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gg sans" panose="00000800000000000000" pitchFamily="2" charset="0"/>
      <p:bold r:id="rId25"/>
    </p:embeddedFont>
    <p:embeddedFont>
      <p:font typeface="Kalam" panose="020B060402020202020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14B12-1A1C-4DB3-B230-17E2C6B3164A}">
  <a:tblStyle styleId="{90614B12-1A1C-4DB3-B230-17E2C6B3164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06f32e3f1f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06f32e3f1f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06f32e3f1f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06f32e3f1f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06f32e3f1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06f32e3f1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06f32e3f1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06f32e3f1f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03fedcce0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03fedcce0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03fedcce0f_1_6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03fedcce0f_1_65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03fedcce0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03fedcce0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2" name="Google Shape;6862;g103fedcce0f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3" name="Google Shape;6863;g103fedcce0f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6" name="Google Shape;6886;g103fedcce0f_1_6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7" name="Google Shape;6887;g103fedcce0f_1_6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fa75e4f89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fa75e4f89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05e29a3e6a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05e29a3e6a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05e29a3e6a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05e29a3e6a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f08abd8c6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f08abd8c6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cfa75e4f89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cfa75e4f89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05e29a3e6a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05e29a3e6a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05e29a3e6a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05e29a3e6a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06f32e3f1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06f32e3f1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Edexcel IGCSE Physics</a:t>
            </a:r>
            <a:endParaRPr>
              <a:solidFill>
                <a:srgbClr val="D81D3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29 - Radioactivity Part 2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Half-Lives, Uses and Dangers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DE164E6-0E9A-F986-3776-F0C19B0AA38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8AAA201-1A24-EDE8-6121-BFB4603EE50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A3524-187D-9155-FA56-44FFD4835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B36FFF-9EC3-1B28-250B-D4C299C82B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81" name="Google Shape;181;p22"/>
          <p:cNvSpPr txBox="1"/>
          <p:nvPr/>
        </p:nvSpPr>
        <p:spPr>
          <a:xfrm>
            <a:off x="4880250" y="2156100"/>
            <a:ext cx="3592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8BCC9B"/>
                </a:solidFill>
                <a:latin typeface="Cambria"/>
                <a:ea typeface="Cambria"/>
                <a:cs typeface="Cambria"/>
                <a:sym typeface="Cambria"/>
              </a:rPr>
              <a:t>Radura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the international symbol to indicate that food has been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irradiated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with ionizing radiation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is thus safe to eat.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2" name="Google Shape;182;p22"/>
          <p:cNvSpPr/>
          <p:nvPr/>
        </p:nvSpPr>
        <p:spPr>
          <a:xfrm>
            <a:off x="1090825" y="1017063"/>
            <a:ext cx="3109575" cy="3109363"/>
          </a:xfrm>
          <a:custGeom>
            <a:avLst/>
            <a:gdLst/>
            <a:ahLst/>
            <a:cxnLst/>
            <a:rect l="l" t="t" r="r" b="b"/>
            <a:pathLst>
              <a:path w="207305" h="207360" extrusionOk="0">
                <a:moveTo>
                  <a:pt x="108773" y="0"/>
                </a:moveTo>
                <a:lnTo>
                  <a:pt x="108773" y="30726"/>
                </a:lnTo>
                <a:cubicBezTo>
                  <a:pt x="124985" y="31821"/>
                  <a:pt x="139773" y="38284"/>
                  <a:pt x="151330" y="48252"/>
                </a:cubicBezTo>
                <a:lnTo>
                  <a:pt x="173073" y="26563"/>
                </a:lnTo>
                <a:cubicBezTo>
                  <a:pt x="155875" y="11064"/>
                  <a:pt x="133420" y="1205"/>
                  <a:pt x="108773" y="0"/>
                </a:cubicBezTo>
                <a:close/>
                <a:moveTo>
                  <a:pt x="98312" y="0"/>
                </a:moveTo>
                <a:cubicBezTo>
                  <a:pt x="73720" y="1260"/>
                  <a:pt x="51374" y="11118"/>
                  <a:pt x="34231" y="26563"/>
                </a:cubicBezTo>
                <a:lnTo>
                  <a:pt x="55920" y="48307"/>
                </a:lnTo>
                <a:cubicBezTo>
                  <a:pt x="67531" y="38284"/>
                  <a:pt x="82319" y="31876"/>
                  <a:pt x="98531" y="30726"/>
                </a:cubicBezTo>
                <a:lnTo>
                  <a:pt x="98531" y="0"/>
                </a:lnTo>
                <a:close/>
                <a:moveTo>
                  <a:pt x="27002" y="33793"/>
                </a:moveTo>
                <a:cubicBezTo>
                  <a:pt x="11337" y="50936"/>
                  <a:pt x="1369" y="73392"/>
                  <a:pt x="55" y="98093"/>
                </a:cubicBezTo>
                <a:lnTo>
                  <a:pt x="30781" y="98093"/>
                </a:lnTo>
                <a:cubicBezTo>
                  <a:pt x="31986" y="81826"/>
                  <a:pt x="38558" y="67038"/>
                  <a:pt x="48691" y="55482"/>
                </a:cubicBezTo>
                <a:lnTo>
                  <a:pt x="27002" y="33793"/>
                </a:lnTo>
                <a:close/>
                <a:moveTo>
                  <a:pt x="180303" y="33738"/>
                </a:moveTo>
                <a:lnTo>
                  <a:pt x="158614" y="55482"/>
                </a:lnTo>
                <a:cubicBezTo>
                  <a:pt x="168746" y="67038"/>
                  <a:pt x="175264" y="81826"/>
                  <a:pt x="176524" y="98093"/>
                </a:cubicBezTo>
                <a:lnTo>
                  <a:pt x="207250" y="98093"/>
                </a:lnTo>
                <a:cubicBezTo>
                  <a:pt x="205935" y="73392"/>
                  <a:pt x="195967" y="50936"/>
                  <a:pt x="180303" y="33738"/>
                </a:cubicBezTo>
                <a:close/>
                <a:moveTo>
                  <a:pt x="103844" y="65724"/>
                </a:moveTo>
                <a:cubicBezTo>
                  <a:pt x="89549" y="65724"/>
                  <a:pt x="77938" y="77335"/>
                  <a:pt x="77938" y="91630"/>
                </a:cubicBezTo>
                <a:cubicBezTo>
                  <a:pt x="77938" y="105925"/>
                  <a:pt x="89549" y="117536"/>
                  <a:pt x="103844" y="117536"/>
                </a:cubicBezTo>
                <a:cubicBezTo>
                  <a:pt x="118139" y="117536"/>
                  <a:pt x="129750" y="105925"/>
                  <a:pt x="129750" y="91630"/>
                </a:cubicBezTo>
                <a:cubicBezTo>
                  <a:pt x="129750" y="77335"/>
                  <a:pt x="118139" y="65724"/>
                  <a:pt x="103844" y="65724"/>
                </a:cubicBezTo>
                <a:close/>
                <a:moveTo>
                  <a:pt x="164891" y="108607"/>
                </a:moveTo>
                <a:cubicBezTo>
                  <a:pt x="164844" y="108607"/>
                  <a:pt x="164797" y="108608"/>
                  <a:pt x="164748" y="108609"/>
                </a:cubicBezTo>
                <a:cubicBezTo>
                  <a:pt x="163160" y="108664"/>
                  <a:pt x="160586" y="109266"/>
                  <a:pt x="156478" y="110252"/>
                </a:cubicBezTo>
                <a:cubicBezTo>
                  <a:pt x="149248" y="111950"/>
                  <a:pt x="147715" y="112388"/>
                  <a:pt x="138185" y="115893"/>
                </a:cubicBezTo>
                <a:cubicBezTo>
                  <a:pt x="124766" y="120823"/>
                  <a:pt x="111074" y="134460"/>
                  <a:pt x="105323" y="148646"/>
                </a:cubicBezTo>
                <a:lnTo>
                  <a:pt x="103789" y="152425"/>
                </a:lnTo>
                <a:lnTo>
                  <a:pt x="102529" y="149248"/>
                </a:lnTo>
                <a:cubicBezTo>
                  <a:pt x="100941" y="145031"/>
                  <a:pt x="96560" y="137801"/>
                  <a:pt x="93054" y="133474"/>
                </a:cubicBezTo>
                <a:cubicBezTo>
                  <a:pt x="83524" y="121808"/>
                  <a:pt x="71968" y="115346"/>
                  <a:pt x="51977" y="110416"/>
                </a:cubicBezTo>
                <a:cubicBezTo>
                  <a:pt x="47389" y="109298"/>
                  <a:pt x="44702" y="108666"/>
                  <a:pt x="43146" y="108666"/>
                </a:cubicBezTo>
                <a:cubicBezTo>
                  <a:pt x="41043" y="108666"/>
                  <a:pt x="41006" y="109822"/>
                  <a:pt x="41132" y="112498"/>
                </a:cubicBezTo>
                <a:cubicBezTo>
                  <a:pt x="41351" y="118029"/>
                  <a:pt x="45569" y="129750"/>
                  <a:pt x="49895" y="136925"/>
                </a:cubicBezTo>
                <a:cubicBezTo>
                  <a:pt x="57454" y="149413"/>
                  <a:pt x="72077" y="161079"/>
                  <a:pt x="83798" y="163927"/>
                </a:cubicBezTo>
                <a:cubicBezTo>
                  <a:pt x="85441" y="164365"/>
                  <a:pt x="90206" y="165296"/>
                  <a:pt x="94369" y="165953"/>
                </a:cubicBezTo>
                <a:cubicBezTo>
                  <a:pt x="98219" y="166633"/>
                  <a:pt x="100509" y="166988"/>
                  <a:pt x="103049" y="166988"/>
                </a:cubicBezTo>
                <a:cubicBezTo>
                  <a:pt x="106037" y="166988"/>
                  <a:pt x="109372" y="166496"/>
                  <a:pt x="116003" y="165460"/>
                </a:cubicBezTo>
                <a:cubicBezTo>
                  <a:pt x="121808" y="164529"/>
                  <a:pt x="126081" y="163379"/>
                  <a:pt x="129093" y="162010"/>
                </a:cubicBezTo>
                <a:cubicBezTo>
                  <a:pt x="148701" y="153137"/>
                  <a:pt x="161955" y="135994"/>
                  <a:pt x="166446" y="113703"/>
                </a:cubicBezTo>
                <a:cubicBezTo>
                  <a:pt x="167199" y="110047"/>
                  <a:pt x="167371" y="108607"/>
                  <a:pt x="164891" y="108607"/>
                </a:cubicBezTo>
                <a:close/>
                <a:moveTo>
                  <a:pt x="0" y="108335"/>
                </a:moveTo>
                <a:cubicBezTo>
                  <a:pt x="2465" y="163434"/>
                  <a:pt x="47979" y="207359"/>
                  <a:pt x="103680" y="207359"/>
                </a:cubicBezTo>
                <a:cubicBezTo>
                  <a:pt x="159381" y="207359"/>
                  <a:pt x="204840" y="163434"/>
                  <a:pt x="207304" y="108335"/>
                </a:cubicBezTo>
                <a:lnTo>
                  <a:pt x="176578" y="108335"/>
                </a:lnTo>
                <a:cubicBezTo>
                  <a:pt x="174169" y="146455"/>
                  <a:pt x="142402" y="176743"/>
                  <a:pt x="103680" y="176743"/>
                </a:cubicBezTo>
                <a:cubicBezTo>
                  <a:pt x="64902" y="176743"/>
                  <a:pt x="33136" y="146455"/>
                  <a:pt x="30726" y="108335"/>
                </a:cubicBezTo>
                <a:close/>
              </a:path>
            </a:pathLst>
          </a:custGeom>
          <a:solidFill>
            <a:srgbClr val="8BCC9B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7B92D38-885E-85BD-E42D-7E15D7197DB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ED553C7-BB17-65A6-A093-10F3351BAA5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0A46E8-095A-0C23-E938-56E6B8259D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767845-B103-8913-969A-78C6C150A9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Uses of Radiation - Industry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8" name="Google Shape;188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32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Radiation is also used in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industry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Radiation is used to determine the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thickness of materials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Beta radiation can penetrate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thin materials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such as aluminium.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■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amount of radiation that penetrates the material can be recorded using a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detector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the material gets thinner,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more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particles will penetrate the material and be detected.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the material gets thicker,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fewer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particles will penetrate the material and be detected.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allows a machine to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regulate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thickness of a material.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Radiation is also used in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smoke detectors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Alpha radiation will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ionise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air within a smoke detector.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■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creates an </a:t>
            </a:r>
            <a:r>
              <a:rPr lang="en" sz="1200" b="1">
                <a:solidFill>
                  <a:srgbClr val="FFFD38"/>
                </a:solidFill>
                <a:latin typeface="Cambria"/>
                <a:ea typeface="Cambria"/>
                <a:cs typeface="Cambria"/>
                <a:sym typeface="Cambria"/>
              </a:rPr>
              <a:t>electrical current</a:t>
            </a:r>
            <a:r>
              <a:rPr lang="en" sz="1200">
                <a:solidFill>
                  <a:srgbClr val="FFFD38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FFFD3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smoke enters the detector, the current is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blocked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■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triggers an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alarm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9" name="Google Shape;18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190" name="Google Shape;190;p23"/>
          <p:cNvGrpSpPr/>
          <p:nvPr/>
        </p:nvGrpSpPr>
        <p:grpSpPr>
          <a:xfrm>
            <a:off x="6253950" y="1727788"/>
            <a:ext cx="2218500" cy="2360271"/>
            <a:chOff x="6411700" y="1632675"/>
            <a:chExt cx="2218500" cy="2360271"/>
          </a:xfrm>
        </p:grpSpPr>
        <p:grpSp>
          <p:nvGrpSpPr>
            <p:cNvPr id="191" name="Google Shape;191;p23"/>
            <p:cNvGrpSpPr/>
            <p:nvPr/>
          </p:nvGrpSpPr>
          <p:grpSpPr>
            <a:xfrm>
              <a:off x="6479700" y="2571754"/>
              <a:ext cx="2082518" cy="1421191"/>
              <a:chOff x="319650" y="482525"/>
              <a:chExt cx="6941725" cy="4735725"/>
            </a:xfrm>
          </p:grpSpPr>
          <p:sp>
            <p:nvSpPr>
              <p:cNvPr id="192" name="Google Shape;192;p23"/>
              <p:cNvSpPr/>
              <p:nvPr/>
            </p:nvSpPr>
            <p:spPr>
              <a:xfrm>
                <a:off x="319650" y="482525"/>
                <a:ext cx="6941725" cy="3243425"/>
              </a:xfrm>
              <a:custGeom>
                <a:avLst/>
                <a:gdLst/>
                <a:ahLst/>
                <a:cxnLst/>
                <a:rect l="l" t="t" r="r" b="b"/>
                <a:pathLst>
                  <a:path w="277669" h="129737" extrusionOk="0">
                    <a:moveTo>
                      <a:pt x="277668" y="58984"/>
                    </a:moveTo>
                    <a:cubicBezTo>
                      <a:pt x="277668" y="75243"/>
                      <a:pt x="274691" y="99867"/>
                      <a:pt x="274691" y="99867"/>
                    </a:cubicBezTo>
                    <a:cubicBezTo>
                      <a:pt x="274691" y="99867"/>
                      <a:pt x="177141" y="129736"/>
                      <a:pt x="138811" y="129736"/>
                    </a:cubicBezTo>
                    <a:cubicBezTo>
                      <a:pt x="100481" y="129736"/>
                      <a:pt x="2080" y="99867"/>
                      <a:pt x="2080" y="99867"/>
                    </a:cubicBezTo>
                    <a:cubicBezTo>
                      <a:pt x="2080" y="99867"/>
                      <a:pt x="0" y="75243"/>
                      <a:pt x="0" y="58984"/>
                    </a:cubicBezTo>
                    <a:cubicBezTo>
                      <a:pt x="0" y="26421"/>
                      <a:pt x="62151" y="1"/>
                      <a:pt x="138811" y="1"/>
                    </a:cubicBezTo>
                    <a:cubicBezTo>
                      <a:pt x="215518" y="1"/>
                      <a:pt x="277668" y="26421"/>
                      <a:pt x="277668" y="58984"/>
                    </a:cubicBezTo>
                    <a:close/>
                  </a:path>
                </a:pathLst>
              </a:custGeom>
              <a:solidFill>
                <a:srgbClr val="1A1A1A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3"/>
              <p:cNvSpPr/>
              <p:nvPr/>
            </p:nvSpPr>
            <p:spPr>
              <a:xfrm>
                <a:off x="319650" y="512075"/>
                <a:ext cx="6941725" cy="3243425"/>
              </a:xfrm>
              <a:custGeom>
                <a:avLst/>
                <a:gdLst/>
                <a:ahLst/>
                <a:cxnLst/>
                <a:rect l="l" t="t" r="r" b="b"/>
                <a:pathLst>
                  <a:path w="277669" h="129737" extrusionOk="0">
                    <a:moveTo>
                      <a:pt x="277668" y="58984"/>
                    </a:moveTo>
                    <a:cubicBezTo>
                      <a:pt x="277668" y="75242"/>
                      <a:pt x="274691" y="99866"/>
                      <a:pt x="274691" y="99866"/>
                    </a:cubicBezTo>
                    <a:cubicBezTo>
                      <a:pt x="274691" y="99866"/>
                      <a:pt x="177141" y="129736"/>
                      <a:pt x="138811" y="129736"/>
                    </a:cubicBezTo>
                    <a:cubicBezTo>
                      <a:pt x="100481" y="129736"/>
                      <a:pt x="2080" y="99866"/>
                      <a:pt x="2080" y="99866"/>
                    </a:cubicBezTo>
                    <a:cubicBezTo>
                      <a:pt x="2080" y="99866"/>
                      <a:pt x="0" y="75242"/>
                      <a:pt x="0" y="58984"/>
                    </a:cubicBezTo>
                    <a:cubicBezTo>
                      <a:pt x="0" y="26420"/>
                      <a:pt x="62151" y="0"/>
                      <a:pt x="138811" y="0"/>
                    </a:cubicBezTo>
                    <a:cubicBezTo>
                      <a:pt x="215518" y="0"/>
                      <a:pt x="277668" y="26420"/>
                      <a:pt x="277668" y="58984"/>
                    </a:cubicBezTo>
                    <a:close/>
                  </a:path>
                </a:pathLst>
              </a:custGeom>
              <a:solidFill>
                <a:srgbClr val="A6A6A6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3"/>
              <p:cNvSpPr/>
              <p:nvPr/>
            </p:nvSpPr>
            <p:spPr>
              <a:xfrm>
                <a:off x="371625" y="1635750"/>
                <a:ext cx="6815300" cy="2745975"/>
              </a:xfrm>
              <a:custGeom>
                <a:avLst/>
                <a:gdLst/>
                <a:ahLst/>
                <a:cxnLst/>
                <a:rect l="l" t="t" r="r" b="b"/>
                <a:pathLst>
                  <a:path w="272612" h="109839" extrusionOk="0">
                    <a:moveTo>
                      <a:pt x="272612" y="54919"/>
                    </a:moveTo>
                    <a:cubicBezTo>
                      <a:pt x="257251" y="105963"/>
                      <a:pt x="175251" y="109602"/>
                      <a:pt x="136306" y="109838"/>
                    </a:cubicBezTo>
                    <a:cubicBezTo>
                      <a:pt x="124538" y="108562"/>
                      <a:pt x="39229" y="61110"/>
                      <a:pt x="39229" y="61110"/>
                    </a:cubicBezTo>
                    <a:cubicBezTo>
                      <a:pt x="39229" y="61110"/>
                      <a:pt x="70091" y="101945"/>
                      <a:pt x="59174" y="99393"/>
                    </a:cubicBezTo>
                    <a:cubicBezTo>
                      <a:pt x="28264" y="92256"/>
                      <a:pt x="1655" y="79590"/>
                      <a:pt x="1" y="54919"/>
                    </a:cubicBezTo>
                    <a:cubicBezTo>
                      <a:pt x="1" y="24577"/>
                      <a:pt x="61017" y="0"/>
                      <a:pt x="136306" y="0"/>
                    </a:cubicBezTo>
                    <a:cubicBezTo>
                      <a:pt x="211596" y="0"/>
                      <a:pt x="272612" y="24577"/>
                      <a:pt x="272612" y="54919"/>
                    </a:cubicBez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3"/>
              <p:cNvSpPr/>
              <p:nvPr/>
            </p:nvSpPr>
            <p:spPr>
              <a:xfrm>
                <a:off x="1736350" y="3014625"/>
                <a:ext cx="4096500" cy="1649475"/>
              </a:xfrm>
              <a:custGeom>
                <a:avLst/>
                <a:gdLst/>
                <a:ahLst/>
                <a:cxnLst/>
                <a:rect l="l" t="t" r="r" b="b"/>
                <a:pathLst>
                  <a:path w="163860" h="65979" extrusionOk="0">
                    <a:moveTo>
                      <a:pt x="163860" y="32990"/>
                    </a:moveTo>
                    <a:cubicBezTo>
                      <a:pt x="163860" y="51233"/>
                      <a:pt x="127184" y="65979"/>
                      <a:pt x="81906" y="65979"/>
                    </a:cubicBezTo>
                    <a:cubicBezTo>
                      <a:pt x="36676" y="65979"/>
                      <a:pt x="0" y="51233"/>
                      <a:pt x="0" y="32990"/>
                    </a:cubicBezTo>
                    <a:cubicBezTo>
                      <a:pt x="0" y="14794"/>
                      <a:pt x="36676" y="0"/>
                      <a:pt x="81906" y="0"/>
                    </a:cubicBezTo>
                    <a:cubicBezTo>
                      <a:pt x="127184" y="0"/>
                      <a:pt x="163860" y="14794"/>
                      <a:pt x="163860" y="32990"/>
                    </a:cubicBezTo>
                    <a:close/>
                  </a:path>
                </a:pathLst>
              </a:custGeom>
              <a:solidFill>
                <a:srgbClr val="1A1A1A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3"/>
              <p:cNvSpPr/>
              <p:nvPr/>
            </p:nvSpPr>
            <p:spPr>
              <a:xfrm>
                <a:off x="2457100" y="3219000"/>
                <a:ext cx="2689275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107571" h="26611" extrusionOk="0">
                    <a:moveTo>
                      <a:pt x="62089" y="0"/>
                    </a:moveTo>
                    <a:cubicBezTo>
                      <a:pt x="61889" y="0"/>
                      <a:pt x="61689" y="1"/>
                      <a:pt x="61489" y="2"/>
                    </a:cubicBezTo>
                    <a:lnTo>
                      <a:pt x="47877" y="616"/>
                    </a:lnTo>
                    <a:cubicBezTo>
                      <a:pt x="32659" y="1703"/>
                      <a:pt x="17818" y="1467"/>
                      <a:pt x="284" y="10541"/>
                    </a:cubicBezTo>
                    <a:lnTo>
                      <a:pt x="0" y="23019"/>
                    </a:lnTo>
                    <a:lnTo>
                      <a:pt x="10445" y="26422"/>
                    </a:lnTo>
                    <a:cubicBezTo>
                      <a:pt x="14699" y="21081"/>
                      <a:pt x="21221" y="16024"/>
                      <a:pt x="48350" y="13613"/>
                    </a:cubicBezTo>
                    <a:lnTo>
                      <a:pt x="60733" y="13472"/>
                    </a:lnTo>
                    <a:cubicBezTo>
                      <a:pt x="81008" y="15220"/>
                      <a:pt x="91737" y="20041"/>
                      <a:pt x="97125" y="26611"/>
                    </a:cubicBezTo>
                    <a:lnTo>
                      <a:pt x="107570" y="23775"/>
                    </a:lnTo>
                    <a:lnTo>
                      <a:pt x="107050" y="10211"/>
                    </a:lnTo>
                    <a:cubicBezTo>
                      <a:pt x="93414" y="3860"/>
                      <a:pt x="78625" y="0"/>
                      <a:pt x="62089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1230625" y="2310400"/>
                <a:ext cx="5105575" cy="1928350"/>
              </a:xfrm>
              <a:custGeom>
                <a:avLst/>
                <a:gdLst/>
                <a:ahLst/>
                <a:cxnLst/>
                <a:rect l="l" t="t" r="r" b="b"/>
                <a:pathLst>
                  <a:path w="204223" h="77134" extrusionOk="0">
                    <a:moveTo>
                      <a:pt x="27318" y="48161"/>
                    </a:moveTo>
                    <a:cubicBezTo>
                      <a:pt x="14605" y="58370"/>
                      <a:pt x="21269" y="67634"/>
                      <a:pt x="30485" y="76755"/>
                    </a:cubicBezTo>
                    <a:cubicBezTo>
                      <a:pt x="25050" y="76377"/>
                      <a:pt x="11296" y="51895"/>
                      <a:pt x="9500" y="47216"/>
                    </a:cubicBezTo>
                    <a:cubicBezTo>
                      <a:pt x="6523" y="42679"/>
                      <a:pt x="3404" y="38945"/>
                      <a:pt x="1" y="38473"/>
                    </a:cubicBezTo>
                    <a:cubicBezTo>
                      <a:pt x="10351" y="27177"/>
                      <a:pt x="26420" y="15219"/>
                      <a:pt x="43435" y="9690"/>
                    </a:cubicBezTo>
                    <a:cubicBezTo>
                      <a:pt x="60450" y="4160"/>
                      <a:pt x="83230" y="1"/>
                      <a:pt x="103695" y="1041"/>
                    </a:cubicBezTo>
                    <a:cubicBezTo>
                      <a:pt x="125578" y="1"/>
                      <a:pt x="150012" y="5862"/>
                      <a:pt x="166365" y="11155"/>
                    </a:cubicBezTo>
                    <a:cubicBezTo>
                      <a:pt x="182671" y="16496"/>
                      <a:pt x="194250" y="24719"/>
                      <a:pt x="204223" y="38614"/>
                    </a:cubicBezTo>
                    <a:cubicBezTo>
                      <a:pt x="201009" y="40410"/>
                      <a:pt x="187066" y="57519"/>
                      <a:pt x="185743" y="61017"/>
                    </a:cubicBezTo>
                    <a:cubicBezTo>
                      <a:pt x="183994" y="68484"/>
                      <a:pt x="179126" y="72596"/>
                      <a:pt x="174683" y="77133"/>
                    </a:cubicBezTo>
                    <a:cubicBezTo>
                      <a:pt x="181773" y="68532"/>
                      <a:pt x="189807" y="60072"/>
                      <a:pt x="178559" y="48776"/>
                    </a:cubicBezTo>
                    <a:lnTo>
                      <a:pt x="171989" y="44570"/>
                    </a:lnTo>
                    <a:cubicBezTo>
                      <a:pt x="150154" y="33557"/>
                      <a:pt x="130351" y="30958"/>
                      <a:pt x="110832" y="29351"/>
                    </a:cubicBezTo>
                    <a:lnTo>
                      <a:pt x="97125" y="29351"/>
                    </a:lnTo>
                    <a:cubicBezTo>
                      <a:pt x="75668" y="28548"/>
                      <a:pt x="54542" y="32848"/>
                      <a:pt x="33841" y="44002"/>
                    </a:cubicBezTo>
                    <a:close/>
                  </a:path>
                </a:pathLst>
              </a:custGeom>
              <a:solidFill>
                <a:srgbClr val="A6A6A6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363350" y="1601475"/>
                <a:ext cx="6830675" cy="2776700"/>
              </a:xfrm>
              <a:custGeom>
                <a:avLst/>
                <a:gdLst/>
                <a:ahLst/>
                <a:cxnLst/>
                <a:rect l="l" t="t" r="r" b="b"/>
                <a:pathLst>
                  <a:path w="273227" h="111068" extrusionOk="0">
                    <a:moveTo>
                      <a:pt x="273226" y="55534"/>
                    </a:moveTo>
                    <a:cubicBezTo>
                      <a:pt x="273226" y="86207"/>
                      <a:pt x="212068" y="111067"/>
                      <a:pt x="136637" y="111067"/>
                    </a:cubicBezTo>
                    <a:cubicBezTo>
                      <a:pt x="61159" y="111067"/>
                      <a:pt x="1" y="86207"/>
                      <a:pt x="1" y="55534"/>
                    </a:cubicBezTo>
                    <a:cubicBezTo>
                      <a:pt x="1" y="24861"/>
                      <a:pt x="61159" y="0"/>
                      <a:pt x="136637" y="0"/>
                    </a:cubicBezTo>
                    <a:cubicBezTo>
                      <a:pt x="212068" y="0"/>
                      <a:pt x="273226" y="24861"/>
                      <a:pt x="273226" y="55534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281050" y="3424625"/>
                <a:ext cx="249325" cy="574275"/>
              </a:xfrm>
              <a:custGeom>
                <a:avLst/>
                <a:gdLst/>
                <a:ahLst/>
                <a:cxnLst/>
                <a:rect l="l" t="t" r="r" b="b"/>
                <a:pathLst>
                  <a:path w="9973" h="22971" extrusionOk="0">
                    <a:moveTo>
                      <a:pt x="9972" y="1"/>
                    </a:moveTo>
                    <a:lnTo>
                      <a:pt x="0" y="2411"/>
                    </a:lnTo>
                    <a:lnTo>
                      <a:pt x="331" y="22072"/>
                    </a:lnTo>
                    <a:lnTo>
                      <a:pt x="1938" y="22970"/>
                    </a:lnTo>
                    <a:lnTo>
                      <a:pt x="9972" y="1"/>
                    </a:lnTo>
                    <a:close/>
                  </a:path>
                </a:pathLst>
              </a:custGeom>
              <a:solidFill>
                <a:srgbClr val="4D4D4D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2076625" y="3410450"/>
                <a:ext cx="252875" cy="593175"/>
              </a:xfrm>
              <a:custGeom>
                <a:avLst/>
                <a:gdLst/>
                <a:ahLst/>
                <a:cxnLst/>
                <a:rect l="l" t="t" r="r" b="b"/>
                <a:pathLst>
                  <a:path w="10115" h="23727" extrusionOk="0">
                    <a:moveTo>
                      <a:pt x="1" y="0"/>
                    </a:moveTo>
                    <a:lnTo>
                      <a:pt x="7705" y="23726"/>
                    </a:lnTo>
                    <a:lnTo>
                      <a:pt x="9879" y="22356"/>
                    </a:lnTo>
                    <a:lnTo>
                      <a:pt x="10115" y="23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3994300" y="3187000"/>
                <a:ext cx="1295025" cy="789450"/>
              </a:xfrm>
              <a:custGeom>
                <a:avLst/>
                <a:gdLst/>
                <a:ahLst/>
                <a:cxnLst/>
                <a:rect l="l" t="t" r="r" b="b"/>
                <a:pathLst>
                  <a:path w="51801" h="31578" extrusionOk="0">
                    <a:moveTo>
                      <a:pt x="1042" y="0"/>
                    </a:moveTo>
                    <a:cubicBezTo>
                      <a:pt x="695" y="0"/>
                      <a:pt x="348" y="2"/>
                      <a:pt x="1" y="6"/>
                    </a:cubicBezTo>
                    <a:lnTo>
                      <a:pt x="1" y="2133"/>
                    </a:lnTo>
                    <a:cubicBezTo>
                      <a:pt x="11675" y="2463"/>
                      <a:pt x="19379" y="1849"/>
                      <a:pt x="45562" y="11491"/>
                    </a:cubicBezTo>
                    <a:lnTo>
                      <a:pt x="45893" y="28694"/>
                    </a:lnTo>
                    <a:lnTo>
                      <a:pt x="51801" y="31577"/>
                    </a:lnTo>
                    <a:lnTo>
                      <a:pt x="51470" y="11916"/>
                    </a:lnTo>
                    <a:cubicBezTo>
                      <a:pt x="34102" y="4506"/>
                      <a:pt x="17960" y="0"/>
                      <a:pt x="1042" y="0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2323575" y="3178850"/>
                <a:ext cx="1330475" cy="790500"/>
              </a:xfrm>
              <a:custGeom>
                <a:avLst/>
                <a:gdLst/>
                <a:ahLst/>
                <a:cxnLst/>
                <a:rect l="l" t="t" r="r" b="b"/>
                <a:pathLst>
                  <a:path w="53219" h="31620" extrusionOk="0">
                    <a:moveTo>
                      <a:pt x="53218" y="1"/>
                    </a:moveTo>
                    <a:cubicBezTo>
                      <a:pt x="35778" y="237"/>
                      <a:pt x="18244" y="2506"/>
                      <a:pt x="237" y="11627"/>
                    </a:cubicBezTo>
                    <a:lnTo>
                      <a:pt x="1" y="31620"/>
                    </a:lnTo>
                    <a:lnTo>
                      <a:pt x="5389" y="29067"/>
                    </a:lnTo>
                    <a:lnTo>
                      <a:pt x="5625" y="12147"/>
                    </a:lnTo>
                    <a:cubicBezTo>
                      <a:pt x="19615" y="4585"/>
                      <a:pt x="36157" y="2837"/>
                      <a:pt x="53218" y="2222"/>
                    </a:cubicBezTo>
                    <a:lnTo>
                      <a:pt x="53218" y="1"/>
                    </a:lnTo>
                    <a:close/>
                  </a:path>
                </a:pathLst>
              </a:custGeom>
              <a:solidFill>
                <a:srgbClr val="80808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3"/>
              <p:cNvSpPr/>
              <p:nvPr/>
            </p:nvSpPr>
            <p:spPr>
              <a:xfrm>
                <a:off x="1913575" y="3044150"/>
                <a:ext cx="3781025" cy="1059900"/>
              </a:xfrm>
              <a:custGeom>
                <a:avLst/>
                <a:gdLst/>
                <a:ahLst/>
                <a:cxnLst/>
                <a:rect l="l" t="t" r="r" b="b"/>
                <a:pathLst>
                  <a:path w="151241" h="42396" extrusionOk="0">
                    <a:moveTo>
                      <a:pt x="6523" y="14652"/>
                    </a:moveTo>
                    <a:lnTo>
                      <a:pt x="14227" y="38378"/>
                    </a:lnTo>
                    <a:lnTo>
                      <a:pt x="8413" y="41923"/>
                    </a:lnTo>
                    <a:lnTo>
                      <a:pt x="0" y="18811"/>
                    </a:lnTo>
                    <a:moveTo>
                      <a:pt x="151241" y="19426"/>
                    </a:moveTo>
                    <a:lnTo>
                      <a:pt x="143206" y="42395"/>
                    </a:lnTo>
                    <a:lnTo>
                      <a:pt x="136637" y="38236"/>
                    </a:lnTo>
                    <a:lnTo>
                      <a:pt x="144671" y="15220"/>
                    </a:lnTo>
                    <a:moveTo>
                      <a:pt x="83514" y="1"/>
                    </a:moveTo>
                    <a:lnTo>
                      <a:pt x="82332" y="24767"/>
                    </a:lnTo>
                    <a:lnTo>
                      <a:pt x="70091" y="24767"/>
                    </a:lnTo>
                    <a:lnTo>
                      <a:pt x="69807" y="1"/>
                    </a:lnTo>
                  </a:path>
                </a:pathLst>
              </a:custGeom>
              <a:solidFill>
                <a:srgbClr val="A6A6A6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3"/>
              <p:cNvSpPr/>
              <p:nvPr/>
            </p:nvSpPr>
            <p:spPr>
              <a:xfrm>
                <a:off x="1947850" y="3649125"/>
                <a:ext cx="3720775" cy="1567950"/>
              </a:xfrm>
              <a:custGeom>
                <a:avLst/>
                <a:gdLst/>
                <a:ahLst/>
                <a:cxnLst/>
                <a:rect l="l" t="t" r="r" b="b"/>
                <a:pathLst>
                  <a:path w="148831" h="62718" extrusionOk="0">
                    <a:moveTo>
                      <a:pt x="148830" y="31383"/>
                    </a:moveTo>
                    <a:cubicBezTo>
                      <a:pt x="148830" y="48681"/>
                      <a:pt x="115510" y="62718"/>
                      <a:pt x="74439" y="62718"/>
                    </a:cubicBezTo>
                    <a:cubicBezTo>
                      <a:pt x="33320" y="62718"/>
                      <a:pt x="0" y="48681"/>
                      <a:pt x="0" y="31383"/>
                    </a:cubicBezTo>
                    <a:cubicBezTo>
                      <a:pt x="0" y="14037"/>
                      <a:pt x="33320" y="0"/>
                      <a:pt x="74439" y="0"/>
                    </a:cubicBezTo>
                    <a:cubicBezTo>
                      <a:pt x="115510" y="0"/>
                      <a:pt x="148830" y="14037"/>
                      <a:pt x="148830" y="31383"/>
                    </a:cubicBezTo>
                    <a:close/>
                  </a:path>
                </a:pathLst>
              </a:custGeom>
              <a:solidFill>
                <a:srgbClr val="171717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3"/>
              <p:cNvSpPr/>
              <p:nvPr/>
            </p:nvSpPr>
            <p:spPr>
              <a:xfrm>
                <a:off x="1952575" y="3664475"/>
                <a:ext cx="3712500" cy="1553775"/>
              </a:xfrm>
              <a:custGeom>
                <a:avLst/>
                <a:gdLst/>
                <a:ahLst/>
                <a:cxnLst/>
                <a:rect l="l" t="t" r="r" b="b"/>
                <a:pathLst>
                  <a:path w="148500" h="62151" extrusionOk="0">
                    <a:moveTo>
                      <a:pt x="148499" y="31052"/>
                    </a:moveTo>
                    <a:cubicBezTo>
                      <a:pt x="148499" y="48209"/>
                      <a:pt x="115226" y="62151"/>
                      <a:pt x="74250" y="62151"/>
                    </a:cubicBezTo>
                    <a:cubicBezTo>
                      <a:pt x="33226" y="62151"/>
                      <a:pt x="0" y="48209"/>
                      <a:pt x="0" y="31052"/>
                    </a:cubicBezTo>
                    <a:cubicBezTo>
                      <a:pt x="0" y="13896"/>
                      <a:pt x="33226" y="1"/>
                      <a:pt x="74250" y="1"/>
                    </a:cubicBezTo>
                    <a:cubicBezTo>
                      <a:pt x="115226" y="1"/>
                      <a:pt x="148499" y="13896"/>
                      <a:pt x="148499" y="31052"/>
                    </a:cubicBezTo>
                    <a:close/>
                  </a:path>
                </a:pathLst>
              </a:custGeom>
              <a:solidFill>
                <a:srgbClr val="ABABAB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3"/>
              <p:cNvSpPr/>
              <p:nvPr/>
            </p:nvSpPr>
            <p:spPr>
              <a:xfrm>
                <a:off x="2049450" y="3858250"/>
                <a:ext cx="3489200" cy="1329300"/>
              </a:xfrm>
              <a:custGeom>
                <a:avLst/>
                <a:gdLst/>
                <a:ahLst/>
                <a:cxnLst/>
                <a:rect l="l" t="t" r="r" b="b"/>
                <a:pathLst>
                  <a:path w="139568" h="53172" extrusionOk="0">
                    <a:moveTo>
                      <a:pt x="139567" y="26610"/>
                    </a:moveTo>
                    <a:cubicBezTo>
                      <a:pt x="139567" y="41308"/>
                      <a:pt x="108327" y="53171"/>
                      <a:pt x="69808" y="53171"/>
                    </a:cubicBezTo>
                    <a:cubicBezTo>
                      <a:pt x="31241" y="53171"/>
                      <a:pt x="1" y="41308"/>
                      <a:pt x="1" y="26610"/>
                    </a:cubicBezTo>
                    <a:cubicBezTo>
                      <a:pt x="1" y="11911"/>
                      <a:pt x="31241" y="1"/>
                      <a:pt x="69808" y="1"/>
                    </a:cubicBezTo>
                    <a:cubicBezTo>
                      <a:pt x="108327" y="1"/>
                      <a:pt x="139567" y="11911"/>
                      <a:pt x="139567" y="26610"/>
                    </a:cubicBezTo>
                    <a:close/>
                  </a:path>
                </a:pathLst>
              </a:custGeom>
              <a:solidFill>
                <a:srgbClr val="A1A1A1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3"/>
              <p:cNvSpPr/>
              <p:nvPr/>
            </p:nvSpPr>
            <p:spPr>
              <a:xfrm>
                <a:off x="366900" y="1571925"/>
                <a:ext cx="6823575" cy="1432100"/>
              </a:xfrm>
              <a:custGeom>
                <a:avLst/>
                <a:gdLst/>
                <a:ahLst/>
                <a:cxnLst/>
                <a:rect l="l" t="t" r="r" b="b"/>
                <a:pathLst>
                  <a:path w="272943" h="57284" extrusionOk="0">
                    <a:moveTo>
                      <a:pt x="136495" y="1"/>
                    </a:moveTo>
                    <a:cubicBezTo>
                      <a:pt x="61064" y="1"/>
                      <a:pt x="1088" y="22498"/>
                      <a:pt x="1088" y="53171"/>
                    </a:cubicBezTo>
                    <a:cubicBezTo>
                      <a:pt x="1088" y="54542"/>
                      <a:pt x="1" y="54731"/>
                      <a:pt x="237" y="56101"/>
                    </a:cubicBezTo>
                    <a:cubicBezTo>
                      <a:pt x="5483" y="27366"/>
                      <a:pt x="64467" y="8272"/>
                      <a:pt x="136495" y="8272"/>
                    </a:cubicBezTo>
                    <a:cubicBezTo>
                      <a:pt x="208476" y="8272"/>
                      <a:pt x="267507" y="28547"/>
                      <a:pt x="272706" y="57283"/>
                    </a:cubicBezTo>
                    <a:cubicBezTo>
                      <a:pt x="272942" y="55912"/>
                      <a:pt x="271903" y="55723"/>
                      <a:pt x="271903" y="54353"/>
                    </a:cubicBezTo>
                    <a:cubicBezTo>
                      <a:pt x="271903" y="23679"/>
                      <a:pt x="211926" y="1"/>
                      <a:pt x="136495" y="1"/>
                    </a:cubicBez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3"/>
              <p:cNvSpPr/>
              <p:nvPr/>
            </p:nvSpPr>
            <p:spPr>
              <a:xfrm>
                <a:off x="6214475" y="3223975"/>
                <a:ext cx="436200" cy="154600"/>
              </a:xfrm>
              <a:custGeom>
                <a:avLst/>
                <a:gdLst/>
                <a:ahLst/>
                <a:cxnLst/>
                <a:rect l="l" t="t" r="r" b="b"/>
                <a:pathLst>
                  <a:path w="17448" h="6184" extrusionOk="0">
                    <a:moveTo>
                      <a:pt x="12938" y="0"/>
                    </a:moveTo>
                    <a:cubicBezTo>
                      <a:pt x="12757" y="0"/>
                      <a:pt x="12586" y="13"/>
                      <a:pt x="12431" y="39"/>
                    </a:cubicBezTo>
                    <a:cubicBezTo>
                      <a:pt x="6381" y="748"/>
                      <a:pt x="1" y="4293"/>
                      <a:pt x="2269" y="6183"/>
                    </a:cubicBezTo>
                    <a:lnTo>
                      <a:pt x="14699" y="3678"/>
                    </a:lnTo>
                    <a:cubicBezTo>
                      <a:pt x="17447" y="1274"/>
                      <a:pt x="14733" y="0"/>
                      <a:pt x="12938" y="0"/>
                    </a:cubicBezTo>
                    <a:close/>
                  </a:path>
                </a:pathLst>
              </a:custGeom>
              <a:solidFill>
                <a:srgbClr val="181818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3"/>
              <p:cNvSpPr/>
              <p:nvPr/>
            </p:nvSpPr>
            <p:spPr>
              <a:xfrm>
                <a:off x="6264100" y="3211950"/>
                <a:ext cx="359225" cy="369850"/>
              </a:xfrm>
              <a:custGeom>
                <a:avLst/>
                <a:gdLst/>
                <a:ahLst/>
                <a:cxnLst/>
                <a:rect l="l" t="t" r="r" b="b"/>
                <a:pathLst>
                  <a:path w="14369" h="14794" extrusionOk="0">
                    <a:moveTo>
                      <a:pt x="12714" y="3403"/>
                    </a:moveTo>
                    <a:cubicBezTo>
                      <a:pt x="7279" y="0"/>
                      <a:pt x="3451" y="1843"/>
                      <a:pt x="1" y="5199"/>
                    </a:cubicBezTo>
                    <a:cubicBezTo>
                      <a:pt x="1" y="5199"/>
                      <a:pt x="851" y="14793"/>
                      <a:pt x="7610" y="13092"/>
                    </a:cubicBezTo>
                    <a:cubicBezTo>
                      <a:pt x="14368" y="11391"/>
                      <a:pt x="12714" y="3403"/>
                      <a:pt x="12714" y="3403"/>
                    </a:cubicBezTo>
                    <a:close/>
                  </a:path>
                </a:pathLst>
              </a:custGeom>
              <a:solidFill>
                <a:srgbClr val="C04F4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3"/>
              <p:cNvSpPr/>
              <p:nvPr/>
            </p:nvSpPr>
            <p:spPr>
              <a:xfrm>
                <a:off x="6454325" y="3359650"/>
                <a:ext cx="88650" cy="86275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3451" extrusionOk="0">
                    <a:moveTo>
                      <a:pt x="757" y="0"/>
                    </a:moveTo>
                    <a:lnTo>
                      <a:pt x="757" y="0"/>
                    </a:lnTo>
                    <a:cubicBezTo>
                      <a:pt x="852" y="1040"/>
                      <a:pt x="473" y="1843"/>
                      <a:pt x="1" y="2552"/>
                    </a:cubicBezTo>
                    <a:lnTo>
                      <a:pt x="2411" y="3450"/>
                    </a:lnTo>
                    <a:cubicBezTo>
                      <a:pt x="3120" y="2836"/>
                      <a:pt x="3546" y="2080"/>
                      <a:pt x="3309" y="1087"/>
                    </a:cubicBezTo>
                    <a:lnTo>
                      <a:pt x="757" y="0"/>
                    </a:lnTo>
                    <a:close/>
                  </a:path>
                </a:pathLst>
              </a:custGeom>
              <a:solidFill>
                <a:srgbClr val="FF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" name="Google Shape;211;p23"/>
            <p:cNvSpPr txBox="1"/>
            <p:nvPr/>
          </p:nvSpPr>
          <p:spPr>
            <a:xfrm>
              <a:off x="6411700" y="1632675"/>
              <a:ext cx="22185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Radioactive isotopes are used in smoke detectors. When smoke enters the detector, current is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inhibited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, triggering an </a:t>
              </a:r>
              <a:r>
                <a:rPr lang="en" sz="1100" b="1">
                  <a:solidFill>
                    <a:srgbClr val="FF004D"/>
                  </a:solidFill>
                  <a:latin typeface="Cambria"/>
                  <a:ea typeface="Cambria"/>
                  <a:cs typeface="Cambria"/>
                  <a:sym typeface="Cambria"/>
                </a:rPr>
                <a:t>alarm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20D4F3A-0FED-04FC-A2B3-577152B3C21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2833891-4118-7793-2EC5-6E8A5CF42C5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A38FB9-05F5-3969-23E9-DE7479EDB9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5AB531-3845-7C5A-D01D-9CE41F40E9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17" name="Google Shape;217;p24"/>
          <p:cNvSpPr txBox="1"/>
          <p:nvPr/>
        </p:nvSpPr>
        <p:spPr>
          <a:xfrm>
            <a:off x="6897000" y="3784025"/>
            <a:ext cx="1260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4D"/>
                </a:solidFill>
                <a:latin typeface="Kalam"/>
                <a:ea typeface="Kalam"/>
                <a:cs typeface="Kalam"/>
                <a:sym typeface="Kalam"/>
              </a:rPr>
              <a:t>CONTROL UNIT</a:t>
            </a:r>
            <a:endParaRPr sz="1000">
              <a:solidFill>
                <a:srgbClr val="FF004D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18" name="Google Shape;218;p24"/>
          <p:cNvSpPr txBox="1"/>
          <p:nvPr/>
        </p:nvSpPr>
        <p:spPr>
          <a:xfrm rot="-5400000">
            <a:off x="3015525" y="2970350"/>
            <a:ext cx="974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AEFF"/>
                </a:solidFill>
                <a:latin typeface="Kalam"/>
                <a:ea typeface="Kalam"/>
                <a:cs typeface="Kalam"/>
                <a:sym typeface="Kalam"/>
              </a:rPr>
              <a:t>DETECTOR</a:t>
            </a:r>
            <a:endParaRPr sz="1000">
              <a:solidFill>
                <a:srgbClr val="00AE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19" name="Google Shape;219;p24"/>
          <p:cNvSpPr txBox="1"/>
          <p:nvPr/>
        </p:nvSpPr>
        <p:spPr>
          <a:xfrm>
            <a:off x="6885150" y="1994200"/>
            <a:ext cx="1587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Kalam"/>
                <a:ea typeface="Kalam"/>
                <a:cs typeface="Kalam"/>
                <a:sym typeface="Kalam"/>
              </a:rPr>
              <a:t>SHEET OF ALUMINIUM </a:t>
            </a:r>
            <a:endParaRPr sz="1000">
              <a:solidFill>
                <a:schemeClr val="lt2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20" name="Google Shape;220;p24"/>
          <p:cNvSpPr txBox="1"/>
          <p:nvPr/>
        </p:nvSpPr>
        <p:spPr>
          <a:xfrm>
            <a:off x="6177450" y="1655500"/>
            <a:ext cx="707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ROLLER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21" name="Google Shape;221;p24"/>
          <p:cNvSpPr/>
          <p:nvPr/>
        </p:nvSpPr>
        <p:spPr>
          <a:xfrm>
            <a:off x="3154650" y="2344415"/>
            <a:ext cx="5317796" cy="13185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4"/>
          <p:cNvSpPr/>
          <p:nvPr/>
        </p:nvSpPr>
        <p:spPr>
          <a:xfrm>
            <a:off x="3234364" y="1567805"/>
            <a:ext cx="536400" cy="480600"/>
          </a:xfrm>
          <a:prstGeom prst="rect">
            <a:avLst/>
          </a:prstGeom>
          <a:solidFill>
            <a:srgbClr val="36CC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4"/>
          <p:cNvSpPr/>
          <p:nvPr/>
        </p:nvSpPr>
        <p:spPr>
          <a:xfrm>
            <a:off x="3328928" y="2634600"/>
            <a:ext cx="338704" cy="972207"/>
          </a:xfrm>
          <a:prstGeom prst="rect">
            <a:avLst/>
          </a:prstGeom>
          <a:noFill/>
          <a:ln w="19050" cap="flat" cmpd="sng">
            <a:solidFill>
              <a:srgbClr val="00AE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4"/>
          <p:cNvSpPr/>
          <p:nvPr/>
        </p:nvSpPr>
        <p:spPr>
          <a:xfrm>
            <a:off x="6885155" y="3651883"/>
            <a:ext cx="1284000" cy="603000"/>
          </a:xfrm>
          <a:prstGeom prst="rect">
            <a:avLst/>
          </a:prstGeom>
          <a:noFill/>
          <a:ln w="19050" cap="flat" cmpd="sng">
            <a:solidFill>
              <a:srgbClr val="FF0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5" name="Google Shape;225;p24"/>
          <p:cNvCxnSpPr>
            <a:stCxn id="223" idx="3"/>
            <a:endCxn id="224" idx="1"/>
          </p:cNvCxnSpPr>
          <p:nvPr/>
        </p:nvCxnSpPr>
        <p:spPr>
          <a:xfrm>
            <a:off x="3667632" y="3120704"/>
            <a:ext cx="3217500" cy="8328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6" name="Google Shape;226;p24"/>
          <p:cNvSpPr/>
          <p:nvPr/>
        </p:nvSpPr>
        <p:spPr>
          <a:xfrm>
            <a:off x="5305003" y="1459295"/>
            <a:ext cx="843974" cy="844162"/>
          </a:xfrm>
          <a:prstGeom prst="donut">
            <a:avLst>
              <a:gd name="adj" fmla="val 25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4"/>
          <p:cNvSpPr/>
          <p:nvPr/>
        </p:nvSpPr>
        <p:spPr>
          <a:xfrm>
            <a:off x="5305003" y="2517227"/>
            <a:ext cx="843974" cy="844162"/>
          </a:xfrm>
          <a:prstGeom prst="donut">
            <a:avLst>
              <a:gd name="adj" fmla="val 25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4"/>
          <p:cNvSpPr txBox="1"/>
          <p:nvPr/>
        </p:nvSpPr>
        <p:spPr>
          <a:xfrm>
            <a:off x="3011775" y="1046700"/>
            <a:ext cx="981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SOURCE OF </a:t>
            </a:r>
            <a:r>
              <a:rPr lang="en" sz="1000">
                <a:solidFill>
                  <a:srgbClr val="36CC37"/>
                </a:solidFill>
                <a:latin typeface="Kalam"/>
                <a:ea typeface="Kalam"/>
                <a:cs typeface="Kalam"/>
                <a:sym typeface="Kalam"/>
              </a:rPr>
              <a:t>RADIATION</a:t>
            </a:r>
            <a:endParaRPr sz="1000">
              <a:solidFill>
                <a:srgbClr val="36CC37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29" name="Google Shape;229;p24"/>
          <p:cNvSpPr txBox="1"/>
          <p:nvPr/>
        </p:nvSpPr>
        <p:spPr>
          <a:xfrm>
            <a:off x="472625" y="2048400"/>
            <a:ext cx="2218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Industrial rollers use beta radiation to determine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thickness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of materials, such as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aluminium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30" name="Google Shape;230;p24"/>
          <p:cNvCxnSpPr>
            <a:endCxn id="223" idx="0"/>
          </p:cNvCxnSpPr>
          <p:nvPr/>
        </p:nvCxnSpPr>
        <p:spPr>
          <a:xfrm>
            <a:off x="3498280" y="1830000"/>
            <a:ext cx="0" cy="804600"/>
          </a:xfrm>
          <a:prstGeom prst="straightConnector1">
            <a:avLst/>
          </a:prstGeom>
          <a:noFill/>
          <a:ln w="9525" cap="flat" cmpd="sng">
            <a:solidFill>
              <a:srgbClr val="36CC37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3F825D1-004F-A84C-A2D8-9FDAA531EC8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26941DC-984D-CB97-F723-132734F5F3B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7A7766-B255-63B0-CD48-16346EF5A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3EAE20-F1CB-16A2-3CA6-4CDAF8935D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5"/>
          <p:cNvSpPr txBox="1">
            <a:spLocks noGrp="1"/>
          </p:cNvSpPr>
          <p:nvPr>
            <p:ph type="title"/>
          </p:nvPr>
        </p:nvSpPr>
        <p:spPr>
          <a:xfrm>
            <a:off x="500550" y="473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Contamination and Irradiation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6" name="Google Shape;236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83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7.15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the difference between contamination and irradiation.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Sometimes, a radioactive particle can settle on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other objects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materials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called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contamination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Contaminating particles may then radioactively decay, causing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harm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Contamination is usually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accidental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an object or person is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exposed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radiation, they are said to have been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irradiated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Irradiation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does not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make that object or individual radioactive.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 can cause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damage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cells and tissues.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7" name="Google Shape;23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238" name="Google Shape;238;p25"/>
          <p:cNvGrpSpPr/>
          <p:nvPr/>
        </p:nvGrpSpPr>
        <p:grpSpPr>
          <a:xfrm>
            <a:off x="5295300" y="1949109"/>
            <a:ext cx="3238965" cy="2126904"/>
            <a:chOff x="5295300" y="2065121"/>
            <a:chExt cx="3238965" cy="2126904"/>
          </a:xfrm>
        </p:grpSpPr>
        <p:grpSp>
          <p:nvGrpSpPr>
            <p:cNvPr id="239" name="Google Shape;239;p25"/>
            <p:cNvGrpSpPr/>
            <p:nvPr/>
          </p:nvGrpSpPr>
          <p:grpSpPr>
            <a:xfrm>
              <a:off x="5295300" y="2065121"/>
              <a:ext cx="3238965" cy="1305796"/>
              <a:chOff x="5372575" y="2065121"/>
              <a:chExt cx="3238965" cy="1305796"/>
            </a:xfrm>
          </p:grpSpPr>
          <p:sp>
            <p:nvSpPr>
              <p:cNvPr id="240" name="Google Shape;240;p25"/>
              <p:cNvSpPr/>
              <p:nvPr/>
            </p:nvSpPr>
            <p:spPr>
              <a:xfrm>
                <a:off x="5497975" y="2444925"/>
                <a:ext cx="1186380" cy="925992"/>
              </a:xfrm>
              <a:prstGeom prst="cloud">
                <a:avLst/>
              </a:prstGeom>
              <a:noFill/>
              <a:ln w="19050" cap="flat" cmpd="sng">
                <a:solidFill>
                  <a:srgbClr val="35C23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5"/>
              <p:cNvSpPr/>
              <p:nvPr/>
            </p:nvSpPr>
            <p:spPr>
              <a:xfrm>
                <a:off x="7348000" y="2444925"/>
                <a:ext cx="1186380" cy="925992"/>
              </a:xfrm>
              <a:prstGeom prst="cloud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42" name="Google Shape;242;p25"/>
              <p:cNvCxnSpPr>
                <a:stCxn id="240" idx="0"/>
                <a:endCxn id="241" idx="2"/>
              </p:cNvCxnSpPr>
              <p:nvPr/>
            </p:nvCxnSpPr>
            <p:spPr>
              <a:xfrm>
                <a:off x="6683366" y="2907921"/>
                <a:ext cx="668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243" name="Google Shape;243;p25"/>
              <p:cNvSpPr txBox="1"/>
              <p:nvPr/>
            </p:nvSpPr>
            <p:spPr>
              <a:xfrm>
                <a:off x="5372575" y="2065121"/>
                <a:ext cx="1504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 dirty="0">
                    <a:solidFill>
                      <a:srgbClr val="35C232"/>
                    </a:solidFill>
                    <a:latin typeface="Kalam"/>
                    <a:ea typeface="Kalam"/>
                    <a:cs typeface="Kalam"/>
                    <a:sym typeface="Kalam"/>
                  </a:rPr>
                  <a:t>RADIOACTIVE CLOUD</a:t>
                </a:r>
                <a:endParaRPr sz="1000" b="1" dirty="0">
                  <a:solidFill>
                    <a:srgbClr val="35C232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44" name="Google Shape;244;p25"/>
              <p:cNvSpPr txBox="1"/>
              <p:nvPr/>
            </p:nvSpPr>
            <p:spPr>
              <a:xfrm>
                <a:off x="7270840" y="2065121"/>
                <a:ext cx="13407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NORMAL CLOUD</a:t>
                </a:r>
                <a:endParaRPr sz="10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245" name="Google Shape;245;p25"/>
            <p:cNvSpPr txBox="1"/>
            <p:nvPr/>
          </p:nvSpPr>
          <p:spPr>
            <a:xfrm>
              <a:off x="5469150" y="3453125"/>
              <a:ext cx="30033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It is possible for radioactive particles to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contaminate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other objects when they come into contact with each other.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4122C48-4E95-8F90-FA4B-97070DB0E1D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92F8E3E-E8A4-49EE-5236-2CCC0A3B828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C631C0-C13A-526B-659C-E91EE8C5EE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2EE83D-AE8A-DA98-552D-EE6160B209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6"/>
          <p:cNvSpPr txBox="1">
            <a:spLocks noGrp="1"/>
          </p:cNvSpPr>
          <p:nvPr>
            <p:ph type="title"/>
          </p:nvPr>
        </p:nvSpPr>
        <p:spPr>
          <a:xfrm>
            <a:off x="500550" y="473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Protecting Against Contamination and Irradiation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1" name="Google Shape;251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83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Contamination and irradiation can be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extremely hazardous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protect against contamination: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handling sources of radioactivity, use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gloves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tongs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near industrial sources of radiation, many workers will wear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protective suits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masks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protect against irradiation: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not using sources of radiation, keep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lead-lined boxes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Exposure can also be minimised by using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physical barriers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or operating sources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remotely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2" name="Google Shape;25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253" name="Google Shape;253;p26"/>
          <p:cNvGrpSpPr/>
          <p:nvPr/>
        </p:nvGrpSpPr>
        <p:grpSpPr>
          <a:xfrm>
            <a:off x="5757150" y="1456271"/>
            <a:ext cx="2616125" cy="3071079"/>
            <a:chOff x="5757125" y="1382571"/>
            <a:chExt cx="2616125" cy="3071079"/>
          </a:xfrm>
        </p:grpSpPr>
        <p:grpSp>
          <p:nvGrpSpPr>
            <p:cNvPr id="254" name="Google Shape;254;p26"/>
            <p:cNvGrpSpPr/>
            <p:nvPr/>
          </p:nvGrpSpPr>
          <p:grpSpPr>
            <a:xfrm>
              <a:off x="5757125" y="1382571"/>
              <a:ext cx="2616125" cy="2378375"/>
              <a:chOff x="1242000" y="534275"/>
              <a:chExt cx="5232250" cy="4756750"/>
            </a:xfrm>
          </p:grpSpPr>
          <p:sp>
            <p:nvSpPr>
              <p:cNvPr id="255" name="Google Shape;255;p26"/>
              <p:cNvSpPr/>
              <p:nvPr/>
            </p:nvSpPr>
            <p:spPr>
              <a:xfrm>
                <a:off x="1242000" y="608475"/>
                <a:ext cx="5232250" cy="4478900"/>
              </a:xfrm>
              <a:custGeom>
                <a:avLst/>
                <a:gdLst/>
                <a:ahLst/>
                <a:cxnLst/>
                <a:rect l="l" t="t" r="r" b="b"/>
                <a:pathLst>
                  <a:path w="209290" h="179156" extrusionOk="0">
                    <a:moveTo>
                      <a:pt x="1" y="1"/>
                    </a:moveTo>
                    <a:lnTo>
                      <a:pt x="209290" y="1"/>
                    </a:lnTo>
                    <a:lnTo>
                      <a:pt x="209290" y="179156"/>
                    </a:lnTo>
                    <a:lnTo>
                      <a:pt x="1" y="179156"/>
                    </a:lnTo>
                    <a:close/>
                  </a:path>
                </a:pathLst>
              </a:custGeom>
              <a:solidFill>
                <a:srgbClr val="CBE4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6"/>
              <p:cNvSpPr/>
              <p:nvPr/>
            </p:nvSpPr>
            <p:spPr>
              <a:xfrm>
                <a:off x="1607625" y="1728250"/>
                <a:ext cx="2066125" cy="2111700"/>
              </a:xfrm>
              <a:custGeom>
                <a:avLst/>
                <a:gdLst/>
                <a:ahLst/>
                <a:cxnLst/>
                <a:rect l="l" t="t" r="r" b="b"/>
                <a:pathLst>
                  <a:path w="82645" h="84468" extrusionOk="0">
                    <a:moveTo>
                      <a:pt x="53268" y="0"/>
                    </a:moveTo>
                    <a:lnTo>
                      <a:pt x="53268" y="28059"/>
                    </a:lnTo>
                    <a:lnTo>
                      <a:pt x="36378" y="28059"/>
                    </a:lnTo>
                    <a:lnTo>
                      <a:pt x="36378" y="42329"/>
                    </a:lnTo>
                    <a:lnTo>
                      <a:pt x="26536" y="42329"/>
                    </a:lnTo>
                    <a:lnTo>
                      <a:pt x="26536" y="18706"/>
                    </a:lnTo>
                    <a:lnTo>
                      <a:pt x="1" y="18706"/>
                    </a:lnTo>
                    <a:lnTo>
                      <a:pt x="1" y="84468"/>
                    </a:lnTo>
                    <a:lnTo>
                      <a:pt x="26536" y="84468"/>
                    </a:lnTo>
                    <a:lnTo>
                      <a:pt x="26536" y="84294"/>
                    </a:lnTo>
                    <a:lnTo>
                      <a:pt x="53268" y="84294"/>
                    </a:lnTo>
                    <a:lnTo>
                      <a:pt x="53268" y="84468"/>
                    </a:lnTo>
                    <a:lnTo>
                      <a:pt x="82645" y="84468"/>
                    </a:lnTo>
                    <a:lnTo>
                      <a:pt x="82645" y="0"/>
                    </a:lnTo>
                    <a:close/>
                  </a:path>
                </a:pathLst>
              </a:custGeom>
              <a:solidFill>
                <a:srgbClr val="79C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6"/>
              <p:cNvSpPr/>
              <p:nvPr/>
            </p:nvSpPr>
            <p:spPr>
              <a:xfrm>
                <a:off x="4608800" y="1728250"/>
                <a:ext cx="1865275" cy="2107350"/>
              </a:xfrm>
              <a:custGeom>
                <a:avLst/>
                <a:gdLst/>
                <a:ahLst/>
                <a:cxnLst/>
                <a:rect l="l" t="t" r="r" b="b"/>
                <a:pathLst>
                  <a:path w="74611" h="84294" extrusionOk="0">
                    <a:moveTo>
                      <a:pt x="1" y="0"/>
                    </a:moveTo>
                    <a:lnTo>
                      <a:pt x="1" y="79890"/>
                    </a:lnTo>
                    <a:lnTo>
                      <a:pt x="32487" y="79890"/>
                    </a:lnTo>
                    <a:lnTo>
                      <a:pt x="32487" y="84294"/>
                    </a:lnTo>
                    <a:lnTo>
                      <a:pt x="74610" y="84294"/>
                    </a:lnTo>
                    <a:lnTo>
                      <a:pt x="74610" y="34949"/>
                    </a:lnTo>
                    <a:lnTo>
                      <a:pt x="32487" y="34949"/>
                    </a:lnTo>
                    <a:lnTo>
                      <a:pt x="32487" y="0"/>
                    </a:lnTo>
                    <a:close/>
                  </a:path>
                </a:pathLst>
              </a:custGeom>
              <a:solidFill>
                <a:srgbClr val="79C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6"/>
              <p:cNvSpPr/>
              <p:nvPr/>
            </p:nvSpPr>
            <p:spPr>
              <a:xfrm>
                <a:off x="1242000" y="2651100"/>
                <a:ext cx="731275" cy="1279825"/>
              </a:xfrm>
              <a:custGeom>
                <a:avLst/>
                <a:gdLst/>
                <a:ahLst/>
                <a:cxnLst/>
                <a:rect l="l" t="t" r="r" b="b"/>
                <a:pathLst>
                  <a:path w="29251" h="51193" extrusionOk="0">
                    <a:moveTo>
                      <a:pt x="1" y="0"/>
                    </a:moveTo>
                    <a:lnTo>
                      <a:pt x="1" y="51192"/>
                    </a:lnTo>
                    <a:lnTo>
                      <a:pt x="29251" y="51192"/>
                    </a:lnTo>
                    <a:lnTo>
                      <a:pt x="29251" y="0"/>
                    </a:lnTo>
                    <a:close/>
                  </a:path>
                </a:pathLst>
              </a:custGeom>
              <a:solidFill>
                <a:srgbClr val="5CBB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6"/>
              <p:cNvSpPr/>
              <p:nvPr/>
            </p:nvSpPr>
            <p:spPr>
              <a:xfrm>
                <a:off x="1242000" y="3114600"/>
                <a:ext cx="475175" cy="113075"/>
              </a:xfrm>
              <a:custGeom>
                <a:avLst/>
                <a:gdLst/>
                <a:ahLst/>
                <a:cxnLst/>
                <a:rect l="l" t="t" r="r" b="b"/>
                <a:pathLst>
                  <a:path w="19007" h="4523" extrusionOk="0">
                    <a:moveTo>
                      <a:pt x="1" y="0"/>
                    </a:moveTo>
                    <a:lnTo>
                      <a:pt x="1" y="4523"/>
                    </a:lnTo>
                    <a:lnTo>
                      <a:pt x="19006" y="4523"/>
                    </a:lnTo>
                    <a:lnTo>
                      <a:pt x="19006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6"/>
              <p:cNvSpPr/>
              <p:nvPr/>
            </p:nvSpPr>
            <p:spPr>
              <a:xfrm>
                <a:off x="1827825" y="3364800"/>
                <a:ext cx="1111525" cy="566125"/>
              </a:xfrm>
              <a:custGeom>
                <a:avLst/>
                <a:gdLst/>
                <a:ahLst/>
                <a:cxnLst/>
                <a:rect l="l" t="t" r="r" b="b"/>
                <a:pathLst>
                  <a:path w="44461" h="22645" extrusionOk="0">
                    <a:moveTo>
                      <a:pt x="1" y="0"/>
                    </a:moveTo>
                    <a:lnTo>
                      <a:pt x="1" y="22644"/>
                    </a:lnTo>
                    <a:lnTo>
                      <a:pt x="44460" y="22644"/>
                    </a:lnTo>
                    <a:lnTo>
                      <a:pt x="44460" y="0"/>
                    </a:lnTo>
                    <a:close/>
                  </a:path>
                </a:pathLst>
              </a:custGeom>
              <a:solidFill>
                <a:srgbClr val="5CBB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6"/>
              <p:cNvSpPr/>
              <p:nvPr/>
            </p:nvSpPr>
            <p:spPr>
              <a:xfrm>
                <a:off x="2750875" y="2983375"/>
                <a:ext cx="849075" cy="947550"/>
              </a:xfrm>
              <a:custGeom>
                <a:avLst/>
                <a:gdLst/>
                <a:ahLst/>
                <a:cxnLst/>
                <a:rect l="l" t="t" r="r" b="b"/>
                <a:pathLst>
                  <a:path w="33963" h="37902" extrusionOk="0">
                    <a:moveTo>
                      <a:pt x="1" y="1"/>
                    </a:moveTo>
                    <a:lnTo>
                      <a:pt x="1" y="37901"/>
                    </a:lnTo>
                    <a:lnTo>
                      <a:pt x="33963" y="37901"/>
                    </a:lnTo>
                    <a:lnTo>
                      <a:pt x="33963" y="1"/>
                    </a:lnTo>
                    <a:close/>
                  </a:path>
                </a:pathLst>
              </a:custGeom>
              <a:solidFill>
                <a:srgbClr val="5CBB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6"/>
              <p:cNvSpPr/>
              <p:nvPr/>
            </p:nvSpPr>
            <p:spPr>
              <a:xfrm>
                <a:off x="3390575" y="2097425"/>
                <a:ext cx="1169125" cy="1833500"/>
              </a:xfrm>
              <a:custGeom>
                <a:avLst/>
                <a:gdLst/>
                <a:ahLst/>
                <a:cxnLst/>
                <a:rect l="l" t="t" r="r" b="b"/>
                <a:pathLst>
                  <a:path w="46765" h="73340" extrusionOk="0">
                    <a:moveTo>
                      <a:pt x="1" y="0"/>
                    </a:moveTo>
                    <a:lnTo>
                      <a:pt x="1" y="73339"/>
                    </a:lnTo>
                    <a:lnTo>
                      <a:pt x="46765" y="73339"/>
                    </a:lnTo>
                    <a:lnTo>
                      <a:pt x="46765" y="0"/>
                    </a:lnTo>
                    <a:close/>
                  </a:path>
                </a:pathLst>
              </a:custGeom>
              <a:solidFill>
                <a:srgbClr val="5CBB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6"/>
              <p:cNvSpPr/>
              <p:nvPr/>
            </p:nvSpPr>
            <p:spPr>
              <a:xfrm>
                <a:off x="4436550" y="3192525"/>
                <a:ext cx="861500" cy="738400"/>
              </a:xfrm>
              <a:custGeom>
                <a:avLst/>
                <a:gdLst/>
                <a:ahLst/>
                <a:cxnLst/>
                <a:rect l="l" t="t" r="r" b="b"/>
                <a:pathLst>
                  <a:path w="34460" h="29536" extrusionOk="0">
                    <a:moveTo>
                      <a:pt x="1" y="1"/>
                    </a:moveTo>
                    <a:lnTo>
                      <a:pt x="1" y="29535"/>
                    </a:lnTo>
                    <a:lnTo>
                      <a:pt x="34460" y="29535"/>
                    </a:lnTo>
                    <a:lnTo>
                      <a:pt x="34460" y="1"/>
                    </a:lnTo>
                    <a:close/>
                  </a:path>
                </a:pathLst>
              </a:custGeom>
              <a:solidFill>
                <a:srgbClr val="5CBB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6"/>
              <p:cNvSpPr/>
              <p:nvPr/>
            </p:nvSpPr>
            <p:spPr>
              <a:xfrm>
                <a:off x="5174900" y="2294350"/>
                <a:ext cx="922875" cy="1636575"/>
              </a:xfrm>
              <a:custGeom>
                <a:avLst/>
                <a:gdLst/>
                <a:ahLst/>
                <a:cxnLst/>
                <a:rect l="l" t="t" r="r" b="b"/>
                <a:pathLst>
                  <a:path w="36915" h="65463" extrusionOk="0">
                    <a:moveTo>
                      <a:pt x="1" y="0"/>
                    </a:moveTo>
                    <a:lnTo>
                      <a:pt x="1" y="65462"/>
                    </a:lnTo>
                    <a:lnTo>
                      <a:pt x="36915" y="65462"/>
                    </a:lnTo>
                    <a:lnTo>
                      <a:pt x="36915" y="0"/>
                    </a:lnTo>
                    <a:close/>
                  </a:path>
                </a:pathLst>
              </a:custGeom>
              <a:solidFill>
                <a:srgbClr val="5CBB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6"/>
              <p:cNvSpPr/>
              <p:nvPr/>
            </p:nvSpPr>
            <p:spPr>
              <a:xfrm>
                <a:off x="5962400" y="2983375"/>
                <a:ext cx="511675" cy="947550"/>
              </a:xfrm>
              <a:custGeom>
                <a:avLst/>
                <a:gdLst/>
                <a:ahLst/>
                <a:cxnLst/>
                <a:rect l="l" t="t" r="r" b="b"/>
                <a:pathLst>
                  <a:path w="20467" h="37902" extrusionOk="0">
                    <a:moveTo>
                      <a:pt x="0" y="1"/>
                    </a:moveTo>
                    <a:lnTo>
                      <a:pt x="0" y="37901"/>
                    </a:lnTo>
                    <a:lnTo>
                      <a:pt x="20466" y="37901"/>
                    </a:lnTo>
                    <a:lnTo>
                      <a:pt x="20466" y="1"/>
                    </a:lnTo>
                    <a:close/>
                  </a:path>
                </a:pathLst>
              </a:custGeom>
              <a:solidFill>
                <a:srgbClr val="5CBB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6"/>
              <p:cNvSpPr/>
              <p:nvPr/>
            </p:nvSpPr>
            <p:spPr>
              <a:xfrm>
                <a:off x="1242000" y="3171100"/>
                <a:ext cx="5232075" cy="1010400"/>
              </a:xfrm>
              <a:custGeom>
                <a:avLst/>
                <a:gdLst/>
                <a:ahLst/>
                <a:cxnLst/>
                <a:rect l="l" t="t" r="r" b="b"/>
                <a:pathLst>
                  <a:path w="209283" h="40416" extrusionOk="0">
                    <a:moveTo>
                      <a:pt x="6940" y="0"/>
                    </a:moveTo>
                    <a:cubicBezTo>
                      <a:pt x="2502" y="0"/>
                      <a:pt x="1" y="4157"/>
                      <a:pt x="1" y="4157"/>
                    </a:cubicBezTo>
                    <a:lnTo>
                      <a:pt x="1" y="40416"/>
                    </a:lnTo>
                    <a:lnTo>
                      <a:pt x="209282" y="40416"/>
                    </a:lnTo>
                    <a:lnTo>
                      <a:pt x="209282" y="9903"/>
                    </a:lnTo>
                    <a:cubicBezTo>
                      <a:pt x="208518" y="9679"/>
                      <a:pt x="207787" y="9576"/>
                      <a:pt x="207089" y="9576"/>
                    </a:cubicBezTo>
                    <a:cubicBezTo>
                      <a:pt x="199596" y="9576"/>
                      <a:pt x="195944" y="21387"/>
                      <a:pt x="195944" y="21387"/>
                    </a:cubicBezTo>
                    <a:cubicBezTo>
                      <a:pt x="194487" y="20345"/>
                      <a:pt x="193045" y="19935"/>
                      <a:pt x="191676" y="19935"/>
                    </a:cubicBezTo>
                    <a:cubicBezTo>
                      <a:pt x="186570" y="19935"/>
                      <a:pt x="182487" y="25649"/>
                      <a:pt x="182487" y="25649"/>
                    </a:cubicBezTo>
                    <a:cubicBezTo>
                      <a:pt x="182658" y="20558"/>
                      <a:pt x="180370" y="19329"/>
                      <a:pt x="178120" y="19329"/>
                    </a:cubicBezTo>
                    <a:cubicBezTo>
                      <a:pt x="176021" y="19329"/>
                      <a:pt x="173955" y="20400"/>
                      <a:pt x="173955" y="20400"/>
                    </a:cubicBezTo>
                    <a:cubicBezTo>
                      <a:pt x="174132" y="15126"/>
                      <a:pt x="171857" y="13902"/>
                      <a:pt x="169708" y="13902"/>
                    </a:cubicBezTo>
                    <a:cubicBezTo>
                      <a:pt x="167846" y="13902"/>
                      <a:pt x="166078" y="14820"/>
                      <a:pt x="166078" y="14820"/>
                    </a:cubicBezTo>
                    <a:cubicBezTo>
                      <a:pt x="165916" y="9901"/>
                      <a:pt x="161819" y="8670"/>
                      <a:pt x="157761" y="8670"/>
                    </a:cubicBezTo>
                    <a:cubicBezTo>
                      <a:pt x="153699" y="8670"/>
                      <a:pt x="149677" y="9903"/>
                      <a:pt x="149677" y="9903"/>
                    </a:cubicBezTo>
                    <a:cubicBezTo>
                      <a:pt x="146199" y="5346"/>
                      <a:pt x="142326" y="3900"/>
                      <a:pt x="138813" y="3900"/>
                    </a:cubicBezTo>
                    <a:cubicBezTo>
                      <a:pt x="132710" y="3900"/>
                      <a:pt x="127688" y="8261"/>
                      <a:pt x="127688" y="8261"/>
                    </a:cubicBezTo>
                    <a:cubicBezTo>
                      <a:pt x="126071" y="6865"/>
                      <a:pt x="124635" y="6323"/>
                      <a:pt x="123380" y="6323"/>
                    </a:cubicBezTo>
                    <a:cubicBezTo>
                      <a:pt x="119032" y="6323"/>
                      <a:pt x="116859" y="12831"/>
                      <a:pt x="116859" y="12831"/>
                    </a:cubicBezTo>
                    <a:cubicBezTo>
                      <a:pt x="114722" y="11296"/>
                      <a:pt x="112918" y="10707"/>
                      <a:pt x="111408" y="10707"/>
                    </a:cubicBezTo>
                    <a:cubicBezTo>
                      <a:pt x="106426" y="10707"/>
                      <a:pt x="104641" y="17117"/>
                      <a:pt x="104641" y="17117"/>
                    </a:cubicBezTo>
                    <a:cubicBezTo>
                      <a:pt x="102246" y="15336"/>
                      <a:pt x="100048" y="14647"/>
                      <a:pt x="98080" y="14647"/>
                    </a:cubicBezTo>
                    <a:cubicBezTo>
                      <a:pt x="91355" y="14647"/>
                      <a:pt x="87325" y="22697"/>
                      <a:pt x="87325" y="22697"/>
                    </a:cubicBezTo>
                    <a:cubicBezTo>
                      <a:pt x="85496" y="21424"/>
                      <a:pt x="83724" y="20942"/>
                      <a:pt x="82090" y="20942"/>
                    </a:cubicBezTo>
                    <a:cubicBezTo>
                      <a:pt x="76985" y="20942"/>
                      <a:pt x="73221" y="25649"/>
                      <a:pt x="73221" y="25649"/>
                    </a:cubicBezTo>
                    <a:cubicBezTo>
                      <a:pt x="71892" y="20335"/>
                      <a:pt x="68968" y="18873"/>
                      <a:pt x="66154" y="18873"/>
                    </a:cubicBezTo>
                    <a:cubicBezTo>
                      <a:pt x="62715" y="18873"/>
                      <a:pt x="59440" y="21055"/>
                      <a:pt x="59440" y="21055"/>
                    </a:cubicBezTo>
                    <a:cubicBezTo>
                      <a:pt x="58836" y="17748"/>
                      <a:pt x="56303" y="16853"/>
                      <a:pt x="53737" y="16853"/>
                    </a:cubicBezTo>
                    <a:cubicBezTo>
                      <a:pt x="50704" y="16853"/>
                      <a:pt x="47625" y="18103"/>
                      <a:pt x="47625" y="18103"/>
                    </a:cubicBezTo>
                    <a:cubicBezTo>
                      <a:pt x="47780" y="12269"/>
                      <a:pt x="45436" y="10754"/>
                      <a:pt x="42959" y="10754"/>
                    </a:cubicBezTo>
                    <a:cubicBezTo>
                      <a:pt x="40283" y="10754"/>
                      <a:pt x="37451" y="12523"/>
                      <a:pt x="37451" y="12523"/>
                    </a:cubicBezTo>
                    <a:cubicBezTo>
                      <a:pt x="36483" y="7190"/>
                      <a:pt x="33288" y="5837"/>
                      <a:pt x="30293" y="5837"/>
                    </a:cubicBezTo>
                    <a:cubicBezTo>
                      <a:pt x="27206" y="5837"/>
                      <a:pt x="24334" y="7274"/>
                      <a:pt x="24334" y="7274"/>
                    </a:cubicBezTo>
                    <a:cubicBezTo>
                      <a:pt x="23189" y="3417"/>
                      <a:pt x="21267" y="2329"/>
                      <a:pt x="19462" y="2329"/>
                    </a:cubicBezTo>
                    <a:cubicBezTo>
                      <a:pt x="17123" y="2329"/>
                      <a:pt x="14981" y="4157"/>
                      <a:pt x="14981" y="4157"/>
                    </a:cubicBezTo>
                    <a:cubicBezTo>
                      <a:pt x="11863" y="1039"/>
                      <a:pt x="9160" y="0"/>
                      <a:pt x="6940" y="0"/>
                    </a:cubicBezTo>
                    <a:close/>
                  </a:path>
                </a:pathLst>
              </a:custGeom>
              <a:solidFill>
                <a:srgbClr val="567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6"/>
              <p:cNvSpPr/>
              <p:nvPr/>
            </p:nvSpPr>
            <p:spPr>
              <a:xfrm>
                <a:off x="1242000" y="3442200"/>
                <a:ext cx="5232250" cy="721875"/>
              </a:xfrm>
              <a:custGeom>
                <a:avLst/>
                <a:gdLst/>
                <a:ahLst/>
                <a:cxnLst/>
                <a:rect l="l" t="t" r="r" b="b"/>
                <a:pathLst>
                  <a:path w="209290" h="28875" extrusionOk="0">
                    <a:moveTo>
                      <a:pt x="143462" y="1"/>
                    </a:moveTo>
                    <a:cubicBezTo>
                      <a:pt x="141455" y="1"/>
                      <a:pt x="139014" y="3408"/>
                      <a:pt x="139014" y="3408"/>
                    </a:cubicBezTo>
                    <a:cubicBezTo>
                      <a:pt x="137973" y="2953"/>
                      <a:pt x="137040" y="2756"/>
                      <a:pt x="136204" y="2756"/>
                    </a:cubicBezTo>
                    <a:cubicBezTo>
                      <a:pt x="130712" y="2756"/>
                      <a:pt x="129416" y="11269"/>
                      <a:pt x="129416" y="11269"/>
                    </a:cubicBezTo>
                    <a:cubicBezTo>
                      <a:pt x="127669" y="8058"/>
                      <a:pt x="125462" y="7086"/>
                      <a:pt x="123429" y="7086"/>
                    </a:cubicBezTo>
                    <a:cubicBezTo>
                      <a:pt x="120309" y="7086"/>
                      <a:pt x="117601" y="9374"/>
                      <a:pt x="117601" y="9374"/>
                    </a:cubicBezTo>
                    <a:cubicBezTo>
                      <a:pt x="116192" y="8212"/>
                      <a:pt x="114923" y="7770"/>
                      <a:pt x="113807" y="7770"/>
                    </a:cubicBezTo>
                    <a:cubicBezTo>
                      <a:pt x="110247" y="7770"/>
                      <a:pt x="108248" y="12271"/>
                      <a:pt x="108248" y="12271"/>
                    </a:cubicBezTo>
                    <a:cubicBezTo>
                      <a:pt x="106694" y="11003"/>
                      <a:pt x="105302" y="10518"/>
                      <a:pt x="104080" y="10518"/>
                    </a:cubicBezTo>
                    <a:cubicBezTo>
                      <a:pt x="100083" y="10518"/>
                      <a:pt x="97917" y="15712"/>
                      <a:pt x="97917" y="15712"/>
                    </a:cubicBezTo>
                    <a:cubicBezTo>
                      <a:pt x="97096" y="13892"/>
                      <a:pt x="95399" y="13319"/>
                      <a:pt x="93587" y="13319"/>
                    </a:cubicBezTo>
                    <a:cubicBezTo>
                      <a:pt x="90504" y="13319"/>
                      <a:pt x="87088" y="14978"/>
                      <a:pt x="87088" y="14978"/>
                    </a:cubicBezTo>
                    <a:cubicBezTo>
                      <a:pt x="85630" y="13930"/>
                      <a:pt x="84200" y="13530"/>
                      <a:pt x="82867" y="13530"/>
                    </a:cubicBezTo>
                    <a:cubicBezTo>
                      <a:pt x="78569" y="13530"/>
                      <a:pt x="75273" y="17685"/>
                      <a:pt x="75273" y="17685"/>
                    </a:cubicBezTo>
                    <a:cubicBezTo>
                      <a:pt x="73975" y="15460"/>
                      <a:pt x="70439" y="15186"/>
                      <a:pt x="68777" y="15186"/>
                    </a:cubicBezTo>
                    <a:cubicBezTo>
                      <a:pt x="68236" y="15186"/>
                      <a:pt x="67893" y="15215"/>
                      <a:pt x="67893" y="15215"/>
                    </a:cubicBezTo>
                    <a:cubicBezTo>
                      <a:pt x="66744" y="13002"/>
                      <a:pt x="65211" y="12265"/>
                      <a:pt x="63680" y="12265"/>
                    </a:cubicBezTo>
                    <a:cubicBezTo>
                      <a:pt x="60616" y="12265"/>
                      <a:pt x="57554" y="15215"/>
                      <a:pt x="57554" y="15215"/>
                    </a:cubicBezTo>
                    <a:cubicBezTo>
                      <a:pt x="57062" y="13494"/>
                      <a:pt x="55995" y="12921"/>
                      <a:pt x="54792" y="12921"/>
                    </a:cubicBezTo>
                    <a:cubicBezTo>
                      <a:pt x="52386" y="12921"/>
                      <a:pt x="49432" y="15215"/>
                      <a:pt x="49432" y="15215"/>
                    </a:cubicBezTo>
                    <a:cubicBezTo>
                      <a:pt x="49731" y="11230"/>
                      <a:pt x="46480" y="10434"/>
                      <a:pt x="43833" y="10434"/>
                    </a:cubicBezTo>
                    <a:cubicBezTo>
                      <a:pt x="42071" y="10434"/>
                      <a:pt x="40577" y="10787"/>
                      <a:pt x="40577" y="10787"/>
                    </a:cubicBezTo>
                    <a:cubicBezTo>
                      <a:pt x="38844" y="8779"/>
                      <a:pt x="37190" y="8058"/>
                      <a:pt x="35707" y="8058"/>
                    </a:cubicBezTo>
                    <a:cubicBezTo>
                      <a:pt x="31920" y="8058"/>
                      <a:pt x="29251" y="12760"/>
                      <a:pt x="29251" y="12760"/>
                    </a:cubicBezTo>
                    <a:cubicBezTo>
                      <a:pt x="28676" y="9212"/>
                      <a:pt x="26905" y="8129"/>
                      <a:pt x="24958" y="8129"/>
                    </a:cubicBezTo>
                    <a:cubicBezTo>
                      <a:pt x="21907" y="8129"/>
                      <a:pt x="18422" y="10787"/>
                      <a:pt x="18422" y="10787"/>
                    </a:cubicBezTo>
                    <a:cubicBezTo>
                      <a:pt x="17848" y="6771"/>
                      <a:pt x="16097" y="5699"/>
                      <a:pt x="14393" y="5699"/>
                    </a:cubicBezTo>
                    <a:cubicBezTo>
                      <a:pt x="12443" y="5699"/>
                      <a:pt x="10553" y="7101"/>
                      <a:pt x="10553" y="7101"/>
                    </a:cubicBezTo>
                    <a:cubicBezTo>
                      <a:pt x="8839" y="5454"/>
                      <a:pt x="7125" y="4851"/>
                      <a:pt x="5534" y="4851"/>
                    </a:cubicBezTo>
                    <a:cubicBezTo>
                      <a:pt x="3352" y="4851"/>
                      <a:pt x="1402" y="5985"/>
                      <a:pt x="1" y="7117"/>
                    </a:cubicBezTo>
                    <a:lnTo>
                      <a:pt x="1" y="28443"/>
                    </a:lnTo>
                    <a:cubicBezTo>
                      <a:pt x="29653" y="28576"/>
                      <a:pt x="103587" y="28874"/>
                      <a:pt x="156982" y="28874"/>
                    </a:cubicBezTo>
                    <a:cubicBezTo>
                      <a:pt x="179923" y="28874"/>
                      <a:pt x="199072" y="28819"/>
                      <a:pt x="209290" y="28672"/>
                    </a:cubicBezTo>
                    <a:lnTo>
                      <a:pt x="209290" y="6722"/>
                    </a:lnTo>
                    <a:cubicBezTo>
                      <a:pt x="208852" y="6610"/>
                      <a:pt x="208418" y="6559"/>
                      <a:pt x="207989" y="6559"/>
                    </a:cubicBezTo>
                    <a:cubicBezTo>
                      <a:pt x="203023" y="6559"/>
                      <a:pt x="198816" y="13494"/>
                      <a:pt x="198816" y="13494"/>
                    </a:cubicBezTo>
                    <a:cubicBezTo>
                      <a:pt x="197533" y="12519"/>
                      <a:pt x="196335" y="12133"/>
                      <a:pt x="195243" y="12133"/>
                    </a:cubicBezTo>
                    <a:cubicBezTo>
                      <a:pt x="191104" y="12133"/>
                      <a:pt x="188485" y="17677"/>
                      <a:pt x="188485" y="17677"/>
                    </a:cubicBezTo>
                    <a:cubicBezTo>
                      <a:pt x="187335" y="16283"/>
                      <a:pt x="185694" y="15818"/>
                      <a:pt x="184016" y="15818"/>
                    </a:cubicBezTo>
                    <a:cubicBezTo>
                      <a:pt x="180660" y="15818"/>
                      <a:pt x="177159" y="17677"/>
                      <a:pt x="177159" y="17677"/>
                    </a:cubicBezTo>
                    <a:cubicBezTo>
                      <a:pt x="176792" y="14970"/>
                      <a:pt x="174393" y="14294"/>
                      <a:pt x="172085" y="14294"/>
                    </a:cubicBezTo>
                    <a:cubicBezTo>
                      <a:pt x="169777" y="14294"/>
                      <a:pt x="167562" y="14970"/>
                      <a:pt x="167562" y="14970"/>
                    </a:cubicBezTo>
                    <a:cubicBezTo>
                      <a:pt x="168204" y="9576"/>
                      <a:pt x="165224" y="8287"/>
                      <a:pt x="162228" y="8287"/>
                    </a:cubicBezTo>
                    <a:cubicBezTo>
                      <a:pt x="159487" y="8287"/>
                      <a:pt x="156733" y="9367"/>
                      <a:pt x="156733" y="9367"/>
                    </a:cubicBezTo>
                    <a:cubicBezTo>
                      <a:pt x="158486" y="3405"/>
                      <a:pt x="154252" y="2194"/>
                      <a:pt x="150523" y="2194"/>
                    </a:cubicBezTo>
                    <a:cubicBezTo>
                      <a:pt x="147973" y="2194"/>
                      <a:pt x="145659" y="2760"/>
                      <a:pt x="145659" y="2760"/>
                    </a:cubicBezTo>
                    <a:cubicBezTo>
                      <a:pt x="145198" y="706"/>
                      <a:pt x="144375" y="1"/>
                      <a:pt x="143462" y="1"/>
                    </a:cubicBezTo>
                    <a:close/>
                  </a:path>
                </a:pathLst>
              </a:custGeom>
              <a:solidFill>
                <a:srgbClr val="4261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6"/>
              <p:cNvSpPr/>
              <p:nvPr/>
            </p:nvSpPr>
            <p:spPr>
              <a:xfrm>
                <a:off x="1242000" y="4291775"/>
                <a:ext cx="5232250" cy="795600"/>
              </a:xfrm>
              <a:custGeom>
                <a:avLst/>
                <a:gdLst/>
                <a:ahLst/>
                <a:cxnLst/>
                <a:rect l="l" t="t" r="r" b="b"/>
                <a:pathLst>
                  <a:path w="209290" h="31824" extrusionOk="0">
                    <a:moveTo>
                      <a:pt x="1" y="1"/>
                    </a:moveTo>
                    <a:lnTo>
                      <a:pt x="1" y="31824"/>
                    </a:lnTo>
                    <a:lnTo>
                      <a:pt x="209290" y="31824"/>
                    </a:lnTo>
                    <a:lnTo>
                      <a:pt x="209290" y="1"/>
                    </a:lnTo>
                    <a:close/>
                  </a:path>
                </a:pathLst>
              </a:custGeom>
              <a:solidFill>
                <a:srgbClr val="8E8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6"/>
              <p:cNvSpPr/>
              <p:nvPr/>
            </p:nvSpPr>
            <p:spPr>
              <a:xfrm>
                <a:off x="1242000" y="4291775"/>
                <a:ext cx="5232250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209290" h="3798" extrusionOk="0">
                    <a:moveTo>
                      <a:pt x="1" y="1"/>
                    </a:moveTo>
                    <a:lnTo>
                      <a:pt x="1" y="3797"/>
                    </a:lnTo>
                    <a:lnTo>
                      <a:pt x="209290" y="3797"/>
                    </a:lnTo>
                    <a:lnTo>
                      <a:pt x="209290" y="1"/>
                    </a:lnTo>
                    <a:close/>
                  </a:path>
                </a:pathLst>
              </a:custGeom>
              <a:solidFill>
                <a:srgbClr val="7776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6"/>
              <p:cNvSpPr/>
              <p:nvPr/>
            </p:nvSpPr>
            <p:spPr>
              <a:xfrm>
                <a:off x="1242000" y="4156825"/>
                <a:ext cx="5232250" cy="134975"/>
              </a:xfrm>
              <a:custGeom>
                <a:avLst/>
                <a:gdLst/>
                <a:ahLst/>
                <a:cxnLst/>
                <a:rect l="l" t="t" r="r" b="b"/>
                <a:pathLst>
                  <a:path w="209290" h="5399" extrusionOk="0">
                    <a:moveTo>
                      <a:pt x="1" y="0"/>
                    </a:moveTo>
                    <a:lnTo>
                      <a:pt x="1" y="5399"/>
                    </a:lnTo>
                    <a:lnTo>
                      <a:pt x="209290" y="5399"/>
                    </a:lnTo>
                    <a:lnTo>
                      <a:pt x="209290" y="0"/>
                    </a:lnTo>
                    <a:close/>
                  </a:path>
                </a:pathLst>
              </a:custGeom>
              <a:solidFill>
                <a:srgbClr val="AEAD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6"/>
              <p:cNvSpPr/>
              <p:nvPr/>
            </p:nvSpPr>
            <p:spPr>
              <a:xfrm>
                <a:off x="1242000" y="4017500"/>
                <a:ext cx="5232250" cy="138550"/>
              </a:xfrm>
              <a:custGeom>
                <a:avLst/>
                <a:gdLst/>
                <a:ahLst/>
                <a:cxnLst/>
                <a:rect l="l" t="t" r="r" b="b"/>
                <a:pathLst>
                  <a:path w="209290" h="5542" extrusionOk="0">
                    <a:moveTo>
                      <a:pt x="1" y="1"/>
                    </a:moveTo>
                    <a:lnTo>
                      <a:pt x="1" y="5542"/>
                    </a:lnTo>
                    <a:lnTo>
                      <a:pt x="209290" y="5542"/>
                    </a:lnTo>
                    <a:lnTo>
                      <a:pt x="20929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6"/>
              <p:cNvSpPr/>
              <p:nvPr/>
            </p:nvSpPr>
            <p:spPr>
              <a:xfrm>
                <a:off x="3563025" y="2238900"/>
                <a:ext cx="41222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16489" h="4184" extrusionOk="0">
                    <a:moveTo>
                      <a:pt x="1" y="1"/>
                    </a:moveTo>
                    <a:lnTo>
                      <a:pt x="1" y="4184"/>
                    </a:lnTo>
                    <a:lnTo>
                      <a:pt x="16489" y="4184"/>
                    </a:lnTo>
                    <a:lnTo>
                      <a:pt x="16489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6"/>
              <p:cNvSpPr/>
              <p:nvPr/>
            </p:nvSpPr>
            <p:spPr>
              <a:xfrm>
                <a:off x="4033625" y="2238900"/>
                <a:ext cx="41222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16489" h="4184" extrusionOk="0">
                    <a:moveTo>
                      <a:pt x="1" y="1"/>
                    </a:moveTo>
                    <a:lnTo>
                      <a:pt x="1" y="4184"/>
                    </a:lnTo>
                    <a:lnTo>
                      <a:pt x="16489" y="4184"/>
                    </a:lnTo>
                    <a:lnTo>
                      <a:pt x="16489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6"/>
              <p:cNvSpPr/>
              <p:nvPr/>
            </p:nvSpPr>
            <p:spPr>
              <a:xfrm>
                <a:off x="3713775" y="2423400"/>
                <a:ext cx="722800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28912" h="4192" extrusionOk="0">
                    <a:moveTo>
                      <a:pt x="1" y="0"/>
                    </a:moveTo>
                    <a:lnTo>
                      <a:pt x="1" y="4191"/>
                    </a:lnTo>
                    <a:lnTo>
                      <a:pt x="28912" y="4191"/>
                    </a:lnTo>
                    <a:lnTo>
                      <a:pt x="28912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6"/>
              <p:cNvSpPr/>
              <p:nvPr/>
            </p:nvSpPr>
            <p:spPr>
              <a:xfrm>
                <a:off x="3482925" y="2608075"/>
                <a:ext cx="953650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38146" h="4184" extrusionOk="0">
                    <a:moveTo>
                      <a:pt x="0" y="1"/>
                    </a:moveTo>
                    <a:lnTo>
                      <a:pt x="0" y="4184"/>
                    </a:lnTo>
                    <a:lnTo>
                      <a:pt x="38146" y="4184"/>
                    </a:lnTo>
                    <a:lnTo>
                      <a:pt x="38146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6"/>
              <p:cNvSpPr/>
              <p:nvPr/>
            </p:nvSpPr>
            <p:spPr>
              <a:xfrm>
                <a:off x="3482925" y="2792575"/>
                <a:ext cx="3938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15755" h="4184" extrusionOk="0">
                    <a:moveTo>
                      <a:pt x="0" y="0"/>
                    </a:moveTo>
                    <a:lnTo>
                      <a:pt x="0" y="4183"/>
                    </a:lnTo>
                    <a:lnTo>
                      <a:pt x="15754" y="4183"/>
                    </a:lnTo>
                    <a:lnTo>
                      <a:pt x="15754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6"/>
              <p:cNvSpPr/>
              <p:nvPr/>
            </p:nvSpPr>
            <p:spPr>
              <a:xfrm>
                <a:off x="4042900" y="2792575"/>
                <a:ext cx="393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184" extrusionOk="0">
                    <a:moveTo>
                      <a:pt x="1" y="0"/>
                    </a:moveTo>
                    <a:lnTo>
                      <a:pt x="1" y="4183"/>
                    </a:lnTo>
                    <a:lnTo>
                      <a:pt x="15747" y="4183"/>
                    </a:lnTo>
                    <a:lnTo>
                      <a:pt x="15747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6"/>
              <p:cNvSpPr/>
              <p:nvPr/>
            </p:nvSpPr>
            <p:spPr>
              <a:xfrm>
                <a:off x="4141375" y="2977250"/>
                <a:ext cx="295200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11808" h="4184" extrusionOk="0">
                    <a:moveTo>
                      <a:pt x="0" y="1"/>
                    </a:moveTo>
                    <a:lnTo>
                      <a:pt x="0" y="4184"/>
                    </a:lnTo>
                    <a:lnTo>
                      <a:pt x="11808" y="4184"/>
                    </a:lnTo>
                    <a:lnTo>
                      <a:pt x="11808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6"/>
              <p:cNvSpPr/>
              <p:nvPr/>
            </p:nvSpPr>
            <p:spPr>
              <a:xfrm>
                <a:off x="4079800" y="3161750"/>
                <a:ext cx="35677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4271" h="4192" extrusionOk="0">
                    <a:moveTo>
                      <a:pt x="1" y="0"/>
                    </a:moveTo>
                    <a:lnTo>
                      <a:pt x="1" y="4191"/>
                    </a:lnTo>
                    <a:lnTo>
                      <a:pt x="14271" y="4191"/>
                    </a:lnTo>
                    <a:lnTo>
                      <a:pt x="14271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6"/>
              <p:cNvSpPr/>
              <p:nvPr/>
            </p:nvSpPr>
            <p:spPr>
              <a:xfrm>
                <a:off x="3495350" y="3161750"/>
                <a:ext cx="43687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7475" h="4192" extrusionOk="0">
                    <a:moveTo>
                      <a:pt x="1" y="0"/>
                    </a:moveTo>
                    <a:lnTo>
                      <a:pt x="1" y="4191"/>
                    </a:lnTo>
                    <a:lnTo>
                      <a:pt x="17475" y="4191"/>
                    </a:lnTo>
                    <a:lnTo>
                      <a:pt x="17475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6"/>
              <p:cNvSpPr/>
              <p:nvPr/>
            </p:nvSpPr>
            <p:spPr>
              <a:xfrm>
                <a:off x="2818550" y="3081825"/>
                <a:ext cx="516800" cy="79950"/>
              </a:xfrm>
              <a:custGeom>
                <a:avLst/>
                <a:gdLst/>
                <a:ahLst/>
                <a:cxnLst/>
                <a:rect l="l" t="t" r="r" b="b"/>
                <a:pathLst>
                  <a:path w="20672" h="3198" extrusionOk="0">
                    <a:moveTo>
                      <a:pt x="1" y="1"/>
                    </a:moveTo>
                    <a:lnTo>
                      <a:pt x="1" y="3197"/>
                    </a:lnTo>
                    <a:lnTo>
                      <a:pt x="20672" y="3197"/>
                    </a:lnTo>
                    <a:lnTo>
                      <a:pt x="20672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6"/>
              <p:cNvSpPr/>
              <p:nvPr/>
            </p:nvSpPr>
            <p:spPr>
              <a:xfrm>
                <a:off x="3076850" y="3291000"/>
                <a:ext cx="258500" cy="73825"/>
              </a:xfrm>
              <a:custGeom>
                <a:avLst/>
                <a:gdLst/>
                <a:ahLst/>
                <a:cxnLst/>
                <a:rect l="l" t="t" r="r" b="b"/>
                <a:pathLst>
                  <a:path w="10340" h="2953" extrusionOk="0">
                    <a:moveTo>
                      <a:pt x="0" y="0"/>
                    </a:moveTo>
                    <a:lnTo>
                      <a:pt x="0" y="2952"/>
                    </a:lnTo>
                    <a:lnTo>
                      <a:pt x="10340" y="2952"/>
                    </a:lnTo>
                    <a:lnTo>
                      <a:pt x="10340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6"/>
              <p:cNvSpPr/>
              <p:nvPr/>
            </p:nvSpPr>
            <p:spPr>
              <a:xfrm>
                <a:off x="2867700" y="3457125"/>
                <a:ext cx="467650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4184" extrusionOk="0">
                    <a:moveTo>
                      <a:pt x="0" y="1"/>
                    </a:moveTo>
                    <a:lnTo>
                      <a:pt x="0" y="4184"/>
                    </a:lnTo>
                    <a:lnTo>
                      <a:pt x="18706" y="4184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6"/>
              <p:cNvSpPr/>
              <p:nvPr/>
            </p:nvSpPr>
            <p:spPr>
              <a:xfrm>
                <a:off x="1607625" y="2791375"/>
                <a:ext cx="282975" cy="113100"/>
              </a:xfrm>
              <a:custGeom>
                <a:avLst/>
                <a:gdLst/>
                <a:ahLst/>
                <a:cxnLst/>
                <a:rect l="l" t="t" r="r" b="b"/>
                <a:pathLst>
                  <a:path w="11319" h="4524" extrusionOk="0">
                    <a:moveTo>
                      <a:pt x="1" y="1"/>
                    </a:moveTo>
                    <a:lnTo>
                      <a:pt x="1" y="4523"/>
                    </a:lnTo>
                    <a:lnTo>
                      <a:pt x="11319" y="4523"/>
                    </a:lnTo>
                    <a:lnTo>
                      <a:pt x="11319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6"/>
              <p:cNvSpPr/>
              <p:nvPr/>
            </p:nvSpPr>
            <p:spPr>
              <a:xfrm>
                <a:off x="1242000" y="2791375"/>
                <a:ext cx="283175" cy="113100"/>
              </a:xfrm>
              <a:custGeom>
                <a:avLst/>
                <a:gdLst/>
                <a:ahLst/>
                <a:cxnLst/>
                <a:rect l="l" t="t" r="r" b="b"/>
                <a:pathLst>
                  <a:path w="11327" h="4524" extrusionOk="0">
                    <a:moveTo>
                      <a:pt x="1" y="1"/>
                    </a:moveTo>
                    <a:lnTo>
                      <a:pt x="1" y="4523"/>
                    </a:lnTo>
                    <a:lnTo>
                      <a:pt x="11327" y="4523"/>
                    </a:lnTo>
                    <a:lnTo>
                      <a:pt x="11327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6"/>
              <p:cNvSpPr/>
              <p:nvPr/>
            </p:nvSpPr>
            <p:spPr>
              <a:xfrm>
                <a:off x="1242000" y="2951225"/>
                <a:ext cx="475175" cy="113275"/>
              </a:xfrm>
              <a:custGeom>
                <a:avLst/>
                <a:gdLst/>
                <a:ahLst/>
                <a:cxnLst/>
                <a:rect l="l" t="t" r="r" b="b"/>
                <a:pathLst>
                  <a:path w="19007" h="4531" extrusionOk="0">
                    <a:moveTo>
                      <a:pt x="1" y="0"/>
                    </a:moveTo>
                    <a:lnTo>
                      <a:pt x="1" y="4530"/>
                    </a:lnTo>
                    <a:lnTo>
                      <a:pt x="19006" y="4530"/>
                    </a:lnTo>
                    <a:lnTo>
                      <a:pt x="19006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6"/>
              <p:cNvSpPr/>
              <p:nvPr/>
            </p:nvSpPr>
            <p:spPr>
              <a:xfrm>
                <a:off x="5233325" y="2383525"/>
                <a:ext cx="424650" cy="86075"/>
              </a:xfrm>
              <a:custGeom>
                <a:avLst/>
                <a:gdLst/>
                <a:ahLst/>
                <a:cxnLst/>
                <a:rect l="l" t="t" r="r" b="b"/>
                <a:pathLst>
                  <a:path w="16986" h="3443" extrusionOk="0">
                    <a:moveTo>
                      <a:pt x="0" y="1"/>
                    </a:moveTo>
                    <a:lnTo>
                      <a:pt x="0" y="3442"/>
                    </a:lnTo>
                    <a:lnTo>
                      <a:pt x="16985" y="3442"/>
                    </a:lnTo>
                    <a:lnTo>
                      <a:pt x="16985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6"/>
              <p:cNvSpPr/>
              <p:nvPr/>
            </p:nvSpPr>
            <p:spPr>
              <a:xfrm>
                <a:off x="5747125" y="2383525"/>
                <a:ext cx="301525" cy="860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3443" extrusionOk="0">
                    <a:moveTo>
                      <a:pt x="1" y="1"/>
                    </a:moveTo>
                    <a:lnTo>
                      <a:pt x="1" y="3442"/>
                    </a:lnTo>
                    <a:lnTo>
                      <a:pt x="12061" y="3442"/>
                    </a:lnTo>
                    <a:lnTo>
                      <a:pt x="12061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6"/>
              <p:cNvSpPr/>
              <p:nvPr/>
            </p:nvSpPr>
            <p:spPr>
              <a:xfrm>
                <a:off x="5233325" y="2540400"/>
                <a:ext cx="4246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16986" h="3450" extrusionOk="0">
                    <a:moveTo>
                      <a:pt x="0" y="1"/>
                    </a:moveTo>
                    <a:lnTo>
                      <a:pt x="0" y="3450"/>
                    </a:lnTo>
                    <a:lnTo>
                      <a:pt x="16985" y="3450"/>
                    </a:lnTo>
                    <a:lnTo>
                      <a:pt x="16985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6"/>
              <p:cNvSpPr/>
              <p:nvPr/>
            </p:nvSpPr>
            <p:spPr>
              <a:xfrm>
                <a:off x="5747125" y="2540400"/>
                <a:ext cx="25850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10340" h="3450" extrusionOk="0">
                    <a:moveTo>
                      <a:pt x="1" y="1"/>
                    </a:moveTo>
                    <a:lnTo>
                      <a:pt x="1" y="3450"/>
                    </a:lnTo>
                    <a:lnTo>
                      <a:pt x="10340" y="3450"/>
                    </a:lnTo>
                    <a:lnTo>
                      <a:pt x="10340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6"/>
              <p:cNvSpPr/>
              <p:nvPr/>
            </p:nvSpPr>
            <p:spPr>
              <a:xfrm>
                <a:off x="5233325" y="2697275"/>
                <a:ext cx="4246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16986" h="3450" extrusionOk="0">
                    <a:moveTo>
                      <a:pt x="0" y="0"/>
                    </a:moveTo>
                    <a:lnTo>
                      <a:pt x="0" y="3449"/>
                    </a:lnTo>
                    <a:lnTo>
                      <a:pt x="16985" y="3449"/>
                    </a:lnTo>
                    <a:lnTo>
                      <a:pt x="16985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6"/>
              <p:cNvSpPr/>
              <p:nvPr/>
            </p:nvSpPr>
            <p:spPr>
              <a:xfrm>
                <a:off x="5781075" y="2697275"/>
                <a:ext cx="18510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3450" extrusionOk="0">
                    <a:moveTo>
                      <a:pt x="0" y="0"/>
                    </a:moveTo>
                    <a:lnTo>
                      <a:pt x="0" y="3449"/>
                    </a:lnTo>
                    <a:lnTo>
                      <a:pt x="7403" y="3449"/>
                    </a:lnTo>
                    <a:lnTo>
                      <a:pt x="7403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6"/>
              <p:cNvSpPr/>
              <p:nvPr/>
            </p:nvSpPr>
            <p:spPr>
              <a:xfrm>
                <a:off x="5233325" y="2854125"/>
                <a:ext cx="3569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14278" h="3450" extrusionOk="0">
                    <a:moveTo>
                      <a:pt x="0" y="1"/>
                    </a:moveTo>
                    <a:lnTo>
                      <a:pt x="0" y="3450"/>
                    </a:lnTo>
                    <a:lnTo>
                      <a:pt x="14278" y="3450"/>
                    </a:lnTo>
                    <a:lnTo>
                      <a:pt x="14278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6"/>
              <p:cNvSpPr/>
              <p:nvPr/>
            </p:nvSpPr>
            <p:spPr>
              <a:xfrm>
                <a:off x="5747125" y="2854125"/>
                <a:ext cx="301525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3450" extrusionOk="0">
                    <a:moveTo>
                      <a:pt x="1" y="1"/>
                    </a:moveTo>
                    <a:lnTo>
                      <a:pt x="1" y="3450"/>
                    </a:lnTo>
                    <a:lnTo>
                      <a:pt x="12061" y="3450"/>
                    </a:lnTo>
                    <a:lnTo>
                      <a:pt x="12061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6"/>
              <p:cNvSpPr/>
              <p:nvPr/>
            </p:nvSpPr>
            <p:spPr>
              <a:xfrm>
                <a:off x="5233325" y="3011000"/>
                <a:ext cx="4246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16986" h="3450" extrusionOk="0">
                    <a:moveTo>
                      <a:pt x="0" y="0"/>
                    </a:moveTo>
                    <a:lnTo>
                      <a:pt x="0" y="3450"/>
                    </a:lnTo>
                    <a:lnTo>
                      <a:pt x="16985" y="3450"/>
                    </a:lnTo>
                    <a:lnTo>
                      <a:pt x="16985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6"/>
              <p:cNvSpPr/>
              <p:nvPr/>
            </p:nvSpPr>
            <p:spPr>
              <a:xfrm>
                <a:off x="5781075" y="3011000"/>
                <a:ext cx="212125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8485" h="3450" extrusionOk="0">
                    <a:moveTo>
                      <a:pt x="0" y="0"/>
                    </a:moveTo>
                    <a:lnTo>
                      <a:pt x="0" y="3450"/>
                    </a:lnTo>
                    <a:lnTo>
                      <a:pt x="8485" y="3450"/>
                    </a:lnTo>
                    <a:lnTo>
                      <a:pt x="8485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6"/>
              <p:cNvSpPr/>
              <p:nvPr/>
            </p:nvSpPr>
            <p:spPr>
              <a:xfrm>
                <a:off x="5347175" y="3168075"/>
                <a:ext cx="3108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2432" h="3442" extrusionOk="0">
                    <a:moveTo>
                      <a:pt x="0" y="0"/>
                    </a:moveTo>
                    <a:lnTo>
                      <a:pt x="0" y="3441"/>
                    </a:lnTo>
                    <a:lnTo>
                      <a:pt x="12431" y="3441"/>
                    </a:lnTo>
                    <a:lnTo>
                      <a:pt x="12431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6"/>
              <p:cNvSpPr/>
              <p:nvPr/>
            </p:nvSpPr>
            <p:spPr>
              <a:xfrm>
                <a:off x="5747125" y="3168075"/>
                <a:ext cx="3108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2432" h="3442" extrusionOk="0">
                    <a:moveTo>
                      <a:pt x="1" y="0"/>
                    </a:moveTo>
                    <a:lnTo>
                      <a:pt x="1" y="3441"/>
                    </a:lnTo>
                    <a:lnTo>
                      <a:pt x="12431" y="3441"/>
                    </a:lnTo>
                    <a:lnTo>
                      <a:pt x="12431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6"/>
              <p:cNvSpPr/>
              <p:nvPr/>
            </p:nvSpPr>
            <p:spPr>
              <a:xfrm>
                <a:off x="2375575" y="1125850"/>
                <a:ext cx="1080550" cy="234025"/>
              </a:xfrm>
              <a:custGeom>
                <a:avLst/>
                <a:gdLst/>
                <a:ahLst/>
                <a:cxnLst/>
                <a:rect l="l" t="t" r="r" b="b"/>
                <a:pathLst>
                  <a:path w="43222" h="9361" extrusionOk="0">
                    <a:moveTo>
                      <a:pt x="22220" y="0"/>
                    </a:moveTo>
                    <a:cubicBezTo>
                      <a:pt x="18665" y="0"/>
                      <a:pt x="16702" y="3733"/>
                      <a:pt x="16702" y="3733"/>
                    </a:cubicBezTo>
                    <a:cubicBezTo>
                      <a:pt x="16486" y="3716"/>
                      <a:pt x="16278" y="3707"/>
                      <a:pt x="16077" y="3707"/>
                    </a:cubicBezTo>
                    <a:cubicBezTo>
                      <a:pt x="11401" y="3707"/>
                      <a:pt x="10711" y="8272"/>
                      <a:pt x="10711" y="8272"/>
                    </a:cubicBezTo>
                    <a:lnTo>
                      <a:pt x="1" y="9361"/>
                    </a:lnTo>
                    <a:lnTo>
                      <a:pt x="43221" y="9353"/>
                    </a:lnTo>
                    <a:cubicBezTo>
                      <a:pt x="42940" y="5786"/>
                      <a:pt x="40750" y="4923"/>
                      <a:pt x="38695" y="4923"/>
                    </a:cubicBezTo>
                    <a:cubicBezTo>
                      <a:pt x="36766" y="4923"/>
                      <a:pt x="34957" y="5683"/>
                      <a:pt x="34957" y="5683"/>
                    </a:cubicBezTo>
                    <a:cubicBezTo>
                      <a:pt x="34537" y="1733"/>
                      <a:pt x="32213" y="790"/>
                      <a:pt x="30088" y="790"/>
                    </a:cubicBezTo>
                    <a:cubicBezTo>
                      <a:pt x="28146" y="790"/>
                      <a:pt x="26370" y="1579"/>
                      <a:pt x="26370" y="1579"/>
                    </a:cubicBezTo>
                    <a:cubicBezTo>
                      <a:pt x="24814" y="430"/>
                      <a:pt x="23425" y="0"/>
                      <a:pt x="222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6"/>
              <p:cNvSpPr/>
              <p:nvPr/>
            </p:nvSpPr>
            <p:spPr>
              <a:xfrm>
                <a:off x="4301975" y="1346775"/>
                <a:ext cx="846125" cy="183200"/>
              </a:xfrm>
              <a:custGeom>
                <a:avLst/>
                <a:gdLst/>
                <a:ahLst/>
                <a:cxnLst/>
                <a:rect l="l" t="t" r="r" b="b"/>
                <a:pathLst>
                  <a:path w="33845" h="7328" extrusionOk="0">
                    <a:moveTo>
                      <a:pt x="17406" y="1"/>
                    </a:moveTo>
                    <a:cubicBezTo>
                      <a:pt x="14617" y="1"/>
                      <a:pt x="13079" y="2931"/>
                      <a:pt x="13079" y="2931"/>
                    </a:cubicBezTo>
                    <a:cubicBezTo>
                      <a:pt x="12908" y="2917"/>
                      <a:pt x="12743" y="2910"/>
                      <a:pt x="12584" y="2910"/>
                    </a:cubicBezTo>
                    <a:cubicBezTo>
                      <a:pt x="8934" y="2910"/>
                      <a:pt x="8391" y="6483"/>
                      <a:pt x="8391" y="6483"/>
                    </a:cubicBezTo>
                    <a:lnTo>
                      <a:pt x="1" y="7327"/>
                    </a:lnTo>
                    <a:lnTo>
                      <a:pt x="33844" y="7327"/>
                    </a:lnTo>
                    <a:cubicBezTo>
                      <a:pt x="33629" y="4535"/>
                      <a:pt x="31916" y="3858"/>
                      <a:pt x="30308" y="3858"/>
                    </a:cubicBezTo>
                    <a:cubicBezTo>
                      <a:pt x="28798" y="3858"/>
                      <a:pt x="27380" y="4454"/>
                      <a:pt x="27380" y="4454"/>
                    </a:cubicBezTo>
                    <a:cubicBezTo>
                      <a:pt x="27046" y="1357"/>
                      <a:pt x="25225" y="617"/>
                      <a:pt x="23562" y="617"/>
                    </a:cubicBezTo>
                    <a:cubicBezTo>
                      <a:pt x="22043" y="617"/>
                      <a:pt x="20656" y="1234"/>
                      <a:pt x="20656" y="1234"/>
                    </a:cubicBezTo>
                    <a:cubicBezTo>
                      <a:pt x="19437" y="336"/>
                      <a:pt x="18350" y="1"/>
                      <a:pt x="174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6"/>
              <p:cNvSpPr/>
              <p:nvPr/>
            </p:nvSpPr>
            <p:spPr>
              <a:xfrm>
                <a:off x="1941300" y="1716400"/>
                <a:ext cx="916350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36654" h="7933" extrusionOk="0">
                    <a:moveTo>
                      <a:pt x="18849" y="0"/>
                    </a:moveTo>
                    <a:cubicBezTo>
                      <a:pt x="15829" y="0"/>
                      <a:pt x="14167" y="3174"/>
                      <a:pt x="14167" y="3174"/>
                    </a:cubicBezTo>
                    <a:cubicBezTo>
                      <a:pt x="13980" y="3158"/>
                      <a:pt x="13800" y="3150"/>
                      <a:pt x="13626" y="3150"/>
                    </a:cubicBezTo>
                    <a:cubicBezTo>
                      <a:pt x="9671" y="3150"/>
                      <a:pt x="9085" y="7017"/>
                      <a:pt x="9085" y="7017"/>
                    </a:cubicBezTo>
                    <a:lnTo>
                      <a:pt x="0" y="7933"/>
                    </a:lnTo>
                    <a:lnTo>
                      <a:pt x="36654" y="7933"/>
                    </a:lnTo>
                    <a:cubicBezTo>
                      <a:pt x="36417" y="4905"/>
                      <a:pt x="34557" y="4173"/>
                      <a:pt x="32812" y="4173"/>
                    </a:cubicBezTo>
                    <a:cubicBezTo>
                      <a:pt x="31177" y="4173"/>
                      <a:pt x="29645" y="4815"/>
                      <a:pt x="29645" y="4815"/>
                    </a:cubicBezTo>
                    <a:cubicBezTo>
                      <a:pt x="29286" y="1467"/>
                      <a:pt x="27315" y="667"/>
                      <a:pt x="25515" y="667"/>
                    </a:cubicBezTo>
                    <a:cubicBezTo>
                      <a:pt x="23870" y="667"/>
                      <a:pt x="22368" y="1335"/>
                      <a:pt x="22368" y="1335"/>
                    </a:cubicBezTo>
                    <a:cubicBezTo>
                      <a:pt x="21047" y="363"/>
                      <a:pt x="19871" y="0"/>
                      <a:pt x="188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6"/>
              <p:cNvSpPr/>
              <p:nvPr/>
            </p:nvSpPr>
            <p:spPr>
              <a:xfrm>
                <a:off x="3305725" y="534275"/>
                <a:ext cx="817700" cy="1209600"/>
              </a:xfrm>
              <a:custGeom>
                <a:avLst/>
                <a:gdLst/>
                <a:ahLst/>
                <a:cxnLst/>
                <a:rect l="l" t="t" r="r" b="b"/>
                <a:pathLst>
                  <a:path w="32708" h="48384" extrusionOk="0">
                    <a:moveTo>
                      <a:pt x="14112" y="0"/>
                    </a:moveTo>
                    <a:cubicBezTo>
                      <a:pt x="11492" y="0"/>
                      <a:pt x="7203" y="367"/>
                      <a:pt x="4634" y="3797"/>
                    </a:cubicBezTo>
                    <a:cubicBezTo>
                      <a:pt x="1" y="9977"/>
                      <a:pt x="4547" y="36796"/>
                      <a:pt x="4547" y="36796"/>
                    </a:cubicBezTo>
                    <a:cubicBezTo>
                      <a:pt x="10153" y="46815"/>
                      <a:pt x="13785" y="48376"/>
                      <a:pt x="15504" y="48376"/>
                    </a:cubicBezTo>
                    <a:cubicBezTo>
                      <a:pt x="15956" y="48376"/>
                      <a:pt x="16276" y="48268"/>
                      <a:pt x="16465" y="48178"/>
                    </a:cubicBezTo>
                    <a:lnTo>
                      <a:pt x="16465" y="48186"/>
                    </a:lnTo>
                    <a:cubicBezTo>
                      <a:pt x="16654" y="48276"/>
                      <a:pt x="16974" y="48384"/>
                      <a:pt x="17426" y="48384"/>
                    </a:cubicBezTo>
                    <a:cubicBezTo>
                      <a:pt x="19148" y="48384"/>
                      <a:pt x="22784" y="46823"/>
                      <a:pt x="28391" y="36804"/>
                    </a:cubicBezTo>
                    <a:cubicBezTo>
                      <a:pt x="28383" y="36804"/>
                      <a:pt x="32708" y="9985"/>
                      <a:pt x="28075" y="3805"/>
                    </a:cubicBezTo>
                    <a:cubicBezTo>
                      <a:pt x="25492" y="365"/>
                      <a:pt x="20793" y="1"/>
                      <a:pt x="17982" y="1"/>
                    </a:cubicBezTo>
                    <a:cubicBezTo>
                      <a:pt x="17229" y="1"/>
                      <a:pt x="16611" y="27"/>
                      <a:pt x="16206" y="27"/>
                    </a:cubicBezTo>
                    <a:cubicBezTo>
                      <a:pt x="16133" y="27"/>
                      <a:pt x="16066" y="27"/>
                      <a:pt x="16007" y="25"/>
                    </a:cubicBezTo>
                    <a:cubicBezTo>
                      <a:pt x="15949" y="27"/>
                      <a:pt x="15885" y="27"/>
                      <a:pt x="15814" y="27"/>
                    </a:cubicBezTo>
                    <a:cubicBezTo>
                      <a:pt x="15416" y="27"/>
                      <a:pt x="14826" y="0"/>
                      <a:pt x="14112" y="0"/>
                    </a:cubicBezTo>
                    <a:close/>
                  </a:path>
                </a:pathLst>
              </a:custGeom>
              <a:solidFill>
                <a:srgbClr val="FAB5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6"/>
              <p:cNvSpPr/>
              <p:nvPr/>
            </p:nvSpPr>
            <p:spPr>
              <a:xfrm>
                <a:off x="3395700" y="703125"/>
                <a:ext cx="645450" cy="1032850"/>
              </a:xfrm>
              <a:custGeom>
                <a:avLst/>
                <a:gdLst/>
                <a:ahLst/>
                <a:cxnLst/>
                <a:rect l="l" t="t" r="r" b="b"/>
                <a:pathLst>
                  <a:path w="25818" h="41314" extrusionOk="0">
                    <a:moveTo>
                      <a:pt x="18015" y="0"/>
                    </a:moveTo>
                    <a:cubicBezTo>
                      <a:pt x="16158" y="0"/>
                      <a:pt x="14265" y="303"/>
                      <a:pt x="12755" y="303"/>
                    </a:cubicBezTo>
                    <a:cubicBezTo>
                      <a:pt x="10890" y="303"/>
                      <a:pt x="8797" y="140"/>
                      <a:pt x="7132" y="140"/>
                    </a:cubicBezTo>
                    <a:cubicBezTo>
                      <a:pt x="6282" y="140"/>
                      <a:pt x="5544" y="183"/>
                      <a:pt x="5005" y="311"/>
                    </a:cubicBezTo>
                    <a:cubicBezTo>
                      <a:pt x="2321" y="958"/>
                      <a:pt x="1777" y="2686"/>
                      <a:pt x="1777" y="2686"/>
                    </a:cubicBezTo>
                    <a:cubicBezTo>
                      <a:pt x="1" y="8503"/>
                      <a:pt x="3158" y="29498"/>
                      <a:pt x="3158" y="29498"/>
                    </a:cubicBezTo>
                    <a:cubicBezTo>
                      <a:pt x="3158" y="29498"/>
                      <a:pt x="8004" y="39569"/>
                      <a:pt x="10459" y="40824"/>
                    </a:cubicBezTo>
                    <a:cubicBezTo>
                      <a:pt x="10956" y="41076"/>
                      <a:pt x="11745" y="41289"/>
                      <a:pt x="12669" y="41313"/>
                    </a:cubicBezTo>
                    <a:cubicBezTo>
                      <a:pt x="12740" y="41313"/>
                      <a:pt x="12811" y="41305"/>
                      <a:pt x="12882" y="41305"/>
                    </a:cubicBezTo>
                    <a:cubicBezTo>
                      <a:pt x="12961" y="41305"/>
                      <a:pt x="13032" y="41313"/>
                      <a:pt x="13103" y="41313"/>
                    </a:cubicBezTo>
                    <a:cubicBezTo>
                      <a:pt x="14026" y="41297"/>
                      <a:pt x="14815" y="41084"/>
                      <a:pt x="15313" y="40824"/>
                    </a:cubicBezTo>
                    <a:cubicBezTo>
                      <a:pt x="17759" y="39569"/>
                      <a:pt x="22890" y="29379"/>
                      <a:pt x="22890" y="29379"/>
                    </a:cubicBezTo>
                    <a:cubicBezTo>
                      <a:pt x="22890" y="29379"/>
                      <a:pt x="25818" y="7525"/>
                      <a:pt x="23979" y="2686"/>
                    </a:cubicBezTo>
                    <a:cubicBezTo>
                      <a:pt x="23979" y="2686"/>
                      <a:pt x="23931" y="1171"/>
                      <a:pt x="20751" y="311"/>
                    </a:cubicBezTo>
                    <a:cubicBezTo>
                      <a:pt x="19884" y="78"/>
                      <a:pt x="18954" y="0"/>
                      <a:pt x="18015" y="0"/>
                    </a:cubicBezTo>
                    <a:close/>
                  </a:path>
                </a:pathLst>
              </a:custGeom>
              <a:solidFill>
                <a:srgbClr val="CC8A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6"/>
              <p:cNvSpPr/>
              <p:nvPr/>
            </p:nvSpPr>
            <p:spPr>
              <a:xfrm>
                <a:off x="3555150" y="1030150"/>
                <a:ext cx="318675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12747" h="17025" extrusionOk="0">
                    <a:moveTo>
                      <a:pt x="2392" y="0"/>
                    </a:moveTo>
                    <a:cubicBezTo>
                      <a:pt x="2392" y="0"/>
                      <a:pt x="2510" y="12052"/>
                      <a:pt x="0" y="17025"/>
                    </a:cubicBezTo>
                    <a:lnTo>
                      <a:pt x="12747" y="17009"/>
                    </a:lnTo>
                    <a:cubicBezTo>
                      <a:pt x="12021" y="15454"/>
                      <a:pt x="10971" y="10766"/>
                      <a:pt x="10703" y="6172"/>
                    </a:cubicBezTo>
                    <a:cubicBezTo>
                      <a:pt x="10632" y="5020"/>
                      <a:pt x="2392" y="0"/>
                      <a:pt x="2392" y="0"/>
                    </a:cubicBezTo>
                    <a:close/>
                  </a:path>
                </a:pathLst>
              </a:custGeom>
              <a:solidFill>
                <a:srgbClr val="F3A9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6"/>
              <p:cNvSpPr/>
              <p:nvPr/>
            </p:nvSpPr>
            <p:spPr>
              <a:xfrm>
                <a:off x="3592425" y="1207325"/>
                <a:ext cx="259500" cy="204450"/>
              </a:xfrm>
              <a:custGeom>
                <a:avLst/>
                <a:gdLst/>
                <a:ahLst/>
                <a:cxnLst/>
                <a:rect l="l" t="t" r="r" b="b"/>
                <a:pathLst>
                  <a:path w="10380" h="8178" extrusionOk="0">
                    <a:moveTo>
                      <a:pt x="609" y="1"/>
                    </a:moveTo>
                    <a:cubicBezTo>
                      <a:pt x="474" y="1579"/>
                      <a:pt x="277" y="3252"/>
                      <a:pt x="1" y="4839"/>
                    </a:cubicBezTo>
                    <a:cubicBezTo>
                      <a:pt x="1848" y="6189"/>
                      <a:pt x="4721" y="8020"/>
                      <a:pt x="6718" y="8162"/>
                    </a:cubicBezTo>
                    <a:cubicBezTo>
                      <a:pt x="6857" y="8172"/>
                      <a:pt x="6995" y="8177"/>
                      <a:pt x="7130" y="8177"/>
                    </a:cubicBezTo>
                    <a:cubicBezTo>
                      <a:pt x="8494" y="8177"/>
                      <a:pt x="9597" y="7657"/>
                      <a:pt x="10380" y="7104"/>
                    </a:cubicBezTo>
                    <a:cubicBezTo>
                      <a:pt x="9890" y="4989"/>
                      <a:pt x="9543" y="2850"/>
                      <a:pt x="9338" y="687"/>
                    </a:cubicBezTo>
                    <a:lnTo>
                      <a:pt x="609" y="1"/>
                    </a:lnTo>
                    <a:close/>
                  </a:path>
                </a:pathLst>
              </a:custGeom>
              <a:solidFill>
                <a:srgbClr val="E88A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6"/>
              <p:cNvSpPr/>
              <p:nvPr/>
            </p:nvSpPr>
            <p:spPr>
              <a:xfrm>
                <a:off x="3481850" y="755075"/>
                <a:ext cx="481450" cy="573225"/>
              </a:xfrm>
              <a:custGeom>
                <a:avLst/>
                <a:gdLst/>
                <a:ahLst/>
                <a:cxnLst/>
                <a:rect l="l" t="t" r="r" b="b"/>
                <a:pathLst>
                  <a:path w="19258" h="22929" extrusionOk="0">
                    <a:moveTo>
                      <a:pt x="14037" y="1"/>
                    </a:moveTo>
                    <a:lnTo>
                      <a:pt x="5308" y="17"/>
                    </a:lnTo>
                    <a:cubicBezTo>
                      <a:pt x="1511" y="2511"/>
                      <a:pt x="2301" y="9890"/>
                      <a:pt x="2301" y="9890"/>
                    </a:cubicBezTo>
                    <a:cubicBezTo>
                      <a:pt x="1793" y="9438"/>
                      <a:pt x="1388" y="9247"/>
                      <a:pt x="1074" y="9247"/>
                    </a:cubicBezTo>
                    <a:cubicBezTo>
                      <a:pt x="48" y="9247"/>
                      <a:pt x="1" y="11290"/>
                      <a:pt x="533" y="12874"/>
                    </a:cubicBezTo>
                    <a:cubicBezTo>
                      <a:pt x="1101" y="14567"/>
                      <a:pt x="1908" y="14720"/>
                      <a:pt x="2182" y="14720"/>
                    </a:cubicBezTo>
                    <a:cubicBezTo>
                      <a:pt x="2243" y="14720"/>
                      <a:pt x="2277" y="14713"/>
                      <a:pt x="2277" y="14713"/>
                    </a:cubicBezTo>
                    <a:cubicBezTo>
                      <a:pt x="2782" y="19385"/>
                      <a:pt x="7084" y="22471"/>
                      <a:pt x="9096" y="22834"/>
                    </a:cubicBezTo>
                    <a:cubicBezTo>
                      <a:pt x="9302" y="22874"/>
                      <a:pt x="9475" y="22905"/>
                      <a:pt x="9672" y="22929"/>
                    </a:cubicBezTo>
                    <a:lnTo>
                      <a:pt x="9672" y="22905"/>
                    </a:lnTo>
                    <a:cubicBezTo>
                      <a:pt x="9870" y="22882"/>
                      <a:pt x="10028" y="22858"/>
                      <a:pt x="10241" y="22818"/>
                    </a:cubicBezTo>
                    <a:cubicBezTo>
                      <a:pt x="12245" y="22447"/>
                      <a:pt x="16531" y="19219"/>
                      <a:pt x="17068" y="14689"/>
                    </a:cubicBezTo>
                    <a:cubicBezTo>
                      <a:pt x="17068" y="14689"/>
                      <a:pt x="17140" y="14718"/>
                      <a:pt x="17259" y="14718"/>
                    </a:cubicBezTo>
                    <a:cubicBezTo>
                      <a:pt x="17577" y="14718"/>
                      <a:pt x="18226" y="14513"/>
                      <a:pt x="18725" y="13016"/>
                    </a:cubicBezTo>
                    <a:cubicBezTo>
                      <a:pt x="19257" y="11420"/>
                      <a:pt x="19254" y="9250"/>
                      <a:pt x="18216" y="9250"/>
                    </a:cubicBezTo>
                    <a:cubicBezTo>
                      <a:pt x="17914" y="9250"/>
                      <a:pt x="17525" y="9433"/>
                      <a:pt x="17036" y="9867"/>
                    </a:cubicBezTo>
                    <a:cubicBezTo>
                      <a:pt x="17036" y="9867"/>
                      <a:pt x="17826" y="2495"/>
                      <a:pt x="14037" y="1"/>
                    </a:cubicBezTo>
                    <a:close/>
                  </a:path>
                </a:pathLst>
              </a:custGeom>
              <a:solidFill>
                <a:srgbClr val="F3A9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6"/>
              <p:cNvSpPr/>
              <p:nvPr/>
            </p:nvSpPr>
            <p:spPr>
              <a:xfrm>
                <a:off x="3506200" y="866175"/>
                <a:ext cx="60800" cy="15372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6149" extrusionOk="0">
                    <a:moveTo>
                      <a:pt x="24" y="0"/>
                    </a:moveTo>
                    <a:cubicBezTo>
                      <a:pt x="17" y="876"/>
                      <a:pt x="1" y="1705"/>
                      <a:pt x="103" y="1887"/>
                    </a:cubicBezTo>
                    <a:cubicBezTo>
                      <a:pt x="411" y="2447"/>
                      <a:pt x="1200" y="6149"/>
                      <a:pt x="1200" y="6149"/>
                    </a:cubicBezTo>
                    <a:cubicBezTo>
                      <a:pt x="1200" y="6149"/>
                      <a:pt x="2155" y="2589"/>
                      <a:pt x="2361" y="1358"/>
                    </a:cubicBezTo>
                    <a:cubicBezTo>
                      <a:pt x="2400" y="1074"/>
                      <a:pt x="2424" y="790"/>
                      <a:pt x="2432" y="505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222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6"/>
              <p:cNvSpPr/>
              <p:nvPr/>
            </p:nvSpPr>
            <p:spPr>
              <a:xfrm>
                <a:off x="3891575" y="878800"/>
                <a:ext cx="56450" cy="127500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5100" extrusionOk="0">
                    <a:moveTo>
                      <a:pt x="0" y="0"/>
                    </a:moveTo>
                    <a:cubicBezTo>
                      <a:pt x="450" y="1247"/>
                      <a:pt x="387" y="5099"/>
                      <a:pt x="387" y="5099"/>
                    </a:cubicBezTo>
                    <a:lnTo>
                      <a:pt x="1160" y="4436"/>
                    </a:lnTo>
                    <a:cubicBezTo>
                      <a:pt x="1160" y="4436"/>
                      <a:pt x="1784" y="2210"/>
                      <a:pt x="2257" y="0"/>
                    </a:cubicBezTo>
                    <a:close/>
                  </a:path>
                </a:pathLst>
              </a:custGeom>
              <a:solidFill>
                <a:srgbClr val="222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6"/>
              <p:cNvSpPr/>
              <p:nvPr/>
            </p:nvSpPr>
            <p:spPr>
              <a:xfrm>
                <a:off x="3522375" y="928725"/>
                <a:ext cx="66325" cy="2249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8998" extrusionOk="0">
                    <a:moveTo>
                      <a:pt x="490" y="0"/>
                    </a:moveTo>
                    <a:lnTo>
                      <a:pt x="1" y="355"/>
                    </a:lnTo>
                    <a:cubicBezTo>
                      <a:pt x="1" y="355"/>
                      <a:pt x="988" y="6922"/>
                      <a:pt x="1722" y="8998"/>
                    </a:cubicBezTo>
                    <a:lnTo>
                      <a:pt x="2653" y="8785"/>
                    </a:lnTo>
                    <a:cubicBezTo>
                      <a:pt x="2653" y="8785"/>
                      <a:pt x="980" y="2842"/>
                      <a:pt x="490" y="0"/>
                    </a:cubicBezTo>
                    <a:close/>
                  </a:path>
                </a:pathLst>
              </a:custGeom>
              <a:solidFill>
                <a:srgbClr val="2730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6"/>
              <p:cNvSpPr/>
              <p:nvPr/>
            </p:nvSpPr>
            <p:spPr>
              <a:xfrm>
                <a:off x="3857825" y="940550"/>
                <a:ext cx="75200" cy="239375"/>
              </a:xfrm>
              <a:custGeom>
                <a:avLst/>
                <a:gdLst/>
                <a:ahLst/>
                <a:cxnLst/>
                <a:rect l="l" t="t" r="r" b="b"/>
                <a:pathLst>
                  <a:path w="3008" h="9575" extrusionOk="0">
                    <a:moveTo>
                      <a:pt x="2463" y="1"/>
                    </a:moveTo>
                    <a:cubicBezTo>
                      <a:pt x="1974" y="2842"/>
                      <a:pt x="0" y="9354"/>
                      <a:pt x="0" y="9354"/>
                    </a:cubicBezTo>
                    <a:lnTo>
                      <a:pt x="924" y="9575"/>
                    </a:lnTo>
                    <a:cubicBezTo>
                      <a:pt x="1658" y="7507"/>
                      <a:pt x="3008" y="159"/>
                      <a:pt x="3008" y="159"/>
                    </a:cubicBezTo>
                    <a:lnTo>
                      <a:pt x="2463" y="1"/>
                    </a:lnTo>
                    <a:close/>
                  </a:path>
                </a:pathLst>
              </a:custGeom>
              <a:solidFill>
                <a:srgbClr val="2730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6"/>
              <p:cNvSpPr/>
              <p:nvPr/>
            </p:nvSpPr>
            <p:spPr>
              <a:xfrm>
                <a:off x="3578825" y="944525"/>
                <a:ext cx="91775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837" extrusionOk="0">
                    <a:moveTo>
                      <a:pt x="1751" y="1"/>
                    </a:moveTo>
                    <a:cubicBezTo>
                      <a:pt x="1509" y="1"/>
                      <a:pt x="1299" y="13"/>
                      <a:pt x="1168" y="39"/>
                    </a:cubicBezTo>
                    <a:cubicBezTo>
                      <a:pt x="608" y="158"/>
                      <a:pt x="0" y="836"/>
                      <a:pt x="0" y="836"/>
                    </a:cubicBezTo>
                    <a:cubicBezTo>
                      <a:pt x="0" y="836"/>
                      <a:pt x="861" y="639"/>
                      <a:pt x="1168" y="584"/>
                    </a:cubicBezTo>
                    <a:cubicBezTo>
                      <a:pt x="1187" y="580"/>
                      <a:pt x="1210" y="579"/>
                      <a:pt x="1236" y="579"/>
                    </a:cubicBezTo>
                    <a:cubicBezTo>
                      <a:pt x="1566" y="579"/>
                      <a:pt x="2417" y="837"/>
                      <a:pt x="2896" y="837"/>
                    </a:cubicBezTo>
                    <a:cubicBezTo>
                      <a:pt x="2977" y="837"/>
                      <a:pt x="3047" y="830"/>
                      <a:pt x="3102" y="813"/>
                    </a:cubicBezTo>
                    <a:cubicBezTo>
                      <a:pt x="3323" y="765"/>
                      <a:pt x="3505" y="584"/>
                      <a:pt x="3544" y="355"/>
                    </a:cubicBezTo>
                    <a:cubicBezTo>
                      <a:pt x="3671" y="132"/>
                      <a:pt x="2539" y="1"/>
                      <a:pt x="1751" y="1"/>
                    </a:cubicBezTo>
                    <a:close/>
                  </a:path>
                </a:pathLst>
              </a:custGeom>
              <a:solidFill>
                <a:srgbClr val="222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6"/>
              <p:cNvSpPr/>
              <p:nvPr/>
            </p:nvSpPr>
            <p:spPr>
              <a:xfrm>
                <a:off x="3765875" y="944525"/>
                <a:ext cx="91775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837" extrusionOk="0">
                    <a:moveTo>
                      <a:pt x="1926" y="1"/>
                    </a:moveTo>
                    <a:cubicBezTo>
                      <a:pt x="1137" y="1"/>
                      <a:pt x="0" y="132"/>
                      <a:pt x="127" y="355"/>
                    </a:cubicBezTo>
                    <a:cubicBezTo>
                      <a:pt x="174" y="584"/>
                      <a:pt x="348" y="765"/>
                      <a:pt x="577" y="813"/>
                    </a:cubicBezTo>
                    <a:cubicBezTo>
                      <a:pt x="632" y="830"/>
                      <a:pt x="702" y="837"/>
                      <a:pt x="782" y="837"/>
                    </a:cubicBezTo>
                    <a:cubicBezTo>
                      <a:pt x="1260" y="837"/>
                      <a:pt x="2107" y="579"/>
                      <a:pt x="2441" y="579"/>
                    </a:cubicBezTo>
                    <a:cubicBezTo>
                      <a:pt x="2467" y="579"/>
                      <a:pt x="2491" y="580"/>
                      <a:pt x="2510" y="584"/>
                    </a:cubicBezTo>
                    <a:cubicBezTo>
                      <a:pt x="2810" y="639"/>
                      <a:pt x="3671" y="836"/>
                      <a:pt x="3671" y="836"/>
                    </a:cubicBezTo>
                    <a:cubicBezTo>
                      <a:pt x="3671" y="836"/>
                      <a:pt x="3063" y="158"/>
                      <a:pt x="2510" y="39"/>
                    </a:cubicBezTo>
                    <a:cubicBezTo>
                      <a:pt x="2380" y="13"/>
                      <a:pt x="2170" y="1"/>
                      <a:pt x="1926" y="1"/>
                    </a:cubicBezTo>
                    <a:close/>
                  </a:path>
                </a:pathLst>
              </a:custGeom>
              <a:solidFill>
                <a:srgbClr val="222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6"/>
              <p:cNvSpPr/>
              <p:nvPr/>
            </p:nvSpPr>
            <p:spPr>
              <a:xfrm>
                <a:off x="3593225" y="997750"/>
                <a:ext cx="65125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685" extrusionOk="0">
                    <a:moveTo>
                      <a:pt x="1378" y="0"/>
                    </a:moveTo>
                    <a:cubicBezTo>
                      <a:pt x="518" y="0"/>
                      <a:pt x="0" y="680"/>
                      <a:pt x="0" y="680"/>
                    </a:cubicBezTo>
                    <a:cubicBezTo>
                      <a:pt x="489" y="427"/>
                      <a:pt x="883" y="342"/>
                      <a:pt x="1200" y="342"/>
                    </a:cubicBezTo>
                    <a:cubicBezTo>
                      <a:pt x="1808" y="342"/>
                      <a:pt x="2131" y="655"/>
                      <a:pt x="2297" y="680"/>
                    </a:cubicBezTo>
                    <a:cubicBezTo>
                      <a:pt x="2314" y="683"/>
                      <a:pt x="2330" y="684"/>
                      <a:pt x="2345" y="684"/>
                    </a:cubicBezTo>
                    <a:cubicBezTo>
                      <a:pt x="2557" y="684"/>
                      <a:pt x="2605" y="444"/>
                      <a:pt x="2605" y="444"/>
                    </a:cubicBezTo>
                    <a:cubicBezTo>
                      <a:pt x="2146" y="116"/>
                      <a:pt x="1733" y="0"/>
                      <a:pt x="1378" y="0"/>
                    </a:cubicBezTo>
                    <a:close/>
                  </a:path>
                </a:pathLst>
              </a:custGeom>
              <a:solidFill>
                <a:srgbClr val="222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6"/>
              <p:cNvSpPr/>
              <p:nvPr/>
            </p:nvSpPr>
            <p:spPr>
              <a:xfrm>
                <a:off x="3607225" y="1004075"/>
                <a:ext cx="359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862" extrusionOk="0">
                    <a:moveTo>
                      <a:pt x="923" y="0"/>
                    </a:moveTo>
                    <a:cubicBezTo>
                      <a:pt x="538" y="0"/>
                      <a:pt x="96" y="88"/>
                      <a:pt x="96" y="88"/>
                    </a:cubicBezTo>
                    <a:cubicBezTo>
                      <a:pt x="96" y="88"/>
                      <a:pt x="1" y="862"/>
                      <a:pt x="680" y="862"/>
                    </a:cubicBezTo>
                    <a:cubicBezTo>
                      <a:pt x="1437" y="862"/>
                      <a:pt x="1398" y="88"/>
                      <a:pt x="1398" y="88"/>
                    </a:cubicBezTo>
                    <a:cubicBezTo>
                      <a:pt x="1295" y="22"/>
                      <a:pt x="1116" y="0"/>
                      <a:pt x="923" y="0"/>
                    </a:cubicBezTo>
                    <a:close/>
                  </a:path>
                </a:pathLst>
              </a:custGeom>
              <a:solidFill>
                <a:srgbClr val="222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6"/>
              <p:cNvSpPr/>
              <p:nvPr/>
            </p:nvSpPr>
            <p:spPr>
              <a:xfrm>
                <a:off x="3783625" y="997750"/>
                <a:ext cx="6515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2606" h="685" extrusionOk="0">
                    <a:moveTo>
                      <a:pt x="1228" y="0"/>
                    </a:moveTo>
                    <a:cubicBezTo>
                      <a:pt x="873" y="0"/>
                      <a:pt x="460" y="116"/>
                      <a:pt x="1" y="444"/>
                    </a:cubicBezTo>
                    <a:cubicBezTo>
                      <a:pt x="1" y="444"/>
                      <a:pt x="49" y="684"/>
                      <a:pt x="267" y="684"/>
                    </a:cubicBezTo>
                    <a:cubicBezTo>
                      <a:pt x="283" y="684"/>
                      <a:pt x="299" y="683"/>
                      <a:pt x="317" y="680"/>
                    </a:cubicBezTo>
                    <a:cubicBezTo>
                      <a:pt x="483" y="655"/>
                      <a:pt x="806" y="342"/>
                      <a:pt x="1412" y="342"/>
                    </a:cubicBezTo>
                    <a:cubicBezTo>
                      <a:pt x="1727" y="342"/>
                      <a:pt x="2119" y="427"/>
                      <a:pt x="2605" y="680"/>
                    </a:cubicBezTo>
                    <a:cubicBezTo>
                      <a:pt x="2605" y="680"/>
                      <a:pt x="2087" y="0"/>
                      <a:pt x="1228" y="0"/>
                    </a:cubicBezTo>
                    <a:close/>
                  </a:path>
                </a:pathLst>
              </a:custGeom>
              <a:solidFill>
                <a:srgbClr val="222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6"/>
              <p:cNvSpPr/>
              <p:nvPr/>
            </p:nvSpPr>
            <p:spPr>
              <a:xfrm>
                <a:off x="3799025" y="1004075"/>
                <a:ext cx="35925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862" extrusionOk="0">
                    <a:moveTo>
                      <a:pt x="512" y="0"/>
                    </a:moveTo>
                    <a:cubicBezTo>
                      <a:pt x="318" y="0"/>
                      <a:pt x="137" y="22"/>
                      <a:pt x="32" y="88"/>
                    </a:cubicBezTo>
                    <a:cubicBezTo>
                      <a:pt x="32" y="88"/>
                      <a:pt x="0" y="862"/>
                      <a:pt x="758" y="862"/>
                    </a:cubicBezTo>
                    <a:cubicBezTo>
                      <a:pt x="1437" y="862"/>
                      <a:pt x="1342" y="88"/>
                      <a:pt x="1342" y="88"/>
                    </a:cubicBezTo>
                    <a:cubicBezTo>
                      <a:pt x="1342" y="88"/>
                      <a:pt x="900" y="0"/>
                      <a:pt x="512" y="0"/>
                    </a:cubicBezTo>
                    <a:close/>
                  </a:path>
                </a:pathLst>
              </a:custGeom>
              <a:solidFill>
                <a:srgbClr val="222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6"/>
              <p:cNvSpPr/>
              <p:nvPr/>
            </p:nvSpPr>
            <p:spPr>
              <a:xfrm>
                <a:off x="3733900" y="970750"/>
                <a:ext cx="44825" cy="1326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305" fill="none" extrusionOk="0">
                    <a:moveTo>
                      <a:pt x="1793" y="0"/>
                    </a:moveTo>
                    <a:cubicBezTo>
                      <a:pt x="1793" y="0"/>
                      <a:pt x="1" y="2195"/>
                      <a:pt x="372" y="5304"/>
                    </a:cubicBezTo>
                  </a:path>
                </a:pathLst>
              </a:custGeom>
              <a:noFill/>
              <a:ln w="5525" cap="flat" cmpd="sng">
                <a:solidFill>
                  <a:srgbClr val="BC6446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6"/>
              <p:cNvSpPr/>
              <p:nvPr/>
            </p:nvSpPr>
            <p:spPr>
              <a:xfrm>
                <a:off x="3494950" y="1004500"/>
                <a:ext cx="45625" cy="10085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4034" fill="none" extrusionOk="0">
                    <a:moveTo>
                      <a:pt x="1" y="1571"/>
                    </a:moveTo>
                    <a:cubicBezTo>
                      <a:pt x="1" y="1571"/>
                      <a:pt x="175" y="150"/>
                      <a:pt x="474" y="71"/>
                    </a:cubicBezTo>
                    <a:cubicBezTo>
                      <a:pt x="782" y="0"/>
                      <a:pt x="1485" y="1792"/>
                      <a:pt x="1453" y="2013"/>
                    </a:cubicBezTo>
                    <a:cubicBezTo>
                      <a:pt x="1414" y="2234"/>
                      <a:pt x="593" y="2684"/>
                      <a:pt x="893" y="2834"/>
                    </a:cubicBezTo>
                    <a:cubicBezTo>
                      <a:pt x="1193" y="2983"/>
                      <a:pt x="1674" y="2763"/>
                      <a:pt x="1753" y="3055"/>
                    </a:cubicBezTo>
                    <a:cubicBezTo>
                      <a:pt x="1824" y="3354"/>
                      <a:pt x="1603" y="4033"/>
                      <a:pt x="1453" y="3954"/>
                    </a:cubicBezTo>
                  </a:path>
                </a:pathLst>
              </a:custGeom>
              <a:noFill/>
              <a:ln w="5525" cap="rnd" cmpd="sng">
                <a:solidFill>
                  <a:srgbClr val="BC6446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6"/>
              <p:cNvSpPr/>
              <p:nvPr/>
            </p:nvSpPr>
            <p:spPr>
              <a:xfrm>
                <a:off x="3504825" y="1019875"/>
                <a:ext cx="13650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1398" fill="none" extrusionOk="0">
                    <a:moveTo>
                      <a:pt x="79" y="1398"/>
                    </a:moveTo>
                    <a:cubicBezTo>
                      <a:pt x="79" y="1398"/>
                      <a:pt x="1" y="277"/>
                      <a:pt x="545" y="1"/>
                    </a:cubicBezTo>
                  </a:path>
                </a:pathLst>
              </a:custGeom>
              <a:noFill/>
              <a:ln w="5525" cap="rnd" cmpd="sng">
                <a:solidFill>
                  <a:srgbClr val="BC6446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6"/>
              <p:cNvSpPr/>
              <p:nvPr/>
            </p:nvSpPr>
            <p:spPr>
              <a:xfrm>
                <a:off x="3906550" y="1004500"/>
                <a:ext cx="45625" cy="10085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4034" fill="none" extrusionOk="0">
                    <a:moveTo>
                      <a:pt x="1824" y="1571"/>
                    </a:moveTo>
                    <a:cubicBezTo>
                      <a:pt x="1824" y="1571"/>
                      <a:pt x="1651" y="150"/>
                      <a:pt x="1351" y="71"/>
                    </a:cubicBezTo>
                    <a:cubicBezTo>
                      <a:pt x="1043" y="0"/>
                      <a:pt x="340" y="1792"/>
                      <a:pt x="372" y="2013"/>
                    </a:cubicBezTo>
                    <a:cubicBezTo>
                      <a:pt x="403" y="2234"/>
                      <a:pt x="1232" y="2684"/>
                      <a:pt x="932" y="2834"/>
                    </a:cubicBezTo>
                    <a:cubicBezTo>
                      <a:pt x="632" y="2983"/>
                      <a:pt x="143" y="2763"/>
                      <a:pt x="72" y="3055"/>
                    </a:cubicBezTo>
                    <a:cubicBezTo>
                      <a:pt x="1" y="3354"/>
                      <a:pt x="222" y="4033"/>
                      <a:pt x="372" y="3954"/>
                    </a:cubicBezTo>
                  </a:path>
                </a:pathLst>
              </a:custGeom>
              <a:noFill/>
              <a:ln w="5525" cap="rnd" cmpd="sng">
                <a:solidFill>
                  <a:srgbClr val="BC6446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6"/>
              <p:cNvSpPr/>
              <p:nvPr/>
            </p:nvSpPr>
            <p:spPr>
              <a:xfrm>
                <a:off x="3928650" y="1019875"/>
                <a:ext cx="13650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1398" fill="none" extrusionOk="0">
                    <a:moveTo>
                      <a:pt x="467" y="1398"/>
                    </a:moveTo>
                    <a:cubicBezTo>
                      <a:pt x="467" y="1398"/>
                      <a:pt x="546" y="277"/>
                      <a:pt x="1" y="1"/>
                    </a:cubicBezTo>
                  </a:path>
                </a:pathLst>
              </a:custGeom>
              <a:noFill/>
              <a:ln w="5525" cap="rnd" cmpd="sng">
                <a:solidFill>
                  <a:srgbClr val="BC6446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6"/>
              <p:cNvSpPr/>
              <p:nvPr/>
            </p:nvSpPr>
            <p:spPr>
              <a:xfrm>
                <a:off x="3742000" y="806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5525" cap="flat" cmpd="sng">
                <a:solidFill>
                  <a:srgbClr val="26183B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6"/>
              <p:cNvSpPr/>
              <p:nvPr/>
            </p:nvSpPr>
            <p:spPr>
              <a:xfrm>
                <a:off x="3690700" y="7912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5525" cap="flat" cmpd="sng">
                <a:solidFill>
                  <a:srgbClr val="26183B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6"/>
              <p:cNvSpPr/>
              <p:nvPr/>
            </p:nvSpPr>
            <p:spPr>
              <a:xfrm>
                <a:off x="3609400" y="77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5525" cap="flat" cmpd="sng">
                <a:solidFill>
                  <a:srgbClr val="26183B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6"/>
              <p:cNvSpPr/>
              <p:nvPr/>
            </p:nvSpPr>
            <p:spPr>
              <a:xfrm>
                <a:off x="3799825" y="798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5525" cap="flat" cmpd="sng">
                <a:solidFill>
                  <a:srgbClr val="26183B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6"/>
              <p:cNvSpPr/>
              <p:nvPr/>
            </p:nvSpPr>
            <p:spPr>
              <a:xfrm>
                <a:off x="3517050" y="806175"/>
                <a:ext cx="3850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312" fill="none" extrusionOk="0">
                    <a:moveTo>
                      <a:pt x="1540" y="1311"/>
                    </a:moveTo>
                    <a:cubicBezTo>
                      <a:pt x="1540" y="1311"/>
                      <a:pt x="127" y="403"/>
                      <a:pt x="1" y="1"/>
                    </a:cubicBezTo>
                  </a:path>
                </a:pathLst>
              </a:custGeom>
              <a:noFill/>
              <a:ln w="5525" cap="rnd" cmpd="sng">
                <a:solidFill>
                  <a:srgbClr val="924B16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6"/>
              <p:cNvSpPr/>
              <p:nvPr/>
            </p:nvSpPr>
            <p:spPr>
              <a:xfrm>
                <a:off x="3512525" y="866175"/>
                <a:ext cx="43025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498" fill="none" extrusionOk="0">
                    <a:moveTo>
                      <a:pt x="1721" y="0"/>
                    </a:moveTo>
                    <a:cubicBezTo>
                      <a:pt x="1721" y="0"/>
                      <a:pt x="340" y="498"/>
                      <a:pt x="0" y="0"/>
                    </a:cubicBezTo>
                  </a:path>
                </a:pathLst>
              </a:custGeom>
              <a:noFill/>
              <a:ln w="5525" cap="rnd" cmpd="sng">
                <a:solidFill>
                  <a:srgbClr val="924B16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6"/>
              <p:cNvSpPr/>
              <p:nvPr/>
            </p:nvSpPr>
            <p:spPr>
              <a:xfrm>
                <a:off x="3506800" y="894200"/>
                <a:ext cx="487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395" fill="none" extrusionOk="0">
                    <a:moveTo>
                      <a:pt x="1950" y="0"/>
                    </a:moveTo>
                    <a:cubicBezTo>
                      <a:pt x="1950" y="0"/>
                      <a:pt x="119" y="395"/>
                      <a:pt x="0" y="221"/>
                    </a:cubicBezTo>
                  </a:path>
                </a:pathLst>
              </a:custGeom>
              <a:noFill/>
              <a:ln w="5525" cap="rnd" cmpd="sng">
                <a:solidFill>
                  <a:srgbClr val="924B16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6"/>
              <p:cNvSpPr/>
              <p:nvPr/>
            </p:nvSpPr>
            <p:spPr>
              <a:xfrm>
                <a:off x="3707075" y="747375"/>
                <a:ext cx="217675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1864" fill="none" extrusionOk="0">
                    <a:moveTo>
                      <a:pt x="0" y="1864"/>
                    </a:moveTo>
                    <a:cubicBezTo>
                      <a:pt x="0" y="1864"/>
                      <a:pt x="2108" y="1"/>
                      <a:pt x="3710" y="301"/>
                    </a:cubicBezTo>
                    <a:cubicBezTo>
                      <a:pt x="5320" y="601"/>
                      <a:pt x="8138" y="877"/>
                      <a:pt x="8706" y="269"/>
                    </a:cubicBezTo>
                  </a:path>
                </a:pathLst>
              </a:custGeom>
              <a:noFill/>
              <a:ln w="5525" cap="rnd" cmpd="sng">
                <a:solidFill>
                  <a:srgbClr val="924B16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6"/>
              <p:cNvSpPr/>
              <p:nvPr/>
            </p:nvSpPr>
            <p:spPr>
              <a:xfrm>
                <a:off x="3790925" y="771650"/>
                <a:ext cx="149400" cy="38300"/>
              </a:xfrm>
              <a:custGeom>
                <a:avLst/>
                <a:gdLst/>
                <a:ahLst/>
                <a:cxnLst/>
                <a:rect l="l" t="t" r="r" b="b"/>
                <a:pathLst>
                  <a:path w="5976" h="1532" fill="none" extrusionOk="0">
                    <a:moveTo>
                      <a:pt x="1" y="261"/>
                    </a:moveTo>
                    <a:cubicBezTo>
                      <a:pt x="814" y="1"/>
                      <a:pt x="1690" y="1"/>
                      <a:pt x="2495" y="261"/>
                    </a:cubicBezTo>
                    <a:cubicBezTo>
                      <a:pt x="3813" y="695"/>
                      <a:pt x="5218" y="1532"/>
                      <a:pt x="5976" y="893"/>
                    </a:cubicBezTo>
                  </a:path>
                </a:pathLst>
              </a:custGeom>
              <a:noFill/>
              <a:ln w="5525" cap="rnd" cmpd="sng">
                <a:solidFill>
                  <a:srgbClr val="924B16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6"/>
              <p:cNvSpPr/>
              <p:nvPr/>
            </p:nvSpPr>
            <p:spPr>
              <a:xfrm>
                <a:off x="3865725" y="806175"/>
                <a:ext cx="74600" cy="57450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2298" fill="none" extrusionOk="0">
                    <a:moveTo>
                      <a:pt x="0" y="1"/>
                    </a:moveTo>
                    <a:cubicBezTo>
                      <a:pt x="0" y="1"/>
                      <a:pt x="1847" y="2298"/>
                      <a:pt x="2984" y="1311"/>
                    </a:cubicBezTo>
                  </a:path>
                </a:pathLst>
              </a:custGeom>
              <a:noFill/>
              <a:ln w="5525" cap="rnd" cmpd="sng">
                <a:solidFill>
                  <a:srgbClr val="924B16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6"/>
              <p:cNvSpPr/>
              <p:nvPr/>
            </p:nvSpPr>
            <p:spPr>
              <a:xfrm>
                <a:off x="3898675" y="871700"/>
                <a:ext cx="41650" cy="1915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66" fill="none" extrusionOk="0">
                    <a:moveTo>
                      <a:pt x="0" y="0"/>
                    </a:moveTo>
                    <a:cubicBezTo>
                      <a:pt x="0" y="0"/>
                      <a:pt x="1263" y="766"/>
                      <a:pt x="1666" y="277"/>
                    </a:cubicBezTo>
                  </a:path>
                </a:pathLst>
              </a:custGeom>
              <a:noFill/>
              <a:ln w="5525" cap="rnd" cmpd="sng">
                <a:solidFill>
                  <a:srgbClr val="924B16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6"/>
              <p:cNvSpPr/>
              <p:nvPr/>
            </p:nvSpPr>
            <p:spPr>
              <a:xfrm>
                <a:off x="3529500" y="1082225"/>
                <a:ext cx="385775" cy="257325"/>
              </a:xfrm>
              <a:custGeom>
                <a:avLst/>
                <a:gdLst/>
                <a:ahLst/>
                <a:cxnLst/>
                <a:rect l="l" t="t" r="r" b="b"/>
                <a:pathLst>
                  <a:path w="15431" h="10293" extrusionOk="0">
                    <a:moveTo>
                      <a:pt x="7711" y="1"/>
                    </a:moveTo>
                    <a:cubicBezTo>
                      <a:pt x="7064" y="17"/>
                      <a:pt x="5746" y="135"/>
                      <a:pt x="4909" y="853"/>
                    </a:cubicBezTo>
                    <a:cubicBezTo>
                      <a:pt x="3846" y="1755"/>
                      <a:pt x="1122" y="2098"/>
                      <a:pt x="512" y="2098"/>
                    </a:cubicBezTo>
                    <a:cubicBezTo>
                      <a:pt x="465" y="2098"/>
                      <a:pt x="431" y="2096"/>
                      <a:pt x="411" y="2092"/>
                    </a:cubicBezTo>
                    <a:cubicBezTo>
                      <a:pt x="411" y="2092"/>
                      <a:pt x="0" y="2479"/>
                      <a:pt x="63" y="3024"/>
                    </a:cubicBezTo>
                    <a:cubicBezTo>
                      <a:pt x="134" y="3568"/>
                      <a:pt x="3299" y="9843"/>
                      <a:pt x="6969" y="10222"/>
                    </a:cubicBezTo>
                    <a:cubicBezTo>
                      <a:pt x="7214" y="10269"/>
                      <a:pt x="7463" y="10293"/>
                      <a:pt x="7711" y="10293"/>
                    </a:cubicBezTo>
                    <a:cubicBezTo>
                      <a:pt x="7960" y="10293"/>
                      <a:pt x="8208" y="10269"/>
                      <a:pt x="8453" y="10222"/>
                    </a:cubicBezTo>
                    <a:cubicBezTo>
                      <a:pt x="12123" y="9843"/>
                      <a:pt x="15288" y="3568"/>
                      <a:pt x="15359" y="3024"/>
                    </a:cubicBezTo>
                    <a:cubicBezTo>
                      <a:pt x="15430" y="2479"/>
                      <a:pt x="15012" y="2092"/>
                      <a:pt x="15012" y="2092"/>
                    </a:cubicBezTo>
                    <a:cubicBezTo>
                      <a:pt x="14992" y="2096"/>
                      <a:pt x="14957" y="2098"/>
                      <a:pt x="14911" y="2098"/>
                    </a:cubicBezTo>
                    <a:cubicBezTo>
                      <a:pt x="14301" y="2098"/>
                      <a:pt x="11576" y="1755"/>
                      <a:pt x="10513" y="853"/>
                    </a:cubicBezTo>
                    <a:cubicBezTo>
                      <a:pt x="9676" y="135"/>
                      <a:pt x="8358" y="17"/>
                      <a:pt x="7711" y="1"/>
                    </a:cubicBezTo>
                    <a:close/>
                  </a:path>
                </a:pathLst>
              </a:custGeom>
              <a:solidFill>
                <a:srgbClr val="2730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6"/>
              <p:cNvSpPr/>
              <p:nvPr/>
            </p:nvSpPr>
            <p:spPr>
              <a:xfrm>
                <a:off x="3543700" y="1149325"/>
                <a:ext cx="90975" cy="124525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981" extrusionOk="0">
                    <a:moveTo>
                      <a:pt x="2471" y="0"/>
                    </a:moveTo>
                    <a:lnTo>
                      <a:pt x="0" y="324"/>
                    </a:lnTo>
                    <a:lnTo>
                      <a:pt x="0" y="4981"/>
                    </a:lnTo>
                    <a:lnTo>
                      <a:pt x="2471" y="4649"/>
                    </a:lnTo>
                    <a:cubicBezTo>
                      <a:pt x="3118" y="4649"/>
                      <a:pt x="3639" y="3607"/>
                      <a:pt x="3639" y="2329"/>
                    </a:cubicBezTo>
                    <a:cubicBezTo>
                      <a:pt x="3639" y="1042"/>
                      <a:pt x="3118" y="0"/>
                      <a:pt x="2471" y="0"/>
                    </a:cubicBezTo>
                    <a:close/>
                  </a:path>
                </a:pathLst>
              </a:custGeom>
              <a:solidFill>
                <a:srgbClr val="485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6"/>
              <p:cNvSpPr/>
              <p:nvPr/>
            </p:nvSpPr>
            <p:spPr>
              <a:xfrm>
                <a:off x="3504625" y="1129200"/>
                <a:ext cx="100850" cy="164575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6583" extrusionOk="0">
                    <a:moveTo>
                      <a:pt x="2432" y="0"/>
                    </a:moveTo>
                    <a:lnTo>
                      <a:pt x="1" y="221"/>
                    </a:lnTo>
                    <a:lnTo>
                      <a:pt x="1" y="6583"/>
                    </a:lnTo>
                    <a:lnTo>
                      <a:pt x="2432" y="6370"/>
                    </a:lnTo>
                    <a:cubicBezTo>
                      <a:pt x="3316" y="6370"/>
                      <a:pt x="4034" y="4941"/>
                      <a:pt x="4034" y="3181"/>
                    </a:cubicBezTo>
                    <a:cubicBezTo>
                      <a:pt x="4034" y="1429"/>
                      <a:pt x="3316" y="0"/>
                      <a:pt x="2432" y="0"/>
                    </a:cubicBezTo>
                    <a:close/>
                  </a:path>
                </a:pathLst>
              </a:custGeom>
              <a:solidFill>
                <a:srgbClr val="3945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6"/>
              <p:cNvSpPr/>
              <p:nvPr/>
            </p:nvSpPr>
            <p:spPr>
              <a:xfrm>
                <a:off x="3464975" y="1134725"/>
                <a:ext cx="79725" cy="159050"/>
              </a:xfrm>
              <a:custGeom>
                <a:avLst/>
                <a:gdLst/>
                <a:ahLst/>
                <a:cxnLst/>
                <a:rect l="l" t="t" r="r" b="b"/>
                <a:pathLst>
                  <a:path w="3189" h="6362" extrusionOk="0">
                    <a:moveTo>
                      <a:pt x="1595" y="0"/>
                    </a:moveTo>
                    <a:cubicBezTo>
                      <a:pt x="711" y="0"/>
                      <a:pt x="0" y="1429"/>
                      <a:pt x="0" y="3181"/>
                    </a:cubicBezTo>
                    <a:cubicBezTo>
                      <a:pt x="0" y="4941"/>
                      <a:pt x="711" y="6362"/>
                      <a:pt x="1595" y="6362"/>
                    </a:cubicBezTo>
                    <a:cubicBezTo>
                      <a:pt x="2479" y="6362"/>
                      <a:pt x="3189" y="4941"/>
                      <a:pt x="3189" y="3181"/>
                    </a:cubicBezTo>
                    <a:cubicBezTo>
                      <a:pt x="3189" y="1429"/>
                      <a:pt x="2479" y="0"/>
                      <a:pt x="1595" y="0"/>
                    </a:cubicBezTo>
                    <a:close/>
                  </a:path>
                </a:pathLst>
              </a:custGeom>
              <a:solidFill>
                <a:srgbClr val="5665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6"/>
              <p:cNvSpPr/>
              <p:nvPr/>
            </p:nvSpPr>
            <p:spPr>
              <a:xfrm>
                <a:off x="3811050" y="1149325"/>
                <a:ext cx="91000" cy="12452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4981" extrusionOk="0">
                    <a:moveTo>
                      <a:pt x="1169" y="0"/>
                    </a:moveTo>
                    <a:cubicBezTo>
                      <a:pt x="530" y="0"/>
                      <a:pt x="1" y="1042"/>
                      <a:pt x="1" y="2329"/>
                    </a:cubicBezTo>
                    <a:cubicBezTo>
                      <a:pt x="1" y="3607"/>
                      <a:pt x="530" y="4649"/>
                      <a:pt x="1169" y="4649"/>
                    </a:cubicBezTo>
                    <a:lnTo>
                      <a:pt x="3639" y="4981"/>
                    </a:lnTo>
                    <a:lnTo>
                      <a:pt x="3639" y="324"/>
                    </a:lnTo>
                    <a:lnTo>
                      <a:pt x="1169" y="0"/>
                    </a:lnTo>
                    <a:close/>
                  </a:path>
                </a:pathLst>
              </a:custGeom>
              <a:solidFill>
                <a:srgbClr val="485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6"/>
              <p:cNvSpPr/>
              <p:nvPr/>
            </p:nvSpPr>
            <p:spPr>
              <a:xfrm>
                <a:off x="3840275" y="1129200"/>
                <a:ext cx="100650" cy="164575"/>
              </a:xfrm>
              <a:custGeom>
                <a:avLst/>
                <a:gdLst/>
                <a:ahLst/>
                <a:cxnLst/>
                <a:rect l="l" t="t" r="r" b="b"/>
                <a:pathLst>
                  <a:path w="4026" h="6583" extrusionOk="0">
                    <a:moveTo>
                      <a:pt x="1602" y="0"/>
                    </a:moveTo>
                    <a:cubicBezTo>
                      <a:pt x="718" y="0"/>
                      <a:pt x="0" y="1429"/>
                      <a:pt x="0" y="3181"/>
                    </a:cubicBezTo>
                    <a:cubicBezTo>
                      <a:pt x="0" y="4941"/>
                      <a:pt x="718" y="6370"/>
                      <a:pt x="1602" y="6370"/>
                    </a:cubicBezTo>
                    <a:lnTo>
                      <a:pt x="4025" y="6583"/>
                    </a:lnTo>
                    <a:lnTo>
                      <a:pt x="4025" y="221"/>
                    </a:lnTo>
                    <a:lnTo>
                      <a:pt x="1602" y="0"/>
                    </a:lnTo>
                    <a:close/>
                  </a:path>
                </a:pathLst>
              </a:custGeom>
              <a:solidFill>
                <a:srgbClr val="3945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6"/>
              <p:cNvSpPr/>
              <p:nvPr/>
            </p:nvSpPr>
            <p:spPr>
              <a:xfrm>
                <a:off x="3901025" y="1134725"/>
                <a:ext cx="79950" cy="15905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6362" extrusionOk="0">
                    <a:moveTo>
                      <a:pt x="1595" y="0"/>
                    </a:moveTo>
                    <a:cubicBezTo>
                      <a:pt x="719" y="0"/>
                      <a:pt x="1" y="1429"/>
                      <a:pt x="1" y="3181"/>
                    </a:cubicBezTo>
                    <a:cubicBezTo>
                      <a:pt x="1" y="4941"/>
                      <a:pt x="719" y="6362"/>
                      <a:pt x="1595" y="6362"/>
                    </a:cubicBezTo>
                    <a:cubicBezTo>
                      <a:pt x="2479" y="6362"/>
                      <a:pt x="3197" y="4941"/>
                      <a:pt x="3197" y="3181"/>
                    </a:cubicBezTo>
                    <a:cubicBezTo>
                      <a:pt x="3197" y="1429"/>
                      <a:pt x="2479" y="0"/>
                      <a:pt x="1595" y="0"/>
                    </a:cubicBezTo>
                    <a:close/>
                  </a:path>
                </a:pathLst>
              </a:custGeom>
              <a:solidFill>
                <a:srgbClr val="5665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6"/>
              <p:cNvSpPr/>
              <p:nvPr/>
            </p:nvSpPr>
            <p:spPr>
              <a:xfrm>
                <a:off x="4290550" y="3011000"/>
                <a:ext cx="220800" cy="335625"/>
              </a:xfrm>
              <a:custGeom>
                <a:avLst/>
                <a:gdLst/>
                <a:ahLst/>
                <a:cxnLst/>
                <a:rect l="l" t="t" r="r" b="b"/>
                <a:pathLst>
                  <a:path w="8832" h="13425" extrusionOk="0">
                    <a:moveTo>
                      <a:pt x="7032" y="0"/>
                    </a:moveTo>
                    <a:cubicBezTo>
                      <a:pt x="7032" y="0"/>
                      <a:pt x="1452" y="364"/>
                      <a:pt x="726" y="1816"/>
                    </a:cubicBezTo>
                    <a:cubicBezTo>
                      <a:pt x="0" y="3268"/>
                      <a:pt x="908" y="11658"/>
                      <a:pt x="1784" y="12021"/>
                    </a:cubicBezTo>
                    <a:cubicBezTo>
                      <a:pt x="1843" y="12046"/>
                      <a:pt x="1898" y="12057"/>
                      <a:pt x="1949" y="12057"/>
                    </a:cubicBezTo>
                    <a:cubicBezTo>
                      <a:pt x="2661" y="12057"/>
                      <a:pt x="2723" y="9860"/>
                      <a:pt x="2723" y="9117"/>
                    </a:cubicBezTo>
                    <a:cubicBezTo>
                      <a:pt x="2723" y="8319"/>
                      <a:pt x="4254" y="7222"/>
                      <a:pt x="4254" y="7222"/>
                    </a:cubicBezTo>
                    <a:cubicBezTo>
                      <a:pt x="5414" y="8027"/>
                      <a:pt x="5122" y="11800"/>
                      <a:pt x="5193" y="12384"/>
                    </a:cubicBezTo>
                    <a:cubicBezTo>
                      <a:pt x="5264" y="12907"/>
                      <a:pt x="5791" y="13424"/>
                      <a:pt x="6371" y="13424"/>
                    </a:cubicBezTo>
                    <a:cubicBezTo>
                      <a:pt x="6438" y="13424"/>
                      <a:pt x="6506" y="13417"/>
                      <a:pt x="6575" y="13402"/>
                    </a:cubicBezTo>
                    <a:cubicBezTo>
                      <a:pt x="7230" y="13260"/>
                      <a:pt x="8398" y="9772"/>
                      <a:pt x="8611" y="8461"/>
                    </a:cubicBezTo>
                    <a:cubicBezTo>
                      <a:pt x="8832" y="7151"/>
                      <a:pt x="7032" y="0"/>
                      <a:pt x="7032" y="0"/>
                    </a:cubicBezTo>
                    <a:close/>
                  </a:path>
                </a:pathLst>
              </a:custGeom>
              <a:solidFill>
                <a:srgbClr val="121B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6"/>
              <p:cNvSpPr/>
              <p:nvPr/>
            </p:nvSpPr>
            <p:spPr>
              <a:xfrm>
                <a:off x="4055525" y="1489700"/>
                <a:ext cx="464725" cy="1586100"/>
              </a:xfrm>
              <a:custGeom>
                <a:avLst/>
                <a:gdLst/>
                <a:ahLst/>
                <a:cxnLst/>
                <a:rect l="l" t="t" r="r" b="b"/>
                <a:pathLst>
                  <a:path w="18589" h="63444" extrusionOk="0">
                    <a:moveTo>
                      <a:pt x="1422" y="0"/>
                    </a:moveTo>
                    <a:cubicBezTo>
                      <a:pt x="1422" y="0"/>
                      <a:pt x="1" y="18816"/>
                      <a:pt x="293" y="21184"/>
                    </a:cubicBezTo>
                    <a:cubicBezTo>
                      <a:pt x="585" y="23560"/>
                      <a:pt x="3679" y="29787"/>
                      <a:pt x="3679" y="29787"/>
                    </a:cubicBezTo>
                    <a:cubicBezTo>
                      <a:pt x="4531" y="31886"/>
                      <a:pt x="5526" y="40916"/>
                      <a:pt x="6110" y="42802"/>
                    </a:cubicBezTo>
                    <a:cubicBezTo>
                      <a:pt x="6686" y="44696"/>
                      <a:pt x="8193" y="59669"/>
                      <a:pt x="9212" y="61997"/>
                    </a:cubicBezTo>
                    <a:cubicBezTo>
                      <a:pt x="9663" y="63037"/>
                      <a:pt x="11093" y="63444"/>
                      <a:pt x="12658" y="63444"/>
                    </a:cubicBezTo>
                    <a:cubicBezTo>
                      <a:pt x="14599" y="63444"/>
                      <a:pt x="16748" y="62818"/>
                      <a:pt x="17499" y="61997"/>
                    </a:cubicBezTo>
                    <a:cubicBezTo>
                      <a:pt x="18588" y="60797"/>
                      <a:pt x="17736" y="46875"/>
                      <a:pt x="17444" y="45130"/>
                    </a:cubicBezTo>
                    <a:cubicBezTo>
                      <a:pt x="17160" y="43394"/>
                      <a:pt x="16441" y="42186"/>
                      <a:pt x="16228" y="40734"/>
                    </a:cubicBezTo>
                    <a:cubicBezTo>
                      <a:pt x="16023" y="39282"/>
                      <a:pt x="16875" y="38556"/>
                      <a:pt x="16228" y="36519"/>
                    </a:cubicBezTo>
                    <a:cubicBezTo>
                      <a:pt x="15581" y="34483"/>
                      <a:pt x="16291" y="33315"/>
                      <a:pt x="16062" y="31721"/>
                    </a:cubicBezTo>
                    <a:cubicBezTo>
                      <a:pt x="15834" y="30118"/>
                      <a:pt x="15991" y="30300"/>
                      <a:pt x="15415" y="28595"/>
                    </a:cubicBezTo>
                    <a:cubicBezTo>
                      <a:pt x="14831" y="26890"/>
                      <a:pt x="15707" y="23465"/>
                      <a:pt x="15415" y="21010"/>
                    </a:cubicBezTo>
                    <a:cubicBezTo>
                      <a:pt x="15123" y="18556"/>
                      <a:pt x="12937" y="7040"/>
                      <a:pt x="10617" y="4404"/>
                    </a:cubicBezTo>
                    <a:cubicBezTo>
                      <a:pt x="8288" y="1768"/>
                      <a:pt x="1422" y="0"/>
                      <a:pt x="1422" y="0"/>
                    </a:cubicBezTo>
                    <a:close/>
                  </a:path>
                </a:pathLst>
              </a:custGeom>
              <a:solidFill>
                <a:srgbClr val="E49A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6"/>
              <p:cNvSpPr/>
              <p:nvPr/>
            </p:nvSpPr>
            <p:spPr>
              <a:xfrm>
                <a:off x="4059675" y="1783900"/>
                <a:ext cx="440825" cy="1291700"/>
              </a:xfrm>
              <a:custGeom>
                <a:avLst/>
                <a:gdLst/>
                <a:ahLst/>
                <a:cxnLst/>
                <a:rect l="l" t="t" r="r" b="b"/>
                <a:pathLst>
                  <a:path w="17633" h="51668" extrusionOk="0">
                    <a:moveTo>
                      <a:pt x="451" y="0"/>
                    </a:moveTo>
                    <a:cubicBezTo>
                      <a:pt x="190" y="4309"/>
                      <a:pt x="1" y="8398"/>
                      <a:pt x="127" y="9416"/>
                    </a:cubicBezTo>
                    <a:cubicBezTo>
                      <a:pt x="419" y="11792"/>
                      <a:pt x="3513" y="18019"/>
                      <a:pt x="3513" y="18019"/>
                    </a:cubicBezTo>
                    <a:cubicBezTo>
                      <a:pt x="4357" y="20118"/>
                      <a:pt x="5352" y="29140"/>
                      <a:pt x="5936" y="31034"/>
                    </a:cubicBezTo>
                    <a:cubicBezTo>
                      <a:pt x="6512" y="32920"/>
                      <a:pt x="8020" y="47893"/>
                      <a:pt x="9038" y="50221"/>
                    </a:cubicBezTo>
                    <a:cubicBezTo>
                      <a:pt x="9489" y="51261"/>
                      <a:pt x="10919" y="51668"/>
                      <a:pt x="12484" y="51668"/>
                    </a:cubicBezTo>
                    <a:cubicBezTo>
                      <a:pt x="14425" y="51668"/>
                      <a:pt x="16574" y="51042"/>
                      <a:pt x="17325" y="50221"/>
                    </a:cubicBezTo>
                    <a:cubicBezTo>
                      <a:pt x="17451" y="50079"/>
                      <a:pt x="17554" y="49747"/>
                      <a:pt x="17633" y="49274"/>
                    </a:cubicBezTo>
                    <a:lnTo>
                      <a:pt x="17633" y="49274"/>
                    </a:lnTo>
                    <a:cubicBezTo>
                      <a:pt x="17409" y="49352"/>
                      <a:pt x="17123" y="49389"/>
                      <a:pt x="16808" y="49389"/>
                    </a:cubicBezTo>
                    <a:cubicBezTo>
                      <a:pt x="15651" y="49389"/>
                      <a:pt x="14096" y="48889"/>
                      <a:pt x="13773" y="48058"/>
                    </a:cubicBezTo>
                    <a:cubicBezTo>
                      <a:pt x="13710" y="47896"/>
                      <a:pt x="13654" y="47827"/>
                      <a:pt x="13599" y="47827"/>
                    </a:cubicBezTo>
                    <a:cubicBezTo>
                      <a:pt x="13294" y="47827"/>
                      <a:pt x="13054" y="49975"/>
                      <a:pt x="12118" y="49975"/>
                    </a:cubicBezTo>
                    <a:cubicBezTo>
                      <a:pt x="12047" y="49975"/>
                      <a:pt x="11973" y="49963"/>
                      <a:pt x="11895" y="49937"/>
                    </a:cubicBezTo>
                    <a:cubicBezTo>
                      <a:pt x="10593" y="49503"/>
                      <a:pt x="9717" y="43102"/>
                      <a:pt x="9653" y="39755"/>
                    </a:cubicBezTo>
                    <a:cubicBezTo>
                      <a:pt x="9590" y="36409"/>
                      <a:pt x="8264" y="29432"/>
                      <a:pt x="7436" y="26346"/>
                    </a:cubicBezTo>
                    <a:cubicBezTo>
                      <a:pt x="6615" y="23260"/>
                      <a:pt x="6338" y="9384"/>
                      <a:pt x="6086" y="6322"/>
                    </a:cubicBezTo>
                    <a:cubicBezTo>
                      <a:pt x="5833" y="3260"/>
                      <a:pt x="2424" y="758"/>
                      <a:pt x="2424" y="758"/>
                    </a:cubicBezTo>
                    <a:lnTo>
                      <a:pt x="451" y="0"/>
                    </a:lnTo>
                    <a:close/>
                  </a:path>
                </a:pathLst>
              </a:custGeom>
              <a:solidFill>
                <a:srgbClr val="C57E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6"/>
              <p:cNvSpPr/>
              <p:nvPr/>
            </p:nvSpPr>
            <p:spPr>
              <a:xfrm>
                <a:off x="2905375" y="3010200"/>
                <a:ext cx="221025" cy="33567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3427" extrusionOk="0">
                    <a:moveTo>
                      <a:pt x="1800" y="1"/>
                    </a:moveTo>
                    <a:cubicBezTo>
                      <a:pt x="1800" y="1"/>
                      <a:pt x="1" y="7152"/>
                      <a:pt x="222" y="8462"/>
                    </a:cubicBezTo>
                    <a:cubicBezTo>
                      <a:pt x="443" y="9772"/>
                      <a:pt x="1603" y="13261"/>
                      <a:pt x="2258" y="13403"/>
                    </a:cubicBezTo>
                    <a:cubicBezTo>
                      <a:pt x="2329" y="13419"/>
                      <a:pt x="2399" y="13426"/>
                      <a:pt x="2469" y="13426"/>
                    </a:cubicBezTo>
                    <a:cubicBezTo>
                      <a:pt x="3048" y="13426"/>
                      <a:pt x="3576" y="12905"/>
                      <a:pt x="3639" y="12384"/>
                    </a:cubicBezTo>
                    <a:cubicBezTo>
                      <a:pt x="3710" y="11808"/>
                      <a:pt x="3418" y="8028"/>
                      <a:pt x="4586" y="7223"/>
                    </a:cubicBezTo>
                    <a:cubicBezTo>
                      <a:pt x="4586" y="7223"/>
                      <a:pt x="6110" y="8312"/>
                      <a:pt x="6110" y="9117"/>
                    </a:cubicBezTo>
                    <a:cubicBezTo>
                      <a:pt x="6110" y="9867"/>
                      <a:pt x="6171" y="12058"/>
                      <a:pt x="6889" y="12058"/>
                    </a:cubicBezTo>
                    <a:cubicBezTo>
                      <a:pt x="6941" y="12058"/>
                      <a:pt x="6997" y="12046"/>
                      <a:pt x="7057" y="12021"/>
                    </a:cubicBezTo>
                    <a:cubicBezTo>
                      <a:pt x="7933" y="11658"/>
                      <a:pt x="8840" y="3268"/>
                      <a:pt x="8114" y="1816"/>
                    </a:cubicBezTo>
                    <a:cubicBezTo>
                      <a:pt x="7380" y="364"/>
                      <a:pt x="1800" y="1"/>
                      <a:pt x="1800" y="1"/>
                    </a:cubicBezTo>
                    <a:close/>
                  </a:path>
                </a:pathLst>
              </a:custGeom>
              <a:solidFill>
                <a:srgbClr val="121B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6"/>
              <p:cNvSpPr/>
              <p:nvPr/>
            </p:nvSpPr>
            <p:spPr>
              <a:xfrm>
                <a:off x="2896300" y="1488900"/>
                <a:ext cx="464700" cy="1586125"/>
              </a:xfrm>
              <a:custGeom>
                <a:avLst/>
                <a:gdLst/>
                <a:ahLst/>
                <a:cxnLst/>
                <a:rect l="l" t="t" r="r" b="b"/>
                <a:pathLst>
                  <a:path w="18588" h="63445" extrusionOk="0">
                    <a:moveTo>
                      <a:pt x="17175" y="1"/>
                    </a:moveTo>
                    <a:cubicBezTo>
                      <a:pt x="17175" y="1"/>
                      <a:pt x="10308" y="1768"/>
                      <a:pt x="7980" y="4405"/>
                    </a:cubicBezTo>
                    <a:cubicBezTo>
                      <a:pt x="5652" y="7041"/>
                      <a:pt x="3473" y="18556"/>
                      <a:pt x="3181" y="21011"/>
                    </a:cubicBezTo>
                    <a:cubicBezTo>
                      <a:pt x="2889" y="23465"/>
                      <a:pt x="3765" y="26891"/>
                      <a:pt x="3181" y="28596"/>
                    </a:cubicBezTo>
                    <a:cubicBezTo>
                      <a:pt x="2597" y="30300"/>
                      <a:pt x="2755" y="30119"/>
                      <a:pt x="2526" y="31721"/>
                    </a:cubicBezTo>
                    <a:cubicBezTo>
                      <a:pt x="2297" y="33315"/>
                      <a:pt x="3008" y="34484"/>
                      <a:pt x="2361" y="36520"/>
                    </a:cubicBezTo>
                    <a:cubicBezTo>
                      <a:pt x="1721" y="38556"/>
                      <a:pt x="2574" y="39282"/>
                      <a:pt x="2361" y="40735"/>
                    </a:cubicBezTo>
                    <a:cubicBezTo>
                      <a:pt x="2155" y="42187"/>
                      <a:pt x="1437" y="43394"/>
                      <a:pt x="1145" y="45131"/>
                    </a:cubicBezTo>
                    <a:cubicBezTo>
                      <a:pt x="853" y="46875"/>
                      <a:pt x="1" y="60798"/>
                      <a:pt x="1098" y="61997"/>
                    </a:cubicBezTo>
                    <a:cubicBezTo>
                      <a:pt x="1849" y="62819"/>
                      <a:pt x="3996" y="63444"/>
                      <a:pt x="5935" y="63444"/>
                    </a:cubicBezTo>
                    <a:cubicBezTo>
                      <a:pt x="7500" y="63444"/>
                      <a:pt x="8930" y="63037"/>
                      <a:pt x="9385" y="61997"/>
                    </a:cubicBezTo>
                    <a:cubicBezTo>
                      <a:pt x="10403" y="59669"/>
                      <a:pt x="11903" y="44697"/>
                      <a:pt x="12487" y="42810"/>
                    </a:cubicBezTo>
                    <a:cubicBezTo>
                      <a:pt x="13063" y="40916"/>
                      <a:pt x="14065" y="31895"/>
                      <a:pt x="14910" y="29795"/>
                    </a:cubicBezTo>
                    <a:cubicBezTo>
                      <a:pt x="14910" y="29795"/>
                      <a:pt x="18004" y="23560"/>
                      <a:pt x="18296" y="21192"/>
                    </a:cubicBezTo>
                    <a:cubicBezTo>
                      <a:pt x="18588" y="18817"/>
                      <a:pt x="17175" y="1"/>
                      <a:pt x="17175" y="1"/>
                    </a:cubicBezTo>
                    <a:close/>
                  </a:path>
                </a:pathLst>
              </a:custGeom>
              <a:solidFill>
                <a:srgbClr val="E49A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6"/>
              <p:cNvSpPr/>
              <p:nvPr/>
            </p:nvSpPr>
            <p:spPr>
              <a:xfrm>
                <a:off x="2916025" y="1783100"/>
                <a:ext cx="441025" cy="1291725"/>
              </a:xfrm>
              <a:custGeom>
                <a:avLst/>
                <a:gdLst/>
                <a:ahLst/>
                <a:cxnLst/>
                <a:rect l="l" t="t" r="r" b="b"/>
                <a:pathLst>
                  <a:path w="17641" h="51669" extrusionOk="0">
                    <a:moveTo>
                      <a:pt x="17183" y="0"/>
                    </a:moveTo>
                    <a:lnTo>
                      <a:pt x="15210" y="758"/>
                    </a:lnTo>
                    <a:cubicBezTo>
                      <a:pt x="15210" y="758"/>
                      <a:pt x="11808" y="3260"/>
                      <a:pt x="11556" y="6323"/>
                    </a:cubicBezTo>
                    <a:cubicBezTo>
                      <a:pt x="11303" y="9377"/>
                      <a:pt x="11027" y="23260"/>
                      <a:pt x="10198" y="26346"/>
                    </a:cubicBezTo>
                    <a:cubicBezTo>
                      <a:pt x="9369" y="29432"/>
                      <a:pt x="8043" y="36409"/>
                      <a:pt x="7980" y="39756"/>
                    </a:cubicBezTo>
                    <a:cubicBezTo>
                      <a:pt x="7917" y="43102"/>
                      <a:pt x="7049" y="49495"/>
                      <a:pt x="5739" y="49937"/>
                    </a:cubicBezTo>
                    <a:cubicBezTo>
                      <a:pt x="5660" y="49963"/>
                      <a:pt x="5586" y="49975"/>
                      <a:pt x="5516" y="49975"/>
                    </a:cubicBezTo>
                    <a:cubicBezTo>
                      <a:pt x="4581" y="49975"/>
                      <a:pt x="4346" y="47828"/>
                      <a:pt x="4042" y="47828"/>
                    </a:cubicBezTo>
                    <a:cubicBezTo>
                      <a:pt x="3988" y="47828"/>
                      <a:pt x="3931" y="47897"/>
                      <a:pt x="3868" y="48059"/>
                    </a:cubicBezTo>
                    <a:cubicBezTo>
                      <a:pt x="3540" y="48890"/>
                      <a:pt x="1983" y="49389"/>
                      <a:pt x="826" y="49389"/>
                    </a:cubicBezTo>
                    <a:cubicBezTo>
                      <a:pt x="510" y="49389"/>
                      <a:pt x="224" y="49352"/>
                      <a:pt x="1" y="49274"/>
                    </a:cubicBezTo>
                    <a:lnTo>
                      <a:pt x="1" y="49274"/>
                    </a:lnTo>
                    <a:cubicBezTo>
                      <a:pt x="80" y="49748"/>
                      <a:pt x="182" y="50079"/>
                      <a:pt x="317" y="50221"/>
                    </a:cubicBezTo>
                    <a:cubicBezTo>
                      <a:pt x="1068" y="51043"/>
                      <a:pt x="3214" y="51668"/>
                      <a:pt x="5154" y="51668"/>
                    </a:cubicBezTo>
                    <a:cubicBezTo>
                      <a:pt x="6719" y="51668"/>
                      <a:pt x="8149" y="51261"/>
                      <a:pt x="8604" y="50221"/>
                    </a:cubicBezTo>
                    <a:cubicBezTo>
                      <a:pt x="9622" y="47893"/>
                      <a:pt x="11114" y="32929"/>
                      <a:pt x="11698" y="31042"/>
                    </a:cubicBezTo>
                    <a:cubicBezTo>
                      <a:pt x="12274" y="29148"/>
                      <a:pt x="13276" y="20119"/>
                      <a:pt x="14129" y="18019"/>
                    </a:cubicBezTo>
                    <a:cubicBezTo>
                      <a:pt x="14129" y="18019"/>
                      <a:pt x="17223" y="11792"/>
                      <a:pt x="17515" y="9416"/>
                    </a:cubicBezTo>
                    <a:cubicBezTo>
                      <a:pt x="17641" y="8398"/>
                      <a:pt x="17444" y="4318"/>
                      <a:pt x="17183" y="0"/>
                    </a:cubicBezTo>
                    <a:close/>
                  </a:path>
                </a:pathLst>
              </a:custGeom>
              <a:solidFill>
                <a:srgbClr val="C57E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6"/>
              <p:cNvSpPr/>
              <p:nvPr/>
            </p:nvSpPr>
            <p:spPr>
              <a:xfrm>
                <a:off x="3188725" y="5008750"/>
                <a:ext cx="354400" cy="282275"/>
              </a:xfrm>
              <a:custGeom>
                <a:avLst/>
                <a:gdLst/>
                <a:ahLst/>
                <a:cxnLst/>
                <a:rect l="l" t="t" r="r" b="b"/>
                <a:pathLst>
                  <a:path w="14176" h="11291" extrusionOk="0">
                    <a:moveTo>
                      <a:pt x="7383" y="1"/>
                    </a:moveTo>
                    <a:cubicBezTo>
                      <a:pt x="7017" y="1"/>
                      <a:pt x="6796" y="4"/>
                      <a:pt x="6796" y="4"/>
                    </a:cubicBezTo>
                    <a:cubicBezTo>
                      <a:pt x="6796" y="4"/>
                      <a:pt x="3394" y="5047"/>
                      <a:pt x="1942" y="6310"/>
                    </a:cubicBezTo>
                    <a:cubicBezTo>
                      <a:pt x="490" y="7565"/>
                      <a:pt x="1" y="8733"/>
                      <a:pt x="387" y="9901"/>
                    </a:cubicBezTo>
                    <a:cubicBezTo>
                      <a:pt x="676" y="10750"/>
                      <a:pt x="1688" y="11291"/>
                      <a:pt x="2893" y="11291"/>
                    </a:cubicBezTo>
                    <a:cubicBezTo>
                      <a:pt x="3335" y="11291"/>
                      <a:pt x="3803" y="11218"/>
                      <a:pt x="4270" y="11061"/>
                    </a:cubicBezTo>
                    <a:cubicBezTo>
                      <a:pt x="4270" y="11061"/>
                      <a:pt x="7214" y="9996"/>
                      <a:pt x="10285" y="7281"/>
                    </a:cubicBezTo>
                    <a:cubicBezTo>
                      <a:pt x="10285" y="7281"/>
                      <a:pt x="12716" y="7178"/>
                      <a:pt x="13394" y="6113"/>
                    </a:cubicBezTo>
                    <a:cubicBezTo>
                      <a:pt x="13394" y="6113"/>
                      <a:pt x="14176" y="3397"/>
                      <a:pt x="14168" y="880"/>
                    </a:cubicBezTo>
                    <a:cubicBezTo>
                      <a:pt x="14161" y="71"/>
                      <a:pt x="9128" y="1"/>
                      <a:pt x="73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6"/>
              <p:cNvSpPr/>
              <p:nvPr/>
            </p:nvSpPr>
            <p:spPr>
              <a:xfrm>
                <a:off x="3854075" y="5008750"/>
                <a:ext cx="354400" cy="282275"/>
              </a:xfrm>
              <a:custGeom>
                <a:avLst/>
                <a:gdLst/>
                <a:ahLst/>
                <a:cxnLst/>
                <a:rect l="l" t="t" r="r" b="b"/>
                <a:pathLst>
                  <a:path w="14176" h="11291" extrusionOk="0">
                    <a:moveTo>
                      <a:pt x="6801" y="1"/>
                    </a:moveTo>
                    <a:cubicBezTo>
                      <a:pt x="5056" y="1"/>
                      <a:pt x="21" y="71"/>
                      <a:pt x="8" y="880"/>
                    </a:cubicBezTo>
                    <a:cubicBezTo>
                      <a:pt x="1" y="3397"/>
                      <a:pt x="782" y="6113"/>
                      <a:pt x="782" y="6113"/>
                    </a:cubicBezTo>
                    <a:cubicBezTo>
                      <a:pt x="1461" y="7178"/>
                      <a:pt x="3892" y="7281"/>
                      <a:pt x="3892" y="7281"/>
                    </a:cubicBezTo>
                    <a:cubicBezTo>
                      <a:pt x="6962" y="9996"/>
                      <a:pt x="9906" y="11061"/>
                      <a:pt x="9906" y="11061"/>
                    </a:cubicBezTo>
                    <a:cubicBezTo>
                      <a:pt x="10374" y="11218"/>
                      <a:pt x="10842" y="11291"/>
                      <a:pt x="11285" y="11291"/>
                    </a:cubicBezTo>
                    <a:cubicBezTo>
                      <a:pt x="12492" y="11291"/>
                      <a:pt x="13506" y="10750"/>
                      <a:pt x="13789" y="9901"/>
                    </a:cubicBezTo>
                    <a:cubicBezTo>
                      <a:pt x="14176" y="8733"/>
                      <a:pt x="13694" y="7565"/>
                      <a:pt x="12234" y="6310"/>
                    </a:cubicBezTo>
                    <a:cubicBezTo>
                      <a:pt x="10782" y="5047"/>
                      <a:pt x="7388" y="4"/>
                      <a:pt x="7388" y="4"/>
                    </a:cubicBezTo>
                    <a:cubicBezTo>
                      <a:pt x="7388" y="4"/>
                      <a:pt x="7167" y="1"/>
                      <a:pt x="68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6"/>
              <p:cNvSpPr/>
              <p:nvPr/>
            </p:nvSpPr>
            <p:spPr>
              <a:xfrm>
                <a:off x="3268450" y="2759075"/>
                <a:ext cx="947525" cy="2295475"/>
              </a:xfrm>
              <a:custGeom>
                <a:avLst/>
                <a:gdLst/>
                <a:ahLst/>
                <a:cxnLst/>
                <a:rect l="l" t="t" r="r" b="b"/>
                <a:pathLst>
                  <a:path w="37901" h="91819" extrusionOk="0">
                    <a:moveTo>
                      <a:pt x="26239" y="0"/>
                    </a:moveTo>
                    <a:cubicBezTo>
                      <a:pt x="16567" y="0"/>
                      <a:pt x="2289" y="3092"/>
                      <a:pt x="2289" y="3092"/>
                    </a:cubicBezTo>
                    <a:cubicBezTo>
                      <a:pt x="2289" y="3092"/>
                      <a:pt x="805" y="4695"/>
                      <a:pt x="403" y="6526"/>
                    </a:cubicBezTo>
                    <a:cubicBezTo>
                      <a:pt x="0" y="8349"/>
                      <a:pt x="924" y="49793"/>
                      <a:pt x="576" y="52627"/>
                    </a:cubicBezTo>
                    <a:cubicBezTo>
                      <a:pt x="221" y="55460"/>
                      <a:pt x="987" y="57915"/>
                      <a:pt x="1476" y="59201"/>
                    </a:cubicBezTo>
                    <a:cubicBezTo>
                      <a:pt x="1965" y="60480"/>
                      <a:pt x="845" y="61080"/>
                      <a:pt x="1295" y="63503"/>
                    </a:cubicBezTo>
                    <a:cubicBezTo>
                      <a:pt x="1744" y="65926"/>
                      <a:pt x="2179" y="72256"/>
                      <a:pt x="2289" y="74868"/>
                    </a:cubicBezTo>
                    <a:cubicBezTo>
                      <a:pt x="2400" y="77489"/>
                      <a:pt x="2084" y="89833"/>
                      <a:pt x="2084" y="89833"/>
                    </a:cubicBezTo>
                    <a:cubicBezTo>
                      <a:pt x="2807" y="90080"/>
                      <a:pt x="6621" y="91714"/>
                      <a:pt x="9329" y="91714"/>
                    </a:cubicBezTo>
                    <a:cubicBezTo>
                      <a:pt x="10257" y="91714"/>
                      <a:pt x="11055" y="91522"/>
                      <a:pt x="11555" y="91017"/>
                    </a:cubicBezTo>
                    <a:cubicBezTo>
                      <a:pt x="13512" y="89036"/>
                      <a:pt x="14720" y="51932"/>
                      <a:pt x="15864" y="47473"/>
                    </a:cubicBezTo>
                    <a:cubicBezTo>
                      <a:pt x="17009" y="43022"/>
                      <a:pt x="17845" y="25495"/>
                      <a:pt x="17845" y="25492"/>
                    </a:cubicBezTo>
                    <a:lnTo>
                      <a:pt x="17845" y="25492"/>
                    </a:lnTo>
                    <a:cubicBezTo>
                      <a:pt x="17845" y="25495"/>
                      <a:pt x="17727" y="44190"/>
                      <a:pt x="19408" y="51096"/>
                    </a:cubicBezTo>
                    <a:cubicBezTo>
                      <a:pt x="19408" y="51096"/>
                      <a:pt x="20063" y="63258"/>
                      <a:pt x="20276" y="66447"/>
                    </a:cubicBezTo>
                    <a:cubicBezTo>
                      <a:pt x="20497" y="69635"/>
                      <a:pt x="20876" y="89296"/>
                      <a:pt x="24017" y="91017"/>
                    </a:cubicBezTo>
                    <a:cubicBezTo>
                      <a:pt x="25057" y="91590"/>
                      <a:pt x="26374" y="91819"/>
                      <a:pt x="27712" y="91819"/>
                    </a:cubicBezTo>
                    <a:cubicBezTo>
                      <a:pt x="30408" y="91819"/>
                      <a:pt x="33189" y="90890"/>
                      <a:pt x="33954" y="89983"/>
                    </a:cubicBezTo>
                    <a:cubicBezTo>
                      <a:pt x="35107" y="88625"/>
                      <a:pt x="33457" y="72469"/>
                      <a:pt x="33520" y="70504"/>
                    </a:cubicBezTo>
                    <a:cubicBezTo>
                      <a:pt x="33520" y="70504"/>
                      <a:pt x="34333" y="62958"/>
                      <a:pt x="33954" y="60693"/>
                    </a:cubicBezTo>
                    <a:cubicBezTo>
                      <a:pt x="33954" y="60693"/>
                      <a:pt x="35430" y="54142"/>
                      <a:pt x="34980" y="51972"/>
                    </a:cubicBezTo>
                    <a:cubicBezTo>
                      <a:pt x="34980" y="51972"/>
                      <a:pt x="37901" y="7576"/>
                      <a:pt x="34649" y="2185"/>
                    </a:cubicBezTo>
                    <a:cubicBezTo>
                      <a:pt x="33677" y="567"/>
                      <a:pt x="30380" y="0"/>
                      <a:pt x="26239" y="0"/>
                    </a:cubicBezTo>
                    <a:close/>
                  </a:path>
                </a:pathLst>
              </a:custGeom>
              <a:solidFill>
                <a:srgbClr val="FAB5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6"/>
              <p:cNvSpPr/>
              <p:nvPr/>
            </p:nvSpPr>
            <p:spPr>
              <a:xfrm>
                <a:off x="3276125" y="2811125"/>
                <a:ext cx="896650" cy="402950"/>
              </a:xfrm>
              <a:custGeom>
                <a:avLst/>
                <a:gdLst/>
                <a:ahLst/>
                <a:cxnLst/>
                <a:rect l="l" t="t" r="r" b="b"/>
                <a:pathLst>
                  <a:path w="35866" h="16118" extrusionOk="0">
                    <a:moveTo>
                      <a:pt x="7223" y="0"/>
                    </a:moveTo>
                    <a:cubicBezTo>
                      <a:pt x="4081" y="561"/>
                      <a:pt x="1982" y="1010"/>
                      <a:pt x="1982" y="1010"/>
                    </a:cubicBezTo>
                    <a:cubicBezTo>
                      <a:pt x="1982" y="1010"/>
                      <a:pt x="498" y="2621"/>
                      <a:pt x="96" y="4444"/>
                    </a:cubicBezTo>
                    <a:cubicBezTo>
                      <a:pt x="40" y="4688"/>
                      <a:pt x="9" y="5643"/>
                      <a:pt x="1" y="7112"/>
                    </a:cubicBezTo>
                    <a:cubicBezTo>
                      <a:pt x="2992" y="7672"/>
                      <a:pt x="12795" y="9629"/>
                      <a:pt x="17933" y="12013"/>
                    </a:cubicBezTo>
                    <a:cubicBezTo>
                      <a:pt x="21646" y="13736"/>
                      <a:pt x="27317" y="16117"/>
                      <a:pt x="31549" y="16117"/>
                    </a:cubicBezTo>
                    <a:cubicBezTo>
                      <a:pt x="33325" y="16117"/>
                      <a:pt x="34848" y="15697"/>
                      <a:pt x="35865" y="14633"/>
                    </a:cubicBezTo>
                    <a:cubicBezTo>
                      <a:pt x="35818" y="10198"/>
                      <a:pt x="35644" y="6267"/>
                      <a:pt x="35257" y="3536"/>
                    </a:cubicBezTo>
                    <a:cubicBezTo>
                      <a:pt x="30609" y="2928"/>
                      <a:pt x="15794" y="1010"/>
                      <a:pt x="7223" y="0"/>
                    </a:cubicBezTo>
                    <a:close/>
                  </a:path>
                </a:pathLst>
              </a:custGeom>
              <a:solidFill>
                <a:srgbClr val="D87D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6"/>
              <p:cNvSpPr/>
              <p:nvPr/>
            </p:nvSpPr>
            <p:spPr>
              <a:xfrm>
                <a:off x="3262325" y="2846050"/>
                <a:ext cx="429575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7183" h="5552" extrusionOk="0">
                    <a:moveTo>
                      <a:pt x="1137" y="0"/>
                    </a:moveTo>
                    <a:cubicBezTo>
                      <a:pt x="829" y="142"/>
                      <a:pt x="608" y="426"/>
                      <a:pt x="545" y="758"/>
                    </a:cubicBezTo>
                    <a:cubicBezTo>
                      <a:pt x="435" y="1326"/>
                      <a:pt x="0" y="3820"/>
                      <a:pt x="545" y="3828"/>
                    </a:cubicBezTo>
                    <a:cubicBezTo>
                      <a:pt x="1014" y="3843"/>
                      <a:pt x="12308" y="5552"/>
                      <a:pt x="16510" y="5552"/>
                    </a:cubicBezTo>
                    <a:cubicBezTo>
                      <a:pt x="16761" y="5552"/>
                      <a:pt x="16986" y="5546"/>
                      <a:pt x="17183" y="5533"/>
                    </a:cubicBezTo>
                    <a:lnTo>
                      <a:pt x="17183" y="2621"/>
                    </a:lnTo>
                    <a:cubicBezTo>
                      <a:pt x="17183" y="2621"/>
                      <a:pt x="1855" y="647"/>
                      <a:pt x="1137" y="0"/>
                    </a:cubicBezTo>
                    <a:close/>
                  </a:path>
                </a:pathLst>
              </a:custGeom>
              <a:solidFill>
                <a:srgbClr val="121B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6"/>
              <p:cNvSpPr/>
              <p:nvPr/>
            </p:nvSpPr>
            <p:spPr>
              <a:xfrm>
                <a:off x="3745150" y="2846050"/>
                <a:ext cx="429775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7191" h="5552" extrusionOk="0">
                    <a:moveTo>
                      <a:pt x="16054" y="0"/>
                    </a:moveTo>
                    <a:cubicBezTo>
                      <a:pt x="15336" y="647"/>
                      <a:pt x="1" y="2621"/>
                      <a:pt x="1" y="2621"/>
                    </a:cubicBezTo>
                    <a:lnTo>
                      <a:pt x="1" y="5533"/>
                    </a:lnTo>
                    <a:cubicBezTo>
                      <a:pt x="197" y="5546"/>
                      <a:pt x="423" y="5552"/>
                      <a:pt x="673" y="5552"/>
                    </a:cubicBezTo>
                    <a:cubicBezTo>
                      <a:pt x="4876" y="5552"/>
                      <a:pt x="16177" y="3843"/>
                      <a:pt x="16646" y="3828"/>
                    </a:cubicBezTo>
                    <a:cubicBezTo>
                      <a:pt x="17191" y="3820"/>
                      <a:pt x="16749" y="1326"/>
                      <a:pt x="16646" y="758"/>
                    </a:cubicBezTo>
                    <a:cubicBezTo>
                      <a:pt x="16575" y="426"/>
                      <a:pt x="16354" y="142"/>
                      <a:pt x="16054" y="0"/>
                    </a:cubicBezTo>
                    <a:close/>
                  </a:path>
                </a:pathLst>
              </a:custGeom>
              <a:solidFill>
                <a:srgbClr val="121B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6"/>
              <p:cNvSpPr/>
              <p:nvPr/>
            </p:nvSpPr>
            <p:spPr>
              <a:xfrm>
                <a:off x="3714375" y="3398525"/>
                <a:ext cx="170300" cy="1643875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65755" extrusionOk="0">
                    <a:moveTo>
                      <a:pt x="3165" y="1"/>
                    </a:moveTo>
                    <a:cubicBezTo>
                      <a:pt x="2634" y="199"/>
                      <a:pt x="1895" y="263"/>
                      <a:pt x="1146" y="263"/>
                    </a:cubicBezTo>
                    <a:cubicBezTo>
                      <a:pt x="761" y="263"/>
                      <a:pt x="373" y="246"/>
                      <a:pt x="8" y="222"/>
                    </a:cubicBezTo>
                    <a:lnTo>
                      <a:pt x="8" y="222"/>
                    </a:lnTo>
                    <a:cubicBezTo>
                      <a:pt x="1" y="2660"/>
                      <a:pt x="8" y="19132"/>
                      <a:pt x="1571" y="25518"/>
                    </a:cubicBezTo>
                    <a:cubicBezTo>
                      <a:pt x="1571" y="25518"/>
                      <a:pt x="2226" y="37688"/>
                      <a:pt x="2439" y="40869"/>
                    </a:cubicBezTo>
                    <a:cubicBezTo>
                      <a:pt x="2660" y="44057"/>
                      <a:pt x="3039" y="63718"/>
                      <a:pt x="6180" y="65447"/>
                    </a:cubicBezTo>
                    <a:cubicBezTo>
                      <a:pt x="6386" y="65557"/>
                      <a:pt x="6599" y="65660"/>
                      <a:pt x="6812" y="65754"/>
                    </a:cubicBezTo>
                    <a:cubicBezTo>
                      <a:pt x="5691" y="61208"/>
                      <a:pt x="4807" y="51185"/>
                      <a:pt x="5083" y="48856"/>
                    </a:cubicBezTo>
                    <a:cubicBezTo>
                      <a:pt x="5391" y="46236"/>
                      <a:pt x="5604" y="42834"/>
                      <a:pt x="5083" y="41634"/>
                    </a:cubicBezTo>
                    <a:cubicBezTo>
                      <a:pt x="4555" y="40427"/>
                      <a:pt x="4334" y="28501"/>
                      <a:pt x="4941" y="26173"/>
                    </a:cubicBezTo>
                    <a:cubicBezTo>
                      <a:pt x="5549" y="23844"/>
                      <a:pt x="4042" y="17017"/>
                      <a:pt x="3165" y="13963"/>
                    </a:cubicBezTo>
                    <a:cubicBezTo>
                      <a:pt x="2289" y="10908"/>
                      <a:pt x="3165" y="1"/>
                      <a:pt x="3165" y="1"/>
                    </a:cubicBezTo>
                    <a:close/>
                  </a:path>
                </a:pathLst>
              </a:custGeom>
              <a:solidFill>
                <a:srgbClr val="F59B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6"/>
              <p:cNvSpPr/>
              <p:nvPr/>
            </p:nvSpPr>
            <p:spPr>
              <a:xfrm>
                <a:off x="3539750" y="3398525"/>
                <a:ext cx="174450" cy="1598100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63924" extrusionOk="0">
                    <a:moveTo>
                      <a:pt x="5068" y="1"/>
                    </a:moveTo>
                    <a:cubicBezTo>
                      <a:pt x="4634" y="585"/>
                      <a:pt x="4484" y="8438"/>
                      <a:pt x="4049" y="11492"/>
                    </a:cubicBezTo>
                    <a:cubicBezTo>
                      <a:pt x="3607" y="14547"/>
                      <a:pt x="3031" y="18469"/>
                      <a:pt x="1832" y="22242"/>
                    </a:cubicBezTo>
                    <a:cubicBezTo>
                      <a:pt x="640" y="26023"/>
                      <a:pt x="703" y="33734"/>
                      <a:pt x="1366" y="37799"/>
                    </a:cubicBezTo>
                    <a:cubicBezTo>
                      <a:pt x="2021" y="41871"/>
                      <a:pt x="1966" y="44815"/>
                      <a:pt x="1366" y="46512"/>
                    </a:cubicBezTo>
                    <a:cubicBezTo>
                      <a:pt x="758" y="48217"/>
                      <a:pt x="269" y="53939"/>
                      <a:pt x="127" y="56117"/>
                    </a:cubicBezTo>
                    <a:cubicBezTo>
                      <a:pt x="1" y="57933"/>
                      <a:pt x="940" y="62447"/>
                      <a:pt x="1255" y="63923"/>
                    </a:cubicBezTo>
                    <a:cubicBezTo>
                      <a:pt x="2905" y="56552"/>
                      <a:pt x="3986" y="25920"/>
                      <a:pt x="5012" y="21903"/>
                    </a:cubicBezTo>
                    <a:cubicBezTo>
                      <a:pt x="6070" y="17799"/>
                      <a:pt x="6859" y="2566"/>
                      <a:pt x="6978" y="222"/>
                    </a:cubicBezTo>
                    <a:cubicBezTo>
                      <a:pt x="5920" y="143"/>
                      <a:pt x="5068" y="1"/>
                      <a:pt x="5068" y="1"/>
                    </a:cubicBezTo>
                    <a:close/>
                  </a:path>
                </a:pathLst>
              </a:custGeom>
              <a:solidFill>
                <a:srgbClr val="F59B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6"/>
              <p:cNvSpPr/>
              <p:nvPr/>
            </p:nvSpPr>
            <p:spPr>
              <a:xfrm>
                <a:off x="3296275" y="1540800"/>
                <a:ext cx="35325" cy="4777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19109" fill="none" extrusionOk="0">
                    <a:moveTo>
                      <a:pt x="0" y="19108"/>
                    </a:moveTo>
                    <a:cubicBezTo>
                      <a:pt x="1413" y="8737"/>
                      <a:pt x="316" y="0"/>
                      <a:pt x="316" y="0"/>
                    </a:cubicBezTo>
                  </a:path>
                </a:pathLst>
              </a:custGeom>
              <a:noFill/>
              <a:ln w="11250" cap="rnd" cmpd="sng">
                <a:solidFill>
                  <a:srgbClr val="B57D2A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6"/>
              <p:cNvSpPr/>
              <p:nvPr/>
            </p:nvSpPr>
            <p:spPr>
              <a:xfrm>
                <a:off x="3312050" y="2834200"/>
                <a:ext cx="805475" cy="76775"/>
              </a:xfrm>
              <a:custGeom>
                <a:avLst/>
                <a:gdLst/>
                <a:ahLst/>
                <a:cxnLst/>
                <a:rect l="l" t="t" r="r" b="b"/>
                <a:pathLst>
                  <a:path w="32219" h="3071" fill="none" extrusionOk="0">
                    <a:moveTo>
                      <a:pt x="0" y="1"/>
                    </a:moveTo>
                    <a:cubicBezTo>
                      <a:pt x="0" y="1"/>
                      <a:pt x="18738" y="3071"/>
                      <a:pt x="32218" y="1"/>
                    </a:cubicBezTo>
                  </a:path>
                </a:pathLst>
              </a:custGeom>
              <a:noFill/>
              <a:ln w="11250" cap="rnd" cmpd="sng">
                <a:solidFill>
                  <a:srgbClr val="B57D2A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6"/>
              <p:cNvSpPr/>
              <p:nvPr/>
            </p:nvSpPr>
            <p:spPr>
              <a:xfrm>
                <a:off x="3525950" y="1434050"/>
                <a:ext cx="411025" cy="164975"/>
              </a:xfrm>
              <a:custGeom>
                <a:avLst/>
                <a:gdLst/>
                <a:ahLst/>
                <a:cxnLst/>
                <a:rect l="l" t="t" r="r" b="b"/>
                <a:pathLst>
                  <a:path w="16441" h="6599" extrusionOk="0">
                    <a:moveTo>
                      <a:pt x="410" y="0"/>
                    </a:moveTo>
                    <a:cubicBezTo>
                      <a:pt x="276" y="71"/>
                      <a:pt x="142" y="142"/>
                      <a:pt x="0" y="213"/>
                    </a:cubicBezTo>
                    <a:cubicBezTo>
                      <a:pt x="1374" y="6330"/>
                      <a:pt x="6959" y="6577"/>
                      <a:pt x="7707" y="6577"/>
                    </a:cubicBezTo>
                    <a:cubicBezTo>
                      <a:pt x="7759" y="6577"/>
                      <a:pt x="7787" y="6575"/>
                      <a:pt x="7790" y="6575"/>
                    </a:cubicBezTo>
                    <a:cubicBezTo>
                      <a:pt x="8043" y="6591"/>
                      <a:pt x="8287" y="6599"/>
                      <a:pt x="8516" y="6599"/>
                    </a:cubicBezTo>
                    <a:cubicBezTo>
                      <a:pt x="10916" y="6599"/>
                      <a:pt x="12849" y="5873"/>
                      <a:pt x="14278" y="4428"/>
                    </a:cubicBezTo>
                    <a:cubicBezTo>
                      <a:pt x="15406" y="3284"/>
                      <a:pt x="16062" y="1863"/>
                      <a:pt x="16440" y="513"/>
                    </a:cubicBezTo>
                    <a:lnTo>
                      <a:pt x="16030" y="277"/>
                    </a:lnTo>
                    <a:cubicBezTo>
                      <a:pt x="15667" y="1603"/>
                      <a:pt x="15043" y="3015"/>
                      <a:pt x="13954" y="4112"/>
                    </a:cubicBezTo>
                    <a:cubicBezTo>
                      <a:pt x="12619" y="5469"/>
                      <a:pt x="10788" y="6153"/>
                      <a:pt x="8490" y="6153"/>
                    </a:cubicBezTo>
                    <a:cubicBezTo>
                      <a:pt x="8261" y="6153"/>
                      <a:pt x="8028" y="6147"/>
                      <a:pt x="7790" y="6133"/>
                    </a:cubicBezTo>
                    <a:cubicBezTo>
                      <a:pt x="7774" y="6133"/>
                      <a:pt x="7737" y="6134"/>
                      <a:pt x="7682" y="6134"/>
                    </a:cubicBezTo>
                    <a:cubicBezTo>
                      <a:pt x="6836" y="6134"/>
                      <a:pt x="1656" y="5901"/>
                      <a:pt x="410" y="0"/>
                    </a:cubicBezTo>
                    <a:close/>
                  </a:path>
                </a:pathLst>
              </a:custGeom>
              <a:solidFill>
                <a:srgbClr val="B57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6"/>
              <p:cNvSpPr/>
              <p:nvPr/>
            </p:nvSpPr>
            <p:spPr>
              <a:xfrm>
                <a:off x="3274350" y="1386500"/>
                <a:ext cx="889725" cy="15357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61429" extrusionOk="0">
                    <a:moveTo>
                      <a:pt x="24286" y="0"/>
                    </a:moveTo>
                    <a:cubicBezTo>
                      <a:pt x="23866" y="0"/>
                      <a:pt x="23734" y="340"/>
                      <a:pt x="23734" y="340"/>
                    </a:cubicBezTo>
                    <a:cubicBezTo>
                      <a:pt x="23229" y="734"/>
                      <a:pt x="20111" y="995"/>
                      <a:pt x="17759" y="1003"/>
                    </a:cubicBezTo>
                    <a:lnTo>
                      <a:pt x="17759" y="1026"/>
                    </a:lnTo>
                    <a:cubicBezTo>
                      <a:pt x="15431" y="1011"/>
                      <a:pt x="13261" y="845"/>
                      <a:pt x="12755" y="450"/>
                    </a:cubicBezTo>
                    <a:cubicBezTo>
                      <a:pt x="12755" y="450"/>
                      <a:pt x="12624" y="114"/>
                      <a:pt x="12207" y="114"/>
                    </a:cubicBezTo>
                    <a:cubicBezTo>
                      <a:pt x="11886" y="114"/>
                      <a:pt x="11398" y="312"/>
                      <a:pt x="10672" y="1011"/>
                    </a:cubicBezTo>
                    <a:cubicBezTo>
                      <a:pt x="8991" y="2629"/>
                      <a:pt x="1737" y="3852"/>
                      <a:pt x="893" y="4594"/>
                    </a:cubicBezTo>
                    <a:cubicBezTo>
                      <a:pt x="48" y="5336"/>
                      <a:pt x="175" y="26188"/>
                      <a:pt x="664" y="29819"/>
                    </a:cubicBezTo>
                    <a:cubicBezTo>
                      <a:pt x="664" y="29819"/>
                      <a:pt x="388" y="54420"/>
                      <a:pt x="190" y="56022"/>
                    </a:cubicBezTo>
                    <a:cubicBezTo>
                      <a:pt x="1" y="57617"/>
                      <a:pt x="956" y="59219"/>
                      <a:pt x="1840" y="59803"/>
                    </a:cubicBezTo>
                    <a:cubicBezTo>
                      <a:pt x="1840" y="59803"/>
                      <a:pt x="8604" y="61295"/>
                      <a:pt x="17823" y="61429"/>
                    </a:cubicBezTo>
                    <a:lnTo>
                      <a:pt x="17823" y="61405"/>
                    </a:lnTo>
                    <a:cubicBezTo>
                      <a:pt x="27010" y="61263"/>
                      <a:pt x="33742" y="59779"/>
                      <a:pt x="33742" y="59779"/>
                    </a:cubicBezTo>
                    <a:cubicBezTo>
                      <a:pt x="34626" y="59195"/>
                      <a:pt x="35589" y="57601"/>
                      <a:pt x="35392" y="55999"/>
                    </a:cubicBezTo>
                    <a:cubicBezTo>
                      <a:pt x="35194" y="54404"/>
                      <a:pt x="34918" y="29795"/>
                      <a:pt x="34918" y="29795"/>
                    </a:cubicBezTo>
                    <a:cubicBezTo>
                      <a:pt x="35415" y="26164"/>
                      <a:pt x="35542" y="5312"/>
                      <a:pt x="34689" y="4570"/>
                    </a:cubicBezTo>
                    <a:cubicBezTo>
                      <a:pt x="33845" y="3828"/>
                      <a:pt x="27507" y="2518"/>
                      <a:pt x="25826" y="900"/>
                    </a:cubicBezTo>
                    <a:cubicBezTo>
                      <a:pt x="25097" y="199"/>
                      <a:pt x="24607" y="0"/>
                      <a:pt x="24286" y="0"/>
                    </a:cubicBezTo>
                    <a:close/>
                  </a:path>
                </a:pathLst>
              </a:custGeom>
              <a:solidFill>
                <a:srgbClr val="FAB5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6"/>
              <p:cNvSpPr/>
              <p:nvPr/>
            </p:nvSpPr>
            <p:spPr>
              <a:xfrm>
                <a:off x="3661100" y="1410375"/>
                <a:ext cx="114275" cy="15742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968" extrusionOk="0">
                    <a:moveTo>
                      <a:pt x="1" y="0"/>
                    </a:moveTo>
                    <a:lnTo>
                      <a:pt x="1" y="62968"/>
                    </a:lnTo>
                    <a:lnTo>
                      <a:pt x="4570" y="62068"/>
                    </a:lnTo>
                    <a:lnTo>
                      <a:pt x="4349" y="0"/>
                    </a:lnTo>
                    <a:close/>
                  </a:path>
                </a:pathLst>
              </a:custGeom>
              <a:solidFill>
                <a:srgbClr val="EB5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6"/>
              <p:cNvSpPr/>
              <p:nvPr/>
            </p:nvSpPr>
            <p:spPr>
              <a:xfrm>
                <a:off x="3862750" y="4092875"/>
                <a:ext cx="221625" cy="265425"/>
              </a:xfrm>
              <a:custGeom>
                <a:avLst/>
                <a:gdLst/>
                <a:ahLst/>
                <a:cxnLst/>
                <a:rect l="l" t="t" r="r" b="b"/>
                <a:pathLst>
                  <a:path w="8865" h="10617" fill="none" extrusionOk="0">
                    <a:moveTo>
                      <a:pt x="1" y="10617"/>
                    </a:moveTo>
                    <a:cubicBezTo>
                      <a:pt x="1" y="10617"/>
                      <a:pt x="6268" y="5684"/>
                      <a:pt x="8864" y="1"/>
                    </a:cubicBezTo>
                  </a:path>
                </a:pathLst>
              </a:custGeom>
              <a:noFill/>
              <a:ln w="10850" cap="rnd" cmpd="sng">
                <a:solidFill>
                  <a:srgbClr val="CD7B17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6"/>
              <p:cNvSpPr/>
              <p:nvPr/>
            </p:nvSpPr>
            <p:spPr>
              <a:xfrm>
                <a:off x="3862750" y="4274625"/>
                <a:ext cx="190825" cy="123525"/>
              </a:xfrm>
              <a:custGeom>
                <a:avLst/>
                <a:gdLst/>
                <a:ahLst/>
                <a:cxnLst/>
                <a:rect l="l" t="t" r="r" b="b"/>
                <a:pathLst>
                  <a:path w="7633" h="4941" fill="none" extrusionOk="0">
                    <a:moveTo>
                      <a:pt x="7633" y="0"/>
                    </a:moveTo>
                    <a:cubicBezTo>
                      <a:pt x="7633" y="0"/>
                      <a:pt x="3126" y="3639"/>
                      <a:pt x="1" y="4941"/>
                    </a:cubicBezTo>
                  </a:path>
                </a:pathLst>
              </a:custGeom>
              <a:noFill/>
              <a:ln w="10850" cap="rnd" cmpd="sng">
                <a:solidFill>
                  <a:srgbClr val="CD7B17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6"/>
              <p:cNvSpPr/>
              <p:nvPr/>
            </p:nvSpPr>
            <p:spPr>
              <a:xfrm>
                <a:off x="3321125" y="3689375"/>
                <a:ext cx="201675" cy="290875"/>
              </a:xfrm>
              <a:custGeom>
                <a:avLst/>
                <a:gdLst/>
                <a:ahLst/>
                <a:cxnLst/>
                <a:rect l="l" t="t" r="r" b="b"/>
                <a:pathLst>
                  <a:path w="8067" h="11635" fill="none" extrusionOk="0">
                    <a:moveTo>
                      <a:pt x="0" y="0"/>
                    </a:moveTo>
                    <a:cubicBezTo>
                      <a:pt x="0" y="0"/>
                      <a:pt x="5746" y="9748"/>
                      <a:pt x="8067" y="11634"/>
                    </a:cubicBezTo>
                  </a:path>
                </a:pathLst>
              </a:custGeom>
              <a:noFill/>
              <a:ln w="10850" cap="rnd" cmpd="sng">
                <a:solidFill>
                  <a:srgbClr val="CD7B17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6"/>
              <p:cNvSpPr/>
              <p:nvPr/>
            </p:nvSpPr>
            <p:spPr>
              <a:xfrm>
                <a:off x="3331975" y="3834800"/>
                <a:ext cx="190825" cy="190825"/>
              </a:xfrm>
              <a:custGeom>
                <a:avLst/>
                <a:gdLst/>
                <a:ahLst/>
                <a:cxnLst/>
                <a:rect l="l" t="t" r="r" b="b"/>
                <a:pathLst>
                  <a:path w="7633" h="7633" fill="none" extrusionOk="0">
                    <a:moveTo>
                      <a:pt x="1" y="0"/>
                    </a:moveTo>
                    <a:cubicBezTo>
                      <a:pt x="1" y="0"/>
                      <a:pt x="5810" y="6859"/>
                      <a:pt x="7633" y="7633"/>
                    </a:cubicBezTo>
                  </a:path>
                </a:pathLst>
              </a:custGeom>
              <a:noFill/>
              <a:ln w="10850" cap="rnd" cmpd="sng">
                <a:solidFill>
                  <a:srgbClr val="CD7B17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6"/>
              <p:cNvSpPr/>
              <p:nvPr/>
            </p:nvSpPr>
            <p:spPr>
              <a:xfrm>
                <a:off x="3637225" y="2888475"/>
                <a:ext cx="17445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4247" extrusionOk="0">
                    <a:moveTo>
                      <a:pt x="656" y="0"/>
                    </a:moveTo>
                    <a:cubicBezTo>
                      <a:pt x="293" y="0"/>
                      <a:pt x="0" y="292"/>
                      <a:pt x="0" y="655"/>
                    </a:cubicBezTo>
                    <a:lnTo>
                      <a:pt x="8" y="3599"/>
                    </a:lnTo>
                    <a:cubicBezTo>
                      <a:pt x="8" y="3954"/>
                      <a:pt x="300" y="4246"/>
                      <a:pt x="656" y="4246"/>
                    </a:cubicBezTo>
                    <a:lnTo>
                      <a:pt x="6330" y="4246"/>
                    </a:lnTo>
                    <a:cubicBezTo>
                      <a:pt x="6686" y="4246"/>
                      <a:pt x="6978" y="3954"/>
                      <a:pt x="6978" y="3599"/>
                    </a:cubicBezTo>
                    <a:lnTo>
                      <a:pt x="6978" y="655"/>
                    </a:lnTo>
                    <a:cubicBezTo>
                      <a:pt x="6978" y="292"/>
                      <a:pt x="6686" y="0"/>
                      <a:pt x="6330" y="0"/>
                    </a:cubicBezTo>
                    <a:close/>
                  </a:path>
                </a:pathLst>
              </a:custGeom>
              <a:solidFill>
                <a:srgbClr val="FEF7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6"/>
              <p:cNvSpPr/>
              <p:nvPr/>
            </p:nvSpPr>
            <p:spPr>
              <a:xfrm>
                <a:off x="3637225" y="2888675"/>
                <a:ext cx="17445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1232" extrusionOk="0">
                    <a:moveTo>
                      <a:pt x="656" y="0"/>
                    </a:moveTo>
                    <a:cubicBezTo>
                      <a:pt x="293" y="0"/>
                      <a:pt x="0" y="292"/>
                      <a:pt x="0" y="655"/>
                    </a:cubicBezTo>
                    <a:lnTo>
                      <a:pt x="0" y="1231"/>
                    </a:lnTo>
                    <a:cubicBezTo>
                      <a:pt x="0" y="881"/>
                      <a:pt x="285" y="584"/>
                      <a:pt x="642" y="584"/>
                    </a:cubicBezTo>
                    <a:cubicBezTo>
                      <a:pt x="646" y="584"/>
                      <a:pt x="651" y="584"/>
                      <a:pt x="656" y="584"/>
                    </a:cubicBezTo>
                    <a:lnTo>
                      <a:pt x="6330" y="584"/>
                    </a:lnTo>
                    <a:cubicBezTo>
                      <a:pt x="6686" y="584"/>
                      <a:pt x="6978" y="876"/>
                      <a:pt x="6978" y="1231"/>
                    </a:cubicBezTo>
                    <a:lnTo>
                      <a:pt x="6978" y="655"/>
                    </a:lnTo>
                    <a:cubicBezTo>
                      <a:pt x="6978" y="292"/>
                      <a:pt x="6686" y="0"/>
                      <a:pt x="6330" y="0"/>
                    </a:cubicBezTo>
                    <a:close/>
                  </a:path>
                </a:pathLst>
              </a:custGeom>
              <a:solidFill>
                <a:srgbClr val="B8C9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6"/>
              <p:cNvSpPr/>
              <p:nvPr/>
            </p:nvSpPr>
            <p:spPr>
              <a:xfrm>
                <a:off x="3422950" y="1447850"/>
                <a:ext cx="571450" cy="1571650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62866" fill="none" extrusionOk="0">
                    <a:moveTo>
                      <a:pt x="22857" y="1"/>
                    </a:moveTo>
                    <a:cubicBezTo>
                      <a:pt x="22857" y="1"/>
                      <a:pt x="15841" y="32669"/>
                      <a:pt x="0" y="62866"/>
                    </a:cubicBezTo>
                  </a:path>
                </a:pathLst>
              </a:custGeom>
              <a:noFill/>
              <a:ln w="38075" cap="rnd" cmpd="sng">
                <a:solidFill>
                  <a:srgbClr val="121B28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6"/>
              <p:cNvSpPr/>
              <p:nvPr/>
            </p:nvSpPr>
            <p:spPr>
              <a:xfrm>
                <a:off x="4304150" y="1866950"/>
                <a:ext cx="158675" cy="34930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13972" extrusionOk="0">
                    <a:moveTo>
                      <a:pt x="2652" y="1"/>
                    </a:moveTo>
                    <a:cubicBezTo>
                      <a:pt x="2515" y="1"/>
                      <a:pt x="2391" y="29"/>
                      <a:pt x="2290" y="96"/>
                    </a:cubicBezTo>
                    <a:cubicBezTo>
                      <a:pt x="1634" y="530"/>
                      <a:pt x="1" y="6307"/>
                      <a:pt x="1" y="7294"/>
                    </a:cubicBezTo>
                    <a:cubicBezTo>
                      <a:pt x="1" y="8272"/>
                      <a:pt x="1966" y="13845"/>
                      <a:pt x="3063" y="13947"/>
                    </a:cubicBezTo>
                    <a:cubicBezTo>
                      <a:pt x="3236" y="13963"/>
                      <a:pt x="3425" y="13972"/>
                      <a:pt x="3621" y="13972"/>
                    </a:cubicBezTo>
                    <a:cubicBezTo>
                      <a:pt x="4670" y="13972"/>
                      <a:pt x="5931" y="13733"/>
                      <a:pt x="6117" y="13182"/>
                    </a:cubicBezTo>
                    <a:cubicBezTo>
                      <a:pt x="6346" y="12527"/>
                      <a:pt x="5731" y="2290"/>
                      <a:pt x="4563" y="861"/>
                    </a:cubicBezTo>
                    <a:cubicBezTo>
                      <a:pt x="4563" y="861"/>
                      <a:pt x="3408" y="1"/>
                      <a:pt x="2652" y="1"/>
                    </a:cubicBezTo>
                    <a:close/>
                  </a:path>
                </a:pathLst>
              </a:custGeom>
              <a:solidFill>
                <a:srgbClr val="171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6"/>
              <p:cNvSpPr/>
              <p:nvPr/>
            </p:nvSpPr>
            <p:spPr>
              <a:xfrm>
                <a:off x="4331575" y="1898925"/>
                <a:ext cx="130650" cy="288775"/>
              </a:xfrm>
              <a:custGeom>
                <a:avLst/>
                <a:gdLst/>
                <a:ahLst/>
                <a:cxnLst/>
                <a:rect l="l" t="t" r="r" b="b"/>
                <a:pathLst>
                  <a:path w="5226" h="11551" extrusionOk="0">
                    <a:moveTo>
                      <a:pt x="2231" y="1"/>
                    </a:moveTo>
                    <a:cubicBezTo>
                      <a:pt x="2134" y="1"/>
                      <a:pt x="2048" y="20"/>
                      <a:pt x="1982" y="64"/>
                    </a:cubicBezTo>
                    <a:lnTo>
                      <a:pt x="1" y="5707"/>
                    </a:lnTo>
                    <a:cubicBezTo>
                      <a:pt x="1" y="6441"/>
                      <a:pt x="1927" y="11437"/>
                      <a:pt x="2747" y="11524"/>
                    </a:cubicBezTo>
                    <a:cubicBezTo>
                      <a:pt x="2922" y="11541"/>
                      <a:pt x="3119" y="11550"/>
                      <a:pt x="3324" y="11550"/>
                    </a:cubicBezTo>
                    <a:cubicBezTo>
                      <a:pt x="4080" y="11550"/>
                      <a:pt x="4929" y="11418"/>
                      <a:pt x="5060" y="11027"/>
                    </a:cubicBezTo>
                    <a:cubicBezTo>
                      <a:pt x="5226" y="10537"/>
                      <a:pt x="4831" y="1839"/>
                      <a:pt x="3955" y="766"/>
                    </a:cubicBezTo>
                    <a:cubicBezTo>
                      <a:pt x="3955" y="766"/>
                      <a:pt x="2848" y="1"/>
                      <a:pt x="22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6"/>
              <p:cNvSpPr/>
              <p:nvPr/>
            </p:nvSpPr>
            <p:spPr>
              <a:xfrm>
                <a:off x="3542525" y="3376825"/>
                <a:ext cx="342150" cy="65525"/>
              </a:xfrm>
              <a:custGeom>
                <a:avLst/>
                <a:gdLst/>
                <a:ahLst/>
                <a:cxnLst/>
                <a:rect l="l" t="t" r="r" b="b"/>
                <a:pathLst>
                  <a:path w="13686" h="2621" fill="none" extrusionOk="0">
                    <a:moveTo>
                      <a:pt x="0" y="0"/>
                    </a:moveTo>
                    <a:cubicBezTo>
                      <a:pt x="0" y="0"/>
                      <a:pt x="9329" y="2621"/>
                      <a:pt x="13686" y="0"/>
                    </a:cubicBezTo>
                  </a:path>
                </a:pathLst>
              </a:custGeom>
              <a:noFill/>
              <a:ln w="10850" cap="rnd" cmpd="sng">
                <a:solidFill>
                  <a:srgbClr val="CD7B17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6"/>
              <p:cNvSpPr/>
              <p:nvPr/>
            </p:nvSpPr>
            <p:spPr>
              <a:xfrm>
                <a:off x="4240625" y="2351975"/>
                <a:ext cx="192800" cy="228900"/>
              </a:xfrm>
              <a:custGeom>
                <a:avLst/>
                <a:gdLst/>
                <a:ahLst/>
                <a:cxnLst/>
                <a:rect l="l" t="t" r="r" b="b"/>
                <a:pathLst>
                  <a:path w="7712" h="9156" fill="none" extrusionOk="0">
                    <a:moveTo>
                      <a:pt x="7711" y="0"/>
                    </a:moveTo>
                    <a:cubicBezTo>
                      <a:pt x="7711" y="0"/>
                      <a:pt x="3441" y="6543"/>
                      <a:pt x="0" y="9156"/>
                    </a:cubicBezTo>
                  </a:path>
                </a:pathLst>
              </a:custGeom>
              <a:noFill/>
              <a:ln w="10850" cap="rnd" cmpd="sng">
                <a:solidFill>
                  <a:srgbClr val="AA6C15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6"/>
              <p:cNvSpPr/>
              <p:nvPr/>
            </p:nvSpPr>
            <p:spPr>
              <a:xfrm>
                <a:off x="4266075" y="2466400"/>
                <a:ext cx="167350" cy="252600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10104" fill="none" extrusionOk="0">
                    <a:moveTo>
                      <a:pt x="6693" y="1"/>
                    </a:moveTo>
                    <a:cubicBezTo>
                      <a:pt x="6693" y="1"/>
                      <a:pt x="2187" y="8501"/>
                      <a:pt x="0" y="10103"/>
                    </a:cubicBezTo>
                  </a:path>
                </a:pathLst>
              </a:custGeom>
              <a:noFill/>
              <a:ln w="10850" cap="rnd" cmpd="sng">
                <a:solidFill>
                  <a:srgbClr val="AA6C15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6"/>
              <p:cNvSpPr/>
              <p:nvPr/>
            </p:nvSpPr>
            <p:spPr>
              <a:xfrm>
                <a:off x="2980550" y="2351975"/>
                <a:ext cx="190450" cy="2107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8430" fill="none" extrusionOk="0">
                    <a:moveTo>
                      <a:pt x="1" y="0"/>
                    </a:moveTo>
                    <a:cubicBezTo>
                      <a:pt x="1" y="0"/>
                      <a:pt x="5676" y="6977"/>
                      <a:pt x="7617" y="8429"/>
                    </a:cubicBezTo>
                  </a:path>
                </a:pathLst>
              </a:custGeom>
              <a:noFill/>
              <a:ln w="10850" cap="rnd" cmpd="sng">
                <a:solidFill>
                  <a:srgbClr val="AA6C15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6"/>
              <p:cNvSpPr/>
              <p:nvPr/>
            </p:nvSpPr>
            <p:spPr>
              <a:xfrm>
                <a:off x="2980550" y="2466400"/>
                <a:ext cx="176025" cy="25260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10104" fill="none" extrusionOk="0">
                    <a:moveTo>
                      <a:pt x="1" y="1"/>
                    </a:moveTo>
                    <a:cubicBezTo>
                      <a:pt x="1" y="1"/>
                      <a:pt x="4531" y="7633"/>
                      <a:pt x="7041" y="10103"/>
                    </a:cubicBezTo>
                  </a:path>
                </a:pathLst>
              </a:custGeom>
              <a:noFill/>
              <a:ln w="10850" cap="rnd" cmpd="sng">
                <a:solidFill>
                  <a:srgbClr val="AA6C15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6"/>
              <p:cNvSpPr/>
              <p:nvPr/>
            </p:nvSpPr>
            <p:spPr>
              <a:xfrm>
                <a:off x="3170975" y="1639450"/>
                <a:ext cx="97100" cy="388750"/>
              </a:xfrm>
              <a:custGeom>
                <a:avLst/>
                <a:gdLst/>
                <a:ahLst/>
                <a:cxnLst/>
                <a:rect l="l" t="t" r="r" b="b"/>
                <a:pathLst>
                  <a:path w="3884" h="15550" fill="none" extrusionOk="0">
                    <a:moveTo>
                      <a:pt x="0" y="1"/>
                    </a:moveTo>
                    <a:cubicBezTo>
                      <a:pt x="0" y="1"/>
                      <a:pt x="2029" y="10498"/>
                      <a:pt x="3883" y="15549"/>
                    </a:cubicBezTo>
                  </a:path>
                </a:pathLst>
              </a:custGeom>
              <a:noFill/>
              <a:ln w="10850" cap="rnd" cmpd="sng">
                <a:solidFill>
                  <a:srgbClr val="AA6C15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6"/>
              <p:cNvSpPr/>
              <p:nvPr/>
            </p:nvSpPr>
            <p:spPr>
              <a:xfrm>
                <a:off x="4168000" y="1664900"/>
                <a:ext cx="135000" cy="417950"/>
              </a:xfrm>
              <a:custGeom>
                <a:avLst/>
                <a:gdLst/>
                <a:ahLst/>
                <a:cxnLst/>
                <a:rect l="l" t="t" r="r" b="b"/>
                <a:pathLst>
                  <a:path w="5400" h="16718" fill="none" extrusionOk="0">
                    <a:moveTo>
                      <a:pt x="1" y="16717"/>
                    </a:moveTo>
                    <a:cubicBezTo>
                      <a:pt x="1" y="16717"/>
                      <a:pt x="5399" y="3339"/>
                      <a:pt x="5360" y="1"/>
                    </a:cubicBezTo>
                  </a:path>
                </a:pathLst>
              </a:custGeom>
              <a:noFill/>
              <a:ln w="10850" cap="rnd" cmpd="sng">
                <a:solidFill>
                  <a:srgbClr val="AA6C15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6"/>
              <p:cNvSpPr/>
              <p:nvPr/>
            </p:nvSpPr>
            <p:spPr>
              <a:xfrm>
                <a:off x="4147275" y="1833800"/>
                <a:ext cx="184325" cy="297600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11904" fill="none" extrusionOk="0">
                    <a:moveTo>
                      <a:pt x="1" y="11903"/>
                    </a:moveTo>
                    <a:cubicBezTo>
                      <a:pt x="1" y="11903"/>
                      <a:pt x="5731" y="4879"/>
                      <a:pt x="7373" y="1"/>
                    </a:cubicBezTo>
                  </a:path>
                </a:pathLst>
              </a:custGeom>
              <a:noFill/>
              <a:ln w="10850" cap="rnd" cmpd="sng">
                <a:solidFill>
                  <a:srgbClr val="AA6C15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6"/>
              <p:cNvSpPr/>
              <p:nvPr/>
            </p:nvSpPr>
            <p:spPr>
              <a:xfrm>
                <a:off x="3095800" y="1779750"/>
                <a:ext cx="173450" cy="284950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11398" fill="none" extrusionOk="0">
                    <a:moveTo>
                      <a:pt x="6938" y="11397"/>
                    </a:moveTo>
                    <a:cubicBezTo>
                      <a:pt x="6938" y="11397"/>
                      <a:pt x="1444" y="4531"/>
                      <a:pt x="0" y="0"/>
                    </a:cubicBezTo>
                  </a:path>
                </a:pathLst>
              </a:custGeom>
              <a:noFill/>
              <a:ln w="10850" cap="rnd" cmpd="sng">
                <a:solidFill>
                  <a:srgbClr val="AA6C15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6"/>
              <p:cNvSpPr/>
              <p:nvPr/>
            </p:nvSpPr>
            <p:spPr>
              <a:xfrm>
                <a:off x="3474450" y="1370125"/>
                <a:ext cx="496650" cy="368800"/>
              </a:xfrm>
              <a:custGeom>
                <a:avLst/>
                <a:gdLst/>
                <a:ahLst/>
                <a:cxnLst/>
                <a:rect l="l" t="t" r="r" b="b"/>
                <a:pathLst>
                  <a:path w="19866" h="14752" extrusionOk="0">
                    <a:moveTo>
                      <a:pt x="4933" y="0"/>
                    </a:moveTo>
                    <a:cubicBezTo>
                      <a:pt x="4933" y="0"/>
                      <a:pt x="3520" y="166"/>
                      <a:pt x="0" y="2818"/>
                    </a:cubicBezTo>
                    <a:cubicBezTo>
                      <a:pt x="0" y="2818"/>
                      <a:pt x="5130" y="13007"/>
                      <a:pt x="7585" y="14262"/>
                    </a:cubicBezTo>
                    <a:cubicBezTo>
                      <a:pt x="8074" y="14515"/>
                      <a:pt x="8864" y="14728"/>
                      <a:pt x="9787" y="14752"/>
                    </a:cubicBezTo>
                    <a:cubicBezTo>
                      <a:pt x="10710" y="14736"/>
                      <a:pt x="11500" y="14523"/>
                      <a:pt x="11997" y="14262"/>
                    </a:cubicBezTo>
                    <a:cubicBezTo>
                      <a:pt x="14451" y="13007"/>
                      <a:pt x="19866" y="2739"/>
                      <a:pt x="19866" y="2739"/>
                    </a:cubicBezTo>
                    <a:cubicBezTo>
                      <a:pt x="19866" y="2739"/>
                      <a:pt x="16351" y="78"/>
                      <a:pt x="15873" y="78"/>
                    </a:cubicBezTo>
                    <a:cubicBezTo>
                      <a:pt x="15867" y="78"/>
                      <a:pt x="15862" y="78"/>
                      <a:pt x="15856" y="79"/>
                    </a:cubicBezTo>
                    <a:cubicBezTo>
                      <a:pt x="15601" y="130"/>
                      <a:pt x="12943" y="742"/>
                      <a:pt x="9912" y="742"/>
                    </a:cubicBezTo>
                    <a:cubicBezTo>
                      <a:pt x="8253" y="742"/>
                      <a:pt x="6482" y="558"/>
                      <a:pt x="4933" y="0"/>
                    </a:cubicBezTo>
                    <a:close/>
                  </a:path>
                </a:pathLst>
              </a:custGeom>
              <a:solidFill>
                <a:srgbClr val="2730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6"/>
              <p:cNvSpPr/>
              <p:nvPr/>
            </p:nvSpPr>
            <p:spPr>
              <a:xfrm>
                <a:off x="3379725" y="686625"/>
                <a:ext cx="677025" cy="1065525"/>
              </a:xfrm>
              <a:custGeom>
                <a:avLst/>
                <a:gdLst/>
                <a:ahLst/>
                <a:cxnLst/>
                <a:rect l="l" t="t" r="r" b="b"/>
                <a:pathLst>
                  <a:path w="27081" h="42621" extrusionOk="0">
                    <a:moveTo>
                      <a:pt x="18897" y="660"/>
                    </a:moveTo>
                    <a:cubicBezTo>
                      <a:pt x="19738" y="660"/>
                      <a:pt x="20577" y="769"/>
                      <a:pt x="21390" y="971"/>
                    </a:cubicBezTo>
                    <a:cubicBezTo>
                      <a:pt x="24563" y="1831"/>
                      <a:pt x="24618" y="3346"/>
                      <a:pt x="24618" y="3346"/>
                    </a:cubicBezTo>
                    <a:cubicBezTo>
                      <a:pt x="26457" y="8185"/>
                      <a:pt x="23521" y="30039"/>
                      <a:pt x="23521" y="30039"/>
                    </a:cubicBezTo>
                    <a:cubicBezTo>
                      <a:pt x="23521" y="30039"/>
                      <a:pt x="18390" y="40229"/>
                      <a:pt x="15944" y="41484"/>
                    </a:cubicBezTo>
                    <a:cubicBezTo>
                      <a:pt x="15447" y="41736"/>
                      <a:pt x="14657" y="41949"/>
                      <a:pt x="13734" y="41981"/>
                    </a:cubicBezTo>
                    <a:cubicBezTo>
                      <a:pt x="13655" y="41981"/>
                      <a:pt x="13584" y="41973"/>
                      <a:pt x="13513" y="41965"/>
                    </a:cubicBezTo>
                    <a:cubicBezTo>
                      <a:pt x="13442" y="41965"/>
                      <a:pt x="13371" y="41973"/>
                      <a:pt x="13300" y="41981"/>
                    </a:cubicBezTo>
                    <a:cubicBezTo>
                      <a:pt x="12376" y="41957"/>
                      <a:pt x="11863" y="41855"/>
                      <a:pt x="11366" y="41602"/>
                    </a:cubicBezTo>
                    <a:cubicBezTo>
                      <a:pt x="8919" y="40355"/>
                      <a:pt x="3789" y="30158"/>
                      <a:pt x="3789" y="30158"/>
                    </a:cubicBezTo>
                    <a:cubicBezTo>
                      <a:pt x="3789" y="30158"/>
                      <a:pt x="648" y="9163"/>
                      <a:pt x="2424" y="3346"/>
                    </a:cubicBezTo>
                    <a:cubicBezTo>
                      <a:pt x="2424" y="3346"/>
                      <a:pt x="2960" y="1618"/>
                      <a:pt x="5644" y="971"/>
                    </a:cubicBezTo>
                    <a:cubicBezTo>
                      <a:pt x="6188" y="845"/>
                      <a:pt x="6922" y="797"/>
                      <a:pt x="7775" y="797"/>
                    </a:cubicBezTo>
                    <a:cubicBezTo>
                      <a:pt x="9440" y="797"/>
                      <a:pt x="11532" y="963"/>
                      <a:pt x="13394" y="963"/>
                    </a:cubicBezTo>
                    <a:cubicBezTo>
                      <a:pt x="14910" y="963"/>
                      <a:pt x="16804" y="663"/>
                      <a:pt x="18659" y="663"/>
                    </a:cubicBezTo>
                    <a:lnTo>
                      <a:pt x="18651" y="663"/>
                    </a:lnTo>
                    <a:cubicBezTo>
                      <a:pt x="18733" y="661"/>
                      <a:pt x="18815" y="660"/>
                      <a:pt x="18897" y="660"/>
                    </a:cubicBezTo>
                    <a:close/>
                    <a:moveTo>
                      <a:pt x="18659" y="0"/>
                    </a:moveTo>
                    <a:lnTo>
                      <a:pt x="18659" y="8"/>
                    </a:lnTo>
                    <a:cubicBezTo>
                      <a:pt x="17656" y="8"/>
                      <a:pt x="16670" y="87"/>
                      <a:pt x="15707" y="174"/>
                    </a:cubicBezTo>
                    <a:cubicBezTo>
                      <a:pt x="14878" y="245"/>
                      <a:pt x="14089" y="308"/>
                      <a:pt x="13394" y="308"/>
                    </a:cubicBezTo>
                    <a:cubicBezTo>
                      <a:pt x="12455" y="308"/>
                      <a:pt x="11437" y="268"/>
                      <a:pt x="10458" y="221"/>
                    </a:cubicBezTo>
                    <a:cubicBezTo>
                      <a:pt x="9503" y="182"/>
                      <a:pt x="8596" y="142"/>
                      <a:pt x="7775" y="142"/>
                    </a:cubicBezTo>
                    <a:cubicBezTo>
                      <a:pt x="6757" y="142"/>
                      <a:pt x="6038" y="205"/>
                      <a:pt x="5494" y="339"/>
                    </a:cubicBezTo>
                    <a:cubicBezTo>
                      <a:pt x="2487" y="1058"/>
                      <a:pt x="1824" y="3062"/>
                      <a:pt x="1800" y="3149"/>
                    </a:cubicBezTo>
                    <a:cubicBezTo>
                      <a:pt x="1" y="9045"/>
                      <a:pt x="3023" y="29392"/>
                      <a:pt x="3150" y="30253"/>
                    </a:cubicBezTo>
                    <a:lnTo>
                      <a:pt x="3166" y="30355"/>
                    </a:lnTo>
                    <a:lnTo>
                      <a:pt x="3213" y="30450"/>
                    </a:lnTo>
                    <a:cubicBezTo>
                      <a:pt x="3750" y="31507"/>
                      <a:pt x="8509" y="40868"/>
                      <a:pt x="11082" y="42178"/>
                    </a:cubicBezTo>
                    <a:cubicBezTo>
                      <a:pt x="11658" y="42478"/>
                      <a:pt x="12266" y="42597"/>
                      <a:pt x="13292" y="42620"/>
                    </a:cubicBezTo>
                    <a:lnTo>
                      <a:pt x="13323" y="42620"/>
                    </a:lnTo>
                    <a:lnTo>
                      <a:pt x="13497" y="42612"/>
                    </a:lnTo>
                    <a:lnTo>
                      <a:pt x="13544" y="42612"/>
                    </a:lnTo>
                    <a:cubicBezTo>
                      <a:pt x="13600" y="42612"/>
                      <a:pt x="13663" y="42620"/>
                      <a:pt x="13718" y="42620"/>
                    </a:cubicBezTo>
                    <a:lnTo>
                      <a:pt x="13757" y="42620"/>
                    </a:lnTo>
                    <a:cubicBezTo>
                      <a:pt x="14689" y="42597"/>
                      <a:pt x="15589" y="42391"/>
                      <a:pt x="16244" y="42060"/>
                    </a:cubicBezTo>
                    <a:cubicBezTo>
                      <a:pt x="18809" y="40750"/>
                      <a:pt x="23576" y="31389"/>
                      <a:pt x="24105" y="30331"/>
                    </a:cubicBezTo>
                    <a:lnTo>
                      <a:pt x="24160" y="30229"/>
                    </a:lnTo>
                    <a:lnTo>
                      <a:pt x="24176" y="30118"/>
                    </a:lnTo>
                    <a:cubicBezTo>
                      <a:pt x="24294" y="29227"/>
                      <a:pt x="27080" y="8256"/>
                      <a:pt x="25257" y="3189"/>
                    </a:cubicBezTo>
                    <a:cubicBezTo>
                      <a:pt x="25178" y="2707"/>
                      <a:pt x="24689" y="1184"/>
                      <a:pt x="21563" y="339"/>
                    </a:cubicBezTo>
                    <a:cubicBezTo>
                      <a:pt x="20727" y="111"/>
                      <a:pt x="19780" y="0"/>
                      <a:pt x="18659" y="0"/>
                    </a:cubicBezTo>
                    <a:close/>
                  </a:path>
                </a:pathLst>
              </a:custGeom>
              <a:solidFill>
                <a:srgbClr val="2730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6"/>
              <p:cNvSpPr/>
              <p:nvPr/>
            </p:nvSpPr>
            <p:spPr>
              <a:xfrm>
                <a:off x="3132100" y="3075925"/>
                <a:ext cx="327175" cy="483525"/>
              </a:xfrm>
              <a:custGeom>
                <a:avLst/>
                <a:gdLst/>
                <a:ahLst/>
                <a:cxnLst/>
                <a:rect l="l" t="t" r="r" b="b"/>
                <a:pathLst>
                  <a:path w="13087" h="19341" extrusionOk="0">
                    <a:moveTo>
                      <a:pt x="4026" y="0"/>
                    </a:moveTo>
                    <a:cubicBezTo>
                      <a:pt x="4026" y="0"/>
                      <a:pt x="0" y="14657"/>
                      <a:pt x="1208" y="18035"/>
                    </a:cubicBezTo>
                    <a:cubicBezTo>
                      <a:pt x="1496" y="18841"/>
                      <a:pt x="3413" y="19340"/>
                      <a:pt x="4738" y="19340"/>
                    </a:cubicBezTo>
                    <a:cubicBezTo>
                      <a:pt x="5230" y="19340"/>
                      <a:pt x="5641" y="19271"/>
                      <a:pt x="5857" y="19124"/>
                    </a:cubicBezTo>
                    <a:cubicBezTo>
                      <a:pt x="6654" y="18579"/>
                      <a:pt x="9598" y="12613"/>
                      <a:pt x="10142" y="10687"/>
                    </a:cubicBezTo>
                    <a:cubicBezTo>
                      <a:pt x="10687" y="8761"/>
                      <a:pt x="13086" y="0"/>
                      <a:pt x="13086" y="0"/>
                    </a:cubicBezTo>
                    <a:close/>
                  </a:path>
                </a:pathLst>
              </a:custGeom>
              <a:solidFill>
                <a:srgbClr val="A646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6"/>
              <p:cNvSpPr/>
              <p:nvPr/>
            </p:nvSpPr>
            <p:spPr>
              <a:xfrm>
                <a:off x="3155775" y="2962000"/>
                <a:ext cx="337825" cy="184025"/>
              </a:xfrm>
              <a:custGeom>
                <a:avLst/>
                <a:gdLst/>
                <a:ahLst/>
                <a:cxnLst/>
                <a:rect l="l" t="t" r="r" b="b"/>
                <a:pathLst>
                  <a:path w="13513" h="7361" extrusionOk="0">
                    <a:moveTo>
                      <a:pt x="4582" y="1"/>
                    </a:moveTo>
                    <a:cubicBezTo>
                      <a:pt x="4291" y="1"/>
                      <a:pt x="3763" y="138"/>
                      <a:pt x="3086" y="911"/>
                    </a:cubicBezTo>
                    <a:cubicBezTo>
                      <a:pt x="2037" y="2110"/>
                      <a:pt x="0" y="6886"/>
                      <a:pt x="782" y="7217"/>
                    </a:cubicBezTo>
                    <a:cubicBezTo>
                      <a:pt x="1010" y="7311"/>
                      <a:pt x="1939" y="7360"/>
                      <a:pt x="3164" y="7360"/>
                    </a:cubicBezTo>
                    <a:cubicBezTo>
                      <a:pt x="6142" y="7360"/>
                      <a:pt x="10864" y="7072"/>
                      <a:pt x="11484" y="6451"/>
                    </a:cubicBezTo>
                    <a:cubicBezTo>
                      <a:pt x="12360" y="5583"/>
                      <a:pt x="13513" y="2726"/>
                      <a:pt x="12992" y="2300"/>
                    </a:cubicBezTo>
                    <a:cubicBezTo>
                      <a:pt x="12463" y="1874"/>
                      <a:pt x="4831" y="43"/>
                      <a:pt x="4831" y="43"/>
                    </a:cubicBezTo>
                    <a:cubicBezTo>
                      <a:pt x="4831" y="43"/>
                      <a:pt x="4743" y="1"/>
                      <a:pt x="4582" y="1"/>
                    </a:cubicBezTo>
                    <a:close/>
                  </a:path>
                </a:pathLst>
              </a:custGeom>
              <a:solidFill>
                <a:srgbClr val="CE5A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6"/>
              <p:cNvSpPr/>
              <p:nvPr/>
            </p:nvSpPr>
            <p:spPr>
              <a:xfrm>
                <a:off x="3349350" y="1718375"/>
                <a:ext cx="134975" cy="115500"/>
              </a:xfrm>
              <a:custGeom>
                <a:avLst/>
                <a:gdLst/>
                <a:ahLst/>
                <a:cxnLst/>
                <a:rect l="l" t="t" r="r" b="b"/>
                <a:pathLst>
                  <a:path w="5399" h="4620" extrusionOk="0">
                    <a:moveTo>
                      <a:pt x="2313" y="1"/>
                    </a:moveTo>
                    <a:cubicBezTo>
                      <a:pt x="1034" y="1"/>
                      <a:pt x="0" y="1035"/>
                      <a:pt x="0" y="2305"/>
                    </a:cubicBezTo>
                    <a:cubicBezTo>
                      <a:pt x="0" y="3699"/>
                      <a:pt x="1138" y="4619"/>
                      <a:pt x="2324" y="4619"/>
                    </a:cubicBezTo>
                    <a:cubicBezTo>
                      <a:pt x="2891" y="4619"/>
                      <a:pt x="3469" y="4409"/>
                      <a:pt x="3939" y="3939"/>
                    </a:cubicBezTo>
                    <a:cubicBezTo>
                      <a:pt x="5399" y="2487"/>
                      <a:pt x="4365" y="1"/>
                      <a:pt x="2313" y="1"/>
                    </a:cubicBezTo>
                    <a:close/>
                  </a:path>
                </a:pathLst>
              </a:custGeom>
              <a:solidFill>
                <a:srgbClr val="2730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6"/>
              <p:cNvSpPr/>
              <p:nvPr/>
            </p:nvSpPr>
            <p:spPr>
              <a:xfrm>
                <a:off x="3367500" y="1736525"/>
                <a:ext cx="92350" cy="79150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3166" extrusionOk="0">
                    <a:moveTo>
                      <a:pt x="1579" y="1"/>
                    </a:moveTo>
                    <a:cubicBezTo>
                      <a:pt x="711" y="1"/>
                      <a:pt x="0" y="711"/>
                      <a:pt x="0" y="1579"/>
                    </a:cubicBezTo>
                    <a:cubicBezTo>
                      <a:pt x="0" y="2535"/>
                      <a:pt x="781" y="3166"/>
                      <a:pt x="1593" y="3166"/>
                    </a:cubicBezTo>
                    <a:cubicBezTo>
                      <a:pt x="1982" y="3166"/>
                      <a:pt x="2378" y="3022"/>
                      <a:pt x="2700" y="2700"/>
                    </a:cubicBezTo>
                    <a:cubicBezTo>
                      <a:pt x="3694" y="1706"/>
                      <a:pt x="2992" y="1"/>
                      <a:pt x="1579" y="1"/>
                    </a:cubicBezTo>
                    <a:close/>
                  </a:path>
                </a:pathLst>
              </a:custGeom>
              <a:solidFill>
                <a:srgbClr val="3D49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6"/>
              <p:cNvSpPr/>
              <p:nvPr/>
            </p:nvSpPr>
            <p:spPr>
              <a:xfrm>
                <a:off x="3312250" y="4630975"/>
                <a:ext cx="310400" cy="90575"/>
              </a:xfrm>
              <a:custGeom>
                <a:avLst/>
                <a:gdLst/>
                <a:ahLst/>
                <a:cxnLst/>
                <a:rect l="l" t="t" r="r" b="b"/>
                <a:pathLst>
                  <a:path w="12416" h="3623" extrusionOk="0">
                    <a:moveTo>
                      <a:pt x="537" y="0"/>
                    </a:moveTo>
                    <a:cubicBezTo>
                      <a:pt x="0" y="1160"/>
                      <a:pt x="427" y="2968"/>
                      <a:pt x="427" y="2976"/>
                    </a:cubicBezTo>
                    <a:cubicBezTo>
                      <a:pt x="2834" y="3520"/>
                      <a:pt x="11650" y="3623"/>
                      <a:pt x="11650" y="3623"/>
                    </a:cubicBezTo>
                    <a:cubicBezTo>
                      <a:pt x="12415" y="2534"/>
                      <a:pt x="11895" y="576"/>
                      <a:pt x="11895" y="576"/>
                    </a:cubicBezTo>
                    <a:lnTo>
                      <a:pt x="11895" y="576"/>
                    </a:lnTo>
                    <a:cubicBezTo>
                      <a:pt x="11662" y="628"/>
                      <a:pt x="11230" y="649"/>
                      <a:pt x="10666" y="649"/>
                    </a:cubicBezTo>
                    <a:cubicBezTo>
                      <a:pt x="7580" y="649"/>
                      <a:pt x="537" y="0"/>
                      <a:pt x="537" y="0"/>
                    </a:cubicBezTo>
                    <a:close/>
                  </a:path>
                </a:pathLst>
              </a:custGeom>
              <a:solidFill>
                <a:srgbClr val="EB5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6"/>
              <p:cNvSpPr/>
              <p:nvPr/>
            </p:nvSpPr>
            <p:spPr>
              <a:xfrm>
                <a:off x="3309675" y="4508225"/>
                <a:ext cx="323425" cy="84775"/>
              </a:xfrm>
              <a:custGeom>
                <a:avLst/>
                <a:gdLst/>
                <a:ahLst/>
                <a:cxnLst/>
                <a:rect l="l" t="t" r="r" b="b"/>
                <a:pathLst>
                  <a:path w="12937" h="3391" extrusionOk="0">
                    <a:moveTo>
                      <a:pt x="372" y="1"/>
                    </a:moveTo>
                    <a:lnTo>
                      <a:pt x="372" y="1"/>
                    </a:lnTo>
                    <a:cubicBezTo>
                      <a:pt x="1" y="988"/>
                      <a:pt x="64" y="2085"/>
                      <a:pt x="545" y="3032"/>
                    </a:cubicBezTo>
                    <a:cubicBezTo>
                      <a:pt x="1829" y="3323"/>
                      <a:pt x="5065" y="3391"/>
                      <a:pt x="7798" y="3391"/>
                    </a:cubicBezTo>
                    <a:cubicBezTo>
                      <a:pt x="10175" y="3391"/>
                      <a:pt x="12171" y="3340"/>
                      <a:pt x="12171" y="3340"/>
                    </a:cubicBezTo>
                    <a:cubicBezTo>
                      <a:pt x="12937" y="2250"/>
                      <a:pt x="12408" y="285"/>
                      <a:pt x="12408" y="285"/>
                    </a:cubicBezTo>
                    <a:lnTo>
                      <a:pt x="12408" y="285"/>
                    </a:lnTo>
                    <a:cubicBezTo>
                      <a:pt x="12090" y="355"/>
                      <a:pt x="11365" y="383"/>
                      <a:pt x="10421" y="383"/>
                    </a:cubicBezTo>
                    <a:cubicBezTo>
                      <a:pt x="6912" y="383"/>
                      <a:pt x="372" y="1"/>
                      <a:pt x="372" y="1"/>
                    </a:cubicBezTo>
                    <a:close/>
                  </a:path>
                </a:pathLst>
              </a:custGeom>
              <a:solidFill>
                <a:srgbClr val="EB5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6"/>
              <p:cNvSpPr/>
              <p:nvPr/>
            </p:nvSpPr>
            <p:spPr>
              <a:xfrm>
                <a:off x="3774750" y="4630975"/>
                <a:ext cx="354200" cy="90575"/>
              </a:xfrm>
              <a:custGeom>
                <a:avLst/>
                <a:gdLst/>
                <a:ahLst/>
                <a:cxnLst/>
                <a:rect l="l" t="t" r="r" b="b"/>
                <a:pathLst>
                  <a:path w="14168" h="3623" extrusionOk="0">
                    <a:moveTo>
                      <a:pt x="13631" y="0"/>
                    </a:moveTo>
                    <a:cubicBezTo>
                      <a:pt x="13631" y="0"/>
                      <a:pt x="5335" y="649"/>
                      <a:pt x="1867" y="649"/>
                    </a:cubicBezTo>
                    <a:cubicBezTo>
                      <a:pt x="1233" y="649"/>
                      <a:pt x="761" y="628"/>
                      <a:pt x="529" y="576"/>
                    </a:cubicBezTo>
                    <a:lnTo>
                      <a:pt x="529" y="576"/>
                    </a:lnTo>
                    <a:cubicBezTo>
                      <a:pt x="529" y="576"/>
                      <a:pt x="1" y="2534"/>
                      <a:pt x="766" y="3623"/>
                    </a:cubicBezTo>
                    <a:cubicBezTo>
                      <a:pt x="766" y="3623"/>
                      <a:pt x="11311" y="3331"/>
                      <a:pt x="13718" y="2786"/>
                    </a:cubicBezTo>
                    <a:cubicBezTo>
                      <a:pt x="13718" y="2786"/>
                      <a:pt x="14168" y="1160"/>
                      <a:pt x="13631" y="0"/>
                    </a:cubicBezTo>
                    <a:close/>
                  </a:path>
                </a:pathLst>
              </a:custGeom>
              <a:solidFill>
                <a:srgbClr val="EB5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6"/>
              <p:cNvSpPr/>
              <p:nvPr/>
            </p:nvSpPr>
            <p:spPr>
              <a:xfrm>
                <a:off x="3764500" y="4508225"/>
                <a:ext cx="358550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14342" h="3343" extrusionOk="0">
                    <a:moveTo>
                      <a:pt x="13733" y="1"/>
                    </a:moveTo>
                    <a:cubicBezTo>
                      <a:pt x="13733" y="1"/>
                      <a:pt x="6468" y="383"/>
                      <a:pt x="2648" y="383"/>
                    </a:cubicBezTo>
                    <a:cubicBezTo>
                      <a:pt x="1620" y="383"/>
                      <a:pt x="841" y="355"/>
                      <a:pt x="521" y="285"/>
                    </a:cubicBezTo>
                    <a:lnTo>
                      <a:pt x="521" y="285"/>
                    </a:lnTo>
                    <a:cubicBezTo>
                      <a:pt x="521" y="285"/>
                      <a:pt x="0" y="2250"/>
                      <a:pt x="758" y="3340"/>
                    </a:cubicBezTo>
                    <a:cubicBezTo>
                      <a:pt x="758" y="3340"/>
                      <a:pt x="1215" y="3343"/>
                      <a:pt x="1962" y="3343"/>
                    </a:cubicBezTo>
                    <a:cubicBezTo>
                      <a:pt x="4826" y="3343"/>
                      <a:pt x="11943" y="3298"/>
                      <a:pt x="13852" y="2866"/>
                    </a:cubicBezTo>
                    <a:cubicBezTo>
                      <a:pt x="13852" y="2866"/>
                      <a:pt x="14341" y="1698"/>
                      <a:pt x="13733" y="1"/>
                    </a:cubicBezTo>
                    <a:close/>
                  </a:path>
                </a:pathLst>
              </a:custGeom>
              <a:solidFill>
                <a:srgbClr val="EB5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6"/>
              <p:cNvSpPr/>
              <p:nvPr/>
            </p:nvSpPr>
            <p:spPr>
              <a:xfrm>
                <a:off x="3300000" y="1466475"/>
                <a:ext cx="131850" cy="334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13379" extrusionOk="0">
                    <a:moveTo>
                      <a:pt x="1160" y="1"/>
                    </a:moveTo>
                    <a:cubicBezTo>
                      <a:pt x="1075" y="1"/>
                      <a:pt x="980" y="12"/>
                      <a:pt x="877" y="37"/>
                    </a:cubicBezTo>
                    <a:cubicBezTo>
                      <a:pt x="569" y="116"/>
                      <a:pt x="1" y="369"/>
                      <a:pt x="214" y="1126"/>
                    </a:cubicBezTo>
                    <a:lnTo>
                      <a:pt x="3379" y="12926"/>
                    </a:lnTo>
                    <a:cubicBezTo>
                      <a:pt x="3379" y="12926"/>
                      <a:pt x="3565" y="13378"/>
                      <a:pt x="4104" y="13378"/>
                    </a:cubicBezTo>
                    <a:cubicBezTo>
                      <a:pt x="4221" y="13378"/>
                      <a:pt x="4355" y="13357"/>
                      <a:pt x="4508" y="13305"/>
                    </a:cubicBezTo>
                    <a:cubicBezTo>
                      <a:pt x="5029" y="13084"/>
                      <a:pt x="5273" y="12492"/>
                      <a:pt x="5060" y="11963"/>
                    </a:cubicBezTo>
                    <a:lnTo>
                      <a:pt x="1974" y="613"/>
                    </a:lnTo>
                    <a:cubicBezTo>
                      <a:pt x="1974" y="613"/>
                      <a:pt x="1796" y="1"/>
                      <a:pt x="1160" y="1"/>
                    </a:cubicBezTo>
                    <a:close/>
                  </a:path>
                </a:pathLst>
              </a:custGeom>
              <a:solidFill>
                <a:srgbClr val="5766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6"/>
              <p:cNvSpPr/>
              <p:nvPr/>
            </p:nvSpPr>
            <p:spPr>
              <a:xfrm>
                <a:off x="3301400" y="1470150"/>
                <a:ext cx="130450" cy="3309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13237" extrusionOk="0">
                    <a:moveTo>
                      <a:pt x="537" y="1"/>
                    </a:moveTo>
                    <a:cubicBezTo>
                      <a:pt x="269" y="143"/>
                      <a:pt x="0" y="427"/>
                      <a:pt x="158" y="979"/>
                    </a:cubicBezTo>
                    <a:lnTo>
                      <a:pt x="3323" y="12787"/>
                    </a:lnTo>
                    <a:cubicBezTo>
                      <a:pt x="3323" y="12787"/>
                      <a:pt x="3510" y="13236"/>
                      <a:pt x="4053" y="13236"/>
                    </a:cubicBezTo>
                    <a:cubicBezTo>
                      <a:pt x="4169" y="13236"/>
                      <a:pt x="4301" y="13216"/>
                      <a:pt x="4452" y="13166"/>
                    </a:cubicBezTo>
                    <a:cubicBezTo>
                      <a:pt x="4973" y="12945"/>
                      <a:pt x="5217" y="12345"/>
                      <a:pt x="5004" y="11816"/>
                    </a:cubicBezTo>
                    <a:lnTo>
                      <a:pt x="4996" y="11792"/>
                    </a:lnTo>
                    <a:cubicBezTo>
                      <a:pt x="4826" y="12100"/>
                      <a:pt x="4585" y="12187"/>
                      <a:pt x="4368" y="12187"/>
                    </a:cubicBezTo>
                    <a:cubicBezTo>
                      <a:pt x="4082" y="12187"/>
                      <a:pt x="3836" y="12037"/>
                      <a:pt x="3836" y="12037"/>
                    </a:cubicBezTo>
                    <a:lnTo>
                      <a:pt x="537" y="1"/>
                    </a:lnTo>
                    <a:close/>
                  </a:path>
                </a:pathLst>
              </a:custGeom>
              <a:solidFill>
                <a:srgbClr val="465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6"/>
              <p:cNvSpPr/>
              <p:nvPr/>
            </p:nvSpPr>
            <p:spPr>
              <a:xfrm>
                <a:off x="2955900" y="2107100"/>
                <a:ext cx="325200" cy="281975"/>
              </a:xfrm>
              <a:custGeom>
                <a:avLst/>
                <a:gdLst/>
                <a:ahLst/>
                <a:cxnLst/>
                <a:rect l="l" t="t" r="r" b="b"/>
                <a:pathLst>
                  <a:path w="13008" h="11279" extrusionOk="0">
                    <a:moveTo>
                      <a:pt x="876" y="0"/>
                    </a:moveTo>
                    <a:cubicBezTo>
                      <a:pt x="876" y="0"/>
                      <a:pt x="316" y="198"/>
                      <a:pt x="174" y="971"/>
                    </a:cubicBezTo>
                    <a:cubicBezTo>
                      <a:pt x="24" y="1752"/>
                      <a:pt x="0" y="4688"/>
                      <a:pt x="174" y="5059"/>
                    </a:cubicBezTo>
                    <a:cubicBezTo>
                      <a:pt x="347" y="5438"/>
                      <a:pt x="8390" y="10955"/>
                      <a:pt x="11366" y="11279"/>
                    </a:cubicBezTo>
                    <a:cubicBezTo>
                      <a:pt x="11366" y="11279"/>
                      <a:pt x="12210" y="11074"/>
                      <a:pt x="12328" y="10419"/>
                    </a:cubicBezTo>
                    <a:cubicBezTo>
                      <a:pt x="12439" y="9763"/>
                      <a:pt x="13007" y="7190"/>
                      <a:pt x="12534" y="6993"/>
                    </a:cubicBezTo>
                    <a:cubicBezTo>
                      <a:pt x="12534" y="6993"/>
                      <a:pt x="3181" y="3189"/>
                      <a:pt x="876" y="0"/>
                    </a:cubicBezTo>
                    <a:close/>
                  </a:path>
                </a:pathLst>
              </a:custGeom>
              <a:solidFill>
                <a:srgbClr val="EB5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6"/>
              <p:cNvSpPr/>
              <p:nvPr/>
            </p:nvSpPr>
            <p:spPr>
              <a:xfrm>
                <a:off x="3494950" y="705350"/>
                <a:ext cx="474575" cy="239700"/>
              </a:xfrm>
              <a:custGeom>
                <a:avLst/>
                <a:gdLst/>
                <a:ahLst/>
                <a:cxnLst/>
                <a:rect l="l" t="t" r="r" b="b"/>
                <a:pathLst>
                  <a:path w="18983" h="9588" extrusionOk="0">
                    <a:moveTo>
                      <a:pt x="735" y="1"/>
                    </a:moveTo>
                    <a:cubicBezTo>
                      <a:pt x="482" y="411"/>
                      <a:pt x="1" y="1406"/>
                      <a:pt x="1" y="2913"/>
                    </a:cubicBezTo>
                    <a:cubicBezTo>
                      <a:pt x="1" y="4942"/>
                      <a:pt x="474" y="8691"/>
                      <a:pt x="474" y="8691"/>
                    </a:cubicBezTo>
                    <a:cubicBezTo>
                      <a:pt x="474" y="8691"/>
                      <a:pt x="441" y="9588"/>
                      <a:pt x="1225" y="9588"/>
                    </a:cubicBezTo>
                    <a:cubicBezTo>
                      <a:pt x="1292" y="9588"/>
                      <a:pt x="1365" y="9581"/>
                      <a:pt x="1445" y="9567"/>
                    </a:cubicBezTo>
                    <a:cubicBezTo>
                      <a:pt x="2463" y="9393"/>
                      <a:pt x="5755" y="7617"/>
                      <a:pt x="9488" y="7546"/>
                    </a:cubicBezTo>
                    <a:cubicBezTo>
                      <a:pt x="13221" y="7617"/>
                      <a:pt x="16512" y="9393"/>
                      <a:pt x="17530" y="9567"/>
                    </a:cubicBezTo>
                    <a:cubicBezTo>
                      <a:pt x="17608" y="9580"/>
                      <a:pt x="17680" y="9586"/>
                      <a:pt x="17746" y="9586"/>
                    </a:cubicBezTo>
                    <a:cubicBezTo>
                      <a:pt x="18543" y="9586"/>
                      <a:pt x="18509" y="8691"/>
                      <a:pt x="18509" y="8691"/>
                    </a:cubicBezTo>
                    <a:cubicBezTo>
                      <a:pt x="18509" y="8691"/>
                      <a:pt x="18983" y="4942"/>
                      <a:pt x="18983" y="2913"/>
                    </a:cubicBezTo>
                    <a:cubicBezTo>
                      <a:pt x="18975" y="1406"/>
                      <a:pt x="18493" y="411"/>
                      <a:pt x="18241" y="1"/>
                    </a:cubicBezTo>
                    <a:close/>
                  </a:path>
                </a:pathLst>
              </a:custGeom>
              <a:solidFill>
                <a:srgbClr val="FBFD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1" name="Google Shape;391;p26"/>
            <p:cNvSpPr txBox="1"/>
            <p:nvPr/>
          </p:nvSpPr>
          <p:spPr>
            <a:xfrm>
              <a:off x="5757125" y="3760950"/>
              <a:ext cx="26160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Workers who are regularly exposed to radiation are likely to wear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protective hazmat suits 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and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respirators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56A0292-2EF7-0B17-8274-D5D4A6EB770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8AB660B-FF34-83EE-9A01-92EC035AEE2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48B40-A426-349B-4BA5-376D400EB4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6C512B-143E-DD21-42EB-334745AFB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7"/>
          <p:cNvSpPr txBox="1">
            <a:spLocks noGrp="1"/>
          </p:cNvSpPr>
          <p:nvPr>
            <p:ph type="title"/>
          </p:nvPr>
        </p:nvSpPr>
        <p:spPr>
          <a:xfrm>
            <a:off x="500550" y="473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Dangers of Radiation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7" name="Google Shape;397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591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7.16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the dangers of ionising radiations and how to dispose of radioactive waste.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Ionising radiation can directly </a:t>
            </a:r>
            <a:r>
              <a:rPr lang="en" sz="1600" b="1">
                <a:solidFill>
                  <a:srgbClr val="C04F4F"/>
                </a:solidFill>
                <a:latin typeface="Cambria"/>
                <a:ea typeface="Cambria"/>
                <a:cs typeface="Cambria"/>
                <a:sym typeface="Cambria"/>
              </a:rPr>
              <a:t>damage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cells and tissues.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a radioactive particle or wave infiltrates the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body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it will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collide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with molecules inside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cells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Collisions result in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ionisation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damaging or destroying these molecules.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Lower doses of radiation may lead to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cancers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Lower doses of ionising radiation causes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DNA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mutate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cells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replicate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cancerous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tumours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may form.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Higher doses of radiation may be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lethal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 doses of ionising radiation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kill cells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may lead to widespread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radiation sickness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death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8" name="Google Shape;39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399" name="Google Shape;399;p27"/>
          <p:cNvGrpSpPr/>
          <p:nvPr/>
        </p:nvGrpSpPr>
        <p:grpSpPr>
          <a:xfrm>
            <a:off x="5470807" y="1152473"/>
            <a:ext cx="3264917" cy="3162323"/>
            <a:chOff x="5452532" y="945223"/>
            <a:chExt cx="3264917" cy="3162323"/>
          </a:xfrm>
        </p:grpSpPr>
        <p:sp>
          <p:nvSpPr>
            <p:cNvPr id="400" name="Google Shape;400;p27"/>
            <p:cNvSpPr txBox="1"/>
            <p:nvPr/>
          </p:nvSpPr>
          <p:spPr>
            <a:xfrm>
              <a:off x="5738588" y="3124150"/>
              <a:ext cx="26928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35C232"/>
                  </a:solidFill>
                  <a:latin typeface="Cambria"/>
                  <a:ea typeface="Cambria"/>
                  <a:cs typeface="Cambria"/>
                  <a:sym typeface="Cambria"/>
                </a:rPr>
                <a:t>Ionising radiation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can cause DNA to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break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Errors in its reformation can lead to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mutations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401" name="Google Shape;401;p27"/>
            <p:cNvGrpSpPr/>
            <p:nvPr/>
          </p:nvGrpSpPr>
          <p:grpSpPr>
            <a:xfrm rot="-2051687">
              <a:off x="5831637" y="1466355"/>
              <a:ext cx="2506706" cy="2120058"/>
              <a:chOff x="897450" y="458425"/>
              <a:chExt cx="5646450" cy="4791075"/>
            </a:xfrm>
          </p:grpSpPr>
          <p:sp>
            <p:nvSpPr>
              <p:cNvPr id="402" name="Google Shape;402;p27"/>
              <p:cNvSpPr/>
              <p:nvPr/>
            </p:nvSpPr>
            <p:spPr>
              <a:xfrm>
                <a:off x="3999925" y="1210800"/>
                <a:ext cx="950300" cy="768700"/>
              </a:xfrm>
              <a:custGeom>
                <a:avLst/>
                <a:gdLst/>
                <a:ahLst/>
                <a:cxnLst/>
                <a:rect l="l" t="t" r="r" b="b"/>
                <a:pathLst>
                  <a:path w="38012" h="30748" extrusionOk="0">
                    <a:moveTo>
                      <a:pt x="18725" y="0"/>
                    </a:moveTo>
                    <a:lnTo>
                      <a:pt x="15508" y="13373"/>
                    </a:lnTo>
                    <a:lnTo>
                      <a:pt x="16886" y="13699"/>
                    </a:lnTo>
                    <a:lnTo>
                      <a:pt x="20089" y="341"/>
                    </a:lnTo>
                    <a:lnTo>
                      <a:pt x="18725" y="0"/>
                    </a:lnTo>
                    <a:close/>
                    <a:moveTo>
                      <a:pt x="1202" y="2802"/>
                    </a:moveTo>
                    <a:lnTo>
                      <a:pt x="1" y="3544"/>
                    </a:lnTo>
                    <a:lnTo>
                      <a:pt x="7265" y="15270"/>
                    </a:lnTo>
                    <a:lnTo>
                      <a:pt x="8466" y="14529"/>
                    </a:lnTo>
                    <a:lnTo>
                      <a:pt x="1202" y="2802"/>
                    </a:lnTo>
                    <a:close/>
                    <a:moveTo>
                      <a:pt x="34380" y="10674"/>
                    </a:moveTo>
                    <a:lnTo>
                      <a:pt x="22742" y="17909"/>
                    </a:lnTo>
                    <a:lnTo>
                      <a:pt x="23483" y="19110"/>
                    </a:lnTo>
                    <a:lnTo>
                      <a:pt x="35121" y="11890"/>
                    </a:lnTo>
                    <a:lnTo>
                      <a:pt x="34380" y="10674"/>
                    </a:lnTo>
                    <a:close/>
                    <a:moveTo>
                      <a:pt x="24432" y="26152"/>
                    </a:moveTo>
                    <a:lnTo>
                      <a:pt x="24091" y="27530"/>
                    </a:lnTo>
                    <a:lnTo>
                      <a:pt x="37671" y="30747"/>
                    </a:lnTo>
                    <a:lnTo>
                      <a:pt x="38012" y="29354"/>
                    </a:lnTo>
                    <a:lnTo>
                      <a:pt x="24432" y="26152"/>
                    </a:lnTo>
                    <a:close/>
                  </a:path>
                </a:pathLst>
              </a:custGeom>
              <a:solidFill>
                <a:srgbClr val="35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7"/>
              <p:cNvSpPr/>
              <p:nvPr/>
            </p:nvSpPr>
            <p:spPr>
              <a:xfrm>
                <a:off x="2664200" y="1913125"/>
                <a:ext cx="2195975" cy="1982500"/>
              </a:xfrm>
              <a:custGeom>
                <a:avLst/>
                <a:gdLst/>
                <a:ahLst/>
                <a:cxnLst/>
                <a:rect l="l" t="t" r="r" b="b"/>
                <a:pathLst>
                  <a:path w="87839" h="79300" extrusionOk="0">
                    <a:moveTo>
                      <a:pt x="12721" y="27160"/>
                    </a:moveTo>
                    <a:lnTo>
                      <a:pt x="1" y="45439"/>
                    </a:lnTo>
                    <a:lnTo>
                      <a:pt x="1172" y="46254"/>
                    </a:lnTo>
                    <a:lnTo>
                      <a:pt x="13892" y="27975"/>
                    </a:lnTo>
                    <a:lnTo>
                      <a:pt x="12721" y="27160"/>
                    </a:lnTo>
                    <a:close/>
                    <a:moveTo>
                      <a:pt x="73532" y="1"/>
                    </a:moveTo>
                    <a:lnTo>
                      <a:pt x="72332" y="772"/>
                    </a:lnTo>
                    <a:cubicBezTo>
                      <a:pt x="85466" y="21689"/>
                      <a:pt x="86415" y="38975"/>
                      <a:pt x="86326" y="61139"/>
                    </a:cubicBezTo>
                    <a:lnTo>
                      <a:pt x="87735" y="61139"/>
                    </a:lnTo>
                    <a:cubicBezTo>
                      <a:pt x="87838" y="38753"/>
                      <a:pt x="86875" y="21245"/>
                      <a:pt x="73532" y="1"/>
                    </a:cubicBezTo>
                    <a:close/>
                    <a:moveTo>
                      <a:pt x="46655" y="12409"/>
                    </a:moveTo>
                    <a:lnTo>
                      <a:pt x="10793" y="63970"/>
                    </a:lnTo>
                    <a:lnTo>
                      <a:pt x="11965" y="64785"/>
                    </a:lnTo>
                    <a:lnTo>
                      <a:pt x="47811" y="13224"/>
                    </a:lnTo>
                    <a:lnTo>
                      <a:pt x="46655" y="12409"/>
                    </a:lnTo>
                    <a:close/>
                    <a:moveTo>
                      <a:pt x="56587" y="35951"/>
                    </a:moveTo>
                    <a:lnTo>
                      <a:pt x="26819" y="75074"/>
                    </a:lnTo>
                    <a:lnTo>
                      <a:pt x="27946" y="75934"/>
                    </a:lnTo>
                    <a:lnTo>
                      <a:pt x="57714" y="36811"/>
                    </a:lnTo>
                    <a:lnTo>
                      <a:pt x="56587" y="35951"/>
                    </a:lnTo>
                    <a:close/>
                    <a:moveTo>
                      <a:pt x="77505" y="43645"/>
                    </a:moveTo>
                    <a:lnTo>
                      <a:pt x="48152" y="78395"/>
                    </a:lnTo>
                    <a:lnTo>
                      <a:pt x="49219" y="79299"/>
                    </a:lnTo>
                    <a:lnTo>
                      <a:pt x="78573" y="44549"/>
                    </a:lnTo>
                    <a:lnTo>
                      <a:pt x="77505" y="436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7"/>
              <p:cNvSpPr/>
              <p:nvPr/>
            </p:nvSpPr>
            <p:spPr>
              <a:xfrm>
                <a:off x="1100175" y="458425"/>
                <a:ext cx="5443725" cy="4635400"/>
              </a:xfrm>
              <a:custGeom>
                <a:avLst/>
                <a:gdLst/>
                <a:ahLst/>
                <a:cxnLst/>
                <a:rect l="l" t="t" r="r" b="b"/>
                <a:pathLst>
                  <a:path w="217749" h="185416" extrusionOk="0">
                    <a:moveTo>
                      <a:pt x="38545" y="1"/>
                    </a:moveTo>
                    <a:lnTo>
                      <a:pt x="37730" y="1172"/>
                    </a:lnTo>
                    <a:cubicBezTo>
                      <a:pt x="57773" y="15122"/>
                      <a:pt x="59374" y="36441"/>
                      <a:pt x="59300" y="57062"/>
                    </a:cubicBezTo>
                    <a:lnTo>
                      <a:pt x="60709" y="57062"/>
                    </a:lnTo>
                    <a:cubicBezTo>
                      <a:pt x="60783" y="36070"/>
                      <a:pt x="59122" y="14366"/>
                      <a:pt x="38545" y="1"/>
                    </a:cubicBezTo>
                    <a:close/>
                    <a:moveTo>
                      <a:pt x="41140" y="12068"/>
                    </a:moveTo>
                    <a:lnTo>
                      <a:pt x="1" y="71190"/>
                    </a:lnTo>
                    <a:lnTo>
                      <a:pt x="1172" y="72005"/>
                    </a:lnTo>
                    <a:lnTo>
                      <a:pt x="42311" y="12884"/>
                    </a:lnTo>
                    <a:lnTo>
                      <a:pt x="41140" y="12068"/>
                    </a:lnTo>
                    <a:close/>
                    <a:moveTo>
                      <a:pt x="51992" y="30466"/>
                    </a:moveTo>
                    <a:lnTo>
                      <a:pt x="20459" y="75801"/>
                    </a:lnTo>
                    <a:lnTo>
                      <a:pt x="21630" y="76616"/>
                    </a:lnTo>
                    <a:lnTo>
                      <a:pt x="53148" y="31281"/>
                    </a:lnTo>
                    <a:lnTo>
                      <a:pt x="51992" y="30466"/>
                    </a:lnTo>
                    <a:close/>
                    <a:moveTo>
                      <a:pt x="59211" y="70375"/>
                    </a:moveTo>
                    <a:cubicBezTo>
                      <a:pt x="59078" y="93250"/>
                      <a:pt x="60694" y="115012"/>
                      <a:pt x="81464" y="129407"/>
                    </a:cubicBezTo>
                    <a:cubicBezTo>
                      <a:pt x="90540" y="135713"/>
                      <a:pt x="99703" y="138065"/>
                      <a:pt x="108870" y="138065"/>
                    </a:cubicBezTo>
                    <a:cubicBezTo>
                      <a:pt x="122611" y="138065"/>
                      <a:pt x="136357" y="132780"/>
                      <a:pt x="149821" y="127614"/>
                    </a:cubicBezTo>
                    <a:cubicBezTo>
                      <a:pt x="163151" y="122489"/>
                      <a:pt x="176755" y="117257"/>
                      <a:pt x="190297" y="117257"/>
                    </a:cubicBezTo>
                    <a:cubicBezTo>
                      <a:pt x="199240" y="117257"/>
                      <a:pt x="208156" y="119539"/>
                      <a:pt x="216948" y="125642"/>
                    </a:cubicBezTo>
                    <a:lnTo>
                      <a:pt x="217749" y="124486"/>
                    </a:lnTo>
                    <a:cubicBezTo>
                      <a:pt x="208648" y="118175"/>
                      <a:pt x="199466" y="115820"/>
                      <a:pt x="190284" y="115820"/>
                    </a:cubicBezTo>
                    <a:cubicBezTo>
                      <a:pt x="176538" y="115820"/>
                      <a:pt x="162791" y="121098"/>
                      <a:pt x="149317" y="126279"/>
                    </a:cubicBezTo>
                    <a:cubicBezTo>
                      <a:pt x="136003" y="131402"/>
                      <a:pt x="122420" y="136620"/>
                      <a:pt x="108905" y="136620"/>
                    </a:cubicBezTo>
                    <a:cubicBezTo>
                      <a:pt x="99968" y="136620"/>
                      <a:pt x="91060" y="134338"/>
                      <a:pt x="82279" y="128236"/>
                    </a:cubicBezTo>
                    <a:cubicBezTo>
                      <a:pt x="62073" y="114227"/>
                      <a:pt x="60516" y="92864"/>
                      <a:pt x="60620" y="70375"/>
                    </a:cubicBezTo>
                    <a:close/>
                    <a:moveTo>
                      <a:pt x="183281" y="121624"/>
                    </a:moveTo>
                    <a:lnTo>
                      <a:pt x="152386" y="166069"/>
                    </a:lnTo>
                    <a:lnTo>
                      <a:pt x="153557" y="166885"/>
                    </a:lnTo>
                    <a:lnTo>
                      <a:pt x="184452" y="122440"/>
                    </a:lnTo>
                    <a:lnTo>
                      <a:pt x="183281" y="121624"/>
                    </a:lnTo>
                    <a:close/>
                    <a:moveTo>
                      <a:pt x="204318" y="125479"/>
                    </a:moveTo>
                    <a:lnTo>
                      <a:pt x="163178" y="184601"/>
                    </a:lnTo>
                    <a:lnTo>
                      <a:pt x="164335" y="185416"/>
                    </a:lnTo>
                    <a:lnTo>
                      <a:pt x="205474" y="126294"/>
                    </a:lnTo>
                    <a:lnTo>
                      <a:pt x="204318" y="1254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7"/>
              <p:cNvSpPr/>
              <p:nvPr/>
            </p:nvSpPr>
            <p:spPr>
              <a:xfrm>
                <a:off x="897450" y="1703675"/>
                <a:ext cx="4496050" cy="3545825"/>
              </a:xfrm>
              <a:custGeom>
                <a:avLst/>
                <a:gdLst/>
                <a:ahLst/>
                <a:cxnLst/>
                <a:rect l="l" t="t" r="r" b="b"/>
                <a:pathLst>
                  <a:path w="179842" h="141833" extrusionOk="0">
                    <a:moveTo>
                      <a:pt x="120521" y="1"/>
                    </a:moveTo>
                    <a:cubicBezTo>
                      <a:pt x="100694" y="1"/>
                      <a:pt x="83733" y="7411"/>
                      <a:pt x="68477" y="14086"/>
                    </a:cubicBezTo>
                    <a:cubicBezTo>
                      <a:pt x="54666" y="20122"/>
                      <a:pt x="41980" y="25668"/>
                      <a:pt x="28888" y="25668"/>
                    </a:cubicBezTo>
                    <a:cubicBezTo>
                      <a:pt x="19888" y="25668"/>
                      <a:pt x="10697" y="23047"/>
                      <a:pt x="816" y="16162"/>
                    </a:cubicBezTo>
                    <a:lnTo>
                      <a:pt x="1" y="17333"/>
                    </a:lnTo>
                    <a:cubicBezTo>
                      <a:pt x="10086" y="24357"/>
                      <a:pt x="19600" y="27000"/>
                      <a:pt x="28859" y="27000"/>
                    </a:cubicBezTo>
                    <a:cubicBezTo>
                      <a:pt x="42465" y="27000"/>
                      <a:pt x="55519" y="21292"/>
                      <a:pt x="69025" y="15391"/>
                    </a:cubicBezTo>
                    <a:cubicBezTo>
                      <a:pt x="84807" y="8479"/>
                      <a:pt x="101038" y="1388"/>
                      <a:pt x="120276" y="1388"/>
                    </a:cubicBezTo>
                    <a:cubicBezTo>
                      <a:pt x="124477" y="1388"/>
                      <a:pt x="128821" y="1726"/>
                      <a:pt x="133336" y="2478"/>
                    </a:cubicBezTo>
                    <a:lnTo>
                      <a:pt x="133573" y="1085"/>
                    </a:lnTo>
                    <a:cubicBezTo>
                      <a:pt x="129085" y="336"/>
                      <a:pt x="124738" y="1"/>
                      <a:pt x="120521" y="1"/>
                    </a:cubicBezTo>
                    <a:close/>
                    <a:moveTo>
                      <a:pt x="109690" y="10677"/>
                    </a:moveTo>
                    <a:lnTo>
                      <a:pt x="89543" y="26821"/>
                    </a:lnTo>
                    <a:lnTo>
                      <a:pt x="90432" y="27933"/>
                    </a:lnTo>
                    <a:lnTo>
                      <a:pt x="110579" y="11788"/>
                    </a:lnTo>
                    <a:lnTo>
                      <a:pt x="109690" y="10677"/>
                    </a:lnTo>
                    <a:close/>
                    <a:moveTo>
                      <a:pt x="133410" y="15228"/>
                    </a:moveTo>
                    <a:lnTo>
                      <a:pt x="129274" y="37806"/>
                    </a:lnTo>
                    <a:lnTo>
                      <a:pt x="130667" y="38073"/>
                    </a:lnTo>
                    <a:lnTo>
                      <a:pt x="134789" y="15480"/>
                    </a:lnTo>
                    <a:lnTo>
                      <a:pt x="133410" y="15228"/>
                    </a:lnTo>
                    <a:close/>
                    <a:moveTo>
                      <a:pt x="156848" y="82800"/>
                    </a:moveTo>
                    <a:cubicBezTo>
                      <a:pt x="156715" y="105689"/>
                      <a:pt x="158330" y="127423"/>
                      <a:pt x="179041" y="141832"/>
                    </a:cubicBezTo>
                    <a:lnTo>
                      <a:pt x="179841" y="140661"/>
                    </a:lnTo>
                    <a:cubicBezTo>
                      <a:pt x="159694" y="126667"/>
                      <a:pt x="158138" y="105304"/>
                      <a:pt x="158256" y="828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527F34D-8C0D-6431-F575-586B48EA5C2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7A9CFDD-76CF-17C9-F6CE-99A8A7EBF99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769B39-8397-F340-236A-E0095783C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9943F-B7D1-D73F-8E32-4A3D24DA69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411" name="Google Shape;411;p28"/>
          <p:cNvGrpSpPr/>
          <p:nvPr/>
        </p:nvGrpSpPr>
        <p:grpSpPr>
          <a:xfrm>
            <a:off x="1690287" y="1276955"/>
            <a:ext cx="5763420" cy="2804574"/>
            <a:chOff x="200300" y="1088200"/>
            <a:chExt cx="7204275" cy="3485675"/>
          </a:xfrm>
        </p:grpSpPr>
        <p:sp>
          <p:nvSpPr>
            <p:cNvPr id="412" name="Google Shape;412;p28"/>
            <p:cNvSpPr/>
            <p:nvPr/>
          </p:nvSpPr>
          <p:spPr>
            <a:xfrm>
              <a:off x="522400" y="3702825"/>
              <a:ext cx="272225" cy="93775"/>
            </a:xfrm>
            <a:custGeom>
              <a:avLst/>
              <a:gdLst/>
              <a:ahLst/>
              <a:cxnLst/>
              <a:rect l="l" t="t" r="r" b="b"/>
              <a:pathLst>
                <a:path w="10889" h="3751" extrusionOk="0">
                  <a:moveTo>
                    <a:pt x="10405" y="0"/>
                  </a:moveTo>
                  <a:cubicBezTo>
                    <a:pt x="7078" y="0"/>
                    <a:pt x="3751" y="0"/>
                    <a:pt x="424" y="121"/>
                  </a:cubicBezTo>
                  <a:cubicBezTo>
                    <a:pt x="182" y="121"/>
                    <a:pt x="1" y="303"/>
                    <a:pt x="1" y="545"/>
                  </a:cubicBezTo>
                  <a:lnTo>
                    <a:pt x="61" y="3267"/>
                  </a:lnTo>
                  <a:cubicBezTo>
                    <a:pt x="122" y="3509"/>
                    <a:pt x="303" y="3751"/>
                    <a:pt x="545" y="3751"/>
                  </a:cubicBezTo>
                  <a:cubicBezTo>
                    <a:pt x="3812" y="3630"/>
                    <a:pt x="7139" y="3630"/>
                    <a:pt x="10405" y="3569"/>
                  </a:cubicBezTo>
                  <a:cubicBezTo>
                    <a:pt x="10647" y="3569"/>
                    <a:pt x="10889" y="3388"/>
                    <a:pt x="10889" y="3146"/>
                  </a:cubicBezTo>
                  <a:lnTo>
                    <a:pt x="10889" y="424"/>
                  </a:lnTo>
                  <a:cubicBezTo>
                    <a:pt x="10889" y="182"/>
                    <a:pt x="10647" y="0"/>
                    <a:pt x="10405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8"/>
            <p:cNvSpPr/>
            <p:nvPr/>
          </p:nvSpPr>
          <p:spPr>
            <a:xfrm>
              <a:off x="585925" y="3727025"/>
              <a:ext cx="145200" cy="42350"/>
            </a:xfrm>
            <a:custGeom>
              <a:avLst/>
              <a:gdLst/>
              <a:ahLst/>
              <a:cxnLst/>
              <a:rect l="l" t="t" r="r" b="b"/>
              <a:pathLst>
                <a:path w="5808" h="1694" extrusionOk="0">
                  <a:moveTo>
                    <a:pt x="2904" y="0"/>
                  </a:moveTo>
                  <a:cubicBezTo>
                    <a:pt x="1331" y="0"/>
                    <a:pt x="0" y="423"/>
                    <a:pt x="0" y="907"/>
                  </a:cubicBezTo>
                  <a:cubicBezTo>
                    <a:pt x="61" y="1331"/>
                    <a:pt x="1331" y="1694"/>
                    <a:pt x="2904" y="1694"/>
                  </a:cubicBezTo>
                  <a:cubicBezTo>
                    <a:pt x="4537" y="1694"/>
                    <a:pt x="5807" y="1270"/>
                    <a:pt x="5807" y="847"/>
                  </a:cubicBezTo>
                  <a:cubicBezTo>
                    <a:pt x="5807" y="363"/>
                    <a:pt x="4477" y="0"/>
                    <a:pt x="2904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8"/>
            <p:cNvSpPr/>
            <p:nvPr/>
          </p:nvSpPr>
          <p:spPr>
            <a:xfrm>
              <a:off x="797625" y="3702150"/>
              <a:ext cx="270725" cy="91425"/>
            </a:xfrm>
            <a:custGeom>
              <a:avLst/>
              <a:gdLst/>
              <a:ahLst/>
              <a:cxnLst/>
              <a:rect l="l" t="t" r="r" b="b"/>
              <a:pathLst>
                <a:path w="10829" h="3657" extrusionOk="0">
                  <a:moveTo>
                    <a:pt x="3751" y="0"/>
                  </a:moveTo>
                  <a:cubicBezTo>
                    <a:pt x="2642" y="0"/>
                    <a:pt x="1533" y="7"/>
                    <a:pt x="424" y="27"/>
                  </a:cubicBezTo>
                  <a:cubicBezTo>
                    <a:pt x="182" y="27"/>
                    <a:pt x="1" y="209"/>
                    <a:pt x="1" y="451"/>
                  </a:cubicBezTo>
                  <a:lnTo>
                    <a:pt x="1" y="3173"/>
                  </a:lnTo>
                  <a:cubicBezTo>
                    <a:pt x="1" y="3415"/>
                    <a:pt x="182" y="3596"/>
                    <a:pt x="424" y="3596"/>
                  </a:cubicBezTo>
                  <a:cubicBezTo>
                    <a:pt x="3751" y="3596"/>
                    <a:pt x="7078" y="3657"/>
                    <a:pt x="10405" y="3657"/>
                  </a:cubicBezTo>
                  <a:cubicBezTo>
                    <a:pt x="10647" y="3657"/>
                    <a:pt x="10828" y="3475"/>
                    <a:pt x="10828" y="3233"/>
                  </a:cubicBezTo>
                  <a:lnTo>
                    <a:pt x="10828" y="511"/>
                  </a:lnTo>
                  <a:cubicBezTo>
                    <a:pt x="10828" y="269"/>
                    <a:pt x="10647" y="27"/>
                    <a:pt x="10405" y="27"/>
                  </a:cubicBezTo>
                  <a:cubicBezTo>
                    <a:pt x="8187" y="27"/>
                    <a:pt x="5969" y="0"/>
                    <a:pt x="3751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861150" y="3727025"/>
              <a:ext cx="143675" cy="42350"/>
            </a:xfrm>
            <a:custGeom>
              <a:avLst/>
              <a:gdLst/>
              <a:ahLst/>
              <a:cxnLst/>
              <a:rect l="l" t="t" r="r" b="b"/>
              <a:pathLst>
                <a:path w="5747" h="1694" extrusionOk="0">
                  <a:moveTo>
                    <a:pt x="2904" y="0"/>
                  </a:moveTo>
                  <a:cubicBezTo>
                    <a:pt x="1271" y="0"/>
                    <a:pt x="0" y="363"/>
                    <a:pt x="0" y="847"/>
                  </a:cubicBezTo>
                  <a:cubicBezTo>
                    <a:pt x="0" y="1270"/>
                    <a:pt x="1271" y="1694"/>
                    <a:pt x="2904" y="1694"/>
                  </a:cubicBezTo>
                  <a:cubicBezTo>
                    <a:pt x="4477" y="1694"/>
                    <a:pt x="5747" y="1331"/>
                    <a:pt x="5747" y="847"/>
                  </a:cubicBezTo>
                  <a:cubicBezTo>
                    <a:pt x="5747" y="363"/>
                    <a:pt x="4477" y="0"/>
                    <a:pt x="2904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8"/>
            <p:cNvSpPr/>
            <p:nvPr/>
          </p:nvSpPr>
          <p:spPr>
            <a:xfrm>
              <a:off x="1071350" y="3704325"/>
              <a:ext cx="272225" cy="94025"/>
            </a:xfrm>
            <a:custGeom>
              <a:avLst/>
              <a:gdLst/>
              <a:ahLst/>
              <a:cxnLst/>
              <a:rect l="l" t="t" r="r" b="b"/>
              <a:pathLst>
                <a:path w="10889" h="3761" extrusionOk="0">
                  <a:moveTo>
                    <a:pt x="484" y="1"/>
                  </a:moveTo>
                  <a:cubicBezTo>
                    <a:pt x="242" y="1"/>
                    <a:pt x="61" y="182"/>
                    <a:pt x="61" y="424"/>
                  </a:cubicBezTo>
                  <a:lnTo>
                    <a:pt x="0" y="3146"/>
                  </a:lnTo>
                  <a:cubicBezTo>
                    <a:pt x="0" y="3388"/>
                    <a:pt x="182" y="3630"/>
                    <a:pt x="484" y="3630"/>
                  </a:cubicBezTo>
                  <a:lnTo>
                    <a:pt x="10405" y="3751"/>
                  </a:lnTo>
                  <a:cubicBezTo>
                    <a:pt x="10430" y="3757"/>
                    <a:pt x="10455" y="3760"/>
                    <a:pt x="10479" y="3760"/>
                  </a:cubicBezTo>
                  <a:cubicBezTo>
                    <a:pt x="10683" y="3760"/>
                    <a:pt x="10828" y="3544"/>
                    <a:pt x="10828" y="3328"/>
                  </a:cubicBezTo>
                  <a:lnTo>
                    <a:pt x="10888" y="606"/>
                  </a:lnTo>
                  <a:cubicBezTo>
                    <a:pt x="10888" y="364"/>
                    <a:pt x="10707" y="182"/>
                    <a:pt x="10465" y="122"/>
                  </a:cubicBezTo>
                  <a:lnTo>
                    <a:pt x="484" y="1"/>
                  </a:ln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8"/>
            <p:cNvSpPr/>
            <p:nvPr/>
          </p:nvSpPr>
          <p:spPr>
            <a:xfrm>
              <a:off x="1134850" y="3729875"/>
              <a:ext cx="145200" cy="42525"/>
            </a:xfrm>
            <a:custGeom>
              <a:avLst/>
              <a:gdLst/>
              <a:ahLst/>
              <a:cxnLst/>
              <a:rect l="l" t="t" r="r" b="b"/>
              <a:pathLst>
                <a:path w="5808" h="1701" extrusionOk="0">
                  <a:moveTo>
                    <a:pt x="2563" y="0"/>
                  </a:moveTo>
                  <a:cubicBezTo>
                    <a:pt x="1144" y="0"/>
                    <a:pt x="1" y="345"/>
                    <a:pt x="1" y="793"/>
                  </a:cubicBezTo>
                  <a:cubicBezTo>
                    <a:pt x="1" y="1277"/>
                    <a:pt x="1271" y="1640"/>
                    <a:pt x="2904" y="1701"/>
                  </a:cubicBezTo>
                  <a:cubicBezTo>
                    <a:pt x="4477" y="1701"/>
                    <a:pt x="5808" y="1338"/>
                    <a:pt x="5808" y="914"/>
                  </a:cubicBezTo>
                  <a:cubicBezTo>
                    <a:pt x="5808" y="430"/>
                    <a:pt x="4538" y="7"/>
                    <a:pt x="2904" y="7"/>
                  </a:cubicBezTo>
                  <a:cubicBezTo>
                    <a:pt x="2789" y="3"/>
                    <a:pt x="2675" y="0"/>
                    <a:pt x="2563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8"/>
            <p:cNvSpPr/>
            <p:nvPr/>
          </p:nvSpPr>
          <p:spPr>
            <a:xfrm>
              <a:off x="1345050" y="3708875"/>
              <a:ext cx="273750" cy="98300"/>
            </a:xfrm>
            <a:custGeom>
              <a:avLst/>
              <a:gdLst/>
              <a:ahLst/>
              <a:cxnLst/>
              <a:rect l="l" t="t" r="r" b="b"/>
              <a:pathLst>
                <a:path w="10950" h="3932" extrusionOk="0">
                  <a:moveTo>
                    <a:pt x="545" y="0"/>
                  </a:moveTo>
                  <a:cubicBezTo>
                    <a:pt x="303" y="0"/>
                    <a:pt x="122" y="182"/>
                    <a:pt x="61" y="424"/>
                  </a:cubicBezTo>
                  <a:lnTo>
                    <a:pt x="1" y="3146"/>
                  </a:lnTo>
                  <a:cubicBezTo>
                    <a:pt x="1" y="3388"/>
                    <a:pt x="243" y="3630"/>
                    <a:pt x="485" y="3630"/>
                  </a:cubicBezTo>
                  <a:cubicBezTo>
                    <a:pt x="3751" y="3690"/>
                    <a:pt x="7078" y="3811"/>
                    <a:pt x="10345" y="3932"/>
                  </a:cubicBezTo>
                  <a:cubicBezTo>
                    <a:pt x="10587" y="3932"/>
                    <a:pt x="10828" y="3751"/>
                    <a:pt x="10828" y="3509"/>
                  </a:cubicBezTo>
                  <a:lnTo>
                    <a:pt x="10949" y="787"/>
                  </a:lnTo>
                  <a:cubicBezTo>
                    <a:pt x="10949" y="545"/>
                    <a:pt x="10768" y="303"/>
                    <a:pt x="10526" y="303"/>
                  </a:cubicBezTo>
                  <a:cubicBezTo>
                    <a:pt x="7199" y="182"/>
                    <a:pt x="3872" y="61"/>
                    <a:pt x="545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8"/>
            <p:cNvSpPr/>
            <p:nvPr/>
          </p:nvSpPr>
          <p:spPr>
            <a:xfrm>
              <a:off x="1410075" y="3735925"/>
              <a:ext cx="143700" cy="42700"/>
            </a:xfrm>
            <a:custGeom>
              <a:avLst/>
              <a:gdLst/>
              <a:ahLst/>
              <a:cxnLst/>
              <a:rect l="l" t="t" r="r" b="b"/>
              <a:pathLst>
                <a:path w="5748" h="1708" extrusionOk="0">
                  <a:moveTo>
                    <a:pt x="2551" y="0"/>
                  </a:moveTo>
                  <a:cubicBezTo>
                    <a:pt x="1092" y="0"/>
                    <a:pt x="1" y="345"/>
                    <a:pt x="1" y="793"/>
                  </a:cubicBezTo>
                  <a:cubicBezTo>
                    <a:pt x="1" y="1277"/>
                    <a:pt x="1271" y="1640"/>
                    <a:pt x="2844" y="1701"/>
                  </a:cubicBezTo>
                  <a:cubicBezTo>
                    <a:pt x="2960" y="1705"/>
                    <a:pt x="3075" y="1707"/>
                    <a:pt x="3188" y="1707"/>
                  </a:cubicBezTo>
                  <a:cubicBezTo>
                    <a:pt x="4606" y="1707"/>
                    <a:pt x="5747" y="1367"/>
                    <a:pt x="5747" y="975"/>
                  </a:cubicBezTo>
                  <a:cubicBezTo>
                    <a:pt x="5747" y="491"/>
                    <a:pt x="4477" y="67"/>
                    <a:pt x="2904" y="7"/>
                  </a:cubicBezTo>
                  <a:cubicBezTo>
                    <a:pt x="2785" y="3"/>
                    <a:pt x="2667" y="0"/>
                    <a:pt x="2551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1618775" y="3717950"/>
              <a:ext cx="276750" cy="105875"/>
            </a:xfrm>
            <a:custGeom>
              <a:avLst/>
              <a:gdLst/>
              <a:ahLst/>
              <a:cxnLst/>
              <a:rect l="l" t="t" r="r" b="b"/>
              <a:pathLst>
                <a:path w="11070" h="4235" extrusionOk="0">
                  <a:moveTo>
                    <a:pt x="605" y="0"/>
                  </a:moveTo>
                  <a:cubicBezTo>
                    <a:pt x="363" y="0"/>
                    <a:pt x="121" y="182"/>
                    <a:pt x="121" y="424"/>
                  </a:cubicBezTo>
                  <a:lnTo>
                    <a:pt x="0" y="3146"/>
                  </a:lnTo>
                  <a:cubicBezTo>
                    <a:pt x="0" y="3388"/>
                    <a:pt x="182" y="3629"/>
                    <a:pt x="424" y="3629"/>
                  </a:cubicBezTo>
                  <a:cubicBezTo>
                    <a:pt x="3751" y="3750"/>
                    <a:pt x="7017" y="3932"/>
                    <a:pt x="10284" y="4234"/>
                  </a:cubicBezTo>
                  <a:cubicBezTo>
                    <a:pt x="10526" y="4234"/>
                    <a:pt x="10707" y="4053"/>
                    <a:pt x="10767" y="3811"/>
                  </a:cubicBezTo>
                  <a:lnTo>
                    <a:pt x="11009" y="1089"/>
                  </a:lnTo>
                  <a:cubicBezTo>
                    <a:pt x="11070" y="847"/>
                    <a:pt x="10888" y="666"/>
                    <a:pt x="10647" y="605"/>
                  </a:cubicBezTo>
                  <a:cubicBezTo>
                    <a:pt x="7259" y="303"/>
                    <a:pt x="3932" y="121"/>
                    <a:pt x="605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1683800" y="3747600"/>
              <a:ext cx="145200" cy="43175"/>
            </a:xfrm>
            <a:custGeom>
              <a:avLst/>
              <a:gdLst/>
              <a:ahLst/>
              <a:cxnLst/>
              <a:rect l="l" t="t" r="r" b="b"/>
              <a:pathLst>
                <a:path w="5808" h="1727" extrusionOk="0">
                  <a:moveTo>
                    <a:pt x="2333" y="0"/>
                  </a:moveTo>
                  <a:cubicBezTo>
                    <a:pt x="1001" y="0"/>
                    <a:pt x="0" y="322"/>
                    <a:pt x="0" y="689"/>
                  </a:cubicBezTo>
                  <a:cubicBezTo>
                    <a:pt x="0" y="1173"/>
                    <a:pt x="1271" y="1597"/>
                    <a:pt x="2843" y="1718"/>
                  </a:cubicBezTo>
                  <a:cubicBezTo>
                    <a:pt x="3002" y="1724"/>
                    <a:pt x="3159" y="1727"/>
                    <a:pt x="3312" y="1727"/>
                  </a:cubicBezTo>
                  <a:cubicBezTo>
                    <a:pt x="4671" y="1727"/>
                    <a:pt x="5747" y="1487"/>
                    <a:pt x="5747" y="1052"/>
                  </a:cubicBezTo>
                  <a:cubicBezTo>
                    <a:pt x="5807" y="568"/>
                    <a:pt x="4537" y="84"/>
                    <a:pt x="2964" y="24"/>
                  </a:cubicBezTo>
                  <a:cubicBezTo>
                    <a:pt x="2748" y="8"/>
                    <a:pt x="2536" y="0"/>
                    <a:pt x="2333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1890975" y="3736075"/>
              <a:ext cx="276750" cy="111950"/>
            </a:xfrm>
            <a:custGeom>
              <a:avLst/>
              <a:gdLst/>
              <a:ahLst/>
              <a:cxnLst/>
              <a:rect l="l" t="t" r="r" b="b"/>
              <a:pathLst>
                <a:path w="11070" h="4478" extrusionOk="0">
                  <a:moveTo>
                    <a:pt x="787" y="1"/>
                  </a:moveTo>
                  <a:cubicBezTo>
                    <a:pt x="545" y="1"/>
                    <a:pt x="303" y="182"/>
                    <a:pt x="303" y="424"/>
                  </a:cubicBezTo>
                  <a:lnTo>
                    <a:pt x="0" y="3146"/>
                  </a:lnTo>
                  <a:cubicBezTo>
                    <a:pt x="0" y="3388"/>
                    <a:pt x="121" y="3570"/>
                    <a:pt x="424" y="3630"/>
                  </a:cubicBezTo>
                  <a:cubicBezTo>
                    <a:pt x="3751" y="3933"/>
                    <a:pt x="7078" y="4175"/>
                    <a:pt x="10344" y="4477"/>
                  </a:cubicBezTo>
                  <a:cubicBezTo>
                    <a:pt x="10586" y="4477"/>
                    <a:pt x="10828" y="4296"/>
                    <a:pt x="10828" y="4054"/>
                  </a:cubicBezTo>
                  <a:lnTo>
                    <a:pt x="11009" y="1332"/>
                  </a:lnTo>
                  <a:cubicBezTo>
                    <a:pt x="11070" y="1090"/>
                    <a:pt x="10888" y="848"/>
                    <a:pt x="10647" y="848"/>
                  </a:cubicBezTo>
                  <a:cubicBezTo>
                    <a:pt x="7320" y="606"/>
                    <a:pt x="4053" y="364"/>
                    <a:pt x="787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1956000" y="3770100"/>
              <a:ext cx="146700" cy="43900"/>
            </a:xfrm>
            <a:custGeom>
              <a:avLst/>
              <a:gdLst/>
              <a:ahLst/>
              <a:cxnLst/>
              <a:rect l="l" t="t" r="r" b="b"/>
              <a:pathLst>
                <a:path w="5868" h="1756" extrusionOk="0">
                  <a:moveTo>
                    <a:pt x="2221" y="0"/>
                  </a:moveTo>
                  <a:cubicBezTo>
                    <a:pt x="991" y="0"/>
                    <a:pt x="111" y="235"/>
                    <a:pt x="61" y="636"/>
                  </a:cubicBezTo>
                  <a:cubicBezTo>
                    <a:pt x="0" y="1120"/>
                    <a:pt x="1271" y="1604"/>
                    <a:pt x="2843" y="1725"/>
                  </a:cubicBezTo>
                  <a:cubicBezTo>
                    <a:pt x="3124" y="1746"/>
                    <a:pt x="3393" y="1756"/>
                    <a:pt x="3648" y="1756"/>
                  </a:cubicBezTo>
                  <a:cubicBezTo>
                    <a:pt x="4877" y="1756"/>
                    <a:pt x="5757" y="1521"/>
                    <a:pt x="5807" y="1120"/>
                  </a:cubicBezTo>
                  <a:cubicBezTo>
                    <a:pt x="5868" y="636"/>
                    <a:pt x="4598" y="152"/>
                    <a:pt x="3025" y="31"/>
                  </a:cubicBezTo>
                  <a:cubicBezTo>
                    <a:pt x="2745" y="10"/>
                    <a:pt x="2475" y="0"/>
                    <a:pt x="2221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8"/>
            <p:cNvSpPr/>
            <p:nvPr/>
          </p:nvSpPr>
          <p:spPr>
            <a:xfrm>
              <a:off x="2164675" y="3758775"/>
              <a:ext cx="276775" cy="110700"/>
            </a:xfrm>
            <a:custGeom>
              <a:avLst/>
              <a:gdLst/>
              <a:ahLst/>
              <a:cxnLst/>
              <a:rect l="l" t="t" r="r" b="b"/>
              <a:pathLst>
                <a:path w="11071" h="4428" extrusionOk="0">
                  <a:moveTo>
                    <a:pt x="727" y="0"/>
                  </a:moveTo>
                  <a:cubicBezTo>
                    <a:pt x="485" y="0"/>
                    <a:pt x="243" y="182"/>
                    <a:pt x="243" y="424"/>
                  </a:cubicBezTo>
                  <a:lnTo>
                    <a:pt x="1" y="3146"/>
                  </a:lnTo>
                  <a:cubicBezTo>
                    <a:pt x="1" y="3388"/>
                    <a:pt x="182" y="3630"/>
                    <a:pt x="424" y="3630"/>
                  </a:cubicBezTo>
                  <a:cubicBezTo>
                    <a:pt x="3751" y="3872"/>
                    <a:pt x="7018" y="4114"/>
                    <a:pt x="10284" y="4416"/>
                  </a:cubicBezTo>
                  <a:cubicBezTo>
                    <a:pt x="10316" y="4424"/>
                    <a:pt x="10348" y="4428"/>
                    <a:pt x="10379" y="4428"/>
                  </a:cubicBezTo>
                  <a:cubicBezTo>
                    <a:pt x="10586" y="4428"/>
                    <a:pt x="10768" y="4263"/>
                    <a:pt x="10768" y="4053"/>
                  </a:cubicBezTo>
                  <a:lnTo>
                    <a:pt x="11070" y="1331"/>
                  </a:lnTo>
                  <a:cubicBezTo>
                    <a:pt x="11070" y="1089"/>
                    <a:pt x="10889" y="847"/>
                    <a:pt x="10647" y="847"/>
                  </a:cubicBezTo>
                  <a:cubicBezTo>
                    <a:pt x="7320" y="484"/>
                    <a:pt x="3993" y="242"/>
                    <a:pt x="727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2229725" y="3791375"/>
              <a:ext cx="146700" cy="44350"/>
            </a:xfrm>
            <a:custGeom>
              <a:avLst/>
              <a:gdLst/>
              <a:ahLst/>
              <a:cxnLst/>
              <a:rect l="l" t="t" r="r" b="b"/>
              <a:pathLst>
                <a:path w="5868" h="1774" extrusionOk="0">
                  <a:moveTo>
                    <a:pt x="2317" y="0"/>
                  </a:moveTo>
                  <a:cubicBezTo>
                    <a:pt x="1024" y="0"/>
                    <a:pt x="60" y="281"/>
                    <a:pt x="60" y="692"/>
                  </a:cubicBezTo>
                  <a:cubicBezTo>
                    <a:pt x="0" y="1116"/>
                    <a:pt x="1270" y="1600"/>
                    <a:pt x="2843" y="1721"/>
                  </a:cubicBezTo>
                  <a:cubicBezTo>
                    <a:pt x="3158" y="1757"/>
                    <a:pt x="3462" y="1774"/>
                    <a:pt x="3749" y="1774"/>
                  </a:cubicBezTo>
                  <a:cubicBezTo>
                    <a:pt x="4897" y="1774"/>
                    <a:pt x="5759" y="1503"/>
                    <a:pt x="5807" y="1116"/>
                  </a:cubicBezTo>
                  <a:cubicBezTo>
                    <a:pt x="5867" y="692"/>
                    <a:pt x="4597" y="209"/>
                    <a:pt x="3024" y="27"/>
                  </a:cubicBezTo>
                  <a:cubicBezTo>
                    <a:pt x="2781" y="9"/>
                    <a:pt x="2544" y="0"/>
                    <a:pt x="2317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2436875" y="3781450"/>
              <a:ext cx="279800" cy="119775"/>
            </a:xfrm>
            <a:custGeom>
              <a:avLst/>
              <a:gdLst/>
              <a:ahLst/>
              <a:cxnLst/>
              <a:rect l="l" t="t" r="r" b="b"/>
              <a:pathLst>
                <a:path w="11192" h="4791" extrusionOk="0">
                  <a:moveTo>
                    <a:pt x="787" y="1"/>
                  </a:moveTo>
                  <a:cubicBezTo>
                    <a:pt x="545" y="1"/>
                    <a:pt x="364" y="182"/>
                    <a:pt x="303" y="424"/>
                  </a:cubicBezTo>
                  <a:lnTo>
                    <a:pt x="61" y="3146"/>
                  </a:lnTo>
                  <a:cubicBezTo>
                    <a:pt x="1" y="3388"/>
                    <a:pt x="182" y="3630"/>
                    <a:pt x="424" y="3630"/>
                  </a:cubicBezTo>
                  <a:cubicBezTo>
                    <a:pt x="3691" y="3932"/>
                    <a:pt x="6957" y="4356"/>
                    <a:pt x="10224" y="4779"/>
                  </a:cubicBezTo>
                  <a:cubicBezTo>
                    <a:pt x="10255" y="4787"/>
                    <a:pt x="10287" y="4791"/>
                    <a:pt x="10319" y="4791"/>
                  </a:cubicBezTo>
                  <a:cubicBezTo>
                    <a:pt x="10525" y="4791"/>
                    <a:pt x="10708" y="4626"/>
                    <a:pt x="10708" y="4416"/>
                  </a:cubicBezTo>
                  <a:lnTo>
                    <a:pt x="11131" y="1694"/>
                  </a:lnTo>
                  <a:cubicBezTo>
                    <a:pt x="11191" y="1452"/>
                    <a:pt x="11010" y="1271"/>
                    <a:pt x="10768" y="1210"/>
                  </a:cubicBezTo>
                  <a:cubicBezTo>
                    <a:pt x="7441" y="727"/>
                    <a:pt x="4114" y="364"/>
                    <a:pt x="787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2503425" y="3817750"/>
              <a:ext cx="145200" cy="45600"/>
            </a:xfrm>
            <a:custGeom>
              <a:avLst/>
              <a:gdLst/>
              <a:ahLst/>
              <a:cxnLst/>
              <a:rect l="l" t="t" r="r" b="b"/>
              <a:pathLst>
                <a:path w="5808" h="1824" extrusionOk="0">
                  <a:moveTo>
                    <a:pt x="1980" y="1"/>
                  </a:moveTo>
                  <a:cubicBezTo>
                    <a:pt x="860" y="1"/>
                    <a:pt x="61" y="230"/>
                    <a:pt x="61" y="605"/>
                  </a:cubicBezTo>
                  <a:cubicBezTo>
                    <a:pt x="1" y="1029"/>
                    <a:pt x="1210" y="1573"/>
                    <a:pt x="2783" y="1755"/>
                  </a:cubicBezTo>
                  <a:cubicBezTo>
                    <a:pt x="3185" y="1801"/>
                    <a:pt x="3571" y="1824"/>
                    <a:pt x="3924" y="1824"/>
                  </a:cubicBezTo>
                  <a:cubicBezTo>
                    <a:pt x="4953" y="1824"/>
                    <a:pt x="5702" y="1631"/>
                    <a:pt x="5747" y="1271"/>
                  </a:cubicBezTo>
                  <a:cubicBezTo>
                    <a:pt x="5807" y="787"/>
                    <a:pt x="4598" y="242"/>
                    <a:pt x="3025" y="61"/>
                  </a:cubicBezTo>
                  <a:cubicBezTo>
                    <a:pt x="2657" y="20"/>
                    <a:pt x="2305" y="1"/>
                    <a:pt x="1980" y="1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8"/>
            <p:cNvSpPr/>
            <p:nvPr/>
          </p:nvSpPr>
          <p:spPr>
            <a:xfrm>
              <a:off x="2707575" y="3815950"/>
              <a:ext cx="279775" cy="134900"/>
            </a:xfrm>
            <a:custGeom>
              <a:avLst/>
              <a:gdLst/>
              <a:ahLst/>
              <a:cxnLst/>
              <a:rect l="l" t="t" r="r" b="b"/>
              <a:pathLst>
                <a:path w="11191" h="5396" extrusionOk="0">
                  <a:moveTo>
                    <a:pt x="873" y="0"/>
                  </a:moveTo>
                  <a:cubicBezTo>
                    <a:pt x="666" y="0"/>
                    <a:pt x="476" y="165"/>
                    <a:pt x="424" y="375"/>
                  </a:cubicBezTo>
                  <a:lnTo>
                    <a:pt x="61" y="3036"/>
                  </a:lnTo>
                  <a:cubicBezTo>
                    <a:pt x="1" y="3278"/>
                    <a:pt x="182" y="3520"/>
                    <a:pt x="424" y="3581"/>
                  </a:cubicBezTo>
                  <a:cubicBezTo>
                    <a:pt x="2057" y="3823"/>
                    <a:pt x="3630" y="4065"/>
                    <a:pt x="5263" y="4367"/>
                  </a:cubicBezTo>
                  <a:cubicBezTo>
                    <a:pt x="6836" y="4670"/>
                    <a:pt x="8469" y="5032"/>
                    <a:pt x="10102" y="5395"/>
                  </a:cubicBezTo>
                  <a:cubicBezTo>
                    <a:pt x="10344" y="5395"/>
                    <a:pt x="10586" y="5274"/>
                    <a:pt x="10647" y="5032"/>
                  </a:cubicBezTo>
                  <a:lnTo>
                    <a:pt x="11191" y="2371"/>
                  </a:lnTo>
                  <a:cubicBezTo>
                    <a:pt x="11191" y="2129"/>
                    <a:pt x="11070" y="1887"/>
                    <a:pt x="10828" y="1827"/>
                  </a:cubicBezTo>
                  <a:cubicBezTo>
                    <a:pt x="9195" y="1464"/>
                    <a:pt x="7562" y="1101"/>
                    <a:pt x="5928" y="798"/>
                  </a:cubicBezTo>
                  <a:cubicBezTo>
                    <a:pt x="4295" y="496"/>
                    <a:pt x="2602" y="254"/>
                    <a:pt x="968" y="12"/>
                  </a:cubicBezTo>
                  <a:cubicBezTo>
                    <a:pt x="937" y="4"/>
                    <a:pt x="905" y="0"/>
                    <a:pt x="873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2774125" y="3856400"/>
              <a:ext cx="146700" cy="50175"/>
            </a:xfrm>
            <a:custGeom>
              <a:avLst/>
              <a:gdLst/>
              <a:ahLst/>
              <a:cxnLst/>
              <a:rect l="l" t="t" r="r" b="b"/>
              <a:pathLst>
                <a:path w="5868" h="2007" extrusionOk="0">
                  <a:moveTo>
                    <a:pt x="1629" y="0"/>
                  </a:moveTo>
                  <a:cubicBezTo>
                    <a:pt x="760" y="0"/>
                    <a:pt x="141" y="188"/>
                    <a:pt x="61" y="511"/>
                  </a:cubicBezTo>
                  <a:cubicBezTo>
                    <a:pt x="0" y="934"/>
                    <a:pt x="1210" y="1539"/>
                    <a:pt x="2783" y="1842"/>
                  </a:cubicBezTo>
                  <a:cubicBezTo>
                    <a:pt x="3337" y="1953"/>
                    <a:pt x="3875" y="2007"/>
                    <a:pt x="4338" y="2007"/>
                  </a:cubicBezTo>
                  <a:cubicBezTo>
                    <a:pt x="5136" y="2007"/>
                    <a:pt x="5708" y="1846"/>
                    <a:pt x="5746" y="1539"/>
                  </a:cubicBezTo>
                  <a:cubicBezTo>
                    <a:pt x="5867" y="1116"/>
                    <a:pt x="4658" y="451"/>
                    <a:pt x="3085" y="148"/>
                  </a:cubicBezTo>
                  <a:cubicBezTo>
                    <a:pt x="2561" y="47"/>
                    <a:pt x="2063" y="0"/>
                    <a:pt x="1629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2975250" y="3866150"/>
              <a:ext cx="281300" cy="137925"/>
            </a:xfrm>
            <a:custGeom>
              <a:avLst/>
              <a:gdLst/>
              <a:ahLst/>
              <a:cxnLst/>
              <a:rect l="l" t="t" r="r" b="b"/>
              <a:pathLst>
                <a:path w="11252" h="5517" extrusionOk="0">
                  <a:moveTo>
                    <a:pt x="1149" y="0"/>
                  </a:moveTo>
                  <a:cubicBezTo>
                    <a:pt x="907" y="0"/>
                    <a:pt x="665" y="121"/>
                    <a:pt x="605" y="363"/>
                  </a:cubicBezTo>
                  <a:lnTo>
                    <a:pt x="61" y="3024"/>
                  </a:lnTo>
                  <a:cubicBezTo>
                    <a:pt x="0" y="3266"/>
                    <a:pt x="182" y="3508"/>
                    <a:pt x="424" y="3569"/>
                  </a:cubicBezTo>
                  <a:cubicBezTo>
                    <a:pt x="3629" y="4234"/>
                    <a:pt x="6896" y="4900"/>
                    <a:pt x="10162" y="5505"/>
                  </a:cubicBezTo>
                  <a:cubicBezTo>
                    <a:pt x="10194" y="5512"/>
                    <a:pt x="10226" y="5516"/>
                    <a:pt x="10257" y="5516"/>
                  </a:cubicBezTo>
                  <a:cubicBezTo>
                    <a:pt x="10465" y="5516"/>
                    <a:pt x="10654" y="5352"/>
                    <a:pt x="10707" y="5142"/>
                  </a:cubicBezTo>
                  <a:lnTo>
                    <a:pt x="11191" y="2420"/>
                  </a:lnTo>
                  <a:cubicBezTo>
                    <a:pt x="11251" y="2178"/>
                    <a:pt x="11070" y="1996"/>
                    <a:pt x="10828" y="1936"/>
                  </a:cubicBezTo>
                  <a:cubicBezTo>
                    <a:pt x="7622" y="1331"/>
                    <a:pt x="4355" y="665"/>
                    <a:pt x="1149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3043300" y="3910400"/>
              <a:ext cx="145200" cy="50625"/>
            </a:xfrm>
            <a:custGeom>
              <a:avLst/>
              <a:gdLst/>
              <a:ahLst/>
              <a:cxnLst/>
              <a:rect l="l" t="t" r="r" b="b"/>
              <a:pathLst>
                <a:path w="5808" h="2025" extrusionOk="0">
                  <a:moveTo>
                    <a:pt x="1500" y="1"/>
                  </a:moveTo>
                  <a:cubicBezTo>
                    <a:pt x="699" y="1"/>
                    <a:pt x="137" y="162"/>
                    <a:pt x="61" y="468"/>
                  </a:cubicBezTo>
                  <a:cubicBezTo>
                    <a:pt x="0" y="892"/>
                    <a:pt x="1210" y="1557"/>
                    <a:pt x="2722" y="1859"/>
                  </a:cubicBezTo>
                  <a:cubicBezTo>
                    <a:pt x="3299" y="1970"/>
                    <a:pt x="3851" y="2024"/>
                    <a:pt x="4323" y="2024"/>
                  </a:cubicBezTo>
                  <a:cubicBezTo>
                    <a:pt x="5136" y="2024"/>
                    <a:pt x="5708" y="1863"/>
                    <a:pt x="5747" y="1557"/>
                  </a:cubicBezTo>
                  <a:cubicBezTo>
                    <a:pt x="5807" y="1073"/>
                    <a:pt x="4658" y="468"/>
                    <a:pt x="3085" y="166"/>
                  </a:cubicBezTo>
                  <a:cubicBezTo>
                    <a:pt x="2508" y="55"/>
                    <a:pt x="1964" y="1"/>
                    <a:pt x="1500" y="1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3245925" y="3918775"/>
              <a:ext cx="279800" cy="128850"/>
            </a:xfrm>
            <a:custGeom>
              <a:avLst/>
              <a:gdLst/>
              <a:ahLst/>
              <a:cxnLst/>
              <a:rect l="l" t="t" r="r" b="b"/>
              <a:pathLst>
                <a:path w="11192" h="5154" extrusionOk="0">
                  <a:moveTo>
                    <a:pt x="934" y="0"/>
                  </a:moveTo>
                  <a:cubicBezTo>
                    <a:pt x="728" y="0"/>
                    <a:pt x="545" y="165"/>
                    <a:pt x="545" y="375"/>
                  </a:cubicBezTo>
                  <a:lnTo>
                    <a:pt x="1" y="3037"/>
                  </a:lnTo>
                  <a:cubicBezTo>
                    <a:pt x="1" y="3279"/>
                    <a:pt x="122" y="3520"/>
                    <a:pt x="364" y="3581"/>
                  </a:cubicBezTo>
                  <a:cubicBezTo>
                    <a:pt x="3690" y="4186"/>
                    <a:pt x="6957" y="4730"/>
                    <a:pt x="10284" y="5154"/>
                  </a:cubicBezTo>
                  <a:cubicBezTo>
                    <a:pt x="10526" y="5154"/>
                    <a:pt x="10768" y="5033"/>
                    <a:pt x="10768" y="4730"/>
                  </a:cubicBezTo>
                  <a:lnTo>
                    <a:pt x="11131" y="2069"/>
                  </a:lnTo>
                  <a:cubicBezTo>
                    <a:pt x="11191" y="1827"/>
                    <a:pt x="11010" y="1585"/>
                    <a:pt x="10768" y="1524"/>
                  </a:cubicBezTo>
                  <a:cubicBezTo>
                    <a:pt x="7501" y="1101"/>
                    <a:pt x="4295" y="617"/>
                    <a:pt x="1029" y="12"/>
                  </a:cubicBezTo>
                  <a:cubicBezTo>
                    <a:pt x="997" y="4"/>
                    <a:pt x="965" y="0"/>
                    <a:pt x="934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8"/>
            <p:cNvSpPr/>
            <p:nvPr/>
          </p:nvSpPr>
          <p:spPr>
            <a:xfrm>
              <a:off x="3312475" y="3960200"/>
              <a:ext cx="146700" cy="47750"/>
            </a:xfrm>
            <a:custGeom>
              <a:avLst/>
              <a:gdLst/>
              <a:ahLst/>
              <a:cxnLst/>
              <a:rect l="l" t="t" r="r" b="b"/>
              <a:pathLst>
                <a:path w="5868" h="1910" extrusionOk="0">
                  <a:moveTo>
                    <a:pt x="1740" y="1"/>
                  </a:moveTo>
                  <a:cubicBezTo>
                    <a:pt x="817" y="1"/>
                    <a:pt x="163" y="178"/>
                    <a:pt x="121" y="472"/>
                  </a:cubicBezTo>
                  <a:cubicBezTo>
                    <a:pt x="0" y="956"/>
                    <a:pt x="1210" y="1561"/>
                    <a:pt x="2783" y="1803"/>
                  </a:cubicBezTo>
                  <a:cubicBezTo>
                    <a:pt x="3270" y="1875"/>
                    <a:pt x="3731" y="1910"/>
                    <a:pt x="4138" y="1910"/>
                  </a:cubicBezTo>
                  <a:cubicBezTo>
                    <a:pt x="5097" y="1910"/>
                    <a:pt x="5765" y="1719"/>
                    <a:pt x="5807" y="1380"/>
                  </a:cubicBezTo>
                  <a:cubicBezTo>
                    <a:pt x="5868" y="956"/>
                    <a:pt x="4658" y="412"/>
                    <a:pt x="3085" y="109"/>
                  </a:cubicBezTo>
                  <a:cubicBezTo>
                    <a:pt x="2604" y="35"/>
                    <a:pt x="2146" y="1"/>
                    <a:pt x="1740" y="1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3518125" y="3961125"/>
              <a:ext cx="275250" cy="103150"/>
            </a:xfrm>
            <a:custGeom>
              <a:avLst/>
              <a:gdLst/>
              <a:ahLst/>
              <a:cxnLst/>
              <a:rect l="l" t="t" r="r" b="b"/>
              <a:pathLst>
                <a:path w="11010" h="4126" extrusionOk="0">
                  <a:moveTo>
                    <a:pt x="813" y="0"/>
                  </a:moveTo>
                  <a:cubicBezTo>
                    <a:pt x="606" y="0"/>
                    <a:pt x="416" y="165"/>
                    <a:pt x="364" y="375"/>
                  </a:cubicBezTo>
                  <a:lnTo>
                    <a:pt x="61" y="3097"/>
                  </a:lnTo>
                  <a:cubicBezTo>
                    <a:pt x="1" y="3339"/>
                    <a:pt x="182" y="3581"/>
                    <a:pt x="424" y="3581"/>
                  </a:cubicBezTo>
                  <a:cubicBezTo>
                    <a:pt x="2118" y="3762"/>
                    <a:pt x="3811" y="3944"/>
                    <a:pt x="5505" y="4065"/>
                  </a:cubicBezTo>
                  <a:cubicBezTo>
                    <a:pt x="6352" y="4125"/>
                    <a:pt x="7199" y="4125"/>
                    <a:pt x="8106" y="4125"/>
                  </a:cubicBezTo>
                  <a:lnTo>
                    <a:pt x="10586" y="4125"/>
                  </a:lnTo>
                  <a:cubicBezTo>
                    <a:pt x="10828" y="4125"/>
                    <a:pt x="11010" y="3944"/>
                    <a:pt x="11010" y="3702"/>
                  </a:cubicBezTo>
                  <a:lnTo>
                    <a:pt x="11010" y="919"/>
                  </a:lnTo>
                  <a:cubicBezTo>
                    <a:pt x="11010" y="677"/>
                    <a:pt x="10828" y="496"/>
                    <a:pt x="10586" y="496"/>
                  </a:cubicBezTo>
                  <a:lnTo>
                    <a:pt x="8106" y="496"/>
                  </a:lnTo>
                  <a:cubicBezTo>
                    <a:pt x="7320" y="496"/>
                    <a:pt x="6533" y="496"/>
                    <a:pt x="5687" y="435"/>
                  </a:cubicBezTo>
                  <a:cubicBezTo>
                    <a:pt x="4114" y="314"/>
                    <a:pt x="2481" y="193"/>
                    <a:pt x="908" y="12"/>
                  </a:cubicBezTo>
                  <a:cubicBezTo>
                    <a:pt x="876" y="4"/>
                    <a:pt x="844" y="0"/>
                    <a:pt x="813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3584675" y="3995425"/>
              <a:ext cx="146525" cy="43650"/>
            </a:xfrm>
            <a:custGeom>
              <a:avLst/>
              <a:gdLst/>
              <a:ahLst/>
              <a:cxnLst/>
              <a:rect l="l" t="t" r="r" b="b"/>
              <a:pathLst>
                <a:path w="5861" h="1746" extrusionOk="0">
                  <a:moveTo>
                    <a:pt x="2242" y="0"/>
                  </a:moveTo>
                  <a:cubicBezTo>
                    <a:pt x="1033" y="0"/>
                    <a:pt x="111" y="235"/>
                    <a:pt x="61" y="636"/>
                  </a:cubicBezTo>
                  <a:cubicBezTo>
                    <a:pt x="0" y="1120"/>
                    <a:pt x="1270" y="1604"/>
                    <a:pt x="2904" y="1725"/>
                  </a:cubicBezTo>
                  <a:cubicBezTo>
                    <a:pt x="3095" y="1739"/>
                    <a:pt x="3282" y="1746"/>
                    <a:pt x="3464" y="1746"/>
                  </a:cubicBezTo>
                  <a:cubicBezTo>
                    <a:pt x="4830" y="1746"/>
                    <a:pt x="5860" y="1366"/>
                    <a:pt x="5807" y="938"/>
                  </a:cubicBezTo>
                  <a:cubicBezTo>
                    <a:pt x="5807" y="454"/>
                    <a:pt x="4537" y="92"/>
                    <a:pt x="3025" y="31"/>
                  </a:cubicBezTo>
                  <a:cubicBezTo>
                    <a:pt x="2755" y="10"/>
                    <a:pt x="2492" y="0"/>
                    <a:pt x="2242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3797900" y="3970475"/>
              <a:ext cx="270700" cy="93800"/>
            </a:xfrm>
            <a:custGeom>
              <a:avLst/>
              <a:gdLst/>
              <a:ahLst/>
              <a:cxnLst/>
              <a:rect l="l" t="t" r="r" b="b"/>
              <a:pathLst>
                <a:path w="10828" h="3752" extrusionOk="0">
                  <a:moveTo>
                    <a:pt x="10344" y="1"/>
                  </a:moveTo>
                  <a:cubicBezTo>
                    <a:pt x="7017" y="61"/>
                    <a:pt x="3690" y="122"/>
                    <a:pt x="424" y="122"/>
                  </a:cubicBezTo>
                  <a:cubicBezTo>
                    <a:pt x="182" y="122"/>
                    <a:pt x="0" y="303"/>
                    <a:pt x="0" y="545"/>
                  </a:cubicBezTo>
                  <a:lnTo>
                    <a:pt x="0" y="3328"/>
                  </a:lnTo>
                  <a:cubicBezTo>
                    <a:pt x="0" y="3570"/>
                    <a:pt x="182" y="3751"/>
                    <a:pt x="424" y="3751"/>
                  </a:cubicBezTo>
                  <a:cubicBezTo>
                    <a:pt x="3750" y="3751"/>
                    <a:pt x="7077" y="3691"/>
                    <a:pt x="10404" y="3630"/>
                  </a:cubicBezTo>
                  <a:cubicBezTo>
                    <a:pt x="10646" y="3630"/>
                    <a:pt x="10828" y="3388"/>
                    <a:pt x="10828" y="3146"/>
                  </a:cubicBezTo>
                  <a:lnTo>
                    <a:pt x="10767" y="424"/>
                  </a:lnTo>
                  <a:cubicBezTo>
                    <a:pt x="10767" y="182"/>
                    <a:pt x="10586" y="1"/>
                    <a:pt x="10344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8"/>
            <p:cNvSpPr/>
            <p:nvPr/>
          </p:nvSpPr>
          <p:spPr>
            <a:xfrm>
              <a:off x="3859900" y="3996200"/>
              <a:ext cx="145200" cy="42500"/>
            </a:xfrm>
            <a:custGeom>
              <a:avLst/>
              <a:gdLst/>
              <a:ahLst/>
              <a:cxnLst/>
              <a:rect l="l" t="t" r="r" b="b"/>
              <a:pathLst>
                <a:path w="5808" h="1700" extrusionOk="0">
                  <a:moveTo>
                    <a:pt x="2904" y="0"/>
                  </a:moveTo>
                  <a:cubicBezTo>
                    <a:pt x="1331" y="61"/>
                    <a:pt x="0" y="423"/>
                    <a:pt x="0" y="907"/>
                  </a:cubicBezTo>
                  <a:cubicBezTo>
                    <a:pt x="57" y="1303"/>
                    <a:pt x="1172" y="1700"/>
                    <a:pt x="2603" y="1700"/>
                  </a:cubicBezTo>
                  <a:cubicBezTo>
                    <a:pt x="2702" y="1700"/>
                    <a:pt x="2802" y="1698"/>
                    <a:pt x="2904" y="1694"/>
                  </a:cubicBezTo>
                  <a:cubicBezTo>
                    <a:pt x="4537" y="1694"/>
                    <a:pt x="5807" y="1270"/>
                    <a:pt x="5807" y="786"/>
                  </a:cubicBezTo>
                  <a:cubicBezTo>
                    <a:pt x="5807" y="363"/>
                    <a:pt x="4476" y="0"/>
                    <a:pt x="2904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8"/>
            <p:cNvSpPr/>
            <p:nvPr/>
          </p:nvSpPr>
          <p:spPr>
            <a:xfrm>
              <a:off x="4070100" y="3953550"/>
              <a:ext cx="278275" cy="106175"/>
            </a:xfrm>
            <a:custGeom>
              <a:avLst/>
              <a:gdLst/>
              <a:ahLst/>
              <a:cxnLst/>
              <a:rect l="l" t="t" r="r" b="b"/>
              <a:pathLst>
                <a:path w="11131" h="4247" extrusionOk="0">
                  <a:moveTo>
                    <a:pt x="10257" y="1"/>
                  </a:moveTo>
                  <a:cubicBezTo>
                    <a:pt x="10226" y="1"/>
                    <a:pt x="10194" y="4"/>
                    <a:pt x="10162" y="12"/>
                  </a:cubicBezTo>
                  <a:cubicBezTo>
                    <a:pt x="8650" y="254"/>
                    <a:pt x="7017" y="375"/>
                    <a:pt x="5384" y="436"/>
                  </a:cubicBezTo>
                  <a:cubicBezTo>
                    <a:pt x="3750" y="557"/>
                    <a:pt x="2117" y="617"/>
                    <a:pt x="484" y="617"/>
                  </a:cubicBezTo>
                  <a:cubicBezTo>
                    <a:pt x="242" y="617"/>
                    <a:pt x="0" y="859"/>
                    <a:pt x="0" y="1101"/>
                  </a:cubicBezTo>
                  <a:lnTo>
                    <a:pt x="121" y="3823"/>
                  </a:lnTo>
                  <a:cubicBezTo>
                    <a:pt x="121" y="4065"/>
                    <a:pt x="303" y="4247"/>
                    <a:pt x="545" y="4247"/>
                  </a:cubicBezTo>
                  <a:cubicBezTo>
                    <a:pt x="2238" y="4186"/>
                    <a:pt x="3871" y="4186"/>
                    <a:pt x="5565" y="4065"/>
                  </a:cubicBezTo>
                  <a:cubicBezTo>
                    <a:pt x="7259" y="3944"/>
                    <a:pt x="8952" y="3884"/>
                    <a:pt x="10707" y="3581"/>
                  </a:cubicBezTo>
                  <a:cubicBezTo>
                    <a:pt x="10949" y="3581"/>
                    <a:pt x="11130" y="3339"/>
                    <a:pt x="11070" y="3097"/>
                  </a:cubicBezTo>
                  <a:lnTo>
                    <a:pt x="10646" y="375"/>
                  </a:lnTo>
                  <a:cubicBezTo>
                    <a:pt x="10646" y="165"/>
                    <a:pt x="10464" y="1"/>
                    <a:pt x="10257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8"/>
            <p:cNvSpPr/>
            <p:nvPr/>
          </p:nvSpPr>
          <p:spPr>
            <a:xfrm>
              <a:off x="4135125" y="3988400"/>
              <a:ext cx="145200" cy="43175"/>
            </a:xfrm>
            <a:custGeom>
              <a:avLst/>
              <a:gdLst/>
              <a:ahLst/>
              <a:cxnLst/>
              <a:rect l="l" t="t" r="r" b="b"/>
              <a:pathLst>
                <a:path w="5808" h="1727" extrusionOk="0">
                  <a:moveTo>
                    <a:pt x="3310" y="0"/>
                  </a:moveTo>
                  <a:cubicBezTo>
                    <a:pt x="3158" y="0"/>
                    <a:pt x="3002" y="4"/>
                    <a:pt x="2843" y="10"/>
                  </a:cubicBezTo>
                  <a:cubicBezTo>
                    <a:pt x="1270" y="70"/>
                    <a:pt x="0" y="494"/>
                    <a:pt x="0" y="977"/>
                  </a:cubicBezTo>
                  <a:cubicBezTo>
                    <a:pt x="0" y="1398"/>
                    <a:pt x="1004" y="1727"/>
                    <a:pt x="2298" y="1727"/>
                  </a:cubicBezTo>
                  <a:cubicBezTo>
                    <a:pt x="2494" y="1727"/>
                    <a:pt x="2697" y="1719"/>
                    <a:pt x="2904" y="1703"/>
                  </a:cubicBezTo>
                  <a:cubicBezTo>
                    <a:pt x="4537" y="1643"/>
                    <a:pt x="5807" y="1159"/>
                    <a:pt x="5747" y="675"/>
                  </a:cubicBezTo>
                  <a:cubicBezTo>
                    <a:pt x="5692" y="240"/>
                    <a:pt x="4660" y="0"/>
                    <a:pt x="3310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8"/>
            <p:cNvSpPr/>
            <p:nvPr/>
          </p:nvSpPr>
          <p:spPr>
            <a:xfrm>
              <a:off x="4339275" y="3900525"/>
              <a:ext cx="284325" cy="139550"/>
            </a:xfrm>
            <a:custGeom>
              <a:avLst/>
              <a:gdLst/>
              <a:ahLst/>
              <a:cxnLst/>
              <a:rect l="l" t="t" r="r" b="b"/>
              <a:pathLst>
                <a:path w="11373" h="5582" extrusionOk="0">
                  <a:moveTo>
                    <a:pt x="9923" y="1"/>
                  </a:moveTo>
                  <a:cubicBezTo>
                    <a:pt x="9882" y="1"/>
                    <a:pt x="9841" y="6"/>
                    <a:pt x="9799" y="16"/>
                  </a:cubicBezTo>
                  <a:cubicBezTo>
                    <a:pt x="8348" y="561"/>
                    <a:pt x="6835" y="924"/>
                    <a:pt x="5263" y="1226"/>
                  </a:cubicBezTo>
                  <a:cubicBezTo>
                    <a:pt x="3690" y="1528"/>
                    <a:pt x="2117" y="1770"/>
                    <a:pt x="424" y="1952"/>
                  </a:cubicBezTo>
                  <a:cubicBezTo>
                    <a:pt x="182" y="2012"/>
                    <a:pt x="0" y="2254"/>
                    <a:pt x="61" y="2496"/>
                  </a:cubicBezTo>
                  <a:lnTo>
                    <a:pt x="424" y="5158"/>
                  </a:lnTo>
                  <a:cubicBezTo>
                    <a:pt x="484" y="5460"/>
                    <a:pt x="726" y="5581"/>
                    <a:pt x="907" y="5581"/>
                  </a:cubicBezTo>
                  <a:cubicBezTo>
                    <a:pt x="2541" y="5339"/>
                    <a:pt x="4234" y="5158"/>
                    <a:pt x="5928" y="4795"/>
                  </a:cubicBezTo>
                  <a:cubicBezTo>
                    <a:pt x="7622" y="4492"/>
                    <a:pt x="9315" y="4069"/>
                    <a:pt x="11009" y="3464"/>
                  </a:cubicBezTo>
                  <a:cubicBezTo>
                    <a:pt x="11251" y="3404"/>
                    <a:pt x="11372" y="3101"/>
                    <a:pt x="11251" y="2920"/>
                  </a:cubicBezTo>
                  <a:lnTo>
                    <a:pt x="10344" y="319"/>
                  </a:lnTo>
                  <a:cubicBezTo>
                    <a:pt x="10294" y="118"/>
                    <a:pt x="10119" y="1"/>
                    <a:pt x="9923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8"/>
            <p:cNvSpPr/>
            <p:nvPr/>
          </p:nvSpPr>
          <p:spPr>
            <a:xfrm>
              <a:off x="4405800" y="3950625"/>
              <a:ext cx="146725" cy="50425"/>
            </a:xfrm>
            <a:custGeom>
              <a:avLst/>
              <a:gdLst/>
              <a:ahLst/>
              <a:cxnLst/>
              <a:rect l="l" t="t" r="r" b="b"/>
              <a:pathLst>
                <a:path w="5869" h="2017" extrusionOk="0">
                  <a:moveTo>
                    <a:pt x="4505" y="1"/>
                  </a:moveTo>
                  <a:cubicBezTo>
                    <a:pt x="4012" y="1"/>
                    <a:pt x="3413" y="64"/>
                    <a:pt x="2783" y="190"/>
                  </a:cubicBezTo>
                  <a:cubicBezTo>
                    <a:pt x="1271" y="492"/>
                    <a:pt x="1" y="1037"/>
                    <a:pt x="61" y="1460"/>
                  </a:cubicBezTo>
                  <a:cubicBezTo>
                    <a:pt x="103" y="1797"/>
                    <a:pt x="791" y="2017"/>
                    <a:pt x="1737" y="2017"/>
                  </a:cubicBezTo>
                  <a:cubicBezTo>
                    <a:pt x="2148" y="2017"/>
                    <a:pt x="2609" y="1975"/>
                    <a:pt x="3086" y="1884"/>
                  </a:cubicBezTo>
                  <a:cubicBezTo>
                    <a:pt x="4719" y="1581"/>
                    <a:pt x="5868" y="795"/>
                    <a:pt x="5747" y="371"/>
                  </a:cubicBezTo>
                  <a:cubicBezTo>
                    <a:pt x="5677" y="124"/>
                    <a:pt x="5194" y="1"/>
                    <a:pt x="4505" y="1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8"/>
            <p:cNvSpPr/>
            <p:nvPr/>
          </p:nvSpPr>
          <p:spPr>
            <a:xfrm>
              <a:off x="4599375" y="3808675"/>
              <a:ext cx="273725" cy="169950"/>
            </a:xfrm>
            <a:custGeom>
              <a:avLst/>
              <a:gdLst/>
              <a:ahLst/>
              <a:cxnLst/>
              <a:rect l="l" t="t" r="r" b="b"/>
              <a:pathLst>
                <a:path w="10949" h="6798" extrusionOk="0">
                  <a:moveTo>
                    <a:pt x="9981" y="0"/>
                  </a:moveTo>
                  <a:cubicBezTo>
                    <a:pt x="9134" y="121"/>
                    <a:pt x="8287" y="303"/>
                    <a:pt x="7440" y="484"/>
                  </a:cubicBezTo>
                  <a:cubicBezTo>
                    <a:pt x="6594" y="726"/>
                    <a:pt x="5747" y="908"/>
                    <a:pt x="4658" y="1392"/>
                  </a:cubicBezTo>
                  <a:cubicBezTo>
                    <a:pt x="3206" y="2178"/>
                    <a:pt x="1815" y="2843"/>
                    <a:pt x="303" y="3388"/>
                  </a:cubicBezTo>
                  <a:cubicBezTo>
                    <a:pt x="121" y="3448"/>
                    <a:pt x="0" y="3690"/>
                    <a:pt x="61" y="3932"/>
                  </a:cubicBezTo>
                  <a:lnTo>
                    <a:pt x="1029" y="6533"/>
                  </a:lnTo>
                  <a:cubicBezTo>
                    <a:pt x="1075" y="6718"/>
                    <a:pt x="1262" y="6797"/>
                    <a:pt x="1456" y="6797"/>
                  </a:cubicBezTo>
                  <a:cubicBezTo>
                    <a:pt x="1516" y="6797"/>
                    <a:pt x="1576" y="6789"/>
                    <a:pt x="1633" y="6775"/>
                  </a:cubicBezTo>
                  <a:cubicBezTo>
                    <a:pt x="3206" y="6170"/>
                    <a:pt x="4839" y="5384"/>
                    <a:pt x="6291" y="4658"/>
                  </a:cubicBezTo>
                  <a:cubicBezTo>
                    <a:pt x="6715" y="4416"/>
                    <a:pt x="7501" y="4174"/>
                    <a:pt x="8227" y="4053"/>
                  </a:cubicBezTo>
                  <a:cubicBezTo>
                    <a:pt x="9013" y="3872"/>
                    <a:pt x="9799" y="3690"/>
                    <a:pt x="10586" y="3569"/>
                  </a:cubicBezTo>
                  <a:cubicBezTo>
                    <a:pt x="10828" y="3569"/>
                    <a:pt x="10949" y="3327"/>
                    <a:pt x="10949" y="3085"/>
                  </a:cubicBezTo>
                  <a:lnTo>
                    <a:pt x="10525" y="363"/>
                  </a:lnTo>
                  <a:cubicBezTo>
                    <a:pt x="10465" y="121"/>
                    <a:pt x="10223" y="0"/>
                    <a:pt x="9981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8"/>
            <p:cNvSpPr/>
            <p:nvPr/>
          </p:nvSpPr>
          <p:spPr>
            <a:xfrm>
              <a:off x="4667425" y="3853675"/>
              <a:ext cx="139150" cy="67950"/>
            </a:xfrm>
            <a:custGeom>
              <a:avLst/>
              <a:gdLst/>
              <a:ahLst/>
              <a:cxnLst/>
              <a:rect l="l" t="t" r="r" b="b"/>
              <a:pathLst>
                <a:path w="5566" h="2718" extrusionOk="0">
                  <a:moveTo>
                    <a:pt x="4258" y="0"/>
                  </a:moveTo>
                  <a:cubicBezTo>
                    <a:pt x="3752" y="0"/>
                    <a:pt x="3119" y="135"/>
                    <a:pt x="2359" y="439"/>
                  </a:cubicBezTo>
                  <a:cubicBezTo>
                    <a:pt x="968" y="1225"/>
                    <a:pt x="0" y="2072"/>
                    <a:pt x="182" y="2495"/>
                  </a:cubicBezTo>
                  <a:cubicBezTo>
                    <a:pt x="245" y="2643"/>
                    <a:pt x="457" y="2717"/>
                    <a:pt x="765" y="2717"/>
                  </a:cubicBezTo>
                  <a:cubicBezTo>
                    <a:pt x="1337" y="2717"/>
                    <a:pt x="2241" y="2462"/>
                    <a:pt x="3146" y="1951"/>
                  </a:cubicBezTo>
                  <a:cubicBezTo>
                    <a:pt x="3751" y="1709"/>
                    <a:pt x="4416" y="1406"/>
                    <a:pt x="4839" y="1164"/>
                  </a:cubicBezTo>
                  <a:cubicBezTo>
                    <a:pt x="5323" y="862"/>
                    <a:pt x="5565" y="620"/>
                    <a:pt x="5505" y="378"/>
                  </a:cubicBezTo>
                  <a:cubicBezTo>
                    <a:pt x="5444" y="136"/>
                    <a:pt x="5081" y="15"/>
                    <a:pt x="4537" y="15"/>
                  </a:cubicBezTo>
                  <a:cubicBezTo>
                    <a:pt x="4449" y="5"/>
                    <a:pt x="4355" y="0"/>
                    <a:pt x="4258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8"/>
            <p:cNvSpPr/>
            <p:nvPr/>
          </p:nvSpPr>
          <p:spPr>
            <a:xfrm>
              <a:off x="4865525" y="3778425"/>
              <a:ext cx="278275" cy="116475"/>
            </a:xfrm>
            <a:custGeom>
              <a:avLst/>
              <a:gdLst/>
              <a:ahLst/>
              <a:cxnLst/>
              <a:rect l="l" t="t" r="r" b="b"/>
              <a:pathLst>
                <a:path w="11131" h="4659" extrusionOk="0">
                  <a:moveTo>
                    <a:pt x="10404" y="1"/>
                  </a:moveTo>
                  <a:cubicBezTo>
                    <a:pt x="7078" y="303"/>
                    <a:pt x="3751" y="606"/>
                    <a:pt x="424" y="1089"/>
                  </a:cubicBezTo>
                  <a:cubicBezTo>
                    <a:pt x="182" y="1089"/>
                    <a:pt x="0" y="1331"/>
                    <a:pt x="0" y="1573"/>
                  </a:cubicBezTo>
                  <a:lnTo>
                    <a:pt x="424" y="4295"/>
                  </a:lnTo>
                  <a:cubicBezTo>
                    <a:pt x="484" y="4537"/>
                    <a:pt x="666" y="4658"/>
                    <a:pt x="908" y="4658"/>
                  </a:cubicBezTo>
                  <a:cubicBezTo>
                    <a:pt x="4114" y="4174"/>
                    <a:pt x="7440" y="3872"/>
                    <a:pt x="10707" y="3630"/>
                  </a:cubicBezTo>
                  <a:cubicBezTo>
                    <a:pt x="10949" y="3630"/>
                    <a:pt x="11130" y="3388"/>
                    <a:pt x="11070" y="3146"/>
                  </a:cubicBezTo>
                  <a:lnTo>
                    <a:pt x="10888" y="424"/>
                  </a:lnTo>
                  <a:cubicBezTo>
                    <a:pt x="10888" y="182"/>
                    <a:pt x="10646" y="1"/>
                    <a:pt x="10404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4932050" y="3812450"/>
              <a:ext cx="146725" cy="44650"/>
            </a:xfrm>
            <a:custGeom>
              <a:avLst/>
              <a:gdLst/>
              <a:ahLst/>
              <a:cxnLst/>
              <a:rect l="l" t="t" r="r" b="b"/>
              <a:pathLst>
                <a:path w="5869" h="1786" extrusionOk="0">
                  <a:moveTo>
                    <a:pt x="3648" y="0"/>
                  </a:moveTo>
                  <a:cubicBezTo>
                    <a:pt x="3394" y="0"/>
                    <a:pt x="3124" y="10"/>
                    <a:pt x="2844" y="31"/>
                  </a:cubicBezTo>
                  <a:cubicBezTo>
                    <a:pt x="1271" y="212"/>
                    <a:pt x="1" y="757"/>
                    <a:pt x="61" y="1241"/>
                  </a:cubicBezTo>
                  <a:cubicBezTo>
                    <a:pt x="108" y="1567"/>
                    <a:pt x="909" y="1786"/>
                    <a:pt x="1994" y="1786"/>
                  </a:cubicBezTo>
                  <a:cubicBezTo>
                    <a:pt x="2317" y="1786"/>
                    <a:pt x="2665" y="1766"/>
                    <a:pt x="3025" y="1725"/>
                  </a:cubicBezTo>
                  <a:cubicBezTo>
                    <a:pt x="4598" y="1604"/>
                    <a:pt x="5868" y="1120"/>
                    <a:pt x="5808" y="636"/>
                  </a:cubicBezTo>
                  <a:cubicBezTo>
                    <a:pt x="5758" y="235"/>
                    <a:pt x="4877" y="0"/>
                    <a:pt x="3648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8"/>
            <p:cNvSpPr/>
            <p:nvPr/>
          </p:nvSpPr>
          <p:spPr>
            <a:xfrm>
              <a:off x="5140750" y="3761800"/>
              <a:ext cx="275250" cy="105875"/>
            </a:xfrm>
            <a:custGeom>
              <a:avLst/>
              <a:gdLst/>
              <a:ahLst/>
              <a:cxnLst/>
              <a:rect l="l" t="t" r="r" b="b"/>
              <a:pathLst>
                <a:path w="11010" h="4235" extrusionOk="0">
                  <a:moveTo>
                    <a:pt x="10404" y="0"/>
                  </a:moveTo>
                  <a:cubicBezTo>
                    <a:pt x="7078" y="182"/>
                    <a:pt x="3751" y="363"/>
                    <a:pt x="424" y="605"/>
                  </a:cubicBezTo>
                  <a:cubicBezTo>
                    <a:pt x="182" y="605"/>
                    <a:pt x="0" y="847"/>
                    <a:pt x="0" y="1089"/>
                  </a:cubicBezTo>
                  <a:lnTo>
                    <a:pt x="242" y="3811"/>
                  </a:lnTo>
                  <a:cubicBezTo>
                    <a:pt x="242" y="4053"/>
                    <a:pt x="484" y="4235"/>
                    <a:pt x="726" y="4235"/>
                  </a:cubicBezTo>
                  <a:cubicBezTo>
                    <a:pt x="3993" y="3993"/>
                    <a:pt x="7259" y="3811"/>
                    <a:pt x="10586" y="3630"/>
                  </a:cubicBezTo>
                  <a:cubicBezTo>
                    <a:pt x="10828" y="3569"/>
                    <a:pt x="11009" y="3388"/>
                    <a:pt x="11009" y="3146"/>
                  </a:cubicBezTo>
                  <a:lnTo>
                    <a:pt x="10888" y="424"/>
                  </a:lnTo>
                  <a:cubicBezTo>
                    <a:pt x="10828" y="182"/>
                    <a:pt x="10646" y="0"/>
                    <a:pt x="10404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8"/>
            <p:cNvSpPr/>
            <p:nvPr/>
          </p:nvSpPr>
          <p:spPr>
            <a:xfrm>
              <a:off x="5205775" y="3791850"/>
              <a:ext cx="145200" cy="43225"/>
            </a:xfrm>
            <a:custGeom>
              <a:avLst/>
              <a:gdLst/>
              <a:ahLst/>
              <a:cxnLst/>
              <a:rect l="l" t="t" r="r" b="b"/>
              <a:pathLst>
                <a:path w="5808" h="1729" extrusionOk="0">
                  <a:moveTo>
                    <a:pt x="3300" y="0"/>
                  </a:moveTo>
                  <a:cubicBezTo>
                    <a:pt x="3170" y="0"/>
                    <a:pt x="3038" y="3"/>
                    <a:pt x="2904" y="8"/>
                  </a:cubicBezTo>
                  <a:cubicBezTo>
                    <a:pt x="1271" y="129"/>
                    <a:pt x="0" y="613"/>
                    <a:pt x="61" y="1036"/>
                  </a:cubicBezTo>
                  <a:cubicBezTo>
                    <a:pt x="61" y="1448"/>
                    <a:pt x="1024" y="1728"/>
                    <a:pt x="2280" y="1728"/>
                  </a:cubicBezTo>
                  <a:cubicBezTo>
                    <a:pt x="2500" y="1728"/>
                    <a:pt x="2730" y="1720"/>
                    <a:pt x="2964" y="1702"/>
                  </a:cubicBezTo>
                  <a:cubicBezTo>
                    <a:pt x="4598" y="1641"/>
                    <a:pt x="5807" y="1157"/>
                    <a:pt x="5807" y="734"/>
                  </a:cubicBezTo>
                  <a:cubicBezTo>
                    <a:pt x="5807" y="291"/>
                    <a:pt x="4694" y="0"/>
                    <a:pt x="3300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8"/>
            <p:cNvSpPr/>
            <p:nvPr/>
          </p:nvSpPr>
          <p:spPr>
            <a:xfrm>
              <a:off x="5415975" y="3749700"/>
              <a:ext cx="273725" cy="101350"/>
            </a:xfrm>
            <a:custGeom>
              <a:avLst/>
              <a:gdLst/>
              <a:ahLst/>
              <a:cxnLst/>
              <a:rect l="l" t="t" r="r" b="b"/>
              <a:pathLst>
                <a:path w="10949" h="4054" extrusionOk="0">
                  <a:moveTo>
                    <a:pt x="10404" y="0"/>
                  </a:moveTo>
                  <a:cubicBezTo>
                    <a:pt x="7078" y="121"/>
                    <a:pt x="3751" y="242"/>
                    <a:pt x="424" y="424"/>
                  </a:cubicBezTo>
                  <a:cubicBezTo>
                    <a:pt x="182" y="424"/>
                    <a:pt x="0" y="666"/>
                    <a:pt x="0" y="908"/>
                  </a:cubicBezTo>
                  <a:lnTo>
                    <a:pt x="121" y="3630"/>
                  </a:lnTo>
                  <a:cubicBezTo>
                    <a:pt x="182" y="3872"/>
                    <a:pt x="363" y="4053"/>
                    <a:pt x="605" y="4053"/>
                  </a:cubicBezTo>
                  <a:cubicBezTo>
                    <a:pt x="3932" y="3872"/>
                    <a:pt x="7199" y="3751"/>
                    <a:pt x="10525" y="3630"/>
                  </a:cubicBezTo>
                  <a:cubicBezTo>
                    <a:pt x="10767" y="3569"/>
                    <a:pt x="10949" y="3388"/>
                    <a:pt x="10949" y="3146"/>
                  </a:cubicBezTo>
                  <a:lnTo>
                    <a:pt x="10828" y="424"/>
                  </a:lnTo>
                  <a:cubicBezTo>
                    <a:pt x="10828" y="182"/>
                    <a:pt x="10646" y="0"/>
                    <a:pt x="10404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8"/>
            <p:cNvSpPr/>
            <p:nvPr/>
          </p:nvSpPr>
          <p:spPr>
            <a:xfrm>
              <a:off x="5481000" y="3778250"/>
              <a:ext cx="145200" cy="42750"/>
            </a:xfrm>
            <a:custGeom>
              <a:avLst/>
              <a:gdLst/>
              <a:ahLst/>
              <a:cxnLst/>
              <a:rect l="l" t="t" r="r" b="b"/>
              <a:pathLst>
                <a:path w="5808" h="1710" extrusionOk="0">
                  <a:moveTo>
                    <a:pt x="3239" y="0"/>
                  </a:moveTo>
                  <a:cubicBezTo>
                    <a:pt x="3109" y="0"/>
                    <a:pt x="2977" y="3"/>
                    <a:pt x="2843" y="8"/>
                  </a:cubicBezTo>
                  <a:cubicBezTo>
                    <a:pt x="1271" y="68"/>
                    <a:pt x="0" y="492"/>
                    <a:pt x="0" y="976"/>
                  </a:cubicBezTo>
                  <a:cubicBezTo>
                    <a:pt x="0" y="1418"/>
                    <a:pt x="1114" y="1709"/>
                    <a:pt x="2508" y="1709"/>
                  </a:cubicBezTo>
                  <a:cubicBezTo>
                    <a:pt x="2638" y="1709"/>
                    <a:pt x="2770" y="1707"/>
                    <a:pt x="2904" y="1701"/>
                  </a:cubicBezTo>
                  <a:cubicBezTo>
                    <a:pt x="4537" y="1641"/>
                    <a:pt x="5807" y="1217"/>
                    <a:pt x="5747" y="734"/>
                  </a:cubicBezTo>
                  <a:cubicBezTo>
                    <a:pt x="5747" y="291"/>
                    <a:pt x="4633" y="0"/>
                    <a:pt x="3239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8"/>
            <p:cNvSpPr/>
            <p:nvPr/>
          </p:nvSpPr>
          <p:spPr>
            <a:xfrm>
              <a:off x="5689675" y="3739100"/>
              <a:ext cx="273750" cy="99850"/>
            </a:xfrm>
            <a:custGeom>
              <a:avLst/>
              <a:gdLst/>
              <a:ahLst/>
              <a:cxnLst/>
              <a:rect l="l" t="t" r="r" b="b"/>
              <a:pathLst>
                <a:path w="10950" h="3994" extrusionOk="0">
                  <a:moveTo>
                    <a:pt x="10405" y="1"/>
                  </a:moveTo>
                  <a:lnTo>
                    <a:pt x="485" y="364"/>
                  </a:lnTo>
                  <a:cubicBezTo>
                    <a:pt x="243" y="364"/>
                    <a:pt x="1" y="606"/>
                    <a:pt x="61" y="848"/>
                  </a:cubicBezTo>
                  <a:lnTo>
                    <a:pt x="122" y="3570"/>
                  </a:lnTo>
                  <a:cubicBezTo>
                    <a:pt x="122" y="3812"/>
                    <a:pt x="364" y="3993"/>
                    <a:pt x="606" y="3993"/>
                  </a:cubicBezTo>
                  <a:lnTo>
                    <a:pt x="10526" y="3630"/>
                  </a:lnTo>
                  <a:cubicBezTo>
                    <a:pt x="10768" y="3630"/>
                    <a:pt x="10949" y="3449"/>
                    <a:pt x="10949" y="3146"/>
                  </a:cubicBezTo>
                  <a:lnTo>
                    <a:pt x="10889" y="424"/>
                  </a:lnTo>
                  <a:cubicBezTo>
                    <a:pt x="10828" y="182"/>
                    <a:pt x="10647" y="1"/>
                    <a:pt x="10405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8"/>
            <p:cNvSpPr/>
            <p:nvPr/>
          </p:nvSpPr>
          <p:spPr>
            <a:xfrm>
              <a:off x="5754700" y="3767675"/>
              <a:ext cx="145200" cy="42725"/>
            </a:xfrm>
            <a:custGeom>
              <a:avLst/>
              <a:gdLst/>
              <a:ahLst/>
              <a:cxnLst/>
              <a:rect l="l" t="t" r="r" b="b"/>
              <a:pathLst>
                <a:path w="5808" h="1709" extrusionOk="0">
                  <a:moveTo>
                    <a:pt x="3197" y="1"/>
                  </a:moveTo>
                  <a:cubicBezTo>
                    <a:pt x="3081" y="1"/>
                    <a:pt x="2964" y="3"/>
                    <a:pt x="2844" y="7"/>
                  </a:cubicBezTo>
                  <a:cubicBezTo>
                    <a:pt x="1271" y="68"/>
                    <a:pt x="1" y="491"/>
                    <a:pt x="1" y="975"/>
                  </a:cubicBezTo>
                  <a:cubicBezTo>
                    <a:pt x="1" y="1418"/>
                    <a:pt x="1115" y="1709"/>
                    <a:pt x="2509" y="1709"/>
                  </a:cubicBezTo>
                  <a:cubicBezTo>
                    <a:pt x="2638" y="1709"/>
                    <a:pt x="2770" y="1706"/>
                    <a:pt x="2904" y="1701"/>
                  </a:cubicBezTo>
                  <a:cubicBezTo>
                    <a:pt x="4538" y="1640"/>
                    <a:pt x="5808" y="1217"/>
                    <a:pt x="5808" y="794"/>
                  </a:cubicBezTo>
                  <a:cubicBezTo>
                    <a:pt x="5752" y="345"/>
                    <a:pt x="4657" y="1"/>
                    <a:pt x="3197" y="1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8"/>
            <p:cNvSpPr/>
            <p:nvPr/>
          </p:nvSpPr>
          <p:spPr>
            <a:xfrm>
              <a:off x="5964900" y="3730050"/>
              <a:ext cx="272225" cy="99825"/>
            </a:xfrm>
            <a:custGeom>
              <a:avLst/>
              <a:gdLst/>
              <a:ahLst/>
              <a:cxnLst/>
              <a:rect l="l" t="t" r="r" b="b"/>
              <a:pathLst>
                <a:path w="10889" h="3993" extrusionOk="0">
                  <a:moveTo>
                    <a:pt x="10405" y="0"/>
                  </a:moveTo>
                  <a:cubicBezTo>
                    <a:pt x="8711" y="0"/>
                    <a:pt x="7078" y="61"/>
                    <a:pt x="5384" y="121"/>
                  </a:cubicBezTo>
                  <a:lnTo>
                    <a:pt x="2904" y="242"/>
                  </a:lnTo>
                  <a:lnTo>
                    <a:pt x="424" y="363"/>
                  </a:lnTo>
                  <a:cubicBezTo>
                    <a:pt x="182" y="363"/>
                    <a:pt x="1" y="544"/>
                    <a:pt x="1" y="786"/>
                  </a:cubicBezTo>
                  <a:lnTo>
                    <a:pt x="122" y="3508"/>
                  </a:lnTo>
                  <a:cubicBezTo>
                    <a:pt x="122" y="3811"/>
                    <a:pt x="303" y="3992"/>
                    <a:pt x="545" y="3992"/>
                  </a:cubicBezTo>
                  <a:lnTo>
                    <a:pt x="3025" y="3871"/>
                  </a:lnTo>
                  <a:lnTo>
                    <a:pt x="5505" y="3750"/>
                  </a:lnTo>
                  <a:cubicBezTo>
                    <a:pt x="7139" y="3690"/>
                    <a:pt x="8832" y="3629"/>
                    <a:pt x="10465" y="3629"/>
                  </a:cubicBezTo>
                  <a:cubicBezTo>
                    <a:pt x="10707" y="3629"/>
                    <a:pt x="10889" y="3387"/>
                    <a:pt x="10889" y="3145"/>
                  </a:cubicBezTo>
                  <a:lnTo>
                    <a:pt x="10828" y="423"/>
                  </a:lnTo>
                  <a:cubicBezTo>
                    <a:pt x="10828" y="182"/>
                    <a:pt x="10647" y="0"/>
                    <a:pt x="10405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8"/>
            <p:cNvSpPr/>
            <p:nvPr/>
          </p:nvSpPr>
          <p:spPr>
            <a:xfrm>
              <a:off x="6029925" y="3757100"/>
              <a:ext cx="143700" cy="42725"/>
            </a:xfrm>
            <a:custGeom>
              <a:avLst/>
              <a:gdLst/>
              <a:ahLst/>
              <a:cxnLst/>
              <a:rect l="l" t="t" r="r" b="b"/>
              <a:pathLst>
                <a:path w="5748" h="1709" extrusionOk="0">
                  <a:moveTo>
                    <a:pt x="3186" y="0"/>
                  </a:moveTo>
                  <a:cubicBezTo>
                    <a:pt x="3073" y="0"/>
                    <a:pt x="2959" y="2"/>
                    <a:pt x="2844" y="7"/>
                  </a:cubicBezTo>
                  <a:cubicBezTo>
                    <a:pt x="1211" y="67"/>
                    <a:pt x="1" y="551"/>
                    <a:pt x="1" y="975"/>
                  </a:cubicBezTo>
                  <a:cubicBezTo>
                    <a:pt x="1" y="1417"/>
                    <a:pt x="1115" y="1708"/>
                    <a:pt x="2509" y="1708"/>
                  </a:cubicBezTo>
                  <a:cubicBezTo>
                    <a:pt x="2638" y="1708"/>
                    <a:pt x="2770" y="1706"/>
                    <a:pt x="2904" y="1701"/>
                  </a:cubicBezTo>
                  <a:cubicBezTo>
                    <a:pt x="4477" y="1640"/>
                    <a:pt x="5747" y="1217"/>
                    <a:pt x="5747" y="793"/>
                  </a:cubicBezTo>
                  <a:cubicBezTo>
                    <a:pt x="5747" y="345"/>
                    <a:pt x="4605" y="0"/>
                    <a:pt x="3186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8"/>
            <p:cNvSpPr/>
            <p:nvPr/>
          </p:nvSpPr>
          <p:spPr>
            <a:xfrm>
              <a:off x="6240125" y="3727025"/>
              <a:ext cx="270725" cy="92500"/>
            </a:xfrm>
            <a:custGeom>
              <a:avLst/>
              <a:gdLst/>
              <a:ahLst/>
              <a:cxnLst/>
              <a:rect l="l" t="t" r="r" b="b"/>
              <a:pathLst>
                <a:path w="10829" h="3700" extrusionOk="0">
                  <a:moveTo>
                    <a:pt x="10405" y="0"/>
                  </a:moveTo>
                  <a:lnTo>
                    <a:pt x="424" y="121"/>
                  </a:lnTo>
                  <a:cubicBezTo>
                    <a:pt x="182" y="121"/>
                    <a:pt x="1" y="303"/>
                    <a:pt x="1" y="544"/>
                  </a:cubicBezTo>
                  <a:lnTo>
                    <a:pt x="1" y="3266"/>
                  </a:lnTo>
                  <a:cubicBezTo>
                    <a:pt x="55" y="3483"/>
                    <a:pt x="206" y="3699"/>
                    <a:pt x="410" y="3699"/>
                  </a:cubicBezTo>
                  <a:cubicBezTo>
                    <a:pt x="434" y="3699"/>
                    <a:pt x="459" y="3696"/>
                    <a:pt x="485" y="3690"/>
                  </a:cubicBezTo>
                  <a:lnTo>
                    <a:pt x="10405" y="3629"/>
                  </a:lnTo>
                  <a:cubicBezTo>
                    <a:pt x="10647" y="3629"/>
                    <a:pt x="10828" y="3387"/>
                    <a:pt x="10828" y="3145"/>
                  </a:cubicBezTo>
                  <a:lnTo>
                    <a:pt x="10828" y="423"/>
                  </a:lnTo>
                  <a:cubicBezTo>
                    <a:pt x="10828" y="182"/>
                    <a:pt x="10647" y="0"/>
                    <a:pt x="10405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6303650" y="3751200"/>
              <a:ext cx="143675" cy="42550"/>
            </a:xfrm>
            <a:custGeom>
              <a:avLst/>
              <a:gdLst/>
              <a:ahLst/>
              <a:cxnLst/>
              <a:rect l="l" t="t" r="r" b="b"/>
              <a:pathLst>
                <a:path w="5747" h="1702" extrusionOk="0">
                  <a:moveTo>
                    <a:pt x="2843" y="1"/>
                  </a:moveTo>
                  <a:cubicBezTo>
                    <a:pt x="1271" y="61"/>
                    <a:pt x="0" y="424"/>
                    <a:pt x="0" y="908"/>
                  </a:cubicBezTo>
                  <a:cubicBezTo>
                    <a:pt x="0" y="1357"/>
                    <a:pt x="1091" y="1701"/>
                    <a:pt x="2551" y="1701"/>
                  </a:cubicBezTo>
                  <a:cubicBezTo>
                    <a:pt x="2666" y="1701"/>
                    <a:pt x="2784" y="1699"/>
                    <a:pt x="2904" y="1695"/>
                  </a:cubicBezTo>
                  <a:cubicBezTo>
                    <a:pt x="4477" y="1695"/>
                    <a:pt x="5747" y="1332"/>
                    <a:pt x="5747" y="848"/>
                  </a:cubicBezTo>
                  <a:cubicBezTo>
                    <a:pt x="5747" y="364"/>
                    <a:pt x="4477" y="1"/>
                    <a:pt x="2843" y="1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6513850" y="3725500"/>
              <a:ext cx="272225" cy="92275"/>
            </a:xfrm>
            <a:custGeom>
              <a:avLst/>
              <a:gdLst/>
              <a:ahLst/>
              <a:cxnLst/>
              <a:rect l="l" t="t" r="r" b="b"/>
              <a:pathLst>
                <a:path w="10889" h="3691" extrusionOk="0">
                  <a:moveTo>
                    <a:pt x="10404" y="1"/>
                  </a:moveTo>
                  <a:lnTo>
                    <a:pt x="484" y="61"/>
                  </a:lnTo>
                  <a:cubicBezTo>
                    <a:pt x="242" y="61"/>
                    <a:pt x="0" y="243"/>
                    <a:pt x="0" y="484"/>
                  </a:cubicBezTo>
                  <a:lnTo>
                    <a:pt x="61" y="3206"/>
                  </a:lnTo>
                  <a:cubicBezTo>
                    <a:pt x="61" y="3448"/>
                    <a:pt x="242" y="3690"/>
                    <a:pt x="484" y="3690"/>
                  </a:cubicBezTo>
                  <a:lnTo>
                    <a:pt x="10404" y="3630"/>
                  </a:lnTo>
                  <a:cubicBezTo>
                    <a:pt x="10646" y="3630"/>
                    <a:pt x="10888" y="3388"/>
                    <a:pt x="10888" y="3146"/>
                  </a:cubicBezTo>
                  <a:lnTo>
                    <a:pt x="10888" y="424"/>
                  </a:lnTo>
                  <a:cubicBezTo>
                    <a:pt x="10828" y="182"/>
                    <a:pt x="10646" y="1"/>
                    <a:pt x="10404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6577350" y="3749700"/>
              <a:ext cx="145200" cy="42375"/>
            </a:xfrm>
            <a:custGeom>
              <a:avLst/>
              <a:gdLst/>
              <a:ahLst/>
              <a:cxnLst/>
              <a:rect l="l" t="t" r="r" b="b"/>
              <a:pathLst>
                <a:path w="5808" h="1695" extrusionOk="0">
                  <a:moveTo>
                    <a:pt x="2904" y="0"/>
                  </a:moveTo>
                  <a:cubicBezTo>
                    <a:pt x="1332" y="0"/>
                    <a:pt x="1" y="424"/>
                    <a:pt x="1" y="908"/>
                  </a:cubicBezTo>
                  <a:cubicBezTo>
                    <a:pt x="1" y="1331"/>
                    <a:pt x="1332" y="1694"/>
                    <a:pt x="2904" y="1694"/>
                  </a:cubicBezTo>
                  <a:cubicBezTo>
                    <a:pt x="4477" y="1694"/>
                    <a:pt x="5808" y="1331"/>
                    <a:pt x="5808" y="847"/>
                  </a:cubicBezTo>
                  <a:cubicBezTo>
                    <a:pt x="5808" y="363"/>
                    <a:pt x="4477" y="0"/>
                    <a:pt x="2904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6789075" y="3725500"/>
              <a:ext cx="270700" cy="90750"/>
            </a:xfrm>
            <a:custGeom>
              <a:avLst/>
              <a:gdLst/>
              <a:ahLst/>
              <a:cxnLst/>
              <a:rect l="l" t="t" r="r" b="b"/>
              <a:pathLst>
                <a:path w="10828" h="3630" extrusionOk="0">
                  <a:moveTo>
                    <a:pt x="424" y="1"/>
                  </a:moveTo>
                  <a:cubicBezTo>
                    <a:pt x="182" y="1"/>
                    <a:pt x="0" y="182"/>
                    <a:pt x="0" y="424"/>
                  </a:cubicBezTo>
                  <a:lnTo>
                    <a:pt x="0" y="3146"/>
                  </a:lnTo>
                  <a:cubicBezTo>
                    <a:pt x="0" y="3388"/>
                    <a:pt x="182" y="3630"/>
                    <a:pt x="424" y="3630"/>
                  </a:cubicBezTo>
                  <a:lnTo>
                    <a:pt x="10404" y="3569"/>
                  </a:lnTo>
                  <a:cubicBezTo>
                    <a:pt x="10646" y="3569"/>
                    <a:pt x="10828" y="3388"/>
                    <a:pt x="10828" y="3146"/>
                  </a:cubicBezTo>
                  <a:lnTo>
                    <a:pt x="10828" y="424"/>
                  </a:lnTo>
                  <a:cubicBezTo>
                    <a:pt x="10828" y="182"/>
                    <a:pt x="10646" y="1"/>
                    <a:pt x="10404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8"/>
            <p:cNvSpPr/>
            <p:nvPr/>
          </p:nvSpPr>
          <p:spPr>
            <a:xfrm>
              <a:off x="6852575" y="3749700"/>
              <a:ext cx="143700" cy="42375"/>
            </a:xfrm>
            <a:custGeom>
              <a:avLst/>
              <a:gdLst/>
              <a:ahLst/>
              <a:cxnLst/>
              <a:rect l="l" t="t" r="r" b="b"/>
              <a:pathLst>
                <a:path w="5748" h="1695" extrusionOk="0">
                  <a:moveTo>
                    <a:pt x="2844" y="0"/>
                  </a:moveTo>
                  <a:cubicBezTo>
                    <a:pt x="1271" y="0"/>
                    <a:pt x="1" y="363"/>
                    <a:pt x="1" y="847"/>
                  </a:cubicBezTo>
                  <a:cubicBezTo>
                    <a:pt x="1" y="1331"/>
                    <a:pt x="1271" y="1694"/>
                    <a:pt x="2844" y="1694"/>
                  </a:cubicBezTo>
                  <a:cubicBezTo>
                    <a:pt x="4477" y="1694"/>
                    <a:pt x="5747" y="1271"/>
                    <a:pt x="5747" y="847"/>
                  </a:cubicBezTo>
                  <a:cubicBezTo>
                    <a:pt x="5747" y="363"/>
                    <a:pt x="4477" y="0"/>
                    <a:pt x="2844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8"/>
            <p:cNvSpPr/>
            <p:nvPr/>
          </p:nvSpPr>
          <p:spPr>
            <a:xfrm>
              <a:off x="523925" y="3295075"/>
              <a:ext cx="331200" cy="392675"/>
            </a:xfrm>
            <a:custGeom>
              <a:avLst/>
              <a:gdLst/>
              <a:ahLst/>
              <a:cxnLst/>
              <a:rect l="l" t="t" r="r" b="b"/>
              <a:pathLst>
                <a:path w="13248" h="15707" extrusionOk="0">
                  <a:moveTo>
                    <a:pt x="6781" y="1"/>
                  </a:moveTo>
                  <a:cubicBezTo>
                    <a:pt x="6490" y="1"/>
                    <a:pt x="6254" y="134"/>
                    <a:pt x="5989" y="281"/>
                  </a:cubicBezTo>
                  <a:cubicBezTo>
                    <a:pt x="5444" y="644"/>
                    <a:pt x="2662" y="2156"/>
                    <a:pt x="1573" y="2761"/>
                  </a:cubicBezTo>
                  <a:cubicBezTo>
                    <a:pt x="908" y="3124"/>
                    <a:pt x="0" y="3668"/>
                    <a:pt x="0" y="4696"/>
                  </a:cubicBezTo>
                  <a:lnTo>
                    <a:pt x="0" y="13346"/>
                  </a:lnTo>
                  <a:cubicBezTo>
                    <a:pt x="0" y="14435"/>
                    <a:pt x="1392" y="14677"/>
                    <a:pt x="1997" y="15100"/>
                  </a:cubicBezTo>
                  <a:cubicBezTo>
                    <a:pt x="2627" y="15510"/>
                    <a:pt x="5029" y="15706"/>
                    <a:pt x="7349" y="15706"/>
                  </a:cubicBezTo>
                  <a:cubicBezTo>
                    <a:pt x="9483" y="15706"/>
                    <a:pt x="11548" y="15540"/>
                    <a:pt x="12098" y="15221"/>
                  </a:cubicBezTo>
                  <a:cubicBezTo>
                    <a:pt x="13248" y="14617"/>
                    <a:pt x="12885" y="14556"/>
                    <a:pt x="12824" y="13709"/>
                  </a:cubicBezTo>
                  <a:cubicBezTo>
                    <a:pt x="12764" y="12923"/>
                    <a:pt x="12885" y="4817"/>
                    <a:pt x="12824" y="4092"/>
                  </a:cubicBezTo>
                  <a:cubicBezTo>
                    <a:pt x="12764" y="3426"/>
                    <a:pt x="12824" y="3366"/>
                    <a:pt x="12401" y="3063"/>
                  </a:cubicBezTo>
                  <a:cubicBezTo>
                    <a:pt x="12038" y="2821"/>
                    <a:pt x="9013" y="1370"/>
                    <a:pt x="7985" y="583"/>
                  </a:cubicBezTo>
                  <a:cubicBezTo>
                    <a:pt x="7457" y="148"/>
                    <a:pt x="7089" y="1"/>
                    <a:pt x="6781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8"/>
            <p:cNvSpPr/>
            <p:nvPr/>
          </p:nvSpPr>
          <p:spPr>
            <a:xfrm>
              <a:off x="525425" y="3295825"/>
              <a:ext cx="329700" cy="391175"/>
            </a:xfrm>
            <a:custGeom>
              <a:avLst/>
              <a:gdLst/>
              <a:ahLst/>
              <a:cxnLst/>
              <a:rect l="l" t="t" r="r" b="b"/>
              <a:pathLst>
                <a:path w="13188" h="15647" extrusionOk="0">
                  <a:moveTo>
                    <a:pt x="6769" y="1"/>
                  </a:moveTo>
                  <a:cubicBezTo>
                    <a:pt x="6456" y="1"/>
                    <a:pt x="6208" y="156"/>
                    <a:pt x="5929" y="311"/>
                  </a:cubicBezTo>
                  <a:cubicBezTo>
                    <a:pt x="5384" y="614"/>
                    <a:pt x="2602" y="2126"/>
                    <a:pt x="1513" y="2731"/>
                  </a:cubicBezTo>
                  <a:cubicBezTo>
                    <a:pt x="848" y="3094"/>
                    <a:pt x="1" y="3638"/>
                    <a:pt x="1" y="4666"/>
                  </a:cubicBezTo>
                  <a:lnTo>
                    <a:pt x="1" y="13316"/>
                  </a:lnTo>
                  <a:cubicBezTo>
                    <a:pt x="1" y="14405"/>
                    <a:pt x="1392" y="14647"/>
                    <a:pt x="1937" y="15010"/>
                  </a:cubicBezTo>
                  <a:cubicBezTo>
                    <a:pt x="2567" y="15451"/>
                    <a:pt x="4970" y="15646"/>
                    <a:pt x="7290" y="15646"/>
                  </a:cubicBezTo>
                  <a:cubicBezTo>
                    <a:pt x="9424" y="15646"/>
                    <a:pt x="11488" y="15481"/>
                    <a:pt x="12038" y="15191"/>
                  </a:cubicBezTo>
                  <a:cubicBezTo>
                    <a:pt x="13188" y="14587"/>
                    <a:pt x="12825" y="14466"/>
                    <a:pt x="12764" y="13679"/>
                  </a:cubicBezTo>
                  <a:cubicBezTo>
                    <a:pt x="12704" y="12832"/>
                    <a:pt x="12825" y="4787"/>
                    <a:pt x="12764" y="4122"/>
                  </a:cubicBezTo>
                  <a:cubicBezTo>
                    <a:pt x="12704" y="3396"/>
                    <a:pt x="12704" y="3336"/>
                    <a:pt x="12341" y="3094"/>
                  </a:cubicBezTo>
                  <a:cubicBezTo>
                    <a:pt x="11917" y="2791"/>
                    <a:pt x="8953" y="1400"/>
                    <a:pt x="7925" y="553"/>
                  </a:cubicBezTo>
                  <a:cubicBezTo>
                    <a:pt x="7424" y="141"/>
                    <a:pt x="7067" y="1"/>
                    <a:pt x="6769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8"/>
            <p:cNvSpPr/>
            <p:nvPr/>
          </p:nvSpPr>
          <p:spPr>
            <a:xfrm>
              <a:off x="525425" y="3296800"/>
              <a:ext cx="328200" cy="389050"/>
            </a:xfrm>
            <a:custGeom>
              <a:avLst/>
              <a:gdLst/>
              <a:ahLst/>
              <a:cxnLst/>
              <a:rect l="l" t="t" r="r" b="b"/>
              <a:pathLst>
                <a:path w="13128" h="15562" extrusionOk="0">
                  <a:moveTo>
                    <a:pt x="6745" y="0"/>
                  </a:moveTo>
                  <a:cubicBezTo>
                    <a:pt x="6443" y="0"/>
                    <a:pt x="6201" y="151"/>
                    <a:pt x="5929" y="333"/>
                  </a:cubicBezTo>
                  <a:cubicBezTo>
                    <a:pt x="5384" y="635"/>
                    <a:pt x="2602" y="2147"/>
                    <a:pt x="1574" y="2752"/>
                  </a:cubicBezTo>
                  <a:cubicBezTo>
                    <a:pt x="848" y="3115"/>
                    <a:pt x="1" y="3599"/>
                    <a:pt x="1" y="4688"/>
                  </a:cubicBezTo>
                  <a:cubicBezTo>
                    <a:pt x="1" y="4688"/>
                    <a:pt x="1" y="11523"/>
                    <a:pt x="1" y="13217"/>
                  </a:cubicBezTo>
                  <a:cubicBezTo>
                    <a:pt x="1" y="14366"/>
                    <a:pt x="1392" y="14548"/>
                    <a:pt x="1937" y="14971"/>
                  </a:cubicBezTo>
                  <a:cubicBezTo>
                    <a:pt x="2569" y="15382"/>
                    <a:pt x="4988" y="15562"/>
                    <a:pt x="7316" y="15562"/>
                  </a:cubicBezTo>
                  <a:cubicBezTo>
                    <a:pt x="9441" y="15562"/>
                    <a:pt x="11490" y="15412"/>
                    <a:pt x="12038" y="15152"/>
                  </a:cubicBezTo>
                  <a:cubicBezTo>
                    <a:pt x="13127" y="14548"/>
                    <a:pt x="12764" y="14427"/>
                    <a:pt x="12704" y="13640"/>
                  </a:cubicBezTo>
                  <a:cubicBezTo>
                    <a:pt x="12643" y="12793"/>
                    <a:pt x="12764" y="4748"/>
                    <a:pt x="12704" y="4083"/>
                  </a:cubicBezTo>
                  <a:cubicBezTo>
                    <a:pt x="12643" y="3418"/>
                    <a:pt x="12704" y="3297"/>
                    <a:pt x="12280" y="3055"/>
                  </a:cubicBezTo>
                  <a:cubicBezTo>
                    <a:pt x="11917" y="2813"/>
                    <a:pt x="8953" y="1361"/>
                    <a:pt x="7925" y="575"/>
                  </a:cubicBezTo>
                  <a:cubicBezTo>
                    <a:pt x="7411" y="151"/>
                    <a:pt x="7048" y="0"/>
                    <a:pt x="6745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8"/>
            <p:cNvSpPr/>
            <p:nvPr/>
          </p:nvSpPr>
          <p:spPr>
            <a:xfrm>
              <a:off x="526950" y="3297925"/>
              <a:ext cx="326675" cy="387550"/>
            </a:xfrm>
            <a:custGeom>
              <a:avLst/>
              <a:gdLst/>
              <a:ahLst/>
              <a:cxnLst/>
              <a:rect l="l" t="t" r="r" b="b"/>
              <a:pathLst>
                <a:path w="13067" h="15502" extrusionOk="0">
                  <a:moveTo>
                    <a:pt x="6684" y="0"/>
                  </a:moveTo>
                  <a:cubicBezTo>
                    <a:pt x="6382" y="0"/>
                    <a:pt x="6140" y="136"/>
                    <a:pt x="5868" y="288"/>
                  </a:cubicBezTo>
                  <a:cubicBezTo>
                    <a:pt x="5323" y="590"/>
                    <a:pt x="2601" y="2102"/>
                    <a:pt x="1513" y="2707"/>
                  </a:cubicBezTo>
                  <a:cubicBezTo>
                    <a:pt x="847" y="3070"/>
                    <a:pt x="0" y="3615"/>
                    <a:pt x="0" y="4643"/>
                  </a:cubicBezTo>
                  <a:cubicBezTo>
                    <a:pt x="0" y="4643"/>
                    <a:pt x="0" y="11478"/>
                    <a:pt x="0" y="13172"/>
                  </a:cubicBezTo>
                  <a:cubicBezTo>
                    <a:pt x="0" y="14261"/>
                    <a:pt x="1331" y="14503"/>
                    <a:pt x="1936" y="14865"/>
                  </a:cubicBezTo>
                  <a:cubicBezTo>
                    <a:pt x="2535" y="15307"/>
                    <a:pt x="4923" y="15502"/>
                    <a:pt x="7227" y="15502"/>
                  </a:cubicBezTo>
                  <a:cubicBezTo>
                    <a:pt x="9347" y="15502"/>
                    <a:pt x="11395" y="15337"/>
                    <a:pt x="11917" y="15047"/>
                  </a:cubicBezTo>
                  <a:cubicBezTo>
                    <a:pt x="13066" y="14442"/>
                    <a:pt x="12703" y="14382"/>
                    <a:pt x="12643" y="13535"/>
                  </a:cubicBezTo>
                  <a:cubicBezTo>
                    <a:pt x="12582" y="12748"/>
                    <a:pt x="12703" y="4703"/>
                    <a:pt x="12643" y="4038"/>
                  </a:cubicBezTo>
                  <a:cubicBezTo>
                    <a:pt x="12582" y="3373"/>
                    <a:pt x="12643" y="3312"/>
                    <a:pt x="12219" y="3010"/>
                  </a:cubicBezTo>
                  <a:cubicBezTo>
                    <a:pt x="11856" y="2768"/>
                    <a:pt x="8892" y="1376"/>
                    <a:pt x="7864" y="530"/>
                  </a:cubicBezTo>
                  <a:cubicBezTo>
                    <a:pt x="7350" y="136"/>
                    <a:pt x="6987" y="0"/>
                    <a:pt x="6684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8"/>
            <p:cNvSpPr/>
            <p:nvPr/>
          </p:nvSpPr>
          <p:spPr>
            <a:xfrm>
              <a:off x="526950" y="3298300"/>
              <a:ext cx="326675" cy="386050"/>
            </a:xfrm>
            <a:custGeom>
              <a:avLst/>
              <a:gdLst/>
              <a:ahLst/>
              <a:cxnLst/>
              <a:rect l="l" t="t" r="r" b="b"/>
              <a:pathLst>
                <a:path w="13067" h="15442" extrusionOk="0">
                  <a:moveTo>
                    <a:pt x="6684" y="0"/>
                  </a:moveTo>
                  <a:cubicBezTo>
                    <a:pt x="6382" y="0"/>
                    <a:pt x="6140" y="152"/>
                    <a:pt x="5868" y="333"/>
                  </a:cubicBezTo>
                  <a:cubicBezTo>
                    <a:pt x="5323" y="636"/>
                    <a:pt x="2601" y="2087"/>
                    <a:pt x="1513" y="2692"/>
                  </a:cubicBezTo>
                  <a:cubicBezTo>
                    <a:pt x="847" y="3116"/>
                    <a:pt x="0" y="3600"/>
                    <a:pt x="0" y="4628"/>
                  </a:cubicBezTo>
                  <a:cubicBezTo>
                    <a:pt x="0" y="4628"/>
                    <a:pt x="0" y="11463"/>
                    <a:pt x="0" y="13157"/>
                  </a:cubicBezTo>
                  <a:cubicBezTo>
                    <a:pt x="0" y="14246"/>
                    <a:pt x="1392" y="14488"/>
                    <a:pt x="1936" y="14850"/>
                  </a:cubicBezTo>
                  <a:cubicBezTo>
                    <a:pt x="2537" y="15262"/>
                    <a:pt x="4940" y="15441"/>
                    <a:pt x="7253" y="15441"/>
                  </a:cubicBezTo>
                  <a:cubicBezTo>
                    <a:pt x="9363" y="15441"/>
                    <a:pt x="11397" y="15292"/>
                    <a:pt x="11917" y="15032"/>
                  </a:cubicBezTo>
                  <a:cubicBezTo>
                    <a:pt x="13066" y="14427"/>
                    <a:pt x="12703" y="14306"/>
                    <a:pt x="12643" y="13520"/>
                  </a:cubicBezTo>
                  <a:cubicBezTo>
                    <a:pt x="12522" y="12733"/>
                    <a:pt x="12703" y="4749"/>
                    <a:pt x="12643" y="4023"/>
                  </a:cubicBezTo>
                  <a:cubicBezTo>
                    <a:pt x="12522" y="3358"/>
                    <a:pt x="12582" y="3297"/>
                    <a:pt x="12219" y="3055"/>
                  </a:cubicBezTo>
                  <a:cubicBezTo>
                    <a:pt x="11796" y="2753"/>
                    <a:pt x="8892" y="1361"/>
                    <a:pt x="7864" y="575"/>
                  </a:cubicBezTo>
                  <a:cubicBezTo>
                    <a:pt x="7350" y="152"/>
                    <a:pt x="6987" y="0"/>
                    <a:pt x="6684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8"/>
            <p:cNvSpPr/>
            <p:nvPr/>
          </p:nvSpPr>
          <p:spPr>
            <a:xfrm>
              <a:off x="528450" y="3299425"/>
              <a:ext cx="323650" cy="384700"/>
            </a:xfrm>
            <a:custGeom>
              <a:avLst/>
              <a:gdLst/>
              <a:ahLst/>
              <a:cxnLst/>
              <a:rect l="l" t="t" r="r" b="b"/>
              <a:pathLst>
                <a:path w="12946" h="15388" extrusionOk="0">
                  <a:moveTo>
                    <a:pt x="6624" y="1"/>
                  </a:moveTo>
                  <a:cubicBezTo>
                    <a:pt x="6322" y="1"/>
                    <a:pt x="6080" y="137"/>
                    <a:pt x="5808" y="288"/>
                  </a:cubicBezTo>
                  <a:cubicBezTo>
                    <a:pt x="5263" y="591"/>
                    <a:pt x="2541" y="2103"/>
                    <a:pt x="1513" y="2708"/>
                  </a:cubicBezTo>
                  <a:cubicBezTo>
                    <a:pt x="848" y="3071"/>
                    <a:pt x="1" y="3555"/>
                    <a:pt x="1" y="4583"/>
                  </a:cubicBezTo>
                  <a:cubicBezTo>
                    <a:pt x="1" y="4583"/>
                    <a:pt x="1" y="11358"/>
                    <a:pt x="1" y="13051"/>
                  </a:cubicBezTo>
                  <a:cubicBezTo>
                    <a:pt x="1" y="14201"/>
                    <a:pt x="1332" y="14382"/>
                    <a:pt x="1876" y="14805"/>
                  </a:cubicBezTo>
                  <a:cubicBezTo>
                    <a:pt x="2463" y="15207"/>
                    <a:pt x="4771" y="15388"/>
                    <a:pt x="7034" y="15388"/>
                  </a:cubicBezTo>
                  <a:cubicBezTo>
                    <a:pt x="9200" y="15388"/>
                    <a:pt x="11324" y="15222"/>
                    <a:pt x="11857" y="14926"/>
                  </a:cubicBezTo>
                  <a:cubicBezTo>
                    <a:pt x="12946" y="14382"/>
                    <a:pt x="12583" y="14261"/>
                    <a:pt x="12522" y="13475"/>
                  </a:cubicBezTo>
                  <a:cubicBezTo>
                    <a:pt x="12462" y="12628"/>
                    <a:pt x="12583" y="4704"/>
                    <a:pt x="12522" y="4038"/>
                  </a:cubicBezTo>
                  <a:cubicBezTo>
                    <a:pt x="12462" y="3373"/>
                    <a:pt x="12522" y="3252"/>
                    <a:pt x="12099" y="3010"/>
                  </a:cubicBezTo>
                  <a:cubicBezTo>
                    <a:pt x="11736" y="2768"/>
                    <a:pt x="8832" y="1377"/>
                    <a:pt x="7804" y="530"/>
                  </a:cubicBezTo>
                  <a:cubicBezTo>
                    <a:pt x="7290" y="137"/>
                    <a:pt x="6927" y="1"/>
                    <a:pt x="6624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528450" y="3299800"/>
              <a:ext cx="323650" cy="383025"/>
            </a:xfrm>
            <a:custGeom>
              <a:avLst/>
              <a:gdLst/>
              <a:ahLst/>
              <a:cxnLst/>
              <a:rect l="l" t="t" r="r" b="b"/>
              <a:pathLst>
                <a:path w="12946" h="15321" extrusionOk="0">
                  <a:moveTo>
                    <a:pt x="6624" y="1"/>
                  </a:moveTo>
                  <a:cubicBezTo>
                    <a:pt x="6322" y="1"/>
                    <a:pt x="6080" y="152"/>
                    <a:pt x="5808" y="334"/>
                  </a:cubicBezTo>
                  <a:cubicBezTo>
                    <a:pt x="5263" y="636"/>
                    <a:pt x="2541" y="2088"/>
                    <a:pt x="1513" y="2693"/>
                  </a:cubicBezTo>
                  <a:cubicBezTo>
                    <a:pt x="848" y="3056"/>
                    <a:pt x="1" y="3600"/>
                    <a:pt x="1" y="4628"/>
                  </a:cubicBezTo>
                  <a:lnTo>
                    <a:pt x="1" y="13036"/>
                  </a:lnTo>
                  <a:cubicBezTo>
                    <a:pt x="1" y="14125"/>
                    <a:pt x="1332" y="14367"/>
                    <a:pt x="1937" y="14730"/>
                  </a:cubicBezTo>
                  <a:cubicBezTo>
                    <a:pt x="2506" y="15141"/>
                    <a:pt x="4894" y="15321"/>
                    <a:pt x="7191" y="15321"/>
                  </a:cubicBezTo>
                  <a:cubicBezTo>
                    <a:pt x="9286" y="15321"/>
                    <a:pt x="11306" y="15171"/>
                    <a:pt x="11796" y="14911"/>
                  </a:cubicBezTo>
                  <a:cubicBezTo>
                    <a:pt x="12946" y="14307"/>
                    <a:pt x="12583" y="14246"/>
                    <a:pt x="12522" y="13399"/>
                  </a:cubicBezTo>
                  <a:cubicBezTo>
                    <a:pt x="12462" y="12613"/>
                    <a:pt x="12583" y="4689"/>
                    <a:pt x="12522" y="4023"/>
                  </a:cubicBezTo>
                  <a:cubicBezTo>
                    <a:pt x="12462" y="3358"/>
                    <a:pt x="12462" y="3298"/>
                    <a:pt x="12099" y="3056"/>
                  </a:cubicBezTo>
                  <a:cubicBezTo>
                    <a:pt x="11736" y="2753"/>
                    <a:pt x="8832" y="1362"/>
                    <a:pt x="7804" y="576"/>
                  </a:cubicBezTo>
                  <a:cubicBezTo>
                    <a:pt x="7290" y="152"/>
                    <a:pt x="6927" y="1"/>
                    <a:pt x="6624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529975" y="3300950"/>
              <a:ext cx="320625" cy="381875"/>
            </a:xfrm>
            <a:custGeom>
              <a:avLst/>
              <a:gdLst/>
              <a:ahLst/>
              <a:cxnLst/>
              <a:rect l="l" t="t" r="r" b="b"/>
              <a:pathLst>
                <a:path w="12825" h="15275" extrusionOk="0">
                  <a:moveTo>
                    <a:pt x="6563" y="0"/>
                  </a:moveTo>
                  <a:cubicBezTo>
                    <a:pt x="6261" y="0"/>
                    <a:pt x="6019" y="136"/>
                    <a:pt x="5747" y="288"/>
                  </a:cubicBezTo>
                  <a:cubicBezTo>
                    <a:pt x="5202" y="590"/>
                    <a:pt x="2541" y="2102"/>
                    <a:pt x="1452" y="2647"/>
                  </a:cubicBezTo>
                  <a:cubicBezTo>
                    <a:pt x="787" y="3070"/>
                    <a:pt x="0" y="3554"/>
                    <a:pt x="0" y="4582"/>
                  </a:cubicBezTo>
                  <a:cubicBezTo>
                    <a:pt x="0" y="4582"/>
                    <a:pt x="0" y="11297"/>
                    <a:pt x="0" y="12990"/>
                  </a:cubicBezTo>
                  <a:cubicBezTo>
                    <a:pt x="0" y="14079"/>
                    <a:pt x="1331" y="14321"/>
                    <a:pt x="1876" y="14684"/>
                  </a:cubicBezTo>
                  <a:cubicBezTo>
                    <a:pt x="2445" y="15095"/>
                    <a:pt x="4833" y="15275"/>
                    <a:pt x="7130" y="15275"/>
                  </a:cubicBezTo>
                  <a:cubicBezTo>
                    <a:pt x="9225" y="15275"/>
                    <a:pt x="11245" y="15125"/>
                    <a:pt x="11735" y="14865"/>
                  </a:cubicBezTo>
                  <a:cubicBezTo>
                    <a:pt x="12824" y="14261"/>
                    <a:pt x="12522" y="14140"/>
                    <a:pt x="12401" y="13353"/>
                  </a:cubicBezTo>
                  <a:cubicBezTo>
                    <a:pt x="12340" y="12567"/>
                    <a:pt x="12522" y="4643"/>
                    <a:pt x="12401" y="3977"/>
                  </a:cubicBezTo>
                  <a:cubicBezTo>
                    <a:pt x="12340" y="3312"/>
                    <a:pt x="12401" y="3252"/>
                    <a:pt x="12038" y="3010"/>
                  </a:cubicBezTo>
                  <a:cubicBezTo>
                    <a:pt x="11614" y="2768"/>
                    <a:pt x="8711" y="1316"/>
                    <a:pt x="7743" y="530"/>
                  </a:cubicBezTo>
                  <a:cubicBezTo>
                    <a:pt x="7229" y="136"/>
                    <a:pt x="6866" y="0"/>
                    <a:pt x="6563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529975" y="3301875"/>
              <a:ext cx="320625" cy="379625"/>
            </a:xfrm>
            <a:custGeom>
              <a:avLst/>
              <a:gdLst/>
              <a:ahLst/>
              <a:cxnLst/>
              <a:rect l="l" t="t" r="r" b="b"/>
              <a:pathLst>
                <a:path w="12825" h="15185" extrusionOk="0">
                  <a:moveTo>
                    <a:pt x="6579" y="1"/>
                  </a:moveTo>
                  <a:cubicBezTo>
                    <a:pt x="6274" y="1"/>
                    <a:pt x="6026" y="156"/>
                    <a:pt x="5747" y="311"/>
                  </a:cubicBezTo>
                  <a:cubicBezTo>
                    <a:pt x="5202" y="614"/>
                    <a:pt x="2541" y="2065"/>
                    <a:pt x="1513" y="2670"/>
                  </a:cubicBezTo>
                  <a:cubicBezTo>
                    <a:pt x="847" y="3033"/>
                    <a:pt x="0" y="3517"/>
                    <a:pt x="0" y="4545"/>
                  </a:cubicBezTo>
                  <a:lnTo>
                    <a:pt x="0" y="12953"/>
                  </a:lnTo>
                  <a:cubicBezTo>
                    <a:pt x="0" y="14042"/>
                    <a:pt x="1331" y="14224"/>
                    <a:pt x="1876" y="14647"/>
                  </a:cubicBezTo>
                  <a:cubicBezTo>
                    <a:pt x="2464" y="15019"/>
                    <a:pt x="4764" y="15184"/>
                    <a:pt x="7008" y="15184"/>
                  </a:cubicBezTo>
                  <a:cubicBezTo>
                    <a:pt x="9147" y="15184"/>
                    <a:pt x="11233" y="15034"/>
                    <a:pt x="11735" y="14768"/>
                  </a:cubicBezTo>
                  <a:cubicBezTo>
                    <a:pt x="12824" y="14224"/>
                    <a:pt x="12461" y="14103"/>
                    <a:pt x="12401" y="13316"/>
                  </a:cubicBezTo>
                  <a:cubicBezTo>
                    <a:pt x="12340" y="12530"/>
                    <a:pt x="12461" y="4666"/>
                    <a:pt x="12401" y="4001"/>
                  </a:cubicBezTo>
                  <a:cubicBezTo>
                    <a:pt x="12340" y="3336"/>
                    <a:pt x="12401" y="3215"/>
                    <a:pt x="11977" y="2973"/>
                  </a:cubicBezTo>
                  <a:cubicBezTo>
                    <a:pt x="11614" y="2731"/>
                    <a:pt x="8711" y="1339"/>
                    <a:pt x="7682" y="553"/>
                  </a:cubicBezTo>
                  <a:cubicBezTo>
                    <a:pt x="7211" y="141"/>
                    <a:pt x="6869" y="1"/>
                    <a:pt x="6579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531475" y="3302450"/>
              <a:ext cx="317600" cy="378875"/>
            </a:xfrm>
            <a:custGeom>
              <a:avLst/>
              <a:gdLst/>
              <a:ahLst/>
              <a:cxnLst/>
              <a:rect l="l" t="t" r="r" b="b"/>
              <a:pathLst>
                <a:path w="12704" h="15155" extrusionOk="0">
                  <a:moveTo>
                    <a:pt x="6496" y="1"/>
                  </a:moveTo>
                  <a:cubicBezTo>
                    <a:pt x="6201" y="1"/>
                    <a:pt x="5959" y="137"/>
                    <a:pt x="5687" y="288"/>
                  </a:cubicBezTo>
                  <a:cubicBezTo>
                    <a:pt x="5142" y="591"/>
                    <a:pt x="2481" y="2103"/>
                    <a:pt x="1453" y="2647"/>
                  </a:cubicBezTo>
                  <a:cubicBezTo>
                    <a:pt x="787" y="3010"/>
                    <a:pt x="1" y="3494"/>
                    <a:pt x="1" y="4583"/>
                  </a:cubicBezTo>
                  <a:lnTo>
                    <a:pt x="1" y="12870"/>
                  </a:lnTo>
                  <a:cubicBezTo>
                    <a:pt x="1" y="13959"/>
                    <a:pt x="1271" y="14201"/>
                    <a:pt x="1816" y="14564"/>
                  </a:cubicBezTo>
                  <a:cubicBezTo>
                    <a:pt x="2416" y="14975"/>
                    <a:pt x="4803" y="15154"/>
                    <a:pt x="7083" y="15154"/>
                  </a:cubicBezTo>
                  <a:cubicBezTo>
                    <a:pt x="9163" y="15154"/>
                    <a:pt x="11153" y="15005"/>
                    <a:pt x="11615" y="14745"/>
                  </a:cubicBezTo>
                  <a:cubicBezTo>
                    <a:pt x="12704" y="14140"/>
                    <a:pt x="12401" y="14080"/>
                    <a:pt x="12341" y="13233"/>
                  </a:cubicBezTo>
                  <a:cubicBezTo>
                    <a:pt x="12280" y="12446"/>
                    <a:pt x="12401" y="4643"/>
                    <a:pt x="12341" y="3978"/>
                  </a:cubicBezTo>
                  <a:cubicBezTo>
                    <a:pt x="12280" y="3313"/>
                    <a:pt x="12280" y="3252"/>
                    <a:pt x="11917" y="3010"/>
                  </a:cubicBezTo>
                  <a:cubicBezTo>
                    <a:pt x="11554" y="2708"/>
                    <a:pt x="8651" y="1316"/>
                    <a:pt x="7622" y="530"/>
                  </a:cubicBezTo>
                  <a:cubicBezTo>
                    <a:pt x="7139" y="137"/>
                    <a:pt x="6791" y="1"/>
                    <a:pt x="6496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531475" y="3303975"/>
              <a:ext cx="317600" cy="376225"/>
            </a:xfrm>
            <a:custGeom>
              <a:avLst/>
              <a:gdLst/>
              <a:ahLst/>
              <a:cxnLst/>
              <a:rect l="l" t="t" r="r" b="b"/>
              <a:pathLst>
                <a:path w="12704" h="15049" extrusionOk="0">
                  <a:moveTo>
                    <a:pt x="6496" y="0"/>
                  </a:moveTo>
                  <a:cubicBezTo>
                    <a:pt x="6201" y="0"/>
                    <a:pt x="5959" y="136"/>
                    <a:pt x="5687" y="288"/>
                  </a:cubicBezTo>
                  <a:cubicBezTo>
                    <a:pt x="5142" y="590"/>
                    <a:pt x="2481" y="2042"/>
                    <a:pt x="1453" y="2647"/>
                  </a:cubicBezTo>
                  <a:cubicBezTo>
                    <a:pt x="787" y="3010"/>
                    <a:pt x="1" y="3494"/>
                    <a:pt x="1" y="4522"/>
                  </a:cubicBezTo>
                  <a:lnTo>
                    <a:pt x="1" y="12809"/>
                  </a:lnTo>
                  <a:cubicBezTo>
                    <a:pt x="1" y="13898"/>
                    <a:pt x="1332" y="14079"/>
                    <a:pt x="1876" y="14503"/>
                  </a:cubicBezTo>
                  <a:cubicBezTo>
                    <a:pt x="2448" y="14884"/>
                    <a:pt x="4822" y="15048"/>
                    <a:pt x="7096" y="15048"/>
                  </a:cubicBezTo>
                  <a:cubicBezTo>
                    <a:pt x="9152" y="15048"/>
                    <a:pt x="11126" y="14914"/>
                    <a:pt x="11615" y="14684"/>
                  </a:cubicBezTo>
                  <a:cubicBezTo>
                    <a:pt x="12704" y="14079"/>
                    <a:pt x="12341" y="13958"/>
                    <a:pt x="12280" y="13172"/>
                  </a:cubicBezTo>
                  <a:cubicBezTo>
                    <a:pt x="12220" y="12385"/>
                    <a:pt x="12341" y="4582"/>
                    <a:pt x="12280" y="3917"/>
                  </a:cubicBezTo>
                  <a:cubicBezTo>
                    <a:pt x="12220" y="3252"/>
                    <a:pt x="12280" y="3191"/>
                    <a:pt x="11917" y="2949"/>
                  </a:cubicBezTo>
                  <a:cubicBezTo>
                    <a:pt x="11494" y="2707"/>
                    <a:pt x="8651" y="1316"/>
                    <a:pt x="7622" y="530"/>
                  </a:cubicBezTo>
                  <a:cubicBezTo>
                    <a:pt x="7139" y="136"/>
                    <a:pt x="6791" y="0"/>
                    <a:pt x="6496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533000" y="3303975"/>
              <a:ext cx="316075" cy="375825"/>
            </a:xfrm>
            <a:custGeom>
              <a:avLst/>
              <a:gdLst/>
              <a:ahLst/>
              <a:cxnLst/>
              <a:rect l="l" t="t" r="r" b="b"/>
              <a:pathLst>
                <a:path w="12643" h="15033" extrusionOk="0">
                  <a:moveTo>
                    <a:pt x="6435" y="0"/>
                  </a:moveTo>
                  <a:cubicBezTo>
                    <a:pt x="6140" y="0"/>
                    <a:pt x="5898" y="136"/>
                    <a:pt x="5626" y="288"/>
                  </a:cubicBezTo>
                  <a:cubicBezTo>
                    <a:pt x="5142" y="590"/>
                    <a:pt x="2480" y="2042"/>
                    <a:pt x="1452" y="2647"/>
                  </a:cubicBezTo>
                  <a:cubicBezTo>
                    <a:pt x="787" y="3010"/>
                    <a:pt x="0" y="3494"/>
                    <a:pt x="0" y="4522"/>
                  </a:cubicBezTo>
                  <a:cubicBezTo>
                    <a:pt x="0" y="4522"/>
                    <a:pt x="0" y="11176"/>
                    <a:pt x="0" y="12809"/>
                  </a:cubicBezTo>
                  <a:cubicBezTo>
                    <a:pt x="0" y="13898"/>
                    <a:pt x="1271" y="14079"/>
                    <a:pt x="1815" y="14442"/>
                  </a:cubicBezTo>
                  <a:cubicBezTo>
                    <a:pt x="2384" y="14853"/>
                    <a:pt x="4740" y="15033"/>
                    <a:pt x="7005" y="15033"/>
                  </a:cubicBezTo>
                  <a:cubicBezTo>
                    <a:pt x="9071" y="15033"/>
                    <a:pt x="11063" y="14883"/>
                    <a:pt x="11554" y="14623"/>
                  </a:cubicBezTo>
                  <a:cubicBezTo>
                    <a:pt x="12643" y="14079"/>
                    <a:pt x="12280" y="13958"/>
                    <a:pt x="12219" y="13172"/>
                  </a:cubicBezTo>
                  <a:cubicBezTo>
                    <a:pt x="12159" y="12385"/>
                    <a:pt x="12280" y="4582"/>
                    <a:pt x="12219" y="3977"/>
                  </a:cubicBezTo>
                  <a:cubicBezTo>
                    <a:pt x="12159" y="3312"/>
                    <a:pt x="12219" y="3252"/>
                    <a:pt x="11796" y="2949"/>
                  </a:cubicBezTo>
                  <a:cubicBezTo>
                    <a:pt x="11433" y="2707"/>
                    <a:pt x="8590" y="1316"/>
                    <a:pt x="7561" y="530"/>
                  </a:cubicBezTo>
                  <a:cubicBezTo>
                    <a:pt x="7078" y="136"/>
                    <a:pt x="6730" y="0"/>
                    <a:pt x="6435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533000" y="3305475"/>
              <a:ext cx="314575" cy="373750"/>
            </a:xfrm>
            <a:custGeom>
              <a:avLst/>
              <a:gdLst/>
              <a:ahLst/>
              <a:cxnLst/>
              <a:rect l="l" t="t" r="r" b="b"/>
              <a:pathLst>
                <a:path w="12583" h="14950" extrusionOk="0">
                  <a:moveTo>
                    <a:pt x="6435" y="1"/>
                  </a:moveTo>
                  <a:cubicBezTo>
                    <a:pt x="6140" y="1"/>
                    <a:pt x="5898" y="137"/>
                    <a:pt x="5626" y="288"/>
                  </a:cubicBezTo>
                  <a:cubicBezTo>
                    <a:pt x="5142" y="591"/>
                    <a:pt x="2480" y="2042"/>
                    <a:pt x="1452" y="2587"/>
                  </a:cubicBezTo>
                  <a:cubicBezTo>
                    <a:pt x="787" y="2950"/>
                    <a:pt x="0" y="3494"/>
                    <a:pt x="0" y="4462"/>
                  </a:cubicBezTo>
                  <a:lnTo>
                    <a:pt x="0" y="12749"/>
                  </a:lnTo>
                  <a:cubicBezTo>
                    <a:pt x="0" y="13777"/>
                    <a:pt x="1271" y="14019"/>
                    <a:pt x="1815" y="14382"/>
                  </a:cubicBezTo>
                  <a:cubicBezTo>
                    <a:pt x="2372" y="14785"/>
                    <a:pt x="4642" y="14949"/>
                    <a:pt x="6855" y="14949"/>
                  </a:cubicBezTo>
                  <a:cubicBezTo>
                    <a:pt x="8964" y="14949"/>
                    <a:pt x="11021" y="14800"/>
                    <a:pt x="11493" y="14563"/>
                  </a:cubicBezTo>
                  <a:cubicBezTo>
                    <a:pt x="12582" y="13959"/>
                    <a:pt x="12280" y="13898"/>
                    <a:pt x="12219" y="13112"/>
                  </a:cubicBezTo>
                  <a:cubicBezTo>
                    <a:pt x="12098" y="12325"/>
                    <a:pt x="12280" y="4583"/>
                    <a:pt x="12219" y="3917"/>
                  </a:cubicBezTo>
                  <a:cubicBezTo>
                    <a:pt x="12098" y="3252"/>
                    <a:pt x="12159" y="3192"/>
                    <a:pt x="11796" y="2950"/>
                  </a:cubicBezTo>
                  <a:cubicBezTo>
                    <a:pt x="11433" y="2647"/>
                    <a:pt x="8590" y="1316"/>
                    <a:pt x="7561" y="530"/>
                  </a:cubicBezTo>
                  <a:cubicBezTo>
                    <a:pt x="7078" y="137"/>
                    <a:pt x="6730" y="1"/>
                    <a:pt x="6435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534500" y="3305475"/>
              <a:ext cx="313075" cy="373000"/>
            </a:xfrm>
            <a:custGeom>
              <a:avLst/>
              <a:gdLst/>
              <a:ahLst/>
              <a:cxnLst/>
              <a:rect l="l" t="t" r="r" b="b"/>
              <a:pathLst>
                <a:path w="12523" h="14920" extrusionOk="0">
                  <a:moveTo>
                    <a:pt x="6375" y="1"/>
                  </a:moveTo>
                  <a:cubicBezTo>
                    <a:pt x="6080" y="1"/>
                    <a:pt x="5838" y="137"/>
                    <a:pt x="5566" y="288"/>
                  </a:cubicBezTo>
                  <a:cubicBezTo>
                    <a:pt x="5082" y="591"/>
                    <a:pt x="2420" y="2042"/>
                    <a:pt x="1392" y="2647"/>
                  </a:cubicBezTo>
                  <a:cubicBezTo>
                    <a:pt x="727" y="3010"/>
                    <a:pt x="1" y="3494"/>
                    <a:pt x="1" y="4522"/>
                  </a:cubicBezTo>
                  <a:cubicBezTo>
                    <a:pt x="1" y="4522"/>
                    <a:pt x="1" y="11055"/>
                    <a:pt x="1" y="12688"/>
                  </a:cubicBezTo>
                  <a:cubicBezTo>
                    <a:pt x="1" y="13777"/>
                    <a:pt x="1271" y="13959"/>
                    <a:pt x="1816" y="14382"/>
                  </a:cubicBezTo>
                  <a:cubicBezTo>
                    <a:pt x="2342" y="14754"/>
                    <a:pt x="4596" y="14919"/>
                    <a:pt x="6801" y="14919"/>
                  </a:cubicBezTo>
                  <a:cubicBezTo>
                    <a:pt x="8904" y="14919"/>
                    <a:pt x="10961" y="14769"/>
                    <a:pt x="11433" y="14503"/>
                  </a:cubicBezTo>
                  <a:cubicBezTo>
                    <a:pt x="12522" y="13959"/>
                    <a:pt x="12159" y="13838"/>
                    <a:pt x="12099" y="13051"/>
                  </a:cubicBezTo>
                  <a:cubicBezTo>
                    <a:pt x="12038" y="12265"/>
                    <a:pt x="12159" y="4583"/>
                    <a:pt x="12099" y="3917"/>
                  </a:cubicBezTo>
                  <a:cubicBezTo>
                    <a:pt x="12038" y="3252"/>
                    <a:pt x="12099" y="3192"/>
                    <a:pt x="11736" y="2950"/>
                  </a:cubicBezTo>
                  <a:cubicBezTo>
                    <a:pt x="11312" y="2708"/>
                    <a:pt x="8530" y="1316"/>
                    <a:pt x="7501" y="530"/>
                  </a:cubicBezTo>
                  <a:cubicBezTo>
                    <a:pt x="7018" y="137"/>
                    <a:pt x="6670" y="1"/>
                    <a:pt x="6375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534500" y="3307000"/>
              <a:ext cx="311550" cy="370700"/>
            </a:xfrm>
            <a:custGeom>
              <a:avLst/>
              <a:gdLst/>
              <a:ahLst/>
              <a:cxnLst/>
              <a:rect l="l" t="t" r="r" b="b"/>
              <a:pathLst>
                <a:path w="12462" h="14828" extrusionOk="0">
                  <a:moveTo>
                    <a:pt x="6375" y="0"/>
                  </a:moveTo>
                  <a:cubicBezTo>
                    <a:pt x="6080" y="0"/>
                    <a:pt x="5838" y="136"/>
                    <a:pt x="5566" y="288"/>
                  </a:cubicBezTo>
                  <a:cubicBezTo>
                    <a:pt x="5082" y="590"/>
                    <a:pt x="2420" y="2042"/>
                    <a:pt x="1392" y="2586"/>
                  </a:cubicBezTo>
                  <a:cubicBezTo>
                    <a:pt x="787" y="2949"/>
                    <a:pt x="1" y="3433"/>
                    <a:pt x="1" y="4461"/>
                  </a:cubicBezTo>
                  <a:cubicBezTo>
                    <a:pt x="1" y="4461"/>
                    <a:pt x="1" y="10994"/>
                    <a:pt x="1" y="12627"/>
                  </a:cubicBezTo>
                  <a:cubicBezTo>
                    <a:pt x="1" y="13716"/>
                    <a:pt x="1271" y="13898"/>
                    <a:pt x="1816" y="14261"/>
                  </a:cubicBezTo>
                  <a:cubicBezTo>
                    <a:pt x="2342" y="14663"/>
                    <a:pt x="4597" y="14828"/>
                    <a:pt x="6802" y="14828"/>
                  </a:cubicBezTo>
                  <a:cubicBezTo>
                    <a:pt x="8904" y="14828"/>
                    <a:pt x="10961" y="14678"/>
                    <a:pt x="11433" y="14442"/>
                  </a:cubicBezTo>
                  <a:cubicBezTo>
                    <a:pt x="12462" y="13898"/>
                    <a:pt x="12159" y="13777"/>
                    <a:pt x="12099" y="12990"/>
                  </a:cubicBezTo>
                  <a:cubicBezTo>
                    <a:pt x="12038" y="12204"/>
                    <a:pt x="12159" y="4522"/>
                    <a:pt x="12099" y="3856"/>
                  </a:cubicBezTo>
                  <a:cubicBezTo>
                    <a:pt x="12038" y="3252"/>
                    <a:pt x="12038" y="3191"/>
                    <a:pt x="11675" y="2889"/>
                  </a:cubicBezTo>
                  <a:cubicBezTo>
                    <a:pt x="11312" y="2647"/>
                    <a:pt x="8469" y="1316"/>
                    <a:pt x="7501" y="530"/>
                  </a:cubicBezTo>
                  <a:cubicBezTo>
                    <a:pt x="7018" y="136"/>
                    <a:pt x="6670" y="0"/>
                    <a:pt x="6375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536025" y="3307000"/>
              <a:ext cx="310025" cy="370175"/>
            </a:xfrm>
            <a:custGeom>
              <a:avLst/>
              <a:gdLst/>
              <a:ahLst/>
              <a:cxnLst/>
              <a:rect l="l" t="t" r="r" b="b"/>
              <a:pathLst>
                <a:path w="12401" h="14807" extrusionOk="0">
                  <a:moveTo>
                    <a:pt x="6314" y="0"/>
                  </a:moveTo>
                  <a:cubicBezTo>
                    <a:pt x="6019" y="0"/>
                    <a:pt x="5777" y="136"/>
                    <a:pt x="5505" y="288"/>
                  </a:cubicBezTo>
                  <a:cubicBezTo>
                    <a:pt x="5021" y="590"/>
                    <a:pt x="2420" y="2042"/>
                    <a:pt x="1392" y="2586"/>
                  </a:cubicBezTo>
                  <a:cubicBezTo>
                    <a:pt x="726" y="2949"/>
                    <a:pt x="0" y="3494"/>
                    <a:pt x="0" y="4461"/>
                  </a:cubicBezTo>
                  <a:lnTo>
                    <a:pt x="0" y="12627"/>
                  </a:lnTo>
                  <a:cubicBezTo>
                    <a:pt x="0" y="13656"/>
                    <a:pt x="1210" y="13898"/>
                    <a:pt x="1755" y="14261"/>
                  </a:cubicBezTo>
                  <a:cubicBezTo>
                    <a:pt x="2326" y="14642"/>
                    <a:pt x="4683" y="14806"/>
                    <a:pt x="6924" y="14806"/>
                  </a:cubicBezTo>
                  <a:cubicBezTo>
                    <a:pt x="8950" y="14806"/>
                    <a:pt x="10881" y="14672"/>
                    <a:pt x="11312" y="14442"/>
                  </a:cubicBezTo>
                  <a:cubicBezTo>
                    <a:pt x="12401" y="13837"/>
                    <a:pt x="12098" y="13716"/>
                    <a:pt x="11977" y="12990"/>
                  </a:cubicBezTo>
                  <a:cubicBezTo>
                    <a:pt x="11917" y="12204"/>
                    <a:pt x="12098" y="4522"/>
                    <a:pt x="11977" y="3917"/>
                  </a:cubicBezTo>
                  <a:cubicBezTo>
                    <a:pt x="11917" y="3252"/>
                    <a:pt x="11977" y="3191"/>
                    <a:pt x="11614" y="2949"/>
                  </a:cubicBezTo>
                  <a:cubicBezTo>
                    <a:pt x="11251" y="2707"/>
                    <a:pt x="8408" y="1316"/>
                    <a:pt x="7440" y="530"/>
                  </a:cubicBezTo>
                  <a:cubicBezTo>
                    <a:pt x="6957" y="136"/>
                    <a:pt x="6609" y="0"/>
                    <a:pt x="631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537525" y="3308500"/>
              <a:ext cx="307025" cy="367700"/>
            </a:xfrm>
            <a:custGeom>
              <a:avLst/>
              <a:gdLst/>
              <a:ahLst/>
              <a:cxnLst/>
              <a:rect l="l" t="t" r="r" b="b"/>
              <a:pathLst>
                <a:path w="12281" h="14708" extrusionOk="0">
                  <a:moveTo>
                    <a:pt x="6261" y="1"/>
                  </a:moveTo>
                  <a:cubicBezTo>
                    <a:pt x="5974" y="1"/>
                    <a:pt x="5747" y="137"/>
                    <a:pt x="5505" y="288"/>
                  </a:cubicBezTo>
                  <a:cubicBezTo>
                    <a:pt x="4961" y="591"/>
                    <a:pt x="2360" y="1982"/>
                    <a:pt x="1332" y="2587"/>
                  </a:cubicBezTo>
                  <a:cubicBezTo>
                    <a:pt x="666" y="2950"/>
                    <a:pt x="1" y="3434"/>
                    <a:pt x="1" y="4401"/>
                  </a:cubicBezTo>
                  <a:cubicBezTo>
                    <a:pt x="1" y="4401"/>
                    <a:pt x="1" y="10934"/>
                    <a:pt x="1" y="12567"/>
                  </a:cubicBezTo>
                  <a:cubicBezTo>
                    <a:pt x="1" y="13596"/>
                    <a:pt x="1211" y="13777"/>
                    <a:pt x="1695" y="14140"/>
                  </a:cubicBezTo>
                  <a:cubicBezTo>
                    <a:pt x="2252" y="14543"/>
                    <a:pt x="4506" y="14707"/>
                    <a:pt x="6695" y="14707"/>
                  </a:cubicBezTo>
                  <a:cubicBezTo>
                    <a:pt x="8781" y="14707"/>
                    <a:pt x="10809" y="14558"/>
                    <a:pt x="11252" y="14322"/>
                  </a:cubicBezTo>
                  <a:cubicBezTo>
                    <a:pt x="12280" y="13777"/>
                    <a:pt x="11978" y="13656"/>
                    <a:pt x="11917" y="12870"/>
                  </a:cubicBezTo>
                  <a:cubicBezTo>
                    <a:pt x="11857" y="12144"/>
                    <a:pt x="11978" y="4522"/>
                    <a:pt x="11917" y="3857"/>
                  </a:cubicBezTo>
                  <a:cubicBezTo>
                    <a:pt x="11857" y="3192"/>
                    <a:pt x="11917" y="3131"/>
                    <a:pt x="11494" y="2889"/>
                  </a:cubicBezTo>
                  <a:cubicBezTo>
                    <a:pt x="11131" y="2647"/>
                    <a:pt x="8348" y="1316"/>
                    <a:pt x="7380" y="530"/>
                  </a:cubicBezTo>
                  <a:cubicBezTo>
                    <a:pt x="6897" y="137"/>
                    <a:pt x="6549" y="1"/>
                    <a:pt x="6261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537525" y="3308500"/>
              <a:ext cx="307025" cy="367150"/>
            </a:xfrm>
            <a:custGeom>
              <a:avLst/>
              <a:gdLst/>
              <a:ahLst/>
              <a:cxnLst/>
              <a:rect l="l" t="t" r="r" b="b"/>
              <a:pathLst>
                <a:path w="12281" h="14686" extrusionOk="0">
                  <a:moveTo>
                    <a:pt x="6261" y="1"/>
                  </a:moveTo>
                  <a:cubicBezTo>
                    <a:pt x="5974" y="1"/>
                    <a:pt x="5747" y="137"/>
                    <a:pt x="5505" y="288"/>
                  </a:cubicBezTo>
                  <a:cubicBezTo>
                    <a:pt x="4961" y="591"/>
                    <a:pt x="2360" y="2042"/>
                    <a:pt x="1332" y="2587"/>
                  </a:cubicBezTo>
                  <a:cubicBezTo>
                    <a:pt x="727" y="2950"/>
                    <a:pt x="1" y="3434"/>
                    <a:pt x="1" y="4462"/>
                  </a:cubicBezTo>
                  <a:cubicBezTo>
                    <a:pt x="1" y="4462"/>
                    <a:pt x="1" y="10934"/>
                    <a:pt x="1" y="12507"/>
                  </a:cubicBezTo>
                  <a:cubicBezTo>
                    <a:pt x="1" y="13596"/>
                    <a:pt x="1211" y="13777"/>
                    <a:pt x="1755" y="14140"/>
                  </a:cubicBezTo>
                  <a:cubicBezTo>
                    <a:pt x="2295" y="14521"/>
                    <a:pt x="4637" y="14686"/>
                    <a:pt x="6871" y="14686"/>
                  </a:cubicBezTo>
                  <a:cubicBezTo>
                    <a:pt x="8890" y="14686"/>
                    <a:pt x="10821" y="14551"/>
                    <a:pt x="11252" y="14322"/>
                  </a:cubicBezTo>
                  <a:cubicBezTo>
                    <a:pt x="12280" y="13777"/>
                    <a:pt x="11978" y="13656"/>
                    <a:pt x="11917" y="12870"/>
                  </a:cubicBezTo>
                  <a:cubicBezTo>
                    <a:pt x="11857" y="12083"/>
                    <a:pt x="11978" y="4522"/>
                    <a:pt x="11917" y="3857"/>
                  </a:cubicBezTo>
                  <a:cubicBezTo>
                    <a:pt x="11857" y="3252"/>
                    <a:pt x="11857" y="3192"/>
                    <a:pt x="11494" y="2889"/>
                  </a:cubicBezTo>
                  <a:cubicBezTo>
                    <a:pt x="11131" y="2647"/>
                    <a:pt x="8348" y="1316"/>
                    <a:pt x="7380" y="530"/>
                  </a:cubicBezTo>
                  <a:cubicBezTo>
                    <a:pt x="6897" y="137"/>
                    <a:pt x="6549" y="1"/>
                    <a:pt x="6261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539050" y="3310025"/>
              <a:ext cx="303975" cy="364850"/>
            </a:xfrm>
            <a:custGeom>
              <a:avLst/>
              <a:gdLst/>
              <a:ahLst/>
              <a:cxnLst/>
              <a:rect l="l" t="t" r="r" b="b"/>
              <a:pathLst>
                <a:path w="12159" h="14594" extrusionOk="0">
                  <a:moveTo>
                    <a:pt x="6200" y="0"/>
                  </a:moveTo>
                  <a:cubicBezTo>
                    <a:pt x="5913" y="0"/>
                    <a:pt x="5686" y="136"/>
                    <a:pt x="5444" y="288"/>
                  </a:cubicBezTo>
                  <a:cubicBezTo>
                    <a:pt x="4900" y="590"/>
                    <a:pt x="2299" y="1981"/>
                    <a:pt x="1331" y="2586"/>
                  </a:cubicBezTo>
                  <a:cubicBezTo>
                    <a:pt x="666" y="2889"/>
                    <a:pt x="0" y="3373"/>
                    <a:pt x="0" y="4401"/>
                  </a:cubicBezTo>
                  <a:cubicBezTo>
                    <a:pt x="0" y="4401"/>
                    <a:pt x="0" y="10813"/>
                    <a:pt x="0" y="12446"/>
                  </a:cubicBezTo>
                  <a:cubicBezTo>
                    <a:pt x="0" y="13474"/>
                    <a:pt x="1150" y="13716"/>
                    <a:pt x="1694" y="14079"/>
                  </a:cubicBezTo>
                  <a:cubicBezTo>
                    <a:pt x="2208" y="14442"/>
                    <a:pt x="4356" y="14593"/>
                    <a:pt x="6480" y="14593"/>
                  </a:cubicBezTo>
                  <a:cubicBezTo>
                    <a:pt x="8605" y="14593"/>
                    <a:pt x="10707" y="14442"/>
                    <a:pt x="11130" y="14200"/>
                  </a:cubicBezTo>
                  <a:cubicBezTo>
                    <a:pt x="12159" y="13656"/>
                    <a:pt x="11856" y="13535"/>
                    <a:pt x="11796" y="12809"/>
                  </a:cubicBezTo>
                  <a:cubicBezTo>
                    <a:pt x="11735" y="12022"/>
                    <a:pt x="11856" y="4461"/>
                    <a:pt x="11796" y="3856"/>
                  </a:cubicBezTo>
                  <a:cubicBezTo>
                    <a:pt x="11735" y="3191"/>
                    <a:pt x="11796" y="3131"/>
                    <a:pt x="11433" y="2889"/>
                  </a:cubicBezTo>
                  <a:cubicBezTo>
                    <a:pt x="11070" y="2647"/>
                    <a:pt x="8287" y="1316"/>
                    <a:pt x="7319" y="530"/>
                  </a:cubicBezTo>
                  <a:cubicBezTo>
                    <a:pt x="6836" y="136"/>
                    <a:pt x="6488" y="0"/>
                    <a:pt x="6200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539050" y="3311325"/>
              <a:ext cx="303975" cy="362825"/>
            </a:xfrm>
            <a:custGeom>
              <a:avLst/>
              <a:gdLst/>
              <a:ahLst/>
              <a:cxnLst/>
              <a:rect l="l" t="t" r="r" b="b"/>
              <a:pathLst>
                <a:path w="12159" h="14513" extrusionOk="0">
                  <a:moveTo>
                    <a:pt x="6226" y="1"/>
                  </a:moveTo>
                  <a:cubicBezTo>
                    <a:pt x="5926" y="1"/>
                    <a:pt x="5693" y="140"/>
                    <a:pt x="5444" y="296"/>
                  </a:cubicBezTo>
                  <a:cubicBezTo>
                    <a:pt x="4900" y="538"/>
                    <a:pt x="2359" y="1990"/>
                    <a:pt x="1331" y="2534"/>
                  </a:cubicBezTo>
                  <a:cubicBezTo>
                    <a:pt x="726" y="2897"/>
                    <a:pt x="0" y="3381"/>
                    <a:pt x="0" y="4349"/>
                  </a:cubicBezTo>
                  <a:cubicBezTo>
                    <a:pt x="0" y="4349"/>
                    <a:pt x="0" y="10761"/>
                    <a:pt x="0" y="12394"/>
                  </a:cubicBezTo>
                  <a:cubicBezTo>
                    <a:pt x="0" y="13422"/>
                    <a:pt x="1210" y="13604"/>
                    <a:pt x="1694" y="13967"/>
                  </a:cubicBezTo>
                  <a:cubicBezTo>
                    <a:pt x="2234" y="14348"/>
                    <a:pt x="4559" y="14512"/>
                    <a:pt x="6777" y="14512"/>
                  </a:cubicBezTo>
                  <a:cubicBezTo>
                    <a:pt x="8782" y="14512"/>
                    <a:pt x="10699" y="14378"/>
                    <a:pt x="11130" y="14148"/>
                  </a:cubicBezTo>
                  <a:cubicBezTo>
                    <a:pt x="12159" y="13604"/>
                    <a:pt x="11856" y="13483"/>
                    <a:pt x="11796" y="12757"/>
                  </a:cubicBezTo>
                  <a:cubicBezTo>
                    <a:pt x="11735" y="11970"/>
                    <a:pt x="11856" y="4409"/>
                    <a:pt x="11796" y="3804"/>
                  </a:cubicBezTo>
                  <a:cubicBezTo>
                    <a:pt x="11735" y="3200"/>
                    <a:pt x="11796" y="3079"/>
                    <a:pt x="11372" y="2837"/>
                  </a:cubicBezTo>
                  <a:cubicBezTo>
                    <a:pt x="11009" y="2595"/>
                    <a:pt x="8287" y="1264"/>
                    <a:pt x="7319" y="478"/>
                  </a:cubicBezTo>
                  <a:cubicBezTo>
                    <a:pt x="6850" y="125"/>
                    <a:pt x="6508" y="1"/>
                    <a:pt x="6226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540550" y="3311525"/>
              <a:ext cx="302475" cy="362025"/>
            </a:xfrm>
            <a:custGeom>
              <a:avLst/>
              <a:gdLst/>
              <a:ahLst/>
              <a:cxnLst/>
              <a:rect l="l" t="t" r="r" b="b"/>
              <a:pathLst>
                <a:path w="12099" h="14481" extrusionOk="0">
                  <a:moveTo>
                    <a:pt x="6140" y="1"/>
                  </a:moveTo>
                  <a:cubicBezTo>
                    <a:pt x="5853" y="1"/>
                    <a:pt x="5626" y="137"/>
                    <a:pt x="5384" y="288"/>
                  </a:cubicBezTo>
                  <a:cubicBezTo>
                    <a:pt x="4840" y="591"/>
                    <a:pt x="2299" y="1982"/>
                    <a:pt x="1271" y="2526"/>
                  </a:cubicBezTo>
                  <a:cubicBezTo>
                    <a:pt x="666" y="2889"/>
                    <a:pt x="1" y="3373"/>
                    <a:pt x="1" y="4341"/>
                  </a:cubicBezTo>
                  <a:cubicBezTo>
                    <a:pt x="1" y="4341"/>
                    <a:pt x="1" y="10753"/>
                    <a:pt x="1" y="12386"/>
                  </a:cubicBezTo>
                  <a:cubicBezTo>
                    <a:pt x="1" y="13414"/>
                    <a:pt x="1150" y="13596"/>
                    <a:pt x="1694" y="13959"/>
                  </a:cubicBezTo>
                  <a:cubicBezTo>
                    <a:pt x="2191" y="14331"/>
                    <a:pt x="4409" y="14481"/>
                    <a:pt x="6573" y="14481"/>
                  </a:cubicBezTo>
                  <a:cubicBezTo>
                    <a:pt x="8625" y="14481"/>
                    <a:pt x="10629" y="14346"/>
                    <a:pt x="11070" y="14140"/>
                  </a:cubicBezTo>
                  <a:cubicBezTo>
                    <a:pt x="12099" y="13596"/>
                    <a:pt x="11796" y="13475"/>
                    <a:pt x="11736" y="12688"/>
                  </a:cubicBezTo>
                  <a:cubicBezTo>
                    <a:pt x="11615" y="11962"/>
                    <a:pt x="11796" y="4462"/>
                    <a:pt x="11736" y="3796"/>
                  </a:cubicBezTo>
                  <a:cubicBezTo>
                    <a:pt x="11615" y="3192"/>
                    <a:pt x="11675" y="3131"/>
                    <a:pt x="11312" y="2889"/>
                  </a:cubicBezTo>
                  <a:cubicBezTo>
                    <a:pt x="10949" y="2587"/>
                    <a:pt x="8227" y="1316"/>
                    <a:pt x="7259" y="530"/>
                  </a:cubicBezTo>
                  <a:cubicBezTo>
                    <a:pt x="6776" y="137"/>
                    <a:pt x="6428" y="1"/>
                    <a:pt x="6140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540550" y="3312850"/>
              <a:ext cx="300975" cy="359950"/>
            </a:xfrm>
            <a:custGeom>
              <a:avLst/>
              <a:gdLst/>
              <a:ahLst/>
              <a:cxnLst/>
              <a:rect l="l" t="t" r="r" b="b"/>
              <a:pathLst>
                <a:path w="12039" h="14398" extrusionOk="0">
                  <a:moveTo>
                    <a:pt x="6157" y="0"/>
                  </a:moveTo>
                  <a:cubicBezTo>
                    <a:pt x="5866" y="0"/>
                    <a:pt x="5633" y="140"/>
                    <a:pt x="5384" y="296"/>
                  </a:cubicBezTo>
                  <a:cubicBezTo>
                    <a:pt x="4840" y="598"/>
                    <a:pt x="2299" y="1989"/>
                    <a:pt x="1332" y="2534"/>
                  </a:cubicBezTo>
                  <a:cubicBezTo>
                    <a:pt x="666" y="2836"/>
                    <a:pt x="1" y="3320"/>
                    <a:pt x="1" y="4348"/>
                  </a:cubicBezTo>
                  <a:lnTo>
                    <a:pt x="1" y="12272"/>
                  </a:lnTo>
                  <a:cubicBezTo>
                    <a:pt x="1" y="13301"/>
                    <a:pt x="1150" y="13482"/>
                    <a:pt x="1694" y="13906"/>
                  </a:cubicBezTo>
                  <a:cubicBezTo>
                    <a:pt x="2191" y="14247"/>
                    <a:pt x="4408" y="14397"/>
                    <a:pt x="6564" y="14397"/>
                  </a:cubicBezTo>
                  <a:cubicBezTo>
                    <a:pt x="8609" y="14397"/>
                    <a:pt x="10598" y="14262"/>
                    <a:pt x="11010" y="14027"/>
                  </a:cubicBezTo>
                  <a:cubicBezTo>
                    <a:pt x="12038" y="13482"/>
                    <a:pt x="11736" y="13361"/>
                    <a:pt x="11675" y="12635"/>
                  </a:cubicBezTo>
                  <a:cubicBezTo>
                    <a:pt x="11615" y="11849"/>
                    <a:pt x="11736" y="4409"/>
                    <a:pt x="11675" y="3804"/>
                  </a:cubicBezTo>
                  <a:cubicBezTo>
                    <a:pt x="11615" y="3139"/>
                    <a:pt x="11675" y="3078"/>
                    <a:pt x="11312" y="2836"/>
                  </a:cubicBezTo>
                  <a:cubicBezTo>
                    <a:pt x="10949" y="2594"/>
                    <a:pt x="8167" y="1263"/>
                    <a:pt x="7199" y="477"/>
                  </a:cubicBezTo>
                  <a:cubicBezTo>
                    <a:pt x="6758" y="125"/>
                    <a:pt x="6432" y="0"/>
                    <a:pt x="6157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542075" y="3313050"/>
              <a:ext cx="299450" cy="359000"/>
            </a:xfrm>
            <a:custGeom>
              <a:avLst/>
              <a:gdLst/>
              <a:ahLst/>
              <a:cxnLst/>
              <a:rect l="l" t="t" r="r" b="b"/>
              <a:pathLst>
                <a:path w="11978" h="14360" extrusionOk="0">
                  <a:moveTo>
                    <a:pt x="6072" y="0"/>
                  </a:moveTo>
                  <a:cubicBezTo>
                    <a:pt x="5792" y="0"/>
                    <a:pt x="5565" y="136"/>
                    <a:pt x="5323" y="288"/>
                  </a:cubicBezTo>
                  <a:cubicBezTo>
                    <a:pt x="4779" y="590"/>
                    <a:pt x="2238" y="1981"/>
                    <a:pt x="1271" y="2526"/>
                  </a:cubicBezTo>
                  <a:cubicBezTo>
                    <a:pt x="666" y="2889"/>
                    <a:pt x="0" y="3373"/>
                    <a:pt x="0" y="4340"/>
                  </a:cubicBezTo>
                  <a:cubicBezTo>
                    <a:pt x="0" y="4340"/>
                    <a:pt x="0" y="10692"/>
                    <a:pt x="0" y="12264"/>
                  </a:cubicBezTo>
                  <a:cubicBezTo>
                    <a:pt x="0" y="13293"/>
                    <a:pt x="1150" y="13474"/>
                    <a:pt x="1633" y="13837"/>
                  </a:cubicBezTo>
                  <a:cubicBezTo>
                    <a:pt x="2161" y="14210"/>
                    <a:pt x="4378" y="14359"/>
                    <a:pt x="6526" y="14359"/>
                  </a:cubicBezTo>
                  <a:cubicBezTo>
                    <a:pt x="8562" y="14359"/>
                    <a:pt x="10537" y="14225"/>
                    <a:pt x="10949" y="14019"/>
                  </a:cubicBezTo>
                  <a:cubicBezTo>
                    <a:pt x="11977" y="13474"/>
                    <a:pt x="11675" y="13353"/>
                    <a:pt x="11614" y="12627"/>
                  </a:cubicBezTo>
                  <a:cubicBezTo>
                    <a:pt x="11554" y="11841"/>
                    <a:pt x="11675" y="4401"/>
                    <a:pt x="11614" y="3796"/>
                  </a:cubicBezTo>
                  <a:cubicBezTo>
                    <a:pt x="11554" y="3191"/>
                    <a:pt x="11554" y="3070"/>
                    <a:pt x="11191" y="2828"/>
                  </a:cubicBezTo>
                  <a:cubicBezTo>
                    <a:pt x="10828" y="2586"/>
                    <a:pt x="8106" y="1255"/>
                    <a:pt x="7138" y="530"/>
                  </a:cubicBezTo>
                  <a:cubicBezTo>
                    <a:pt x="6684" y="136"/>
                    <a:pt x="6352" y="0"/>
                    <a:pt x="6072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542075" y="3314350"/>
              <a:ext cx="297925" cy="356925"/>
            </a:xfrm>
            <a:custGeom>
              <a:avLst/>
              <a:gdLst/>
              <a:ahLst/>
              <a:cxnLst/>
              <a:rect l="l" t="t" r="r" b="b"/>
              <a:pathLst>
                <a:path w="11917" h="14277" extrusionOk="0">
                  <a:moveTo>
                    <a:pt x="6096" y="1"/>
                  </a:moveTo>
                  <a:cubicBezTo>
                    <a:pt x="5805" y="1"/>
                    <a:pt x="5572" y="140"/>
                    <a:pt x="5323" y="296"/>
                  </a:cubicBezTo>
                  <a:cubicBezTo>
                    <a:pt x="4839" y="599"/>
                    <a:pt x="2299" y="1929"/>
                    <a:pt x="1271" y="2474"/>
                  </a:cubicBezTo>
                  <a:cubicBezTo>
                    <a:pt x="666" y="2837"/>
                    <a:pt x="0" y="3321"/>
                    <a:pt x="0" y="4288"/>
                  </a:cubicBezTo>
                  <a:cubicBezTo>
                    <a:pt x="0" y="4288"/>
                    <a:pt x="0" y="10640"/>
                    <a:pt x="0" y="12212"/>
                  </a:cubicBezTo>
                  <a:cubicBezTo>
                    <a:pt x="0" y="13241"/>
                    <a:pt x="1150" y="13422"/>
                    <a:pt x="1694" y="13785"/>
                  </a:cubicBezTo>
                  <a:cubicBezTo>
                    <a:pt x="2191" y="14127"/>
                    <a:pt x="4392" y="14277"/>
                    <a:pt x="6532" y="14277"/>
                  </a:cubicBezTo>
                  <a:cubicBezTo>
                    <a:pt x="8562" y="14277"/>
                    <a:pt x="10537" y="14142"/>
                    <a:pt x="10949" y="13906"/>
                  </a:cubicBezTo>
                  <a:cubicBezTo>
                    <a:pt x="11917" y="13422"/>
                    <a:pt x="11675" y="13301"/>
                    <a:pt x="11554" y="12515"/>
                  </a:cubicBezTo>
                  <a:cubicBezTo>
                    <a:pt x="11493" y="11789"/>
                    <a:pt x="11675" y="4349"/>
                    <a:pt x="11554" y="3744"/>
                  </a:cubicBezTo>
                  <a:cubicBezTo>
                    <a:pt x="11493" y="3139"/>
                    <a:pt x="11554" y="3079"/>
                    <a:pt x="11191" y="2837"/>
                  </a:cubicBezTo>
                  <a:cubicBezTo>
                    <a:pt x="10828" y="2595"/>
                    <a:pt x="8106" y="1264"/>
                    <a:pt x="7138" y="478"/>
                  </a:cubicBezTo>
                  <a:cubicBezTo>
                    <a:pt x="6697" y="125"/>
                    <a:pt x="6371" y="1"/>
                    <a:pt x="6096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543575" y="3314550"/>
              <a:ext cx="296425" cy="355975"/>
            </a:xfrm>
            <a:custGeom>
              <a:avLst/>
              <a:gdLst/>
              <a:ahLst/>
              <a:cxnLst/>
              <a:rect l="l" t="t" r="r" b="b"/>
              <a:pathLst>
                <a:path w="11857" h="14239" extrusionOk="0">
                  <a:moveTo>
                    <a:pt x="6012" y="1"/>
                  </a:moveTo>
                  <a:cubicBezTo>
                    <a:pt x="5732" y="1"/>
                    <a:pt x="5505" y="137"/>
                    <a:pt x="5263" y="288"/>
                  </a:cubicBezTo>
                  <a:cubicBezTo>
                    <a:pt x="4779" y="591"/>
                    <a:pt x="2239" y="1982"/>
                    <a:pt x="1271" y="2526"/>
                  </a:cubicBezTo>
                  <a:cubicBezTo>
                    <a:pt x="606" y="2889"/>
                    <a:pt x="1" y="3313"/>
                    <a:pt x="1" y="4341"/>
                  </a:cubicBezTo>
                  <a:lnTo>
                    <a:pt x="1" y="12204"/>
                  </a:lnTo>
                  <a:cubicBezTo>
                    <a:pt x="1" y="13233"/>
                    <a:pt x="1090" y="13354"/>
                    <a:pt x="1634" y="13717"/>
                  </a:cubicBezTo>
                  <a:cubicBezTo>
                    <a:pt x="2131" y="14089"/>
                    <a:pt x="4332" y="14239"/>
                    <a:pt x="6464" y="14239"/>
                  </a:cubicBezTo>
                  <a:cubicBezTo>
                    <a:pt x="8486" y="14239"/>
                    <a:pt x="10446" y="14104"/>
                    <a:pt x="10828" y="13898"/>
                  </a:cubicBezTo>
                  <a:cubicBezTo>
                    <a:pt x="11857" y="13354"/>
                    <a:pt x="11554" y="13233"/>
                    <a:pt x="11494" y="12507"/>
                  </a:cubicBezTo>
                  <a:cubicBezTo>
                    <a:pt x="11433" y="11781"/>
                    <a:pt x="11554" y="4401"/>
                    <a:pt x="11494" y="3736"/>
                  </a:cubicBezTo>
                  <a:cubicBezTo>
                    <a:pt x="11433" y="3131"/>
                    <a:pt x="11494" y="3071"/>
                    <a:pt x="11131" y="2829"/>
                  </a:cubicBezTo>
                  <a:cubicBezTo>
                    <a:pt x="10768" y="2587"/>
                    <a:pt x="8046" y="1256"/>
                    <a:pt x="7078" y="530"/>
                  </a:cubicBezTo>
                  <a:cubicBezTo>
                    <a:pt x="6624" y="137"/>
                    <a:pt x="6292" y="1"/>
                    <a:pt x="6012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543575" y="3315875"/>
              <a:ext cx="294925" cy="354100"/>
            </a:xfrm>
            <a:custGeom>
              <a:avLst/>
              <a:gdLst/>
              <a:ahLst/>
              <a:cxnLst/>
              <a:rect l="l" t="t" r="r" b="b"/>
              <a:pathLst>
                <a:path w="11797" h="14164" extrusionOk="0">
                  <a:moveTo>
                    <a:pt x="6036" y="0"/>
                  </a:moveTo>
                  <a:cubicBezTo>
                    <a:pt x="5745" y="0"/>
                    <a:pt x="5512" y="140"/>
                    <a:pt x="5263" y="296"/>
                  </a:cubicBezTo>
                  <a:cubicBezTo>
                    <a:pt x="4779" y="598"/>
                    <a:pt x="2239" y="1929"/>
                    <a:pt x="1271" y="2473"/>
                  </a:cubicBezTo>
                  <a:cubicBezTo>
                    <a:pt x="666" y="2836"/>
                    <a:pt x="1" y="3320"/>
                    <a:pt x="1" y="4288"/>
                  </a:cubicBezTo>
                  <a:lnTo>
                    <a:pt x="1" y="12091"/>
                  </a:lnTo>
                  <a:cubicBezTo>
                    <a:pt x="1" y="13119"/>
                    <a:pt x="1150" y="13301"/>
                    <a:pt x="1634" y="13664"/>
                  </a:cubicBezTo>
                  <a:cubicBezTo>
                    <a:pt x="2145" y="14015"/>
                    <a:pt x="4461" y="14164"/>
                    <a:pt x="6649" y="14164"/>
                  </a:cubicBezTo>
                  <a:cubicBezTo>
                    <a:pt x="8604" y="14164"/>
                    <a:pt x="10457" y="14045"/>
                    <a:pt x="10828" y="13845"/>
                  </a:cubicBezTo>
                  <a:cubicBezTo>
                    <a:pt x="11796" y="13301"/>
                    <a:pt x="11554" y="13180"/>
                    <a:pt x="11494" y="12454"/>
                  </a:cubicBezTo>
                  <a:cubicBezTo>
                    <a:pt x="11433" y="11667"/>
                    <a:pt x="11554" y="4348"/>
                    <a:pt x="11494" y="3743"/>
                  </a:cubicBezTo>
                  <a:cubicBezTo>
                    <a:pt x="11433" y="3139"/>
                    <a:pt x="11433" y="3018"/>
                    <a:pt x="11070" y="2776"/>
                  </a:cubicBezTo>
                  <a:cubicBezTo>
                    <a:pt x="10707" y="2534"/>
                    <a:pt x="8046" y="1263"/>
                    <a:pt x="7078" y="477"/>
                  </a:cubicBezTo>
                  <a:cubicBezTo>
                    <a:pt x="6637" y="125"/>
                    <a:pt x="6311" y="0"/>
                    <a:pt x="6036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545100" y="3316625"/>
              <a:ext cx="293400" cy="352575"/>
            </a:xfrm>
            <a:custGeom>
              <a:avLst/>
              <a:gdLst/>
              <a:ahLst/>
              <a:cxnLst/>
              <a:rect l="l" t="t" r="r" b="b"/>
              <a:pathLst>
                <a:path w="11736" h="14103" extrusionOk="0">
                  <a:moveTo>
                    <a:pt x="5926" y="1"/>
                  </a:moveTo>
                  <a:cubicBezTo>
                    <a:pt x="5658" y="1"/>
                    <a:pt x="5437" y="119"/>
                    <a:pt x="5202" y="266"/>
                  </a:cubicBezTo>
                  <a:cubicBezTo>
                    <a:pt x="4718" y="568"/>
                    <a:pt x="2178" y="1959"/>
                    <a:pt x="1210" y="2504"/>
                  </a:cubicBezTo>
                  <a:cubicBezTo>
                    <a:pt x="605" y="2806"/>
                    <a:pt x="0" y="3290"/>
                    <a:pt x="0" y="4258"/>
                  </a:cubicBezTo>
                  <a:cubicBezTo>
                    <a:pt x="0" y="4258"/>
                    <a:pt x="0" y="10488"/>
                    <a:pt x="0" y="12061"/>
                  </a:cubicBezTo>
                  <a:cubicBezTo>
                    <a:pt x="0" y="13089"/>
                    <a:pt x="1089" y="13271"/>
                    <a:pt x="1573" y="13634"/>
                  </a:cubicBezTo>
                  <a:cubicBezTo>
                    <a:pt x="2057" y="13966"/>
                    <a:pt x="4159" y="14102"/>
                    <a:pt x="6238" y="14102"/>
                  </a:cubicBezTo>
                  <a:cubicBezTo>
                    <a:pt x="8318" y="14102"/>
                    <a:pt x="10374" y="13966"/>
                    <a:pt x="10767" y="13755"/>
                  </a:cubicBezTo>
                  <a:cubicBezTo>
                    <a:pt x="11735" y="13271"/>
                    <a:pt x="11433" y="13150"/>
                    <a:pt x="11372" y="12363"/>
                  </a:cubicBezTo>
                  <a:cubicBezTo>
                    <a:pt x="11312" y="11637"/>
                    <a:pt x="11433" y="4318"/>
                    <a:pt x="11372" y="3713"/>
                  </a:cubicBezTo>
                  <a:cubicBezTo>
                    <a:pt x="11312" y="3109"/>
                    <a:pt x="11372" y="3048"/>
                    <a:pt x="11009" y="2806"/>
                  </a:cubicBezTo>
                  <a:cubicBezTo>
                    <a:pt x="10646" y="2564"/>
                    <a:pt x="7985" y="1233"/>
                    <a:pt x="7017" y="508"/>
                  </a:cubicBezTo>
                  <a:cubicBezTo>
                    <a:pt x="6550" y="134"/>
                    <a:pt x="6211" y="1"/>
                    <a:pt x="5926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545100" y="3317375"/>
              <a:ext cx="291875" cy="351100"/>
            </a:xfrm>
            <a:custGeom>
              <a:avLst/>
              <a:gdLst/>
              <a:ahLst/>
              <a:cxnLst/>
              <a:rect l="l" t="t" r="r" b="b"/>
              <a:pathLst>
                <a:path w="11675" h="14044" extrusionOk="0">
                  <a:moveTo>
                    <a:pt x="5975" y="1"/>
                  </a:moveTo>
                  <a:cubicBezTo>
                    <a:pt x="5684" y="1"/>
                    <a:pt x="5451" y="140"/>
                    <a:pt x="5202" y="296"/>
                  </a:cubicBezTo>
                  <a:cubicBezTo>
                    <a:pt x="4718" y="598"/>
                    <a:pt x="2238" y="1929"/>
                    <a:pt x="1271" y="2474"/>
                  </a:cubicBezTo>
                  <a:cubicBezTo>
                    <a:pt x="605" y="2837"/>
                    <a:pt x="0" y="3260"/>
                    <a:pt x="0" y="4228"/>
                  </a:cubicBezTo>
                  <a:cubicBezTo>
                    <a:pt x="0" y="4228"/>
                    <a:pt x="0" y="10458"/>
                    <a:pt x="0" y="12031"/>
                  </a:cubicBezTo>
                  <a:cubicBezTo>
                    <a:pt x="0" y="13059"/>
                    <a:pt x="1089" y="13180"/>
                    <a:pt x="1633" y="13543"/>
                  </a:cubicBezTo>
                  <a:cubicBezTo>
                    <a:pt x="2113" y="13894"/>
                    <a:pt x="4413" y="14043"/>
                    <a:pt x="6585" y="14043"/>
                  </a:cubicBezTo>
                  <a:cubicBezTo>
                    <a:pt x="8526" y="14043"/>
                    <a:pt x="10364" y="13924"/>
                    <a:pt x="10707" y="13725"/>
                  </a:cubicBezTo>
                  <a:cubicBezTo>
                    <a:pt x="11675" y="13180"/>
                    <a:pt x="11433" y="13059"/>
                    <a:pt x="11372" y="12333"/>
                  </a:cubicBezTo>
                  <a:cubicBezTo>
                    <a:pt x="11312" y="11607"/>
                    <a:pt x="11433" y="4288"/>
                    <a:pt x="11372" y="3683"/>
                  </a:cubicBezTo>
                  <a:cubicBezTo>
                    <a:pt x="11312" y="3079"/>
                    <a:pt x="11372" y="3018"/>
                    <a:pt x="11009" y="2776"/>
                  </a:cubicBezTo>
                  <a:cubicBezTo>
                    <a:pt x="10646" y="2534"/>
                    <a:pt x="7985" y="1264"/>
                    <a:pt x="7017" y="478"/>
                  </a:cubicBezTo>
                  <a:cubicBezTo>
                    <a:pt x="6576" y="125"/>
                    <a:pt x="6250" y="1"/>
                    <a:pt x="5975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546600" y="3318150"/>
              <a:ext cx="290375" cy="349525"/>
            </a:xfrm>
            <a:custGeom>
              <a:avLst/>
              <a:gdLst/>
              <a:ahLst/>
              <a:cxnLst/>
              <a:rect l="l" t="t" r="r" b="b"/>
              <a:pathLst>
                <a:path w="11615" h="13981" extrusionOk="0">
                  <a:moveTo>
                    <a:pt x="5866" y="0"/>
                  </a:moveTo>
                  <a:cubicBezTo>
                    <a:pt x="5598" y="0"/>
                    <a:pt x="5377" y="118"/>
                    <a:pt x="5142" y="265"/>
                  </a:cubicBezTo>
                  <a:cubicBezTo>
                    <a:pt x="4658" y="567"/>
                    <a:pt x="2178" y="1898"/>
                    <a:pt x="1211" y="2443"/>
                  </a:cubicBezTo>
                  <a:cubicBezTo>
                    <a:pt x="606" y="2806"/>
                    <a:pt x="1" y="3289"/>
                    <a:pt x="1" y="4257"/>
                  </a:cubicBezTo>
                  <a:lnTo>
                    <a:pt x="1" y="11939"/>
                  </a:lnTo>
                  <a:cubicBezTo>
                    <a:pt x="1" y="12968"/>
                    <a:pt x="1090" y="13149"/>
                    <a:pt x="1573" y="13512"/>
                  </a:cubicBezTo>
                  <a:cubicBezTo>
                    <a:pt x="2027" y="13845"/>
                    <a:pt x="4099" y="13981"/>
                    <a:pt x="6156" y="13981"/>
                  </a:cubicBezTo>
                  <a:cubicBezTo>
                    <a:pt x="8212" y="13981"/>
                    <a:pt x="10254" y="13845"/>
                    <a:pt x="10647" y="13633"/>
                  </a:cubicBezTo>
                  <a:cubicBezTo>
                    <a:pt x="11615" y="13149"/>
                    <a:pt x="11373" y="13028"/>
                    <a:pt x="11312" y="12302"/>
                  </a:cubicBezTo>
                  <a:cubicBezTo>
                    <a:pt x="11252" y="11576"/>
                    <a:pt x="11373" y="4318"/>
                    <a:pt x="11312" y="3713"/>
                  </a:cubicBezTo>
                  <a:cubicBezTo>
                    <a:pt x="11252" y="3108"/>
                    <a:pt x="11252" y="2987"/>
                    <a:pt x="10889" y="2745"/>
                  </a:cubicBezTo>
                  <a:cubicBezTo>
                    <a:pt x="10526" y="2503"/>
                    <a:pt x="7864" y="1233"/>
                    <a:pt x="6957" y="507"/>
                  </a:cubicBezTo>
                  <a:cubicBezTo>
                    <a:pt x="6490" y="133"/>
                    <a:pt x="6151" y="0"/>
                    <a:pt x="5866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546600" y="3318900"/>
              <a:ext cx="290375" cy="348225"/>
            </a:xfrm>
            <a:custGeom>
              <a:avLst/>
              <a:gdLst/>
              <a:ahLst/>
              <a:cxnLst/>
              <a:rect l="l" t="t" r="r" b="b"/>
              <a:pathLst>
                <a:path w="11615" h="13929" extrusionOk="0">
                  <a:moveTo>
                    <a:pt x="5915" y="0"/>
                  </a:moveTo>
                  <a:cubicBezTo>
                    <a:pt x="5624" y="0"/>
                    <a:pt x="5391" y="140"/>
                    <a:pt x="5142" y="296"/>
                  </a:cubicBezTo>
                  <a:cubicBezTo>
                    <a:pt x="4658" y="598"/>
                    <a:pt x="2178" y="1929"/>
                    <a:pt x="1211" y="2473"/>
                  </a:cubicBezTo>
                  <a:cubicBezTo>
                    <a:pt x="606" y="2776"/>
                    <a:pt x="1" y="3259"/>
                    <a:pt x="1" y="4227"/>
                  </a:cubicBezTo>
                  <a:cubicBezTo>
                    <a:pt x="1" y="4227"/>
                    <a:pt x="1" y="10397"/>
                    <a:pt x="1" y="11909"/>
                  </a:cubicBezTo>
                  <a:cubicBezTo>
                    <a:pt x="1" y="12938"/>
                    <a:pt x="1090" y="13119"/>
                    <a:pt x="1573" y="13482"/>
                  </a:cubicBezTo>
                  <a:cubicBezTo>
                    <a:pt x="2041" y="13793"/>
                    <a:pt x="4223" y="13929"/>
                    <a:pt x="6338" y="13929"/>
                  </a:cubicBezTo>
                  <a:cubicBezTo>
                    <a:pt x="8331" y="13929"/>
                    <a:pt x="10265" y="13809"/>
                    <a:pt x="10647" y="13603"/>
                  </a:cubicBezTo>
                  <a:cubicBezTo>
                    <a:pt x="11615" y="13119"/>
                    <a:pt x="11312" y="12998"/>
                    <a:pt x="11252" y="12212"/>
                  </a:cubicBezTo>
                  <a:cubicBezTo>
                    <a:pt x="11191" y="11486"/>
                    <a:pt x="11312" y="4288"/>
                    <a:pt x="11252" y="3683"/>
                  </a:cubicBezTo>
                  <a:cubicBezTo>
                    <a:pt x="11191" y="3078"/>
                    <a:pt x="11252" y="3018"/>
                    <a:pt x="10889" y="2776"/>
                  </a:cubicBezTo>
                  <a:cubicBezTo>
                    <a:pt x="10526" y="2534"/>
                    <a:pt x="7864" y="1263"/>
                    <a:pt x="6957" y="477"/>
                  </a:cubicBezTo>
                  <a:cubicBezTo>
                    <a:pt x="6516" y="125"/>
                    <a:pt x="6190" y="0"/>
                    <a:pt x="5915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548125" y="3320225"/>
              <a:ext cx="287350" cy="346150"/>
            </a:xfrm>
            <a:custGeom>
              <a:avLst/>
              <a:gdLst/>
              <a:ahLst/>
              <a:cxnLst/>
              <a:rect l="l" t="t" r="r" b="b"/>
              <a:pathLst>
                <a:path w="11494" h="13846" extrusionOk="0">
                  <a:moveTo>
                    <a:pt x="5830" y="1"/>
                  </a:moveTo>
                  <a:cubicBezTo>
                    <a:pt x="5550" y="1"/>
                    <a:pt x="5323" y="122"/>
                    <a:pt x="5081" y="243"/>
                  </a:cubicBezTo>
                  <a:cubicBezTo>
                    <a:pt x="4597" y="545"/>
                    <a:pt x="2117" y="1876"/>
                    <a:pt x="1210" y="2420"/>
                  </a:cubicBezTo>
                  <a:cubicBezTo>
                    <a:pt x="605" y="2783"/>
                    <a:pt x="0" y="3206"/>
                    <a:pt x="0" y="4174"/>
                  </a:cubicBezTo>
                  <a:lnTo>
                    <a:pt x="0" y="11856"/>
                  </a:lnTo>
                  <a:cubicBezTo>
                    <a:pt x="0" y="12885"/>
                    <a:pt x="1029" y="13006"/>
                    <a:pt x="1573" y="13369"/>
                  </a:cubicBezTo>
                  <a:cubicBezTo>
                    <a:pt x="2040" y="13711"/>
                    <a:pt x="4207" y="13845"/>
                    <a:pt x="6298" y="13845"/>
                  </a:cubicBezTo>
                  <a:cubicBezTo>
                    <a:pt x="8269" y="13845"/>
                    <a:pt x="10173" y="13726"/>
                    <a:pt x="10525" y="13550"/>
                  </a:cubicBezTo>
                  <a:cubicBezTo>
                    <a:pt x="11493" y="13006"/>
                    <a:pt x="11251" y="12885"/>
                    <a:pt x="11191" y="12159"/>
                  </a:cubicBezTo>
                  <a:cubicBezTo>
                    <a:pt x="11130" y="11433"/>
                    <a:pt x="11251" y="4235"/>
                    <a:pt x="11191" y="3630"/>
                  </a:cubicBezTo>
                  <a:cubicBezTo>
                    <a:pt x="11130" y="3025"/>
                    <a:pt x="11130" y="2965"/>
                    <a:pt x="10828" y="2723"/>
                  </a:cubicBezTo>
                  <a:cubicBezTo>
                    <a:pt x="10465" y="2481"/>
                    <a:pt x="7803" y="1210"/>
                    <a:pt x="6896" y="484"/>
                  </a:cubicBezTo>
                  <a:cubicBezTo>
                    <a:pt x="6442" y="122"/>
                    <a:pt x="6110" y="1"/>
                    <a:pt x="5830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548125" y="3320400"/>
              <a:ext cx="287350" cy="345225"/>
            </a:xfrm>
            <a:custGeom>
              <a:avLst/>
              <a:gdLst/>
              <a:ahLst/>
              <a:cxnLst/>
              <a:rect l="l" t="t" r="r" b="b"/>
              <a:pathLst>
                <a:path w="11494" h="13809" extrusionOk="0">
                  <a:moveTo>
                    <a:pt x="5831" y="1"/>
                  </a:moveTo>
                  <a:cubicBezTo>
                    <a:pt x="5547" y="1"/>
                    <a:pt x="5330" y="140"/>
                    <a:pt x="5081" y="296"/>
                  </a:cubicBezTo>
                  <a:cubicBezTo>
                    <a:pt x="4597" y="598"/>
                    <a:pt x="2178" y="1929"/>
                    <a:pt x="1210" y="2413"/>
                  </a:cubicBezTo>
                  <a:cubicBezTo>
                    <a:pt x="605" y="2776"/>
                    <a:pt x="0" y="3260"/>
                    <a:pt x="0" y="4167"/>
                  </a:cubicBezTo>
                  <a:cubicBezTo>
                    <a:pt x="0" y="4167"/>
                    <a:pt x="0" y="10277"/>
                    <a:pt x="0" y="11849"/>
                  </a:cubicBezTo>
                  <a:cubicBezTo>
                    <a:pt x="0" y="12817"/>
                    <a:pt x="1089" y="12999"/>
                    <a:pt x="1573" y="13362"/>
                  </a:cubicBezTo>
                  <a:cubicBezTo>
                    <a:pt x="2040" y="13673"/>
                    <a:pt x="4206" y="13808"/>
                    <a:pt x="6297" y="13808"/>
                  </a:cubicBezTo>
                  <a:cubicBezTo>
                    <a:pt x="8269" y="13808"/>
                    <a:pt x="10173" y="13688"/>
                    <a:pt x="10525" y="13483"/>
                  </a:cubicBezTo>
                  <a:cubicBezTo>
                    <a:pt x="11493" y="12999"/>
                    <a:pt x="11191" y="12878"/>
                    <a:pt x="11130" y="12152"/>
                  </a:cubicBezTo>
                  <a:cubicBezTo>
                    <a:pt x="11070" y="11426"/>
                    <a:pt x="11191" y="4228"/>
                    <a:pt x="11130" y="3623"/>
                  </a:cubicBezTo>
                  <a:cubicBezTo>
                    <a:pt x="11070" y="3079"/>
                    <a:pt x="11130" y="2958"/>
                    <a:pt x="10767" y="2776"/>
                  </a:cubicBezTo>
                  <a:cubicBezTo>
                    <a:pt x="10404" y="2534"/>
                    <a:pt x="7803" y="1264"/>
                    <a:pt x="6896" y="477"/>
                  </a:cubicBezTo>
                  <a:cubicBezTo>
                    <a:pt x="6426" y="125"/>
                    <a:pt x="6099" y="1"/>
                    <a:pt x="5831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549625" y="3321750"/>
              <a:ext cx="284325" cy="343100"/>
            </a:xfrm>
            <a:custGeom>
              <a:avLst/>
              <a:gdLst/>
              <a:ahLst/>
              <a:cxnLst/>
              <a:rect l="l" t="t" r="r" b="b"/>
              <a:pathLst>
                <a:path w="11373" h="13724" extrusionOk="0">
                  <a:moveTo>
                    <a:pt x="5747" y="0"/>
                  </a:moveTo>
                  <a:cubicBezTo>
                    <a:pt x="5475" y="0"/>
                    <a:pt x="5263" y="121"/>
                    <a:pt x="5021" y="242"/>
                  </a:cubicBezTo>
                  <a:cubicBezTo>
                    <a:pt x="4537" y="544"/>
                    <a:pt x="2118" y="1875"/>
                    <a:pt x="1150" y="2420"/>
                  </a:cubicBezTo>
                  <a:cubicBezTo>
                    <a:pt x="545" y="2722"/>
                    <a:pt x="1" y="3206"/>
                    <a:pt x="1" y="4174"/>
                  </a:cubicBezTo>
                  <a:lnTo>
                    <a:pt x="1" y="11735"/>
                  </a:lnTo>
                  <a:cubicBezTo>
                    <a:pt x="1" y="12763"/>
                    <a:pt x="1029" y="12945"/>
                    <a:pt x="1513" y="13247"/>
                  </a:cubicBezTo>
                  <a:cubicBezTo>
                    <a:pt x="1980" y="13590"/>
                    <a:pt x="4147" y="13724"/>
                    <a:pt x="6238" y="13724"/>
                  </a:cubicBezTo>
                  <a:cubicBezTo>
                    <a:pt x="8209" y="13724"/>
                    <a:pt x="10113" y="13605"/>
                    <a:pt x="10465" y="13429"/>
                  </a:cubicBezTo>
                  <a:cubicBezTo>
                    <a:pt x="11373" y="12945"/>
                    <a:pt x="11131" y="12763"/>
                    <a:pt x="11070" y="12098"/>
                  </a:cubicBezTo>
                  <a:cubicBezTo>
                    <a:pt x="11010" y="11372"/>
                    <a:pt x="11131" y="4234"/>
                    <a:pt x="11070" y="3629"/>
                  </a:cubicBezTo>
                  <a:cubicBezTo>
                    <a:pt x="11010" y="3025"/>
                    <a:pt x="11070" y="2964"/>
                    <a:pt x="10707" y="2722"/>
                  </a:cubicBezTo>
                  <a:cubicBezTo>
                    <a:pt x="10344" y="2480"/>
                    <a:pt x="7743" y="1210"/>
                    <a:pt x="6836" y="484"/>
                  </a:cubicBezTo>
                  <a:cubicBezTo>
                    <a:pt x="6352" y="121"/>
                    <a:pt x="6019" y="0"/>
                    <a:pt x="5747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549625" y="3322675"/>
              <a:ext cx="284325" cy="341425"/>
            </a:xfrm>
            <a:custGeom>
              <a:avLst/>
              <a:gdLst/>
              <a:ahLst/>
              <a:cxnLst/>
              <a:rect l="l" t="t" r="r" b="b"/>
              <a:pathLst>
                <a:path w="11373" h="13657" extrusionOk="0">
                  <a:moveTo>
                    <a:pt x="5723" y="1"/>
                  </a:moveTo>
                  <a:cubicBezTo>
                    <a:pt x="5462" y="1"/>
                    <a:pt x="5256" y="119"/>
                    <a:pt x="5021" y="266"/>
                  </a:cubicBezTo>
                  <a:cubicBezTo>
                    <a:pt x="4537" y="568"/>
                    <a:pt x="2118" y="1838"/>
                    <a:pt x="1211" y="2383"/>
                  </a:cubicBezTo>
                  <a:cubicBezTo>
                    <a:pt x="606" y="2746"/>
                    <a:pt x="1" y="3229"/>
                    <a:pt x="1" y="4137"/>
                  </a:cubicBezTo>
                  <a:lnTo>
                    <a:pt x="1" y="11698"/>
                  </a:lnTo>
                  <a:cubicBezTo>
                    <a:pt x="1" y="12726"/>
                    <a:pt x="1029" y="12847"/>
                    <a:pt x="1573" y="13210"/>
                  </a:cubicBezTo>
                  <a:cubicBezTo>
                    <a:pt x="2009" y="13521"/>
                    <a:pt x="4160" y="13657"/>
                    <a:pt x="6236" y="13657"/>
                  </a:cubicBezTo>
                  <a:cubicBezTo>
                    <a:pt x="8192" y="13657"/>
                    <a:pt x="10082" y="13537"/>
                    <a:pt x="10405" y="13331"/>
                  </a:cubicBezTo>
                  <a:cubicBezTo>
                    <a:pt x="11373" y="12847"/>
                    <a:pt x="11131" y="12726"/>
                    <a:pt x="11070" y="12000"/>
                  </a:cubicBezTo>
                  <a:cubicBezTo>
                    <a:pt x="11010" y="11274"/>
                    <a:pt x="11131" y="4197"/>
                    <a:pt x="11070" y="3592"/>
                  </a:cubicBezTo>
                  <a:cubicBezTo>
                    <a:pt x="11010" y="2988"/>
                    <a:pt x="11010" y="2927"/>
                    <a:pt x="10707" y="2685"/>
                  </a:cubicBezTo>
                  <a:cubicBezTo>
                    <a:pt x="10344" y="2443"/>
                    <a:pt x="7743" y="1233"/>
                    <a:pt x="6836" y="507"/>
                  </a:cubicBezTo>
                  <a:cubicBezTo>
                    <a:pt x="6338" y="134"/>
                    <a:pt x="6000" y="1"/>
                    <a:pt x="5723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551150" y="3323250"/>
              <a:ext cx="281300" cy="340275"/>
            </a:xfrm>
            <a:custGeom>
              <a:avLst/>
              <a:gdLst/>
              <a:ahLst/>
              <a:cxnLst/>
              <a:rect l="l" t="t" r="r" b="b"/>
              <a:pathLst>
                <a:path w="11252" h="13611" extrusionOk="0">
                  <a:moveTo>
                    <a:pt x="5686" y="1"/>
                  </a:moveTo>
                  <a:cubicBezTo>
                    <a:pt x="5414" y="1"/>
                    <a:pt x="5202" y="122"/>
                    <a:pt x="4960" y="243"/>
                  </a:cubicBezTo>
                  <a:cubicBezTo>
                    <a:pt x="4476" y="545"/>
                    <a:pt x="2057" y="1876"/>
                    <a:pt x="1150" y="2420"/>
                  </a:cubicBezTo>
                  <a:cubicBezTo>
                    <a:pt x="545" y="2723"/>
                    <a:pt x="0" y="3206"/>
                    <a:pt x="0" y="4114"/>
                  </a:cubicBezTo>
                  <a:cubicBezTo>
                    <a:pt x="0" y="4114"/>
                    <a:pt x="0" y="10163"/>
                    <a:pt x="0" y="11675"/>
                  </a:cubicBezTo>
                  <a:cubicBezTo>
                    <a:pt x="0" y="12643"/>
                    <a:pt x="1029" y="12824"/>
                    <a:pt x="1512" y="13187"/>
                  </a:cubicBezTo>
                  <a:cubicBezTo>
                    <a:pt x="1936" y="13490"/>
                    <a:pt x="3977" y="13611"/>
                    <a:pt x="5996" y="13611"/>
                  </a:cubicBezTo>
                  <a:cubicBezTo>
                    <a:pt x="8015" y="13611"/>
                    <a:pt x="10011" y="13490"/>
                    <a:pt x="10344" y="13308"/>
                  </a:cubicBezTo>
                  <a:cubicBezTo>
                    <a:pt x="11251" y="12824"/>
                    <a:pt x="11009" y="12703"/>
                    <a:pt x="10949" y="11977"/>
                  </a:cubicBezTo>
                  <a:cubicBezTo>
                    <a:pt x="10888" y="11251"/>
                    <a:pt x="11009" y="4174"/>
                    <a:pt x="10949" y="3569"/>
                  </a:cubicBezTo>
                  <a:cubicBezTo>
                    <a:pt x="10888" y="3025"/>
                    <a:pt x="10949" y="2904"/>
                    <a:pt x="10586" y="2723"/>
                  </a:cubicBezTo>
                  <a:cubicBezTo>
                    <a:pt x="10223" y="2481"/>
                    <a:pt x="7682" y="1210"/>
                    <a:pt x="6775" y="484"/>
                  </a:cubicBezTo>
                  <a:cubicBezTo>
                    <a:pt x="6291" y="122"/>
                    <a:pt x="5958" y="1"/>
                    <a:pt x="5686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551150" y="3324200"/>
              <a:ext cx="281300" cy="338600"/>
            </a:xfrm>
            <a:custGeom>
              <a:avLst/>
              <a:gdLst/>
              <a:ahLst/>
              <a:cxnLst/>
              <a:rect l="l" t="t" r="r" b="b"/>
              <a:pathLst>
                <a:path w="11252" h="13544" extrusionOk="0">
                  <a:moveTo>
                    <a:pt x="5663" y="0"/>
                  </a:moveTo>
                  <a:cubicBezTo>
                    <a:pt x="5417" y="0"/>
                    <a:pt x="5226" y="118"/>
                    <a:pt x="5021" y="265"/>
                  </a:cubicBezTo>
                  <a:cubicBezTo>
                    <a:pt x="4537" y="567"/>
                    <a:pt x="2117" y="1838"/>
                    <a:pt x="1150" y="2382"/>
                  </a:cubicBezTo>
                  <a:cubicBezTo>
                    <a:pt x="545" y="2685"/>
                    <a:pt x="0" y="3168"/>
                    <a:pt x="0" y="4076"/>
                  </a:cubicBezTo>
                  <a:cubicBezTo>
                    <a:pt x="0" y="4076"/>
                    <a:pt x="0" y="10125"/>
                    <a:pt x="0" y="11637"/>
                  </a:cubicBezTo>
                  <a:cubicBezTo>
                    <a:pt x="0" y="12605"/>
                    <a:pt x="1029" y="12726"/>
                    <a:pt x="1512" y="13089"/>
                  </a:cubicBezTo>
                  <a:cubicBezTo>
                    <a:pt x="1963" y="13410"/>
                    <a:pt x="4242" y="13544"/>
                    <a:pt x="6379" y="13544"/>
                  </a:cubicBezTo>
                  <a:cubicBezTo>
                    <a:pt x="8261" y="13544"/>
                    <a:pt x="10032" y="13440"/>
                    <a:pt x="10344" y="13270"/>
                  </a:cubicBezTo>
                  <a:cubicBezTo>
                    <a:pt x="11251" y="12786"/>
                    <a:pt x="11009" y="12605"/>
                    <a:pt x="10949" y="11939"/>
                  </a:cubicBezTo>
                  <a:cubicBezTo>
                    <a:pt x="10888" y="11213"/>
                    <a:pt x="11009" y="4136"/>
                    <a:pt x="10949" y="3592"/>
                  </a:cubicBezTo>
                  <a:cubicBezTo>
                    <a:pt x="10888" y="2987"/>
                    <a:pt x="10949" y="2927"/>
                    <a:pt x="10586" y="2685"/>
                  </a:cubicBezTo>
                  <a:cubicBezTo>
                    <a:pt x="10223" y="2443"/>
                    <a:pt x="7622" y="1172"/>
                    <a:pt x="6715" y="507"/>
                  </a:cubicBezTo>
                  <a:cubicBezTo>
                    <a:pt x="6247" y="133"/>
                    <a:pt x="5924" y="0"/>
                    <a:pt x="5663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552650" y="3324950"/>
              <a:ext cx="278275" cy="337075"/>
            </a:xfrm>
            <a:custGeom>
              <a:avLst/>
              <a:gdLst/>
              <a:ahLst/>
              <a:cxnLst/>
              <a:rect l="l" t="t" r="r" b="b"/>
              <a:pathLst>
                <a:path w="11131" h="13483" extrusionOk="0">
                  <a:moveTo>
                    <a:pt x="5649" y="0"/>
                  </a:moveTo>
                  <a:cubicBezTo>
                    <a:pt x="5381" y="0"/>
                    <a:pt x="5179" y="140"/>
                    <a:pt x="4961" y="295"/>
                  </a:cubicBezTo>
                  <a:cubicBezTo>
                    <a:pt x="4477" y="537"/>
                    <a:pt x="2057" y="1868"/>
                    <a:pt x="1150" y="2352"/>
                  </a:cubicBezTo>
                  <a:cubicBezTo>
                    <a:pt x="545" y="2715"/>
                    <a:pt x="1" y="3199"/>
                    <a:pt x="1" y="4106"/>
                  </a:cubicBezTo>
                  <a:cubicBezTo>
                    <a:pt x="1" y="4106"/>
                    <a:pt x="1" y="10095"/>
                    <a:pt x="1" y="11546"/>
                  </a:cubicBezTo>
                  <a:cubicBezTo>
                    <a:pt x="1" y="12575"/>
                    <a:pt x="969" y="12696"/>
                    <a:pt x="1452" y="13059"/>
                  </a:cubicBezTo>
                  <a:cubicBezTo>
                    <a:pt x="1876" y="13361"/>
                    <a:pt x="3917" y="13482"/>
                    <a:pt x="5929" y="13482"/>
                  </a:cubicBezTo>
                  <a:cubicBezTo>
                    <a:pt x="7940" y="13482"/>
                    <a:pt x="9921" y="13361"/>
                    <a:pt x="10223" y="13180"/>
                  </a:cubicBezTo>
                  <a:cubicBezTo>
                    <a:pt x="11131" y="12696"/>
                    <a:pt x="10949" y="12575"/>
                    <a:pt x="10889" y="11849"/>
                  </a:cubicBezTo>
                  <a:cubicBezTo>
                    <a:pt x="10828" y="11183"/>
                    <a:pt x="10949" y="4167"/>
                    <a:pt x="10889" y="3562"/>
                  </a:cubicBezTo>
                  <a:cubicBezTo>
                    <a:pt x="10828" y="2957"/>
                    <a:pt x="10828" y="2897"/>
                    <a:pt x="10526" y="2655"/>
                  </a:cubicBezTo>
                  <a:cubicBezTo>
                    <a:pt x="10163" y="2413"/>
                    <a:pt x="7562" y="1203"/>
                    <a:pt x="6655" y="477"/>
                  </a:cubicBezTo>
                  <a:cubicBezTo>
                    <a:pt x="6214" y="125"/>
                    <a:pt x="5902" y="0"/>
                    <a:pt x="5649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54175" y="3325700"/>
              <a:ext cx="276750" cy="335600"/>
            </a:xfrm>
            <a:custGeom>
              <a:avLst/>
              <a:gdLst/>
              <a:ahLst/>
              <a:cxnLst/>
              <a:rect l="l" t="t" r="r" b="b"/>
              <a:pathLst>
                <a:path w="11070" h="13424" extrusionOk="0">
                  <a:moveTo>
                    <a:pt x="5566" y="1"/>
                  </a:moveTo>
                  <a:cubicBezTo>
                    <a:pt x="5327" y="1"/>
                    <a:pt x="5135" y="119"/>
                    <a:pt x="4900" y="265"/>
                  </a:cubicBezTo>
                  <a:cubicBezTo>
                    <a:pt x="4416" y="568"/>
                    <a:pt x="1996" y="1838"/>
                    <a:pt x="1089" y="2383"/>
                  </a:cubicBezTo>
                  <a:cubicBezTo>
                    <a:pt x="484" y="2685"/>
                    <a:pt x="0" y="3169"/>
                    <a:pt x="0" y="4076"/>
                  </a:cubicBezTo>
                  <a:cubicBezTo>
                    <a:pt x="0" y="4076"/>
                    <a:pt x="0" y="10065"/>
                    <a:pt x="0" y="11516"/>
                  </a:cubicBezTo>
                  <a:cubicBezTo>
                    <a:pt x="0" y="12484"/>
                    <a:pt x="968" y="12666"/>
                    <a:pt x="1452" y="12968"/>
                  </a:cubicBezTo>
                  <a:cubicBezTo>
                    <a:pt x="1902" y="13290"/>
                    <a:pt x="4147" y="13423"/>
                    <a:pt x="6252" y="13423"/>
                  </a:cubicBezTo>
                  <a:cubicBezTo>
                    <a:pt x="8106" y="13423"/>
                    <a:pt x="9851" y="13320"/>
                    <a:pt x="10162" y="13150"/>
                  </a:cubicBezTo>
                  <a:cubicBezTo>
                    <a:pt x="11070" y="12666"/>
                    <a:pt x="10828" y="12545"/>
                    <a:pt x="10767" y="11819"/>
                  </a:cubicBezTo>
                  <a:cubicBezTo>
                    <a:pt x="10707" y="11093"/>
                    <a:pt x="10828" y="4137"/>
                    <a:pt x="10767" y="3532"/>
                  </a:cubicBezTo>
                  <a:cubicBezTo>
                    <a:pt x="10707" y="2987"/>
                    <a:pt x="10767" y="2867"/>
                    <a:pt x="10404" y="2685"/>
                  </a:cubicBezTo>
                  <a:cubicBezTo>
                    <a:pt x="10102" y="2443"/>
                    <a:pt x="7501" y="1173"/>
                    <a:pt x="6594" y="507"/>
                  </a:cubicBezTo>
                  <a:cubicBezTo>
                    <a:pt x="6126" y="134"/>
                    <a:pt x="5820" y="1"/>
                    <a:pt x="5566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554175" y="3326450"/>
              <a:ext cx="276750" cy="334050"/>
            </a:xfrm>
            <a:custGeom>
              <a:avLst/>
              <a:gdLst/>
              <a:ahLst/>
              <a:cxnLst/>
              <a:rect l="l" t="t" r="r" b="b"/>
              <a:pathLst>
                <a:path w="11070" h="13362" extrusionOk="0">
                  <a:moveTo>
                    <a:pt x="5610" y="1"/>
                  </a:moveTo>
                  <a:cubicBezTo>
                    <a:pt x="5350" y="1"/>
                    <a:pt x="5149" y="140"/>
                    <a:pt x="4900" y="296"/>
                  </a:cubicBezTo>
                  <a:cubicBezTo>
                    <a:pt x="4416" y="538"/>
                    <a:pt x="1996" y="1869"/>
                    <a:pt x="1089" y="2353"/>
                  </a:cubicBezTo>
                  <a:cubicBezTo>
                    <a:pt x="484" y="2716"/>
                    <a:pt x="0" y="3139"/>
                    <a:pt x="0" y="4046"/>
                  </a:cubicBezTo>
                  <a:lnTo>
                    <a:pt x="0" y="11486"/>
                  </a:lnTo>
                  <a:cubicBezTo>
                    <a:pt x="0" y="12454"/>
                    <a:pt x="968" y="12575"/>
                    <a:pt x="1452" y="12938"/>
                  </a:cubicBezTo>
                  <a:cubicBezTo>
                    <a:pt x="1875" y="13241"/>
                    <a:pt x="3887" y="13362"/>
                    <a:pt x="5875" y="13362"/>
                  </a:cubicBezTo>
                  <a:cubicBezTo>
                    <a:pt x="7864" y="13362"/>
                    <a:pt x="9830" y="13241"/>
                    <a:pt x="10162" y="13059"/>
                  </a:cubicBezTo>
                  <a:cubicBezTo>
                    <a:pt x="11070" y="12636"/>
                    <a:pt x="10828" y="12454"/>
                    <a:pt x="10767" y="11789"/>
                  </a:cubicBezTo>
                  <a:cubicBezTo>
                    <a:pt x="10707" y="11063"/>
                    <a:pt x="10828" y="4107"/>
                    <a:pt x="10767" y="3562"/>
                  </a:cubicBezTo>
                  <a:cubicBezTo>
                    <a:pt x="10707" y="2957"/>
                    <a:pt x="10707" y="2897"/>
                    <a:pt x="10404" y="2655"/>
                  </a:cubicBezTo>
                  <a:cubicBezTo>
                    <a:pt x="10041" y="2413"/>
                    <a:pt x="7501" y="1203"/>
                    <a:pt x="6594" y="477"/>
                  </a:cubicBezTo>
                  <a:cubicBezTo>
                    <a:pt x="6153" y="125"/>
                    <a:pt x="5855" y="1"/>
                    <a:pt x="5610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555675" y="3327800"/>
              <a:ext cx="273750" cy="331575"/>
            </a:xfrm>
            <a:custGeom>
              <a:avLst/>
              <a:gdLst/>
              <a:ahLst/>
              <a:cxnLst/>
              <a:rect l="l" t="t" r="r" b="b"/>
              <a:pathLst>
                <a:path w="10950" h="13263" extrusionOk="0">
                  <a:moveTo>
                    <a:pt x="5528" y="0"/>
                  </a:moveTo>
                  <a:cubicBezTo>
                    <a:pt x="5278" y="0"/>
                    <a:pt x="5082" y="121"/>
                    <a:pt x="4840" y="242"/>
                  </a:cubicBezTo>
                  <a:cubicBezTo>
                    <a:pt x="4356" y="544"/>
                    <a:pt x="1997" y="1815"/>
                    <a:pt x="1029" y="2299"/>
                  </a:cubicBezTo>
                  <a:cubicBezTo>
                    <a:pt x="485" y="2662"/>
                    <a:pt x="1" y="3085"/>
                    <a:pt x="1" y="4053"/>
                  </a:cubicBezTo>
                  <a:cubicBezTo>
                    <a:pt x="1" y="4053"/>
                    <a:pt x="1" y="9920"/>
                    <a:pt x="1" y="11432"/>
                  </a:cubicBezTo>
                  <a:cubicBezTo>
                    <a:pt x="1" y="12400"/>
                    <a:pt x="908" y="12521"/>
                    <a:pt x="1392" y="12884"/>
                  </a:cubicBezTo>
                  <a:cubicBezTo>
                    <a:pt x="1815" y="13156"/>
                    <a:pt x="3827" y="13262"/>
                    <a:pt x="5808" y="13262"/>
                  </a:cubicBezTo>
                  <a:cubicBezTo>
                    <a:pt x="7789" y="13262"/>
                    <a:pt x="9739" y="13156"/>
                    <a:pt x="10042" y="13005"/>
                  </a:cubicBezTo>
                  <a:cubicBezTo>
                    <a:pt x="10949" y="12521"/>
                    <a:pt x="10707" y="12400"/>
                    <a:pt x="10647" y="11674"/>
                  </a:cubicBezTo>
                  <a:cubicBezTo>
                    <a:pt x="10586" y="11009"/>
                    <a:pt x="10707" y="4053"/>
                    <a:pt x="10647" y="3508"/>
                  </a:cubicBezTo>
                  <a:cubicBezTo>
                    <a:pt x="10586" y="2903"/>
                    <a:pt x="10647" y="2843"/>
                    <a:pt x="10284" y="2601"/>
                  </a:cubicBezTo>
                  <a:cubicBezTo>
                    <a:pt x="9981" y="2420"/>
                    <a:pt x="7441" y="1149"/>
                    <a:pt x="6534" y="484"/>
                  </a:cubicBezTo>
                  <a:cubicBezTo>
                    <a:pt x="6080" y="121"/>
                    <a:pt x="5777" y="0"/>
                    <a:pt x="5528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555675" y="3327975"/>
              <a:ext cx="273750" cy="331200"/>
            </a:xfrm>
            <a:custGeom>
              <a:avLst/>
              <a:gdLst/>
              <a:ahLst/>
              <a:cxnLst/>
              <a:rect l="l" t="t" r="r" b="b"/>
              <a:pathLst>
                <a:path w="10950" h="13248" extrusionOk="0">
                  <a:moveTo>
                    <a:pt x="5550" y="0"/>
                  </a:moveTo>
                  <a:cubicBezTo>
                    <a:pt x="5290" y="0"/>
                    <a:pt x="5089" y="140"/>
                    <a:pt x="4840" y="295"/>
                  </a:cubicBezTo>
                  <a:cubicBezTo>
                    <a:pt x="4356" y="537"/>
                    <a:pt x="1997" y="1808"/>
                    <a:pt x="1089" y="2352"/>
                  </a:cubicBezTo>
                  <a:cubicBezTo>
                    <a:pt x="485" y="2655"/>
                    <a:pt x="1" y="3138"/>
                    <a:pt x="1" y="4046"/>
                  </a:cubicBezTo>
                  <a:cubicBezTo>
                    <a:pt x="1" y="4046"/>
                    <a:pt x="1" y="9913"/>
                    <a:pt x="1" y="11365"/>
                  </a:cubicBezTo>
                  <a:cubicBezTo>
                    <a:pt x="1" y="12333"/>
                    <a:pt x="969" y="12514"/>
                    <a:pt x="1452" y="12817"/>
                  </a:cubicBezTo>
                  <a:cubicBezTo>
                    <a:pt x="1859" y="13129"/>
                    <a:pt x="3978" y="13248"/>
                    <a:pt x="6014" y="13248"/>
                  </a:cubicBezTo>
                  <a:cubicBezTo>
                    <a:pt x="7918" y="13248"/>
                    <a:pt x="9750" y="13144"/>
                    <a:pt x="10042" y="12998"/>
                  </a:cubicBezTo>
                  <a:cubicBezTo>
                    <a:pt x="10949" y="12514"/>
                    <a:pt x="10707" y="12393"/>
                    <a:pt x="10647" y="11667"/>
                  </a:cubicBezTo>
                  <a:cubicBezTo>
                    <a:pt x="10586" y="11002"/>
                    <a:pt x="10707" y="4106"/>
                    <a:pt x="10647" y="3501"/>
                  </a:cubicBezTo>
                  <a:cubicBezTo>
                    <a:pt x="10586" y="2957"/>
                    <a:pt x="10647" y="2836"/>
                    <a:pt x="10284" y="2655"/>
                  </a:cubicBezTo>
                  <a:cubicBezTo>
                    <a:pt x="9981" y="2413"/>
                    <a:pt x="7441" y="1203"/>
                    <a:pt x="6534" y="477"/>
                  </a:cubicBezTo>
                  <a:cubicBezTo>
                    <a:pt x="6093" y="125"/>
                    <a:pt x="5795" y="0"/>
                    <a:pt x="5550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557200" y="3329300"/>
              <a:ext cx="270700" cy="328550"/>
            </a:xfrm>
            <a:custGeom>
              <a:avLst/>
              <a:gdLst/>
              <a:ahLst/>
              <a:cxnLst/>
              <a:rect l="l" t="t" r="r" b="b"/>
              <a:pathLst>
                <a:path w="10828" h="13142" extrusionOk="0">
                  <a:moveTo>
                    <a:pt x="5467" y="1"/>
                  </a:moveTo>
                  <a:cubicBezTo>
                    <a:pt x="5217" y="1"/>
                    <a:pt x="5021" y="121"/>
                    <a:pt x="4779" y="242"/>
                  </a:cubicBezTo>
                  <a:cubicBezTo>
                    <a:pt x="4295" y="545"/>
                    <a:pt x="1936" y="1815"/>
                    <a:pt x="1028" y="2299"/>
                  </a:cubicBezTo>
                  <a:cubicBezTo>
                    <a:pt x="484" y="2662"/>
                    <a:pt x="0" y="3085"/>
                    <a:pt x="0" y="3993"/>
                  </a:cubicBezTo>
                  <a:lnTo>
                    <a:pt x="0" y="11312"/>
                  </a:lnTo>
                  <a:cubicBezTo>
                    <a:pt x="0" y="12280"/>
                    <a:pt x="908" y="12401"/>
                    <a:pt x="1391" y="12764"/>
                  </a:cubicBezTo>
                  <a:cubicBezTo>
                    <a:pt x="1785" y="13036"/>
                    <a:pt x="3781" y="13142"/>
                    <a:pt x="5754" y="13142"/>
                  </a:cubicBezTo>
                  <a:cubicBezTo>
                    <a:pt x="7728" y="13142"/>
                    <a:pt x="9678" y="13036"/>
                    <a:pt x="9981" y="12885"/>
                  </a:cubicBezTo>
                  <a:cubicBezTo>
                    <a:pt x="10828" y="12461"/>
                    <a:pt x="10646" y="12280"/>
                    <a:pt x="10586" y="11614"/>
                  </a:cubicBezTo>
                  <a:cubicBezTo>
                    <a:pt x="10525" y="10888"/>
                    <a:pt x="10646" y="4053"/>
                    <a:pt x="10586" y="3448"/>
                  </a:cubicBezTo>
                  <a:cubicBezTo>
                    <a:pt x="10525" y="2904"/>
                    <a:pt x="10525" y="2843"/>
                    <a:pt x="10223" y="2602"/>
                  </a:cubicBezTo>
                  <a:cubicBezTo>
                    <a:pt x="9860" y="2360"/>
                    <a:pt x="7380" y="1150"/>
                    <a:pt x="6473" y="484"/>
                  </a:cubicBezTo>
                  <a:cubicBezTo>
                    <a:pt x="6019" y="121"/>
                    <a:pt x="5716" y="1"/>
                    <a:pt x="5467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557200" y="3330050"/>
              <a:ext cx="270700" cy="327800"/>
            </a:xfrm>
            <a:custGeom>
              <a:avLst/>
              <a:gdLst/>
              <a:ahLst/>
              <a:cxnLst/>
              <a:rect l="l" t="t" r="r" b="b"/>
              <a:pathLst>
                <a:path w="10828" h="13112" extrusionOk="0">
                  <a:moveTo>
                    <a:pt x="5467" y="1"/>
                  </a:moveTo>
                  <a:cubicBezTo>
                    <a:pt x="5217" y="1"/>
                    <a:pt x="5021" y="122"/>
                    <a:pt x="4779" y="273"/>
                  </a:cubicBezTo>
                  <a:cubicBezTo>
                    <a:pt x="4295" y="515"/>
                    <a:pt x="1936" y="1785"/>
                    <a:pt x="1028" y="2330"/>
                  </a:cubicBezTo>
                  <a:cubicBezTo>
                    <a:pt x="484" y="2632"/>
                    <a:pt x="0" y="3116"/>
                    <a:pt x="0" y="3963"/>
                  </a:cubicBezTo>
                  <a:cubicBezTo>
                    <a:pt x="0" y="3963"/>
                    <a:pt x="0" y="9830"/>
                    <a:pt x="0" y="11282"/>
                  </a:cubicBezTo>
                  <a:cubicBezTo>
                    <a:pt x="0" y="12250"/>
                    <a:pt x="908" y="12371"/>
                    <a:pt x="1391" y="12734"/>
                  </a:cubicBezTo>
                  <a:cubicBezTo>
                    <a:pt x="1785" y="13006"/>
                    <a:pt x="3781" y="13112"/>
                    <a:pt x="5747" y="13112"/>
                  </a:cubicBezTo>
                  <a:cubicBezTo>
                    <a:pt x="7713" y="13112"/>
                    <a:pt x="9648" y="13006"/>
                    <a:pt x="9920" y="12855"/>
                  </a:cubicBezTo>
                  <a:cubicBezTo>
                    <a:pt x="10828" y="12371"/>
                    <a:pt x="10586" y="12250"/>
                    <a:pt x="10525" y="11584"/>
                  </a:cubicBezTo>
                  <a:cubicBezTo>
                    <a:pt x="10465" y="10858"/>
                    <a:pt x="10586" y="4023"/>
                    <a:pt x="10525" y="3479"/>
                  </a:cubicBezTo>
                  <a:cubicBezTo>
                    <a:pt x="10465" y="2874"/>
                    <a:pt x="10525" y="2813"/>
                    <a:pt x="10162" y="2572"/>
                  </a:cubicBezTo>
                  <a:cubicBezTo>
                    <a:pt x="9860" y="2390"/>
                    <a:pt x="7380" y="1180"/>
                    <a:pt x="6473" y="454"/>
                  </a:cubicBezTo>
                  <a:cubicBezTo>
                    <a:pt x="6019" y="122"/>
                    <a:pt x="5716" y="1"/>
                    <a:pt x="5467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558700" y="3330800"/>
              <a:ext cx="267700" cy="325550"/>
            </a:xfrm>
            <a:custGeom>
              <a:avLst/>
              <a:gdLst/>
              <a:ahLst/>
              <a:cxnLst/>
              <a:rect l="l" t="t" r="r" b="b"/>
              <a:pathLst>
                <a:path w="10708" h="13022" extrusionOk="0">
                  <a:moveTo>
                    <a:pt x="5407" y="1"/>
                  </a:moveTo>
                  <a:cubicBezTo>
                    <a:pt x="5157" y="1"/>
                    <a:pt x="4961" y="122"/>
                    <a:pt x="4719" y="243"/>
                  </a:cubicBezTo>
                  <a:cubicBezTo>
                    <a:pt x="4235" y="545"/>
                    <a:pt x="1936" y="1816"/>
                    <a:pt x="1029" y="2300"/>
                  </a:cubicBezTo>
                  <a:cubicBezTo>
                    <a:pt x="424" y="2602"/>
                    <a:pt x="1" y="3086"/>
                    <a:pt x="1" y="3993"/>
                  </a:cubicBezTo>
                  <a:lnTo>
                    <a:pt x="1" y="11252"/>
                  </a:lnTo>
                  <a:cubicBezTo>
                    <a:pt x="1" y="12159"/>
                    <a:pt x="908" y="12341"/>
                    <a:pt x="1331" y="12643"/>
                  </a:cubicBezTo>
                  <a:cubicBezTo>
                    <a:pt x="1725" y="12915"/>
                    <a:pt x="3721" y="13021"/>
                    <a:pt x="5687" y="13021"/>
                  </a:cubicBezTo>
                  <a:cubicBezTo>
                    <a:pt x="7653" y="13021"/>
                    <a:pt x="9588" y="12915"/>
                    <a:pt x="9860" y="12764"/>
                  </a:cubicBezTo>
                  <a:cubicBezTo>
                    <a:pt x="10707" y="12341"/>
                    <a:pt x="10526" y="12220"/>
                    <a:pt x="10465" y="11494"/>
                  </a:cubicBezTo>
                  <a:cubicBezTo>
                    <a:pt x="10405" y="10828"/>
                    <a:pt x="10526" y="3993"/>
                    <a:pt x="10465" y="3449"/>
                  </a:cubicBezTo>
                  <a:cubicBezTo>
                    <a:pt x="10405" y="2904"/>
                    <a:pt x="10465" y="2844"/>
                    <a:pt x="10102" y="2602"/>
                  </a:cubicBezTo>
                  <a:cubicBezTo>
                    <a:pt x="9800" y="2360"/>
                    <a:pt x="7259" y="1150"/>
                    <a:pt x="6413" y="485"/>
                  </a:cubicBezTo>
                  <a:cubicBezTo>
                    <a:pt x="5959" y="122"/>
                    <a:pt x="5656" y="1"/>
                    <a:pt x="5407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558700" y="3331575"/>
              <a:ext cx="267700" cy="324775"/>
            </a:xfrm>
            <a:custGeom>
              <a:avLst/>
              <a:gdLst/>
              <a:ahLst/>
              <a:cxnLst/>
              <a:rect l="l" t="t" r="r" b="b"/>
              <a:pathLst>
                <a:path w="10708" h="12991" extrusionOk="0">
                  <a:moveTo>
                    <a:pt x="5407" y="0"/>
                  </a:moveTo>
                  <a:cubicBezTo>
                    <a:pt x="5157" y="0"/>
                    <a:pt x="4961" y="121"/>
                    <a:pt x="4719" y="272"/>
                  </a:cubicBezTo>
                  <a:cubicBezTo>
                    <a:pt x="4235" y="514"/>
                    <a:pt x="1936" y="1785"/>
                    <a:pt x="1029" y="2269"/>
                  </a:cubicBezTo>
                  <a:cubicBezTo>
                    <a:pt x="485" y="2632"/>
                    <a:pt x="1" y="3055"/>
                    <a:pt x="1" y="3962"/>
                  </a:cubicBezTo>
                  <a:lnTo>
                    <a:pt x="1" y="11160"/>
                  </a:lnTo>
                  <a:cubicBezTo>
                    <a:pt x="1" y="12128"/>
                    <a:pt x="908" y="12249"/>
                    <a:pt x="1392" y="12612"/>
                  </a:cubicBezTo>
                  <a:cubicBezTo>
                    <a:pt x="1785" y="12884"/>
                    <a:pt x="3766" y="12990"/>
                    <a:pt x="5717" y="12990"/>
                  </a:cubicBezTo>
                  <a:cubicBezTo>
                    <a:pt x="7668" y="12990"/>
                    <a:pt x="9588" y="12884"/>
                    <a:pt x="9860" y="12733"/>
                  </a:cubicBezTo>
                  <a:cubicBezTo>
                    <a:pt x="10707" y="12310"/>
                    <a:pt x="10526" y="12128"/>
                    <a:pt x="10465" y="11463"/>
                  </a:cubicBezTo>
                  <a:cubicBezTo>
                    <a:pt x="10405" y="10797"/>
                    <a:pt x="10526" y="4023"/>
                    <a:pt x="10465" y="3418"/>
                  </a:cubicBezTo>
                  <a:cubicBezTo>
                    <a:pt x="10405" y="2873"/>
                    <a:pt x="10405" y="2813"/>
                    <a:pt x="10102" y="2571"/>
                  </a:cubicBezTo>
                  <a:cubicBezTo>
                    <a:pt x="9739" y="2329"/>
                    <a:pt x="7259" y="1180"/>
                    <a:pt x="6413" y="454"/>
                  </a:cubicBezTo>
                  <a:cubicBezTo>
                    <a:pt x="5959" y="121"/>
                    <a:pt x="5656" y="0"/>
                    <a:pt x="5407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8"/>
            <p:cNvSpPr/>
            <p:nvPr/>
          </p:nvSpPr>
          <p:spPr>
            <a:xfrm>
              <a:off x="560225" y="3332325"/>
              <a:ext cx="264650" cy="322700"/>
            </a:xfrm>
            <a:custGeom>
              <a:avLst/>
              <a:gdLst/>
              <a:ahLst/>
              <a:cxnLst/>
              <a:rect l="l" t="t" r="r" b="b"/>
              <a:pathLst>
                <a:path w="10586" h="12908" extrusionOk="0">
                  <a:moveTo>
                    <a:pt x="5346" y="0"/>
                  </a:moveTo>
                  <a:cubicBezTo>
                    <a:pt x="5096" y="0"/>
                    <a:pt x="4900" y="121"/>
                    <a:pt x="4658" y="242"/>
                  </a:cubicBezTo>
                  <a:cubicBezTo>
                    <a:pt x="4174" y="545"/>
                    <a:pt x="1875" y="1755"/>
                    <a:pt x="968" y="2299"/>
                  </a:cubicBezTo>
                  <a:cubicBezTo>
                    <a:pt x="424" y="2602"/>
                    <a:pt x="0" y="3085"/>
                    <a:pt x="0" y="3932"/>
                  </a:cubicBezTo>
                  <a:lnTo>
                    <a:pt x="0" y="11130"/>
                  </a:lnTo>
                  <a:cubicBezTo>
                    <a:pt x="0" y="12098"/>
                    <a:pt x="847" y="12219"/>
                    <a:pt x="1331" y="12522"/>
                  </a:cubicBezTo>
                  <a:cubicBezTo>
                    <a:pt x="1739" y="12804"/>
                    <a:pt x="3862" y="12908"/>
                    <a:pt x="5884" y="12908"/>
                  </a:cubicBezTo>
                  <a:cubicBezTo>
                    <a:pt x="7754" y="12908"/>
                    <a:pt x="9538" y="12819"/>
                    <a:pt x="9799" y="12703"/>
                  </a:cubicBezTo>
                  <a:cubicBezTo>
                    <a:pt x="10586" y="12219"/>
                    <a:pt x="10404" y="12098"/>
                    <a:pt x="10344" y="11433"/>
                  </a:cubicBezTo>
                  <a:cubicBezTo>
                    <a:pt x="10283" y="10707"/>
                    <a:pt x="10404" y="3993"/>
                    <a:pt x="10344" y="3448"/>
                  </a:cubicBezTo>
                  <a:cubicBezTo>
                    <a:pt x="10283" y="2843"/>
                    <a:pt x="10344" y="2783"/>
                    <a:pt x="9981" y="2602"/>
                  </a:cubicBezTo>
                  <a:cubicBezTo>
                    <a:pt x="9678" y="2360"/>
                    <a:pt x="7198" y="1150"/>
                    <a:pt x="6352" y="484"/>
                  </a:cubicBezTo>
                  <a:cubicBezTo>
                    <a:pt x="5898" y="121"/>
                    <a:pt x="5595" y="0"/>
                    <a:pt x="5346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560225" y="3333075"/>
              <a:ext cx="264650" cy="321750"/>
            </a:xfrm>
            <a:custGeom>
              <a:avLst/>
              <a:gdLst/>
              <a:ahLst/>
              <a:cxnLst/>
              <a:rect l="l" t="t" r="r" b="b"/>
              <a:pathLst>
                <a:path w="10586" h="12870" extrusionOk="0">
                  <a:moveTo>
                    <a:pt x="5346" y="1"/>
                  </a:moveTo>
                  <a:cubicBezTo>
                    <a:pt x="5096" y="1"/>
                    <a:pt x="4900" y="122"/>
                    <a:pt x="4658" y="273"/>
                  </a:cubicBezTo>
                  <a:cubicBezTo>
                    <a:pt x="4174" y="515"/>
                    <a:pt x="1936" y="1785"/>
                    <a:pt x="1028" y="2269"/>
                  </a:cubicBezTo>
                  <a:cubicBezTo>
                    <a:pt x="424" y="2572"/>
                    <a:pt x="0" y="3055"/>
                    <a:pt x="0" y="3902"/>
                  </a:cubicBezTo>
                  <a:cubicBezTo>
                    <a:pt x="0" y="3902"/>
                    <a:pt x="0" y="9649"/>
                    <a:pt x="0" y="11100"/>
                  </a:cubicBezTo>
                  <a:cubicBezTo>
                    <a:pt x="0" y="12008"/>
                    <a:pt x="907" y="12129"/>
                    <a:pt x="1331" y="12492"/>
                  </a:cubicBezTo>
                  <a:cubicBezTo>
                    <a:pt x="1724" y="12764"/>
                    <a:pt x="3705" y="12870"/>
                    <a:pt x="5648" y="12870"/>
                  </a:cubicBezTo>
                  <a:cubicBezTo>
                    <a:pt x="7592" y="12870"/>
                    <a:pt x="9497" y="12764"/>
                    <a:pt x="9739" y="12613"/>
                  </a:cubicBezTo>
                  <a:cubicBezTo>
                    <a:pt x="10586" y="12189"/>
                    <a:pt x="10404" y="12068"/>
                    <a:pt x="10344" y="11342"/>
                  </a:cubicBezTo>
                  <a:cubicBezTo>
                    <a:pt x="10283" y="10677"/>
                    <a:pt x="10404" y="3963"/>
                    <a:pt x="10344" y="3418"/>
                  </a:cubicBezTo>
                  <a:cubicBezTo>
                    <a:pt x="10283" y="2874"/>
                    <a:pt x="10283" y="2813"/>
                    <a:pt x="9981" y="2572"/>
                  </a:cubicBezTo>
                  <a:cubicBezTo>
                    <a:pt x="9678" y="2330"/>
                    <a:pt x="7198" y="1180"/>
                    <a:pt x="6352" y="454"/>
                  </a:cubicBezTo>
                  <a:cubicBezTo>
                    <a:pt x="5898" y="122"/>
                    <a:pt x="5595" y="1"/>
                    <a:pt x="5346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561725" y="3333825"/>
              <a:ext cx="263150" cy="319875"/>
            </a:xfrm>
            <a:custGeom>
              <a:avLst/>
              <a:gdLst/>
              <a:ahLst/>
              <a:cxnLst/>
              <a:rect l="l" t="t" r="r" b="b"/>
              <a:pathLst>
                <a:path w="10526" h="12795" extrusionOk="0">
                  <a:moveTo>
                    <a:pt x="5286" y="1"/>
                  </a:moveTo>
                  <a:cubicBezTo>
                    <a:pt x="5036" y="1"/>
                    <a:pt x="4840" y="122"/>
                    <a:pt x="4598" y="243"/>
                  </a:cubicBezTo>
                  <a:cubicBezTo>
                    <a:pt x="4174" y="545"/>
                    <a:pt x="1876" y="1755"/>
                    <a:pt x="968" y="2239"/>
                  </a:cubicBezTo>
                  <a:cubicBezTo>
                    <a:pt x="424" y="2602"/>
                    <a:pt x="1" y="3025"/>
                    <a:pt x="1" y="3933"/>
                  </a:cubicBezTo>
                  <a:cubicBezTo>
                    <a:pt x="1" y="3933"/>
                    <a:pt x="1" y="9619"/>
                    <a:pt x="1" y="11070"/>
                  </a:cubicBezTo>
                  <a:cubicBezTo>
                    <a:pt x="1" y="11978"/>
                    <a:pt x="847" y="12099"/>
                    <a:pt x="1331" y="12462"/>
                  </a:cubicBezTo>
                  <a:cubicBezTo>
                    <a:pt x="1694" y="12704"/>
                    <a:pt x="3645" y="12794"/>
                    <a:pt x="5573" y="12794"/>
                  </a:cubicBezTo>
                  <a:cubicBezTo>
                    <a:pt x="7501" y="12794"/>
                    <a:pt x="9407" y="12704"/>
                    <a:pt x="9679" y="12583"/>
                  </a:cubicBezTo>
                  <a:cubicBezTo>
                    <a:pt x="10526" y="12159"/>
                    <a:pt x="10284" y="11978"/>
                    <a:pt x="10223" y="11312"/>
                  </a:cubicBezTo>
                  <a:cubicBezTo>
                    <a:pt x="10163" y="10647"/>
                    <a:pt x="10284" y="3933"/>
                    <a:pt x="10223" y="3388"/>
                  </a:cubicBezTo>
                  <a:cubicBezTo>
                    <a:pt x="10163" y="2844"/>
                    <a:pt x="10223" y="2783"/>
                    <a:pt x="9921" y="2542"/>
                  </a:cubicBezTo>
                  <a:cubicBezTo>
                    <a:pt x="9558" y="2360"/>
                    <a:pt x="7138" y="1150"/>
                    <a:pt x="6292" y="485"/>
                  </a:cubicBezTo>
                  <a:cubicBezTo>
                    <a:pt x="5838" y="122"/>
                    <a:pt x="5535" y="1"/>
                    <a:pt x="5286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561725" y="3334600"/>
              <a:ext cx="261650" cy="318725"/>
            </a:xfrm>
            <a:custGeom>
              <a:avLst/>
              <a:gdLst/>
              <a:ahLst/>
              <a:cxnLst/>
              <a:rect l="l" t="t" r="r" b="b"/>
              <a:pathLst>
                <a:path w="10466" h="12749" extrusionOk="0">
                  <a:moveTo>
                    <a:pt x="5278" y="0"/>
                  </a:moveTo>
                  <a:cubicBezTo>
                    <a:pt x="5036" y="0"/>
                    <a:pt x="4840" y="121"/>
                    <a:pt x="4598" y="272"/>
                  </a:cubicBezTo>
                  <a:cubicBezTo>
                    <a:pt x="4174" y="514"/>
                    <a:pt x="1876" y="1785"/>
                    <a:pt x="968" y="2269"/>
                  </a:cubicBezTo>
                  <a:cubicBezTo>
                    <a:pt x="424" y="2571"/>
                    <a:pt x="1" y="2994"/>
                    <a:pt x="1" y="3902"/>
                  </a:cubicBezTo>
                  <a:lnTo>
                    <a:pt x="1" y="10979"/>
                  </a:lnTo>
                  <a:cubicBezTo>
                    <a:pt x="1" y="11947"/>
                    <a:pt x="847" y="12068"/>
                    <a:pt x="1331" y="12370"/>
                  </a:cubicBezTo>
                  <a:cubicBezTo>
                    <a:pt x="1694" y="12642"/>
                    <a:pt x="3645" y="12748"/>
                    <a:pt x="5566" y="12748"/>
                  </a:cubicBezTo>
                  <a:cubicBezTo>
                    <a:pt x="7486" y="12748"/>
                    <a:pt x="9376" y="12642"/>
                    <a:pt x="9618" y="12491"/>
                  </a:cubicBezTo>
                  <a:cubicBezTo>
                    <a:pt x="10465" y="12068"/>
                    <a:pt x="10284" y="11947"/>
                    <a:pt x="10223" y="11281"/>
                  </a:cubicBezTo>
                  <a:cubicBezTo>
                    <a:pt x="10163" y="10616"/>
                    <a:pt x="10284" y="3962"/>
                    <a:pt x="10223" y="3357"/>
                  </a:cubicBezTo>
                  <a:cubicBezTo>
                    <a:pt x="10163" y="2813"/>
                    <a:pt x="10223" y="2752"/>
                    <a:pt x="9860" y="2571"/>
                  </a:cubicBezTo>
                  <a:cubicBezTo>
                    <a:pt x="9558" y="2329"/>
                    <a:pt x="7138" y="1119"/>
                    <a:pt x="6231" y="454"/>
                  </a:cubicBezTo>
                  <a:cubicBezTo>
                    <a:pt x="5808" y="121"/>
                    <a:pt x="5520" y="0"/>
                    <a:pt x="5278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563250" y="3335900"/>
              <a:ext cx="260125" cy="316275"/>
            </a:xfrm>
            <a:custGeom>
              <a:avLst/>
              <a:gdLst/>
              <a:ahLst/>
              <a:cxnLst/>
              <a:rect l="l" t="t" r="r" b="b"/>
              <a:pathLst>
                <a:path w="10405" h="12651" extrusionOk="0">
                  <a:moveTo>
                    <a:pt x="5193" y="1"/>
                  </a:moveTo>
                  <a:cubicBezTo>
                    <a:pt x="4962" y="1"/>
                    <a:pt x="4771" y="104"/>
                    <a:pt x="4537" y="220"/>
                  </a:cubicBezTo>
                  <a:cubicBezTo>
                    <a:pt x="4113" y="523"/>
                    <a:pt x="1815" y="1733"/>
                    <a:pt x="968" y="2217"/>
                  </a:cubicBezTo>
                  <a:cubicBezTo>
                    <a:pt x="363" y="2519"/>
                    <a:pt x="0" y="3003"/>
                    <a:pt x="0" y="3850"/>
                  </a:cubicBezTo>
                  <a:cubicBezTo>
                    <a:pt x="0" y="3850"/>
                    <a:pt x="0" y="9536"/>
                    <a:pt x="0" y="10927"/>
                  </a:cubicBezTo>
                  <a:cubicBezTo>
                    <a:pt x="0" y="11834"/>
                    <a:pt x="847" y="11955"/>
                    <a:pt x="1270" y="12318"/>
                  </a:cubicBezTo>
                  <a:cubicBezTo>
                    <a:pt x="1633" y="12560"/>
                    <a:pt x="3584" y="12651"/>
                    <a:pt x="5505" y="12651"/>
                  </a:cubicBezTo>
                  <a:cubicBezTo>
                    <a:pt x="7425" y="12651"/>
                    <a:pt x="9315" y="12560"/>
                    <a:pt x="9557" y="12439"/>
                  </a:cubicBezTo>
                  <a:cubicBezTo>
                    <a:pt x="10404" y="12016"/>
                    <a:pt x="10223" y="11834"/>
                    <a:pt x="10162" y="11169"/>
                  </a:cubicBezTo>
                  <a:cubicBezTo>
                    <a:pt x="10102" y="10504"/>
                    <a:pt x="10223" y="3910"/>
                    <a:pt x="10162" y="3366"/>
                  </a:cubicBezTo>
                  <a:cubicBezTo>
                    <a:pt x="10102" y="2821"/>
                    <a:pt x="10102" y="2761"/>
                    <a:pt x="9799" y="2519"/>
                  </a:cubicBezTo>
                  <a:cubicBezTo>
                    <a:pt x="9497" y="2277"/>
                    <a:pt x="7077" y="1128"/>
                    <a:pt x="6170" y="462"/>
                  </a:cubicBezTo>
                  <a:cubicBezTo>
                    <a:pt x="5732" y="118"/>
                    <a:pt x="5440" y="1"/>
                    <a:pt x="5193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563250" y="3336675"/>
              <a:ext cx="258600" cy="315500"/>
            </a:xfrm>
            <a:custGeom>
              <a:avLst/>
              <a:gdLst/>
              <a:ahLst/>
              <a:cxnLst/>
              <a:rect l="l" t="t" r="r" b="b"/>
              <a:pathLst>
                <a:path w="10344" h="12620" extrusionOk="0">
                  <a:moveTo>
                    <a:pt x="5241" y="0"/>
                  </a:moveTo>
                  <a:cubicBezTo>
                    <a:pt x="4988" y="0"/>
                    <a:pt x="4787" y="125"/>
                    <a:pt x="4537" y="250"/>
                  </a:cubicBezTo>
                  <a:cubicBezTo>
                    <a:pt x="4113" y="492"/>
                    <a:pt x="1875" y="1762"/>
                    <a:pt x="968" y="2246"/>
                  </a:cubicBezTo>
                  <a:cubicBezTo>
                    <a:pt x="424" y="2548"/>
                    <a:pt x="0" y="2972"/>
                    <a:pt x="0" y="3819"/>
                  </a:cubicBezTo>
                  <a:cubicBezTo>
                    <a:pt x="0" y="3819"/>
                    <a:pt x="0" y="9444"/>
                    <a:pt x="0" y="10896"/>
                  </a:cubicBezTo>
                  <a:cubicBezTo>
                    <a:pt x="0" y="11803"/>
                    <a:pt x="847" y="11924"/>
                    <a:pt x="1331" y="12287"/>
                  </a:cubicBezTo>
                  <a:cubicBezTo>
                    <a:pt x="1664" y="12529"/>
                    <a:pt x="3599" y="12620"/>
                    <a:pt x="5512" y="12620"/>
                  </a:cubicBezTo>
                  <a:cubicBezTo>
                    <a:pt x="7425" y="12620"/>
                    <a:pt x="9315" y="12529"/>
                    <a:pt x="9557" y="12408"/>
                  </a:cubicBezTo>
                  <a:cubicBezTo>
                    <a:pt x="10344" y="11985"/>
                    <a:pt x="10162" y="11803"/>
                    <a:pt x="10102" y="11138"/>
                  </a:cubicBezTo>
                  <a:cubicBezTo>
                    <a:pt x="10041" y="10473"/>
                    <a:pt x="10162" y="3879"/>
                    <a:pt x="10102" y="3335"/>
                  </a:cubicBezTo>
                  <a:cubicBezTo>
                    <a:pt x="10041" y="2790"/>
                    <a:pt x="10102" y="2730"/>
                    <a:pt x="9799" y="2488"/>
                  </a:cubicBezTo>
                  <a:cubicBezTo>
                    <a:pt x="9436" y="2307"/>
                    <a:pt x="7017" y="1097"/>
                    <a:pt x="6170" y="431"/>
                  </a:cubicBezTo>
                  <a:cubicBezTo>
                    <a:pt x="5760" y="110"/>
                    <a:pt x="5478" y="0"/>
                    <a:pt x="5241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564750" y="3337425"/>
              <a:ext cx="257100" cy="313825"/>
            </a:xfrm>
            <a:custGeom>
              <a:avLst/>
              <a:gdLst/>
              <a:ahLst/>
              <a:cxnLst/>
              <a:rect l="l" t="t" r="r" b="b"/>
              <a:pathLst>
                <a:path w="10284" h="12553" extrusionOk="0">
                  <a:moveTo>
                    <a:pt x="5133" y="0"/>
                  </a:moveTo>
                  <a:cubicBezTo>
                    <a:pt x="4902" y="0"/>
                    <a:pt x="4711" y="103"/>
                    <a:pt x="4477" y="220"/>
                  </a:cubicBezTo>
                  <a:cubicBezTo>
                    <a:pt x="4053" y="522"/>
                    <a:pt x="1815" y="1732"/>
                    <a:pt x="908" y="2216"/>
                  </a:cubicBezTo>
                  <a:cubicBezTo>
                    <a:pt x="364" y="2518"/>
                    <a:pt x="1" y="2942"/>
                    <a:pt x="1" y="3849"/>
                  </a:cubicBezTo>
                  <a:cubicBezTo>
                    <a:pt x="1" y="3849"/>
                    <a:pt x="1" y="9414"/>
                    <a:pt x="1" y="10805"/>
                  </a:cubicBezTo>
                  <a:cubicBezTo>
                    <a:pt x="1" y="11773"/>
                    <a:pt x="787" y="11894"/>
                    <a:pt x="1271" y="12197"/>
                  </a:cubicBezTo>
                  <a:cubicBezTo>
                    <a:pt x="1591" y="12459"/>
                    <a:pt x="3395" y="12552"/>
                    <a:pt x="5235" y="12552"/>
                  </a:cubicBezTo>
                  <a:cubicBezTo>
                    <a:pt x="7220" y="12552"/>
                    <a:pt x="9246" y="12443"/>
                    <a:pt x="9497" y="12318"/>
                  </a:cubicBezTo>
                  <a:cubicBezTo>
                    <a:pt x="10284" y="11894"/>
                    <a:pt x="10102" y="11773"/>
                    <a:pt x="10042" y="11108"/>
                  </a:cubicBezTo>
                  <a:cubicBezTo>
                    <a:pt x="9981" y="10443"/>
                    <a:pt x="10102" y="3849"/>
                    <a:pt x="10042" y="3305"/>
                  </a:cubicBezTo>
                  <a:cubicBezTo>
                    <a:pt x="9981" y="2760"/>
                    <a:pt x="10042" y="2700"/>
                    <a:pt x="9679" y="2518"/>
                  </a:cubicBezTo>
                  <a:cubicBezTo>
                    <a:pt x="9376" y="2277"/>
                    <a:pt x="6957" y="1127"/>
                    <a:pt x="6110" y="462"/>
                  </a:cubicBezTo>
                  <a:cubicBezTo>
                    <a:pt x="5672" y="118"/>
                    <a:pt x="5380" y="0"/>
                    <a:pt x="5133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564750" y="3338175"/>
              <a:ext cx="255600" cy="312500"/>
            </a:xfrm>
            <a:custGeom>
              <a:avLst/>
              <a:gdLst/>
              <a:ahLst/>
              <a:cxnLst/>
              <a:rect l="l" t="t" r="r" b="b"/>
              <a:pathLst>
                <a:path w="10224" h="12500" extrusionOk="0">
                  <a:moveTo>
                    <a:pt x="5181" y="1"/>
                  </a:moveTo>
                  <a:cubicBezTo>
                    <a:pt x="4928" y="1"/>
                    <a:pt x="4727" y="125"/>
                    <a:pt x="4477" y="250"/>
                  </a:cubicBezTo>
                  <a:cubicBezTo>
                    <a:pt x="4053" y="492"/>
                    <a:pt x="1815" y="1702"/>
                    <a:pt x="968" y="2186"/>
                  </a:cubicBezTo>
                  <a:cubicBezTo>
                    <a:pt x="424" y="2488"/>
                    <a:pt x="1" y="2972"/>
                    <a:pt x="1" y="3819"/>
                  </a:cubicBezTo>
                  <a:cubicBezTo>
                    <a:pt x="1" y="3819"/>
                    <a:pt x="1" y="9384"/>
                    <a:pt x="1" y="10775"/>
                  </a:cubicBezTo>
                  <a:cubicBezTo>
                    <a:pt x="1" y="11683"/>
                    <a:pt x="847" y="11804"/>
                    <a:pt x="1271" y="12167"/>
                  </a:cubicBezTo>
                  <a:cubicBezTo>
                    <a:pt x="1634" y="12409"/>
                    <a:pt x="3569" y="12499"/>
                    <a:pt x="5467" y="12499"/>
                  </a:cubicBezTo>
                  <a:cubicBezTo>
                    <a:pt x="7365" y="12499"/>
                    <a:pt x="9225" y="12409"/>
                    <a:pt x="9437" y="12288"/>
                  </a:cubicBezTo>
                  <a:cubicBezTo>
                    <a:pt x="10223" y="11864"/>
                    <a:pt x="10102" y="11683"/>
                    <a:pt x="10042" y="11078"/>
                  </a:cubicBezTo>
                  <a:cubicBezTo>
                    <a:pt x="9981" y="10413"/>
                    <a:pt x="10102" y="3880"/>
                    <a:pt x="10042" y="3335"/>
                  </a:cubicBezTo>
                  <a:cubicBezTo>
                    <a:pt x="9981" y="2791"/>
                    <a:pt x="9981" y="2730"/>
                    <a:pt x="9679" y="2488"/>
                  </a:cubicBezTo>
                  <a:cubicBezTo>
                    <a:pt x="9376" y="2247"/>
                    <a:pt x="6957" y="1097"/>
                    <a:pt x="6110" y="432"/>
                  </a:cubicBezTo>
                  <a:cubicBezTo>
                    <a:pt x="5700" y="110"/>
                    <a:pt x="5418" y="1"/>
                    <a:pt x="5181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8"/>
            <p:cNvSpPr/>
            <p:nvPr/>
          </p:nvSpPr>
          <p:spPr>
            <a:xfrm>
              <a:off x="566275" y="3339125"/>
              <a:ext cx="254075" cy="310600"/>
            </a:xfrm>
            <a:custGeom>
              <a:avLst/>
              <a:gdLst/>
              <a:ahLst/>
              <a:cxnLst/>
              <a:rect l="l" t="t" r="r" b="b"/>
              <a:pathLst>
                <a:path w="10163" h="12424" extrusionOk="0">
                  <a:moveTo>
                    <a:pt x="5096" y="1"/>
                  </a:moveTo>
                  <a:cubicBezTo>
                    <a:pt x="4854" y="1"/>
                    <a:pt x="4658" y="122"/>
                    <a:pt x="4416" y="273"/>
                  </a:cubicBezTo>
                  <a:cubicBezTo>
                    <a:pt x="3992" y="515"/>
                    <a:pt x="1754" y="1725"/>
                    <a:pt x="907" y="2209"/>
                  </a:cubicBezTo>
                  <a:cubicBezTo>
                    <a:pt x="363" y="2511"/>
                    <a:pt x="0" y="2934"/>
                    <a:pt x="0" y="3781"/>
                  </a:cubicBezTo>
                  <a:cubicBezTo>
                    <a:pt x="0" y="3781"/>
                    <a:pt x="0" y="9346"/>
                    <a:pt x="0" y="10737"/>
                  </a:cubicBezTo>
                  <a:cubicBezTo>
                    <a:pt x="0" y="11645"/>
                    <a:pt x="786" y="11766"/>
                    <a:pt x="1210" y="12068"/>
                  </a:cubicBezTo>
                  <a:cubicBezTo>
                    <a:pt x="1559" y="12330"/>
                    <a:pt x="3364" y="12424"/>
                    <a:pt x="5191" y="12424"/>
                  </a:cubicBezTo>
                  <a:cubicBezTo>
                    <a:pt x="7161" y="12424"/>
                    <a:pt x="9156" y="12315"/>
                    <a:pt x="9376" y="12189"/>
                  </a:cubicBezTo>
                  <a:cubicBezTo>
                    <a:pt x="10162" y="11826"/>
                    <a:pt x="9981" y="11645"/>
                    <a:pt x="9920" y="10979"/>
                  </a:cubicBezTo>
                  <a:cubicBezTo>
                    <a:pt x="9860" y="10314"/>
                    <a:pt x="9981" y="3842"/>
                    <a:pt x="9920" y="3297"/>
                  </a:cubicBezTo>
                  <a:cubicBezTo>
                    <a:pt x="9860" y="2753"/>
                    <a:pt x="9920" y="2692"/>
                    <a:pt x="9618" y="2450"/>
                  </a:cubicBezTo>
                  <a:cubicBezTo>
                    <a:pt x="9255" y="2269"/>
                    <a:pt x="6896" y="1120"/>
                    <a:pt x="6049" y="454"/>
                  </a:cubicBezTo>
                  <a:cubicBezTo>
                    <a:pt x="5626" y="122"/>
                    <a:pt x="5338" y="1"/>
                    <a:pt x="5096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8"/>
            <p:cNvSpPr/>
            <p:nvPr/>
          </p:nvSpPr>
          <p:spPr>
            <a:xfrm>
              <a:off x="566275" y="3339675"/>
              <a:ext cx="252550" cy="309475"/>
            </a:xfrm>
            <a:custGeom>
              <a:avLst/>
              <a:gdLst/>
              <a:ahLst/>
              <a:cxnLst/>
              <a:rect l="l" t="t" r="r" b="b"/>
              <a:pathLst>
                <a:path w="10102" h="12379" extrusionOk="0">
                  <a:moveTo>
                    <a:pt x="5120" y="1"/>
                  </a:moveTo>
                  <a:cubicBezTo>
                    <a:pt x="4867" y="1"/>
                    <a:pt x="4666" y="126"/>
                    <a:pt x="4416" y="251"/>
                  </a:cubicBezTo>
                  <a:cubicBezTo>
                    <a:pt x="3992" y="493"/>
                    <a:pt x="1815" y="1703"/>
                    <a:pt x="907" y="2187"/>
                  </a:cubicBezTo>
                  <a:cubicBezTo>
                    <a:pt x="363" y="2489"/>
                    <a:pt x="0" y="2912"/>
                    <a:pt x="0" y="3820"/>
                  </a:cubicBezTo>
                  <a:cubicBezTo>
                    <a:pt x="0" y="3820"/>
                    <a:pt x="0" y="9324"/>
                    <a:pt x="0" y="10715"/>
                  </a:cubicBezTo>
                  <a:cubicBezTo>
                    <a:pt x="0" y="11623"/>
                    <a:pt x="786" y="11744"/>
                    <a:pt x="1270" y="12046"/>
                  </a:cubicBezTo>
                  <a:cubicBezTo>
                    <a:pt x="1603" y="12288"/>
                    <a:pt x="3524" y="12379"/>
                    <a:pt x="5414" y="12379"/>
                  </a:cubicBezTo>
                  <a:cubicBezTo>
                    <a:pt x="7304" y="12379"/>
                    <a:pt x="9164" y="12288"/>
                    <a:pt x="9376" y="12167"/>
                  </a:cubicBezTo>
                  <a:cubicBezTo>
                    <a:pt x="10102" y="11744"/>
                    <a:pt x="9981" y="11623"/>
                    <a:pt x="9920" y="10957"/>
                  </a:cubicBezTo>
                  <a:cubicBezTo>
                    <a:pt x="9860" y="10292"/>
                    <a:pt x="9981" y="3820"/>
                    <a:pt x="9920" y="3275"/>
                  </a:cubicBezTo>
                  <a:cubicBezTo>
                    <a:pt x="9860" y="2731"/>
                    <a:pt x="9860" y="2670"/>
                    <a:pt x="9557" y="2489"/>
                  </a:cubicBezTo>
                  <a:cubicBezTo>
                    <a:pt x="9255" y="2247"/>
                    <a:pt x="6896" y="1098"/>
                    <a:pt x="6049" y="432"/>
                  </a:cubicBezTo>
                  <a:cubicBezTo>
                    <a:pt x="5639" y="111"/>
                    <a:pt x="5357" y="1"/>
                    <a:pt x="5120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567775" y="3340650"/>
              <a:ext cx="251050" cy="307950"/>
            </a:xfrm>
            <a:custGeom>
              <a:avLst/>
              <a:gdLst/>
              <a:ahLst/>
              <a:cxnLst/>
              <a:rect l="l" t="t" r="r" b="b"/>
              <a:pathLst>
                <a:path w="10042" h="12318" extrusionOk="0">
                  <a:moveTo>
                    <a:pt x="5044" y="0"/>
                  </a:moveTo>
                  <a:cubicBezTo>
                    <a:pt x="4809" y="0"/>
                    <a:pt x="4628" y="121"/>
                    <a:pt x="4416" y="272"/>
                  </a:cubicBezTo>
                  <a:cubicBezTo>
                    <a:pt x="3932" y="514"/>
                    <a:pt x="1755" y="1724"/>
                    <a:pt x="908" y="2148"/>
                  </a:cubicBezTo>
                  <a:cubicBezTo>
                    <a:pt x="364" y="2450"/>
                    <a:pt x="1" y="2934"/>
                    <a:pt x="1" y="3781"/>
                  </a:cubicBezTo>
                  <a:cubicBezTo>
                    <a:pt x="1" y="3781"/>
                    <a:pt x="1" y="9285"/>
                    <a:pt x="1" y="10616"/>
                  </a:cubicBezTo>
                  <a:cubicBezTo>
                    <a:pt x="1" y="11523"/>
                    <a:pt x="787" y="11644"/>
                    <a:pt x="1210" y="12007"/>
                  </a:cubicBezTo>
                  <a:cubicBezTo>
                    <a:pt x="1528" y="12238"/>
                    <a:pt x="3296" y="12318"/>
                    <a:pt x="5095" y="12318"/>
                  </a:cubicBezTo>
                  <a:cubicBezTo>
                    <a:pt x="7062" y="12318"/>
                    <a:pt x="9066" y="12223"/>
                    <a:pt x="9255" y="12128"/>
                  </a:cubicBezTo>
                  <a:cubicBezTo>
                    <a:pt x="10042" y="11705"/>
                    <a:pt x="9860" y="11523"/>
                    <a:pt x="9800" y="10918"/>
                  </a:cubicBezTo>
                  <a:cubicBezTo>
                    <a:pt x="9800" y="10253"/>
                    <a:pt x="9860" y="3781"/>
                    <a:pt x="9800" y="3297"/>
                  </a:cubicBezTo>
                  <a:cubicBezTo>
                    <a:pt x="9800" y="2752"/>
                    <a:pt x="9800" y="2692"/>
                    <a:pt x="9497" y="2450"/>
                  </a:cubicBezTo>
                  <a:cubicBezTo>
                    <a:pt x="9195" y="2269"/>
                    <a:pt x="6836" y="1119"/>
                    <a:pt x="5989" y="454"/>
                  </a:cubicBezTo>
                  <a:cubicBezTo>
                    <a:pt x="5566" y="121"/>
                    <a:pt x="5278" y="0"/>
                    <a:pt x="5044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567775" y="3341200"/>
              <a:ext cx="251050" cy="306450"/>
            </a:xfrm>
            <a:custGeom>
              <a:avLst/>
              <a:gdLst/>
              <a:ahLst/>
              <a:cxnLst/>
              <a:rect l="l" t="t" r="r" b="b"/>
              <a:pathLst>
                <a:path w="10042" h="12258" extrusionOk="0">
                  <a:moveTo>
                    <a:pt x="5067" y="0"/>
                  </a:moveTo>
                  <a:cubicBezTo>
                    <a:pt x="4821" y="0"/>
                    <a:pt x="4635" y="125"/>
                    <a:pt x="4416" y="250"/>
                  </a:cubicBezTo>
                  <a:cubicBezTo>
                    <a:pt x="3932" y="492"/>
                    <a:pt x="1755" y="1702"/>
                    <a:pt x="908" y="2186"/>
                  </a:cubicBezTo>
                  <a:cubicBezTo>
                    <a:pt x="364" y="2488"/>
                    <a:pt x="1" y="2912"/>
                    <a:pt x="1" y="3759"/>
                  </a:cubicBezTo>
                  <a:lnTo>
                    <a:pt x="1" y="10594"/>
                  </a:lnTo>
                  <a:cubicBezTo>
                    <a:pt x="1" y="11501"/>
                    <a:pt x="787" y="11622"/>
                    <a:pt x="1210" y="11925"/>
                  </a:cubicBezTo>
                  <a:cubicBezTo>
                    <a:pt x="1543" y="12167"/>
                    <a:pt x="3448" y="12257"/>
                    <a:pt x="5324" y="12257"/>
                  </a:cubicBezTo>
                  <a:cubicBezTo>
                    <a:pt x="7199" y="12257"/>
                    <a:pt x="9044" y="12167"/>
                    <a:pt x="9255" y="12046"/>
                  </a:cubicBezTo>
                  <a:cubicBezTo>
                    <a:pt x="10042" y="11683"/>
                    <a:pt x="9860" y="11501"/>
                    <a:pt x="9800" y="10836"/>
                  </a:cubicBezTo>
                  <a:cubicBezTo>
                    <a:pt x="9739" y="10231"/>
                    <a:pt x="9860" y="3819"/>
                    <a:pt x="9800" y="3275"/>
                  </a:cubicBezTo>
                  <a:cubicBezTo>
                    <a:pt x="9739" y="2730"/>
                    <a:pt x="9800" y="2670"/>
                    <a:pt x="9497" y="2428"/>
                  </a:cubicBezTo>
                  <a:cubicBezTo>
                    <a:pt x="9134" y="2247"/>
                    <a:pt x="6836" y="1097"/>
                    <a:pt x="5989" y="432"/>
                  </a:cubicBezTo>
                  <a:cubicBezTo>
                    <a:pt x="5579" y="110"/>
                    <a:pt x="5297" y="0"/>
                    <a:pt x="5067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569300" y="3342150"/>
              <a:ext cx="248025" cy="304950"/>
            </a:xfrm>
            <a:custGeom>
              <a:avLst/>
              <a:gdLst/>
              <a:ahLst/>
              <a:cxnLst/>
              <a:rect l="l" t="t" r="r" b="b"/>
              <a:pathLst>
                <a:path w="9921" h="12198" extrusionOk="0">
                  <a:moveTo>
                    <a:pt x="4983" y="1"/>
                  </a:moveTo>
                  <a:cubicBezTo>
                    <a:pt x="4748" y="1"/>
                    <a:pt x="4567" y="122"/>
                    <a:pt x="4355" y="273"/>
                  </a:cubicBezTo>
                  <a:cubicBezTo>
                    <a:pt x="3871" y="515"/>
                    <a:pt x="1694" y="1664"/>
                    <a:pt x="847" y="2148"/>
                  </a:cubicBezTo>
                  <a:cubicBezTo>
                    <a:pt x="303" y="2450"/>
                    <a:pt x="0" y="2934"/>
                    <a:pt x="0" y="3721"/>
                  </a:cubicBezTo>
                  <a:cubicBezTo>
                    <a:pt x="0" y="3721"/>
                    <a:pt x="0" y="9165"/>
                    <a:pt x="0" y="10556"/>
                  </a:cubicBezTo>
                  <a:cubicBezTo>
                    <a:pt x="0" y="11463"/>
                    <a:pt x="726" y="11584"/>
                    <a:pt x="1210" y="11887"/>
                  </a:cubicBezTo>
                  <a:cubicBezTo>
                    <a:pt x="1499" y="12118"/>
                    <a:pt x="3238" y="12197"/>
                    <a:pt x="5021" y="12197"/>
                  </a:cubicBezTo>
                  <a:cubicBezTo>
                    <a:pt x="6970" y="12197"/>
                    <a:pt x="8973" y="12102"/>
                    <a:pt x="9194" y="12008"/>
                  </a:cubicBezTo>
                  <a:cubicBezTo>
                    <a:pt x="9920" y="11584"/>
                    <a:pt x="9799" y="11463"/>
                    <a:pt x="9739" y="10798"/>
                  </a:cubicBezTo>
                  <a:cubicBezTo>
                    <a:pt x="9678" y="10133"/>
                    <a:pt x="9799" y="3781"/>
                    <a:pt x="9739" y="3237"/>
                  </a:cubicBezTo>
                  <a:cubicBezTo>
                    <a:pt x="9678" y="2692"/>
                    <a:pt x="9678" y="2632"/>
                    <a:pt x="9376" y="2450"/>
                  </a:cubicBezTo>
                  <a:cubicBezTo>
                    <a:pt x="9073" y="2209"/>
                    <a:pt x="6714" y="1120"/>
                    <a:pt x="5928" y="454"/>
                  </a:cubicBezTo>
                  <a:cubicBezTo>
                    <a:pt x="5505" y="122"/>
                    <a:pt x="5217" y="1"/>
                    <a:pt x="4983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570800" y="3343300"/>
              <a:ext cx="246525" cy="303025"/>
            </a:xfrm>
            <a:custGeom>
              <a:avLst/>
              <a:gdLst/>
              <a:ahLst/>
              <a:cxnLst/>
              <a:rect l="l" t="t" r="r" b="b"/>
              <a:pathLst>
                <a:path w="9861" h="12121" extrusionOk="0">
                  <a:moveTo>
                    <a:pt x="4923" y="0"/>
                  </a:moveTo>
                  <a:cubicBezTo>
                    <a:pt x="4688" y="0"/>
                    <a:pt x="4507" y="106"/>
                    <a:pt x="4295" y="227"/>
                  </a:cubicBezTo>
                  <a:cubicBezTo>
                    <a:pt x="3811" y="469"/>
                    <a:pt x="1694" y="1679"/>
                    <a:pt x="847" y="2163"/>
                  </a:cubicBezTo>
                  <a:cubicBezTo>
                    <a:pt x="303" y="2465"/>
                    <a:pt x="1" y="2888"/>
                    <a:pt x="1" y="3735"/>
                  </a:cubicBezTo>
                  <a:cubicBezTo>
                    <a:pt x="1" y="3735"/>
                    <a:pt x="1" y="9119"/>
                    <a:pt x="1" y="10510"/>
                  </a:cubicBezTo>
                  <a:cubicBezTo>
                    <a:pt x="1" y="11357"/>
                    <a:pt x="726" y="11478"/>
                    <a:pt x="1150" y="11780"/>
                  </a:cubicBezTo>
                  <a:cubicBezTo>
                    <a:pt x="1466" y="12033"/>
                    <a:pt x="3521" y="12121"/>
                    <a:pt x="5461" y="12121"/>
                  </a:cubicBezTo>
                  <a:cubicBezTo>
                    <a:pt x="7229" y="12121"/>
                    <a:pt x="8901" y="12048"/>
                    <a:pt x="9074" y="11962"/>
                  </a:cubicBezTo>
                  <a:cubicBezTo>
                    <a:pt x="9860" y="11538"/>
                    <a:pt x="9679" y="11357"/>
                    <a:pt x="9618" y="10752"/>
                  </a:cubicBezTo>
                  <a:cubicBezTo>
                    <a:pt x="9558" y="10087"/>
                    <a:pt x="9679" y="3735"/>
                    <a:pt x="9618" y="3191"/>
                  </a:cubicBezTo>
                  <a:cubicBezTo>
                    <a:pt x="9558" y="2707"/>
                    <a:pt x="9618" y="2646"/>
                    <a:pt x="9316" y="2404"/>
                  </a:cubicBezTo>
                  <a:cubicBezTo>
                    <a:pt x="9013" y="2223"/>
                    <a:pt x="6654" y="1074"/>
                    <a:pt x="5868" y="408"/>
                  </a:cubicBezTo>
                  <a:cubicBezTo>
                    <a:pt x="5445" y="106"/>
                    <a:pt x="5157" y="0"/>
                    <a:pt x="4923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8"/>
            <p:cNvSpPr/>
            <p:nvPr/>
          </p:nvSpPr>
          <p:spPr>
            <a:xfrm>
              <a:off x="570800" y="3343675"/>
              <a:ext cx="245000" cy="301900"/>
            </a:xfrm>
            <a:custGeom>
              <a:avLst/>
              <a:gdLst/>
              <a:ahLst/>
              <a:cxnLst/>
              <a:rect l="l" t="t" r="r" b="b"/>
              <a:pathLst>
                <a:path w="9800" h="12076" extrusionOk="0">
                  <a:moveTo>
                    <a:pt x="4923" y="0"/>
                  </a:moveTo>
                  <a:cubicBezTo>
                    <a:pt x="4688" y="0"/>
                    <a:pt x="4507" y="121"/>
                    <a:pt x="4295" y="272"/>
                  </a:cubicBezTo>
                  <a:cubicBezTo>
                    <a:pt x="3872" y="514"/>
                    <a:pt x="1694" y="1664"/>
                    <a:pt x="847" y="2148"/>
                  </a:cubicBezTo>
                  <a:cubicBezTo>
                    <a:pt x="303" y="2450"/>
                    <a:pt x="1" y="2873"/>
                    <a:pt x="1" y="3720"/>
                  </a:cubicBezTo>
                  <a:cubicBezTo>
                    <a:pt x="1" y="3720"/>
                    <a:pt x="1" y="9104"/>
                    <a:pt x="1" y="10434"/>
                  </a:cubicBezTo>
                  <a:cubicBezTo>
                    <a:pt x="1" y="11342"/>
                    <a:pt x="726" y="11463"/>
                    <a:pt x="1150" y="11765"/>
                  </a:cubicBezTo>
                  <a:cubicBezTo>
                    <a:pt x="1468" y="11996"/>
                    <a:pt x="3208" y="12076"/>
                    <a:pt x="4978" y="12076"/>
                  </a:cubicBezTo>
                  <a:cubicBezTo>
                    <a:pt x="6913" y="12076"/>
                    <a:pt x="8884" y="11981"/>
                    <a:pt x="9074" y="11886"/>
                  </a:cubicBezTo>
                  <a:cubicBezTo>
                    <a:pt x="9800" y="11523"/>
                    <a:pt x="9679" y="11342"/>
                    <a:pt x="9618" y="10676"/>
                  </a:cubicBezTo>
                  <a:cubicBezTo>
                    <a:pt x="9558" y="10072"/>
                    <a:pt x="9679" y="3720"/>
                    <a:pt x="9618" y="3236"/>
                  </a:cubicBezTo>
                  <a:cubicBezTo>
                    <a:pt x="9558" y="2692"/>
                    <a:pt x="9618" y="2631"/>
                    <a:pt x="9255" y="2450"/>
                  </a:cubicBezTo>
                  <a:cubicBezTo>
                    <a:pt x="8953" y="2208"/>
                    <a:pt x="6654" y="1119"/>
                    <a:pt x="5868" y="454"/>
                  </a:cubicBezTo>
                  <a:cubicBezTo>
                    <a:pt x="5445" y="121"/>
                    <a:pt x="5157" y="0"/>
                    <a:pt x="4923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8"/>
            <p:cNvSpPr/>
            <p:nvPr/>
          </p:nvSpPr>
          <p:spPr>
            <a:xfrm>
              <a:off x="572325" y="3344800"/>
              <a:ext cx="243475" cy="300200"/>
            </a:xfrm>
            <a:custGeom>
              <a:avLst/>
              <a:gdLst/>
              <a:ahLst/>
              <a:cxnLst/>
              <a:rect l="l" t="t" r="r" b="b"/>
              <a:pathLst>
                <a:path w="9739" h="12008" extrusionOk="0">
                  <a:moveTo>
                    <a:pt x="4862" y="1"/>
                  </a:moveTo>
                  <a:cubicBezTo>
                    <a:pt x="4627" y="1"/>
                    <a:pt x="4446" y="106"/>
                    <a:pt x="4234" y="227"/>
                  </a:cubicBezTo>
                  <a:cubicBezTo>
                    <a:pt x="3811" y="469"/>
                    <a:pt x="1633" y="1679"/>
                    <a:pt x="786" y="2103"/>
                  </a:cubicBezTo>
                  <a:cubicBezTo>
                    <a:pt x="242" y="2405"/>
                    <a:pt x="0" y="2828"/>
                    <a:pt x="0" y="3675"/>
                  </a:cubicBezTo>
                  <a:cubicBezTo>
                    <a:pt x="0" y="3675"/>
                    <a:pt x="0" y="9059"/>
                    <a:pt x="0" y="10389"/>
                  </a:cubicBezTo>
                  <a:cubicBezTo>
                    <a:pt x="0" y="11297"/>
                    <a:pt x="665" y="11357"/>
                    <a:pt x="1089" y="11720"/>
                  </a:cubicBezTo>
                  <a:cubicBezTo>
                    <a:pt x="1422" y="11932"/>
                    <a:pt x="3312" y="12008"/>
                    <a:pt x="5164" y="12008"/>
                  </a:cubicBezTo>
                  <a:cubicBezTo>
                    <a:pt x="7017" y="12008"/>
                    <a:pt x="8831" y="11932"/>
                    <a:pt x="9013" y="11841"/>
                  </a:cubicBezTo>
                  <a:cubicBezTo>
                    <a:pt x="9739" y="11418"/>
                    <a:pt x="9557" y="11297"/>
                    <a:pt x="9557" y="10631"/>
                  </a:cubicBezTo>
                  <a:cubicBezTo>
                    <a:pt x="9497" y="10027"/>
                    <a:pt x="9557" y="3736"/>
                    <a:pt x="9557" y="3191"/>
                  </a:cubicBezTo>
                  <a:cubicBezTo>
                    <a:pt x="9497" y="2647"/>
                    <a:pt x="9497" y="2586"/>
                    <a:pt x="9194" y="2405"/>
                  </a:cubicBezTo>
                  <a:cubicBezTo>
                    <a:pt x="8892" y="2163"/>
                    <a:pt x="6593" y="1074"/>
                    <a:pt x="5807" y="409"/>
                  </a:cubicBezTo>
                  <a:cubicBezTo>
                    <a:pt x="5384" y="106"/>
                    <a:pt x="5096" y="1"/>
                    <a:pt x="4862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572325" y="3345725"/>
              <a:ext cx="241975" cy="298350"/>
            </a:xfrm>
            <a:custGeom>
              <a:avLst/>
              <a:gdLst/>
              <a:ahLst/>
              <a:cxnLst/>
              <a:rect l="l" t="t" r="r" b="b"/>
              <a:pathLst>
                <a:path w="9679" h="11934" extrusionOk="0">
                  <a:moveTo>
                    <a:pt x="4885" y="1"/>
                  </a:moveTo>
                  <a:cubicBezTo>
                    <a:pt x="4639" y="1"/>
                    <a:pt x="4453" y="126"/>
                    <a:pt x="4234" y="251"/>
                  </a:cubicBezTo>
                  <a:cubicBezTo>
                    <a:pt x="3811" y="493"/>
                    <a:pt x="1633" y="1642"/>
                    <a:pt x="847" y="2126"/>
                  </a:cubicBezTo>
                  <a:cubicBezTo>
                    <a:pt x="303" y="2428"/>
                    <a:pt x="0" y="2852"/>
                    <a:pt x="0" y="3638"/>
                  </a:cubicBezTo>
                  <a:cubicBezTo>
                    <a:pt x="0" y="3638"/>
                    <a:pt x="0" y="9022"/>
                    <a:pt x="0" y="10352"/>
                  </a:cubicBezTo>
                  <a:cubicBezTo>
                    <a:pt x="0" y="11199"/>
                    <a:pt x="726" y="11320"/>
                    <a:pt x="1149" y="11623"/>
                  </a:cubicBezTo>
                  <a:cubicBezTo>
                    <a:pt x="1438" y="11854"/>
                    <a:pt x="3163" y="11933"/>
                    <a:pt x="4919" y="11933"/>
                  </a:cubicBezTo>
                  <a:cubicBezTo>
                    <a:pt x="6838" y="11933"/>
                    <a:pt x="8794" y="11838"/>
                    <a:pt x="8952" y="11744"/>
                  </a:cubicBezTo>
                  <a:cubicBezTo>
                    <a:pt x="9678" y="11381"/>
                    <a:pt x="9557" y="11199"/>
                    <a:pt x="9497" y="10594"/>
                  </a:cubicBezTo>
                  <a:cubicBezTo>
                    <a:pt x="9436" y="9929"/>
                    <a:pt x="9557" y="3699"/>
                    <a:pt x="9497" y="3154"/>
                  </a:cubicBezTo>
                  <a:cubicBezTo>
                    <a:pt x="9436" y="2670"/>
                    <a:pt x="9497" y="2610"/>
                    <a:pt x="9194" y="2368"/>
                  </a:cubicBezTo>
                  <a:cubicBezTo>
                    <a:pt x="8892" y="2186"/>
                    <a:pt x="6593" y="1098"/>
                    <a:pt x="5807" y="432"/>
                  </a:cubicBezTo>
                  <a:cubicBezTo>
                    <a:pt x="5397" y="111"/>
                    <a:pt x="5115" y="1"/>
                    <a:pt x="4885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573825" y="3346325"/>
              <a:ext cx="240475" cy="297175"/>
            </a:xfrm>
            <a:custGeom>
              <a:avLst/>
              <a:gdLst/>
              <a:ahLst/>
              <a:cxnLst/>
              <a:rect l="l" t="t" r="r" b="b"/>
              <a:pathLst>
                <a:path w="9619" h="11887" extrusionOk="0">
                  <a:moveTo>
                    <a:pt x="4794" y="0"/>
                  </a:moveTo>
                  <a:cubicBezTo>
                    <a:pt x="4567" y="0"/>
                    <a:pt x="4386" y="106"/>
                    <a:pt x="4174" y="227"/>
                  </a:cubicBezTo>
                  <a:cubicBezTo>
                    <a:pt x="3751" y="469"/>
                    <a:pt x="1634" y="1618"/>
                    <a:pt x="787" y="2102"/>
                  </a:cubicBezTo>
                  <a:cubicBezTo>
                    <a:pt x="243" y="2404"/>
                    <a:pt x="1" y="2828"/>
                    <a:pt x="1" y="3675"/>
                  </a:cubicBezTo>
                  <a:lnTo>
                    <a:pt x="1" y="10328"/>
                  </a:lnTo>
                  <a:cubicBezTo>
                    <a:pt x="1" y="11175"/>
                    <a:pt x="666" y="11296"/>
                    <a:pt x="1089" y="11599"/>
                  </a:cubicBezTo>
                  <a:cubicBezTo>
                    <a:pt x="1392" y="11810"/>
                    <a:pt x="3267" y="11886"/>
                    <a:pt x="5104" y="11886"/>
                  </a:cubicBezTo>
                  <a:cubicBezTo>
                    <a:pt x="6942" y="11886"/>
                    <a:pt x="8741" y="11810"/>
                    <a:pt x="8892" y="11720"/>
                  </a:cubicBezTo>
                  <a:cubicBezTo>
                    <a:pt x="9618" y="11357"/>
                    <a:pt x="9497" y="11175"/>
                    <a:pt x="9437" y="10570"/>
                  </a:cubicBezTo>
                  <a:cubicBezTo>
                    <a:pt x="9376" y="9905"/>
                    <a:pt x="9497" y="3675"/>
                    <a:pt x="9437" y="3191"/>
                  </a:cubicBezTo>
                  <a:cubicBezTo>
                    <a:pt x="9376" y="2646"/>
                    <a:pt x="9376" y="2586"/>
                    <a:pt x="9074" y="2404"/>
                  </a:cubicBezTo>
                  <a:cubicBezTo>
                    <a:pt x="8771" y="2162"/>
                    <a:pt x="6533" y="1074"/>
                    <a:pt x="5687" y="408"/>
                  </a:cubicBezTo>
                  <a:cubicBezTo>
                    <a:pt x="5293" y="106"/>
                    <a:pt x="5021" y="0"/>
                    <a:pt x="4794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573825" y="3347250"/>
              <a:ext cx="238950" cy="295675"/>
            </a:xfrm>
            <a:custGeom>
              <a:avLst/>
              <a:gdLst/>
              <a:ahLst/>
              <a:cxnLst/>
              <a:rect l="l" t="t" r="r" b="b"/>
              <a:pathLst>
                <a:path w="9558" h="11827" extrusionOk="0">
                  <a:moveTo>
                    <a:pt x="4817" y="0"/>
                  </a:moveTo>
                  <a:cubicBezTo>
                    <a:pt x="4579" y="0"/>
                    <a:pt x="4393" y="125"/>
                    <a:pt x="4174" y="250"/>
                  </a:cubicBezTo>
                  <a:cubicBezTo>
                    <a:pt x="3751" y="492"/>
                    <a:pt x="1634" y="1642"/>
                    <a:pt x="787" y="2065"/>
                  </a:cubicBezTo>
                  <a:cubicBezTo>
                    <a:pt x="303" y="2367"/>
                    <a:pt x="1" y="2791"/>
                    <a:pt x="1" y="3638"/>
                  </a:cubicBezTo>
                  <a:lnTo>
                    <a:pt x="1" y="10231"/>
                  </a:lnTo>
                  <a:cubicBezTo>
                    <a:pt x="1" y="11138"/>
                    <a:pt x="666" y="11199"/>
                    <a:pt x="1089" y="11562"/>
                  </a:cubicBezTo>
                  <a:cubicBezTo>
                    <a:pt x="1376" y="11762"/>
                    <a:pt x="3070" y="11827"/>
                    <a:pt x="4808" y="11827"/>
                  </a:cubicBezTo>
                  <a:cubicBezTo>
                    <a:pt x="6743" y="11827"/>
                    <a:pt x="8733" y="11746"/>
                    <a:pt x="8892" y="11683"/>
                  </a:cubicBezTo>
                  <a:cubicBezTo>
                    <a:pt x="9558" y="11259"/>
                    <a:pt x="9437" y="11138"/>
                    <a:pt x="9376" y="10473"/>
                  </a:cubicBezTo>
                  <a:cubicBezTo>
                    <a:pt x="9376" y="9868"/>
                    <a:pt x="9437" y="3638"/>
                    <a:pt x="9376" y="3154"/>
                  </a:cubicBezTo>
                  <a:cubicBezTo>
                    <a:pt x="9376" y="2609"/>
                    <a:pt x="9376" y="2549"/>
                    <a:pt x="9074" y="2367"/>
                  </a:cubicBezTo>
                  <a:cubicBezTo>
                    <a:pt x="8771" y="2186"/>
                    <a:pt x="6533" y="1037"/>
                    <a:pt x="5687" y="432"/>
                  </a:cubicBezTo>
                  <a:cubicBezTo>
                    <a:pt x="5306" y="110"/>
                    <a:pt x="5039" y="0"/>
                    <a:pt x="4817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575350" y="3347825"/>
              <a:ext cx="237425" cy="294150"/>
            </a:xfrm>
            <a:custGeom>
              <a:avLst/>
              <a:gdLst/>
              <a:ahLst/>
              <a:cxnLst/>
              <a:rect l="l" t="t" r="r" b="b"/>
              <a:pathLst>
                <a:path w="9497" h="11766" extrusionOk="0">
                  <a:moveTo>
                    <a:pt x="4733" y="0"/>
                  </a:moveTo>
                  <a:cubicBezTo>
                    <a:pt x="4506" y="0"/>
                    <a:pt x="4325" y="106"/>
                    <a:pt x="4113" y="227"/>
                  </a:cubicBezTo>
                  <a:cubicBezTo>
                    <a:pt x="3690" y="469"/>
                    <a:pt x="1573" y="1619"/>
                    <a:pt x="726" y="2102"/>
                  </a:cubicBezTo>
                  <a:cubicBezTo>
                    <a:pt x="242" y="2405"/>
                    <a:pt x="0" y="2828"/>
                    <a:pt x="0" y="3615"/>
                  </a:cubicBezTo>
                  <a:lnTo>
                    <a:pt x="0" y="10208"/>
                  </a:lnTo>
                  <a:cubicBezTo>
                    <a:pt x="0" y="11055"/>
                    <a:pt x="665" y="11176"/>
                    <a:pt x="1089" y="11478"/>
                  </a:cubicBezTo>
                  <a:cubicBezTo>
                    <a:pt x="1361" y="11690"/>
                    <a:pt x="3221" y="11766"/>
                    <a:pt x="5043" y="11766"/>
                  </a:cubicBezTo>
                  <a:cubicBezTo>
                    <a:pt x="6866" y="11766"/>
                    <a:pt x="8650" y="11690"/>
                    <a:pt x="8771" y="11599"/>
                  </a:cubicBezTo>
                  <a:cubicBezTo>
                    <a:pt x="9497" y="11236"/>
                    <a:pt x="9376" y="11055"/>
                    <a:pt x="9315" y="10450"/>
                  </a:cubicBezTo>
                  <a:cubicBezTo>
                    <a:pt x="9255" y="9845"/>
                    <a:pt x="9376" y="3675"/>
                    <a:pt x="9315" y="3131"/>
                  </a:cubicBezTo>
                  <a:cubicBezTo>
                    <a:pt x="9255" y="2647"/>
                    <a:pt x="9315" y="2586"/>
                    <a:pt x="9013" y="2344"/>
                  </a:cubicBezTo>
                  <a:cubicBezTo>
                    <a:pt x="8710" y="2163"/>
                    <a:pt x="6412" y="1074"/>
                    <a:pt x="5626" y="409"/>
                  </a:cubicBezTo>
                  <a:cubicBezTo>
                    <a:pt x="5232" y="106"/>
                    <a:pt x="4960" y="0"/>
                    <a:pt x="4733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575350" y="3349325"/>
              <a:ext cx="237425" cy="292100"/>
            </a:xfrm>
            <a:custGeom>
              <a:avLst/>
              <a:gdLst/>
              <a:ahLst/>
              <a:cxnLst/>
              <a:rect l="l" t="t" r="r" b="b"/>
              <a:pathLst>
                <a:path w="9497" h="11684" extrusionOk="0">
                  <a:moveTo>
                    <a:pt x="4733" y="1"/>
                  </a:moveTo>
                  <a:cubicBezTo>
                    <a:pt x="4506" y="1"/>
                    <a:pt x="4325" y="107"/>
                    <a:pt x="4113" y="228"/>
                  </a:cubicBezTo>
                  <a:cubicBezTo>
                    <a:pt x="3690" y="470"/>
                    <a:pt x="1573" y="1619"/>
                    <a:pt x="786" y="2042"/>
                  </a:cubicBezTo>
                  <a:cubicBezTo>
                    <a:pt x="242" y="2345"/>
                    <a:pt x="0" y="2768"/>
                    <a:pt x="0" y="3555"/>
                  </a:cubicBezTo>
                  <a:lnTo>
                    <a:pt x="0" y="10148"/>
                  </a:lnTo>
                  <a:cubicBezTo>
                    <a:pt x="0" y="10995"/>
                    <a:pt x="665" y="11116"/>
                    <a:pt x="1089" y="11418"/>
                  </a:cubicBezTo>
                  <a:cubicBezTo>
                    <a:pt x="1346" y="11619"/>
                    <a:pt x="3012" y="11684"/>
                    <a:pt x="4728" y="11684"/>
                  </a:cubicBezTo>
                  <a:cubicBezTo>
                    <a:pt x="6639" y="11684"/>
                    <a:pt x="8612" y="11603"/>
                    <a:pt x="8771" y="11539"/>
                  </a:cubicBezTo>
                  <a:cubicBezTo>
                    <a:pt x="9497" y="11176"/>
                    <a:pt x="9376" y="10995"/>
                    <a:pt x="9315" y="10390"/>
                  </a:cubicBezTo>
                  <a:cubicBezTo>
                    <a:pt x="9255" y="9725"/>
                    <a:pt x="9376" y="3615"/>
                    <a:pt x="9315" y="3131"/>
                  </a:cubicBezTo>
                  <a:cubicBezTo>
                    <a:pt x="9255" y="2587"/>
                    <a:pt x="9255" y="2526"/>
                    <a:pt x="8952" y="2345"/>
                  </a:cubicBezTo>
                  <a:cubicBezTo>
                    <a:pt x="8650" y="2103"/>
                    <a:pt x="6412" y="1014"/>
                    <a:pt x="5626" y="409"/>
                  </a:cubicBezTo>
                  <a:cubicBezTo>
                    <a:pt x="5232" y="107"/>
                    <a:pt x="4960" y="1"/>
                    <a:pt x="4733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576850" y="3349325"/>
              <a:ext cx="234425" cy="291150"/>
            </a:xfrm>
            <a:custGeom>
              <a:avLst/>
              <a:gdLst/>
              <a:ahLst/>
              <a:cxnLst/>
              <a:rect l="l" t="t" r="r" b="b"/>
              <a:pathLst>
                <a:path w="9377" h="11646" extrusionOk="0">
                  <a:moveTo>
                    <a:pt x="4673" y="1"/>
                  </a:moveTo>
                  <a:cubicBezTo>
                    <a:pt x="4446" y="1"/>
                    <a:pt x="4265" y="107"/>
                    <a:pt x="4053" y="228"/>
                  </a:cubicBezTo>
                  <a:cubicBezTo>
                    <a:pt x="3630" y="470"/>
                    <a:pt x="1573" y="1619"/>
                    <a:pt x="726" y="2103"/>
                  </a:cubicBezTo>
                  <a:cubicBezTo>
                    <a:pt x="242" y="2345"/>
                    <a:pt x="1" y="2768"/>
                    <a:pt x="1" y="3615"/>
                  </a:cubicBezTo>
                  <a:cubicBezTo>
                    <a:pt x="1" y="3615"/>
                    <a:pt x="1" y="8817"/>
                    <a:pt x="1" y="10148"/>
                  </a:cubicBezTo>
                  <a:cubicBezTo>
                    <a:pt x="1" y="10995"/>
                    <a:pt x="605" y="11055"/>
                    <a:pt x="1029" y="11358"/>
                  </a:cubicBezTo>
                  <a:cubicBezTo>
                    <a:pt x="1331" y="11569"/>
                    <a:pt x="3176" y="11645"/>
                    <a:pt x="4983" y="11645"/>
                  </a:cubicBezTo>
                  <a:cubicBezTo>
                    <a:pt x="6790" y="11645"/>
                    <a:pt x="8560" y="11569"/>
                    <a:pt x="8711" y="11479"/>
                  </a:cubicBezTo>
                  <a:cubicBezTo>
                    <a:pt x="9376" y="11116"/>
                    <a:pt x="9255" y="10934"/>
                    <a:pt x="9195" y="10329"/>
                  </a:cubicBezTo>
                  <a:cubicBezTo>
                    <a:pt x="9134" y="9725"/>
                    <a:pt x="9255" y="3615"/>
                    <a:pt x="9195" y="3131"/>
                  </a:cubicBezTo>
                  <a:cubicBezTo>
                    <a:pt x="9134" y="2587"/>
                    <a:pt x="9195" y="2526"/>
                    <a:pt x="8892" y="2345"/>
                  </a:cubicBezTo>
                  <a:cubicBezTo>
                    <a:pt x="8590" y="2163"/>
                    <a:pt x="6352" y="1075"/>
                    <a:pt x="5566" y="409"/>
                  </a:cubicBezTo>
                  <a:cubicBezTo>
                    <a:pt x="5172" y="107"/>
                    <a:pt x="4900" y="1"/>
                    <a:pt x="4673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576850" y="3350850"/>
              <a:ext cx="234425" cy="289050"/>
            </a:xfrm>
            <a:custGeom>
              <a:avLst/>
              <a:gdLst/>
              <a:ahLst/>
              <a:cxnLst/>
              <a:rect l="l" t="t" r="r" b="b"/>
              <a:pathLst>
                <a:path w="9377" h="11562" extrusionOk="0">
                  <a:moveTo>
                    <a:pt x="4673" y="0"/>
                  </a:moveTo>
                  <a:cubicBezTo>
                    <a:pt x="4446" y="0"/>
                    <a:pt x="4265" y="106"/>
                    <a:pt x="4053" y="227"/>
                  </a:cubicBezTo>
                  <a:cubicBezTo>
                    <a:pt x="3630" y="469"/>
                    <a:pt x="1573" y="1619"/>
                    <a:pt x="726" y="2042"/>
                  </a:cubicBezTo>
                  <a:cubicBezTo>
                    <a:pt x="242" y="2344"/>
                    <a:pt x="1" y="2768"/>
                    <a:pt x="1" y="3554"/>
                  </a:cubicBezTo>
                  <a:lnTo>
                    <a:pt x="1" y="10026"/>
                  </a:lnTo>
                  <a:cubicBezTo>
                    <a:pt x="1" y="10873"/>
                    <a:pt x="666" y="10994"/>
                    <a:pt x="1089" y="11297"/>
                  </a:cubicBezTo>
                  <a:cubicBezTo>
                    <a:pt x="1347" y="11497"/>
                    <a:pt x="2999" y="11562"/>
                    <a:pt x="4694" y="11562"/>
                  </a:cubicBezTo>
                  <a:cubicBezTo>
                    <a:pt x="6582" y="11562"/>
                    <a:pt x="8523" y="11481"/>
                    <a:pt x="8650" y="11418"/>
                  </a:cubicBezTo>
                  <a:cubicBezTo>
                    <a:pt x="9376" y="11055"/>
                    <a:pt x="9255" y="10873"/>
                    <a:pt x="9195" y="10268"/>
                  </a:cubicBezTo>
                  <a:cubicBezTo>
                    <a:pt x="9134" y="9664"/>
                    <a:pt x="9255" y="3615"/>
                    <a:pt x="9195" y="3070"/>
                  </a:cubicBezTo>
                  <a:cubicBezTo>
                    <a:pt x="9134" y="2586"/>
                    <a:pt x="9195" y="2526"/>
                    <a:pt x="8892" y="2284"/>
                  </a:cubicBezTo>
                  <a:cubicBezTo>
                    <a:pt x="8590" y="2102"/>
                    <a:pt x="6352" y="1014"/>
                    <a:pt x="5566" y="409"/>
                  </a:cubicBezTo>
                  <a:cubicBezTo>
                    <a:pt x="5172" y="106"/>
                    <a:pt x="4900" y="0"/>
                    <a:pt x="4673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578375" y="3351025"/>
              <a:ext cx="231375" cy="288300"/>
            </a:xfrm>
            <a:custGeom>
              <a:avLst/>
              <a:gdLst/>
              <a:ahLst/>
              <a:cxnLst/>
              <a:rect l="l" t="t" r="r" b="b"/>
              <a:pathLst>
                <a:path w="9255" h="11532" extrusionOk="0">
                  <a:moveTo>
                    <a:pt x="4589" y="1"/>
                  </a:moveTo>
                  <a:cubicBezTo>
                    <a:pt x="4373" y="1"/>
                    <a:pt x="4197" y="103"/>
                    <a:pt x="3992" y="220"/>
                  </a:cubicBezTo>
                  <a:cubicBezTo>
                    <a:pt x="3569" y="462"/>
                    <a:pt x="1512" y="1612"/>
                    <a:pt x="726" y="2035"/>
                  </a:cubicBezTo>
                  <a:cubicBezTo>
                    <a:pt x="181" y="2337"/>
                    <a:pt x="0" y="2761"/>
                    <a:pt x="0" y="3547"/>
                  </a:cubicBezTo>
                  <a:lnTo>
                    <a:pt x="0" y="10019"/>
                  </a:lnTo>
                  <a:cubicBezTo>
                    <a:pt x="0" y="10866"/>
                    <a:pt x="605" y="10987"/>
                    <a:pt x="1028" y="11290"/>
                  </a:cubicBezTo>
                  <a:cubicBezTo>
                    <a:pt x="1301" y="11471"/>
                    <a:pt x="3130" y="11532"/>
                    <a:pt x="4922" y="11532"/>
                  </a:cubicBezTo>
                  <a:cubicBezTo>
                    <a:pt x="6714" y="11532"/>
                    <a:pt x="8468" y="11471"/>
                    <a:pt x="8589" y="11411"/>
                  </a:cubicBezTo>
                  <a:cubicBezTo>
                    <a:pt x="9255" y="11048"/>
                    <a:pt x="9134" y="10866"/>
                    <a:pt x="9134" y="10261"/>
                  </a:cubicBezTo>
                  <a:cubicBezTo>
                    <a:pt x="9073" y="9657"/>
                    <a:pt x="9134" y="3608"/>
                    <a:pt x="9134" y="3063"/>
                  </a:cubicBezTo>
                  <a:cubicBezTo>
                    <a:pt x="9073" y="2579"/>
                    <a:pt x="9073" y="2519"/>
                    <a:pt x="8771" y="2337"/>
                  </a:cubicBezTo>
                  <a:cubicBezTo>
                    <a:pt x="8468" y="2095"/>
                    <a:pt x="6291" y="1067"/>
                    <a:pt x="5505" y="462"/>
                  </a:cubicBezTo>
                  <a:cubicBezTo>
                    <a:pt x="5098" y="118"/>
                    <a:pt x="4821" y="1"/>
                    <a:pt x="4589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578375" y="3352350"/>
              <a:ext cx="231375" cy="286050"/>
            </a:xfrm>
            <a:custGeom>
              <a:avLst/>
              <a:gdLst/>
              <a:ahLst/>
              <a:cxnLst/>
              <a:rect l="l" t="t" r="r" b="b"/>
              <a:pathLst>
                <a:path w="9255" h="11442" extrusionOk="0">
                  <a:moveTo>
                    <a:pt x="4612" y="1"/>
                  </a:moveTo>
                  <a:cubicBezTo>
                    <a:pt x="4385" y="1"/>
                    <a:pt x="4204" y="107"/>
                    <a:pt x="3992" y="228"/>
                  </a:cubicBezTo>
                  <a:cubicBezTo>
                    <a:pt x="3569" y="470"/>
                    <a:pt x="1512" y="1559"/>
                    <a:pt x="726" y="2042"/>
                  </a:cubicBezTo>
                  <a:cubicBezTo>
                    <a:pt x="242" y="2284"/>
                    <a:pt x="0" y="2768"/>
                    <a:pt x="0" y="3555"/>
                  </a:cubicBezTo>
                  <a:cubicBezTo>
                    <a:pt x="0" y="3555"/>
                    <a:pt x="0" y="8696"/>
                    <a:pt x="0" y="9966"/>
                  </a:cubicBezTo>
                  <a:cubicBezTo>
                    <a:pt x="0" y="10813"/>
                    <a:pt x="605" y="10874"/>
                    <a:pt x="1028" y="11176"/>
                  </a:cubicBezTo>
                  <a:cubicBezTo>
                    <a:pt x="1286" y="11377"/>
                    <a:pt x="2938" y="11442"/>
                    <a:pt x="4633" y="11442"/>
                  </a:cubicBezTo>
                  <a:cubicBezTo>
                    <a:pt x="6521" y="11442"/>
                    <a:pt x="8462" y="11361"/>
                    <a:pt x="8589" y="11297"/>
                  </a:cubicBezTo>
                  <a:cubicBezTo>
                    <a:pt x="9255" y="10934"/>
                    <a:pt x="9134" y="10753"/>
                    <a:pt x="9073" y="10148"/>
                  </a:cubicBezTo>
                  <a:cubicBezTo>
                    <a:pt x="9013" y="9543"/>
                    <a:pt x="9134" y="3555"/>
                    <a:pt x="9073" y="3071"/>
                  </a:cubicBezTo>
                  <a:cubicBezTo>
                    <a:pt x="9013" y="2526"/>
                    <a:pt x="9073" y="2466"/>
                    <a:pt x="8771" y="2284"/>
                  </a:cubicBezTo>
                  <a:cubicBezTo>
                    <a:pt x="8468" y="2103"/>
                    <a:pt x="6291" y="1014"/>
                    <a:pt x="5505" y="409"/>
                  </a:cubicBezTo>
                  <a:cubicBezTo>
                    <a:pt x="5111" y="107"/>
                    <a:pt x="4839" y="1"/>
                    <a:pt x="4612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579875" y="3353125"/>
              <a:ext cx="228375" cy="284700"/>
            </a:xfrm>
            <a:custGeom>
              <a:avLst/>
              <a:gdLst/>
              <a:ahLst/>
              <a:cxnLst/>
              <a:rect l="l" t="t" r="r" b="b"/>
              <a:pathLst>
                <a:path w="9135" h="11388" extrusionOk="0">
                  <a:moveTo>
                    <a:pt x="4552" y="0"/>
                  </a:moveTo>
                  <a:cubicBezTo>
                    <a:pt x="4325" y="0"/>
                    <a:pt x="4144" y="106"/>
                    <a:pt x="3932" y="197"/>
                  </a:cubicBezTo>
                  <a:cubicBezTo>
                    <a:pt x="3569" y="439"/>
                    <a:pt x="1513" y="1588"/>
                    <a:pt x="666" y="2011"/>
                  </a:cubicBezTo>
                  <a:cubicBezTo>
                    <a:pt x="182" y="2314"/>
                    <a:pt x="1" y="2737"/>
                    <a:pt x="1" y="3524"/>
                  </a:cubicBezTo>
                  <a:lnTo>
                    <a:pt x="1" y="9935"/>
                  </a:lnTo>
                  <a:cubicBezTo>
                    <a:pt x="1" y="10722"/>
                    <a:pt x="605" y="10843"/>
                    <a:pt x="968" y="11145"/>
                  </a:cubicBezTo>
                  <a:cubicBezTo>
                    <a:pt x="1241" y="11327"/>
                    <a:pt x="3070" y="11387"/>
                    <a:pt x="4855" y="11387"/>
                  </a:cubicBezTo>
                  <a:cubicBezTo>
                    <a:pt x="6639" y="11387"/>
                    <a:pt x="8378" y="11327"/>
                    <a:pt x="8469" y="11266"/>
                  </a:cubicBezTo>
                  <a:cubicBezTo>
                    <a:pt x="9134" y="10903"/>
                    <a:pt x="9074" y="10722"/>
                    <a:pt x="9013" y="10117"/>
                  </a:cubicBezTo>
                  <a:cubicBezTo>
                    <a:pt x="8953" y="9512"/>
                    <a:pt x="9074" y="3524"/>
                    <a:pt x="9013" y="3040"/>
                  </a:cubicBezTo>
                  <a:cubicBezTo>
                    <a:pt x="8953" y="2556"/>
                    <a:pt x="8953" y="2495"/>
                    <a:pt x="8711" y="2314"/>
                  </a:cubicBezTo>
                  <a:cubicBezTo>
                    <a:pt x="8408" y="2072"/>
                    <a:pt x="6231" y="1044"/>
                    <a:pt x="5445" y="439"/>
                  </a:cubicBezTo>
                  <a:cubicBezTo>
                    <a:pt x="5051" y="106"/>
                    <a:pt x="4779" y="0"/>
                    <a:pt x="4552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579875" y="3353875"/>
              <a:ext cx="228375" cy="283250"/>
            </a:xfrm>
            <a:custGeom>
              <a:avLst/>
              <a:gdLst/>
              <a:ahLst/>
              <a:cxnLst/>
              <a:rect l="l" t="t" r="r" b="b"/>
              <a:pathLst>
                <a:path w="9135" h="11330" extrusionOk="0">
                  <a:moveTo>
                    <a:pt x="4552" y="0"/>
                  </a:moveTo>
                  <a:cubicBezTo>
                    <a:pt x="4325" y="0"/>
                    <a:pt x="4144" y="106"/>
                    <a:pt x="3932" y="227"/>
                  </a:cubicBezTo>
                  <a:cubicBezTo>
                    <a:pt x="3569" y="469"/>
                    <a:pt x="1513" y="1558"/>
                    <a:pt x="726" y="2042"/>
                  </a:cubicBezTo>
                  <a:cubicBezTo>
                    <a:pt x="182" y="2284"/>
                    <a:pt x="1" y="2707"/>
                    <a:pt x="1" y="3494"/>
                  </a:cubicBezTo>
                  <a:cubicBezTo>
                    <a:pt x="1" y="3494"/>
                    <a:pt x="1" y="8575"/>
                    <a:pt x="1" y="9845"/>
                  </a:cubicBezTo>
                  <a:cubicBezTo>
                    <a:pt x="1" y="10692"/>
                    <a:pt x="605" y="10752"/>
                    <a:pt x="1029" y="11115"/>
                  </a:cubicBezTo>
                  <a:cubicBezTo>
                    <a:pt x="1243" y="11276"/>
                    <a:pt x="2684" y="11330"/>
                    <a:pt x="4242" y="11330"/>
                  </a:cubicBezTo>
                  <a:cubicBezTo>
                    <a:pt x="6212" y="11330"/>
                    <a:pt x="8368" y="11243"/>
                    <a:pt x="8469" y="11176"/>
                  </a:cubicBezTo>
                  <a:cubicBezTo>
                    <a:pt x="9134" y="10873"/>
                    <a:pt x="9013" y="10692"/>
                    <a:pt x="8953" y="10087"/>
                  </a:cubicBezTo>
                  <a:cubicBezTo>
                    <a:pt x="8953" y="9482"/>
                    <a:pt x="9013" y="3554"/>
                    <a:pt x="8953" y="3010"/>
                  </a:cubicBezTo>
                  <a:cubicBezTo>
                    <a:pt x="8953" y="2526"/>
                    <a:pt x="8953" y="2465"/>
                    <a:pt x="8650" y="2284"/>
                  </a:cubicBezTo>
                  <a:cubicBezTo>
                    <a:pt x="8408" y="2102"/>
                    <a:pt x="6170" y="1014"/>
                    <a:pt x="5445" y="409"/>
                  </a:cubicBezTo>
                  <a:cubicBezTo>
                    <a:pt x="5051" y="106"/>
                    <a:pt x="4779" y="0"/>
                    <a:pt x="4552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581400" y="3355375"/>
              <a:ext cx="226850" cy="280925"/>
            </a:xfrm>
            <a:custGeom>
              <a:avLst/>
              <a:gdLst/>
              <a:ahLst/>
              <a:cxnLst/>
              <a:rect l="l" t="t" r="r" b="b"/>
              <a:pathLst>
                <a:path w="9074" h="11237" extrusionOk="0">
                  <a:moveTo>
                    <a:pt x="4491" y="1"/>
                  </a:moveTo>
                  <a:cubicBezTo>
                    <a:pt x="4264" y="1"/>
                    <a:pt x="4083" y="107"/>
                    <a:pt x="3871" y="228"/>
                  </a:cubicBezTo>
                  <a:cubicBezTo>
                    <a:pt x="3508" y="409"/>
                    <a:pt x="1452" y="1559"/>
                    <a:pt x="665" y="1982"/>
                  </a:cubicBezTo>
                  <a:cubicBezTo>
                    <a:pt x="181" y="2224"/>
                    <a:pt x="0" y="2647"/>
                    <a:pt x="0" y="3434"/>
                  </a:cubicBezTo>
                  <a:cubicBezTo>
                    <a:pt x="0" y="3434"/>
                    <a:pt x="0" y="8515"/>
                    <a:pt x="0" y="9785"/>
                  </a:cubicBezTo>
                  <a:cubicBezTo>
                    <a:pt x="0" y="10632"/>
                    <a:pt x="544" y="10692"/>
                    <a:pt x="968" y="10995"/>
                  </a:cubicBezTo>
                  <a:cubicBezTo>
                    <a:pt x="1210" y="11176"/>
                    <a:pt x="3024" y="11237"/>
                    <a:pt x="4801" y="11237"/>
                  </a:cubicBezTo>
                  <a:cubicBezTo>
                    <a:pt x="6578" y="11237"/>
                    <a:pt x="8317" y="11176"/>
                    <a:pt x="8408" y="11116"/>
                  </a:cubicBezTo>
                  <a:cubicBezTo>
                    <a:pt x="9073" y="10753"/>
                    <a:pt x="8952" y="10571"/>
                    <a:pt x="8892" y="10027"/>
                  </a:cubicBezTo>
                  <a:cubicBezTo>
                    <a:pt x="8831" y="9422"/>
                    <a:pt x="8952" y="3494"/>
                    <a:pt x="8892" y="3010"/>
                  </a:cubicBezTo>
                  <a:cubicBezTo>
                    <a:pt x="8831" y="2466"/>
                    <a:pt x="8892" y="2405"/>
                    <a:pt x="8589" y="2224"/>
                  </a:cubicBezTo>
                  <a:cubicBezTo>
                    <a:pt x="8287" y="2042"/>
                    <a:pt x="6109" y="1014"/>
                    <a:pt x="5384" y="409"/>
                  </a:cubicBezTo>
                  <a:cubicBezTo>
                    <a:pt x="4990" y="107"/>
                    <a:pt x="4718" y="1"/>
                    <a:pt x="4491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581400" y="3355375"/>
              <a:ext cx="225325" cy="280375"/>
            </a:xfrm>
            <a:custGeom>
              <a:avLst/>
              <a:gdLst/>
              <a:ahLst/>
              <a:cxnLst/>
              <a:rect l="l" t="t" r="r" b="b"/>
              <a:pathLst>
                <a:path w="9013" h="11215" extrusionOk="0">
                  <a:moveTo>
                    <a:pt x="4491" y="1"/>
                  </a:moveTo>
                  <a:cubicBezTo>
                    <a:pt x="4264" y="1"/>
                    <a:pt x="4083" y="107"/>
                    <a:pt x="3871" y="228"/>
                  </a:cubicBezTo>
                  <a:cubicBezTo>
                    <a:pt x="3508" y="470"/>
                    <a:pt x="1452" y="1559"/>
                    <a:pt x="665" y="1982"/>
                  </a:cubicBezTo>
                  <a:cubicBezTo>
                    <a:pt x="181" y="2284"/>
                    <a:pt x="0" y="2708"/>
                    <a:pt x="0" y="3494"/>
                  </a:cubicBezTo>
                  <a:lnTo>
                    <a:pt x="0" y="9785"/>
                  </a:lnTo>
                  <a:cubicBezTo>
                    <a:pt x="0" y="10571"/>
                    <a:pt x="605" y="10692"/>
                    <a:pt x="968" y="10995"/>
                  </a:cubicBezTo>
                  <a:cubicBezTo>
                    <a:pt x="1193" y="11164"/>
                    <a:pt x="2786" y="11215"/>
                    <a:pt x="4434" y="11215"/>
                  </a:cubicBezTo>
                  <a:cubicBezTo>
                    <a:pt x="6322" y="11215"/>
                    <a:pt x="8283" y="11148"/>
                    <a:pt x="8347" y="11116"/>
                  </a:cubicBezTo>
                  <a:cubicBezTo>
                    <a:pt x="9013" y="10753"/>
                    <a:pt x="8952" y="10571"/>
                    <a:pt x="8892" y="9966"/>
                  </a:cubicBezTo>
                  <a:cubicBezTo>
                    <a:pt x="8831" y="9362"/>
                    <a:pt x="8952" y="3494"/>
                    <a:pt x="8892" y="3010"/>
                  </a:cubicBezTo>
                  <a:cubicBezTo>
                    <a:pt x="8831" y="2526"/>
                    <a:pt x="8831" y="2466"/>
                    <a:pt x="8589" y="2284"/>
                  </a:cubicBezTo>
                  <a:cubicBezTo>
                    <a:pt x="8287" y="2042"/>
                    <a:pt x="6109" y="1014"/>
                    <a:pt x="5384" y="409"/>
                  </a:cubicBezTo>
                  <a:cubicBezTo>
                    <a:pt x="4990" y="107"/>
                    <a:pt x="4718" y="1"/>
                    <a:pt x="4491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8"/>
            <p:cNvSpPr/>
            <p:nvPr/>
          </p:nvSpPr>
          <p:spPr>
            <a:xfrm>
              <a:off x="582900" y="3356900"/>
              <a:ext cx="223825" cy="277900"/>
            </a:xfrm>
            <a:custGeom>
              <a:avLst/>
              <a:gdLst/>
              <a:ahLst/>
              <a:cxnLst/>
              <a:rect l="l" t="t" r="r" b="b"/>
              <a:pathLst>
                <a:path w="8953" h="11116" extrusionOk="0">
                  <a:moveTo>
                    <a:pt x="4431" y="0"/>
                  </a:moveTo>
                  <a:cubicBezTo>
                    <a:pt x="4204" y="0"/>
                    <a:pt x="4023" y="106"/>
                    <a:pt x="3811" y="227"/>
                  </a:cubicBezTo>
                  <a:cubicBezTo>
                    <a:pt x="3448" y="409"/>
                    <a:pt x="1452" y="1498"/>
                    <a:pt x="666" y="1981"/>
                  </a:cubicBezTo>
                  <a:cubicBezTo>
                    <a:pt x="121" y="2223"/>
                    <a:pt x="0" y="2647"/>
                    <a:pt x="0" y="3433"/>
                  </a:cubicBezTo>
                  <a:lnTo>
                    <a:pt x="0" y="9724"/>
                  </a:lnTo>
                  <a:cubicBezTo>
                    <a:pt x="0" y="10510"/>
                    <a:pt x="545" y="10571"/>
                    <a:pt x="968" y="10873"/>
                  </a:cubicBezTo>
                  <a:cubicBezTo>
                    <a:pt x="1210" y="11055"/>
                    <a:pt x="2995" y="11115"/>
                    <a:pt x="4741" y="11115"/>
                  </a:cubicBezTo>
                  <a:cubicBezTo>
                    <a:pt x="6488" y="11115"/>
                    <a:pt x="8197" y="11055"/>
                    <a:pt x="8287" y="10994"/>
                  </a:cubicBezTo>
                  <a:cubicBezTo>
                    <a:pt x="8953" y="10692"/>
                    <a:pt x="8832" y="10510"/>
                    <a:pt x="8771" y="9905"/>
                  </a:cubicBezTo>
                  <a:cubicBezTo>
                    <a:pt x="8711" y="9301"/>
                    <a:pt x="8832" y="3433"/>
                    <a:pt x="8771" y="2949"/>
                  </a:cubicBezTo>
                  <a:cubicBezTo>
                    <a:pt x="8711" y="2465"/>
                    <a:pt x="8771" y="2405"/>
                    <a:pt x="8469" y="2223"/>
                  </a:cubicBezTo>
                  <a:cubicBezTo>
                    <a:pt x="8227" y="2042"/>
                    <a:pt x="6049" y="1014"/>
                    <a:pt x="5324" y="409"/>
                  </a:cubicBezTo>
                  <a:cubicBezTo>
                    <a:pt x="4930" y="106"/>
                    <a:pt x="4658" y="0"/>
                    <a:pt x="4431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8"/>
            <p:cNvSpPr/>
            <p:nvPr/>
          </p:nvSpPr>
          <p:spPr>
            <a:xfrm>
              <a:off x="582900" y="3356900"/>
              <a:ext cx="222325" cy="277350"/>
            </a:xfrm>
            <a:custGeom>
              <a:avLst/>
              <a:gdLst/>
              <a:ahLst/>
              <a:cxnLst/>
              <a:rect l="l" t="t" r="r" b="b"/>
              <a:pathLst>
                <a:path w="8893" h="11094" extrusionOk="0">
                  <a:moveTo>
                    <a:pt x="4431" y="0"/>
                  </a:moveTo>
                  <a:cubicBezTo>
                    <a:pt x="4220" y="0"/>
                    <a:pt x="4053" y="106"/>
                    <a:pt x="3872" y="227"/>
                  </a:cubicBezTo>
                  <a:cubicBezTo>
                    <a:pt x="3448" y="469"/>
                    <a:pt x="1452" y="1558"/>
                    <a:pt x="666" y="1981"/>
                  </a:cubicBezTo>
                  <a:cubicBezTo>
                    <a:pt x="182" y="2284"/>
                    <a:pt x="0" y="2647"/>
                    <a:pt x="0" y="3433"/>
                  </a:cubicBezTo>
                  <a:lnTo>
                    <a:pt x="0" y="9664"/>
                  </a:lnTo>
                  <a:cubicBezTo>
                    <a:pt x="0" y="10510"/>
                    <a:pt x="545" y="10571"/>
                    <a:pt x="968" y="10873"/>
                  </a:cubicBezTo>
                  <a:cubicBezTo>
                    <a:pt x="1194" y="11042"/>
                    <a:pt x="2760" y="11093"/>
                    <a:pt x="4386" y="11093"/>
                  </a:cubicBezTo>
                  <a:cubicBezTo>
                    <a:pt x="6249" y="11093"/>
                    <a:pt x="8191" y="11027"/>
                    <a:pt x="8287" y="10994"/>
                  </a:cubicBezTo>
                  <a:cubicBezTo>
                    <a:pt x="8892" y="10631"/>
                    <a:pt x="8832" y="10450"/>
                    <a:pt x="8771" y="9905"/>
                  </a:cubicBezTo>
                  <a:cubicBezTo>
                    <a:pt x="8711" y="9301"/>
                    <a:pt x="8832" y="3494"/>
                    <a:pt x="8771" y="2949"/>
                  </a:cubicBezTo>
                  <a:cubicBezTo>
                    <a:pt x="8711" y="2465"/>
                    <a:pt x="8771" y="2405"/>
                    <a:pt x="8469" y="2223"/>
                  </a:cubicBezTo>
                  <a:cubicBezTo>
                    <a:pt x="8167" y="2042"/>
                    <a:pt x="6049" y="1014"/>
                    <a:pt x="5263" y="409"/>
                  </a:cubicBezTo>
                  <a:cubicBezTo>
                    <a:pt x="4900" y="106"/>
                    <a:pt x="4643" y="0"/>
                    <a:pt x="4431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8"/>
            <p:cNvSpPr/>
            <p:nvPr/>
          </p:nvSpPr>
          <p:spPr>
            <a:xfrm>
              <a:off x="584400" y="3358400"/>
              <a:ext cx="220825" cy="274600"/>
            </a:xfrm>
            <a:custGeom>
              <a:avLst/>
              <a:gdLst/>
              <a:ahLst/>
              <a:cxnLst/>
              <a:rect l="l" t="t" r="r" b="b"/>
              <a:pathLst>
                <a:path w="8833" h="10984" extrusionOk="0">
                  <a:moveTo>
                    <a:pt x="4371" y="1"/>
                  </a:moveTo>
                  <a:cubicBezTo>
                    <a:pt x="4160" y="1"/>
                    <a:pt x="3993" y="107"/>
                    <a:pt x="3812" y="228"/>
                  </a:cubicBezTo>
                  <a:cubicBezTo>
                    <a:pt x="3388" y="409"/>
                    <a:pt x="1392" y="1498"/>
                    <a:pt x="606" y="1921"/>
                  </a:cubicBezTo>
                  <a:cubicBezTo>
                    <a:pt x="122" y="2224"/>
                    <a:pt x="1" y="2647"/>
                    <a:pt x="1" y="3373"/>
                  </a:cubicBezTo>
                  <a:lnTo>
                    <a:pt x="1" y="9604"/>
                  </a:lnTo>
                  <a:cubicBezTo>
                    <a:pt x="1" y="10390"/>
                    <a:pt x="545" y="10511"/>
                    <a:pt x="908" y="10813"/>
                  </a:cubicBezTo>
                  <a:cubicBezTo>
                    <a:pt x="1114" y="10942"/>
                    <a:pt x="2439" y="10983"/>
                    <a:pt x="3902" y="10983"/>
                  </a:cubicBezTo>
                  <a:cubicBezTo>
                    <a:pt x="5874" y="10983"/>
                    <a:pt x="8098" y="10909"/>
                    <a:pt x="8167" y="10874"/>
                  </a:cubicBezTo>
                  <a:cubicBezTo>
                    <a:pt x="8832" y="10571"/>
                    <a:pt x="8711" y="10390"/>
                    <a:pt x="8711" y="9785"/>
                  </a:cubicBezTo>
                  <a:cubicBezTo>
                    <a:pt x="8651" y="9241"/>
                    <a:pt x="8711" y="3434"/>
                    <a:pt x="8711" y="2950"/>
                  </a:cubicBezTo>
                  <a:cubicBezTo>
                    <a:pt x="8651" y="2466"/>
                    <a:pt x="8651" y="2405"/>
                    <a:pt x="8409" y="2224"/>
                  </a:cubicBezTo>
                  <a:cubicBezTo>
                    <a:pt x="8107" y="1982"/>
                    <a:pt x="5989" y="954"/>
                    <a:pt x="5203" y="409"/>
                  </a:cubicBezTo>
                  <a:cubicBezTo>
                    <a:pt x="4840" y="107"/>
                    <a:pt x="4583" y="1"/>
                    <a:pt x="4371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8"/>
            <p:cNvSpPr/>
            <p:nvPr/>
          </p:nvSpPr>
          <p:spPr>
            <a:xfrm>
              <a:off x="585925" y="3358400"/>
              <a:ext cx="217775" cy="274325"/>
            </a:xfrm>
            <a:custGeom>
              <a:avLst/>
              <a:gdLst/>
              <a:ahLst/>
              <a:cxnLst/>
              <a:rect l="l" t="t" r="r" b="b"/>
              <a:pathLst>
                <a:path w="8711" h="10973" extrusionOk="0">
                  <a:moveTo>
                    <a:pt x="4310" y="1"/>
                  </a:moveTo>
                  <a:cubicBezTo>
                    <a:pt x="4099" y="1"/>
                    <a:pt x="3932" y="107"/>
                    <a:pt x="3751" y="228"/>
                  </a:cubicBezTo>
                  <a:cubicBezTo>
                    <a:pt x="3327" y="470"/>
                    <a:pt x="1331" y="1559"/>
                    <a:pt x="605" y="1982"/>
                  </a:cubicBezTo>
                  <a:cubicBezTo>
                    <a:pt x="121" y="2224"/>
                    <a:pt x="0" y="2647"/>
                    <a:pt x="0" y="3434"/>
                  </a:cubicBezTo>
                  <a:lnTo>
                    <a:pt x="0" y="9604"/>
                  </a:lnTo>
                  <a:cubicBezTo>
                    <a:pt x="0" y="10390"/>
                    <a:pt x="484" y="10450"/>
                    <a:pt x="908" y="10753"/>
                  </a:cubicBezTo>
                  <a:cubicBezTo>
                    <a:pt x="1105" y="10922"/>
                    <a:pt x="2656" y="10973"/>
                    <a:pt x="4268" y="10973"/>
                  </a:cubicBezTo>
                  <a:cubicBezTo>
                    <a:pt x="6115" y="10973"/>
                    <a:pt x="8041" y="10906"/>
                    <a:pt x="8106" y="10874"/>
                  </a:cubicBezTo>
                  <a:cubicBezTo>
                    <a:pt x="8711" y="10571"/>
                    <a:pt x="8650" y="10390"/>
                    <a:pt x="8590" y="9785"/>
                  </a:cubicBezTo>
                  <a:cubicBezTo>
                    <a:pt x="8529" y="9180"/>
                    <a:pt x="8650" y="3434"/>
                    <a:pt x="8590" y="2950"/>
                  </a:cubicBezTo>
                  <a:cubicBezTo>
                    <a:pt x="8529" y="2466"/>
                    <a:pt x="8590" y="2405"/>
                    <a:pt x="8287" y="2224"/>
                  </a:cubicBezTo>
                  <a:cubicBezTo>
                    <a:pt x="8046" y="2042"/>
                    <a:pt x="5928" y="1014"/>
                    <a:pt x="5142" y="409"/>
                  </a:cubicBezTo>
                  <a:cubicBezTo>
                    <a:pt x="4779" y="107"/>
                    <a:pt x="4522" y="1"/>
                    <a:pt x="4310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8"/>
            <p:cNvSpPr/>
            <p:nvPr/>
          </p:nvSpPr>
          <p:spPr>
            <a:xfrm>
              <a:off x="585925" y="3359925"/>
              <a:ext cx="217775" cy="271675"/>
            </a:xfrm>
            <a:custGeom>
              <a:avLst/>
              <a:gdLst/>
              <a:ahLst/>
              <a:cxnLst/>
              <a:rect l="l" t="t" r="r" b="b"/>
              <a:pathLst>
                <a:path w="8711" h="10867" extrusionOk="0">
                  <a:moveTo>
                    <a:pt x="4310" y="0"/>
                  </a:moveTo>
                  <a:cubicBezTo>
                    <a:pt x="4099" y="0"/>
                    <a:pt x="3932" y="106"/>
                    <a:pt x="3751" y="227"/>
                  </a:cubicBezTo>
                  <a:cubicBezTo>
                    <a:pt x="3327" y="409"/>
                    <a:pt x="1392" y="1498"/>
                    <a:pt x="605" y="1921"/>
                  </a:cubicBezTo>
                  <a:cubicBezTo>
                    <a:pt x="121" y="2223"/>
                    <a:pt x="0" y="2586"/>
                    <a:pt x="0" y="3373"/>
                  </a:cubicBezTo>
                  <a:cubicBezTo>
                    <a:pt x="0" y="3373"/>
                    <a:pt x="0" y="8272"/>
                    <a:pt x="0" y="9482"/>
                  </a:cubicBezTo>
                  <a:cubicBezTo>
                    <a:pt x="0" y="10329"/>
                    <a:pt x="484" y="10389"/>
                    <a:pt x="908" y="10692"/>
                  </a:cubicBezTo>
                  <a:cubicBezTo>
                    <a:pt x="1100" y="10829"/>
                    <a:pt x="2580" y="10867"/>
                    <a:pt x="4148" y="10867"/>
                  </a:cubicBezTo>
                  <a:cubicBezTo>
                    <a:pt x="6030" y="10867"/>
                    <a:pt x="8040" y="10813"/>
                    <a:pt x="8106" y="10813"/>
                  </a:cubicBezTo>
                  <a:cubicBezTo>
                    <a:pt x="8711" y="10450"/>
                    <a:pt x="8650" y="10268"/>
                    <a:pt x="8590" y="9724"/>
                  </a:cubicBezTo>
                  <a:cubicBezTo>
                    <a:pt x="8529" y="9119"/>
                    <a:pt x="8650" y="3373"/>
                    <a:pt x="8590" y="2889"/>
                  </a:cubicBezTo>
                  <a:cubicBezTo>
                    <a:pt x="8529" y="2405"/>
                    <a:pt x="8590" y="2405"/>
                    <a:pt x="8287" y="2163"/>
                  </a:cubicBezTo>
                  <a:cubicBezTo>
                    <a:pt x="7985" y="1981"/>
                    <a:pt x="5928" y="953"/>
                    <a:pt x="5142" y="409"/>
                  </a:cubicBezTo>
                  <a:cubicBezTo>
                    <a:pt x="4779" y="106"/>
                    <a:pt x="4522" y="0"/>
                    <a:pt x="4310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587425" y="3359925"/>
              <a:ext cx="214775" cy="271300"/>
            </a:xfrm>
            <a:custGeom>
              <a:avLst/>
              <a:gdLst/>
              <a:ahLst/>
              <a:cxnLst/>
              <a:rect l="l" t="t" r="r" b="b"/>
              <a:pathLst>
                <a:path w="8591" h="10852" extrusionOk="0">
                  <a:moveTo>
                    <a:pt x="4250" y="0"/>
                  </a:moveTo>
                  <a:cubicBezTo>
                    <a:pt x="4039" y="0"/>
                    <a:pt x="3872" y="106"/>
                    <a:pt x="3691" y="227"/>
                  </a:cubicBezTo>
                  <a:cubicBezTo>
                    <a:pt x="3267" y="469"/>
                    <a:pt x="1332" y="1498"/>
                    <a:pt x="545" y="1981"/>
                  </a:cubicBezTo>
                  <a:cubicBezTo>
                    <a:pt x="61" y="2223"/>
                    <a:pt x="1" y="2647"/>
                    <a:pt x="1" y="3373"/>
                  </a:cubicBezTo>
                  <a:lnTo>
                    <a:pt x="1" y="9482"/>
                  </a:lnTo>
                  <a:cubicBezTo>
                    <a:pt x="1" y="10268"/>
                    <a:pt x="485" y="10389"/>
                    <a:pt x="848" y="10631"/>
                  </a:cubicBezTo>
                  <a:cubicBezTo>
                    <a:pt x="1045" y="10800"/>
                    <a:pt x="2596" y="10851"/>
                    <a:pt x="4202" y="10851"/>
                  </a:cubicBezTo>
                  <a:cubicBezTo>
                    <a:pt x="6041" y="10851"/>
                    <a:pt x="7953" y="10785"/>
                    <a:pt x="7986" y="10752"/>
                  </a:cubicBezTo>
                  <a:cubicBezTo>
                    <a:pt x="8590" y="10450"/>
                    <a:pt x="8530" y="10268"/>
                    <a:pt x="8469" y="9663"/>
                  </a:cubicBezTo>
                  <a:cubicBezTo>
                    <a:pt x="8469" y="9119"/>
                    <a:pt x="8530" y="3433"/>
                    <a:pt x="8469" y="2949"/>
                  </a:cubicBezTo>
                  <a:cubicBezTo>
                    <a:pt x="8469" y="2465"/>
                    <a:pt x="8469" y="2405"/>
                    <a:pt x="8227" y="2223"/>
                  </a:cubicBezTo>
                  <a:cubicBezTo>
                    <a:pt x="7925" y="2042"/>
                    <a:pt x="5808" y="1014"/>
                    <a:pt x="5082" y="409"/>
                  </a:cubicBezTo>
                  <a:cubicBezTo>
                    <a:pt x="4719" y="106"/>
                    <a:pt x="4462" y="0"/>
                    <a:pt x="425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8"/>
            <p:cNvSpPr/>
            <p:nvPr/>
          </p:nvSpPr>
          <p:spPr>
            <a:xfrm>
              <a:off x="587425" y="3361425"/>
              <a:ext cx="214775" cy="268675"/>
            </a:xfrm>
            <a:custGeom>
              <a:avLst/>
              <a:gdLst/>
              <a:ahLst/>
              <a:cxnLst/>
              <a:rect l="l" t="t" r="r" b="b"/>
              <a:pathLst>
                <a:path w="8591" h="10747" extrusionOk="0">
                  <a:moveTo>
                    <a:pt x="4250" y="1"/>
                  </a:moveTo>
                  <a:cubicBezTo>
                    <a:pt x="4039" y="1"/>
                    <a:pt x="3872" y="107"/>
                    <a:pt x="3691" y="228"/>
                  </a:cubicBezTo>
                  <a:cubicBezTo>
                    <a:pt x="3267" y="470"/>
                    <a:pt x="1332" y="1498"/>
                    <a:pt x="606" y="1921"/>
                  </a:cubicBezTo>
                  <a:cubicBezTo>
                    <a:pt x="122" y="2163"/>
                    <a:pt x="1" y="2587"/>
                    <a:pt x="1" y="3373"/>
                  </a:cubicBezTo>
                  <a:lnTo>
                    <a:pt x="1" y="9422"/>
                  </a:lnTo>
                  <a:cubicBezTo>
                    <a:pt x="1" y="10208"/>
                    <a:pt x="485" y="10269"/>
                    <a:pt x="848" y="10571"/>
                  </a:cubicBezTo>
                  <a:cubicBezTo>
                    <a:pt x="1040" y="10709"/>
                    <a:pt x="2520" y="10746"/>
                    <a:pt x="4083" y="10746"/>
                  </a:cubicBezTo>
                  <a:cubicBezTo>
                    <a:pt x="5958" y="10746"/>
                    <a:pt x="7953" y="10692"/>
                    <a:pt x="7986" y="10692"/>
                  </a:cubicBezTo>
                  <a:cubicBezTo>
                    <a:pt x="8590" y="10390"/>
                    <a:pt x="8530" y="10208"/>
                    <a:pt x="8469" y="9603"/>
                  </a:cubicBezTo>
                  <a:cubicBezTo>
                    <a:pt x="8409" y="9059"/>
                    <a:pt x="8530" y="3373"/>
                    <a:pt x="8469" y="2889"/>
                  </a:cubicBezTo>
                  <a:cubicBezTo>
                    <a:pt x="8409" y="2405"/>
                    <a:pt x="8469" y="2345"/>
                    <a:pt x="8167" y="2163"/>
                  </a:cubicBezTo>
                  <a:cubicBezTo>
                    <a:pt x="7925" y="1982"/>
                    <a:pt x="5808" y="954"/>
                    <a:pt x="5082" y="409"/>
                  </a:cubicBezTo>
                  <a:cubicBezTo>
                    <a:pt x="4719" y="107"/>
                    <a:pt x="4462" y="1"/>
                    <a:pt x="4250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8"/>
            <p:cNvSpPr/>
            <p:nvPr/>
          </p:nvSpPr>
          <p:spPr>
            <a:xfrm>
              <a:off x="588950" y="3362575"/>
              <a:ext cx="213250" cy="267400"/>
            </a:xfrm>
            <a:custGeom>
              <a:avLst/>
              <a:gdLst/>
              <a:ahLst/>
              <a:cxnLst/>
              <a:rect l="l" t="t" r="r" b="b"/>
              <a:pathLst>
                <a:path w="8530" h="10696" extrusionOk="0">
                  <a:moveTo>
                    <a:pt x="4189" y="0"/>
                  </a:moveTo>
                  <a:cubicBezTo>
                    <a:pt x="3978" y="0"/>
                    <a:pt x="3811" y="91"/>
                    <a:pt x="3630" y="182"/>
                  </a:cubicBezTo>
                  <a:cubicBezTo>
                    <a:pt x="3206" y="424"/>
                    <a:pt x="1271" y="1452"/>
                    <a:pt x="545" y="1875"/>
                  </a:cubicBezTo>
                  <a:cubicBezTo>
                    <a:pt x="61" y="2178"/>
                    <a:pt x="0" y="2541"/>
                    <a:pt x="0" y="3327"/>
                  </a:cubicBezTo>
                  <a:lnTo>
                    <a:pt x="0" y="9376"/>
                  </a:lnTo>
                  <a:cubicBezTo>
                    <a:pt x="0" y="10162"/>
                    <a:pt x="424" y="10223"/>
                    <a:pt x="847" y="10525"/>
                  </a:cubicBezTo>
                  <a:cubicBezTo>
                    <a:pt x="1028" y="10654"/>
                    <a:pt x="2327" y="10695"/>
                    <a:pt x="3764" y="10695"/>
                  </a:cubicBezTo>
                  <a:cubicBezTo>
                    <a:pt x="5701" y="10695"/>
                    <a:pt x="7890" y="10621"/>
                    <a:pt x="7925" y="10586"/>
                  </a:cubicBezTo>
                  <a:cubicBezTo>
                    <a:pt x="8529" y="10283"/>
                    <a:pt x="8469" y="10102"/>
                    <a:pt x="8408" y="9557"/>
                  </a:cubicBezTo>
                  <a:cubicBezTo>
                    <a:pt x="8348" y="8953"/>
                    <a:pt x="8469" y="3327"/>
                    <a:pt x="8408" y="2843"/>
                  </a:cubicBezTo>
                  <a:cubicBezTo>
                    <a:pt x="8348" y="2359"/>
                    <a:pt x="8348" y="2359"/>
                    <a:pt x="8106" y="2117"/>
                  </a:cubicBezTo>
                  <a:cubicBezTo>
                    <a:pt x="7804" y="1936"/>
                    <a:pt x="5747" y="968"/>
                    <a:pt x="5021" y="363"/>
                  </a:cubicBezTo>
                  <a:cubicBezTo>
                    <a:pt x="4658" y="91"/>
                    <a:pt x="4401" y="0"/>
                    <a:pt x="4189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8"/>
            <p:cNvSpPr/>
            <p:nvPr/>
          </p:nvSpPr>
          <p:spPr>
            <a:xfrm>
              <a:off x="588950" y="3362950"/>
              <a:ext cx="211725" cy="265625"/>
            </a:xfrm>
            <a:custGeom>
              <a:avLst/>
              <a:gdLst/>
              <a:ahLst/>
              <a:cxnLst/>
              <a:rect l="l" t="t" r="r" b="b"/>
              <a:pathLst>
                <a:path w="8469" h="10625" extrusionOk="0">
                  <a:moveTo>
                    <a:pt x="4189" y="0"/>
                  </a:moveTo>
                  <a:cubicBezTo>
                    <a:pt x="3978" y="0"/>
                    <a:pt x="3811" y="106"/>
                    <a:pt x="3630" y="227"/>
                  </a:cubicBezTo>
                  <a:cubicBezTo>
                    <a:pt x="3267" y="469"/>
                    <a:pt x="1331" y="1497"/>
                    <a:pt x="545" y="1921"/>
                  </a:cubicBezTo>
                  <a:cubicBezTo>
                    <a:pt x="61" y="2163"/>
                    <a:pt x="0" y="2586"/>
                    <a:pt x="0" y="3312"/>
                  </a:cubicBezTo>
                  <a:lnTo>
                    <a:pt x="0" y="9301"/>
                  </a:lnTo>
                  <a:cubicBezTo>
                    <a:pt x="0" y="10087"/>
                    <a:pt x="484" y="10208"/>
                    <a:pt x="847" y="10450"/>
                  </a:cubicBezTo>
                  <a:cubicBezTo>
                    <a:pt x="1040" y="10587"/>
                    <a:pt x="2507" y="10625"/>
                    <a:pt x="4050" y="10625"/>
                  </a:cubicBezTo>
                  <a:cubicBezTo>
                    <a:pt x="5902" y="10625"/>
                    <a:pt x="7864" y="10571"/>
                    <a:pt x="7864" y="10571"/>
                  </a:cubicBezTo>
                  <a:cubicBezTo>
                    <a:pt x="8469" y="10268"/>
                    <a:pt x="8408" y="10087"/>
                    <a:pt x="8348" y="9542"/>
                  </a:cubicBezTo>
                  <a:cubicBezTo>
                    <a:pt x="8348" y="8938"/>
                    <a:pt x="8408" y="3312"/>
                    <a:pt x="8348" y="2889"/>
                  </a:cubicBezTo>
                  <a:cubicBezTo>
                    <a:pt x="8348" y="2405"/>
                    <a:pt x="8348" y="2344"/>
                    <a:pt x="8045" y="2163"/>
                  </a:cubicBezTo>
                  <a:cubicBezTo>
                    <a:pt x="7804" y="1981"/>
                    <a:pt x="5747" y="953"/>
                    <a:pt x="5021" y="409"/>
                  </a:cubicBezTo>
                  <a:cubicBezTo>
                    <a:pt x="4658" y="106"/>
                    <a:pt x="4401" y="0"/>
                    <a:pt x="4189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8"/>
            <p:cNvSpPr/>
            <p:nvPr/>
          </p:nvSpPr>
          <p:spPr>
            <a:xfrm>
              <a:off x="590450" y="3364075"/>
              <a:ext cx="210225" cy="264500"/>
            </a:xfrm>
            <a:custGeom>
              <a:avLst/>
              <a:gdLst/>
              <a:ahLst/>
              <a:cxnLst/>
              <a:rect l="l" t="t" r="r" b="b"/>
              <a:pathLst>
                <a:path w="8409" h="10580" extrusionOk="0">
                  <a:moveTo>
                    <a:pt x="4129" y="1"/>
                  </a:moveTo>
                  <a:cubicBezTo>
                    <a:pt x="3918" y="1"/>
                    <a:pt x="3751" y="91"/>
                    <a:pt x="3570" y="182"/>
                  </a:cubicBezTo>
                  <a:cubicBezTo>
                    <a:pt x="3207" y="424"/>
                    <a:pt x="1271" y="1452"/>
                    <a:pt x="545" y="1876"/>
                  </a:cubicBezTo>
                  <a:cubicBezTo>
                    <a:pt x="61" y="2118"/>
                    <a:pt x="1" y="2541"/>
                    <a:pt x="1" y="3267"/>
                  </a:cubicBezTo>
                  <a:cubicBezTo>
                    <a:pt x="1" y="3267"/>
                    <a:pt x="1" y="8046"/>
                    <a:pt x="1" y="9256"/>
                  </a:cubicBezTo>
                  <a:cubicBezTo>
                    <a:pt x="1" y="10042"/>
                    <a:pt x="424" y="10102"/>
                    <a:pt x="787" y="10405"/>
                  </a:cubicBezTo>
                  <a:cubicBezTo>
                    <a:pt x="980" y="10542"/>
                    <a:pt x="2434" y="10580"/>
                    <a:pt x="3970" y="10580"/>
                  </a:cubicBezTo>
                  <a:cubicBezTo>
                    <a:pt x="5812" y="10580"/>
                    <a:pt x="7771" y="10526"/>
                    <a:pt x="7804" y="10526"/>
                  </a:cubicBezTo>
                  <a:cubicBezTo>
                    <a:pt x="8409" y="10223"/>
                    <a:pt x="8348" y="9981"/>
                    <a:pt x="8288" y="9437"/>
                  </a:cubicBezTo>
                  <a:cubicBezTo>
                    <a:pt x="8227" y="8893"/>
                    <a:pt x="8348" y="3328"/>
                    <a:pt x="8288" y="2844"/>
                  </a:cubicBezTo>
                  <a:cubicBezTo>
                    <a:pt x="8227" y="2360"/>
                    <a:pt x="8288" y="2299"/>
                    <a:pt x="7985" y="2118"/>
                  </a:cubicBezTo>
                  <a:cubicBezTo>
                    <a:pt x="7744" y="1936"/>
                    <a:pt x="5687" y="969"/>
                    <a:pt x="4961" y="364"/>
                  </a:cubicBezTo>
                  <a:cubicBezTo>
                    <a:pt x="4598" y="91"/>
                    <a:pt x="4341" y="1"/>
                    <a:pt x="4129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8"/>
            <p:cNvSpPr/>
            <p:nvPr/>
          </p:nvSpPr>
          <p:spPr>
            <a:xfrm>
              <a:off x="590450" y="3364450"/>
              <a:ext cx="208725" cy="262900"/>
            </a:xfrm>
            <a:custGeom>
              <a:avLst/>
              <a:gdLst/>
              <a:ahLst/>
              <a:cxnLst/>
              <a:rect l="l" t="t" r="r" b="b"/>
              <a:pathLst>
                <a:path w="8349" h="10516" extrusionOk="0">
                  <a:moveTo>
                    <a:pt x="4129" y="1"/>
                  </a:moveTo>
                  <a:cubicBezTo>
                    <a:pt x="3918" y="1"/>
                    <a:pt x="3751" y="107"/>
                    <a:pt x="3570" y="228"/>
                  </a:cubicBezTo>
                  <a:cubicBezTo>
                    <a:pt x="3207" y="470"/>
                    <a:pt x="1271" y="1498"/>
                    <a:pt x="545" y="1861"/>
                  </a:cubicBezTo>
                  <a:cubicBezTo>
                    <a:pt x="61" y="2163"/>
                    <a:pt x="1" y="2526"/>
                    <a:pt x="1" y="3313"/>
                  </a:cubicBezTo>
                  <a:cubicBezTo>
                    <a:pt x="1" y="3313"/>
                    <a:pt x="1" y="8031"/>
                    <a:pt x="1" y="9241"/>
                  </a:cubicBezTo>
                  <a:cubicBezTo>
                    <a:pt x="1" y="10027"/>
                    <a:pt x="424" y="10087"/>
                    <a:pt x="848" y="10390"/>
                  </a:cubicBezTo>
                  <a:cubicBezTo>
                    <a:pt x="993" y="10487"/>
                    <a:pt x="2125" y="10516"/>
                    <a:pt x="3436" y="10516"/>
                  </a:cubicBezTo>
                  <a:cubicBezTo>
                    <a:pt x="5401" y="10516"/>
                    <a:pt x="7768" y="10450"/>
                    <a:pt x="7804" y="10450"/>
                  </a:cubicBezTo>
                  <a:cubicBezTo>
                    <a:pt x="8348" y="10148"/>
                    <a:pt x="8288" y="9966"/>
                    <a:pt x="8288" y="9422"/>
                  </a:cubicBezTo>
                  <a:cubicBezTo>
                    <a:pt x="8227" y="8878"/>
                    <a:pt x="8288" y="3313"/>
                    <a:pt x="8288" y="2829"/>
                  </a:cubicBezTo>
                  <a:cubicBezTo>
                    <a:pt x="8227" y="2345"/>
                    <a:pt x="8227" y="2345"/>
                    <a:pt x="7985" y="2163"/>
                  </a:cubicBezTo>
                  <a:cubicBezTo>
                    <a:pt x="7683" y="1982"/>
                    <a:pt x="5687" y="954"/>
                    <a:pt x="4961" y="409"/>
                  </a:cubicBezTo>
                  <a:cubicBezTo>
                    <a:pt x="4598" y="107"/>
                    <a:pt x="4341" y="1"/>
                    <a:pt x="4129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8"/>
            <p:cNvSpPr/>
            <p:nvPr/>
          </p:nvSpPr>
          <p:spPr>
            <a:xfrm>
              <a:off x="591975" y="3365600"/>
              <a:ext cx="207200" cy="261475"/>
            </a:xfrm>
            <a:custGeom>
              <a:avLst/>
              <a:gdLst/>
              <a:ahLst/>
              <a:cxnLst/>
              <a:rect l="l" t="t" r="r" b="b"/>
              <a:pathLst>
                <a:path w="8288" h="10459" extrusionOk="0">
                  <a:moveTo>
                    <a:pt x="4068" y="0"/>
                  </a:moveTo>
                  <a:cubicBezTo>
                    <a:pt x="3857" y="0"/>
                    <a:pt x="3690" y="91"/>
                    <a:pt x="3509" y="182"/>
                  </a:cubicBezTo>
                  <a:cubicBezTo>
                    <a:pt x="3146" y="424"/>
                    <a:pt x="1210" y="1452"/>
                    <a:pt x="484" y="1875"/>
                  </a:cubicBezTo>
                  <a:cubicBezTo>
                    <a:pt x="0" y="2117"/>
                    <a:pt x="0" y="2541"/>
                    <a:pt x="0" y="3267"/>
                  </a:cubicBezTo>
                  <a:lnTo>
                    <a:pt x="0" y="9195"/>
                  </a:lnTo>
                  <a:cubicBezTo>
                    <a:pt x="0" y="9920"/>
                    <a:pt x="424" y="9981"/>
                    <a:pt x="787" y="10283"/>
                  </a:cubicBezTo>
                  <a:cubicBezTo>
                    <a:pt x="952" y="10421"/>
                    <a:pt x="2391" y="10458"/>
                    <a:pt x="3913" y="10458"/>
                  </a:cubicBezTo>
                  <a:cubicBezTo>
                    <a:pt x="5739" y="10458"/>
                    <a:pt x="7683" y="10404"/>
                    <a:pt x="7683" y="10404"/>
                  </a:cubicBezTo>
                  <a:cubicBezTo>
                    <a:pt x="8287" y="10102"/>
                    <a:pt x="8227" y="9920"/>
                    <a:pt x="8166" y="9376"/>
                  </a:cubicBezTo>
                  <a:cubicBezTo>
                    <a:pt x="8106" y="8771"/>
                    <a:pt x="8227" y="3267"/>
                    <a:pt x="8166" y="2783"/>
                  </a:cubicBezTo>
                  <a:cubicBezTo>
                    <a:pt x="8106" y="2359"/>
                    <a:pt x="8166" y="2299"/>
                    <a:pt x="7864" y="2117"/>
                  </a:cubicBezTo>
                  <a:cubicBezTo>
                    <a:pt x="7622" y="1936"/>
                    <a:pt x="5626" y="968"/>
                    <a:pt x="4900" y="363"/>
                  </a:cubicBezTo>
                  <a:cubicBezTo>
                    <a:pt x="4537" y="91"/>
                    <a:pt x="4280" y="0"/>
                    <a:pt x="4068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8"/>
            <p:cNvSpPr/>
            <p:nvPr/>
          </p:nvSpPr>
          <p:spPr>
            <a:xfrm>
              <a:off x="523925" y="3295075"/>
              <a:ext cx="320625" cy="393225"/>
            </a:xfrm>
            <a:custGeom>
              <a:avLst/>
              <a:gdLst/>
              <a:ahLst/>
              <a:cxnLst/>
              <a:rect l="l" t="t" r="r" b="b"/>
              <a:pathLst>
                <a:path w="12825" h="15729" extrusionOk="0">
                  <a:moveTo>
                    <a:pt x="6721" y="1"/>
                  </a:moveTo>
                  <a:cubicBezTo>
                    <a:pt x="6430" y="1"/>
                    <a:pt x="6193" y="134"/>
                    <a:pt x="5928" y="281"/>
                  </a:cubicBezTo>
                  <a:cubicBezTo>
                    <a:pt x="5323" y="644"/>
                    <a:pt x="2601" y="2156"/>
                    <a:pt x="1513" y="2761"/>
                  </a:cubicBezTo>
                  <a:cubicBezTo>
                    <a:pt x="847" y="3124"/>
                    <a:pt x="0" y="3668"/>
                    <a:pt x="0" y="4696"/>
                  </a:cubicBezTo>
                  <a:cubicBezTo>
                    <a:pt x="0" y="4696"/>
                    <a:pt x="0" y="11592"/>
                    <a:pt x="0" y="13346"/>
                  </a:cubicBezTo>
                  <a:cubicBezTo>
                    <a:pt x="0" y="14435"/>
                    <a:pt x="1271" y="14798"/>
                    <a:pt x="1936" y="15100"/>
                  </a:cubicBezTo>
                  <a:cubicBezTo>
                    <a:pt x="2944" y="15545"/>
                    <a:pt x="5099" y="15728"/>
                    <a:pt x="7178" y="15728"/>
                  </a:cubicBezTo>
                  <a:cubicBezTo>
                    <a:pt x="9341" y="15728"/>
                    <a:pt x="11421" y="15530"/>
                    <a:pt x="12038" y="15221"/>
                  </a:cubicBezTo>
                  <a:cubicBezTo>
                    <a:pt x="12461" y="15040"/>
                    <a:pt x="12824" y="14556"/>
                    <a:pt x="12764" y="13709"/>
                  </a:cubicBezTo>
                  <a:cubicBezTo>
                    <a:pt x="12703" y="12923"/>
                    <a:pt x="12824" y="4757"/>
                    <a:pt x="12764" y="4092"/>
                  </a:cubicBezTo>
                  <a:cubicBezTo>
                    <a:pt x="12703" y="3426"/>
                    <a:pt x="12703" y="3366"/>
                    <a:pt x="12340" y="3063"/>
                  </a:cubicBezTo>
                  <a:cubicBezTo>
                    <a:pt x="11917" y="2821"/>
                    <a:pt x="8953" y="1370"/>
                    <a:pt x="7924" y="583"/>
                  </a:cubicBezTo>
                  <a:cubicBezTo>
                    <a:pt x="7397" y="148"/>
                    <a:pt x="7028" y="1"/>
                    <a:pt x="6721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8"/>
            <p:cNvSpPr/>
            <p:nvPr/>
          </p:nvSpPr>
          <p:spPr>
            <a:xfrm>
              <a:off x="605575" y="3497100"/>
              <a:ext cx="160325" cy="133225"/>
            </a:xfrm>
            <a:custGeom>
              <a:avLst/>
              <a:gdLst/>
              <a:ahLst/>
              <a:cxnLst/>
              <a:rect l="l" t="t" r="r" b="b"/>
              <a:pathLst>
                <a:path w="6413" h="5329" extrusionOk="0">
                  <a:moveTo>
                    <a:pt x="3070" y="0"/>
                  </a:moveTo>
                  <a:cubicBezTo>
                    <a:pt x="1323" y="0"/>
                    <a:pt x="1" y="1128"/>
                    <a:pt x="1" y="2543"/>
                  </a:cubicBezTo>
                  <a:cubicBezTo>
                    <a:pt x="1" y="3995"/>
                    <a:pt x="1392" y="5265"/>
                    <a:pt x="3207" y="5326"/>
                  </a:cubicBezTo>
                  <a:cubicBezTo>
                    <a:pt x="3251" y="5327"/>
                    <a:pt x="3295" y="5328"/>
                    <a:pt x="3339" y="5328"/>
                  </a:cubicBezTo>
                  <a:cubicBezTo>
                    <a:pt x="5033" y="5328"/>
                    <a:pt x="6413" y="4200"/>
                    <a:pt x="6413" y="2785"/>
                  </a:cubicBezTo>
                  <a:cubicBezTo>
                    <a:pt x="6413" y="1273"/>
                    <a:pt x="4961" y="63"/>
                    <a:pt x="3207" y="3"/>
                  </a:cubicBezTo>
                  <a:cubicBezTo>
                    <a:pt x="3161" y="1"/>
                    <a:pt x="3115" y="0"/>
                    <a:pt x="3070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8"/>
            <p:cNvSpPr/>
            <p:nvPr/>
          </p:nvSpPr>
          <p:spPr>
            <a:xfrm>
              <a:off x="839975" y="3300375"/>
              <a:ext cx="272225" cy="399450"/>
            </a:xfrm>
            <a:custGeom>
              <a:avLst/>
              <a:gdLst/>
              <a:ahLst/>
              <a:cxnLst/>
              <a:rect l="l" t="t" r="r" b="b"/>
              <a:pathLst>
                <a:path w="10889" h="15978" extrusionOk="0">
                  <a:moveTo>
                    <a:pt x="5247" y="0"/>
                  </a:moveTo>
                  <a:cubicBezTo>
                    <a:pt x="4957" y="0"/>
                    <a:pt x="4725" y="156"/>
                    <a:pt x="4477" y="311"/>
                  </a:cubicBezTo>
                  <a:cubicBezTo>
                    <a:pt x="3993" y="674"/>
                    <a:pt x="1573" y="2186"/>
                    <a:pt x="666" y="2851"/>
                  </a:cubicBezTo>
                  <a:cubicBezTo>
                    <a:pt x="61" y="3214"/>
                    <a:pt x="1" y="3819"/>
                    <a:pt x="1" y="4908"/>
                  </a:cubicBezTo>
                  <a:cubicBezTo>
                    <a:pt x="1" y="4908"/>
                    <a:pt x="1" y="11925"/>
                    <a:pt x="1" y="13679"/>
                  </a:cubicBezTo>
                  <a:cubicBezTo>
                    <a:pt x="1" y="14828"/>
                    <a:pt x="545" y="14949"/>
                    <a:pt x="1029" y="15372"/>
                  </a:cubicBezTo>
                  <a:cubicBezTo>
                    <a:pt x="1543" y="15796"/>
                    <a:pt x="3509" y="15977"/>
                    <a:pt x="5467" y="15977"/>
                  </a:cubicBezTo>
                  <a:cubicBezTo>
                    <a:pt x="7426" y="15977"/>
                    <a:pt x="9376" y="15796"/>
                    <a:pt x="9860" y="15493"/>
                  </a:cubicBezTo>
                  <a:cubicBezTo>
                    <a:pt x="10889" y="14828"/>
                    <a:pt x="10526" y="14767"/>
                    <a:pt x="10465" y="13921"/>
                  </a:cubicBezTo>
                  <a:cubicBezTo>
                    <a:pt x="10405" y="13074"/>
                    <a:pt x="10526" y="4847"/>
                    <a:pt x="10465" y="4182"/>
                  </a:cubicBezTo>
                  <a:cubicBezTo>
                    <a:pt x="10405" y="3456"/>
                    <a:pt x="10465" y="3396"/>
                    <a:pt x="10102" y="3154"/>
                  </a:cubicBezTo>
                  <a:cubicBezTo>
                    <a:pt x="9739" y="2851"/>
                    <a:pt x="7199" y="1399"/>
                    <a:pt x="6291" y="553"/>
                  </a:cubicBezTo>
                  <a:cubicBezTo>
                    <a:pt x="5850" y="140"/>
                    <a:pt x="5522" y="0"/>
                    <a:pt x="5247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8"/>
            <p:cNvSpPr/>
            <p:nvPr/>
          </p:nvSpPr>
          <p:spPr>
            <a:xfrm>
              <a:off x="839975" y="3301325"/>
              <a:ext cx="270725" cy="397925"/>
            </a:xfrm>
            <a:custGeom>
              <a:avLst/>
              <a:gdLst/>
              <a:ahLst/>
              <a:cxnLst/>
              <a:rect l="l" t="t" r="r" b="b"/>
              <a:pathLst>
                <a:path w="10829" h="15917" extrusionOk="0">
                  <a:moveTo>
                    <a:pt x="5203" y="0"/>
                  </a:moveTo>
                  <a:cubicBezTo>
                    <a:pt x="4946" y="0"/>
                    <a:pt x="4749" y="152"/>
                    <a:pt x="4537" y="333"/>
                  </a:cubicBezTo>
                  <a:cubicBezTo>
                    <a:pt x="4053" y="636"/>
                    <a:pt x="1634" y="2208"/>
                    <a:pt x="666" y="2813"/>
                  </a:cubicBezTo>
                  <a:cubicBezTo>
                    <a:pt x="61" y="3176"/>
                    <a:pt x="1" y="3781"/>
                    <a:pt x="1" y="4870"/>
                  </a:cubicBezTo>
                  <a:lnTo>
                    <a:pt x="1" y="13641"/>
                  </a:lnTo>
                  <a:cubicBezTo>
                    <a:pt x="1" y="14790"/>
                    <a:pt x="545" y="14911"/>
                    <a:pt x="1029" y="15334"/>
                  </a:cubicBezTo>
                  <a:cubicBezTo>
                    <a:pt x="1554" y="15736"/>
                    <a:pt x="3595" y="15917"/>
                    <a:pt x="5595" y="15917"/>
                  </a:cubicBezTo>
                  <a:cubicBezTo>
                    <a:pt x="7510" y="15917"/>
                    <a:pt x="9387" y="15751"/>
                    <a:pt x="9860" y="15455"/>
                  </a:cubicBezTo>
                  <a:cubicBezTo>
                    <a:pt x="10828" y="14790"/>
                    <a:pt x="10526" y="14729"/>
                    <a:pt x="10465" y="13883"/>
                  </a:cubicBezTo>
                  <a:cubicBezTo>
                    <a:pt x="10405" y="13036"/>
                    <a:pt x="10526" y="4809"/>
                    <a:pt x="10465" y="4144"/>
                  </a:cubicBezTo>
                  <a:cubicBezTo>
                    <a:pt x="10405" y="3479"/>
                    <a:pt x="10465" y="3358"/>
                    <a:pt x="10102" y="3116"/>
                  </a:cubicBezTo>
                  <a:cubicBezTo>
                    <a:pt x="9739" y="2813"/>
                    <a:pt x="7138" y="1422"/>
                    <a:pt x="6231" y="575"/>
                  </a:cubicBezTo>
                  <a:cubicBezTo>
                    <a:pt x="5777" y="152"/>
                    <a:pt x="5460" y="0"/>
                    <a:pt x="5203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8"/>
            <p:cNvSpPr/>
            <p:nvPr/>
          </p:nvSpPr>
          <p:spPr>
            <a:xfrm>
              <a:off x="841500" y="3302450"/>
              <a:ext cx="269200" cy="395850"/>
            </a:xfrm>
            <a:custGeom>
              <a:avLst/>
              <a:gdLst/>
              <a:ahLst/>
              <a:cxnLst/>
              <a:rect l="l" t="t" r="r" b="b"/>
              <a:pathLst>
                <a:path w="10768" h="15834" extrusionOk="0">
                  <a:moveTo>
                    <a:pt x="5164" y="1"/>
                  </a:moveTo>
                  <a:cubicBezTo>
                    <a:pt x="4915" y="1"/>
                    <a:pt x="4718" y="137"/>
                    <a:pt x="4476" y="288"/>
                  </a:cubicBezTo>
                  <a:cubicBezTo>
                    <a:pt x="3992" y="651"/>
                    <a:pt x="1573" y="2163"/>
                    <a:pt x="605" y="2768"/>
                  </a:cubicBezTo>
                  <a:cubicBezTo>
                    <a:pt x="61" y="3192"/>
                    <a:pt x="0" y="3797"/>
                    <a:pt x="0" y="4825"/>
                  </a:cubicBezTo>
                  <a:lnTo>
                    <a:pt x="0" y="13596"/>
                  </a:lnTo>
                  <a:cubicBezTo>
                    <a:pt x="0" y="14745"/>
                    <a:pt x="484" y="14866"/>
                    <a:pt x="968" y="15229"/>
                  </a:cubicBezTo>
                  <a:cubicBezTo>
                    <a:pt x="1482" y="15652"/>
                    <a:pt x="3433" y="15834"/>
                    <a:pt x="5384" y="15834"/>
                  </a:cubicBezTo>
                  <a:cubicBezTo>
                    <a:pt x="7334" y="15834"/>
                    <a:pt x="9285" y="15652"/>
                    <a:pt x="9799" y="15350"/>
                  </a:cubicBezTo>
                  <a:cubicBezTo>
                    <a:pt x="10767" y="14745"/>
                    <a:pt x="10465" y="14624"/>
                    <a:pt x="10404" y="13838"/>
                  </a:cubicBezTo>
                  <a:cubicBezTo>
                    <a:pt x="10344" y="12991"/>
                    <a:pt x="10465" y="4825"/>
                    <a:pt x="10404" y="4099"/>
                  </a:cubicBezTo>
                  <a:cubicBezTo>
                    <a:pt x="10344" y="3434"/>
                    <a:pt x="10344" y="3373"/>
                    <a:pt x="10041" y="3071"/>
                  </a:cubicBezTo>
                  <a:cubicBezTo>
                    <a:pt x="9678" y="2829"/>
                    <a:pt x="7077" y="1377"/>
                    <a:pt x="6170" y="530"/>
                  </a:cubicBezTo>
                  <a:cubicBezTo>
                    <a:pt x="5716" y="137"/>
                    <a:pt x="5414" y="1"/>
                    <a:pt x="5164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8"/>
            <p:cNvSpPr/>
            <p:nvPr/>
          </p:nvSpPr>
          <p:spPr>
            <a:xfrm>
              <a:off x="841500" y="3303400"/>
              <a:ext cx="267675" cy="394350"/>
            </a:xfrm>
            <a:custGeom>
              <a:avLst/>
              <a:gdLst/>
              <a:ahLst/>
              <a:cxnLst/>
              <a:rect l="l" t="t" r="r" b="b"/>
              <a:pathLst>
                <a:path w="10707" h="15774" extrusionOk="0">
                  <a:moveTo>
                    <a:pt x="5184" y="0"/>
                  </a:moveTo>
                  <a:cubicBezTo>
                    <a:pt x="4925" y="0"/>
                    <a:pt x="4725" y="155"/>
                    <a:pt x="4476" y="311"/>
                  </a:cubicBezTo>
                  <a:cubicBezTo>
                    <a:pt x="3992" y="613"/>
                    <a:pt x="1573" y="2186"/>
                    <a:pt x="665" y="2791"/>
                  </a:cubicBezTo>
                  <a:cubicBezTo>
                    <a:pt x="61" y="3154"/>
                    <a:pt x="0" y="3759"/>
                    <a:pt x="0" y="4847"/>
                  </a:cubicBezTo>
                  <a:cubicBezTo>
                    <a:pt x="0" y="4847"/>
                    <a:pt x="0" y="11804"/>
                    <a:pt x="0" y="13558"/>
                  </a:cubicBezTo>
                  <a:cubicBezTo>
                    <a:pt x="0" y="14646"/>
                    <a:pt x="484" y="14767"/>
                    <a:pt x="1028" y="15191"/>
                  </a:cubicBezTo>
                  <a:cubicBezTo>
                    <a:pt x="1523" y="15593"/>
                    <a:pt x="3533" y="15773"/>
                    <a:pt x="5510" y="15773"/>
                  </a:cubicBezTo>
                  <a:cubicBezTo>
                    <a:pt x="7403" y="15773"/>
                    <a:pt x="9265" y="15608"/>
                    <a:pt x="9739" y="15312"/>
                  </a:cubicBezTo>
                  <a:cubicBezTo>
                    <a:pt x="10707" y="14646"/>
                    <a:pt x="10404" y="14586"/>
                    <a:pt x="10344" y="13739"/>
                  </a:cubicBezTo>
                  <a:cubicBezTo>
                    <a:pt x="10283" y="12953"/>
                    <a:pt x="10404" y="4787"/>
                    <a:pt x="10344" y="4121"/>
                  </a:cubicBezTo>
                  <a:cubicBezTo>
                    <a:pt x="10283" y="3396"/>
                    <a:pt x="10344" y="3335"/>
                    <a:pt x="9981" y="3093"/>
                  </a:cubicBezTo>
                  <a:cubicBezTo>
                    <a:pt x="9678" y="2791"/>
                    <a:pt x="7077" y="1399"/>
                    <a:pt x="6170" y="553"/>
                  </a:cubicBezTo>
                  <a:cubicBezTo>
                    <a:pt x="5728" y="140"/>
                    <a:pt x="5430" y="0"/>
                    <a:pt x="5184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8"/>
            <p:cNvSpPr/>
            <p:nvPr/>
          </p:nvSpPr>
          <p:spPr>
            <a:xfrm>
              <a:off x="841500" y="3303975"/>
              <a:ext cx="267675" cy="392825"/>
            </a:xfrm>
            <a:custGeom>
              <a:avLst/>
              <a:gdLst/>
              <a:ahLst/>
              <a:cxnLst/>
              <a:rect l="l" t="t" r="r" b="b"/>
              <a:pathLst>
                <a:path w="10707" h="15713" extrusionOk="0">
                  <a:moveTo>
                    <a:pt x="5164" y="0"/>
                  </a:moveTo>
                  <a:cubicBezTo>
                    <a:pt x="4915" y="0"/>
                    <a:pt x="4718" y="136"/>
                    <a:pt x="4476" y="288"/>
                  </a:cubicBezTo>
                  <a:cubicBezTo>
                    <a:pt x="3992" y="651"/>
                    <a:pt x="1573" y="2163"/>
                    <a:pt x="665" y="2768"/>
                  </a:cubicBezTo>
                  <a:cubicBezTo>
                    <a:pt x="61" y="3131"/>
                    <a:pt x="0" y="3736"/>
                    <a:pt x="0" y="4824"/>
                  </a:cubicBezTo>
                  <a:lnTo>
                    <a:pt x="0" y="13474"/>
                  </a:lnTo>
                  <a:cubicBezTo>
                    <a:pt x="0" y="14623"/>
                    <a:pt x="545" y="14744"/>
                    <a:pt x="1028" y="15107"/>
                  </a:cubicBezTo>
                  <a:cubicBezTo>
                    <a:pt x="1543" y="15531"/>
                    <a:pt x="3478" y="15712"/>
                    <a:pt x="5406" y="15712"/>
                  </a:cubicBezTo>
                  <a:cubicBezTo>
                    <a:pt x="7334" y="15712"/>
                    <a:pt x="9255" y="15531"/>
                    <a:pt x="9739" y="15228"/>
                  </a:cubicBezTo>
                  <a:cubicBezTo>
                    <a:pt x="10707" y="14623"/>
                    <a:pt x="10404" y="14503"/>
                    <a:pt x="10344" y="13716"/>
                  </a:cubicBezTo>
                  <a:cubicBezTo>
                    <a:pt x="10283" y="12869"/>
                    <a:pt x="10404" y="4764"/>
                    <a:pt x="10344" y="4098"/>
                  </a:cubicBezTo>
                  <a:cubicBezTo>
                    <a:pt x="10283" y="3433"/>
                    <a:pt x="10344" y="3312"/>
                    <a:pt x="9981" y="3070"/>
                  </a:cubicBezTo>
                  <a:cubicBezTo>
                    <a:pt x="9618" y="2828"/>
                    <a:pt x="7077" y="1376"/>
                    <a:pt x="6170" y="530"/>
                  </a:cubicBezTo>
                  <a:cubicBezTo>
                    <a:pt x="5716" y="136"/>
                    <a:pt x="5414" y="0"/>
                    <a:pt x="5164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8"/>
            <p:cNvSpPr/>
            <p:nvPr/>
          </p:nvSpPr>
          <p:spPr>
            <a:xfrm>
              <a:off x="843000" y="3304900"/>
              <a:ext cx="266175" cy="391325"/>
            </a:xfrm>
            <a:custGeom>
              <a:avLst/>
              <a:gdLst/>
              <a:ahLst/>
              <a:cxnLst/>
              <a:rect l="l" t="t" r="r" b="b"/>
              <a:pathLst>
                <a:path w="10647" h="15653" extrusionOk="0">
                  <a:moveTo>
                    <a:pt x="5124" y="1"/>
                  </a:moveTo>
                  <a:cubicBezTo>
                    <a:pt x="4865" y="1"/>
                    <a:pt x="4665" y="156"/>
                    <a:pt x="4416" y="311"/>
                  </a:cubicBezTo>
                  <a:cubicBezTo>
                    <a:pt x="3932" y="614"/>
                    <a:pt x="1573" y="2126"/>
                    <a:pt x="605" y="2731"/>
                  </a:cubicBezTo>
                  <a:cubicBezTo>
                    <a:pt x="61" y="3154"/>
                    <a:pt x="1" y="3759"/>
                    <a:pt x="1" y="4787"/>
                  </a:cubicBezTo>
                  <a:cubicBezTo>
                    <a:pt x="1" y="4787"/>
                    <a:pt x="1" y="11683"/>
                    <a:pt x="1" y="13437"/>
                  </a:cubicBezTo>
                  <a:cubicBezTo>
                    <a:pt x="1" y="14586"/>
                    <a:pt x="485" y="14707"/>
                    <a:pt x="968" y="15070"/>
                  </a:cubicBezTo>
                  <a:cubicBezTo>
                    <a:pt x="1494" y="15472"/>
                    <a:pt x="3503" y="15653"/>
                    <a:pt x="5472" y="15653"/>
                  </a:cubicBezTo>
                  <a:cubicBezTo>
                    <a:pt x="7357" y="15653"/>
                    <a:pt x="9205" y="15487"/>
                    <a:pt x="9679" y="15191"/>
                  </a:cubicBezTo>
                  <a:cubicBezTo>
                    <a:pt x="10647" y="14586"/>
                    <a:pt x="10344" y="14466"/>
                    <a:pt x="10284" y="13679"/>
                  </a:cubicBezTo>
                  <a:cubicBezTo>
                    <a:pt x="10223" y="12832"/>
                    <a:pt x="10344" y="4727"/>
                    <a:pt x="10284" y="4061"/>
                  </a:cubicBezTo>
                  <a:cubicBezTo>
                    <a:pt x="10223" y="3396"/>
                    <a:pt x="10223" y="3336"/>
                    <a:pt x="9921" y="3033"/>
                  </a:cubicBezTo>
                  <a:cubicBezTo>
                    <a:pt x="9558" y="2791"/>
                    <a:pt x="7017" y="1400"/>
                    <a:pt x="6110" y="553"/>
                  </a:cubicBezTo>
                  <a:cubicBezTo>
                    <a:pt x="5668" y="141"/>
                    <a:pt x="5370" y="1"/>
                    <a:pt x="5124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8"/>
            <p:cNvSpPr/>
            <p:nvPr/>
          </p:nvSpPr>
          <p:spPr>
            <a:xfrm>
              <a:off x="843000" y="3305675"/>
              <a:ext cx="264675" cy="389975"/>
            </a:xfrm>
            <a:custGeom>
              <a:avLst/>
              <a:gdLst/>
              <a:ahLst/>
              <a:cxnLst/>
              <a:rect l="l" t="t" r="r" b="b"/>
              <a:pathLst>
                <a:path w="10587" h="15599" extrusionOk="0">
                  <a:moveTo>
                    <a:pt x="5124" y="0"/>
                  </a:moveTo>
                  <a:cubicBezTo>
                    <a:pt x="4865" y="0"/>
                    <a:pt x="4665" y="154"/>
                    <a:pt x="4416" y="341"/>
                  </a:cubicBezTo>
                  <a:cubicBezTo>
                    <a:pt x="3932" y="643"/>
                    <a:pt x="1573" y="2155"/>
                    <a:pt x="666" y="2760"/>
                  </a:cubicBezTo>
                  <a:cubicBezTo>
                    <a:pt x="61" y="3123"/>
                    <a:pt x="1" y="3728"/>
                    <a:pt x="1" y="4817"/>
                  </a:cubicBezTo>
                  <a:cubicBezTo>
                    <a:pt x="1" y="4817"/>
                    <a:pt x="1" y="11652"/>
                    <a:pt x="1" y="13406"/>
                  </a:cubicBezTo>
                  <a:cubicBezTo>
                    <a:pt x="1" y="14495"/>
                    <a:pt x="485" y="14616"/>
                    <a:pt x="968" y="15039"/>
                  </a:cubicBezTo>
                  <a:cubicBezTo>
                    <a:pt x="1483" y="15433"/>
                    <a:pt x="3418" y="15599"/>
                    <a:pt x="5339" y="15599"/>
                  </a:cubicBezTo>
                  <a:cubicBezTo>
                    <a:pt x="7259" y="15599"/>
                    <a:pt x="9165" y="15433"/>
                    <a:pt x="9618" y="15160"/>
                  </a:cubicBezTo>
                  <a:cubicBezTo>
                    <a:pt x="10586" y="14495"/>
                    <a:pt x="10284" y="14435"/>
                    <a:pt x="10223" y="13588"/>
                  </a:cubicBezTo>
                  <a:cubicBezTo>
                    <a:pt x="10163" y="12801"/>
                    <a:pt x="10284" y="4756"/>
                    <a:pt x="10223" y="4091"/>
                  </a:cubicBezTo>
                  <a:cubicBezTo>
                    <a:pt x="10163" y="3365"/>
                    <a:pt x="10223" y="3305"/>
                    <a:pt x="9860" y="3063"/>
                  </a:cubicBezTo>
                  <a:cubicBezTo>
                    <a:pt x="9558" y="2760"/>
                    <a:pt x="7017" y="1369"/>
                    <a:pt x="6110" y="522"/>
                  </a:cubicBezTo>
                  <a:cubicBezTo>
                    <a:pt x="5668" y="139"/>
                    <a:pt x="5370" y="0"/>
                    <a:pt x="5124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8"/>
            <p:cNvSpPr/>
            <p:nvPr/>
          </p:nvSpPr>
          <p:spPr>
            <a:xfrm>
              <a:off x="843000" y="3306425"/>
              <a:ext cx="264675" cy="388300"/>
            </a:xfrm>
            <a:custGeom>
              <a:avLst/>
              <a:gdLst/>
              <a:ahLst/>
              <a:cxnLst/>
              <a:rect l="l" t="t" r="r" b="b"/>
              <a:pathLst>
                <a:path w="10587" h="15532" extrusionOk="0">
                  <a:moveTo>
                    <a:pt x="5124" y="0"/>
                  </a:moveTo>
                  <a:cubicBezTo>
                    <a:pt x="4865" y="0"/>
                    <a:pt x="4665" y="155"/>
                    <a:pt x="4416" y="311"/>
                  </a:cubicBezTo>
                  <a:cubicBezTo>
                    <a:pt x="3932" y="613"/>
                    <a:pt x="1573" y="2125"/>
                    <a:pt x="666" y="2730"/>
                  </a:cubicBezTo>
                  <a:cubicBezTo>
                    <a:pt x="61" y="3154"/>
                    <a:pt x="1" y="3698"/>
                    <a:pt x="1" y="4787"/>
                  </a:cubicBezTo>
                  <a:lnTo>
                    <a:pt x="1" y="13316"/>
                  </a:lnTo>
                  <a:cubicBezTo>
                    <a:pt x="1" y="14465"/>
                    <a:pt x="545" y="14586"/>
                    <a:pt x="1029" y="14949"/>
                  </a:cubicBezTo>
                  <a:cubicBezTo>
                    <a:pt x="1523" y="15351"/>
                    <a:pt x="3518" y="15531"/>
                    <a:pt x="5471" y="15531"/>
                  </a:cubicBezTo>
                  <a:cubicBezTo>
                    <a:pt x="7342" y="15531"/>
                    <a:pt x="9175" y="15366"/>
                    <a:pt x="9618" y="15070"/>
                  </a:cubicBezTo>
                  <a:cubicBezTo>
                    <a:pt x="10586" y="14465"/>
                    <a:pt x="10284" y="14344"/>
                    <a:pt x="10223" y="13558"/>
                  </a:cubicBezTo>
                  <a:cubicBezTo>
                    <a:pt x="10163" y="12771"/>
                    <a:pt x="10284" y="4726"/>
                    <a:pt x="10223" y="4061"/>
                  </a:cubicBezTo>
                  <a:cubicBezTo>
                    <a:pt x="10163" y="3396"/>
                    <a:pt x="10223" y="3335"/>
                    <a:pt x="9860" y="3033"/>
                  </a:cubicBezTo>
                  <a:cubicBezTo>
                    <a:pt x="9497" y="2791"/>
                    <a:pt x="7017" y="1399"/>
                    <a:pt x="6110" y="553"/>
                  </a:cubicBezTo>
                  <a:cubicBezTo>
                    <a:pt x="5668" y="140"/>
                    <a:pt x="5370" y="0"/>
                    <a:pt x="5124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8"/>
            <p:cNvSpPr/>
            <p:nvPr/>
          </p:nvSpPr>
          <p:spPr>
            <a:xfrm>
              <a:off x="844525" y="3307375"/>
              <a:ext cx="263150" cy="386775"/>
            </a:xfrm>
            <a:custGeom>
              <a:avLst/>
              <a:gdLst/>
              <a:ahLst/>
              <a:cxnLst/>
              <a:rect l="l" t="t" r="r" b="b"/>
              <a:pathLst>
                <a:path w="10526" h="15471" extrusionOk="0">
                  <a:moveTo>
                    <a:pt x="5043" y="0"/>
                  </a:moveTo>
                  <a:cubicBezTo>
                    <a:pt x="4794" y="0"/>
                    <a:pt x="4597" y="152"/>
                    <a:pt x="4355" y="333"/>
                  </a:cubicBezTo>
                  <a:cubicBezTo>
                    <a:pt x="3871" y="636"/>
                    <a:pt x="1512" y="2148"/>
                    <a:pt x="605" y="2753"/>
                  </a:cubicBezTo>
                  <a:cubicBezTo>
                    <a:pt x="61" y="3116"/>
                    <a:pt x="0" y="3720"/>
                    <a:pt x="0" y="4749"/>
                  </a:cubicBezTo>
                  <a:cubicBezTo>
                    <a:pt x="0" y="4749"/>
                    <a:pt x="0" y="11584"/>
                    <a:pt x="0" y="13278"/>
                  </a:cubicBezTo>
                  <a:cubicBezTo>
                    <a:pt x="0" y="14427"/>
                    <a:pt x="484" y="14487"/>
                    <a:pt x="968" y="14911"/>
                  </a:cubicBezTo>
                  <a:cubicBezTo>
                    <a:pt x="1452" y="15304"/>
                    <a:pt x="3372" y="15470"/>
                    <a:pt x="5285" y="15470"/>
                  </a:cubicBezTo>
                  <a:cubicBezTo>
                    <a:pt x="7198" y="15470"/>
                    <a:pt x="9104" y="15304"/>
                    <a:pt x="9557" y="15032"/>
                  </a:cubicBezTo>
                  <a:cubicBezTo>
                    <a:pt x="10525" y="14427"/>
                    <a:pt x="10223" y="14306"/>
                    <a:pt x="10162" y="13520"/>
                  </a:cubicBezTo>
                  <a:cubicBezTo>
                    <a:pt x="10102" y="12673"/>
                    <a:pt x="10223" y="4688"/>
                    <a:pt x="10162" y="4023"/>
                  </a:cubicBezTo>
                  <a:cubicBezTo>
                    <a:pt x="10102" y="3358"/>
                    <a:pt x="10102" y="3297"/>
                    <a:pt x="9799" y="3055"/>
                  </a:cubicBezTo>
                  <a:cubicBezTo>
                    <a:pt x="9436" y="2753"/>
                    <a:pt x="6956" y="1361"/>
                    <a:pt x="6049" y="575"/>
                  </a:cubicBezTo>
                  <a:cubicBezTo>
                    <a:pt x="5595" y="152"/>
                    <a:pt x="5293" y="0"/>
                    <a:pt x="5043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8"/>
            <p:cNvSpPr/>
            <p:nvPr/>
          </p:nvSpPr>
          <p:spPr>
            <a:xfrm>
              <a:off x="844525" y="3308500"/>
              <a:ext cx="261625" cy="384900"/>
            </a:xfrm>
            <a:custGeom>
              <a:avLst/>
              <a:gdLst/>
              <a:ahLst/>
              <a:cxnLst/>
              <a:rect l="l" t="t" r="r" b="b"/>
              <a:pathLst>
                <a:path w="10465" h="15396" extrusionOk="0">
                  <a:moveTo>
                    <a:pt x="5043" y="1"/>
                  </a:moveTo>
                  <a:cubicBezTo>
                    <a:pt x="4794" y="1"/>
                    <a:pt x="4597" y="137"/>
                    <a:pt x="4355" y="288"/>
                  </a:cubicBezTo>
                  <a:cubicBezTo>
                    <a:pt x="3871" y="591"/>
                    <a:pt x="1512" y="2103"/>
                    <a:pt x="605" y="2708"/>
                  </a:cubicBezTo>
                  <a:cubicBezTo>
                    <a:pt x="61" y="3071"/>
                    <a:pt x="0" y="3675"/>
                    <a:pt x="0" y="4704"/>
                  </a:cubicBezTo>
                  <a:lnTo>
                    <a:pt x="0" y="13233"/>
                  </a:lnTo>
                  <a:cubicBezTo>
                    <a:pt x="0" y="14322"/>
                    <a:pt x="484" y="14442"/>
                    <a:pt x="968" y="14866"/>
                  </a:cubicBezTo>
                  <a:cubicBezTo>
                    <a:pt x="1452" y="15229"/>
                    <a:pt x="3372" y="15395"/>
                    <a:pt x="5285" y="15395"/>
                  </a:cubicBezTo>
                  <a:cubicBezTo>
                    <a:pt x="7198" y="15395"/>
                    <a:pt x="9104" y="15229"/>
                    <a:pt x="9557" y="14926"/>
                  </a:cubicBezTo>
                  <a:cubicBezTo>
                    <a:pt x="10465" y="14322"/>
                    <a:pt x="10162" y="14261"/>
                    <a:pt x="10102" y="13414"/>
                  </a:cubicBezTo>
                  <a:cubicBezTo>
                    <a:pt x="10041" y="12628"/>
                    <a:pt x="10162" y="4643"/>
                    <a:pt x="10102" y="3978"/>
                  </a:cubicBezTo>
                  <a:cubicBezTo>
                    <a:pt x="10041" y="3313"/>
                    <a:pt x="10102" y="3252"/>
                    <a:pt x="9739" y="3010"/>
                  </a:cubicBezTo>
                  <a:cubicBezTo>
                    <a:pt x="9436" y="2768"/>
                    <a:pt x="6956" y="1316"/>
                    <a:pt x="6049" y="530"/>
                  </a:cubicBezTo>
                  <a:cubicBezTo>
                    <a:pt x="5595" y="137"/>
                    <a:pt x="5293" y="1"/>
                    <a:pt x="5043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8"/>
            <p:cNvSpPr/>
            <p:nvPr/>
          </p:nvSpPr>
          <p:spPr>
            <a:xfrm>
              <a:off x="844525" y="3308875"/>
              <a:ext cx="261625" cy="383750"/>
            </a:xfrm>
            <a:custGeom>
              <a:avLst/>
              <a:gdLst/>
              <a:ahLst/>
              <a:cxnLst/>
              <a:rect l="l" t="t" r="r" b="b"/>
              <a:pathLst>
                <a:path w="10465" h="15350" extrusionOk="0">
                  <a:moveTo>
                    <a:pt x="5043" y="1"/>
                  </a:moveTo>
                  <a:cubicBezTo>
                    <a:pt x="4794" y="1"/>
                    <a:pt x="4597" y="152"/>
                    <a:pt x="4355" y="334"/>
                  </a:cubicBezTo>
                  <a:cubicBezTo>
                    <a:pt x="3871" y="636"/>
                    <a:pt x="1573" y="2148"/>
                    <a:pt x="665" y="2693"/>
                  </a:cubicBezTo>
                  <a:cubicBezTo>
                    <a:pt x="61" y="3116"/>
                    <a:pt x="0" y="3660"/>
                    <a:pt x="0" y="4749"/>
                  </a:cubicBezTo>
                  <a:cubicBezTo>
                    <a:pt x="0" y="4749"/>
                    <a:pt x="0" y="11524"/>
                    <a:pt x="0" y="13218"/>
                  </a:cubicBezTo>
                  <a:cubicBezTo>
                    <a:pt x="0" y="14307"/>
                    <a:pt x="544" y="14427"/>
                    <a:pt x="968" y="14790"/>
                  </a:cubicBezTo>
                  <a:cubicBezTo>
                    <a:pt x="1452" y="15184"/>
                    <a:pt x="3372" y="15350"/>
                    <a:pt x="5278" y="15350"/>
                  </a:cubicBezTo>
                  <a:cubicBezTo>
                    <a:pt x="7183" y="15350"/>
                    <a:pt x="9073" y="15184"/>
                    <a:pt x="9497" y="14911"/>
                  </a:cubicBezTo>
                  <a:cubicBezTo>
                    <a:pt x="10465" y="14307"/>
                    <a:pt x="10162" y="14186"/>
                    <a:pt x="10102" y="13399"/>
                  </a:cubicBezTo>
                  <a:cubicBezTo>
                    <a:pt x="10041" y="12613"/>
                    <a:pt x="10162" y="4689"/>
                    <a:pt x="10102" y="4023"/>
                  </a:cubicBezTo>
                  <a:cubicBezTo>
                    <a:pt x="10041" y="3358"/>
                    <a:pt x="10102" y="3298"/>
                    <a:pt x="9739" y="2995"/>
                  </a:cubicBezTo>
                  <a:cubicBezTo>
                    <a:pt x="9436" y="2753"/>
                    <a:pt x="6896" y="1362"/>
                    <a:pt x="6049" y="576"/>
                  </a:cubicBezTo>
                  <a:cubicBezTo>
                    <a:pt x="5595" y="152"/>
                    <a:pt x="5293" y="1"/>
                    <a:pt x="5043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8"/>
            <p:cNvSpPr/>
            <p:nvPr/>
          </p:nvSpPr>
          <p:spPr>
            <a:xfrm>
              <a:off x="846025" y="3310025"/>
              <a:ext cx="258625" cy="382050"/>
            </a:xfrm>
            <a:custGeom>
              <a:avLst/>
              <a:gdLst/>
              <a:ahLst/>
              <a:cxnLst/>
              <a:rect l="l" t="t" r="r" b="b"/>
              <a:pathLst>
                <a:path w="10345" h="15282" extrusionOk="0">
                  <a:moveTo>
                    <a:pt x="4983" y="0"/>
                  </a:moveTo>
                  <a:cubicBezTo>
                    <a:pt x="4734" y="0"/>
                    <a:pt x="4537" y="136"/>
                    <a:pt x="4295" y="288"/>
                  </a:cubicBezTo>
                  <a:cubicBezTo>
                    <a:pt x="3811" y="651"/>
                    <a:pt x="1513" y="2102"/>
                    <a:pt x="605" y="2707"/>
                  </a:cubicBezTo>
                  <a:cubicBezTo>
                    <a:pt x="61" y="3070"/>
                    <a:pt x="1" y="3675"/>
                    <a:pt x="1" y="4703"/>
                  </a:cubicBezTo>
                  <a:lnTo>
                    <a:pt x="1" y="13111"/>
                  </a:lnTo>
                  <a:cubicBezTo>
                    <a:pt x="1" y="14261"/>
                    <a:pt x="484" y="14321"/>
                    <a:pt x="968" y="14744"/>
                  </a:cubicBezTo>
                  <a:cubicBezTo>
                    <a:pt x="1433" y="15116"/>
                    <a:pt x="3419" y="15282"/>
                    <a:pt x="5361" y="15282"/>
                  </a:cubicBezTo>
                  <a:cubicBezTo>
                    <a:pt x="7213" y="15282"/>
                    <a:pt x="9024" y="15131"/>
                    <a:pt x="9437" y="14865"/>
                  </a:cubicBezTo>
                  <a:cubicBezTo>
                    <a:pt x="10344" y="14261"/>
                    <a:pt x="10102" y="14140"/>
                    <a:pt x="10042" y="13353"/>
                  </a:cubicBezTo>
                  <a:cubicBezTo>
                    <a:pt x="9981" y="12567"/>
                    <a:pt x="10102" y="4643"/>
                    <a:pt x="10042" y="3977"/>
                  </a:cubicBezTo>
                  <a:cubicBezTo>
                    <a:pt x="9981" y="3312"/>
                    <a:pt x="9981" y="3252"/>
                    <a:pt x="9679" y="3010"/>
                  </a:cubicBezTo>
                  <a:cubicBezTo>
                    <a:pt x="9316" y="2707"/>
                    <a:pt x="6836" y="1316"/>
                    <a:pt x="5989" y="530"/>
                  </a:cubicBezTo>
                  <a:cubicBezTo>
                    <a:pt x="5535" y="136"/>
                    <a:pt x="5233" y="0"/>
                    <a:pt x="4983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8"/>
            <p:cNvSpPr/>
            <p:nvPr/>
          </p:nvSpPr>
          <p:spPr>
            <a:xfrm>
              <a:off x="846025" y="3310950"/>
              <a:ext cx="258625" cy="380175"/>
            </a:xfrm>
            <a:custGeom>
              <a:avLst/>
              <a:gdLst/>
              <a:ahLst/>
              <a:cxnLst/>
              <a:rect l="l" t="t" r="r" b="b"/>
              <a:pathLst>
                <a:path w="10345" h="15207" extrusionOk="0">
                  <a:moveTo>
                    <a:pt x="5003" y="1"/>
                  </a:moveTo>
                  <a:cubicBezTo>
                    <a:pt x="4744" y="1"/>
                    <a:pt x="4544" y="156"/>
                    <a:pt x="4295" y="311"/>
                  </a:cubicBezTo>
                  <a:cubicBezTo>
                    <a:pt x="3811" y="614"/>
                    <a:pt x="1513" y="2065"/>
                    <a:pt x="605" y="2670"/>
                  </a:cubicBezTo>
                  <a:cubicBezTo>
                    <a:pt x="61" y="3033"/>
                    <a:pt x="1" y="3638"/>
                    <a:pt x="1" y="4666"/>
                  </a:cubicBezTo>
                  <a:cubicBezTo>
                    <a:pt x="1" y="4666"/>
                    <a:pt x="1" y="11381"/>
                    <a:pt x="1" y="13074"/>
                  </a:cubicBezTo>
                  <a:cubicBezTo>
                    <a:pt x="1" y="14163"/>
                    <a:pt x="484" y="14284"/>
                    <a:pt x="968" y="14647"/>
                  </a:cubicBezTo>
                  <a:cubicBezTo>
                    <a:pt x="1452" y="15040"/>
                    <a:pt x="3358" y="15206"/>
                    <a:pt x="5248" y="15206"/>
                  </a:cubicBezTo>
                  <a:cubicBezTo>
                    <a:pt x="7138" y="15206"/>
                    <a:pt x="9013" y="15040"/>
                    <a:pt x="9437" y="14768"/>
                  </a:cubicBezTo>
                  <a:cubicBezTo>
                    <a:pt x="10344" y="14163"/>
                    <a:pt x="10042" y="14103"/>
                    <a:pt x="9981" y="13316"/>
                  </a:cubicBezTo>
                  <a:cubicBezTo>
                    <a:pt x="9921" y="12469"/>
                    <a:pt x="10042" y="4606"/>
                    <a:pt x="9981" y="3940"/>
                  </a:cubicBezTo>
                  <a:cubicBezTo>
                    <a:pt x="9921" y="3336"/>
                    <a:pt x="9981" y="3215"/>
                    <a:pt x="9679" y="2973"/>
                  </a:cubicBezTo>
                  <a:cubicBezTo>
                    <a:pt x="9316" y="2731"/>
                    <a:pt x="6836" y="1339"/>
                    <a:pt x="5989" y="553"/>
                  </a:cubicBezTo>
                  <a:cubicBezTo>
                    <a:pt x="5547" y="141"/>
                    <a:pt x="5249" y="1"/>
                    <a:pt x="5003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8"/>
            <p:cNvSpPr/>
            <p:nvPr/>
          </p:nvSpPr>
          <p:spPr>
            <a:xfrm>
              <a:off x="846025" y="3311525"/>
              <a:ext cx="258625" cy="378475"/>
            </a:xfrm>
            <a:custGeom>
              <a:avLst/>
              <a:gdLst/>
              <a:ahLst/>
              <a:cxnLst/>
              <a:rect l="l" t="t" r="r" b="b"/>
              <a:pathLst>
                <a:path w="10345" h="15139" extrusionOk="0">
                  <a:moveTo>
                    <a:pt x="4983" y="1"/>
                  </a:moveTo>
                  <a:cubicBezTo>
                    <a:pt x="4734" y="1"/>
                    <a:pt x="4537" y="137"/>
                    <a:pt x="4295" y="288"/>
                  </a:cubicBezTo>
                  <a:cubicBezTo>
                    <a:pt x="3811" y="651"/>
                    <a:pt x="1513" y="2103"/>
                    <a:pt x="666" y="2708"/>
                  </a:cubicBezTo>
                  <a:cubicBezTo>
                    <a:pt x="61" y="3071"/>
                    <a:pt x="1" y="3615"/>
                    <a:pt x="1" y="4643"/>
                  </a:cubicBezTo>
                  <a:cubicBezTo>
                    <a:pt x="1" y="4643"/>
                    <a:pt x="1" y="11358"/>
                    <a:pt x="1" y="13051"/>
                  </a:cubicBezTo>
                  <a:cubicBezTo>
                    <a:pt x="1" y="14140"/>
                    <a:pt x="484" y="14261"/>
                    <a:pt x="968" y="14624"/>
                  </a:cubicBezTo>
                  <a:cubicBezTo>
                    <a:pt x="1452" y="14987"/>
                    <a:pt x="3343" y="15138"/>
                    <a:pt x="5218" y="15138"/>
                  </a:cubicBezTo>
                  <a:cubicBezTo>
                    <a:pt x="7093" y="15138"/>
                    <a:pt x="8953" y="14987"/>
                    <a:pt x="9376" y="14745"/>
                  </a:cubicBezTo>
                  <a:cubicBezTo>
                    <a:pt x="10344" y="14140"/>
                    <a:pt x="10042" y="14019"/>
                    <a:pt x="9981" y="13233"/>
                  </a:cubicBezTo>
                  <a:cubicBezTo>
                    <a:pt x="9921" y="12446"/>
                    <a:pt x="10042" y="4643"/>
                    <a:pt x="9981" y="3978"/>
                  </a:cubicBezTo>
                  <a:cubicBezTo>
                    <a:pt x="9921" y="3313"/>
                    <a:pt x="9981" y="3252"/>
                    <a:pt x="9618" y="2950"/>
                  </a:cubicBezTo>
                  <a:cubicBezTo>
                    <a:pt x="9316" y="2708"/>
                    <a:pt x="6836" y="1316"/>
                    <a:pt x="5989" y="530"/>
                  </a:cubicBezTo>
                  <a:cubicBezTo>
                    <a:pt x="5535" y="137"/>
                    <a:pt x="5233" y="1"/>
                    <a:pt x="4983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8"/>
            <p:cNvSpPr/>
            <p:nvPr/>
          </p:nvSpPr>
          <p:spPr>
            <a:xfrm>
              <a:off x="847550" y="3312475"/>
              <a:ext cx="255575" cy="377325"/>
            </a:xfrm>
            <a:custGeom>
              <a:avLst/>
              <a:gdLst/>
              <a:ahLst/>
              <a:cxnLst/>
              <a:rect l="l" t="t" r="r" b="b"/>
              <a:pathLst>
                <a:path w="10223" h="15093" extrusionOk="0">
                  <a:moveTo>
                    <a:pt x="4942" y="0"/>
                  </a:moveTo>
                  <a:cubicBezTo>
                    <a:pt x="4683" y="0"/>
                    <a:pt x="4483" y="155"/>
                    <a:pt x="4234" y="311"/>
                  </a:cubicBezTo>
                  <a:cubicBezTo>
                    <a:pt x="3811" y="613"/>
                    <a:pt x="1512" y="2065"/>
                    <a:pt x="605" y="2670"/>
                  </a:cubicBezTo>
                  <a:cubicBezTo>
                    <a:pt x="0" y="3033"/>
                    <a:pt x="0" y="3637"/>
                    <a:pt x="0" y="4666"/>
                  </a:cubicBezTo>
                  <a:cubicBezTo>
                    <a:pt x="0" y="4666"/>
                    <a:pt x="0" y="11320"/>
                    <a:pt x="0" y="12953"/>
                  </a:cubicBezTo>
                  <a:cubicBezTo>
                    <a:pt x="0" y="14042"/>
                    <a:pt x="484" y="14163"/>
                    <a:pt x="907" y="14586"/>
                  </a:cubicBezTo>
                  <a:cubicBezTo>
                    <a:pt x="1380" y="14940"/>
                    <a:pt x="3193" y="15093"/>
                    <a:pt x="5023" y="15093"/>
                  </a:cubicBezTo>
                  <a:cubicBezTo>
                    <a:pt x="6943" y="15093"/>
                    <a:pt x="8882" y="14925"/>
                    <a:pt x="9315" y="14646"/>
                  </a:cubicBezTo>
                  <a:cubicBezTo>
                    <a:pt x="10223" y="14102"/>
                    <a:pt x="9981" y="13981"/>
                    <a:pt x="9920" y="13195"/>
                  </a:cubicBezTo>
                  <a:cubicBezTo>
                    <a:pt x="9860" y="12408"/>
                    <a:pt x="9981" y="4605"/>
                    <a:pt x="9920" y="3940"/>
                  </a:cubicBezTo>
                  <a:cubicBezTo>
                    <a:pt x="9860" y="3275"/>
                    <a:pt x="9860" y="3214"/>
                    <a:pt x="9557" y="2972"/>
                  </a:cubicBezTo>
                  <a:cubicBezTo>
                    <a:pt x="9255" y="2670"/>
                    <a:pt x="6775" y="1339"/>
                    <a:pt x="5928" y="553"/>
                  </a:cubicBezTo>
                  <a:cubicBezTo>
                    <a:pt x="5486" y="140"/>
                    <a:pt x="5188" y="0"/>
                    <a:pt x="4942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8"/>
            <p:cNvSpPr/>
            <p:nvPr/>
          </p:nvSpPr>
          <p:spPr>
            <a:xfrm>
              <a:off x="847550" y="3313050"/>
              <a:ext cx="255575" cy="375425"/>
            </a:xfrm>
            <a:custGeom>
              <a:avLst/>
              <a:gdLst/>
              <a:ahLst/>
              <a:cxnLst/>
              <a:rect l="l" t="t" r="r" b="b"/>
              <a:pathLst>
                <a:path w="10223" h="15017" extrusionOk="0">
                  <a:moveTo>
                    <a:pt x="4922" y="0"/>
                  </a:moveTo>
                  <a:cubicBezTo>
                    <a:pt x="4673" y="0"/>
                    <a:pt x="4476" y="136"/>
                    <a:pt x="4234" y="288"/>
                  </a:cubicBezTo>
                  <a:cubicBezTo>
                    <a:pt x="3811" y="651"/>
                    <a:pt x="1512" y="2102"/>
                    <a:pt x="605" y="2647"/>
                  </a:cubicBezTo>
                  <a:cubicBezTo>
                    <a:pt x="61" y="3010"/>
                    <a:pt x="0" y="3614"/>
                    <a:pt x="0" y="4643"/>
                  </a:cubicBezTo>
                  <a:cubicBezTo>
                    <a:pt x="0" y="4643"/>
                    <a:pt x="0" y="11297"/>
                    <a:pt x="0" y="12930"/>
                  </a:cubicBezTo>
                  <a:cubicBezTo>
                    <a:pt x="0" y="14019"/>
                    <a:pt x="484" y="14140"/>
                    <a:pt x="968" y="14502"/>
                  </a:cubicBezTo>
                  <a:cubicBezTo>
                    <a:pt x="1422" y="14865"/>
                    <a:pt x="3297" y="15017"/>
                    <a:pt x="5164" y="15017"/>
                  </a:cubicBezTo>
                  <a:cubicBezTo>
                    <a:pt x="7032" y="15017"/>
                    <a:pt x="8892" y="14865"/>
                    <a:pt x="9315" y="14623"/>
                  </a:cubicBezTo>
                  <a:cubicBezTo>
                    <a:pt x="10223" y="14019"/>
                    <a:pt x="9920" y="13958"/>
                    <a:pt x="9860" y="13172"/>
                  </a:cubicBezTo>
                  <a:cubicBezTo>
                    <a:pt x="9799" y="12385"/>
                    <a:pt x="9920" y="4582"/>
                    <a:pt x="9860" y="3917"/>
                  </a:cubicBezTo>
                  <a:cubicBezTo>
                    <a:pt x="9799" y="3312"/>
                    <a:pt x="9860" y="3191"/>
                    <a:pt x="9557" y="2949"/>
                  </a:cubicBezTo>
                  <a:cubicBezTo>
                    <a:pt x="9194" y="2707"/>
                    <a:pt x="6775" y="1316"/>
                    <a:pt x="5928" y="530"/>
                  </a:cubicBezTo>
                  <a:cubicBezTo>
                    <a:pt x="5474" y="136"/>
                    <a:pt x="5172" y="0"/>
                    <a:pt x="4922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8"/>
            <p:cNvSpPr/>
            <p:nvPr/>
          </p:nvSpPr>
          <p:spPr>
            <a:xfrm>
              <a:off x="847550" y="3314550"/>
              <a:ext cx="254075" cy="373750"/>
            </a:xfrm>
            <a:custGeom>
              <a:avLst/>
              <a:gdLst/>
              <a:ahLst/>
              <a:cxnLst/>
              <a:rect l="l" t="t" r="r" b="b"/>
              <a:pathLst>
                <a:path w="10163" h="14950" extrusionOk="0">
                  <a:moveTo>
                    <a:pt x="4922" y="1"/>
                  </a:moveTo>
                  <a:cubicBezTo>
                    <a:pt x="4673" y="1"/>
                    <a:pt x="4476" y="137"/>
                    <a:pt x="4234" y="288"/>
                  </a:cubicBezTo>
                  <a:cubicBezTo>
                    <a:pt x="3811" y="591"/>
                    <a:pt x="1512" y="2042"/>
                    <a:pt x="605" y="2647"/>
                  </a:cubicBezTo>
                  <a:cubicBezTo>
                    <a:pt x="61" y="3010"/>
                    <a:pt x="0" y="3554"/>
                    <a:pt x="0" y="4583"/>
                  </a:cubicBezTo>
                  <a:lnTo>
                    <a:pt x="0" y="12870"/>
                  </a:lnTo>
                  <a:cubicBezTo>
                    <a:pt x="0" y="13959"/>
                    <a:pt x="484" y="14080"/>
                    <a:pt x="968" y="14442"/>
                  </a:cubicBezTo>
                  <a:cubicBezTo>
                    <a:pt x="1411" y="14797"/>
                    <a:pt x="3209" y="14949"/>
                    <a:pt x="5031" y="14949"/>
                  </a:cubicBezTo>
                  <a:cubicBezTo>
                    <a:pt x="6943" y="14949"/>
                    <a:pt x="8882" y="14782"/>
                    <a:pt x="9315" y="14503"/>
                  </a:cubicBezTo>
                  <a:cubicBezTo>
                    <a:pt x="10162" y="13959"/>
                    <a:pt x="9920" y="13838"/>
                    <a:pt x="9860" y="13051"/>
                  </a:cubicBezTo>
                  <a:cubicBezTo>
                    <a:pt x="9799" y="12265"/>
                    <a:pt x="9920" y="4522"/>
                    <a:pt x="9860" y="3917"/>
                  </a:cubicBezTo>
                  <a:cubicBezTo>
                    <a:pt x="9799" y="3252"/>
                    <a:pt x="9860" y="3192"/>
                    <a:pt x="9497" y="2889"/>
                  </a:cubicBezTo>
                  <a:cubicBezTo>
                    <a:pt x="9194" y="2647"/>
                    <a:pt x="6775" y="1316"/>
                    <a:pt x="5928" y="530"/>
                  </a:cubicBezTo>
                  <a:cubicBezTo>
                    <a:pt x="5474" y="137"/>
                    <a:pt x="5172" y="1"/>
                    <a:pt x="4922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8"/>
            <p:cNvSpPr/>
            <p:nvPr/>
          </p:nvSpPr>
          <p:spPr>
            <a:xfrm>
              <a:off x="847550" y="3314550"/>
              <a:ext cx="254075" cy="373000"/>
            </a:xfrm>
            <a:custGeom>
              <a:avLst/>
              <a:gdLst/>
              <a:ahLst/>
              <a:cxnLst/>
              <a:rect l="l" t="t" r="r" b="b"/>
              <a:pathLst>
                <a:path w="10163" h="14920" extrusionOk="0">
                  <a:moveTo>
                    <a:pt x="4915" y="1"/>
                  </a:moveTo>
                  <a:cubicBezTo>
                    <a:pt x="4673" y="1"/>
                    <a:pt x="4476" y="137"/>
                    <a:pt x="4234" y="288"/>
                  </a:cubicBezTo>
                  <a:cubicBezTo>
                    <a:pt x="3811" y="651"/>
                    <a:pt x="1512" y="2103"/>
                    <a:pt x="665" y="2647"/>
                  </a:cubicBezTo>
                  <a:cubicBezTo>
                    <a:pt x="61" y="3010"/>
                    <a:pt x="0" y="3615"/>
                    <a:pt x="0" y="4583"/>
                  </a:cubicBezTo>
                  <a:cubicBezTo>
                    <a:pt x="0" y="4583"/>
                    <a:pt x="0" y="11176"/>
                    <a:pt x="61" y="12870"/>
                  </a:cubicBezTo>
                  <a:cubicBezTo>
                    <a:pt x="61" y="13898"/>
                    <a:pt x="544" y="14019"/>
                    <a:pt x="968" y="14382"/>
                  </a:cubicBezTo>
                  <a:cubicBezTo>
                    <a:pt x="1411" y="14766"/>
                    <a:pt x="3209" y="14919"/>
                    <a:pt x="5025" y="14919"/>
                  </a:cubicBezTo>
                  <a:cubicBezTo>
                    <a:pt x="6929" y="14919"/>
                    <a:pt x="8852" y="14751"/>
                    <a:pt x="9255" y="14503"/>
                  </a:cubicBezTo>
                  <a:cubicBezTo>
                    <a:pt x="10162" y="13959"/>
                    <a:pt x="9920" y="13838"/>
                    <a:pt x="9860" y="13051"/>
                  </a:cubicBezTo>
                  <a:cubicBezTo>
                    <a:pt x="9799" y="12265"/>
                    <a:pt x="9920" y="4583"/>
                    <a:pt x="9860" y="3917"/>
                  </a:cubicBezTo>
                  <a:cubicBezTo>
                    <a:pt x="9799" y="3252"/>
                    <a:pt x="9799" y="3192"/>
                    <a:pt x="9497" y="2950"/>
                  </a:cubicBezTo>
                  <a:cubicBezTo>
                    <a:pt x="9194" y="2708"/>
                    <a:pt x="6775" y="1316"/>
                    <a:pt x="5867" y="530"/>
                  </a:cubicBezTo>
                  <a:cubicBezTo>
                    <a:pt x="5444" y="137"/>
                    <a:pt x="5157" y="1"/>
                    <a:pt x="4915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8"/>
            <p:cNvSpPr/>
            <p:nvPr/>
          </p:nvSpPr>
          <p:spPr>
            <a:xfrm>
              <a:off x="849050" y="3316075"/>
              <a:ext cx="252575" cy="370900"/>
            </a:xfrm>
            <a:custGeom>
              <a:avLst/>
              <a:gdLst/>
              <a:ahLst/>
              <a:cxnLst/>
              <a:rect l="l" t="t" r="r" b="b"/>
              <a:pathLst>
                <a:path w="10103" h="14836" extrusionOk="0">
                  <a:moveTo>
                    <a:pt x="4855" y="0"/>
                  </a:moveTo>
                  <a:cubicBezTo>
                    <a:pt x="4613" y="0"/>
                    <a:pt x="4416" y="136"/>
                    <a:pt x="4174" y="288"/>
                  </a:cubicBezTo>
                  <a:cubicBezTo>
                    <a:pt x="3751" y="590"/>
                    <a:pt x="1452" y="2042"/>
                    <a:pt x="605" y="2586"/>
                  </a:cubicBezTo>
                  <a:cubicBezTo>
                    <a:pt x="61" y="2949"/>
                    <a:pt x="1" y="3554"/>
                    <a:pt x="1" y="4582"/>
                  </a:cubicBezTo>
                  <a:cubicBezTo>
                    <a:pt x="1" y="4582"/>
                    <a:pt x="1" y="11115"/>
                    <a:pt x="1" y="12748"/>
                  </a:cubicBezTo>
                  <a:cubicBezTo>
                    <a:pt x="1" y="13837"/>
                    <a:pt x="484" y="13958"/>
                    <a:pt x="908" y="14321"/>
                  </a:cubicBezTo>
                  <a:cubicBezTo>
                    <a:pt x="1362" y="14684"/>
                    <a:pt x="3237" y="14835"/>
                    <a:pt x="5097" y="14835"/>
                  </a:cubicBezTo>
                  <a:cubicBezTo>
                    <a:pt x="6957" y="14835"/>
                    <a:pt x="8802" y="14684"/>
                    <a:pt x="9195" y="14442"/>
                  </a:cubicBezTo>
                  <a:cubicBezTo>
                    <a:pt x="10102" y="13837"/>
                    <a:pt x="9800" y="13716"/>
                    <a:pt x="9739" y="12990"/>
                  </a:cubicBezTo>
                  <a:cubicBezTo>
                    <a:pt x="9679" y="12204"/>
                    <a:pt x="9800" y="4522"/>
                    <a:pt x="9739" y="3856"/>
                  </a:cubicBezTo>
                  <a:cubicBezTo>
                    <a:pt x="9679" y="3252"/>
                    <a:pt x="9739" y="3131"/>
                    <a:pt x="9437" y="2889"/>
                  </a:cubicBezTo>
                  <a:cubicBezTo>
                    <a:pt x="9074" y="2647"/>
                    <a:pt x="6654" y="1316"/>
                    <a:pt x="5807" y="530"/>
                  </a:cubicBezTo>
                  <a:cubicBezTo>
                    <a:pt x="5384" y="136"/>
                    <a:pt x="5097" y="0"/>
                    <a:pt x="4855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8"/>
            <p:cNvSpPr/>
            <p:nvPr/>
          </p:nvSpPr>
          <p:spPr>
            <a:xfrm>
              <a:off x="849050" y="3316250"/>
              <a:ext cx="251050" cy="369400"/>
            </a:xfrm>
            <a:custGeom>
              <a:avLst/>
              <a:gdLst/>
              <a:ahLst/>
              <a:cxnLst/>
              <a:rect l="l" t="t" r="r" b="b"/>
              <a:pathLst>
                <a:path w="10042" h="14776" extrusionOk="0">
                  <a:moveTo>
                    <a:pt x="4874" y="0"/>
                  </a:moveTo>
                  <a:cubicBezTo>
                    <a:pt x="4623" y="0"/>
                    <a:pt x="4423" y="155"/>
                    <a:pt x="4174" y="341"/>
                  </a:cubicBezTo>
                  <a:cubicBezTo>
                    <a:pt x="3751" y="643"/>
                    <a:pt x="1513" y="2035"/>
                    <a:pt x="605" y="2640"/>
                  </a:cubicBezTo>
                  <a:cubicBezTo>
                    <a:pt x="61" y="3003"/>
                    <a:pt x="1" y="3547"/>
                    <a:pt x="1" y="4575"/>
                  </a:cubicBezTo>
                  <a:lnTo>
                    <a:pt x="1" y="12741"/>
                  </a:lnTo>
                  <a:cubicBezTo>
                    <a:pt x="1" y="13830"/>
                    <a:pt x="484" y="13891"/>
                    <a:pt x="968" y="14314"/>
                  </a:cubicBezTo>
                  <a:cubicBezTo>
                    <a:pt x="1381" y="14638"/>
                    <a:pt x="3155" y="14775"/>
                    <a:pt x="4959" y="14775"/>
                  </a:cubicBezTo>
                  <a:cubicBezTo>
                    <a:pt x="6859" y="14775"/>
                    <a:pt x="8791" y="14623"/>
                    <a:pt x="9195" y="14374"/>
                  </a:cubicBezTo>
                  <a:cubicBezTo>
                    <a:pt x="10042" y="13830"/>
                    <a:pt x="9800" y="13709"/>
                    <a:pt x="9739" y="12923"/>
                  </a:cubicBezTo>
                  <a:cubicBezTo>
                    <a:pt x="9679" y="12197"/>
                    <a:pt x="9800" y="4515"/>
                    <a:pt x="9739" y="3910"/>
                  </a:cubicBezTo>
                  <a:cubicBezTo>
                    <a:pt x="9679" y="3245"/>
                    <a:pt x="9739" y="3184"/>
                    <a:pt x="9376" y="2942"/>
                  </a:cubicBezTo>
                  <a:cubicBezTo>
                    <a:pt x="9074" y="2640"/>
                    <a:pt x="6654" y="1309"/>
                    <a:pt x="5807" y="523"/>
                  </a:cubicBezTo>
                  <a:cubicBezTo>
                    <a:pt x="5395" y="140"/>
                    <a:pt x="5112" y="0"/>
                    <a:pt x="4874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849050" y="3317575"/>
              <a:ext cx="251050" cy="367875"/>
            </a:xfrm>
            <a:custGeom>
              <a:avLst/>
              <a:gdLst/>
              <a:ahLst/>
              <a:cxnLst/>
              <a:rect l="l" t="t" r="r" b="b"/>
              <a:pathLst>
                <a:path w="10042" h="14715" extrusionOk="0">
                  <a:moveTo>
                    <a:pt x="4855" y="1"/>
                  </a:moveTo>
                  <a:cubicBezTo>
                    <a:pt x="4613" y="1"/>
                    <a:pt x="4416" y="137"/>
                    <a:pt x="4174" y="288"/>
                  </a:cubicBezTo>
                  <a:cubicBezTo>
                    <a:pt x="3751" y="590"/>
                    <a:pt x="1513" y="2042"/>
                    <a:pt x="666" y="2587"/>
                  </a:cubicBezTo>
                  <a:cubicBezTo>
                    <a:pt x="61" y="2950"/>
                    <a:pt x="1" y="3554"/>
                    <a:pt x="1" y="4522"/>
                  </a:cubicBezTo>
                  <a:lnTo>
                    <a:pt x="1" y="12688"/>
                  </a:lnTo>
                  <a:cubicBezTo>
                    <a:pt x="1" y="13717"/>
                    <a:pt x="484" y="13838"/>
                    <a:pt x="968" y="14200"/>
                  </a:cubicBezTo>
                  <a:cubicBezTo>
                    <a:pt x="1392" y="14563"/>
                    <a:pt x="3252" y="14715"/>
                    <a:pt x="5097" y="14715"/>
                  </a:cubicBezTo>
                  <a:cubicBezTo>
                    <a:pt x="6942" y="14715"/>
                    <a:pt x="8771" y="14563"/>
                    <a:pt x="9134" y="14321"/>
                  </a:cubicBezTo>
                  <a:cubicBezTo>
                    <a:pt x="10042" y="13777"/>
                    <a:pt x="9800" y="13656"/>
                    <a:pt x="9739" y="12870"/>
                  </a:cubicBezTo>
                  <a:cubicBezTo>
                    <a:pt x="9679" y="12083"/>
                    <a:pt x="9800" y="4462"/>
                    <a:pt x="9739" y="3857"/>
                  </a:cubicBezTo>
                  <a:cubicBezTo>
                    <a:pt x="9679" y="3192"/>
                    <a:pt x="9679" y="3131"/>
                    <a:pt x="9376" y="2889"/>
                  </a:cubicBezTo>
                  <a:cubicBezTo>
                    <a:pt x="9074" y="2647"/>
                    <a:pt x="6654" y="1316"/>
                    <a:pt x="5807" y="530"/>
                  </a:cubicBezTo>
                  <a:cubicBezTo>
                    <a:pt x="5384" y="137"/>
                    <a:pt x="5097" y="1"/>
                    <a:pt x="4855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850575" y="3318900"/>
              <a:ext cx="249525" cy="365225"/>
            </a:xfrm>
            <a:custGeom>
              <a:avLst/>
              <a:gdLst/>
              <a:ahLst/>
              <a:cxnLst/>
              <a:rect l="l" t="t" r="r" b="b"/>
              <a:pathLst>
                <a:path w="9981" h="14609" extrusionOk="0">
                  <a:moveTo>
                    <a:pt x="4815" y="0"/>
                  </a:moveTo>
                  <a:cubicBezTo>
                    <a:pt x="4563" y="0"/>
                    <a:pt x="4362" y="140"/>
                    <a:pt x="4113" y="296"/>
                  </a:cubicBezTo>
                  <a:cubicBezTo>
                    <a:pt x="3690" y="598"/>
                    <a:pt x="1452" y="1989"/>
                    <a:pt x="605" y="2594"/>
                  </a:cubicBezTo>
                  <a:cubicBezTo>
                    <a:pt x="61" y="2957"/>
                    <a:pt x="0" y="3501"/>
                    <a:pt x="0" y="4469"/>
                  </a:cubicBezTo>
                  <a:cubicBezTo>
                    <a:pt x="0" y="4469"/>
                    <a:pt x="0" y="11002"/>
                    <a:pt x="0" y="12575"/>
                  </a:cubicBezTo>
                  <a:cubicBezTo>
                    <a:pt x="0" y="13664"/>
                    <a:pt x="484" y="13785"/>
                    <a:pt x="907" y="14147"/>
                  </a:cubicBezTo>
                  <a:cubicBezTo>
                    <a:pt x="1349" y="14471"/>
                    <a:pt x="3125" y="14609"/>
                    <a:pt x="4914" y="14609"/>
                  </a:cubicBezTo>
                  <a:cubicBezTo>
                    <a:pt x="6800" y="14609"/>
                    <a:pt x="8701" y="14456"/>
                    <a:pt x="9073" y="14208"/>
                  </a:cubicBezTo>
                  <a:cubicBezTo>
                    <a:pt x="9981" y="13664"/>
                    <a:pt x="9678" y="13543"/>
                    <a:pt x="9618" y="12817"/>
                  </a:cubicBezTo>
                  <a:cubicBezTo>
                    <a:pt x="9557" y="12030"/>
                    <a:pt x="9678" y="4469"/>
                    <a:pt x="9618" y="3804"/>
                  </a:cubicBezTo>
                  <a:cubicBezTo>
                    <a:pt x="9557" y="3199"/>
                    <a:pt x="9618" y="3078"/>
                    <a:pt x="9315" y="2836"/>
                  </a:cubicBezTo>
                  <a:cubicBezTo>
                    <a:pt x="9013" y="2594"/>
                    <a:pt x="6593" y="1263"/>
                    <a:pt x="5746" y="477"/>
                  </a:cubicBezTo>
                  <a:cubicBezTo>
                    <a:pt x="5335" y="125"/>
                    <a:pt x="5053" y="0"/>
                    <a:pt x="4815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8"/>
            <p:cNvSpPr/>
            <p:nvPr/>
          </p:nvSpPr>
          <p:spPr>
            <a:xfrm>
              <a:off x="850575" y="3319100"/>
              <a:ext cx="248025" cy="364850"/>
            </a:xfrm>
            <a:custGeom>
              <a:avLst/>
              <a:gdLst/>
              <a:ahLst/>
              <a:cxnLst/>
              <a:rect l="l" t="t" r="r" b="b"/>
              <a:pathLst>
                <a:path w="9921" h="14594" extrusionOk="0">
                  <a:moveTo>
                    <a:pt x="4794" y="0"/>
                  </a:moveTo>
                  <a:cubicBezTo>
                    <a:pt x="4552" y="0"/>
                    <a:pt x="4355" y="136"/>
                    <a:pt x="4113" y="288"/>
                  </a:cubicBezTo>
                  <a:cubicBezTo>
                    <a:pt x="3690" y="590"/>
                    <a:pt x="1452" y="2042"/>
                    <a:pt x="605" y="2586"/>
                  </a:cubicBezTo>
                  <a:cubicBezTo>
                    <a:pt x="61" y="2949"/>
                    <a:pt x="0" y="3493"/>
                    <a:pt x="0" y="4522"/>
                  </a:cubicBezTo>
                  <a:lnTo>
                    <a:pt x="0" y="12567"/>
                  </a:lnTo>
                  <a:cubicBezTo>
                    <a:pt x="0" y="13656"/>
                    <a:pt x="484" y="13716"/>
                    <a:pt x="907" y="14079"/>
                  </a:cubicBezTo>
                  <a:cubicBezTo>
                    <a:pt x="1361" y="14442"/>
                    <a:pt x="3221" y="14593"/>
                    <a:pt x="5058" y="14593"/>
                  </a:cubicBezTo>
                  <a:cubicBezTo>
                    <a:pt x="6896" y="14593"/>
                    <a:pt x="8710" y="14442"/>
                    <a:pt x="9073" y="14200"/>
                  </a:cubicBezTo>
                  <a:cubicBezTo>
                    <a:pt x="9920" y="13656"/>
                    <a:pt x="9678" y="13535"/>
                    <a:pt x="9618" y="12809"/>
                  </a:cubicBezTo>
                  <a:cubicBezTo>
                    <a:pt x="9557" y="12022"/>
                    <a:pt x="9678" y="4461"/>
                    <a:pt x="9618" y="3796"/>
                  </a:cubicBezTo>
                  <a:cubicBezTo>
                    <a:pt x="9557" y="3191"/>
                    <a:pt x="9618" y="3131"/>
                    <a:pt x="9255" y="2889"/>
                  </a:cubicBezTo>
                  <a:cubicBezTo>
                    <a:pt x="8952" y="2647"/>
                    <a:pt x="6593" y="1316"/>
                    <a:pt x="5746" y="529"/>
                  </a:cubicBezTo>
                  <a:cubicBezTo>
                    <a:pt x="5323" y="136"/>
                    <a:pt x="5036" y="0"/>
                    <a:pt x="4794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8"/>
            <p:cNvSpPr/>
            <p:nvPr/>
          </p:nvSpPr>
          <p:spPr>
            <a:xfrm>
              <a:off x="850575" y="3320400"/>
              <a:ext cx="248025" cy="362400"/>
            </a:xfrm>
            <a:custGeom>
              <a:avLst/>
              <a:gdLst/>
              <a:ahLst/>
              <a:cxnLst/>
              <a:rect l="l" t="t" r="r" b="b"/>
              <a:pathLst>
                <a:path w="9921" h="14496" extrusionOk="0">
                  <a:moveTo>
                    <a:pt x="4815" y="1"/>
                  </a:moveTo>
                  <a:cubicBezTo>
                    <a:pt x="4563" y="1"/>
                    <a:pt x="4362" y="140"/>
                    <a:pt x="4113" y="296"/>
                  </a:cubicBezTo>
                  <a:cubicBezTo>
                    <a:pt x="3690" y="598"/>
                    <a:pt x="1512" y="1990"/>
                    <a:pt x="605" y="2534"/>
                  </a:cubicBezTo>
                  <a:cubicBezTo>
                    <a:pt x="61" y="2897"/>
                    <a:pt x="0" y="3441"/>
                    <a:pt x="0" y="4470"/>
                  </a:cubicBezTo>
                  <a:lnTo>
                    <a:pt x="0" y="12515"/>
                  </a:lnTo>
                  <a:cubicBezTo>
                    <a:pt x="0" y="13543"/>
                    <a:pt x="484" y="13664"/>
                    <a:pt x="968" y="14027"/>
                  </a:cubicBezTo>
                  <a:cubicBezTo>
                    <a:pt x="1391" y="14360"/>
                    <a:pt x="3221" y="14496"/>
                    <a:pt x="5036" y="14496"/>
                  </a:cubicBezTo>
                  <a:cubicBezTo>
                    <a:pt x="6850" y="14496"/>
                    <a:pt x="8650" y="14360"/>
                    <a:pt x="9013" y="14148"/>
                  </a:cubicBezTo>
                  <a:cubicBezTo>
                    <a:pt x="9920" y="13604"/>
                    <a:pt x="9678" y="13483"/>
                    <a:pt x="9618" y="12696"/>
                  </a:cubicBezTo>
                  <a:cubicBezTo>
                    <a:pt x="9557" y="11970"/>
                    <a:pt x="9678" y="4409"/>
                    <a:pt x="9618" y="3804"/>
                  </a:cubicBezTo>
                  <a:cubicBezTo>
                    <a:pt x="9557" y="3139"/>
                    <a:pt x="9557" y="3079"/>
                    <a:pt x="9255" y="2837"/>
                  </a:cubicBezTo>
                  <a:cubicBezTo>
                    <a:pt x="8952" y="2595"/>
                    <a:pt x="6593" y="1264"/>
                    <a:pt x="5746" y="477"/>
                  </a:cubicBezTo>
                  <a:cubicBezTo>
                    <a:pt x="5335" y="125"/>
                    <a:pt x="5053" y="1"/>
                    <a:pt x="4815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852075" y="3320600"/>
              <a:ext cx="245000" cy="362025"/>
            </a:xfrm>
            <a:custGeom>
              <a:avLst/>
              <a:gdLst/>
              <a:ahLst/>
              <a:cxnLst/>
              <a:rect l="l" t="t" r="r" b="b"/>
              <a:pathLst>
                <a:path w="9800" h="14481" extrusionOk="0">
                  <a:moveTo>
                    <a:pt x="4741" y="1"/>
                  </a:moveTo>
                  <a:cubicBezTo>
                    <a:pt x="4507" y="1"/>
                    <a:pt x="4325" y="137"/>
                    <a:pt x="4114" y="288"/>
                  </a:cubicBezTo>
                  <a:cubicBezTo>
                    <a:pt x="3630" y="590"/>
                    <a:pt x="1452" y="1982"/>
                    <a:pt x="605" y="2587"/>
                  </a:cubicBezTo>
                  <a:cubicBezTo>
                    <a:pt x="61" y="2950"/>
                    <a:pt x="1" y="3494"/>
                    <a:pt x="1" y="4462"/>
                  </a:cubicBezTo>
                  <a:lnTo>
                    <a:pt x="1" y="12507"/>
                  </a:lnTo>
                  <a:cubicBezTo>
                    <a:pt x="1" y="13535"/>
                    <a:pt x="484" y="13656"/>
                    <a:pt x="908" y="14019"/>
                  </a:cubicBezTo>
                  <a:cubicBezTo>
                    <a:pt x="1320" y="14343"/>
                    <a:pt x="3066" y="14481"/>
                    <a:pt x="4833" y="14481"/>
                  </a:cubicBezTo>
                  <a:cubicBezTo>
                    <a:pt x="6695" y="14481"/>
                    <a:pt x="8580" y="14328"/>
                    <a:pt x="8953" y="14079"/>
                  </a:cubicBezTo>
                  <a:cubicBezTo>
                    <a:pt x="9800" y="13535"/>
                    <a:pt x="9558" y="13414"/>
                    <a:pt x="9497" y="12688"/>
                  </a:cubicBezTo>
                  <a:cubicBezTo>
                    <a:pt x="9437" y="11902"/>
                    <a:pt x="9558" y="4401"/>
                    <a:pt x="9497" y="3796"/>
                  </a:cubicBezTo>
                  <a:cubicBezTo>
                    <a:pt x="9437" y="3191"/>
                    <a:pt x="9497" y="3071"/>
                    <a:pt x="9195" y="2829"/>
                  </a:cubicBezTo>
                  <a:cubicBezTo>
                    <a:pt x="8892" y="2587"/>
                    <a:pt x="6533" y="1316"/>
                    <a:pt x="5686" y="530"/>
                  </a:cubicBezTo>
                  <a:cubicBezTo>
                    <a:pt x="5263" y="137"/>
                    <a:pt x="4976" y="1"/>
                    <a:pt x="4741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8"/>
            <p:cNvSpPr/>
            <p:nvPr/>
          </p:nvSpPr>
          <p:spPr>
            <a:xfrm>
              <a:off x="852075" y="3321925"/>
              <a:ext cx="245000" cy="359950"/>
            </a:xfrm>
            <a:custGeom>
              <a:avLst/>
              <a:gdLst/>
              <a:ahLst/>
              <a:cxnLst/>
              <a:rect l="l" t="t" r="r" b="b"/>
              <a:pathLst>
                <a:path w="9800" h="14398" extrusionOk="0">
                  <a:moveTo>
                    <a:pt x="4762" y="0"/>
                  </a:moveTo>
                  <a:cubicBezTo>
                    <a:pt x="4517" y="0"/>
                    <a:pt x="4332" y="140"/>
                    <a:pt x="4114" y="296"/>
                  </a:cubicBezTo>
                  <a:cubicBezTo>
                    <a:pt x="3630" y="598"/>
                    <a:pt x="1452" y="1989"/>
                    <a:pt x="605" y="2534"/>
                  </a:cubicBezTo>
                  <a:cubicBezTo>
                    <a:pt x="61" y="2897"/>
                    <a:pt x="1" y="3441"/>
                    <a:pt x="1" y="4409"/>
                  </a:cubicBezTo>
                  <a:cubicBezTo>
                    <a:pt x="1" y="4409"/>
                    <a:pt x="1" y="10821"/>
                    <a:pt x="1" y="12393"/>
                  </a:cubicBezTo>
                  <a:cubicBezTo>
                    <a:pt x="1" y="13482"/>
                    <a:pt x="484" y="13543"/>
                    <a:pt x="908" y="13905"/>
                  </a:cubicBezTo>
                  <a:cubicBezTo>
                    <a:pt x="1320" y="14259"/>
                    <a:pt x="3066" y="14397"/>
                    <a:pt x="4834" y="14397"/>
                  </a:cubicBezTo>
                  <a:cubicBezTo>
                    <a:pt x="6695" y="14397"/>
                    <a:pt x="8580" y="14244"/>
                    <a:pt x="8953" y="14026"/>
                  </a:cubicBezTo>
                  <a:cubicBezTo>
                    <a:pt x="9800" y="13482"/>
                    <a:pt x="9558" y="13361"/>
                    <a:pt x="9497" y="12635"/>
                  </a:cubicBezTo>
                  <a:cubicBezTo>
                    <a:pt x="9437" y="11849"/>
                    <a:pt x="9558" y="4409"/>
                    <a:pt x="9497" y="3743"/>
                  </a:cubicBezTo>
                  <a:cubicBezTo>
                    <a:pt x="9437" y="3138"/>
                    <a:pt x="9497" y="3078"/>
                    <a:pt x="9195" y="2836"/>
                  </a:cubicBezTo>
                  <a:cubicBezTo>
                    <a:pt x="8832" y="2594"/>
                    <a:pt x="6533" y="1263"/>
                    <a:pt x="5686" y="477"/>
                  </a:cubicBezTo>
                  <a:cubicBezTo>
                    <a:pt x="5275" y="125"/>
                    <a:pt x="4993" y="0"/>
                    <a:pt x="4762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8"/>
            <p:cNvSpPr/>
            <p:nvPr/>
          </p:nvSpPr>
          <p:spPr>
            <a:xfrm>
              <a:off x="852075" y="3322125"/>
              <a:ext cx="245000" cy="359175"/>
            </a:xfrm>
            <a:custGeom>
              <a:avLst/>
              <a:gdLst/>
              <a:ahLst/>
              <a:cxnLst/>
              <a:rect l="l" t="t" r="r" b="b"/>
              <a:pathLst>
                <a:path w="9800" h="14367" extrusionOk="0">
                  <a:moveTo>
                    <a:pt x="4741" y="0"/>
                  </a:moveTo>
                  <a:cubicBezTo>
                    <a:pt x="4507" y="0"/>
                    <a:pt x="4325" y="136"/>
                    <a:pt x="4114" y="288"/>
                  </a:cubicBezTo>
                  <a:cubicBezTo>
                    <a:pt x="3630" y="590"/>
                    <a:pt x="1452" y="1981"/>
                    <a:pt x="605" y="2586"/>
                  </a:cubicBezTo>
                  <a:cubicBezTo>
                    <a:pt x="61" y="2889"/>
                    <a:pt x="1" y="3433"/>
                    <a:pt x="1" y="4461"/>
                  </a:cubicBezTo>
                  <a:cubicBezTo>
                    <a:pt x="1" y="4461"/>
                    <a:pt x="1" y="10813"/>
                    <a:pt x="1" y="12385"/>
                  </a:cubicBezTo>
                  <a:cubicBezTo>
                    <a:pt x="1" y="13414"/>
                    <a:pt x="484" y="13535"/>
                    <a:pt x="968" y="13897"/>
                  </a:cubicBezTo>
                  <a:cubicBezTo>
                    <a:pt x="1362" y="14230"/>
                    <a:pt x="3176" y="14366"/>
                    <a:pt x="4983" y="14366"/>
                  </a:cubicBezTo>
                  <a:cubicBezTo>
                    <a:pt x="6790" y="14366"/>
                    <a:pt x="8590" y="14230"/>
                    <a:pt x="8953" y="14018"/>
                  </a:cubicBezTo>
                  <a:cubicBezTo>
                    <a:pt x="9800" y="13474"/>
                    <a:pt x="9558" y="13353"/>
                    <a:pt x="9497" y="12567"/>
                  </a:cubicBezTo>
                  <a:cubicBezTo>
                    <a:pt x="9437" y="11841"/>
                    <a:pt x="9558" y="4401"/>
                    <a:pt x="9497" y="3796"/>
                  </a:cubicBezTo>
                  <a:cubicBezTo>
                    <a:pt x="9437" y="3130"/>
                    <a:pt x="9437" y="3070"/>
                    <a:pt x="9134" y="2828"/>
                  </a:cubicBezTo>
                  <a:cubicBezTo>
                    <a:pt x="8832" y="2586"/>
                    <a:pt x="6473" y="1255"/>
                    <a:pt x="5686" y="529"/>
                  </a:cubicBezTo>
                  <a:cubicBezTo>
                    <a:pt x="5263" y="136"/>
                    <a:pt x="4976" y="0"/>
                    <a:pt x="4741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8"/>
            <p:cNvSpPr/>
            <p:nvPr/>
          </p:nvSpPr>
          <p:spPr>
            <a:xfrm>
              <a:off x="853600" y="3323425"/>
              <a:ext cx="241975" cy="357150"/>
            </a:xfrm>
            <a:custGeom>
              <a:avLst/>
              <a:gdLst/>
              <a:ahLst/>
              <a:cxnLst/>
              <a:rect l="l" t="t" r="r" b="b"/>
              <a:pathLst>
                <a:path w="9679" h="14286" extrusionOk="0">
                  <a:moveTo>
                    <a:pt x="4701" y="1"/>
                  </a:moveTo>
                  <a:cubicBezTo>
                    <a:pt x="4456" y="1"/>
                    <a:pt x="4271" y="140"/>
                    <a:pt x="4053" y="296"/>
                  </a:cubicBezTo>
                  <a:cubicBezTo>
                    <a:pt x="3569" y="598"/>
                    <a:pt x="1391" y="1990"/>
                    <a:pt x="544" y="2534"/>
                  </a:cubicBezTo>
                  <a:cubicBezTo>
                    <a:pt x="61" y="2897"/>
                    <a:pt x="0" y="3441"/>
                    <a:pt x="0" y="4409"/>
                  </a:cubicBezTo>
                  <a:lnTo>
                    <a:pt x="0" y="12333"/>
                  </a:lnTo>
                  <a:cubicBezTo>
                    <a:pt x="0" y="13362"/>
                    <a:pt x="423" y="13483"/>
                    <a:pt x="907" y="13845"/>
                  </a:cubicBezTo>
                  <a:cubicBezTo>
                    <a:pt x="1279" y="14160"/>
                    <a:pt x="2921" y="14285"/>
                    <a:pt x="4619" y="14285"/>
                  </a:cubicBezTo>
                  <a:cubicBezTo>
                    <a:pt x="6515" y="14285"/>
                    <a:pt x="8481" y="14129"/>
                    <a:pt x="8831" y="13906"/>
                  </a:cubicBezTo>
                  <a:cubicBezTo>
                    <a:pt x="9678" y="13362"/>
                    <a:pt x="9436" y="13241"/>
                    <a:pt x="9376" y="12515"/>
                  </a:cubicBezTo>
                  <a:cubicBezTo>
                    <a:pt x="9376" y="11789"/>
                    <a:pt x="9436" y="4349"/>
                    <a:pt x="9376" y="3744"/>
                  </a:cubicBezTo>
                  <a:cubicBezTo>
                    <a:pt x="9376" y="3139"/>
                    <a:pt x="9376" y="3078"/>
                    <a:pt x="9073" y="2776"/>
                  </a:cubicBezTo>
                  <a:cubicBezTo>
                    <a:pt x="8771" y="2534"/>
                    <a:pt x="6412" y="1264"/>
                    <a:pt x="5625" y="477"/>
                  </a:cubicBezTo>
                  <a:cubicBezTo>
                    <a:pt x="5214" y="125"/>
                    <a:pt x="4932" y="1"/>
                    <a:pt x="4701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8"/>
            <p:cNvSpPr/>
            <p:nvPr/>
          </p:nvSpPr>
          <p:spPr>
            <a:xfrm>
              <a:off x="853600" y="3324200"/>
              <a:ext cx="241975" cy="355575"/>
            </a:xfrm>
            <a:custGeom>
              <a:avLst/>
              <a:gdLst/>
              <a:ahLst/>
              <a:cxnLst/>
              <a:rect l="l" t="t" r="r" b="b"/>
              <a:pathLst>
                <a:path w="9679" h="14223" extrusionOk="0">
                  <a:moveTo>
                    <a:pt x="4660" y="0"/>
                  </a:moveTo>
                  <a:cubicBezTo>
                    <a:pt x="4435" y="0"/>
                    <a:pt x="4258" y="118"/>
                    <a:pt x="4053" y="265"/>
                  </a:cubicBezTo>
                  <a:cubicBezTo>
                    <a:pt x="3629" y="567"/>
                    <a:pt x="1452" y="1959"/>
                    <a:pt x="605" y="2503"/>
                  </a:cubicBezTo>
                  <a:cubicBezTo>
                    <a:pt x="61" y="2866"/>
                    <a:pt x="0" y="3410"/>
                    <a:pt x="0" y="4378"/>
                  </a:cubicBezTo>
                  <a:lnTo>
                    <a:pt x="0" y="12242"/>
                  </a:lnTo>
                  <a:cubicBezTo>
                    <a:pt x="0" y="13270"/>
                    <a:pt x="484" y="13391"/>
                    <a:pt x="907" y="13754"/>
                  </a:cubicBezTo>
                  <a:cubicBezTo>
                    <a:pt x="1301" y="14087"/>
                    <a:pt x="3115" y="14223"/>
                    <a:pt x="4915" y="14223"/>
                  </a:cubicBezTo>
                  <a:cubicBezTo>
                    <a:pt x="6714" y="14223"/>
                    <a:pt x="8499" y="14087"/>
                    <a:pt x="8831" y="13875"/>
                  </a:cubicBezTo>
                  <a:cubicBezTo>
                    <a:pt x="9678" y="13331"/>
                    <a:pt x="9436" y="13210"/>
                    <a:pt x="9376" y="12484"/>
                  </a:cubicBezTo>
                  <a:cubicBezTo>
                    <a:pt x="9315" y="11697"/>
                    <a:pt x="9436" y="4318"/>
                    <a:pt x="9376" y="3713"/>
                  </a:cubicBezTo>
                  <a:cubicBezTo>
                    <a:pt x="9315" y="3108"/>
                    <a:pt x="9376" y="3047"/>
                    <a:pt x="9073" y="2806"/>
                  </a:cubicBezTo>
                  <a:cubicBezTo>
                    <a:pt x="8771" y="2564"/>
                    <a:pt x="6412" y="1233"/>
                    <a:pt x="5625" y="507"/>
                  </a:cubicBezTo>
                  <a:cubicBezTo>
                    <a:pt x="5189" y="133"/>
                    <a:pt x="4898" y="0"/>
                    <a:pt x="4660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8"/>
            <p:cNvSpPr/>
            <p:nvPr/>
          </p:nvSpPr>
          <p:spPr>
            <a:xfrm>
              <a:off x="853600" y="3325150"/>
              <a:ext cx="240450" cy="353900"/>
            </a:xfrm>
            <a:custGeom>
              <a:avLst/>
              <a:gdLst/>
              <a:ahLst/>
              <a:cxnLst/>
              <a:rect l="l" t="t" r="r" b="b"/>
              <a:pathLst>
                <a:path w="9618" h="14156" extrusionOk="0">
                  <a:moveTo>
                    <a:pt x="4680" y="0"/>
                  </a:moveTo>
                  <a:cubicBezTo>
                    <a:pt x="4446" y="0"/>
                    <a:pt x="4264" y="136"/>
                    <a:pt x="4053" y="287"/>
                  </a:cubicBezTo>
                  <a:cubicBezTo>
                    <a:pt x="3629" y="590"/>
                    <a:pt x="1452" y="1981"/>
                    <a:pt x="605" y="2526"/>
                  </a:cubicBezTo>
                  <a:cubicBezTo>
                    <a:pt x="61" y="2828"/>
                    <a:pt x="0" y="3372"/>
                    <a:pt x="0" y="4340"/>
                  </a:cubicBezTo>
                  <a:cubicBezTo>
                    <a:pt x="0" y="4340"/>
                    <a:pt x="0" y="10631"/>
                    <a:pt x="0" y="12204"/>
                  </a:cubicBezTo>
                  <a:cubicBezTo>
                    <a:pt x="0" y="13232"/>
                    <a:pt x="484" y="13353"/>
                    <a:pt x="907" y="13716"/>
                  </a:cubicBezTo>
                  <a:cubicBezTo>
                    <a:pt x="1308" y="14030"/>
                    <a:pt x="2951" y="14156"/>
                    <a:pt x="4643" y="14156"/>
                  </a:cubicBezTo>
                  <a:cubicBezTo>
                    <a:pt x="6531" y="14156"/>
                    <a:pt x="8481" y="14000"/>
                    <a:pt x="8831" y="13776"/>
                  </a:cubicBezTo>
                  <a:cubicBezTo>
                    <a:pt x="9618" y="13293"/>
                    <a:pt x="9436" y="13172"/>
                    <a:pt x="9376" y="12385"/>
                  </a:cubicBezTo>
                  <a:cubicBezTo>
                    <a:pt x="9315" y="11659"/>
                    <a:pt x="9436" y="4340"/>
                    <a:pt x="9376" y="3735"/>
                  </a:cubicBezTo>
                  <a:cubicBezTo>
                    <a:pt x="9315" y="3070"/>
                    <a:pt x="9315" y="3009"/>
                    <a:pt x="9013" y="2768"/>
                  </a:cubicBezTo>
                  <a:cubicBezTo>
                    <a:pt x="8710" y="2526"/>
                    <a:pt x="6412" y="1255"/>
                    <a:pt x="5625" y="529"/>
                  </a:cubicBezTo>
                  <a:cubicBezTo>
                    <a:pt x="5202" y="136"/>
                    <a:pt x="4915" y="0"/>
                    <a:pt x="4680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8"/>
            <p:cNvSpPr/>
            <p:nvPr/>
          </p:nvSpPr>
          <p:spPr>
            <a:xfrm>
              <a:off x="855100" y="3326275"/>
              <a:ext cx="238950" cy="352000"/>
            </a:xfrm>
            <a:custGeom>
              <a:avLst/>
              <a:gdLst/>
              <a:ahLst/>
              <a:cxnLst/>
              <a:rect l="l" t="t" r="r" b="b"/>
              <a:pathLst>
                <a:path w="9558" h="14080" extrusionOk="0">
                  <a:moveTo>
                    <a:pt x="4620" y="1"/>
                  </a:moveTo>
                  <a:cubicBezTo>
                    <a:pt x="4386" y="1"/>
                    <a:pt x="4204" y="122"/>
                    <a:pt x="3993" y="242"/>
                  </a:cubicBezTo>
                  <a:cubicBezTo>
                    <a:pt x="3569" y="545"/>
                    <a:pt x="1392" y="1936"/>
                    <a:pt x="545" y="2481"/>
                  </a:cubicBezTo>
                  <a:cubicBezTo>
                    <a:pt x="61" y="2844"/>
                    <a:pt x="1" y="3388"/>
                    <a:pt x="1" y="4356"/>
                  </a:cubicBezTo>
                  <a:lnTo>
                    <a:pt x="1" y="12159"/>
                  </a:lnTo>
                  <a:cubicBezTo>
                    <a:pt x="1" y="13187"/>
                    <a:pt x="424" y="13248"/>
                    <a:pt x="908" y="13611"/>
                  </a:cubicBezTo>
                  <a:cubicBezTo>
                    <a:pt x="1301" y="13943"/>
                    <a:pt x="3101" y="14079"/>
                    <a:pt x="4877" y="14079"/>
                  </a:cubicBezTo>
                  <a:cubicBezTo>
                    <a:pt x="6654" y="14079"/>
                    <a:pt x="8408" y="13943"/>
                    <a:pt x="8711" y="13731"/>
                  </a:cubicBezTo>
                  <a:cubicBezTo>
                    <a:pt x="9558" y="13187"/>
                    <a:pt x="9316" y="13066"/>
                    <a:pt x="9255" y="12340"/>
                  </a:cubicBezTo>
                  <a:cubicBezTo>
                    <a:pt x="9255" y="11614"/>
                    <a:pt x="9316" y="4295"/>
                    <a:pt x="9255" y="3690"/>
                  </a:cubicBezTo>
                  <a:cubicBezTo>
                    <a:pt x="9255" y="3085"/>
                    <a:pt x="9255" y="3025"/>
                    <a:pt x="8953" y="2783"/>
                  </a:cubicBezTo>
                  <a:cubicBezTo>
                    <a:pt x="8650" y="2541"/>
                    <a:pt x="6352" y="1210"/>
                    <a:pt x="5565" y="484"/>
                  </a:cubicBezTo>
                  <a:cubicBezTo>
                    <a:pt x="5142" y="122"/>
                    <a:pt x="4855" y="1"/>
                    <a:pt x="4620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8"/>
            <p:cNvSpPr/>
            <p:nvPr/>
          </p:nvSpPr>
          <p:spPr>
            <a:xfrm>
              <a:off x="855100" y="3326650"/>
              <a:ext cx="238950" cy="350900"/>
            </a:xfrm>
            <a:custGeom>
              <a:avLst/>
              <a:gdLst/>
              <a:ahLst/>
              <a:cxnLst/>
              <a:rect l="l" t="t" r="r" b="b"/>
              <a:pathLst>
                <a:path w="9558" h="14036" extrusionOk="0">
                  <a:moveTo>
                    <a:pt x="4620" y="1"/>
                  </a:moveTo>
                  <a:cubicBezTo>
                    <a:pt x="4386" y="1"/>
                    <a:pt x="4204" y="137"/>
                    <a:pt x="3993" y="288"/>
                  </a:cubicBezTo>
                  <a:cubicBezTo>
                    <a:pt x="3569" y="590"/>
                    <a:pt x="1392" y="1921"/>
                    <a:pt x="605" y="2466"/>
                  </a:cubicBezTo>
                  <a:cubicBezTo>
                    <a:pt x="61" y="2829"/>
                    <a:pt x="1" y="3373"/>
                    <a:pt x="1" y="4341"/>
                  </a:cubicBezTo>
                  <a:lnTo>
                    <a:pt x="1" y="12144"/>
                  </a:lnTo>
                  <a:cubicBezTo>
                    <a:pt x="1" y="13112"/>
                    <a:pt x="484" y="13233"/>
                    <a:pt x="908" y="13596"/>
                  </a:cubicBezTo>
                  <a:cubicBezTo>
                    <a:pt x="1280" y="13910"/>
                    <a:pt x="2908" y="14035"/>
                    <a:pt x="4586" y="14035"/>
                  </a:cubicBezTo>
                  <a:cubicBezTo>
                    <a:pt x="6458" y="14035"/>
                    <a:pt x="8392" y="13879"/>
                    <a:pt x="8711" y="13656"/>
                  </a:cubicBezTo>
                  <a:cubicBezTo>
                    <a:pt x="9558" y="13172"/>
                    <a:pt x="9316" y="13051"/>
                    <a:pt x="9255" y="12325"/>
                  </a:cubicBezTo>
                  <a:cubicBezTo>
                    <a:pt x="9195" y="11599"/>
                    <a:pt x="9316" y="4280"/>
                    <a:pt x="9255" y="3675"/>
                  </a:cubicBezTo>
                  <a:cubicBezTo>
                    <a:pt x="9195" y="3070"/>
                    <a:pt x="9255" y="3010"/>
                    <a:pt x="8953" y="2768"/>
                  </a:cubicBezTo>
                  <a:cubicBezTo>
                    <a:pt x="8650" y="2526"/>
                    <a:pt x="6352" y="1256"/>
                    <a:pt x="5565" y="530"/>
                  </a:cubicBezTo>
                  <a:cubicBezTo>
                    <a:pt x="5142" y="137"/>
                    <a:pt x="4855" y="1"/>
                    <a:pt x="4620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8"/>
            <p:cNvSpPr/>
            <p:nvPr/>
          </p:nvSpPr>
          <p:spPr>
            <a:xfrm>
              <a:off x="855100" y="3327975"/>
              <a:ext cx="237450" cy="348975"/>
            </a:xfrm>
            <a:custGeom>
              <a:avLst/>
              <a:gdLst/>
              <a:ahLst/>
              <a:cxnLst/>
              <a:rect l="l" t="t" r="r" b="b"/>
              <a:pathLst>
                <a:path w="9498" h="13959" extrusionOk="0">
                  <a:moveTo>
                    <a:pt x="4633" y="0"/>
                  </a:moveTo>
                  <a:cubicBezTo>
                    <a:pt x="4396" y="0"/>
                    <a:pt x="4211" y="140"/>
                    <a:pt x="3993" y="295"/>
                  </a:cubicBezTo>
                  <a:cubicBezTo>
                    <a:pt x="3569" y="537"/>
                    <a:pt x="1452" y="1929"/>
                    <a:pt x="605" y="2473"/>
                  </a:cubicBezTo>
                  <a:cubicBezTo>
                    <a:pt x="61" y="2776"/>
                    <a:pt x="1" y="3320"/>
                    <a:pt x="1" y="4288"/>
                  </a:cubicBezTo>
                  <a:cubicBezTo>
                    <a:pt x="1" y="4288"/>
                    <a:pt x="1" y="10518"/>
                    <a:pt x="1" y="12030"/>
                  </a:cubicBezTo>
                  <a:cubicBezTo>
                    <a:pt x="1" y="13059"/>
                    <a:pt x="484" y="13180"/>
                    <a:pt x="908" y="13543"/>
                  </a:cubicBezTo>
                  <a:cubicBezTo>
                    <a:pt x="1290" y="13836"/>
                    <a:pt x="2997" y="13959"/>
                    <a:pt x="4722" y="13959"/>
                  </a:cubicBezTo>
                  <a:cubicBezTo>
                    <a:pt x="6550" y="13959"/>
                    <a:pt x="8400" y="13821"/>
                    <a:pt x="8711" y="13603"/>
                  </a:cubicBezTo>
                  <a:cubicBezTo>
                    <a:pt x="9497" y="13119"/>
                    <a:pt x="9316" y="12938"/>
                    <a:pt x="9255" y="12212"/>
                  </a:cubicBezTo>
                  <a:cubicBezTo>
                    <a:pt x="9195" y="11486"/>
                    <a:pt x="9316" y="4227"/>
                    <a:pt x="9255" y="3622"/>
                  </a:cubicBezTo>
                  <a:cubicBezTo>
                    <a:pt x="9195" y="3017"/>
                    <a:pt x="9195" y="2957"/>
                    <a:pt x="8892" y="2715"/>
                  </a:cubicBezTo>
                  <a:cubicBezTo>
                    <a:pt x="8590" y="2473"/>
                    <a:pt x="6352" y="1203"/>
                    <a:pt x="5505" y="477"/>
                  </a:cubicBezTo>
                  <a:cubicBezTo>
                    <a:pt x="5123" y="125"/>
                    <a:pt x="4856" y="0"/>
                    <a:pt x="4633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8"/>
            <p:cNvSpPr/>
            <p:nvPr/>
          </p:nvSpPr>
          <p:spPr>
            <a:xfrm>
              <a:off x="856600" y="3328175"/>
              <a:ext cx="235950" cy="348025"/>
            </a:xfrm>
            <a:custGeom>
              <a:avLst/>
              <a:gdLst/>
              <a:ahLst/>
              <a:cxnLst/>
              <a:rect l="l" t="t" r="r" b="b"/>
              <a:pathLst>
                <a:path w="9438" h="13921" extrusionOk="0">
                  <a:moveTo>
                    <a:pt x="4553" y="0"/>
                  </a:moveTo>
                  <a:cubicBezTo>
                    <a:pt x="4326" y="0"/>
                    <a:pt x="4144" y="136"/>
                    <a:pt x="3933" y="287"/>
                  </a:cubicBezTo>
                  <a:cubicBezTo>
                    <a:pt x="3509" y="590"/>
                    <a:pt x="1392" y="1921"/>
                    <a:pt x="545" y="2465"/>
                  </a:cubicBezTo>
                  <a:cubicBezTo>
                    <a:pt x="1" y="2828"/>
                    <a:pt x="1" y="3372"/>
                    <a:pt x="1" y="4280"/>
                  </a:cubicBezTo>
                  <a:lnTo>
                    <a:pt x="1" y="12022"/>
                  </a:lnTo>
                  <a:cubicBezTo>
                    <a:pt x="1" y="13051"/>
                    <a:pt x="424" y="13111"/>
                    <a:pt x="848" y="13474"/>
                  </a:cubicBezTo>
                  <a:cubicBezTo>
                    <a:pt x="1230" y="13797"/>
                    <a:pt x="2937" y="13920"/>
                    <a:pt x="4662" y="13920"/>
                  </a:cubicBezTo>
                  <a:cubicBezTo>
                    <a:pt x="6491" y="13920"/>
                    <a:pt x="8340" y="13782"/>
                    <a:pt x="8651" y="13595"/>
                  </a:cubicBezTo>
                  <a:cubicBezTo>
                    <a:pt x="9437" y="13051"/>
                    <a:pt x="9195" y="12930"/>
                    <a:pt x="9135" y="12204"/>
                  </a:cubicBezTo>
                  <a:cubicBezTo>
                    <a:pt x="9135" y="11478"/>
                    <a:pt x="9195" y="4280"/>
                    <a:pt x="9135" y="3675"/>
                  </a:cubicBezTo>
                  <a:cubicBezTo>
                    <a:pt x="9135" y="3070"/>
                    <a:pt x="9135" y="3009"/>
                    <a:pt x="8832" y="2768"/>
                  </a:cubicBezTo>
                  <a:cubicBezTo>
                    <a:pt x="8530" y="2526"/>
                    <a:pt x="6292" y="1255"/>
                    <a:pt x="5445" y="529"/>
                  </a:cubicBezTo>
                  <a:cubicBezTo>
                    <a:pt x="5052" y="136"/>
                    <a:pt x="4780" y="0"/>
                    <a:pt x="4553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8"/>
            <p:cNvSpPr/>
            <p:nvPr/>
          </p:nvSpPr>
          <p:spPr>
            <a:xfrm>
              <a:off x="856600" y="3329475"/>
              <a:ext cx="235950" cy="345425"/>
            </a:xfrm>
            <a:custGeom>
              <a:avLst/>
              <a:gdLst/>
              <a:ahLst/>
              <a:cxnLst/>
              <a:rect l="l" t="t" r="r" b="b"/>
              <a:pathLst>
                <a:path w="9438" h="13817" extrusionOk="0">
                  <a:moveTo>
                    <a:pt x="4573" y="1"/>
                  </a:moveTo>
                  <a:cubicBezTo>
                    <a:pt x="4336" y="1"/>
                    <a:pt x="4151" y="140"/>
                    <a:pt x="3933" y="296"/>
                  </a:cubicBezTo>
                  <a:cubicBezTo>
                    <a:pt x="3509" y="538"/>
                    <a:pt x="1392" y="1929"/>
                    <a:pt x="545" y="2474"/>
                  </a:cubicBezTo>
                  <a:cubicBezTo>
                    <a:pt x="61" y="2776"/>
                    <a:pt x="1" y="3320"/>
                    <a:pt x="1" y="4288"/>
                  </a:cubicBezTo>
                  <a:lnTo>
                    <a:pt x="1" y="11970"/>
                  </a:lnTo>
                  <a:cubicBezTo>
                    <a:pt x="1" y="12938"/>
                    <a:pt x="485" y="13059"/>
                    <a:pt x="908" y="13422"/>
                  </a:cubicBezTo>
                  <a:cubicBezTo>
                    <a:pt x="1249" y="13706"/>
                    <a:pt x="2829" y="13817"/>
                    <a:pt x="4472" y="13817"/>
                  </a:cubicBezTo>
                  <a:cubicBezTo>
                    <a:pt x="6330" y="13817"/>
                    <a:pt x="8269" y="13675"/>
                    <a:pt x="8590" y="13483"/>
                  </a:cubicBezTo>
                  <a:cubicBezTo>
                    <a:pt x="9437" y="12999"/>
                    <a:pt x="9195" y="12878"/>
                    <a:pt x="9135" y="12152"/>
                  </a:cubicBezTo>
                  <a:cubicBezTo>
                    <a:pt x="9074" y="11426"/>
                    <a:pt x="9195" y="4228"/>
                    <a:pt x="9135" y="3623"/>
                  </a:cubicBezTo>
                  <a:cubicBezTo>
                    <a:pt x="9074" y="3018"/>
                    <a:pt x="9135" y="2957"/>
                    <a:pt x="8832" y="2716"/>
                  </a:cubicBezTo>
                  <a:cubicBezTo>
                    <a:pt x="8530" y="2474"/>
                    <a:pt x="6292" y="1203"/>
                    <a:pt x="5445" y="477"/>
                  </a:cubicBezTo>
                  <a:cubicBezTo>
                    <a:pt x="5063" y="125"/>
                    <a:pt x="4796" y="1"/>
                    <a:pt x="4573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8"/>
            <p:cNvSpPr/>
            <p:nvPr/>
          </p:nvSpPr>
          <p:spPr>
            <a:xfrm>
              <a:off x="856600" y="3330225"/>
              <a:ext cx="234425" cy="344450"/>
            </a:xfrm>
            <a:custGeom>
              <a:avLst/>
              <a:gdLst/>
              <a:ahLst/>
              <a:cxnLst/>
              <a:rect l="l" t="t" r="r" b="b"/>
              <a:pathLst>
                <a:path w="9377" h="13778" extrusionOk="0">
                  <a:moveTo>
                    <a:pt x="4533" y="1"/>
                  </a:moveTo>
                  <a:cubicBezTo>
                    <a:pt x="4315" y="1"/>
                    <a:pt x="4138" y="119"/>
                    <a:pt x="3933" y="266"/>
                  </a:cubicBezTo>
                  <a:cubicBezTo>
                    <a:pt x="3509" y="568"/>
                    <a:pt x="1392" y="1899"/>
                    <a:pt x="606" y="2444"/>
                  </a:cubicBezTo>
                  <a:cubicBezTo>
                    <a:pt x="61" y="2806"/>
                    <a:pt x="1" y="3290"/>
                    <a:pt x="1" y="4258"/>
                  </a:cubicBezTo>
                  <a:lnTo>
                    <a:pt x="1" y="11880"/>
                  </a:lnTo>
                  <a:cubicBezTo>
                    <a:pt x="1" y="12908"/>
                    <a:pt x="485" y="13029"/>
                    <a:pt x="908" y="13332"/>
                  </a:cubicBezTo>
                  <a:cubicBezTo>
                    <a:pt x="1261" y="13655"/>
                    <a:pt x="2939" y="13778"/>
                    <a:pt x="4641" y="13778"/>
                  </a:cubicBezTo>
                  <a:cubicBezTo>
                    <a:pt x="6446" y="13778"/>
                    <a:pt x="8279" y="13639"/>
                    <a:pt x="8590" y="13453"/>
                  </a:cubicBezTo>
                  <a:cubicBezTo>
                    <a:pt x="9377" y="12969"/>
                    <a:pt x="9195" y="12787"/>
                    <a:pt x="9135" y="12122"/>
                  </a:cubicBezTo>
                  <a:cubicBezTo>
                    <a:pt x="9074" y="11396"/>
                    <a:pt x="9195" y="4198"/>
                    <a:pt x="9135" y="3593"/>
                  </a:cubicBezTo>
                  <a:cubicBezTo>
                    <a:pt x="9074" y="2988"/>
                    <a:pt x="9135" y="2927"/>
                    <a:pt x="8832" y="2686"/>
                  </a:cubicBezTo>
                  <a:cubicBezTo>
                    <a:pt x="8530" y="2504"/>
                    <a:pt x="6231" y="1234"/>
                    <a:pt x="5445" y="508"/>
                  </a:cubicBezTo>
                  <a:cubicBezTo>
                    <a:pt x="5040" y="134"/>
                    <a:pt x="4764" y="1"/>
                    <a:pt x="4533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8"/>
            <p:cNvSpPr/>
            <p:nvPr/>
          </p:nvSpPr>
          <p:spPr>
            <a:xfrm>
              <a:off x="858125" y="3331000"/>
              <a:ext cx="232900" cy="342400"/>
            </a:xfrm>
            <a:custGeom>
              <a:avLst/>
              <a:gdLst/>
              <a:ahLst/>
              <a:cxnLst/>
              <a:rect l="l" t="t" r="r" b="b"/>
              <a:pathLst>
                <a:path w="9316" h="13696" extrusionOk="0">
                  <a:moveTo>
                    <a:pt x="4512" y="0"/>
                  </a:moveTo>
                  <a:cubicBezTo>
                    <a:pt x="4275" y="0"/>
                    <a:pt x="4090" y="140"/>
                    <a:pt x="3872" y="295"/>
                  </a:cubicBezTo>
                  <a:cubicBezTo>
                    <a:pt x="3448" y="537"/>
                    <a:pt x="1331" y="1868"/>
                    <a:pt x="545" y="2413"/>
                  </a:cubicBezTo>
                  <a:cubicBezTo>
                    <a:pt x="0" y="2775"/>
                    <a:pt x="0" y="3320"/>
                    <a:pt x="0" y="4227"/>
                  </a:cubicBezTo>
                  <a:lnTo>
                    <a:pt x="0" y="11849"/>
                  </a:lnTo>
                  <a:cubicBezTo>
                    <a:pt x="0" y="12877"/>
                    <a:pt x="424" y="12938"/>
                    <a:pt x="847" y="13301"/>
                  </a:cubicBezTo>
                  <a:cubicBezTo>
                    <a:pt x="1188" y="13584"/>
                    <a:pt x="2768" y="13695"/>
                    <a:pt x="4411" y="13695"/>
                  </a:cubicBezTo>
                  <a:cubicBezTo>
                    <a:pt x="6269" y="13695"/>
                    <a:pt x="8208" y="13554"/>
                    <a:pt x="8529" y="13361"/>
                  </a:cubicBezTo>
                  <a:cubicBezTo>
                    <a:pt x="9316" y="12877"/>
                    <a:pt x="9074" y="12756"/>
                    <a:pt x="9074" y="12030"/>
                  </a:cubicBezTo>
                  <a:cubicBezTo>
                    <a:pt x="9013" y="11304"/>
                    <a:pt x="9074" y="4227"/>
                    <a:pt x="9074" y="3622"/>
                  </a:cubicBezTo>
                  <a:cubicBezTo>
                    <a:pt x="9013" y="3017"/>
                    <a:pt x="9013" y="2957"/>
                    <a:pt x="8711" y="2715"/>
                  </a:cubicBezTo>
                  <a:cubicBezTo>
                    <a:pt x="8408" y="2473"/>
                    <a:pt x="6170" y="1203"/>
                    <a:pt x="5384" y="477"/>
                  </a:cubicBezTo>
                  <a:cubicBezTo>
                    <a:pt x="5002" y="125"/>
                    <a:pt x="4735" y="0"/>
                    <a:pt x="4512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8"/>
            <p:cNvSpPr/>
            <p:nvPr/>
          </p:nvSpPr>
          <p:spPr>
            <a:xfrm>
              <a:off x="858125" y="3332325"/>
              <a:ext cx="231400" cy="341075"/>
            </a:xfrm>
            <a:custGeom>
              <a:avLst/>
              <a:gdLst/>
              <a:ahLst/>
              <a:cxnLst/>
              <a:rect l="l" t="t" r="r" b="b"/>
              <a:pathLst>
                <a:path w="9256" h="13643" extrusionOk="0">
                  <a:moveTo>
                    <a:pt x="4492" y="0"/>
                  </a:moveTo>
                  <a:cubicBezTo>
                    <a:pt x="4265" y="0"/>
                    <a:pt x="4083" y="121"/>
                    <a:pt x="3872" y="242"/>
                  </a:cubicBezTo>
                  <a:cubicBezTo>
                    <a:pt x="3448" y="545"/>
                    <a:pt x="1392" y="1876"/>
                    <a:pt x="545" y="2420"/>
                  </a:cubicBezTo>
                  <a:cubicBezTo>
                    <a:pt x="61" y="2722"/>
                    <a:pt x="0" y="3267"/>
                    <a:pt x="0" y="4174"/>
                  </a:cubicBezTo>
                  <a:lnTo>
                    <a:pt x="0" y="11796"/>
                  </a:lnTo>
                  <a:cubicBezTo>
                    <a:pt x="0" y="12764"/>
                    <a:pt x="424" y="12885"/>
                    <a:pt x="847" y="13248"/>
                  </a:cubicBezTo>
                  <a:cubicBezTo>
                    <a:pt x="1216" y="13531"/>
                    <a:pt x="2798" y="13642"/>
                    <a:pt x="4429" y="13642"/>
                  </a:cubicBezTo>
                  <a:cubicBezTo>
                    <a:pt x="6273" y="13642"/>
                    <a:pt x="8180" y="13501"/>
                    <a:pt x="8469" y="13308"/>
                  </a:cubicBezTo>
                  <a:cubicBezTo>
                    <a:pt x="9255" y="12824"/>
                    <a:pt x="9074" y="12703"/>
                    <a:pt x="9013" y="11977"/>
                  </a:cubicBezTo>
                  <a:cubicBezTo>
                    <a:pt x="8953" y="11251"/>
                    <a:pt x="9074" y="4174"/>
                    <a:pt x="9013" y="3569"/>
                  </a:cubicBezTo>
                  <a:cubicBezTo>
                    <a:pt x="8953" y="2964"/>
                    <a:pt x="9013" y="2904"/>
                    <a:pt x="8711" y="2662"/>
                  </a:cubicBezTo>
                  <a:cubicBezTo>
                    <a:pt x="8408" y="2420"/>
                    <a:pt x="6170" y="1210"/>
                    <a:pt x="5384" y="484"/>
                  </a:cubicBezTo>
                  <a:cubicBezTo>
                    <a:pt x="4991" y="121"/>
                    <a:pt x="4719" y="0"/>
                    <a:pt x="4492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8"/>
            <p:cNvSpPr/>
            <p:nvPr/>
          </p:nvSpPr>
          <p:spPr>
            <a:xfrm>
              <a:off x="858125" y="3332500"/>
              <a:ext cx="231400" cy="339550"/>
            </a:xfrm>
            <a:custGeom>
              <a:avLst/>
              <a:gdLst/>
              <a:ahLst/>
              <a:cxnLst/>
              <a:rect l="l" t="t" r="r" b="b"/>
              <a:pathLst>
                <a:path w="9256" h="13582" extrusionOk="0">
                  <a:moveTo>
                    <a:pt x="4512" y="1"/>
                  </a:moveTo>
                  <a:cubicBezTo>
                    <a:pt x="4275" y="1"/>
                    <a:pt x="4090" y="140"/>
                    <a:pt x="3872" y="296"/>
                  </a:cubicBezTo>
                  <a:cubicBezTo>
                    <a:pt x="3448" y="538"/>
                    <a:pt x="1392" y="1869"/>
                    <a:pt x="605" y="2413"/>
                  </a:cubicBezTo>
                  <a:cubicBezTo>
                    <a:pt x="61" y="2776"/>
                    <a:pt x="0" y="3260"/>
                    <a:pt x="0" y="4228"/>
                  </a:cubicBezTo>
                  <a:cubicBezTo>
                    <a:pt x="0" y="4228"/>
                    <a:pt x="0" y="10277"/>
                    <a:pt x="0" y="11789"/>
                  </a:cubicBezTo>
                  <a:cubicBezTo>
                    <a:pt x="0" y="12757"/>
                    <a:pt x="484" y="12817"/>
                    <a:pt x="908" y="13180"/>
                  </a:cubicBezTo>
                  <a:cubicBezTo>
                    <a:pt x="1259" y="13473"/>
                    <a:pt x="2911" y="13581"/>
                    <a:pt x="4585" y="13581"/>
                  </a:cubicBezTo>
                  <a:cubicBezTo>
                    <a:pt x="6374" y="13581"/>
                    <a:pt x="8188" y="13457"/>
                    <a:pt x="8469" y="13301"/>
                  </a:cubicBezTo>
                  <a:cubicBezTo>
                    <a:pt x="9255" y="12817"/>
                    <a:pt x="9074" y="12636"/>
                    <a:pt x="9013" y="11970"/>
                  </a:cubicBezTo>
                  <a:cubicBezTo>
                    <a:pt x="8953" y="11244"/>
                    <a:pt x="9074" y="4167"/>
                    <a:pt x="9013" y="3562"/>
                  </a:cubicBezTo>
                  <a:cubicBezTo>
                    <a:pt x="8953" y="2957"/>
                    <a:pt x="9013" y="2897"/>
                    <a:pt x="8711" y="2655"/>
                  </a:cubicBezTo>
                  <a:cubicBezTo>
                    <a:pt x="8408" y="2474"/>
                    <a:pt x="6170" y="1203"/>
                    <a:pt x="5384" y="477"/>
                  </a:cubicBezTo>
                  <a:cubicBezTo>
                    <a:pt x="5002" y="125"/>
                    <a:pt x="4735" y="1"/>
                    <a:pt x="4512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8"/>
            <p:cNvSpPr/>
            <p:nvPr/>
          </p:nvSpPr>
          <p:spPr>
            <a:xfrm>
              <a:off x="859625" y="3333825"/>
              <a:ext cx="229900" cy="338050"/>
            </a:xfrm>
            <a:custGeom>
              <a:avLst/>
              <a:gdLst/>
              <a:ahLst/>
              <a:cxnLst/>
              <a:rect l="l" t="t" r="r" b="b"/>
              <a:pathLst>
                <a:path w="9196" h="13522" extrusionOk="0">
                  <a:moveTo>
                    <a:pt x="4432" y="1"/>
                  </a:moveTo>
                  <a:cubicBezTo>
                    <a:pt x="4205" y="1"/>
                    <a:pt x="4023" y="122"/>
                    <a:pt x="3812" y="243"/>
                  </a:cubicBezTo>
                  <a:cubicBezTo>
                    <a:pt x="3388" y="545"/>
                    <a:pt x="1332" y="1876"/>
                    <a:pt x="545" y="2360"/>
                  </a:cubicBezTo>
                  <a:cubicBezTo>
                    <a:pt x="1" y="2723"/>
                    <a:pt x="1" y="3267"/>
                    <a:pt x="1" y="4175"/>
                  </a:cubicBezTo>
                  <a:lnTo>
                    <a:pt x="1" y="11675"/>
                  </a:lnTo>
                  <a:cubicBezTo>
                    <a:pt x="1" y="12704"/>
                    <a:pt x="424" y="12764"/>
                    <a:pt x="848" y="13127"/>
                  </a:cubicBezTo>
                  <a:cubicBezTo>
                    <a:pt x="1189" y="13411"/>
                    <a:pt x="2755" y="13522"/>
                    <a:pt x="4378" y="13522"/>
                  </a:cubicBezTo>
                  <a:cubicBezTo>
                    <a:pt x="6213" y="13522"/>
                    <a:pt x="8120" y="13380"/>
                    <a:pt x="8409" y="13188"/>
                  </a:cubicBezTo>
                  <a:cubicBezTo>
                    <a:pt x="9195" y="12704"/>
                    <a:pt x="8953" y="12583"/>
                    <a:pt x="8953" y="11857"/>
                  </a:cubicBezTo>
                  <a:cubicBezTo>
                    <a:pt x="8893" y="11191"/>
                    <a:pt x="8953" y="4114"/>
                    <a:pt x="8953" y="3570"/>
                  </a:cubicBezTo>
                  <a:cubicBezTo>
                    <a:pt x="8893" y="2965"/>
                    <a:pt x="8893" y="2904"/>
                    <a:pt x="8590" y="2662"/>
                  </a:cubicBezTo>
                  <a:cubicBezTo>
                    <a:pt x="8288" y="2421"/>
                    <a:pt x="6110" y="1211"/>
                    <a:pt x="5324" y="485"/>
                  </a:cubicBezTo>
                  <a:cubicBezTo>
                    <a:pt x="4931" y="122"/>
                    <a:pt x="4659" y="1"/>
                    <a:pt x="4432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8"/>
            <p:cNvSpPr/>
            <p:nvPr/>
          </p:nvSpPr>
          <p:spPr>
            <a:xfrm>
              <a:off x="859625" y="3334025"/>
              <a:ext cx="228375" cy="336500"/>
            </a:xfrm>
            <a:custGeom>
              <a:avLst/>
              <a:gdLst/>
              <a:ahLst/>
              <a:cxnLst/>
              <a:rect l="l" t="t" r="r" b="b"/>
              <a:pathLst>
                <a:path w="9135" h="13460" extrusionOk="0">
                  <a:moveTo>
                    <a:pt x="4452" y="0"/>
                  </a:moveTo>
                  <a:cubicBezTo>
                    <a:pt x="4215" y="0"/>
                    <a:pt x="4030" y="140"/>
                    <a:pt x="3812" y="295"/>
                  </a:cubicBezTo>
                  <a:cubicBezTo>
                    <a:pt x="3388" y="537"/>
                    <a:pt x="1332" y="1868"/>
                    <a:pt x="545" y="2413"/>
                  </a:cubicBezTo>
                  <a:cubicBezTo>
                    <a:pt x="61" y="2715"/>
                    <a:pt x="1" y="3259"/>
                    <a:pt x="1" y="4167"/>
                  </a:cubicBezTo>
                  <a:lnTo>
                    <a:pt x="1" y="11667"/>
                  </a:lnTo>
                  <a:cubicBezTo>
                    <a:pt x="1" y="12635"/>
                    <a:pt x="424" y="12756"/>
                    <a:pt x="848" y="13059"/>
                  </a:cubicBezTo>
                  <a:cubicBezTo>
                    <a:pt x="1199" y="13351"/>
                    <a:pt x="2851" y="13460"/>
                    <a:pt x="4525" y="13460"/>
                  </a:cubicBezTo>
                  <a:cubicBezTo>
                    <a:pt x="6314" y="13460"/>
                    <a:pt x="8128" y="13336"/>
                    <a:pt x="8409" y="13180"/>
                  </a:cubicBezTo>
                  <a:cubicBezTo>
                    <a:pt x="9135" y="12696"/>
                    <a:pt x="8953" y="12575"/>
                    <a:pt x="8893" y="11849"/>
                  </a:cubicBezTo>
                  <a:cubicBezTo>
                    <a:pt x="8832" y="11123"/>
                    <a:pt x="8953" y="4167"/>
                    <a:pt x="8893" y="3562"/>
                  </a:cubicBezTo>
                  <a:cubicBezTo>
                    <a:pt x="8832" y="2957"/>
                    <a:pt x="8893" y="2896"/>
                    <a:pt x="8590" y="2654"/>
                  </a:cubicBezTo>
                  <a:cubicBezTo>
                    <a:pt x="8288" y="2413"/>
                    <a:pt x="6110" y="1203"/>
                    <a:pt x="5324" y="477"/>
                  </a:cubicBezTo>
                  <a:cubicBezTo>
                    <a:pt x="4942" y="124"/>
                    <a:pt x="4675" y="0"/>
                    <a:pt x="4452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8"/>
            <p:cNvSpPr/>
            <p:nvPr/>
          </p:nvSpPr>
          <p:spPr>
            <a:xfrm>
              <a:off x="859625" y="3335350"/>
              <a:ext cx="228375" cy="335025"/>
            </a:xfrm>
            <a:custGeom>
              <a:avLst/>
              <a:gdLst/>
              <a:ahLst/>
              <a:cxnLst/>
              <a:rect l="l" t="t" r="r" b="b"/>
              <a:pathLst>
                <a:path w="9135" h="13401" extrusionOk="0">
                  <a:moveTo>
                    <a:pt x="4432" y="0"/>
                  </a:moveTo>
                  <a:cubicBezTo>
                    <a:pt x="4205" y="0"/>
                    <a:pt x="4023" y="121"/>
                    <a:pt x="3812" y="242"/>
                  </a:cubicBezTo>
                  <a:cubicBezTo>
                    <a:pt x="3449" y="545"/>
                    <a:pt x="1392" y="1876"/>
                    <a:pt x="545" y="2360"/>
                  </a:cubicBezTo>
                  <a:cubicBezTo>
                    <a:pt x="61" y="2722"/>
                    <a:pt x="1" y="3206"/>
                    <a:pt x="1" y="4114"/>
                  </a:cubicBezTo>
                  <a:cubicBezTo>
                    <a:pt x="1" y="4114"/>
                    <a:pt x="1" y="10102"/>
                    <a:pt x="1" y="11614"/>
                  </a:cubicBezTo>
                  <a:cubicBezTo>
                    <a:pt x="1" y="12582"/>
                    <a:pt x="485" y="12643"/>
                    <a:pt x="848" y="13006"/>
                  </a:cubicBezTo>
                  <a:cubicBezTo>
                    <a:pt x="1189" y="13289"/>
                    <a:pt x="2755" y="13400"/>
                    <a:pt x="4372" y="13400"/>
                  </a:cubicBezTo>
                  <a:cubicBezTo>
                    <a:pt x="6200" y="13400"/>
                    <a:pt x="8092" y="13259"/>
                    <a:pt x="8348" y="13066"/>
                  </a:cubicBezTo>
                  <a:cubicBezTo>
                    <a:pt x="9135" y="12643"/>
                    <a:pt x="8953" y="12461"/>
                    <a:pt x="8893" y="11796"/>
                  </a:cubicBezTo>
                  <a:cubicBezTo>
                    <a:pt x="8832" y="11070"/>
                    <a:pt x="8953" y="4114"/>
                    <a:pt x="8893" y="3509"/>
                  </a:cubicBezTo>
                  <a:cubicBezTo>
                    <a:pt x="8832" y="2964"/>
                    <a:pt x="8893" y="2843"/>
                    <a:pt x="8590" y="2662"/>
                  </a:cubicBezTo>
                  <a:cubicBezTo>
                    <a:pt x="8288" y="2420"/>
                    <a:pt x="6110" y="1210"/>
                    <a:pt x="5324" y="484"/>
                  </a:cubicBezTo>
                  <a:cubicBezTo>
                    <a:pt x="4931" y="121"/>
                    <a:pt x="4659" y="0"/>
                    <a:pt x="4432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8"/>
            <p:cNvSpPr/>
            <p:nvPr/>
          </p:nvSpPr>
          <p:spPr>
            <a:xfrm>
              <a:off x="861150" y="3336100"/>
              <a:ext cx="225350" cy="333125"/>
            </a:xfrm>
            <a:custGeom>
              <a:avLst/>
              <a:gdLst/>
              <a:ahLst/>
              <a:cxnLst/>
              <a:rect l="l" t="t" r="r" b="b"/>
              <a:pathLst>
                <a:path w="9014" h="13325" extrusionOk="0">
                  <a:moveTo>
                    <a:pt x="4371" y="1"/>
                  </a:moveTo>
                  <a:cubicBezTo>
                    <a:pt x="4144" y="1"/>
                    <a:pt x="3962" y="122"/>
                    <a:pt x="3751" y="273"/>
                  </a:cubicBezTo>
                  <a:cubicBezTo>
                    <a:pt x="3388" y="575"/>
                    <a:pt x="1331" y="1846"/>
                    <a:pt x="545" y="2390"/>
                  </a:cubicBezTo>
                  <a:cubicBezTo>
                    <a:pt x="0" y="2692"/>
                    <a:pt x="0" y="3237"/>
                    <a:pt x="0" y="4144"/>
                  </a:cubicBezTo>
                  <a:lnTo>
                    <a:pt x="0" y="11524"/>
                  </a:lnTo>
                  <a:cubicBezTo>
                    <a:pt x="0" y="12492"/>
                    <a:pt x="424" y="12613"/>
                    <a:pt x="847" y="12976"/>
                  </a:cubicBezTo>
                  <a:cubicBezTo>
                    <a:pt x="1157" y="13229"/>
                    <a:pt x="2683" y="13325"/>
                    <a:pt x="4277" y="13325"/>
                  </a:cubicBezTo>
                  <a:cubicBezTo>
                    <a:pt x="6109" y="13325"/>
                    <a:pt x="8029" y="13198"/>
                    <a:pt x="8287" y="13036"/>
                  </a:cubicBezTo>
                  <a:cubicBezTo>
                    <a:pt x="9013" y="12552"/>
                    <a:pt x="8832" y="12431"/>
                    <a:pt x="8832" y="11705"/>
                  </a:cubicBezTo>
                  <a:cubicBezTo>
                    <a:pt x="8771" y="11040"/>
                    <a:pt x="8832" y="4084"/>
                    <a:pt x="8832" y="3479"/>
                  </a:cubicBezTo>
                  <a:cubicBezTo>
                    <a:pt x="8771" y="2934"/>
                    <a:pt x="8771" y="2874"/>
                    <a:pt x="8469" y="2632"/>
                  </a:cubicBezTo>
                  <a:cubicBezTo>
                    <a:pt x="8227" y="2390"/>
                    <a:pt x="6049" y="1180"/>
                    <a:pt x="5263" y="454"/>
                  </a:cubicBezTo>
                  <a:cubicBezTo>
                    <a:pt x="4870" y="122"/>
                    <a:pt x="4598" y="1"/>
                    <a:pt x="4371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8"/>
            <p:cNvSpPr/>
            <p:nvPr/>
          </p:nvSpPr>
          <p:spPr>
            <a:xfrm>
              <a:off x="861150" y="3336850"/>
              <a:ext cx="225350" cy="332175"/>
            </a:xfrm>
            <a:custGeom>
              <a:avLst/>
              <a:gdLst/>
              <a:ahLst/>
              <a:cxnLst/>
              <a:rect l="l" t="t" r="r" b="b"/>
              <a:pathLst>
                <a:path w="9014" h="13287" extrusionOk="0">
                  <a:moveTo>
                    <a:pt x="4371" y="1"/>
                  </a:moveTo>
                  <a:cubicBezTo>
                    <a:pt x="4144" y="1"/>
                    <a:pt x="3962" y="122"/>
                    <a:pt x="3751" y="243"/>
                  </a:cubicBezTo>
                  <a:cubicBezTo>
                    <a:pt x="3388" y="545"/>
                    <a:pt x="1331" y="1816"/>
                    <a:pt x="545" y="2360"/>
                  </a:cubicBezTo>
                  <a:cubicBezTo>
                    <a:pt x="61" y="2662"/>
                    <a:pt x="0" y="3207"/>
                    <a:pt x="0" y="4114"/>
                  </a:cubicBezTo>
                  <a:cubicBezTo>
                    <a:pt x="0" y="4114"/>
                    <a:pt x="0" y="10042"/>
                    <a:pt x="0" y="11494"/>
                  </a:cubicBezTo>
                  <a:cubicBezTo>
                    <a:pt x="0" y="12462"/>
                    <a:pt x="424" y="12583"/>
                    <a:pt x="847" y="12885"/>
                  </a:cubicBezTo>
                  <a:cubicBezTo>
                    <a:pt x="1169" y="13178"/>
                    <a:pt x="2806" y="13286"/>
                    <a:pt x="4466" y="13286"/>
                  </a:cubicBezTo>
                  <a:cubicBezTo>
                    <a:pt x="6239" y="13286"/>
                    <a:pt x="8038" y="13162"/>
                    <a:pt x="8287" y="13006"/>
                  </a:cubicBezTo>
                  <a:cubicBezTo>
                    <a:pt x="9013" y="12522"/>
                    <a:pt x="8832" y="12401"/>
                    <a:pt x="8771" y="11675"/>
                  </a:cubicBezTo>
                  <a:cubicBezTo>
                    <a:pt x="8711" y="11010"/>
                    <a:pt x="8832" y="4054"/>
                    <a:pt x="8771" y="3509"/>
                  </a:cubicBezTo>
                  <a:cubicBezTo>
                    <a:pt x="8711" y="2904"/>
                    <a:pt x="8771" y="2844"/>
                    <a:pt x="8469" y="2602"/>
                  </a:cubicBezTo>
                  <a:cubicBezTo>
                    <a:pt x="8166" y="2421"/>
                    <a:pt x="5989" y="1150"/>
                    <a:pt x="5263" y="485"/>
                  </a:cubicBezTo>
                  <a:cubicBezTo>
                    <a:pt x="4870" y="122"/>
                    <a:pt x="4598" y="1"/>
                    <a:pt x="4371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8"/>
            <p:cNvSpPr/>
            <p:nvPr/>
          </p:nvSpPr>
          <p:spPr>
            <a:xfrm>
              <a:off x="861150" y="3337625"/>
              <a:ext cx="225350" cy="330100"/>
            </a:xfrm>
            <a:custGeom>
              <a:avLst/>
              <a:gdLst/>
              <a:ahLst/>
              <a:cxnLst/>
              <a:rect l="l" t="t" r="r" b="b"/>
              <a:pathLst>
                <a:path w="9014" h="13204" extrusionOk="0">
                  <a:moveTo>
                    <a:pt x="4371" y="0"/>
                  </a:moveTo>
                  <a:cubicBezTo>
                    <a:pt x="4144" y="0"/>
                    <a:pt x="3962" y="121"/>
                    <a:pt x="3751" y="272"/>
                  </a:cubicBezTo>
                  <a:cubicBezTo>
                    <a:pt x="3388" y="575"/>
                    <a:pt x="1331" y="1845"/>
                    <a:pt x="545" y="2329"/>
                  </a:cubicBezTo>
                  <a:cubicBezTo>
                    <a:pt x="61" y="2692"/>
                    <a:pt x="0" y="3176"/>
                    <a:pt x="0" y="4083"/>
                  </a:cubicBezTo>
                  <a:lnTo>
                    <a:pt x="0" y="11463"/>
                  </a:lnTo>
                  <a:cubicBezTo>
                    <a:pt x="0" y="12431"/>
                    <a:pt x="424" y="12491"/>
                    <a:pt x="847" y="12854"/>
                  </a:cubicBezTo>
                  <a:cubicBezTo>
                    <a:pt x="1157" y="13107"/>
                    <a:pt x="2670" y="13203"/>
                    <a:pt x="4250" y="13203"/>
                  </a:cubicBezTo>
                  <a:cubicBezTo>
                    <a:pt x="6065" y="13203"/>
                    <a:pt x="7968" y="13076"/>
                    <a:pt x="8227" y="12915"/>
                  </a:cubicBezTo>
                  <a:cubicBezTo>
                    <a:pt x="9013" y="12491"/>
                    <a:pt x="8832" y="12310"/>
                    <a:pt x="8771" y="11644"/>
                  </a:cubicBezTo>
                  <a:cubicBezTo>
                    <a:pt x="8711" y="10918"/>
                    <a:pt x="8832" y="4083"/>
                    <a:pt x="8771" y="3478"/>
                  </a:cubicBezTo>
                  <a:cubicBezTo>
                    <a:pt x="8711" y="2934"/>
                    <a:pt x="8771" y="2813"/>
                    <a:pt x="8469" y="2631"/>
                  </a:cubicBezTo>
                  <a:cubicBezTo>
                    <a:pt x="8166" y="2390"/>
                    <a:pt x="5989" y="1180"/>
                    <a:pt x="5263" y="454"/>
                  </a:cubicBezTo>
                  <a:cubicBezTo>
                    <a:pt x="4870" y="121"/>
                    <a:pt x="4598" y="0"/>
                    <a:pt x="4371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8"/>
            <p:cNvSpPr/>
            <p:nvPr/>
          </p:nvSpPr>
          <p:spPr>
            <a:xfrm>
              <a:off x="861150" y="3338550"/>
              <a:ext cx="223825" cy="329175"/>
            </a:xfrm>
            <a:custGeom>
              <a:avLst/>
              <a:gdLst/>
              <a:ahLst/>
              <a:cxnLst/>
              <a:rect l="l" t="t" r="r" b="b"/>
              <a:pathLst>
                <a:path w="8953" h="13167" extrusionOk="0">
                  <a:moveTo>
                    <a:pt x="4391" y="1"/>
                  </a:moveTo>
                  <a:cubicBezTo>
                    <a:pt x="4154" y="1"/>
                    <a:pt x="3969" y="140"/>
                    <a:pt x="3751" y="296"/>
                  </a:cubicBezTo>
                  <a:cubicBezTo>
                    <a:pt x="3388" y="538"/>
                    <a:pt x="1331" y="1808"/>
                    <a:pt x="605" y="2353"/>
                  </a:cubicBezTo>
                  <a:cubicBezTo>
                    <a:pt x="61" y="2655"/>
                    <a:pt x="0" y="3139"/>
                    <a:pt x="0" y="4046"/>
                  </a:cubicBezTo>
                  <a:cubicBezTo>
                    <a:pt x="0" y="4046"/>
                    <a:pt x="0" y="9914"/>
                    <a:pt x="0" y="11426"/>
                  </a:cubicBezTo>
                  <a:cubicBezTo>
                    <a:pt x="0" y="12333"/>
                    <a:pt x="484" y="12454"/>
                    <a:pt x="847" y="12817"/>
                  </a:cubicBezTo>
                  <a:cubicBezTo>
                    <a:pt x="1157" y="13070"/>
                    <a:pt x="2670" y="13166"/>
                    <a:pt x="4250" y="13166"/>
                  </a:cubicBezTo>
                  <a:cubicBezTo>
                    <a:pt x="6065" y="13166"/>
                    <a:pt x="7968" y="13039"/>
                    <a:pt x="8227" y="12878"/>
                  </a:cubicBezTo>
                  <a:cubicBezTo>
                    <a:pt x="8953" y="12394"/>
                    <a:pt x="8771" y="12273"/>
                    <a:pt x="8771" y="11607"/>
                  </a:cubicBezTo>
                  <a:cubicBezTo>
                    <a:pt x="8711" y="10881"/>
                    <a:pt x="8771" y="4046"/>
                    <a:pt x="8771" y="3441"/>
                  </a:cubicBezTo>
                  <a:cubicBezTo>
                    <a:pt x="8711" y="2897"/>
                    <a:pt x="8711" y="2836"/>
                    <a:pt x="8469" y="2594"/>
                  </a:cubicBezTo>
                  <a:cubicBezTo>
                    <a:pt x="8166" y="2353"/>
                    <a:pt x="5989" y="1143"/>
                    <a:pt x="5263" y="477"/>
                  </a:cubicBezTo>
                  <a:cubicBezTo>
                    <a:pt x="4881" y="125"/>
                    <a:pt x="4614" y="1"/>
                    <a:pt x="4391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8"/>
            <p:cNvSpPr/>
            <p:nvPr/>
          </p:nvSpPr>
          <p:spPr>
            <a:xfrm>
              <a:off x="862650" y="3339675"/>
              <a:ext cx="222325" cy="326525"/>
            </a:xfrm>
            <a:custGeom>
              <a:avLst/>
              <a:gdLst/>
              <a:ahLst/>
              <a:cxnLst/>
              <a:rect l="l" t="t" r="r" b="b"/>
              <a:pathLst>
                <a:path w="8893" h="13061" extrusionOk="0">
                  <a:moveTo>
                    <a:pt x="4333" y="1"/>
                  </a:moveTo>
                  <a:cubicBezTo>
                    <a:pt x="4096" y="1"/>
                    <a:pt x="3909" y="126"/>
                    <a:pt x="3691" y="251"/>
                  </a:cubicBezTo>
                  <a:cubicBezTo>
                    <a:pt x="3328" y="553"/>
                    <a:pt x="1332" y="1824"/>
                    <a:pt x="545" y="2308"/>
                  </a:cubicBezTo>
                  <a:cubicBezTo>
                    <a:pt x="61" y="2610"/>
                    <a:pt x="1" y="3154"/>
                    <a:pt x="1" y="4062"/>
                  </a:cubicBezTo>
                  <a:cubicBezTo>
                    <a:pt x="1" y="4062"/>
                    <a:pt x="1" y="9869"/>
                    <a:pt x="1" y="11320"/>
                  </a:cubicBezTo>
                  <a:cubicBezTo>
                    <a:pt x="1" y="12288"/>
                    <a:pt x="424" y="12349"/>
                    <a:pt x="848" y="12712"/>
                  </a:cubicBezTo>
                  <a:cubicBezTo>
                    <a:pt x="1157" y="12965"/>
                    <a:pt x="2658" y="13061"/>
                    <a:pt x="4223" y="13061"/>
                  </a:cubicBezTo>
                  <a:cubicBezTo>
                    <a:pt x="6023" y="13061"/>
                    <a:pt x="7908" y="12934"/>
                    <a:pt x="8167" y="12772"/>
                  </a:cubicBezTo>
                  <a:cubicBezTo>
                    <a:pt x="8893" y="12349"/>
                    <a:pt x="8711" y="12228"/>
                    <a:pt x="8651" y="11502"/>
                  </a:cubicBezTo>
                  <a:cubicBezTo>
                    <a:pt x="8590" y="10836"/>
                    <a:pt x="8711" y="4001"/>
                    <a:pt x="8651" y="3457"/>
                  </a:cubicBezTo>
                  <a:cubicBezTo>
                    <a:pt x="8590" y="2852"/>
                    <a:pt x="8651" y="2791"/>
                    <a:pt x="8348" y="2549"/>
                  </a:cubicBezTo>
                  <a:cubicBezTo>
                    <a:pt x="8046" y="2368"/>
                    <a:pt x="5929" y="1158"/>
                    <a:pt x="5203" y="432"/>
                  </a:cubicBezTo>
                  <a:cubicBezTo>
                    <a:pt x="4823" y="111"/>
                    <a:pt x="4556" y="1"/>
                    <a:pt x="4333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8"/>
            <p:cNvSpPr/>
            <p:nvPr/>
          </p:nvSpPr>
          <p:spPr>
            <a:xfrm>
              <a:off x="862650" y="3340075"/>
              <a:ext cx="222325" cy="326125"/>
            </a:xfrm>
            <a:custGeom>
              <a:avLst/>
              <a:gdLst/>
              <a:ahLst/>
              <a:cxnLst/>
              <a:rect l="l" t="t" r="r" b="b"/>
              <a:pathLst>
                <a:path w="8893" h="13045" extrusionOk="0">
                  <a:moveTo>
                    <a:pt x="4329" y="0"/>
                  </a:moveTo>
                  <a:cubicBezTo>
                    <a:pt x="4109" y="0"/>
                    <a:pt x="3938" y="140"/>
                    <a:pt x="3751" y="295"/>
                  </a:cubicBezTo>
                  <a:cubicBezTo>
                    <a:pt x="3328" y="537"/>
                    <a:pt x="1332" y="1808"/>
                    <a:pt x="545" y="2352"/>
                  </a:cubicBezTo>
                  <a:cubicBezTo>
                    <a:pt x="61" y="2654"/>
                    <a:pt x="1" y="3138"/>
                    <a:pt x="1" y="4046"/>
                  </a:cubicBezTo>
                  <a:cubicBezTo>
                    <a:pt x="1" y="4046"/>
                    <a:pt x="1" y="9853"/>
                    <a:pt x="1" y="11304"/>
                  </a:cubicBezTo>
                  <a:cubicBezTo>
                    <a:pt x="1" y="12272"/>
                    <a:pt x="424" y="12333"/>
                    <a:pt x="848" y="12696"/>
                  </a:cubicBezTo>
                  <a:cubicBezTo>
                    <a:pt x="1157" y="12949"/>
                    <a:pt x="2658" y="13045"/>
                    <a:pt x="4223" y="13045"/>
                  </a:cubicBezTo>
                  <a:cubicBezTo>
                    <a:pt x="6023" y="13045"/>
                    <a:pt x="7908" y="12918"/>
                    <a:pt x="8167" y="12756"/>
                  </a:cubicBezTo>
                  <a:cubicBezTo>
                    <a:pt x="8893" y="12333"/>
                    <a:pt x="8711" y="12151"/>
                    <a:pt x="8651" y="11486"/>
                  </a:cubicBezTo>
                  <a:cubicBezTo>
                    <a:pt x="8590" y="10820"/>
                    <a:pt x="8711" y="3985"/>
                    <a:pt x="8651" y="3441"/>
                  </a:cubicBezTo>
                  <a:cubicBezTo>
                    <a:pt x="8590" y="2896"/>
                    <a:pt x="8651" y="2836"/>
                    <a:pt x="8348" y="2594"/>
                  </a:cubicBezTo>
                  <a:cubicBezTo>
                    <a:pt x="8046" y="2352"/>
                    <a:pt x="5929" y="1142"/>
                    <a:pt x="5143" y="477"/>
                  </a:cubicBezTo>
                  <a:cubicBezTo>
                    <a:pt x="4790" y="124"/>
                    <a:pt x="4538" y="0"/>
                    <a:pt x="4329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8"/>
            <p:cNvSpPr/>
            <p:nvPr/>
          </p:nvSpPr>
          <p:spPr>
            <a:xfrm>
              <a:off x="862650" y="3341200"/>
              <a:ext cx="220825" cy="323650"/>
            </a:xfrm>
            <a:custGeom>
              <a:avLst/>
              <a:gdLst/>
              <a:ahLst/>
              <a:cxnLst/>
              <a:rect l="l" t="t" r="r" b="b"/>
              <a:pathLst>
                <a:path w="8833" h="12946" extrusionOk="0">
                  <a:moveTo>
                    <a:pt x="4332" y="0"/>
                  </a:moveTo>
                  <a:cubicBezTo>
                    <a:pt x="4110" y="0"/>
                    <a:pt x="3939" y="125"/>
                    <a:pt x="3751" y="250"/>
                  </a:cubicBezTo>
                  <a:cubicBezTo>
                    <a:pt x="3328" y="553"/>
                    <a:pt x="1332" y="1823"/>
                    <a:pt x="545" y="2307"/>
                  </a:cubicBezTo>
                  <a:cubicBezTo>
                    <a:pt x="61" y="2609"/>
                    <a:pt x="1" y="3093"/>
                    <a:pt x="1" y="4001"/>
                  </a:cubicBezTo>
                  <a:cubicBezTo>
                    <a:pt x="1" y="4001"/>
                    <a:pt x="1" y="9808"/>
                    <a:pt x="1" y="11259"/>
                  </a:cubicBezTo>
                  <a:cubicBezTo>
                    <a:pt x="1" y="12167"/>
                    <a:pt x="485" y="12288"/>
                    <a:pt x="848" y="12590"/>
                  </a:cubicBezTo>
                  <a:cubicBezTo>
                    <a:pt x="1168" y="12852"/>
                    <a:pt x="2762" y="12946"/>
                    <a:pt x="4377" y="12946"/>
                  </a:cubicBezTo>
                  <a:cubicBezTo>
                    <a:pt x="6120" y="12946"/>
                    <a:pt x="7887" y="12837"/>
                    <a:pt x="8106" y="12711"/>
                  </a:cubicBezTo>
                  <a:cubicBezTo>
                    <a:pt x="8832" y="12227"/>
                    <a:pt x="8651" y="12106"/>
                    <a:pt x="8651" y="11441"/>
                  </a:cubicBezTo>
                  <a:cubicBezTo>
                    <a:pt x="8590" y="10715"/>
                    <a:pt x="8651" y="4001"/>
                    <a:pt x="8651" y="3396"/>
                  </a:cubicBezTo>
                  <a:cubicBezTo>
                    <a:pt x="8590" y="2851"/>
                    <a:pt x="8590" y="2791"/>
                    <a:pt x="8348" y="2549"/>
                  </a:cubicBezTo>
                  <a:cubicBezTo>
                    <a:pt x="8046" y="2367"/>
                    <a:pt x="5929" y="1158"/>
                    <a:pt x="5143" y="432"/>
                  </a:cubicBezTo>
                  <a:cubicBezTo>
                    <a:pt x="4791" y="110"/>
                    <a:pt x="4539" y="0"/>
                    <a:pt x="4332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8"/>
            <p:cNvSpPr/>
            <p:nvPr/>
          </p:nvSpPr>
          <p:spPr>
            <a:xfrm>
              <a:off x="864175" y="3342150"/>
              <a:ext cx="219300" cy="322550"/>
            </a:xfrm>
            <a:custGeom>
              <a:avLst/>
              <a:gdLst/>
              <a:ahLst/>
              <a:cxnLst/>
              <a:rect l="l" t="t" r="r" b="b"/>
              <a:pathLst>
                <a:path w="8772" h="12902" extrusionOk="0">
                  <a:moveTo>
                    <a:pt x="4250" y="1"/>
                  </a:moveTo>
                  <a:cubicBezTo>
                    <a:pt x="4038" y="1"/>
                    <a:pt x="3872" y="122"/>
                    <a:pt x="3690" y="273"/>
                  </a:cubicBezTo>
                  <a:cubicBezTo>
                    <a:pt x="3267" y="515"/>
                    <a:pt x="1271" y="1785"/>
                    <a:pt x="545" y="2269"/>
                  </a:cubicBezTo>
                  <a:cubicBezTo>
                    <a:pt x="61" y="2632"/>
                    <a:pt x="0" y="3116"/>
                    <a:pt x="0" y="3963"/>
                  </a:cubicBezTo>
                  <a:cubicBezTo>
                    <a:pt x="0" y="3963"/>
                    <a:pt x="0" y="9770"/>
                    <a:pt x="0" y="11161"/>
                  </a:cubicBezTo>
                  <a:cubicBezTo>
                    <a:pt x="0" y="12129"/>
                    <a:pt x="424" y="12189"/>
                    <a:pt x="787" y="12552"/>
                  </a:cubicBezTo>
                  <a:cubicBezTo>
                    <a:pt x="1096" y="12805"/>
                    <a:pt x="2597" y="12901"/>
                    <a:pt x="4156" y="12901"/>
                  </a:cubicBezTo>
                  <a:cubicBezTo>
                    <a:pt x="5949" y="12901"/>
                    <a:pt x="7819" y="12774"/>
                    <a:pt x="8045" y="12613"/>
                  </a:cubicBezTo>
                  <a:cubicBezTo>
                    <a:pt x="8771" y="12189"/>
                    <a:pt x="8590" y="12008"/>
                    <a:pt x="8529" y="11342"/>
                  </a:cubicBezTo>
                  <a:cubicBezTo>
                    <a:pt x="8469" y="10677"/>
                    <a:pt x="8590" y="3963"/>
                    <a:pt x="8529" y="3418"/>
                  </a:cubicBezTo>
                  <a:cubicBezTo>
                    <a:pt x="8469" y="2813"/>
                    <a:pt x="8529" y="2753"/>
                    <a:pt x="8227" y="2571"/>
                  </a:cubicBezTo>
                  <a:cubicBezTo>
                    <a:pt x="7985" y="2329"/>
                    <a:pt x="5868" y="1120"/>
                    <a:pt x="5082" y="454"/>
                  </a:cubicBezTo>
                  <a:cubicBezTo>
                    <a:pt x="4719" y="122"/>
                    <a:pt x="4462" y="1"/>
                    <a:pt x="4250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8"/>
            <p:cNvSpPr/>
            <p:nvPr/>
          </p:nvSpPr>
          <p:spPr>
            <a:xfrm>
              <a:off x="864175" y="3342700"/>
              <a:ext cx="217775" cy="320875"/>
            </a:xfrm>
            <a:custGeom>
              <a:avLst/>
              <a:gdLst/>
              <a:ahLst/>
              <a:cxnLst/>
              <a:rect l="l" t="t" r="r" b="b"/>
              <a:pathLst>
                <a:path w="8711" h="12835" extrusionOk="0">
                  <a:moveTo>
                    <a:pt x="4271" y="1"/>
                  </a:moveTo>
                  <a:cubicBezTo>
                    <a:pt x="4049" y="1"/>
                    <a:pt x="3878" y="126"/>
                    <a:pt x="3690" y="251"/>
                  </a:cubicBezTo>
                  <a:cubicBezTo>
                    <a:pt x="3267" y="553"/>
                    <a:pt x="1331" y="1763"/>
                    <a:pt x="545" y="2307"/>
                  </a:cubicBezTo>
                  <a:cubicBezTo>
                    <a:pt x="61" y="2610"/>
                    <a:pt x="0" y="3094"/>
                    <a:pt x="0" y="4001"/>
                  </a:cubicBezTo>
                  <a:lnTo>
                    <a:pt x="0" y="11139"/>
                  </a:lnTo>
                  <a:cubicBezTo>
                    <a:pt x="0" y="12107"/>
                    <a:pt x="424" y="12167"/>
                    <a:pt x="847" y="12530"/>
                  </a:cubicBezTo>
                  <a:cubicBezTo>
                    <a:pt x="1125" y="12753"/>
                    <a:pt x="2579" y="12834"/>
                    <a:pt x="4111" y="12834"/>
                  </a:cubicBezTo>
                  <a:cubicBezTo>
                    <a:pt x="5910" y="12834"/>
                    <a:pt x="7817" y="12721"/>
                    <a:pt x="8045" y="12591"/>
                  </a:cubicBezTo>
                  <a:cubicBezTo>
                    <a:pt x="8711" y="12167"/>
                    <a:pt x="8590" y="11986"/>
                    <a:pt x="8529" y="11320"/>
                  </a:cubicBezTo>
                  <a:cubicBezTo>
                    <a:pt x="8469" y="10655"/>
                    <a:pt x="8590" y="3941"/>
                    <a:pt x="8529" y="3396"/>
                  </a:cubicBezTo>
                  <a:cubicBezTo>
                    <a:pt x="8469" y="2852"/>
                    <a:pt x="8529" y="2791"/>
                    <a:pt x="8227" y="2549"/>
                  </a:cubicBezTo>
                  <a:cubicBezTo>
                    <a:pt x="7925" y="2307"/>
                    <a:pt x="5868" y="1158"/>
                    <a:pt x="5082" y="432"/>
                  </a:cubicBezTo>
                  <a:cubicBezTo>
                    <a:pt x="4730" y="111"/>
                    <a:pt x="4478" y="1"/>
                    <a:pt x="4271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8"/>
            <p:cNvSpPr/>
            <p:nvPr/>
          </p:nvSpPr>
          <p:spPr>
            <a:xfrm>
              <a:off x="864175" y="3343675"/>
              <a:ext cx="217775" cy="319500"/>
            </a:xfrm>
            <a:custGeom>
              <a:avLst/>
              <a:gdLst/>
              <a:ahLst/>
              <a:cxnLst/>
              <a:rect l="l" t="t" r="r" b="b"/>
              <a:pathLst>
                <a:path w="8711" h="12780" extrusionOk="0">
                  <a:moveTo>
                    <a:pt x="4250" y="0"/>
                  </a:moveTo>
                  <a:cubicBezTo>
                    <a:pt x="4038" y="0"/>
                    <a:pt x="3872" y="121"/>
                    <a:pt x="3690" y="272"/>
                  </a:cubicBezTo>
                  <a:cubicBezTo>
                    <a:pt x="3267" y="514"/>
                    <a:pt x="1331" y="1785"/>
                    <a:pt x="545" y="2268"/>
                  </a:cubicBezTo>
                  <a:cubicBezTo>
                    <a:pt x="61" y="2571"/>
                    <a:pt x="0" y="3055"/>
                    <a:pt x="0" y="3962"/>
                  </a:cubicBezTo>
                  <a:lnTo>
                    <a:pt x="0" y="11100"/>
                  </a:lnTo>
                  <a:cubicBezTo>
                    <a:pt x="0" y="12007"/>
                    <a:pt x="424" y="12128"/>
                    <a:pt x="847" y="12431"/>
                  </a:cubicBezTo>
                  <a:cubicBezTo>
                    <a:pt x="1129" y="12684"/>
                    <a:pt x="2614" y="12780"/>
                    <a:pt x="4159" y="12780"/>
                  </a:cubicBezTo>
                  <a:cubicBezTo>
                    <a:pt x="5936" y="12780"/>
                    <a:pt x="7791" y="12653"/>
                    <a:pt x="7985" y="12491"/>
                  </a:cubicBezTo>
                  <a:cubicBezTo>
                    <a:pt x="8711" y="12068"/>
                    <a:pt x="8529" y="11947"/>
                    <a:pt x="8529" y="11281"/>
                  </a:cubicBezTo>
                  <a:cubicBezTo>
                    <a:pt x="8469" y="10616"/>
                    <a:pt x="8529" y="3902"/>
                    <a:pt x="8529" y="3357"/>
                  </a:cubicBezTo>
                  <a:cubicBezTo>
                    <a:pt x="8469" y="2813"/>
                    <a:pt x="8469" y="2752"/>
                    <a:pt x="8227" y="2510"/>
                  </a:cubicBezTo>
                  <a:cubicBezTo>
                    <a:pt x="7925" y="2329"/>
                    <a:pt x="5807" y="1119"/>
                    <a:pt x="5082" y="454"/>
                  </a:cubicBezTo>
                  <a:cubicBezTo>
                    <a:pt x="4719" y="121"/>
                    <a:pt x="4462" y="0"/>
                    <a:pt x="4250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8"/>
            <p:cNvSpPr/>
            <p:nvPr/>
          </p:nvSpPr>
          <p:spPr>
            <a:xfrm>
              <a:off x="865675" y="3344425"/>
              <a:ext cx="216275" cy="317625"/>
            </a:xfrm>
            <a:custGeom>
              <a:avLst/>
              <a:gdLst/>
              <a:ahLst/>
              <a:cxnLst/>
              <a:rect l="l" t="t" r="r" b="b"/>
              <a:pathLst>
                <a:path w="8651" h="12705" extrusionOk="0">
                  <a:moveTo>
                    <a:pt x="4190" y="0"/>
                  </a:moveTo>
                  <a:cubicBezTo>
                    <a:pt x="3978" y="0"/>
                    <a:pt x="3812" y="121"/>
                    <a:pt x="3630" y="242"/>
                  </a:cubicBezTo>
                  <a:cubicBezTo>
                    <a:pt x="3207" y="545"/>
                    <a:pt x="1271" y="1755"/>
                    <a:pt x="485" y="2238"/>
                  </a:cubicBezTo>
                  <a:cubicBezTo>
                    <a:pt x="1" y="2601"/>
                    <a:pt x="1" y="3085"/>
                    <a:pt x="1" y="3932"/>
                  </a:cubicBezTo>
                  <a:cubicBezTo>
                    <a:pt x="1" y="3932"/>
                    <a:pt x="1" y="9618"/>
                    <a:pt x="1" y="11070"/>
                  </a:cubicBezTo>
                  <a:cubicBezTo>
                    <a:pt x="1" y="11977"/>
                    <a:pt x="424" y="12038"/>
                    <a:pt x="787" y="12401"/>
                  </a:cubicBezTo>
                  <a:cubicBezTo>
                    <a:pt x="1065" y="12623"/>
                    <a:pt x="2519" y="12705"/>
                    <a:pt x="4045" y="12705"/>
                  </a:cubicBezTo>
                  <a:cubicBezTo>
                    <a:pt x="5838" y="12705"/>
                    <a:pt x="7729" y="12592"/>
                    <a:pt x="7925" y="12461"/>
                  </a:cubicBezTo>
                  <a:cubicBezTo>
                    <a:pt x="8651" y="12038"/>
                    <a:pt x="8469" y="11856"/>
                    <a:pt x="8409" y="11191"/>
                  </a:cubicBezTo>
                  <a:cubicBezTo>
                    <a:pt x="8348" y="10525"/>
                    <a:pt x="8469" y="3932"/>
                    <a:pt x="8409" y="3388"/>
                  </a:cubicBezTo>
                  <a:cubicBezTo>
                    <a:pt x="8348" y="2783"/>
                    <a:pt x="8409" y="2722"/>
                    <a:pt x="8106" y="2541"/>
                  </a:cubicBezTo>
                  <a:cubicBezTo>
                    <a:pt x="7865" y="2299"/>
                    <a:pt x="5747" y="1150"/>
                    <a:pt x="5022" y="484"/>
                  </a:cubicBezTo>
                  <a:cubicBezTo>
                    <a:pt x="4659" y="121"/>
                    <a:pt x="4402" y="0"/>
                    <a:pt x="4190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8"/>
            <p:cNvSpPr/>
            <p:nvPr/>
          </p:nvSpPr>
          <p:spPr>
            <a:xfrm>
              <a:off x="865675" y="3345175"/>
              <a:ext cx="214775" cy="316650"/>
            </a:xfrm>
            <a:custGeom>
              <a:avLst/>
              <a:gdLst/>
              <a:ahLst/>
              <a:cxnLst/>
              <a:rect l="l" t="t" r="r" b="b"/>
              <a:pathLst>
                <a:path w="8591" h="12666" extrusionOk="0">
                  <a:moveTo>
                    <a:pt x="4190" y="1"/>
                  </a:moveTo>
                  <a:cubicBezTo>
                    <a:pt x="3978" y="1"/>
                    <a:pt x="3812" y="122"/>
                    <a:pt x="3630" y="273"/>
                  </a:cubicBezTo>
                  <a:cubicBezTo>
                    <a:pt x="3207" y="515"/>
                    <a:pt x="1271" y="1785"/>
                    <a:pt x="545" y="2269"/>
                  </a:cubicBezTo>
                  <a:cubicBezTo>
                    <a:pt x="61" y="2571"/>
                    <a:pt x="1" y="3055"/>
                    <a:pt x="1" y="3902"/>
                  </a:cubicBezTo>
                  <a:lnTo>
                    <a:pt x="1" y="10979"/>
                  </a:lnTo>
                  <a:cubicBezTo>
                    <a:pt x="1" y="11947"/>
                    <a:pt x="424" y="12008"/>
                    <a:pt x="848" y="12310"/>
                  </a:cubicBezTo>
                  <a:cubicBezTo>
                    <a:pt x="1110" y="12572"/>
                    <a:pt x="2673" y="12666"/>
                    <a:pt x="4266" y="12666"/>
                  </a:cubicBezTo>
                  <a:cubicBezTo>
                    <a:pt x="5985" y="12666"/>
                    <a:pt x="7737" y="12557"/>
                    <a:pt x="7925" y="12431"/>
                  </a:cubicBezTo>
                  <a:cubicBezTo>
                    <a:pt x="8590" y="12008"/>
                    <a:pt x="8469" y="11826"/>
                    <a:pt x="8409" y="11161"/>
                  </a:cubicBezTo>
                  <a:cubicBezTo>
                    <a:pt x="8348" y="10495"/>
                    <a:pt x="8469" y="3902"/>
                    <a:pt x="8409" y="3358"/>
                  </a:cubicBezTo>
                  <a:cubicBezTo>
                    <a:pt x="8348" y="2813"/>
                    <a:pt x="8409" y="2753"/>
                    <a:pt x="8106" y="2511"/>
                  </a:cubicBezTo>
                  <a:cubicBezTo>
                    <a:pt x="7804" y="2269"/>
                    <a:pt x="5747" y="1120"/>
                    <a:pt x="5022" y="454"/>
                  </a:cubicBezTo>
                  <a:cubicBezTo>
                    <a:pt x="4659" y="122"/>
                    <a:pt x="4402" y="1"/>
                    <a:pt x="4190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8"/>
            <p:cNvSpPr/>
            <p:nvPr/>
          </p:nvSpPr>
          <p:spPr>
            <a:xfrm>
              <a:off x="865675" y="3346500"/>
              <a:ext cx="214775" cy="314050"/>
            </a:xfrm>
            <a:custGeom>
              <a:avLst/>
              <a:gdLst/>
              <a:ahLst/>
              <a:cxnLst/>
              <a:rect l="l" t="t" r="r" b="b"/>
              <a:pathLst>
                <a:path w="8591" h="12562" extrusionOk="0">
                  <a:moveTo>
                    <a:pt x="4168" y="0"/>
                  </a:moveTo>
                  <a:cubicBezTo>
                    <a:pt x="3967" y="0"/>
                    <a:pt x="3806" y="103"/>
                    <a:pt x="3630" y="220"/>
                  </a:cubicBezTo>
                  <a:cubicBezTo>
                    <a:pt x="3207" y="522"/>
                    <a:pt x="1271" y="1732"/>
                    <a:pt x="545" y="2216"/>
                  </a:cubicBezTo>
                  <a:cubicBezTo>
                    <a:pt x="61" y="2518"/>
                    <a:pt x="1" y="3002"/>
                    <a:pt x="1" y="3910"/>
                  </a:cubicBezTo>
                  <a:lnTo>
                    <a:pt x="1" y="10926"/>
                  </a:lnTo>
                  <a:cubicBezTo>
                    <a:pt x="1" y="11834"/>
                    <a:pt x="424" y="11955"/>
                    <a:pt x="848" y="12257"/>
                  </a:cubicBezTo>
                  <a:cubicBezTo>
                    <a:pt x="1126" y="12480"/>
                    <a:pt x="2567" y="12561"/>
                    <a:pt x="4079" y="12561"/>
                  </a:cubicBezTo>
                  <a:cubicBezTo>
                    <a:pt x="5855" y="12561"/>
                    <a:pt x="7729" y="12448"/>
                    <a:pt x="7925" y="12318"/>
                  </a:cubicBezTo>
                  <a:cubicBezTo>
                    <a:pt x="8590" y="11894"/>
                    <a:pt x="8409" y="11773"/>
                    <a:pt x="8409" y="11108"/>
                  </a:cubicBezTo>
                  <a:cubicBezTo>
                    <a:pt x="8348" y="10442"/>
                    <a:pt x="8409" y="3849"/>
                    <a:pt x="8409" y="3305"/>
                  </a:cubicBezTo>
                  <a:cubicBezTo>
                    <a:pt x="8348" y="2760"/>
                    <a:pt x="8348" y="2700"/>
                    <a:pt x="8106" y="2458"/>
                  </a:cubicBezTo>
                  <a:cubicBezTo>
                    <a:pt x="7804" y="2276"/>
                    <a:pt x="5747" y="1127"/>
                    <a:pt x="5022" y="462"/>
                  </a:cubicBezTo>
                  <a:cubicBezTo>
                    <a:pt x="4646" y="118"/>
                    <a:pt x="4384" y="0"/>
                    <a:pt x="4168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8"/>
            <p:cNvSpPr/>
            <p:nvPr/>
          </p:nvSpPr>
          <p:spPr>
            <a:xfrm>
              <a:off x="867200" y="3347250"/>
              <a:ext cx="211725" cy="313300"/>
            </a:xfrm>
            <a:custGeom>
              <a:avLst/>
              <a:gdLst/>
              <a:ahLst/>
              <a:cxnLst/>
              <a:rect l="l" t="t" r="r" b="b"/>
              <a:pathLst>
                <a:path w="8469" h="12532" extrusionOk="0">
                  <a:moveTo>
                    <a:pt x="4150" y="0"/>
                  </a:moveTo>
                  <a:cubicBezTo>
                    <a:pt x="3928" y="0"/>
                    <a:pt x="3757" y="125"/>
                    <a:pt x="3569" y="250"/>
                  </a:cubicBezTo>
                  <a:cubicBezTo>
                    <a:pt x="3206" y="492"/>
                    <a:pt x="1271" y="1702"/>
                    <a:pt x="484" y="2246"/>
                  </a:cubicBezTo>
                  <a:cubicBezTo>
                    <a:pt x="0" y="2549"/>
                    <a:pt x="0" y="3033"/>
                    <a:pt x="0" y="3880"/>
                  </a:cubicBezTo>
                  <a:lnTo>
                    <a:pt x="0" y="10896"/>
                  </a:lnTo>
                  <a:cubicBezTo>
                    <a:pt x="0" y="11804"/>
                    <a:pt x="424" y="11864"/>
                    <a:pt x="787" y="12227"/>
                  </a:cubicBezTo>
                  <a:cubicBezTo>
                    <a:pt x="1065" y="12450"/>
                    <a:pt x="2493" y="12531"/>
                    <a:pt x="3991" y="12531"/>
                  </a:cubicBezTo>
                  <a:cubicBezTo>
                    <a:pt x="5751" y="12531"/>
                    <a:pt x="7607" y="12418"/>
                    <a:pt x="7804" y="12288"/>
                  </a:cubicBezTo>
                  <a:cubicBezTo>
                    <a:pt x="8469" y="11864"/>
                    <a:pt x="8348" y="11683"/>
                    <a:pt x="8287" y="11017"/>
                  </a:cubicBezTo>
                  <a:cubicBezTo>
                    <a:pt x="8287" y="10412"/>
                    <a:pt x="8348" y="3819"/>
                    <a:pt x="8287" y="3275"/>
                  </a:cubicBezTo>
                  <a:cubicBezTo>
                    <a:pt x="8287" y="2730"/>
                    <a:pt x="8287" y="2670"/>
                    <a:pt x="7985" y="2488"/>
                  </a:cubicBezTo>
                  <a:cubicBezTo>
                    <a:pt x="7743" y="2246"/>
                    <a:pt x="5686" y="1097"/>
                    <a:pt x="4961" y="432"/>
                  </a:cubicBezTo>
                  <a:cubicBezTo>
                    <a:pt x="4609" y="110"/>
                    <a:pt x="4357" y="0"/>
                    <a:pt x="4150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8"/>
            <p:cNvSpPr/>
            <p:nvPr/>
          </p:nvSpPr>
          <p:spPr>
            <a:xfrm>
              <a:off x="867200" y="3348000"/>
              <a:ext cx="211725" cy="311025"/>
            </a:xfrm>
            <a:custGeom>
              <a:avLst/>
              <a:gdLst/>
              <a:ahLst/>
              <a:cxnLst/>
              <a:rect l="l" t="t" r="r" b="b"/>
              <a:pathLst>
                <a:path w="8469" h="12441" extrusionOk="0">
                  <a:moveTo>
                    <a:pt x="4107" y="1"/>
                  </a:moveTo>
                  <a:cubicBezTo>
                    <a:pt x="3906" y="1"/>
                    <a:pt x="3745" y="103"/>
                    <a:pt x="3569" y="220"/>
                  </a:cubicBezTo>
                  <a:cubicBezTo>
                    <a:pt x="3206" y="523"/>
                    <a:pt x="1271" y="1733"/>
                    <a:pt x="545" y="2216"/>
                  </a:cubicBezTo>
                  <a:cubicBezTo>
                    <a:pt x="61" y="2519"/>
                    <a:pt x="0" y="3003"/>
                    <a:pt x="0" y="3850"/>
                  </a:cubicBezTo>
                  <a:cubicBezTo>
                    <a:pt x="0" y="3850"/>
                    <a:pt x="0" y="9415"/>
                    <a:pt x="0" y="10806"/>
                  </a:cubicBezTo>
                  <a:cubicBezTo>
                    <a:pt x="0" y="11713"/>
                    <a:pt x="424" y="11834"/>
                    <a:pt x="787" y="12137"/>
                  </a:cubicBezTo>
                  <a:cubicBezTo>
                    <a:pt x="1065" y="12359"/>
                    <a:pt x="2493" y="12441"/>
                    <a:pt x="3991" y="12441"/>
                  </a:cubicBezTo>
                  <a:cubicBezTo>
                    <a:pt x="5751" y="12441"/>
                    <a:pt x="7607" y="12328"/>
                    <a:pt x="7804" y="12197"/>
                  </a:cubicBezTo>
                  <a:cubicBezTo>
                    <a:pt x="8469" y="11834"/>
                    <a:pt x="8348" y="11653"/>
                    <a:pt x="8287" y="10987"/>
                  </a:cubicBezTo>
                  <a:cubicBezTo>
                    <a:pt x="8227" y="10322"/>
                    <a:pt x="8348" y="3850"/>
                    <a:pt x="8287" y="3305"/>
                  </a:cubicBezTo>
                  <a:cubicBezTo>
                    <a:pt x="8227" y="2761"/>
                    <a:pt x="8287" y="2700"/>
                    <a:pt x="7985" y="2458"/>
                  </a:cubicBezTo>
                  <a:cubicBezTo>
                    <a:pt x="7743" y="2277"/>
                    <a:pt x="5686" y="1128"/>
                    <a:pt x="4961" y="462"/>
                  </a:cubicBezTo>
                  <a:cubicBezTo>
                    <a:pt x="4585" y="118"/>
                    <a:pt x="4323" y="1"/>
                    <a:pt x="4107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8"/>
            <p:cNvSpPr/>
            <p:nvPr/>
          </p:nvSpPr>
          <p:spPr>
            <a:xfrm>
              <a:off x="867200" y="3348750"/>
              <a:ext cx="211725" cy="309775"/>
            </a:xfrm>
            <a:custGeom>
              <a:avLst/>
              <a:gdLst/>
              <a:ahLst/>
              <a:cxnLst/>
              <a:rect l="l" t="t" r="r" b="b"/>
              <a:pathLst>
                <a:path w="8469" h="12391" extrusionOk="0">
                  <a:moveTo>
                    <a:pt x="4150" y="1"/>
                  </a:moveTo>
                  <a:cubicBezTo>
                    <a:pt x="3928" y="1"/>
                    <a:pt x="3757" y="126"/>
                    <a:pt x="3569" y="251"/>
                  </a:cubicBezTo>
                  <a:cubicBezTo>
                    <a:pt x="3206" y="493"/>
                    <a:pt x="1271" y="1703"/>
                    <a:pt x="545" y="2186"/>
                  </a:cubicBezTo>
                  <a:cubicBezTo>
                    <a:pt x="61" y="2489"/>
                    <a:pt x="0" y="2973"/>
                    <a:pt x="0" y="3820"/>
                  </a:cubicBezTo>
                  <a:lnTo>
                    <a:pt x="0" y="10776"/>
                  </a:lnTo>
                  <a:cubicBezTo>
                    <a:pt x="0" y="11683"/>
                    <a:pt x="424" y="11744"/>
                    <a:pt x="847" y="12107"/>
                  </a:cubicBezTo>
                  <a:cubicBezTo>
                    <a:pt x="1085" y="12318"/>
                    <a:pt x="2372" y="12391"/>
                    <a:pt x="3777" y="12391"/>
                  </a:cubicBezTo>
                  <a:cubicBezTo>
                    <a:pt x="5590" y="12391"/>
                    <a:pt x="7599" y="12269"/>
                    <a:pt x="7804" y="12167"/>
                  </a:cubicBezTo>
                  <a:cubicBezTo>
                    <a:pt x="8469" y="11744"/>
                    <a:pt x="8287" y="11623"/>
                    <a:pt x="8287" y="10957"/>
                  </a:cubicBezTo>
                  <a:cubicBezTo>
                    <a:pt x="8227" y="10292"/>
                    <a:pt x="8287" y="3820"/>
                    <a:pt x="8287" y="3275"/>
                  </a:cubicBezTo>
                  <a:cubicBezTo>
                    <a:pt x="8227" y="2731"/>
                    <a:pt x="8227" y="2670"/>
                    <a:pt x="7985" y="2428"/>
                  </a:cubicBezTo>
                  <a:cubicBezTo>
                    <a:pt x="7683" y="2247"/>
                    <a:pt x="5686" y="1098"/>
                    <a:pt x="4961" y="432"/>
                  </a:cubicBezTo>
                  <a:cubicBezTo>
                    <a:pt x="4609" y="111"/>
                    <a:pt x="4357" y="1"/>
                    <a:pt x="4150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8"/>
            <p:cNvSpPr/>
            <p:nvPr/>
          </p:nvSpPr>
          <p:spPr>
            <a:xfrm>
              <a:off x="868700" y="3349525"/>
              <a:ext cx="208725" cy="308150"/>
            </a:xfrm>
            <a:custGeom>
              <a:avLst/>
              <a:gdLst/>
              <a:ahLst/>
              <a:cxnLst/>
              <a:rect l="l" t="t" r="r" b="b"/>
              <a:pathLst>
                <a:path w="8349" h="12326" extrusionOk="0">
                  <a:moveTo>
                    <a:pt x="4047" y="0"/>
                  </a:moveTo>
                  <a:cubicBezTo>
                    <a:pt x="3846" y="0"/>
                    <a:pt x="3685" y="103"/>
                    <a:pt x="3509" y="220"/>
                  </a:cubicBezTo>
                  <a:cubicBezTo>
                    <a:pt x="3146" y="522"/>
                    <a:pt x="1211" y="1732"/>
                    <a:pt x="485" y="2216"/>
                  </a:cubicBezTo>
                  <a:cubicBezTo>
                    <a:pt x="1" y="2518"/>
                    <a:pt x="1" y="3002"/>
                    <a:pt x="1" y="3849"/>
                  </a:cubicBezTo>
                  <a:cubicBezTo>
                    <a:pt x="1" y="3849"/>
                    <a:pt x="1" y="9354"/>
                    <a:pt x="1" y="10745"/>
                  </a:cubicBezTo>
                  <a:cubicBezTo>
                    <a:pt x="1" y="11652"/>
                    <a:pt x="364" y="11713"/>
                    <a:pt x="787" y="12015"/>
                  </a:cubicBezTo>
                  <a:cubicBezTo>
                    <a:pt x="1047" y="12246"/>
                    <a:pt x="2564" y="12326"/>
                    <a:pt x="4110" y="12326"/>
                  </a:cubicBezTo>
                  <a:cubicBezTo>
                    <a:pt x="5800" y="12326"/>
                    <a:pt x="7525" y="12231"/>
                    <a:pt x="7683" y="12136"/>
                  </a:cubicBezTo>
                  <a:cubicBezTo>
                    <a:pt x="8348" y="11713"/>
                    <a:pt x="8227" y="11531"/>
                    <a:pt x="8167" y="10926"/>
                  </a:cubicBezTo>
                  <a:cubicBezTo>
                    <a:pt x="8167" y="10261"/>
                    <a:pt x="8227" y="3789"/>
                    <a:pt x="8167" y="3244"/>
                  </a:cubicBezTo>
                  <a:cubicBezTo>
                    <a:pt x="8167" y="2700"/>
                    <a:pt x="8167" y="2639"/>
                    <a:pt x="7925" y="2458"/>
                  </a:cubicBezTo>
                  <a:cubicBezTo>
                    <a:pt x="7623" y="2216"/>
                    <a:pt x="5626" y="1127"/>
                    <a:pt x="4901" y="462"/>
                  </a:cubicBezTo>
                  <a:cubicBezTo>
                    <a:pt x="4525" y="118"/>
                    <a:pt x="4263" y="0"/>
                    <a:pt x="4047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8"/>
            <p:cNvSpPr/>
            <p:nvPr/>
          </p:nvSpPr>
          <p:spPr>
            <a:xfrm>
              <a:off x="868700" y="3350275"/>
              <a:ext cx="208725" cy="306750"/>
            </a:xfrm>
            <a:custGeom>
              <a:avLst/>
              <a:gdLst/>
              <a:ahLst/>
              <a:cxnLst/>
              <a:rect l="l" t="t" r="r" b="b"/>
              <a:pathLst>
                <a:path w="8349" h="12270" extrusionOk="0">
                  <a:moveTo>
                    <a:pt x="4090" y="0"/>
                  </a:moveTo>
                  <a:cubicBezTo>
                    <a:pt x="3868" y="0"/>
                    <a:pt x="3697" y="125"/>
                    <a:pt x="3509" y="250"/>
                  </a:cubicBezTo>
                  <a:cubicBezTo>
                    <a:pt x="3146" y="492"/>
                    <a:pt x="1271" y="1702"/>
                    <a:pt x="485" y="2186"/>
                  </a:cubicBezTo>
                  <a:cubicBezTo>
                    <a:pt x="61" y="2488"/>
                    <a:pt x="1" y="2972"/>
                    <a:pt x="1" y="3819"/>
                  </a:cubicBezTo>
                  <a:lnTo>
                    <a:pt x="1" y="10715"/>
                  </a:lnTo>
                  <a:cubicBezTo>
                    <a:pt x="1" y="11562"/>
                    <a:pt x="424" y="11683"/>
                    <a:pt x="787" y="11985"/>
                  </a:cubicBezTo>
                  <a:cubicBezTo>
                    <a:pt x="1025" y="12196"/>
                    <a:pt x="2312" y="12269"/>
                    <a:pt x="3712" y="12269"/>
                  </a:cubicBezTo>
                  <a:cubicBezTo>
                    <a:pt x="5518" y="12269"/>
                    <a:pt x="7513" y="12148"/>
                    <a:pt x="7683" y="12046"/>
                  </a:cubicBezTo>
                  <a:cubicBezTo>
                    <a:pt x="8348" y="11683"/>
                    <a:pt x="8227" y="11501"/>
                    <a:pt x="8167" y="10836"/>
                  </a:cubicBezTo>
                  <a:cubicBezTo>
                    <a:pt x="8106" y="10231"/>
                    <a:pt x="8227" y="3759"/>
                    <a:pt x="8167" y="3275"/>
                  </a:cubicBezTo>
                  <a:cubicBezTo>
                    <a:pt x="8106" y="2730"/>
                    <a:pt x="8167" y="2670"/>
                    <a:pt x="7864" y="2428"/>
                  </a:cubicBezTo>
                  <a:cubicBezTo>
                    <a:pt x="7623" y="2246"/>
                    <a:pt x="5566" y="1097"/>
                    <a:pt x="4901" y="432"/>
                  </a:cubicBezTo>
                  <a:cubicBezTo>
                    <a:pt x="4549" y="110"/>
                    <a:pt x="4297" y="0"/>
                    <a:pt x="4090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8"/>
            <p:cNvSpPr/>
            <p:nvPr/>
          </p:nvSpPr>
          <p:spPr>
            <a:xfrm>
              <a:off x="868700" y="3351225"/>
              <a:ext cx="208725" cy="305175"/>
            </a:xfrm>
            <a:custGeom>
              <a:avLst/>
              <a:gdLst/>
              <a:ahLst/>
              <a:cxnLst/>
              <a:rect l="l" t="t" r="r" b="b"/>
              <a:pathLst>
                <a:path w="8349" h="12207" extrusionOk="0">
                  <a:moveTo>
                    <a:pt x="4069" y="1"/>
                  </a:moveTo>
                  <a:cubicBezTo>
                    <a:pt x="3857" y="1"/>
                    <a:pt x="3691" y="122"/>
                    <a:pt x="3509" y="273"/>
                  </a:cubicBezTo>
                  <a:cubicBezTo>
                    <a:pt x="3146" y="515"/>
                    <a:pt x="1271" y="1725"/>
                    <a:pt x="545" y="2148"/>
                  </a:cubicBezTo>
                  <a:cubicBezTo>
                    <a:pt x="61" y="2511"/>
                    <a:pt x="1" y="2934"/>
                    <a:pt x="1" y="3781"/>
                  </a:cubicBezTo>
                  <a:lnTo>
                    <a:pt x="1" y="10616"/>
                  </a:lnTo>
                  <a:cubicBezTo>
                    <a:pt x="1" y="11524"/>
                    <a:pt x="424" y="11584"/>
                    <a:pt x="787" y="11947"/>
                  </a:cubicBezTo>
                  <a:cubicBezTo>
                    <a:pt x="1033" y="12139"/>
                    <a:pt x="2406" y="12206"/>
                    <a:pt x="3863" y="12206"/>
                  </a:cubicBezTo>
                  <a:cubicBezTo>
                    <a:pt x="5628" y="12206"/>
                    <a:pt x="7517" y="12107"/>
                    <a:pt x="7683" y="12008"/>
                  </a:cubicBezTo>
                  <a:cubicBezTo>
                    <a:pt x="8348" y="11584"/>
                    <a:pt x="8167" y="11463"/>
                    <a:pt x="8167" y="10798"/>
                  </a:cubicBezTo>
                  <a:cubicBezTo>
                    <a:pt x="8106" y="10132"/>
                    <a:pt x="8167" y="3781"/>
                    <a:pt x="8167" y="3237"/>
                  </a:cubicBezTo>
                  <a:cubicBezTo>
                    <a:pt x="8106" y="2692"/>
                    <a:pt x="8106" y="2632"/>
                    <a:pt x="7864" y="2450"/>
                  </a:cubicBezTo>
                  <a:cubicBezTo>
                    <a:pt x="7623" y="2208"/>
                    <a:pt x="5566" y="1120"/>
                    <a:pt x="4901" y="454"/>
                  </a:cubicBezTo>
                  <a:cubicBezTo>
                    <a:pt x="4538" y="122"/>
                    <a:pt x="4281" y="1"/>
                    <a:pt x="4069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8"/>
            <p:cNvSpPr/>
            <p:nvPr/>
          </p:nvSpPr>
          <p:spPr>
            <a:xfrm>
              <a:off x="870225" y="3352350"/>
              <a:ext cx="205675" cy="303150"/>
            </a:xfrm>
            <a:custGeom>
              <a:avLst/>
              <a:gdLst/>
              <a:ahLst/>
              <a:cxnLst/>
              <a:rect l="l" t="t" r="r" b="b"/>
              <a:pathLst>
                <a:path w="8227" h="12126" extrusionOk="0">
                  <a:moveTo>
                    <a:pt x="4008" y="1"/>
                  </a:moveTo>
                  <a:cubicBezTo>
                    <a:pt x="3796" y="1"/>
                    <a:pt x="3630" y="107"/>
                    <a:pt x="3448" y="228"/>
                  </a:cubicBezTo>
                  <a:cubicBezTo>
                    <a:pt x="3085" y="470"/>
                    <a:pt x="1210" y="1680"/>
                    <a:pt x="484" y="2163"/>
                  </a:cubicBezTo>
                  <a:cubicBezTo>
                    <a:pt x="0" y="2466"/>
                    <a:pt x="0" y="2950"/>
                    <a:pt x="0" y="3736"/>
                  </a:cubicBezTo>
                  <a:lnTo>
                    <a:pt x="0" y="10571"/>
                  </a:lnTo>
                  <a:cubicBezTo>
                    <a:pt x="0" y="11479"/>
                    <a:pt x="363" y="11539"/>
                    <a:pt x="787" y="11842"/>
                  </a:cubicBezTo>
                  <a:cubicBezTo>
                    <a:pt x="998" y="12053"/>
                    <a:pt x="2270" y="12126"/>
                    <a:pt x="3661" y="12126"/>
                  </a:cubicBezTo>
                  <a:cubicBezTo>
                    <a:pt x="5457" y="12126"/>
                    <a:pt x="7452" y="12004"/>
                    <a:pt x="7622" y="11902"/>
                  </a:cubicBezTo>
                  <a:cubicBezTo>
                    <a:pt x="8227" y="11539"/>
                    <a:pt x="8106" y="11358"/>
                    <a:pt x="8045" y="10753"/>
                  </a:cubicBezTo>
                  <a:cubicBezTo>
                    <a:pt x="8045" y="10087"/>
                    <a:pt x="8106" y="3736"/>
                    <a:pt x="8045" y="3192"/>
                  </a:cubicBezTo>
                  <a:cubicBezTo>
                    <a:pt x="8045" y="2647"/>
                    <a:pt x="8045" y="2587"/>
                    <a:pt x="7803" y="2405"/>
                  </a:cubicBezTo>
                  <a:cubicBezTo>
                    <a:pt x="7501" y="2163"/>
                    <a:pt x="5505" y="1075"/>
                    <a:pt x="4840" y="409"/>
                  </a:cubicBezTo>
                  <a:cubicBezTo>
                    <a:pt x="4477" y="107"/>
                    <a:pt x="4220" y="1"/>
                    <a:pt x="4008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8"/>
            <p:cNvSpPr/>
            <p:nvPr/>
          </p:nvSpPr>
          <p:spPr>
            <a:xfrm>
              <a:off x="870225" y="3352750"/>
              <a:ext cx="205675" cy="302125"/>
            </a:xfrm>
            <a:custGeom>
              <a:avLst/>
              <a:gdLst/>
              <a:ahLst/>
              <a:cxnLst/>
              <a:rect l="l" t="t" r="r" b="b"/>
              <a:pathLst>
                <a:path w="8227" h="12085" extrusionOk="0">
                  <a:moveTo>
                    <a:pt x="4008" y="0"/>
                  </a:moveTo>
                  <a:cubicBezTo>
                    <a:pt x="3796" y="0"/>
                    <a:pt x="3630" y="121"/>
                    <a:pt x="3448" y="272"/>
                  </a:cubicBezTo>
                  <a:cubicBezTo>
                    <a:pt x="3085" y="514"/>
                    <a:pt x="1210" y="1664"/>
                    <a:pt x="484" y="2147"/>
                  </a:cubicBezTo>
                  <a:cubicBezTo>
                    <a:pt x="61" y="2450"/>
                    <a:pt x="0" y="2934"/>
                    <a:pt x="0" y="3781"/>
                  </a:cubicBezTo>
                  <a:lnTo>
                    <a:pt x="0" y="10555"/>
                  </a:lnTo>
                  <a:cubicBezTo>
                    <a:pt x="0" y="11402"/>
                    <a:pt x="424" y="11523"/>
                    <a:pt x="787" y="11826"/>
                  </a:cubicBezTo>
                  <a:cubicBezTo>
                    <a:pt x="1006" y="12017"/>
                    <a:pt x="2363" y="12085"/>
                    <a:pt x="3806" y="12085"/>
                  </a:cubicBezTo>
                  <a:cubicBezTo>
                    <a:pt x="5554" y="12085"/>
                    <a:pt x="7429" y="11986"/>
                    <a:pt x="7562" y="11886"/>
                  </a:cubicBezTo>
                  <a:cubicBezTo>
                    <a:pt x="8227" y="11523"/>
                    <a:pt x="8106" y="11342"/>
                    <a:pt x="8045" y="10676"/>
                  </a:cubicBezTo>
                  <a:cubicBezTo>
                    <a:pt x="7985" y="10071"/>
                    <a:pt x="8106" y="3720"/>
                    <a:pt x="8045" y="3236"/>
                  </a:cubicBezTo>
                  <a:cubicBezTo>
                    <a:pt x="7985" y="2692"/>
                    <a:pt x="8045" y="2631"/>
                    <a:pt x="7743" y="2389"/>
                  </a:cubicBezTo>
                  <a:cubicBezTo>
                    <a:pt x="7501" y="2208"/>
                    <a:pt x="5505" y="1059"/>
                    <a:pt x="4840" y="454"/>
                  </a:cubicBezTo>
                  <a:cubicBezTo>
                    <a:pt x="4477" y="121"/>
                    <a:pt x="4220" y="0"/>
                    <a:pt x="4008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8"/>
            <p:cNvSpPr/>
            <p:nvPr/>
          </p:nvSpPr>
          <p:spPr>
            <a:xfrm>
              <a:off x="870225" y="3353875"/>
              <a:ext cx="204175" cy="300250"/>
            </a:xfrm>
            <a:custGeom>
              <a:avLst/>
              <a:gdLst/>
              <a:ahLst/>
              <a:cxnLst/>
              <a:rect l="l" t="t" r="r" b="b"/>
              <a:pathLst>
                <a:path w="8167" h="12010" extrusionOk="0">
                  <a:moveTo>
                    <a:pt x="4000" y="0"/>
                  </a:moveTo>
                  <a:cubicBezTo>
                    <a:pt x="3796" y="0"/>
                    <a:pt x="3630" y="106"/>
                    <a:pt x="3448" y="227"/>
                  </a:cubicBezTo>
                  <a:cubicBezTo>
                    <a:pt x="3085" y="469"/>
                    <a:pt x="1210" y="1679"/>
                    <a:pt x="545" y="2163"/>
                  </a:cubicBezTo>
                  <a:cubicBezTo>
                    <a:pt x="61" y="2465"/>
                    <a:pt x="0" y="2889"/>
                    <a:pt x="0" y="3736"/>
                  </a:cubicBezTo>
                  <a:cubicBezTo>
                    <a:pt x="0" y="3736"/>
                    <a:pt x="0" y="9119"/>
                    <a:pt x="0" y="10450"/>
                  </a:cubicBezTo>
                  <a:cubicBezTo>
                    <a:pt x="0" y="11357"/>
                    <a:pt x="424" y="11418"/>
                    <a:pt x="787" y="11720"/>
                  </a:cubicBezTo>
                  <a:cubicBezTo>
                    <a:pt x="1033" y="11939"/>
                    <a:pt x="2398" y="12010"/>
                    <a:pt x="3839" y="12010"/>
                  </a:cubicBezTo>
                  <a:cubicBezTo>
                    <a:pt x="5578" y="12010"/>
                    <a:pt x="7429" y="11907"/>
                    <a:pt x="7562" y="11841"/>
                  </a:cubicBezTo>
                  <a:cubicBezTo>
                    <a:pt x="8166" y="11418"/>
                    <a:pt x="8045" y="11236"/>
                    <a:pt x="8045" y="10631"/>
                  </a:cubicBezTo>
                  <a:cubicBezTo>
                    <a:pt x="7985" y="10026"/>
                    <a:pt x="8045" y="3736"/>
                    <a:pt x="8045" y="3191"/>
                  </a:cubicBezTo>
                  <a:cubicBezTo>
                    <a:pt x="7985" y="2647"/>
                    <a:pt x="7985" y="2586"/>
                    <a:pt x="7743" y="2405"/>
                  </a:cubicBezTo>
                  <a:cubicBezTo>
                    <a:pt x="7501" y="2163"/>
                    <a:pt x="5505" y="1074"/>
                    <a:pt x="4779" y="409"/>
                  </a:cubicBezTo>
                  <a:cubicBezTo>
                    <a:pt x="4446" y="106"/>
                    <a:pt x="4204" y="0"/>
                    <a:pt x="4000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8"/>
            <p:cNvSpPr/>
            <p:nvPr/>
          </p:nvSpPr>
          <p:spPr>
            <a:xfrm>
              <a:off x="871725" y="3354800"/>
              <a:ext cx="202675" cy="298575"/>
            </a:xfrm>
            <a:custGeom>
              <a:avLst/>
              <a:gdLst/>
              <a:ahLst/>
              <a:cxnLst/>
              <a:rect l="l" t="t" r="r" b="b"/>
              <a:pathLst>
                <a:path w="8107" h="11943" extrusionOk="0">
                  <a:moveTo>
                    <a:pt x="3960" y="1"/>
                  </a:moveTo>
                  <a:cubicBezTo>
                    <a:pt x="3747" y="1"/>
                    <a:pt x="3576" y="126"/>
                    <a:pt x="3388" y="251"/>
                  </a:cubicBezTo>
                  <a:cubicBezTo>
                    <a:pt x="3025" y="493"/>
                    <a:pt x="1211" y="1642"/>
                    <a:pt x="485" y="2126"/>
                  </a:cubicBezTo>
                  <a:cubicBezTo>
                    <a:pt x="1" y="2428"/>
                    <a:pt x="1" y="2912"/>
                    <a:pt x="1" y="3699"/>
                  </a:cubicBezTo>
                  <a:lnTo>
                    <a:pt x="1" y="10413"/>
                  </a:lnTo>
                  <a:cubicBezTo>
                    <a:pt x="1" y="11320"/>
                    <a:pt x="364" y="11381"/>
                    <a:pt x="727" y="11683"/>
                  </a:cubicBezTo>
                  <a:cubicBezTo>
                    <a:pt x="973" y="11875"/>
                    <a:pt x="2333" y="11942"/>
                    <a:pt x="3771" y="11942"/>
                  </a:cubicBezTo>
                  <a:cubicBezTo>
                    <a:pt x="5513" y="11942"/>
                    <a:pt x="7369" y="11843"/>
                    <a:pt x="7502" y="11744"/>
                  </a:cubicBezTo>
                  <a:cubicBezTo>
                    <a:pt x="8106" y="11381"/>
                    <a:pt x="7985" y="11199"/>
                    <a:pt x="7925" y="10594"/>
                  </a:cubicBezTo>
                  <a:cubicBezTo>
                    <a:pt x="7925" y="9929"/>
                    <a:pt x="7985" y="3699"/>
                    <a:pt x="7925" y="3154"/>
                  </a:cubicBezTo>
                  <a:cubicBezTo>
                    <a:pt x="7925" y="2610"/>
                    <a:pt x="7925" y="2549"/>
                    <a:pt x="7683" y="2368"/>
                  </a:cubicBezTo>
                  <a:cubicBezTo>
                    <a:pt x="7381" y="2186"/>
                    <a:pt x="5445" y="1037"/>
                    <a:pt x="4719" y="432"/>
                  </a:cubicBezTo>
                  <a:cubicBezTo>
                    <a:pt x="4397" y="110"/>
                    <a:pt x="4160" y="1"/>
                    <a:pt x="3960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8"/>
            <p:cNvSpPr/>
            <p:nvPr/>
          </p:nvSpPr>
          <p:spPr>
            <a:xfrm>
              <a:off x="871725" y="3355375"/>
              <a:ext cx="202675" cy="297500"/>
            </a:xfrm>
            <a:custGeom>
              <a:avLst/>
              <a:gdLst/>
              <a:ahLst/>
              <a:cxnLst/>
              <a:rect l="l" t="t" r="r" b="b"/>
              <a:pathLst>
                <a:path w="8107" h="11900" extrusionOk="0">
                  <a:moveTo>
                    <a:pt x="3940" y="1"/>
                  </a:moveTo>
                  <a:cubicBezTo>
                    <a:pt x="3736" y="1"/>
                    <a:pt x="3570" y="107"/>
                    <a:pt x="3388" y="228"/>
                  </a:cubicBezTo>
                  <a:cubicBezTo>
                    <a:pt x="3025" y="470"/>
                    <a:pt x="1211" y="1680"/>
                    <a:pt x="485" y="2103"/>
                  </a:cubicBezTo>
                  <a:cubicBezTo>
                    <a:pt x="61" y="2405"/>
                    <a:pt x="1" y="2889"/>
                    <a:pt x="1" y="3736"/>
                  </a:cubicBezTo>
                  <a:cubicBezTo>
                    <a:pt x="1" y="3736"/>
                    <a:pt x="1" y="9059"/>
                    <a:pt x="1" y="10390"/>
                  </a:cubicBezTo>
                  <a:cubicBezTo>
                    <a:pt x="1" y="11237"/>
                    <a:pt x="424" y="11297"/>
                    <a:pt x="787" y="11660"/>
                  </a:cubicBezTo>
                  <a:cubicBezTo>
                    <a:pt x="993" y="11840"/>
                    <a:pt x="2181" y="11900"/>
                    <a:pt x="3498" y="11900"/>
                  </a:cubicBezTo>
                  <a:cubicBezTo>
                    <a:pt x="5282" y="11900"/>
                    <a:pt x="7302" y="11790"/>
                    <a:pt x="7441" y="11721"/>
                  </a:cubicBezTo>
                  <a:cubicBezTo>
                    <a:pt x="8106" y="11358"/>
                    <a:pt x="7985" y="11176"/>
                    <a:pt x="7925" y="10511"/>
                  </a:cubicBezTo>
                  <a:cubicBezTo>
                    <a:pt x="7864" y="9906"/>
                    <a:pt x="7985" y="3676"/>
                    <a:pt x="7925" y="3131"/>
                  </a:cubicBezTo>
                  <a:cubicBezTo>
                    <a:pt x="7864" y="2647"/>
                    <a:pt x="7925" y="2587"/>
                    <a:pt x="7623" y="2345"/>
                  </a:cubicBezTo>
                  <a:cubicBezTo>
                    <a:pt x="7381" y="2163"/>
                    <a:pt x="5445" y="1075"/>
                    <a:pt x="4719" y="409"/>
                  </a:cubicBezTo>
                  <a:cubicBezTo>
                    <a:pt x="4386" y="107"/>
                    <a:pt x="4144" y="1"/>
                    <a:pt x="3940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8"/>
            <p:cNvSpPr/>
            <p:nvPr/>
          </p:nvSpPr>
          <p:spPr>
            <a:xfrm>
              <a:off x="871725" y="3356325"/>
              <a:ext cx="201150" cy="295525"/>
            </a:xfrm>
            <a:custGeom>
              <a:avLst/>
              <a:gdLst/>
              <a:ahLst/>
              <a:cxnLst/>
              <a:rect l="l" t="t" r="r" b="b"/>
              <a:pathLst>
                <a:path w="8046" h="11821" extrusionOk="0">
                  <a:moveTo>
                    <a:pt x="3960" y="0"/>
                  </a:moveTo>
                  <a:cubicBezTo>
                    <a:pt x="3747" y="0"/>
                    <a:pt x="3576" y="125"/>
                    <a:pt x="3388" y="250"/>
                  </a:cubicBezTo>
                  <a:cubicBezTo>
                    <a:pt x="3025" y="492"/>
                    <a:pt x="1211" y="1642"/>
                    <a:pt x="485" y="2125"/>
                  </a:cubicBezTo>
                  <a:cubicBezTo>
                    <a:pt x="61" y="2428"/>
                    <a:pt x="1" y="2851"/>
                    <a:pt x="1" y="3698"/>
                  </a:cubicBezTo>
                  <a:cubicBezTo>
                    <a:pt x="1" y="3698"/>
                    <a:pt x="1" y="9021"/>
                    <a:pt x="1" y="10352"/>
                  </a:cubicBezTo>
                  <a:cubicBezTo>
                    <a:pt x="1" y="11199"/>
                    <a:pt x="424" y="11259"/>
                    <a:pt x="787" y="11562"/>
                  </a:cubicBezTo>
                  <a:cubicBezTo>
                    <a:pt x="1006" y="11753"/>
                    <a:pt x="2339" y="11821"/>
                    <a:pt x="3755" y="11821"/>
                  </a:cubicBezTo>
                  <a:cubicBezTo>
                    <a:pt x="5470" y="11821"/>
                    <a:pt x="7309" y="11722"/>
                    <a:pt x="7441" y="11622"/>
                  </a:cubicBezTo>
                  <a:cubicBezTo>
                    <a:pt x="8046" y="11259"/>
                    <a:pt x="7925" y="11078"/>
                    <a:pt x="7925" y="10473"/>
                  </a:cubicBezTo>
                  <a:cubicBezTo>
                    <a:pt x="7864" y="9868"/>
                    <a:pt x="7925" y="3638"/>
                    <a:pt x="7925" y="3154"/>
                  </a:cubicBezTo>
                  <a:cubicBezTo>
                    <a:pt x="7864" y="2609"/>
                    <a:pt x="7864" y="2549"/>
                    <a:pt x="7623" y="2367"/>
                  </a:cubicBezTo>
                  <a:cubicBezTo>
                    <a:pt x="7381" y="2125"/>
                    <a:pt x="5445" y="1037"/>
                    <a:pt x="4719" y="432"/>
                  </a:cubicBezTo>
                  <a:cubicBezTo>
                    <a:pt x="4397" y="110"/>
                    <a:pt x="4160" y="0"/>
                    <a:pt x="3960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8"/>
            <p:cNvSpPr/>
            <p:nvPr/>
          </p:nvSpPr>
          <p:spPr>
            <a:xfrm>
              <a:off x="873250" y="3356900"/>
              <a:ext cx="199625" cy="294475"/>
            </a:xfrm>
            <a:custGeom>
              <a:avLst/>
              <a:gdLst/>
              <a:ahLst/>
              <a:cxnLst/>
              <a:rect l="l" t="t" r="r" b="b"/>
              <a:pathLst>
                <a:path w="7985" h="11779" extrusionOk="0">
                  <a:moveTo>
                    <a:pt x="3879" y="0"/>
                  </a:moveTo>
                  <a:cubicBezTo>
                    <a:pt x="3675" y="0"/>
                    <a:pt x="3509" y="106"/>
                    <a:pt x="3327" y="227"/>
                  </a:cubicBezTo>
                  <a:cubicBezTo>
                    <a:pt x="2964" y="469"/>
                    <a:pt x="1150" y="1679"/>
                    <a:pt x="484" y="2102"/>
                  </a:cubicBezTo>
                  <a:cubicBezTo>
                    <a:pt x="0" y="2405"/>
                    <a:pt x="0" y="2889"/>
                    <a:pt x="0" y="3675"/>
                  </a:cubicBezTo>
                  <a:lnTo>
                    <a:pt x="0" y="10268"/>
                  </a:lnTo>
                  <a:cubicBezTo>
                    <a:pt x="0" y="11176"/>
                    <a:pt x="363" y="11236"/>
                    <a:pt x="726" y="11539"/>
                  </a:cubicBezTo>
                  <a:cubicBezTo>
                    <a:pt x="932" y="11719"/>
                    <a:pt x="2120" y="11778"/>
                    <a:pt x="3437" y="11778"/>
                  </a:cubicBezTo>
                  <a:cubicBezTo>
                    <a:pt x="5221" y="11778"/>
                    <a:pt x="7241" y="11669"/>
                    <a:pt x="7380" y="11599"/>
                  </a:cubicBezTo>
                  <a:cubicBezTo>
                    <a:pt x="7985" y="11236"/>
                    <a:pt x="7864" y="11055"/>
                    <a:pt x="7803" y="10450"/>
                  </a:cubicBezTo>
                  <a:cubicBezTo>
                    <a:pt x="7803" y="9845"/>
                    <a:pt x="7864" y="3675"/>
                    <a:pt x="7803" y="3131"/>
                  </a:cubicBezTo>
                  <a:cubicBezTo>
                    <a:pt x="7803" y="2647"/>
                    <a:pt x="7803" y="2586"/>
                    <a:pt x="7562" y="2344"/>
                  </a:cubicBezTo>
                  <a:cubicBezTo>
                    <a:pt x="7320" y="2163"/>
                    <a:pt x="5323" y="1074"/>
                    <a:pt x="4658" y="409"/>
                  </a:cubicBezTo>
                  <a:cubicBezTo>
                    <a:pt x="4325" y="106"/>
                    <a:pt x="4083" y="0"/>
                    <a:pt x="3879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8"/>
            <p:cNvSpPr/>
            <p:nvPr/>
          </p:nvSpPr>
          <p:spPr>
            <a:xfrm>
              <a:off x="873250" y="3358400"/>
              <a:ext cx="198125" cy="292350"/>
            </a:xfrm>
            <a:custGeom>
              <a:avLst/>
              <a:gdLst/>
              <a:ahLst/>
              <a:cxnLst/>
              <a:rect l="l" t="t" r="r" b="b"/>
              <a:pathLst>
                <a:path w="7925" h="11694" extrusionOk="0">
                  <a:moveTo>
                    <a:pt x="3879" y="1"/>
                  </a:moveTo>
                  <a:cubicBezTo>
                    <a:pt x="3675" y="1"/>
                    <a:pt x="3509" y="107"/>
                    <a:pt x="3327" y="228"/>
                  </a:cubicBezTo>
                  <a:cubicBezTo>
                    <a:pt x="2964" y="470"/>
                    <a:pt x="1210" y="1619"/>
                    <a:pt x="484" y="2103"/>
                  </a:cubicBezTo>
                  <a:cubicBezTo>
                    <a:pt x="61" y="2345"/>
                    <a:pt x="0" y="2829"/>
                    <a:pt x="0" y="3615"/>
                  </a:cubicBezTo>
                  <a:lnTo>
                    <a:pt x="0" y="10208"/>
                  </a:lnTo>
                  <a:cubicBezTo>
                    <a:pt x="0" y="11055"/>
                    <a:pt x="363" y="11116"/>
                    <a:pt x="726" y="11479"/>
                  </a:cubicBezTo>
                  <a:cubicBezTo>
                    <a:pt x="940" y="11639"/>
                    <a:pt x="2216" y="11693"/>
                    <a:pt x="3590" y="11693"/>
                  </a:cubicBezTo>
                  <a:cubicBezTo>
                    <a:pt x="5326" y="11693"/>
                    <a:pt x="7218" y="11607"/>
                    <a:pt x="7320" y="11539"/>
                  </a:cubicBezTo>
                  <a:cubicBezTo>
                    <a:pt x="7924" y="11176"/>
                    <a:pt x="7864" y="10995"/>
                    <a:pt x="7803" y="10390"/>
                  </a:cubicBezTo>
                  <a:cubicBezTo>
                    <a:pt x="7743" y="9724"/>
                    <a:pt x="7864" y="3615"/>
                    <a:pt x="7803" y="3071"/>
                  </a:cubicBezTo>
                  <a:cubicBezTo>
                    <a:pt x="7743" y="2587"/>
                    <a:pt x="7803" y="2526"/>
                    <a:pt x="7562" y="2345"/>
                  </a:cubicBezTo>
                  <a:cubicBezTo>
                    <a:pt x="7259" y="2103"/>
                    <a:pt x="5323" y="1014"/>
                    <a:pt x="4658" y="409"/>
                  </a:cubicBezTo>
                  <a:cubicBezTo>
                    <a:pt x="4325" y="107"/>
                    <a:pt x="4083" y="1"/>
                    <a:pt x="3879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8"/>
            <p:cNvSpPr/>
            <p:nvPr/>
          </p:nvSpPr>
          <p:spPr>
            <a:xfrm>
              <a:off x="873250" y="3358400"/>
              <a:ext cx="198125" cy="291450"/>
            </a:xfrm>
            <a:custGeom>
              <a:avLst/>
              <a:gdLst/>
              <a:ahLst/>
              <a:cxnLst/>
              <a:rect l="l" t="t" r="r" b="b"/>
              <a:pathLst>
                <a:path w="7925" h="11658" extrusionOk="0">
                  <a:moveTo>
                    <a:pt x="3879" y="1"/>
                  </a:moveTo>
                  <a:cubicBezTo>
                    <a:pt x="3675" y="1"/>
                    <a:pt x="3509" y="107"/>
                    <a:pt x="3327" y="228"/>
                  </a:cubicBezTo>
                  <a:cubicBezTo>
                    <a:pt x="3025" y="470"/>
                    <a:pt x="1210" y="1619"/>
                    <a:pt x="484" y="2103"/>
                  </a:cubicBezTo>
                  <a:cubicBezTo>
                    <a:pt x="61" y="2405"/>
                    <a:pt x="0" y="2829"/>
                    <a:pt x="0" y="3676"/>
                  </a:cubicBezTo>
                  <a:cubicBezTo>
                    <a:pt x="0" y="3676"/>
                    <a:pt x="0" y="8878"/>
                    <a:pt x="0" y="10208"/>
                  </a:cubicBezTo>
                  <a:cubicBezTo>
                    <a:pt x="0" y="11055"/>
                    <a:pt x="424" y="11116"/>
                    <a:pt x="787" y="11418"/>
                  </a:cubicBezTo>
                  <a:cubicBezTo>
                    <a:pt x="967" y="11598"/>
                    <a:pt x="2140" y="11658"/>
                    <a:pt x="3444" y="11658"/>
                  </a:cubicBezTo>
                  <a:cubicBezTo>
                    <a:pt x="5210" y="11658"/>
                    <a:pt x="7215" y="11548"/>
                    <a:pt x="7320" y="11479"/>
                  </a:cubicBezTo>
                  <a:cubicBezTo>
                    <a:pt x="7924" y="11116"/>
                    <a:pt x="7803" y="10934"/>
                    <a:pt x="7803" y="10329"/>
                  </a:cubicBezTo>
                  <a:cubicBezTo>
                    <a:pt x="7743" y="9724"/>
                    <a:pt x="7803" y="3615"/>
                    <a:pt x="7803" y="3131"/>
                  </a:cubicBezTo>
                  <a:cubicBezTo>
                    <a:pt x="7743" y="2587"/>
                    <a:pt x="7743" y="2526"/>
                    <a:pt x="7501" y="2345"/>
                  </a:cubicBezTo>
                  <a:cubicBezTo>
                    <a:pt x="7259" y="2163"/>
                    <a:pt x="5323" y="1075"/>
                    <a:pt x="4658" y="409"/>
                  </a:cubicBezTo>
                  <a:cubicBezTo>
                    <a:pt x="4325" y="107"/>
                    <a:pt x="4083" y="1"/>
                    <a:pt x="3879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8"/>
            <p:cNvSpPr/>
            <p:nvPr/>
          </p:nvSpPr>
          <p:spPr>
            <a:xfrm>
              <a:off x="873250" y="3359925"/>
              <a:ext cx="198125" cy="289300"/>
            </a:xfrm>
            <a:custGeom>
              <a:avLst/>
              <a:gdLst/>
              <a:ahLst/>
              <a:cxnLst/>
              <a:rect l="l" t="t" r="r" b="b"/>
              <a:pathLst>
                <a:path w="7925" h="11572" extrusionOk="0">
                  <a:moveTo>
                    <a:pt x="3887" y="0"/>
                  </a:moveTo>
                  <a:cubicBezTo>
                    <a:pt x="3690" y="0"/>
                    <a:pt x="3539" y="106"/>
                    <a:pt x="3388" y="227"/>
                  </a:cubicBezTo>
                  <a:cubicBezTo>
                    <a:pt x="3025" y="469"/>
                    <a:pt x="1210" y="1618"/>
                    <a:pt x="545" y="2042"/>
                  </a:cubicBezTo>
                  <a:cubicBezTo>
                    <a:pt x="61" y="2344"/>
                    <a:pt x="0" y="2768"/>
                    <a:pt x="0" y="3615"/>
                  </a:cubicBezTo>
                  <a:lnTo>
                    <a:pt x="0" y="10087"/>
                  </a:lnTo>
                  <a:cubicBezTo>
                    <a:pt x="0" y="10934"/>
                    <a:pt x="424" y="11055"/>
                    <a:pt x="787" y="11357"/>
                  </a:cubicBezTo>
                  <a:cubicBezTo>
                    <a:pt x="974" y="11518"/>
                    <a:pt x="2235" y="11572"/>
                    <a:pt x="3600" y="11572"/>
                  </a:cubicBezTo>
                  <a:cubicBezTo>
                    <a:pt x="5326" y="11572"/>
                    <a:pt x="7218" y="11485"/>
                    <a:pt x="7320" y="11418"/>
                  </a:cubicBezTo>
                  <a:cubicBezTo>
                    <a:pt x="7924" y="11055"/>
                    <a:pt x="7803" y="10873"/>
                    <a:pt x="7743" y="10268"/>
                  </a:cubicBezTo>
                  <a:cubicBezTo>
                    <a:pt x="7743" y="9663"/>
                    <a:pt x="7803" y="3554"/>
                    <a:pt x="7743" y="3070"/>
                  </a:cubicBezTo>
                  <a:cubicBezTo>
                    <a:pt x="7743" y="2586"/>
                    <a:pt x="7743" y="2526"/>
                    <a:pt x="7501" y="2284"/>
                  </a:cubicBezTo>
                  <a:cubicBezTo>
                    <a:pt x="7259" y="2102"/>
                    <a:pt x="5323" y="1014"/>
                    <a:pt x="4658" y="409"/>
                  </a:cubicBezTo>
                  <a:cubicBezTo>
                    <a:pt x="4325" y="106"/>
                    <a:pt x="4083" y="0"/>
                    <a:pt x="3887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8"/>
            <p:cNvSpPr/>
            <p:nvPr/>
          </p:nvSpPr>
          <p:spPr>
            <a:xfrm>
              <a:off x="874750" y="3359925"/>
              <a:ext cx="195100" cy="288425"/>
            </a:xfrm>
            <a:custGeom>
              <a:avLst/>
              <a:gdLst/>
              <a:ahLst/>
              <a:cxnLst/>
              <a:rect l="l" t="t" r="r" b="b"/>
              <a:pathLst>
                <a:path w="7804" h="11537" extrusionOk="0">
                  <a:moveTo>
                    <a:pt x="3827" y="0"/>
                  </a:moveTo>
                  <a:cubicBezTo>
                    <a:pt x="3630" y="0"/>
                    <a:pt x="3479" y="106"/>
                    <a:pt x="3328" y="227"/>
                  </a:cubicBezTo>
                  <a:cubicBezTo>
                    <a:pt x="2965" y="469"/>
                    <a:pt x="1150" y="1618"/>
                    <a:pt x="485" y="2102"/>
                  </a:cubicBezTo>
                  <a:cubicBezTo>
                    <a:pt x="61" y="2344"/>
                    <a:pt x="1" y="2828"/>
                    <a:pt x="1" y="3615"/>
                  </a:cubicBezTo>
                  <a:lnTo>
                    <a:pt x="1" y="10087"/>
                  </a:lnTo>
                  <a:cubicBezTo>
                    <a:pt x="1" y="10934"/>
                    <a:pt x="364" y="10994"/>
                    <a:pt x="727" y="11297"/>
                  </a:cubicBezTo>
                  <a:cubicBezTo>
                    <a:pt x="932" y="11477"/>
                    <a:pt x="2110" y="11536"/>
                    <a:pt x="3410" y="11536"/>
                  </a:cubicBezTo>
                  <a:cubicBezTo>
                    <a:pt x="5170" y="11536"/>
                    <a:pt x="7155" y="11427"/>
                    <a:pt x="7260" y="11357"/>
                  </a:cubicBezTo>
                  <a:cubicBezTo>
                    <a:pt x="7804" y="11055"/>
                    <a:pt x="7743" y="10873"/>
                    <a:pt x="7683" y="10268"/>
                  </a:cubicBezTo>
                  <a:cubicBezTo>
                    <a:pt x="7622" y="9663"/>
                    <a:pt x="7743" y="3615"/>
                    <a:pt x="7683" y="3070"/>
                  </a:cubicBezTo>
                  <a:cubicBezTo>
                    <a:pt x="7622" y="2586"/>
                    <a:pt x="7683" y="2526"/>
                    <a:pt x="7441" y="2344"/>
                  </a:cubicBezTo>
                  <a:cubicBezTo>
                    <a:pt x="7139" y="2102"/>
                    <a:pt x="5263" y="1074"/>
                    <a:pt x="4598" y="409"/>
                  </a:cubicBezTo>
                  <a:cubicBezTo>
                    <a:pt x="4265" y="106"/>
                    <a:pt x="4023" y="0"/>
                    <a:pt x="3827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8"/>
            <p:cNvSpPr/>
            <p:nvPr/>
          </p:nvSpPr>
          <p:spPr>
            <a:xfrm>
              <a:off x="874750" y="3361425"/>
              <a:ext cx="195100" cy="286300"/>
            </a:xfrm>
            <a:custGeom>
              <a:avLst/>
              <a:gdLst/>
              <a:ahLst/>
              <a:cxnLst/>
              <a:rect l="l" t="t" r="r" b="b"/>
              <a:pathLst>
                <a:path w="7804" h="11452" extrusionOk="0">
                  <a:moveTo>
                    <a:pt x="3827" y="1"/>
                  </a:moveTo>
                  <a:cubicBezTo>
                    <a:pt x="3630" y="1"/>
                    <a:pt x="3479" y="107"/>
                    <a:pt x="3328" y="228"/>
                  </a:cubicBezTo>
                  <a:cubicBezTo>
                    <a:pt x="2965" y="470"/>
                    <a:pt x="1150" y="1619"/>
                    <a:pt x="485" y="2042"/>
                  </a:cubicBezTo>
                  <a:cubicBezTo>
                    <a:pt x="61" y="2345"/>
                    <a:pt x="1" y="2768"/>
                    <a:pt x="1" y="3555"/>
                  </a:cubicBezTo>
                  <a:cubicBezTo>
                    <a:pt x="1" y="3555"/>
                    <a:pt x="1" y="8696"/>
                    <a:pt x="1" y="10027"/>
                  </a:cubicBezTo>
                  <a:cubicBezTo>
                    <a:pt x="1" y="10874"/>
                    <a:pt x="424" y="10934"/>
                    <a:pt x="727" y="11237"/>
                  </a:cubicBezTo>
                  <a:cubicBezTo>
                    <a:pt x="941" y="11397"/>
                    <a:pt x="2205" y="11451"/>
                    <a:pt x="3560" y="11451"/>
                  </a:cubicBezTo>
                  <a:cubicBezTo>
                    <a:pt x="5273" y="11451"/>
                    <a:pt x="7132" y="11365"/>
                    <a:pt x="7199" y="11297"/>
                  </a:cubicBezTo>
                  <a:cubicBezTo>
                    <a:pt x="7804" y="10934"/>
                    <a:pt x="7683" y="10753"/>
                    <a:pt x="7683" y="10148"/>
                  </a:cubicBezTo>
                  <a:cubicBezTo>
                    <a:pt x="7622" y="9543"/>
                    <a:pt x="7683" y="3555"/>
                    <a:pt x="7683" y="3071"/>
                  </a:cubicBezTo>
                  <a:cubicBezTo>
                    <a:pt x="7622" y="2526"/>
                    <a:pt x="7622" y="2466"/>
                    <a:pt x="7381" y="2284"/>
                  </a:cubicBezTo>
                  <a:cubicBezTo>
                    <a:pt x="7139" y="2103"/>
                    <a:pt x="5263" y="1014"/>
                    <a:pt x="4598" y="409"/>
                  </a:cubicBezTo>
                  <a:cubicBezTo>
                    <a:pt x="4265" y="107"/>
                    <a:pt x="4023" y="1"/>
                    <a:pt x="382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8"/>
            <p:cNvSpPr/>
            <p:nvPr/>
          </p:nvSpPr>
          <p:spPr>
            <a:xfrm>
              <a:off x="874750" y="3362375"/>
              <a:ext cx="195100" cy="284875"/>
            </a:xfrm>
            <a:custGeom>
              <a:avLst/>
              <a:gdLst/>
              <a:ahLst/>
              <a:cxnLst/>
              <a:rect l="l" t="t" r="r" b="b"/>
              <a:pathLst>
                <a:path w="7804" h="11395" extrusionOk="0">
                  <a:moveTo>
                    <a:pt x="3868" y="0"/>
                  </a:moveTo>
                  <a:cubicBezTo>
                    <a:pt x="3670" y="0"/>
                    <a:pt x="3515" y="125"/>
                    <a:pt x="3328" y="250"/>
                  </a:cubicBezTo>
                  <a:cubicBezTo>
                    <a:pt x="2965" y="492"/>
                    <a:pt x="1211" y="1581"/>
                    <a:pt x="485" y="2004"/>
                  </a:cubicBezTo>
                  <a:cubicBezTo>
                    <a:pt x="61" y="2307"/>
                    <a:pt x="1" y="2730"/>
                    <a:pt x="1" y="3577"/>
                  </a:cubicBezTo>
                  <a:lnTo>
                    <a:pt x="1" y="9989"/>
                  </a:lnTo>
                  <a:cubicBezTo>
                    <a:pt x="1" y="10775"/>
                    <a:pt x="424" y="10896"/>
                    <a:pt x="787" y="11199"/>
                  </a:cubicBezTo>
                  <a:cubicBezTo>
                    <a:pt x="960" y="11347"/>
                    <a:pt x="2041" y="11394"/>
                    <a:pt x="3268" y="11394"/>
                  </a:cubicBezTo>
                  <a:cubicBezTo>
                    <a:pt x="5045" y="11394"/>
                    <a:pt x="7127" y="11295"/>
                    <a:pt x="7199" y="11259"/>
                  </a:cubicBezTo>
                  <a:cubicBezTo>
                    <a:pt x="7804" y="10896"/>
                    <a:pt x="7683" y="10715"/>
                    <a:pt x="7622" y="10110"/>
                  </a:cubicBezTo>
                  <a:cubicBezTo>
                    <a:pt x="7622" y="9505"/>
                    <a:pt x="7683" y="3517"/>
                    <a:pt x="7622" y="3033"/>
                  </a:cubicBezTo>
                  <a:cubicBezTo>
                    <a:pt x="7622" y="2549"/>
                    <a:pt x="7622" y="2488"/>
                    <a:pt x="7381" y="2246"/>
                  </a:cubicBezTo>
                  <a:cubicBezTo>
                    <a:pt x="7139" y="2065"/>
                    <a:pt x="5263" y="1037"/>
                    <a:pt x="4598" y="432"/>
                  </a:cubicBezTo>
                  <a:cubicBezTo>
                    <a:pt x="4276" y="110"/>
                    <a:pt x="4054" y="0"/>
                    <a:pt x="3868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876275" y="3362950"/>
              <a:ext cx="192075" cy="283250"/>
            </a:xfrm>
            <a:custGeom>
              <a:avLst/>
              <a:gdLst/>
              <a:ahLst/>
              <a:cxnLst/>
              <a:rect l="l" t="t" r="r" b="b"/>
              <a:pathLst>
                <a:path w="7683" h="11330" extrusionOk="0">
                  <a:moveTo>
                    <a:pt x="3788" y="0"/>
                  </a:moveTo>
                  <a:cubicBezTo>
                    <a:pt x="3599" y="0"/>
                    <a:pt x="3448" y="106"/>
                    <a:pt x="3267" y="227"/>
                  </a:cubicBezTo>
                  <a:cubicBezTo>
                    <a:pt x="2904" y="469"/>
                    <a:pt x="1150" y="1558"/>
                    <a:pt x="484" y="2042"/>
                  </a:cubicBezTo>
                  <a:cubicBezTo>
                    <a:pt x="0" y="2344"/>
                    <a:pt x="0" y="2768"/>
                    <a:pt x="0" y="3554"/>
                  </a:cubicBezTo>
                  <a:cubicBezTo>
                    <a:pt x="0" y="3554"/>
                    <a:pt x="0" y="8635"/>
                    <a:pt x="0" y="9905"/>
                  </a:cubicBezTo>
                  <a:cubicBezTo>
                    <a:pt x="0" y="10752"/>
                    <a:pt x="363" y="10813"/>
                    <a:pt x="726" y="11115"/>
                  </a:cubicBezTo>
                  <a:cubicBezTo>
                    <a:pt x="913" y="11276"/>
                    <a:pt x="2163" y="11330"/>
                    <a:pt x="3510" y="11330"/>
                  </a:cubicBezTo>
                  <a:cubicBezTo>
                    <a:pt x="5212" y="11330"/>
                    <a:pt x="7071" y="11243"/>
                    <a:pt x="7138" y="11176"/>
                  </a:cubicBezTo>
                  <a:cubicBezTo>
                    <a:pt x="7682" y="10873"/>
                    <a:pt x="7622" y="10692"/>
                    <a:pt x="7561" y="10087"/>
                  </a:cubicBezTo>
                  <a:cubicBezTo>
                    <a:pt x="7501" y="9482"/>
                    <a:pt x="7622" y="3494"/>
                    <a:pt x="7561" y="3010"/>
                  </a:cubicBezTo>
                  <a:cubicBezTo>
                    <a:pt x="7501" y="2526"/>
                    <a:pt x="7561" y="2465"/>
                    <a:pt x="7320" y="2284"/>
                  </a:cubicBezTo>
                  <a:cubicBezTo>
                    <a:pt x="7078" y="2042"/>
                    <a:pt x="5202" y="1014"/>
                    <a:pt x="4537" y="409"/>
                  </a:cubicBezTo>
                  <a:cubicBezTo>
                    <a:pt x="4204" y="106"/>
                    <a:pt x="3978" y="0"/>
                    <a:pt x="3788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876275" y="3364450"/>
              <a:ext cx="192075" cy="281275"/>
            </a:xfrm>
            <a:custGeom>
              <a:avLst/>
              <a:gdLst/>
              <a:ahLst/>
              <a:cxnLst/>
              <a:rect l="l" t="t" r="r" b="b"/>
              <a:pathLst>
                <a:path w="7683" h="11251" extrusionOk="0">
                  <a:moveTo>
                    <a:pt x="3788" y="1"/>
                  </a:moveTo>
                  <a:cubicBezTo>
                    <a:pt x="3599" y="1"/>
                    <a:pt x="3448" y="107"/>
                    <a:pt x="3267" y="228"/>
                  </a:cubicBezTo>
                  <a:cubicBezTo>
                    <a:pt x="2904" y="470"/>
                    <a:pt x="1150" y="1558"/>
                    <a:pt x="484" y="1982"/>
                  </a:cubicBezTo>
                  <a:cubicBezTo>
                    <a:pt x="61" y="2284"/>
                    <a:pt x="0" y="2708"/>
                    <a:pt x="0" y="3494"/>
                  </a:cubicBezTo>
                  <a:cubicBezTo>
                    <a:pt x="0" y="3494"/>
                    <a:pt x="0" y="8575"/>
                    <a:pt x="0" y="9845"/>
                  </a:cubicBezTo>
                  <a:cubicBezTo>
                    <a:pt x="0" y="10692"/>
                    <a:pt x="363" y="10753"/>
                    <a:pt x="726" y="11055"/>
                  </a:cubicBezTo>
                  <a:cubicBezTo>
                    <a:pt x="899" y="11203"/>
                    <a:pt x="1980" y="11251"/>
                    <a:pt x="3203" y="11251"/>
                  </a:cubicBezTo>
                  <a:cubicBezTo>
                    <a:pt x="4974" y="11251"/>
                    <a:pt x="7042" y="11151"/>
                    <a:pt x="7078" y="11116"/>
                  </a:cubicBezTo>
                  <a:cubicBezTo>
                    <a:pt x="7682" y="10753"/>
                    <a:pt x="7561" y="10571"/>
                    <a:pt x="7561" y="9966"/>
                  </a:cubicBezTo>
                  <a:cubicBezTo>
                    <a:pt x="7501" y="9422"/>
                    <a:pt x="7561" y="3494"/>
                    <a:pt x="7561" y="2950"/>
                  </a:cubicBezTo>
                  <a:cubicBezTo>
                    <a:pt x="7501" y="2466"/>
                    <a:pt x="7501" y="2405"/>
                    <a:pt x="7259" y="2224"/>
                  </a:cubicBezTo>
                  <a:cubicBezTo>
                    <a:pt x="7017" y="2042"/>
                    <a:pt x="5202" y="1014"/>
                    <a:pt x="4537" y="409"/>
                  </a:cubicBezTo>
                  <a:cubicBezTo>
                    <a:pt x="4204" y="107"/>
                    <a:pt x="3978" y="1"/>
                    <a:pt x="3788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8"/>
            <p:cNvSpPr/>
            <p:nvPr/>
          </p:nvSpPr>
          <p:spPr>
            <a:xfrm>
              <a:off x="876275" y="3364450"/>
              <a:ext cx="190550" cy="280250"/>
            </a:xfrm>
            <a:custGeom>
              <a:avLst/>
              <a:gdLst/>
              <a:ahLst/>
              <a:cxnLst/>
              <a:rect l="l" t="t" r="r" b="b"/>
              <a:pathLst>
                <a:path w="7622" h="11210" extrusionOk="0">
                  <a:moveTo>
                    <a:pt x="3788" y="1"/>
                  </a:moveTo>
                  <a:cubicBezTo>
                    <a:pt x="3599" y="1"/>
                    <a:pt x="3448" y="107"/>
                    <a:pt x="3267" y="228"/>
                  </a:cubicBezTo>
                  <a:cubicBezTo>
                    <a:pt x="2904" y="470"/>
                    <a:pt x="1150" y="1558"/>
                    <a:pt x="484" y="2042"/>
                  </a:cubicBezTo>
                  <a:cubicBezTo>
                    <a:pt x="61" y="2284"/>
                    <a:pt x="0" y="2708"/>
                    <a:pt x="0" y="3494"/>
                  </a:cubicBezTo>
                  <a:cubicBezTo>
                    <a:pt x="0" y="3494"/>
                    <a:pt x="0" y="8575"/>
                    <a:pt x="0" y="9845"/>
                  </a:cubicBezTo>
                  <a:cubicBezTo>
                    <a:pt x="0" y="10632"/>
                    <a:pt x="424" y="10692"/>
                    <a:pt x="726" y="10995"/>
                  </a:cubicBezTo>
                  <a:cubicBezTo>
                    <a:pt x="913" y="11155"/>
                    <a:pt x="2151" y="11209"/>
                    <a:pt x="3485" y="11209"/>
                  </a:cubicBezTo>
                  <a:cubicBezTo>
                    <a:pt x="5170" y="11209"/>
                    <a:pt x="7010" y="11123"/>
                    <a:pt x="7078" y="11055"/>
                  </a:cubicBezTo>
                  <a:cubicBezTo>
                    <a:pt x="7622" y="10753"/>
                    <a:pt x="7561" y="10571"/>
                    <a:pt x="7501" y="9966"/>
                  </a:cubicBezTo>
                  <a:cubicBezTo>
                    <a:pt x="7501" y="9362"/>
                    <a:pt x="7561" y="3494"/>
                    <a:pt x="7501" y="3010"/>
                  </a:cubicBezTo>
                  <a:cubicBezTo>
                    <a:pt x="7501" y="2526"/>
                    <a:pt x="7501" y="2466"/>
                    <a:pt x="7259" y="2224"/>
                  </a:cubicBezTo>
                  <a:cubicBezTo>
                    <a:pt x="7017" y="2042"/>
                    <a:pt x="5142" y="1014"/>
                    <a:pt x="4537" y="409"/>
                  </a:cubicBezTo>
                  <a:cubicBezTo>
                    <a:pt x="4204" y="107"/>
                    <a:pt x="3978" y="1"/>
                    <a:pt x="3788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8"/>
            <p:cNvSpPr/>
            <p:nvPr/>
          </p:nvSpPr>
          <p:spPr>
            <a:xfrm>
              <a:off x="877775" y="3365975"/>
              <a:ext cx="189050" cy="278250"/>
            </a:xfrm>
            <a:custGeom>
              <a:avLst/>
              <a:gdLst/>
              <a:ahLst/>
              <a:cxnLst/>
              <a:rect l="l" t="t" r="r" b="b"/>
              <a:pathLst>
                <a:path w="7562" h="11130" extrusionOk="0">
                  <a:moveTo>
                    <a:pt x="3728" y="0"/>
                  </a:moveTo>
                  <a:cubicBezTo>
                    <a:pt x="3539" y="0"/>
                    <a:pt x="3388" y="106"/>
                    <a:pt x="3207" y="227"/>
                  </a:cubicBezTo>
                  <a:cubicBezTo>
                    <a:pt x="2844" y="469"/>
                    <a:pt x="1150" y="1558"/>
                    <a:pt x="424" y="1981"/>
                  </a:cubicBezTo>
                  <a:cubicBezTo>
                    <a:pt x="1" y="2284"/>
                    <a:pt x="1" y="2707"/>
                    <a:pt x="1" y="3494"/>
                  </a:cubicBezTo>
                  <a:cubicBezTo>
                    <a:pt x="1" y="3494"/>
                    <a:pt x="1" y="8514"/>
                    <a:pt x="1" y="9724"/>
                  </a:cubicBezTo>
                  <a:cubicBezTo>
                    <a:pt x="1" y="10571"/>
                    <a:pt x="364" y="10631"/>
                    <a:pt x="727" y="10934"/>
                  </a:cubicBezTo>
                  <a:cubicBezTo>
                    <a:pt x="875" y="11082"/>
                    <a:pt x="1931" y="11129"/>
                    <a:pt x="3138" y="11129"/>
                  </a:cubicBezTo>
                  <a:cubicBezTo>
                    <a:pt x="4885" y="11129"/>
                    <a:pt x="6946" y="11030"/>
                    <a:pt x="7018" y="10994"/>
                  </a:cubicBezTo>
                  <a:cubicBezTo>
                    <a:pt x="7562" y="10692"/>
                    <a:pt x="7501" y="10450"/>
                    <a:pt x="7441" y="9905"/>
                  </a:cubicBezTo>
                  <a:cubicBezTo>
                    <a:pt x="7381" y="9301"/>
                    <a:pt x="7501" y="3433"/>
                    <a:pt x="7441" y="2949"/>
                  </a:cubicBezTo>
                  <a:cubicBezTo>
                    <a:pt x="7381" y="2465"/>
                    <a:pt x="7441" y="2405"/>
                    <a:pt x="7199" y="2223"/>
                  </a:cubicBezTo>
                  <a:cubicBezTo>
                    <a:pt x="6957" y="2042"/>
                    <a:pt x="5082" y="1014"/>
                    <a:pt x="4477" y="409"/>
                  </a:cubicBezTo>
                  <a:cubicBezTo>
                    <a:pt x="4144" y="106"/>
                    <a:pt x="3918" y="0"/>
                    <a:pt x="3728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8"/>
            <p:cNvSpPr/>
            <p:nvPr/>
          </p:nvSpPr>
          <p:spPr>
            <a:xfrm>
              <a:off x="877775" y="3365975"/>
              <a:ext cx="189050" cy="277600"/>
            </a:xfrm>
            <a:custGeom>
              <a:avLst/>
              <a:gdLst/>
              <a:ahLst/>
              <a:cxnLst/>
              <a:rect l="l" t="t" r="r" b="b"/>
              <a:pathLst>
                <a:path w="7562" h="11104" extrusionOk="0">
                  <a:moveTo>
                    <a:pt x="3721" y="0"/>
                  </a:moveTo>
                  <a:cubicBezTo>
                    <a:pt x="3539" y="0"/>
                    <a:pt x="3388" y="106"/>
                    <a:pt x="3207" y="227"/>
                  </a:cubicBezTo>
                  <a:cubicBezTo>
                    <a:pt x="2844" y="469"/>
                    <a:pt x="1150" y="1558"/>
                    <a:pt x="485" y="1981"/>
                  </a:cubicBezTo>
                  <a:cubicBezTo>
                    <a:pt x="61" y="2284"/>
                    <a:pt x="1" y="2707"/>
                    <a:pt x="1" y="3494"/>
                  </a:cubicBezTo>
                  <a:cubicBezTo>
                    <a:pt x="1" y="3494"/>
                    <a:pt x="1" y="8454"/>
                    <a:pt x="1" y="9724"/>
                  </a:cubicBezTo>
                  <a:cubicBezTo>
                    <a:pt x="1" y="10571"/>
                    <a:pt x="364" y="10631"/>
                    <a:pt x="727" y="10934"/>
                  </a:cubicBezTo>
                  <a:cubicBezTo>
                    <a:pt x="881" y="11063"/>
                    <a:pt x="2023" y="11104"/>
                    <a:pt x="3292" y="11104"/>
                  </a:cubicBezTo>
                  <a:cubicBezTo>
                    <a:pt x="5004" y="11104"/>
                    <a:pt x="6948" y="11029"/>
                    <a:pt x="7018" y="10994"/>
                  </a:cubicBezTo>
                  <a:cubicBezTo>
                    <a:pt x="7562" y="10631"/>
                    <a:pt x="7501" y="10450"/>
                    <a:pt x="7441" y="9845"/>
                  </a:cubicBezTo>
                  <a:cubicBezTo>
                    <a:pt x="7381" y="9301"/>
                    <a:pt x="7501" y="3433"/>
                    <a:pt x="7441" y="2949"/>
                  </a:cubicBezTo>
                  <a:cubicBezTo>
                    <a:pt x="7381" y="2465"/>
                    <a:pt x="7441" y="2405"/>
                    <a:pt x="7139" y="2223"/>
                  </a:cubicBezTo>
                  <a:cubicBezTo>
                    <a:pt x="6897" y="2042"/>
                    <a:pt x="5082" y="1014"/>
                    <a:pt x="4417" y="409"/>
                  </a:cubicBezTo>
                  <a:cubicBezTo>
                    <a:pt x="4114" y="106"/>
                    <a:pt x="3902" y="0"/>
                    <a:pt x="3721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8"/>
            <p:cNvSpPr/>
            <p:nvPr/>
          </p:nvSpPr>
          <p:spPr>
            <a:xfrm>
              <a:off x="877775" y="3367475"/>
              <a:ext cx="187550" cy="275225"/>
            </a:xfrm>
            <a:custGeom>
              <a:avLst/>
              <a:gdLst/>
              <a:ahLst/>
              <a:cxnLst/>
              <a:rect l="l" t="t" r="r" b="b"/>
              <a:pathLst>
                <a:path w="7502" h="11009" extrusionOk="0">
                  <a:moveTo>
                    <a:pt x="3721" y="1"/>
                  </a:moveTo>
                  <a:cubicBezTo>
                    <a:pt x="3539" y="1"/>
                    <a:pt x="3388" y="107"/>
                    <a:pt x="3207" y="228"/>
                  </a:cubicBezTo>
                  <a:cubicBezTo>
                    <a:pt x="2844" y="470"/>
                    <a:pt x="1150" y="1558"/>
                    <a:pt x="485" y="1982"/>
                  </a:cubicBezTo>
                  <a:cubicBezTo>
                    <a:pt x="61" y="2224"/>
                    <a:pt x="1" y="2647"/>
                    <a:pt x="1" y="3434"/>
                  </a:cubicBezTo>
                  <a:cubicBezTo>
                    <a:pt x="1" y="3434"/>
                    <a:pt x="1" y="8394"/>
                    <a:pt x="1" y="9664"/>
                  </a:cubicBezTo>
                  <a:cubicBezTo>
                    <a:pt x="1" y="10450"/>
                    <a:pt x="424" y="10511"/>
                    <a:pt x="727" y="10813"/>
                  </a:cubicBezTo>
                  <a:cubicBezTo>
                    <a:pt x="900" y="10961"/>
                    <a:pt x="1961" y="11009"/>
                    <a:pt x="3159" y="11009"/>
                  </a:cubicBezTo>
                  <a:cubicBezTo>
                    <a:pt x="4896" y="11009"/>
                    <a:pt x="6921" y="10909"/>
                    <a:pt x="6957" y="10874"/>
                  </a:cubicBezTo>
                  <a:cubicBezTo>
                    <a:pt x="7501" y="10571"/>
                    <a:pt x="7441" y="10390"/>
                    <a:pt x="7381" y="9785"/>
                  </a:cubicBezTo>
                  <a:cubicBezTo>
                    <a:pt x="7381" y="9241"/>
                    <a:pt x="7441" y="3434"/>
                    <a:pt x="7381" y="2950"/>
                  </a:cubicBezTo>
                  <a:cubicBezTo>
                    <a:pt x="7381" y="2466"/>
                    <a:pt x="7381" y="2405"/>
                    <a:pt x="7139" y="2224"/>
                  </a:cubicBezTo>
                  <a:cubicBezTo>
                    <a:pt x="6897" y="1982"/>
                    <a:pt x="5082" y="954"/>
                    <a:pt x="4417" y="409"/>
                  </a:cubicBezTo>
                  <a:cubicBezTo>
                    <a:pt x="4114" y="107"/>
                    <a:pt x="3902" y="1"/>
                    <a:pt x="3721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8"/>
            <p:cNvSpPr/>
            <p:nvPr/>
          </p:nvSpPr>
          <p:spPr>
            <a:xfrm>
              <a:off x="879300" y="3367475"/>
              <a:ext cx="186025" cy="274150"/>
            </a:xfrm>
            <a:custGeom>
              <a:avLst/>
              <a:gdLst/>
              <a:ahLst/>
              <a:cxnLst/>
              <a:rect l="l" t="t" r="r" b="b"/>
              <a:pathLst>
                <a:path w="7441" h="10966" extrusionOk="0">
                  <a:moveTo>
                    <a:pt x="3660" y="1"/>
                  </a:moveTo>
                  <a:cubicBezTo>
                    <a:pt x="3478" y="1"/>
                    <a:pt x="3327" y="107"/>
                    <a:pt x="3146" y="228"/>
                  </a:cubicBezTo>
                  <a:cubicBezTo>
                    <a:pt x="2783" y="470"/>
                    <a:pt x="1089" y="1558"/>
                    <a:pt x="424" y="1982"/>
                  </a:cubicBezTo>
                  <a:cubicBezTo>
                    <a:pt x="0" y="2284"/>
                    <a:pt x="0" y="2708"/>
                    <a:pt x="0" y="3434"/>
                  </a:cubicBezTo>
                  <a:cubicBezTo>
                    <a:pt x="0" y="3434"/>
                    <a:pt x="0" y="8394"/>
                    <a:pt x="0" y="9664"/>
                  </a:cubicBezTo>
                  <a:cubicBezTo>
                    <a:pt x="0" y="10450"/>
                    <a:pt x="363" y="10511"/>
                    <a:pt x="666" y="10813"/>
                  </a:cubicBezTo>
                  <a:cubicBezTo>
                    <a:pt x="829" y="10930"/>
                    <a:pt x="1779" y="10965"/>
                    <a:pt x="2890" y="10965"/>
                  </a:cubicBezTo>
                  <a:cubicBezTo>
                    <a:pt x="4668" y="10965"/>
                    <a:pt x="6859" y="10874"/>
                    <a:pt x="6896" y="10874"/>
                  </a:cubicBezTo>
                  <a:cubicBezTo>
                    <a:pt x="7440" y="10511"/>
                    <a:pt x="7380" y="10329"/>
                    <a:pt x="7320" y="9785"/>
                  </a:cubicBezTo>
                  <a:cubicBezTo>
                    <a:pt x="7259" y="9180"/>
                    <a:pt x="7380" y="3434"/>
                    <a:pt x="7320" y="2950"/>
                  </a:cubicBezTo>
                  <a:cubicBezTo>
                    <a:pt x="7259" y="2466"/>
                    <a:pt x="7320" y="2405"/>
                    <a:pt x="7078" y="2224"/>
                  </a:cubicBezTo>
                  <a:cubicBezTo>
                    <a:pt x="6836" y="2042"/>
                    <a:pt x="5021" y="1014"/>
                    <a:pt x="4356" y="409"/>
                  </a:cubicBezTo>
                  <a:cubicBezTo>
                    <a:pt x="4053" y="107"/>
                    <a:pt x="3841" y="1"/>
                    <a:pt x="3660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8"/>
            <p:cNvSpPr/>
            <p:nvPr/>
          </p:nvSpPr>
          <p:spPr>
            <a:xfrm>
              <a:off x="879300" y="3369000"/>
              <a:ext cx="184500" cy="272200"/>
            </a:xfrm>
            <a:custGeom>
              <a:avLst/>
              <a:gdLst/>
              <a:ahLst/>
              <a:cxnLst/>
              <a:rect l="l" t="t" r="r" b="b"/>
              <a:pathLst>
                <a:path w="7380" h="10888" extrusionOk="0">
                  <a:moveTo>
                    <a:pt x="3660" y="0"/>
                  </a:moveTo>
                  <a:cubicBezTo>
                    <a:pt x="3478" y="0"/>
                    <a:pt x="3327" y="106"/>
                    <a:pt x="3146" y="227"/>
                  </a:cubicBezTo>
                  <a:cubicBezTo>
                    <a:pt x="2783" y="469"/>
                    <a:pt x="1089" y="1497"/>
                    <a:pt x="484" y="1921"/>
                  </a:cubicBezTo>
                  <a:cubicBezTo>
                    <a:pt x="61" y="2223"/>
                    <a:pt x="0" y="2647"/>
                    <a:pt x="0" y="3433"/>
                  </a:cubicBezTo>
                  <a:lnTo>
                    <a:pt x="0" y="9542"/>
                  </a:lnTo>
                  <a:cubicBezTo>
                    <a:pt x="0" y="10329"/>
                    <a:pt x="363" y="10450"/>
                    <a:pt x="726" y="10692"/>
                  </a:cubicBezTo>
                  <a:cubicBezTo>
                    <a:pt x="874" y="10840"/>
                    <a:pt x="1921" y="10887"/>
                    <a:pt x="3111" y="10887"/>
                  </a:cubicBezTo>
                  <a:cubicBezTo>
                    <a:pt x="4835" y="10887"/>
                    <a:pt x="6860" y="10788"/>
                    <a:pt x="6896" y="10752"/>
                  </a:cubicBezTo>
                  <a:cubicBezTo>
                    <a:pt x="7380" y="10450"/>
                    <a:pt x="7380" y="10268"/>
                    <a:pt x="7320" y="9724"/>
                  </a:cubicBezTo>
                  <a:cubicBezTo>
                    <a:pt x="7259" y="9119"/>
                    <a:pt x="7380" y="3373"/>
                    <a:pt x="7320" y="2889"/>
                  </a:cubicBezTo>
                  <a:cubicBezTo>
                    <a:pt x="7259" y="2405"/>
                    <a:pt x="7320" y="2344"/>
                    <a:pt x="7078" y="2163"/>
                  </a:cubicBezTo>
                  <a:cubicBezTo>
                    <a:pt x="6836" y="1981"/>
                    <a:pt x="5021" y="953"/>
                    <a:pt x="4356" y="409"/>
                  </a:cubicBezTo>
                  <a:cubicBezTo>
                    <a:pt x="4053" y="106"/>
                    <a:pt x="3841" y="0"/>
                    <a:pt x="3660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8"/>
            <p:cNvSpPr/>
            <p:nvPr/>
          </p:nvSpPr>
          <p:spPr>
            <a:xfrm>
              <a:off x="879300" y="3370125"/>
              <a:ext cx="184500" cy="269975"/>
            </a:xfrm>
            <a:custGeom>
              <a:avLst/>
              <a:gdLst/>
              <a:ahLst/>
              <a:cxnLst/>
              <a:rect l="l" t="t" r="r" b="b"/>
              <a:pathLst>
                <a:path w="7380" h="10799" extrusionOk="0">
                  <a:moveTo>
                    <a:pt x="3660" y="1"/>
                  </a:moveTo>
                  <a:cubicBezTo>
                    <a:pt x="3478" y="1"/>
                    <a:pt x="3327" y="91"/>
                    <a:pt x="3146" y="182"/>
                  </a:cubicBezTo>
                  <a:cubicBezTo>
                    <a:pt x="2843" y="424"/>
                    <a:pt x="1150" y="1513"/>
                    <a:pt x="484" y="1936"/>
                  </a:cubicBezTo>
                  <a:cubicBezTo>
                    <a:pt x="61" y="2178"/>
                    <a:pt x="0" y="2602"/>
                    <a:pt x="0" y="3388"/>
                  </a:cubicBezTo>
                  <a:lnTo>
                    <a:pt x="0" y="9497"/>
                  </a:lnTo>
                  <a:cubicBezTo>
                    <a:pt x="0" y="10284"/>
                    <a:pt x="363" y="10344"/>
                    <a:pt x="726" y="10647"/>
                  </a:cubicBezTo>
                  <a:cubicBezTo>
                    <a:pt x="866" y="10763"/>
                    <a:pt x="1802" y="10799"/>
                    <a:pt x="2901" y="10799"/>
                  </a:cubicBezTo>
                  <a:cubicBezTo>
                    <a:pt x="4659" y="10799"/>
                    <a:pt x="6836" y="10707"/>
                    <a:pt x="6836" y="10707"/>
                  </a:cubicBezTo>
                  <a:cubicBezTo>
                    <a:pt x="7380" y="10405"/>
                    <a:pt x="7320" y="10223"/>
                    <a:pt x="7259" y="9618"/>
                  </a:cubicBezTo>
                  <a:cubicBezTo>
                    <a:pt x="7259" y="9074"/>
                    <a:pt x="7320" y="3328"/>
                    <a:pt x="7259" y="2904"/>
                  </a:cubicBezTo>
                  <a:cubicBezTo>
                    <a:pt x="7259" y="2420"/>
                    <a:pt x="7259" y="2360"/>
                    <a:pt x="7017" y="2178"/>
                  </a:cubicBezTo>
                  <a:cubicBezTo>
                    <a:pt x="6775" y="1997"/>
                    <a:pt x="5021" y="969"/>
                    <a:pt x="4356" y="364"/>
                  </a:cubicBezTo>
                  <a:cubicBezTo>
                    <a:pt x="4053" y="91"/>
                    <a:pt x="3841" y="1"/>
                    <a:pt x="3660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8"/>
            <p:cNvSpPr/>
            <p:nvPr/>
          </p:nvSpPr>
          <p:spPr>
            <a:xfrm>
              <a:off x="880800" y="3370500"/>
              <a:ext cx="183000" cy="269600"/>
            </a:xfrm>
            <a:custGeom>
              <a:avLst/>
              <a:gdLst/>
              <a:ahLst/>
              <a:cxnLst/>
              <a:rect l="l" t="t" r="r" b="b"/>
              <a:pathLst>
                <a:path w="7320" h="10784" extrusionOk="0">
                  <a:moveTo>
                    <a:pt x="3600" y="1"/>
                  </a:moveTo>
                  <a:cubicBezTo>
                    <a:pt x="3418" y="1"/>
                    <a:pt x="3267" y="107"/>
                    <a:pt x="3086" y="228"/>
                  </a:cubicBezTo>
                  <a:cubicBezTo>
                    <a:pt x="2783" y="470"/>
                    <a:pt x="1090" y="1498"/>
                    <a:pt x="424" y="1921"/>
                  </a:cubicBezTo>
                  <a:cubicBezTo>
                    <a:pt x="1" y="2224"/>
                    <a:pt x="1" y="2647"/>
                    <a:pt x="1" y="3373"/>
                  </a:cubicBezTo>
                  <a:lnTo>
                    <a:pt x="1" y="9482"/>
                  </a:lnTo>
                  <a:cubicBezTo>
                    <a:pt x="1" y="10269"/>
                    <a:pt x="364" y="10329"/>
                    <a:pt x="666" y="10632"/>
                  </a:cubicBezTo>
                  <a:cubicBezTo>
                    <a:pt x="806" y="10748"/>
                    <a:pt x="1742" y="10784"/>
                    <a:pt x="2841" y="10784"/>
                  </a:cubicBezTo>
                  <a:cubicBezTo>
                    <a:pt x="4599" y="10784"/>
                    <a:pt x="6776" y="10692"/>
                    <a:pt x="6776" y="10692"/>
                  </a:cubicBezTo>
                  <a:cubicBezTo>
                    <a:pt x="7320" y="10329"/>
                    <a:pt x="7260" y="10148"/>
                    <a:pt x="7199" y="9603"/>
                  </a:cubicBezTo>
                  <a:cubicBezTo>
                    <a:pt x="7139" y="9059"/>
                    <a:pt x="7260" y="3373"/>
                    <a:pt x="7199" y="2889"/>
                  </a:cubicBezTo>
                  <a:cubicBezTo>
                    <a:pt x="7139" y="2405"/>
                    <a:pt x="7199" y="2345"/>
                    <a:pt x="6957" y="2163"/>
                  </a:cubicBezTo>
                  <a:cubicBezTo>
                    <a:pt x="6715" y="1982"/>
                    <a:pt x="4961" y="954"/>
                    <a:pt x="4296" y="409"/>
                  </a:cubicBezTo>
                  <a:cubicBezTo>
                    <a:pt x="3993" y="107"/>
                    <a:pt x="3781" y="1"/>
                    <a:pt x="3600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8"/>
            <p:cNvSpPr/>
            <p:nvPr/>
          </p:nvSpPr>
          <p:spPr>
            <a:xfrm>
              <a:off x="880800" y="3371650"/>
              <a:ext cx="181500" cy="266950"/>
            </a:xfrm>
            <a:custGeom>
              <a:avLst/>
              <a:gdLst/>
              <a:ahLst/>
              <a:cxnLst/>
              <a:rect l="l" t="t" r="r" b="b"/>
              <a:pathLst>
                <a:path w="7260" h="10678" extrusionOk="0">
                  <a:moveTo>
                    <a:pt x="3600" y="0"/>
                  </a:moveTo>
                  <a:cubicBezTo>
                    <a:pt x="3418" y="0"/>
                    <a:pt x="3267" y="91"/>
                    <a:pt x="3086" y="182"/>
                  </a:cubicBezTo>
                  <a:cubicBezTo>
                    <a:pt x="2783" y="424"/>
                    <a:pt x="1090" y="1512"/>
                    <a:pt x="424" y="1936"/>
                  </a:cubicBezTo>
                  <a:cubicBezTo>
                    <a:pt x="61" y="2178"/>
                    <a:pt x="1" y="2601"/>
                    <a:pt x="1" y="3327"/>
                  </a:cubicBezTo>
                  <a:cubicBezTo>
                    <a:pt x="1" y="3327"/>
                    <a:pt x="1" y="8166"/>
                    <a:pt x="1" y="9376"/>
                  </a:cubicBezTo>
                  <a:cubicBezTo>
                    <a:pt x="1" y="10162"/>
                    <a:pt x="364" y="10223"/>
                    <a:pt x="727" y="10525"/>
                  </a:cubicBezTo>
                  <a:cubicBezTo>
                    <a:pt x="843" y="10642"/>
                    <a:pt x="1765" y="10677"/>
                    <a:pt x="2855" y="10677"/>
                  </a:cubicBezTo>
                  <a:cubicBezTo>
                    <a:pt x="4599" y="10677"/>
                    <a:pt x="6776" y="10586"/>
                    <a:pt x="6776" y="10586"/>
                  </a:cubicBezTo>
                  <a:cubicBezTo>
                    <a:pt x="7260" y="10283"/>
                    <a:pt x="7260" y="10102"/>
                    <a:pt x="7199" y="9557"/>
                  </a:cubicBezTo>
                  <a:cubicBezTo>
                    <a:pt x="7139" y="8953"/>
                    <a:pt x="7260" y="3327"/>
                    <a:pt x="7199" y="2843"/>
                  </a:cubicBezTo>
                  <a:cubicBezTo>
                    <a:pt x="7139" y="2359"/>
                    <a:pt x="7199" y="2299"/>
                    <a:pt x="6957" y="2117"/>
                  </a:cubicBezTo>
                  <a:cubicBezTo>
                    <a:pt x="6715" y="1936"/>
                    <a:pt x="4900" y="968"/>
                    <a:pt x="4296" y="363"/>
                  </a:cubicBezTo>
                  <a:cubicBezTo>
                    <a:pt x="3993" y="91"/>
                    <a:pt x="3781" y="0"/>
                    <a:pt x="3600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8"/>
            <p:cNvSpPr/>
            <p:nvPr/>
          </p:nvSpPr>
          <p:spPr>
            <a:xfrm>
              <a:off x="880800" y="3372025"/>
              <a:ext cx="181500" cy="266575"/>
            </a:xfrm>
            <a:custGeom>
              <a:avLst/>
              <a:gdLst/>
              <a:ahLst/>
              <a:cxnLst/>
              <a:rect l="l" t="t" r="r" b="b"/>
              <a:pathLst>
                <a:path w="7260" h="10663" extrusionOk="0">
                  <a:moveTo>
                    <a:pt x="3600" y="0"/>
                  </a:moveTo>
                  <a:cubicBezTo>
                    <a:pt x="3418" y="0"/>
                    <a:pt x="3267" y="106"/>
                    <a:pt x="3086" y="227"/>
                  </a:cubicBezTo>
                  <a:cubicBezTo>
                    <a:pt x="2783" y="469"/>
                    <a:pt x="1090" y="1497"/>
                    <a:pt x="485" y="1921"/>
                  </a:cubicBezTo>
                  <a:cubicBezTo>
                    <a:pt x="61" y="2163"/>
                    <a:pt x="1" y="2586"/>
                    <a:pt x="1" y="3373"/>
                  </a:cubicBezTo>
                  <a:cubicBezTo>
                    <a:pt x="1" y="3373"/>
                    <a:pt x="1" y="8151"/>
                    <a:pt x="1" y="9361"/>
                  </a:cubicBezTo>
                  <a:cubicBezTo>
                    <a:pt x="1" y="10147"/>
                    <a:pt x="364" y="10208"/>
                    <a:pt x="727" y="10510"/>
                  </a:cubicBezTo>
                  <a:cubicBezTo>
                    <a:pt x="843" y="10627"/>
                    <a:pt x="1765" y="10662"/>
                    <a:pt x="2855" y="10662"/>
                  </a:cubicBezTo>
                  <a:cubicBezTo>
                    <a:pt x="4599" y="10662"/>
                    <a:pt x="6776" y="10571"/>
                    <a:pt x="6776" y="10571"/>
                  </a:cubicBezTo>
                  <a:cubicBezTo>
                    <a:pt x="7260" y="10268"/>
                    <a:pt x="7199" y="10087"/>
                    <a:pt x="7139" y="9482"/>
                  </a:cubicBezTo>
                  <a:cubicBezTo>
                    <a:pt x="7139" y="8938"/>
                    <a:pt x="7199" y="3312"/>
                    <a:pt x="7139" y="2828"/>
                  </a:cubicBezTo>
                  <a:cubicBezTo>
                    <a:pt x="7139" y="2405"/>
                    <a:pt x="7139" y="2344"/>
                    <a:pt x="6897" y="2163"/>
                  </a:cubicBezTo>
                  <a:cubicBezTo>
                    <a:pt x="6655" y="1981"/>
                    <a:pt x="4900" y="953"/>
                    <a:pt x="4296" y="409"/>
                  </a:cubicBezTo>
                  <a:cubicBezTo>
                    <a:pt x="3993" y="106"/>
                    <a:pt x="3781" y="0"/>
                    <a:pt x="3600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8"/>
            <p:cNvSpPr/>
            <p:nvPr/>
          </p:nvSpPr>
          <p:spPr>
            <a:xfrm>
              <a:off x="838475" y="3300375"/>
              <a:ext cx="263150" cy="400600"/>
            </a:xfrm>
            <a:custGeom>
              <a:avLst/>
              <a:gdLst/>
              <a:ahLst/>
              <a:cxnLst/>
              <a:rect l="l" t="t" r="r" b="b"/>
              <a:pathLst>
                <a:path w="10526" h="16024" extrusionOk="0">
                  <a:moveTo>
                    <a:pt x="5224" y="0"/>
                  </a:moveTo>
                  <a:cubicBezTo>
                    <a:pt x="4941" y="0"/>
                    <a:pt x="4725" y="156"/>
                    <a:pt x="4476" y="311"/>
                  </a:cubicBezTo>
                  <a:cubicBezTo>
                    <a:pt x="3992" y="674"/>
                    <a:pt x="1573" y="2186"/>
                    <a:pt x="666" y="2851"/>
                  </a:cubicBezTo>
                  <a:cubicBezTo>
                    <a:pt x="61" y="3214"/>
                    <a:pt x="0" y="3819"/>
                    <a:pt x="0" y="4908"/>
                  </a:cubicBezTo>
                  <a:lnTo>
                    <a:pt x="0" y="13679"/>
                  </a:lnTo>
                  <a:cubicBezTo>
                    <a:pt x="0" y="14828"/>
                    <a:pt x="484" y="15070"/>
                    <a:pt x="1028" y="15372"/>
                  </a:cubicBezTo>
                  <a:cubicBezTo>
                    <a:pt x="1901" y="15838"/>
                    <a:pt x="3726" y="16023"/>
                    <a:pt x="5505" y="16023"/>
                  </a:cubicBezTo>
                  <a:cubicBezTo>
                    <a:pt x="7426" y="16023"/>
                    <a:pt x="9295" y="15807"/>
                    <a:pt x="9860" y="15493"/>
                  </a:cubicBezTo>
                  <a:cubicBezTo>
                    <a:pt x="10223" y="15251"/>
                    <a:pt x="10525" y="14767"/>
                    <a:pt x="10465" y="13921"/>
                  </a:cubicBezTo>
                  <a:cubicBezTo>
                    <a:pt x="10404" y="13074"/>
                    <a:pt x="10525" y="4847"/>
                    <a:pt x="10465" y="4182"/>
                  </a:cubicBezTo>
                  <a:cubicBezTo>
                    <a:pt x="10404" y="3456"/>
                    <a:pt x="10465" y="3396"/>
                    <a:pt x="10102" y="3154"/>
                  </a:cubicBezTo>
                  <a:cubicBezTo>
                    <a:pt x="9739" y="2851"/>
                    <a:pt x="7198" y="1399"/>
                    <a:pt x="6291" y="553"/>
                  </a:cubicBezTo>
                  <a:cubicBezTo>
                    <a:pt x="5820" y="140"/>
                    <a:pt x="5492" y="0"/>
                    <a:pt x="5224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8"/>
            <p:cNvSpPr/>
            <p:nvPr/>
          </p:nvSpPr>
          <p:spPr>
            <a:xfrm>
              <a:off x="870225" y="3525825"/>
              <a:ext cx="166375" cy="136400"/>
            </a:xfrm>
            <a:custGeom>
              <a:avLst/>
              <a:gdLst/>
              <a:ahLst/>
              <a:cxnLst/>
              <a:rect l="l" t="t" r="r" b="b"/>
              <a:pathLst>
                <a:path w="6655" h="5456" extrusionOk="0">
                  <a:moveTo>
                    <a:pt x="3197" y="1"/>
                  </a:moveTo>
                  <a:cubicBezTo>
                    <a:pt x="1441" y="1"/>
                    <a:pt x="0" y="1187"/>
                    <a:pt x="0" y="2604"/>
                  </a:cubicBezTo>
                  <a:cubicBezTo>
                    <a:pt x="0" y="4116"/>
                    <a:pt x="1513" y="5387"/>
                    <a:pt x="3327" y="5447"/>
                  </a:cubicBezTo>
                  <a:cubicBezTo>
                    <a:pt x="3415" y="5453"/>
                    <a:pt x="3502" y="5456"/>
                    <a:pt x="3589" y="5456"/>
                  </a:cubicBezTo>
                  <a:cubicBezTo>
                    <a:pt x="5285" y="5456"/>
                    <a:pt x="6654" y="4345"/>
                    <a:pt x="6654" y="2907"/>
                  </a:cubicBezTo>
                  <a:cubicBezTo>
                    <a:pt x="6654" y="1394"/>
                    <a:pt x="5142" y="64"/>
                    <a:pt x="3327" y="3"/>
                  </a:cubicBezTo>
                  <a:cubicBezTo>
                    <a:pt x="3284" y="2"/>
                    <a:pt x="3240" y="1"/>
                    <a:pt x="3197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8"/>
            <p:cNvSpPr/>
            <p:nvPr/>
          </p:nvSpPr>
          <p:spPr>
            <a:xfrm>
              <a:off x="1098575" y="3305850"/>
              <a:ext cx="234425" cy="404375"/>
            </a:xfrm>
            <a:custGeom>
              <a:avLst/>
              <a:gdLst/>
              <a:ahLst/>
              <a:cxnLst/>
              <a:rect l="l" t="t" r="r" b="b"/>
              <a:pathLst>
                <a:path w="9377" h="16175" extrusionOk="0">
                  <a:moveTo>
                    <a:pt x="4522" y="1"/>
                  </a:moveTo>
                  <a:cubicBezTo>
                    <a:pt x="4280" y="1"/>
                    <a:pt x="4083" y="152"/>
                    <a:pt x="3872" y="334"/>
                  </a:cubicBezTo>
                  <a:cubicBezTo>
                    <a:pt x="3509" y="636"/>
                    <a:pt x="1391" y="2209"/>
                    <a:pt x="545" y="2874"/>
                  </a:cubicBezTo>
                  <a:cubicBezTo>
                    <a:pt x="61" y="3237"/>
                    <a:pt x="0" y="3902"/>
                    <a:pt x="0" y="4991"/>
                  </a:cubicBezTo>
                  <a:cubicBezTo>
                    <a:pt x="0" y="4991"/>
                    <a:pt x="0" y="12129"/>
                    <a:pt x="0" y="13883"/>
                  </a:cubicBezTo>
                  <a:cubicBezTo>
                    <a:pt x="0" y="15093"/>
                    <a:pt x="424" y="15214"/>
                    <a:pt x="847" y="15577"/>
                  </a:cubicBezTo>
                  <a:cubicBezTo>
                    <a:pt x="1292" y="15992"/>
                    <a:pt x="2942" y="16174"/>
                    <a:pt x="4609" y="16174"/>
                  </a:cubicBezTo>
                  <a:cubicBezTo>
                    <a:pt x="6344" y="16174"/>
                    <a:pt x="8097" y="15977"/>
                    <a:pt x="8529" y="15637"/>
                  </a:cubicBezTo>
                  <a:cubicBezTo>
                    <a:pt x="9376" y="15032"/>
                    <a:pt x="9134" y="14911"/>
                    <a:pt x="9074" y="14065"/>
                  </a:cubicBezTo>
                  <a:cubicBezTo>
                    <a:pt x="9013" y="13218"/>
                    <a:pt x="9134" y="4870"/>
                    <a:pt x="9074" y="4205"/>
                  </a:cubicBezTo>
                  <a:cubicBezTo>
                    <a:pt x="9013" y="3479"/>
                    <a:pt x="9074" y="3419"/>
                    <a:pt x="8771" y="3116"/>
                  </a:cubicBezTo>
                  <a:cubicBezTo>
                    <a:pt x="8469" y="2874"/>
                    <a:pt x="6231" y="1422"/>
                    <a:pt x="5444" y="576"/>
                  </a:cubicBezTo>
                  <a:cubicBezTo>
                    <a:pt x="5051" y="152"/>
                    <a:pt x="4764" y="1"/>
                    <a:pt x="4522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8"/>
            <p:cNvSpPr/>
            <p:nvPr/>
          </p:nvSpPr>
          <p:spPr>
            <a:xfrm>
              <a:off x="1098575" y="3306425"/>
              <a:ext cx="234425" cy="403250"/>
            </a:xfrm>
            <a:custGeom>
              <a:avLst/>
              <a:gdLst/>
              <a:ahLst/>
              <a:cxnLst/>
              <a:rect l="l" t="t" r="r" b="b"/>
              <a:pathLst>
                <a:path w="9377" h="16130" extrusionOk="0">
                  <a:moveTo>
                    <a:pt x="4541" y="0"/>
                  </a:moveTo>
                  <a:cubicBezTo>
                    <a:pt x="4290" y="0"/>
                    <a:pt x="4089" y="155"/>
                    <a:pt x="3872" y="311"/>
                  </a:cubicBezTo>
                  <a:cubicBezTo>
                    <a:pt x="3509" y="674"/>
                    <a:pt x="1391" y="2246"/>
                    <a:pt x="605" y="2851"/>
                  </a:cubicBezTo>
                  <a:cubicBezTo>
                    <a:pt x="61" y="3275"/>
                    <a:pt x="0" y="3879"/>
                    <a:pt x="0" y="4968"/>
                  </a:cubicBezTo>
                  <a:cubicBezTo>
                    <a:pt x="0" y="4968"/>
                    <a:pt x="0" y="12106"/>
                    <a:pt x="0" y="13860"/>
                  </a:cubicBezTo>
                  <a:cubicBezTo>
                    <a:pt x="0" y="15009"/>
                    <a:pt x="484" y="15130"/>
                    <a:pt x="908" y="15554"/>
                  </a:cubicBezTo>
                  <a:cubicBezTo>
                    <a:pt x="1342" y="15960"/>
                    <a:pt x="2917" y="16129"/>
                    <a:pt x="4532" y="16129"/>
                  </a:cubicBezTo>
                  <a:cubicBezTo>
                    <a:pt x="6286" y="16129"/>
                    <a:pt x="8088" y="15929"/>
                    <a:pt x="8529" y="15614"/>
                  </a:cubicBezTo>
                  <a:cubicBezTo>
                    <a:pt x="9376" y="14949"/>
                    <a:pt x="9134" y="14888"/>
                    <a:pt x="9074" y="14042"/>
                  </a:cubicBezTo>
                  <a:cubicBezTo>
                    <a:pt x="9013" y="13195"/>
                    <a:pt x="9134" y="4847"/>
                    <a:pt x="9074" y="4182"/>
                  </a:cubicBezTo>
                  <a:cubicBezTo>
                    <a:pt x="9013" y="3456"/>
                    <a:pt x="9013" y="3396"/>
                    <a:pt x="8711" y="3154"/>
                  </a:cubicBezTo>
                  <a:cubicBezTo>
                    <a:pt x="8469" y="2851"/>
                    <a:pt x="6231" y="1399"/>
                    <a:pt x="5444" y="553"/>
                  </a:cubicBezTo>
                  <a:cubicBezTo>
                    <a:pt x="5061" y="140"/>
                    <a:pt x="4779" y="0"/>
                    <a:pt x="4541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8"/>
            <p:cNvSpPr/>
            <p:nvPr/>
          </p:nvSpPr>
          <p:spPr>
            <a:xfrm>
              <a:off x="1098575" y="3307375"/>
              <a:ext cx="234425" cy="401700"/>
            </a:xfrm>
            <a:custGeom>
              <a:avLst/>
              <a:gdLst/>
              <a:ahLst/>
              <a:cxnLst/>
              <a:rect l="l" t="t" r="r" b="b"/>
              <a:pathLst>
                <a:path w="9377" h="16068" extrusionOk="0">
                  <a:moveTo>
                    <a:pt x="4529" y="0"/>
                  </a:moveTo>
                  <a:cubicBezTo>
                    <a:pt x="4295" y="0"/>
                    <a:pt x="4113" y="152"/>
                    <a:pt x="3932" y="333"/>
                  </a:cubicBezTo>
                  <a:cubicBezTo>
                    <a:pt x="3509" y="636"/>
                    <a:pt x="1391" y="2208"/>
                    <a:pt x="605" y="2874"/>
                  </a:cubicBezTo>
                  <a:cubicBezTo>
                    <a:pt x="61" y="3237"/>
                    <a:pt x="0" y="3841"/>
                    <a:pt x="0" y="4930"/>
                  </a:cubicBezTo>
                  <a:lnTo>
                    <a:pt x="0" y="13822"/>
                  </a:lnTo>
                  <a:cubicBezTo>
                    <a:pt x="0" y="14971"/>
                    <a:pt x="484" y="15092"/>
                    <a:pt x="908" y="15516"/>
                  </a:cubicBezTo>
                  <a:cubicBezTo>
                    <a:pt x="1351" y="15900"/>
                    <a:pt x="2982" y="16068"/>
                    <a:pt x="4631" y="16068"/>
                  </a:cubicBezTo>
                  <a:cubicBezTo>
                    <a:pt x="6354" y="16068"/>
                    <a:pt x="8097" y="15885"/>
                    <a:pt x="8529" y="15576"/>
                  </a:cubicBezTo>
                  <a:cubicBezTo>
                    <a:pt x="9376" y="14911"/>
                    <a:pt x="9074" y="14790"/>
                    <a:pt x="9013" y="14004"/>
                  </a:cubicBezTo>
                  <a:cubicBezTo>
                    <a:pt x="9013" y="13157"/>
                    <a:pt x="9074" y="4870"/>
                    <a:pt x="9013" y="4144"/>
                  </a:cubicBezTo>
                  <a:cubicBezTo>
                    <a:pt x="9013" y="3479"/>
                    <a:pt x="9013" y="3358"/>
                    <a:pt x="8711" y="3116"/>
                  </a:cubicBezTo>
                  <a:cubicBezTo>
                    <a:pt x="8408" y="2874"/>
                    <a:pt x="6170" y="1422"/>
                    <a:pt x="5444" y="575"/>
                  </a:cubicBezTo>
                  <a:cubicBezTo>
                    <a:pt x="5051" y="152"/>
                    <a:pt x="4764" y="0"/>
                    <a:pt x="4529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8"/>
            <p:cNvSpPr/>
            <p:nvPr/>
          </p:nvSpPr>
          <p:spPr>
            <a:xfrm>
              <a:off x="1100075" y="3307925"/>
              <a:ext cx="231400" cy="400225"/>
            </a:xfrm>
            <a:custGeom>
              <a:avLst/>
              <a:gdLst/>
              <a:ahLst/>
              <a:cxnLst/>
              <a:rect l="l" t="t" r="r" b="b"/>
              <a:pathLst>
                <a:path w="9256" h="16009" extrusionOk="0">
                  <a:moveTo>
                    <a:pt x="4480" y="1"/>
                  </a:moveTo>
                  <a:cubicBezTo>
                    <a:pt x="4244" y="1"/>
                    <a:pt x="4058" y="156"/>
                    <a:pt x="3872" y="311"/>
                  </a:cubicBezTo>
                  <a:cubicBezTo>
                    <a:pt x="3449" y="674"/>
                    <a:pt x="1331" y="2247"/>
                    <a:pt x="545" y="2852"/>
                  </a:cubicBezTo>
                  <a:cubicBezTo>
                    <a:pt x="61" y="3215"/>
                    <a:pt x="1" y="3880"/>
                    <a:pt x="1" y="4969"/>
                  </a:cubicBezTo>
                  <a:cubicBezTo>
                    <a:pt x="1" y="4969"/>
                    <a:pt x="1" y="11985"/>
                    <a:pt x="1" y="13800"/>
                  </a:cubicBezTo>
                  <a:cubicBezTo>
                    <a:pt x="1" y="14949"/>
                    <a:pt x="424" y="15070"/>
                    <a:pt x="848" y="15433"/>
                  </a:cubicBezTo>
                  <a:cubicBezTo>
                    <a:pt x="1282" y="15839"/>
                    <a:pt x="2857" y="16009"/>
                    <a:pt x="4465" y="16009"/>
                  </a:cubicBezTo>
                  <a:cubicBezTo>
                    <a:pt x="6212" y="16009"/>
                    <a:pt x="7999" y="15809"/>
                    <a:pt x="8409" y="15494"/>
                  </a:cubicBezTo>
                  <a:cubicBezTo>
                    <a:pt x="9256" y="14889"/>
                    <a:pt x="9014" y="14768"/>
                    <a:pt x="8953" y="13921"/>
                  </a:cubicBezTo>
                  <a:cubicBezTo>
                    <a:pt x="8893" y="13135"/>
                    <a:pt x="9014" y="4848"/>
                    <a:pt x="8953" y="4182"/>
                  </a:cubicBezTo>
                  <a:cubicBezTo>
                    <a:pt x="8893" y="3457"/>
                    <a:pt x="8953" y="3396"/>
                    <a:pt x="8651" y="3094"/>
                  </a:cubicBezTo>
                  <a:cubicBezTo>
                    <a:pt x="8348" y="2852"/>
                    <a:pt x="6110" y="1400"/>
                    <a:pt x="5324" y="553"/>
                  </a:cubicBezTo>
                  <a:cubicBezTo>
                    <a:pt x="4970" y="141"/>
                    <a:pt x="4703" y="1"/>
                    <a:pt x="4480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8"/>
            <p:cNvSpPr/>
            <p:nvPr/>
          </p:nvSpPr>
          <p:spPr>
            <a:xfrm>
              <a:off x="1100075" y="3308875"/>
              <a:ext cx="231400" cy="398700"/>
            </a:xfrm>
            <a:custGeom>
              <a:avLst/>
              <a:gdLst/>
              <a:ahLst/>
              <a:cxnLst/>
              <a:rect l="l" t="t" r="r" b="b"/>
              <a:pathLst>
                <a:path w="9256" h="15948" extrusionOk="0">
                  <a:moveTo>
                    <a:pt x="4462" y="1"/>
                  </a:moveTo>
                  <a:cubicBezTo>
                    <a:pt x="4235" y="1"/>
                    <a:pt x="4053" y="152"/>
                    <a:pt x="3872" y="334"/>
                  </a:cubicBezTo>
                  <a:cubicBezTo>
                    <a:pt x="3449" y="636"/>
                    <a:pt x="1392" y="2209"/>
                    <a:pt x="545" y="2814"/>
                  </a:cubicBezTo>
                  <a:cubicBezTo>
                    <a:pt x="61" y="3237"/>
                    <a:pt x="1" y="3842"/>
                    <a:pt x="1" y="4931"/>
                  </a:cubicBezTo>
                  <a:cubicBezTo>
                    <a:pt x="1" y="4931"/>
                    <a:pt x="1" y="11947"/>
                    <a:pt x="1" y="13702"/>
                  </a:cubicBezTo>
                  <a:cubicBezTo>
                    <a:pt x="1" y="14851"/>
                    <a:pt x="424" y="14972"/>
                    <a:pt x="848" y="15395"/>
                  </a:cubicBezTo>
                  <a:cubicBezTo>
                    <a:pt x="1291" y="15780"/>
                    <a:pt x="2922" y="15948"/>
                    <a:pt x="4564" y="15948"/>
                  </a:cubicBezTo>
                  <a:cubicBezTo>
                    <a:pt x="6279" y="15948"/>
                    <a:pt x="8007" y="15765"/>
                    <a:pt x="8409" y="15456"/>
                  </a:cubicBezTo>
                  <a:cubicBezTo>
                    <a:pt x="9256" y="14790"/>
                    <a:pt x="9014" y="14730"/>
                    <a:pt x="8953" y="13883"/>
                  </a:cubicBezTo>
                  <a:cubicBezTo>
                    <a:pt x="8893" y="13036"/>
                    <a:pt x="9014" y="4810"/>
                    <a:pt x="8953" y="4144"/>
                  </a:cubicBezTo>
                  <a:cubicBezTo>
                    <a:pt x="8893" y="3479"/>
                    <a:pt x="8953" y="3358"/>
                    <a:pt x="8651" y="3116"/>
                  </a:cubicBezTo>
                  <a:cubicBezTo>
                    <a:pt x="8348" y="2814"/>
                    <a:pt x="6110" y="1422"/>
                    <a:pt x="5324" y="576"/>
                  </a:cubicBezTo>
                  <a:cubicBezTo>
                    <a:pt x="4961" y="152"/>
                    <a:pt x="4689" y="1"/>
                    <a:pt x="446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8"/>
            <p:cNvSpPr/>
            <p:nvPr/>
          </p:nvSpPr>
          <p:spPr>
            <a:xfrm>
              <a:off x="1100075" y="3310025"/>
              <a:ext cx="231400" cy="396625"/>
            </a:xfrm>
            <a:custGeom>
              <a:avLst/>
              <a:gdLst/>
              <a:ahLst/>
              <a:cxnLst/>
              <a:rect l="l" t="t" r="r" b="b"/>
              <a:pathLst>
                <a:path w="9256" h="15865" extrusionOk="0">
                  <a:moveTo>
                    <a:pt x="4462" y="0"/>
                  </a:moveTo>
                  <a:cubicBezTo>
                    <a:pt x="4235" y="0"/>
                    <a:pt x="4053" y="136"/>
                    <a:pt x="3872" y="288"/>
                  </a:cubicBezTo>
                  <a:cubicBezTo>
                    <a:pt x="3449" y="651"/>
                    <a:pt x="1392" y="2163"/>
                    <a:pt x="606" y="2828"/>
                  </a:cubicBezTo>
                  <a:cubicBezTo>
                    <a:pt x="61" y="3191"/>
                    <a:pt x="1" y="3796"/>
                    <a:pt x="1" y="4885"/>
                  </a:cubicBezTo>
                  <a:lnTo>
                    <a:pt x="1" y="13656"/>
                  </a:lnTo>
                  <a:cubicBezTo>
                    <a:pt x="1" y="14805"/>
                    <a:pt x="485" y="14926"/>
                    <a:pt x="908" y="15289"/>
                  </a:cubicBezTo>
                  <a:cubicBezTo>
                    <a:pt x="1314" y="15695"/>
                    <a:pt x="2874" y="15864"/>
                    <a:pt x="4474" y="15864"/>
                  </a:cubicBezTo>
                  <a:cubicBezTo>
                    <a:pt x="6212" y="15864"/>
                    <a:pt x="7999" y="15664"/>
                    <a:pt x="8409" y="15349"/>
                  </a:cubicBezTo>
                  <a:cubicBezTo>
                    <a:pt x="9256" y="14744"/>
                    <a:pt x="8953" y="14623"/>
                    <a:pt x="8953" y="13837"/>
                  </a:cubicBezTo>
                  <a:cubicBezTo>
                    <a:pt x="8893" y="12990"/>
                    <a:pt x="8953" y="4824"/>
                    <a:pt x="8953" y="4098"/>
                  </a:cubicBezTo>
                  <a:cubicBezTo>
                    <a:pt x="8893" y="3433"/>
                    <a:pt x="8893" y="3373"/>
                    <a:pt x="8590" y="3070"/>
                  </a:cubicBezTo>
                  <a:cubicBezTo>
                    <a:pt x="8348" y="2828"/>
                    <a:pt x="6110" y="1376"/>
                    <a:pt x="5324" y="530"/>
                  </a:cubicBezTo>
                  <a:cubicBezTo>
                    <a:pt x="4961" y="136"/>
                    <a:pt x="4689" y="0"/>
                    <a:pt x="4462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8"/>
            <p:cNvSpPr/>
            <p:nvPr/>
          </p:nvSpPr>
          <p:spPr>
            <a:xfrm>
              <a:off x="1101600" y="3310950"/>
              <a:ext cx="228375" cy="395125"/>
            </a:xfrm>
            <a:custGeom>
              <a:avLst/>
              <a:gdLst/>
              <a:ahLst/>
              <a:cxnLst/>
              <a:rect l="l" t="t" r="r" b="b"/>
              <a:pathLst>
                <a:path w="9135" h="15805" extrusionOk="0">
                  <a:moveTo>
                    <a:pt x="4419" y="1"/>
                  </a:moveTo>
                  <a:cubicBezTo>
                    <a:pt x="4183" y="1"/>
                    <a:pt x="3997" y="156"/>
                    <a:pt x="3811" y="311"/>
                  </a:cubicBezTo>
                  <a:cubicBezTo>
                    <a:pt x="3388" y="614"/>
                    <a:pt x="1331" y="2186"/>
                    <a:pt x="545" y="2791"/>
                  </a:cubicBezTo>
                  <a:cubicBezTo>
                    <a:pt x="0" y="3215"/>
                    <a:pt x="0" y="3819"/>
                    <a:pt x="0" y="4848"/>
                  </a:cubicBezTo>
                  <a:lnTo>
                    <a:pt x="0" y="13619"/>
                  </a:lnTo>
                  <a:cubicBezTo>
                    <a:pt x="0" y="14768"/>
                    <a:pt x="424" y="14889"/>
                    <a:pt x="847" y="15252"/>
                  </a:cubicBezTo>
                  <a:cubicBezTo>
                    <a:pt x="1261" y="15636"/>
                    <a:pt x="2862" y="15804"/>
                    <a:pt x="4489" y="15804"/>
                  </a:cubicBezTo>
                  <a:cubicBezTo>
                    <a:pt x="6188" y="15804"/>
                    <a:pt x="7915" y="15621"/>
                    <a:pt x="8348" y="15312"/>
                  </a:cubicBezTo>
                  <a:cubicBezTo>
                    <a:pt x="9134" y="14707"/>
                    <a:pt x="8892" y="14586"/>
                    <a:pt x="8832" y="13740"/>
                  </a:cubicBezTo>
                  <a:cubicBezTo>
                    <a:pt x="8771" y="12953"/>
                    <a:pt x="8892" y="4787"/>
                    <a:pt x="8832" y="4122"/>
                  </a:cubicBezTo>
                  <a:cubicBezTo>
                    <a:pt x="8771" y="3396"/>
                    <a:pt x="8832" y="3336"/>
                    <a:pt x="8529" y="3094"/>
                  </a:cubicBezTo>
                  <a:cubicBezTo>
                    <a:pt x="8227" y="2791"/>
                    <a:pt x="6049" y="1400"/>
                    <a:pt x="5263" y="553"/>
                  </a:cubicBezTo>
                  <a:cubicBezTo>
                    <a:pt x="4909" y="141"/>
                    <a:pt x="4642" y="1"/>
                    <a:pt x="4419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8"/>
            <p:cNvSpPr/>
            <p:nvPr/>
          </p:nvSpPr>
          <p:spPr>
            <a:xfrm>
              <a:off x="1101600" y="3311725"/>
              <a:ext cx="228375" cy="393800"/>
            </a:xfrm>
            <a:custGeom>
              <a:avLst/>
              <a:gdLst/>
              <a:ahLst/>
              <a:cxnLst/>
              <a:rect l="l" t="t" r="r" b="b"/>
              <a:pathLst>
                <a:path w="9135" h="15752" extrusionOk="0">
                  <a:moveTo>
                    <a:pt x="4419" y="0"/>
                  </a:moveTo>
                  <a:cubicBezTo>
                    <a:pt x="4183" y="0"/>
                    <a:pt x="3997" y="154"/>
                    <a:pt x="3811" y="341"/>
                  </a:cubicBezTo>
                  <a:cubicBezTo>
                    <a:pt x="3388" y="643"/>
                    <a:pt x="1331" y="2155"/>
                    <a:pt x="545" y="2760"/>
                  </a:cubicBezTo>
                  <a:cubicBezTo>
                    <a:pt x="61" y="3184"/>
                    <a:pt x="0" y="3788"/>
                    <a:pt x="0" y="4877"/>
                  </a:cubicBezTo>
                  <a:cubicBezTo>
                    <a:pt x="0" y="4877"/>
                    <a:pt x="0" y="11833"/>
                    <a:pt x="0" y="13527"/>
                  </a:cubicBezTo>
                  <a:cubicBezTo>
                    <a:pt x="0" y="14676"/>
                    <a:pt x="424" y="14797"/>
                    <a:pt x="847" y="15221"/>
                  </a:cubicBezTo>
                  <a:cubicBezTo>
                    <a:pt x="1251" y="15596"/>
                    <a:pt x="2787" y="15751"/>
                    <a:pt x="4366" y="15751"/>
                  </a:cubicBezTo>
                  <a:cubicBezTo>
                    <a:pt x="6095" y="15751"/>
                    <a:pt x="7876" y="15566"/>
                    <a:pt x="8287" y="15281"/>
                  </a:cubicBezTo>
                  <a:cubicBezTo>
                    <a:pt x="9134" y="14616"/>
                    <a:pt x="8892" y="14555"/>
                    <a:pt x="8832" y="13709"/>
                  </a:cubicBezTo>
                  <a:cubicBezTo>
                    <a:pt x="8771" y="12922"/>
                    <a:pt x="8892" y="4756"/>
                    <a:pt x="8832" y="4091"/>
                  </a:cubicBezTo>
                  <a:cubicBezTo>
                    <a:pt x="8771" y="3426"/>
                    <a:pt x="8832" y="3305"/>
                    <a:pt x="8529" y="3063"/>
                  </a:cubicBezTo>
                  <a:cubicBezTo>
                    <a:pt x="8227" y="2760"/>
                    <a:pt x="6049" y="1369"/>
                    <a:pt x="5263" y="522"/>
                  </a:cubicBezTo>
                  <a:cubicBezTo>
                    <a:pt x="4909" y="139"/>
                    <a:pt x="4642" y="0"/>
                    <a:pt x="4419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8"/>
            <p:cNvSpPr/>
            <p:nvPr/>
          </p:nvSpPr>
          <p:spPr>
            <a:xfrm>
              <a:off x="1101600" y="3312475"/>
              <a:ext cx="228375" cy="392075"/>
            </a:xfrm>
            <a:custGeom>
              <a:avLst/>
              <a:gdLst/>
              <a:ahLst/>
              <a:cxnLst/>
              <a:rect l="l" t="t" r="r" b="b"/>
              <a:pathLst>
                <a:path w="9135" h="15683" extrusionOk="0">
                  <a:moveTo>
                    <a:pt x="4419" y="0"/>
                  </a:moveTo>
                  <a:cubicBezTo>
                    <a:pt x="4183" y="0"/>
                    <a:pt x="3997" y="155"/>
                    <a:pt x="3811" y="311"/>
                  </a:cubicBezTo>
                  <a:cubicBezTo>
                    <a:pt x="3388" y="613"/>
                    <a:pt x="1331" y="2186"/>
                    <a:pt x="545" y="2791"/>
                  </a:cubicBezTo>
                  <a:cubicBezTo>
                    <a:pt x="61" y="3154"/>
                    <a:pt x="0" y="3758"/>
                    <a:pt x="0" y="4847"/>
                  </a:cubicBezTo>
                  <a:cubicBezTo>
                    <a:pt x="0" y="4847"/>
                    <a:pt x="0" y="11743"/>
                    <a:pt x="0" y="13497"/>
                  </a:cubicBezTo>
                  <a:cubicBezTo>
                    <a:pt x="0" y="14646"/>
                    <a:pt x="424" y="14767"/>
                    <a:pt x="847" y="15130"/>
                  </a:cubicBezTo>
                  <a:cubicBezTo>
                    <a:pt x="1261" y="15515"/>
                    <a:pt x="2862" y="15683"/>
                    <a:pt x="4482" y="15683"/>
                  </a:cubicBezTo>
                  <a:cubicBezTo>
                    <a:pt x="6174" y="15683"/>
                    <a:pt x="7886" y="15500"/>
                    <a:pt x="8287" y="15191"/>
                  </a:cubicBezTo>
                  <a:cubicBezTo>
                    <a:pt x="9134" y="14586"/>
                    <a:pt x="8892" y="14465"/>
                    <a:pt x="8832" y="13679"/>
                  </a:cubicBezTo>
                  <a:cubicBezTo>
                    <a:pt x="8771" y="12832"/>
                    <a:pt x="8892" y="4726"/>
                    <a:pt x="8832" y="4061"/>
                  </a:cubicBezTo>
                  <a:cubicBezTo>
                    <a:pt x="8771" y="3396"/>
                    <a:pt x="8771" y="3335"/>
                    <a:pt x="8529" y="3033"/>
                  </a:cubicBezTo>
                  <a:cubicBezTo>
                    <a:pt x="8227" y="2791"/>
                    <a:pt x="6049" y="1399"/>
                    <a:pt x="5263" y="553"/>
                  </a:cubicBezTo>
                  <a:cubicBezTo>
                    <a:pt x="4909" y="140"/>
                    <a:pt x="4642" y="0"/>
                    <a:pt x="4419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8"/>
            <p:cNvSpPr/>
            <p:nvPr/>
          </p:nvSpPr>
          <p:spPr>
            <a:xfrm>
              <a:off x="1101600" y="3313225"/>
              <a:ext cx="226850" cy="390775"/>
            </a:xfrm>
            <a:custGeom>
              <a:avLst/>
              <a:gdLst/>
              <a:ahLst/>
              <a:cxnLst/>
              <a:rect l="l" t="t" r="r" b="b"/>
              <a:pathLst>
                <a:path w="9074" h="15631" extrusionOk="0">
                  <a:moveTo>
                    <a:pt x="4441" y="1"/>
                  </a:moveTo>
                  <a:cubicBezTo>
                    <a:pt x="4214" y="1"/>
                    <a:pt x="4028" y="155"/>
                    <a:pt x="3811" y="341"/>
                  </a:cubicBezTo>
                  <a:cubicBezTo>
                    <a:pt x="3388" y="644"/>
                    <a:pt x="1391" y="2156"/>
                    <a:pt x="605" y="2761"/>
                  </a:cubicBezTo>
                  <a:cubicBezTo>
                    <a:pt x="61" y="3184"/>
                    <a:pt x="0" y="3728"/>
                    <a:pt x="0" y="4817"/>
                  </a:cubicBezTo>
                  <a:lnTo>
                    <a:pt x="0" y="13467"/>
                  </a:lnTo>
                  <a:cubicBezTo>
                    <a:pt x="0" y="14616"/>
                    <a:pt x="484" y="14677"/>
                    <a:pt x="847" y="15100"/>
                  </a:cubicBezTo>
                  <a:cubicBezTo>
                    <a:pt x="1251" y="15476"/>
                    <a:pt x="2787" y="15631"/>
                    <a:pt x="4366" y="15631"/>
                  </a:cubicBezTo>
                  <a:cubicBezTo>
                    <a:pt x="6095" y="15631"/>
                    <a:pt x="7876" y="15445"/>
                    <a:pt x="8287" y="15161"/>
                  </a:cubicBezTo>
                  <a:cubicBezTo>
                    <a:pt x="9074" y="14556"/>
                    <a:pt x="8832" y="14435"/>
                    <a:pt x="8771" y="13588"/>
                  </a:cubicBezTo>
                  <a:cubicBezTo>
                    <a:pt x="8771" y="12802"/>
                    <a:pt x="8832" y="4757"/>
                    <a:pt x="8771" y="4031"/>
                  </a:cubicBezTo>
                  <a:cubicBezTo>
                    <a:pt x="8771" y="3366"/>
                    <a:pt x="8771" y="3305"/>
                    <a:pt x="8469" y="3063"/>
                  </a:cubicBezTo>
                  <a:cubicBezTo>
                    <a:pt x="8227" y="2761"/>
                    <a:pt x="6049" y="1369"/>
                    <a:pt x="5263" y="523"/>
                  </a:cubicBezTo>
                  <a:cubicBezTo>
                    <a:pt x="4909" y="140"/>
                    <a:pt x="4656" y="1"/>
                    <a:pt x="4441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8"/>
            <p:cNvSpPr/>
            <p:nvPr/>
          </p:nvSpPr>
          <p:spPr>
            <a:xfrm>
              <a:off x="1103100" y="3314550"/>
              <a:ext cx="225350" cy="388500"/>
            </a:xfrm>
            <a:custGeom>
              <a:avLst/>
              <a:gdLst/>
              <a:ahLst/>
              <a:cxnLst/>
              <a:rect l="l" t="t" r="r" b="b"/>
              <a:pathLst>
                <a:path w="9014" h="15540" extrusionOk="0">
                  <a:moveTo>
                    <a:pt x="4363" y="1"/>
                  </a:moveTo>
                  <a:cubicBezTo>
                    <a:pt x="4144" y="1"/>
                    <a:pt x="3963" y="137"/>
                    <a:pt x="3751" y="288"/>
                  </a:cubicBezTo>
                  <a:cubicBezTo>
                    <a:pt x="3328" y="591"/>
                    <a:pt x="1331" y="2163"/>
                    <a:pt x="545" y="2768"/>
                  </a:cubicBezTo>
                  <a:cubicBezTo>
                    <a:pt x="1" y="3131"/>
                    <a:pt x="1" y="3736"/>
                    <a:pt x="1" y="4764"/>
                  </a:cubicBezTo>
                  <a:cubicBezTo>
                    <a:pt x="1" y="4764"/>
                    <a:pt x="1" y="11660"/>
                    <a:pt x="1" y="13414"/>
                  </a:cubicBezTo>
                  <a:cubicBezTo>
                    <a:pt x="1" y="14503"/>
                    <a:pt x="424" y="14624"/>
                    <a:pt x="848" y="14987"/>
                  </a:cubicBezTo>
                  <a:cubicBezTo>
                    <a:pt x="1232" y="15372"/>
                    <a:pt x="2818" y="15539"/>
                    <a:pt x="4430" y="15539"/>
                  </a:cubicBezTo>
                  <a:cubicBezTo>
                    <a:pt x="6114" y="15539"/>
                    <a:pt x="7826" y="15356"/>
                    <a:pt x="8227" y="15047"/>
                  </a:cubicBezTo>
                  <a:cubicBezTo>
                    <a:pt x="9014" y="14442"/>
                    <a:pt x="8772" y="14382"/>
                    <a:pt x="8711" y="13535"/>
                  </a:cubicBezTo>
                  <a:cubicBezTo>
                    <a:pt x="8651" y="12749"/>
                    <a:pt x="8772" y="4704"/>
                    <a:pt x="8711" y="4038"/>
                  </a:cubicBezTo>
                  <a:cubicBezTo>
                    <a:pt x="8651" y="3373"/>
                    <a:pt x="8711" y="3252"/>
                    <a:pt x="8409" y="3010"/>
                  </a:cubicBezTo>
                  <a:cubicBezTo>
                    <a:pt x="8106" y="2768"/>
                    <a:pt x="5989" y="1316"/>
                    <a:pt x="5203" y="530"/>
                  </a:cubicBezTo>
                  <a:cubicBezTo>
                    <a:pt x="4840" y="137"/>
                    <a:pt x="4583" y="1"/>
                    <a:pt x="4363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8"/>
            <p:cNvSpPr/>
            <p:nvPr/>
          </p:nvSpPr>
          <p:spPr>
            <a:xfrm>
              <a:off x="1103100" y="3314750"/>
              <a:ext cx="225350" cy="387750"/>
            </a:xfrm>
            <a:custGeom>
              <a:avLst/>
              <a:gdLst/>
              <a:ahLst/>
              <a:cxnLst/>
              <a:rect l="l" t="t" r="r" b="b"/>
              <a:pathLst>
                <a:path w="9014" h="15510" extrusionOk="0">
                  <a:moveTo>
                    <a:pt x="4381" y="0"/>
                  </a:moveTo>
                  <a:cubicBezTo>
                    <a:pt x="4154" y="0"/>
                    <a:pt x="3968" y="154"/>
                    <a:pt x="3751" y="341"/>
                  </a:cubicBezTo>
                  <a:cubicBezTo>
                    <a:pt x="3328" y="643"/>
                    <a:pt x="1331" y="2155"/>
                    <a:pt x="545" y="2760"/>
                  </a:cubicBezTo>
                  <a:cubicBezTo>
                    <a:pt x="61" y="3123"/>
                    <a:pt x="1" y="3728"/>
                    <a:pt x="1" y="4817"/>
                  </a:cubicBezTo>
                  <a:lnTo>
                    <a:pt x="1" y="13346"/>
                  </a:lnTo>
                  <a:cubicBezTo>
                    <a:pt x="1" y="14495"/>
                    <a:pt x="424" y="14616"/>
                    <a:pt x="848" y="14979"/>
                  </a:cubicBezTo>
                  <a:cubicBezTo>
                    <a:pt x="1252" y="15354"/>
                    <a:pt x="2773" y="15509"/>
                    <a:pt x="4332" y="15509"/>
                  </a:cubicBezTo>
                  <a:cubicBezTo>
                    <a:pt x="6038" y="15509"/>
                    <a:pt x="7787" y="15324"/>
                    <a:pt x="8167" y="15039"/>
                  </a:cubicBezTo>
                  <a:cubicBezTo>
                    <a:pt x="9014" y="14434"/>
                    <a:pt x="8772" y="14313"/>
                    <a:pt x="8711" y="13527"/>
                  </a:cubicBezTo>
                  <a:cubicBezTo>
                    <a:pt x="8651" y="12741"/>
                    <a:pt x="8772" y="4696"/>
                    <a:pt x="8711" y="4030"/>
                  </a:cubicBezTo>
                  <a:cubicBezTo>
                    <a:pt x="8651" y="3365"/>
                    <a:pt x="8711" y="3305"/>
                    <a:pt x="8409" y="3002"/>
                  </a:cubicBezTo>
                  <a:cubicBezTo>
                    <a:pt x="8106" y="2760"/>
                    <a:pt x="5989" y="1369"/>
                    <a:pt x="5203" y="522"/>
                  </a:cubicBezTo>
                  <a:cubicBezTo>
                    <a:pt x="4849" y="139"/>
                    <a:pt x="4596" y="0"/>
                    <a:pt x="4381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8"/>
            <p:cNvSpPr/>
            <p:nvPr/>
          </p:nvSpPr>
          <p:spPr>
            <a:xfrm>
              <a:off x="1103100" y="3316075"/>
              <a:ext cx="223850" cy="385650"/>
            </a:xfrm>
            <a:custGeom>
              <a:avLst/>
              <a:gdLst/>
              <a:ahLst/>
              <a:cxnLst/>
              <a:rect l="l" t="t" r="r" b="b"/>
              <a:pathLst>
                <a:path w="8954" h="15426" extrusionOk="0">
                  <a:moveTo>
                    <a:pt x="4363" y="0"/>
                  </a:moveTo>
                  <a:cubicBezTo>
                    <a:pt x="4144" y="0"/>
                    <a:pt x="3963" y="136"/>
                    <a:pt x="3751" y="288"/>
                  </a:cubicBezTo>
                  <a:cubicBezTo>
                    <a:pt x="3328" y="650"/>
                    <a:pt x="1331" y="2102"/>
                    <a:pt x="545" y="2707"/>
                  </a:cubicBezTo>
                  <a:cubicBezTo>
                    <a:pt x="61" y="3131"/>
                    <a:pt x="1" y="3675"/>
                    <a:pt x="1" y="4764"/>
                  </a:cubicBezTo>
                  <a:lnTo>
                    <a:pt x="1" y="13293"/>
                  </a:lnTo>
                  <a:cubicBezTo>
                    <a:pt x="1" y="14381"/>
                    <a:pt x="424" y="14502"/>
                    <a:pt x="848" y="14926"/>
                  </a:cubicBezTo>
                  <a:cubicBezTo>
                    <a:pt x="1252" y="15272"/>
                    <a:pt x="2773" y="15426"/>
                    <a:pt x="4331" y="15426"/>
                  </a:cubicBezTo>
                  <a:cubicBezTo>
                    <a:pt x="6037" y="15426"/>
                    <a:pt x="7787" y="15242"/>
                    <a:pt x="8167" y="14926"/>
                  </a:cubicBezTo>
                  <a:cubicBezTo>
                    <a:pt x="8953" y="14381"/>
                    <a:pt x="8711" y="14260"/>
                    <a:pt x="8711" y="13474"/>
                  </a:cubicBezTo>
                  <a:cubicBezTo>
                    <a:pt x="8651" y="12627"/>
                    <a:pt x="8711" y="4643"/>
                    <a:pt x="8711" y="3977"/>
                  </a:cubicBezTo>
                  <a:cubicBezTo>
                    <a:pt x="8651" y="3312"/>
                    <a:pt x="8651" y="3252"/>
                    <a:pt x="8409" y="3010"/>
                  </a:cubicBezTo>
                  <a:cubicBezTo>
                    <a:pt x="8106" y="2707"/>
                    <a:pt x="5929" y="1316"/>
                    <a:pt x="5203" y="530"/>
                  </a:cubicBezTo>
                  <a:cubicBezTo>
                    <a:pt x="4840" y="136"/>
                    <a:pt x="4583" y="0"/>
                    <a:pt x="4363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8"/>
            <p:cNvSpPr/>
            <p:nvPr/>
          </p:nvSpPr>
          <p:spPr>
            <a:xfrm>
              <a:off x="1104625" y="3316450"/>
              <a:ext cx="222325" cy="384525"/>
            </a:xfrm>
            <a:custGeom>
              <a:avLst/>
              <a:gdLst/>
              <a:ahLst/>
              <a:cxnLst/>
              <a:rect l="l" t="t" r="r" b="b"/>
              <a:pathLst>
                <a:path w="8893" h="15381" extrusionOk="0">
                  <a:moveTo>
                    <a:pt x="4280" y="0"/>
                  </a:moveTo>
                  <a:cubicBezTo>
                    <a:pt x="4068" y="0"/>
                    <a:pt x="3902" y="152"/>
                    <a:pt x="3690" y="333"/>
                  </a:cubicBezTo>
                  <a:cubicBezTo>
                    <a:pt x="3267" y="635"/>
                    <a:pt x="1270" y="2148"/>
                    <a:pt x="484" y="2753"/>
                  </a:cubicBezTo>
                  <a:cubicBezTo>
                    <a:pt x="0" y="3116"/>
                    <a:pt x="0" y="3720"/>
                    <a:pt x="0" y="4749"/>
                  </a:cubicBezTo>
                  <a:lnTo>
                    <a:pt x="0" y="13278"/>
                  </a:lnTo>
                  <a:cubicBezTo>
                    <a:pt x="0" y="14366"/>
                    <a:pt x="424" y="14487"/>
                    <a:pt x="787" y="14850"/>
                  </a:cubicBezTo>
                  <a:cubicBezTo>
                    <a:pt x="1191" y="15226"/>
                    <a:pt x="2712" y="15381"/>
                    <a:pt x="4271" y="15381"/>
                  </a:cubicBezTo>
                  <a:cubicBezTo>
                    <a:pt x="5977" y="15381"/>
                    <a:pt x="7726" y="15195"/>
                    <a:pt x="8106" y="14911"/>
                  </a:cubicBezTo>
                  <a:cubicBezTo>
                    <a:pt x="8892" y="14306"/>
                    <a:pt x="8650" y="14185"/>
                    <a:pt x="8590" y="13399"/>
                  </a:cubicBezTo>
                  <a:cubicBezTo>
                    <a:pt x="8529" y="12612"/>
                    <a:pt x="8650" y="4688"/>
                    <a:pt x="8590" y="4023"/>
                  </a:cubicBezTo>
                  <a:cubicBezTo>
                    <a:pt x="8529" y="3357"/>
                    <a:pt x="8590" y="3237"/>
                    <a:pt x="8287" y="2995"/>
                  </a:cubicBezTo>
                  <a:cubicBezTo>
                    <a:pt x="8045" y="2753"/>
                    <a:pt x="5868" y="1361"/>
                    <a:pt x="5142" y="575"/>
                  </a:cubicBezTo>
                  <a:cubicBezTo>
                    <a:pt x="4749" y="152"/>
                    <a:pt x="4492" y="0"/>
                    <a:pt x="4280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8"/>
            <p:cNvSpPr/>
            <p:nvPr/>
          </p:nvSpPr>
          <p:spPr>
            <a:xfrm>
              <a:off x="1104625" y="3317575"/>
              <a:ext cx="222325" cy="382825"/>
            </a:xfrm>
            <a:custGeom>
              <a:avLst/>
              <a:gdLst/>
              <a:ahLst/>
              <a:cxnLst/>
              <a:rect l="l" t="t" r="r" b="b"/>
              <a:pathLst>
                <a:path w="8893" h="15313" extrusionOk="0">
                  <a:moveTo>
                    <a:pt x="4280" y="1"/>
                  </a:moveTo>
                  <a:cubicBezTo>
                    <a:pt x="4068" y="1"/>
                    <a:pt x="3902" y="137"/>
                    <a:pt x="3690" y="288"/>
                  </a:cubicBezTo>
                  <a:cubicBezTo>
                    <a:pt x="3267" y="651"/>
                    <a:pt x="1331" y="2103"/>
                    <a:pt x="545" y="2708"/>
                  </a:cubicBezTo>
                  <a:cubicBezTo>
                    <a:pt x="61" y="3071"/>
                    <a:pt x="0" y="3675"/>
                    <a:pt x="0" y="4704"/>
                  </a:cubicBezTo>
                  <a:cubicBezTo>
                    <a:pt x="0" y="4704"/>
                    <a:pt x="0" y="11478"/>
                    <a:pt x="0" y="13172"/>
                  </a:cubicBezTo>
                  <a:cubicBezTo>
                    <a:pt x="0" y="14321"/>
                    <a:pt x="424" y="14382"/>
                    <a:pt x="847" y="14805"/>
                  </a:cubicBezTo>
                  <a:cubicBezTo>
                    <a:pt x="1231" y="15160"/>
                    <a:pt x="2797" y="15312"/>
                    <a:pt x="4383" y="15312"/>
                  </a:cubicBezTo>
                  <a:cubicBezTo>
                    <a:pt x="6047" y="15312"/>
                    <a:pt x="7734" y="15144"/>
                    <a:pt x="8106" y="14866"/>
                  </a:cubicBezTo>
                  <a:cubicBezTo>
                    <a:pt x="8892" y="14261"/>
                    <a:pt x="8650" y="14140"/>
                    <a:pt x="8590" y="13354"/>
                  </a:cubicBezTo>
                  <a:cubicBezTo>
                    <a:pt x="8529" y="12567"/>
                    <a:pt x="8650" y="4643"/>
                    <a:pt x="8590" y="3978"/>
                  </a:cubicBezTo>
                  <a:cubicBezTo>
                    <a:pt x="8529" y="3312"/>
                    <a:pt x="8590" y="3252"/>
                    <a:pt x="8287" y="2950"/>
                  </a:cubicBezTo>
                  <a:cubicBezTo>
                    <a:pt x="7985" y="2708"/>
                    <a:pt x="5868" y="1316"/>
                    <a:pt x="5142" y="530"/>
                  </a:cubicBezTo>
                  <a:cubicBezTo>
                    <a:pt x="4749" y="137"/>
                    <a:pt x="4492" y="1"/>
                    <a:pt x="4280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8"/>
            <p:cNvSpPr/>
            <p:nvPr/>
          </p:nvSpPr>
          <p:spPr>
            <a:xfrm>
              <a:off x="1104625" y="3318525"/>
              <a:ext cx="220800" cy="380950"/>
            </a:xfrm>
            <a:custGeom>
              <a:avLst/>
              <a:gdLst/>
              <a:ahLst/>
              <a:cxnLst/>
              <a:rect l="l" t="t" r="r" b="b"/>
              <a:pathLst>
                <a:path w="8832" h="15238" extrusionOk="0">
                  <a:moveTo>
                    <a:pt x="4296" y="0"/>
                  </a:moveTo>
                  <a:cubicBezTo>
                    <a:pt x="4077" y="0"/>
                    <a:pt x="3907" y="155"/>
                    <a:pt x="3690" y="311"/>
                  </a:cubicBezTo>
                  <a:cubicBezTo>
                    <a:pt x="3327" y="613"/>
                    <a:pt x="1331" y="2125"/>
                    <a:pt x="545" y="2730"/>
                  </a:cubicBezTo>
                  <a:cubicBezTo>
                    <a:pt x="61" y="3093"/>
                    <a:pt x="0" y="3637"/>
                    <a:pt x="0" y="4726"/>
                  </a:cubicBezTo>
                  <a:lnTo>
                    <a:pt x="0" y="13134"/>
                  </a:lnTo>
                  <a:cubicBezTo>
                    <a:pt x="0" y="14223"/>
                    <a:pt x="424" y="14344"/>
                    <a:pt x="847" y="14707"/>
                  </a:cubicBezTo>
                  <a:cubicBezTo>
                    <a:pt x="1223" y="15082"/>
                    <a:pt x="2729" y="15237"/>
                    <a:pt x="4273" y="15237"/>
                  </a:cubicBezTo>
                  <a:cubicBezTo>
                    <a:pt x="5963" y="15237"/>
                    <a:pt x="7698" y="15052"/>
                    <a:pt x="8045" y="14767"/>
                  </a:cubicBezTo>
                  <a:cubicBezTo>
                    <a:pt x="8832" y="14223"/>
                    <a:pt x="8650" y="14102"/>
                    <a:pt x="8590" y="13316"/>
                  </a:cubicBezTo>
                  <a:cubicBezTo>
                    <a:pt x="8529" y="12529"/>
                    <a:pt x="8650" y="4605"/>
                    <a:pt x="8590" y="3940"/>
                  </a:cubicBezTo>
                  <a:cubicBezTo>
                    <a:pt x="8529" y="3274"/>
                    <a:pt x="8529" y="3214"/>
                    <a:pt x="8287" y="2972"/>
                  </a:cubicBezTo>
                  <a:cubicBezTo>
                    <a:pt x="7985" y="2730"/>
                    <a:pt x="5868" y="1339"/>
                    <a:pt x="5142" y="552"/>
                  </a:cubicBezTo>
                  <a:cubicBezTo>
                    <a:pt x="4759" y="140"/>
                    <a:pt x="4505" y="0"/>
                    <a:pt x="4296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8"/>
            <p:cNvSpPr/>
            <p:nvPr/>
          </p:nvSpPr>
          <p:spPr>
            <a:xfrm>
              <a:off x="1104625" y="3319100"/>
              <a:ext cx="220800" cy="379225"/>
            </a:xfrm>
            <a:custGeom>
              <a:avLst/>
              <a:gdLst/>
              <a:ahLst/>
              <a:cxnLst/>
              <a:rect l="l" t="t" r="r" b="b"/>
              <a:pathLst>
                <a:path w="8832" h="15169" extrusionOk="0">
                  <a:moveTo>
                    <a:pt x="4280" y="0"/>
                  </a:moveTo>
                  <a:cubicBezTo>
                    <a:pt x="4068" y="0"/>
                    <a:pt x="3902" y="136"/>
                    <a:pt x="3690" y="288"/>
                  </a:cubicBezTo>
                  <a:cubicBezTo>
                    <a:pt x="3327" y="650"/>
                    <a:pt x="1331" y="2102"/>
                    <a:pt x="545" y="2707"/>
                  </a:cubicBezTo>
                  <a:cubicBezTo>
                    <a:pt x="61" y="3070"/>
                    <a:pt x="0" y="3675"/>
                    <a:pt x="0" y="4703"/>
                  </a:cubicBezTo>
                  <a:cubicBezTo>
                    <a:pt x="0" y="4703"/>
                    <a:pt x="0" y="11417"/>
                    <a:pt x="0" y="13111"/>
                  </a:cubicBezTo>
                  <a:cubicBezTo>
                    <a:pt x="0" y="14200"/>
                    <a:pt x="424" y="14321"/>
                    <a:pt x="847" y="14684"/>
                  </a:cubicBezTo>
                  <a:cubicBezTo>
                    <a:pt x="1221" y="15029"/>
                    <a:pt x="2715" y="15169"/>
                    <a:pt x="4252" y="15169"/>
                  </a:cubicBezTo>
                  <a:cubicBezTo>
                    <a:pt x="5948" y="15169"/>
                    <a:pt x="7696" y="14998"/>
                    <a:pt x="8045" y="14744"/>
                  </a:cubicBezTo>
                  <a:cubicBezTo>
                    <a:pt x="8832" y="14139"/>
                    <a:pt x="8590" y="14018"/>
                    <a:pt x="8529" y="13232"/>
                  </a:cubicBezTo>
                  <a:cubicBezTo>
                    <a:pt x="8529" y="12446"/>
                    <a:pt x="8590" y="4582"/>
                    <a:pt x="8529" y="3977"/>
                  </a:cubicBezTo>
                  <a:cubicBezTo>
                    <a:pt x="8529" y="3312"/>
                    <a:pt x="8529" y="3191"/>
                    <a:pt x="8227" y="2949"/>
                  </a:cubicBezTo>
                  <a:cubicBezTo>
                    <a:pt x="7985" y="2707"/>
                    <a:pt x="5868" y="1316"/>
                    <a:pt x="5142" y="529"/>
                  </a:cubicBezTo>
                  <a:cubicBezTo>
                    <a:pt x="4749" y="136"/>
                    <a:pt x="4492" y="0"/>
                    <a:pt x="4280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8"/>
            <p:cNvSpPr/>
            <p:nvPr/>
          </p:nvSpPr>
          <p:spPr>
            <a:xfrm>
              <a:off x="1106125" y="3320600"/>
              <a:ext cx="219300" cy="377575"/>
            </a:xfrm>
            <a:custGeom>
              <a:avLst/>
              <a:gdLst/>
              <a:ahLst/>
              <a:cxnLst/>
              <a:rect l="l" t="t" r="r" b="b"/>
              <a:pathLst>
                <a:path w="8772" h="15103" extrusionOk="0">
                  <a:moveTo>
                    <a:pt x="4220" y="1"/>
                  </a:moveTo>
                  <a:cubicBezTo>
                    <a:pt x="4008" y="1"/>
                    <a:pt x="3842" y="137"/>
                    <a:pt x="3630" y="288"/>
                  </a:cubicBezTo>
                  <a:cubicBezTo>
                    <a:pt x="3267" y="590"/>
                    <a:pt x="1271" y="2103"/>
                    <a:pt x="485" y="2647"/>
                  </a:cubicBezTo>
                  <a:cubicBezTo>
                    <a:pt x="1" y="3071"/>
                    <a:pt x="1" y="3615"/>
                    <a:pt x="1" y="4643"/>
                  </a:cubicBezTo>
                  <a:lnTo>
                    <a:pt x="1" y="12991"/>
                  </a:lnTo>
                  <a:cubicBezTo>
                    <a:pt x="1" y="14140"/>
                    <a:pt x="424" y="14200"/>
                    <a:pt x="787" y="14624"/>
                  </a:cubicBezTo>
                  <a:cubicBezTo>
                    <a:pt x="1153" y="14961"/>
                    <a:pt x="2590" y="15103"/>
                    <a:pt x="4090" y="15103"/>
                  </a:cubicBezTo>
                  <a:cubicBezTo>
                    <a:pt x="5818" y="15103"/>
                    <a:pt x="7629" y="14915"/>
                    <a:pt x="7985" y="14624"/>
                  </a:cubicBezTo>
                  <a:cubicBezTo>
                    <a:pt x="8772" y="14079"/>
                    <a:pt x="8530" y="13958"/>
                    <a:pt x="8469" y="13172"/>
                  </a:cubicBezTo>
                  <a:cubicBezTo>
                    <a:pt x="8409" y="12386"/>
                    <a:pt x="8530" y="4583"/>
                    <a:pt x="8469" y="3917"/>
                  </a:cubicBezTo>
                  <a:cubicBezTo>
                    <a:pt x="8409" y="3252"/>
                    <a:pt x="8469" y="3191"/>
                    <a:pt x="8167" y="2950"/>
                  </a:cubicBezTo>
                  <a:cubicBezTo>
                    <a:pt x="7925" y="2647"/>
                    <a:pt x="5808" y="1316"/>
                    <a:pt x="5082" y="530"/>
                  </a:cubicBezTo>
                  <a:cubicBezTo>
                    <a:pt x="4689" y="137"/>
                    <a:pt x="4432" y="1"/>
                    <a:pt x="4220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8"/>
            <p:cNvSpPr/>
            <p:nvPr/>
          </p:nvSpPr>
          <p:spPr>
            <a:xfrm>
              <a:off x="1106125" y="3320600"/>
              <a:ext cx="217800" cy="376225"/>
            </a:xfrm>
            <a:custGeom>
              <a:avLst/>
              <a:gdLst/>
              <a:ahLst/>
              <a:cxnLst/>
              <a:rect l="l" t="t" r="r" b="b"/>
              <a:pathLst>
                <a:path w="8712" h="15049" extrusionOk="0">
                  <a:moveTo>
                    <a:pt x="4220" y="1"/>
                  </a:moveTo>
                  <a:cubicBezTo>
                    <a:pt x="4008" y="1"/>
                    <a:pt x="3842" y="137"/>
                    <a:pt x="3630" y="288"/>
                  </a:cubicBezTo>
                  <a:cubicBezTo>
                    <a:pt x="3267" y="651"/>
                    <a:pt x="1271" y="2103"/>
                    <a:pt x="545" y="2708"/>
                  </a:cubicBezTo>
                  <a:cubicBezTo>
                    <a:pt x="61" y="3071"/>
                    <a:pt x="1" y="3615"/>
                    <a:pt x="1" y="4643"/>
                  </a:cubicBezTo>
                  <a:cubicBezTo>
                    <a:pt x="1" y="4643"/>
                    <a:pt x="1" y="11357"/>
                    <a:pt x="1" y="12991"/>
                  </a:cubicBezTo>
                  <a:cubicBezTo>
                    <a:pt x="1" y="14079"/>
                    <a:pt x="424" y="14200"/>
                    <a:pt x="787" y="14563"/>
                  </a:cubicBezTo>
                  <a:cubicBezTo>
                    <a:pt x="1161" y="14908"/>
                    <a:pt x="2641" y="15048"/>
                    <a:pt x="4170" y="15048"/>
                  </a:cubicBezTo>
                  <a:cubicBezTo>
                    <a:pt x="5858" y="15048"/>
                    <a:pt x="7604" y="14878"/>
                    <a:pt x="7985" y="14624"/>
                  </a:cubicBezTo>
                  <a:cubicBezTo>
                    <a:pt x="8711" y="14079"/>
                    <a:pt x="8530" y="13958"/>
                    <a:pt x="8469" y="13172"/>
                  </a:cubicBezTo>
                  <a:cubicBezTo>
                    <a:pt x="8409" y="12386"/>
                    <a:pt x="8530" y="4583"/>
                    <a:pt x="8469" y="3917"/>
                  </a:cubicBezTo>
                  <a:cubicBezTo>
                    <a:pt x="8409" y="3252"/>
                    <a:pt x="8469" y="3191"/>
                    <a:pt x="8167" y="2950"/>
                  </a:cubicBezTo>
                  <a:cubicBezTo>
                    <a:pt x="7864" y="2708"/>
                    <a:pt x="5808" y="1316"/>
                    <a:pt x="5082" y="530"/>
                  </a:cubicBezTo>
                  <a:cubicBezTo>
                    <a:pt x="4689" y="137"/>
                    <a:pt x="4432" y="1"/>
                    <a:pt x="4220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8"/>
            <p:cNvSpPr/>
            <p:nvPr/>
          </p:nvSpPr>
          <p:spPr>
            <a:xfrm>
              <a:off x="1106125" y="3322125"/>
              <a:ext cx="217800" cy="374700"/>
            </a:xfrm>
            <a:custGeom>
              <a:avLst/>
              <a:gdLst/>
              <a:ahLst/>
              <a:cxnLst/>
              <a:rect l="l" t="t" r="r" b="b"/>
              <a:pathLst>
                <a:path w="8712" h="14988" extrusionOk="0">
                  <a:moveTo>
                    <a:pt x="4220" y="0"/>
                  </a:moveTo>
                  <a:cubicBezTo>
                    <a:pt x="4008" y="0"/>
                    <a:pt x="3842" y="136"/>
                    <a:pt x="3630" y="288"/>
                  </a:cubicBezTo>
                  <a:cubicBezTo>
                    <a:pt x="3267" y="590"/>
                    <a:pt x="1271" y="2042"/>
                    <a:pt x="545" y="2647"/>
                  </a:cubicBezTo>
                  <a:cubicBezTo>
                    <a:pt x="61" y="3010"/>
                    <a:pt x="1" y="3614"/>
                    <a:pt x="1" y="4643"/>
                  </a:cubicBezTo>
                  <a:cubicBezTo>
                    <a:pt x="1" y="4643"/>
                    <a:pt x="1" y="11236"/>
                    <a:pt x="1" y="12930"/>
                  </a:cubicBezTo>
                  <a:cubicBezTo>
                    <a:pt x="1" y="14018"/>
                    <a:pt x="424" y="14139"/>
                    <a:pt x="848" y="14502"/>
                  </a:cubicBezTo>
                  <a:cubicBezTo>
                    <a:pt x="1193" y="14847"/>
                    <a:pt x="2658" y="14987"/>
                    <a:pt x="4173" y="14987"/>
                  </a:cubicBezTo>
                  <a:cubicBezTo>
                    <a:pt x="5844" y="14987"/>
                    <a:pt x="7576" y="14817"/>
                    <a:pt x="7925" y="14563"/>
                  </a:cubicBezTo>
                  <a:cubicBezTo>
                    <a:pt x="8711" y="13958"/>
                    <a:pt x="8469" y="13837"/>
                    <a:pt x="8469" y="13051"/>
                  </a:cubicBezTo>
                  <a:cubicBezTo>
                    <a:pt x="8409" y="12325"/>
                    <a:pt x="8469" y="4522"/>
                    <a:pt x="8469" y="3917"/>
                  </a:cubicBezTo>
                  <a:cubicBezTo>
                    <a:pt x="8409" y="3251"/>
                    <a:pt x="8409" y="3191"/>
                    <a:pt x="8167" y="2889"/>
                  </a:cubicBezTo>
                  <a:cubicBezTo>
                    <a:pt x="7864" y="2647"/>
                    <a:pt x="5808" y="1316"/>
                    <a:pt x="5082" y="529"/>
                  </a:cubicBezTo>
                  <a:cubicBezTo>
                    <a:pt x="4689" y="136"/>
                    <a:pt x="4432" y="0"/>
                    <a:pt x="4220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8"/>
            <p:cNvSpPr/>
            <p:nvPr/>
          </p:nvSpPr>
          <p:spPr>
            <a:xfrm>
              <a:off x="1106125" y="3322300"/>
              <a:ext cx="217800" cy="373000"/>
            </a:xfrm>
            <a:custGeom>
              <a:avLst/>
              <a:gdLst/>
              <a:ahLst/>
              <a:cxnLst/>
              <a:rect l="l" t="t" r="r" b="b"/>
              <a:pathLst>
                <a:path w="8712" h="14920" extrusionOk="0">
                  <a:moveTo>
                    <a:pt x="4236" y="0"/>
                  </a:moveTo>
                  <a:cubicBezTo>
                    <a:pt x="4017" y="0"/>
                    <a:pt x="3847" y="155"/>
                    <a:pt x="3630" y="341"/>
                  </a:cubicBezTo>
                  <a:cubicBezTo>
                    <a:pt x="3267" y="643"/>
                    <a:pt x="1331" y="2095"/>
                    <a:pt x="545" y="2700"/>
                  </a:cubicBezTo>
                  <a:cubicBezTo>
                    <a:pt x="61" y="3063"/>
                    <a:pt x="1" y="3607"/>
                    <a:pt x="1" y="4636"/>
                  </a:cubicBezTo>
                  <a:lnTo>
                    <a:pt x="1" y="12923"/>
                  </a:lnTo>
                  <a:cubicBezTo>
                    <a:pt x="1" y="14011"/>
                    <a:pt x="424" y="14072"/>
                    <a:pt x="848" y="14435"/>
                  </a:cubicBezTo>
                  <a:cubicBezTo>
                    <a:pt x="1221" y="14780"/>
                    <a:pt x="2688" y="14920"/>
                    <a:pt x="4196" y="14920"/>
                  </a:cubicBezTo>
                  <a:cubicBezTo>
                    <a:pt x="5861" y="14920"/>
                    <a:pt x="7576" y="14749"/>
                    <a:pt x="7925" y="14495"/>
                  </a:cubicBezTo>
                  <a:cubicBezTo>
                    <a:pt x="8711" y="13951"/>
                    <a:pt x="8469" y="13830"/>
                    <a:pt x="8409" y="13044"/>
                  </a:cubicBezTo>
                  <a:cubicBezTo>
                    <a:pt x="8409" y="12257"/>
                    <a:pt x="8469" y="4575"/>
                    <a:pt x="8409" y="3910"/>
                  </a:cubicBezTo>
                  <a:cubicBezTo>
                    <a:pt x="8409" y="3244"/>
                    <a:pt x="8409" y="3184"/>
                    <a:pt x="8106" y="2942"/>
                  </a:cubicBezTo>
                  <a:cubicBezTo>
                    <a:pt x="7864" y="2700"/>
                    <a:pt x="5808" y="1309"/>
                    <a:pt x="5082" y="522"/>
                  </a:cubicBezTo>
                  <a:cubicBezTo>
                    <a:pt x="4699" y="140"/>
                    <a:pt x="4445" y="0"/>
                    <a:pt x="4236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8"/>
            <p:cNvSpPr/>
            <p:nvPr/>
          </p:nvSpPr>
          <p:spPr>
            <a:xfrm>
              <a:off x="1107650" y="3323625"/>
              <a:ext cx="214750" cy="371675"/>
            </a:xfrm>
            <a:custGeom>
              <a:avLst/>
              <a:gdLst/>
              <a:ahLst/>
              <a:cxnLst/>
              <a:rect l="l" t="t" r="r" b="b"/>
              <a:pathLst>
                <a:path w="8590" h="14867" extrusionOk="0">
                  <a:moveTo>
                    <a:pt x="4151" y="1"/>
                  </a:moveTo>
                  <a:cubicBezTo>
                    <a:pt x="3947" y="1"/>
                    <a:pt x="3781" y="137"/>
                    <a:pt x="3569" y="288"/>
                  </a:cubicBezTo>
                  <a:cubicBezTo>
                    <a:pt x="3206" y="590"/>
                    <a:pt x="1270" y="2042"/>
                    <a:pt x="484" y="2647"/>
                  </a:cubicBezTo>
                  <a:cubicBezTo>
                    <a:pt x="61" y="3010"/>
                    <a:pt x="0" y="3554"/>
                    <a:pt x="0" y="4583"/>
                  </a:cubicBezTo>
                  <a:lnTo>
                    <a:pt x="0" y="12809"/>
                  </a:lnTo>
                  <a:cubicBezTo>
                    <a:pt x="0" y="13898"/>
                    <a:pt x="424" y="14019"/>
                    <a:pt x="787" y="14382"/>
                  </a:cubicBezTo>
                  <a:cubicBezTo>
                    <a:pt x="1160" y="14727"/>
                    <a:pt x="2627" y="14867"/>
                    <a:pt x="4135" y="14867"/>
                  </a:cubicBezTo>
                  <a:cubicBezTo>
                    <a:pt x="5800" y="14867"/>
                    <a:pt x="7515" y="14696"/>
                    <a:pt x="7864" y="14442"/>
                  </a:cubicBezTo>
                  <a:cubicBezTo>
                    <a:pt x="8590" y="13898"/>
                    <a:pt x="8408" y="13777"/>
                    <a:pt x="8348" y="12991"/>
                  </a:cubicBezTo>
                  <a:cubicBezTo>
                    <a:pt x="8287" y="12204"/>
                    <a:pt x="8408" y="4522"/>
                    <a:pt x="8348" y="3857"/>
                  </a:cubicBezTo>
                  <a:cubicBezTo>
                    <a:pt x="8287" y="3191"/>
                    <a:pt x="8348" y="3131"/>
                    <a:pt x="8045" y="2889"/>
                  </a:cubicBezTo>
                  <a:cubicBezTo>
                    <a:pt x="7803" y="2647"/>
                    <a:pt x="5686" y="1316"/>
                    <a:pt x="4960" y="530"/>
                  </a:cubicBezTo>
                  <a:cubicBezTo>
                    <a:pt x="4597" y="137"/>
                    <a:pt x="4355" y="1"/>
                    <a:pt x="4151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8"/>
            <p:cNvSpPr/>
            <p:nvPr/>
          </p:nvSpPr>
          <p:spPr>
            <a:xfrm>
              <a:off x="1107650" y="3324350"/>
              <a:ext cx="214750" cy="369675"/>
            </a:xfrm>
            <a:custGeom>
              <a:avLst/>
              <a:gdLst/>
              <a:ahLst/>
              <a:cxnLst/>
              <a:rect l="l" t="t" r="r" b="b"/>
              <a:pathLst>
                <a:path w="8590" h="14787" extrusionOk="0">
                  <a:moveTo>
                    <a:pt x="4185" y="1"/>
                  </a:moveTo>
                  <a:cubicBezTo>
                    <a:pt x="3965" y="1"/>
                    <a:pt x="3792" y="160"/>
                    <a:pt x="3569" y="319"/>
                  </a:cubicBezTo>
                  <a:cubicBezTo>
                    <a:pt x="3206" y="622"/>
                    <a:pt x="1270" y="2074"/>
                    <a:pt x="545" y="2618"/>
                  </a:cubicBezTo>
                  <a:cubicBezTo>
                    <a:pt x="61" y="2981"/>
                    <a:pt x="0" y="3586"/>
                    <a:pt x="0" y="4554"/>
                  </a:cubicBezTo>
                  <a:lnTo>
                    <a:pt x="0" y="12780"/>
                  </a:lnTo>
                  <a:cubicBezTo>
                    <a:pt x="0" y="13869"/>
                    <a:pt x="424" y="13990"/>
                    <a:pt x="787" y="14353"/>
                  </a:cubicBezTo>
                  <a:cubicBezTo>
                    <a:pt x="1149" y="14660"/>
                    <a:pt x="2541" y="14787"/>
                    <a:pt x="4002" y="14787"/>
                  </a:cubicBezTo>
                  <a:cubicBezTo>
                    <a:pt x="5707" y="14787"/>
                    <a:pt x="7505" y="14614"/>
                    <a:pt x="7864" y="14353"/>
                  </a:cubicBezTo>
                  <a:cubicBezTo>
                    <a:pt x="8590" y="13808"/>
                    <a:pt x="8408" y="13688"/>
                    <a:pt x="8348" y="12962"/>
                  </a:cubicBezTo>
                  <a:cubicBezTo>
                    <a:pt x="8287" y="12175"/>
                    <a:pt x="8408" y="4493"/>
                    <a:pt x="8348" y="3828"/>
                  </a:cubicBezTo>
                  <a:cubicBezTo>
                    <a:pt x="8287" y="3223"/>
                    <a:pt x="8287" y="3162"/>
                    <a:pt x="8045" y="2860"/>
                  </a:cubicBezTo>
                  <a:cubicBezTo>
                    <a:pt x="7743" y="2618"/>
                    <a:pt x="5686" y="1287"/>
                    <a:pt x="4960" y="501"/>
                  </a:cubicBezTo>
                  <a:cubicBezTo>
                    <a:pt x="4617" y="129"/>
                    <a:pt x="4382" y="1"/>
                    <a:pt x="4185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8"/>
            <p:cNvSpPr/>
            <p:nvPr/>
          </p:nvSpPr>
          <p:spPr>
            <a:xfrm>
              <a:off x="1107650" y="3325150"/>
              <a:ext cx="214750" cy="368650"/>
            </a:xfrm>
            <a:custGeom>
              <a:avLst/>
              <a:gdLst/>
              <a:ahLst/>
              <a:cxnLst/>
              <a:rect l="l" t="t" r="r" b="b"/>
              <a:pathLst>
                <a:path w="8590" h="14746" extrusionOk="0">
                  <a:moveTo>
                    <a:pt x="4151" y="0"/>
                  </a:moveTo>
                  <a:cubicBezTo>
                    <a:pt x="3947" y="0"/>
                    <a:pt x="3781" y="136"/>
                    <a:pt x="3569" y="287"/>
                  </a:cubicBezTo>
                  <a:cubicBezTo>
                    <a:pt x="3206" y="590"/>
                    <a:pt x="1270" y="2042"/>
                    <a:pt x="545" y="2647"/>
                  </a:cubicBezTo>
                  <a:cubicBezTo>
                    <a:pt x="61" y="3009"/>
                    <a:pt x="0" y="3554"/>
                    <a:pt x="0" y="4582"/>
                  </a:cubicBezTo>
                  <a:lnTo>
                    <a:pt x="0" y="12748"/>
                  </a:lnTo>
                  <a:cubicBezTo>
                    <a:pt x="0" y="13776"/>
                    <a:pt x="424" y="13897"/>
                    <a:pt x="847" y="14260"/>
                  </a:cubicBezTo>
                  <a:cubicBezTo>
                    <a:pt x="1192" y="14605"/>
                    <a:pt x="2644" y="14745"/>
                    <a:pt x="4138" y="14745"/>
                  </a:cubicBezTo>
                  <a:cubicBezTo>
                    <a:pt x="5786" y="14745"/>
                    <a:pt x="7486" y="14575"/>
                    <a:pt x="7803" y="14321"/>
                  </a:cubicBezTo>
                  <a:cubicBezTo>
                    <a:pt x="8590" y="13776"/>
                    <a:pt x="8348" y="13656"/>
                    <a:pt x="8287" y="12869"/>
                  </a:cubicBezTo>
                  <a:cubicBezTo>
                    <a:pt x="8287" y="12143"/>
                    <a:pt x="8348" y="4461"/>
                    <a:pt x="8287" y="3856"/>
                  </a:cubicBezTo>
                  <a:cubicBezTo>
                    <a:pt x="8287" y="3191"/>
                    <a:pt x="8287" y="3130"/>
                    <a:pt x="8045" y="2889"/>
                  </a:cubicBezTo>
                  <a:cubicBezTo>
                    <a:pt x="7743" y="2647"/>
                    <a:pt x="5686" y="1316"/>
                    <a:pt x="4960" y="529"/>
                  </a:cubicBezTo>
                  <a:cubicBezTo>
                    <a:pt x="4597" y="136"/>
                    <a:pt x="4355" y="0"/>
                    <a:pt x="4151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8"/>
            <p:cNvSpPr/>
            <p:nvPr/>
          </p:nvSpPr>
          <p:spPr>
            <a:xfrm>
              <a:off x="1109150" y="3326450"/>
              <a:ext cx="211750" cy="366225"/>
            </a:xfrm>
            <a:custGeom>
              <a:avLst/>
              <a:gdLst/>
              <a:ahLst/>
              <a:cxnLst/>
              <a:rect l="l" t="t" r="r" b="b"/>
              <a:pathLst>
                <a:path w="8470" h="14649" extrusionOk="0">
                  <a:moveTo>
                    <a:pt x="4109" y="1"/>
                  </a:moveTo>
                  <a:cubicBezTo>
                    <a:pt x="3897" y="1"/>
                    <a:pt x="3727" y="140"/>
                    <a:pt x="3509" y="296"/>
                  </a:cubicBezTo>
                  <a:cubicBezTo>
                    <a:pt x="3146" y="598"/>
                    <a:pt x="1210" y="2050"/>
                    <a:pt x="485" y="2595"/>
                  </a:cubicBezTo>
                  <a:cubicBezTo>
                    <a:pt x="1" y="2957"/>
                    <a:pt x="1" y="3502"/>
                    <a:pt x="1" y="4530"/>
                  </a:cubicBezTo>
                  <a:lnTo>
                    <a:pt x="1" y="12636"/>
                  </a:lnTo>
                  <a:cubicBezTo>
                    <a:pt x="1" y="13724"/>
                    <a:pt x="364" y="13845"/>
                    <a:pt x="787" y="14208"/>
                  </a:cubicBezTo>
                  <a:cubicBezTo>
                    <a:pt x="1130" y="14523"/>
                    <a:pt x="2568" y="14648"/>
                    <a:pt x="4052" y="14648"/>
                  </a:cubicBezTo>
                  <a:cubicBezTo>
                    <a:pt x="5709" y="14648"/>
                    <a:pt x="7424" y="14492"/>
                    <a:pt x="7743" y="14269"/>
                  </a:cubicBezTo>
                  <a:cubicBezTo>
                    <a:pt x="8469" y="13724"/>
                    <a:pt x="8288" y="13543"/>
                    <a:pt x="8227" y="12817"/>
                  </a:cubicBezTo>
                  <a:cubicBezTo>
                    <a:pt x="8167" y="12031"/>
                    <a:pt x="8288" y="4470"/>
                    <a:pt x="8227" y="3804"/>
                  </a:cubicBezTo>
                  <a:cubicBezTo>
                    <a:pt x="8167" y="3199"/>
                    <a:pt x="8227" y="3078"/>
                    <a:pt x="7925" y="2837"/>
                  </a:cubicBezTo>
                  <a:cubicBezTo>
                    <a:pt x="7683" y="2595"/>
                    <a:pt x="5626" y="1264"/>
                    <a:pt x="4900" y="477"/>
                  </a:cubicBezTo>
                  <a:cubicBezTo>
                    <a:pt x="4548" y="125"/>
                    <a:pt x="4310" y="1"/>
                    <a:pt x="4109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8"/>
            <p:cNvSpPr/>
            <p:nvPr/>
          </p:nvSpPr>
          <p:spPr>
            <a:xfrm>
              <a:off x="1109150" y="3326650"/>
              <a:ext cx="211750" cy="365625"/>
            </a:xfrm>
            <a:custGeom>
              <a:avLst/>
              <a:gdLst/>
              <a:ahLst/>
              <a:cxnLst/>
              <a:rect l="l" t="t" r="r" b="b"/>
              <a:pathLst>
                <a:path w="8470" h="14625" extrusionOk="0">
                  <a:moveTo>
                    <a:pt x="4091" y="1"/>
                  </a:moveTo>
                  <a:cubicBezTo>
                    <a:pt x="3887" y="1"/>
                    <a:pt x="3721" y="137"/>
                    <a:pt x="3509" y="288"/>
                  </a:cubicBezTo>
                  <a:cubicBezTo>
                    <a:pt x="3146" y="590"/>
                    <a:pt x="1271" y="2042"/>
                    <a:pt x="485" y="2587"/>
                  </a:cubicBezTo>
                  <a:cubicBezTo>
                    <a:pt x="61" y="2949"/>
                    <a:pt x="1" y="3554"/>
                    <a:pt x="1" y="4522"/>
                  </a:cubicBezTo>
                  <a:lnTo>
                    <a:pt x="1" y="12628"/>
                  </a:lnTo>
                  <a:cubicBezTo>
                    <a:pt x="1" y="13716"/>
                    <a:pt x="424" y="13777"/>
                    <a:pt x="787" y="14140"/>
                  </a:cubicBezTo>
                  <a:cubicBezTo>
                    <a:pt x="1132" y="14485"/>
                    <a:pt x="2584" y="14625"/>
                    <a:pt x="4078" y="14625"/>
                  </a:cubicBezTo>
                  <a:cubicBezTo>
                    <a:pt x="5726" y="14625"/>
                    <a:pt x="7426" y="14454"/>
                    <a:pt x="7743" y="14200"/>
                  </a:cubicBezTo>
                  <a:cubicBezTo>
                    <a:pt x="8469" y="13656"/>
                    <a:pt x="8288" y="13535"/>
                    <a:pt x="8227" y="12809"/>
                  </a:cubicBezTo>
                  <a:cubicBezTo>
                    <a:pt x="8167" y="12023"/>
                    <a:pt x="8288" y="4462"/>
                    <a:pt x="8227" y="3796"/>
                  </a:cubicBezTo>
                  <a:cubicBezTo>
                    <a:pt x="8167" y="3191"/>
                    <a:pt x="8227" y="3131"/>
                    <a:pt x="7925" y="2889"/>
                  </a:cubicBezTo>
                  <a:cubicBezTo>
                    <a:pt x="7683" y="2647"/>
                    <a:pt x="5626" y="1316"/>
                    <a:pt x="4900" y="530"/>
                  </a:cubicBezTo>
                  <a:cubicBezTo>
                    <a:pt x="4537" y="137"/>
                    <a:pt x="4295" y="1"/>
                    <a:pt x="4091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8"/>
            <p:cNvSpPr/>
            <p:nvPr/>
          </p:nvSpPr>
          <p:spPr>
            <a:xfrm>
              <a:off x="1109150" y="3327975"/>
              <a:ext cx="211750" cy="363175"/>
            </a:xfrm>
            <a:custGeom>
              <a:avLst/>
              <a:gdLst/>
              <a:ahLst/>
              <a:cxnLst/>
              <a:rect l="l" t="t" r="r" b="b"/>
              <a:pathLst>
                <a:path w="8470" h="14527" extrusionOk="0">
                  <a:moveTo>
                    <a:pt x="4109" y="0"/>
                  </a:moveTo>
                  <a:cubicBezTo>
                    <a:pt x="3897" y="0"/>
                    <a:pt x="3727" y="140"/>
                    <a:pt x="3509" y="295"/>
                  </a:cubicBezTo>
                  <a:cubicBezTo>
                    <a:pt x="3146" y="598"/>
                    <a:pt x="1271" y="1989"/>
                    <a:pt x="545" y="2594"/>
                  </a:cubicBezTo>
                  <a:cubicBezTo>
                    <a:pt x="61" y="2957"/>
                    <a:pt x="1" y="3501"/>
                    <a:pt x="1" y="4469"/>
                  </a:cubicBezTo>
                  <a:cubicBezTo>
                    <a:pt x="1" y="4469"/>
                    <a:pt x="1" y="10941"/>
                    <a:pt x="1" y="12575"/>
                  </a:cubicBezTo>
                  <a:cubicBezTo>
                    <a:pt x="1" y="13603"/>
                    <a:pt x="424" y="13724"/>
                    <a:pt x="787" y="14087"/>
                  </a:cubicBezTo>
                  <a:cubicBezTo>
                    <a:pt x="1130" y="14401"/>
                    <a:pt x="2568" y="14527"/>
                    <a:pt x="4052" y="14527"/>
                  </a:cubicBezTo>
                  <a:cubicBezTo>
                    <a:pt x="5709" y="14527"/>
                    <a:pt x="7424" y="14371"/>
                    <a:pt x="7743" y="14147"/>
                  </a:cubicBezTo>
                  <a:cubicBezTo>
                    <a:pt x="8469" y="13603"/>
                    <a:pt x="8227" y="13482"/>
                    <a:pt x="8227" y="12696"/>
                  </a:cubicBezTo>
                  <a:cubicBezTo>
                    <a:pt x="8167" y="11970"/>
                    <a:pt x="8227" y="4409"/>
                    <a:pt x="8227" y="3804"/>
                  </a:cubicBezTo>
                  <a:cubicBezTo>
                    <a:pt x="8167" y="3138"/>
                    <a:pt x="8167" y="3078"/>
                    <a:pt x="7925" y="2836"/>
                  </a:cubicBezTo>
                  <a:cubicBezTo>
                    <a:pt x="7622" y="2594"/>
                    <a:pt x="5626" y="1263"/>
                    <a:pt x="4900" y="477"/>
                  </a:cubicBezTo>
                  <a:cubicBezTo>
                    <a:pt x="4548" y="125"/>
                    <a:pt x="4310" y="0"/>
                    <a:pt x="4109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8"/>
            <p:cNvSpPr/>
            <p:nvPr/>
          </p:nvSpPr>
          <p:spPr>
            <a:xfrm>
              <a:off x="1109150" y="3328175"/>
              <a:ext cx="210225" cy="362825"/>
            </a:xfrm>
            <a:custGeom>
              <a:avLst/>
              <a:gdLst/>
              <a:ahLst/>
              <a:cxnLst/>
              <a:rect l="l" t="t" r="r" b="b"/>
              <a:pathLst>
                <a:path w="8409" h="14513" extrusionOk="0">
                  <a:moveTo>
                    <a:pt x="4091" y="0"/>
                  </a:moveTo>
                  <a:cubicBezTo>
                    <a:pt x="3887" y="0"/>
                    <a:pt x="3721" y="136"/>
                    <a:pt x="3509" y="287"/>
                  </a:cubicBezTo>
                  <a:cubicBezTo>
                    <a:pt x="3146" y="590"/>
                    <a:pt x="1271" y="2042"/>
                    <a:pt x="545" y="2586"/>
                  </a:cubicBezTo>
                  <a:cubicBezTo>
                    <a:pt x="61" y="2949"/>
                    <a:pt x="1" y="3493"/>
                    <a:pt x="1" y="4522"/>
                  </a:cubicBezTo>
                  <a:cubicBezTo>
                    <a:pt x="1" y="4522"/>
                    <a:pt x="1" y="10933"/>
                    <a:pt x="1" y="12567"/>
                  </a:cubicBezTo>
                  <a:cubicBezTo>
                    <a:pt x="1" y="13595"/>
                    <a:pt x="424" y="13716"/>
                    <a:pt x="787" y="14079"/>
                  </a:cubicBezTo>
                  <a:cubicBezTo>
                    <a:pt x="1122" y="14386"/>
                    <a:pt x="2499" y="14513"/>
                    <a:pt x="3939" y="14513"/>
                  </a:cubicBezTo>
                  <a:cubicBezTo>
                    <a:pt x="5621" y="14513"/>
                    <a:pt x="7389" y="14340"/>
                    <a:pt x="7683" y="14079"/>
                  </a:cubicBezTo>
                  <a:cubicBezTo>
                    <a:pt x="8409" y="13595"/>
                    <a:pt x="8227" y="13414"/>
                    <a:pt x="8167" y="12688"/>
                  </a:cubicBezTo>
                  <a:cubicBezTo>
                    <a:pt x="8167" y="11962"/>
                    <a:pt x="8227" y="4401"/>
                    <a:pt x="8167" y="3796"/>
                  </a:cubicBezTo>
                  <a:cubicBezTo>
                    <a:pt x="8167" y="3191"/>
                    <a:pt x="8167" y="3070"/>
                    <a:pt x="7925" y="2828"/>
                  </a:cubicBezTo>
                  <a:cubicBezTo>
                    <a:pt x="7622" y="2586"/>
                    <a:pt x="5626" y="1316"/>
                    <a:pt x="4900" y="529"/>
                  </a:cubicBezTo>
                  <a:cubicBezTo>
                    <a:pt x="4537" y="136"/>
                    <a:pt x="4295" y="0"/>
                    <a:pt x="4091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8"/>
            <p:cNvSpPr/>
            <p:nvPr/>
          </p:nvSpPr>
          <p:spPr>
            <a:xfrm>
              <a:off x="1110675" y="3329675"/>
              <a:ext cx="208700" cy="359975"/>
            </a:xfrm>
            <a:custGeom>
              <a:avLst/>
              <a:gdLst/>
              <a:ahLst/>
              <a:cxnLst/>
              <a:rect l="l" t="t" r="r" b="b"/>
              <a:pathLst>
                <a:path w="8348" h="14399" extrusionOk="0">
                  <a:moveTo>
                    <a:pt x="4038" y="1"/>
                  </a:moveTo>
                  <a:cubicBezTo>
                    <a:pt x="3841" y="1"/>
                    <a:pt x="3690" y="137"/>
                    <a:pt x="3509" y="288"/>
                  </a:cubicBezTo>
                  <a:cubicBezTo>
                    <a:pt x="3085" y="590"/>
                    <a:pt x="1210" y="1982"/>
                    <a:pt x="484" y="2587"/>
                  </a:cubicBezTo>
                  <a:cubicBezTo>
                    <a:pt x="0" y="2949"/>
                    <a:pt x="0" y="3494"/>
                    <a:pt x="0" y="4462"/>
                  </a:cubicBezTo>
                  <a:cubicBezTo>
                    <a:pt x="0" y="4462"/>
                    <a:pt x="0" y="10873"/>
                    <a:pt x="0" y="12446"/>
                  </a:cubicBezTo>
                  <a:cubicBezTo>
                    <a:pt x="0" y="13535"/>
                    <a:pt x="363" y="13595"/>
                    <a:pt x="787" y="13958"/>
                  </a:cubicBezTo>
                  <a:cubicBezTo>
                    <a:pt x="1101" y="14273"/>
                    <a:pt x="2523" y="14398"/>
                    <a:pt x="3994" y="14398"/>
                  </a:cubicBezTo>
                  <a:cubicBezTo>
                    <a:pt x="5634" y="14398"/>
                    <a:pt x="7335" y="14242"/>
                    <a:pt x="7622" y="14019"/>
                  </a:cubicBezTo>
                  <a:cubicBezTo>
                    <a:pt x="8348" y="13475"/>
                    <a:pt x="8166" y="13354"/>
                    <a:pt x="8106" y="12628"/>
                  </a:cubicBezTo>
                  <a:cubicBezTo>
                    <a:pt x="8045" y="11841"/>
                    <a:pt x="8166" y="4401"/>
                    <a:pt x="8106" y="3736"/>
                  </a:cubicBezTo>
                  <a:cubicBezTo>
                    <a:pt x="8045" y="3131"/>
                    <a:pt x="8106" y="3070"/>
                    <a:pt x="7803" y="2828"/>
                  </a:cubicBezTo>
                  <a:cubicBezTo>
                    <a:pt x="7561" y="2587"/>
                    <a:pt x="5565" y="1256"/>
                    <a:pt x="4839" y="530"/>
                  </a:cubicBezTo>
                  <a:cubicBezTo>
                    <a:pt x="4476" y="137"/>
                    <a:pt x="4234" y="1"/>
                    <a:pt x="4038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8"/>
            <p:cNvSpPr/>
            <p:nvPr/>
          </p:nvSpPr>
          <p:spPr>
            <a:xfrm>
              <a:off x="1110675" y="3330800"/>
              <a:ext cx="208700" cy="358850"/>
            </a:xfrm>
            <a:custGeom>
              <a:avLst/>
              <a:gdLst/>
              <a:ahLst/>
              <a:cxnLst/>
              <a:rect l="l" t="t" r="r" b="b"/>
              <a:pathLst>
                <a:path w="8348" h="14354" extrusionOk="0">
                  <a:moveTo>
                    <a:pt x="4038" y="1"/>
                  </a:moveTo>
                  <a:cubicBezTo>
                    <a:pt x="3841" y="1"/>
                    <a:pt x="3690" y="122"/>
                    <a:pt x="3509" y="243"/>
                  </a:cubicBezTo>
                  <a:cubicBezTo>
                    <a:pt x="3085" y="545"/>
                    <a:pt x="1210" y="1997"/>
                    <a:pt x="484" y="2542"/>
                  </a:cubicBezTo>
                  <a:cubicBezTo>
                    <a:pt x="61" y="2904"/>
                    <a:pt x="0" y="3449"/>
                    <a:pt x="0" y="4417"/>
                  </a:cubicBezTo>
                  <a:cubicBezTo>
                    <a:pt x="0" y="4417"/>
                    <a:pt x="0" y="10828"/>
                    <a:pt x="0" y="12401"/>
                  </a:cubicBezTo>
                  <a:cubicBezTo>
                    <a:pt x="0" y="13430"/>
                    <a:pt x="424" y="13550"/>
                    <a:pt x="787" y="13913"/>
                  </a:cubicBezTo>
                  <a:cubicBezTo>
                    <a:pt x="1101" y="14228"/>
                    <a:pt x="2523" y="14353"/>
                    <a:pt x="3994" y="14353"/>
                  </a:cubicBezTo>
                  <a:cubicBezTo>
                    <a:pt x="5634" y="14353"/>
                    <a:pt x="7335" y="14197"/>
                    <a:pt x="7622" y="13974"/>
                  </a:cubicBezTo>
                  <a:cubicBezTo>
                    <a:pt x="8348" y="13430"/>
                    <a:pt x="8166" y="13309"/>
                    <a:pt x="8106" y="12522"/>
                  </a:cubicBezTo>
                  <a:cubicBezTo>
                    <a:pt x="8045" y="11796"/>
                    <a:pt x="8166" y="4356"/>
                    <a:pt x="8106" y="3751"/>
                  </a:cubicBezTo>
                  <a:cubicBezTo>
                    <a:pt x="8045" y="3086"/>
                    <a:pt x="8045" y="3025"/>
                    <a:pt x="7803" y="2783"/>
                  </a:cubicBezTo>
                  <a:cubicBezTo>
                    <a:pt x="7561" y="2542"/>
                    <a:pt x="5565" y="1271"/>
                    <a:pt x="4839" y="485"/>
                  </a:cubicBezTo>
                  <a:cubicBezTo>
                    <a:pt x="4476" y="122"/>
                    <a:pt x="4234" y="1"/>
                    <a:pt x="4038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8"/>
            <p:cNvSpPr/>
            <p:nvPr/>
          </p:nvSpPr>
          <p:spPr>
            <a:xfrm>
              <a:off x="1110675" y="3331200"/>
              <a:ext cx="207200" cy="356925"/>
            </a:xfrm>
            <a:custGeom>
              <a:avLst/>
              <a:gdLst/>
              <a:ahLst/>
              <a:cxnLst/>
              <a:rect l="l" t="t" r="r" b="b"/>
              <a:pathLst>
                <a:path w="8288" h="14277" extrusionOk="0">
                  <a:moveTo>
                    <a:pt x="4038" y="0"/>
                  </a:moveTo>
                  <a:cubicBezTo>
                    <a:pt x="3841" y="0"/>
                    <a:pt x="3690" y="136"/>
                    <a:pt x="3509" y="287"/>
                  </a:cubicBezTo>
                  <a:cubicBezTo>
                    <a:pt x="3085" y="590"/>
                    <a:pt x="1270" y="1981"/>
                    <a:pt x="545" y="2526"/>
                  </a:cubicBezTo>
                  <a:cubicBezTo>
                    <a:pt x="61" y="2888"/>
                    <a:pt x="0" y="3433"/>
                    <a:pt x="0" y="4401"/>
                  </a:cubicBezTo>
                  <a:cubicBezTo>
                    <a:pt x="0" y="4401"/>
                    <a:pt x="0" y="10752"/>
                    <a:pt x="0" y="12385"/>
                  </a:cubicBezTo>
                  <a:cubicBezTo>
                    <a:pt x="0" y="13414"/>
                    <a:pt x="424" y="13474"/>
                    <a:pt x="787" y="13837"/>
                  </a:cubicBezTo>
                  <a:cubicBezTo>
                    <a:pt x="1130" y="14151"/>
                    <a:pt x="2540" y="14277"/>
                    <a:pt x="3996" y="14277"/>
                  </a:cubicBezTo>
                  <a:cubicBezTo>
                    <a:pt x="5621" y="14277"/>
                    <a:pt x="7303" y="14121"/>
                    <a:pt x="7622" y="13897"/>
                  </a:cubicBezTo>
                  <a:cubicBezTo>
                    <a:pt x="8287" y="13414"/>
                    <a:pt x="8106" y="13232"/>
                    <a:pt x="8045" y="12506"/>
                  </a:cubicBezTo>
                  <a:cubicBezTo>
                    <a:pt x="8045" y="11780"/>
                    <a:pt x="8106" y="4340"/>
                    <a:pt x="8045" y="3735"/>
                  </a:cubicBezTo>
                  <a:cubicBezTo>
                    <a:pt x="8045" y="3130"/>
                    <a:pt x="8045" y="3009"/>
                    <a:pt x="7803" y="2767"/>
                  </a:cubicBezTo>
                  <a:cubicBezTo>
                    <a:pt x="7501" y="2526"/>
                    <a:pt x="5565" y="1255"/>
                    <a:pt x="4839" y="529"/>
                  </a:cubicBezTo>
                  <a:cubicBezTo>
                    <a:pt x="4476" y="136"/>
                    <a:pt x="4234" y="0"/>
                    <a:pt x="4038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8"/>
            <p:cNvSpPr/>
            <p:nvPr/>
          </p:nvSpPr>
          <p:spPr>
            <a:xfrm>
              <a:off x="1112175" y="3332500"/>
              <a:ext cx="205700" cy="355625"/>
            </a:xfrm>
            <a:custGeom>
              <a:avLst/>
              <a:gdLst/>
              <a:ahLst/>
              <a:cxnLst/>
              <a:rect l="l" t="t" r="r" b="b"/>
              <a:pathLst>
                <a:path w="8228" h="14225" extrusionOk="0">
                  <a:moveTo>
                    <a:pt x="3995" y="1"/>
                  </a:moveTo>
                  <a:cubicBezTo>
                    <a:pt x="3790" y="1"/>
                    <a:pt x="3635" y="140"/>
                    <a:pt x="3449" y="296"/>
                  </a:cubicBezTo>
                  <a:cubicBezTo>
                    <a:pt x="3086" y="538"/>
                    <a:pt x="1210" y="1990"/>
                    <a:pt x="485" y="2534"/>
                  </a:cubicBezTo>
                  <a:cubicBezTo>
                    <a:pt x="1" y="2897"/>
                    <a:pt x="1" y="3441"/>
                    <a:pt x="1" y="4409"/>
                  </a:cubicBezTo>
                  <a:lnTo>
                    <a:pt x="1" y="12273"/>
                  </a:lnTo>
                  <a:cubicBezTo>
                    <a:pt x="1" y="13362"/>
                    <a:pt x="364" y="13422"/>
                    <a:pt x="727" y="13785"/>
                  </a:cubicBezTo>
                  <a:cubicBezTo>
                    <a:pt x="1070" y="14099"/>
                    <a:pt x="2480" y="14225"/>
                    <a:pt x="3930" y="14225"/>
                  </a:cubicBezTo>
                  <a:cubicBezTo>
                    <a:pt x="5548" y="14225"/>
                    <a:pt x="7214" y="14069"/>
                    <a:pt x="7501" y="13845"/>
                  </a:cubicBezTo>
                  <a:cubicBezTo>
                    <a:pt x="8227" y="13301"/>
                    <a:pt x="8046" y="13180"/>
                    <a:pt x="7985" y="12454"/>
                  </a:cubicBezTo>
                  <a:cubicBezTo>
                    <a:pt x="7925" y="11668"/>
                    <a:pt x="8046" y="4288"/>
                    <a:pt x="7985" y="3683"/>
                  </a:cubicBezTo>
                  <a:cubicBezTo>
                    <a:pt x="7925" y="3078"/>
                    <a:pt x="7985" y="3018"/>
                    <a:pt x="7743" y="2776"/>
                  </a:cubicBezTo>
                  <a:cubicBezTo>
                    <a:pt x="7441" y="2534"/>
                    <a:pt x="5445" y="1264"/>
                    <a:pt x="4779" y="477"/>
                  </a:cubicBezTo>
                  <a:cubicBezTo>
                    <a:pt x="4427" y="125"/>
                    <a:pt x="4189" y="1"/>
                    <a:pt x="3995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8"/>
            <p:cNvSpPr/>
            <p:nvPr/>
          </p:nvSpPr>
          <p:spPr>
            <a:xfrm>
              <a:off x="1112175" y="3332700"/>
              <a:ext cx="205700" cy="354150"/>
            </a:xfrm>
            <a:custGeom>
              <a:avLst/>
              <a:gdLst/>
              <a:ahLst/>
              <a:cxnLst/>
              <a:rect l="l" t="t" r="r" b="b"/>
              <a:pathLst>
                <a:path w="8228" h="14166" extrusionOk="0">
                  <a:moveTo>
                    <a:pt x="3978" y="1"/>
                  </a:moveTo>
                  <a:cubicBezTo>
                    <a:pt x="3781" y="1"/>
                    <a:pt x="3630" y="137"/>
                    <a:pt x="3449" y="288"/>
                  </a:cubicBezTo>
                  <a:cubicBezTo>
                    <a:pt x="3086" y="590"/>
                    <a:pt x="1210" y="1982"/>
                    <a:pt x="485" y="2526"/>
                  </a:cubicBezTo>
                  <a:cubicBezTo>
                    <a:pt x="61" y="2889"/>
                    <a:pt x="1" y="3433"/>
                    <a:pt x="1" y="4401"/>
                  </a:cubicBezTo>
                  <a:lnTo>
                    <a:pt x="1" y="12265"/>
                  </a:lnTo>
                  <a:cubicBezTo>
                    <a:pt x="1" y="13293"/>
                    <a:pt x="364" y="13414"/>
                    <a:pt x="787" y="13777"/>
                  </a:cubicBezTo>
                  <a:cubicBezTo>
                    <a:pt x="1091" y="14053"/>
                    <a:pt x="2405" y="14166"/>
                    <a:pt x="3795" y="14166"/>
                  </a:cubicBezTo>
                  <a:cubicBezTo>
                    <a:pt x="5447" y="14166"/>
                    <a:pt x="7206" y="14007"/>
                    <a:pt x="7501" y="13777"/>
                  </a:cubicBezTo>
                  <a:cubicBezTo>
                    <a:pt x="8227" y="13293"/>
                    <a:pt x="8046" y="13172"/>
                    <a:pt x="7985" y="12386"/>
                  </a:cubicBezTo>
                  <a:cubicBezTo>
                    <a:pt x="7925" y="11660"/>
                    <a:pt x="8046" y="4341"/>
                    <a:pt x="7985" y="3736"/>
                  </a:cubicBezTo>
                  <a:cubicBezTo>
                    <a:pt x="7925" y="3070"/>
                    <a:pt x="7985" y="3010"/>
                    <a:pt x="7683" y="2768"/>
                  </a:cubicBezTo>
                  <a:cubicBezTo>
                    <a:pt x="7441" y="2526"/>
                    <a:pt x="5445" y="1256"/>
                    <a:pt x="4779" y="530"/>
                  </a:cubicBezTo>
                  <a:cubicBezTo>
                    <a:pt x="4416" y="137"/>
                    <a:pt x="4174" y="1"/>
                    <a:pt x="3978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8"/>
            <p:cNvSpPr/>
            <p:nvPr/>
          </p:nvSpPr>
          <p:spPr>
            <a:xfrm>
              <a:off x="1112175" y="3334025"/>
              <a:ext cx="204175" cy="352600"/>
            </a:xfrm>
            <a:custGeom>
              <a:avLst/>
              <a:gdLst/>
              <a:ahLst/>
              <a:cxnLst/>
              <a:rect l="l" t="t" r="r" b="b"/>
              <a:pathLst>
                <a:path w="8167" h="14104" extrusionOk="0">
                  <a:moveTo>
                    <a:pt x="3995" y="0"/>
                  </a:moveTo>
                  <a:cubicBezTo>
                    <a:pt x="3790" y="0"/>
                    <a:pt x="3635" y="140"/>
                    <a:pt x="3449" y="295"/>
                  </a:cubicBezTo>
                  <a:cubicBezTo>
                    <a:pt x="3086" y="598"/>
                    <a:pt x="1210" y="1929"/>
                    <a:pt x="485" y="2534"/>
                  </a:cubicBezTo>
                  <a:cubicBezTo>
                    <a:pt x="61" y="2836"/>
                    <a:pt x="1" y="3380"/>
                    <a:pt x="1" y="4348"/>
                  </a:cubicBezTo>
                  <a:cubicBezTo>
                    <a:pt x="1" y="4348"/>
                    <a:pt x="1" y="10639"/>
                    <a:pt x="1" y="12212"/>
                  </a:cubicBezTo>
                  <a:cubicBezTo>
                    <a:pt x="1" y="13240"/>
                    <a:pt x="424" y="13301"/>
                    <a:pt x="787" y="13663"/>
                  </a:cubicBezTo>
                  <a:cubicBezTo>
                    <a:pt x="1101" y="13978"/>
                    <a:pt x="2497" y="14103"/>
                    <a:pt x="3939" y="14103"/>
                  </a:cubicBezTo>
                  <a:cubicBezTo>
                    <a:pt x="5548" y="14103"/>
                    <a:pt x="7214" y="13947"/>
                    <a:pt x="7501" y="13724"/>
                  </a:cubicBezTo>
                  <a:cubicBezTo>
                    <a:pt x="8167" y="13180"/>
                    <a:pt x="7985" y="13059"/>
                    <a:pt x="7985" y="12333"/>
                  </a:cubicBezTo>
                  <a:cubicBezTo>
                    <a:pt x="7925" y="11607"/>
                    <a:pt x="7985" y="4288"/>
                    <a:pt x="7985" y="3683"/>
                  </a:cubicBezTo>
                  <a:cubicBezTo>
                    <a:pt x="7925" y="3078"/>
                    <a:pt x="7925" y="2957"/>
                    <a:pt x="7683" y="2775"/>
                  </a:cubicBezTo>
                  <a:cubicBezTo>
                    <a:pt x="7441" y="2534"/>
                    <a:pt x="5445" y="1203"/>
                    <a:pt x="4779" y="477"/>
                  </a:cubicBezTo>
                  <a:cubicBezTo>
                    <a:pt x="4427" y="124"/>
                    <a:pt x="4189" y="0"/>
                    <a:pt x="3995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8"/>
            <p:cNvSpPr/>
            <p:nvPr/>
          </p:nvSpPr>
          <p:spPr>
            <a:xfrm>
              <a:off x="1112175" y="3334225"/>
              <a:ext cx="204175" cy="351275"/>
            </a:xfrm>
            <a:custGeom>
              <a:avLst/>
              <a:gdLst/>
              <a:ahLst/>
              <a:cxnLst/>
              <a:rect l="l" t="t" r="r" b="b"/>
              <a:pathLst>
                <a:path w="8167" h="14051" extrusionOk="0">
                  <a:moveTo>
                    <a:pt x="3978" y="0"/>
                  </a:moveTo>
                  <a:cubicBezTo>
                    <a:pt x="3781" y="0"/>
                    <a:pt x="3630" y="136"/>
                    <a:pt x="3449" y="287"/>
                  </a:cubicBezTo>
                  <a:cubicBezTo>
                    <a:pt x="3086" y="590"/>
                    <a:pt x="1210" y="1981"/>
                    <a:pt x="545" y="2526"/>
                  </a:cubicBezTo>
                  <a:cubicBezTo>
                    <a:pt x="61" y="2888"/>
                    <a:pt x="1" y="3433"/>
                    <a:pt x="1" y="4340"/>
                  </a:cubicBezTo>
                  <a:lnTo>
                    <a:pt x="1" y="12204"/>
                  </a:lnTo>
                  <a:cubicBezTo>
                    <a:pt x="1" y="13172"/>
                    <a:pt x="424" y="13293"/>
                    <a:pt x="787" y="13655"/>
                  </a:cubicBezTo>
                  <a:cubicBezTo>
                    <a:pt x="1099" y="13939"/>
                    <a:pt x="2478" y="14050"/>
                    <a:pt x="3909" y="14050"/>
                  </a:cubicBezTo>
                  <a:cubicBezTo>
                    <a:pt x="5527" y="14050"/>
                    <a:pt x="7212" y="13909"/>
                    <a:pt x="7501" y="13716"/>
                  </a:cubicBezTo>
                  <a:cubicBezTo>
                    <a:pt x="8167" y="13172"/>
                    <a:pt x="7985" y="13051"/>
                    <a:pt x="7925" y="12325"/>
                  </a:cubicBezTo>
                  <a:cubicBezTo>
                    <a:pt x="7925" y="11599"/>
                    <a:pt x="7985" y="4280"/>
                    <a:pt x="7925" y="3675"/>
                  </a:cubicBezTo>
                  <a:cubicBezTo>
                    <a:pt x="7925" y="3070"/>
                    <a:pt x="7925" y="3009"/>
                    <a:pt x="7683" y="2767"/>
                  </a:cubicBezTo>
                  <a:cubicBezTo>
                    <a:pt x="7380" y="2526"/>
                    <a:pt x="5445" y="1255"/>
                    <a:pt x="4779" y="529"/>
                  </a:cubicBezTo>
                  <a:cubicBezTo>
                    <a:pt x="4416" y="136"/>
                    <a:pt x="4174" y="0"/>
                    <a:pt x="3978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1113700" y="3335525"/>
              <a:ext cx="202650" cy="349050"/>
            </a:xfrm>
            <a:custGeom>
              <a:avLst/>
              <a:gdLst/>
              <a:ahLst/>
              <a:cxnLst/>
              <a:rect l="l" t="t" r="r" b="b"/>
              <a:pathLst>
                <a:path w="8106" h="13962" extrusionOk="0">
                  <a:moveTo>
                    <a:pt x="3934" y="1"/>
                  </a:moveTo>
                  <a:cubicBezTo>
                    <a:pt x="3729" y="1"/>
                    <a:pt x="3574" y="140"/>
                    <a:pt x="3388" y="296"/>
                  </a:cubicBezTo>
                  <a:cubicBezTo>
                    <a:pt x="3025" y="598"/>
                    <a:pt x="1210" y="1929"/>
                    <a:pt x="484" y="2474"/>
                  </a:cubicBezTo>
                  <a:cubicBezTo>
                    <a:pt x="0" y="2836"/>
                    <a:pt x="0" y="3381"/>
                    <a:pt x="0" y="4349"/>
                  </a:cubicBezTo>
                  <a:cubicBezTo>
                    <a:pt x="0" y="4349"/>
                    <a:pt x="0" y="10579"/>
                    <a:pt x="0" y="12091"/>
                  </a:cubicBezTo>
                  <a:cubicBezTo>
                    <a:pt x="0" y="13120"/>
                    <a:pt x="363" y="13241"/>
                    <a:pt x="726" y="13543"/>
                  </a:cubicBezTo>
                  <a:cubicBezTo>
                    <a:pt x="1030" y="13847"/>
                    <a:pt x="2346" y="13962"/>
                    <a:pt x="3732" y="13962"/>
                  </a:cubicBezTo>
                  <a:cubicBezTo>
                    <a:pt x="5376" y="13962"/>
                    <a:pt x="7117" y="13800"/>
                    <a:pt x="7380" y="13603"/>
                  </a:cubicBezTo>
                  <a:cubicBezTo>
                    <a:pt x="8106" y="13120"/>
                    <a:pt x="7924" y="12999"/>
                    <a:pt x="7864" y="12273"/>
                  </a:cubicBezTo>
                  <a:cubicBezTo>
                    <a:pt x="7803" y="11486"/>
                    <a:pt x="7924" y="4228"/>
                    <a:pt x="7864" y="3623"/>
                  </a:cubicBezTo>
                  <a:cubicBezTo>
                    <a:pt x="7803" y="3018"/>
                    <a:pt x="7864" y="2957"/>
                    <a:pt x="7622" y="2715"/>
                  </a:cubicBezTo>
                  <a:cubicBezTo>
                    <a:pt x="7319" y="2474"/>
                    <a:pt x="5384" y="1203"/>
                    <a:pt x="4718" y="477"/>
                  </a:cubicBezTo>
                  <a:cubicBezTo>
                    <a:pt x="4366" y="125"/>
                    <a:pt x="4128" y="1"/>
                    <a:pt x="3934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1113700" y="3336275"/>
              <a:ext cx="201150" cy="347700"/>
            </a:xfrm>
            <a:custGeom>
              <a:avLst/>
              <a:gdLst/>
              <a:ahLst/>
              <a:cxnLst/>
              <a:rect l="l" t="t" r="r" b="b"/>
              <a:pathLst>
                <a:path w="8046" h="13908" extrusionOk="0">
                  <a:moveTo>
                    <a:pt x="3899" y="1"/>
                  </a:moveTo>
                  <a:cubicBezTo>
                    <a:pt x="3711" y="1"/>
                    <a:pt x="3564" y="119"/>
                    <a:pt x="3388" y="266"/>
                  </a:cubicBezTo>
                  <a:cubicBezTo>
                    <a:pt x="3025" y="568"/>
                    <a:pt x="1210" y="1960"/>
                    <a:pt x="484" y="2504"/>
                  </a:cubicBezTo>
                  <a:cubicBezTo>
                    <a:pt x="61" y="2806"/>
                    <a:pt x="0" y="3351"/>
                    <a:pt x="0" y="4319"/>
                  </a:cubicBezTo>
                  <a:cubicBezTo>
                    <a:pt x="0" y="4319"/>
                    <a:pt x="0" y="10489"/>
                    <a:pt x="0" y="12061"/>
                  </a:cubicBezTo>
                  <a:cubicBezTo>
                    <a:pt x="0" y="13090"/>
                    <a:pt x="363" y="13150"/>
                    <a:pt x="786" y="13513"/>
                  </a:cubicBezTo>
                  <a:cubicBezTo>
                    <a:pt x="1070" y="13797"/>
                    <a:pt x="2434" y="13908"/>
                    <a:pt x="3850" y="13908"/>
                  </a:cubicBezTo>
                  <a:cubicBezTo>
                    <a:pt x="5452" y="13908"/>
                    <a:pt x="7123" y="13766"/>
                    <a:pt x="7380" y="13573"/>
                  </a:cubicBezTo>
                  <a:cubicBezTo>
                    <a:pt x="8045" y="13029"/>
                    <a:pt x="7924" y="12908"/>
                    <a:pt x="7864" y="12182"/>
                  </a:cubicBezTo>
                  <a:cubicBezTo>
                    <a:pt x="7803" y="11456"/>
                    <a:pt x="7924" y="4258"/>
                    <a:pt x="7864" y="3653"/>
                  </a:cubicBezTo>
                  <a:cubicBezTo>
                    <a:pt x="7803" y="3048"/>
                    <a:pt x="7864" y="2988"/>
                    <a:pt x="7561" y="2746"/>
                  </a:cubicBezTo>
                  <a:cubicBezTo>
                    <a:pt x="7319" y="2504"/>
                    <a:pt x="5384" y="1234"/>
                    <a:pt x="4718" y="508"/>
                  </a:cubicBezTo>
                  <a:cubicBezTo>
                    <a:pt x="4345" y="134"/>
                    <a:pt x="4099" y="1"/>
                    <a:pt x="3899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8"/>
            <p:cNvSpPr/>
            <p:nvPr/>
          </p:nvSpPr>
          <p:spPr>
            <a:xfrm>
              <a:off x="1113700" y="3337050"/>
              <a:ext cx="201150" cy="346275"/>
            </a:xfrm>
            <a:custGeom>
              <a:avLst/>
              <a:gdLst/>
              <a:ahLst/>
              <a:cxnLst/>
              <a:rect l="l" t="t" r="r" b="b"/>
              <a:pathLst>
                <a:path w="8046" h="13851" extrusionOk="0">
                  <a:moveTo>
                    <a:pt x="3934" y="0"/>
                  </a:moveTo>
                  <a:cubicBezTo>
                    <a:pt x="3729" y="0"/>
                    <a:pt x="3574" y="140"/>
                    <a:pt x="3388" y="295"/>
                  </a:cubicBezTo>
                  <a:cubicBezTo>
                    <a:pt x="3025" y="598"/>
                    <a:pt x="1210" y="1929"/>
                    <a:pt x="484" y="2473"/>
                  </a:cubicBezTo>
                  <a:cubicBezTo>
                    <a:pt x="61" y="2836"/>
                    <a:pt x="0" y="3380"/>
                    <a:pt x="0" y="4288"/>
                  </a:cubicBezTo>
                  <a:lnTo>
                    <a:pt x="0" y="12030"/>
                  </a:lnTo>
                  <a:cubicBezTo>
                    <a:pt x="0" y="12998"/>
                    <a:pt x="424" y="13119"/>
                    <a:pt x="786" y="13482"/>
                  </a:cubicBezTo>
                  <a:cubicBezTo>
                    <a:pt x="1053" y="13748"/>
                    <a:pt x="2268" y="13850"/>
                    <a:pt x="3587" y="13850"/>
                  </a:cubicBezTo>
                  <a:cubicBezTo>
                    <a:pt x="5265" y="13850"/>
                    <a:pt x="7109" y="13685"/>
                    <a:pt x="7380" y="13482"/>
                  </a:cubicBezTo>
                  <a:cubicBezTo>
                    <a:pt x="8045" y="12998"/>
                    <a:pt x="7864" y="12877"/>
                    <a:pt x="7864" y="12151"/>
                  </a:cubicBezTo>
                  <a:cubicBezTo>
                    <a:pt x="7803" y="11425"/>
                    <a:pt x="7864" y="4227"/>
                    <a:pt x="7864" y="3622"/>
                  </a:cubicBezTo>
                  <a:cubicBezTo>
                    <a:pt x="7803" y="3017"/>
                    <a:pt x="7803" y="2957"/>
                    <a:pt x="7561" y="2715"/>
                  </a:cubicBezTo>
                  <a:cubicBezTo>
                    <a:pt x="7319" y="2473"/>
                    <a:pt x="5384" y="1203"/>
                    <a:pt x="4718" y="477"/>
                  </a:cubicBezTo>
                  <a:cubicBezTo>
                    <a:pt x="4366" y="124"/>
                    <a:pt x="4128" y="0"/>
                    <a:pt x="3934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8"/>
            <p:cNvSpPr/>
            <p:nvPr/>
          </p:nvSpPr>
          <p:spPr>
            <a:xfrm>
              <a:off x="1113700" y="3338375"/>
              <a:ext cx="201150" cy="344100"/>
            </a:xfrm>
            <a:custGeom>
              <a:avLst/>
              <a:gdLst/>
              <a:ahLst/>
              <a:cxnLst/>
              <a:rect l="l" t="t" r="r" b="b"/>
              <a:pathLst>
                <a:path w="8046" h="13764" extrusionOk="0">
                  <a:moveTo>
                    <a:pt x="3917" y="0"/>
                  </a:moveTo>
                  <a:cubicBezTo>
                    <a:pt x="3720" y="0"/>
                    <a:pt x="3569" y="121"/>
                    <a:pt x="3388" y="242"/>
                  </a:cubicBezTo>
                  <a:cubicBezTo>
                    <a:pt x="3025" y="545"/>
                    <a:pt x="1210" y="1936"/>
                    <a:pt x="545" y="2420"/>
                  </a:cubicBezTo>
                  <a:cubicBezTo>
                    <a:pt x="61" y="2783"/>
                    <a:pt x="0" y="3327"/>
                    <a:pt x="0" y="4295"/>
                  </a:cubicBezTo>
                  <a:lnTo>
                    <a:pt x="0" y="11917"/>
                  </a:lnTo>
                  <a:cubicBezTo>
                    <a:pt x="0" y="12945"/>
                    <a:pt x="424" y="13006"/>
                    <a:pt x="786" y="13368"/>
                  </a:cubicBezTo>
                  <a:cubicBezTo>
                    <a:pt x="1070" y="13652"/>
                    <a:pt x="2434" y="13763"/>
                    <a:pt x="3850" y="13763"/>
                  </a:cubicBezTo>
                  <a:cubicBezTo>
                    <a:pt x="5452" y="13763"/>
                    <a:pt x="7123" y="13622"/>
                    <a:pt x="7380" y="13429"/>
                  </a:cubicBezTo>
                  <a:cubicBezTo>
                    <a:pt x="8045" y="12945"/>
                    <a:pt x="7864" y="12824"/>
                    <a:pt x="7803" y="12098"/>
                  </a:cubicBezTo>
                  <a:cubicBezTo>
                    <a:pt x="7743" y="11372"/>
                    <a:pt x="7864" y="4174"/>
                    <a:pt x="7803" y="3569"/>
                  </a:cubicBezTo>
                  <a:cubicBezTo>
                    <a:pt x="7743" y="2964"/>
                    <a:pt x="7803" y="2904"/>
                    <a:pt x="7561" y="2662"/>
                  </a:cubicBezTo>
                  <a:cubicBezTo>
                    <a:pt x="7259" y="2480"/>
                    <a:pt x="5384" y="1210"/>
                    <a:pt x="4718" y="484"/>
                  </a:cubicBezTo>
                  <a:cubicBezTo>
                    <a:pt x="4355" y="121"/>
                    <a:pt x="4113" y="0"/>
                    <a:pt x="3917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8"/>
            <p:cNvSpPr/>
            <p:nvPr/>
          </p:nvSpPr>
          <p:spPr>
            <a:xfrm>
              <a:off x="1115200" y="3338550"/>
              <a:ext cx="198125" cy="343400"/>
            </a:xfrm>
            <a:custGeom>
              <a:avLst/>
              <a:gdLst/>
              <a:ahLst/>
              <a:cxnLst/>
              <a:rect l="l" t="t" r="r" b="b"/>
              <a:pathLst>
                <a:path w="7925" h="13736" extrusionOk="0">
                  <a:moveTo>
                    <a:pt x="3866" y="1"/>
                  </a:moveTo>
                  <a:cubicBezTo>
                    <a:pt x="3669" y="1"/>
                    <a:pt x="3514" y="140"/>
                    <a:pt x="3328" y="296"/>
                  </a:cubicBezTo>
                  <a:cubicBezTo>
                    <a:pt x="2965" y="598"/>
                    <a:pt x="1150" y="1929"/>
                    <a:pt x="485" y="2473"/>
                  </a:cubicBezTo>
                  <a:cubicBezTo>
                    <a:pt x="1" y="2776"/>
                    <a:pt x="1" y="3320"/>
                    <a:pt x="1" y="4288"/>
                  </a:cubicBezTo>
                  <a:cubicBezTo>
                    <a:pt x="1" y="4288"/>
                    <a:pt x="1" y="10398"/>
                    <a:pt x="1" y="11910"/>
                  </a:cubicBezTo>
                  <a:cubicBezTo>
                    <a:pt x="1" y="12938"/>
                    <a:pt x="364" y="12999"/>
                    <a:pt x="726" y="13361"/>
                  </a:cubicBezTo>
                  <a:cubicBezTo>
                    <a:pt x="1000" y="13635"/>
                    <a:pt x="2274" y="13735"/>
                    <a:pt x="3628" y="13735"/>
                  </a:cubicBezTo>
                  <a:cubicBezTo>
                    <a:pt x="5269" y="13735"/>
                    <a:pt x="7027" y="13588"/>
                    <a:pt x="7259" y="13422"/>
                  </a:cubicBezTo>
                  <a:cubicBezTo>
                    <a:pt x="7925" y="12878"/>
                    <a:pt x="7804" y="12757"/>
                    <a:pt x="7743" y="12031"/>
                  </a:cubicBezTo>
                  <a:cubicBezTo>
                    <a:pt x="7683" y="11305"/>
                    <a:pt x="7804" y="4228"/>
                    <a:pt x="7743" y="3623"/>
                  </a:cubicBezTo>
                  <a:cubicBezTo>
                    <a:pt x="7683" y="3018"/>
                    <a:pt x="7743" y="2957"/>
                    <a:pt x="7441" y="2715"/>
                  </a:cubicBezTo>
                  <a:cubicBezTo>
                    <a:pt x="7199" y="2473"/>
                    <a:pt x="5324" y="1203"/>
                    <a:pt x="4598" y="477"/>
                  </a:cubicBezTo>
                  <a:cubicBezTo>
                    <a:pt x="4275" y="125"/>
                    <a:pt x="4052" y="1"/>
                    <a:pt x="386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8"/>
            <p:cNvSpPr/>
            <p:nvPr/>
          </p:nvSpPr>
          <p:spPr>
            <a:xfrm>
              <a:off x="1115200" y="3339875"/>
              <a:ext cx="198125" cy="341325"/>
            </a:xfrm>
            <a:custGeom>
              <a:avLst/>
              <a:gdLst/>
              <a:ahLst/>
              <a:cxnLst/>
              <a:rect l="l" t="t" r="r" b="b"/>
              <a:pathLst>
                <a:path w="7925" h="13653" extrusionOk="0">
                  <a:moveTo>
                    <a:pt x="3849" y="1"/>
                  </a:moveTo>
                  <a:cubicBezTo>
                    <a:pt x="3660" y="1"/>
                    <a:pt x="3509" y="122"/>
                    <a:pt x="3328" y="243"/>
                  </a:cubicBezTo>
                  <a:cubicBezTo>
                    <a:pt x="2965" y="545"/>
                    <a:pt x="1210" y="1876"/>
                    <a:pt x="485" y="2420"/>
                  </a:cubicBezTo>
                  <a:cubicBezTo>
                    <a:pt x="61" y="2783"/>
                    <a:pt x="1" y="3328"/>
                    <a:pt x="1" y="4235"/>
                  </a:cubicBezTo>
                  <a:lnTo>
                    <a:pt x="1" y="11857"/>
                  </a:lnTo>
                  <a:cubicBezTo>
                    <a:pt x="1" y="12825"/>
                    <a:pt x="364" y="12946"/>
                    <a:pt x="726" y="13308"/>
                  </a:cubicBezTo>
                  <a:cubicBezTo>
                    <a:pt x="1027" y="13554"/>
                    <a:pt x="2301" y="13652"/>
                    <a:pt x="3647" y="13652"/>
                  </a:cubicBezTo>
                  <a:cubicBezTo>
                    <a:pt x="5284" y="13652"/>
                    <a:pt x="7027" y="13508"/>
                    <a:pt x="7259" y="13308"/>
                  </a:cubicBezTo>
                  <a:cubicBezTo>
                    <a:pt x="7925" y="12825"/>
                    <a:pt x="7743" y="12704"/>
                    <a:pt x="7743" y="11978"/>
                  </a:cubicBezTo>
                  <a:cubicBezTo>
                    <a:pt x="7683" y="11252"/>
                    <a:pt x="7743" y="4175"/>
                    <a:pt x="7743" y="3570"/>
                  </a:cubicBezTo>
                  <a:cubicBezTo>
                    <a:pt x="7683" y="2965"/>
                    <a:pt x="7683" y="2904"/>
                    <a:pt x="7441" y="2662"/>
                  </a:cubicBezTo>
                  <a:cubicBezTo>
                    <a:pt x="7199" y="2420"/>
                    <a:pt x="5263" y="1211"/>
                    <a:pt x="4598" y="485"/>
                  </a:cubicBezTo>
                  <a:cubicBezTo>
                    <a:pt x="4265" y="122"/>
                    <a:pt x="4038" y="1"/>
                    <a:pt x="3849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1115200" y="3340650"/>
              <a:ext cx="198125" cy="339775"/>
            </a:xfrm>
            <a:custGeom>
              <a:avLst/>
              <a:gdLst/>
              <a:ahLst/>
              <a:cxnLst/>
              <a:rect l="l" t="t" r="r" b="b"/>
              <a:pathLst>
                <a:path w="7925" h="13591" extrusionOk="0">
                  <a:moveTo>
                    <a:pt x="3849" y="0"/>
                  </a:moveTo>
                  <a:cubicBezTo>
                    <a:pt x="3660" y="0"/>
                    <a:pt x="3509" y="121"/>
                    <a:pt x="3328" y="272"/>
                  </a:cubicBezTo>
                  <a:cubicBezTo>
                    <a:pt x="2965" y="575"/>
                    <a:pt x="1210" y="1906"/>
                    <a:pt x="485" y="2450"/>
                  </a:cubicBezTo>
                  <a:cubicBezTo>
                    <a:pt x="61" y="2752"/>
                    <a:pt x="1" y="3297"/>
                    <a:pt x="1" y="4204"/>
                  </a:cubicBezTo>
                  <a:cubicBezTo>
                    <a:pt x="1" y="4204"/>
                    <a:pt x="1" y="10253"/>
                    <a:pt x="1" y="11765"/>
                  </a:cubicBezTo>
                  <a:cubicBezTo>
                    <a:pt x="1" y="12794"/>
                    <a:pt x="424" y="12854"/>
                    <a:pt x="787" y="13217"/>
                  </a:cubicBezTo>
                  <a:cubicBezTo>
                    <a:pt x="1060" y="13490"/>
                    <a:pt x="2322" y="13591"/>
                    <a:pt x="3663" y="13591"/>
                  </a:cubicBezTo>
                  <a:cubicBezTo>
                    <a:pt x="5288" y="13591"/>
                    <a:pt x="7027" y="13443"/>
                    <a:pt x="7259" y="13277"/>
                  </a:cubicBezTo>
                  <a:cubicBezTo>
                    <a:pt x="7925" y="12794"/>
                    <a:pt x="7743" y="12612"/>
                    <a:pt x="7683" y="11947"/>
                  </a:cubicBezTo>
                  <a:cubicBezTo>
                    <a:pt x="7683" y="11221"/>
                    <a:pt x="7743" y="4144"/>
                    <a:pt x="7683" y="3539"/>
                  </a:cubicBezTo>
                  <a:cubicBezTo>
                    <a:pt x="7683" y="2934"/>
                    <a:pt x="7683" y="2873"/>
                    <a:pt x="7441" y="2692"/>
                  </a:cubicBezTo>
                  <a:cubicBezTo>
                    <a:pt x="7199" y="2450"/>
                    <a:pt x="5263" y="1180"/>
                    <a:pt x="4598" y="454"/>
                  </a:cubicBezTo>
                  <a:cubicBezTo>
                    <a:pt x="4265" y="121"/>
                    <a:pt x="4038" y="0"/>
                    <a:pt x="3849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8"/>
            <p:cNvSpPr/>
            <p:nvPr/>
          </p:nvSpPr>
          <p:spPr>
            <a:xfrm>
              <a:off x="1116725" y="3341575"/>
              <a:ext cx="195100" cy="338100"/>
            </a:xfrm>
            <a:custGeom>
              <a:avLst/>
              <a:gdLst/>
              <a:ahLst/>
              <a:cxnLst/>
              <a:rect l="l" t="t" r="r" b="b"/>
              <a:pathLst>
                <a:path w="7804" h="13524" extrusionOk="0">
                  <a:moveTo>
                    <a:pt x="3805" y="1"/>
                  </a:moveTo>
                  <a:cubicBezTo>
                    <a:pt x="3608" y="1"/>
                    <a:pt x="3453" y="140"/>
                    <a:pt x="3267" y="296"/>
                  </a:cubicBezTo>
                  <a:cubicBezTo>
                    <a:pt x="2904" y="538"/>
                    <a:pt x="1149" y="1869"/>
                    <a:pt x="484" y="2413"/>
                  </a:cubicBezTo>
                  <a:cubicBezTo>
                    <a:pt x="0" y="2776"/>
                    <a:pt x="0" y="3260"/>
                    <a:pt x="0" y="4228"/>
                  </a:cubicBezTo>
                  <a:cubicBezTo>
                    <a:pt x="0" y="4228"/>
                    <a:pt x="0" y="10216"/>
                    <a:pt x="0" y="11728"/>
                  </a:cubicBezTo>
                  <a:cubicBezTo>
                    <a:pt x="0" y="12696"/>
                    <a:pt x="363" y="12817"/>
                    <a:pt x="726" y="13180"/>
                  </a:cubicBezTo>
                  <a:cubicBezTo>
                    <a:pt x="999" y="13426"/>
                    <a:pt x="2258" y="13524"/>
                    <a:pt x="3596" y="13524"/>
                  </a:cubicBezTo>
                  <a:cubicBezTo>
                    <a:pt x="5223" y="13524"/>
                    <a:pt x="6966" y="13379"/>
                    <a:pt x="7198" y="13180"/>
                  </a:cubicBezTo>
                  <a:cubicBezTo>
                    <a:pt x="7803" y="12696"/>
                    <a:pt x="7682" y="12575"/>
                    <a:pt x="7622" y="11849"/>
                  </a:cubicBezTo>
                  <a:cubicBezTo>
                    <a:pt x="7561" y="11184"/>
                    <a:pt x="7682" y="4107"/>
                    <a:pt x="7622" y="3562"/>
                  </a:cubicBezTo>
                  <a:cubicBezTo>
                    <a:pt x="7561" y="2957"/>
                    <a:pt x="7622" y="2897"/>
                    <a:pt x="7380" y="2655"/>
                  </a:cubicBezTo>
                  <a:cubicBezTo>
                    <a:pt x="7138" y="2413"/>
                    <a:pt x="5202" y="1203"/>
                    <a:pt x="4537" y="477"/>
                  </a:cubicBezTo>
                  <a:cubicBezTo>
                    <a:pt x="4214" y="125"/>
                    <a:pt x="3991" y="1"/>
                    <a:pt x="380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8"/>
            <p:cNvSpPr/>
            <p:nvPr/>
          </p:nvSpPr>
          <p:spPr>
            <a:xfrm>
              <a:off x="1116725" y="3342325"/>
              <a:ext cx="195100" cy="336600"/>
            </a:xfrm>
            <a:custGeom>
              <a:avLst/>
              <a:gdLst/>
              <a:ahLst/>
              <a:cxnLst/>
              <a:rect l="l" t="t" r="r" b="b"/>
              <a:pathLst>
                <a:path w="7804" h="13464" extrusionOk="0">
                  <a:moveTo>
                    <a:pt x="3771" y="1"/>
                  </a:moveTo>
                  <a:cubicBezTo>
                    <a:pt x="3590" y="1"/>
                    <a:pt x="3443" y="119"/>
                    <a:pt x="3267" y="266"/>
                  </a:cubicBezTo>
                  <a:cubicBezTo>
                    <a:pt x="2904" y="568"/>
                    <a:pt x="1149" y="1899"/>
                    <a:pt x="484" y="2383"/>
                  </a:cubicBezTo>
                  <a:cubicBezTo>
                    <a:pt x="61" y="2746"/>
                    <a:pt x="0" y="3290"/>
                    <a:pt x="0" y="4198"/>
                  </a:cubicBezTo>
                  <a:cubicBezTo>
                    <a:pt x="0" y="4198"/>
                    <a:pt x="0" y="10186"/>
                    <a:pt x="0" y="11698"/>
                  </a:cubicBezTo>
                  <a:cubicBezTo>
                    <a:pt x="0" y="12666"/>
                    <a:pt x="363" y="12787"/>
                    <a:pt x="726" y="13089"/>
                  </a:cubicBezTo>
                  <a:cubicBezTo>
                    <a:pt x="999" y="13363"/>
                    <a:pt x="2249" y="13463"/>
                    <a:pt x="3576" y="13463"/>
                  </a:cubicBezTo>
                  <a:cubicBezTo>
                    <a:pt x="5184" y="13463"/>
                    <a:pt x="6906" y="13316"/>
                    <a:pt x="7138" y="13150"/>
                  </a:cubicBezTo>
                  <a:cubicBezTo>
                    <a:pt x="7803" y="12666"/>
                    <a:pt x="7682" y="12545"/>
                    <a:pt x="7622" y="11819"/>
                  </a:cubicBezTo>
                  <a:cubicBezTo>
                    <a:pt x="7561" y="11093"/>
                    <a:pt x="7682" y="4137"/>
                    <a:pt x="7622" y="3532"/>
                  </a:cubicBezTo>
                  <a:cubicBezTo>
                    <a:pt x="7561" y="2927"/>
                    <a:pt x="7622" y="2867"/>
                    <a:pt x="7319" y="2625"/>
                  </a:cubicBezTo>
                  <a:cubicBezTo>
                    <a:pt x="7077" y="2443"/>
                    <a:pt x="5202" y="1173"/>
                    <a:pt x="4537" y="508"/>
                  </a:cubicBezTo>
                  <a:cubicBezTo>
                    <a:pt x="4194" y="134"/>
                    <a:pt x="3964" y="1"/>
                    <a:pt x="3771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8"/>
            <p:cNvSpPr/>
            <p:nvPr/>
          </p:nvSpPr>
          <p:spPr>
            <a:xfrm>
              <a:off x="1116725" y="3343100"/>
              <a:ext cx="195100" cy="335200"/>
            </a:xfrm>
            <a:custGeom>
              <a:avLst/>
              <a:gdLst/>
              <a:ahLst/>
              <a:cxnLst/>
              <a:rect l="l" t="t" r="r" b="b"/>
              <a:pathLst>
                <a:path w="7804" h="13408" extrusionOk="0">
                  <a:moveTo>
                    <a:pt x="3805" y="0"/>
                  </a:moveTo>
                  <a:cubicBezTo>
                    <a:pt x="3608" y="0"/>
                    <a:pt x="3453" y="140"/>
                    <a:pt x="3267" y="295"/>
                  </a:cubicBezTo>
                  <a:cubicBezTo>
                    <a:pt x="2904" y="537"/>
                    <a:pt x="1149" y="1868"/>
                    <a:pt x="484" y="2412"/>
                  </a:cubicBezTo>
                  <a:cubicBezTo>
                    <a:pt x="61" y="2715"/>
                    <a:pt x="0" y="3259"/>
                    <a:pt x="0" y="4167"/>
                  </a:cubicBezTo>
                  <a:lnTo>
                    <a:pt x="0" y="11667"/>
                  </a:lnTo>
                  <a:cubicBezTo>
                    <a:pt x="0" y="12635"/>
                    <a:pt x="363" y="12696"/>
                    <a:pt x="726" y="13058"/>
                  </a:cubicBezTo>
                  <a:cubicBezTo>
                    <a:pt x="1007" y="13312"/>
                    <a:pt x="2323" y="13408"/>
                    <a:pt x="3692" y="13408"/>
                  </a:cubicBezTo>
                  <a:cubicBezTo>
                    <a:pt x="5266" y="13408"/>
                    <a:pt x="6911" y="13281"/>
                    <a:pt x="7138" y="13119"/>
                  </a:cubicBezTo>
                  <a:cubicBezTo>
                    <a:pt x="7803" y="12635"/>
                    <a:pt x="7622" y="12454"/>
                    <a:pt x="7622" y="11788"/>
                  </a:cubicBezTo>
                  <a:cubicBezTo>
                    <a:pt x="7561" y="11062"/>
                    <a:pt x="7622" y="4106"/>
                    <a:pt x="7622" y="3501"/>
                  </a:cubicBezTo>
                  <a:cubicBezTo>
                    <a:pt x="7561" y="2957"/>
                    <a:pt x="7561" y="2836"/>
                    <a:pt x="7319" y="2654"/>
                  </a:cubicBezTo>
                  <a:cubicBezTo>
                    <a:pt x="7077" y="2412"/>
                    <a:pt x="5202" y="1203"/>
                    <a:pt x="4537" y="477"/>
                  </a:cubicBezTo>
                  <a:cubicBezTo>
                    <a:pt x="4214" y="124"/>
                    <a:pt x="3991" y="0"/>
                    <a:pt x="3805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116725" y="3344425"/>
              <a:ext cx="193575" cy="333250"/>
            </a:xfrm>
            <a:custGeom>
              <a:avLst/>
              <a:gdLst/>
              <a:ahLst/>
              <a:cxnLst/>
              <a:rect l="l" t="t" r="r" b="b"/>
              <a:pathLst>
                <a:path w="7743" h="13330" extrusionOk="0">
                  <a:moveTo>
                    <a:pt x="3788" y="0"/>
                  </a:moveTo>
                  <a:cubicBezTo>
                    <a:pt x="3599" y="0"/>
                    <a:pt x="3448" y="121"/>
                    <a:pt x="3267" y="242"/>
                  </a:cubicBezTo>
                  <a:cubicBezTo>
                    <a:pt x="2904" y="545"/>
                    <a:pt x="1210" y="1876"/>
                    <a:pt x="484" y="2359"/>
                  </a:cubicBezTo>
                  <a:cubicBezTo>
                    <a:pt x="61" y="2722"/>
                    <a:pt x="0" y="3206"/>
                    <a:pt x="0" y="4114"/>
                  </a:cubicBezTo>
                  <a:cubicBezTo>
                    <a:pt x="0" y="4114"/>
                    <a:pt x="0" y="10102"/>
                    <a:pt x="0" y="11554"/>
                  </a:cubicBezTo>
                  <a:cubicBezTo>
                    <a:pt x="0" y="12522"/>
                    <a:pt x="424" y="12643"/>
                    <a:pt x="786" y="13005"/>
                  </a:cubicBezTo>
                  <a:cubicBezTo>
                    <a:pt x="1022" y="13241"/>
                    <a:pt x="2162" y="13329"/>
                    <a:pt x="3415" y="13329"/>
                  </a:cubicBezTo>
                  <a:cubicBezTo>
                    <a:pt x="5060" y="13329"/>
                    <a:pt x="6898" y="13177"/>
                    <a:pt x="7138" y="13005"/>
                  </a:cubicBezTo>
                  <a:cubicBezTo>
                    <a:pt x="7743" y="12522"/>
                    <a:pt x="7622" y="12401"/>
                    <a:pt x="7561" y="11675"/>
                  </a:cubicBezTo>
                  <a:cubicBezTo>
                    <a:pt x="7561" y="11009"/>
                    <a:pt x="7622" y="4053"/>
                    <a:pt x="7561" y="3509"/>
                  </a:cubicBezTo>
                  <a:cubicBezTo>
                    <a:pt x="7561" y="2904"/>
                    <a:pt x="7561" y="2843"/>
                    <a:pt x="7319" y="2601"/>
                  </a:cubicBezTo>
                  <a:cubicBezTo>
                    <a:pt x="7077" y="2359"/>
                    <a:pt x="5202" y="1150"/>
                    <a:pt x="4537" y="484"/>
                  </a:cubicBezTo>
                  <a:cubicBezTo>
                    <a:pt x="4204" y="121"/>
                    <a:pt x="3977" y="0"/>
                    <a:pt x="3788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8"/>
            <p:cNvSpPr/>
            <p:nvPr/>
          </p:nvSpPr>
          <p:spPr>
            <a:xfrm>
              <a:off x="1118225" y="3344600"/>
              <a:ext cx="192075" cy="332200"/>
            </a:xfrm>
            <a:custGeom>
              <a:avLst/>
              <a:gdLst/>
              <a:ahLst/>
              <a:cxnLst/>
              <a:rect l="l" t="t" r="r" b="b"/>
              <a:pathLst>
                <a:path w="7683" h="13288" extrusionOk="0">
                  <a:moveTo>
                    <a:pt x="3745" y="1"/>
                  </a:moveTo>
                  <a:cubicBezTo>
                    <a:pt x="3548" y="1"/>
                    <a:pt x="3393" y="140"/>
                    <a:pt x="3207" y="296"/>
                  </a:cubicBezTo>
                  <a:cubicBezTo>
                    <a:pt x="2844" y="538"/>
                    <a:pt x="1150" y="1869"/>
                    <a:pt x="424" y="2413"/>
                  </a:cubicBezTo>
                  <a:cubicBezTo>
                    <a:pt x="1" y="2715"/>
                    <a:pt x="1" y="3199"/>
                    <a:pt x="1" y="4167"/>
                  </a:cubicBezTo>
                  <a:lnTo>
                    <a:pt x="1" y="11547"/>
                  </a:lnTo>
                  <a:cubicBezTo>
                    <a:pt x="1" y="12515"/>
                    <a:pt x="364" y="12575"/>
                    <a:pt x="726" y="12938"/>
                  </a:cubicBezTo>
                  <a:cubicBezTo>
                    <a:pt x="980" y="13191"/>
                    <a:pt x="2280" y="13287"/>
                    <a:pt x="3641" y="13287"/>
                  </a:cubicBezTo>
                  <a:cubicBezTo>
                    <a:pt x="5206" y="13287"/>
                    <a:pt x="6851" y="13160"/>
                    <a:pt x="7078" y="12998"/>
                  </a:cubicBezTo>
                  <a:cubicBezTo>
                    <a:pt x="7683" y="12515"/>
                    <a:pt x="7562" y="12394"/>
                    <a:pt x="7501" y="11668"/>
                  </a:cubicBezTo>
                  <a:cubicBezTo>
                    <a:pt x="7441" y="11002"/>
                    <a:pt x="7562" y="4046"/>
                    <a:pt x="7501" y="3502"/>
                  </a:cubicBezTo>
                  <a:cubicBezTo>
                    <a:pt x="7441" y="2897"/>
                    <a:pt x="7501" y="2836"/>
                    <a:pt x="7259" y="2594"/>
                  </a:cubicBezTo>
                  <a:cubicBezTo>
                    <a:pt x="7017" y="2413"/>
                    <a:pt x="5142" y="1203"/>
                    <a:pt x="4477" y="477"/>
                  </a:cubicBezTo>
                  <a:cubicBezTo>
                    <a:pt x="4154" y="125"/>
                    <a:pt x="3931" y="1"/>
                    <a:pt x="3745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8"/>
            <p:cNvSpPr/>
            <p:nvPr/>
          </p:nvSpPr>
          <p:spPr>
            <a:xfrm>
              <a:off x="1118225" y="3345925"/>
              <a:ext cx="192075" cy="330225"/>
            </a:xfrm>
            <a:custGeom>
              <a:avLst/>
              <a:gdLst/>
              <a:ahLst/>
              <a:cxnLst/>
              <a:rect l="l" t="t" r="r" b="b"/>
              <a:pathLst>
                <a:path w="7683" h="13209" extrusionOk="0">
                  <a:moveTo>
                    <a:pt x="3728" y="1"/>
                  </a:moveTo>
                  <a:cubicBezTo>
                    <a:pt x="3539" y="1"/>
                    <a:pt x="3388" y="122"/>
                    <a:pt x="3207" y="243"/>
                  </a:cubicBezTo>
                  <a:cubicBezTo>
                    <a:pt x="2904" y="545"/>
                    <a:pt x="1150" y="1816"/>
                    <a:pt x="485" y="2360"/>
                  </a:cubicBezTo>
                  <a:cubicBezTo>
                    <a:pt x="61" y="2662"/>
                    <a:pt x="1" y="3207"/>
                    <a:pt x="1" y="4114"/>
                  </a:cubicBezTo>
                  <a:cubicBezTo>
                    <a:pt x="1" y="4114"/>
                    <a:pt x="1" y="9982"/>
                    <a:pt x="1" y="11494"/>
                  </a:cubicBezTo>
                  <a:cubicBezTo>
                    <a:pt x="1" y="12462"/>
                    <a:pt x="364" y="12522"/>
                    <a:pt x="726" y="12885"/>
                  </a:cubicBezTo>
                  <a:cubicBezTo>
                    <a:pt x="962" y="13120"/>
                    <a:pt x="2102" y="13209"/>
                    <a:pt x="3351" y="13209"/>
                  </a:cubicBezTo>
                  <a:cubicBezTo>
                    <a:pt x="4988" y="13209"/>
                    <a:pt x="6811" y="13057"/>
                    <a:pt x="7017" y="12885"/>
                  </a:cubicBezTo>
                  <a:cubicBezTo>
                    <a:pt x="7683" y="12462"/>
                    <a:pt x="7501" y="12280"/>
                    <a:pt x="7501" y="11615"/>
                  </a:cubicBezTo>
                  <a:cubicBezTo>
                    <a:pt x="7441" y="10889"/>
                    <a:pt x="7501" y="4054"/>
                    <a:pt x="7501" y="3449"/>
                  </a:cubicBezTo>
                  <a:cubicBezTo>
                    <a:pt x="7441" y="2904"/>
                    <a:pt x="7441" y="2783"/>
                    <a:pt x="7199" y="2602"/>
                  </a:cubicBezTo>
                  <a:cubicBezTo>
                    <a:pt x="6957" y="2360"/>
                    <a:pt x="5142" y="1150"/>
                    <a:pt x="4477" y="485"/>
                  </a:cubicBezTo>
                  <a:cubicBezTo>
                    <a:pt x="4144" y="122"/>
                    <a:pt x="3917" y="1"/>
                    <a:pt x="3728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118225" y="3346700"/>
              <a:ext cx="190575" cy="328575"/>
            </a:xfrm>
            <a:custGeom>
              <a:avLst/>
              <a:gdLst/>
              <a:ahLst/>
              <a:cxnLst/>
              <a:rect l="l" t="t" r="r" b="b"/>
              <a:pathLst>
                <a:path w="7623" h="13143" extrusionOk="0">
                  <a:moveTo>
                    <a:pt x="3728" y="0"/>
                  </a:moveTo>
                  <a:cubicBezTo>
                    <a:pt x="3539" y="0"/>
                    <a:pt x="3388" y="121"/>
                    <a:pt x="3207" y="272"/>
                  </a:cubicBezTo>
                  <a:cubicBezTo>
                    <a:pt x="2904" y="514"/>
                    <a:pt x="1150" y="1845"/>
                    <a:pt x="485" y="2329"/>
                  </a:cubicBezTo>
                  <a:cubicBezTo>
                    <a:pt x="61" y="2692"/>
                    <a:pt x="1" y="3176"/>
                    <a:pt x="1" y="4083"/>
                  </a:cubicBezTo>
                  <a:cubicBezTo>
                    <a:pt x="1" y="4083"/>
                    <a:pt x="1" y="9951"/>
                    <a:pt x="1" y="11402"/>
                  </a:cubicBezTo>
                  <a:cubicBezTo>
                    <a:pt x="1" y="12370"/>
                    <a:pt x="364" y="12491"/>
                    <a:pt x="726" y="12794"/>
                  </a:cubicBezTo>
                  <a:cubicBezTo>
                    <a:pt x="980" y="13047"/>
                    <a:pt x="2280" y="13143"/>
                    <a:pt x="3635" y="13143"/>
                  </a:cubicBezTo>
                  <a:cubicBezTo>
                    <a:pt x="5193" y="13143"/>
                    <a:pt x="6823" y="13016"/>
                    <a:pt x="7017" y="12854"/>
                  </a:cubicBezTo>
                  <a:cubicBezTo>
                    <a:pt x="7622" y="12370"/>
                    <a:pt x="7501" y="12249"/>
                    <a:pt x="7441" y="11584"/>
                  </a:cubicBezTo>
                  <a:cubicBezTo>
                    <a:pt x="7441" y="10858"/>
                    <a:pt x="7501" y="4023"/>
                    <a:pt x="7441" y="3418"/>
                  </a:cubicBezTo>
                  <a:cubicBezTo>
                    <a:pt x="7441" y="2873"/>
                    <a:pt x="7441" y="2813"/>
                    <a:pt x="7199" y="2571"/>
                  </a:cubicBezTo>
                  <a:cubicBezTo>
                    <a:pt x="6957" y="2329"/>
                    <a:pt x="5142" y="1180"/>
                    <a:pt x="4477" y="454"/>
                  </a:cubicBezTo>
                  <a:cubicBezTo>
                    <a:pt x="4144" y="121"/>
                    <a:pt x="3917" y="0"/>
                    <a:pt x="3728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119750" y="3347450"/>
              <a:ext cx="189050" cy="327325"/>
            </a:xfrm>
            <a:custGeom>
              <a:avLst/>
              <a:gdLst/>
              <a:ahLst/>
              <a:cxnLst/>
              <a:rect l="l" t="t" r="r" b="b"/>
              <a:pathLst>
                <a:path w="7562" h="13093" extrusionOk="0">
                  <a:moveTo>
                    <a:pt x="3667" y="0"/>
                  </a:moveTo>
                  <a:cubicBezTo>
                    <a:pt x="3478" y="0"/>
                    <a:pt x="3327" y="121"/>
                    <a:pt x="3146" y="242"/>
                  </a:cubicBezTo>
                  <a:cubicBezTo>
                    <a:pt x="2843" y="545"/>
                    <a:pt x="1089" y="1815"/>
                    <a:pt x="424" y="2359"/>
                  </a:cubicBezTo>
                  <a:cubicBezTo>
                    <a:pt x="0" y="2662"/>
                    <a:pt x="0" y="3146"/>
                    <a:pt x="0" y="4053"/>
                  </a:cubicBezTo>
                  <a:cubicBezTo>
                    <a:pt x="0" y="4053"/>
                    <a:pt x="0" y="9921"/>
                    <a:pt x="0" y="11372"/>
                  </a:cubicBezTo>
                  <a:cubicBezTo>
                    <a:pt x="0" y="12340"/>
                    <a:pt x="363" y="12401"/>
                    <a:pt x="665" y="12764"/>
                  </a:cubicBezTo>
                  <a:cubicBezTo>
                    <a:pt x="935" y="13006"/>
                    <a:pt x="2140" y="13092"/>
                    <a:pt x="3426" y="13092"/>
                  </a:cubicBezTo>
                  <a:cubicBezTo>
                    <a:pt x="5027" y="13092"/>
                    <a:pt x="6755" y="12958"/>
                    <a:pt x="6956" y="12824"/>
                  </a:cubicBezTo>
                  <a:cubicBezTo>
                    <a:pt x="7561" y="12340"/>
                    <a:pt x="7440" y="12219"/>
                    <a:pt x="7380" y="11493"/>
                  </a:cubicBezTo>
                  <a:cubicBezTo>
                    <a:pt x="7319" y="10828"/>
                    <a:pt x="7440" y="3993"/>
                    <a:pt x="7380" y="3448"/>
                  </a:cubicBezTo>
                  <a:cubicBezTo>
                    <a:pt x="7319" y="2843"/>
                    <a:pt x="7380" y="2783"/>
                    <a:pt x="7138" y="2601"/>
                  </a:cubicBezTo>
                  <a:cubicBezTo>
                    <a:pt x="6896" y="2359"/>
                    <a:pt x="5081" y="1150"/>
                    <a:pt x="4416" y="484"/>
                  </a:cubicBezTo>
                  <a:cubicBezTo>
                    <a:pt x="4083" y="121"/>
                    <a:pt x="3856" y="0"/>
                    <a:pt x="3667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119750" y="3348200"/>
              <a:ext cx="189050" cy="325825"/>
            </a:xfrm>
            <a:custGeom>
              <a:avLst/>
              <a:gdLst/>
              <a:ahLst/>
              <a:cxnLst/>
              <a:rect l="l" t="t" r="r" b="b"/>
              <a:pathLst>
                <a:path w="7562" h="13033" extrusionOk="0">
                  <a:moveTo>
                    <a:pt x="3667" y="1"/>
                  </a:moveTo>
                  <a:cubicBezTo>
                    <a:pt x="3478" y="1"/>
                    <a:pt x="3327" y="122"/>
                    <a:pt x="3146" y="273"/>
                  </a:cubicBezTo>
                  <a:cubicBezTo>
                    <a:pt x="2843" y="515"/>
                    <a:pt x="1089" y="1846"/>
                    <a:pt x="424" y="2329"/>
                  </a:cubicBezTo>
                  <a:cubicBezTo>
                    <a:pt x="0" y="2632"/>
                    <a:pt x="0" y="3176"/>
                    <a:pt x="0" y="4084"/>
                  </a:cubicBezTo>
                  <a:lnTo>
                    <a:pt x="0" y="11342"/>
                  </a:lnTo>
                  <a:cubicBezTo>
                    <a:pt x="0" y="12310"/>
                    <a:pt x="363" y="12371"/>
                    <a:pt x="726" y="12734"/>
                  </a:cubicBezTo>
                  <a:cubicBezTo>
                    <a:pt x="968" y="12949"/>
                    <a:pt x="2154" y="13032"/>
                    <a:pt x="3429" y="13032"/>
                  </a:cubicBezTo>
                  <a:cubicBezTo>
                    <a:pt x="5022" y="13032"/>
                    <a:pt x="6755" y="12902"/>
                    <a:pt x="6956" y="12734"/>
                  </a:cubicBezTo>
                  <a:cubicBezTo>
                    <a:pt x="7561" y="12310"/>
                    <a:pt x="7440" y="12129"/>
                    <a:pt x="7380" y="11463"/>
                  </a:cubicBezTo>
                  <a:cubicBezTo>
                    <a:pt x="7319" y="10798"/>
                    <a:pt x="7440" y="3963"/>
                    <a:pt x="7380" y="3418"/>
                  </a:cubicBezTo>
                  <a:cubicBezTo>
                    <a:pt x="7319" y="2874"/>
                    <a:pt x="7380" y="2813"/>
                    <a:pt x="7138" y="2571"/>
                  </a:cubicBezTo>
                  <a:cubicBezTo>
                    <a:pt x="6896" y="2329"/>
                    <a:pt x="5021" y="1180"/>
                    <a:pt x="4416" y="454"/>
                  </a:cubicBezTo>
                  <a:cubicBezTo>
                    <a:pt x="4083" y="122"/>
                    <a:pt x="3856" y="1"/>
                    <a:pt x="3667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119750" y="3348950"/>
              <a:ext cx="187525" cy="324300"/>
            </a:xfrm>
            <a:custGeom>
              <a:avLst/>
              <a:gdLst/>
              <a:ahLst/>
              <a:cxnLst/>
              <a:rect l="l" t="t" r="r" b="b"/>
              <a:pathLst>
                <a:path w="7501" h="12972" extrusionOk="0">
                  <a:moveTo>
                    <a:pt x="3667" y="1"/>
                  </a:moveTo>
                  <a:cubicBezTo>
                    <a:pt x="3478" y="1"/>
                    <a:pt x="3327" y="122"/>
                    <a:pt x="3146" y="243"/>
                  </a:cubicBezTo>
                  <a:cubicBezTo>
                    <a:pt x="2843" y="545"/>
                    <a:pt x="1149" y="1816"/>
                    <a:pt x="484" y="2299"/>
                  </a:cubicBezTo>
                  <a:cubicBezTo>
                    <a:pt x="61" y="2662"/>
                    <a:pt x="0" y="3146"/>
                    <a:pt x="0" y="4054"/>
                  </a:cubicBezTo>
                  <a:lnTo>
                    <a:pt x="0" y="11312"/>
                  </a:lnTo>
                  <a:cubicBezTo>
                    <a:pt x="0" y="12220"/>
                    <a:pt x="363" y="12341"/>
                    <a:pt x="726" y="12643"/>
                  </a:cubicBezTo>
                  <a:cubicBezTo>
                    <a:pt x="968" y="12885"/>
                    <a:pt x="2158" y="12972"/>
                    <a:pt x="3431" y="12972"/>
                  </a:cubicBezTo>
                  <a:cubicBezTo>
                    <a:pt x="5016" y="12972"/>
                    <a:pt x="6728" y="12838"/>
                    <a:pt x="6896" y="12704"/>
                  </a:cubicBezTo>
                  <a:cubicBezTo>
                    <a:pt x="7501" y="12220"/>
                    <a:pt x="7380" y="12099"/>
                    <a:pt x="7380" y="11433"/>
                  </a:cubicBezTo>
                  <a:cubicBezTo>
                    <a:pt x="7319" y="10707"/>
                    <a:pt x="7380" y="3993"/>
                    <a:pt x="7380" y="3388"/>
                  </a:cubicBezTo>
                  <a:cubicBezTo>
                    <a:pt x="7319" y="2844"/>
                    <a:pt x="7319" y="2783"/>
                    <a:pt x="7077" y="2541"/>
                  </a:cubicBezTo>
                  <a:cubicBezTo>
                    <a:pt x="6835" y="2360"/>
                    <a:pt x="5021" y="1150"/>
                    <a:pt x="4416" y="485"/>
                  </a:cubicBezTo>
                  <a:cubicBezTo>
                    <a:pt x="4083" y="122"/>
                    <a:pt x="3856" y="1"/>
                    <a:pt x="3667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119750" y="3350275"/>
              <a:ext cx="187525" cy="321750"/>
            </a:xfrm>
            <a:custGeom>
              <a:avLst/>
              <a:gdLst/>
              <a:ahLst/>
              <a:cxnLst/>
              <a:rect l="l" t="t" r="r" b="b"/>
              <a:pathLst>
                <a:path w="7501" h="12870" extrusionOk="0">
                  <a:moveTo>
                    <a:pt x="3686" y="0"/>
                  </a:moveTo>
                  <a:cubicBezTo>
                    <a:pt x="3488" y="0"/>
                    <a:pt x="3333" y="125"/>
                    <a:pt x="3146" y="250"/>
                  </a:cubicBezTo>
                  <a:cubicBezTo>
                    <a:pt x="2843" y="553"/>
                    <a:pt x="1149" y="1763"/>
                    <a:pt x="484" y="2307"/>
                  </a:cubicBezTo>
                  <a:cubicBezTo>
                    <a:pt x="61" y="2609"/>
                    <a:pt x="0" y="3093"/>
                    <a:pt x="0" y="4001"/>
                  </a:cubicBezTo>
                  <a:lnTo>
                    <a:pt x="0" y="11199"/>
                  </a:lnTo>
                  <a:cubicBezTo>
                    <a:pt x="0" y="12167"/>
                    <a:pt x="363" y="12227"/>
                    <a:pt x="726" y="12590"/>
                  </a:cubicBezTo>
                  <a:cubicBezTo>
                    <a:pt x="956" y="12795"/>
                    <a:pt x="2040" y="12869"/>
                    <a:pt x="3237" y="12869"/>
                  </a:cubicBezTo>
                  <a:cubicBezTo>
                    <a:pt x="4873" y="12869"/>
                    <a:pt x="6721" y="12730"/>
                    <a:pt x="6896" y="12590"/>
                  </a:cubicBezTo>
                  <a:cubicBezTo>
                    <a:pt x="7501" y="12167"/>
                    <a:pt x="7380" y="11985"/>
                    <a:pt x="7319" y="11320"/>
                  </a:cubicBezTo>
                  <a:cubicBezTo>
                    <a:pt x="7319" y="10654"/>
                    <a:pt x="7380" y="3940"/>
                    <a:pt x="7319" y="3396"/>
                  </a:cubicBezTo>
                  <a:cubicBezTo>
                    <a:pt x="7319" y="2791"/>
                    <a:pt x="7319" y="2730"/>
                    <a:pt x="7077" y="2549"/>
                  </a:cubicBezTo>
                  <a:cubicBezTo>
                    <a:pt x="6835" y="2307"/>
                    <a:pt x="5021" y="1158"/>
                    <a:pt x="4416" y="432"/>
                  </a:cubicBezTo>
                  <a:cubicBezTo>
                    <a:pt x="4094" y="110"/>
                    <a:pt x="3871" y="0"/>
                    <a:pt x="3686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121250" y="3351225"/>
              <a:ext cx="186025" cy="320525"/>
            </a:xfrm>
            <a:custGeom>
              <a:avLst/>
              <a:gdLst/>
              <a:ahLst/>
              <a:cxnLst/>
              <a:rect l="l" t="t" r="r" b="b"/>
              <a:pathLst>
                <a:path w="7441" h="12821" extrusionOk="0">
                  <a:moveTo>
                    <a:pt x="3607" y="1"/>
                  </a:moveTo>
                  <a:cubicBezTo>
                    <a:pt x="3418" y="1"/>
                    <a:pt x="3267" y="122"/>
                    <a:pt x="3086" y="273"/>
                  </a:cubicBezTo>
                  <a:cubicBezTo>
                    <a:pt x="2783" y="515"/>
                    <a:pt x="1089" y="1785"/>
                    <a:pt x="424" y="2269"/>
                  </a:cubicBezTo>
                  <a:cubicBezTo>
                    <a:pt x="1" y="2632"/>
                    <a:pt x="1" y="3116"/>
                    <a:pt x="1" y="3963"/>
                  </a:cubicBezTo>
                  <a:cubicBezTo>
                    <a:pt x="1" y="3963"/>
                    <a:pt x="1" y="9709"/>
                    <a:pt x="1" y="11161"/>
                  </a:cubicBezTo>
                  <a:cubicBezTo>
                    <a:pt x="1" y="12068"/>
                    <a:pt x="364" y="12189"/>
                    <a:pt x="666" y="12492"/>
                  </a:cubicBezTo>
                  <a:cubicBezTo>
                    <a:pt x="908" y="12734"/>
                    <a:pt x="2098" y="12820"/>
                    <a:pt x="3371" y="12820"/>
                  </a:cubicBezTo>
                  <a:cubicBezTo>
                    <a:pt x="4956" y="12820"/>
                    <a:pt x="6668" y="12686"/>
                    <a:pt x="6836" y="12552"/>
                  </a:cubicBezTo>
                  <a:cubicBezTo>
                    <a:pt x="7441" y="12129"/>
                    <a:pt x="7320" y="11947"/>
                    <a:pt x="7259" y="11282"/>
                  </a:cubicBezTo>
                  <a:cubicBezTo>
                    <a:pt x="7199" y="10616"/>
                    <a:pt x="7320" y="3902"/>
                    <a:pt x="7259" y="3358"/>
                  </a:cubicBezTo>
                  <a:cubicBezTo>
                    <a:pt x="7199" y="2813"/>
                    <a:pt x="7259" y="2753"/>
                    <a:pt x="7017" y="2511"/>
                  </a:cubicBezTo>
                  <a:cubicBezTo>
                    <a:pt x="6775" y="2269"/>
                    <a:pt x="4961" y="1120"/>
                    <a:pt x="4356" y="454"/>
                  </a:cubicBezTo>
                  <a:cubicBezTo>
                    <a:pt x="4023" y="122"/>
                    <a:pt x="3796" y="1"/>
                    <a:pt x="3607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121250" y="3351775"/>
              <a:ext cx="184525" cy="318850"/>
            </a:xfrm>
            <a:custGeom>
              <a:avLst/>
              <a:gdLst/>
              <a:ahLst/>
              <a:cxnLst/>
              <a:rect l="l" t="t" r="r" b="b"/>
              <a:pathLst>
                <a:path w="7381" h="12754" extrusionOk="0">
                  <a:moveTo>
                    <a:pt x="3633" y="1"/>
                  </a:moveTo>
                  <a:cubicBezTo>
                    <a:pt x="3442" y="1"/>
                    <a:pt x="3302" y="126"/>
                    <a:pt x="3146" y="251"/>
                  </a:cubicBezTo>
                  <a:cubicBezTo>
                    <a:pt x="2783" y="553"/>
                    <a:pt x="1089" y="1763"/>
                    <a:pt x="424" y="2307"/>
                  </a:cubicBezTo>
                  <a:cubicBezTo>
                    <a:pt x="61" y="2610"/>
                    <a:pt x="1" y="3094"/>
                    <a:pt x="1" y="4001"/>
                  </a:cubicBezTo>
                  <a:lnTo>
                    <a:pt x="1" y="11139"/>
                  </a:lnTo>
                  <a:cubicBezTo>
                    <a:pt x="1" y="12046"/>
                    <a:pt x="364" y="12107"/>
                    <a:pt x="726" y="12470"/>
                  </a:cubicBezTo>
                  <a:cubicBezTo>
                    <a:pt x="938" y="12681"/>
                    <a:pt x="2071" y="12754"/>
                    <a:pt x="3307" y="12754"/>
                  </a:cubicBezTo>
                  <a:cubicBezTo>
                    <a:pt x="4901" y="12754"/>
                    <a:pt x="6665" y="12632"/>
                    <a:pt x="6836" y="12530"/>
                  </a:cubicBezTo>
                  <a:cubicBezTo>
                    <a:pt x="7380" y="12046"/>
                    <a:pt x="7259" y="11925"/>
                    <a:pt x="7259" y="11260"/>
                  </a:cubicBezTo>
                  <a:cubicBezTo>
                    <a:pt x="7199" y="10594"/>
                    <a:pt x="7259" y="3880"/>
                    <a:pt x="7259" y="3336"/>
                  </a:cubicBezTo>
                  <a:cubicBezTo>
                    <a:pt x="7199" y="2791"/>
                    <a:pt x="7199" y="2731"/>
                    <a:pt x="7017" y="2489"/>
                  </a:cubicBezTo>
                  <a:cubicBezTo>
                    <a:pt x="6775" y="2307"/>
                    <a:pt x="4961" y="1158"/>
                    <a:pt x="4356" y="432"/>
                  </a:cubicBezTo>
                  <a:cubicBezTo>
                    <a:pt x="4034" y="110"/>
                    <a:pt x="3811" y="1"/>
                    <a:pt x="3633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1121250" y="3352750"/>
              <a:ext cx="184525" cy="317750"/>
            </a:xfrm>
            <a:custGeom>
              <a:avLst/>
              <a:gdLst/>
              <a:ahLst/>
              <a:cxnLst/>
              <a:rect l="l" t="t" r="r" b="b"/>
              <a:pathLst>
                <a:path w="7381" h="12710" extrusionOk="0">
                  <a:moveTo>
                    <a:pt x="3615" y="0"/>
                  </a:moveTo>
                  <a:cubicBezTo>
                    <a:pt x="3433" y="0"/>
                    <a:pt x="3297" y="121"/>
                    <a:pt x="3146" y="272"/>
                  </a:cubicBezTo>
                  <a:cubicBezTo>
                    <a:pt x="2783" y="514"/>
                    <a:pt x="1089" y="1785"/>
                    <a:pt x="484" y="2268"/>
                  </a:cubicBezTo>
                  <a:cubicBezTo>
                    <a:pt x="61" y="2571"/>
                    <a:pt x="1" y="3055"/>
                    <a:pt x="1" y="3962"/>
                  </a:cubicBezTo>
                  <a:cubicBezTo>
                    <a:pt x="1" y="3962"/>
                    <a:pt x="1" y="9648"/>
                    <a:pt x="1" y="11039"/>
                  </a:cubicBezTo>
                  <a:cubicBezTo>
                    <a:pt x="1" y="12007"/>
                    <a:pt x="364" y="12068"/>
                    <a:pt x="726" y="12431"/>
                  </a:cubicBezTo>
                  <a:cubicBezTo>
                    <a:pt x="931" y="12635"/>
                    <a:pt x="1989" y="12710"/>
                    <a:pt x="3166" y="12710"/>
                  </a:cubicBezTo>
                  <a:cubicBezTo>
                    <a:pt x="4773" y="12710"/>
                    <a:pt x="6601" y="12570"/>
                    <a:pt x="6775" y="12431"/>
                  </a:cubicBezTo>
                  <a:cubicBezTo>
                    <a:pt x="7380" y="12007"/>
                    <a:pt x="7259" y="11826"/>
                    <a:pt x="7199" y="11160"/>
                  </a:cubicBezTo>
                  <a:cubicBezTo>
                    <a:pt x="7199" y="10495"/>
                    <a:pt x="7259" y="3902"/>
                    <a:pt x="7199" y="3357"/>
                  </a:cubicBezTo>
                  <a:cubicBezTo>
                    <a:pt x="7199" y="2752"/>
                    <a:pt x="7199" y="2692"/>
                    <a:pt x="6957" y="2510"/>
                  </a:cubicBezTo>
                  <a:cubicBezTo>
                    <a:pt x="6715" y="2268"/>
                    <a:pt x="4961" y="1119"/>
                    <a:pt x="4356" y="454"/>
                  </a:cubicBezTo>
                  <a:cubicBezTo>
                    <a:pt x="4023" y="121"/>
                    <a:pt x="3796" y="0"/>
                    <a:pt x="3615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1121250" y="3353300"/>
              <a:ext cx="184525" cy="315825"/>
            </a:xfrm>
            <a:custGeom>
              <a:avLst/>
              <a:gdLst/>
              <a:ahLst/>
              <a:cxnLst/>
              <a:rect l="l" t="t" r="r" b="b"/>
              <a:pathLst>
                <a:path w="7381" h="12633" extrusionOk="0">
                  <a:moveTo>
                    <a:pt x="3624" y="0"/>
                  </a:moveTo>
                  <a:cubicBezTo>
                    <a:pt x="3442" y="0"/>
                    <a:pt x="3302" y="125"/>
                    <a:pt x="3146" y="250"/>
                  </a:cubicBezTo>
                  <a:cubicBezTo>
                    <a:pt x="2783" y="553"/>
                    <a:pt x="1150" y="1763"/>
                    <a:pt x="484" y="2246"/>
                  </a:cubicBezTo>
                  <a:cubicBezTo>
                    <a:pt x="61" y="2609"/>
                    <a:pt x="1" y="3093"/>
                    <a:pt x="1" y="3940"/>
                  </a:cubicBezTo>
                  <a:cubicBezTo>
                    <a:pt x="1" y="3940"/>
                    <a:pt x="1" y="9626"/>
                    <a:pt x="1" y="11017"/>
                  </a:cubicBezTo>
                  <a:cubicBezTo>
                    <a:pt x="1" y="11925"/>
                    <a:pt x="364" y="12046"/>
                    <a:pt x="726" y="12348"/>
                  </a:cubicBezTo>
                  <a:cubicBezTo>
                    <a:pt x="938" y="12559"/>
                    <a:pt x="2060" y="12632"/>
                    <a:pt x="3282" y="12632"/>
                  </a:cubicBezTo>
                  <a:cubicBezTo>
                    <a:pt x="4860" y="12632"/>
                    <a:pt x="6605" y="12511"/>
                    <a:pt x="6775" y="12409"/>
                  </a:cubicBezTo>
                  <a:cubicBezTo>
                    <a:pt x="7380" y="11985"/>
                    <a:pt x="7259" y="11804"/>
                    <a:pt x="7199" y="11138"/>
                  </a:cubicBezTo>
                  <a:cubicBezTo>
                    <a:pt x="7138" y="10473"/>
                    <a:pt x="7259" y="3880"/>
                    <a:pt x="7199" y="3335"/>
                  </a:cubicBezTo>
                  <a:cubicBezTo>
                    <a:pt x="7138" y="2791"/>
                    <a:pt x="7199" y="2730"/>
                    <a:pt x="6957" y="2488"/>
                  </a:cubicBezTo>
                  <a:cubicBezTo>
                    <a:pt x="6715" y="2307"/>
                    <a:pt x="4961" y="1097"/>
                    <a:pt x="4295" y="432"/>
                  </a:cubicBezTo>
                  <a:cubicBezTo>
                    <a:pt x="4003" y="110"/>
                    <a:pt x="3795" y="0"/>
                    <a:pt x="3624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1122775" y="3354250"/>
              <a:ext cx="181475" cy="314750"/>
            </a:xfrm>
            <a:custGeom>
              <a:avLst/>
              <a:gdLst/>
              <a:ahLst/>
              <a:cxnLst/>
              <a:rect l="l" t="t" r="r" b="b"/>
              <a:pathLst>
                <a:path w="7259" h="12590" extrusionOk="0">
                  <a:moveTo>
                    <a:pt x="3546" y="1"/>
                  </a:moveTo>
                  <a:cubicBezTo>
                    <a:pt x="3372" y="1"/>
                    <a:pt x="3236" y="122"/>
                    <a:pt x="3085" y="273"/>
                  </a:cubicBezTo>
                  <a:cubicBezTo>
                    <a:pt x="2722" y="515"/>
                    <a:pt x="1089" y="1785"/>
                    <a:pt x="423" y="2269"/>
                  </a:cubicBezTo>
                  <a:cubicBezTo>
                    <a:pt x="0" y="2571"/>
                    <a:pt x="0" y="3055"/>
                    <a:pt x="0" y="3902"/>
                  </a:cubicBezTo>
                  <a:cubicBezTo>
                    <a:pt x="0" y="3902"/>
                    <a:pt x="0" y="9528"/>
                    <a:pt x="0" y="10979"/>
                  </a:cubicBezTo>
                  <a:cubicBezTo>
                    <a:pt x="0" y="11887"/>
                    <a:pt x="363" y="11947"/>
                    <a:pt x="665" y="12310"/>
                  </a:cubicBezTo>
                  <a:cubicBezTo>
                    <a:pt x="870" y="12515"/>
                    <a:pt x="1928" y="12589"/>
                    <a:pt x="3105" y="12589"/>
                  </a:cubicBezTo>
                  <a:cubicBezTo>
                    <a:pt x="4712" y="12589"/>
                    <a:pt x="6540" y="12450"/>
                    <a:pt x="6714" y="12310"/>
                  </a:cubicBezTo>
                  <a:cubicBezTo>
                    <a:pt x="7259" y="11887"/>
                    <a:pt x="7198" y="11766"/>
                    <a:pt x="7138" y="11100"/>
                  </a:cubicBezTo>
                  <a:cubicBezTo>
                    <a:pt x="7077" y="10435"/>
                    <a:pt x="7198" y="3842"/>
                    <a:pt x="7138" y="3297"/>
                  </a:cubicBezTo>
                  <a:cubicBezTo>
                    <a:pt x="7077" y="2753"/>
                    <a:pt x="7138" y="2692"/>
                    <a:pt x="6896" y="2511"/>
                  </a:cubicBezTo>
                  <a:cubicBezTo>
                    <a:pt x="6654" y="2269"/>
                    <a:pt x="4900" y="1120"/>
                    <a:pt x="4234" y="454"/>
                  </a:cubicBezTo>
                  <a:cubicBezTo>
                    <a:pt x="3932" y="122"/>
                    <a:pt x="3720" y="1"/>
                    <a:pt x="3546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1122775" y="3354800"/>
              <a:ext cx="181475" cy="312800"/>
            </a:xfrm>
            <a:custGeom>
              <a:avLst/>
              <a:gdLst/>
              <a:ahLst/>
              <a:cxnLst/>
              <a:rect l="l" t="t" r="r" b="b"/>
              <a:pathLst>
                <a:path w="7259" h="12512" extrusionOk="0">
                  <a:moveTo>
                    <a:pt x="3563" y="1"/>
                  </a:moveTo>
                  <a:cubicBezTo>
                    <a:pt x="3381" y="1"/>
                    <a:pt x="3241" y="126"/>
                    <a:pt x="3085" y="251"/>
                  </a:cubicBezTo>
                  <a:cubicBezTo>
                    <a:pt x="2722" y="553"/>
                    <a:pt x="1089" y="1763"/>
                    <a:pt x="423" y="2247"/>
                  </a:cubicBezTo>
                  <a:cubicBezTo>
                    <a:pt x="61" y="2549"/>
                    <a:pt x="0" y="3033"/>
                    <a:pt x="0" y="3941"/>
                  </a:cubicBezTo>
                  <a:lnTo>
                    <a:pt x="0" y="10897"/>
                  </a:lnTo>
                  <a:cubicBezTo>
                    <a:pt x="0" y="11865"/>
                    <a:pt x="363" y="11925"/>
                    <a:pt x="665" y="12228"/>
                  </a:cubicBezTo>
                  <a:cubicBezTo>
                    <a:pt x="877" y="12439"/>
                    <a:pt x="1999" y="12512"/>
                    <a:pt x="3221" y="12512"/>
                  </a:cubicBezTo>
                  <a:cubicBezTo>
                    <a:pt x="4799" y="12512"/>
                    <a:pt x="6544" y="12390"/>
                    <a:pt x="6714" y="12288"/>
                  </a:cubicBezTo>
                  <a:cubicBezTo>
                    <a:pt x="7259" y="11865"/>
                    <a:pt x="7138" y="11683"/>
                    <a:pt x="7138" y="11018"/>
                  </a:cubicBezTo>
                  <a:cubicBezTo>
                    <a:pt x="7077" y="10413"/>
                    <a:pt x="7138" y="3880"/>
                    <a:pt x="7138" y="3336"/>
                  </a:cubicBezTo>
                  <a:cubicBezTo>
                    <a:pt x="7077" y="2731"/>
                    <a:pt x="7077" y="2670"/>
                    <a:pt x="6835" y="2489"/>
                  </a:cubicBezTo>
                  <a:cubicBezTo>
                    <a:pt x="6654" y="2247"/>
                    <a:pt x="4900" y="1098"/>
                    <a:pt x="4234" y="432"/>
                  </a:cubicBezTo>
                  <a:cubicBezTo>
                    <a:pt x="3942" y="110"/>
                    <a:pt x="3734" y="1"/>
                    <a:pt x="3563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1122775" y="3356325"/>
              <a:ext cx="181475" cy="311275"/>
            </a:xfrm>
            <a:custGeom>
              <a:avLst/>
              <a:gdLst/>
              <a:ahLst/>
              <a:cxnLst/>
              <a:rect l="l" t="t" r="r" b="b"/>
              <a:pathLst>
                <a:path w="7259" h="12451" extrusionOk="0">
                  <a:moveTo>
                    <a:pt x="3563" y="0"/>
                  </a:moveTo>
                  <a:cubicBezTo>
                    <a:pt x="3381" y="0"/>
                    <a:pt x="3241" y="125"/>
                    <a:pt x="3085" y="250"/>
                  </a:cubicBezTo>
                  <a:cubicBezTo>
                    <a:pt x="2722" y="492"/>
                    <a:pt x="1089" y="1702"/>
                    <a:pt x="484" y="2246"/>
                  </a:cubicBezTo>
                  <a:cubicBezTo>
                    <a:pt x="61" y="2549"/>
                    <a:pt x="0" y="3033"/>
                    <a:pt x="0" y="3880"/>
                  </a:cubicBezTo>
                  <a:cubicBezTo>
                    <a:pt x="0" y="3880"/>
                    <a:pt x="0" y="9445"/>
                    <a:pt x="0" y="10836"/>
                  </a:cubicBezTo>
                  <a:cubicBezTo>
                    <a:pt x="0" y="11743"/>
                    <a:pt x="363" y="11864"/>
                    <a:pt x="726" y="12167"/>
                  </a:cubicBezTo>
                  <a:cubicBezTo>
                    <a:pt x="937" y="12378"/>
                    <a:pt x="2048" y="12451"/>
                    <a:pt x="3252" y="12451"/>
                  </a:cubicBezTo>
                  <a:cubicBezTo>
                    <a:pt x="4807" y="12451"/>
                    <a:pt x="6518" y="12329"/>
                    <a:pt x="6654" y="12227"/>
                  </a:cubicBezTo>
                  <a:cubicBezTo>
                    <a:pt x="7259" y="11804"/>
                    <a:pt x="7138" y="11622"/>
                    <a:pt x="7077" y="10957"/>
                  </a:cubicBezTo>
                  <a:cubicBezTo>
                    <a:pt x="7077" y="10291"/>
                    <a:pt x="7138" y="3819"/>
                    <a:pt x="7077" y="3275"/>
                  </a:cubicBezTo>
                  <a:cubicBezTo>
                    <a:pt x="7077" y="2730"/>
                    <a:pt x="7077" y="2670"/>
                    <a:pt x="6835" y="2428"/>
                  </a:cubicBezTo>
                  <a:cubicBezTo>
                    <a:pt x="6593" y="2246"/>
                    <a:pt x="4839" y="1097"/>
                    <a:pt x="4234" y="432"/>
                  </a:cubicBezTo>
                  <a:cubicBezTo>
                    <a:pt x="3942" y="110"/>
                    <a:pt x="3734" y="0"/>
                    <a:pt x="3563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1124275" y="3357075"/>
              <a:ext cx="178475" cy="309300"/>
            </a:xfrm>
            <a:custGeom>
              <a:avLst/>
              <a:gdLst/>
              <a:ahLst/>
              <a:cxnLst/>
              <a:rect l="l" t="t" r="r" b="b"/>
              <a:pathLst>
                <a:path w="7139" h="12372" extrusionOk="0">
                  <a:moveTo>
                    <a:pt x="3469" y="1"/>
                  </a:moveTo>
                  <a:cubicBezTo>
                    <a:pt x="3303" y="1"/>
                    <a:pt x="3171" y="103"/>
                    <a:pt x="3025" y="220"/>
                  </a:cubicBezTo>
                  <a:cubicBezTo>
                    <a:pt x="2662" y="523"/>
                    <a:pt x="1029" y="1732"/>
                    <a:pt x="424" y="2216"/>
                  </a:cubicBezTo>
                  <a:cubicBezTo>
                    <a:pt x="1" y="2519"/>
                    <a:pt x="1" y="3003"/>
                    <a:pt x="1" y="3850"/>
                  </a:cubicBezTo>
                  <a:cubicBezTo>
                    <a:pt x="1" y="3850"/>
                    <a:pt x="1" y="9415"/>
                    <a:pt x="1" y="10806"/>
                  </a:cubicBezTo>
                  <a:cubicBezTo>
                    <a:pt x="1" y="11713"/>
                    <a:pt x="303" y="11774"/>
                    <a:pt x="666" y="12137"/>
                  </a:cubicBezTo>
                  <a:cubicBezTo>
                    <a:pt x="864" y="12310"/>
                    <a:pt x="1855" y="12372"/>
                    <a:pt x="2972" y="12372"/>
                  </a:cubicBezTo>
                  <a:cubicBezTo>
                    <a:pt x="4580" y="12372"/>
                    <a:pt x="6451" y="12244"/>
                    <a:pt x="6594" y="12137"/>
                  </a:cubicBezTo>
                  <a:cubicBezTo>
                    <a:pt x="7138" y="11713"/>
                    <a:pt x="7078" y="11592"/>
                    <a:pt x="7017" y="10927"/>
                  </a:cubicBezTo>
                  <a:cubicBezTo>
                    <a:pt x="6957" y="10261"/>
                    <a:pt x="7078" y="3789"/>
                    <a:pt x="7017" y="3245"/>
                  </a:cubicBezTo>
                  <a:cubicBezTo>
                    <a:pt x="6957" y="2700"/>
                    <a:pt x="7017" y="2640"/>
                    <a:pt x="6775" y="2458"/>
                  </a:cubicBezTo>
                  <a:cubicBezTo>
                    <a:pt x="6533" y="2216"/>
                    <a:pt x="4779" y="1067"/>
                    <a:pt x="4174" y="462"/>
                  </a:cubicBezTo>
                  <a:cubicBezTo>
                    <a:pt x="3862" y="118"/>
                    <a:pt x="3646" y="1"/>
                    <a:pt x="3469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1124275" y="3357825"/>
              <a:ext cx="178475" cy="308275"/>
            </a:xfrm>
            <a:custGeom>
              <a:avLst/>
              <a:gdLst/>
              <a:ahLst/>
              <a:cxnLst/>
              <a:rect l="l" t="t" r="r" b="b"/>
              <a:pathLst>
                <a:path w="7139" h="12331" extrusionOk="0">
                  <a:moveTo>
                    <a:pt x="3503" y="1"/>
                  </a:moveTo>
                  <a:cubicBezTo>
                    <a:pt x="3321" y="1"/>
                    <a:pt x="3181" y="126"/>
                    <a:pt x="3025" y="251"/>
                  </a:cubicBezTo>
                  <a:cubicBezTo>
                    <a:pt x="2662" y="493"/>
                    <a:pt x="1089" y="1702"/>
                    <a:pt x="424" y="2186"/>
                  </a:cubicBezTo>
                  <a:cubicBezTo>
                    <a:pt x="61" y="2489"/>
                    <a:pt x="1" y="2973"/>
                    <a:pt x="1" y="3820"/>
                  </a:cubicBezTo>
                  <a:cubicBezTo>
                    <a:pt x="1" y="3820"/>
                    <a:pt x="1" y="9385"/>
                    <a:pt x="1" y="10776"/>
                  </a:cubicBezTo>
                  <a:cubicBezTo>
                    <a:pt x="1" y="11683"/>
                    <a:pt x="363" y="11744"/>
                    <a:pt x="666" y="12046"/>
                  </a:cubicBezTo>
                  <a:cubicBezTo>
                    <a:pt x="877" y="12257"/>
                    <a:pt x="1988" y="12330"/>
                    <a:pt x="3192" y="12330"/>
                  </a:cubicBezTo>
                  <a:cubicBezTo>
                    <a:pt x="4747" y="12330"/>
                    <a:pt x="6458" y="12209"/>
                    <a:pt x="6594" y="12107"/>
                  </a:cubicBezTo>
                  <a:cubicBezTo>
                    <a:pt x="7138" y="11683"/>
                    <a:pt x="7017" y="11502"/>
                    <a:pt x="7017" y="10897"/>
                  </a:cubicBezTo>
                  <a:cubicBezTo>
                    <a:pt x="6957" y="10231"/>
                    <a:pt x="7017" y="3759"/>
                    <a:pt x="7017" y="3215"/>
                  </a:cubicBezTo>
                  <a:cubicBezTo>
                    <a:pt x="6957" y="2731"/>
                    <a:pt x="6957" y="2610"/>
                    <a:pt x="6775" y="2428"/>
                  </a:cubicBezTo>
                  <a:cubicBezTo>
                    <a:pt x="6533" y="2247"/>
                    <a:pt x="4779" y="1098"/>
                    <a:pt x="4174" y="432"/>
                  </a:cubicBezTo>
                  <a:cubicBezTo>
                    <a:pt x="3882" y="110"/>
                    <a:pt x="3674" y="1"/>
                    <a:pt x="3503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1124275" y="3358600"/>
              <a:ext cx="178475" cy="306275"/>
            </a:xfrm>
            <a:custGeom>
              <a:avLst/>
              <a:gdLst/>
              <a:ahLst/>
              <a:cxnLst/>
              <a:rect l="l" t="t" r="r" b="b"/>
              <a:pathLst>
                <a:path w="7139" h="12251" extrusionOk="0">
                  <a:moveTo>
                    <a:pt x="3469" y="0"/>
                  </a:moveTo>
                  <a:cubicBezTo>
                    <a:pt x="3303" y="0"/>
                    <a:pt x="3171" y="103"/>
                    <a:pt x="3025" y="220"/>
                  </a:cubicBezTo>
                  <a:cubicBezTo>
                    <a:pt x="2723" y="522"/>
                    <a:pt x="1089" y="1732"/>
                    <a:pt x="424" y="2216"/>
                  </a:cubicBezTo>
                  <a:cubicBezTo>
                    <a:pt x="61" y="2518"/>
                    <a:pt x="1" y="3002"/>
                    <a:pt x="1" y="3849"/>
                  </a:cubicBezTo>
                  <a:lnTo>
                    <a:pt x="1" y="10684"/>
                  </a:lnTo>
                  <a:cubicBezTo>
                    <a:pt x="1" y="11592"/>
                    <a:pt x="363" y="11652"/>
                    <a:pt x="666" y="12015"/>
                  </a:cubicBezTo>
                  <a:cubicBezTo>
                    <a:pt x="864" y="12189"/>
                    <a:pt x="1855" y="12250"/>
                    <a:pt x="2972" y="12250"/>
                  </a:cubicBezTo>
                  <a:cubicBezTo>
                    <a:pt x="4580" y="12250"/>
                    <a:pt x="6451" y="12122"/>
                    <a:pt x="6594" y="12015"/>
                  </a:cubicBezTo>
                  <a:cubicBezTo>
                    <a:pt x="7138" y="11652"/>
                    <a:pt x="7017" y="11471"/>
                    <a:pt x="6957" y="10805"/>
                  </a:cubicBezTo>
                  <a:cubicBezTo>
                    <a:pt x="6957" y="10200"/>
                    <a:pt x="7017" y="3789"/>
                    <a:pt x="6957" y="3244"/>
                  </a:cubicBezTo>
                  <a:cubicBezTo>
                    <a:pt x="6957" y="2700"/>
                    <a:pt x="6957" y="2639"/>
                    <a:pt x="6715" y="2397"/>
                  </a:cubicBezTo>
                  <a:cubicBezTo>
                    <a:pt x="6533" y="2216"/>
                    <a:pt x="4779" y="1067"/>
                    <a:pt x="4174" y="462"/>
                  </a:cubicBezTo>
                  <a:cubicBezTo>
                    <a:pt x="3862" y="118"/>
                    <a:pt x="3646" y="0"/>
                    <a:pt x="3469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1124275" y="3359350"/>
              <a:ext cx="176950" cy="305225"/>
            </a:xfrm>
            <a:custGeom>
              <a:avLst/>
              <a:gdLst/>
              <a:ahLst/>
              <a:cxnLst/>
              <a:rect l="l" t="t" r="r" b="b"/>
              <a:pathLst>
                <a:path w="7078" h="12209" extrusionOk="0">
                  <a:moveTo>
                    <a:pt x="3503" y="0"/>
                  </a:moveTo>
                  <a:cubicBezTo>
                    <a:pt x="3321" y="0"/>
                    <a:pt x="3181" y="125"/>
                    <a:pt x="3025" y="250"/>
                  </a:cubicBezTo>
                  <a:cubicBezTo>
                    <a:pt x="2723" y="492"/>
                    <a:pt x="1089" y="1702"/>
                    <a:pt x="484" y="2186"/>
                  </a:cubicBezTo>
                  <a:cubicBezTo>
                    <a:pt x="61" y="2488"/>
                    <a:pt x="1" y="2972"/>
                    <a:pt x="1" y="3819"/>
                  </a:cubicBezTo>
                  <a:lnTo>
                    <a:pt x="1" y="10654"/>
                  </a:lnTo>
                  <a:cubicBezTo>
                    <a:pt x="1" y="11562"/>
                    <a:pt x="363" y="11622"/>
                    <a:pt x="726" y="11925"/>
                  </a:cubicBezTo>
                  <a:cubicBezTo>
                    <a:pt x="911" y="12136"/>
                    <a:pt x="2007" y="12209"/>
                    <a:pt x="3198" y="12209"/>
                  </a:cubicBezTo>
                  <a:cubicBezTo>
                    <a:pt x="4735" y="12209"/>
                    <a:pt x="6431" y="12087"/>
                    <a:pt x="6533" y="11985"/>
                  </a:cubicBezTo>
                  <a:cubicBezTo>
                    <a:pt x="7078" y="11562"/>
                    <a:pt x="7017" y="11441"/>
                    <a:pt x="6957" y="10775"/>
                  </a:cubicBezTo>
                  <a:cubicBezTo>
                    <a:pt x="6957" y="10110"/>
                    <a:pt x="7017" y="3759"/>
                    <a:pt x="6957" y="3214"/>
                  </a:cubicBezTo>
                  <a:cubicBezTo>
                    <a:pt x="6957" y="2670"/>
                    <a:pt x="6957" y="2609"/>
                    <a:pt x="6715" y="2428"/>
                  </a:cubicBezTo>
                  <a:cubicBezTo>
                    <a:pt x="6473" y="2186"/>
                    <a:pt x="4779" y="1097"/>
                    <a:pt x="4174" y="432"/>
                  </a:cubicBezTo>
                  <a:cubicBezTo>
                    <a:pt x="3882" y="110"/>
                    <a:pt x="3674" y="0"/>
                    <a:pt x="3503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1125800" y="3360300"/>
              <a:ext cx="175425" cy="303175"/>
            </a:xfrm>
            <a:custGeom>
              <a:avLst/>
              <a:gdLst/>
              <a:ahLst/>
              <a:cxnLst/>
              <a:rect l="l" t="t" r="r" b="b"/>
              <a:pathLst>
                <a:path w="7017" h="12127" extrusionOk="0">
                  <a:moveTo>
                    <a:pt x="3425" y="1"/>
                  </a:moveTo>
                  <a:cubicBezTo>
                    <a:pt x="3251" y="1"/>
                    <a:pt x="3115" y="122"/>
                    <a:pt x="2964" y="273"/>
                  </a:cubicBezTo>
                  <a:cubicBezTo>
                    <a:pt x="2662" y="515"/>
                    <a:pt x="1028" y="1724"/>
                    <a:pt x="423" y="2208"/>
                  </a:cubicBezTo>
                  <a:cubicBezTo>
                    <a:pt x="0" y="2511"/>
                    <a:pt x="0" y="2934"/>
                    <a:pt x="0" y="3781"/>
                  </a:cubicBezTo>
                  <a:lnTo>
                    <a:pt x="0" y="10616"/>
                  </a:lnTo>
                  <a:cubicBezTo>
                    <a:pt x="0" y="11463"/>
                    <a:pt x="363" y="11584"/>
                    <a:pt x="665" y="11887"/>
                  </a:cubicBezTo>
                  <a:cubicBezTo>
                    <a:pt x="845" y="12066"/>
                    <a:pt x="1888" y="12126"/>
                    <a:pt x="3041" y="12126"/>
                  </a:cubicBezTo>
                  <a:cubicBezTo>
                    <a:pt x="4603" y="12126"/>
                    <a:pt x="6368" y="12017"/>
                    <a:pt x="6472" y="11947"/>
                  </a:cubicBezTo>
                  <a:cubicBezTo>
                    <a:pt x="7017" y="11524"/>
                    <a:pt x="6956" y="11342"/>
                    <a:pt x="6896" y="10737"/>
                  </a:cubicBezTo>
                  <a:cubicBezTo>
                    <a:pt x="6835" y="10072"/>
                    <a:pt x="6956" y="3721"/>
                    <a:pt x="6896" y="3176"/>
                  </a:cubicBezTo>
                  <a:cubicBezTo>
                    <a:pt x="6835" y="2692"/>
                    <a:pt x="6896" y="2632"/>
                    <a:pt x="6654" y="2390"/>
                  </a:cubicBezTo>
                  <a:cubicBezTo>
                    <a:pt x="6412" y="2208"/>
                    <a:pt x="4718" y="1059"/>
                    <a:pt x="4113" y="454"/>
                  </a:cubicBezTo>
                  <a:cubicBezTo>
                    <a:pt x="3811" y="122"/>
                    <a:pt x="3599" y="1"/>
                    <a:pt x="3425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1125800" y="3361425"/>
              <a:ext cx="175425" cy="301925"/>
            </a:xfrm>
            <a:custGeom>
              <a:avLst/>
              <a:gdLst/>
              <a:ahLst/>
              <a:cxnLst/>
              <a:rect l="l" t="t" r="r" b="b"/>
              <a:pathLst>
                <a:path w="7017" h="12077" extrusionOk="0">
                  <a:moveTo>
                    <a:pt x="3425" y="1"/>
                  </a:moveTo>
                  <a:cubicBezTo>
                    <a:pt x="3251" y="1"/>
                    <a:pt x="3115" y="107"/>
                    <a:pt x="2964" y="228"/>
                  </a:cubicBezTo>
                  <a:cubicBezTo>
                    <a:pt x="2662" y="470"/>
                    <a:pt x="1028" y="1679"/>
                    <a:pt x="423" y="2163"/>
                  </a:cubicBezTo>
                  <a:cubicBezTo>
                    <a:pt x="61" y="2466"/>
                    <a:pt x="0" y="2950"/>
                    <a:pt x="0" y="3736"/>
                  </a:cubicBezTo>
                  <a:cubicBezTo>
                    <a:pt x="0" y="3736"/>
                    <a:pt x="0" y="9180"/>
                    <a:pt x="0" y="10511"/>
                  </a:cubicBezTo>
                  <a:cubicBezTo>
                    <a:pt x="0" y="11418"/>
                    <a:pt x="363" y="11479"/>
                    <a:pt x="665" y="11842"/>
                  </a:cubicBezTo>
                  <a:cubicBezTo>
                    <a:pt x="839" y="12015"/>
                    <a:pt x="1815" y="12077"/>
                    <a:pt x="2919" y="12077"/>
                  </a:cubicBezTo>
                  <a:cubicBezTo>
                    <a:pt x="4509" y="12077"/>
                    <a:pt x="6365" y="11949"/>
                    <a:pt x="6472" y="11842"/>
                  </a:cubicBezTo>
                  <a:cubicBezTo>
                    <a:pt x="7017" y="11479"/>
                    <a:pt x="6896" y="11297"/>
                    <a:pt x="6896" y="10632"/>
                  </a:cubicBezTo>
                  <a:cubicBezTo>
                    <a:pt x="6835" y="10027"/>
                    <a:pt x="6896" y="3676"/>
                    <a:pt x="6896" y="3192"/>
                  </a:cubicBezTo>
                  <a:cubicBezTo>
                    <a:pt x="6835" y="2647"/>
                    <a:pt x="6835" y="2587"/>
                    <a:pt x="6654" y="2405"/>
                  </a:cubicBezTo>
                  <a:cubicBezTo>
                    <a:pt x="6412" y="2163"/>
                    <a:pt x="4718" y="1075"/>
                    <a:pt x="4113" y="409"/>
                  </a:cubicBezTo>
                  <a:cubicBezTo>
                    <a:pt x="3811" y="107"/>
                    <a:pt x="3599" y="1"/>
                    <a:pt x="3425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1125800" y="3361825"/>
              <a:ext cx="173925" cy="300125"/>
            </a:xfrm>
            <a:custGeom>
              <a:avLst/>
              <a:gdLst/>
              <a:ahLst/>
              <a:cxnLst/>
              <a:rect l="l" t="t" r="r" b="b"/>
              <a:pathLst>
                <a:path w="6957" h="12005" extrusionOk="0">
                  <a:moveTo>
                    <a:pt x="3425" y="0"/>
                  </a:moveTo>
                  <a:cubicBezTo>
                    <a:pt x="3251" y="0"/>
                    <a:pt x="3115" y="121"/>
                    <a:pt x="2964" y="272"/>
                  </a:cubicBezTo>
                  <a:cubicBezTo>
                    <a:pt x="2662" y="514"/>
                    <a:pt x="1089" y="1663"/>
                    <a:pt x="423" y="2147"/>
                  </a:cubicBezTo>
                  <a:cubicBezTo>
                    <a:pt x="61" y="2450"/>
                    <a:pt x="0" y="2934"/>
                    <a:pt x="0" y="3781"/>
                  </a:cubicBezTo>
                  <a:cubicBezTo>
                    <a:pt x="0" y="3781"/>
                    <a:pt x="0" y="9164"/>
                    <a:pt x="0" y="10495"/>
                  </a:cubicBezTo>
                  <a:cubicBezTo>
                    <a:pt x="0" y="11402"/>
                    <a:pt x="363" y="11463"/>
                    <a:pt x="665" y="11765"/>
                  </a:cubicBezTo>
                  <a:cubicBezTo>
                    <a:pt x="845" y="11945"/>
                    <a:pt x="1888" y="12005"/>
                    <a:pt x="3041" y="12005"/>
                  </a:cubicBezTo>
                  <a:cubicBezTo>
                    <a:pt x="4603" y="12005"/>
                    <a:pt x="6368" y="11895"/>
                    <a:pt x="6472" y="11826"/>
                  </a:cubicBezTo>
                  <a:cubicBezTo>
                    <a:pt x="6956" y="11402"/>
                    <a:pt x="6896" y="11221"/>
                    <a:pt x="6835" y="10616"/>
                  </a:cubicBezTo>
                  <a:cubicBezTo>
                    <a:pt x="6835" y="10011"/>
                    <a:pt x="6896" y="3720"/>
                    <a:pt x="6835" y="3176"/>
                  </a:cubicBezTo>
                  <a:cubicBezTo>
                    <a:pt x="6835" y="2631"/>
                    <a:pt x="6835" y="2571"/>
                    <a:pt x="6593" y="2389"/>
                  </a:cubicBezTo>
                  <a:cubicBezTo>
                    <a:pt x="6412" y="2147"/>
                    <a:pt x="4718" y="1059"/>
                    <a:pt x="4113" y="454"/>
                  </a:cubicBezTo>
                  <a:cubicBezTo>
                    <a:pt x="3811" y="121"/>
                    <a:pt x="3599" y="0"/>
                    <a:pt x="3425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1127300" y="3362950"/>
              <a:ext cx="172425" cy="298900"/>
            </a:xfrm>
            <a:custGeom>
              <a:avLst/>
              <a:gdLst/>
              <a:ahLst/>
              <a:cxnLst/>
              <a:rect l="l" t="t" r="r" b="b"/>
              <a:pathLst>
                <a:path w="6897" h="11956" extrusionOk="0">
                  <a:moveTo>
                    <a:pt x="3365" y="0"/>
                  </a:moveTo>
                  <a:cubicBezTo>
                    <a:pt x="3191" y="0"/>
                    <a:pt x="3055" y="106"/>
                    <a:pt x="2904" y="227"/>
                  </a:cubicBezTo>
                  <a:cubicBezTo>
                    <a:pt x="2602" y="469"/>
                    <a:pt x="1029" y="1679"/>
                    <a:pt x="424" y="2163"/>
                  </a:cubicBezTo>
                  <a:cubicBezTo>
                    <a:pt x="1" y="2465"/>
                    <a:pt x="1" y="2889"/>
                    <a:pt x="1" y="3736"/>
                  </a:cubicBezTo>
                  <a:cubicBezTo>
                    <a:pt x="1" y="3736"/>
                    <a:pt x="1" y="9119"/>
                    <a:pt x="1" y="10450"/>
                  </a:cubicBezTo>
                  <a:cubicBezTo>
                    <a:pt x="1" y="11297"/>
                    <a:pt x="303" y="11418"/>
                    <a:pt x="605" y="11720"/>
                  </a:cubicBezTo>
                  <a:cubicBezTo>
                    <a:pt x="779" y="11894"/>
                    <a:pt x="1745" y="11955"/>
                    <a:pt x="2837" y="11955"/>
                  </a:cubicBezTo>
                  <a:cubicBezTo>
                    <a:pt x="4410" y="11955"/>
                    <a:pt x="6245" y="11827"/>
                    <a:pt x="6352" y="11720"/>
                  </a:cubicBezTo>
                  <a:cubicBezTo>
                    <a:pt x="6896" y="11357"/>
                    <a:pt x="6836" y="11176"/>
                    <a:pt x="6775" y="10571"/>
                  </a:cubicBezTo>
                  <a:cubicBezTo>
                    <a:pt x="6715" y="9905"/>
                    <a:pt x="6836" y="3675"/>
                    <a:pt x="6775" y="3131"/>
                  </a:cubicBezTo>
                  <a:cubicBezTo>
                    <a:pt x="6715" y="2647"/>
                    <a:pt x="6775" y="2586"/>
                    <a:pt x="6533" y="2344"/>
                  </a:cubicBezTo>
                  <a:cubicBezTo>
                    <a:pt x="6291" y="2163"/>
                    <a:pt x="4658" y="1074"/>
                    <a:pt x="4053" y="409"/>
                  </a:cubicBezTo>
                  <a:cubicBezTo>
                    <a:pt x="3751" y="106"/>
                    <a:pt x="3539" y="0"/>
                    <a:pt x="3365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1127300" y="3363875"/>
              <a:ext cx="172425" cy="296575"/>
            </a:xfrm>
            <a:custGeom>
              <a:avLst/>
              <a:gdLst/>
              <a:ahLst/>
              <a:cxnLst/>
              <a:rect l="l" t="t" r="r" b="b"/>
              <a:pathLst>
                <a:path w="6897" h="11863" extrusionOk="0">
                  <a:moveTo>
                    <a:pt x="3382" y="1"/>
                  </a:moveTo>
                  <a:cubicBezTo>
                    <a:pt x="3200" y="1"/>
                    <a:pt x="3060" y="126"/>
                    <a:pt x="2904" y="251"/>
                  </a:cubicBezTo>
                  <a:cubicBezTo>
                    <a:pt x="2602" y="493"/>
                    <a:pt x="1029" y="1642"/>
                    <a:pt x="424" y="2126"/>
                  </a:cubicBezTo>
                  <a:cubicBezTo>
                    <a:pt x="1" y="2428"/>
                    <a:pt x="1" y="2912"/>
                    <a:pt x="1" y="3699"/>
                  </a:cubicBezTo>
                  <a:cubicBezTo>
                    <a:pt x="1" y="3699"/>
                    <a:pt x="1" y="9022"/>
                    <a:pt x="1" y="10413"/>
                  </a:cubicBezTo>
                  <a:cubicBezTo>
                    <a:pt x="1" y="11260"/>
                    <a:pt x="303" y="11320"/>
                    <a:pt x="666" y="11623"/>
                  </a:cubicBezTo>
                  <a:cubicBezTo>
                    <a:pt x="820" y="11802"/>
                    <a:pt x="1837" y="11862"/>
                    <a:pt x="2969" y="11862"/>
                  </a:cubicBezTo>
                  <a:cubicBezTo>
                    <a:pt x="4502" y="11862"/>
                    <a:pt x="6247" y="11753"/>
                    <a:pt x="6352" y="11683"/>
                  </a:cubicBezTo>
                  <a:cubicBezTo>
                    <a:pt x="6896" y="11320"/>
                    <a:pt x="6775" y="11139"/>
                    <a:pt x="6775" y="10473"/>
                  </a:cubicBezTo>
                  <a:cubicBezTo>
                    <a:pt x="6715" y="9868"/>
                    <a:pt x="6775" y="3638"/>
                    <a:pt x="6775" y="3154"/>
                  </a:cubicBezTo>
                  <a:cubicBezTo>
                    <a:pt x="6715" y="2610"/>
                    <a:pt x="6775" y="2549"/>
                    <a:pt x="6533" y="2368"/>
                  </a:cubicBezTo>
                  <a:cubicBezTo>
                    <a:pt x="6291" y="2126"/>
                    <a:pt x="4658" y="1037"/>
                    <a:pt x="4053" y="432"/>
                  </a:cubicBezTo>
                  <a:cubicBezTo>
                    <a:pt x="3761" y="110"/>
                    <a:pt x="3553" y="1"/>
                    <a:pt x="3382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1127300" y="3364450"/>
              <a:ext cx="170900" cy="296000"/>
            </a:xfrm>
            <a:custGeom>
              <a:avLst/>
              <a:gdLst/>
              <a:ahLst/>
              <a:cxnLst/>
              <a:rect l="l" t="t" r="r" b="b"/>
              <a:pathLst>
                <a:path w="6836" h="11840" extrusionOk="0">
                  <a:moveTo>
                    <a:pt x="3365" y="1"/>
                  </a:moveTo>
                  <a:cubicBezTo>
                    <a:pt x="3191" y="1"/>
                    <a:pt x="3055" y="107"/>
                    <a:pt x="2904" y="228"/>
                  </a:cubicBezTo>
                  <a:cubicBezTo>
                    <a:pt x="2602" y="470"/>
                    <a:pt x="1029" y="1679"/>
                    <a:pt x="424" y="2103"/>
                  </a:cubicBezTo>
                  <a:cubicBezTo>
                    <a:pt x="61" y="2405"/>
                    <a:pt x="1" y="2889"/>
                    <a:pt x="1" y="3676"/>
                  </a:cubicBezTo>
                  <a:lnTo>
                    <a:pt x="1" y="10329"/>
                  </a:lnTo>
                  <a:cubicBezTo>
                    <a:pt x="1" y="11237"/>
                    <a:pt x="363" y="11297"/>
                    <a:pt x="666" y="11600"/>
                  </a:cubicBezTo>
                  <a:cubicBezTo>
                    <a:pt x="846" y="11779"/>
                    <a:pt x="1866" y="11839"/>
                    <a:pt x="2995" y="11839"/>
                  </a:cubicBezTo>
                  <a:cubicBezTo>
                    <a:pt x="4522" y="11839"/>
                    <a:pt x="6247" y="11730"/>
                    <a:pt x="6352" y="11660"/>
                  </a:cubicBezTo>
                  <a:cubicBezTo>
                    <a:pt x="6836" y="11237"/>
                    <a:pt x="6775" y="11055"/>
                    <a:pt x="6715" y="10450"/>
                  </a:cubicBezTo>
                  <a:cubicBezTo>
                    <a:pt x="6715" y="9845"/>
                    <a:pt x="6775" y="3615"/>
                    <a:pt x="6715" y="3131"/>
                  </a:cubicBezTo>
                  <a:cubicBezTo>
                    <a:pt x="6715" y="2587"/>
                    <a:pt x="6715" y="2526"/>
                    <a:pt x="6533" y="2345"/>
                  </a:cubicBezTo>
                  <a:cubicBezTo>
                    <a:pt x="6291" y="2163"/>
                    <a:pt x="4598" y="1075"/>
                    <a:pt x="4053" y="409"/>
                  </a:cubicBezTo>
                  <a:cubicBezTo>
                    <a:pt x="3751" y="107"/>
                    <a:pt x="3539" y="1"/>
                    <a:pt x="3365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1127300" y="3365400"/>
              <a:ext cx="170900" cy="293850"/>
            </a:xfrm>
            <a:custGeom>
              <a:avLst/>
              <a:gdLst/>
              <a:ahLst/>
              <a:cxnLst/>
              <a:rect l="l" t="t" r="r" b="b"/>
              <a:pathLst>
                <a:path w="6836" h="11754" extrusionOk="0">
                  <a:moveTo>
                    <a:pt x="3382" y="0"/>
                  </a:moveTo>
                  <a:cubicBezTo>
                    <a:pt x="3200" y="0"/>
                    <a:pt x="3060" y="125"/>
                    <a:pt x="2904" y="250"/>
                  </a:cubicBezTo>
                  <a:cubicBezTo>
                    <a:pt x="2602" y="492"/>
                    <a:pt x="1029" y="1641"/>
                    <a:pt x="424" y="2125"/>
                  </a:cubicBezTo>
                  <a:cubicBezTo>
                    <a:pt x="61" y="2428"/>
                    <a:pt x="1" y="2851"/>
                    <a:pt x="1" y="3698"/>
                  </a:cubicBezTo>
                  <a:cubicBezTo>
                    <a:pt x="1" y="3698"/>
                    <a:pt x="1" y="8961"/>
                    <a:pt x="1" y="10291"/>
                  </a:cubicBezTo>
                  <a:cubicBezTo>
                    <a:pt x="1" y="11138"/>
                    <a:pt x="363" y="11199"/>
                    <a:pt x="666" y="11562"/>
                  </a:cubicBezTo>
                  <a:cubicBezTo>
                    <a:pt x="832" y="11704"/>
                    <a:pt x="1715" y="11753"/>
                    <a:pt x="2738" y="11753"/>
                  </a:cubicBezTo>
                  <a:cubicBezTo>
                    <a:pt x="4322" y="11753"/>
                    <a:pt x="6242" y="11635"/>
                    <a:pt x="6352" y="11562"/>
                  </a:cubicBezTo>
                  <a:cubicBezTo>
                    <a:pt x="6836" y="11199"/>
                    <a:pt x="6775" y="11017"/>
                    <a:pt x="6715" y="10412"/>
                  </a:cubicBezTo>
                  <a:cubicBezTo>
                    <a:pt x="6715" y="9807"/>
                    <a:pt x="6775" y="3638"/>
                    <a:pt x="6715" y="3093"/>
                  </a:cubicBezTo>
                  <a:cubicBezTo>
                    <a:pt x="6715" y="2609"/>
                    <a:pt x="6715" y="2549"/>
                    <a:pt x="6473" y="2307"/>
                  </a:cubicBezTo>
                  <a:cubicBezTo>
                    <a:pt x="6291" y="2125"/>
                    <a:pt x="4598" y="1037"/>
                    <a:pt x="4053" y="432"/>
                  </a:cubicBezTo>
                  <a:cubicBezTo>
                    <a:pt x="3761" y="110"/>
                    <a:pt x="3553" y="0"/>
                    <a:pt x="3382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1128825" y="3365975"/>
              <a:ext cx="169375" cy="292500"/>
            </a:xfrm>
            <a:custGeom>
              <a:avLst/>
              <a:gdLst/>
              <a:ahLst/>
              <a:cxnLst/>
              <a:rect l="l" t="t" r="r" b="b"/>
              <a:pathLst>
                <a:path w="6775" h="11700" extrusionOk="0">
                  <a:moveTo>
                    <a:pt x="3304" y="0"/>
                  </a:moveTo>
                  <a:cubicBezTo>
                    <a:pt x="3130" y="0"/>
                    <a:pt x="2994" y="106"/>
                    <a:pt x="2843" y="227"/>
                  </a:cubicBezTo>
                  <a:cubicBezTo>
                    <a:pt x="2541" y="469"/>
                    <a:pt x="1028" y="1679"/>
                    <a:pt x="423" y="2102"/>
                  </a:cubicBezTo>
                  <a:cubicBezTo>
                    <a:pt x="0" y="2405"/>
                    <a:pt x="0" y="2889"/>
                    <a:pt x="0" y="3675"/>
                  </a:cubicBezTo>
                  <a:lnTo>
                    <a:pt x="0" y="10268"/>
                  </a:lnTo>
                  <a:cubicBezTo>
                    <a:pt x="0" y="11115"/>
                    <a:pt x="302" y="11176"/>
                    <a:pt x="605" y="11478"/>
                  </a:cubicBezTo>
                  <a:cubicBezTo>
                    <a:pt x="773" y="11646"/>
                    <a:pt x="1673" y="11700"/>
                    <a:pt x="2705" y="11700"/>
                  </a:cubicBezTo>
                  <a:cubicBezTo>
                    <a:pt x="4278" y="11700"/>
                    <a:pt x="6157" y="11575"/>
                    <a:pt x="6230" y="11539"/>
                  </a:cubicBezTo>
                  <a:cubicBezTo>
                    <a:pt x="6775" y="11176"/>
                    <a:pt x="6714" y="10994"/>
                    <a:pt x="6654" y="10389"/>
                  </a:cubicBezTo>
                  <a:cubicBezTo>
                    <a:pt x="6593" y="9724"/>
                    <a:pt x="6714" y="3615"/>
                    <a:pt x="6654" y="3131"/>
                  </a:cubicBezTo>
                  <a:cubicBezTo>
                    <a:pt x="6593" y="2586"/>
                    <a:pt x="6654" y="2526"/>
                    <a:pt x="6412" y="2344"/>
                  </a:cubicBezTo>
                  <a:cubicBezTo>
                    <a:pt x="6170" y="2102"/>
                    <a:pt x="4537" y="1074"/>
                    <a:pt x="3992" y="409"/>
                  </a:cubicBezTo>
                  <a:cubicBezTo>
                    <a:pt x="3690" y="106"/>
                    <a:pt x="3478" y="0"/>
                    <a:pt x="3304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1128825" y="3367475"/>
              <a:ext cx="167875" cy="290250"/>
            </a:xfrm>
            <a:custGeom>
              <a:avLst/>
              <a:gdLst/>
              <a:ahLst/>
              <a:cxnLst/>
              <a:rect l="l" t="t" r="r" b="b"/>
              <a:pathLst>
                <a:path w="6715" h="11610" extrusionOk="0">
                  <a:moveTo>
                    <a:pt x="3304" y="1"/>
                  </a:moveTo>
                  <a:cubicBezTo>
                    <a:pt x="3130" y="1"/>
                    <a:pt x="2994" y="107"/>
                    <a:pt x="2843" y="228"/>
                  </a:cubicBezTo>
                  <a:cubicBezTo>
                    <a:pt x="2541" y="470"/>
                    <a:pt x="1028" y="1619"/>
                    <a:pt x="423" y="2103"/>
                  </a:cubicBezTo>
                  <a:cubicBezTo>
                    <a:pt x="61" y="2345"/>
                    <a:pt x="0" y="2829"/>
                    <a:pt x="0" y="3615"/>
                  </a:cubicBezTo>
                  <a:cubicBezTo>
                    <a:pt x="0" y="3615"/>
                    <a:pt x="0" y="8878"/>
                    <a:pt x="0" y="10148"/>
                  </a:cubicBezTo>
                  <a:cubicBezTo>
                    <a:pt x="0" y="11055"/>
                    <a:pt x="363" y="11116"/>
                    <a:pt x="665" y="11418"/>
                  </a:cubicBezTo>
                  <a:cubicBezTo>
                    <a:pt x="808" y="11561"/>
                    <a:pt x="1677" y="11610"/>
                    <a:pt x="2687" y="11610"/>
                  </a:cubicBezTo>
                  <a:cubicBezTo>
                    <a:pt x="4252" y="11610"/>
                    <a:pt x="6157" y="11492"/>
                    <a:pt x="6230" y="11418"/>
                  </a:cubicBezTo>
                  <a:cubicBezTo>
                    <a:pt x="6714" y="11055"/>
                    <a:pt x="6654" y="10874"/>
                    <a:pt x="6654" y="10269"/>
                  </a:cubicBezTo>
                  <a:cubicBezTo>
                    <a:pt x="6593" y="9664"/>
                    <a:pt x="6654" y="3555"/>
                    <a:pt x="6654" y="3071"/>
                  </a:cubicBezTo>
                  <a:cubicBezTo>
                    <a:pt x="6593" y="2526"/>
                    <a:pt x="6593" y="2466"/>
                    <a:pt x="6412" y="2284"/>
                  </a:cubicBezTo>
                  <a:cubicBezTo>
                    <a:pt x="6170" y="2103"/>
                    <a:pt x="4537" y="1014"/>
                    <a:pt x="3992" y="409"/>
                  </a:cubicBezTo>
                  <a:cubicBezTo>
                    <a:pt x="3690" y="107"/>
                    <a:pt x="3478" y="1"/>
                    <a:pt x="3304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1128825" y="3367475"/>
              <a:ext cx="167875" cy="289500"/>
            </a:xfrm>
            <a:custGeom>
              <a:avLst/>
              <a:gdLst/>
              <a:ahLst/>
              <a:cxnLst/>
              <a:rect l="l" t="t" r="r" b="b"/>
              <a:pathLst>
                <a:path w="6715" h="11580" extrusionOk="0">
                  <a:moveTo>
                    <a:pt x="3304" y="1"/>
                  </a:moveTo>
                  <a:cubicBezTo>
                    <a:pt x="3130" y="1"/>
                    <a:pt x="2994" y="107"/>
                    <a:pt x="2843" y="228"/>
                  </a:cubicBezTo>
                  <a:cubicBezTo>
                    <a:pt x="2541" y="530"/>
                    <a:pt x="1028" y="1619"/>
                    <a:pt x="423" y="2103"/>
                  </a:cubicBezTo>
                  <a:cubicBezTo>
                    <a:pt x="61" y="2405"/>
                    <a:pt x="0" y="2829"/>
                    <a:pt x="0" y="3615"/>
                  </a:cubicBezTo>
                  <a:lnTo>
                    <a:pt x="0" y="10148"/>
                  </a:lnTo>
                  <a:cubicBezTo>
                    <a:pt x="0" y="10995"/>
                    <a:pt x="363" y="11055"/>
                    <a:pt x="665" y="11358"/>
                  </a:cubicBezTo>
                  <a:cubicBezTo>
                    <a:pt x="809" y="11525"/>
                    <a:pt x="1695" y="11579"/>
                    <a:pt x="2719" y="11579"/>
                  </a:cubicBezTo>
                  <a:cubicBezTo>
                    <a:pt x="4278" y="11579"/>
                    <a:pt x="6157" y="11455"/>
                    <a:pt x="6230" y="11418"/>
                  </a:cubicBezTo>
                  <a:cubicBezTo>
                    <a:pt x="6714" y="11055"/>
                    <a:pt x="6654" y="10874"/>
                    <a:pt x="6593" y="10269"/>
                  </a:cubicBezTo>
                  <a:cubicBezTo>
                    <a:pt x="6593" y="9664"/>
                    <a:pt x="6654" y="3615"/>
                    <a:pt x="6593" y="3071"/>
                  </a:cubicBezTo>
                  <a:cubicBezTo>
                    <a:pt x="6593" y="2587"/>
                    <a:pt x="6593" y="2526"/>
                    <a:pt x="6412" y="2284"/>
                  </a:cubicBezTo>
                  <a:cubicBezTo>
                    <a:pt x="6170" y="2103"/>
                    <a:pt x="4537" y="1075"/>
                    <a:pt x="3992" y="409"/>
                  </a:cubicBezTo>
                  <a:cubicBezTo>
                    <a:pt x="3690" y="107"/>
                    <a:pt x="3478" y="1"/>
                    <a:pt x="3304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1128825" y="3369000"/>
              <a:ext cx="167875" cy="287225"/>
            </a:xfrm>
            <a:custGeom>
              <a:avLst/>
              <a:gdLst/>
              <a:ahLst/>
              <a:cxnLst/>
              <a:rect l="l" t="t" r="r" b="b"/>
              <a:pathLst>
                <a:path w="6715" h="11489" extrusionOk="0">
                  <a:moveTo>
                    <a:pt x="3297" y="0"/>
                  </a:moveTo>
                  <a:cubicBezTo>
                    <a:pt x="3130" y="0"/>
                    <a:pt x="2994" y="106"/>
                    <a:pt x="2843" y="227"/>
                  </a:cubicBezTo>
                  <a:cubicBezTo>
                    <a:pt x="2541" y="469"/>
                    <a:pt x="1028" y="1618"/>
                    <a:pt x="423" y="2042"/>
                  </a:cubicBezTo>
                  <a:cubicBezTo>
                    <a:pt x="61" y="2344"/>
                    <a:pt x="0" y="2828"/>
                    <a:pt x="0" y="3615"/>
                  </a:cubicBezTo>
                  <a:cubicBezTo>
                    <a:pt x="0" y="3615"/>
                    <a:pt x="0" y="8756"/>
                    <a:pt x="0" y="10087"/>
                  </a:cubicBezTo>
                  <a:cubicBezTo>
                    <a:pt x="0" y="10934"/>
                    <a:pt x="363" y="10994"/>
                    <a:pt x="665" y="11297"/>
                  </a:cubicBezTo>
                  <a:cubicBezTo>
                    <a:pt x="808" y="11439"/>
                    <a:pt x="1677" y="11488"/>
                    <a:pt x="2687" y="11488"/>
                  </a:cubicBezTo>
                  <a:cubicBezTo>
                    <a:pt x="4252" y="11488"/>
                    <a:pt x="6157" y="11370"/>
                    <a:pt x="6230" y="11297"/>
                  </a:cubicBezTo>
                  <a:cubicBezTo>
                    <a:pt x="6714" y="10994"/>
                    <a:pt x="6654" y="10813"/>
                    <a:pt x="6593" y="10208"/>
                  </a:cubicBezTo>
                  <a:cubicBezTo>
                    <a:pt x="6533" y="9603"/>
                    <a:pt x="6654" y="3554"/>
                    <a:pt x="6593" y="3010"/>
                  </a:cubicBezTo>
                  <a:cubicBezTo>
                    <a:pt x="6533" y="2526"/>
                    <a:pt x="6593" y="2465"/>
                    <a:pt x="6351" y="2284"/>
                  </a:cubicBezTo>
                  <a:cubicBezTo>
                    <a:pt x="6170" y="2102"/>
                    <a:pt x="4537" y="1014"/>
                    <a:pt x="3932" y="409"/>
                  </a:cubicBezTo>
                  <a:cubicBezTo>
                    <a:pt x="3660" y="106"/>
                    <a:pt x="3463" y="0"/>
                    <a:pt x="3297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1130325" y="3369725"/>
              <a:ext cx="164850" cy="286100"/>
            </a:xfrm>
            <a:custGeom>
              <a:avLst/>
              <a:gdLst/>
              <a:ahLst/>
              <a:cxnLst/>
              <a:rect l="l" t="t" r="r" b="b"/>
              <a:pathLst>
                <a:path w="6594" h="11444" extrusionOk="0">
                  <a:moveTo>
                    <a:pt x="3272" y="0"/>
                  </a:moveTo>
                  <a:cubicBezTo>
                    <a:pt x="3089" y="0"/>
                    <a:pt x="2945" y="129"/>
                    <a:pt x="2783" y="259"/>
                  </a:cubicBezTo>
                  <a:cubicBezTo>
                    <a:pt x="2481" y="501"/>
                    <a:pt x="968" y="1589"/>
                    <a:pt x="424" y="2073"/>
                  </a:cubicBezTo>
                  <a:cubicBezTo>
                    <a:pt x="1" y="2376"/>
                    <a:pt x="1" y="2799"/>
                    <a:pt x="1" y="3586"/>
                  </a:cubicBezTo>
                  <a:lnTo>
                    <a:pt x="1" y="9997"/>
                  </a:lnTo>
                  <a:cubicBezTo>
                    <a:pt x="1" y="10844"/>
                    <a:pt x="303" y="10965"/>
                    <a:pt x="605" y="11268"/>
                  </a:cubicBezTo>
                  <a:cubicBezTo>
                    <a:pt x="737" y="11399"/>
                    <a:pt x="1487" y="11443"/>
                    <a:pt x="2394" y="11443"/>
                  </a:cubicBezTo>
                  <a:cubicBezTo>
                    <a:pt x="3990" y="11443"/>
                    <a:pt x="6071" y="11306"/>
                    <a:pt x="6110" y="11268"/>
                  </a:cubicBezTo>
                  <a:cubicBezTo>
                    <a:pt x="6594" y="10905"/>
                    <a:pt x="6533" y="10723"/>
                    <a:pt x="6533" y="10118"/>
                  </a:cubicBezTo>
                  <a:cubicBezTo>
                    <a:pt x="6473" y="9513"/>
                    <a:pt x="6533" y="3525"/>
                    <a:pt x="6533" y="3041"/>
                  </a:cubicBezTo>
                  <a:cubicBezTo>
                    <a:pt x="6473" y="2497"/>
                    <a:pt x="6533" y="2436"/>
                    <a:pt x="6291" y="2255"/>
                  </a:cubicBezTo>
                  <a:cubicBezTo>
                    <a:pt x="6049" y="2073"/>
                    <a:pt x="4477" y="1045"/>
                    <a:pt x="3872" y="380"/>
                  </a:cubicBezTo>
                  <a:cubicBezTo>
                    <a:pt x="3618" y="98"/>
                    <a:pt x="3431" y="0"/>
                    <a:pt x="3272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1130325" y="3370500"/>
              <a:ext cx="164850" cy="284300"/>
            </a:xfrm>
            <a:custGeom>
              <a:avLst/>
              <a:gdLst/>
              <a:ahLst/>
              <a:cxnLst/>
              <a:rect l="l" t="t" r="r" b="b"/>
              <a:pathLst>
                <a:path w="6594" h="11372" extrusionOk="0">
                  <a:moveTo>
                    <a:pt x="3237" y="1"/>
                  </a:moveTo>
                  <a:cubicBezTo>
                    <a:pt x="3070" y="1"/>
                    <a:pt x="2934" y="107"/>
                    <a:pt x="2783" y="228"/>
                  </a:cubicBezTo>
                  <a:cubicBezTo>
                    <a:pt x="2481" y="470"/>
                    <a:pt x="968" y="1619"/>
                    <a:pt x="424" y="2042"/>
                  </a:cubicBezTo>
                  <a:cubicBezTo>
                    <a:pt x="61" y="2345"/>
                    <a:pt x="1" y="2768"/>
                    <a:pt x="1" y="3555"/>
                  </a:cubicBezTo>
                  <a:cubicBezTo>
                    <a:pt x="1" y="3555"/>
                    <a:pt x="1" y="8696"/>
                    <a:pt x="1" y="9966"/>
                  </a:cubicBezTo>
                  <a:cubicBezTo>
                    <a:pt x="1" y="10813"/>
                    <a:pt x="363" y="10874"/>
                    <a:pt x="605" y="11176"/>
                  </a:cubicBezTo>
                  <a:cubicBezTo>
                    <a:pt x="754" y="11324"/>
                    <a:pt x="1689" y="11372"/>
                    <a:pt x="2748" y="11372"/>
                  </a:cubicBezTo>
                  <a:cubicBezTo>
                    <a:pt x="4281" y="11372"/>
                    <a:pt x="6074" y="11272"/>
                    <a:pt x="6110" y="11237"/>
                  </a:cubicBezTo>
                  <a:cubicBezTo>
                    <a:pt x="6594" y="10874"/>
                    <a:pt x="6533" y="10692"/>
                    <a:pt x="6533" y="10087"/>
                  </a:cubicBezTo>
                  <a:cubicBezTo>
                    <a:pt x="6473" y="9482"/>
                    <a:pt x="6533" y="3494"/>
                    <a:pt x="6533" y="3010"/>
                  </a:cubicBezTo>
                  <a:cubicBezTo>
                    <a:pt x="6473" y="2526"/>
                    <a:pt x="6473" y="2466"/>
                    <a:pt x="6291" y="2284"/>
                  </a:cubicBezTo>
                  <a:cubicBezTo>
                    <a:pt x="6049" y="2042"/>
                    <a:pt x="4477" y="1014"/>
                    <a:pt x="3872" y="409"/>
                  </a:cubicBezTo>
                  <a:cubicBezTo>
                    <a:pt x="3600" y="107"/>
                    <a:pt x="3403" y="1"/>
                    <a:pt x="3237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1130325" y="3372025"/>
              <a:ext cx="164850" cy="282275"/>
            </a:xfrm>
            <a:custGeom>
              <a:avLst/>
              <a:gdLst/>
              <a:ahLst/>
              <a:cxnLst/>
              <a:rect l="l" t="t" r="r" b="b"/>
              <a:pathLst>
                <a:path w="6594" h="11291" extrusionOk="0">
                  <a:moveTo>
                    <a:pt x="3237" y="0"/>
                  </a:moveTo>
                  <a:cubicBezTo>
                    <a:pt x="3070" y="0"/>
                    <a:pt x="2934" y="106"/>
                    <a:pt x="2783" y="227"/>
                  </a:cubicBezTo>
                  <a:cubicBezTo>
                    <a:pt x="2481" y="469"/>
                    <a:pt x="1029" y="1558"/>
                    <a:pt x="424" y="2042"/>
                  </a:cubicBezTo>
                  <a:cubicBezTo>
                    <a:pt x="61" y="2284"/>
                    <a:pt x="1" y="2768"/>
                    <a:pt x="1" y="3554"/>
                  </a:cubicBezTo>
                  <a:lnTo>
                    <a:pt x="1" y="9905"/>
                  </a:lnTo>
                  <a:cubicBezTo>
                    <a:pt x="1" y="10752"/>
                    <a:pt x="363" y="10813"/>
                    <a:pt x="666" y="11115"/>
                  </a:cubicBezTo>
                  <a:cubicBezTo>
                    <a:pt x="775" y="11247"/>
                    <a:pt x="1512" y="11291"/>
                    <a:pt x="2409" y="11291"/>
                  </a:cubicBezTo>
                  <a:cubicBezTo>
                    <a:pt x="3990" y="11291"/>
                    <a:pt x="6071" y="11154"/>
                    <a:pt x="6110" y="11115"/>
                  </a:cubicBezTo>
                  <a:cubicBezTo>
                    <a:pt x="6594" y="10813"/>
                    <a:pt x="6533" y="10631"/>
                    <a:pt x="6473" y="10026"/>
                  </a:cubicBezTo>
                  <a:cubicBezTo>
                    <a:pt x="6473" y="9421"/>
                    <a:pt x="6533" y="3494"/>
                    <a:pt x="6473" y="2949"/>
                  </a:cubicBezTo>
                  <a:cubicBezTo>
                    <a:pt x="6473" y="2465"/>
                    <a:pt x="6473" y="2405"/>
                    <a:pt x="6231" y="2223"/>
                  </a:cubicBezTo>
                  <a:cubicBezTo>
                    <a:pt x="6049" y="2042"/>
                    <a:pt x="4477" y="1014"/>
                    <a:pt x="3872" y="409"/>
                  </a:cubicBezTo>
                  <a:cubicBezTo>
                    <a:pt x="3600" y="106"/>
                    <a:pt x="3403" y="0"/>
                    <a:pt x="3237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1131825" y="3372025"/>
              <a:ext cx="161850" cy="281275"/>
            </a:xfrm>
            <a:custGeom>
              <a:avLst/>
              <a:gdLst/>
              <a:ahLst/>
              <a:cxnLst/>
              <a:rect l="l" t="t" r="r" b="b"/>
              <a:pathLst>
                <a:path w="6474" h="11251" extrusionOk="0">
                  <a:moveTo>
                    <a:pt x="3177" y="0"/>
                  </a:moveTo>
                  <a:cubicBezTo>
                    <a:pt x="3010" y="0"/>
                    <a:pt x="2874" y="106"/>
                    <a:pt x="2723" y="227"/>
                  </a:cubicBezTo>
                  <a:cubicBezTo>
                    <a:pt x="2481" y="469"/>
                    <a:pt x="969" y="1618"/>
                    <a:pt x="364" y="2042"/>
                  </a:cubicBezTo>
                  <a:cubicBezTo>
                    <a:pt x="1" y="2344"/>
                    <a:pt x="1" y="2768"/>
                    <a:pt x="1" y="3554"/>
                  </a:cubicBezTo>
                  <a:cubicBezTo>
                    <a:pt x="1" y="3554"/>
                    <a:pt x="1" y="8635"/>
                    <a:pt x="1" y="9905"/>
                  </a:cubicBezTo>
                  <a:cubicBezTo>
                    <a:pt x="1" y="10692"/>
                    <a:pt x="303" y="10752"/>
                    <a:pt x="606" y="11055"/>
                  </a:cubicBezTo>
                  <a:cubicBezTo>
                    <a:pt x="754" y="11203"/>
                    <a:pt x="1679" y="11250"/>
                    <a:pt x="2726" y="11250"/>
                  </a:cubicBezTo>
                  <a:cubicBezTo>
                    <a:pt x="4243" y="11250"/>
                    <a:pt x="6014" y="11151"/>
                    <a:pt x="6050" y="11115"/>
                  </a:cubicBezTo>
                  <a:cubicBezTo>
                    <a:pt x="6473" y="10752"/>
                    <a:pt x="6473" y="10571"/>
                    <a:pt x="6413" y="9966"/>
                  </a:cubicBezTo>
                  <a:cubicBezTo>
                    <a:pt x="6352" y="9421"/>
                    <a:pt x="6473" y="3494"/>
                    <a:pt x="6413" y="3010"/>
                  </a:cubicBezTo>
                  <a:cubicBezTo>
                    <a:pt x="6352" y="2465"/>
                    <a:pt x="6413" y="2465"/>
                    <a:pt x="6171" y="2223"/>
                  </a:cubicBezTo>
                  <a:cubicBezTo>
                    <a:pt x="5989" y="2042"/>
                    <a:pt x="4417" y="1014"/>
                    <a:pt x="3812" y="409"/>
                  </a:cubicBezTo>
                  <a:cubicBezTo>
                    <a:pt x="3540" y="106"/>
                    <a:pt x="3343" y="0"/>
                    <a:pt x="3177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8"/>
            <p:cNvSpPr/>
            <p:nvPr/>
          </p:nvSpPr>
          <p:spPr>
            <a:xfrm>
              <a:off x="1131825" y="3373525"/>
              <a:ext cx="161850" cy="279275"/>
            </a:xfrm>
            <a:custGeom>
              <a:avLst/>
              <a:gdLst/>
              <a:ahLst/>
              <a:cxnLst/>
              <a:rect l="l" t="t" r="r" b="b"/>
              <a:pathLst>
                <a:path w="6474" h="11171" extrusionOk="0">
                  <a:moveTo>
                    <a:pt x="3177" y="1"/>
                  </a:moveTo>
                  <a:cubicBezTo>
                    <a:pt x="3010" y="1"/>
                    <a:pt x="2874" y="107"/>
                    <a:pt x="2723" y="228"/>
                  </a:cubicBezTo>
                  <a:cubicBezTo>
                    <a:pt x="2481" y="470"/>
                    <a:pt x="969" y="1558"/>
                    <a:pt x="424" y="1982"/>
                  </a:cubicBezTo>
                  <a:cubicBezTo>
                    <a:pt x="1" y="2284"/>
                    <a:pt x="1" y="2708"/>
                    <a:pt x="1" y="3494"/>
                  </a:cubicBezTo>
                  <a:lnTo>
                    <a:pt x="1" y="9785"/>
                  </a:lnTo>
                  <a:cubicBezTo>
                    <a:pt x="1" y="10632"/>
                    <a:pt x="303" y="10692"/>
                    <a:pt x="606" y="10995"/>
                  </a:cubicBezTo>
                  <a:cubicBezTo>
                    <a:pt x="737" y="11126"/>
                    <a:pt x="1472" y="11170"/>
                    <a:pt x="2358" y="11170"/>
                  </a:cubicBezTo>
                  <a:cubicBezTo>
                    <a:pt x="3919" y="11170"/>
                    <a:pt x="5951" y="11033"/>
                    <a:pt x="5989" y="10995"/>
                  </a:cubicBezTo>
                  <a:cubicBezTo>
                    <a:pt x="6473" y="10692"/>
                    <a:pt x="6413" y="10511"/>
                    <a:pt x="6413" y="9906"/>
                  </a:cubicBezTo>
                  <a:cubicBezTo>
                    <a:pt x="6352" y="9301"/>
                    <a:pt x="6413" y="3434"/>
                    <a:pt x="6413" y="2950"/>
                  </a:cubicBezTo>
                  <a:cubicBezTo>
                    <a:pt x="6352" y="2466"/>
                    <a:pt x="6352" y="2405"/>
                    <a:pt x="6171" y="2224"/>
                  </a:cubicBezTo>
                  <a:cubicBezTo>
                    <a:pt x="5929" y="2042"/>
                    <a:pt x="4356" y="1014"/>
                    <a:pt x="3812" y="409"/>
                  </a:cubicBezTo>
                  <a:cubicBezTo>
                    <a:pt x="3540" y="107"/>
                    <a:pt x="3343" y="1"/>
                    <a:pt x="3177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8"/>
            <p:cNvSpPr/>
            <p:nvPr/>
          </p:nvSpPr>
          <p:spPr>
            <a:xfrm>
              <a:off x="1131825" y="3373525"/>
              <a:ext cx="161850" cy="278600"/>
            </a:xfrm>
            <a:custGeom>
              <a:avLst/>
              <a:gdLst/>
              <a:ahLst/>
              <a:cxnLst/>
              <a:rect l="l" t="t" r="r" b="b"/>
              <a:pathLst>
                <a:path w="6474" h="11144" extrusionOk="0">
                  <a:moveTo>
                    <a:pt x="3184" y="1"/>
                  </a:moveTo>
                  <a:cubicBezTo>
                    <a:pt x="3025" y="1"/>
                    <a:pt x="2904" y="107"/>
                    <a:pt x="2783" y="228"/>
                  </a:cubicBezTo>
                  <a:cubicBezTo>
                    <a:pt x="2481" y="470"/>
                    <a:pt x="969" y="1558"/>
                    <a:pt x="424" y="2042"/>
                  </a:cubicBezTo>
                  <a:cubicBezTo>
                    <a:pt x="61" y="2284"/>
                    <a:pt x="1" y="2708"/>
                    <a:pt x="1" y="3494"/>
                  </a:cubicBezTo>
                  <a:lnTo>
                    <a:pt x="1" y="9785"/>
                  </a:lnTo>
                  <a:cubicBezTo>
                    <a:pt x="1" y="10632"/>
                    <a:pt x="364" y="10692"/>
                    <a:pt x="606" y="10995"/>
                  </a:cubicBezTo>
                  <a:cubicBezTo>
                    <a:pt x="739" y="11106"/>
                    <a:pt x="1496" y="11144"/>
                    <a:pt x="2402" y="11144"/>
                  </a:cubicBezTo>
                  <a:cubicBezTo>
                    <a:pt x="3957" y="11144"/>
                    <a:pt x="5951" y="11033"/>
                    <a:pt x="5989" y="10995"/>
                  </a:cubicBezTo>
                  <a:cubicBezTo>
                    <a:pt x="6473" y="10692"/>
                    <a:pt x="6413" y="10450"/>
                    <a:pt x="6352" y="9906"/>
                  </a:cubicBezTo>
                  <a:cubicBezTo>
                    <a:pt x="6352" y="9301"/>
                    <a:pt x="6413" y="3434"/>
                    <a:pt x="6352" y="2950"/>
                  </a:cubicBezTo>
                  <a:cubicBezTo>
                    <a:pt x="6352" y="2466"/>
                    <a:pt x="6352" y="2405"/>
                    <a:pt x="6171" y="2224"/>
                  </a:cubicBezTo>
                  <a:cubicBezTo>
                    <a:pt x="5929" y="2042"/>
                    <a:pt x="4356" y="1014"/>
                    <a:pt x="3812" y="409"/>
                  </a:cubicBezTo>
                  <a:cubicBezTo>
                    <a:pt x="3540" y="107"/>
                    <a:pt x="3343" y="1"/>
                    <a:pt x="3184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131825" y="3375050"/>
              <a:ext cx="160325" cy="276300"/>
            </a:xfrm>
            <a:custGeom>
              <a:avLst/>
              <a:gdLst/>
              <a:ahLst/>
              <a:cxnLst/>
              <a:rect l="l" t="t" r="r" b="b"/>
              <a:pathLst>
                <a:path w="6413" h="11052" extrusionOk="0">
                  <a:moveTo>
                    <a:pt x="3184" y="0"/>
                  </a:moveTo>
                  <a:cubicBezTo>
                    <a:pt x="3025" y="0"/>
                    <a:pt x="2904" y="106"/>
                    <a:pt x="2783" y="227"/>
                  </a:cubicBezTo>
                  <a:cubicBezTo>
                    <a:pt x="2481" y="469"/>
                    <a:pt x="969" y="1558"/>
                    <a:pt x="424" y="1981"/>
                  </a:cubicBezTo>
                  <a:cubicBezTo>
                    <a:pt x="61" y="2284"/>
                    <a:pt x="1" y="2707"/>
                    <a:pt x="1" y="3494"/>
                  </a:cubicBezTo>
                  <a:cubicBezTo>
                    <a:pt x="1" y="3494"/>
                    <a:pt x="1" y="8454"/>
                    <a:pt x="1" y="9724"/>
                  </a:cubicBezTo>
                  <a:cubicBezTo>
                    <a:pt x="1" y="10510"/>
                    <a:pt x="364" y="10571"/>
                    <a:pt x="666" y="10873"/>
                  </a:cubicBezTo>
                  <a:cubicBezTo>
                    <a:pt x="780" y="11009"/>
                    <a:pt x="1548" y="11052"/>
                    <a:pt x="2468" y="11052"/>
                  </a:cubicBezTo>
                  <a:cubicBezTo>
                    <a:pt x="4000" y="11052"/>
                    <a:pt x="5952" y="10934"/>
                    <a:pt x="5989" y="10934"/>
                  </a:cubicBezTo>
                  <a:cubicBezTo>
                    <a:pt x="6413" y="10571"/>
                    <a:pt x="6413" y="10389"/>
                    <a:pt x="6352" y="9784"/>
                  </a:cubicBezTo>
                  <a:cubicBezTo>
                    <a:pt x="6292" y="9240"/>
                    <a:pt x="6413" y="3433"/>
                    <a:pt x="6352" y="2949"/>
                  </a:cubicBezTo>
                  <a:cubicBezTo>
                    <a:pt x="6292" y="2465"/>
                    <a:pt x="6352" y="2405"/>
                    <a:pt x="6110" y="2163"/>
                  </a:cubicBezTo>
                  <a:cubicBezTo>
                    <a:pt x="5929" y="1981"/>
                    <a:pt x="4356" y="953"/>
                    <a:pt x="3812" y="409"/>
                  </a:cubicBezTo>
                  <a:cubicBezTo>
                    <a:pt x="3540" y="106"/>
                    <a:pt x="3343" y="0"/>
                    <a:pt x="3184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8"/>
            <p:cNvSpPr/>
            <p:nvPr/>
          </p:nvSpPr>
          <p:spPr>
            <a:xfrm>
              <a:off x="1133350" y="3375600"/>
              <a:ext cx="158800" cy="275025"/>
            </a:xfrm>
            <a:custGeom>
              <a:avLst/>
              <a:gdLst/>
              <a:ahLst/>
              <a:cxnLst/>
              <a:rect l="l" t="t" r="r" b="b"/>
              <a:pathLst>
                <a:path w="6352" h="11001" extrusionOk="0">
                  <a:moveTo>
                    <a:pt x="3141" y="1"/>
                  </a:moveTo>
                  <a:cubicBezTo>
                    <a:pt x="2974" y="1"/>
                    <a:pt x="2848" y="111"/>
                    <a:pt x="2722" y="205"/>
                  </a:cubicBezTo>
                  <a:cubicBezTo>
                    <a:pt x="2420" y="447"/>
                    <a:pt x="968" y="1536"/>
                    <a:pt x="363" y="1959"/>
                  </a:cubicBezTo>
                  <a:cubicBezTo>
                    <a:pt x="0" y="2262"/>
                    <a:pt x="0" y="2685"/>
                    <a:pt x="0" y="3472"/>
                  </a:cubicBezTo>
                  <a:cubicBezTo>
                    <a:pt x="0" y="3472"/>
                    <a:pt x="0" y="8432"/>
                    <a:pt x="0" y="9641"/>
                  </a:cubicBezTo>
                  <a:cubicBezTo>
                    <a:pt x="0" y="10488"/>
                    <a:pt x="303" y="10549"/>
                    <a:pt x="605" y="10851"/>
                  </a:cubicBezTo>
                  <a:cubicBezTo>
                    <a:pt x="717" y="10962"/>
                    <a:pt x="1459" y="11000"/>
                    <a:pt x="2356" y="11000"/>
                  </a:cubicBezTo>
                  <a:cubicBezTo>
                    <a:pt x="3896" y="11000"/>
                    <a:pt x="5890" y="10889"/>
                    <a:pt x="5928" y="10851"/>
                  </a:cubicBezTo>
                  <a:cubicBezTo>
                    <a:pt x="6352" y="10549"/>
                    <a:pt x="6291" y="10367"/>
                    <a:pt x="6291" y="9762"/>
                  </a:cubicBezTo>
                  <a:cubicBezTo>
                    <a:pt x="6231" y="9218"/>
                    <a:pt x="6291" y="3411"/>
                    <a:pt x="6291" y="2927"/>
                  </a:cubicBezTo>
                  <a:cubicBezTo>
                    <a:pt x="6231" y="2443"/>
                    <a:pt x="6291" y="2383"/>
                    <a:pt x="6049" y="2201"/>
                  </a:cubicBezTo>
                  <a:cubicBezTo>
                    <a:pt x="5868" y="2020"/>
                    <a:pt x="4295" y="991"/>
                    <a:pt x="3751" y="387"/>
                  </a:cubicBezTo>
                  <a:cubicBezTo>
                    <a:pt x="3489" y="96"/>
                    <a:pt x="3297" y="1"/>
                    <a:pt x="3141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8"/>
            <p:cNvSpPr/>
            <p:nvPr/>
          </p:nvSpPr>
          <p:spPr>
            <a:xfrm>
              <a:off x="1133350" y="3376550"/>
              <a:ext cx="158800" cy="273300"/>
            </a:xfrm>
            <a:custGeom>
              <a:avLst/>
              <a:gdLst/>
              <a:ahLst/>
              <a:cxnLst/>
              <a:rect l="l" t="t" r="r" b="b"/>
              <a:pathLst>
                <a:path w="6352" h="10932" extrusionOk="0">
                  <a:moveTo>
                    <a:pt x="3123" y="1"/>
                  </a:moveTo>
                  <a:cubicBezTo>
                    <a:pt x="2964" y="1"/>
                    <a:pt x="2843" y="107"/>
                    <a:pt x="2722" y="228"/>
                  </a:cubicBezTo>
                  <a:cubicBezTo>
                    <a:pt x="2420" y="470"/>
                    <a:pt x="968" y="1558"/>
                    <a:pt x="363" y="1982"/>
                  </a:cubicBezTo>
                  <a:cubicBezTo>
                    <a:pt x="61" y="2224"/>
                    <a:pt x="0" y="2647"/>
                    <a:pt x="0" y="3434"/>
                  </a:cubicBezTo>
                  <a:cubicBezTo>
                    <a:pt x="0" y="3434"/>
                    <a:pt x="0" y="8394"/>
                    <a:pt x="0" y="9603"/>
                  </a:cubicBezTo>
                  <a:cubicBezTo>
                    <a:pt x="0" y="10450"/>
                    <a:pt x="303" y="10511"/>
                    <a:pt x="605" y="10753"/>
                  </a:cubicBezTo>
                  <a:cubicBezTo>
                    <a:pt x="719" y="10889"/>
                    <a:pt x="1487" y="10931"/>
                    <a:pt x="2403" y="10931"/>
                  </a:cubicBezTo>
                  <a:cubicBezTo>
                    <a:pt x="3930" y="10931"/>
                    <a:pt x="5868" y="10813"/>
                    <a:pt x="5868" y="10813"/>
                  </a:cubicBezTo>
                  <a:cubicBezTo>
                    <a:pt x="6352" y="10511"/>
                    <a:pt x="6291" y="10269"/>
                    <a:pt x="6291" y="9724"/>
                  </a:cubicBezTo>
                  <a:cubicBezTo>
                    <a:pt x="6231" y="9119"/>
                    <a:pt x="6291" y="3373"/>
                    <a:pt x="6291" y="2889"/>
                  </a:cubicBezTo>
                  <a:cubicBezTo>
                    <a:pt x="6231" y="2405"/>
                    <a:pt x="6231" y="2345"/>
                    <a:pt x="6049" y="2163"/>
                  </a:cubicBezTo>
                  <a:cubicBezTo>
                    <a:pt x="5868" y="1982"/>
                    <a:pt x="4295" y="953"/>
                    <a:pt x="3751" y="409"/>
                  </a:cubicBezTo>
                  <a:cubicBezTo>
                    <a:pt x="3479" y="107"/>
                    <a:pt x="3282" y="1"/>
                    <a:pt x="3123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8"/>
            <p:cNvSpPr/>
            <p:nvPr/>
          </p:nvSpPr>
          <p:spPr>
            <a:xfrm>
              <a:off x="1133350" y="3377700"/>
              <a:ext cx="157300" cy="271400"/>
            </a:xfrm>
            <a:custGeom>
              <a:avLst/>
              <a:gdLst/>
              <a:ahLst/>
              <a:cxnLst/>
              <a:rect l="l" t="t" r="r" b="b"/>
              <a:pathLst>
                <a:path w="6292" h="10856" extrusionOk="0">
                  <a:moveTo>
                    <a:pt x="3123" y="0"/>
                  </a:moveTo>
                  <a:cubicBezTo>
                    <a:pt x="2964" y="0"/>
                    <a:pt x="2843" y="91"/>
                    <a:pt x="2722" y="182"/>
                  </a:cubicBezTo>
                  <a:cubicBezTo>
                    <a:pt x="2420" y="424"/>
                    <a:pt x="968" y="1512"/>
                    <a:pt x="424" y="1936"/>
                  </a:cubicBezTo>
                  <a:cubicBezTo>
                    <a:pt x="61" y="2238"/>
                    <a:pt x="0" y="2662"/>
                    <a:pt x="0" y="3388"/>
                  </a:cubicBezTo>
                  <a:lnTo>
                    <a:pt x="0" y="9557"/>
                  </a:lnTo>
                  <a:cubicBezTo>
                    <a:pt x="0" y="10344"/>
                    <a:pt x="363" y="10404"/>
                    <a:pt x="605" y="10707"/>
                  </a:cubicBezTo>
                  <a:cubicBezTo>
                    <a:pt x="717" y="10818"/>
                    <a:pt x="1459" y="10856"/>
                    <a:pt x="2353" y="10856"/>
                  </a:cubicBezTo>
                  <a:cubicBezTo>
                    <a:pt x="3887" y="10856"/>
                    <a:pt x="5868" y="10745"/>
                    <a:pt x="5868" y="10707"/>
                  </a:cubicBezTo>
                  <a:cubicBezTo>
                    <a:pt x="6291" y="10404"/>
                    <a:pt x="6291" y="10223"/>
                    <a:pt x="6231" y="9678"/>
                  </a:cubicBezTo>
                  <a:cubicBezTo>
                    <a:pt x="6231" y="9073"/>
                    <a:pt x="6291" y="3327"/>
                    <a:pt x="6231" y="2904"/>
                  </a:cubicBezTo>
                  <a:cubicBezTo>
                    <a:pt x="6231" y="2420"/>
                    <a:pt x="6231" y="2359"/>
                    <a:pt x="6049" y="2178"/>
                  </a:cubicBezTo>
                  <a:cubicBezTo>
                    <a:pt x="5807" y="1936"/>
                    <a:pt x="4295" y="968"/>
                    <a:pt x="3751" y="363"/>
                  </a:cubicBezTo>
                  <a:cubicBezTo>
                    <a:pt x="3479" y="91"/>
                    <a:pt x="3282" y="0"/>
                    <a:pt x="3123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8"/>
            <p:cNvSpPr/>
            <p:nvPr/>
          </p:nvSpPr>
          <p:spPr>
            <a:xfrm>
              <a:off x="1134850" y="3378075"/>
              <a:ext cx="155800" cy="270675"/>
            </a:xfrm>
            <a:custGeom>
              <a:avLst/>
              <a:gdLst/>
              <a:ahLst/>
              <a:cxnLst/>
              <a:rect l="l" t="t" r="r" b="b"/>
              <a:pathLst>
                <a:path w="6232" h="10827" extrusionOk="0">
                  <a:moveTo>
                    <a:pt x="3063" y="0"/>
                  </a:moveTo>
                  <a:cubicBezTo>
                    <a:pt x="2904" y="0"/>
                    <a:pt x="2783" y="106"/>
                    <a:pt x="2662" y="227"/>
                  </a:cubicBezTo>
                  <a:cubicBezTo>
                    <a:pt x="2360" y="469"/>
                    <a:pt x="908" y="1558"/>
                    <a:pt x="364" y="1981"/>
                  </a:cubicBezTo>
                  <a:cubicBezTo>
                    <a:pt x="1" y="2223"/>
                    <a:pt x="1" y="2647"/>
                    <a:pt x="1" y="3433"/>
                  </a:cubicBezTo>
                  <a:cubicBezTo>
                    <a:pt x="1" y="3433"/>
                    <a:pt x="1" y="8272"/>
                    <a:pt x="1" y="9542"/>
                  </a:cubicBezTo>
                  <a:cubicBezTo>
                    <a:pt x="1" y="10329"/>
                    <a:pt x="303" y="10389"/>
                    <a:pt x="606" y="10692"/>
                  </a:cubicBezTo>
                  <a:cubicBezTo>
                    <a:pt x="687" y="10792"/>
                    <a:pt x="1291" y="10826"/>
                    <a:pt x="2062" y="10826"/>
                  </a:cubicBezTo>
                  <a:cubicBezTo>
                    <a:pt x="3603" y="10826"/>
                    <a:pt x="5808" y="10692"/>
                    <a:pt x="5808" y="10692"/>
                  </a:cubicBezTo>
                  <a:cubicBezTo>
                    <a:pt x="6231" y="10389"/>
                    <a:pt x="6231" y="10208"/>
                    <a:pt x="6171" y="9603"/>
                  </a:cubicBezTo>
                  <a:cubicBezTo>
                    <a:pt x="6110" y="9058"/>
                    <a:pt x="6231" y="3373"/>
                    <a:pt x="6171" y="2889"/>
                  </a:cubicBezTo>
                  <a:cubicBezTo>
                    <a:pt x="6110" y="2405"/>
                    <a:pt x="6171" y="2344"/>
                    <a:pt x="5929" y="2163"/>
                  </a:cubicBezTo>
                  <a:cubicBezTo>
                    <a:pt x="5747" y="1981"/>
                    <a:pt x="4235" y="953"/>
                    <a:pt x="3691" y="409"/>
                  </a:cubicBezTo>
                  <a:cubicBezTo>
                    <a:pt x="3419" y="106"/>
                    <a:pt x="3222" y="0"/>
                    <a:pt x="3063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8"/>
            <p:cNvSpPr/>
            <p:nvPr/>
          </p:nvSpPr>
          <p:spPr>
            <a:xfrm>
              <a:off x="1097050" y="3305850"/>
              <a:ext cx="228375" cy="405550"/>
            </a:xfrm>
            <a:custGeom>
              <a:avLst/>
              <a:gdLst/>
              <a:ahLst/>
              <a:cxnLst/>
              <a:rect l="l" t="t" r="r" b="b"/>
              <a:pathLst>
                <a:path w="9135" h="16222" extrusionOk="0">
                  <a:moveTo>
                    <a:pt x="4553" y="1"/>
                  </a:moveTo>
                  <a:cubicBezTo>
                    <a:pt x="4326" y="1"/>
                    <a:pt x="4144" y="152"/>
                    <a:pt x="3933" y="334"/>
                  </a:cubicBezTo>
                  <a:cubicBezTo>
                    <a:pt x="3509" y="636"/>
                    <a:pt x="1392" y="2209"/>
                    <a:pt x="545" y="2874"/>
                  </a:cubicBezTo>
                  <a:cubicBezTo>
                    <a:pt x="61" y="3237"/>
                    <a:pt x="1" y="3902"/>
                    <a:pt x="1" y="4991"/>
                  </a:cubicBezTo>
                  <a:cubicBezTo>
                    <a:pt x="1" y="4991"/>
                    <a:pt x="1" y="12129"/>
                    <a:pt x="1" y="13883"/>
                  </a:cubicBezTo>
                  <a:cubicBezTo>
                    <a:pt x="1" y="15093"/>
                    <a:pt x="424" y="15335"/>
                    <a:pt x="908" y="15577"/>
                  </a:cubicBezTo>
                  <a:cubicBezTo>
                    <a:pt x="1651" y="16034"/>
                    <a:pt x="3192" y="16221"/>
                    <a:pt x="4705" y="16221"/>
                  </a:cubicBezTo>
                  <a:cubicBezTo>
                    <a:pt x="6395" y="16221"/>
                    <a:pt x="8051" y="15988"/>
                    <a:pt x="8530" y="15637"/>
                  </a:cubicBezTo>
                  <a:cubicBezTo>
                    <a:pt x="8893" y="15456"/>
                    <a:pt x="9135" y="14911"/>
                    <a:pt x="9074" y="14065"/>
                  </a:cubicBezTo>
                  <a:cubicBezTo>
                    <a:pt x="9014" y="13218"/>
                    <a:pt x="9135" y="4870"/>
                    <a:pt x="9074" y="4205"/>
                  </a:cubicBezTo>
                  <a:cubicBezTo>
                    <a:pt x="9014" y="3479"/>
                    <a:pt x="9074" y="3419"/>
                    <a:pt x="8772" y="3116"/>
                  </a:cubicBezTo>
                  <a:cubicBezTo>
                    <a:pt x="8469" y="2874"/>
                    <a:pt x="6231" y="1422"/>
                    <a:pt x="5445" y="576"/>
                  </a:cubicBezTo>
                  <a:cubicBezTo>
                    <a:pt x="5052" y="152"/>
                    <a:pt x="4779" y="1"/>
                    <a:pt x="4553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8"/>
            <p:cNvSpPr/>
            <p:nvPr/>
          </p:nvSpPr>
          <p:spPr>
            <a:xfrm>
              <a:off x="1110675" y="3485000"/>
              <a:ext cx="170900" cy="139250"/>
            </a:xfrm>
            <a:custGeom>
              <a:avLst/>
              <a:gdLst/>
              <a:ahLst/>
              <a:cxnLst/>
              <a:rect l="l" t="t" r="r" b="b"/>
              <a:pathLst>
                <a:path w="6836" h="5570" extrusionOk="0">
                  <a:moveTo>
                    <a:pt x="3253" y="1"/>
                  </a:moveTo>
                  <a:cubicBezTo>
                    <a:pt x="1441" y="1"/>
                    <a:pt x="0" y="1188"/>
                    <a:pt x="0" y="2664"/>
                  </a:cubicBezTo>
                  <a:cubicBezTo>
                    <a:pt x="0" y="4177"/>
                    <a:pt x="1512" y="5507"/>
                    <a:pt x="3388" y="5568"/>
                  </a:cubicBezTo>
                  <a:cubicBezTo>
                    <a:pt x="3434" y="5569"/>
                    <a:pt x="3480" y="5570"/>
                    <a:pt x="3526" y="5570"/>
                  </a:cubicBezTo>
                  <a:cubicBezTo>
                    <a:pt x="5395" y="5570"/>
                    <a:pt x="6835" y="4382"/>
                    <a:pt x="6835" y="2906"/>
                  </a:cubicBezTo>
                  <a:cubicBezTo>
                    <a:pt x="6835" y="1394"/>
                    <a:pt x="5323" y="63"/>
                    <a:pt x="3388" y="3"/>
                  </a:cubicBezTo>
                  <a:cubicBezTo>
                    <a:pt x="3342" y="1"/>
                    <a:pt x="3298" y="1"/>
                    <a:pt x="325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8"/>
            <p:cNvSpPr/>
            <p:nvPr/>
          </p:nvSpPr>
          <p:spPr>
            <a:xfrm>
              <a:off x="1323900" y="3310950"/>
              <a:ext cx="300950" cy="410825"/>
            </a:xfrm>
            <a:custGeom>
              <a:avLst/>
              <a:gdLst/>
              <a:ahLst/>
              <a:cxnLst/>
              <a:rect l="l" t="t" r="r" b="b"/>
              <a:pathLst>
                <a:path w="12038" h="16433" extrusionOk="0">
                  <a:moveTo>
                    <a:pt x="5800" y="1"/>
                  </a:moveTo>
                  <a:cubicBezTo>
                    <a:pt x="5487" y="1"/>
                    <a:pt x="5239" y="156"/>
                    <a:pt x="4960" y="311"/>
                  </a:cubicBezTo>
                  <a:cubicBezTo>
                    <a:pt x="4476" y="674"/>
                    <a:pt x="1754" y="2247"/>
                    <a:pt x="726" y="2912"/>
                  </a:cubicBezTo>
                  <a:cubicBezTo>
                    <a:pt x="61" y="3275"/>
                    <a:pt x="0" y="3880"/>
                    <a:pt x="0" y="5029"/>
                  </a:cubicBezTo>
                  <a:cubicBezTo>
                    <a:pt x="0" y="5029"/>
                    <a:pt x="0" y="12288"/>
                    <a:pt x="0" y="14103"/>
                  </a:cubicBezTo>
                  <a:cubicBezTo>
                    <a:pt x="0" y="15252"/>
                    <a:pt x="605" y="15373"/>
                    <a:pt x="1149" y="15796"/>
                  </a:cubicBezTo>
                  <a:cubicBezTo>
                    <a:pt x="1748" y="16237"/>
                    <a:pt x="4070" y="16432"/>
                    <a:pt x="6312" y="16432"/>
                  </a:cubicBezTo>
                  <a:cubicBezTo>
                    <a:pt x="8373" y="16432"/>
                    <a:pt x="10367" y="16267"/>
                    <a:pt x="10888" y="15978"/>
                  </a:cubicBezTo>
                  <a:cubicBezTo>
                    <a:pt x="12037" y="15312"/>
                    <a:pt x="11674" y="15191"/>
                    <a:pt x="11614" y="14344"/>
                  </a:cubicBezTo>
                  <a:cubicBezTo>
                    <a:pt x="11493" y="13498"/>
                    <a:pt x="11674" y="4969"/>
                    <a:pt x="11614" y="4303"/>
                  </a:cubicBezTo>
                  <a:cubicBezTo>
                    <a:pt x="11493" y="3577"/>
                    <a:pt x="11553" y="3517"/>
                    <a:pt x="11191" y="3215"/>
                  </a:cubicBezTo>
                  <a:cubicBezTo>
                    <a:pt x="10767" y="2912"/>
                    <a:pt x="7924" y="1460"/>
                    <a:pt x="6956" y="553"/>
                  </a:cubicBezTo>
                  <a:cubicBezTo>
                    <a:pt x="6456" y="141"/>
                    <a:pt x="6098" y="1"/>
                    <a:pt x="5800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8"/>
            <p:cNvSpPr/>
            <p:nvPr/>
          </p:nvSpPr>
          <p:spPr>
            <a:xfrm>
              <a:off x="1325400" y="3311900"/>
              <a:ext cx="297925" cy="409675"/>
            </a:xfrm>
            <a:custGeom>
              <a:avLst/>
              <a:gdLst/>
              <a:ahLst/>
              <a:cxnLst/>
              <a:rect l="l" t="t" r="r" b="b"/>
              <a:pathLst>
                <a:path w="11917" h="16387" extrusionOk="0">
                  <a:moveTo>
                    <a:pt x="5709" y="1"/>
                  </a:moveTo>
                  <a:cubicBezTo>
                    <a:pt x="5414" y="1"/>
                    <a:pt x="5172" y="152"/>
                    <a:pt x="4900" y="334"/>
                  </a:cubicBezTo>
                  <a:cubicBezTo>
                    <a:pt x="4416" y="636"/>
                    <a:pt x="1755" y="2209"/>
                    <a:pt x="726" y="2874"/>
                  </a:cubicBezTo>
                  <a:cubicBezTo>
                    <a:pt x="61" y="3298"/>
                    <a:pt x="1" y="3902"/>
                    <a:pt x="1" y="4991"/>
                  </a:cubicBezTo>
                  <a:lnTo>
                    <a:pt x="1" y="14004"/>
                  </a:lnTo>
                  <a:cubicBezTo>
                    <a:pt x="1" y="15214"/>
                    <a:pt x="545" y="15335"/>
                    <a:pt x="1089" y="15758"/>
                  </a:cubicBezTo>
                  <a:cubicBezTo>
                    <a:pt x="1676" y="16190"/>
                    <a:pt x="3914" y="16386"/>
                    <a:pt x="6111" y="16386"/>
                  </a:cubicBezTo>
                  <a:cubicBezTo>
                    <a:pt x="8222" y="16386"/>
                    <a:pt x="10295" y="16205"/>
                    <a:pt x="10828" y="15879"/>
                  </a:cubicBezTo>
                  <a:cubicBezTo>
                    <a:pt x="11917" y="15214"/>
                    <a:pt x="11554" y="15153"/>
                    <a:pt x="11493" y="14306"/>
                  </a:cubicBezTo>
                  <a:cubicBezTo>
                    <a:pt x="11433" y="13460"/>
                    <a:pt x="11554" y="4991"/>
                    <a:pt x="11493" y="4265"/>
                  </a:cubicBezTo>
                  <a:cubicBezTo>
                    <a:pt x="11433" y="3539"/>
                    <a:pt x="11493" y="3479"/>
                    <a:pt x="11070" y="3177"/>
                  </a:cubicBezTo>
                  <a:cubicBezTo>
                    <a:pt x="10707" y="2935"/>
                    <a:pt x="7864" y="1422"/>
                    <a:pt x="6836" y="576"/>
                  </a:cubicBezTo>
                  <a:cubicBezTo>
                    <a:pt x="6352" y="152"/>
                    <a:pt x="6004" y="1"/>
                    <a:pt x="5709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8"/>
            <p:cNvSpPr/>
            <p:nvPr/>
          </p:nvSpPr>
          <p:spPr>
            <a:xfrm>
              <a:off x="1325400" y="3312475"/>
              <a:ext cx="297925" cy="407775"/>
            </a:xfrm>
            <a:custGeom>
              <a:avLst/>
              <a:gdLst/>
              <a:ahLst/>
              <a:cxnLst/>
              <a:rect l="l" t="t" r="r" b="b"/>
              <a:pathLst>
                <a:path w="11917" h="16311" extrusionOk="0">
                  <a:moveTo>
                    <a:pt x="5739" y="0"/>
                  </a:moveTo>
                  <a:cubicBezTo>
                    <a:pt x="5441" y="0"/>
                    <a:pt x="5209" y="155"/>
                    <a:pt x="4961" y="311"/>
                  </a:cubicBezTo>
                  <a:cubicBezTo>
                    <a:pt x="4416" y="674"/>
                    <a:pt x="1755" y="2246"/>
                    <a:pt x="726" y="2851"/>
                  </a:cubicBezTo>
                  <a:cubicBezTo>
                    <a:pt x="61" y="3275"/>
                    <a:pt x="1" y="3879"/>
                    <a:pt x="1" y="4968"/>
                  </a:cubicBezTo>
                  <a:lnTo>
                    <a:pt x="1" y="13981"/>
                  </a:lnTo>
                  <a:cubicBezTo>
                    <a:pt x="1" y="15191"/>
                    <a:pt x="545" y="15312"/>
                    <a:pt x="1089" y="15675"/>
                  </a:cubicBezTo>
                  <a:cubicBezTo>
                    <a:pt x="1688" y="16116"/>
                    <a:pt x="4010" y="16311"/>
                    <a:pt x="6252" y="16311"/>
                  </a:cubicBezTo>
                  <a:cubicBezTo>
                    <a:pt x="8313" y="16311"/>
                    <a:pt x="10307" y="16146"/>
                    <a:pt x="10828" y="15856"/>
                  </a:cubicBezTo>
                  <a:cubicBezTo>
                    <a:pt x="11917" y="15191"/>
                    <a:pt x="11554" y="15070"/>
                    <a:pt x="11493" y="14223"/>
                  </a:cubicBezTo>
                  <a:cubicBezTo>
                    <a:pt x="11433" y="13376"/>
                    <a:pt x="11554" y="4968"/>
                    <a:pt x="11493" y="4242"/>
                  </a:cubicBezTo>
                  <a:cubicBezTo>
                    <a:pt x="11433" y="3577"/>
                    <a:pt x="11433" y="3456"/>
                    <a:pt x="11070" y="3214"/>
                  </a:cubicBezTo>
                  <a:cubicBezTo>
                    <a:pt x="10707" y="2912"/>
                    <a:pt x="7864" y="1460"/>
                    <a:pt x="6836" y="553"/>
                  </a:cubicBezTo>
                  <a:cubicBezTo>
                    <a:pt x="6365" y="140"/>
                    <a:pt x="6022" y="0"/>
                    <a:pt x="5739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8"/>
            <p:cNvSpPr/>
            <p:nvPr/>
          </p:nvSpPr>
          <p:spPr>
            <a:xfrm>
              <a:off x="1325400" y="3313425"/>
              <a:ext cx="296425" cy="406050"/>
            </a:xfrm>
            <a:custGeom>
              <a:avLst/>
              <a:gdLst/>
              <a:ahLst/>
              <a:cxnLst/>
              <a:rect l="l" t="t" r="r" b="b"/>
              <a:pathLst>
                <a:path w="11857" h="16242" extrusionOk="0">
                  <a:moveTo>
                    <a:pt x="5717" y="0"/>
                  </a:moveTo>
                  <a:cubicBezTo>
                    <a:pt x="5429" y="0"/>
                    <a:pt x="5203" y="152"/>
                    <a:pt x="4961" y="333"/>
                  </a:cubicBezTo>
                  <a:cubicBezTo>
                    <a:pt x="4416" y="636"/>
                    <a:pt x="1755" y="2208"/>
                    <a:pt x="726" y="2874"/>
                  </a:cubicBezTo>
                  <a:cubicBezTo>
                    <a:pt x="61" y="3237"/>
                    <a:pt x="1" y="3841"/>
                    <a:pt x="1" y="4991"/>
                  </a:cubicBezTo>
                  <a:lnTo>
                    <a:pt x="1" y="13943"/>
                  </a:lnTo>
                  <a:cubicBezTo>
                    <a:pt x="1" y="15092"/>
                    <a:pt x="605" y="15213"/>
                    <a:pt x="1150" y="15637"/>
                  </a:cubicBezTo>
                  <a:cubicBezTo>
                    <a:pt x="1694" y="16060"/>
                    <a:pt x="3842" y="16242"/>
                    <a:pt x="5981" y="16242"/>
                  </a:cubicBezTo>
                  <a:cubicBezTo>
                    <a:pt x="8121" y="16242"/>
                    <a:pt x="10253" y="16060"/>
                    <a:pt x="10768" y="15758"/>
                  </a:cubicBezTo>
                  <a:cubicBezTo>
                    <a:pt x="11856" y="15153"/>
                    <a:pt x="11554" y="15032"/>
                    <a:pt x="11433" y="14185"/>
                  </a:cubicBezTo>
                  <a:cubicBezTo>
                    <a:pt x="11373" y="13338"/>
                    <a:pt x="11554" y="4930"/>
                    <a:pt x="11433" y="4265"/>
                  </a:cubicBezTo>
                  <a:cubicBezTo>
                    <a:pt x="11373" y="3539"/>
                    <a:pt x="11433" y="3478"/>
                    <a:pt x="11070" y="3176"/>
                  </a:cubicBezTo>
                  <a:cubicBezTo>
                    <a:pt x="10707" y="2934"/>
                    <a:pt x="7864" y="1422"/>
                    <a:pt x="6836" y="575"/>
                  </a:cubicBezTo>
                  <a:cubicBezTo>
                    <a:pt x="6352" y="152"/>
                    <a:pt x="6004" y="0"/>
                    <a:pt x="5717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8"/>
            <p:cNvSpPr/>
            <p:nvPr/>
          </p:nvSpPr>
          <p:spPr>
            <a:xfrm>
              <a:off x="1326925" y="3313975"/>
              <a:ext cx="294900" cy="404775"/>
            </a:xfrm>
            <a:custGeom>
              <a:avLst/>
              <a:gdLst/>
              <a:ahLst/>
              <a:cxnLst/>
              <a:rect l="l" t="t" r="r" b="b"/>
              <a:pathLst>
                <a:path w="11796" h="16191" extrusionOk="0">
                  <a:moveTo>
                    <a:pt x="5678" y="1"/>
                  </a:moveTo>
                  <a:cubicBezTo>
                    <a:pt x="5380" y="1"/>
                    <a:pt x="5148" y="156"/>
                    <a:pt x="4900" y="311"/>
                  </a:cubicBezTo>
                  <a:cubicBezTo>
                    <a:pt x="4355" y="674"/>
                    <a:pt x="1694" y="2247"/>
                    <a:pt x="726" y="2852"/>
                  </a:cubicBezTo>
                  <a:cubicBezTo>
                    <a:pt x="61" y="3275"/>
                    <a:pt x="0" y="3880"/>
                    <a:pt x="0" y="4969"/>
                  </a:cubicBezTo>
                  <a:lnTo>
                    <a:pt x="0" y="13861"/>
                  </a:lnTo>
                  <a:cubicBezTo>
                    <a:pt x="0" y="15070"/>
                    <a:pt x="544" y="15191"/>
                    <a:pt x="1089" y="15554"/>
                  </a:cubicBezTo>
                  <a:cubicBezTo>
                    <a:pt x="1656" y="15995"/>
                    <a:pt x="3963" y="16190"/>
                    <a:pt x="6189" y="16190"/>
                  </a:cubicBezTo>
                  <a:cubicBezTo>
                    <a:pt x="8236" y="16190"/>
                    <a:pt x="10214" y="16025"/>
                    <a:pt x="10707" y="15736"/>
                  </a:cubicBezTo>
                  <a:cubicBezTo>
                    <a:pt x="11795" y="15070"/>
                    <a:pt x="11432" y="15010"/>
                    <a:pt x="11372" y="14163"/>
                  </a:cubicBezTo>
                  <a:cubicBezTo>
                    <a:pt x="11312" y="13316"/>
                    <a:pt x="11432" y="4908"/>
                    <a:pt x="11372" y="4243"/>
                  </a:cubicBezTo>
                  <a:cubicBezTo>
                    <a:pt x="11312" y="3517"/>
                    <a:pt x="11372" y="3456"/>
                    <a:pt x="10949" y="3154"/>
                  </a:cubicBezTo>
                  <a:cubicBezTo>
                    <a:pt x="10586" y="2912"/>
                    <a:pt x="7803" y="1460"/>
                    <a:pt x="6775" y="553"/>
                  </a:cubicBezTo>
                  <a:cubicBezTo>
                    <a:pt x="6304" y="141"/>
                    <a:pt x="5961" y="1"/>
                    <a:pt x="5678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8"/>
            <p:cNvSpPr/>
            <p:nvPr/>
          </p:nvSpPr>
          <p:spPr>
            <a:xfrm>
              <a:off x="1326925" y="3314925"/>
              <a:ext cx="293375" cy="403050"/>
            </a:xfrm>
            <a:custGeom>
              <a:avLst/>
              <a:gdLst/>
              <a:ahLst/>
              <a:cxnLst/>
              <a:rect l="l" t="t" r="r" b="b"/>
              <a:pathLst>
                <a:path w="11735" h="16122" extrusionOk="0">
                  <a:moveTo>
                    <a:pt x="5656" y="1"/>
                  </a:moveTo>
                  <a:cubicBezTo>
                    <a:pt x="5368" y="1"/>
                    <a:pt x="5142" y="152"/>
                    <a:pt x="4900" y="334"/>
                  </a:cubicBezTo>
                  <a:cubicBezTo>
                    <a:pt x="4355" y="636"/>
                    <a:pt x="1754" y="2209"/>
                    <a:pt x="726" y="2814"/>
                  </a:cubicBezTo>
                  <a:cubicBezTo>
                    <a:pt x="61" y="3237"/>
                    <a:pt x="0" y="3842"/>
                    <a:pt x="0" y="4931"/>
                  </a:cubicBezTo>
                  <a:cubicBezTo>
                    <a:pt x="0" y="4931"/>
                    <a:pt x="0" y="12068"/>
                    <a:pt x="0" y="13823"/>
                  </a:cubicBezTo>
                  <a:cubicBezTo>
                    <a:pt x="0" y="14972"/>
                    <a:pt x="544" y="15093"/>
                    <a:pt x="1089" y="15516"/>
                  </a:cubicBezTo>
                  <a:cubicBezTo>
                    <a:pt x="1664" y="15940"/>
                    <a:pt x="3811" y="16121"/>
                    <a:pt x="5943" y="16121"/>
                  </a:cubicBezTo>
                  <a:cubicBezTo>
                    <a:pt x="8075" y="16121"/>
                    <a:pt x="10192" y="15940"/>
                    <a:pt x="10707" y="15637"/>
                  </a:cubicBezTo>
                  <a:cubicBezTo>
                    <a:pt x="11735" y="15032"/>
                    <a:pt x="11432" y="14911"/>
                    <a:pt x="11372" y="14125"/>
                  </a:cubicBezTo>
                  <a:cubicBezTo>
                    <a:pt x="11312" y="13278"/>
                    <a:pt x="11432" y="4931"/>
                    <a:pt x="11372" y="4205"/>
                  </a:cubicBezTo>
                  <a:cubicBezTo>
                    <a:pt x="11312" y="3539"/>
                    <a:pt x="11312" y="3418"/>
                    <a:pt x="10949" y="3177"/>
                  </a:cubicBezTo>
                  <a:cubicBezTo>
                    <a:pt x="10586" y="2874"/>
                    <a:pt x="7743" y="1422"/>
                    <a:pt x="6775" y="576"/>
                  </a:cubicBezTo>
                  <a:cubicBezTo>
                    <a:pt x="6291" y="152"/>
                    <a:pt x="5943" y="1"/>
                    <a:pt x="5656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8"/>
            <p:cNvSpPr/>
            <p:nvPr/>
          </p:nvSpPr>
          <p:spPr>
            <a:xfrm>
              <a:off x="1326925" y="3316250"/>
              <a:ext cx="293375" cy="401150"/>
            </a:xfrm>
            <a:custGeom>
              <a:avLst/>
              <a:gdLst/>
              <a:ahLst/>
              <a:cxnLst/>
              <a:rect l="l" t="t" r="r" b="b"/>
              <a:pathLst>
                <a:path w="11735" h="16046" extrusionOk="0">
                  <a:moveTo>
                    <a:pt x="5633" y="0"/>
                  </a:moveTo>
                  <a:cubicBezTo>
                    <a:pt x="5356" y="0"/>
                    <a:pt x="5135" y="133"/>
                    <a:pt x="4900" y="281"/>
                  </a:cubicBezTo>
                  <a:cubicBezTo>
                    <a:pt x="4355" y="643"/>
                    <a:pt x="1754" y="2216"/>
                    <a:pt x="726" y="2821"/>
                  </a:cubicBezTo>
                  <a:cubicBezTo>
                    <a:pt x="121" y="3184"/>
                    <a:pt x="0" y="3789"/>
                    <a:pt x="0" y="4878"/>
                  </a:cubicBezTo>
                  <a:lnTo>
                    <a:pt x="0" y="13770"/>
                  </a:lnTo>
                  <a:cubicBezTo>
                    <a:pt x="0" y="14919"/>
                    <a:pt x="605" y="15040"/>
                    <a:pt x="1149" y="15463"/>
                  </a:cubicBezTo>
                  <a:cubicBezTo>
                    <a:pt x="1706" y="15865"/>
                    <a:pt x="3904" y="16046"/>
                    <a:pt x="6058" y="16046"/>
                  </a:cubicBezTo>
                  <a:cubicBezTo>
                    <a:pt x="8121" y="16046"/>
                    <a:pt x="10143" y="15880"/>
                    <a:pt x="10646" y="15584"/>
                  </a:cubicBezTo>
                  <a:cubicBezTo>
                    <a:pt x="11735" y="14979"/>
                    <a:pt x="11372" y="14858"/>
                    <a:pt x="11312" y="14012"/>
                  </a:cubicBezTo>
                  <a:cubicBezTo>
                    <a:pt x="11251" y="13165"/>
                    <a:pt x="11372" y="4878"/>
                    <a:pt x="11312" y="4212"/>
                  </a:cubicBezTo>
                  <a:cubicBezTo>
                    <a:pt x="11251" y="3486"/>
                    <a:pt x="11312" y="3426"/>
                    <a:pt x="10949" y="3124"/>
                  </a:cubicBezTo>
                  <a:cubicBezTo>
                    <a:pt x="10586" y="2882"/>
                    <a:pt x="7743" y="1430"/>
                    <a:pt x="6775" y="583"/>
                  </a:cubicBezTo>
                  <a:cubicBezTo>
                    <a:pt x="6278" y="148"/>
                    <a:pt x="5925" y="0"/>
                    <a:pt x="5633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1328425" y="3317000"/>
              <a:ext cx="291875" cy="399650"/>
            </a:xfrm>
            <a:custGeom>
              <a:avLst/>
              <a:gdLst/>
              <a:ahLst/>
              <a:cxnLst/>
              <a:rect l="l" t="t" r="r" b="b"/>
              <a:pathLst>
                <a:path w="11675" h="15986" extrusionOk="0">
                  <a:moveTo>
                    <a:pt x="5618" y="1"/>
                  </a:moveTo>
                  <a:cubicBezTo>
                    <a:pt x="5320" y="1"/>
                    <a:pt x="5088" y="156"/>
                    <a:pt x="4840" y="311"/>
                  </a:cubicBezTo>
                  <a:cubicBezTo>
                    <a:pt x="4295" y="674"/>
                    <a:pt x="1694" y="2186"/>
                    <a:pt x="666" y="2791"/>
                  </a:cubicBezTo>
                  <a:cubicBezTo>
                    <a:pt x="61" y="3215"/>
                    <a:pt x="1" y="3819"/>
                    <a:pt x="1" y="4908"/>
                  </a:cubicBezTo>
                  <a:cubicBezTo>
                    <a:pt x="1" y="4908"/>
                    <a:pt x="1" y="11925"/>
                    <a:pt x="1" y="13740"/>
                  </a:cubicBezTo>
                  <a:cubicBezTo>
                    <a:pt x="1" y="14889"/>
                    <a:pt x="545" y="15010"/>
                    <a:pt x="1089" y="15373"/>
                  </a:cubicBezTo>
                  <a:cubicBezTo>
                    <a:pt x="1646" y="15805"/>
                    <a:pt x="3844" y="15985"/>
                    <a:pt x="5999" y="15985"/>
                  </a:cubicBezTo>
                  <a:cubicBezTo>
                    <a:pt x="8061" y="15985"/>
                    <a:pt x="10083" y="15820"/>
                    <a:pt x="10586" y="15554"/>
                  </a:cubicBezTo>
                  <a:cubicBezTo>
                    <a:pt x="11675" y="14889"/>
                    <a:pt x="11312" y="14828"/>
                    <a:pt x="11252" y="13982"/>
                  </a:cubicBezTo>
                  <a:cubicBezTo>
                    <a:pt x="11191" y="13135"/>
                    <a:pt x="11312" y="4848"/>
                    <a:pt x="11252" y="4182"/>
                  </a:cubicBezTo>
                  <a:cubicBezTo>
                    <a:pt x="11191" y="3456"/>
                    <a:pt x="11252" y="3396"/>
                    <a:pt x="10828" y="3154"/>
                  </a:cubicBezTo>
                  <a:cubicBezTo>
                    <a:pt x="10465" y="2852"/>
                    <a:pt x="7683" y="1400"/>
                    <a:pt x="6715" y="553"/>
                  </a:cubicBezTo>
                  <a:cubicBezTo>
                    <a:pt x="6244" y="141"/>
                    <a:pt x="5901" y="1"/>
                    <a:pt x="5618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1328425" y="3317950"/>
              <a:ext cx="290375" cy="397950"/>
            </a:xfrm>
            <a:custGeom>
              <a:avLst/>
              <a:gdLst/>
              <a:ahLst/>
              <a:cxnLst/>
              <a:rect l="l" t="t" r="r" b="b"/>
              <a:pathLst>
                <a:path w="11615" h="15918" extrusionOk="0">
                  <a:moveTo>
                    <a:pt x="5596" y="1"/>
                  </a:moveTo>
                  <a:cubicBezTo>
                    <a:pt x="5308" y="1"/>
                    <a:pt x="5082" y="152"/>
                    <a:pt x="4840" y="334"/>
                  </a:cubicBezTo>
                  <a:cubicBezTo>
                    <a:pt x="4295" y="636"/>
                    <a:pt x="1694" y="2209"/>
                    <a:pt x="726" y="2814"/>
                  </a:cubicBezTo>
                  <a:cubicBezTo>
                    <a:pt x="61" y="3177"/>
                    <a:pt x="1" y="3781"/>
                    <a:pt x="1" y="4870"/>
                  </a:cubicBezTo>
                  <a:cubicBezTo>
                    <a:pt x="1" y="4870"/>
                    <a:pt x="1" y="11887"/>
                    <a:pt x="1" y="13641"/>
                  </a:cubicBezTo>
                  <a:cubicBezTo>
                    <a:pt x="1" y="14790"/>
                    <a:pt x="545" y="14911"/>
                    <a:pt x="1089" y="15335"/>
                  </a:cubicBezTo>
                  <a:cubicBezTo>
                    <a:pt x="1646" y="15736"/>
                    <a:pt x="3844" y="15917"/>
                    <a:pt x="5998" y="15917"/>
                  </a:cubicBezTo>
                  <a:cubicBezTo>
                    <a:pt x="8061" y="15917"/>
                    <a:pt x="10083" y="15752"/>
                    <a:pt x="10586" y="15456"/>
                  </a:cubicBezTo>
                  <a:cubicBezTo>
                    <a:pt x="11614" y="14851"/>
                    <a:pt x="11312" y="14730"/>
                    <a:pt x="11252" y="13944"/>
                  </a:cubicBezTo>
                  <a:cubicBezTo>
                    <a:pt x="11191" y="13097"/>
                    <a:pt x="11312" y="4870"/>
                    <a:pt x="11252" y="4144"/>
                  </a:cubicBezTo>
                  <a:cubicBezTo>
                    <a:pt x="11191" y="3479"/>
                    <a:pt x="11191" y="3358"/>
                    <a:pt x="10828" y="3116"/>
                  </a:cubicBezTo>
                  <a:cubicBezTo>
                    <a:pt x="10465" y="2814"/>
                    <a:pt x="7683" y="1422"/>
                    <a:pt x="6715" y="575"/>
                  </a:cubicBezTo>
                  <a:cubicBezTo>
                    <a:pt x="6231" y="152"/>
                    <a:pt x="5883" y="1"/>
                    <a:pt x="5596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1329950" y="3318525"/>
              <a:ext cx="288850" cy="396800"/>
            </a:xfrm>
            <a:custGeom>
              <a:avLst/>
              <a:gdLst/>
              <a:ahLst/>
              <a:cxnLst/>
              <a:rect l="l" t="t" r="r" b="b"/>
              <a:pathLst>
                <a:path w="11554" h="15872" extrusionOk="0">
                  <a:moveTo>
                    <a:pt x="5557" y="0"/>
                  </a:moveTo>
                  <a:cubicBezTo>
                    <a:pt x="5259" y="0"/>
                    <a:pt x="5027" y="155"/>
                    <a:pt x="4779" y="311"/>
                  </a:cubicBezTo>
                  <a:cubicBezTo>
                    <a:pt x="4234" y="673"/>
                    <a:pt x="1694" y="2186"/>
                    <a:pt x="665" y="2791"/>
                  </a:cubicBezTo>
                  <a:cubicBezTo>
                    <a:pt x="61" y="3154"/>
                    <a:pt x="0" y="3758"/>
                    <a:pt x="0" y="4847"/>
                  </a:cubicBezTo>
                  <a:lnTo>
                    <a:pt x="0" y="13618"/>
                  </a:lnTo>
                  <a:cubicBezTo>
                    <a:pt x="0" y="14767"/>
                    <a:pt x="544" y="14888"/>
                    <a:pt x="1028" y="15312"/>
                  </a:cubicBezTo>
                  <a:cubicBezTo>
                    <a:pt x="1573" y="15705"/>
                    <a:pt x="3690" y="15871"/>
                    <a:pt x="5792" y="15871"/>
                  </a:cubicBezTo>
                  <a:cubicBezTo>
                    <a:pt x="7894" y="15871"/>
                    <a:pt x="9981" y="15705"/>
                    <a:pt x="10465" y="15433"/>
                  </a:cubicBezTo>
                  <a:cubicBezTo>
                    <a:pt x="11553" y="14828"/>
                    <a:pt x="11191" y="14707"/>
                    <a:pt x="11130" y="13860"/>
                  </a:cubicBezTo>
                  <a:cubicBezTo>
                    <a:pt x="11070" y="13074"/>
                    <a:pt x="11191" y="4847"/>
                    <a:pt x="11130" y="4182"/>
                  </a:cubicBezTo>
                  <a:cubicBezTo>
                    <a:pt x="11070" y="3456"/>
                    <a:pt x="11130" y="3395"/>
                    <a:pt x="10767" y="3093"/>
                  </a:cubicBezTo>
                  <a:cubicBezTo>
                    <a:pt x="10404" y="2851"/>
                    <a:pt x="7622" y="1399"/>
                    <a:pt x="6654" y="552"/>
                  </a:cubicBezTo>
                  <a:cubicBezTo>
                    <a:pt x="6183" y="140"/>
                    <a:pt x="5840" y="0"/>
                    <a:pt x="5557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1329950" y="3319475"/>
              <a:ext cx="287325" cy="394900"/>
            </a:xfrm>
            <a:custGeom>
              <a:avLst/>
              <a:gdLst/>
              <a:ahLst/>
              <a:cxnLst/>
              <a:rect l="l" t="t" r="r" b="b"/>
              <a:pathLst>
                <a:path w="11493" h="15796" extrusionOk="0">
                  <a:moveTo>
                    <a:pt x="5535" y="0"/>
                  </a:moveTo>
                  <a:cubicBezTo>
                    <a:pt x="5247" y="0"/>
                    <a:pt x="5021" y="152"/>
                    <a:pt x="4779" y="333"/>
                  </a:cubicBezTo>
                  <a:cubicBezTo>
                    <a:pt x="4234" y="635"/>
                    <a:pt x="1694" y="2148"/>
                    <a:pt x="665" y="2753"/>
                  </a:cubicBezTo>
                  <a:cubicBezTo>
                    <a:pt x="61" y="3176"/>
                    <a:pt x="0" y="3781"/>
                    <a:pt x="0" y="4870"/>
                  </a:cubicBezTo>
                  <a:cubicBezTo>
                    <a:pt x="0" y="4870"/>
                    <a:pt x="0" y="11826"/>
                    <a:pt x="0" y="13580"/>
                  </a:cubicBezTo>
                  <a:cubicBezTo>
                    <a:pt x="0" y="14729"/>
                    <a:pt x="544" y="14850"/>
                    <a:pt x="1089" y="15213"/>
                  </a:cubicBezTo>
                  <a:cubicBezTo>
                    <a:pt x="1614" y="15615"/>
                    <a:pt x="3797" y="15796"/>
                    <a:pt x="5936" y="15796"/>
                  </a:cubicBezTo>
                  <a:cubicBezTo>
                    <a:pt x="7984" y="15796"/>
                    <a:pt x="9991" y="15630"/>
                    <a:pt x="10465" y="15334"/>
                  </a:cubicBezTo>
                  <a:cubicBezTo>
                    <a:pt x="11493" y="14729"/>
                    <a:pt x="11191" y="14608"/>
                    <a:pt x="11130" y="13822"/>
                  </a:cubicBezTo>
                  <a:cubicBezTo>
                    <a:pt x="11070" y="12975"/>
                    <a:pt x="11191" y="4809"/>
                    <a:pt x="11130" y="4144"/>
                  </a:cubicBezTo>
                  <a:cubicBezTo>
                    <a:pt x="11070" y="3418"/>
                    <a:pt x="11130" y="3357"/>
                    <a:pt x="10707" y="3116"/>
                  </a:cubicBezTo>
                  <a:cubicBezTo>
                    <a:pt x="10344" y="2813"/>
                    <a:pt x="7622" y="1422"/>
                    <a:pt x="6654" y="575"/>
                  </a:cubicBezTo>
                  <a:cubicBezTo>
                    <a:pt x="6170" y="152"/>
                    <a:pt x="5822" y="0"/>
                    <a:pt x="5535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1329950" y="3320600"/>
              <a:ext cx="287325" cy="393200"/>
            </a:xfrm>
            <a:custGeom>
              <a:avLst/>
              <a:gdLst/>
              <a:ahLst/>
              <a:cxnLst/>
              <a:rect l="l" t="t" r="r" b="b"/>
              <a:pathLst>
                <a:path w="11493" h="15728" extrusionOk="0">
                  <a:moveTo>
                    <a:pt x="5535" y="1"/>
                  </a:moveTo>
                  <a:cubicBezTo>
                    <a:pt x="5247" y="1"/>
                    <a:pt x="5021" y="137"/>
                    <a:pt x="4779" y="288"/>
                  </a:cubicBezTo>
                  <a:cubicBezTo>
                    <a:pt x="4295" y="651"/>
                    <a:pt x="1694" y="2163"/>
                    <a:pt x="726" y="2768"/>
                  </a:cubicBezTo>
                  <a:cubicBezTo>
                    <a:pt x="61" y="3131"/>
                    <a:pt x="0" y="3736"/>
                    <a:pt x="0" y="4825"/>
                  </a:cubicBezTo>
                  <a:cubicBezTo>
                    <a:pt x="0" y="4825"/>
                    <a:pt x="0" y="11781"/>
                    <a:pt x="0" y="13475"/>
                  </a:cubicBezTo>
                  <a:cubicBezTo>
                    <a:pt x="0" y="14624"/>
                    <a:pt x="544" y="14745"/>
                    <a:pt x="1089" y="15168"/>
                  </a:cubicBezTo>
                  <a:cubicBezTo>
                    <a:pt x="1603" y="15561"/>
                    <a:pt x="3705" y="15728"/>
                    <a:pt x="5799" y="15728"/>
                  </a:cubicBezTo>
                  <a:cubicBezTo>
                    <a:pt x="7894" y="15728"/>
                    <a:pt x="9981" y="15561"/>
                    <a:pt x="10465" y="15289"/>
                  </a:cubicBezTo>
                  <a:cubicBezTo>
                    <a:pt x="11493" y="14684"/>
                    <a:pt x="11191" y="14563"/>
                    <a:pt x="11130" y="13777"/>
                  </a:cubicBezTo>
                  <a:cubicBezTo>
                    <a:pt x="11009" y="12930"/>
                    <a:pt x="11191" y="4764"/>
                    <a:pt x="11130" y="4099"/>
                  </a:cubicBezTo>
                  <a:cubicBezTo>
                    <a:pt x="11009" y="3433"/>
                    <a:pt x="11070" y="3373"/>
                    <a:pt x="10707" y="3071"/>
                  </a:cubicBezTo>
                  <a:cubicBezTo>
                    <a:pt x="10344" y="2829"/>
                    <a:pt x="7622" y="1377"/>
                    <a:pt x="6654" y="530"/>
                  </a:cubicBezTo>
                  <a:cubicBezTo>
                    <a:pt x="6170" y="137"/>
                    <a:pt x="5822" y="1"/>
                    <a:pt x="5535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1331450" y="3320975"/>
              <a:ext cx="284325" cy="392100"/>
            </a:xfrm>
            <a:custGeom>
              <a:avLst/>
              <a:gdLst/>
              <a:ahLst/>
              <a:cxnLst/>
              <a:rect l="l" t="t" r="r" b="b"/>
              <a:pathLst>
                <a:path w="11373" h="15684" extrusionOk="0">
                  <a:moveTo>
                    <a:pt x="5475" y="1"/>
                  </a:moveTo>
                  <a:cubicBezTo>
                    <a:pt x="5187" y="1"/>
                    <a:pt x="4961" y="152"/>
                    <a:pt x="4719" y="334"/>
                  </a:cubicBezTo>
                  <a:cubicBezTo>
                    <a:pt x="4235" y="636"/>
                    <a:pt x="1634" y="2148"/>
                    <a:pt x="666" y="2753"/>
                  </a:cubicBezTo>
                  <a:cubicBezTo>
                    <a:pt x="61" y="3176"/>
                    <a:pt x="1" y="3721"/>
                    <a:pt x="1" y="4810"/>
                  </a:cubicBezTo>
                  <a:lnTo>
                    <a:pt x="1" y="13460"/>
                  </a:lnTo>
                  <a:cubicBezTo>
                    <a:pt x="1" y="14609"/>
                    <a:pt x="545" y="14730"/>
                    <a:pt x="1029" y="15093"/>
                  </a:cubicBezTo>
                  <a:cubicBezTo>
                    <a:pt x="1567" y="15504"/>
                    <a:pt x="3841" y="15684"/>
                    <a:pt x="6018" y="15684"/>
                  </a:cubicBezTo>
                  <a:cubicBezTo>
                    <a:pt x="8005" y="15684"/>
                    <a:pt x="9911" y="15534"/>
                    <a:pt x="10344" y="15274"/>
                  </a:cubicBezTo>
                  <a:cubicBezTo>
                    <a:pt x="11372" y="14669"/>
                    <a:pt x="11070" y="14548"/>
                    <a:pt x="11010" y="13702"/>
                  </a:cubicBezTo>
                  <a:cubicBezTo>
                    <a:pt x="10949" y="12915"/>
                    <a:pt x="11070" y="4810"/>
                    <a:pt x="11010" y="4084"/>
                  </a:cubicBezTo>
                  <a:cubicBezTo>
                    <a:pt x="10949" y="3418"/>
                    <a:pt x="11010" y="3358"/>
                    <a:pt x="10647" y="3056"/>
                  </a:cubicBezTo>
                  <a:cubicBezTo>
                    <a:pt x="10284" y="2814"/>
                    <a:pt x="7562" y="1362"/>
                    <a:pt x="6594" y="575"/>
                  </a:cubicBezTo>
                  <a:cubicBezTo>
                    <a:pt x="6110" y="152"/>
                    <a:pt x="5762" y="1"/>
                    <a:pt x="5475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1331450" y="3322125"/>
              <a:ext cx="284325" cy="390175"/>
            </a:xfrm>
            <a:custGeom>
              <a:avLst/>
              <a:gdLst/>
              <a:ahLst/>
              <a:cxnLst/>
              <a:rect l="l" t="t" r="r" b="b"/>
              <a:pathLst>
                <a:path w="11373" h="15607" extrusionOk="0">
                  <a:moveTo>
                    <a:pt x="5475" y="0"/>
                  </a:moveTo>
                  <a:cubicBezTo>
                    <a:pt x="5187" y="0"/>
                    <a:pt x="4961" y="136"/>
                    <a:pt x="4719" y="288"/>
                  </a:cubicBezTo>
                  <a:cubicBezTo>
                    <a:pt x="4235" y="650"/>
                    <a:pt x="1694" y="2163"/>
                    <a:pt x="666" y="2768"/>
                  </a:cubicBezTo>
                  <a:cubicBezTo>
                    <a:pt x="61" y="3130"/>
                    <a:pt x="1" y="3735"/>
                    <a:pt x="1" y="4764"/>
                  </a:cubicBezTo>
                  <a:cubicBezTo>
                    <a:pt x="1" y="4764"/>
                    <a:pt x="1" y="11659"/>
                    <a:pt x="1" y="13414"/>
                  </a:cubicBezTo>
                  <a:cubicBezTo>
                    <a:pt x="1" y="14502"/>
                    <a:pt x="545" y="14623"/>
                    <a:pt x="1089" y="15047"/>
                  </a:cubicBezTo>
                  <a:cubicBezTo>
                    <a:pt x="1604" y="15440"/>
                    <a:pt x="3690" y="15606"/>
                    <a:pt x="5762" y="15606"/>
                  </a:cubicBezTo>
                  <a:cubicBezTo>
                    <a:pt x="7834" y="15606"/>
                    <a:pt x="9890" y="15440"/>
                    <a:pt x="10344" y="15168"/>
                  </a:cubicBezTo>
                  <a:cubicBezTo>
                    <a:pt x="11372" y="14563"/>
                    <a:pt x="11070" y="14442"/>
                    <a:pt x="11010" y="13656"/>
                  </a:cubicBezTo>
                  <a:cubicBezTo>
                    <a:pt x="10949" y="12869"/>
                    <a:pt x="11070" y="4764"/>
                    <a:pt x="11010" y="4098"/>
                  </a:cubicBezTo>
                  <a:cubicBezTo>
                    <a:pt x="10949" y="3433"/>
                    <a:pt x="10949" y="3312"/>
                    <a:pt x="10586" y="3070"/>
                  </a:cubicBezTo>
                  <a:cubicBezTo>
                    <a:pt x="10223" y="2768"/>
                    <a:pt x="7501" y="1376"/>
                    <a:pt x="6594" y="529"/>
                  </a:cubicBezTo>
                  <a:cubicBezTo>
                    <a:pt x="6110" y="136"/>
                    <a:pt x="5762" y="0"/>
                    <a:pt x="5475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1331450" y="3323050"/>
              <a:ext cx="284325" cy="388675"/>
            </a:xfrm>
            <a:custGeom>
              <a:avLst/>
              <a:gdLst/>
              <a:ahLst/>
              <a:cxnLst/>
              <a:rect l="l" t="t" r="r" b="b"/>
              <a:pathLst>
                <a:path w="11373" h="15547" extrusionOk="0">
                  <a:moveTo>
                    <a:pt x="5497" y="1"/>
                  </a:moveTo>
                  <a:cubicBezTo>
                    <a:pt x="5199" y="1"/>
                    <a:pt x="4967" y="156"/>
                    <a:pt x="4719" y="311"/>
                  </a:cubicBezTo>
                  <a:cubicBezTo>
                    <a:pt x="4235" y="613"/>
                    <a:pt x="1694" y="2126"/>
                    <a:pt x="726" y="2731"/>
                  </a:cubicBezTo>
                  <a:cubicBezTo>
                    <a:pt x="61" y="3093"/>
                    <a:pt x="1" y="3698"/>
                    <a:pt x="1" y="4787"/>
                  </a:cubicBezTo>
                  <a:cubicBezTo>
                    <a:pt x="1" y="4787"/>
                    <a:pt x="1" y="11622"/>
                    <a:pt x="1" y="13377"/>
                  </a:cubicBezTo>
                  <a:cubicBezTo>
                    <a:pt x="1" y="14465"/>
                    <a:pt x="545" y="14586"/>
                    <a:pt x="1089" y="15010"/>
                  </a:cubicBezTo>
                  <a:cubicBezTo>
                    <a:pt x="1616" y="15381"/>
                    <a:pt x="3791" y="15547"/>
                    <a:pt x="5910" y="15547"/>
                  </a:cubicBezTo>
                  <a:cubicBezTo>
                    <a:pt x="7931" y="15547"/>
                    <a:pt x="9901" y="15396"/>
                    <a:pt x="10344" y="15131"/>
                  </a:cubicBezTo>
                  <a:cubicBezTo>
                    <a:pt x="11372" y="14526"/>
                    <a:pt x="11070" y="14405"/>
                    <a:pt x="10949" y="13619"/>
                  </a:cubicBezTo>
                  <a:cubicBezTo>
                    <a:pt x="10889" y="12772"/>
                    <a:pt x="11070" y="4727"/>
                    <a:pt x="10949" y="4061"/>
                  </a:cubicBezTo>
                  <a:cubicBezTo>
                    <a:pt x="10889" y="3396"/>
                    <a:pt x="10949" y="3335"/>
                    <a:pt x="10586" y="3033"/>
                  </a:cubicBezTo>
                  <a:cubicBezTo>
                    <a:pt x="10223" y="2791"/>
                    <a:pt x="7501" y="1339"/>
                    <a:pt x="6594" y="553"/>
                  </a:cubicBezTo>
                  <a:cubicBezTo>
                    <a:pt x="6123" y="141"/>
                    <a:pt x="5780" y="1"/>
                    <a:pt x="549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1332975" y="3323625"/>
              <a:ext cx="281275" cy="387150"/>
            </a:xfrm>
            <a:custGeom>
              <a:avLst/>
              <a:gdLst/>
              <a:ahLst/>
              <a:cxnLst/>
              <a:rect l="l" t="t" r="r" b="b"/>
              <a:pathLst>
                <a:path w="11251" h="15486" extrusionOk="0">
                  <a:moveTo>
                    <a:pt x="5406" y="1"/>
                  </a:moveTo>
                  <a:cubicBezTo>
                    <a:pt x="5126" y="1"/>
                    <a:pt x="4900" y="137"/>
                    <a:pt x="4658" y="288"/>
                  </a:cubicBezTo>
                  <a:cubicBezTo>
                    <a:pt x="4174" y="651"/>
                    <a:pt x="1633" y="2163"/>
                    <a:pt x="665" y="2708"/>
                  </a:cubicBezTo>
                  <a:cubicBezTo>
                    <a:pt x="61" y="3131"/>
                    <a:pt x="0" y="3675"/>
                    <a:pt x="0" y="4764"/>
                  </a:cubicBezTo>
                  <a:cubicBezTo>
                    <a:pt x="0" y="4764"/>
                    <a:pt x="0" y="11599"/>
                    <a:pt x="0" y="13293"/>
                  </a:cubicBezTo>
                  <a:cubicBezTo>
                    <a:pt x="0" y="14442"/>
                    <a:pt x="544" y="14563"/>
                    <a:pt x="1028" y="14926"/>
                  </a:cubicBezTo>
                  <a:cubicBezTo>
                    <a:pt x="1543" y="15319"/>
                    <a:pt x="3629" y="15486"/>
                    <a:pt x="5701" y="15486"/>
                  </a:cubicBezTo>
                  <a:cubicBezTo>
                    <a:pt x="7773" y="15486"/>
                    <a:pt x="9829" y="15319"/>
                    <a:pt x="10283" y="15047"/>
                  </a:cubicBezTo>
                  <a:cubicBezTo>
                    <a:pt x="11251" y="14503"/>
                    <a:pt x="10949" y="14382"/>
                    <a:pt x="10888" y="13535"/>
                  </a:cubicBezTo>
                  <a:cubicBezTo>
                    <a:pt x="10828" y="12749"/>
                    <a:pt x="10949" y="4704"/>
                    <a:pt x="10888" y="4038"/>
                  </a:cubicBezTo>
                  <a:cubicBezTo>
                    <a:pt x="10828" y="3373"/>
                    <a:pt x="10888" y="3312"/>
                    <a:pt x="10525" y="3070"/>
                  </a:cubicBezTo>
                  <a:cubicBezTo>
                    <a:pt x="10162" y="2768"/>
                    <a:pt x="7440" y="1377"/>
                    <a:pt x="6472" y="530"/>
                  </a:cubicBezTo>
                  <a:cubicBezTo>
                    <a:pt x="6019" y="137"/>
                    <a:pt x="5686" y="1"/>
                    <a:pt x="5406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1332975" y="3325150"/>
              <a:ext cx="281275" cy="385075"/>
            </a:xfrm>
            <a:custGeom>
              <a:avLst/>
              <a:gdLst/>
              <a:ahLst/>
              <a:cxnLst/>
              <a:rect l="l" t="t" r="r" b="b"/>
              <a:pathLst>
                <a:path w="11251" h="15403" extrusionOk="0">
                  <a:moveTo>
                    <a:pt x="5429" y="0"/>
                  </a:moveTo>
                  <a:cubicBezTo>
                    <a:pt x="5157" y="0"/>
                    <a:pt x="4930" y="136"/>
                    <a:pt x="4658" y="287"/>
                  </a:cubicBezTo>
                  <a:cubicBezTo>
                    <a:pt x="4174" y="590"/>
                    <a:pt x="1633" y="2102"/>
                    <a:pt x="665" y="2707"/>
                  </a:cubicBezTo>
                  <a:cubicBezTo>
                    <a:pt x="61" y="3070"/>
                    <a:pt x="0" y="3675"/>
                    <a:pt x="0" y="4703"/>
                  </a:cubicBezTo>
                  <a:cubicBezTo>
                    <a:pt x="0" y="4703"/>
                    <a:pt x="0" y="11538"/>
                    <a:pt x="0" y="13232"/>
                  </a:cubicBezTo>
                  <a:cubicBezTo>
                    <a:pt x="0" y="14321"/>
                    <a:pt x="544" y="14442"/>
                    <a:pt x="1028" y="14865"/>
                  </a:cubicBezTo>
                  <a:cubicBezTo>
                    <a:pt x="1555" y="15237"/>
                    <a:pt x="3714" y="15402"/>
                    <a:pt x="5818" y="15402"/>
                  </a:cubicBezTo>
                  <a:cubicBezTo>
                    <a:pt x="7824" y="15402"/>
                    <a:pt x="9780" y="15252"/>
                    <a:pt x="10223" y="14986"/>
                  </a:cubicBezTo>
                  <a:cubicBezTo>
                    <a:pt x="11251" y="14381"/>
                    <a:pt x="10949" y="14260"/>
                    <a:pt x="10888" y="13474"/>
                  </a:cubicBezTo>
                  <a:cubicBezTo>
                    <a:pt x="10828" y="12688"/>
                    <a:pt x="10949" y="4703"/>
                    <a:pt x="10888" y="4038"/>
                  </a:cubicBezTo>
                  <a:cubicBezTo>
                    <a:pt x="10828" y="3372"/>
                    <a:pt x="10828" y="3251"/>
                    <a:pt x="10465" y="3009"/>
                  </a:cubicBezTo>
                  <a:cubicBezTo>
                    <a:pt x="10102" y="2768"/>
                    <a:pt x="7440" y="1316"/>
                    <a:pt x="6472" y="529"/>
                  </a:cubicBezTo>
                  <a:cubicBezTo>
                    <a:pt x="6019" y="136"/>
                    <a:pt x="5701" y="0"/>
                    <a:pt x="5429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1332975" y="3325325"/>
              <a:ext cx="279775" cy="383950"/>
            </a:xfrm>
            <a:custGeom>
              <a:avLst/>
              <a:gdLst/>
              <a:ahLst/>
              <a:cxnLst/>
              <a:rect l="l" t="t" r="r" b="b"/>
              <a:pathLst>
                <a:path w="11191" h="15358" extrusionOk="0">
                  <a:moveTo>
                    <a:pt x="5450" y="0"/>
                  </a:moveTo>
                  <a:cubicBezTo>
                    <a:pt x="5169" y="0"/>
                    <a:pt x="4937" y="155"/>
                    <a:pt x="4658" y="341"/>
                  </a:cubicBezTo>
                  <a:cubicBezTo>
                    <a:pt x="4174" y="643"/>
                    <a:pt x="1694" y="2095"/>
                    <a:pt x="726" y="2700"/>
                  </a:cubicBezTo>
                  <a:cubicBezTo>
                    <a:pt x="61" y="3063"/>
                    <a:pt x="0" y="3668"/>
                    <a:pt x="0" y="4696"/>
                  </a:cubicBezTo>
                  <a:lnTo>
                    <a:pt x="0" y="13225"/>
                  </a:lnTo>
                  <a:cubicBezTo>
                    <a:pt x="0" y="14314"/>
                    <a:pt x="544" y="14435"/>
                    <a:pt x="1089" y="14798"/>
                  </a:cubicBezTo>
                  <a:cubicBezTo>
                    <a:pt x="1573" y="15191"/>
                    <a:pt x="3629" y="15357"/>
                    <a:pt x="5678" y="15357"/>
                  </a:cubicBezTo>
                  <a:cubicBezTo>
                    <a:pt x="7728" y="15357"/>
                    <a:pt x="9769" y="15191"/>
                    <a:pt x="10223" y="14919"/>
                  </a:cubicBezTo>
                  <a:cubicBezTo>
                    <a:pt x="11190" y="14374"/>
                    <a:pt x="10888" y="14253"/>
                    <a:pt x="10828" y="13467"/>
                  </a:cubicBezTo>
                  <a:cubicBezTo>
                    <a:pt x="10767" y="12681"/>
                    <a:pt x="10888" y="4696"/>
                    <a:pt x="10828" y="4031"/>
                  </a:cubicBezTo>
                  <a:cubicBezTo>
                    <a:pt x="10767" y="3365"/>
                    <a:pt x="10828" y="3305"/>
                    <a:pt x="10465" y="3002"/>
                  </a:cubicBezTo>
                  <a:cubicBezTo>
                    <a:pt x="10102" y="2761"/>
                    <a:pt x="7440" y="1369"/>
                    <a:pt x="6472" y="522"/>
                  </a:cubicBezTo>
                  <a:cubicBezTo>
                    <a:pt x="6031" y="140"/>
                    <a:pt x="5718" y="0"/>
                    <a:pt x="5450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8"/>
            <p:cNvSpPr/>
            <p:nvPr/>
          </p:nvSpPr>
          <p:spPr>
            <a:xfrm>
              <a:off x="1334475" y="3326650"/>
              <a:ext cx="278275" cy="381475"/>
            </a:xfrm>
            <a:custGeom>
              <a:avLst/>
              <a:gdLst/>
              <a:ahLst/>
              <a:cxnLst/>
              <a:rect l="l" t="t" r="r" b="b"/>
              <a:pathLst>
                <a:path w="11131" h="15259" extrusionOk="0">
                  <a:moveTo>
                    <a:pt x="5369" y="1"/>
                  </a:moveTo>
                  <a:cubicBezTo>
                    <a:pt x="5097" y="1"/>
                    <a:pt x="4870" y="137"/>
                    <a:pt x="4598" y="288"/>
                  </a:cubicBezTo>
                  <a:cubicBezTo>
                    <a:pt x="4114" y="590"/>
                    <a:pt x="1634" y="2103"/>
                    <a:pt x="666" y="2708"/>
                  </a:cubicBezTo>
                  <a:cubicBezTo>
                    <a:pt x="61" y="3070"/>
                    <a:pt x="1" y="3615"/>
                    <a:pt x="1" y="4704"/>
                  </a:cubicBezTo>
                  <a:cubicBezTo>
                    <a:pt x="1" y="4704"/>
                    <a:pt x="1" y="11418"/>
                    <a:pt x="1" y="13112"/>
                  </a:cubicBezTo>
                  <a:cubicBezTo>
                    <a:pt x="1" y="14261"/>
                    <a:pt x="545" y="14321"/>
                    <a:pt x="1029" y="14745"/>
                  </a:cubicBezTo>
                  <a:cubicBezTo>
                    <a:pt x="1513" y="15108"/>
                    <a:pt x="3569" y="15259"/>
                    <a:pt x="5618" y="15259"/>
                  </a:cubicBezTo>
                  <a:cubicBezTo>
                    <a:pt x="7668" y="15259"/>
                    <a:pt x="9709" y="15108"/>
                    <a:pt x="10163" y="14866"/>
                  </a:cubicBezTo>
                  <a:cubicBezTo>
                    <a:pt x="11130" y="14321"/>
                    <a:pt x="10828" y="14200"/>
                    <a:pt x="10768" y="13354"/>
                  </a:cubicBezTo>
                  <a:cubicBezTo>
                    <a:pt x="10707" y="12567"/>
                    <a:pt x="10828" y="4643"/>
                    <a:pt x="10768" y="3978"/>
                  </a:cubicBezTo>
                  <a:cubicBezTo>
                    <a:pt x="10707" y="3312"/>
                    <a:pt x="10768" y="3252"/>
                    <a:pt x="10405" y="3010"/>
                  </a:cubicBezTo>
                  <a:cubicBezTo>
                    <a:pt x="10042" y="2708"/>
                    <a:pt x="7380" y="1316"/>
                    <a:pt x="6412" y="530"/>
                  </a:cubicBezTo>
                  <a:cubicBezTo>
                    <a:pt x="5959" y="137"/>
                    <a:pt x="5641" y="1"/>
                    <a:pt x="5369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1334475" y="3327025"/>
              <a:ext cx="276775" cy="380925"/>
            </a:xfrm>
            <a:custGeom>
              <a:avLst/>
              <a:gdLst/>
              <a:ahLst/>
              <a:cxnLst/>
              <a:rect l="l" t="t" r="r" b="b"/>
              <a:pathLst>
                <a:path w="11071" h="15237" extrusionOk="0">
                  <a:moveTo>
                    <a:pt x="5369" y="1"/>
                  </a:moveTo>
                  <a:cubicBezTo>
                    <a:pt x="5097" y="1"/>
                    <a:pt x="4870" y="152"/>
                    <a:pt x="4598" y="333"/>
                  </a:cubicBezTo>
                  <a:cubicBezTo>
                    <a:pt x="4114" y="636"/>
                    <a:pt x="1634" y="2088"/>
                    <a:pt x="666" y="2693"/>
                  </a:cubicBezTo>
                  <a:cubicBezTo>
                    <a:pt x="61" y="3055"/>
                    <a:pt x="1" y="3660"/>
                    <a:pt x="1" y="4689"/>
                  </a:cubicBezTo>
                  <a:lnTo>
                    <a:pt x="1" y="13097"/>
                  </a:lnTo>
                  <a:cubicBezTo>
                    <a:pt x="1" y="14185"/>
                    <a:pt x="545" y="14306"/>
                    <a:pt x="1029" y="14669"/>
                  </a:cubicBezTo>
                  <a:cubicBezTo>
                    <a:pt x="1524" y="15072"/>
                    <a:pt x="3669" y="15237"/>
                    <a:pt x="5757" y="15237"/>
                  </a:cubicBezTo>
                  <a:cubicBezTo>
                    <a:pt x="7748" y="15237"/>
                    <a:pt x="9689" y="15087"/>
                    <a:pt x="10102" y="14851"/>
                  </a:cubicBezTo>
                  <a:cubicBezTo>
                    <a:pt x="11070" y="14246"/>
                    <a:pt x="10828" y="14125"/>
                    <a:pt x="10768" y="13339"/>
                  </a:cubicBezTo>
                  <a:cubicBezTo>
                    <a:pt x="10707" y="12552"/>
                    <a:pt x="10828" y="4689"/>
                    <a:pt x="10768" y="4023"/>
                  </a:cubicBezTo>
                  <a:cubicBezTo>
                    <a:pt x="10707" y="3358"/>
                    <a:pt x="10707" y="3237"/>
                    <a:pt x="10344" y="2995"/>
                  </a:cubicBezTo>
                  <a:cubicBezTo>
                    <a:pt x="10042" y="2753"/>
                    <a:pt x="7380" y="1362"/>
                    <a:pt x="6412" y="575"/>
                  </a:cubicBezTo>
                  <a:cubicBezTo>
                    <a:pt x="5959" y="152"/>
                    <a:pt x="5641" y="1"/>
                    <a:pt x="5369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1334475" y="3328175"/>
              <a:ext cx="276775" cy="378450"/>
            </a:xfrm>
            <a:custGeom>
              <a:avLst/>
              <a:gdLst/>
              <a:ahLst/>
              <a:cxnLst/>
              <a:rect l="l" t="t" r="r" b="b"/>
              <a:pathLst>
                <a:path w="11071" h="15138" extrusionOk="0">
                  <a:moveTo>
                    <a:pt x="5369" y="0"/>
                  </a:moveTo>
                  <a:cubicBezTo>
                    <a:pt x="5097" y="0"/>
                    <a:pt x="4870" y="136"/>
                    <a:pt x="4598" y="287"/>
                  </a:cubicBezTo>
                  <a:cubicBezTo>
                    <a:pt x="4114" y="590"/>
                    <a:pt x="1634" y="2102"/>
                    <a:pt x="666" y="2647"/>
                  </a:cubicBezTo>
                  <a:cubicBezTo>
                    <a:pt x="61" y="3070"/>
                    <a:pt x="1" y="3614"/>
                    <a:pt x="1" y="4643"/>
                  </a:cubicBezTo>
                  <a:cubicBezTo>
                    <a:pt x="1" y="4643"/>
                    <a:pt x="1" y="11357"/>
                    <a:pt x="1" y="13051"/>
                  </a:cubicBezTo>
                  <a:cubicBezTo>
                    <a:pt x="1" y="14139"/>
                    <a:pt x="545" y="14260"/>
                    <a:pt x="1089" y="14623"/>
                  </a:cubicBezTo>
                  <a:cubicBezTo>
                    <a:pt x="1543" y="14986"/>
                    <a:pt x="3584" y="15137"/>
                    <a:pt x="5618" y="15137"/>
                  </a:cubicBezTo>
                  <a:cubicBezTo>
                    <a:pt x="7652" y="15137"/>
                    <a:pt x="9679" y="14986"/>
                    <a:pt x="10102" y="14744"/>
                  </a:cubicBezTo>
                  <a:cubicBezTo>
                    <a:pt x="11070" y="14200"/>
                    <a:pt x="10768" y="14079"/>
                    <a:pt x="10707" y="13293"/>
                  </a:cubicBezTo>
                  <a:cubicBezTo>
                    <a:pt x="10647" y="12506"/>
                    <a:pt x="10768" y="4643"/>
                    <a:pt x="10707" y="3977"/>
                  </a:cubicBezTo>
                  <a:cubicBezTo>
                    <a:pt x="10647" y="3312"/>
                    <a:pt x="10707" y="3251"/>
                    <a:pt x="10344" y="3009"/>
                  </a:cubicBezTo>
                  <a:cubicBezTo>
                    <a:pt x="9981" y="2707"/>
                    <a:pt x="7320" y="1316"/>
                    <a:pt x="6412" y="529"/>
                  </a:cubicBezTo>
                  <a:cubicBezTo>
                    <a:pt x="5959" y="136"/>
                    <a:pt x="5641" y="0"/>
                    <a:pt x="5369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1336000" y="3329100"/>
              <a:ext cx="275250" cy="377525"/>
            </a:xfrm>
            <a:custGeom>
              <a:avLst/>
              <a:gdLst/>
              <a:ahLst/>
              <a:cxnLst/>
              <a:rect l="l" t="t" r="r" b="b"/>
              <a:pathLst>
                <a:path w="11010" h="15101" extrusionOk="0">
                  <a:moveTo>
                    <a:pt x="5329" y="1"/>
                  </a:moveTo>
                  <a:cubicBezTo>
                    <a:pt x="5047" y="1"/>
                    <a:pt x="4816" y="156"/>
                    <a:pt x="4537" y="311"/>
                  </a:cubicBezTo>
                  <a:cubicBezTo>
                    <a:pt x="4053" y="613"/>
                    <a:pt x="1633" y="2065"/>
                    <a:pt x="665" y="2670"/>
                  </a:cubicBezTo>
                  <a:cubicBezTo>
                    <a:pt x="60" y="3033"/>
                    <a:pt x="0" y="3577"/>
                    <a:pt x="0" y="4606"/>
                  </a:cubicBezTo>
                  <a:lnTo>
                    <a:pt x="0" y="12953"/>
                  </a:lnTo>
                  <a:cubicBezTo>
                    <a:pt x="0" y="14102"/>
                    <a:pt x="544" y="14163"/>
                    <a:pt x="1028" y="14586"/>
                  </a:cubicBezTo>
                  <a:cubicBezTo>
                    <a:pt x="1512" y="14949"/>
                    <a:pt x="3554" y="15100"/>
                    <a:pt x="5580" y="15100"/>
                  </a:cubicBezTo>
                  <a:cubicBezTo>
                    <a:pt x="7607" y="15100"/>
                    <a:pt x="9618" y="14949"/>
                    <a:pt x="10041" y="14707"/>
                  </a:cubicBezTo>
                  <a:cubicBezTo>
                    <a:pt x="11009" y="14102"/>
                    <a:pt x="10707" y="13981"/>
                    <a:pt x="10646" y="13195"/>
                  </a:cubicBezTo>
                  <a:cubicBezTo>
                    <a:pt x="10586" y="12409"/>
                    <a:pt x="10707" y="4606"/>
                    <a:pt x="10646" y="3940"/>
                  </a:cubicBezTo>
                  <a:cubicBezTo>
                    <a:pt x="10586" y="3275"/>
                    <a:pt x="10646" y="3214"/>
                    <a:pt x="10283" y="2972"/>
                  </a:cubicBezTo>
                  <a:cubicBezTo>
                    <a:pt x="9920" y="2731"/>
                    <a:pt x="7259" y="1339"/>
                    <a:pt x="6351" y="553"/>
                  </a:cubicBezTo>
                  <a:cubicBezTo>
                    <a:pt x="5909" y="140"/>
                    <a:pt x="5597" y="1"/>
                    <a:pt x="5329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1336000" y="3329675"/>
              <a:ext cx="273725" cy="375425"/>
            </a:xfrm>
            <a:custGeom>
              <a:avLst/>
              <a:gdLst/>
              <a:ahLst/>
              <a:cxnLst/>
              <a:rect l="l" t="t" r="r" b="b"/>
              <a:pathLst>
                <a:path w="10949" h="15017" extrusionOk="0">
                  <a:moveTo>
                    <a:pt x="5308" y="1"/>
                  </a:moveTo>
                  <a:cubicBezTo>
                    <a:pt x="5036" y="1"/>
                    <a:pt x="4809" y="137"/>
                    <a:pt x="4537" y="288"/>
                  </a:cubicBezTo>
                  <a:cubicBezTo>
                    <a:pt x="4053" y="590"/>
                    <a:pt x="1633" y="2103"/>
                    <a:pt x="665" y="2647"/>
                  </a:cubicBezTo>
                  <a:cubicBezTo>
                    <a:pt x="60" y="3010"/>
                    <a:pt x="0" y="3615"/>
                    <a:pt x="0" y="4643"/>
                  </a:cubicBezTo>
                  <a:cubicBezTo>
                    <a:pt x="0" y="4643"/>
                    <a:pt x="0" y="11297"/>
                    <a:pt x="0" y="12930"/>
                  </a:cubicBezTo>
                  <a:cubicBezTo>
                    <a:pt x="0" y="14019"/>
                    <a:pt x="544" y="14140"/>
                    <a:pt x="1028" y="14503"/>
                  </a:cubicBezTo>
                  <a:cubicBezTo>
                    <a:pt x="1512" y="14866"/>
                    <a:pt x="3554" y="15017"/>
                    <a:pt x="5573" y="15017"/>
                  </a:cubicBezTo>
                  <a:cubicBezTo>
                    <a:pt x="7591" y="15017"/>
                    <a:pt x="9588" y="14866"/>
                    <a:pt x="9981" y="14624"/>
                  </a:cubicBezTo>
                  <a:cubicBezTo>
                    <a:pt x="10949" y="14079"/>
                    <a:pt x="10707" y="13958"/>
                    <a:pt x="10646" y="13172"/>
                  </a:cubicBezTo>
                  <a:cubicBezTo>
                    <a:pt x="10586" y="12386"/>
                    <a:pt x="10707" y="4583"/>
                    <a:pt x="10646" y="3978"/>
                  </a:cubicBezTo>
                  <a:cubicBezTo>
                    <a:pt x="10586" y="3312"/>
                    <a:pt x="10586" y="3252"/>
                    <a:pt x="10223" y="2949"/>
                  </a:cubicBezTo>
                  <a:cubicBezTo>
                    <a:pt x="9920" y="2708"/>
                    <a:pt x="7259" y="1316"/>
                    <a:pt x="6351" y="530"/>
                  </a:cubicBezTo>
                  <a:cubicBezTo>
                    <a:pt x="5898" y="137"/>
                    <a:pt x="5580" y="1"/>
                    <a:pt x="5308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1336000" y="3331200"/>
              <a:ext cx="273725" cy="373900"/>
            </a:xfrm>
            <a:custGeom>
              <a:avLst/>
              <a:gdLst/>
              <a:ahLst/>
              <a:cxnLst/>
              <a:rect l="l" t="t" r="r" b="b"/>
              <a:pathLst>
                <a:path w="10949" h="14956" extrusionOk="0">
                  <a:moveTo>
                    <a:pt x="5315" y="0"/>
                  </a:moveTo>
                  <a:cubicBezTo>
                    <a:pt x="5051" y="0"/>
                    <a:pt x="4839" y="136"/>
                    <a:pt x="4597" y="287"/>
                  </a:cubicBezTo>
                  <a:cubicBezTo>
                    <a:pt x="4053" y="590"/>
                    <a:pt x="1633" y="2042"/>
                    <a:pt x="665" y="2647"/>
                  </a:cubicBezTo>
                  <a:cubicBezTo>
                    <a:pt x="60" y="3009"/>
                    <a:pt x="0" y="3554"/>
                    <a:pt x="0" y="4582"/>
                  </a:cubicBezTo>
                  <a:cubicBezTo>
                    <a:pt x="0" y="4582"/>
                    <a:pt x="0" y="11175"/>
                    <a:pt x="0" y="12869"/>
                  </a:cubicBezTo>
                  <a:cubicBezTo>
                    <a:pt x="0" y="13958"/>
                    <a:pt x="544" y="14079"/>
                    <a:pt x="1028" y="14442"/>
                  </a:cubicBezTo>
                  <a:cubicBezTo>
                    <a:pt x="1512" y="14805"/>
                    <a:pt x="3554" y="14956"/>
                    <a:pt x="5573" y="14956"/>
                  </a:cubicBezTo>
                  <a:cubicBezTo>
                    <a:pt x="7591" y="14956"/>
                    <a:pt x="9588" y="14805"/>
                    <a:pt x="9981" y="14563"/>
                  </a:cubicBezTo>
                  <a:cubicBezTo>
                    <a:pt x="10949" y="14018"/>
                    <a:pt x="10646" y="13897"/>
                    <a:pt x="10586" y="13111"/>
                  </a:cubicBezTo>
                  <a:cubicBezTo>
                    <a:pt x="10525" y="12325"/>
                    <a:pt x="10646" y="4582"/>
                    <a:pt x="10586" y="3917"/>
                  </a:cubicBezTo>
                  <a:cubicBezTo>
                    <a:pt x="10525" y="3251"/>
                    <a:pt x="10586" y="3191"/>
                    <a:pt x="10223" y="2949"/>
                  </a:cubicBezTo>
                  <a:cubicBezTo>
                    <a:pt x="9860" y="2647"/>
                    <a:pt x="7259" y="1316"/>
                    <a:pt x="6351" y="529"/>
                  </a:cubicBezTo>
                  <a:cubicBezTo>
                    <a:pt x="5898" y="136"/>
                    <a:pt x="5580" y="0"/>
                    <a:pt x="5315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1337500" y="3331200"/>
              <a:ext cx="270725" cy="372600"/>
            </a:xfrm>
            <a:custGeom>
              <a:avLst/>
              <a:gdLst/>
              <a:ahLst/>
              <a:cxnLst/>
              <a:rect l="l" t="t" r="r" b="b"/>
              <a:pathLst>
                <a:path w="10829" h="14904" extrusionOk="0">
                  <a:moveTo>
                    <a:pt x="5255" y="0"/>
                  </a:moveTo>
                  <a:cubicBezTo>
                    <a:pt x="4991" y="0"/>
                    <a:pt x="4779" y="136"/>
                    <a:pt x="4537" y="287"/>
                  </a:cubicBezTo>
                  <a:cubicBezTo>
                    <a:pt x="4053" y="650"/>
                    <a:pt x="1573" y="2042"/>
                    <a:pt x="666" y="2647"/>
                  </a:cubicBezTo>
                  <a:cubicBezTo>
                    <a:pt x="61" y="3009"/>
                    <a:pt x="0" y="3554"/>
                    <a:pt x="0" y="4582"/>
                  </a:cubicBezTo>
                  <a:lnTo>
                    <a:pt x="0" y="12869"/>
                  </a:lnTo>
                  <a:cubicBezTo>
                    <a:pt x="0" y="13897"/>
                    <a:pt x="484" y="14018"/>
                    <a:pt x="1029" y="14381"/>
                  </a:cubicBezTo>
                  <a:cubicBezTo>
                    <a:pt x="1494" y="14754"/>
                    <a:pt x="3617" y="14903"/>
                    <a:pt x="5680" y="14903"/>
                  </a:cubicBezTo>
                  <a:cubicBezTo>
                    <a:pt x="7636" y="14903"/>
                    <a:pt x="9538" y="14769"/>
                    <a:pt x="9921" y="14563"/>
                  </a:cubicBezTo>
                  <a:cubicBezTo>
                    <a:pt x="10828" y="13958"/>
                    <a:pt x="10586" y="13837"/>
                    <a:pt x="10526" y="13111"/>
                  </a:cubicBezTo>
                  <a:cubicBezTo>
                    <a:pt x="10465" y="12325"/>
                    <a:pt x="10586" y="4582"/>
                    <a:pt x="10526" y="3917"/>
                  </a:cubicBezTo>
                  <a:cubicBezTo>
                    <a:pt x="10465" y="3251"/>
                    <a:pt x="10465" y="3191"/>
                    <a:pt x="10163" y="2949"/>
                  </a:cubicBezTo>
                  <a:cubicBezTo>
                    <a:pt x="9800" y="2707"/>
                    <a:pt x="7199" y="1316"/>
                    <a:pt x="6291" y="529"/>
                  </a:cubicBezTo>
                  <a:cubicBezTo>
                    <a:pt x="5838" y="136"/>
                    <a:pt x="5520" y="0"/>
                    <a:pt x="5255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1337500" y="3332700"/>
              <a:ext cx="270725" cy="370900"/>
            </a:xfrm>
            <a:custGeom>
              <a:avLst/>
              <a:gdLst/>
              <a:ahLst/>
              <a:cxnLst/>
              <a:rect l="l" t="t" r="r" b="b"/>
              <a:pathLst>
                <a:path w="10829" h="14836" extrusionOk="0">
                  <a:moveTo>
                    <a:pt x="5255" y="1"/>
                  </a:moveTo>
                  <a:cubicBezTo>
                    <a:pt x="4991" y="1"/>
                    <a:pt x="4779" y="137"/>
                    <a:pt x="4537" y="288"/>
                  </a:cubicBezTo>
                  <a:cubicBezTo>
                    <a:pt x="4053" y="590"/>
                    <a:pt x="1634" y="2042"/>
                    <a:pt x="666" y="2587"/>
                  </a:cubicBezTo>
                  <a:cubicBezTo>
                    <a:pt x="61" y="2949"/>
                    <a:pt x="0" y="3554"/>
                    <a:pt x="0" y="4522"/>
                  </a:cubicBezTo>
                  <a:lnTo>
                    <a:pt x="0" y="12749"/>
                  </a:lnTo>
                  <a:cubicBezTo>
                    <a:pt x="0" y="13837"/>
                    <a:pt x="545" y="13958"/>
                    <a:pt x="1029" y="14321"/>
                  </a:cubicBezTo>
                  <a:cubicBezTo>
                    <a:pt x="1482" y="14684"/>
                    <a:pt x="3509" y="14835"/>
                    <a:pt x="5513" y="14835"/>
                  </a:cubicBezTo>
                  <a:cubicBezTo>
                    <a:pt x="7516" y="14835"/>
                    <a:pt x="9497" y="14684"/>
                    <a:pt x="9860" y="14442"/>
                  </a:cubicBezTo>
                  <a:cubicBezTo>
                    <a:pt x="10828" y="13898"/>
                    <a:pt x="10586" y="13777"/>
                    <a:pt x="10526" y="12991"/>
                  </a:cubicBezTo>
                  <a:cubicBezTo>
                    <a:pt x="10405" y="12204"/>
                    <a:pt x="10586" y="4522"/>
                    <a:pt x="10526" y="3857"/>
                  </a:cubicBezTo>
                  <a:cubicBezTo>
                    <a:pt x="10405" y="3252"/>
                    <a:pt x="10465" y="3191"/>
                    <a:pt x="10102" y="2889"/>
                  </a:cubicBezTo>
                  <a:cubicBezTo>
                    <a:pt x="9800" y="2647"/>
                    <a:pt x="7199" y="1316"/>
                    <a:pt x="6291" y="530"/>
                  </a:cubicBezTo>
                  <a:cubicBezTo>
                    <a:pt x="5838" y="137"/>
                    <a:pt x="5520" y="1"/>
                    <a:pt x="5255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1337500" y="3332875"/>
              <a:ext cx="269200" cy="369600"/>
            </a:xfrm>
            <a:custGeom>
              <a:avLst/>
              <a:gdLst/>
              <a:ahLst/>
              <a:cxnLst/>
              <a:rect l="l" t="t" r="r" b="b"/>
              <a:pathLst>
                <a:path w="10768" h="14784" extrusionOk="0">
                  <a:moveTo>
                    <a:pt x="5276" y="1"/>
                  </a:moveTo>
                  <a:cubicBezTo>
                    <a:pt x="5002" y="1"/>
                    <a:pt x="4785" y="155"/>
                    <a:pt x="4537" y="341"/>
                  </a:cubicBezTo>
                  <a:cubicBezTo>
                    <a:pt x="4053" y="644"/>
                    <a:pt x="1634" y="2035"/>
                    <a:pt x="666" y="2640"/>
                  </a:cubicBezTo>
                  <a:cubicBezTo>
                    <a:pt x="121" y="3003"/>
                    <a:pt x="61" y="3547"/>
                    <a:pt x="61" y="4576"/>
                  </a:cubicBezTo>
                  <a:cubicBezTo>
                    <a:pt x="61" y="4576"/>
                    <a:pt x="61" y="11108"/>
                    <a:pt x="0" y="12742"/>
                  </a:cubicBezTo>
                  <a:cubicBezTo>
                    <a:pt x="0" y="13830"/>
                    <a:pt x="545" y="13891"/>
                    <a:pt x="1029" y="14314"/>
                  </a:cubicBezTo>
                  <a:cubicBezTo>
                    <a:pt x="1482" y="14647"/>
                    <a:pt x="3494" y="14783"/>
                    <a:pt x="5490" y="14783"/>
                  </a:cubicBezTo>
                  <a:cubicBezTo>
                    <a:pt x="7486" y="14783"/>
                    <a:pt x="9467" y="14647"/>
                    <a:pt x="9860" y="14435"/>
                  </a:cubicBezTo>
                  <a:cubicBezTo>
                    <a:pt x="10768" y="13891"/>
                    <a:pt x="10526" y="13770"/>
                    <a:pt x="10465" y="12984"/>
                  </a:cubicBezTo>
                  <a:cubicBezTo>
                    <a:pt x="10405" y="12197"/>
                    <a:pt x="10526" y="4515"/>
                    <a:pt x="10465" y="3910"/>
                  </a:cubicBezTo>
                  <a:cubicBezTo>
                    <a:pt x="10405" y="3245"/>
                    <a:pt x="10465" y="3184"/>
                    <a:pt x="10102" y="2942"/>
                  </a:cubicBezTo>
                  <a:cubicBezTo>
                    <a:pt x="9739" y="2700"/>
                    <a:pt x="7199" y="1309"/>
                    <a:pt x="6291" y="523"/>
                  </a:cubicBezTo>
                  <a:cubicBezTo>
                    <a:pt x="5850" y="140"/>
                    <a:pt x="5537" y="1"/>
                    <a:pt x="5276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1339000" y="3334225"/>
              <a:ext cx="267700" cy="367850"/>
            </a:xfrm>
            <a:custGeom>
              <a:avLst/>
              <a:gdLst/>
              <a:ahLst/>
              <a:cxnLst/>
              <a:rect l="l" t="t" r="r" b="b"/>
              <a:pathLst>
                <a:path w="10708" h="14714" extrusionOk="0">
                  <a:moveTo>
                    <a:pt x="5195" y="0"/>
                  </a:moveTo>
                  <a:cubicBezTo>
                    <a:pt x="4931" y="0"/>
                    <a:pt x="4719" y="136"/>
                    <a:pt x="4477" y="287"/>
                  </a:cubicBezTo>
                  <a:cubicBezTo>
                    <a:pt x="3993" y="590"/>
                    <a:pt x="1574" y="2042"/>
                    <a:pt x="666" y="2586"/>
                  </a:cubicBezTo>
                  <a:cubicBezTo>
                    <a:pt x="61" y="2949"/>
                    <a:pt x="1" y="3493"/>
                    <a:pt x="1" y="4522"/>
                  </a:cubicBezTo>
                  <a:lnTo>
                    <a:pt x="1" y="12688"/>
                  </a:lnTo>
                  <a:cubicBezTo>
                    <a:pt x="1" y="13716"/>
                    <a:pt x="485" y="13837"/>
                    <a:pt x="1029" y="14200"/>
                  </a:cubicBezTo>
                  <a:cubicBezTo>
                    <a:pt x="1453" y="14563"/>
                    <a:pt x="3449" y="14714"/>
                    <a:pt x="5437" y="14714"/>
                  </a:cubicBezTo>
                  <a:cubicBezTo>
                    <a:pt x="7426" y="14714"/>
                    <a:pt x="9407" y="14563"/>
                    <a:pt x="9800" y="14321"/>
                  </a:cubicBezTo>
                  <a:cubicBezTo>
                    <a:pt x="10708" y="13776"/>
                    <a:pt x="10466" y="13655"/>
                    <a:pt x="10405" y="12930"/>
                  </a:cubicBezTo>
                  <a:cubicBezTo>
                    <a:pt x="10345" y="12143"/>
                    <a:pt x="10466" y="4522"/>
                    <a:pt x="10405" y="3856"/>
                  </a:cubicBezTo>
                  <a:cubicBezTo>
                    <a:pt x="10345" y="3251"/>
                    <a:pt x="10345" y="3130"/>
                    <a:pt x="10042" y="2888"/>
                  </a:cubicBezTo>
                  <a:cubicBezTo>
                    <a:pt x="9679" y="2646"/>
                    <a:pt x="7139" y="1316"/>
                    <a:pt x="6231" y="529"/>
                  </a:cubicBezTo>
                  <a:cubicBezTo>
                    <a:pt x="5778" y="136"/>
                    <a:pt x="5460" y="0"/>
                    <a:pt x="5195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1339000" y="3335525"/>
              <a:ext cx="267700" cy="365425"/>
            </a:xfrm>
            <a:custGeom>
              <a:avLst/>
              <a:gdLst/>
              <a:ahLst/>
              <a:cxnLst/>
              <a:rect l="l" t="t" r="r" b="b"/>
              <a:pathLst>
                <a:path w="10708" h="14617" extrusionOk="0">
                  <a:moveTo>
                    <a:pt x="5219" y="1"/>
                  </a:moveTo>
                  <a:cubicBezTo>
                    <a:pt x="4943" y="1"/>
                    <a:pt x="4726" y="140"/>
                    <a:pt x="4477" y="296"/>
                  </a:cubicBezTo>
                  <a:cubicBezTo>
                    <a:pt x="3993" y="598"/>
                    <a:pt x="1574" y="1990"/>
                    <a:pt x="666" y="2594"/>
                  </a:cubicBezTo>
                  <a:cubicBezTo>
                    <a:pt x="61" y="2897"/>
                    <a:pt x="1" y="3502"/>
                    <a:pt x="1" y="4470"/>
                  </a:cubicBezTo>
                  <a:cubicBezTo>
                    <a:pt x="1" y="4470"/>
                    <a:pt x="1" y="11002"/>
                    <a:pt x="1" y="12575"/>
                  </a:cubicBezTo>
                  <a:cubicBezTo>
                    <a:pt x="1" y="13664"/>
                    <a:pt x="545" y="13785"/>
                    <a:pt x="1029" y="14148"/>
                  </a:cubicBezTo>
                  <a:cubicBezTo>
                    <a:pt x="1483" y="14481"/>
                    <a:pt x="3479" y="14617"/>
                    <a:pt x="5453" y="14617"/>
                  </a:cubicBezTo>
                  <a:cubicBezTo>
                    <a:pt x="7426" y="14617"/>
                    <a:pt x="9377" y="14481"/>
                    <a:pt x="9740" y="14269"/>
                  </a:cubicBezTo>
                  <a:cubicBezTo>
                    <a:pt x="10708" y="13724"/>
                    <a:pt x="10405" y="13603"/>
                    <a:pt x="10345" y="12817"/>
                  </a:cubicBezTo>
                  <a:cubicBezTo>
                    <a:pt x="10284" y="12091"/>
                    <a:pt x="10405" y="4470"/>
                    <a:pt x="10345" y="3804"/>
                  </a:cubicBezTo>
                  <a:cubicBezTo>
                    <a:pt x="10284" y="3199"/>
                    <a:pt x="10345" y="3139"/>
                    <a:pt x="9982" y="2897"/>
                  </a:cubicBezTo>
                  <a:cubicBezTo>
                    <a:pt x="9679" y="2594"/>
                    <a:pt x="7078" y="1264"/>
                    <a:pt x="6231" y="477"/>
                  </a:cubicBezTo>
                  <a:cubicBezTo>
                    <a:pt x="5791" y="125"/>
                    <a:pt x="5479" y="1"/>
                    <a:pt x="5219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1340525" y="3335725"/>
              <a:ext cx="264675" cy="365225"/>
            </a:xfrm>
            <a:custGeom>
              <a:avLst/>
              <a:gdLst/>
              <a:ahLst/>
              <a:cxnLst/>
              <a:rect l="l" t="t" r="r" b="b"/>
              <a:pathLst>
                <a:path w="10587" h="14609" extrusionOk="0">
                  <a:moveTo>
                    <a:pt x="5127" y="1"/>
                  </a:moveTo>
                  <a:cubicBezTo>
                    <a:pt x="4870" y="1"/>
                    <a:pt x="4658" y="137"/>
                    <a:pt x="4416" y="288"/>
                  </a:cubicBezTo>
                  <a:cubicBezTo>
                    <a:pt x="3932" y="590"/>
                    <a:pt x="1573" y="2042"/>
                    <a:pt x="605" y="2586"/>
                  </a:cubicBezTo>
                  <a:cubicBezTo>
                    <a:pt x="61" y="2949"/>
                    <a:pt x="0" y="3494"/>
                    <a:pt x="0" y="4522"/>
                  </a:cubicBezTo>
                  <a:cubicBezTo>
                    <a:pt x="0" y="4522"/>
                    <a:pt x="0" y="10934"/>
                    <a:pt x="0" y="12567"/>
                  </a:cubicBezTo>
                  <a:cubicBezTo>
                    <a:pt x="0" y="13656"/>
                    <a:pt x="484" y="13716"/>
                    <a:pt x="968" y="14140"/>
                  </a:cubicBezTo>
                  <a:cubicBezTo>
                    <a:pt x="1422" y="14473"/>
                    <a:pt x="3418" y="14609"/>
                    <a:pt x="5392" y="14609"/>
                  </a:cubicBezTo>
                  <a:cubicBezTo>
                    <a:pt x="7365" y="14609"/>
                    <a:pt x="9316" y="14473"/>
                    <a:pt x="9679" y="14261"/>
                  </a:cubicBezTo>
                  <a:cubicBezTo>
                    <a:pt x="10586" y="13716"/>
                    <a:pt x="10344" y="13595"/>
                    <a:pt x="10284" y="12809"/>
                  </a:cubicBezTo>
                  <a:cubicBezTo>
                    <a:pt x="10223" y="12023"/>
                    <a:pt x="10344" y="4462"/>
                    <a:pt x="10284" y="3857"/>
                  </a:cubicBezTo>
                  <a:cubicBezTo>
                    <a:pt x="10223" y="3191"/>
                    <a:pt x="10284" y="3131"/>
                    <a:pt x="9921" y="2889"/>
                  </a:cubicBezTo>
                  <a:cubicBezTo>
                    <a:pt x="9558" y="2647"/>
                    <a:pt x="7017" y="1316"/>
                    <a:pt x="6110" y="530"/>
                  </a:cubicBezTo>
                  <a:cubicBezTo>
                    <a:pt x="5686" y="137"/>
                    <a:pt x="5384" y="1"/>
                    <a:pt x="5127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1340525" y="3337050"/>
              <a:ext cx="264675" cy="362400"/>
            </a:xfrm>
            <a:custGeom>
              <a:avLst/>
              <a:gdLst/>
              <a:ahLst/>
              <a:cxnLst/>
              <a:rect l="l" t="t" r="r" b="b"/>
              <a:pathLst>
                <a:path w="10587" h="14496" extrusionOk="0">
                  <a:moveTo>
                    <a:pt x="5149" y="0"/>
                  </a:moveTo>
                  <a:cubicBezTo>
                    <a:pt x="4882" y="0"/>
                    <a:pt x="4665" y="140"/>
                    <a:pt x="4416" y="295"/>
                  </a:cubicBezTo>
                  <a:cubicBezTo>
                    <a:pt x="3932" y="598"/>
                    <a:pt x="1573" y="1989"/>
                    <a:pt x="666" y="2533"/>
                  </a:cubicBezTo>
                  <a:cubicBezTo>
                    <a:pt x="61" y="2896"/>
                    <a:pt x="0" y="3441"/>
                    <a:pt x="0" y="4469"/>
                  </a:cubicBezTo>
                  <a:cubicBezTo>
                    <a:pt x="0" y="4469"/>
                    <a:pt x="0" y="10881"/>
                    <a:pt x="0" y="12514"/>
                  </a:cubicBezTo>
                  <a:cubicBezTo>
                    <a:pt x="0" y="13542"/>
                    <a:pt x="484" y="13663"/>
                    <a:pt x="968" y="14026"/>
                  </a:cubicBezTo>
                  <a:cubicBezTo>
                    <a:pt x="1422" y="14359"/>
                    <a:pt x="3418" y="14495"/>
                    <a:pt x="5392" y="14495"/>
                  </a:cubicBezTo>
                  <a:cubicBezTo>
                    <a:pt x="7365" y="14495"/>
                    <a:pt x="9316" y="14359"/>
                    <a:pt x="9679" y="14147"/>
                  </a:cubicBezTo>
                  <a:cubicBezTo>
                    <a:pt x="10586" y="13603"/>
                    <a:pt x="10344" y="13482"/>
                    <a:pt x="10284" y="12756"/>
                  </a:cubicBezTo>
                  <a:cubicBezTo>
                    <a:pt x="10223" y="11970"/>
                    <a:pt x="10344" y="4409"/>
                    <a:pt x="10284" y="3804"/>
                  </a:cubicBezTo>
                  <a:cubicBezTo>
                    <a:pt x="10223" y="3199"/>
                    <a:pt x="10223" y="3078"/>
                    <a:pt x="9921" y="2836"/>
                  </a:cubicBezTo>
                  <a:cubicBezTo>
                    <a:pt x="9558" y="2594"/>
                    <a:pt x="7017" y="1263"/>
                    <a:pt x="6110" y="477"/>
                  </a:cubicBezTo>
                  <a:cubicBezTo>
                    <a:pt x="5699" y="124"/>
                    <a:pt x="5402" y="0"/>
                    <a:pt x="5149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1340525" y="3337250"/>
              <a:ext cx="263150" cy="361625"/>
            </a:xfrm>
            <a:custGeom>
              <a:avLst/>
              <a:gdLst/>
              <a:ahLst/>
              <a:cxnLst/>
              <a:rect l="l" t="t" r="r" b="b"/>
              <a:pathLst>
                <a:path w="10526" h="14465" extrusionOk="0">
                  <a:moveTo>
                    <a:pt x="5127" y="0"/>
                  </a:moveTo>
                  <a:cubicBezTo>
                    <a:pt x="4870" y="0"/>
                    <a:pt x="4658" y="136"/>
                    <a:pt x="4416" y="287"/>
                  </a:cubicBezTo>
                  <a:cubicBezTo>
                    <a:pt x="3932" y="590"/>
                    <a:pt x="1573" y="1981"/>
                    <a:pt x="666" y="2586"/>
                  </a:cubicBezTo>
                  <a:cubicBezTo>
                    <a:pt x="61" y="2949"/>
                    <a:pt x="0" y="3493"/>
                    <a:pt x="0" y="4461"/>
                  </a:cubicBezTo>
                  <a:cubicBezTo>
                    <a:pt x="0" y="4461"/>
                    <a:pt x="0" y="10873"/>
                    <a:pt x="0" y="12506"/>
                  </a:cubicBezTo>
                  <a:cubicBezTo>
                    <a:pt x="0" y="13534"/>
                    <a:pt x="545" y="13655"/>
                    <a:pt x="1029" y="14018"/>
                  </a:cubicBezTo>
                  <a:cubicBezTo>
                    <a:pt x="1440" y="14341"/>
                    <a:pt x="3319" y="14465"/>
                    <a:pt x="5220" y="14465"/>
                  </a:cubicBezTo>
                  <a:cubicBezTo>
                    <a:pt x="7236" y="14465"/>
                    <a:pt x="9276" y="14326"/>
                    <a:pt x="9618" y="14139"/>
                  </a:cubicBezTo>
                  <a:cubicBezTo>
                    <a:pt x="10526" y="13595"/>
                    <a:pt x="10284" y="13474"/>
                    <a:pt x="10223" y="12688"/>
                  </a:cubicBezTo>
                  <a:cubicBezTo>
                    <a:pt x="10163" y="11962"/>
                    <a:pt x="10284" y="4461"/>
                    <a:pt x="10223" y="3796"/>
                  </a:cubicBezTo>
                  <a:cubicBezTo>
                    <a:pt x="10163" y="3191"/>
                    <a:pt x="10223" y="3130"/>
                    <a:pt x="9860" y="2888"/>
                  </a:cubicBezTo>
                  <a:cubicBezTo>
                    <a:pt x="9558" y="2646"/>
                    <a:pt x="7017" y="1316"/>
                    <a:pt x="6110" y="529"/>
                  </a:cubicBezTo>
                  <a:cubicBezTo>
                    <a:pt x="5686" y="136"/>
                    <a:pt x="5384" y="0"/>
                    <a:pt x="5127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342025" y="3338750"/>
              <a:ext cx="261650" cy="359175"/>
            </a:xfrm>
            <a:custGeom>
              <a:avLst/>
              <a:gdLst/>
              <a:ahLst/>
              <a:cxnLst/>
              <a:rect l="l" t="t" r="r" b="b"/>
              <a:pathLst>
                <a:path w="10466" h="14367" extrusionOk="0">
                  <a:moveTo>
                    <a:pt x="5067" y="1"/>
                  </a:moveTo>
                  <a:cubicBezTo>
                    <a:pt x="4810" y="1"/>
                    <a:pt x="4598" y="137"/>
                    <a:pt x="4356" y="288"/>
                  </a:cubicBezTo>
                  <a:cubicBezTo>
                    <a:pt x="3872" y="590"/>
                    <a:pt x="1513" y="1982"/>
                    <a:pt x="606" y="2526"/>
                  </a:cubicBezTo>
                  <a:cubicBezTo>
                    <a:pt x="61" y="2889"/>
                    <a:pt x="1" y="3433"/>
                    <a:pt x="1" y="4401"/>
                  </a:cubicBezTo>
                  <a:lnTo>
                    <a:pt x="1" y="12386"/>
                  </a:lnTo>
                  <a:cubicBezTo>
                    <a:pt x="1" y="13474"/>
                    <a:pt x="485" y="13535"/>
                    <a:pt x="969" y="13898"/>
                  </a:cubicBezTo>
                  <a:cubicBezTo>
                    <a:pt x="1392" y="14231"/>
                    <a:pt x="3373" y="14367"/>
                    <a:pt x="5332" y="14367"/>
                  </a:cubicBezTo>
                  <a:cubicBezTo>
                    <a:pt x="7290" y="14367"/>
                    <a:pt x="9226" y="14231"/>
                    <a:pt x="9558" y="14019"/>
                  </a:cubicBezTo>
                  <a:cubicBezTo>
                    <a:pt x="10466" y="13535"/>
                    <a:pt x="10224" y="13353"/>
                    <a:pt x="10163" y="12628"/>
                  </a:cubicBezTo>
                  <a:cubicBezTo>
                    <a:pt x="10103" y="11902"/>
                    <a:pt x="10224" y="4401"/>
                    <a:pt x="10163" y="3796"/>
                  </a:cubicBezTo>
                  <a:cubicBezTo>
                    <a:pt x="10103" y="3131"/>
                    <a:pt x="10163" y="3070"/>
                    <a:pt x="9800" y="2828"/>
                  </a:cubicBezTo>
                  <a:cubicBezTo>
                    <a:pt x="9498" y="2586"/>
                    <a:pt x="6957" y="1256"/>
                    <a:pt x="6050" y="530"/>
                  </a:cubicBezTo>
                  <a:cubicBezTo>
                    <a:pt x="5626" y="137"/>
                    <a:pt x="5324" y="1"/>
                    <a:pt x="5067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342025" y="3339875"/>
              <a:ext cx="260150" cy="357500"/>
            </a:xfrm>
            <a:custGeom>
              <a:avLst/>
              <a:gdLst/>
              <a:ahLst/>
              <a:cxnLst/>
              <a:rect l="l" t="t" r="r" b="b"/>
              <a:pathLst>
                <a:path w="10406" h="14300" extrusionOk="0">
                  <a:moveTo>
                    <a:pt x="5067" y="1"/>
                  </a:moveTo>
                  <a:cubicBezTo>
                    <a:pt x="4810" y="1"/>
                    <a:pt x="4598" y="122"/>
                    <a:pt x="4356" y="243"/>
                  </a:cubicBezTo>
                  <a:cubicBezTo>
                    <a:pt x="3872" y="545"/>
                    <a:pt x="1574" y="1937"/>
                    <a:pt x="606" y="2541"/>
                  </a:cubicBezTo>
                  <a:cubicBezTo>
                    <a:pt x="61" y="2844"/>
                    <a:pt x="1" y="3388"/>
                    <a:pt x="1" y="4417"/>
                  </a:cubicBezTo>
                  <a:lnTo>
                    <a:pt x="1" y="12341"/>
                  </a:lnTo>
                  <a:cubicBezTo>
                    <a:pt x="1" y="13369"/>
                    <a:pt x="485" y="13490"/>
                    <a:pt x="969" y="13853"/>
                  </a:cubicBezTo>
                  <a:cubicBezTo>
                    <a:pt x="1380" y="14176"/>
                    <a:pt x="3259" y="14299"/>
                    <a:pt x="5160" y="14299"/>
                  </a:cubicBezTo>
                  <a:cubicBezTo>
                    <a:pt x="7176" y="14299"/>
                    <a:pt x="9216" y="14161"/>
                    <a:pt x="9558" y="13974"/>
                  </a:cubicBezTo>
                  <a:cubicBezTo>
                    <a:pt x="10405" y="13429"/>
                    <a:pt x="10224" y="13308"/>
                    <a:pt x="10163" y="12583"/>
                  </a:cubicBezTo>
                  <a:cubicBezTo>
                    <a:pt x="10103" y="11796"/>
                    <a:pt x="10224" y="4356"/>
                    <a:pt x="10163" y="3751"/>
                  </a:cubicBezTo>
                  <a:cubicBezTo>
                    <a:pt x="10103" y="3146"/>
                    <a:pt x="10103" y="3025"/>
                    <a:pt x="9800" y="2783"/>
                  </a:cubicBezTo>
                  <a:cubicBezTo>
                    <a:pt x="9437" y="2541"/>
                    <a:pt x="6957" y="1271"/>
                    <a:pt x="6050" y="485"/>
                  </a:cubicBezTo>
                  <a:cubicBezTo>
                    <a:pt x="5626" y="122"/>
                    <a:pt x="5324" y="1"/>
                    <a:pt x="5067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1342025" y="3340275"/>
              <a:ext cx="260150" cy="356150"/>
            </a:xfrm>
            <a:custGeom>
              <a:avLst/>
              <a:gdLst/>
              <a:ahLst/>
              <a:cxnLst/>
              <a:rect l="l" t="t" r="r" b="b"/>
              <a:pathLst>
                <a:path w="10406" h="14246" extrusionOk="0">
                  <a:moveTo>
                    <a:pt x="5067" y="0"/>
                  </a:moveTo>
                  <a:cubicBezTo>
                    <a:pt x="4810" y="0"/>
                    <a:pt x="4598" y="136"/>
                    <a:pt x="4356" y="287"/>
                  </a:cubicBezTo>
                  <a:cubicBezTo>
                    <a:pt x="3872" y="590"/>
                    <a:pt x="1574" y="1981"/>
                    <a:pt x="666" y="2525"/>
                  </a:cubicBezTo>
                  <a:cubicBezTo>
                    <a:pt x="61" y="2888"/>
                    <a:pt x="1" y="3433"/>
                    <a:pt x="1" y="4401"/>
                  </a:cubicBezTo>
                  <a:cubicBezTo>
                    <a:pt x="1" y="4401"/>
                    <a:pt x="1" y="10691"/>
                    <a:pt x="1" y="12325"/>
                  </a:cubicBezTo>
                  <a:cubicBezTo>
                    <a:pt x="1" y="13353"/>
                    <a:pt x="545" y="13413"/>
                    <a:pt x="1029" y="13776"/>
                  </a:cubicBezTo>
                  <a:cubicBezTo>
                    <a:pt x="1422" y="14109"/>
                    <a:pt x="3388" y="14245"/>
                    <a:pt x="5332" y="14245"/>
                  </a:cubicBezTo>
                  <a:cubicBezTo>
                    <a:pt x="7275" y="14245"/>
                    <a:pt x="9195" y="14109"/>
                    <a:pt x="9498" y="13897"/>
                  </a:cubicBezTo>
                  <a:cubicBezTo>
                    <a:pt x="10405" y="13413"/>
                    <a:pt x="10163" y="13292"/>
                    <a:pt x="10103" y="12506"/>
                  </a:cubicBezTo>
                  <a:cubicBezTo>
                    <a:pt x="10042" y="11780"/>
                    <a:pt x="10163" y="4340"/>
                    <a:pt x="10103" y="3735"/>
                  </a:cubicBezTo>
                  <a:cubicBezTo>
                    <a:pt x="10042" y="3130"/>
                    <a:pt x="10103" y="3070"/>
                    <a:pt x="9740" y="2828"/>
                  </a:cubicBezTo>
                  <a:cubicBezTo>
                    <a:pt x="9437" y="2586"/>
                    <a:pt x="6957" y="1255"/>
                    <a:pt x="6050" y="529"/>
                  </a:cubicBezTo>
                  <a:cubicBezTo>
                    <a:pt x="5626" y="136"/>
                    <a:pt x="5324" y="0"/>
                    <a:pt x="5067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1343550" y="3341575"/>
              <a:ext cx="258625" cy="354275"/>
            </a:xfrm>
            <a:custGeom>
              <a:avLst/>
              <a:gdLst/>
              <a:ahLst/>
              <a:cxnLst/>
              <a:rect l="l" t="t" r="r" b="b"/>
              <a:pathLst>
                <a:path w="10345" h="14171" extrusionOk="0">
                  <a:moveTo>
                    <a:pt x="5028" y="1"/>
                  </a:moveTo>
                  <a:cubicBezTo>
                    <a:pt x="4761" y="1"/>
                    <a:pt x="4544" y="140"/>
                    <a:pt x="4295" y="296"/>
                  </a:cubicBezTo>
                  <a:cubicBezTo>
                    <a:pt x="3811" y="538"/>
                    <a:pt x="1513" y="1929"/>
                    <a:pt x="605" y="2473"/>
                  </a:cubicBezTo>
                  <a:cubicBezTo>
                    <a:pt x="61" y="2836"/>
                    <a:pt x="0" y="3381"/>
                    <a:pt x="0" y="4349"/>
                  </a:cubicBezTo>
                  <a:cubicBezTo>
                    <a:pt x="0" y="4349"/>
                    <a:pt x="0" y="10639"/>
                    <a:pt x="0" y="12212"/>
                  </a:cubicBezTo>
                  <a:cubicBezTo>
                    <a:pt x="0" y="13240"/>
                    <a:pt x="484" y="13361"/>
                    <a:pt x="968" y="13724"/>
                  </a:cubicBezTo>
                  <a:cubicBezTo>
                    <a:pt x="1350" y="14047"/>
                    <a:pt x="3200" y="14171"/>
                    <a:pt x="5079" y="14171"/>
                  </a:cubicBezTo>
                  <a:cubicBezTo>
                    <a:pt x="7070" y="14171"/>
                    <a:pt x="9094" y="14032"/>
                    <a:pt x="9437" y="13845"/>
                  </a:cubicBezTo>
                  <a:cubicBezTo>
                    <a:pt x="10344" y="13361"/>
                    <a:pt x="10102" y="13180"/>
                    <a:pt x="10042" y="12454"/>
                  </a:cubicBezTo>
                  <a:cubicBezTo>
                    <a:pt x="9981" y="11728"/>
                    <a:pt x="10102" y="4349"/>
                    <a:pt x="10042" y="3744"/>
                  </a:cubicBezTo>
                  <a:cubicBezTo>
                    <a:pt x="9981" y="3078"/>
                    <a:pt x="10042" y="3018"/>
                    <a:pt x="9679" y="2776"/>
                  </a:cubicBezTo>
                  <a:cubicBezTo>
                    <a:pt x="9376" y="2534"/>
                    <a:pt x="6836" y="1264"/>
                    <a:pt x="5989" y="477"/>
                  </a:cubicBezTo>
                  <a:cubicBezTo>
                    <a:pt x="5578" y="125"/>
                    <a:pt x="5281" y="1"/>
                    <a:pt x="5028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1343550" y="3341775"/>
              <a:ext cx="257100" cy="353500"/>
            </a:xfrm>
            <a:custGeom>
              <a:avLst/>
              <a:gdLst/>
              <a:ahLst/>
              <a:cxnLst/>
              <a:rect l="l" t="t" r="r" b="b"/>
              <a:pathLst>
                <a:path w="10284" h="14140" extrusionOk="0">
                  <a:moveTo>
                    <a:pt x="5006" y="1"/>
                  </a:moveTo>
                  <a:cubicBezTo>
                    <a:pt x="4749" y="1"/>
                    <a:pt x="4537" y="137"/>
                    <a:pt x="4295" y="288"/>
                  </a:cubicBezTo>
                  <a:cubicBezTo>
                    <a:pt x="3872" y="590"/>
                    <a:pt x="1513" y="1982"/>
                    <a:pt x="605" y="2526"/>
                  </a:cubicBezTo>
                  <a:cubicBezTo>
                    <a:pt x="61" y="2828"/>
                    <a:pt x="0" y="3373"/>
                    <a:pt x="0" y="4341"/>
                  </a:cubicBezTo>
                  <a:cubicBezTo>
                    <a:pt x="0" y="4341"/>
                    <a:pt x="0" y="10631"/>
                    <a:pt x="0" y="12204"/>
                  </a:cubicBezTo>
                  <a:cubicBezTo>
                    <a:pt x="0" y="13232"/>
                    <a:pt x="484" y="13353"/>
                    <a:pt x="968" y="13716"/>
                  </a:cubicBezTo>
                  <a:cubicBezTo>
                    <a:pt x="1392" y="14019"/>
                    <a:pt x="3342" y="14140"/>
                    <a:pt x="5271" y="14140"/>
                  </a:cubicBezTo>
                  <a:cubicBezTo>
                    <a:pt x="7199" y="14140"/>
                    <a:pt x="9104" y="14019"/>
                    <a:pt x="9437" y="13837"/>
                  </a:cubicBezTo>
                  <a:cubicBezTo>
                    <a:pt x="10284" y="13293"/>
                    <a:pt x="10102" y="13172"/>
                    <a:pt x="10042" y="12446"/>
                  </a:cubicBezTo>
                  <a:cubicBezTo>
                    <a:pt x="9981" y="11720"/>
                    <a:pt x="10102" y="4341"/>
                    <a:pt x="10042" y="3736"/>
                  </a:cubicBezTo>
                  <a:cubicBezTo>
                    <a:pt x="9981" y="3131"/>
                    <a:pt x="9981" y="3070"/>
                    <a:pt x="9679" y="2828"/>
                  </a:cubicBezTo>
                  <a:cubicBezTo>
                    <a:pt x="9316" y="2586"/>
                    <a:pt x="6836" y="1256"/>
                    <a:pt x="5989" y="530"/>
                  </a:cubicBezTo>
                  <a:cubicBezTo>
                    <a:pt x="5565" y="137"/>
                    <a:pt x="5263" y="1"/>
                    <a:pt x="5006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1343550" y="3343100"/>
              <a:ext cx="257100" cy="351250"/>
            </a:xfrm>
            <a:custGeom>
              <a:avLst/>
              <a:gdLst/>
              <a:ahLst/>
              <a:cxnLst/>
              <a:rect l="l" t="t" r="r" b="b"/>
              <a:pathLst>
                <a:path w="10284" h="14050" extrusionOk="0">
                  <a:moveTo>
                    <a:pt x="5028" y="0"/>
                  </a:moveTo>
                  <a:cubicBezTo>
                    <a:pt x="4761" y="0"/>
                    <a:pt x="4544" y="140"/>
                    <a:pt x="4295" y="295"/>
                  </a:cubicBezTo>
                  <a:cubicBezTo>
                    <a:pt x="3872" y="537"/>
                    <a:pt x="1573" y="1929"/>
                    <a:pt x="666" y="2473"/>
                  </a:cubicBezTo>
                  <a:cubicBezTo>
                    <a:pt x="61" y="2836"/>
                    <a:pt x="0" y="3380"/>
                    <a:pt x="0" y="4348"/>
                  </a:cubicBezTo>
                  <a:lnTo>
                    <a:pt x="0" y="12151"/>
                  </a:lnTo>
                  <a:cubicBezTo>
                    <a:pt x="0" y="13179"/>
                    <a:pt x="545" y="13240"/>
                    <a:pt x="968" y="13603"/>
                  </a:cubicBezTo>
                  <a:cubicBezTo>
                    <a:pt x="1379" y="13926"/>
                    <a:pt x="3230" y="14049"/>
                    <a:pt x="5102" y="14049"/>
                  </a:cubicBezTo>
                  <a:cubicBezTo>
                    <a:pt x="7086" y="14049"/>
                    <a:pt x="9094" y="13911"/>
                    <a:pt x="9437" y="13724"/>
                  </a:cubicBezTo>
                  <a:cubicBezTo>
                    <a:pt x="10284" y="13240"/>
                    <a:pt x="10042" y="13119"/>
                    <a:pt x="9981" y="12333"/>
                  </a:cubicBezTo>
                  <a:cubicBezTo>
                    <a:pt x="9921" y="11607"/>
                    <a:pt x="10042" y="4288"/>
                    <a:pt x="9981" y="3683"/>
                  </a:cubicBezTo>
                  <a:cubicBezTo>
                    <a:pt x="9921" y="3078"/>
                    <a:pt x="9981" y="3017"/>
                    <a:pt x="9618" y="2775"/>
                  </a:cubicBezTo>
                  <a:cubicBezTo>
                    <a:pt x="9316" y="2533"/>
                    <a:pt x="6836" y="1263"/>
                    <a:pt x="5989" y="477"/>
                  </a:cubicBezTo>
                  <a:cubicBezTo>
                    <a:pt x="5578" y="124"/>
                    <a:pt x="5281" y="0"/>
                    <a:pt x="5028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345050" y="3343850"/>
              <a:ext cx="254100" cy="349925"/>
            </a:xfrm>
            <a:custGeom>
              <a:avLst/>
              <a:gdLst/>
              <a:ahLst/>
              <a:cxnLst/>
              <a:rect l="l" t="t" r="r" b="b"/>
              <a:pathLst>
                <a:path w="10164" h="13997" extrusionOk="0">
                  <a:moveTo>
                    <a:pt x="4923" y="0"/>
                  </a:moveTo>
                  <a:cubicBezTo>
                    <a:pt x="4676" y="0"/>
                    <a:pt x="4470" y="119"/>
                    <a:pt x="4235" y="265"/>
                  </a:cubicBezTo>
                  <a:cubicBezTo>
                    <a:pt x="3812" y="568"/>
                    <a:pt x="1513" y="1899"/>
                    <a:pt x="606" y="2443"/>
                  </a:cubicBezTo>
                  <a:cubicBezTo>
                    <a:pt x="61" y="2806"/>
                    <a:pt x="1" y="3350"/>
                    <a:pt x="1" y="4318"/>
                  </a:cubicBezTo>
                  <a:lnTo>
                    <a:pt x="1" y="12061"/>
                  </a:lnTo>
                  <a:cubicBezTo>
                    <a:pt x="1" y="13089"/>
                    <a:pt x="485" y="13210"/>
                    <a:pt x="969" y="13573"/>
                  </a:cubicBezTo>
                  <a:cubicBezTo>
                    <a:pt x="1362" y="13875"/>
                    <a:pt x="3298" y="13996"/>
                    <a:pt x="5211" y="13996"/>
                  </a:cubicBezTo>
                  <a:cubicBezTo>
                    <a:pt x="7124" y="13996"/>
                    <a:pt x="9014" y="13875"/>
                    <a:pt x="9316" y="13694"/>
                  </a:cubicBezTo>
                  <a:cubicBezTo>
                    <a:pt x="10163" y="13210"/>
                    <a:pt x="9982" y="13028"/>
                    <a:pt x="9921" y="12303"/>
                  </a:cubicBezTo>
                  <a:cubicBezTo>
                    <a:pt x="9861" y="11577"/>
                    <a:pt x="9982" y="4318"/>
                    <a:pt x="9921" y="3653"/>
                  </a:cubicBezTo>
                  <a:cubicBezTo>
                    <a:pt x="9861" y="3048"/>
                    <a:pt x="9861" y="2987"/>
                    <a:pt x="9558" y="2745"/>
                  </a:cubicBezTo>
                  <a:cubicBezTo>
                    <a:pt x="9256" y="2503"/>
                    <a:pt x="6776" y="1233"/>
                    <a:pt x="5929" y="507"/>
                  </a:cubicBezTo>
                  <a:cubicBezTo>
                    <a:pt x="5493" y="134"/>
                    <a:pt x="5185" y="0"/>
                    <a:pt x="4923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345050" y="3344600"/>
              <a:ext cx="254100" cy="348450"/>
            </a:xfrm>
            <a:custGeom>
              <a:avLst/>
              <a:gdLst/>
              <a:ahLst/>
              <a:cxnLst/>
              <a:rect l="l" t="t" r="r" b="b"/>
              <a:pathLst>
                <a:path w="10164" h="13938" extrusionOk="0">
                  <a:moveTo>
                    <a:pt x="4968" y="1"/>
                  </a:moveTo>
                  <a:cubicBezTo>
                    <a:pt x="4701" y="1"/>
                    <a:pt x="4484" y="140"/>
                    <a:pt x="4235" y="296"/>
                  </a:cubicBezTo>
                  <a:cubicBezTo>
                    <a:pt x="3812" y="598"/>
                    <a:pt x="1513" y="1929"/>
                    <a:pt x="606" y="2473"/>
                  </a:cubicBezTo>
                  <a:cubicBezTo>
                    <a:pt x="61" y="2836"/>
                    <a:pt x="1" y="3320"/>
                    <a:pt x="1" y="4288"/>
                  </a:cubicBezTo>
                  <a:cubicBezTo>
                    <a:pt x="1" y="4288"/>
                    <a:pt x="1" y="10518"/>
                    <a:pt x="1" y="12031"/>
                  </a:cubicBezTo>
                  <a:cubicBezTo>
                    <a:pt x="1" y="13059"/>
                    <a:pt x="485" y="13180"/>
                    <a:pt x="969" y="13543"/>
                  </a:cubicBezTo>
                  <a:cubicBezTo>
                    <a:pt x="1338" y="13827"/>
                    <a:pt x="3066" y="13937"/>
                    <a:pt x="4859" y="13937"/>
                  </a:cubicBezTo>
                  <a:cubicBezTo>
                    <a:pt x="6886" y="13937"/>
                    <a:pt x="8995" y="13796"/>
                    <a:pt x="9316" y="13603"/>
                  </a:cubicBezTo>
                  <a:cubicBezTo>
                    <a:pt x="10163" y="13119"/>
                    <a:pt x="9921" y="12998"/>
                    <a:pt x="9861" y="12273"/>
                  </a:cubicBezTo>
                  <a:cubicBezTo>
                    <a:pt x="9800" y="11547"/>
                    <a:pt x="9921" y="4288"/>
                    <a:pt x="9861" y="3683"/>
                  </a:cubicBezTo>
                  <a:cubicBezTo>
                    <a:pt x="9800" y="3078"/>
                    <a:pt x="9861" y="3018"/>
                    <a:pt x="9558" y="2776"/>
                  </a:cubicBezTo>
                  <a:cubicBezTo>
                    <a:pt x="9195" y="2534"/>
                    <a:pt x="6776" y="1264"/>
                    <a:pt x="5929" y="477"/>
                  </a:cubicBezTo>
                  <a:cubicBezTo>
                    <a:pt x="5518" y="125"/>
                    <a:pt x="5221" y="1"/>
                    <a:pt x="4968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8"/>
            <p:cNvSpPr/>
            <p:nvPr/>
          </p:nvSpPr>
          <p:spPr>
            <a:xfrm>
              <a:off x="1345050" y="3345925"/>
              <a:ext cx="254100" cy="346325"/>
            </a:xfrm>
            <a:custGeom>
              <a:avLst/>
              <a:gdLst/>
              <a:ahLst/>
              <a:cxnLst/>
              <a:rect l="l" t="t" r="r" b="b"/>
              <a:pathLst>
                <a:path w="10164" h="13853" extrusionOk="0">
                  <a:moveTo>
                    <a:pt x="4946" y="1"/>
                  </a:moveTo>
                  <a:cubicBezTo>
                    <a:pt x="4689" y="1"/>
                    <a:pt x="4477" y="122"/>
                    <a:pt x="4235" y="243"/>
                  </a:cubicBezTo>
                  <a:cubicBezTo>
                    <a:pt x="3812" y="545"/>
                    <a:pt x="1513" y="1876"/>
                    <a:pt x="666" y="2420"/>
                  </a:cubicBezTo>
                  <a:cubicBezTo>
                    <a:pt x="61" y="2783"/>
                    <a:pt x="1" y="3328"/>
                    <a:pt x="1" y="4235"/>
                  </a:cubicBezTo>
                  <a:lnTo>
                    <a:pt x="1" y="11978"/>
                  </a:lnTo>
                  <a:cubicBezTo>
                    <a:pt x="1" y="13006"/>
                    <a:pt x="545" y="13066"/>
                    <a:pt x="969" y="13429"/>
                  </a:cubicBezTo>
                  <a:cubicBezTo>
                    <a:pt x="1362" y="13732"/>
                    <a:pt x="3298" y="13853"/>
                    <a:pt x="5211" y="13853"/>
                  </a:cubicBezTo>
                  <a:cubicBezTo>
                    <a:pt x="7124" y="13853"/>
                    <a:pt x="9014" y="13732"/>
                    <a:pt x="9316" y="13550"/>
                  </a:cubicBezTo>
                  <a:cubicBezTo>
                    <a:pt x="10163" y="13066"/>
                    <a:pt x="9921" y="12885"/>
                    <a:pt x="9861" y="12220"/>
                  </a:cubicBezTo>
                  <a:cubicBezTo>
                    <a:pt x="9800" y="11494"/>
                    <a:pt x="9921" y="4235"/>
                    <a:pt x="9861" y="3630"/>
                  </a:cubicBezTo>
                  <a:cubicBezTo>
                    <a:pt x="9800" y="3025"/>
                    <a:pt x="9861" y="2965"/>
                    <a:pt x="9498" y="2723"/>
                  </a:cubicBezTo>
                  <a:cubicBezTo>
                    <a:pt x="9195" y="2481"/>
                    <a:pt x="6776" y="1211"/>
                    <a:pt x="5929" y="485"/>
                  </a:cubicBezTo>
                  <a:cubicBezTo>
                    <a:pt x="5505" y="122"/>
                    <a:pt x="5203" y="1"/>
                    <a:pt x="4946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1346575" y="3346125"/>
              <a:ext cx="251050" cy="345575"/>
            </a:xfrm>
            <a:custGeom>
              <a:avLst/>
              <a:gdLst/>
              <a:ahLst/>
              <a:cxnLst/>
              <a:rect l="l" t="t" r="r" b="b"/>
              <a:pathLst>
                <a:path w="10042" h="13823" extrusionOk="0">
                  <a:moveTo>
                    <a:pt x="4907" y="0"/>
                  </a:moveTo>
                  <a:cubicBezTo>
                    <a:pt x="4640" y="0"/>
                    <a:pt x="4423" y="140"/>
                    <a:pt x="4174" y="295"/>
                  </a:cubicBezTo>
                  <a:cubicBezTo>
                    <a:pt x="3751" y="598"/>
                    <a:pt x="1513" y="1929"/>
                    <a:pt x="605" y="2473"/>
                  </a:cubicBezTo>
                  <a:cubicBezTo>
                    <a:pt x="61" y="2775"/>
                    <a:pt x="0" y="3320"/>
                    <a:pt x="0" y="4288"/>
                  </a:cubicBezTo>
                  <a:lnTo>
                    <a:pt x="0" y="11970"/>
                  </a:lnTo>
                  <a:cubicBezTo>
                    <a:pt x="0" y="12937"/>
                    <a:pt x="484" y="13058"/>
                    <a:pt x="968" y="13421"/>
                  </a:cubicBezTo>
                  <a:cubicBezTo>
                    <a:pt x="1319" y="13714"/>
                    <a:pt x="3127" y="13823"/>
                    <a:pt x="4962" y="13823"/>
                  </a:cubicBezTo>
                  <a:cubicBezTo>
                    <a:pt x="6922" y="13823"/>
                    <a:pt x="8914" y="13699"/>
                    <a:pt x="9195" y="13542"/>
                  </a:cubicBezTo>
                  <a:cubicBezTo>
                    <a:pt x="10042" y="12998"/>
                    <a:pt x="9860" y="12877"/>
                    <a:pt x="9800" y="12151"/>
                  </a:cubicBezTo>
                  <a:cubicBezTo>
                    <a:pt x="9739" y="11425"/>
                    <a:pt x="9860" y="4227"/>
                    <a:pt x="9800" y="3622"/>
                  </a:cubicBezTo>
                  <a:cubicBezTo>
                    <a:pt x="9739" y="3017"/>
                    <a:pt x="9739" y="2957"/>
                    <a:pt x="9437" y="2715"/>
                  </a:cubicBezTo>
                  <a:cubicBezTo>
                    <a:pt x="9134" y="2533"/>
                    <a:pt x="6715" y="1263"/>
                    <a:pt x="5868" y="477"/>
                  </a:cubicBezTo>
                  <a:cubicBezTo>
                    <a:pt x="5457" y="124"/>
                    <a:pt x="5160" y="0"/>
                    <a:pt x="4907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346575" y="3347450"/>
              <a:ext cx="251050" cy="343300"/>
            </a:xfrm>
            <a:custGeom>
              <a:avLst/>
              <a:gdLst/>
              <a:ahLst/>
              <a:cxnLst/>
              <a:rect l="l" t="t" r="r" b="b"/>
              <a:pathLst>
                <a:path w="10042" h="13732" extrusionOk="0">
                  <a:moveTo>
                    <a:pt x="4885" y="0"/>
                  </a:moveTo>
                  <a:cubicBezTo>
                    <a:pt x="4628" y="0"/>
                    <a:pt x="4416" y="121"/>
                    <a:pt x="4174" y="242"/>
                  </a:cubicBezTo>
                  <a:cubicBezTo>
                    <a:pt x="3751" y="545"/>
                    <a:pt x="1513" y="1876"/>
                    <a:pt x="605" y="2420"/>
                  </a:cubicBezTo>
                  <a:cubicBezTo>
                    <a:pt x="61" y="2783"/>
                    <a:pt x="0" y="3267"/>
                    <a:pt x="0" y="4235"/>
                  </a:cubicBezTo>
                  <a:lnTo>
                    <a:pt x="0" y="11856"/>
                  </a:lnTo>
                  <a:cubicBezTo>
                    <a:pt x="0" y="12884"/>
                    <a:pt x="484" y="12945"/>
                    <a:pt x="968" y="13308"/>
                  </a:cubicBezTo>
                  <a:cubicBezTo>
                    <a:pt x="1331" y="13610"/>
                    <a:pt x="3252" y="13731"/>
                    <a:pt x="5150" y="13731"/>
                  </a:cubicBezTo>
                  <a:cubicBezTo>
                    <a:pt x="7047" y="13731"/>
                    <a:pt x="8923" y="13610"/>
                    <a:pt x="9195" y="13429"/>
                  </a:cubicBezTo>
                  <a:cubicBezTo>
                    <a:pt x="10042" y="12945"/>
                    <a:pt x="9800" y="12824"/>
                    <a:pt x="9739" y="12098"/>
                  </a:cubicBezTo>
                  <a:cubicBezTo>
                    <a:pt x="9679" y="11372"/>
                    <a:pt x="9800" y="4235"/>
                    <a:pt x="9739" y="3630"/>
                  </a:cubicBezTo>
                  <a:cubicBezTo>
                    <a:pt x="9679" y="3025"/>
                    <a:pt x="9739" y="2964"/>
                    <a:pt x="9437" y="2722"/>
                  </a:cubicBezTo>
                  <a:cubicBezTo>
                    <a:pt x="9074" y="2480"/>
                    <a:pt x="6715" y="1210"/>
                    <a:pt x="5868" y="484"/>
                  </a:cubicBezTo>
                  <a:cubicBezTo>
                    <a:pt x="5444" y="121"/>
                    <a:pt x="5142" y="0"/>
                    <a:pt x="4885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348075" y="3347625"/>
              <a:ext cx="248050" cy="342575"/>
            </a:xfrm>
            <a:custGeom>
              <a:avLst/>
              <a:gdLst/>
              <a:ahLst/>
              <a:cxnLst/>
              <a:rect l="l" t="t" r="r" b="b"/>
              <a:pathLst>
                <a:path w="9922" h="13703" extrusionOk="0">
                  <a:moveTo>
                    <a:pt x="4823" y="1"/>
                  </a:moveTo>
                  <a:cubicBezTo>
                    <a:pt x="4578" y="1"/>
                    <a:pt x="4393" y="140"/>
                    <a:pt x="4175" y="296"/>
                  </a:cubicBezTo>
                  <a:cubicBezTo>
                    <a:pt x="3691" y="598"/>
                    <a:pt x="1453" y="1929"/>
                    <a:pt x="606" y="2413"/>
                  </a:cubicBezTo>
                  <a:cubicBezTo>
                    <a:pt x="1" y="2776"/>
                    <a:pt x="1" y="3320"/>
                    <a:pt x="1" y="4228"/>
                  </a:cubicBezTo>
                  <a:lnTo>
                    <a:pt x="1" y="11849"/>
                  </a:lnTo>
                  <a:cubicBezTo>
                    <a:pt x="1" y="12817"/>
                    <a:pt x="485" y="12938"/>
                    <a:pt x="908" y="13301"/>
                  </a:cubicBezTo>
                  <a:cubicBezTo>
                    <a:pt x="1288" y="13593"/>
                    <a:pt x="3097" y="13702"/>
                    <a:pt x="4925" y="13702"/>
                  </a:cubicBezTo>
                  <a:cubicBezTo>
                    <a:pt x="6878" y="13702"/>
                    <a:pt x="8854" y="13578"/>
                    <a:pt x="9135" y="13422"/>
                  </a:cubicBezTo>
                  <a:cubicBezTo>
                    <a:pt x="9921" y="12938"/>
                    <a:pt x="9740" y="12757"/>
                    <a:pt x="9679" y="12091"/>
                  </a:cubicBezTo>
                  <a:cubicBezTo>
                    <a:pt x="9619" y="11365"/>
                    <a:pt x="9740" y="4228"/>
                    <a:pt x="9679" y="3623"/>
                  </a:cubicBezTo>
                  <a:cubicBezTo>
                    <a:pt x="9619" y="3018"/>
                    <a:pt x="9679" y="2957"/>
                    <a:pt x="9316" y="2715"/>
                  </a:cubicBezTo>
                  <a:cubicBezTo>
                    <a:pt x="9014" y="2473"/>
                    <a:pt x="6594" y="1264"/>
                    <a:pt x="5747" y="477"/>
                  </a:cubicBezTo>
                  <a:cubicBezTo>
                    <a:pt x="5336" y="125"/>
                    <a:pt x="5053" y="1"/>
                    <a:pt x="4823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1348075" y="3349150"/>
              <a:ext cx="248050" cy="339525"/>
            </a:xfrm>
            <a:custGeom>
              <a:avLst/>
              <a:gdLst/>
              <a:ahLst/>
              <a:cxnLst/>
              <a:rect l="l" t="t" r="r" b="b"/>
              <a:pathLst>
                <a:path w="9922" h="13581" extrusionOk="0">
                  <a:moveTo>
                    <a:pt x="4823" y="0"/>
                  </a:moveTo>
                  <a:cubicBezTo>
                    <a:pt x="4578" y="0"/>
                    <a:pt x="4393" y="140"/>
                    <a:pt x="4175" y="295"/>
                  </a:cubicBezTo>
                  <a:cubicBezTo>
                    <a:pt x="3691" y="537"/>
                    <a:pt x="1453" y="1868"/>
                    <a:pt x="606" y="2412"/>
                  </a:cubicBezTo>
                  <a:cubicBezTo>
                    <a:pt x="61" y="2715"/>
                    <a:pt x="1" y="3259"/>
                    <a:pt x="1" y="4167"/>
                  </a:cubicBezTo>
                  <a:lnTo>
                    <a:pt x="1" y="11788"/>
                  </a:lnTo>
                  <a:cubicBezTo>
                    <a:pt x="1" y="12756"/>
                    <a:pt x="485" y="12877"/>
                    <a:pt x="908" y="13179"/>
                  </a:cubicBezTo>
                  <a:cubicBezTo>
                    <a:pt x="1288" y="13472"/>
                    <a:pt x="3097" y="13581"/>
                    <a:pt x="4919" y="13581"/>
                  </a:cubicBezTo>
                  <a:cubicBezTo>
                    <a:pt x="6864" y="13581"/>
                    <a:pt x="8824" y="13457"/>
                    <a:pt x="9074" y="13300"/>
                  </a:cubicBezTo>
                  <a:cubicBezTo>
                    <a:pt x="9921" y="12816"/>
                    <a:pt x="9740" y="12696"/>
                    <a:pt x="9679" y="11970"/>
                  </a:cubicBezTo>
                  <a:cubicBezTo>
                    <a:pt x="9619" y="11244"/>
                    <a:pt x="9740" y="4167"/>
                    <a:pt x="9679" y="3562"/>
                  </a:cubicBezTo>
                  <a:cubicBezTo>
                    <a:pt x="9619" y="3017"/>
                    <a:pt x="9619" y="2896"/>
                    <a:pt x="9316" y="2715"/>
                  </a:cubicBezTo>
                  <a:cubicBezTo>
                    <a:pt x="9014" y="2473"/>
                    <a:pt x="6594" y="1203"/>
                    <a:pt x="5747" y="477"/>
                  </a:cubicBezTo>
                  <a:cubicBezTo>
                    <a:pt x="5336" y="124"/>
                    <a:pt x="5053" y="0"/>
                    <a:pt x="4823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8"/>
            <p:cNvSpPr/>
            <p:nvPr/>
          </p:nvSpPr>
          <p:spPr>
            <a:xfrm>
              <a:off x="1348075" y="3349900"/>
              <a:ext cx="246525" cy="338200"/>
            </a:xfrm>
            <a:custGeom>
              <a:avLst/>
              <a:gdLst/>
              <a:ahLst/>
              <a:cxnLst/>
              <a:rect l="l" t="t" r="r" b="b"/>
              <a:pathLst>
                <a:path w="9861" h="13528" extrusionOk="0">
                  <a:moveTo>
                    <a:pt x="4781" y="0"/>
                  </a:moveTo>
                  <a:cubicBezTo>
                    <a:pt x="4557" y="0"/>
                    <a:pt x="4380" y="119"/>
                    <a:pt x="4175" y="265"/>
                  </a:cubicBezTo>
                  <a:cubicBezTo>
                    <a:pt x="3691" y="568"/>
                    <a:pt x="1513" y="1899"/>
                    <a:pt x="606" y="2382"/>
                  </a:cubicBezTo>
                  <a:cubicBezTo>
                    <a:pt x="61" y="2745"/>
                    <a:pt x="1" y="3229"/>
                    <a:pt x="1" y="4197"/>
                  </a:cubicBezTo>
                  <a:cubicBezTo>
                    <a:pt x="1" y="4197"/>
                    <a:pt x="1" y="10185"/>
                    <a:pt x="1" y="11698"/>
                  </a:cubicBezTo>
                  <a:cubicBezTo>
                    <a:pt x="1" y="12726"/>
                    <a:pt x="485" y="12786"/>
                    <a:pt x="969" y="13149"/>
                  </a:cubicBezTo>
                  <a:cubicBezTo>
                    <a:pt x="1332" y="13422"/>
                    <a:pt x="3222" y="13527"/>
                    <a:pt x="5090" y="13527"/>
                  </a:cubicBezTo>
                  <a:cubicBezTo>
                    <a:pt x="6957" y="13527"/>
                    <a:pt x="8802" y="13422"/>
                    <a:pt x="9074" y="13270"/>
                  </a:cubicBezTo>
                  <a:cubicBezTo>
                    <a:pt x="9861" y="12786"/>
                    <a:pt x="9679" y="12666"/>
                    <a:pt x="9619" y="11940"/>
                  </a:cubicBezTo>
                  <a:cubicBezTo>
                    <a:pt x="9558" y="11214"/>
                    <a:pt x="9679" y="4137"/>
                    <a:pt x="9619" y="3592"/>
                  </a:cubicBezTo>
                  <a:cubicBezTo>
                    <a:pt x="9558" y="2987"/>
                    <a:pt x="9619" y="2927"/>
                    <a:pt x="9316" y="2685"/>
                  </a:cubicBezTo>
                  <a:cubicBezTo>
                    <a:pt x="8953" y="2443"/>
                    <a:pt x="6594" y="1233"/>
                    <a:pt x="5747" y="507"/>
                  </a:cubicBezTo>
                  <a:cubicBezTo>
                    <a:pt x="5311" y="134"/>
                    <a:pt x="5020" y="0"/>
                    <a:pt x="4781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349600" y="3350650"/>
              <a:ext cx="245000" cy="336900"/>
            </a:xfrm>
            <a:custGeom>
              <a:avLst/>
              <a:gdLst/>
              <a:ahLst/>
              <a:cxnLst/>
              <a:rect l="l" t="t" r="r" b="b"/>
              <a:pathLst>
                <a:path w="9800" h="13476" extrusionOk="0">
                  <a:moveTo>
                    <a:pt x="4762" y="1"/>
                  </a:moveTo>
                  <a:cubicBezTo>
                    <a:pt x="4517" y="1"/>
                    <a:pt x="4332" y="140"/>
                    <a:pt x="4114" y="296"/>
                  </a:cubicBezTo>
                  <a:cubicBezTo>
                    <a:pt x="3630" y="538"/>
                    <a:pt x="1452" y="1869"/>
                    <a:pt x="605" y="2413"/>
                  </a:cubicBezTo>
                  <a:cubicBezTo>
                    <a:pt x="0" y="2715"/>
                    <a:pt x="0" y="3260"/>
                    <a:pt x="0" y="4167"/>
                  </a:cubicBezTo>
                  <a:cubicBezTo>
                    <a:pt x="0" y="4167"/>
                    <a:pt x="0" y="10155"/>
                    <a:pt x="0" y="11668"/>
                  </a:cubicBezTo>
                  <a:cubicBezTo>
                    <a:pt x="0" y="12636"/>
                    <a:pt x="484" y="12756"/>
                    <a:pt x="908" y="13119"/>
                  </a:cubicBezTo>
                  <a:cubicBezTo>
                    <a:pt x="1257" y="13381"/>
                    <a:pt x="3020" y="13475"/>
                    <a:pt x="4816" y="13475"/>
                  </a:cubicBezTo>
                  <a:cubicBezTo>
                    <a:pt x="6754" y="13475"/>
                    <a:pt x="8731" y="13366"/>
                    <a:pt x="9013" y="13240"/>
                  </a:cubicBezTo>
                  <a:cubicBezTo>
                    <a:pt x="9800" y="12756"/>
                    <a:pt x="9618" y="12575"/>
                    <a:pt x="9558" y="11910"/>
                  </a:cubicBezTo>
                  <a:cubicBezTo>
                    <a:pt x="9497" y="11184"/>
                    <a:pt x="9618" y="4167"/>
                    <a:pt x="9558" y="3562"/>
                  </a:cubicBezTo>
                  <a:cubicBezTo>
                    <a:pt x="9497" y="2957"/>
                    <a:pt x="9558" y="2897"/>
                    <a:pt x="9195" y="2655"/>
                  </a:cubicBezTo>
                  <a:cubicBezTo>
                    <a:pt x="8892" y="2413"/>
                    <a:pt x="6533" y="1203"/>
                    <a:pt x="5686" y="477"/>
                  </a:cubicBezTo>
                  <a:cubicBezTo>
                    <a:pt x="5275" y="125"/>
                    <a:pt x="4992" y="1"/>
                    <a:pt x="476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349600" y="3351975"/>
              <a:ext cx="245000" cy="334600"/>
            </a:xfrm>
            <a:custGeom>
              <a:avLst/>
              <a:gdLst/>
              <a:ahLst/>
              <a:cxnLst/>
              <a:rect l="l" t="t" r="r" b="b"/>
              <a:pathLst>
                <a:path w="9800" h="13384" extrusionOk="0">
                  <a:moveTo>
                    <a:pt x="4741" y="1"/>
                  </a:moveTo>
                  <a:cubicBezTo>
                    <a:pt x="4507" y="1"/>
                    <a:pt x="4325" y="122"/>
                    <a:pt x="4114" y="243"/>
                  </a:cubicBezTo>
                  <a:cubicBezTo>
                    <a:pt x="3630" y="545"/>
                    <a:pt x="1452" y="1816"/>
                    <a:pt x="605" y="2360"/>
                  </a:cubicBezTo>
                  <a:cubicBezTo>
                    <a:pt x="61" y="2723"/>
                    <a:pt x="0" y="3207"/>
                    <a:pt x="0" y="4114"/>
                  </a:cubicBezTo>
                  <a:cubicBezTo>
                    <a:pt x="0" y="4114"/>
                    <a:pt x="0" y="10102"/>
                    <a:pt x="0" y="11615"/>
                  </a:cubicBezTo>
                  <a:cubicBezTo>
                    <a:pt x="0" y="12583"/>
                    <a:pt x="484" y="12643"/>
                    <a:pt x="908" y="13006"/>
                  </a:cubicBezTo>
                  <a:cubicBezTo>
                    <a:pt x="1271" y="13278"/>
                    <a:pt x="3161" y="13384"/>
                    <a:pt x="5021" y="13384"/>
                  </a:cubicBezTo>
                  <a:cubicBezTo>
                    <a:pt x="6881" y="13384"/>
                    <a:pt x="8711" y="13278"/>
                    <a:pt x="8953" y="13127"/>
                  </a:cubicBezTo>
                  <a:cubicBezTo>
                    <a:pt x="9800" y="12643"/>
                    <a:pt x="9558" y="12522"/>
                    <a:pt x="9558" y="11796"/>
                  </a:cubicBezTo>
                  <a:cubicBezTo>
                    <a:pt x="9497" y="11131"/>
                    <a:pt x="9558" y="4114"/>
                    <a:pt x="9558" y="3509"/>
                  </a:cubicBezTo>
                  <a:cubicBezTo>
                    <a:pt x="9497" y="2965"/>
                    <a:pt x="9497" y="2904"/>
                    <a:pt x="9195" y="2662"/>
                  </a:cubicBezTo>
                  <a:cubicBezTo>
                    <a:pt x="8892" y="2420"/>
                    <a:pt x="6533" y="1150"/>
                    <a:pt x="5686" y="485"/>
                  </a:cubicBezTo>
                  <a:cubicBezTo>
                    <a:pt x="5263" y="122"/>
                    <a:pt x="4976" y="1"/>
                    <a:pt x="4741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1349600" y="3352175"/>
              <a:ext cx="243500" cy="333850"/>
            </a:xfrm>
            <a:custGeom>
              <a:avLst/>
              <a:gdLst/>
              <a:ahLst/>
              <a:cxnLst/>
              <a:rect l="l" t="t" r="r" b="b"/>
              <a:pathLst>
                <a:path w="9740" h="13354" extrusionOk="0">
                  <a:moveTo>
                    <a:pt x="4762" y="0"/>
                  </a:moveTo>
                  <a:cubicBezTo>
                    <a:pt x="4517" y="0"/>
                    <a:pt x="4332" y="140"/>
                    <a:pt x="4114" y="295"/>
                  </a:cubicBezTo>
                  <a:cubicBezTo>
                    <a:pt x="3690" y="537"/>
                    <a:pt x="1452" y="1868"/>
                    <a:pt x="605" y="2352"/>
                  </a:cubicBezTo>
                  <a:cubicBezTo>
                    <a:pt x="61" y="2715"/>
                    <a:pt x="0" y="3199"/>
                    <a:pt x="0" y="4106"/>
                  </a:cubicBezTo>
                  <a:lnTo>
                    <a:pt x="0" y="11607"/>
                  </a:lnTo>
                  <a:cubicBezTo>
                    <a:pt x="0" y="12575"/>
                    <a:pt x="484" y="12635"/>
                    <a:pt x="908" y="12998"/>
                  </a:cubicBezTo>
                  <a:cubicBezTo>
                    <a:pt x="1257" y="13260"/>
                    <a:pt x="3020" y="13354"/>
                    <a:pt x="4810" y="13354"/>
                  </a:cubicBezTo>
                  <a:cubicBezTo>
                    <a:pt x="6740" y="13354"/>
                    <a:pt x="8702" y="13244"/>
                    <a:pt x="8953" y="13119"/>
                  </a:cubicBezTo>
                  <a:cubicBezTo>
                    <a:pt x="9739" y="12635"/>
                    <a:pt x="9558" y="12514"/>
                    <a:pt x="9497" y="11788"/>
                  </a:cubicBezTo>
                  <a:cubicBezTo>
                    <a:pt x="9437" y="11062"/>
                    <a:pt x="9558" y="4106"/>
                    <a:pt x="9497" y="3562"/>
                  </a:cubicBezTo>
                  <a:cubicBezTo>
                    <a:pt x="9437" y="2957"/>
                    <a:pt x="9497" y="2896"/>
                    <a:pt x="9195" y="2654"/>
                  </a:cubicBezTo>
                  <a:cubicBezTo>
                    <a:pt x="8892" y="2412"/>
                    <a:pt x="6533" y="1203"/>
                    <a:pt x="5686" y="477"/>
                  </a:cubicBezTo>
                  <a:cubicBezTo>
                    <a:pt x="5275" y="124"/>
                    <a:pt x="4992" y="0"/>
                    <a:pt x="4762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1351100" y="3353500"/>
              <a:ext cx="242000" cy="331575"/>
            </a:xfrm>
            <a:custGeom>
              <a:avLst/>
              <a:gdLst/>
              <a:ahLst/>
              <a:cxnLst/>
              <a:rect l="l" t="t" r="r" b="b"/>
              <a:pathLst>
                <a:path w="9680" h="13263" extrusionOk="0">
                  <a:moveTo>
                    <a:pt x="4681" y="0"/>
                  </a:moveTo>
                  <a:cubicBezTo>
                    <a:pt x="4447" y="0"/>
                    <a:pt x="4265" y="121"/>
                    <a:pt x="4054" y="242"/>
                  </a:cubicBezTo>
                  <a:cubicBezTo>
                    <a:pt x="3630" y="545"/>
                    <a:pt x="1392" y="1815"/>
                    <a:pt x="545" y="2359"/>
                  </a:cubicBezTo>
                  <a:cubicBezTo>
                    <a:pt x="61" y="2662"/>
                    <a:pt x="1" y="3206"/>
                    <a:pt x="1" y="4114"/>
                  </a:cubicBezTo>
                  <a:cubicBezTo>
                    <a:pt x="1" y="4114"/>
                    <a:pt x="1" y="10041"/>
                    <a:pt x="1" y="11493"/>
                  </a:cubicBezTo>
                  <a:cubicBezTo>
                    <a:pt x="1" y="12461"/>
                    <a:pt x="485" y="12582"/>
                    <a:pt x="908" y="12884"/>
                  </a:cubicBezTo>
                  <a:cubicBezTo>
                    <a:pt x="1241" y="13157"/>
                    <a:pt x="3116" y="13262"/>
                    <a:pt x="4969" y="13262"/>
                  </a:cubicBezTo>
                  <a:cubicBezTo>
                    <a:pt x="6821" y="13262"/>
                    <a:pt x="8651" y="13157"/>
                    <a:pt x="8893" y="13005"/>
                  </a:cubicBezTo>
                  <a:cubicBezTo>
                    <a:pt x="9679" y="12582"/>
                    <a:pt x="9498" y="12401"/>
                    <a:pt x="9437" y="11735"/>
                  </a:cubicBezTo>
                  <a:cubicBezTo>
                    <a:pt x="9377" y="11009"/>
                    <a:pt x="9498" y="4053"/>
                    <a:pt x="9437" y="3509"/>
                  </a:cubicBezTo>
                  <a:cubicBezTo>
                    <a:pt x="9377" y="2904"/>
                    <a:pt x="9437" y="2843"/>
                    <a:pt x="9074" y="2601"/>
                  </a:cubicBezTo>
                  <a:cubicBezTo>
                    <a:pt x="8772" y="2420"/>
                    <a:pt x="6473" y="1150"/>
                    <a:pt x="5626" y="484"/>
                  </a:cubicBezTo>
                  <a:cubicBezTo>
                    <a:pt x="5203" y="121"/>
                    <a:pt x="4916" y="0"/>
                    <a:pt x="4681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1351100" y="3354250"/>
              <a:ext cx="240475" cy="330275"/>
            </a:xfrm>
            <a:custGeom>
              <a:avLst/>
              <a:gdLst/>
              <a:ahLst/>
              <a:cxnLst/>
              <a:rect l="l" t="t" r="r" b="b"/>
              <a:pathLst>
                <a:path w="9619" h="13211" extrusionOk="0">
                  <a:moveTo>
                    <a:pt x="4681" y="1"/>
                  </a:moveTo>
                  <a:cubicBezTo>
                    <a:pt x="4447" y="1"/>
                    <a:pt x="4265" y="122"/>
                    <a:pt x="4054" y="273"/>
                  </a:cubicBezTo>
                  <a:cubicBezTo>
                    <a:pt x="3630" y="515"/>
                    <a:pt x="1453" y="1845"/>
                    <a:pt x="606" y="2329"/>
                  </a:cubicBezTo>
                  <a:cubicBezTo>
                    <a:pt x="61" y="2692"/>
                    <a:pt x="1" y="3176"/>
                    <a:pt x="1" y="4084"/>
                  </a:cubicBezTo>
                  <a:cubicBezTo>
                    <a:pt x="1" y="4084"/>
                    <a:pt x="1" y="10011"/>
                    <a:pt x="1" y="11463"/>
                  </a:cubicBezTo>
                  <a:cubicBezTo>
                    <a:pt x="1" y="12431"/>
                    <a:pt x="485" y="12492"/>
                    <a:pt x="908" y="12854"/>
                  </a:cubicBezTo>
                  <a:cubicBezTo>
                    <a:pt x="1228" y="13116"/>
                    <a:pt x="2976" y="13210"/>
                    <a:pt x="4751" y="13210"/>
                  </a:cubicBezTo>
                  <a:cubicBezTo>
                    <a:pt x="6666" y="13210"/>
                    <a:pt x="8613" y="13101"/>
                    <a:pt x="8832" y="12975"/>
                  </a:cubicBezTo>
                  <a:cubicBezTo>
                    <a:pt x="9619" y="12492"/>
                    <a:pt x="9437" y="12371"/>
                    <a:pt x="9377" y="11645"/>
                  </a:cubicBezTo>
                  <a:cubicBezTo>
                    <a:pt x="9377" y="10979"/>
                    <a:pt x="9437" y="4084"/>
                    <a:pt x="9377" y="3479"/>
                  </a:cubicBezTo>
                  <a:cubicBezTo>
                    <a:pt x="9377" y="2934"/>
                    <a:pt x="9377" y="2874"/>
                    <a:pt x="9074" y="2632"/>
                  </a:cubicBezTo>
                  <a:cubicBezTo>
                    <a:pt x="8772" y="2390"/>
                    <a:pt x="6413" y="1180"/>
                    <a:pt x="5626" y="454"/>
                  </a:cubicBezTo>
                  <a:cubicBezTo>
                    <a:pt x="5203" y="122"/>
                    <a:pt x="4916" y="1"/>
                    <a:pt x="4681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1351100" y="3355000"/>
              <a:ext cx="240475" cy="328750"/>
            </a:xfrm>
            <a:custGeom>
              <a:avLst/>
              <a:gdLst/>
              <a:ahLst/>
              <a:cxnLst/>
              <a:rect l="l" t="t" r="r" b="b"/>
              <a:pathLst>
                <a:path w="9619" h="13150" extrusionOk="0">
                  <a:moveTo>
                    <a:pt x="4681" y="1"/>
                  </a:moveTo>
                  <a:cubicBezTo>
                    <a:pt x="4447" y="1"/>
                    <a:pt x="4265" y="122"/>
                    <a:pt x="4054" y="243"/>
                  </a:cubicBezTo>
                  <a:cubicBezTo>
                    <a:pt x="3630" y="545"/>
                    <a:pt x="1453" y="1815"/>
                    <a:pt x="606" y="2360"/>
                  </a:cubicBezTo>
                  <a:cubicBezTo>
                    <a:pt x="61" y="2662"/>
                    <a:pt x="1" y="3146"/>
                    <a:pt x="1" y="4054"/>
                  </a:cubicBezTo>
                  <a:cubicBezTo>
                    <a:pt x="1" y="4054"/>
                    <a:pt x="1" y="9921"/>
                    <a:pt x="1" y="11433"/>
                  </a:cubicBezTo>
                  <a:cubicBezTo>
                    <a:pt x="1" y="12401"/>
                    <a:pt x="485" y="12462"/>
                    <a:pt x="908" y="12824"/>
                  </a:cubicBezTo>
                  <a:cubicBezTo>
                    <a:pt x="1257" y="13057"/>
                    <a:pt x="3006" y="13150"/>
                    <a:pt x="4774" y="13150"/>
                  </a:cubicBezTo>
                  <a:cubicBezTo>
                    <a:pt x="6682" y="13150"/>
                    <a:pt x="8613" y="13042"/>
                    <a:pt x="8832" y="12885"/>
                  </a:cubicBezTo>
                  <a:cubicBezTo>
                    <a:pt x="9619" y="12462"/>
                    <a:pt x="9437" y="12280"/>
                    <a:pt x="9377" y="11615"/>
                  </a:cubicBezTo>
                  <a:cubicBezTo>
                    <a:pt x="9316" y="10949"/>
                    <a:pt x="9437" y="4054"/>
                    <a:pt x="9377" y="3509"/>
                  </a:cubicBezTo>
                  <a:cubicBezTo>
                    <a:pt x="9316" y="2904"/>
                    <a:pt x="9377" y="2844"/>
                    <a:pt x="9074" y="2602"/>
                  </a:cubicBezTo>
                  <a:cubicBezTo>
                    <a:pt x="8772" y="2360"/>
                    <a:pt x="6413" y="1150"/>
                    <a:pt x="5626" y="485"/>
                  </a:cubicBezTo>
                  <a:cubicBezTo>
                    <a:pt x="5203" y="122"/>
                    <a:pt x="4916" y="1"/>
                    <a:pt x="4681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1352625" y="3355775"/>
              <a:ext cx="237450" cy="327225"/>
            </a:xfrm>
            <a:custGeom>
              <a:avLst/>
              <a:gdLst/>
              <a:ahLst/>
              <a:cxnLst/>
              <a:rect l="l" t="t" r="r" b="b"/>
              <a:pathLst>
                <a:path w="9498" h="13089" extrusionOk="0">
                  <a:moveTo>
                    <a:pt x="4620" y="0"/>
                  </a:moveTo>
                  <a:cubicBezTo>
                    <a:pt x="4386" y="0"/>
                    <a:pt x="4204" y="121"/>
                    <a:pt x="3993" y="272"/>
                  </a:cubicBezTo>
                  <a:cubicBezTo>
                    <a:pt x="3569" y="514"/>
                    <a:pt x="1392" y="1845"/>
                    <a:pt x="545" y="2329"/>
                  </a:cubicBezTo>
                  <a:cubicBezTo>
                    <a:pt x="61" y="2631"/>
                    <a:pt x="0" y="3176"/>
                    <a:pt x="0" y="4083"/>
                  </a:cubicBezTo>
                  <a:lnTo>
                    <a:pt x="0" y="11342"/>
                  </a:lnTo>
                  <a:cubicBezTo>
                    <a:pt x="0" y="12310"/>
                    <a:pt x="424" y="12431"/>
                    <a:pt x="908" y="12733"/>
                  </a:cubicBezTo>
                  <a:cubicBezTo>
                    <a:pt x="1228" y="12995"/>
                    <a:pt x="2962" y="13089"/>
                    <a:pt x="4722" y="13089"/>
                  </a:cubicBezTo>
                  <a:cubicBezTo>
                    <a:pt x="6622" y="13089"/>
                    <a:pt x="8552" y="12979"/>
                    <a:pt x="8771" y="12854"/>
                  </a:cubicBezTo>
                  <a:cubicBezTo>
                    <a:pt x="9497" y="12431"/>
                    <a:pt x="9376" y="12249"/>
                    <a:pt x="9316" y="11584"/>
                  </a:cubicBezTo>
                  <a:cubicBezTo>
                    <a:pt x="9255" y="10858"/>
                    <a:pt x="9376" y="4023"/>
                    <a:pt x="9316" y="3478"/>
                  </a:cubicBezTo>
                  <a:cubicBezTo>
                    <a:pt x="9255" y="2873"/>
                    <a:pt x="9255" y="2813"/>
                    <a:pt x="8953" y="2631"/>
                  </a:cubicBezTo>
                  <a:cubicBezTo>
                    <a:pt x="8650" y="2389"/>
                    <a:pt x="6352" y="1180"/>
                    <a:pt x="5565" y="454"/>
                  </a:cubicBezTo>
                  <a:cubicBezTo>
                    <a:pt x="5142" y="121"/>
                    <a:pt x="4855" y="0"/>
                    <a:pt x="4620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1352625" y="3356700"/>
              <a:ext cx="237450" cy="325725"/>
            </a:xfrm>
            <a:custGeom>
              <a:avLst/>
              <a:gdLst/>
              <a:ahLst/>
              <a:cxnLst/>
              <a:rect l="l" t="t" r="r" b="b"/>
              <a:pathLst>
                <a:path w="9498" h="13029" extrusionOk="0">
                  <a:moveTo>
                    <a:pt x="4641" y="1"/>
                  </a:moveTo>
                  <a:cubicBezTo>
                    <a:pt x="4396" y="1"/>
                    <a:pt x="4211" y="140"/>
                    <a:pt x="3993" y="296"/>
                  </a:cubicBezTo>
                  <a:cubicBezTo>
                    <a:pt x="3569" y="538"/>
                    <a:pt x="1392" y="1808"/>
                    <a:pt x="605" y="2292"/>
                  </a:cubicBezTo>
                  <a:cubicBezTo>
                    <a:pt x="61" y="2655"/>
                    <a:pt x="0" y="3139"/>
                    <a:pt x="0" y="4046"/>
                  </a:cubicBezTo>
                  <a:cubicBezTo>
                    <a:pt x="0" y="4046"/>
                    <a:pt x="0" y="9853"/>
                    <a:pt x="0" y="11305"/>
                  </a:cubicBezTo>
                  <a:cubicBezTo>
                    <a:pt x="0" y="12273"/>
                    <a:pt x="484" y="12333"/>
                    <a:pt x="908" y="12696"/>
                  </a:cubicBezTo>
                  <a:cubicBezTo>
                    <a:pt x="1240" y="12938"/>
                    <a:pt x="3100" y="13029"/>
                    <a:pt x="4923" y="13029"/>
                  </a:cubicBezTo>
                  <a:cubicBezTo>
                    <a:pt x="6745" y="13029"/>
                    <a:pt x="8529" y="12938"/>
                    <a:pt x="8711" y="12817"/>
                  </a:cubicBezTo>
                  <a:cubicBezTo>
                    <a:pt x="9497" y="12333"/>
                    <a:pt x="9316" y="12212"/>
                    <a:pt x="9255" y="11486"/>
                  </a:cubicBezTo>
                  <a:cubicBezTo>
                    <a:pt x="9255" y="10821"/>
                    <a:pt x="9316" y="4046"/>
                    <a:pt x="9255" y="3441"/>
                  </a:cubicBezTo>
                  <a:cubicBezTo>
                    <a:pt x="9195" y="2897"/>
                    <a:pt x="9255" y="2836"/>
                    <a:pt x="8953" y="2594"/>
                  </a:cubicBezTo>
                  <a:cubicBezTo>
                    <a:pt x="8650" y="2352"/>
                    <a:pt x="6352" y="1143"/>
                    <a:pt x="5565" y="477"/>
                  </a:cubicBezTo>
                  <a:cubicBezTo>
                    <a:pt x="5154" y="125"/>
                    <a:pt x="4871" y="1"/>
                    <a:pt x="4641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1352625" y="3357825"/>
              <a:ext cx="237450" cy="323675"/>
            </a:xfrm>
            <a:custGeom>
              <a:avLst/>
              <a:gdLst/>
              <a:ahLst/>
              <a:cxnLst/>
              <a:rect l="l" t="t" r="r" b="b"/>
              <a:pathLst>
                <a:path w="9498" h="12947" extrusionOk="0">
                  <a:moveTo>
                    <a:pt x="4643" y="1"/>
                  </a:moveTo>
                  <a:cubicBezTo>
                    <a:pt x="4398" y="1"/>
                    <a:pt x="4211" y="126"/>
                    <a:pt x="3993" y="251"/>
                  </a:cubicBezTo>
                  <a:cubicBezTo>
                    <a:pt x="3569" y="553"/>
                    <a:pt x="1452" y="1763"/>
                    <a:pt x="605" y="2307"/>
                  </a:cubicBezTo>
                  <a:cubicBezTo>
                    <a:pt x="61" y="2610"/>
                    <a:pt x="0" y="3094"/>
                    <a:pt x="0" y="4001"/>
                  </a:cubicBezTo>
                  <a:cubicBezTo>
                    <a:pt x="0" y="4001"/>
                    <a:pt x="0" y="9808"/>
                    <a:pt x="0" y="11260"/>
                  </a:cubicBezTo>
                  <a:cubicBezTo>
                    <a:pt x="0" y="12167"/>
                    <a:pt x="484" y="12288"/>
                    <a:pt x="908" y="12590"/>
                  </a:cubicBezTo>
                  <a:cubicBezTo>
                    <a:pt x="1228" y="12852"/>
                    <a:pt x="2948" y="12946"/>
                    <a:pt x="4694" y="12946"/>
                  </a:cubicBezTo>
                  <a:cubicBezTo>
                    <a:pt x="6577" y="12946"/>
                    <a:pt x="8491" y="12837"/>
                    <a:pt x="8711" y="12711"/>
                  </a:cubicBezTo>
                  <a:cubicBezTo>
                    <a:pt x="9497" y="12288"/>
                    <a:pt x="9316" y="12107"/>
                    <a:pt x="9255" y="11441"/>
                  </a:cubicBezTo>
                  <a:cubicBezTo>
                    <a:pt x="9195" y="10776"/>
                    <a:pt x="9316" y="4001"/>
                    <a:pt x="9255" y="3396"/>
                  </a:cubicBezTo>
                  <a:cubicBezTo>
                    <a:pt x="9195" y="2852"/>
                    <a:pt x="9255" y="2791"/>
                    <a:pt x="8953" y="2549"/>
                  </a:cubicBezTo>
                  <a:cubicBezTo>
                    <a:pt x="8650" y="2368"/>
                    <a:pt x="6352" y="1158"/>
                    <a:pt x="5565" y="432"/>
                  </a:cubicBezTo>
                  <a:cubicBezTo>
                    <a:pt x="5156" y="110"/>
                    <a:pt x="4874" y="1"/>
                    <a:pt x="4643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1354125" y="3358800"/>
              <a:ext cx="234425" cy="322125"/>
            </a:xfrm>
            <a:custGeom>
              <a:avLst/>
              <a:gdLst/>
              <a:ahLst/>
              <a:cxnLst/>
              <a:rect l="l" t="t" r="r" b="b"/>
              <a:pathLst>
                <a:path w="9377" h="12885" extrusionOk="0">
                  <a:moveTo>
                    <a:pt x="4560" y="0"/>
                  </a:moveTo>
                  <a:cubicBezTo>
                    <a:pt x="4326" y="0"/>
                    <a:pt x="4144" y="121"/>
                    <a:pt x="3933" y="272"/>
                  </a:cubicBezTo>
                  <a:cubicBezTo>
                    <a:pt x="3509" y="514"/>
                    <a:pt x="1392" y="1784"/>
                    <a:pt x="545" y="2268"/>
                  </a:cubicBezTo>
                  <a:cubicBezTo>
                    <a:pt x="61" y="2571"/>
                    <a:pt x="1" y="3115"/>
                    <a:pt x="1" y="3962"/>
                  </a:cubicBezTo>
                  <a:cubicBezTo>
                    <a:pt x="1" y="3962"/>
                    <a:pt x="1" y="9769"/>
                    <a:pt x="1" y="11160"/>
                  </a:cubicBezTo>
                  <a:cubicBezTo>
                    <a:pt x="1" y="12128"/>
                    <a:pt x="424" y="12189"/>
                    <a:pt x="908" y="12551"/>
                  </a:cubicBezTo>
                  <a:cubicBezTo>
                    <a:pt x="1211" y="12793"/>
                    <a:pt x="3040" y="12884"/>
                    <a:pt x="4848" y="12884"/>
                  </a:cubicBezTo>
                  <a:cubicBezTo>
                    <a:pt x="6655" y="12884"/>
                    <a:pt x="8439" y="12793"/>
                    <a:pt x="8651" y="12672"/>
                  </a:cubicBezTo>
                  <a:cubicBezTo>
                    <a:pt x="9377" y="12249"/>
                    <a:pt x="9256" y="12068"/>
                    <a:pt x="9195" y="11402"/>
                  </a:cubicBezTo>
                  <a:cubicBezTo>
                    <a:pt x="9135" y="10737"/>
                    <a:pt x="9256" y="3962"/>
                    <a:pt x="9195" y="3418"/>
                  </a:cubicBezTo>
                  <a:cubicBezTo>
                    <a:pt x="9135" y="2813"/>
                    <a:pt x="9135" y="2752"/>
                    <a:pt x="8832" y="2571"/>
                  </a:cubicBezTo>
                  <a:cubicBezTo>
                    <a:pt x="8530" y="2329"/>
                    <a:pt x="6292" y="1119"/>
                    <a:pt x="5505" y="454"/>
                  </a:cubicBezTo>
                  <a:cubicBezTo>
                    <a:pt x="5082" y="121"/>
                    <a:pt x="4795" y="0"/>
                    <a:pt x="4560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1354125" y="3359350"/>
              <a:ext cx="234425" cy="320850"/>
            </a:xfrm>
            <a:custGeom>
              <a:avLst/>
              <a:gdLst/>
              <a:ahLst/>
              <a:cxnLst/>
              <a:rect l="l" t="t" r="r" b="b"/>
              <a:pathLst>
                <a:path w="9377" h="12834" extrusionOk="0">
                  <a:moveTo>
                    <a:pt x="4583" y="0"/>
                  </a:moveTo>
                  <a:cubicBezTo>
                    <a:pt x="4338" y="0"/>
                    <a:pt x="4151" y="125"/>
                    <a:pt x="3933" y="250"/>
                  </a:cubicBezTo>
                  <a:cubicBezTo>
                    <a:pt x="3509" y="553"/>
                    <a:pt x="1392" y="1762"/>
                    <a:pt x="606" y="2307"/>
                  </a:cubicBezTo>
                  <a:cubicBezTo>
                    <a:pt x="61" y="2609"/>
                    <a:pt x="1" y="3093"/>
                    <a:pt x="1" y="4001"/>
                  </a:cubicBezTo>
                  <a:lnTo>
                    <a:pt x="1" y="11138"/>
                  </a:lnTo>
                  <a:cubicBezTo>
                    <a:pt x="1" y="12106"/>
                    <a:pt x="485" y="12167"/>
                    <a:pt x="908" y="12529"/>
                  </a:cubicBezTo>
                  <a:cubicBezTo>
                    <a:pt x="1186" y="12752"/>
                    <a:pt x="2755" y="12834"/>
                    <a:pt x="4405" y="12834"/>
                  </a:cubicBezTo>
                  <a:cubicBezTo>
                    <a:pt x="6344" y="12834"/>
                    <a:pt x="8394" y="12721"/>
                    <a:pt x="8590" y="12590"/>
                  </a:cubicBezTo>
                  <a:cubicBezTo>
                    <a:pt x="9377" y="12167"/>
                    <a:pt x="9195" y="12046"/>
                    <a:pt x="9135" y="11320"/>
                  </a:cubicBezTo>
                  <a:cubicBezTo>
                    <a:pt x="9074" y="10654"/>
                    <a:pt x="9195" y="3940"/>
                    <a:pt x="9135" y="3396"/>
                  </a:cubicBezTo>
                  <a:cubicBezTo>
                    <a:pt x="9074" y="2851"/>
                    <a:pt x="9135" y="2791"/>
                    <a:pt x="8832" y="2549"/>
                  </a:cubicBezTo>
                  <a:cubicBezTo>
                    <a:pt x="8530" y="2307"/>
                    <a:pt x="6292" y="1158"/>
                    <a:pt x="5505" y="432"/>
                  </a:cubicBezTo>
                  <a:cubicBezTo>
                    <a:pt x="5096" y="110"/>
                    <a:pt x="4814" y="0"/>
                    <a:pt x="4583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1354125" y="3360300"/>
              <a:ext cx="232925" cy="318550"/>
            </a:xfrm>
            <a:custGeom>
              <a:avLst/>
              <a:gdLst/>
              <a:ahLst/>
              <a:cxnLst/>
              <a:rect l="l" t="t" r="r" b="b"/>
              <a:pathLst>
                <a:path w="9317" h="12742" extrusionOk="0">
                  <a:moveTo>
                    <a:pt x="4553" y="1"/>
                  </a:moveTo>
                  <a:cubicBezTo>
                    <a:pt x="4326" y="1"/>
                    <a:pt x="4144" y="122"/>
                    <a:pt x="3933" y="273"/>
                  </a:cubicBezTo>
                  <a:cubicBezTo>
                    <a:pt x="3509" y="515"/>
                    <a:pt x="1392" y="1785"/>
                    <a:pt x="606" y="2269"/>
                  </a:cubicBezTo>
                  <a:cubicBezTo>
                    <a:pt x="61" y="2571"/>
                    <a:pt x="1" y="3055"/>
                    <a:pt x="1" y="3963"/>
                  </a:cubicBezTo>
                  <a:cubicBezTo>
                    <a:pt x="1" y="3963"/>
                    <a:pt x="1" y="9648"/>
                    <a:pt x="1" y="11100"/>
                  </a:cubicBezTo>
                  <a:cubicBezTo>
                    <a:pt x="1" y="12008"/>
                    <a:pt x="485" y="12129"/>
                    <a:pt x="908" y="12431"/>
                  </a:cubicBezTo>
                  <a:cubicBezTo>
                    <a:pt x="1197" y="12662"/>
                    <a:pt x="2881" y="12741"/>
                    <a:pt x="4600" y="12741"/>
                  </a:cubicBezTo>
                  <a:cubicBezTo>
                    <a:pt x="6479" y="12741"/>
                    <a:pt x="8401" y="12647"/>
                    <a:pt x="8590" y="12552"/>
                  </a:cubicBezTo>
                  <a:cubicBezTo>
                    <a:pt x="9316" y="12129"/>
                    <a:pt x="9195" y="11947"/>
                    <a:pt x="9135" y="11282"/>
                  </a:cubicBezTo>
                  <a:cubicBezTo>
                    <a:pt x="9074" y="10616"/>
                    <a:pt x="9195" y="3963"/>
                    <a:pt x="9135" y="3358"/>
                  </a:cubicBezTo>
                  <a:cubicBezTo>
                    <a:pt x="9074" y="2813"/>
                    <a:pt x="9135" y="2753"/>
                    <a:pt x="8832" y="2511"/>
                  </a:cubicBezTo>
                  <a:cubicBezTo>
                    <a:pt x="8530" y="2329"/>
                    <a:pt x="6292" y="1120"/>
                    <a:pt x="5445" y="454"/>
                  </a:cubicBezTo>
                  <a:cubicBezTo>
                    <a:pt x="5052" y="122"/>
                    <a:pt x="4780" y="1"/>
                    <a:pt x="4553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1355650" y="3361050"/>
              <a:ext cx="231400" cy="317800"/>
            </a:xfrm>
            <a:custGeom>
              <a:avLst/>
              <a:gdLst/>
              <a:ahLst/>
              <a:cxnLst/>
              <a:rect l="l" t="t" r="r" b="b"/>
              <a:pathLst>
                <a:path w="9256" h="12712" extrusionOk="0">
                  <a:moveTo>
                    <a:pt x="4492" y="1"/>
                  </a:moveTo>
                  <a:cubicBezTo>
                    <a:pt x="4265" y="1"/>
                    <a:pt x="4083" y="122"/>
                    <a:pt x="3872" y="243"/>
                  </a:cubicBezTo>
                  <a:cubicBezTo>
                    <a:pt x="3448" y="545"/>
                    <a:pt x="1392" y="1755"/>
                    <a:pt x="545" y="2239"/>
                  </a:cubicBezTo>
                  <a:cubicBezTo>
                    <a:pt x="61" y="2602"/>
                    <a:pt x="0" y="3086"/>
                    <a:pt x="0" y="3933"/>
                  </a:cubicBezTo>
                  <a:cubicBezTo>
                    <a:pt x="0" y="3933"/>
                    <a:pt x="0" y="9618"/>
                    <a:pt x="0" y="11070"/>
                  </a:cubicBezTo>
                  <a:cubicBezTo>
                    <a:pt x="0" y="11978"/>
                    <a:pt x="424" y="12038"/>
                    <a:pt x="847" y="12401"/>
                  </a:cubicBezTo>
                  <a:cubicBezTo>
                    <a:pt x="1136" y="12632"/>
                    <a:pt x="2820" y="12711"/>
                    <a:pt x="4539" y="12711"/>
                  </a:cubicBezTo>
                  <a:cubicBezTo>
                    <a:pt x="6418" y="12711"/>
                    <a:pt x="8340" y="12617"/>
                    <a:pt x="8529" y="12522"/>
                  </a:cubicBezTo>
                  <a:cubicBezTo>
                    <a:pt x="9255" y="12099"/>
                    <a:pt x="9074" y="11917"/>
                    <a:pt x="9074" y="11252"/>
                  </a:cubicBezTo>
                  <a:cubicBezTo>
                    <a:pt x="9013" y="10586"/>
                    <a:pt x="9074" y="3933"/>
                    <a:pt x="9074" y="3388"/>
                  </a:cubicBezTo>
                  <a:cubicBezTo>
                    <a:pt x="9013" y="2844"/>
                    <a:pt x="9013" y="2723"/>
                    <a:pt x="8711" y="2541"/>
                  </a:cubicBezTo>
                  <a:cubicBezTo>
                    <a:pt x="8408" y="2299"/>
                    <a:pt x="6170" y="1150"/>
                    <a:pt x="5384" y="485"/>
                  </a:cubicBezTo>
                  <a:cubicBezTo>
                    <a:pt x="4991" y="122"/>
                    <a:pt x="4719" y="1"/>
                    <a:pt x="4492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1355650" y="3361825"/>
              <a:ext cx="229875" cy="315500"/>
            </a:xfrm>
            <a:custGeom>
              <a:avLst/>
              <a:gdLst/>
              <a:ahLst/>
              <a:cxnLst/>
              <a:rect l="l" t="t" r="r" b="b"/>
              <a:pathLst>
                <a:path w="9195" h="12620" extrusionOk="0">
                  <a:moveTo>
                    <a:pt x="4492" y="0"/>
                  </a:moveTo>
                  <a:cubicBezTo>
                    <a:pt x="4265" y="0"/>
                    <a:pt x="4083" y="121"/>
                    <a:pt x="3872" y="272"/>
                  </a:cubicBezTo>
                  <a:cubicBezTo>
                    <a:pt x="3448" y="514"/>
                    <a:pt x="1392" y="1784"/>
                    <a:pt x="605" y="2268"/>
                  </a:cubicBezTo>
                  <a:cubicBezTo>
                    <a:pt x="61" y="2571"/>
                    <a:pt x="0" y="3055"/>
                    <a:pt x="0" y="3902"/>
                  </a:cubicBezTo>
                  <a:cubicBezTo>
                    <a:pt x="0" y="3902"/>
                    <a:pt x="0" y="9587"/>
                    <a:pt x="0" y="10979"/>
                  </a:cubicBezTo>
                  <a:cubicBezTo>
                    <a:pt x="0" y="11947"/>
                    <a:pt x="484" y="12007"/>
                    <a:pt x="908" y="12309"/>
                  </a:cubicBezTo>
                  <a:cubicBezTo>
                    <a:pt x="1197" y="12541"/>
                    <a:pt x="2866" y="12620"/>
                    <a:pt x="4565" y="12620"/>
                  </a:cubicBezTo>
                  <a:cubicBezTo>
                    <a:pt x="6421" y="12620"/>
                    <a:pt x="8311" y="12525"/>
                    <a:pt x="8469" y="12430"/>
                  </a:cubicBezTo>
                  <a:cubicBezTo>
                    <a:pt x="9195" y="12007"/>
                    <a:pt x="9074" y="11886"/>
                    <a:pt x="9013" y="11221"/>
                  </a:cubicBezTo>
                  <a:cubicBezTo>
                    <a:pt x="8953" y="10555"/>
                    <a:pt x="9074" y="3902"/>
                    <a:pt x="9013" y="3357"/>
                  </a:cubicBezTo>
                  <a:cubicBezTo>
                    <a:pt x="8953" y="2813"/>
                    <a:pt x="9013" y="2752"/>
                    <a:pt x="8711" y="2510"/>
                  </a:cubicBezTo>
                  <a:cubicBezTo>
                    <a:pt x="8408" y="2329"/>
                    <a:pt x="6170" y="1119"/>
                    <a:pt x="5384" y="454"/>
                  </a:cubicBezTo>
                  <a:cubicBezTo>
                    <a:pt x="4991" y="121"/>
                    <a:pt x="4719" y="0"/>
                    <a:pt x="4492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8"/>
            <p:cNvSpPr/>
            <p:nvPr/>
          </p:nvSpPr>
          <p:spPr>
            <a:xfrm>
              <a:off x="1357150" y="3363125"/>
              <a:ext cx="228375" cy="314200"/>
            </a:xfrm>
            <a:custGeom>
              <a:avLst/>
              <a:gdLst/>
              <a:ahLst/>
              <a:cxnLst/>
              <a:rect l="l" t="t" r="r" b="b"/>
              <a:pathLst>
                <a:path w="9135" h="12568" extrusionOk="0">
                  <a:moveTo>
                    <a:pt x="4409" y="1"/>
                  </a:moveTo>
                  <a:cubicBezTo>
                    <a:pt x="4193" y="1"/>
                    <a:pt x="4016" y="103"/>
                    <a:pt x="3812" y="220"/>
                  </a:cubicBezTo>
                  <a:cubicBezTo>
                    <a:pt x="3449" y="523"/>
                    <a:pt x="1332" y="1732"/>
                    <a:pt x="545" y="2216"/>
                  </a:cubicBezTo>
                  <a:cubicBezTo>
                    <a:pt x="1" y="2519"/>
                    <a:pt x="1" y="3003"/>
                    <a:pt x="1" y="3910"/>
                  </a:cubicBezTo>
                  <a:lnTo>
                    <a:pt x="1" y="10927"/>
                  </a:lnTo>
                  <a:cubicBezTo>
                    <a:pt x="1" y="11834"/>
                    <a:pt x="424" y="11955"/>
                    <a:pt x="848" y="12257"/>
                  </a:cubicBezTo>
                  <a:cubicBezTo>
                    <a:pt x="1137" y="12489"/>
                    <a:pt x="2806" y="12568"/>
                    <a:pt x="4505" y="12568"/>
                  </a:cubicBezTo>
                  <a:cubicBezTo>
                    <a:pt x="6361" y="12568"/>
                    <a:pt x="8251" y="12473"/>
                    <a:pt x="8409" y="12378"/>
                  </a:cubicBezTo>
                  <a:cubicBezTo>
                    <a:pt x="9135" y="11955"/>
                    <a:pt x="9014" y="11774"/>
                    <a:pt x="8953" y="11108"/>
                  </a:cubicBezTo>
                  <a:cubicBezTo>
                    <a:pt x="8893" y="10443"/>
                    <a:pt x="9014" y="3850"/>
                    <a:pt x="8953" y="3305"/>
                  </a:cubicBezTo>
                  <a:cubicBezTo>
                    <a:pt x="8893" y="2761"/>
                    <a:pt x="8953" y="2700"/>
                    <a:pt x="8651" y="2519"/>
                  </a:cubicBezTo>
                  <a:cubicBezTo>
                    <a:pt x="8348" y="2277"/>
                    <a:pt x="6110" y="1128"/>
                    <a:pt x="5324" y="462"/>
                  </a:cubicBezTo>
                  <a:cubicBezTo>
                    <a:pt x="4917" y="118"/>
                    <a:pt x="4640" y="1"/>
                    <a:pt x="4409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8"/>
            <p:cNvSpPr/>
            <p:nvPr/>
          </p:nvSpPr>
          <p:spPr>
            <a:xfrm>
              <a:off x="1357150" y="3363875"/>
              <a:ext cx="228375" cy="312175"/>
            </a:xfrm>
            <a:custGeom>
              <a:avLst/>
              <a:gdLst/>
              <a:ahLst/>
              <a:cxnLst/>
              <a:rect l="l" t="t" r="r" b="b"/>
              <a:pathLst>
                <a:path w="9135" h="12487" extrusionOk="0">
                  <a:moveTo>
                    <a:pt x="4454" y="1"/>
                  </a:moveTo>
                  <a:cubicBezTo>
                    <a:pt x="4217" y="1"/>
                    <a:pt x="4030" y="126"/>
                    <a:pt x="3812" y="251"/>
                  </a:cubicBezTo>
                  <a:cubicBezTo>
                    <a:pt x="3449" y="493"/>
                    <a:pt x="1332" y="1702"/>
                    <a:pt x="545" y="2247"/>
                  </a:cubicBezTo>
                  <a:cubicBezTo>
                    <a:pt x="61" y="2549"/>
                    <a:pt x="1" y="3033"/>
                    <a:pt x="1" y="3880"/>
                  </a:cubicBezTo>
                  <a:lnTo>
                    <a:pt x="1" y="10897"/>
                  </a:lnTo>
                  <a:cubicBezTo>
                    <a:pt x="1" y="11804"/>
                    <a:pt x="424" y="11865"/>
                    <a:pt x="848" y="12227"/>
                  </a:cubicBezTo>
                  <a:cubicBezTo>
                    <a:pt x="1121" y="12419"/>
                    <a:pt x="2632" y="12487"/>
                    <a:pt x="4233" y="12487"/>
                  </a:cubicBezTo>
                  <a:cubicBezTo>
                    <a:pt x="6172" y="12487"/>
                    <a:pt x="8243" y="12387"/>
                    <a:pt x="8409" y="12288"/>
                  </a:cubicBezTo>
                  <a:cubicBezTo>
                    <a:pt x="9135" y="11925"/>
                    <a:pt x="8953" y="11744"/>
                    <a:pt x="8953" y="11078"/>
                  </a:cubicBezTo>
                  <a:cubicBezTo>
                    <a:pt x="8893" y="10413"/>
                    <a:pt x="8953" y="3880"/>
                    <a:pt x="8953" y="3336"/>
                  </a:cubicBezTo>
                  <a:cubicBezTo>
                    <a:pt x="8893" y="2791"/>
                    <a:pt x="8893" y="2731"/>
                    <a:pt x="8590" y="2489"/>
                  </a:cubicBezTo>
                  <a:cubicBezTo>
                    <a:pt x="8288" y="2247"/>
                    <a:pt x="6110" y="1098"/>
                    <a:pt x="5324" y="432"/>
                  </a:cubicBezTo>
                  <a:cubicBezTo>
                    <a:pt x="4944" y="110"/>
                    <a:pt x="4676" y="1"/>
                    <a:pt x="4454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8"/>
            <p:cNvSpPr/>
            <p:nvPr/>
          </p:nvSpPr>
          <p:spPr>
            <a:xfrm>
              <a:off x="1357150" y="3364650"/>
              <a:ext cx="226875" cy="311175"/>
            </a:xfrm>
            <a:custGeom>
              <a:avLst/>
              <a:gdLst/>
              <a:ahLst/>
              <a:cxnLst/>
              <a:rect l="l" t="t" r="r" b="b"/>
              <a:pathLst>
                <a:path w="9075" h="12447" extrusionOk="0">
                  <a:moveTo>
                    <a:pt x="4409" y="0"/>
                  </a:moveTo>
                  <a:cubicBezTo>
                    <a:pt x="4193" y="0"/>
                    <a:pt x="4016" y="103"/>
                    <a:pt x="3812" y="220"/>
                  </a:cubicBezTo>
                  <a:cubicBezTo>
                    <a:pt x="3449" y="522"/>
                    <a:pt x="1392" y="1732"/>
                    <a:pt x="545" y="2216"/>
                  </a:cubicBezTo>
                  <a:cubicBezTo>
                    <a:pt x="61" y="2518"/>
                    <a:pt x="1" y="3002"/>
                    <a:pt x="1" y="3849"/>
                  </a:cubicBezTo>
                  <a:lnTo>
                    <a:pt x="1" y="10805"/>
                  </a:lnTo>
                  <a:cubicBezTo>
                    <a:pt x="1" y="11713"/>
                    <a:pt x="485" y="11834"/>
                    <a:pt x="848" y="12136"/>
                  </a:cubicBezTo>
                  <a:cubicBezTo>
                    <a:pt x="1137" y="12367"/>
                    <a:pt x="2806" y="12447"/>
                    <a:pt x="4505" y="12447"/>
                  </a:cubicBezTo>
                  <a:cubicBezTo>
                    <a:pt x="6361" y="12447"/>
                    <a:pt x="8251" y="12352"/>
                    <a:pt x="8409" y="12257"/>
                  </a:cubicBezTo>
                  <a:cubicBezTo>
                    <a:pt x="9074" y="11834"/>
                    <a:pt x="8953" y="11652"/>
                    <a:pt x="8893" y="11047"/>
                  </a:cubicBezTo>
                  <a:cubicBezTo>
                    <a:pt x="8832" y="10382"/>
                    <a:pt x="8953" y="3849"/>
                    <a:pt x="8893" y="3305"/>
                  </a:cubicBezTo>
                  <a:cubicBezTo>
                    <a:pt x="8832" y="2760"/>
                    <a:pt x="8893" y="2700"/>
                    <a:pt x="8590" y="2458"/>
                  </a:cubicBezTo>
                  <a:cubicBezTo>
                    <a:pt x="8288" y="2276"/>
                    <a:pt x="6110" y="1127"/>
                    <a:pt x="5324" y="462"/>
                  </a:cubicBezTo>
                  <a:cubicBezTo>
                    <a:pt x="4917" y="118"/>
                    <a:pt x="4640" y="0"/>
                    <a:pt x="4409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1358675" y="3365400"/>
              <a:ext cx="225350" cy="309150"/>
            </a:xfrm>
            <a:custGeom>
              <a:avLst/>
              <a:gdLst/>
              <a:ahLst/>
              <a:cxnLst/>
              <a:rect l="l" t="t" r="r" b="b"/>
              <a:pathLst>
                <a:path w="9014" h="12366" extrusionOk="0">
                  <a:moveTo>
                    <a:pt x="4393" y="0"/>
                  </a:moveTo>
                  <a:cubicBezTo>
                    <a:pt x="4156" y="0"/>
                    <a:pt x="3969" y="125"/>
                    <a:pt x="3751" y="250"/>
                  </a:cubicBezTo>
                  <a:cubicBezTo>
                    <a:pt x="3388" y="492"/>
                    <a:pt x="1331" y="1702"/>
                    <a:pt x="545" y="2186"/>
                  </a:cubicBezTo>
                  <a:cubicBezTo>
                    <a:pt x="0" y="2488"/>
                    <a:pt x="0" y="2972"/>
                    <a:pt x="0" y="3819"/>
                  </a:cubicBezTo>
                  <a:lnTo>
                    <a:pt x="0" y="10775"/>
                  </a:lnTo>
                  <a:cubicBezTo>
                    <a:pt x="0" y="11683"/>
                    <a:pt x="424" y="11743"/>
                    <a:pt x="847" y="12106"/>
                  </a:cubicBezTo>
                  <a:cubicBezTo>
                    <a:pt x="1093" y="12298"/>
                    <a:pt x="2589" y="12365"/>
                    <a:pt x="4177" y="12365"/>
                  </a:cubicBezTo>
                  <a:cubicBezTo>
                    <a:pt x="6099" y="12365"/>
                    <a:pt x="8155" y="12266"/>
                    <a:pt x="8287" y="12166"/>
                  </a:cubicBezTo>
                  <a:cubicBezTo>
                    <a:pt x="9013" y="11804"/>
                    <a:pt x="8892" y="11622"/>
                    <a:pt x="8832" y="10957"/>
                  </a:cubicBezTo>
                  <a:cubicBezTo>
                    <a:pt x="8771" y="10352"/>
                    <a:pt x="8892" y="3819"/>
                    <a:pt x="8832" y="3275"/>
                  </a:cubicBezTo>
                  <a:cubicBezTo>
                    <a:pt x="8771" y="2730"/>
                    <a:pt x="8771" y="2670"/>
                    <a:pt x="8529" y="2488"/>
                  </a:cubicBezTo>
                  <a:cubicBezTo>
                    <a:pt x="8227" y="2246"/>
                    <a:pt x="6049" y="1097"/>
                    <a:pt x="5263" y="432"/>
                  </a:cubicBezTo>
                  <a:cubicBezTo>
                    <a:pt x="4883" y="110"/>
                    <a:pt x="4615" y="0"/>
                    <a:pt x="4393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1358675" y="3366350"/>
              <a:ext cx="223825" cy="307975"/>
            </a:xfrm>
            <a:custGeom>
              <a:avLst/>
              <a:gdLst/>
              <a:ahLst/>
              <a:cxnLst/>
              <a:rect l="l" t="t" r="r" b="b"/>
              <a:pathLst>
                <a:path w="8953" h="12319" extrusionOk="0">
                  <a:moveTo>
                    <a:pt x="4378" y="0"/>
                  </a:moveTo>
                  <a:cubicBezTo>
                    <a:pt x="4159" y="0"/>
                    <a:pt x="3993" y="121"/>
                    <a:pt x="3811" y="273"/>
                  </a:cubicBezTo>
                  <a:cubicBezTo>
                    <a:pt x="3388" y="515"/>
                    <a:pt x="1331" y="1724"/>
                    <a:pt x="545" y="2208"/>
                  </a:cubicBezTo>
                  <a:cubicBezTo>
                    <a:pt x="61" y="2511"/>
                    <a:pt x="0" y="2995"/>
                    <a:pt x="0" y="3842"/>
                  </a:cubicBezTo>
                  <a:cubicBezTo>
                    <a:pt x="0" y="3842"/>
                    <a:pt x="0" y="9346"/>
                    <a:pt x="0" y="10737"/>
                  </a:cubicBezTo>
                  <a:cubicBezTo>
                    <a:pt x="0" y="11645"/>
                    <a:pt x="424" y="11705"/>
                    <a:pt x="847" y="12008"/>
                  </a:cubicBezTo>
                  <a:cubicBezTo>
                    <a:pt x="1107" y="12239"/>
                    <a:pt x="2748" y="12318"/>
                    <a:pt x="4424" y="12318"/>
                  </a:cubicBezTo>
                  <a:cubicBezTo>
                    <a:pt x="6256" y="12318"/>
                    <a:pt x="8129" y="12223"/>
                    <a:pt x="8287" y="12128"/>
                  </a:cubicBezTo>
                  <a:cubicBezTo>
                    <a:pt x="8953" y="11705"/>
                    <a:pt x="8832" y="11584"/>
                    <a:pt x="8771" y="10919"/>
                  </a:cubicBezTo>
                  <a:cubicBezTo>
                    <a:pt x="8771" y="10253"/>
                    <a:pt x="8832" y="3781"/>
                    <a:pt x="8771" y="3297"/>
                  </a:cubicBezTo>
                  <a:cubicBezTo>
                    <a:pt x="8771" y="2753"/>
                    <a:pt x="8771" y="2692"/>
                    <a:pt x="8469" y="2450"/>
                  </a:cubicBezTo>
                  <a:cubicBezTo>
                    <a:pt x="8227" y="2269"/>
                    <a:pt x="6049" y="1120"/>
                    <a:pt x="5263" y="454"/>
                  </a:cubicBezTo>
                  <a:cubicBezTo>
                    <a:pt x="4870" y="121"/>
                    <a:pt x="4598" y="0"/>
                    <a:pt x="4378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1358675" y="3366900"/>
              <a:ext cx="223825" cy="306275"/>
            </a:xfrm>
            <a:custGeom>
              <a:avLst/>
              <a:gdLst/>
              <a:ahLst/>
              <a:cxnLst/>
              <a:rect l="l" t="t" r="r" b="b"/>
              <a:pathLst>
                <a:path w="8953" h="12251" extrusionOk="0">
                  <a:moveTo>
                    <a:pt x="4400" y="1"/>
                  </a:moveTo>
                  <a:cubicBezTo>
                    <a:pt x="4170" y="1"/>
                    <a:pt x="3999" y="126"/>
                    <a:pt x="3811" y="251"/>
                  </a:cubicBezTo>
                  <a:cubicBezTo>
                    <a:pt x="3388" y="493"/>
                    <a:pt x="1331" y="1702"/>
                    <a:pt x="545" y="2186"/>
                  </a:cubicBezTo>
                  <a:cubicBezTo>
                    <a:pt x="61" y="2489"/>
                    <a:pt x="0" y="2973"/>
                    <a:pt x="0" y="3820"/>
                  </a:cubicBezTo>
                  <a:cubicBezTo>
                    <a:pt x="0" y="3820"/>
                    <a:pt x="0" y="9324"/>
                    <a:pt x="0" y="10715"/>
                  </a:cubicBezTo>
                  <a:cubicBezTo>
                    <a:pt x="0" y="11562"/>
                    <a:pt x="484" y="11683"/>
                    <a:pt x="847" y="11986"/>
                  </a:cubicBezTo>
                  <a:cubicBezTo>
                    <a:pt x="1105" y="12186"/>
                    <a:pt x="2716" y="12251"/>
                    <a:pt x="4375" y="12251"/>
                  </a:cubicBezTo>
                  <a:cubicBezTo>
                    <a:pt x="6222" y="12251"/>
                    <a:pt x="8128" y="12170"/>
                    <a:pt x="8287" y="12106"/>
                  </a:cubicBezTo>
                  <a:cubicBezTo>
                    <a:pt x="8953" y="11683"/>
                    <a:pt x="8832" y="11502"/>
                    <a:pt x="8771" y="10897"/>
                  </a:cubicBezTo>
                  <a:cubicBezTo>
                    <a:pt x="8711" y="10231"/>
                    <a:pt x="8832" y="3820"/>
                    <a:pt x="8771" y="3275"/>
                  </a:cubicBezTo>
                  <a:cubicBezTo>
                    <a:pt x="8711" y="2731"/>
                    <a:pt x="8771" y="2670"/>
                    <a:pt x="8469" y="2428"/>
                  </a:cubicBezTo>
                  <a:cubicBezTo>
                    <a:pt x="8166" y="2247"/>
                    <a:pt x="5989" y="1098"/>
                    <a:pt x="5263" y="432"/>
                  </a:cubicBezTo>
                  <a:cubicBezTo>
                    <a:pt x="4883" y="110"/>
                    <a:pt x="4615" y="1"/>
                    <a:pt x="4400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1360175" y="3367850"/>
              <a:ext cx="220825" cy="305175"/>
            </a:xfrm>
            <a:custGeom>
              <a:avLst/>
              <a:gdLst/>
              <a:ahLst/>
              <a:cxnLst/>
              <a:rect l="l" t="t" r="r" b="b"/>
              <a:pathLst>
                <a:path w="8833" h="12207" extrusionOk="0">
                  <a:moveTo>
                    <a:pt x="4318" y="1"/>
                  </a:moveTo>
                  <a:cubicBezTo>
                    <a:pt x="4099" y="1"/>
                    <a:pt x="3933" y="122"/>
                    <a:pt x="3751" y="273"/>
                  </a:cubicBezTo>
                  <a:cubicBezTo>
                    <a:pt x="3328" y="515"/>
                    <a:pt x="1332" y="1725"/>
                    <a:pt x="545" y="2209"/>
                  </a:cubicBezTo>
                  <a:cubicBezTo>
                    <a:pt x="1" y="2511"/>
                    <a:pt x="1" y="2935"/>
                    <a:pt x="1" y="3782"/>
                  </a:cubicBezTo>
                  <a:cubicBezTo>
                    <a:pt x="1" y="3782"/>
                    <a:pt x="1" y="9286"/>
                    <a:pt x="1" y="10617"/>
                  </a:cubicBezTo>
                  <a:cubicBezTo>
                    <a:pt x="1" y="11524"/>
                    <a:pt x="424" y="11585"/>
                    <a:pt x="848" y="11948"/>
                  </a:cubicBezTo>
                  <a:cubicBezTo>
                    <a:pt x="1094" y="12139"/>
                    <a:pt x="2565" y="12207"/>
                    <a:pt x="4125" y="12207"/>
                  </a:cubicBezTo>
                  <a:cubicBezTo>
                    <a:pt x="6015" y="12207"/>
                    <a:pt x="8034" y="12107"/>
                    <a:pt x="8167" y="12008"/>
                  </a:cubicBezTo>
                  <a:cubicBezTo>
                    <a:pt x="8832" y="11645"/>
                    <a:pt x="8772" y="11464"/>
                    <a:pt x="8711" y="10798"/>
                  </a:cubicBezTo>
                  <a:cubicBezTo>
                    <a:pt x="8651" y="10193"/>
                    <a:pt x="8772" y="3782"/>
                    <a:pt x="8711" y="3237"/>
                  </a:cubicBezTo>
                  <a:cubicBezTo>
                    <a:pt x="8651" y="2693"/>
                    <a:pt x="8651" y="2632"/>
                    <a:pt x="8409" y="2451"/>
                  </a:cubicBezTo>
                  <a:cubicBezTo>
                    <a:pt x="8106" y="2209"/>
                    <a:pt x="5929" y="1120"/>
                    <a:pt x="5203" y="455"/>
                  </a:cubicBezTo>
                  <a:cubicBezTo>
                    <a:pt x="4810" y="122"/>
                    <a:pt x="4538" y="1"/>
                    <a:pt x="4318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1360175" y="3369000"/>
              <a:ext cx="220825" cy="302675"/>
            </a:xfrm>
            <a:custGeom>
              <a:avLst/>
              <a:gdLst/>
              <a:ahLst/>
              <a:cxnLst/>
              <a:rect l="l" t="t" r="r" b="b"/>
              <a:pathLst>
                <a:path w="8833" h="12107" extrusionOk="0">
                  <a:moveTo>
                    <a:pt x="4318" y="0"/>
                  </a:moveTo>
                  <a:cubicBezTo>
                    <a:pt x="4099" y="0"/>
                    <a:pt x="3933" y="106"/>
                    <a:pt x="3751" y="227"/>
                  </a:cubicBezTo>
                  <a:cubicBezTo>
                    <a:pt x="3328" y="469"/>
                    <a:pt x="1332" y="1679"/>
                    <a:pt x="545" y="2163"/>
                  </a:cubicBezTo>
                  <a:cubicBezTo>
                    <a:pt x="61" y="2465"/>
                    <a:pt x="1" y="2949"/>
                    <a:pt x="1" y="3736"/>
                  </a:cubicBezTo>
                  <a:lnTo>
                    <a:pt x="1" y="10571"/>
                  </a:lnTo>
                  <a:cubicBezTo>
                    <a:pt x="1" y="11478"/>
                    <a:pt x="424" y="11539"/>
                    <a:pt x="848" y="11841"/>
                  </a:cubicBezTo>
                  <a:cubicBezTo>
                    <a:pt x="1105" y="12041"/>
                    <a:pt x="2703" y="12106"/>
                    <a:pt x="4341" y="12106"/>
                  </a:cubicBezTo>
                  <a:cubicBezTo>
                    <a:pt x="6165" y="12106"/>
                    <a:pt x="8039" y="12026"/>
                    <a:pt x="8167" y="11962"/>
                  </a:cubicBezTo>
                  <a:cubicBezTo>
                    <a:pt x="8832" y="11539"/>
                    <a:pt x="8711" y="11418"/>
                    <a:pt x="8651" y="10752"/>
                  </a:cubicBezTo>
                  <a:cubicBezTo>
                    <a:pt x="8651" y="10087"/>
                    <a:pt x="8711" y="3736"/>
                    <a:pt x="8651" y="3252"/>
                  </a:cubicBezTo>
                  <a:cubicBezTo>
                    <a:pt x="8651" y="2707"/>
                    <a:pt x="8651" y="2647"/>
                    <a:pt x="8348" y="2405"/>
                  </a:cubicBezTo>
                  <a:cubicBezTo>
                    <a:pt x="8106" y="2223"/>
                    <a:pt x="5929" y="1074"/>
                    <a:pt x="5203" y="409"/>
                  </a:cubicBezTo>
                  <a:cubicBezTo>
                    <a:pt x="4810" y="106"/>
                    <a:pt x="4538" y="0"/>
                    <a:pt x="431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1360175" y="3369925"/>
              <a:ext cx="220825" cy="301600"/>
            </a:xfrm>
            <a:custGeom>
              <a:avLst/>
              <a:gdLst/>
              <a:ahLst/>
              <a:cxnLst/>
              <a:rect l="l" t="t" r="r" b="b"/>
              <a:pathLst>
                <a:path w="8833" h="12064" extrusionOk="0">
                  <a:moveTo>
                    <a:pt x="4340" y="1"/>
                  </a:moveTo>
                  <a:cubicBezTo>
                    <a:pt x="4110" y="1"/>
                    <a:pt x="3939" y="126"/>
                    <a:pt x="3751" y="251"/>
                  </a:cubicBezTo>
                  <a:cubicBezTo>
                    <a:pt x="3328" y="493"/>
                    <a:pt x="1332" y="1642"/>
                    <a:pt x="545" y="2126"/>
                  </a:cubicBezTo>
                  <a:cubicBezTo>
                    <a:pt x="61" y="2428"/>
                    <a:pt x="1" y="2912"/>
                    <a:pt x="1" y="3759"/>
                  </a:cubicBezTo>
                  <a:cubicBezTo>
                    <a:pt x="1" y="3759"/>
                    <a:pt x="1" y="9143"/>
                    <a:pt x="1" y="10534"/>
                  </a:cubicBezTo>
                  <a:cubicBezTo>
                    <a:pt x="1" y="11381"/>
                    <a:pt x="485" y="11502"/>
                    <a:pt x="848" y="11804"/>
                  </a:cubicBezTo>
                  <a:cubicBezTo>
                    <a:pt x="1094" y="11996"/>
                    <a:pt x="2565" y="12063"/>
                    <a:pt x="4125" y="12063"/>
                  </a:cubicBezTo>
                  <a:cubicBezTo>
                    <a:pt x="6015" y="12063"/>
                    <a:pt x="8034" y="11964"/>
                    <a:pt x="8167" y="11865"/>
                  </a:cubicBezTo>
                  <a:cubicBezTo>
                    <a:pt x="8832" y="11502"/>
                    <a:pt x="8711" y="11320"/>
                    <a:pt x="8651" y="10715"/>
                  </a:cubicBezTo>
                  <a:cubicBezTo>
                    <a:pt x="8590" y="10050"/>
                    <a:pt x="8711" y="3759"/>
                    <a:pt x="8651" y="3215"/>
                  </a:cubicBezTo>
                  <a:cubicBezTo>
                    <a:pt x="8590" y="2670"/>
                    <a:pt x="8651" y="2610"/>
                    <a:pt x="8348" y="2428"/>
                  </a:cubicBezTo>
                  <a:cubicBezTo>
                    <a:pt x="8046" y="2186"/>
                    <a:pt x="5929" y="1098"/>
                    <a:pt x="5203" y="432"/>
                  </a:cubicBezTo>
                  <a:cubicBezTo>
                    <a:pt x="4823" y="110"/>
                    <a:pt x="4555" y="1"/>
                    <a:pt x="4340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1361700" y="3370500"/>
              <a:ext cx="217775" cy="299650"/>
            </a:xfrm>
            <a:custGeom>
              <a:avLst/>
              <a:gdLst/>
              <a:ahLst/>
              <a:cxnLst/>
              <a:rect l="l" t="t" r="r" b="b"/>
              <a:pathLst>
                <a:path w="8711" h="11986" extrusionOk="0">
                  <a:moveTo>
                    <a:pt x="4257" y="1"/>
                  </a:moveTo>
                  <a:cubicBezTo>
                    <a:pt x="4038" y="1"/>
                    <a:pt x="3872" y="107"/>
                    <a:pt x="3690" y="228"/>
                  </a:cubicBezTo>
                  <a:cubicBezTo>
                    <a:pt x="3267" y="470"/>
                    <a:pt x="1271" y="1679"/>
                    <a:pt x="545" y="2163"/>
                  </a:cubicBezTo>
                  <a:cubicBezTo>
                    <a:pt x="61" y="2466"/>
                    <a:pt x="0" y="2889"/>
                    <a:pt x="0" y="3736"/>
                  </a:cubicBezTo>
                  <a:cubicBezTo>
                    <a:pt x="0" y="3736"/>
                    <a:pt x="0" y="9120"/>
                    <a:pt x="0" y="10450"/>
                  </a:cubicBezTo>
                  <a:cubicBezTo>
                    <a:pt x="0" y="11358"/>
                    <a:pt x="424" y="11418"/>
                    <a:pt x="787" y="11721"/>
                  </a:cubicBezTo>
                  <a:cubicBezTo>
                    <a:pt x="1044" y="11921"/>
                    <a:pt x="2642" y="11986"/>
                    <a:pt x="4274" y="11986"/>
                  </a:cubicBezTo>
                  <a:cubicBezTo>
                    <a:pt x="6091" y="11986"/>
                    <a:pt x="7950" y="11905"/>
                    <a:pt x="8045" y="11842"/>
                  </a:cubicBezTo>
                  <a:cubicBezTo>
                    <a:pt x="8711" y="11479"/>
                    <a:pt x="8590" y="11297"/>
                    <a:pt x="8590" y="10632"/>
                  </a:cubicBezTo>
                  <a:cubicBezTo>
                    <a:pt x="8529" y="10027"/>
                    <a:pt x="8590" y="3736"/>
                    <a:pt x="8590" y="3192"/>
                  </a:cubicBezTo>
                  <a:cubicBezTo>
                    <a:pt x="8529" y="2647"/>
                    <a:pt x="8529" y="2587"/>
                    <a:pt x="8287" y="2405"/>
                  </a:cubicBezTo>
                  <a:cubicBezTo>
                    <a:pt x="7985" y="2224"/>
                    <a:pt x="5868" y="1075"/>
                    <a:pt x="5142" y="409"/>
                  </a:cubicBezTo>
                  <a:cubicBezTo>
                    <a:pt x="4749" y="107"/>
                    <a:pt x="4477" y="1"/>
                    <a:pt x="4257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1361700" y="3371450"/>
              <a:ext cx="217775" cy="298200"/>
            </a:xfrm>
            <a:custGeom>
              <a:avLst/>
              <a:gdLst/>
              <a:ahLst/>
              <a:cxnLst/>
              <a:rect l="l" t="t" r="r" b="b"/>
              <a:pathLst>
                <a:path w="8711" h="11928" extrusionOk="0">
                  <a:moveTo>
                    <a:pt x="4271" y="0"/>
                  </a:moveTo>
                  <a:cubicBezTo>
                    <a:pt x="4049" y="0"/>
                    <a:pt x="3878" y="125"/>
                    <a:pt x="3690" y="250"/>
                  </a:cubicBezTo>
                  <a:cubicBezTo>
                    <a:pt x="3267" y="492"/>
                    <a:pt x="1331" y="1641"/>
                    <a:pt x="545" y="2125"/>
                  </a:cubicBezTo>
                  <a:cubicBezTo>
                    <a:pt x="61" y="2428"/>
                    <a:pt x="0" y="2912"/>
                    <a:pt x="0" y="3698"/>
                  </a:cubicBezTo>
                  <a:cubicBezTo>
                    <a:pt x="0" y="3698"/>
                    <a:pt x="0" y="9082"/>
                    <a:pt x="0" y="10412"/>
                  </a:cubicBezTo>
                  <a:cubicBezTo>
                    <a:pt x="0" y="11320"/>
                    <a:pt x="424" y="11380"/>
                    <a:pt x="847" y="11683"/>
                  </a:cubicBezTo>
                  <a:cubicBezTo>
                    <a:pt x="1062" y="11870"/>
                    <a:pt x="2464" y="11927"/>
                    <a:pt x="3975" y="11927"/>
                  </a:cubicBezTo>
                  <a:cubicBezTo>
                    <a:pt x="5874" y="11927"/>
                    <a:pt x="7944" y="11837"/>
                    <a:pt x="8045" y="11804"/>
                  </a:cubicBezTo>
                  <a:cubicBezTo>
                    <a:pt x="8711" y="11380"/>
                    <a:pt x="8590" y="11199"/>
                    <a:pt x="8529" y="10594"/>
                  </a:cubicBezTo>
                  <a:cubicBezTo>
                    <a:pt x="8469" y="9989"/>
                    <a:pt x="8590" y="3698"/>
                    <a:pt x="8529" y="3154"/>
                  </a:cubicBezTo>
                  <a:cubicBezTo>
                    <a:pt x="8469" y="2670"/>
                    <a:pt x="8529" y="2609"/>
                    <a:pt x="8227" y="2367"/>
                  </a:cubicBezTo>
                  <a:cubicBezTo>
                    <a:pt x="7985" y="2186"/>
                    <a:pt x="5868" y="1097"/>
                    <a:pt x="5081" y="432"/>
                  </a:cubicBezTo>
                  <a:cubicBezTo>
                    <a:pt x="4730" y="110"/>
                    <a:pt x="4478" y="0"/>
                    <a:pt x="4271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1361700" y="3372200"/>
              <a:ext cx="216275" cy="296675"/>
            </a:xfrm>
            <a:custGeom>
              <a:avLst/>
              <a:gdLst/>
              <a:ahLst/>
              <a:cxnLst/>
              <a:rect l="l" t="t" r="r" b="b"/>
              <a:pathLst>
                <a:path w="8651" h="11867" extrusionOk="0">
                  <a:moveTo>
                    <a:pt x="4228" y="0"/>
                  </a:moveTo>
                  <a:cubicBezTo>
                    <a:pt x="4027" y="0"/>
                    <a:pt x="3865" y="103"/>
                    <a:pt x="3690" y="220"/>
                  </a:cubicBezTo>
                  <a:cubicBezTo>
                    <a:pt x="3267" y="523"/>
                    <a:pt x="1331" y="1672"/>
                    <a:pt x="545" y="2095"/>
                  </a:cubicBezTo>
                  <a:cubicBezTo>
                    <a:pt x="61" y="2398"/>
                    <a:pt x="0" y="2882"/>
                    <a:pt x="0" y="3729"/>
                  </a:cubicBezTo>
                  <a:cubicBezTo>
                    <a:pt x="0" y="3729"/>
                    <a:pt x="0" y="9052"/>
                    <a:pt x="0" y="10382"/>
                  </a:cubicBezTo>
                  <a:cubicBezTo>
                    <a:pt x="0" y="11229"/>
                    <a:pt x="484" y="11290"/>
                    <a:pt x="847" y="11653"/>
                  </a:cubicBezTo>
                  <a:cubicBezTo>
                    <a:pt x="1061" y="11813"/>
                    <a:pt x="2455" y="11867"/>
                    <a:pt x="3961" y="11867"/>
                  </a:cubicBezTo>
                  <a:cubicBezTo>
                    <a:pt x="5863" y="11867"/>
                    <a:pt x="7944" y="11781"/>
                    <a:pt x="8045" y="11713"/>
                  </a:cubicBezTo>
                  <a:cubicBezTo>
                    <a:pt x="8650" y="11350"/>
                    <a:pt x="8590" y="11169"/>
                    <a:pt x="8529" y="10564"/>
                  </a:cubicBezTo>
                  <a:cubicBezTo>
                    <a:pt x="8469" y="9898"/>
                    <a:pt x="8590" y="3668"/>
                    <a:pt x="8529" y="3184"/>
                  </a:cubicBezTo>
                  <a:cubicBezTo>
                    <a:pt x="8469" y="2640"/>
                    <a:pt x="8529" y="2579"/>
                    <a:pt x="8227" y="2398"/>
                  </a:cubicBezTo>
                  <a:cubicBezTo>
                    <a:pt x="7924" y="2156"/>
                    <a:pt x="5868" y="1067"/>
                    <a:pt x="5081" y="462"/>
                  </a:cubicBezTo>
                  <a:cubicBezTo>
                    <a:pt x="4706" y="118"/>
                    <a:pt x="4444" y="0"/>
                    <a:pt x="4228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1363200" y="3373525"/>
              <a:ext cx="214775" cy="294600"/>
            </a:xfrm>
            <a:custGeom>
              <a:avLst/>
              <a:gdLst/>
              <a:ahLst/>
              <a:cxnLst/>
              <a:rect l="l" t="t" r="r" b="b"/>
              <a:pathLst>
                <a:path w="8591" h="11784" extrusionOk="0">
                  <a:moveTo>
                    <a:pt x="4190" y="1"/>
                  </a:moveTo>
                  <a:cubicBezTo>
                    <a:pt x="3978" y="1"/>
                    <a:pt x="3812" y="107"/>
                    <a:pt x="3630" y="228"/>
                  </a:cubicBezTo>
                  <a:cubicBezTo>
                    <a:pt x="3207" y="470"/>
                    <a:pt x="1271" y="1619"/>
                    <a:pt x="545" y="2103"/>
                  </a:cubicBezTo>
                  <a:cubicBezTo>
                    <a:pt x="61" y="2405"/>
                    <a:pt x="1" y="2829"/>
                    <a:pt x="1" y="3676"/>
                  </a:cubicBezTo>
                  <a:lnTo>
                    <a:pt x="1" y="10269"/>
                  </a:lnTo>
                  <a:cubicBezTo>
                    <a:pt x="1" y="11176"/>
                    <a:pt x="424" y="11237"/>
                    <a:pt x="787" y="11539"/>
                  </a:cubicBezTo>
                  <a:cubicBezTo>
                    <a:pt x="1002" y="11727"/>
                    <a:pt x="2404" y="11784"/>
                    <a:pt x="3910" y="11784"/>
                  </a:cubicBezTo>
                  <a:cubicBezTo>
                    <a:pt x="5802" y="11784"/>
                    <a:pt x="7858" y="11694"/>
                    <a:pt x="7925" y="11660"/>
                  </a:cubicBezTo>
                  <a:cubicBezTo>
                    <a:pt x="8590" y="11297"/>
                    <a:pt x="8469" y="11116"/>
                    <a:pt x="8469" y="10450"/>
                  </a:cubicBezTo>
                  <a:cubicBezTo>
                    <a:pt x="8409" y="9845"/>
                    <a:pt x="8469" y="3676"/>
                    <a:pt x="8469" y="3131"/>
                  </a:cubicBezTo>
                  <a:cubicBezTo>
                    <a:pt x="8409" y="2647"/>
                    <a:pt x="8409" y="2587"/>
                    <a:pt x="8167" y="2345"/>
                  </a:cubicBezTo>
                  <a:cubicBezTo>
                    <a:pt x="7864" y="2163"/>
                    <a:pt x="5808" y="1074"/>
                    <a:pt x="5021" y="409"/>
                  </a:cubicBezTo>
                  <a:cubicBezTo>
                    <a:pt x="4658" y="107"/>
                    <a:pt x="4401" y="1"/>
                    <a:pt x="4190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1363200" y="3373900"/>
              <a:ext cx="213250" cy="293475"/>
            </a:xfrm>
            <a:custGeom>
              <a:avLst/>
              <a:gdLst/>
              <a:ahLst/>
              <a:cxnLst/>
              <a:rect l="l" t="t" r="r" b="b"/>
              <a:pathLst>
                <a:path w="8530" h="11739" extrusionOk="0">
                  <a:moveTo>
                    <a:pt x="4190" y="1"/>
                  </a:moveTo>
                  <a:cubicBezTo>
                    <a:pt x="3978" y="1"/>
                    <a:pt x="3812" y="122"/>
                    <a:pt x="3630" y="273"/>
                  </a:cubicBezTo>
                  <a:cubicBezTo>
                    <a:pt x="3267" y="515"/>
                    <a:pt x="1271" y="1664"/>
                    <a:pt x="545" y="2088"/>
                  </a:cubicBezTo>
                  <a:cubicBezTo>
                    <a:pt x="61" y="2390"/>
                    <a:pt x="1" y="2874"/>
                    <a:pt x="1" y="3661"/>
                  </a:cubicBezTo>
                  <a:cubicBezTo>
                    <a:pt x="1" y="3661"/>
                    <a:pt x="1" y="8923"/>
                    <a:pt x="1" y="10254"/>
                  </a:cubicBezTo>
                  <a:cubicBezTo>
                    <a:pt x="1" y="11101"/>
                    <a:pt x="424" y="11222"/>
                    <a:pt x="848" y="11524"/>
                  </a:cubicBezTo>
                  <a:cubicBezTo>
                    <a:pt x="1035" y="11684"/>
                    <a:pt x="2402" y="11738"/>
                    <a:pt x="3886" y="11738"/>
                  </a:cubicBezTo>
                  <a:cubicBezTo>
                    <a:pt x="5762" y="11738"/>
                    <a:pt x="7824" y="11652"/>
                    <a:pt x="7925" y="11585"/>
                  </a:cubicBezTo>
                  <a:cubicBezTo>
                    <a:pt x="8530" y="11222"/>
                    <a:pt x="8469" y="11040"/>
                    <a:pt x="8409" y="10435"/>
                  </a:cubicBezTo>
                  <a:cubicBezTo>
                    <a:pt x="8348" y="9830"/>
                    <a:pt x="8469" y="3661"/>
                    <a:pt x="8409" y="3116"/>
                  </a:cubicBezTo>
                  <a:cubicBezTo>
                    <a:pt x="8348" y="2632"/>
                    <a:pt x="8409" y="2572"/>
                    <a:pt x="8106" y="2330"/>
                  </a:cubicBezTo>
                  <a:cubicBezTo>
                    <a:pt x="7864" y="2148"/>
                    <a:pt x="5747" y="1059"/>
                    <a:pt x="5021" y="455"/>
                  </a:cubicBezTo>
                  <a:cubicBezTo>
                    <a:pt x="4658" y="122"/>
                    <a:pt x="4401" y="1"/>
                    <a:pt x="4190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1363200" y="3375050"/>
              <a:ext cx="213250" cy="291575"/>
            </a:xfrm>
            <a:custGeom>
              <a:avLst/>
              <a:gdLst/>
              <a:ahLst/>
              <a:cxnLst/>
              <a:rect l="l" t="t" r="r" b="b"/>
              <a:pathLst>
                <a:path w="8530" h="11663" extrusionOk="0">
                  <a:moveTo>
                    <a:pt x="4190" y="0"/>
                  </a:moveTo>
                  <a:cubicBezTo>
                    <a:pt x="3978" y="0"/>
                    <a:pt x="3812" y="106"/>
                    <a:pt x="3630" y="227"/>
                  </a:cubicBezTo>
                  <a:cubicBezTo>
                    <a:pt x="3267" y="469"/>
                    <a:pt x="1332" y="1618"/>
                    <a:pt x="545" y="2102"/>
                  </a:cubicBezTo>
                  <a:cubicBezTo>
                    <a:pt x="61" y="2344"/>
                    <a:pt x="1" y="2828"/>
                    <a:pt x="1" y="3615"/>
                  </a:cubicBezTo>
                  <a:cubicBezTo>
                    <a:pt x="1" y="3615"/>
                    <a:pt x="1" y="8877"/>
                    <a:pt x="1" y="10208"/>
                  </a:cubicBezTo>
                  <a:cubicBezTo>
                    <a:pt x="1" y="11055"/>
                    <a:pt x="485" y="11115"/>
                    <a:pt x="848" y="11418"/>
                  </a:cubicBezTo>
                  <a:cubicBezTo>
                    <a:pt x="1062" y="11605"/>
                    <a:pt x="2441" y="11662"/>
                    <a:pt x="3925" y="11662"/>
                  </a:cubicBezTo>
                  <a:cubicBezTo>
                    <a:pt x="5791" y="11662"/>
                    <a:pt x="7824" y="11572"/>
                    <a:pt x="7925" y="11539"/>
                  </a:cubicBezTo>
                  <a:cubicBezTo>
                    <a:pt x="8530" y="11176"/>
                    <a:pt x="8469" y="10994"/>
                    <a:pt x="8409" y="10389"/>
                  </a:cubicBezTo>
                  <a:cubicBezTo>
                    <a:pt x="8348" y="9784"/>
                    <a:pt x="8469" y="3615"/>
                    <a:pt x="8409" y="3131"/>
                  </a:cubicBezTo>
                  <a:cubicBezTo>
                    <a:pt x="8348" y="2586"/>
                    <a:pt x="8409" y="2526"/>
                    <a:pt x="8106" y="2344"/>
                  </a:cubicBezTo>
                  <a:cubicBezTo>
                    <a:pt x="7804" y="2163"/>
                    <a:pt x="5747" y="1074"/>
                    <a:pt x="5021" y="409"/>
                  </a:cubicBezTo>
                  <a:cubicBezTo>
                    <a:pt x="4658" y="106"/>
                    <a:pt x="4401" y="0"/>
                    <a:pt x="4190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1364725" y="3375975"/>
              <a:ext cx="211725" cy="290025"/>
            </a:xfrm>
            <a:custGeom>
              <a:avLst/>
              <a:gdLst/>
              <a:ahLst/>
              <a:cxnLst/>
              <a:rect l="l" t="t" r="r" b="b"/>
              <a:pathLst>
                <a:path w="8469" h="11601" extrusionOk="0">
                  <a:moveTo>
                    <a:pt x="4150" y="1"/>
                  </a:moveTo>
                  <a:cubicBezTo>
                    <a:pt x="3928" y="1"/>
                    <a:pt x="3757" y="126"/>
                    <a:pt x="3569" y="251"/>
                  </a:cubicBezTo>
                  <a:cubicBezTo>
                    <a:pt x="3206" y="493"/>
                    <a:pt x="1271" y="1642"/>
                    <a:pt x="484" y="2065"/>
                  </a:cubicBezTo>
                  <a:cubicBezTo>
                    <a:pt x="61" y="2368"/>
                    <a:pt x="0" y="2791"/>
                    <a:pt x="0" y="3638"/>
                  </a:cubicBezTo>
                  <a:lnTo>
                    <a:pt x="0" y="10171"/>
                  </a:lnTo>
                  <a:cubicBezTo>
                    <a:pt x="0" y="11018"/>
                    <a:pt x="424" y="11078"/>
                    <a:pt x="787" y="11381"/>
                  </a:cubicBezTo>
                  <a:cubicBezTo>
                    <a:pt x="1012" y="11550"/>
                    <a:pt x="2526" y="11601"/>
                    <a:pt x="4089" y="11601"/>
                  </a:cubicBezTo>
                  <a:cubicBezTo>
                    <a:pt x="5881" y="11601"/>
                    <a:pt x="7739" y="11534"/>
                    <a:pt x="7803" y="11502"/>
                  </a:cubicBezTo>
                  <a:cubicBezTo>
                    <a:pt x="8469" y="11139"/>
                    <a:pt x="8348" y="10957"/>
                    <a:pt x="8287" y="10352"/>
                  </a:cubicBezTo>
                  <a:cubicBezTo>
                    <a:pt x="8287" y="9687"/>
                    <a:pt x="8348" y="3578"/>
                    <a:pt x="8287" y="3094"/>
                  </a:cubicBezTo>
                  <a:cubicBezTo>
                    <a:pt x="8287" y="2610"/>
                    <a:pt x="8287" y="2549"/>
                    <a:pt x="8045" y="2307"/>
                  </a:cubicBezTo>
                  <a:cubicBezTo>
                    <a:pt x="7743" y="2126"/>
                    <a:pt x="5686" y="1037"/>
                    <a:pt x="4960" y="432"/>
                  </a:cubicBezTo>
                  <a:cubicBezTo>
                    <a:pt x="4609" y="110"/>
                    <a:pt x="4357" y="1"/>
                    <a:pt x="4150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1364725" y="3376550"/>
              <a:ext cx="210225" cy="288850"/>
            </a:xfrm>
            <a:custGeom>
              <a:avLst/>
              <a:gdLst/>
              <a:ahLst/>
              <a:cxnLst/>
              <a:rect l="l" t="t" r="r" b="b"/>
              <a:pathLst>
                <a:path w="8409" h="11554" extrusionOk="0">
                  <a:moveTo>
                    <a:pt x="4129" y="1"/>
                  </a:moveTo>
                  <a:cubicBezTo>
                    <a:pt x="3917" y="1"/>
                    <a:pt x="3751" y="107"/>
                    <a:pt x="3569" y="228"/>
                  </a:cubicBezTo>
                  <a:cubicBezTo>
                    <a:pt x="3206" y="470"/>
                    <a:pt x="1271" y="1619"/>
                    <a:pt x="545" y="2042"/>
                  </a:cubicBezTo>
                  <a:cubicBezTo>
                    <a:pt x="61" y="2345"/>
                    <a:pt x="0" y="2829"/>
                    <a:pt x="0" y="3615"/>
                  </a:cubicBezTo>
                  <a:lnTo>
                    <a:pt x="0" y="10087"/>
                  </a:lnTo>
                  <a:cubicBezTo>
                    <a:pt x="0" y="10934"/>
                    <a:pt x="424" y="11055"/>
                    <a:pt x="787" y="11358"/>
                  </a:cubicBezTo>
                  <a:cubicBezTo>
                    <a:pt x="984" y="11506"/>
                    <a:pt x="2171" y="11553"/>
                    <a:pt x="3514" y="11553"/>
                  </a:cubicBezTo>
                  <a:cubicBezTo>
                    <a:pt x="5459" y="11553"/>
                    <a:pt x="7732" y="11454"/>
                    <a:pt x="7803" y="11418"/>
                  </a:cubicBezTo>
                  <a:cubicBezTo>
                    <a:pt x="8408" y="11055"/>
                    <a:pt x="8348" y="10874"/>
                    <a:pt x="8287" y="10269"/>
                  </a:cubicBezTo>
                  <a:cubicBezTo>
                    <a:pt x="8227" y="9664"/>
                    <a:pt x="8348" y="3615"/>
                    <a:pt x="8287" y="3071"/>
                  </a:cubicBezTo>
                  <a:cubicBezTo>
                    <a:pt x="8227" y="2587"/>
                    <a:pt x="8287" y="2526"/>
                    <a:pt x="7985" y="2345"/>
                  </a:cubicBezTo>
                  <a:cubicBezTo>
                    <a:pt x="7743" y="2103"/>
                    <a:pt x="5686" y="1074"/>
                    <a:pt x="4960" y="409"/>
                  </a:cubicBezTo>
                  <a:cubicBezTo>
                    <a:pt x="4597" y="107"/>
                    <a:pt x="4340" y="1"/>
                    <a:pt x="4129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1364725" y="3378075"/>
              <a:ext cx="210225" cy="286425"/>
            </a:xfrm>
            <a:custGeom>
              <a:avLst/>
              <a:gdLst/>
              <a:ahLst/>
              <a:cxnLst/>
              <a:rect l="l" t="t" r="r" b="b"/>
              <a:pathLst>
                <a:path w="8409" h="11457" extrusionOk="0">
                  <a:moveTo>
                    <a:pt x="4129" y="0"/>
                  </a:moveTo>
                  <a:cubicBezTo>
                    <a:pt x="3917" y="0"/>
                    <a:pt x="3751" y="106"/>
                    <a:pt x="3569" y="227"/>
                  </a:cubicBezTo>
                  <a:cubicBezTo>
                    <a:pt x="3206" y="469"/>
                    <a:pt x="1271" y="1558"/>
                    <a:pt x="545" y="2042"/>
                  </a:cubicBezTo>
                  <a:cubicBezTo>
                    <a:pt x="61" y="2344"/>
                    <a:pt x="61" y="2768"/>
                    <a:pt x="61" y="3554"/>
                  </a:cubicBezTo>
                  <a:cubicBezTo>
                    <a:pt x="61" y="3554"/>
                    <a:pt x="61" y="8756"/>
                    <a:pt x="0" y="10026"/>
                  </a:cubicBezTo>
                  <a:cubicBezTo>
                    <a:pt x="0" y="10873"/>
                    <a:pt x="424" y="10934"/>
                    <a:pt x="847" y="11236"/>
                  </a:cubicBezTo>
                  <a:cubicBezTo>
                    <a:pt x="1045" y="11405"/>
                    <a:pt x="2543" y="11456"/>
                    <a:pt x="4099" y="11456"/>
                  </a:cubicBezTo>
                  <a:cubicBezTo>
                    <a:pt x="5881" y="11456"/>
                    <a:pt x="7739" y="11389"/>
                    <a:pt x="7803" y="11357"/>
                  </a:cubicBezTo>
                  <a:cubicBezTo>
                    <a:pt x="8408" y="10994"/>
                    <a:pt x="8348" y="10813"/>
                    <a:pt x="8287" y="10208"/>
                  </a:cubicBezTo>
                  <a:cubicBezTo>
                    <a:pt x="8227" y="9603"/>
                    <a:pt x="8348" y="3554"/>
                    <a:pt x="8287" y="3070"/>
                  </a:cubicBezTo>
                  <a:cubicBezTo>
                    <a:pt x="8227" y="2526"/>
                    <a:pt x="8227" y="2465"/>
                    <a:pt x="7985" y="2284"/>
                  </a:cubicBezTo>
                  <a:cubicBezTo>
                    <a:pt x="7682" y="2102"/>
                    <a:pt x="5686" y="1013"/>
                    <a:pt x="4960" y="409"/>
                  </a:cubicBezTo>
                  <a:cubicBezTo>
                    <a:pt x="4597" y="106"/>
                    <a:pt x="4340" y="0"/>
                    <a:pt x="4129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1366225" y="3378075"/>
              <a:ext cx="207200" cy="285800"/>
            </a:xfrm>
            <a:custGeom>
              <a:avLst/>
              <a:gdLst/>
              <a:ahLst/>
              <a:cxnLst/>
              <a:rect l="l" t="t" r="r" b="b"/>
              <a:pathLst>
                <a:path w="8288" h="11432" extrusionOk="0">
                  <a:moveTo>
                    <a:pt x="4069" y="0"/>
                  </a:moveTo>
                  <a:cubicBezTo>
                    <a:pt x="3857" y="0"/>
                    <a:pt x="3691" y="106"/>
                    <a:pt x="3509" y="227"/>
                  </a:cubicBezTo>
                  <a:cubicBezTo>
                    <a:pt x="3146" y="469"/>
                    <a:pt x="1271" y="1618"/>
                    <a:pt x="485" y="2042"/>
                  </a:cubicBezTo>
                  <a:cubicBezTo>
                    <a:pt x="61" y="2344"/>
                    <a:pt x="1" y="2768"/>
                    <a:pt x="1" y="3554"/>
                  </a:cubicBezTo>
                  <a:cubicBezTo>
                    <a:pt x="1" y="3554"/>
                    <a:pt x="1" y="8696"/>
                    <a:pt x="1" y="10026"/>
                  </a:cubicBezTo>
                  <a:cubicBezTo>
                    <a:pt x="1" y="10873"/>
                    <a:pt x="424" y="10934"/>
                    <a:pt x="787" y="11236"/>
                  </a:cubicBezTo>
                  <a:cubicBezTo>
                    <a:pt x="960" y="11384"/>
                    <a:pt x="2132" y="11432"/>
                    <a:pt x="3462" y="11432"/>
                  </a:cubicBezTo>
                  <a:cubicBezTo>
                    <a:pt x="5389" y="11432"/>
                    <a:pt x="7647" y="11332"/>
                    <a:pt x="7683" y="11297"/>
                  </a:cubicBezTo>
                  <a:cubicBezTo>
                    <a:pt x="8288" y="10994"/>
                    <a:pt x="8227" y="10813"/>
                    <a:pt x="8167" y="10208"/>
                  </a:cubicBezTo>
                  <a:cubicBezTo>
                    <a:pt x="8167" y="9603"/>
                    <a:pt x="8227" y="3554"/>
                    <a:pt x="8167" y="3070"/>
                  </a:cubicBezTo>
                  <a:cubicBezTo>
                    <a:pt x="8167" y="2586"/>
                    <a:pt x="8167" y="2526"/>
                    <a:pt x="7925" y="2284"/>
                  </a:cubicBezTo>
                  <a:cubicBezTo>
                    <a:pt x="7622" y="2102"/>
                    <a:pt x="5626" y="1074"/>
                    <a:pt x="4900" y="409"/>
                  </a:cubicBezTo>
                  <a:cubicBezTo>
                    <a:pt x="4537" y="106"/>
                    <a:pt x="4280" y="0"/>
                    <a:pt x="4069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1366225" y="3379575"/>
              <a:ext cx="207200" cy="283400"/>
            </a:xfrm>
            <a:custGeom>
              <a:avLst/>
              <a:gdLst/>
              <a:ahLst/>
              <a:cxnLst/>
              <a:rect l="l" t="t" r="r" b="b"/>
              <a:pathLst>
                <a:path w="8288" h="11336" extrusionOk="0">
                  <a:moveTo>
                    <a:pt x="4091" y="1"/>
                  </a:moveTo>
                  <a:cubicBezTo>
                    <a:pt x="3887" y="1"/>
                    <a:pt x="3721" y="107"/>
                    <a:pt x="3509" y="228"/>
                  </a:cubicBezTo>
                  <a:cubicBezTo>
                    <a:pt x="3146" y="470"/>
                    <a:pt x="1271" y="1558"/>
                    <a:pt x="545" y="2042"/>
                  </a:cubicBezTo>
                  <a:cubicBezTo>
                    <a:pt x="61" y="2284"/>
                    <a:pt x="1" y="2768"/>
                    <a:pt x="1" y="3554"/>
                  </a:cubicBezTo>
                  <a:lnTo>
                    <a:pt x="1" y="9906"/>
                  </a:lnTo>
                  <a:cubicBezTo>
                    <a:pt x="1" y="10753"/>
                    <a:pt x="424" y="10813"/>
                    <a:pt x="787" y="11116"/>
                  </a:cubicBezTo>
                  <a:cubicBezTo>
                    <a:pt x="985" y="11285"/>
                    <a:pt x="2483" y="11336"/>
                    <a:pt x="4033" y="11336"/>
                  </a:cubicBezTo>
                  <a:cubicBezTo>
                    <a:pt x="5808" y="11336"/>
                    <a:pt x="7651" y="11269"/>
                    <a:pt x="7683" y="11237"/>
                  </a:cubicBezTo>
                  <a:cubicBezTo>
                    <a:pt x="8288" y="10874"/>
                    <a:pt x="8227" y="10692"/>
                    <a:pt x="8167" y="10087"/>
                  </a:cubicBezTo>
                  <a:cubicBezTo>
                    <a:pt x="8106" y="9482"/>
                    <a:pt x="8227" y="3554"/>
                    <a:pt x="8167" y="3010"/>
                  </a:cubicBezTo>
                  <a:cubicBezTo>
                    <a:pt x="8106" y="2526"/>
                    <a:pt x="8167" y="2466"/>
                    <a:pt x="7864" y="2284"/>
                  </a:cubicBezTo>
                  <a:cubicBezTo>
                    <a:pt x="7622" y="2103"/>
                    <a:pt x="5626" y="1014"/>
                    <a:pt x="4900" y="409"/>
                  </a:cubicBezTo>
                  <a:cubicBezTo>
                    <a:pt x="4537" y="107"/>
                    <a:pt x="4296" y="1"/>
                    <a:pt x="4091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1367750" y="3379575"/>
              <a:ext cx="204175" cy="282800"/>
            </a:xfrm>
            <a:custGeom>
              <a:avLst/>
              <a:gdLst/>
              <a:ahLst/>
              <a:cxnLst/>
              <a:rect l="l" t="t" r="r" b="b"/>
              <a:pathLst>
                <a:path w="8167" h="11312" extrusionOk="0">
                  <a:moveTo>
                    <a:pt x="4030" y="1"/>
                  </a:moveTo>
                  <a:cubicBezTo>
                    <a:pt x="3826" y="1"/>
                    <a:pt x="3660" y="107"/>
                    <a:pt x="3448" y="228"/>
                  </a:cubicBezTo>
                  <a:cubicBezTo>
                    <a:pt x="3085" y="470"/>
                    <a:pt x="1210" y="1619"/>
                    <a:pt x="484" y="2042"/>
                  </a:cubicBezTo>
                  <a:cubicBezTo>
                    <a:pt x="0" y="2345"/>
                    <a:pt x="0" y="2768"/>
                    <a:pt x="0" y="3554"/>
                  </a:cubicBezTo>
                  <a:cubicBezTo>
                    <a:pt x="0" y="3554"/>
                    <a:pt x="0" y="8636"/>
                    <a:pt x="0" y="9906"/>
                  </a:cubicBezTo>
                  <a:cubicBezTo>
                    <a:pt x="0" y="10753"/>
                    <a:pt x="363" y="10813"/>
                    <a:pt x="787" y="11116"/>
                  </a:cubicBezTo>
                  <a:cubicBezTo>
                    <a:pt x="935" y="11264"/>
                    <a:pt x="2092" y="11311"/>
                    <a:pt x="3414" y="11311"/>
                  </a:cubicBezTo>
                  <a:cubicBezTo>
                    <a:pt x="5328" y="11311"/>
                    <a:pt x="7586" y="11212"/>
                    <a:pt x="7622" y="11176"/>
                  </a:cubicBezTo>
                  <a:cubicBezTo>
                    <a:pt x="8166" y="10874"/>
                    <a:pt x="8106" y="10692"/>
                    <a:pt x="8106" y="10087"/>
                  </a:cubicBezTo>
                  <a:cubicBezTo>
                    <a:pt x="8045" y="9482"/>
                    <a:pt x="8106" y="3554"/>
                    <a:pt x="8106" y="3071"/>
                  </a:cubicBezTo>
                  <a:cubicBezTo>
                    <a:pt x="8045" y="2526"/>
                    <a:pt x="8045" y="2466"/>
                    <a:pt x="7803" y="2284"/>
                  </a:cubicBezTo>
                  <a:cubicBezTo>
                    <a:pt x="7561" y="2103"/>
                    <a:pt x="5505" y="1074"/>
                    <a:pt x="4839" y="409"/>
                  </a:cubicBezTo>
                  <a:cubicBezTo>
                    <a:pt x="4476" y="107"/>
                    <a:pt x="4235" y="1"/>
                    <a:pt x="4030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1367750" y="3381100"/>
              <a:ext cx="204175" cy="280625"/>
            </a:xfrm>
            <a:custGeom>
              <a:avLst/>
              <a:gdLst/>
              <a:ahLst/>
              <a:cxnLst/>
              <a:rect l="l" t="t" r="r" b="b"/>
              <a:pathLst>
                <a:path w="8167" h="11225" extrusionOk="0">
                  <a:moveTo>
                    <a:pt x="4030" y="0"/>
                  </a:moveTo>
                  <a:cubicBezTo>
                    <a:pt x="3826" y="0"/>
                    <a:pt x="3660" y="106"/>
                    <a:pt x="3448" y="227"/>
                  </a:cubicBezTo>
                  <a:cubicBezTo>
                    <a:pt x="3085" y="469"/>
                    <a:pt x="1210" y="1558"/>
                    <a:pt x="484" y="1981"/>
                  </a:cubicBezTo>
                  <a:cubicBezTo>
                    <a:pt x="61" y="2284"/>
                    <a:pt x="0" y="2707"/>
                    <a:pt x="0" y="3493"/>
                  </a:cubicBezTo>
                  <a:lnTo>
                    <a:pt x="0" y="9845"/>
                  </a:lnTo>
                  <a:cubicBezTo>
                    <a:pt x="0" y="10631"/>
                    <a:pt x="424" y="10752"/>
                    <a:pt x="787" y="11055"/>
                  </a:cubicBezTo>
                  <a:cubicBezTo>
                    <a:pt x="941" y="11183"/>
                    <a:pt x="2193" y="11224"/>
                    <a:pt x="3579" y="11224"/>
                  </a:cubicBezTo>
                  <a:cubicBezTo>
                    <a:pt x="5448" y="11224"/>
                    <a:pt x="7561" y="11150"/>
                    <a:pt x="7561" y="11115"/>
                  </a:cubicBezTo>
                  <a:cubicBezTo>
                    <a:pt x="8166" y="10813"/>
                    <a:pt x="8106" y="10571"/>
                    <a:pt x="8045" y="10026"/>
                  </a:cubicBezTo>
                  <a:cubicBezTo>
                    <a:pt x="8045" y="9421"/>
                    <a:pt x="8106" y="3493"/>
                    <a:pt x="8045" y="3010"/>
                  </a:cubicBezTo>
                  <a:cubicBezTo>
                    <a:pt x="8045" y="2526"/>
                    <a:pt x="8045" y="2465"/>
                    <a:pt x="7803" y="2284"/>
                  </a:cubicBezTo>
                  <a:cubicBezTo>
                    <a:pt x="7501" y="2042"/>
                    <a:pt x="5505" y="1013"/>
                    <a:pt x="4839" y="409"/>
                  </a:cubicBezTo>
                  <a:cubicBezTo>
                    <a:pt x="4476" y="106"/>
                    <a:pt x="4235" y="0"/>
                    <a:pt x="4030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1367750" y="3382400"/>
              <a:ext cx="204175" cy="278575"/>
            </a:xfrm>
            <a:custGeom>
              <a:avLst/>
              <a:gdLst/>
              <a:ahLst/>
              <a:cxnLst/>
              <a:rect l="l" t="t" r="r" b="b"/>
              <a:pathLst>
                <a:path w="8167" h="11143" extrusionOk="0">
                  <a:moveTo>
                    <a:pt x="4054" y="1"/>
                  </a:moveTo>
                  <a:cubicBezTo>
                    <a:pt x="3839" y="1"/>
                    <a:pt x="3668" y="110"/>
                    <a:pt x="3448" y="236"/>
                  </a:cubicBezTo>
                  <a:cubicBezTo>
                    <a:pt x="3085" y="417"/>
                    <a:pt x="1271" y="1566"/>
                    <a:pt x="545" y="1990"/>
                  </a:cubicBezTo>
                  <a:cubicBezTo>
                    <a:pt x="61" y="2232"/>
                    <a:pt x="0" y="2716"/>
                    <a:pt x="0" y="3441"/>
                  </a:cubicBezTo>
                  <a:lnTo>
                    <a:pt x="0" y="9793"/>
                  </a:lnTo>
                  <a:cubicBezTo>
                    <a:pt x="0" y="10579"/>
                    <a:pt x="424" y="10640"/>
                    <a:pt x="787" y="10942"/>
                  </a:cubicBezTo>
                  <a:cubicBezTo>
                    <a:pt x="968" y="11098"/>
                    <a:pt x="2238" y="11142"/>
                    <a:pt x="3631" y="11142"/>
                  </a:cubicBezTo>
                  <a:cubicBezTo>
                    <a:pt x="5487" y="11142"/>
                    <a:pt x="7561" y="11063"/>
                    <a:pt x="7561" y="11063"/>
                  </a:cubicBezTo>
                  <a:cubicBezTo>
                    <a:pt x="8166" y="10700"/>
                    <a:pt x="8106" y="10519"/>
                    <a:pt x="8045" y="9914"/>
                  </a:cubicBezTo>
                  <a:cubicBezTo>
                    <a:pt x="7985" y="9369"/>
                    <a:pt x="8106" y="3441"/>
                    <a:pt x="8045" y="2958"/>
                  </a:cubicBezTo>
                  <a:cubicBezTo>
                    <a:pt x="7985" y="2474"/>
                    <a:pt x="8045" y="2413"/>
                    <a:pt x="7743" y="2232"/>
                  </a:cubicBezTo>
                  <a:cubicBezTo>
                    <a:pt x="7501" y="2050"/>
                    <a:pt x="5505" y="961"/>
                    <a:pt x="4839" y="357"/>
                  </a:cubicBezTo>
                  <a:cubicBezTo>
                    <a:pt x="4490" y="95"/>
                    <a:pt x="4253" y="1"/>
                    <a:pt x="4054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1369250" y="3382600"/>
              <a:ext cx="201150" cy="277175"/>
            </a:xfrm>
            <a:custGeom>
              <a:avLst/>
              <a:gdLst/>
              <a:ahLst/>
              <a:cxnLst/>
              <a:rect l="l" t="t" r="r" b="b"/>
              <a:pathLst>
                <a:path w="8046" h="11087" extrusionOk="0">
                  <a:moveTo>
                    <a:pt x="3970" y="1"/>
                  </a:moveTo>
                  <a:cubicBezTo>
                    <a:pt x="3766" y="1"/>
                    <a:pt x="3600" y="107"/>
                    <a:pt x="3388" y="228"/>
                  </a:cubicBezTo>
                  <a:cubicBezTo>
                    <a:pt x="3025" y="470"/>
                    <a:pt x="1211" y="1558"/>
                    <a:pt x="485" y="1982"/>
                  </a:cubicBezTo>
                  <a:cubicBezTo>
                    <a:pt x="1" y="2284"/>
                    <a:pt x="1" y="2708"/>
                    <a:pt x="1" y="3494"/>
                  </a:cubicBezTo>
                  <a:lnTo>
                    <a:pt x="1" y="9724"/>
                  </a:lnTo>
                  <a:cubicBezTo>
                    <a:pt x="1" y="10571"/>
                    <a:pt x="364" y="10632"/>
                    <a:pt x="727" y="10934"/>
                  </a:cubicBezTo>
                  <a:cubicBezTo>
                    <a:pt x="889" y="11050"/>
                    <a:pt x="1920" y="11086"/>
                    <a:pt x="3131" y="11086"/>
                  </a:cubicBezTo>
                  <a:cubicBezTo>
                    <a:pt x="5068" y="11086"/>
                    <a:pt x="7464" y="10995"/>
                    <a:pt x="7501" y="10995"/>
                  </a:cubicBezTo>
                  <a:cubicBezTo>
                    <a:pt x="8046" y="10692"/>
                    <a:pt x="7985" y="10511"/>
                    <a:pt x="7985" y="9906"/>
                  </a:cubicBezTo>
                  <a:cubicBezTo>
                    <a:pt x="7925" y="9301"/>
                    <a:pt x="7985" y="3494"/>
                    <a:pt x="7985" y="2950"/>
                  </a:cubicBezTo>
                  <a:cubicBezTo>
                    <a:pt x="7925" y="2466"/>
                    <a:pt x="7925" y="2405"/>
                    <a:pt x="7683" y="2224"/>
                  </a:cubicBezTo>
                  <a:cubicBezTo>
                    <a:pt x="7441" y="2042"/>
                    <a:pt x="5445" y="1014"/>
                    <a:pt x="4779" y="409"/>
                  </a:cubicBezTo>
                  <a:cubicBezTo>
                    <a:pt x="4416" y="107"/>
                    <a:pt x="4175" y="1"/>
                    <a:pt x="3970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1369250" y="3384125"/>
              <a:ext cx="201150" cy="275325"/>
            </a:xfrm>
            <a:custGeom>
              <a:avLst/>
              <a:gdLst/>
              <a:ahLst/>
              <a:cxnLst/>
              <a:rect l="l" t="t" r="r" b="b"/>
              <a:pathLst>
                <a:path w="8046" h="11013" extrusionOk="0">
                  <a:moveTo>
                    <a:pt x="3978" y="0"/>
                  </a:moveTo>
                  <a:cubicBezTo>
                    <a:pt x="3781" y="0"/>
                    <a:pt x="3630" y="106"/>
                    <a:pt x="3449" y="227"/>
                  </a:cubicBezTo>
                  <a:cubicBezTo>
                    <a:pt x="3025" y="409"/>
                    <a:pt x="1211" y="1497"/>
                    <a:pt x="485" y="1981"/>
                  </a:cubicBezTo>
                  <a:cubicBezTo>
                    <a:pt x="61" y="2223"/>
                    <a:pt x="1" y="2647"/>
                    <a:pt x="1" y="3433"/>
                  </a:cubicBezTo>
                  <a:lnTo>
                    <a:pt x="1" y="9663"/>
                  </a:lnTo>
                  <a:cubicBezTo>
                    <a:pt x="1" y="10450"/>
                    <a:pt x="424" y="10510"/>
                    <a:pt x="787" y="10813"/>
                  </a:cubicBezTo>
                  <a:cubicBezTo>
                    <a:pt x="943" y="10968"/>
                    <a:pt x="2187" y="11013"/>
                    <a:pt x="3563" y="11013"/>
                  </a:cubicBezTo>
                  <a:cubicBezTo>
                    <a:pt x="5398" y="11013"/>
                    <a:pt x="7467" y="10934"/>
                    <a:pt x="7501" y="10934"/>
                  </a:cubicBezTo>
                  <a:cubicBezTo>
                    <a:pt x="8046" y="10571"/>
                    <a:pt x="7985" y="10389"/>
                    <a:pt x="7925" y="9845"/>
                  </a:cubicBezTo>
                  <a:cubicBezTo>
                    <a:pt x="7864" y="9240"/>
                    <a:pt x="7985" y="3433"/>
                    <a:pt x="7925" y="2949"/>
                  </a:cubicBezTo>
                  <a:cubicBezTo>
                    <a:pt x="7864" y="2465"/>
                    <a:pt x="7925" y="2405"/>
                    <a:pt x="7683" y="2223"/>
                  </a:cubicBezTo>
                  <a:cubicBezTo>
                    <a:pt x="7380" y="1981"/>
                    <a:pt x="5445" y="953"/>
                    <a:pt x="4779" y="409"/>
                  </a:cubicBezTo>
                  <a:cubicBezTo>
                    <a:pt x="4416" y="106"/>
                    <a:pt x="4175" y="0"/>
                    <a:pt x="3978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1369250" y="3384125"/>
              <a:ext cx="199650" cy="274125"/>
            </a:xfrm>
            <a:custGeom>
              <a:avLst/>
              <a:gdLst/>
              <a:ahLst/>
              <a:cxnLst/>
              <a:rect l="l" t="t" r="r" b="b"/>
              <a:pathLst>
                <a:path w="7986" h="10965" extrusionOk="0">
                  <a:moveTo>
                    <a:pt x="3970" y="0"/>
                  </a:moveTo>
                  <a:cubicBezTo>
                    <a:pt x="3781" y="0"/>
                    <a:pt x="3630" y="106"/>
                    <a:pt x="3449" y="227"/>
                  </a:cubicBezTo>
                  <a:cubicBezTo>
                    <a:pt x="3086" y="469"/>
                    <a:pt x="1211" y="1558"/>
                    <a:pt x="545" y="1981"/>
                  </a:cubicBezTo>
                  <a:cubicBezTo>
                    <a:pt x="61" y="2284"/>
                    <a:pt x="1" y="2707"/>
                    <a:pt x="1" y="3433"/>
                  </a:cubicBezTo>
                  <a:cubicBezTo>
                    <a:pt x="1" y="3433"/>
                    <a:pt x="1" y="8393"/>
                    <a:pt x="1" y="9663"/>
                  </a:cubicBezTo>
                  <a:cubicBezTo>
                    <a:pt x="1" y="10450"/>
                    <a:pt x="424" y="10510"/>
                    <a:pt x="787" y="10813"/>
                  </a:cubicBezTo>
                  <a:cubicBezTo>
                    <a:pt x="927" y="10929"/>
                    <a:pt x="1943" y="10965"/>
                    <a:pt x="3141" y="10965"/>
                  </a:cubicBezTo>
                  <a:cubicBezTo>
                    <a:pt x="5059" y="10965"/>
                    <a:pt x="7441" y="10873"/>
                    <a:pt x="7441" y="10873"/>
                  </a:cubicBezTo>
                  <a:cubicBezTo>
                    <a:pt x="7985" y="10571"/>
                    <a:pt x="7985" y="10389"/>
                    <a:pt x="7925" y="9784"/>
                  </a:cubicBezTo>
                  <a:cubicBezTo>
                    <a:pt x="7864" y="9240"/>
                    <a:pt x="7985" y="3433"/>
                    <a:pt x="7925" y="2949"/>
                  </a:cubicBezTo>
                  <a:cubicBezTo>
                    <a:pt x="7864" y="2465"/>
                    <a:pt x="7925" y="2405"/>
                    <a:pt x="7622" y="2223"/>
                  </a:cubicBezTo>
                  <a:cubicBezTo>
                    <a:pt x="7380" y="2042"/>
                    <a:pt x="5445" y="1013"/>
                    <a:pt x="4719" y="409"/>
                  </a:cubicBezTo>
                  <a:cubicBezTo>
                    <a:pt x="4386" y="106"/>
                    <a:pt x="4159" y="0"/>
                    <a:pt x="3970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1322375" y="3310950"/>
              <a:ext cx="291875" cy="411750"/>
            </a:xfrm>
            <a:custGeom>
              <a:avLst/>
              <a:gdLst/>
              <a:ahLst/>
              <a:cxnLst/>
              <a:rect l="l" t="t" r="r" b="b"/>
              <a:pathLst>
                <a:path w="11675" h="16470" extrusionOk="0">
                  <a:moveTo>
                    <a:pt x="5793" y="1"/>
                  </a:moveTo>
                  <a:cubicBezTo>
                    <a:pt x="5487" y="1"/>
                    <a:pt x="5240" y="156"/>
                    <a:pt x="4961" y="311"/>
                  </a:cubicBezTo>
                  <a:cubicBezTo>
                    <a:pt x="4477" y="674"/>
                    <a:pt x="1755" y="2247"/>
                    <a:pt x="726" y="2852"/>
                  </a:cubicBezTo>
                  <a:cubicBezTo>
                    <a:pt x="61" y="3275"/>
                    <a:pt x="1" y="3880"/>
                    <a:pt x="1" y="5029"/>
                  </a:cubicBezTo>
                  <a:lnTo>
                    <a:pt x="1" y="14103"/>
                  </a:lnTo>
                  <a:cubicBezTo>
                    <a:pt x="1" y="15252"/>
                    <a:pt x="545" y="15494"/>
                    <a:pt x="1150" y="15796"/>
                  </a:cubicBezTo>
                  <a:cubicBezTo>
                    <a:pt x="2130" y="16271"/>
                    <a:pt x="4202" y="16469"/>
                    <a:pt x="6201" y="16469"/>
                  </a:cubicBezTo>
                  <a:cubicBezTo>
                    <a:pt x="8276" y="16469"/>
                    <a:pt x="10273" y="16256"/>
                    <a:pt x="10889" y="15917"/>
                  </a:cubicBezTo>
                  <a:cubicBezTo>
                    <a:pt x="11312" y="15736"/>
                    <a:pt x="11675" y="15191"/>
                    <a:pt x="11554" y="14344"/>
                  </a:cubicBezTo>
                  <a:cubicBezTo>
                    <a:pt x="11494" y="13498"/>
                    <a:pt x="11675" y="4969"/>
                    <a:pt x="11554" y="4303"/>
                  </a:cubicBezTo>
                  <a:cubicBezTo>
                    <a:pt x="11494" y="3577"/>
                    <a:pt x="11554" y="3517"/>
                    <a:pt x="11191" y="3215"/>
                  </a:cubicBezTo>
                  <a:cubicBezTo>
                    <a:pt x="10768" y="2912"/>
                    <a:pt x="7925" y="1460"/>
                    <a:pt x="6896" y="553"/>
                  </a:cubicBezTo>
                  <a:cubicBezTo>
                    <a:pt x="6425" y="141"/>
                    <a:pt x="6083" y="1"/>
                    <a:pt x="5793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1373800" y="3543975"/>
              <a:ext cx="176950" cy="140775"/>
            </a:xfrm>
            <a:custGeom>
              <a:avLst/>
              <a:gdLst/>
              <a:ahLst/>
              <a:cxnLst/>
              <a:rect l="l" t="t" r="r" b="b"/>
              <a:pathLst>
                <a:path w="7078" h="5631" extrusionOk="0">
                  <a:moveTo>
                    <a:pt x="3363" y="1"/>
                  </a:moveTo>
                  <a:cubicBezTo>
                    <a:pt x="1495" y="1"/>
                    <a:pt x="0" y="1131"/>
                    <a:pt x="0" y="2664"/>
                  </a:cubicBezTo>
                  <a:cubicBezTo>
                    <a:pt x="0" y="4177"/>
                    <a:pt x="1573" y="5507"/>
                    <a:pt x="3509" y="5628"/>
                  </a:cubicBezTo>
                  <a:cubicBezTo>
                    <a:pt x="3555" y="5630"/>
                    <a:pt x="3601" y="5631"/>
                    <a:pt x="3648" y="5631"/>
                  </a:cubicBezTo>
                  <a:cubicBezTo>
                    <a:pt x="5522" y="5631"/>
                    <a:pt x="7077" y="4441"/>
                    <a:pt x="7077" y="2906"/>
                  </a:cubicBezTo>
                  <a:cubicBezTo>
                    <a:pt x="7077" y="1394"/>
                    <a:pt x="5444" y="63"/>
                    <a:pt x="3509" y="3"/>
                  </a:cubicBezTo>
                  <a:cubicBezTo>
                    <a:pt x="3460" y="1"/>
                    <a:pt x="3411" y="1"/>
                    <a:pt x="336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1609700" y="3316450"/>
              <a:ext cx="307000" cy="418550"/>
            </a:xfrm>
            <a:custGeom>
              <a:avLst/>
              <a:gdLst/>
              <a:ahLst/>
              <a:cxnLst/>
              <a:rect l="l" t="t" r="r" b="b"/>
              <a:pathLst>
                <a:path w="12280" h="16742" extrusionOk="0">
                  <a:moveTo>
                    <a:pt x="5898" y="0"/>
                  </a:moveTo>
                  <a:cubicBezTo>
                    <a:pt x="5596" y="0"/>
                    <a:pt x="5354" y="152"/>
                    <a:pt x="5082" y="333"/>
                  </a:cubicBezTo>
                  <a:cubicBezTo>
                    <a:pt x="4537" y="696"/>
                    <a:pt x="1815" y="2329"/>
                    <a:pt x="726" y="2934"/>
                  </a:cubicBezTo>
                  <a:cubicBezTo>
                    <a:pt x="61" y="3357"/>
                    <a:pt x="1" y="3962"/>
                    <a:pt x="1" y="5112"/>
                  </a:cubicBezTo>
                  <a:lnTo>
                    <a:pt x="1" y="14306"/>
                  </a:lnTo>
                  <a:cubicBezTo>
                    <a:pt x="1" y="15516"/>
                    <a:pt x="545" y="15637"/>
                    <a:pt x="1150" y="16060"/>
                  </a:cubicBezTo>
                  <a:cubicBezTo>
                    <a:pt x="1747" y="16531"/>
                    <a:pt x="4122" y="16742"/>
                    <a:pt x="6428" y="16742"/>
                  </a:cubicBezTo>
                  <a:cubicBezTo>
                    <a:pt x="8563" y="16742"/>
                    <a:pt x="10639" y="16561"/>
                    <a:pt x="11191" y="16242"/>
                  </a:cubicBezTo>
                  <a:cubicBezTo>
                    <a:pt x="12280" y="15576"/>
                    <a:pt x="11917" y="15455"/>
                    <a:pt x="11856" y="14608"/>
                  </a:cubicBezTo>
                  <a:cubicBezTo>
                    <a:pt x="11796" y="13762"/>
                    <a:pt x="11917" y="5112"/>
                    <a:pt x="11856" y="4386"/>
                  </a:cubicBezTo>
                  <a:cubicBezTo>
                    <a:pt x="11796" y="3660"/>
                    <a:pt x="11856" y="3539"/>
                    <a:pt x="11433" y="3297"/>
                  </a:cubicBezTo>
                  <a:cubicBezTo>
                    <a:pt x="11070" y="2995"/>
                    <a:pt x="8106" y="1482"/>
                    <a:pt x="7078" y="575"/>
                  </a:cubicBezTo>
                  <a:cubicBezTo>
                    <a:pt x="6564" y="152"/>
                    <a:pt x="6201" y="0"/>
                    <a:pt x="5898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1609700" y="3317375"/>
              <a:ext cx="307000" cy="416275"/>
            </a:xfrm>
            <a:custGeom>
              <a:avLst/>
              <a:gdLst/>
              <a:ahLst/>
              <a:cxnLst/>
              <a:rect l="l" t="t" r="r" b="b"/>
              <a:pathLst>
                <a:path w="12280" h="16651" extrusionOk="0">
                  <a:moveTo>
                    <a:pt x="5920" y="1"/>
                  </a:moveTo>
                  <a:cubicBezTo>
                    <a:pt x="5607" y="1"/>
                    <a:pt x="5360" y="171"/>
                    <a:pt x="5082" y="357"/>
                  </a:cubicBezTo>
                  <a:cubicBezTo>
                    <a:pt x="4537" y="659"/>
                    <a:pt x="1815" y="2292"/>
                    <a:pt x="726" y="2958"/>
                  </a:cubicBezTo>
                  <a:cubicBezTo>
                    <a:pt x="61" y="3320"/>
                    <a:pt x="1" y="3986"/>
                    <a:pt x="1" y="5075"/>
                  </a:cubicBezTo>
                  <a:lnTo>
                    <a:pt x="1" y="14269"/>
                  </a:lnTo>
                  <a:cubicBezTo>
                    <a:pt x="1" y="15479"/>
                    <a:pt x="605" y="15600"/>
                    <a:pt x="1150" y="16023"/>
                  </a:cubicBezTo>
                  <a:cubicBezTo>
                    <a:pt x="1736" y="16455"/>
                    <a:pt x="4037" y="16651"/>
                    <a:pt x="6296" y="16651"/>
                  </a:cubicBezTo>
                  <a:cubicBezTo>
                    <a:pt x="8466" y="16651"/>
                    <a:pt x="10597" y="16470"/>
                    <a:pt x="11130" y="16144"/>
                  </a:cubicBezTo>
                  <a:cubicBezTo>
                    <a:pt x="12280" y="15539"/>
                    <a:pt x="11917" y="15418"/>
                    <a:pt x="11856" y="14571"/>
                  </a:cubicBezTo>
                  <a:cubicBezTo>
                    <a:pt x="11796" y="13664"/>
                    <a:pt x="11917" y="5075"/>
                    <a:pt x="11856" y="4349"/>
                  </a:cubicBezTo>
                  <a:cubicBezTo>
                    <a:pt x="11796" y="3623"/>
                    <a:pt x="11796" y="3562"/>
                    <a:pt x="11433" y="3260"/>
                  </a:cubicBezTo>
                  <a:cubicBezTo>
                    <a:pt x="11010" y="2958"/>
                    <a:pt x="8106" y="1445"/>
                    <a:pt x="7078" y="598"/>
                  </a:cubicBezTo>
                  <a:cubicBezTo>
                    <a:pt x="6576" y="156"/>
                    <a:pt x="6218" y="1"/>
                    <a:pt x="5920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1609700" y="3318525"/>
              <a:ext cx="305500" cy="415125"/>
            </a:xfrm>
            <a:custGeom>
              <a:avLst/>
              <a:gdLst/>
              <a:ahLst/>
              <a:cxnLst/>
              <a:rect l="l" t="t" r="r" b="b"/>
              <a:pathLst>
                <a:path w="12220" h="16605" extrusionOk="0">
                  <a:moveTo>
                    <a:pt x="5922" y="0"/>
                  </a:moveTo>
                  <a:cubicBezTo>
                    <a:pt x="5608" y="0"/>
                    <a:pt x="5361" y="155"/>
                    <a:pt x="5082" y="311"/>
                  </a:cubicBezTo>
                  <a:cubicBezTo>
                    <a:pt x="4537" y="673"/>
                    <a:pt x="1815" y="2246"/>
                    <a:pt x="787" y="2912"/>
                  </a:cubicBezTo>
                  <a:cubicBezTo>
                    <a:pt x="61" y="3335"/>
                    <a:pt x="1" y="3940"/>
                    <a:pt x="1" y="5089"/>
                  </a:cubicBezTo>
                  <a:cubicBezTo>
                    <a:pt x="1" y="5089"/>
                    <a:pt x="1" y="12408"/>
                    <a:pt x="1" y="14223"/>
                  </a:cubicBezTo>
                  <a:cubicBezTo>
                    <a:pt x="1" y="15433"/>
                    <a:pt x="605" y="15554"/>
                    <a:pt x="1150" y="15977"/>
                  </a:cubicBezTo>
                  <a:cubicBezTo>
                    <a:pt x="1767" y="16409"/>
                    <a:pt x="4067" y="16605"/>
                    <a:pt x="6318" y="16605"/>
                  </a:cubicBezTo>
                  <a:cubicBezTo>
                    <a:pt x="8481" y="16605"/>
                    <a:pt x="10597" y="16424"/>
                    <a:pt x="11130" y="16098"/>
                  </a:cubicBezTo>
                  <a:cubicBezTo>
                    <a:pt x="12219" y="15433"/>
                    <a:pt x="11917" y="15372"/>
                    <a:pt x="11796" y="14465"/>
                  </a:cubicBezTo>
                  <a:cubicBezTo>
                    <a:pt x="11735" y="13618"/>
                    <a:pt x="11917" y="5029"/>
                    <a:pt x="11796" y="4303"/>
                  </a:cubicBezTo>
                  <a:cubicBezTo>
                    <a:pt x="11735" y="3637"/>
                    <a:pt x="11796" y="3516"/>
                    <a:pt x="11372" y="3274"/>
                  </a:cubicBezTo>
                  <a:cubicBezTo>
                    <a:pt x="11010" y="2972"/>
                    <a:pt x="8106" y="1460"/>
                    <a:pt x="7078" y="552"/>
                  </a:cubicBezTo>
                  <a:cubicBezTo>
                    <a:pt x="6577" y="140"/>
                    <a:pt x="6220" y="0"/>
                    <a:pt x="5922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611225" y="3319475"/>
              <a:ext cx="303975" cy="412875"/>
            </a:xfrm>
            <a:custGeom>
              <a:avLst/>
              <a:gdLst/>
              <a:ahLst/>
              <a:cxnLst/>
              <a:rect l="l" t="t" r="r" b="b"/>
              <a:pathLst>
                <a:path w="12159" h="16515" extrusionOk="0">
                  <a:moveTo>
                    <a:pt x="5837" y="0"/>
                  </a:moveTo>
                  <a:cubicBezTo>
                    <a:pt x="5535" y="0"/>
                    <a:pt x="5293" y="152"/>
                    <a:pt x="5021" y="333"/>
                  </a:cubicBezTo>
                  <a:cubicBezTo>
                    <a:pt x="4476" y="635"/>
                    <a:pt x="1754" y="2269"/>
                    <a:pt x="726" y="2874"/>
                  </a:cubicBezTo>
                  <a:cubicBezTo>
                    <a:pt x="60" y="3297"/>
                    <a:pt x="0" y="3902"/>
                    <a:pt x="0" y="5051"/>
                  </a:cubicBezTo>
                  <a:lnTo>
                    <a:pt x="0" y="14185"/>
                  </a:lnTo>
                  <a:cubicBezTo>
                    <a:pt x="0" y="15334"/>
                    <a:pt x="544" y="15455"/>
                    <a:pt x="1149" y="15879"/>
                  </a:cubicBezTo>
                  <a:cubicBezTo>
                    <a:pt x="1748" y="16320"/>
                    <a:pt x="4120" y="16515"/>
                    <a:pt x="6408" y="16515"/>
                  </a:cubicBezTo>
                  <a:cubicBezTo>
                    <a:pt x="8513" y="16515"/>
                    <a:pt x="10548" y="16350"/>
                    <a:pt x="11069" y="16060"/>
                  </a:cubicBezTo>
                  <a:cubicBezTo>
                    <a:pt x="12158" y="15395"/>
                    <a:pt x="11795" y="15274"/>
                    <a:pt x="11735" y="14427"/>
                  </a:cubicBezTo>
                  <a:cubicBezTo>
                    <a:pt x="11674" y="13580"/>
                    <a:pt x="11795" y="5051"/>
                    <a:pt x="11735" y="4325"/>
                  </a:cubicBezTo>
                  <a:cubicBezTo>
                    <a:pt x="11674" y="3599"/>
                    <a:pt x="11735" y="3539"/>
                    <a:pt x="11311" y="3236"/>
                  </a:cubicBezTo>
                  <a:cubicBezTo>
                    <a:pt x="10949" y="2934"/>
                    <a:pt x="8045" y="1422"/>
                    <a:pt x="7017" y="575"/>
                  </a:cubicBezTo>
                  <a:cubicBezTo>
                    <a:pt x="6503" y="152"/>
                    <a:pt x="6140" y="0"/>
                    <a:pt x="5837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1611225" y="3320225"/>
              <a:ext cx="303975" cy="411925"/>
            </a:xfrm>
            <a:custGeom>
              <a:avLst/>
              <a:gdLst/>
              <a:ahLst/>
              <a:cxnLst/>
              <a:rect l="l" t="t" r="r" b="b"/>
              <a:pathLst>
                <a:path w="12159" h="16477" extrusionOk="0">
                  <a:moveTo>
                    <a:pt x="5837" y="1"/>
                  </a:moveTo>
                  <a:cubicBezTo>
                    <a:pt x="5535" y="1"/>
                    <a:pt x="5293" y="152"/>
                    <a:pt x="5021" y="303"/>
                  </a:cubicBezTo>
                  <a:cubicBezTo>
                    <a:pt x="4476" y="666"/>
                    <a:pt x="1815" y="2239"/>
                    <a:pt x="726" y="2904"/>
                  </a:cubicBezTo>
                  <a:cubicBezTo>
                    <a:pt x="60" y="3267"/>
                    <a:pt x="0" y="3932"/>
                    <a:pt x="0" y="5021"/>
                  </a:cubicBezTo>
                  <a:lnTo>
                    <a:pt x="0" y="14094"/>
                  </a:lnTo>
                  <a:cubicBezTo>
                    <a:pt x="0" y="15304"/>
                    <a:pt x="605" y="15425"/>
                    <a:pt x="1149" y="15849"/>
                  </a:cubicBezTo>
                  <a:cubicBezTo>
                    <a:pt x="1735" y="16281"/>
                    <a:pt x="4005" y="16476"/>
                    <a:pt x="6233" y="16476"/>
                  </a:cubicBezTo>
                  <a:cubicBezTo>
                    <a:pt x="8374" y="16476"/>
                    <a:pt x="10476" y="16296"/>
                    <a:pt x="11009" y="15970"/>
                  </a:cubicBezTo>
                  <a:cubicBezTo>
                    <a:pt x="12158" y="15365"/>
                    <a:pt x="11795" y="15244"/>
                    <a:pt x="11735" y="14397"/>
                  </a:cubicBezTo>
                  <a:cubicBezTo>
                    <a:pt x="11614" y="13550"/>
                    <a:pt x="11795" y="5021"/>
                    <a:pt x="11735" y="4295"/>
                  </a:cubicBezTo>
                  <a:cubicBezTo>
                    <a:pt x="11614" y="3569"/>
                    <a:pt x="11674" y="3509"/>
                    <a:pt x="11311" y="3206"/>
                  </a:cubicBezTo>
                  <a:cubicBezTo>
                    <a:pt x="10888" y="2965"/>
                    <a:pt x="7985" y="1452"/>
                    <a:pt x="7017" y="605"/>
                  </a:cubicBezTo>
                  <a:cubicBezTo>
                    <a:pt x="6503" y="152"/>
                    <a:pt x="6140" y="1"/>
                    <a:pt x="5837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611225" y="3320975"/>
              <a:ext cx="302450" cy="409875"/>
            </a:xfrm>
            <a:custGeom>
              <a:avLst/>
              <a:gdLst/>
              <a:ahLst/>
              <a:cxnLst/>
              <a:rect l="l" t="t" r="r" b="b"/>
              <a:pathLst>
                <a:path w="12098" h="16395" extrusionOk="0">
                  <a:moveTo>
                    <a:pt x="5837" y="1"/>
                  </a:moveTo>
                  <a:cubicBezTo>
                    <a:pt x="5535" y="1"/>
                    <a:pt x="5293" y="152"/>
                    <a:pt x="5021" y="334"/>
                  </a:cubicBezTo>
                  <a:cubicBezTo>
                    <a:pt x="4476" y="696"/>
                    <a:pt x="1815" y="2269"/>
                    <a:pt x="786" y="2874"/>
                  </a:cubicBezTo>
                  <a:cubicBezTo>
                    <a:pt x="121" y="3297"/>
                    <a:pt x="0" y="3902"/>
                    <a:pt x="0" y="5052"/>
                  </a:cubicBezTo>
                  <a:cubicBezTo>
                    <a:pt x="0" y="5052"/>
                    <a:pt x="0" y="12250"/>
                    <a:pt x="0" y="14064"/>
                  </a:cubicBezTo>
                  <a:cubicBezTo>
                    <a:pt x="0" y="15214"/>
                    <a:pt x="605" y="15395"/>
                    <a:pt x="1149" y="15758"/>
                  </a:cubicBezTo>
                  <a:cubicBezTo>
                    <a:pt x="1748" y="16199"/>
                    <a:pt x="4103" y="16394"/>
                    <a:pt x="6376" y="16394"/>
                  </a:cubicBezTo>
                  <a:cubicBezTo>
                    <a:pt x="8467" y="16394"/>
                    <a:pt x="10487" y="16229"/>
                    <a:pt x="11009" y="15940"/>
                  </a:cubicBezTo>
                  <a:cubicBezTo>
                    <a:pt x="12098" y="15274"/>
                    <a:pt x="11735" y="15153"/>
                    <a:pt x="11674" y="14306"/>
                  </a:cubicBezTo>
                  <a:cubicBezTo>
                    <a:pt x="11614" y="13460"/>
                    <a:pt x="11735" y="4991"/>
                    <a:pt x="11674" y="4265"/>
                  </a:cubicBezTo>
                  <a:cubicBezTo>
                    <a:pt x="11614" y="3600"/>
                    <a:pt x="11674" y="3479"/>
                    <a:pt x="11251" y="3237"/>
                  </a:cubicBezTo>
                  <a:cubicBezTo>
                    <a:pt x="10888" y="2935"/>
                    <a:pt x="7985" y="1422"/>
                    <a:pt x="7017" y="575"/>
                  </a:cubicBezTo>
                  <a:cubicBezTo>
                    <a:pt x="6503" y="152"/>
                    <a:pt x="6140" y="1"/>
                    <a:pt x="5837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1612725" y="3321925"/>
              <a:ext cx="300950" cy="408150"/>
            </a:xfrm>
            <a:custGeom>
              <a:avLst/>
              <a:gdLst/>
              <a:ahLst/>
              <a:cxnLst/>
              <a:rect l="l" t="t" r="r" b="b"/>
              <a:pathLst>
                <a:path w="12038" h="16326" extrusionOk="0">
                  <a:moveTo>
                    <a:pt x="5791" y="0"/>
                  </a:moveTo>
                  <a:cubicBezTo>
                    <a:pt x="5486" y="0"/>
                    <a:pt x="5239" y="170"/>
                    <a:pt x="4961" y="356"/>
                  </a:cubicBezTo>
                  <a:cubicBezTo>
                    <a:pt x="4416" y="658"/>
                    <a:pt x="1755" y="2231"/>
                    <a:pt x="726" y="2897"/>
                  </a:cubicBezTo>
                  <a:cubicBezTo>
                    <a:pt x="61" y="3259"/>
                    <a:pt x="0" y="3864"/>
                    <a:pt x="0" y="5014"/>
                  </a:cubicBezTo>
                  <a:cubicBezTo>
                    <a:pt x="0" y="5014"/>
                    <a:pt x="0" y="12212"/>
                    <a:pt x="0" y="14026"/>
                  </a:cubicBezTo>
                  <a:cubicBezTo>
                    <a:pt x="0" y="15176"/>
                    <a:pt x="545" y="15297"/>
                    <a:pt x="1089" y="15720"/>
                  </a:cubicBezTo>
                  <a:cubicBezTo>
                    <a:pt x="1664" y="16144"/>
                    <a:pt x="3857" y="16325"/>
                    <a:pt x="6042" y="16325"/>
                  </a:cubicBezTo>
                  <a:cubicBezTo>
                    <a:pt x="8227" y="16325"/>
                    <a:pt x="10405" y="16144"/>
                    <a:pt x="10949" y="15841"/>
                  </a:cubicBezTo>
                  <a:cubicBezTo>
                    <a:pt x="12038" y="15236"/>
                    <a:pt x="11675" y="15115"/>
                    <a:pt x="11614" y="14268"/>
                  </a:cubicBezTo>
                  <a:cubicBezTo>
                    <a:pt x="11554" y="13422"/>
                    <a:pt x="11675" y="4953"/>
                    <a:pt x="11614" y="4288"/>
                  </a:cubicBezTo>
                  <a:cubicBezTo>
                    <a:pt x="11554" y="3562"/>
                    <a:pt x="11554" y="3501"/>
                    <a:pt x="11191" y="3199"/>
                  </a:cubicBezTo>
                  <a:cubicBezTo>
                    <a:pt x="10828" y="2897"/>
                    <a:pt x="7925" y="1445"/>
                    <a:pt x="6896" y="598"/>
                  </a:cubicBezTo>
                  <a:cubicBezTo>
                    <a:pt x="6424" y="155"/>
                    <a:pt x="6081" y="0"/>
                    <a:pt x="5791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612725" y="3322500"/>
              <a:ext cx="299450" cy="407000"/>
            </a:xfrm>
            <a:custGeom>
              <a:avLst/>
              <a:gdLst/>
              <a:ahLst/>
              <a:cxnLst/>
              <a:rect l="l" t="t" r="r" b="b"/>
              <a:pathLst>
                <a:path w="11978" h="16280" extrusionOk="0">
                  <a:moveTo>
                    <a:pt x="5770" y="0"/>
                  </a:moveTo>
                  <a:cubicBezTo>
                    <a:pt x="5475" y="0"/>
                    <a:pt x="5233" y="152"/>
                    <a:pt x="4961" y="333"/>
                  </a:cubicBezTo>
                  <a:cubicBezTo>
                    <a:pt x="4477" y="696"/>
                    <a:pt x="1755" y="2269"/>
                    <a:pt x="726" y="2874"/>
                  </a:cubicBezTo>
                  <a:cubicBezTo>
                    <a:pt x="61" y="3297"/>
                    <a:pt x="0" y="3902"/>
                    <a:pt x="0" y="4991"/>
                  </a:cubicBezTo>
                  <a:lnTo>
                    <a:pt x="0" y="13943"/>
                  </a:lnTo>
                  <a:cubicBezTo>
                    <a:pt x="0" y="15153"/>
                    <a:pt x="605" y="15274"/>
                    <a:pt x="1150" y="15697"/>
                  </a:cubicBezTo>
                  <a:cubicBezTo>
                    <a:pt x="1706" y="16099"/>
                    <a:pt x="3967" y="16280"/>
                    <a:pt x="6184" y="16280"/>
                  </a:cubicBezTo>
                  <a:cubicBezTo>
                    <a:pt x="8305" y="16280"/>
                    <a:pt x="10386" y="16114"/>
                    <a:pt x="10889" y="15818"/>
                  </a:cubicBezTo>
                  <a:cubicBezTo>
                    <a:pt x="11977" y="15213"/>
                    <a:pt x="11675" y="15092"/>
                    <a:pt x="11554" y="14245"/>
                  </a:cubicBezTo>
                  <a:cubicBezTo>
                    <a:pt x="11493" y="13399"/>
                    <a:pt x="11675" y="4991"/>
                    <a:pt x="11554" y="4265"/>
                  </a:cubicBezTo>
                  <a:cubicBezTo>
                    <a:pt x="11493" y="3539"/>
                    <a:pt x="11554" y="3478"/>
                    <a:pt x="11191" y="3176"/>
                  </a:cubicBezTo>
                  <a:cubicBezTo>
                    <a:pt x="10768" y="2934"/>
                    <a:pt x="7925" y="1422"/>
                    <a:pt x="6896" y="575"/>
                  </a:cubicBezTo>
                  <a:cubicBezTo>
                    <a:pt x="6412" y="152"/>
                    <a:pt x="6065" y="0"/>
                    <a:pt x="5770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1614225" y="3324000"/>
              <a:ext cx="297950" cy="404750"/>
            </a:xfrm>
            <a:custGeom>
              <a:avLst/>
              <a:gdLst/>
              <a:ahLst/>
              <a:cxnLst/>
              <a:rect l="l" t="t" r="r" b="b"/>
              <a:pathLst>
                <a:path w="11918" h="16190" extrusionOk="0">
                  <a:moveTo>
                    <a:pt x="5710" y="1"/>
                  </a:moveTo>
                  <a:cubicBezTo>
                    <a:pt x="5415" y="1"/>
                    <a:pt x="5173" y="152"/>
                    <a:pt x="4901" y="333"/>
                  </a:cubicBezTo>
                  <a:cubicBezTo>
                    <a:pt x="4417" y="636"/>
                    <a:pt x="1755" y="2209"/>
                    <a:pt x="666" y="2814"/>
                  </a:cubicBezTo>
                  <a:cubicBezTo>
                    <a:pt x="61" y="3237"/>
                    <a:pt x="1" y="3842"/>
                    <a:pt x="1" y="4931"/>
                  </a:cubicBezTo>
                  <a:cubicBezTo>
                    <a:pt x="1" y="4931"/>
                    <a:pt x="1" y="12068"/>
                    <a:pt x="1" y="13883"/>
                  </a:cubicBezTo>
                  <a:cubicBezTo>
                    <a:pt x="1" y="15032"/>
                    <a:pt x="545" y="15153"/>
                    <a:pt x="1090" y="15577"/>
                  </a:cubicBezTo>
                  <a:cubicBezTo>
                    <a:pt x="1646" y="16009"/>
                    <a:pt x="3908" y="16189"/>
                    <a:pt x="6124" y="16189"/>
                  </a:cubicBezTo>
                  <a:cubicBezTo>
                    <a:pt x="8246" y="16189"/>
                    <a:pt x="10326" y="16024"/>
                    <a:pt x="10829" y="15758"/>
                  </a:cubicBezTo>
                  <a:cubicBezTo>
                    <a:pt x="11917" y="15093"/>
                    <a:pt x="11554" y="14972"/>
                    <a:pt x="11494" y="14125"/>
                  </a:cubicBezTo>
                  <a:cubicBezTo>
                    <a:pt x="11433" y="13339"/>
                    <a:pt x="11554" y="4931"/>
                    <a:pt x="11494" y="4205"/>
                  </a:cubicBezTo>
                  <a:cubicBezTo>
                    <a:pt x="11433" y="3539"/>
                    <a:pt x="11494" y="3418"/>
                    <a:pt x="11070" y="3176"/>
                  </a:cubicBezTo>
                  <a:cubicBezTo>
                    <a:pt x="10708" y="2874"/>
                    <a:pt x="7865" y="1422"/>
                    <a:pt x="6836" y="575"/>
                  </a:cubicBezTo>
                  <a:cubicBezTo>
                    <a:pt x="6352" y="152"/>
                    <a:pt x="6005" y="1"/>
                    <a:pt x="5710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1614225" y="3324575"/>
              <a:ext cx="296425" cy="403425"/>
            </a:xfrm>
            <a:custGeom>
              <a:avLst/>
              <a:gdLst/>
              <a:ahLst/>
              <a:cxnLst/>
              <a:rect l="l" t="t" r="r" b="b"/>
              <a:pathLst>
                <a:path w="11857" h="16137" extrusionOk="0">
                  <a:moveTo>
                    <a:pt x="5733" y="0"/>
                  </a:moveTo>
                  <a:cubicBezTo>
                    <a:pt x="5427" y="0"/>
                    <a:pt x="5180" y="155"/>
                    <a:pt x="4901" y="310"/>
                  </a:cubicBezTo>
                  <a:cubicBezTo>
                    <a:pt x="4417" y="673"/>
                    <a:pt x="1755" y="2246"/>
                    <a:pt x="727" y="2851"/>
                  </a:cubicBezTo>
                  <a:cubicBezTo>
                    <a:pt x="61" y="3214"/>
                    <a:pt x="1" y="3819"/>
                    <a:pt x="1" y="4968"/>
                  </a:cubicBezTo>
                  <a:lnTo>
                    <a:pt x="1" y="13860"/>
                  </a:lnTo>
                  <a:cubicBezTo>
                    <a:pt x="1" y="15009"/>
                    <a:pt x="545" y="15130"/>
                    <a:pt x="1090" y="15554"/>
                  </a:cubicBezTo>
                  <a:cubicBezTo>
                    <a:pt x="1646" y="15955"/>
                    <a:pt x="3907" y="16136"/>
                    <a:pt x="6124" y="16136"/>
                  </a:cubicBezTo>
                  <a:cubicBezTo>
                    <a:pt x="8245" y="16136"/>
                    <a:pt x="10326" y="15970"/>
                    <a:pt x="10829" y="15675"/>
                  </a:cubicBezTo>
                  <a:cubicBezTo>
                    <a:pt x="11857" y="15070"/>
                    <a:pt x="11554" y="14949"/>
                    <a:pt x="11494" y="14102"/>
                  </a:cubicBezTo>
                  <a:cubicBezTo>
                    <a:pt x="11433" y="13255"/>
                    <a:pt x="11554" y="4908"/>
                    <a:pt x="11494" y="4242"/>
                  </a:cubicBezTo>
                  <a:cubicBezTo>
                    <a:pt x="11433" y="3516"/>
                    <a:pt x="11433" y="3456"/>
                    <a:pt x="11070" y="3153"/>
                  </a:cubicBezTo>
                  <a:cubicBezTo>
                    <a:pt x="10708" y="2912"/>
                    <a:pt x="7865" y="1399"/>
                    <a:pt x="6836" y="552"/>
                  </a:cubicBezTo>
                  <a:cubicBezTo>
                    <a:pt x="6365" y="140"/>
                    <a:pt x="6023" y="0"/>
                    <a:pt x="5733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1614225" y="3325525"/>
              <a:ext cx="296425" cy="401700"/>
            </a:xfrm>
            <a:custGeom>
              <a:avLst/>
              <a:gdLst/>
              <a:ahLst/>
              <a:cxnLst/>
              <a:rect l="l" t="t" r="r" b="b"/>
              <a:pathLst>
                <a:path w="11857" h="16068" extrusionOk="0">
                  <a:moveTo>
                    <a:pt x="5710" y="0"/>
                  </a:moveTo>
                  <a:cubicBezTo>
                    <a:pt x="5415" y="0"/>
                    <a:pt x="5173" y="152"/>
                    <a:pt x="4901" y="333"/>
                  </a:cubicBezTo>
                  <a:cubicBezTo>
                    <a:pt x="4417" y="635"/>
                    <a:pt x="1755" y="2208"/>
                    <a:pt x="727" y="2813"/>
                  </a:cubicBezTo>
                  <a:cubicBezTo>
                    <a:pt x="61" y="3236"/>
                    <a:pt x="1" y="3841"/>
                    <a:pt x="1" y="4930"/>
                  </a:cubicBezTo>
                  <a:lnTo>
                    <a:pt x="1" y="13761"/>
                  </a:lnTo>
                  <a:cubicBezTo>
                    <a:pt x="1" y="14971"/>
                    <a:pt x="606" y="15092"/>
                    <a:pt x="1150" y="15455"/>
                  </a:cubicBezTo>
                  <a:cubicBezTo>
                    <a:pt x="1707" y="15888"/>
                    <a:pt x="3952" y="16068"/>
                    <a:pt x="6145" y="16068"/>
                  </a:cubicBezTo>
                  <a:cubicBezTo>
                    <a:pt x="8244" y="16068"/>
                    <a:pt x="10295" y="15903"/>
                    <a:pt x="10768" y="15637"/>
                  </a:cubicBezTo>
                  <a:cubicBezTo>
                    <a:pt x="11857" y="14971"/>
                    <a:pt x="11554" y="14911"/>
                    <a:pt x="11433" y="14064"/>
                  </a:cubicBezTo>
                  <a:cubicBezTo>
                    <a:pt x="11373" y="13217"/>
                    <a:pt x="11554" y="4870"/>
                    <a:pt x="11433" y="4204"/>
                  </a:cubicBezTo>
                  <a:cubicBezTo>
                    <a:pt x="11373" y="3478"/>
                    <a:pt x="11433" y="3418"/>
                    <a:pt x="11070" y="3176"/>
                  </a:cubicBezTo>
                  <a:cubicBezTo>
                    <a:pt x="10647" y="2874"/>
                    <a:pt x="7865" y="1422"/>
                    <a:pt x="6836" y="575"/>
                  </a:cubicBezTo>
                  <a:cubicBezTo>
                    <a:pt x="6352" y="152"/>
                    <a:pt x="6005" y="0"/>
                    <a:pt x="5710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1615750" y="3326075"/>
              <a:ext cx="294900" cy="400400"/>
            </a:xfrm>
            <a:custGeom>
              <a:avLst/>
              <a:gdLst/>
              <a:ahLst/>
              <a:cxnLst/>
              <a:rect l="l" t="t" r="r" b="b"/>
              <a:pathLst>
                <a:path w="11796" h="16016" extrusionOk="0">
                  <a:moveTo>
                    <a:pt x="5679" y="1"/>
                  </a:moveTo>
                  <a:cubicBezTo>
                    <a:pt x="5381" y="1"/>
                    <a:pt x="5148" y="156"/>
                    <a:pt x="4900" y="311"/>
                  </a:cubicBezTo>
                  <a:cubicBezTo>
                    <a:pt x="4356" y="674"/>
                    <a:pt x="1694" y="2186"/>
                    <a:pt x="666" y="2852"/>
                  </a:cubicBezTo>
                  <a:cubicBezTo>
                    <a:pt x="61" y="3214"/>
                    <a:pt x="0" y="3819"/>
                    <a:pt x="0" y="4908"/>
                  </a:cubicBezTo>
                  <a:lnTo>
                    <a:pt x="0" y="13739"/>
                  </a:lnTo>
                  <a:cubicBezTo>
                    <a:pt x="0" y="14889"/>
                    <a:pt x="545" y="15010"/>
                    <a:pt x="1089" y="15433"/>
                  </a:cubicBezTo>
                  <a:cubicBezTo>
                    <a:pt x="1646" y="15835"/>
                    <a:pt x="3891" y="16016"/>
                    <a:pt x="6084" y="16016"/>
                  </a:cubicBezTo>
                  <a:cubicBezTo>
                    <a:pt x="8183" y="16016"/>
                    <a:pt x="10234" y="15850"/>
                    <a:pt x="10707" y="15554"/>
                  </a:cubicBezTo>
                  <a:cubicBezTo>
                    <a:pt x="11796" y="14949"/>
                    <a:pt x="11433" y="14828"/>
                    <a:pt x="11372" y="13981"/>
                  </a:cubicBezTo>
                  <a:cubicBezTo>
                    <a:pt x="11312" y="13195"/>
                    <a:pt x="11433" y="4908"/>
                    <a:pt x="11372" y="4182"/>
                  </a:cubicBezTo>
                  <a:cubicBezTo>
                    <a:pt x="11312" y="3517"/>
                    <a:pt x="11372" y="3396"/>
                    <a:pt x="10949" y="3154"/>
                  </a:cubicBezTo>
                  <a:cubicBezTo>
                    <a:pt x="10586" y="2852"/>
                    <a:pt x="7804" y="1400"/>
                    <a:pt x="6775" y="553"/>
                  </a:cubicBezTo>
                  <a:cubicBezTo>
                    <a:pt x="6304" y="141"/>
                    <a:pt x="5962" y="1"/>
                    <a:pt x="5679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1615750" y="3327025"/>
              <a:ext cx="293400" cy="398875"/>
            </a:xfrm>
            <a:custGeom>
              <a:avLst/>
              <a:gdLst/>
              <a:ahLst/>
              <a:cxnLst/>
              <a:rect l="l" t="t" r="r" b="b"/>
              <a:pathLst>
                <a:path w="11736" h="15955" extrusionOk="0">
                  <a:moveTo>
                    <a:pt x="5656" y="1"/>
                  </a:moveTo>
                  <a:cubicBezTo>
                    <a:pt x="5369" y="1"/>
                    <a:pt x="5142" y="152"/>
                    <a:pt x="4900" y="333"/>
                  </a:cubicBezTo>
                  <a:cubicBezTo>
                    <a:pt x="4356" y="636"/>
                    <a:pt x="1755" y="2209"/>
                    <a:pt x="726" y="2814"/>
                  </a:cubicBezTo>
                  <a:cubicBezTo>
                    <a:pt x="61" y="3176"/>
                    <a:pt x="0" y="3781"/>
                    <a:pt x="0" y="4870"/>
                  </a:cubicBezTo>
                  <a:lnTo>
                    <a:pt x="0" y="13701"/>
                  </a:lnTo>
                  <a:cubicBezTo>
                    <a:pt x="0" y="14851"/>
                    <a:pt x="545" y="14972"/>
                    <a:pt x="1089" y="15395"/>
                  </a:cubicBezTo>
                  <a:cubicBezTo>
                    <a:pt x="1634" y="15788"/>
                    <a:pt x="3796" y="15955"/>
                    <a:pt x="5944" y="15955"/>
                  </a:cubicBezTo>
                  <a:cubicBezTo>
                    <a:pt x="8091" y="15955"/>
                    <a:pt x="10223" y="15788"/>
                    <a:pt x="10707" y="15516"/>
                  </a:cubicBezTo>
                  <a:cubicBezTo>
                    <a:pt x="11735" y="14911"/>
                    <a:pt x="11433" y="14790"/>
                    <a:pt x="11372" y="13943"/>
                  </a:cubicBezTo>
                  <a:cubicBezTo>
                    <a:pt x="11312" y="13097"/>
                    <a:pt x="11433" y="4870"/>
                    <a:pt x="11372" y="4205"/>
                  </a:cubicBezTo>
                  <a:cubicBezTo>
                    <a:pt x="11312" y="3479"/>
                    <a:pt x="11312" y="3418"/>
                    <a:pt x="10949" y="3116"/>
                  </a:cubicBezTo>
                  <a:cubicBezTo>
                    <a:pt x="10586" y="2874"/>
                    <a:pt x="7743" y="1422"/>
                    <a:pt x="6775" y="575"/>
                  </a:cubicBezTo>
                  <a:cubicBezTo>
                    <a:pt x="6291" y="152"/>
                    <a:pt x="5944" y="1"/>
                    <a:pt x="5656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1615750" y="3328175"/>
              <a:ext cx="293400" cy="396800"/>
            </a:xfrm>
            <a:custGeom>
              <a:avLst/>
              <a:gdLst/>
              <a:ahLst/>
              <a:cxnLst/>
              <a:rect l="l" t="t" r="r" b="b"/>
              <a:pathLst>
                <a:path w="11736" h="15872" extrusionOk="0">
                  <a:moveTo>
                    <a:pt x="5656" y="0"/>
                  </a:moveTo>
                  <a:cubicBezTo>
                    <a:pt x="5369" y="0"/>
                    <a:pt x="5142" y="136"/>
                    <a:pt x="4900" y="287"/>
                  </a:cubicBezTo>
                  <a:cubicBezTo>
                    <a:pt x="4356" y="650"/>
                    <a:pt x="1755" y="2163"/>
                    <a:pt x="726" y="2768"/>
                  </a:cubicBezTo>
                  <a:cubicBezTo>
                    <a:pt x="61" y="3191"/>
                    <a:pt x="0" y="3796"/>
                    <a:pt x="0" y="4885"/>
                  </a:cubicBezTo>
                  <a:lnTo>
                    <a:pt x="0" y="13655"/>
                  </a:lnTo>
                  <a:cubicBezTo>
                    <a:pt x="0" y="14805"/>
                    <a:pt x="605" y="14865"/>
                    <a:pt x="1089" y="15289"/>
                  </a:cubicBezTo>
                  <a:cubicBezTo>
                    <a:pt x="1646" y="15690"/>
                    <a:pt x="3875" y="15871"/>
                    <a:pt x="6053" y="15871"/>
                  </a:cubicBezTo>
                  <a:cubicBezTo>
                    <a:pt x="8137" y="15871"/>
                    <a:pt x="10173" y="15706"/>
                    <a:pt x="10647" y="15410"/>
                  </a:cubicBezTo>
                  <a:cubicBezTo>
                    <a:pt x="11735" y="14805"/>
                    <a:pt x="11372" y="14684"/>
                    <a:pt x="11312" y="13897"/>
                  </a:cubicBezTo>
                  <a:cubicBezTo>
                    <a:pt x="11251" y="13051"/>
                    <a:pt x="11372" y="4824"/>
                    <a:pt x="11312" y="4159"/>
                  </a:cubicBezTo>
                  <a:cubicBezTo>
                    <a:pt x="11251" y="3493"/>
                    <a:pt x="11312" y="3372"/>
                    <a:pt x="10949" y="3130"/>
                  </a:cubicBezTo>
                  <a:cubicBezTo>
                    <a:pt x="10586" y="2828"/>
                    <a:pt x="7743" y="1376"/>
                    <a:pt x="6775" y="529"/>
                  </a:cubicBezTo>
                  <a:cubicBezTo>
                    <a:pt x="6291" y="136"/>
                    <a:pt x="5944" y="0"/>
                    <a:pt x="5656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1617250" y="3329100"/>
              <a:ext cx="290375" cy="395300"/>
            </a:xfrm>
            <a:custGeom>
              <a:avLst/>
              <a:gdLst/>
              <a:ahLst/>
              <a:cxnLst/>
              <a:rect l="l" t="t" r="r" b="b"/>
              <a:pathLst>
                <a:path w="11615" h="15812" extrusionOk="0">
                  <a:moveTo>
                    <a:pt x="5619" y="1"/>
                  </a:moveTo>
                  <a:cubicBezTo>
                    <a:pt x="5321" y="1"/>
                    <a:pt x="5088" y="156"/>
                    <a:pt x="4840" y="311"/>
                  </a:cubicBezTo>
                  <a:cubicBezTo>
                    <a:pt x="4296" y="613"/>
                    <a:pt x="1695" y="2186"/>
                    <a:pt x="666" y="2791"/>
                  </a:cubicBezTo>
                  <a:cubicBezTo>
                    <a:pt x="61" y="3154"/>
                    <a:pt x="1" y="3759"/>
                    <a:pt x="1" y="4848"/>
                  </a:cubicBezTo>
                  <a:cubicBezTo>
                    <a:pt x="1" y="4848"/>
                    <a:pt x="1" y="11804"/>
                    <a:pt x="1" y="13558"/>
                  </a:cubicBezTo>
                  <a:cubicBezTo>
                    <a:pt x="1" y="14707"/>
                    <a:pt x="545" y="14828"/>
                    <a:pt x="1090" y="15252"/>
                  </a:cubicBezTo>
                  <a:cubicBezTo>
                    <a:pt x="1604" y="15645"/>
                    <a:pt x="3736" y="15811"/>
                    <a:pt x="5861" y="15811"/>
                  </a:cubicBezTo>
                  <a:cubicBezTo>
                    <a:pt x="7986" y="15811"/>
                    <a:pt x="10103" y="15645"/>
                    <a:pt x="10587" y="15373"/>
                  </a:cubicBezTo>
                  <a:cubicBezTo>
                    <a:pt x="11615" y="14768"/>
                    <a:pt x="11312" y="14647"/>
                    <a:pt x="11252" y="13860"/>
                  </a:cubicBezTo>
                  <a:cubicBezTo>
                    <a:pt x="11191" y="13014"/>
                    <a:pt x="11312" y="4848"/>
                    <a:pt x="11252" y="4122"/>
                  </a:cubicBezTo>
                  <a:cubicBezTo>
                    <a:pt x="11191" y="3456"/>
                    <a:pt x="11252" y="3396"/>
                    <a:pt x="10828" y="3093"/>
                  </a:cubicBezTo>
                  <a:cubicBezTo>
                    <a:pt x="10466" y="2851"/>
                    <a:pt x="7683" y="1400"/>
                    <a:pt x="6715" y="553"/>
                  </a:cubicBezTo>
                  <a:cubicBezTo>
                    <a:pt x="6244" y="140"/>
                    <a:pt x="5902" y="1"/>
                    <a:pt x="5619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1617250" y="3330050"/>
              <a:ext cx="290375" cy="393025"/>
            </a:xfrm>
            <a:custGeom>
              <a:avLst/>
              <a:gdLst/>
              <a:ahLst/>
              <a:cxnLst/>
              <a:rect l="l" t="t" r="r" b="b"/>
              <a:pathLst>
                <a:path w="11615" h="15721" extrusionOk="0">
                  <a:moveTo>
                    <a:pt x="5596" y="1"/>
                  </a:moveTo>
                  <a:cubicBezTo>
                    <a:pt x="5309" y="1"/>
                    <a:pt x="5082" y="152"/>
                    <a:pt x="4840" y="333"/>
                  </a:cubicBezTo>
                  <a:cubicBezTo>
                    <a:pt x="4296" y="636"/>
                    <a:pt x="1695" y="2148"/>
                    <a:pt x="727" y="2753"/>
                  </a:cubicBezTo>
                  <a:cubicBezTo>
                    <a:pt x="61" y="3176"/>
                    <a:pt x="1" y="3721"/>
                    <a:pt x="1" y="4810"/>
                  </a:cubicBezTo>
                  <a:lnTo>
                    <a:pt x="1" y="13520"/>
                  </a:lnTo>
                  <a:cubicBezTo>
                    <a:pt x="1" y="14669"/>
                    <a:pt x="545" y="14790"/>
                    <a:pt x="1090" y="15153"/>
                  </a:cubicBezTo>
                  <a:cubicBezTo>
                    <a:pt x="1616" y="15556"/>
                    <a:pt x="3839" y="15721"/>
                    <a:pt x="6013" y="15721"/>
                  </a:cubicBezTo>
                  <a:cubicBezTo>
                    <a:pt x="8086" y="15721"/>
                    <a:pt x="10114" y="15571"/>
                    <a:pt x="10587" y="15335"/>
                  </a:cubicBezTo>
                  <a:cubicBezTo>
                    <a:pt x="11615" y="14730"/>
                    <a:pt x="11312" y="14609"/>
                    <a:pt x="11252" y="13762"/>
                  </a:cubicBezTo>
                  <a:cubicBezTo>
                    <a:pt x="11131" y="12976"/>
                    <a:pt x="11312" y="4810"/>
                    <a:pt x="11252" y="4144"/>
                  </a:cubicBezTo>
                  <a:cubicBezTo>
                    <a:pt x="11131" y="3418"/>
                    <a:pt x="11191" y="3358"/>
                    <a:pt x="10828" y="3116"/>
                  </a:cubicBezTo>
                  <a:cubicBezTo>
                    <a:pt x="10466" y="2813"/>
                    <a:pt x="7683" y="1362"/>
                    <a:pt x="6715" y="575"/>
                  </a:cubicBezTo>
                  <a:cubicBezTo>
                    <a:pt x="6231" y="152"/>
                    <a:pt x="5884" y="1"/>
                    <a:pt x="5596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1617250" y="3330625"/>
              <a:ext cx="288875" cy="392250"/>
            </a:xfrm>
            <a:custGeom>
              <a:avLst/>
              <a:gdLst/>
              <a:ahLst/>
              <a:cxnLst/>
              <a:rect l="l" t="t" r="r" b="b"/>
              <a:pathLst>
                <a:path w="11555" h="15690" extrusionOk="0">
                  <a:moveTo>
                    <a:pt x="5619" y="0"/>
                  </a:moveTo>
                  <a:cubicBezTo>
                    <a:pt x="5321" y="0"/>
                    <a:pt x="5088" y="155"/>
                    <a:pt x="4840" y="310"/>
                  </a:cubicBezTo>
                  <a:cubicBezTo>
                    <a:pt x="4296" y="613"/>
                    <a:pt x="1755" y="2186"/>
                    <a:pt x="727" y="2790"/>
                  </a:cubicBezTo>
                  <a:cubicBezTo>
                    <a:pt x="122" y="3153"/>
                    <a:pt x="1" y="3758"/>
                    <a:pt x="1" y="4787"/>
                  </a:cubicBezTo>
                  <a:lnTo>
                    <a:pt x="1" y="13497"/>
                  </a:lnTo>
                  <a:cubicBezTo>
                    <a:pt x="1" y="14586"/>
                    <a:pt x="606" y="14707"/>
                    <a:pt x="1090" y="15130"/>
                  </a:cubicBezTo>
                  <a:cubicBezTo>
                    <a:pt x="1604" y="15523"/>
                    <a:pt x="3736" y="15690"/>
                    <a:pt x="5853" y="15690"/>
                  </a:cubicBezTo>
                  <a:cubicBezTo>
                    <a:pt x="7970" y="15690"/>
                    <a:pt x="10072" y="15523"/>
                    <a:pt x="10526" y="15251"/>
                  </a:cubicBezTo>
                  <a:cubicBezTo>
                    <a:pt x="11554" y="14646"/>
                    <a:pt x="11252" y="14525"/>
                    <a:pt x="11191" y="13739"/>
                  </a:cubicBezTo>
                  <a:cubicBezTo>
                    <a:pt x="11131" y="12892"/>
                    <a:pt x="11252" y="4787"/>
                    <a:pt x="11191" y="4121"/>
                  </a:cubicBezTo>
                  <a:cubicBezTo>
                    <a:pt x="11131" y="3456"/>
                    <a:pt x="11191" y="3335"/>
                    <a:pt x="10828" y="3093"/>
                  </a:cubicBezTo>
                  <a:cubicBezTo>
                    <a:pt x="10466" y="2790"/>
                    <a:pt x="7683" y="1399"/>
                    <a:pt x="6715" y="552"/>
                  </a:cubicBezTo>
                  <a:cubicBezTo>
                    <a:pt x="6244" y="140"/>
                    <a:pt x="5902" y="0"/>
                    <a:pt x="5619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1618775" y="3331575"/>
              <a:ext cx="287350" cy="390000"/>
            </a:xfrm>
            <a:custGeom>
              <a:avLst/>
              <a:gdLst/>
              <a:ahLst/>
              <a:cxnLst/>
              <a:rect l="l" t="t" r="r" b="b"/>
              <a:pathLst>
                <a:path w="11494" h="15600" extrusionOk="0">
                  <a:moveTo>
                    <a:pt x="5535" y="0"/>
                  </a:moveTo>
                  <a:cubicBezTo>
                    <a:pt x="5248" y="0"/>
                    <a:pt x="5021" y="151"/>
                    <a:pt x="4779" y="333"/>
                  </a:cubicBezTo>
                  <a:cubicBezTo>
                    <a:pt x="4235" y="635"/>
                    <a:pt x="1694" y="2148"/>
                    <a:pt x="666" y="2752"/>
                  </a:cubicBezTo>
                  <a:cubicBezTo>
                    <a:pt x="61" y="3115"/>
                    <a:pt x="0" y="3720"/>
                    <a:pt x="0" y="4809"/>
                  </a:cubicBezTo>
                  <a:lnTo>
                    <a:pt x="0" y="13399"/>
                  </a:lnTo>
                  <a:cubicBezTo>
                    <a:pt x="0" y="14548"/>
                    <a:pt x="545" y="14669"/>
                    <a:pt x="1089" y="15032"/>
                  </a:cubicBezTo>
                  <a:cubicBezTo>
                    <a:pt x="1616" y="15434"/>
                    <a:pt x="3823" y="15599"/>
                    <a:pt x="5973" y="15599"/>
                  </a:cubicBezTo>
                  <a:cubicBezTo>
                    <a:pt x="8023" y="15599"/>
                    <a:pt x="10022" y="15449"/>
                    <a:pt x="10465" y="15213"/>
                  </a:cubicBezTo>
                  <a:cubicBezTo>
                    <a:pt x="11493" y="14608"/>
                    <a:pt x="11191" y="14487"/>
                    <a:pt x="11130" y="13701"/>
                  </a:cubicBezTo>
                  <a:cubicBezTo>
                    <a:pt x="11070" y="12854"/>
                    <a:pt x="11191" y="4749"/>
                    <a:pt x="11130" y="4083"/>
                  </a:cubicBezTo>
                  <a:cubicBezTo>
                    <a:pt x="11070" y="3418"/>
                    <a:pt x="11070" y="3357"/>
                    <a:pt x="10707" y="3055"/>
                  </a:cubicBezTo>
                  <a:cubicBezTo>
                    <a:pt x="10344" y="2813"/>
                    <a:pt x="7622" y="1361"/>
                    <a:pt x="6654" y="575"/>
                  </a:cubicBezTo>
                  <a:cubicBezTo>
                    <a:pt x="6170" y="151"/>
                    <a:pt x="5823" y="0"/>
                    <a:pt x="5535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1618775" y="3332700"/>
              <a:ext cx="285825" cy="388675"/>
            </a:xfrm>
            <a:custGeom>
              <a:avLst/>
              <a:gdLst/>
              <a:ahLst/>
              <a:cxnLst/>
              <a:rect l="l" t="t" r="r" b="b"/>
              <a:pathLst>
                <a:path w="11433" h="15547" extrusionOk="0">
                  <a:moveTo>
                    <a:pt x="5535" y="1"/>
                  </a:moveTo>
                  <a:cubicBezTo>
                    <a:pt x="5248" y="1"/>
                    <a:pt x="5021" y="137"/>
                    <a:pt x="4779" y="288"/>
                  </a:cubicBezTo>
                  <a:cubicBezTo>
                    <a:pt x="4235" y="651"/>
                    <a:pt x="1694" y="2103"/>
                    <a:pt x="726" y="2707"/>
                  </a:cubicBezTo>
                  <a:cubicBezTo>
                    <a:pt x="61" y="3131"/>
                    <a:pt x="0" y="3675"/>
                    <a:pt x="0" y="4764"/>
                  </a:cubicBezTo>
                  <a:lnTo>
                    <a:pt x="0" y="13354"/>
                  </a:lnTo>
                  <a:cubicBezTo>
                    <a:pt x="0" y="14503"/>
                    <a:pt x="545" y="14624"/>
                    <a:pt x="1089" y="14987"/>
                  </a:cubicBezTo>
                  <a:cubicBezTo>
                    <a:pt x="1603" y="15380"/>
                    <a:pt x="3721" y="15546"/>
                    <a:pt x="5823" y="15546"/>
                  </a:cubicBezTo>
                  <a:cubicBezTo>
                    <a:pt x="7925" y="15546"/>
                    <a:pt x="10011" y="15380"/>
                    <a:pt x="10465" y="15108"/>
                  </a:cubicBezTo>
                  <a:cubicBezTo>
                    <a:pt x="11433" y="14563"/>
                    <a:pt x="11130" y="14442"/>
                    <a:pt x="11070" y="13595"/>
                  </a:cubicBezTo>
                  <a:cubicBezTo>
                    <a:pt x="11009" y="12809"/>
                    <a:pt x="11130" y="4764"/>
                    <a:pt x="11070" y="4038"/>
                  </a:cubicBezTo>
                  <a:cubicBezTo>
                    <a:pt x="11009" y="3373"/>
                    <a:pt x="11070" y="3312"/>
                    <a:pt x="10707" y="3070"/>
                  </a:cubicBezTo>
                  <a:cubicBezTo>
                    <a:pt x="10344" y="2768"/>
                    <a:pt x="7622" y="1377"/>
                    <a:pt x="6654" y="530"/>
                  </a:cubicBezTo>
                  <a:cubicBezTo>
                    <a:pt x="6170" y="137"/>
                    <a:pt x="5823" y="1"/>
                    <a:pt x="5535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1620275" y="3333075"/>
              <a:ext cx="284325" cy="387150"/>
            </a:xfrm>
            <a:custGeom>
              <a:avLst/>
              <a:gdLst/>
              <a:ahLst/>
              <a:cxnLst/>
              <a:rect l="l" t="t" r="r" b="b"/>
              <a:pathLst>
                <a:path w="11373" h="15486" extrusionOk="0">
                  <a:moveTo>
                    <a:pt x="5475" y="1"/>
                  </a:moveTo>
                  <a:cubicBezTo>
                    <a:pt x="5188" y="1"/>
                    <a:pt x="4961" y="152"/>
                    <a:pt x="4719" y="333"/>
                  </a:cubicBezTo>
                  <a:cubicBezTo>
                    <a:pt x="4235" y="636"/>
                    <a:pt x="1634" y="2148"/>
                    <a:pt x="666" y="2753"/>
                  </a:cubicBezTo>
                  <a:cubicBezTo>
                    <a:pt x="61" y="3116"/>
                    <a:pt x="1" y="3721"/>
                    <a:pt x="1" y="4749"/>
                  </a:cubicBezTo>
                  <a:cubicBezTo>
                    <a:pt x="1" y="4749"/>
                    <a:pt x="1" y="11584"/>
                    <a:pt x="1" y="13339"/>
                  </a:cubicBezTo>
                  <a:cubicBezTo>
                    <a:pt x="1" y="14427"/>
                    <a:pt x="545" y="14548"/>
                    <a:pt x="1029" y="14972"/>
                  </a:cubicBezTo>
                  <a:cubicBezTo>
                    <a:pt x="1543" y="15335"/>
                    <a:pt x="3661" y="15486"/>
                    <a:pt x="5755" y="15486"/>
                  </a:cubicBezTo>
                  <a:cubicBezTo>
                    <a:pt x="7849" y="15486"/>
                    <a:pt x="9921" y="15335"/>
                    <a:pt x="10345" y="15093"/>
                  </a:cubicBezTo>
                  <a:cubicBezTo>
                    <a:pt x="11373" y="14488"/>
                    <a:pt x="11070" y="14367"/>
                    <a:pt x="11010" y="13580"/>
                  </a:cubicBezTo>
                  <a:cubicBezTo>
                    <a:pt x="10949" y="12794"/>
                    <a:pt x="11070" y="4749"/>
                    <a:pt x="11010" y="4084"/>
                  </a:cubicBezTo>
                  <a:cubicBezTo>
                    <a:pt x="10949" y="3418"/>
                    <a:pt x="11010" y="3297"/>
                    <a:pt x="10647" y="3055"/>
                  </a:cubicBezTo>
                  <a:cubicBezTo>
                    <a:pt x="10284" y="2813"/>
                    <a:pt x="7502" y="1362"/>
                    <a:pt x="6594" y="575"/>
                  </a:cubicBezTo>
                  <a:cubicBezTo>
                    <a:pt x="6110" y="152"/>
                    <a:pt x="5763" y="1"/>
                    <a:pt x="5475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1620275" y="3334225"/>
              <a:ext cx="284325" cy="385625"/>
            </a:xfrm>
            <a:custGeom>
              <a:avLst/>
              <a:gdLst/>
              <a:ahLst/>
              <a:cxnLst/>
              <a:rect l="l" t="t" r="r" b="b"/>
              <a:pathLst>
                <a:path w="11373" h="15425" extrusionOk="0">
                  <a:moveTo>
                    <a:pt x="5468" y="0"/>
                  </a:moveTo>
                  <a:cubicBezTo>
                    <a:pt x="5188" y="0"/>
                    <a:pt x="4961" y="136"/>
                    <a:pt x="4719" y="287"/>
                  </a:cubicBezTo>
                  <a:cubicBezTo>
                    <a:pt x="4235" y="650"/>
                    <a:pt x="1695" y="2102"/>
                    <a:pt x="666" y="2707"/>
                  </a:cubicBezTo>
                  <a:cubicBezTo>
                    <a:pt x="61" y="3070"/>
                    <a:pt x="1" y="3675"/>
                    <a:pt x="1" y="4764"/>
                  </a:cubicBezTo>
                  <a:lnTo>
                    <a:pt x="1" y="13232"/>
                  </a:lnTo>
                  <a:cubicBezTo>
                    <a:pt x="1" y="14381"/>
                    <a:pt x="545" y="14502"/>
                    <a:pt x="1090" y="14865"/>
                  </a:cubicBezTo>
                  <a:cubicBezTo>
                    <a:pt x="1574" y="15258"/>
                    <a:pt x="3676" y="15425"/>
                    <a:pt x="5763" y="15425"/>
                  </a:cubicBezTo>
                  <a:cubicBezTo>
                    <a:pt x="7849" y="15425"/>
                    <a:pt x="9921" y="15258"/>
                    <a:pt x="10345" y="14986"/>
                  </a:cubicBezTo>
                  <a:cubicBezTo>
                    <a:pt x="11373" y="14442"/>
                    <a:pt x="11070" y="14321"/>
                    <a:pt x="11010" y="13534"/>
                  </a:cubicBezTo>
                  <a:cubicBezTo>
                    <a:pt x="10949" y="12688"/>
                    <a:pt x="11070" y="4703"/>
                    <a:pt x="11010" y="4038"/>
                  </a:cubicBezTo>
                  <a:cubicBezTo>
                    <a:pt x="10949" y="3372"/>
                    <a:pt x="10949" y="3312"/>
                    <a:pt x="10587" y="3009"/>
                  </a:cubicBezTo>
                  <a:cubicBezTo>
                    <a:pt x="10224" y="2767"/>
                    <a:pt x="7502" y="1376"/>
                    <a:pt x="6534" y="529"/>
                  </a:cubicBezTo>
                  <a:cubicBezTo>
                    <a:pt x="6080" y="136"/>
                    <a:pt x="5747" y="0"/>
                    <a:pt x="5468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1620275" y="3335150"/>
              <a:ext cx="282825" cy="383575"/>
            </a:xfrm>
            <a:custGeom>
              <a:avLst/>
              <a:gdLst/>
              <a:ahLst/>
              <a:cxnLst/>
              <a:rect l="l" t="t" r="r" b="b"/>
              <a:pathLst>
                <a:path w="11313" h="15343" extrusionOk="0">
                  <a:moveTo>
                    <a:pt x="5490" y="1"/>
                  </a:moveTo>
                  <a:cubicBezTo>
                    <a:pt x="5200" y="1"/>
                    <a:pt x="4967" y="156"/>
                    <a:pt x="4719" y="311"/>
                  </a:cubicBezTo>
                  <a:cubicBezTo>
                    <a:pt x="4235" y="613"/>
                    <a:pt x="1695" y="2126"/>
                    <a:pt x="727" y="2730"/>
                  </a:cubicBezTo>
                  <a:cubicBezTo>
                    <a:pt x="61" y="3093"/>
                    <a:pt x="1" y="3638"/>
                    <a:pt x="1" y="4727"/>
                  </a:cubicBezTo>
                  <a:lnTo>
                    <a:pt x="1" y="13195"/>
                  </a:lnTo>
                  <a:cubicBezTo>
                    <a:pt x="1" y="14344"/>
                    <a:pt x="545" y="14405"/>
                    <a:pt x="1090" y="14828"/>
                  </a:cubicBezTo>
                  <a:cubicBezTo>
                    <a:pt x="1574" y="15191"/>
                    <a:pt x="3676" y="15342"/>
                    <a:pt x="5763" y="15342"/>
                  </a:cubicBezTo>
                  <a:cubicBezTo>
                    <a:pt x="7849" y="15342"/>
                    <a:pt x="9921" y="15191"/>
                    <a:pt x="10345" y="14949"/>
                  </a:cubicBezTo>
                  <a:cubicBezTo>
                    <a:pt x="11312" y="14405"/>
                    <a:pt x="11010" y="14223"/>
                    <a:pt x="10949" y="13437"/>
                  </a:cubicBezTo>
                  <a:cubicBezTo>
                    <a:pt x="10889" y="12651"/>
                    <a:pt x="11010" y="4666"/>
                    <a:pt x="10949" y="4001"/>
                  </a:cubicBezTo>
                  <a:cubicBezTo>
                    <a:pt x="10889" y="3335"/>
                    <a:pt x="10949" y="3275"/>
                    <a:pt x="10587" y="3033"/>
                  </a:cubicBezTo>
                  <a:cubicBezTo>
                    <a:pt x="10224" y="2730"/>
                    <a:pt x="7502" y="1339"/>
                    <a:pt x="6534" y="553"/>
                  </a:cubicBezTo>
                  <a:cubicBezTo>
                    <a:pt x="6092" y="140"/>
                    <a:pt x="5765" y="1"/>
                    <a:pt x="5490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1621800" y="3335725"/>
              <a:ext cx="281300" cy="382825"/>
            </a:xfrm>
            <a:custGeom>
              <a:avLst/>
              <a:gdLst/>
              <a:ahLst/>
              <a:cxnLst/>
              <a:rect l="l" t="t" r="r" b="b"/>
              <a:pathLst>
                <a:path w="11252" h="15313" extrusionOk="0">
                  <a:moveTo>
                    <a:pt x="5407" y="1"/>
                  </a:moveTo>
                  <a:cubicBezTo>
                    <a:pt x="5127" y="1"/>
                    <a:pt x="4900" y="137"/>
                    <a:pt x="4658" y="288"/>
                  </a:cubicBezTo>
                  <a:cubicBezTo>
                    <a:pt x="4174" y="651"/>
                    <a:pt x="1634" y="2103"/>
                    <a:pt x="666" y="2707"/>
                  </a:cubicBezTo>
                  <a:cubicBezTo>
                    <a:pt x="61" y="3070"/>
                    <a:pt x="0" y="3675"/>
                    <a:pt x="0" y="4704"/>
                  </a:cubicBezTo>
                  <a:lnTo>
                    <a:pt x="0" y="13172"/>
                  </a:lnTo>
                  <a:cubicBezTo>
                    <a:pt x="0" y="14261"/>
                    <a:pt x="545" y="14382"/>
                    <a:pt x="1029" y="14745"/>
                  </a:cubicBezTo>
                  <a:cubicBezTo>
                    <a:pt x="1524" y="15147"/>
                    <a:pt x="3700" y="15312"/>
                    <a:pt x="5820" y="15312"/>
                  </a:cubicBezTo>
                  <a:cubicBezTo>
                    <a:pt x="7841" y="15312"/>
                    <a:pt x="9810" y="15162"/>
                    <a:pt x="10223" y="14926"/>
                  </a:cubicBezTo>
                  <a:cubicBezTo>
                    <a:pt x="11251" y="14321"/>
                    <a:pt x="10949" y="14200"/>
                    <a:pt x="10888" y="13414"/>
                  </a:cubicBezTo>
                  <a:cubicBezTo>
                    <a:pt x="10828" y="12628"/>
                    <a:pt x="10949" y="4704"/>
                    <a:pt x="10888" y="4038"/>
                  </a:cubicBezTo>
                  <a:cubicBezTo>
                    <a:pt x="10828" y="3373"/>
                    <a:pt x="10888" y="3252"/>
                    <a:pt x="10526" y="3010"/>
                  </a:cubicBezTo>
                  <a:cubicBezTo>
                    <a:pt x="10163" y="2768"/>
                    <a:pt x="7441" y="1377"/>
                    <a:pt x="6473" y="530"/>
                  </a:cubicBezTo>
                  <a:cubicBezTo>
                    <a:pt x="6019" y="137"/>
                    <a:pt x="5686" y="1"/>
                    <a:pt x="5407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1621800" y="3337250"/>
              <a:ext cx="279775" cy="379950"/>
            </a:xfrm>
            <a:custGeom>
              <a:avLst/>
              <a:gdLst/>
              <a:ahLst/>
              <a:cxnLst/>
              <a:rect l="l" t="t" r="r" b="b"/>
              <a:pathLst>
                <a:path w="11191" h="15198" extrusionOk="0">
                  <a:moveTo>
                    <a:pt x="5407" y="0"/>
                  </a:moveTo>
                  <a:cubicBezTo>
                    <a:pt x="5127" y="0"/>
                    <a:pt x="4900" y="136"/>
                    <a:pt x="4658" y="287"/>
                  </a:cubicBezTo>
                  <a:cubicBezTo>
                    <a:pt x="4174" y="590"/>
                    <a:pt x="1634" y="2102"/>
                    <a:pt x="666" y="2646"/>
                  </a:cubicBezTo>
                  <a:cubicBezTo>
                    <a:pt x="61" y="3070"/>
                    <a:pt x="0" y="3614"/>
                    <a:pt x="0" y="4643"/>
                  </a:cubicBezTo>
                  <a:cubicBezTo>
                    <a:pt x="0" y="4643"/>
                    <a:pt x="0" y="11417"/>
                    <a:pt x="0" y="13111"/>
                  </a:cubicBezTo>
                  <a:cubicBezTo>
                    <a:pt x="0" y="14200"/>
                    <a:pt x="545" y="14321"/>
                    <a:pt x="1029" y="14684"/>
                  </a:cubicBezTo>
                  <a:cubicBezTo>
                    <a:pt x="1513" y="15047"/>
                    <a:pt x="3600" y="15198"/>
                    <a:pt x="5671" y="15198"/>
                  </a:cubicBezTo>
                  <a:cubicBezTo>
                    <a:pt x="7743" y="15198"/>
                    <a:pt x="9800" y="15047"/>
                    <a:pt x="10223" y="14805"/>
                  </a:cubicBezTo>
                  <a:cubicBezTo>
                    <a:pt x="11191" y="14260"/>
                    <a:pt x="10949" y="14139"/>
                    <a:pt x="10888" y="13353"/>
                  </a:cubicBezTo>
                  <a:cubicBezTo>
                    <a:pt x="10767" y="12567"/>
                    <a:pt x="10949" y="4643"/>
                    <a:pt x="10888" y="3977"/>
                  </a:cubicBezTo>
                  <a:cubicBezTo>
                    <a:pt x="10767" y="3312"/>
                    <a:pt x="10828" y="3251"/>
                    <a:pt x="10465" y="3009"/>
                  </a:cubicBezTo>
                  <a:cubicBezTo>
                    <a:pt x="10102" y="2707"/>
                    <a:pt x="7441" y="1316"/>
                    <a:pt x="6473" y="529"/>
                  </a:cubicBezTo>
                  <a:cubicBezTo>
                    <a:pt x="6019" y="136"/>
                    <a:pt x="5686" y="0"/>
                    <a:pt x="5407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1621800" y="3337625"/>
              <a:ext cx="279775" cy="379575"/>
            </a:xfrm>
            <a:custGeom>
              <a:avLst/>
              <a:gdLst/>
              <a:ahLst/>
              <a:cxnLst/>
              <a:rect l="l" t="t" r="r" b="b"/>
              <a:pathLst>
                <a:path w="11191" h="15183" extrusionOk="0">
                  <a:moveTo>
                    <a:pt x="5407" y="0"/>
                  </a:moveTo>
                  <a:cubicBezTo>
                    <a:pt x="5127" y="0"/>
                    <a:pt x="4900" y="151"/>
                    <a:pt x="4658" y="333"/>
                  </a:cubicBezTo>
                  <a:cubicBezTo>
                    <a:pt x="4174" y="635"/>
                    <a:pt x="1694" y="2087"/>
                    <a:pt x="726" y="2692"/>
                  </a:cubicBezTo>
                  <a:cubicBezTo>
                    <a:pt x="61" y="3055"/>
                    <a:pt x="0" y="3599"/>
                    <a:pt x="0" y="4688"/>
                  </a:cubicBezTo>
                  <a:cubicBezTo>
                    <a:pt x="0" y="4688"/>
                    <a:pt x="0" y="11342"/>
                    <a:pt x="0" y="13036"/>
                  </a:cubicBezTo>
                  <a:cubicBezTo>
                    <a:pt x="0" y="14124"/>
                    <a:pt x="545" y="14245"/>
                    <a:pt x="1089" y="14669"/>
                  </a:cubicBezTo>
                  <a:cubicBezTo>
                    <a:pt x="1543" y="15032"/>
                    <a:pt x="3615" y="15183"/>
                    <a:pt x="5679" y="15183"/>
                  </a:cubicBezTo>
                  <a:cubicBezTo>
                    <a:pt x="7743" y="15183"/>
                    <a:pt x="9800" y="15032"/>
                    <a:pt x="10223" y="14790"/>
                  </a:cubicBezTo>
                  <a:cubicBezTo>
                    <a:pt x="11191" y="14245"/>
                    <a:pt x="10888" y="14064"/>
                    <a:pt x="10828" y="13277"/>
                  </a:cubicBezTo>
                  <a:cubicBezTo>
                    <a:pt x="10767" y="12491"/>
                    <a:pt x="10888" y="4628"/>
                    <a:pt x="10828" y="3962"/>
                  </a:cubicBezTo>
                  <a:cubicBezTo>
                    <a:pt x="10767" y="3357"/>
                    <a:pt x="10828" y="3236"/>
                    <a:pt x="10465" y="2994"/>
                  </a:cubicBezTo>
                  <a:cubicBezTo>
                    <a:pt x="10102" y="2752"/>
                    <a:pt x="7441" y="1361"/>
                    <a:pt x="6473" y="575"/>
                  </a:cubicBezTo>
                  <a:cubicBezTo>
                    <a:pt x="6019" y="151"/>
                    <a:pt x="5686" y="0"/>
                    <a:pt x="5407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1623300" y="3338750"/>
              <a:ext cx="276775" cy="376950"/>
            </a:xfrm>
            <a:custGeom>
              <a:avLst/>
              <a:gdLst/>
              <a:ahLst/>
              <a:cxnLst/>
              <a:rect l="l" t="t" r="r" b="b"/>
              <a:pathLst>
                <a:path w="11071" h="15078" extrusionOk="0">
                  <a:moveTo>
                    <a:pt x="5347" y="1"/>
                  </a:moveTo>
                  <a:cubicBezTo>
                    <a:pt x="5067" y="1"/>
                    <a:pt x="4840" y="137"/>
                    <a:pt x="4598" y="288"/>
                  </a:cubicBezTo>
                  <a:cubicBezTo>
                    <a:pt x="4114" y="590"/>
                    <a:pt x="1634" y="2103"/>
                    <a:pt x="666" y="2647"/>
                  </a:cubicBezTo>
                  <a:cubicBezTo>
                    <a:pt x="61" y="3010"/>
                    <a:pt x="1" y="3615"/>
                    <a:pt x="1" y="4643"/>
                  </a:cubicBezTo>
                  <a:cubicBezTo>
                    <a:pt x="1" y="4643"/>
                    <a:pt x="1" y="11297"/>
                    <a:pt x="1" y="12991"/>
                  </a:cubicBezTo>
                  <a:cubicBezTo>
                    <a:pt x="1" y="14079"/>
                    <a:pt x="545" y="14200"/>
                    <a:pt x="1029" y="14563"/>
                  </a:cubicBezTo>
                  <a:cubicBezTo>
                    <a:pt x="1513" y="14926"/>
                    <a:pt x="3585" y="15077"/>
                    <a:pt x="5634" y="15077"/>
                  </a:cubicBezTo>
                  <a:cubicBezTo>
                    <a:pt x="7683" y="15077"/>
                    <a:pt x="9709" y="14926"/>
                    <a:pt x="10103" y="14684"/>
                  </a:cubicBezTo>
                  <a:cubicBezTo>
                    <a:pt x="11070" y="14140"/>
                    <a:pt x="10828" y="14019"/>
                    <a:pt x="10768" y="13232"/>
                  </a:cubicBezTo>
                  <a:cubicBezTo>
                    <a:pt x="10707" y="12446"/>
                    <a:pt x="10828" y="4643"/>
                    <a:pt x="10768" y="3978"/>
                  </a:cubicBezTo>
                  <a:cubicBezTo>
                    <a:pt x="10707" y="3312"/>
                    <a:pt x="10707" y="3252"/>
                    <a:pt x="10405" y="2949"/>
                  </a:cubicBezTo>
                  <a:cubicBezTo>
                    <a:pt x="10042" y="2707"/>
                    <a:pt x="7381" y="1316"/>
                    <a:pt x="6413" y="530"/>
                  </a:cubicBezTo>
                  <a:cubicBezTo>
                    <a:pt x="5959" y="137"/>
                    <a:pt x="5626" y="1"/>
                    <a:pt x="5347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1623300" y="3339700"/>
              <a:ext cx="276775" cy="374875"/>
            </a:xfrm>
            <a:custGeom>
              <a:avLst/>
              <a:gdLst/>
              <a:ahLst/>
              <a:cxnLst/>
              <a:rect l="l" t="t" r="r" b="b"/>
              <a:pathLst>
                <a:path w="11071" h="14995" extrusionOk="0">
                  <a:moveTo>
                    <a:pt x="5369" y="0"/>
                  </a:moveTo>
                  <a:cubicBezTo>
                    <a:pt x="5079" y="0"/>
                    <a:pt x="4846" y="155"/>
                    <a:pt x="4598" y="310"/>
                  </a:cubicBezTo>
                  <a:cubicBezTo>
                    <a:pt x="4114" y="613"/>
                    <a:pt x="1634" y="2065"/>
                    <a:pt x="666" y="2669"/>
                  </a:cubicBezTo>
                  <a:cubicBezTo>
                    <a:pt x="61" y="3032"/>
                    <a:pt x="1" y="3577"/>
                    <a:pt x="1" y="4605"/>
                  </a:cubicBezTo>
                  <a:cubicBezTo>
                    <a:pt x="1" y="4605"/>
                    <a:pt x="1" y="11259"/>
                    <a:pt x="1" y="12953"/>
                  </a:cubicBezTo>
                  <a:cubicBezTo>
                    <a:pt x="1" y="14041"/>
                    <a:pt x="545" y="14102"/>
                    <a:pt x="1029" y="14525"/>
                  </a:cubicBezTo>
                  <a:cubicBezTo>
                    <a:pt x="1513" y="14858"/>
                    <a:pt x="3585" y="14994"/>
                    <a:pt x="5634" y="14994"/>
                  </a:cubicBezTo>
                  <a:cubicBezTo>
                    <a:pt x="7683" y="14994"/>
                    <a:pt x="9709" y="14858"/>
                    <a:pt x="10103" y="14646"/>
                  </a:cubicBezTo>
                  <a:cubicBezTo>
                    <a:pt x="11070" y="14102"/>
                    <a:pt x="10828" y="13981"/>
                    <a:pt x="10707" y="13194"/>
                  </a:cubicBezTo>
                  <a:cubicBezTo>
                    <a:pt x="10647" y="12408"/>
                    <a:pt x="10828" y="4605"/>
                    <a:pt x="10707" y="3940"/>
                  </a:cubicBezTo>
                  <a:cubicBezTo>
                    <a:pt x="10647" y="3274"/>
                    <a:pt x="10707" y="3214"/>
                    <a:pt x="10345" y="2972"/>
                  </a:cubicBezTo>
                  <a:cubicBezTo>
                    <a:pt x="9982" y="2730"/>
                    <a:pt x="7320" y="1339"/>
                    <a:pt x="6413" y="552"/>
                  </a:cubicBezTo>
                  <a:cubicBezTo>
                    <a:pt x="5971" y="140"/>
                    <a:pt x="5644" y="0"/>
                    <a:pt x="5369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1623300" y="3340275"/>
              <a:ext cx="276775" cy="374100"/>
            </a:xfrm>
            <a:custGeom>
              <a:avLst/>
              <a:gdLst/>
              <a:ahLst/>
              <a:cxnLst/>
              <a:rect l="l" t="t" r="r" b="b"/>
              <a:pathLst>
                <a:path w="11071" h="14964" extrusionOk="0">
                  <a:moveTo>
                    <a:pt x="5347" y="0"/>
                  </a:moveTo>
                  <a:cubicBezTo>
                    <a:pt x="5067" y="0"/>
                    <a:pt x="4840" y="136"/>
                    <a:pt x="4598" y="287"/>
                  </a:cubicBezTo>
                  <a:cubicBezTo>
                    <a:pt x="4114" y="590"/>
                    <a:pt x="1634" y="2042"/>
                    <a:pt x="666" y="2646"/>
                  </a:cubicBezTo>
                  <a:cubicBezTo>
                    <a:pt x="61" y="3009"/>
                    <a:pt x="1" y="3614"/>
                    <a:pt x="1" y="4582"/>
                  </a:cubicBezTo>
                  <a:cubicBezTo>
                    <a:pt x="1" y="4582"/>
                    <a:pt x="1" y="11236"/>
                    <a:pt x="1" y="12869"/>
                  </a:cubicBezTo>
                  <a:cubicBezTo>
                    <a:pt x="1" y="13958"/>
                    <a:pt x="545" y="14079"/>
                    <a:pt x="1090" y="14442"/>
                  </a:cubicBezTo>
                  <a:cubicBezTo>
                    <a:pt x="1555" y="14814"/>
                    <a:pt x="3710" y="14964"/>
                    <a:pt x="5804" y="14964"/>
                  </a:cubicBezTo>
                  <a:cubicBezTo>
                    <a:pt x="7789" y="14964"/>
                    <a:pt x="9720" y="14829"/>
                    <a:pt x="10103" y="14623"/>
                  </a:cubicBezTo>
                  <a:cubicBezTo>
                    <a:pt x="11070" y="14018"/>
                    <a:pt x="10768" y="13897"/>
                    <a:pt x="10707" y="13111"/>
                  </a:cubicBezTo>
                  <a:cubicBezTo>
                    <a:pt x="10647" y="12325"/>
                    <a:pt x="10768" y="4582"/>
                    <a:pt x="10707" y="3917"/>
                  </a:cubicBezTo>
                  <a:cubicBezTo>
                    <a:pt x="10647" y="3312"/>
                    <a:pt x="10707" y="3191"/>
                    <a:pt x="10345" y="2949"/>
                  </a:cubicBezTo>
                  <a:cubicBezTo>
                    <a:pt x="9982" y="2707"/>
                    <a:pt x="7320" y="1316"/>
                    <a:pt x="6413" y="529"/>
                  </a:cubicBezTo>
                  <a:cubicBezTo>
                    <a:pt x="5959" y="136"/>
                    <a:pt x="5626" y="0"/>
                    <a:pt x="5347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1624825" y="3341775"/>
              <a:ext cx="273725" cy="371275"/>
            </a:xfrm>
            <a:custGeom>
              <a:avLst/>
              <a:gdLst/>
              <a:ahLst/>
              <a:cxnLst/>
              <a:rect l="l" t="t" r="r" b="b"/>
              <a:pathLst>
                <a:path w="10949" h="14851" extrusionOk="0">
                  <a:moveTo>
                    <a:pt x="5308" y="1"/>
                  </a:moveTo>
                  <a:cubicBezTo>
                    <a:pt x="5036" y="1"/>
                    <a:pt x="4809" y="137"/>
                    <a:pt x="4537" y="288"/>
                  </a:cubicBezTo>
                  <a:cubicBezTo>
                    <a:pt x="4053" y="590"/>
                    <a:pt x="1634" y="2042"/>
                    <a:pt x="666" y="2586"/>
                  </a:cubicBezTo>
                  <a:cubicBezTo>
                    <a:pt x="61" y="2949"/>
                    <a:pt x="0" y="3554"/>
                    <a:pt x="0" y="4583"/>
                  </a:cubicBezTo>
                  <a:lnTo>
                    <a:pt x="0" y="12809"/>
                  </a:lnTo>
                  <a:cubicBezTo>
                    <a:pt x="0" y="13898"/>
                    <a:pt x="545" y="14019"/>
                    <a:pt x="1029" y="14382"/>
                  </a:cubicBezTo>
                  <a:cubicBezTo>
                    <a:pt x="1482" y="14714"/>
                    <a:pt x="3539" y="14851"/>
                    <a:pt x="5573" y="14851"/>
                  </a:cubicBezTo>
                  <a:cubicBezTo>
                    <a:pt x="7607" y="14851"/>
                    <a:pt x="9618" y="14714"/>
                    <a:pt x="9981" y="14503"/>
                  </a:cubicBezTo>
                  <a:cubicBezTo>
                    <a:pt x="10949" y="13958"/>
                    <a:pt x="10707" y="13837"/>
                    <a:pt x="10646" y="13051"/>
                  </a:cubicBezTo>
                  <a:cubicBezTo>
                    <a:pt x="10586" y="12265"/>
                    <a:pt x="10707" y="4522"/>
                    <a:pt x="10646" y="3917"/>
                  </a:cubicBezTo>
                  <a:cubicBezTo>
                    <a:pt x="10586" y="3252"/>
                    <a:pt x="10586" y="3191"/>
                    <a:pt x="10284" y="2889"/>
                  </a:cubicBezTo>
                  <a:cubicBezTo>
                    <a:pt x="9921" y="2647"/>
                    <a:pt x="7259" y="1316"/>
                    <a:pt x="6352" y="530"/>
                  </a:cubicBezTo>
                  <a:cubicBezTo>
                    <a:pt x="5898" y="137"/>
                    <a:pt x="5581" y="1"/>
                    <a:pt x="5308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1624825" y="3341775"/>
              <a:ext cx="273725" cy="371275"/>
            </a:xfrm>
            <a:custGeom>
              <a:avLst/>
              <a:gdLst/>
              <a:ahLst/>
              <a:cxnLst/>
              <a:rect l="l" t="t" r="r" b="b"/>
              <a:pathLst>
                <a:path w="10949" h="14851" extrusionOk="0">
                  <a:moveTo>
                    <a:pt x="5308" y="1"/>
                  </a:moveTo>
                  <a:cubicBezTo>
                    <a:pt x="5036" y="1"/>
                    <a:pt x="4809" y="137"/>
                    <a:pt x="4537" y="288"/>
                  </a:cubicBezTo>
                  <a:cubicBezTo>
                    <a:pt x="4053" y="651"/>
                    <a:pt x="1634" y="2042"/>
                    <a:pt x="666" y="2647"/>
                  </a:cubicBezTo>
                  <a:cubicBezTo>
                    <a:pt x="61" y="3010"/>
                    <a:pt x="0" y="3554"/>
                    <a:pt x="0" y="4583"/>
                  </a:cubicBezTo>
                  <a:cubicBezTo>
                    <a:pt x="0" y="4583"/>
                    <a:pt x="0" y="11176"/>
                    <a:pt x="0" y="12809"/>
                  </a:cubicBezTo>
                  <a:cubicBezTo>
                    <a:pt x="0" y="13898"/>
                    <a:pt x="545" y="13958"/>
                    <a:pt x="1029" y="14382"/>
                  </a:cubicBezTo>
                  <a:cubicBezTo>
                    <a:pt x="1482" y="14714"/>
                    <a:pt x="3539" y="14851"/>
                    <a:pt x="5573" y="14851"/>
                  </a:cubicBezTo>
                  <a:cubicBezTo>
                    <a:pt x="7607" y="14851"/>
                    <a:pt x="9618" y="14714"/>
                    <a:pt x="9981" y="14503"/>
                  </a:cubicBezTo>
                  <a:cubicBezTo>
                    <a:pt x="10949" y="13958"/>
                    <a:pt x="10646" y="13777"/>
                    <a:pt x="10586" y="13051"/>
                  </a:cubicBezTo>
                  <a:cubicBezTo>
                    <a:pt x="10525" y="12265"/>
                    <a:pt x="10646" y="4583"/>
                    <a:pt x="10586" y="3917"/>
                  </a:cubicBezTo>
                  <a:cubicBezTo>
                    <a:pt x="10525" y="3252"/>
                    <a:pt x="10586" y="3191"/>
                    <a:pt x="10223" y="2949"/>
                  </a:cubicBezTo>
                  <a:cubicBezTo>
                    <a:pt x="9860" y="2707"/>
                    <a:pt x="7259" y="1316"/>
                    <a:pt x="6352" y="530"/>
                  </a:cubicBezTo>
                  <a:cubicBezTo>
                    <a:pt x="5898" y="137"/>
                    <a:pt x="5581" y="1"/>
                    <a:pt x="5308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1626325" y="3343300"/>
              <a:ext cx="270725" cy="368250"/>
            </a:xfrm>
            <a:custGeom>
              <a:avLst/>
              <a:gdLst/>
              <a:ahLst/>
              <a:cxnLst/>
              <a:rect l="l" t="t" r="r" b="b"/>
              <a:pathLst>
                <a:path w="10829" h="14730" extrusionOk="0">
                  <a:moveTo>
                    <a:pt x="5248" y="0"/>
                  </a:moveTo>
                  <a:cubicBezTo>
                    <a:pt x="4976" y="0"/>
                    <a:pt x="4749" y="136"/>
                    <a:pt x="4477" y="287"/>
                  </a:cubicBezTo>
                  <a:cubicBezTo>
                    <a:pt x="3993" y="590"/>
                    <a:pt x="1574" y="2042"/>
                    <a:pt x="606" y="2586"/>
                  </a:cubicBezTo>
                  <a:cubicBezTo>
                    <a:pt x="61" y="2949"/>
                    <a:pt x="1" y="3554"/>
                    <a:pt x="1" y="4522"/>
                  </a:cubicBezTo>
                  <a:cubicBezTo>
                    <a:pt x="1" y="4522"/>
                    <a:pt x="1" y="11054"/>
                    <a:pt x="1" y="12688"/>
                  </a:cubicBezTo>
                  <a:cubicBezTo>
                    <a:pt x="1" y="13776"/>
                    <a:pt x="485" y="13897"/>
                    <a:pt x="969" y="14260"/>
                  </a:cubicBezTo>
                  <a:cubicBezTo>
                    <a:pt x="1422" y="14593"/>
                    <a:pt x="3479" y="14729"/>
                    <a:pt x="5513" y="14729"/>
                  </a:cubicBezTo>
                  <a:cubicBezTo>
                    <a:pt x="7547" y="14729"/>
                    <a:pt x="9558" y="14593"/>
                    <a:pt x="9921" y="14381"/>
                  </a:cubicBezTo>
                  <a:cubicBezTo>
                    <a:pt x="10828" y="13837"/>
                    <a:pt x="10586" y="13716"/>
                    <a:pt x="10526" y="12930"/>
                  </a:cubicBezTo>
                  <a:cubicBezTo>
                    <a:pt x="10465" y="12204"/>
                    <a:pt x="10586" y="4522"/>
                    <a:pt x="10526" y="3856"/>
                  </a:cubicBezTo>
                  <a:cubicBezTo>
                    <a:pt x="10465" y="3251"/>
                    <a:pt x="10526" y="3130"/>
                    <a:pt x="10163" y="2888"/>
                  </a:cubicBezTo>
                  <a:cubicBezTo>
                    <a:pt x="9800" y="2646"/>
                    <a:pt x="7199" y="1316"/>
                    <a:pt x="6292" y="529"/>
                  </a:cubicBezTo>
                  <a:cubicBezTo>
                    <a:pt x="5838" y="136"/>
                    <a:pt x="5521" y="0"/>
                    <a:pt x="5248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1626325" y="3344025"/>
              <a:ext cx="270725" cy="367525"/>
            </a:xfrm>
            <a:custGeom>
              <a:avLst/>
              <a:gdLst/>
              <a:ahLst/>
              <a:cxnLst/>
              <a:rect l="l" t="t" r="r" b="b"/>
              <a:pathLst>
                <a:path w="10829" h="14701" extrusionOk="0">
                  <a:moveTo>
                    <a:pt x="5299" y="0"/>
                  </a:moveTo>
                  <a:cubicBezTo>
                    <a:pt x="5014" y="0"/>
                    <a:pt x="4793" y="159"/>
                    <a:pt x="4538" y="319"/>
                  </a:cubicBezTo>
                  <a:cubicBezTo>
                    <a:pt x="4054" y="621"/>
                    <a:pt x="1574" y="2013"/>
                    <a:pt x="666" y="2617"/>
                  </a:cubicBezTo>
                  <a:cubicBezTo>
                    <a:pt x="61" y="2980"/>
                    <a:pt x="1" y="3525"/>
                    <a:pt x="1" y="4493"/>
                  </a:cubicBezTo>
                  <a:lnTo>
                    <a:pt x="1" y="12659"/>
                  </a:lnTo>
                  <a:cubicBezTo>
                    <a:pt x="1" y="13747"/>
                    <a:pt x="545" y="13868"/>
                    <a:pt x="1029" y="14231"/>
                  </a:cubicBezTo>
                  <a:cubicBezTo>
                    <a:pt x="1453" y="14564"/>
                    <a:pt x="3494" y="14700"/>
                    <a:pt x="5513" y="14700"/>
                  </a:cubicBezTo>
                  <a:cubicBezTo>
                    <a:pt x="7532" y="14700"/>
                    <a:pt x="9528" y="14564"/>
                    <a:pt x="9861" y="14352"/>
                  </a:cubicBezTo>
                  <a:cubicBezTo>
                    <a:pt x="10828" y="13808"/>
                    <a:pt x="10586" y="13687"/>
                    <a:pt x="10526" y="12901"/>
                  </a:cubicBezTo>
                  <a:cubicBezTo>
                    <a:pt x="10465" y="12114"/>
                    <a:pt x="10586" y="4493"/>
                    <a:pt x="10526" y="3888"/>
                  </a:cubicBezTo>
                  <a:cubicBezTo>
                    <a:pt x="10465" y="3222"/>
                    <a:pt x="10465" y="3162"/>
                    <a:pt x="10103" y="2920"/>
                  </a:cubicBezTo>
                  <a:cubicBezTo>
                    <a:pt x="9800" y="2678"/>
                    <a:pt x="7199" y="1287"/>
                    <a:pt x="6292" y="500"/>
                  </a:cubicBezTo>
                  <a:cubicBezTo>
                    <a:pt x="5863" y="128"/>
                    <a:pt x="5555" y="0"/>
                    <a:pt x="5299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1626325" y="3344800"/>
              <a:ext cx="269200" cy="365225"/>
            </a:xfrm>
            <a:custGeom>
              <a:avLst/>
              <a:gdLst/>
              <a:ahLst/>
              <a:cxnLst/>
              <a:rect l="l" t="t" r="r" b="b"/>
              <a:pathLst>
                <a:path w="10768" h="14609" extrusionOk="0">
                  <a:moveTo>
                    <a:pt x="5256" y="1"/>
                  </a:moveTo>
                  <a:cubicBezTo>
                    <a:pt x="4991" y="1"/>
                    <a:pt x="4780" y="137"/>
                    <a:pt x="4538" y="288"/>
                  </a:cubicBezTo>
                  <a:cubicBezTo>
                    <a:pt x="4054" y="590"/>
                    <a:pt x="1634" y="2042"/>
                    <a:pt x="666" y="2586"/>
                  </a:cubicBezTo>
                  <a:cubicBezTo>
                    <a:pt x="61" y="2949"/>
                    <a:pt x="1" y="3494"/>
                    <a:pt x="1" y="4522"/>
                  </a:cubicBezTo>
                  <a:cubicBezTo>
                    <a:pt x="1" y="4522"/>
                    <a:pt x="1" y="10994"/>
                    <a:pt x="1" y="12628"/>
                  </a:cubicBezTo>
                  <a:cubicBezTo>
                    <a:pt x="1" y="13656"/>
                    <a:pt x="545" y="13777"/>
                    <a:pt x="1029" y="14140"/>
                  </a:cubicBezTo>
                  <a:cubicBezTo>
                    <a:pt x="1483" y="14472"/>
                    <a:pt x="3509" y="14609"/>
                    <a:pt x="5513" y="14609"/>
                  </a:cubicBezTo>
                  <a:cubicBezTo>
                    <a:pt x="7517" y="14609"/>
                    <a:pt x="9498" y="14472"/>
                    <a:pt x="9861" y="14261"/>
                  </a:cubicBezTo>
                  <a:cubicBezTo>
                    <a:pt x="10768" y="13777"/>
                    <a:pt x="10526" y="13595"/>
                    <a:pt x="10465" y="12870"/>
                  </a:cubicBezTo>
                  <a:cubicBezTo>
                    <a:pt x="10405" y="12083"/>
                    <a:pt x="10526" y="4462"/>
                    <a:pt x="10465" y="3857"/>
                  </a:cubicBezTo>
                  <a:cubicBezTo>
                    <a:pt x="10405" y="3191"/>
                    <a:pt x="10465" y="3131"/>
                    <a:pt x="10103" y="2889"/>
                  </a:cubicBezTo>
                  <a:cubicBezTo>
                    <a:pt x="9740" y="2647"/>
                    <a:pt x="7199" y="1316"/>
                    <a:pt x="6292" y="530"/>
                  </a:cubicBezTo>
                  <a:cubicBezTo>
                    <a:pt x="5838" y="137"/>
                    <a:pt x="5521" y="1"/>
                    <a:pt x="5256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1627850" y="3346125"/>
              <a:ext cx="267675" cy="363900"/>
            </a:xfrm>
            <a:custGeom>
              <a:avLst/>
              <a:gdLst/>
              <a:ahLst/>
              <a:cxnLst/>
              <a:rect l="l" t="t" r="r" b="b"/>
              <a:pathLst>
                <a:path w="10707" h="14556" extrusionOk="0">
                  <a:moveTo>
                    <a:pt x="5218" y="0"/>
                  </a:moveTo>
                  <a:cubicBezTo>
                    <a:pt x="4943" y="0"/>
                    <a:pt x="4726" y="140"/>
                    <a:pt x="4477" y="295"/>
                  </a:cubicBezTo>
                  <a:cubicBezTo>
                    <a:pt x="3993" y="598"/>
                    <a:pt x="1573" y="1989"/>
                    <a:pt x="605" y="2533"/>
                  </a:cubicBezTo>
                  <a:cubicBezTo>
                    <a:pt x="61" y="2896"/>
                    <a:pt x="0" y="3501"/>
                    <a:pt x="0" y="4469"/>
                  </a:cubicBezTo>
                  <a:cubicBezTo>
                    <a:pt x="0" y="4469"/>
                    <a:pt x="0" y="10941"/>
                    <a:pt x="0" y="12575"/>
                  </a:cubicBezTo>
                  <a:cubicBezTo>
                    <a:pt x="0" y="13603"/>
                    <a:pt x="484" y="13724"/>
                    <a:pt x="968" y="14087"/>
                  </a:cubicBezTo>
                  <a:cubicBezTo>
                    <a:pt x="1422" y="14419"/>
                    <a:pt x="3448" y="14556"/>
                    <a:pt x="5452" y="14556"/>
                  </a:cubicBezTo>
                  <a:cubicBezTo>
                    <a:pt x="7456" y="14556"/>
                    <a:pt x="9437" y="14419"/>
                    <a:pt x="9800" y="14208"/>
                  </a:cubicBezTo>
                  <a:cubicBezTo>
                    <a:pt x="10707" y="13663"/>
                    <a:pt x="10465" y="13542"/>
                    <a:pt x="10404" y="12756"/>
                  </a:cubicBezTo>
                  <a:cubicBezTo>
                    <a:pt x="10344" y="12030"/>
                    <a:pt x="10465" y="4469"/>
                    <a:pt x="10404" y="3804"/>
                  </a:cubicBezTo>
                  <a:cubicBezTo>
                    <a:pt x="10344" y="3199"/>
                    <a:pt x="10404" y="3138"/>
                    <a:pt x="10042" y="2836"/>
                  </a:cubicBezTo>
                  <a:cubicBezTo>
                    <a:pt x="9679" y="2594"/>
                    <a:pt x="7138" y="1263"/>
                    <a:pt x="6231" y="477"/>
                  </a:cubicBezTo>
                  <a:cubicBezTo>
                    <a:pt x="5790" y="124"/>
                    <a:pt x="5478" y="0"/>
                    <a:pt x="5218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1627850" y="3346325"/>
              <a:ext cx="266175" cy="362575"/>
            </a:xfrm>
            <a:custGeom>
              <a:avLst/>
              <a:gdLst/>
              <a:ahLst/>
              <a:cxnLst/>
              <a:rect l="l" t="t" r="r" b="b"/>
              <a:pathLst>
                <a:path w="10647" h="14503" extrusionOk="0">
                  <a:moveTo>
                    <a:pt x="5187" y="0"/>
                  </a:moveTo>
                  <a:cubicBezTo>
                    <a:pt x="4930" y="0"/>
                    <a:pt x="4719" y="136"/>
                    <a:pt x="4477" y="287"/>
                  </a:cubicBezTo>
                  <a:cubicBezTo>
                    <a:pt x="3993" y="590"/>
                    <a:pt x="1573" y="2042"/>
                    <a:pt x="666" y="2586"/>
                  </a:cubicBezTo>
                  <a:cubicBezTo>
                    <a:pt x="61" y="2949"/>
                    <a:pt x="0" y="3493"/>
                    <a:pt x="0" y="4461"/>
                  </a:cubicBezTo>
                  <a:cubicBezTo>
                    <a:pt x="0" y="4461"/>
                    <a:pt x="0" y="10933"/>
                    <a:pt x="0" y="12506"/>
                  </a:cubicBezTo>
                  <a:cubicBezTo>
                    <a:pt x="0" y="13595"/>
                    <a:pt x="545" y="13655"/>
                    <a:pt x="1029" y="14079"/>
                  </a:cubicBezTo>
                  <a:cubicBezTo>
                    <a:pt x="1452" y="14381"/>
                    <a:pt x="3463" y="14502"/>
                    <a:pt x="5452" y="14502"/>
                  </a:cubicBezTo>
                  <a:cubicBezTo>
                    <a:pt x="7441" y="14502"/>
                    <a:pt x="9406" y="14381"/>
                    <a:pt x="9739" y="14200"/>
                  </a:cubicBezTo>
                  <a:cubicBezTo>
                    <a:pt x="10646" y="13655"/>
                    <a:pt x="10404" y="13534"/>
                    <a:pt x="10344" y="12748"/>
                  </a:cubicBezTo>
                  <a:cubicBezTo>
                    <a:pt x="10284" y="12022"/>
                    <a:pt x="10404" y="4461"/>
                    <a:pt x="10344" y="3856"/>
                  </a:cubicBezTo>
                  <a:cubicBezTo>
                    <a:pt x="10284" y="3191"/>
                    <a:pt x="10344" y="3130"/>
                    <a:pt x="9981" y="2888"/>
                  </a:cubicBezTo>
                  <a:cubicBezTo>
                    <a:pt x="9679" y="2646"/>
                    <a:pt x="7078" y="1316"/>
                    <a:pt x="6170" y="529"/>
                  </a:cubicBezTo>
                  <a:cubicBezTo>
                    <a:pt x="5747" y="136"/>
                    <a:pt x="5444" y="0"/>
                    <a:pt x="5187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1627850" y="3347825"/>
              <a:ext cx="266175" cy="360700"/>
            </a:xfrm>
            <a:custGeom>
              <a:avLst/>
              <a:gdLst/>
              <a:ahLst/>
              <a:cxnLst/>
              <a:rect l="l" t="t" r="r" b="b"/>
              <a:pathLst>
                <a:path w="10647" h="14428" extrusionOk="0">
                  <a:moveTo>
                    <a:pt x="5187" y="0"/>
                  </a:moveTo>
                  <a:cubicBezTo>
                    <a:pt x="4930" y="0"/>
                    <a:pt x="4719" y="137"/>
                    <a:pt x="4477" y="288"/>
                  </a:cubicBezTo>
                  <a:cubicBezTo>
                    <a:pt x="3993" y="590"/>
                    <a:pt x="1573" y="1982"/>
                    <a:pt x="666" y="2526"/>
                  </a:cubicBezTo>
                  <a:cubicBezTo>
                    <a:pt x="61" y="2889"/>
                    <a:pt x="0" y="3433"/>
                    <a:pt x="0" y="4462"/>
                  </a:cubicBezTo>
                  <a:cubicBezTo>
                    <a:pt x="0" y="4462"/>
                    <a:pt x="0" y="10813"/>
                    <a:pt x="0" y="12446"/>
                  </a:cubicBezTo>
                  <a:cubicBezTo>
                    <a:pt x="0" y="13474"/>
                    <a:pt x="545" y="13595"/>
                    <a:pt x="1029" y="13958"/>
                  </a:cubicBezTo>
                  <a:cubicBezTo>
                    <a:pt x="1452" y="14291"/>
                    <a:pt x="3463" y="14427"/>
                    <a:pt x="5452" y="14427"/>
                  </a:cubicBezTo>
                  <a:cubicBezTo>
                    <a:pt x="7441" y="14427"/>
                    <a:pt x="9406" y="14291"/>
                    <a:pt x="9739" y="14079"/>
                  </a:cubicBezTo>
                  <a:cubicBezTo>
                    <a:pt x="10646" y="13595"/>
                    <a:pt x="10404" y="13414"/>
                    <a:pt x="10344" y="12688"/>
                  </a:cubicBezTo>
                  <a:cubicBezTo>
                    <a:pt x="10284" y="11902"/>
                    <a:pt x="10404" y="4401"/>
                    <a:pt x="10344" y="3796"/>
                  </a:cubicBezTo>
                  <a:cubicBezTo>
                    <a:pt x="10284" y="3191"/>
                    <a:pt x="10344" y="3070"/>
                    <a:pt x="9981" y="2828"/>
                  </a:cubicBezTo>
                  <a:cubicBezTo>
                    <a:pt x="9618" y="2586"/>
                    <a:pt x="7078" y="1256"/>
                    <a:pt x="6170" y="530"/>
                  </a:cubicBezTo>
                  <a:cubicBezTo>
                    <a:pt x="5747" y="137"/>
                    <a:pt x="5444" y="0"/>
                    <a:pt x="5187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1629350" y="3347825"/>
              <a:ext cx="264675" cy="359550"/>
            </a:xfrm>
            <a:custGeom>
              <a:avLst/>
              <a:gdLst/>
              <a:ahLst/>
              <a:cxnLst/>
              <a:rect l="l" t="t" r="r" b="b"/>
              <a:pathLst>
                <a:path w="10587" h="14382" extrusionOk="0">
                  <a:moveTo>
                    <a:pt x="5127" y="0"/>
                  </a:moveTo>
                  <a:cubicBezTo>
                    <a:pt x="4870" y="0"/>
                    <a:pt x="4659" y="137"/>
                    <a:pt x="4417" y="288"/>
                  </a:cubicBezTo>
                  <a:cubicBezTo>
                    <a:pt x="3933" y="590"/>
                    <a:pt x="1574" y="1982"/>
                    <a:pt x="606" y="2586"/>
                  </a:cubicBezTo>
                  <a:cubicBezTo>
                    <a:pt x="61" y="2889"/>
                    <a:pt x="1" y="3494"/>
                    <a:pt x="1" y="4462"/>
                  </a:cubicBezTo>
                  <a:cubicBezTo>
                    <a:pt x="1" y="4462"/>
                    <a:pt x="1" y="10813"/>
                    <a:pt x="1" y="12446"/>
                  </a:cubicBezTo>
                  <a:cubicBezTo>
                    <a:pt x="1" y="13474"/>
                    <a:pt x="485" y="13595"/>
                    <a:pt x="969" y="13958"/>
                  </a:cubicBezTo>
                  <a:cubicBezTo>
                    <a:pt x="1392" y="14261"/>
                    <a:pt x="3403" y="14382"/>
                    <a:pt x="5392" y="14382"/>
                  </a:cubicBezTo>
                  <a:cubicBezTo>
                    <a:pt x="7381" y="14382"/>
                    <a:pt x="9346" y="14261"/>
                    <a:pt x="9679" y="14079"/>
                  </a:cubicBezTo>
                  <a:cubicBezTo>
                    <a:pt x="10586" y="13535"/>
                    <a:pt x="10344" y="13414"/>
                    <a:pt x="10284" y="12628"/>
                  </a:cubicBezTo>
                  <a:cubicBezTo>
                    <a:pt x="10224" y="11902"/>
                    <a:pt x="10344" y="4462"/>
                    <a:pt x="10284" y="3796"/>
                  </a:cubicBezTo>
                  <a:cubicBezTo>
                    <a:pt x="10224" y="3191"/>
                    <a:pt x="10224" y="3131"/>
                    <a:pt x="9921" y="2889"/>
                  </a:cubicBezTo>
                  <a:cubicBezTo>
                    <a:pt x="9558" y="2586"/>
                    <a:pt x="7018" y="1316"/>
                    <a:pt x="6110" y="530"/>
                  </a:cubicBezTo>
                  <a:cubicBezTo>
                    <a:pt x="5687" y="137"/>
                    <a:pt x="5384" y="0"/>
                    <a:pt x="5127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1629350" y="3349325"/>
              <a:ext cx="263150" cy="357125"/>
            </a:xfrm>
            <a:custGeom>
              <a:avLst/>
              <a:gdLst/>
              <a:ahLst/>
              <a:cxnLst/>
              <a:rect l="l" t="t" r="r" b="b"/>
              <a:pathLst>
                <a:path w="10526" h="14285" extrusionOk="0">
                  <a:moveTo>
                    <a:pt x="5127" y="1"/>
                  </a:moveTo>
                  <a:cubicBezTo>
                    <a:pt x="4870" y="1"/>
                    <a:pt x="4659" y="137"/>
                    <a:pt x="4417" y="288"/>
                  </a:cubicBezTo>
                  <a:cubicBezTo>
                    <a:pt x="3933" y="591"/>
                    <a:pt x="1574" y="1982"/>
                    <a:pt x="666" y="2526"/>
                  </a:cubicBezTo>
                  <a:cubicBezTo>
                    <a:pt x="61" y="2889"/>
                    <a:pt x="1" y="3434"/>
                    <a:pt x="1" y="4402"/>
                  </a:cubicBezTo>
                  <a:lnTo>
                    <a:pt x="1" y="12326"/>
                  </a:lnTo>
                  <a:cubicBezTo>
                    <a:pt x="1" y="13414"/>
                    <a:pt x="545" y="13475"/>
                    <a:pt x="969" y="13838"/>
                  </a:cubicBezTo>
                  <a:cubicBezTo>
                    <a:pt x="1380" y="14161"/>
                    <a:pt x="3288" y="14284"/>
                    <a:pt x="5211" y="14284"/>
                  </a:cubicBezTo>
                  <a:cubicBezTo>
                    <a:pt x="7250" y="14284"/>
                    <a:pt x="9307" y="14146"/>
                    <a:pt x="9619" y="13959"/>
                  </a:cubicBezTo>
                  <a:cubicBezTo>
                    <a:pt x="10526" y="13475"/>
                    <a:pt x="10284" y="13293"/>
                    <a:pt x="10224" y="12568"/>
                  </a:cubicBezTo>
                  <a:cubicBezTo>
                    <a:pt x="10163" y="11842"/>
                    <a:pt x="10284" y="4402"/>
                    <a:pt x="10224" y="3736"/>
                  </a:cubicBezTo>
                  <a:cubicBezTo>
                    <a:pt x="10163" y="3131"/>
                    <a:pt x="10224" y="3071"/>
                    <a:pt x="9861" y="2829"/>
                  </a:cubicBezTo>
                  <a:cubicBezTo>
                    <a:pt x="9558" y="2587"/>
                    <a:pt x="7018" y="1256"/>
                    <a:pt x="6110" y="530"/>
                  </a:cubicBezTo>
                  <a:cubicBezTo>
                    <a:pt x="5687" y="137"/>
                    <a:pt x="5384" y="1"/>
                    <a:pt x="5127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1629350" y="3350475"/>
              <a:ext cx="263150" cy="355400"/>
            </a:xfrm>
            <a:custGeom>
              <a:avLst/>
              <a:gdLst/>
              <a:ahLst/>
              <a:cxnLst/>
              <a:rect l="l" t="t" r="r" b="b"/>
              <a:pathLst>
                <a:path w="10526" h="14216" extrusionOk="0">
                  <a:moveTo>
                    <a:pt x="5127" y="0"/>
                  </a:moveTo>
                  <a:cubicBezTo>
                    <a:pt x="4870" y="0"/>
                    <a:pt x="4659" y="121"/>
                    <a:pt x="4417" y="242"/>
                  </a:cubicBezTo>
                  <a:cubicBezTo>
                    <a:pt x="3933" y="545"/>
                    <a:pt x="1574" y="1936"/>
                    <a:pt x="666" y="2480"/>
                  </a:cubicBezTo>
                  <a:cubicBezTo>
                    <a:pt x="61" y="2843"/>
                    <a:pt x="1" y="3388"/>
                    <a:pt x="1" y="4356"/>
                  </a:cubicBezTo>
                  <a:cubicBezTo>
                    <a:pt x="1" y="4356"/>
                    <a:pt x="1" y="10707"/>
                    <a:pt x="1" y="12280"/>
                  </a:cubicBezTo>
                  <a:cubicBezTo>
                    <a:pt x="1" y="13308"/>
                    <a:pt x="545" y="13429"/>
                    <a:pt x="1029" y="13792"/>
                  </a:cubicBezTo>
                  <a:cubicBezTo>
                    <a:pt x="1422" y="14094"/>
                    <a:pt x="3419" y="14215"/>
                    <a:pt x="5392" y="14215"/>
                  </a:cubicBezTo>
                  <a:cubicBezTo>
                    <a:pt x="7365" y="14215"/>
                    <a:pt x="9316" y="14094"/>
                    <a:pt x="9619" y="13913"/>
                  </a:cubicBezTo>
                  <a:cubicBezTo>
                    <a:pt x="10526" y="13429"/>
                    <a:pt x="10284" y="13247"/>
                    <a:pt x="10224" y="12522"/>
                  </a:cubicBezTo>
                  <a:cubicBezTo>
                    <a:pt x="10163" y="11796"/>
                    <a:pt x="10284" y="4356"/>
                    <a:pt x="10224" y="3751"/>
                  </a:cubicBezTo>
                  <a:cubicBezTo>
                    <a:pt x="10163" y="3146"/>
                    <a:pt x="10224" y="3025"/>
                    <a:pt x="9861" y="2783"/>
                  </a:cubicBezTo>
                  <a:cubicBezTo>
                    <a:pt x="9558" y="2541"/>
                    <a:pt x="7018" y="1271"/>
                    <a:pt x="6110" y="484"/>
                  </a:cubicBezTo>
                  <a:cubicBezTo>
                    <a:pt x="5687" y="121"/>
                    <a:pt x="5384" y="0"/>
                    <a:pt x="5127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1630875" y="3350850"/>
              <a:ext cx="260125" cy="354450"/>
            </a:xfrm>
            <a:custGeom>
              <a:avLst/>
              <a:gdLst/>
              <a:ahLst/>
              <a:cxnLst/>
              <a:rect l="l" t="t" r="r" b="b"/>
              <a:pathLst>
                <a:path w="10405" h="14178" extrusionOk="0">
                  <a:moveTo>
                    <a:pt x="5066" y="0"/>
                  </a:moveTo>
                  <a:cubicBezTo>
                    <a:pt x="4809" y="0"/>
                    <a:pt x="4598" y="137"/>
                    <a:pt x="4356" y="288"/>
                  </a:cubicBezTo>
                  <a:cubicBezTo>
                    <a:pt x="3872" y="590"/>
                    <a:pt x="1513" y="1981"/>
                    <a:pt x="605" y="2526"/>
                  </a:cubicBezTo>
                  <a:cubicBezTo>
                    <a:pt x="61" y="2889"/>
                    <a:pt x="0" y="3433"/>
                    <a:pt x="0" y="4401"/>
                  </a:cubicBezTo>
                  <a:lnTo>
                    <a:pt x="0" y="12265"/>
                  </a:lnTo>
                  <a:cubicBezTo>
                    <a:pt x="0" y="13293"/>
                    <a:pt x="484" y="13353"/>
                    <a:pt x="968" y="13777"/>
                  </a:cubicBezTo>
                  <a:cubicBezTo>
                    <a:pt x="1348" y="14069"/>
                    <a:pt x="3228" y="14178"/>
                    <a:pt x="5136" y="14178"/>
                  </a:cubicBezTo>
                  <a:cubicBezTo>
                    <a:pt x="7174" y="14178"/>
                    <a:pt x="9245" y="14054"/>
                    <a:pt x="9558" y="13898"/>
                  </a:cubicBezTo>
                  <a:cubicBezTo>
                    <a:pt x="10404" y="13353"/>
                    <a:pt x="10223" y="13232"/>
                    <a:pt x="10163" y="12507"/>
                  </a:cubicBezTo>
                  <a:cubicBezTo>
                    <a:pt x="10102" y="11720"/>
                    <a:pt x="10223" y="4341"/>
                    <a:pt x="10163" y="3736"/>
                  </a:cubicBezTo>
                  <a:cubicBezTo>
                    <a:pt x="10102" y="3131"/>
                    <a:pt x="10102" y="3070"/>
                    <a:pt x="9800" y="2828"/>
                  </a:cubicBezTo>
                  <a:cubicBezTo>
                    <a:pt x="9437" y="2586"/>
                    <a:pt x="6957" y="1256"/>
                    <a:pt x="6049" y="530"/>
                  </a:cubicBezTo>
                  <a:cubicBezTo>
                    <a:pt x="5626" y="137"/>
                    <a:pt x="5323" y="0"/>
                    <a:pt x="5066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1630875" y="3352175"/>
              <a:ext cx="260125" cy="352175"/>
            </a:xfrm>
            <a:custGeom>
              <a:avLst/>
              <a:gdLst/>
              <a:ahLst/>
              <a:cxnLst/>
              <a:rect l="l" t="t" r="r" b="b"/>
              <a:pathLst>
                <a:path w="10405" h="14087" extrusionOk="0">
                  <a:moveTo>
                    <a:pt x="5066" y="0"/>
                  </a:moveTo>
                  <a:cubicBezTo>
                    <a:pt x="4805" y="0"/>
                    <a:pt x="4605" y="140"/>
                    <a:pt x="4356" y="295"/>
                  </a:cubicBezTo>
                  <a:cubicBezTo>
                    <a:pt x="3872" y="537"/>
                    <a:pt x="1573" y="1928"/>
                    <a:pt x="666" y="2473"/>
                  </a:cubicBezTo>
                  <a:cubicBezTo>
                    <a:pt x="61" y="2836"/>
                    <a:pt x="0" y="3380"/>
                    <a:pt x="0" y="4348"/>
                  </a:cubicBezTo>
                  <a:lnTo>
                    <a:pt x="0" y="12151"/>
                  </a:lnTo>
                  <a:cubicBezTo>
                    <a:pt x="0" y="13179"/>
                    <a:pt x="545" y="13300"/>
                    <a:pt x="968" y="13663"/>
                  </a:cubicBezTo>
                  <a:cubicBezTo>
                    <a:pt x="1392" y="13966"/>
                    <a:pt x="3388" y="14087"/>
                    <a:pt x="5346" y="14087"/>
                  </a:cubicBezTo>
                  <a:cubicBezTo>
                    <a:pt x="7304" y="14087"/>
                    <a:pt x="9225" y="13966"/>
                    <a:pt x="9497" y="13784"/>
                  </a:cubicBezTo>
                  <a:cubicBezTo>
                    <a:pt x="10404" y="13300"/>
                    <a:pt x="10163" y="13119"/>
                    <a:pt x="10102" y="12393"/>
                  </a:cubicBezTo>
                  <a:cubicBezTo>
                    <a:pt x="10042" y="11667"/>
                    <a:pt x="10163" y="4348"/>
                    <a:pt x="10102" y="3683"/>
                  </a:cubicBezTo>
                  <a:cubicBezTo>
                    <a:pt x="10042" y="3078"/>
                    <a:pt x="10102" y="3017"/>
                    <a:pt x="9739" y="2775"/>
                  </a:cubicBezTo>
                  <a:cubicBezTo>
                    <a:pt x="9437" y="2533"/>
                    <a:pt x="6957" y="1263"/>
                    <a:pt x="6049" y="477"/>
                  </a:cubicBezTo>
                  <a:cubicBezTo>
                    <a:pt x="5609" y="124"/>
                    <a:pt x="5311" y="0"/>
                    <a:pt x="5066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1632375" y="3352350"/>
              <a:ext cx="257100" cy="351450"/>
            </a:xfrm>
            <a:custGeom>
              <a:avLst/>
              <a:gdLst/>
              <a:ahLst/>
              <a:cxnLst/>
              <a:rect l="l" t="t" r="r" b="b"/>
              <a:pathLst>
                <a:path w="10284" h="14058" extrusionOk="0">
                  <a:moveTo>
                    <a:pt x="4984" y="1"/>
                  </a:moveTo>
                  <a:cubicBezTo>
                    <a:pt x="4734" y="1"/>
                    <a:pt x="4538" y="137"/>
                    <a:pt x="4296" y="288"/>
                  </a:cubicBezTo>
                  <a:cubicBezTo>
                    <a:pt x="3812" y="591"/>
                    <a:pt x="1513" y="1982"/>
                    <a:pt x="606" y="2526"/>
                  </a:cubicBezTo>
                  <a:cubicBezTo>
                    <a:pt x="1" y="2829"/>
                    <a:pt x="1" y="3373"/>
                    <a:pt x="1" y="4341"/>
                  </a:cubicBezTo>
                  <a:lnTo>
                    <a:pt x="1" y="12144"/>
                  </a:lnTo>
                  <a:cubicBezTo>
                    <a:pt x="1" y="13172"/>
                    <a:pt x="485" y="13293"/>
                    <a:pt x="969" y="13656"/>
                  </a:cubicBezTo>
                  <a:cubicBezTo>
                    <a:pt x="1349" y="13949"/>
                    <a:pt x="3200" y="14057"/>
                    <a:pt x="5079" y="14057"/>
                  </a:cubicBezTo>
                  <a:cubicBezTo>
                    <a:pt x="7086" y="14057"/>
                    <a:pt x="9125" y="13933"/>
                    <a:pt x="9437" y="13777"/>
                  </a:cubicBezTo>
                  <a:cubicBezTo>
                    <a:pt x="10284" y="13233"/>
                    <a:pt x="10103" y="13112"/>
                    <a:pt x="10042" y="12386"/>
                  </a:cubicBezTo>
                  <a:cubicBezTo>
                    <a:pt x="9982" y="11660"/>
                    <a:pt x="10103" y="4341"/>
                    <a:pt x="10042" y="3736"/>
                  </a:cubicBezTo>
                  <a:cubicBezTo>
                    <a:pt x="9982" y="3131"/>
                    <a:pt x="10042" y="3010"/>
                    <a:pt x="9679" y="2768"/>
                  </a:cubicBezTo>
                  <a:cubicBezTo>
                    <a:pt x="9377" y="2526"/>
                    <a:pt x="6836" y="1256"/>
                    <a:pt x="5989" y="530"/>
                  </a:cubicBezTo>
                  <a:cubicBezTo>
                    <a:pt x="5536" y="137"/>
                    <a:pt x="5233" y="1"/>
                    <a:pt x="4984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1632375" y="3353675"/>
              <a:ext cx="257100" cy="349175"/>
            </a:xfrm>
            <a:custGeom>
              <a:avLst/>
              <a:gdLst/>
              <a:ahLst/>
              <a:cxnLst/>
              <a:rect l="l" t="t" r="r" b="b"/>
              <a:pathLst>
                <a:path w="10284" h="13967" extrusionOk="0">
                  <a:moveTo>
                    <a:pt x="5006" y="1"/>
                  </a:moveTo>
                  <a:cubicBezTo>
                    <a:pt x="4745" y="1"/>
                    <a:pt x="4545" y="140"/>
                    <a:pt x="4296" y="296"/>
                  </a:cubicBezTo>
                  <a:cubicBezTo>
                    <a:pt x="3812" y="598"/>
                    <a:pt x="1513" y="1929"/>
                    <a:pt x="606" y="2473"/>
                  </a:cubicBezTo>
                  <a:cubicBezTo>
                    <a:pt x="61" y="2836"/>
                    <a:pt x="1" y="3381"/>
                    <a:pt x="1" y="4288"/>
                  </a:cubicBezTo>
                  <a:cubicBezTo>
                    <a:pt x="1" y="4288"/>
                    <a:pt x="1" y="10518"/>
                    <a:pt x="1" y="12091"/>
                  </a:cubicBezTo>
                  <a:cubicBezTo>
                    <a:pt x="1" y="13119"/>
                    <a:pt x="485" y="13180"/>
                    <a:pt x="969" y="13543"/>
                  </a:cubicBezTo>
                  <a:cubicBezTo>
                    <a:pt x="1362" y="13845"/>
                    <a:pt x="3328" y="13966"/>
                    <a:pt x="5271" y="13966"/>
                  </a:cubicBezTo>
                  <a:cubicBezTo>
                    <a:pt x="7214" y="13966"/>
                    <a:pt x="9135" y="13845"/>
                    <a:pt x="9437" y="13664"/>
                  </a:cubicBezTo>
                  <a:cubicBezTo>
                    <a:pt x="10284" y="13180"/>
                    <a:pt x="10042" y="13059"/>
                    <a:pt x="10042" y="12333"/>
                  </a:cubicBezTo>
                  <a:cubicBezTo>
                    <a:pt x="9982" y="11547"/>
                    <a:pt x="10042" y="4288"/>
                    <a:pt x="10042" y="3683"/>
                  </a:cubicBezTo>
                  <a:cubicBezTo>
                    <a:pt x="9982" y="3078"/>
                    <a:pt x="9982" y="3018"/>
                    <a:pt x="9679" y="2776"/>
                  </a:cubicBezTo>
                  <a:cubicBezTo>
                    <a:pt x="9316" y="2534"/>
                    <a:pt x="6836" y="1264"/>
                    <a:pt x="5989" y="477"/>
                  </a:cubicBezTo>
                  <a:cubicBezTo>
                    <a:pt x="5549" y="125"/>
                    <a:pt x="5251" y="1"/>
                    <a:pt x="5006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1632375" y="3355000"/>
              <a:ext cx="255600" cy="347275"/>
            </a:xfrm>
            <a:custGeom>
              <a:avLst/>
              <a:gdLst/>
              <a:ahLst/>
              <a:cxnLst/>
              <a:rect l="l" t="t" r="r" b="b"/>
              <a:pathLst>
                <a:path w="10224" h="13891" extrusionOk="0">
                  <a:moveTo>
                    <a:pt x="4984" y="1"/>
                  </a:moveTo>
                  <a:cubicBezTo>
                    <a:pt x="4734" y="1"/>
                    <a:pt x="4538" y="122"/>
                    <a:pt x="4296" y="243"/>
                  </a:cubicBezTo>
                  <a:cubicBezTo>
                    <a:pt x="3872" y="545"/>
                    <a:pt x="1513" y="1876"/>
                    <a:pt x="666" y="2420"/>
                  </a:cubicBezTo>
                  <a:cubicBezTo>
                    <a:pt x="61" y="2783"/>
                    <a:pt x="1" y="3328"/>
                    <a:pt x="1" y="4296"/>
                  </a:cubicBezTo>
                  <a:cubicBezTo>
                    <a:pt x="1" y="4296"/>
                    <a:pt x="1" y="10465"/>
                    <a:pt x="1" y="12038"/>
                  </a:cubicBezTo>
                  <a:cubicBezTo>
                    <a:pt x="1" y="13006"/>
                    <a:pt x="545" y="13127"/>
                    <a:pt x="969" y="13490"/>
                  </a:cubicBezTo>
                  <a:cubicBezTo>
                    <a:pt x="1349" y="13782"/>
                    <a:pt x="3200" y="13891"/>
                    <a:pt x="5072" y="13891"/>
                  </a:cubicBezTo>
                  <a:cubicBezTo>
                    <a:pt x="7072" y="13891"/>
                    <a:pt x="9095" y="13767"/>
                    <a:pt x="9377" y="13611"/>
                  </a:cubicBezTo>
                  <a:cubicBezTo>
                    <a:pt x="10223" y="13127"/>
                    <a:pt x="10042" y="12945"/>
                    <a:pt x="9982" y="12220"/>
                  </a:cubicBezTo>
                  <a:cubicBezTo>
                    <a:pt x="9921" y="11494"/>
                    <a:pt x="10042" y="4235"/>
                    <a:pt x="9982" y="3630"/>
                  </a:cubicBezTo>
                  <a:cubicBezTo>
                    <a:pt x="9921" y="3025"/>
                    <a:pt x="9982" y="2965"/>
                    <a:pt x="9619" y="2723"/>
                  </a:cubicBezTo>
                  <a:cubicBezTo>
                    <a:pt x="9316" y="2481"/>
                    <a:pt x="6836" y="1211"/>
                    <a:pt x="5989" y="485"/>
                  </a:cubicBezTo>
                  <a:cubicBezTo>
                    <a:pt x="5536" y="122"/>
                    <a:pt x="5233" y="1"/>
                    <a:pt x="4984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1633900" y="3355200"/>
              <a:ext cx="254075" cy="346125"/>
            </a:xfrm>
            <a:custGeom>
              <a:avLst/>
              <a:gdLst/>
              <a:ahLst/>
              <a:cxnLst/>
              <a:rect l="l" t="t" r="r" b="b"/>
              <a:pathLst>
                <a:path w="10163" h="13845" extrusionOk="0">
                  <a:moveTo>
                    <a:pt x="4945" y="0"/>
                  </a:moveTo>
                  <a:cubicBezTo>
                    <a:pt x="4684" y="0"/>
                    <a:pt x="4484" y="140"/>
                    <a:pt x="4235" y="295"/>
                  </a:cubicBezTo>
                  <a:cubicBezTo>
                    <a:pt x="3811" y="598"/>
                    <a:pt x="1513" y="1928"/>
                    <a:pt x="605" y="2473"/>
                  </a:cubicBezTo>
                  <a:cubicBezTo>
                    <a:pt x="61" y="2775"/>
                    <a:pt x="0" y="3320"/>
                    <a:pt x="0" y="4288"/>
                  </a:cubicBezTo>
                  <a:lnTo>
                    <a:pt x="0" y="11970"/>
                  </a:lnTo>
                  <a:cubicBezTo>
                    <a:pt x="0" y="12998"/>
                    <a:pt x="484" y="13058"/>
                    <a:pt x="968" y="13421"/>
                  </a:cubicBezTo>
                  <a:cubicBezTo>
                    <a:pt x="1331" y="13724"/>
                    <a:pt x="3282" y="13845"/>
                    <a:pt x="5210" y="13845"/>
                  </a:cubicBezTo>
                  <a:cubicBezTo>
                    <a:pt x="7138" y="13845"/>
                    <a:pt x="9043" y="13724"/>
                    <a:pt x="9316" y="13542"/>
                  </a:cubicBezTo>
                  <a:cubicBezTo>
                    <a:pt x="10162" y="13058"/>
                    <a:pt x="9981" y="12937"/>
                    <a:pt x="9921" y="12212"/>
                  </a:cubicBezTo>
                  <a:cubicBezTo>
                    <a:pt x="9860" y="11486"/>
                    <a:pt x="9981" y="4288"/>
                    <a:pt x="9921" y="3683"/>
                  </a:cubicBezTo>
                  <a:cubicBezTo>
                    <a:pt x="9860" y="3078"/>
                    <a:pt x="9860" y="3017"/>
                    <a:pt x="9558" y="2775"/>
                  </a:cubicBezTo>
                  <a:cubicBezTo>
                    <a:pt x="9255" y="2533"/>
                    <a:pt x="6775" y="1263"/>
                    <a:pt x="5928" y="477"/>
                  </a:cubicBezTo>
                  <a:cubicBezTo>
                    <a:pt x="5488" y="124"/>
                    <a:pt x="5190" y="0"/>
                    <a:pt x="4945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1633900" y="3356525"/>
              <a:ext cx="254075" cy="344250"/>
            </a:xfrm>
            <a:custGeom>
              <a:avLst/>
              <a:gdLst/>
              <a:ahLst/>
              <a:cxnLst/>
              <a:rect l="l" t="t" r="r" b="b"/>
              <a:pathLst>
                <a:path w="10163" h="13770" extrusionOk="0">
                  <a:moveTo>
                    <a:pt x="4923" y="0"/>
                  </a:moveTo>
                  <a:cubicBezTo>
                    <a:pt x="4673" y="0"/>
                    <a:pt x="4477" y="121"/>
                    <a:pt x="4235" y="242"/>
                  </a:cubicBezTo>
                  <a:cubicBezTo>
                    <a:pt x="3811" y="545"/>
                    <a:pt x="1513" y="1875"/>
                    <a:pt x="605" y="2420"/>
                  </a:cubicBezTo>
                  <a:cubicBezTo>
                    <a:pt x="61" y="2783"/>
                    <a:pt x="0" y="3327"/>
                    <a:pt x="0" y="4235"/>
                  </a:cubicBezTo>
                  <a:cubicBezTo>
                    <a:pt x="0" y="4235"/>
                    <a:pt x="0" y="10404"/>
                    <a:pt x="0" y="11917"/>
                  </a:cubicBezTo>
                  <a:cubicBezTo>
                    <a:pt x="0" y="12945"/>
                    <a:pt x="484" y="13005"/>
                    <a:pt x="968" y="13368"/>
                  </a:cubicBezTo>
                  <a:cubicBezTo>
                    <a:pt x="1319" y="13661"/>
                    <a:pt x="3155" y="13769"/>
                    <a:pt x="5019" y="13769"/>
                  </a:cubicBezTo>
                  <a:cubicBezTo>
                    <a:pt x="7011" y="13769"/>
                    <a:pt x="9034" y="13646"/>
                    <a:pt x="9316" y="13489"/>
                  </a:cubicBezTo>
                  <a:cubicBezTo>
                    <a:pt x="10162" y="13005"/>
                    <a:pt x="9921" y="12884"/>
                    <a:pt x="9860" y="12159"/>
                  </a:cubicBezTo>
                  <a:cubicBezTo>
                    <a:pt x="9800" y="11433"/>
                    <a:pt x="9921" y="4235"/>
                    <a:pt x="9860" y="3630"/>
                  </a:cubicBezTo>
                  <a:cubicBezTo>
                    <a:pt x="9800" y="3025"/>
                    <a:pt x="9860" y="2964"/>
                    <a:pt x="9558" y="2722"/>
                  </a:cubicBezTo>
                  <a:cubicBezTo>
                    <a:pt x="9195" y="2480"/>
                    <a:pt x="6775" y="1210"/>
                    <a:pt x="5928" y="484"/>
                  </a:cubicBezTo>
                  <a:cubicBezTo>
                    <a:pt x="5475" y="121"/>
                    <a:pt x="5172" y="0"/>
                    <a:pt x="4923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1633900" y="3356900"/>
              <a:ext cx="252550" cy="343300"/>
            </a:xfrm>
            <a:custGeom>
              <a:avLst/>
              <a:gdLst/>
              <a:ahLst/>
              <a:cxnLst/>
              <a:rect l="l" t="t" r="r" b="b"/>
              <a:pathLst>
                <a:path w="10102" h="13732" extrusionOk="0">
                  <a:moveTo>
                    <a:pt x="4923" y="0"/>
                  </a:moveTo>
                  <a:cubicBezTo>
                    <a:pt x="4673" y="0"/>
                    <a:pt x="4477" y="137"/>
                    <a:pt x="4235" y="288"/>
                  </a:cubicBezTo>
                  <a:cubicBezTo>
                    <a:pt x="3811" y="590"/>
                    <a:pt x="1513" y="1921"/>
                    <a:pt x="666" y="2465"/>
                  </a:cubicBezTo>
                  <a:cubicBezTo>
                    <a:pt x="61" y="2768"/>
                    <a:pt x="0" y="3312"/>
                    <a:pt x="0" y="4220"/>
                  </a:cubicBezTo>
                  <a:lnTo>
                    <a:pt x="0" y="11902"/>
                  </a:lnTo>
                  <a:cubicBezTo>
                    <a:pt x="0" y="12869"/>
                    <a:pt x="545" y="12990"/>
                    <a:pt x="968" y="13353"/>
                  </a:cubicBezTo>
                  <a:cubicBezTo>
                    <a:pt x="1331" y="13626"/>
                    <a:pt x="3282" y="13731"/>
                    <a:pt x="5202" y="13731"/>
                  </a:cubicBezTo>
                  <a:cubicBezTo>
                    <a:pt x="7123" y="13731"/>
                    <a:pt x="9013" y="13626"/>
                    <a:pt x="9255" y="13474"/>
                  </a:cubicBezTo>
                  <a:cubicBezTo>
                    <a:pt x="10102" y="12990"/>
                    <a:pt x="9921" y="12809"/>
                    <a:pt x="9860" y="12083"/>
                  </a:cubicBezTo>
                  <a:cubicBezTo>
                    <a:pt x="9800" y="11357"/>
                    <a:pt x="9921" y="4220"/>
                    <a:pt x="9860" y="3615"/>
                  </a:cubicBezTo>
                  <a:cubicBezTo>
                    <a:pt x="9800" y="3010"/>
                    <a:pt x="9860" y="2949"/>
                    <a:pt x="9497" y="2707"/>
                  </a:cubicBezTo>
                  <a:cubicBezTo>
                    <a:pt x="9195" y="2526"/>
                    <a:pt x="6775" y="1256"/>
                    <a:pt x="5928" y="530"/>
                  </a:cubicBezTo>
                  <a:cubicBezTo>
                    <a:pt x="5475" y="137"/>
                    <a:pt x="5172" y="0"/>
                    <a:pt x="4923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1635400" y="3358225"/>
              <a:ext cx="251050" cy="341025"/>
            </a:xfrm>
            <a:custGeom>
              <a:avLst/>
              <a:gdLst/>
              <a:ahLst/>
              <a:cxnLst/>
              <a:rect l="l" t="t" r="r" b="b"/>
              <a:pathLst>
                <a:path w="10042" h="13641" extrusionOk="0">
                  <a:moveTo>
                    <a:pt x="4876" y="0"/>
                  </a:moveTo>
                  <a:cubicBezTo>
                    <a:pt x="4624" y="0"/>
                    <a:pt x="4424" y="140"/>
                    <a:pt x="4175" y="295"/>
                  </a:cubicBezTo>
                  <a:cubicBezTo>
                    <a:pt x="3751" y="537"/>
                    <a:pt x="1453" y="1868"/>
                    <a:pt x="606" y="2412"/>
                  </a:cubicBezTo>
                  <a:cubicBezTo>
                    <a:pt x="61" y="2775"/>
                    <a:pt x="1" y="3259"/>
                    <a:pt x="1" y="4227"/>
                  </a:cubicBezTo>
                  <a:lnTo>
                    <a:pt x="1" y="11788"/>
                  </a:lnTo>
                  <a:cubicBezTo>
                    <a:pt x="1" y="12816"/>
                    <a:pt x="485" y="12877"/>
                    <a:pt x="908" y="13240"/>
                  </a:cubicBezTo>
                  <a:cubicBezTo>
                    <a:pt x="1288" y="13532"/>
                    <a:pt x="3125" y="13641"/>
                    <a:pt x="4976" y="13641"/>
                  </a:cubicBezTo>
                  <a:cubicBezTo>
                    <a:pt x="6953" y="13641"/>
                    <a:pt x="8945" y="13517"/>
                    <a:pt x="9195" y="13361"/>
                  </a:cubicBezTo>
                  <a:cubicBezTo>
                    <a:pt x="10042" y="12877"/>
                    <a:pt x="9861" y="12756"/>
                    <a:pt x="9800" y="12030"/>
                  </a:cubicBezTo>
                  <a:cubicBezTo>
                    <a:pt x="9740" y="11304"/>
                    <a:pt x="9861" y="4167"/>
                    <a:pt x="9800" y="3622"/>
                  </a:cubicBezTo>
                  <a:cubicBezTo>
                    <a:pt x="9740" y="3017"/>
                    <a:pt x="9740" y="2957"/>
                    <a:pt x="9437" y="2715"/>
                  </a:cubicBezTo>
                  <a:cubicBezTo>
                    <a:pt x="9135" y="2473"/>
                    <a:pt x="6715" y="1203"/>
                    <a:pt x="5808" y="477"/>
                  </a:cubicBezTo>
                  <a:cubicBezTo>
                    <a:pt x="5397" y="124"/>
                    <a:pt x="5114" y="0"/>
                    <a:pt x="4876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1635400" y="3358975"/>
              <a:ext cx="249550" cy="339150"/>
            </a:xfrm>
            <a:custGeom>
              <a:avLst/>
              <a:gdLst/>
              <a:ahLst/>
              <a:cxnLst/>
              <a:rect l="l" t="t" r="r" b="b"/>
              <a:pathLst>
                <a:path w="9982" h="13566" extrusionOk="0">
                  <a:moveTo>
                    <a:pt x="4834" y="0"/>
                  </a:moveTo>
                  <a:cubicBezTo>
                    <a:pt x="4601" y="0"/>
                    <a:pt x="4409" y="119"/>
                    <a:pt x="4175" y="265"/>
                  </a:cubicBezTo>
                  <a:cubicBezTo>
                    <a:pt x="3751" y="568"/>
                    <a:pt x="1513" y="1898"/>
                    <a:pt x="606" y="2382"/>
                  </a:cubicBezTo>
                  <a:cubicBezTo>
                    <a:pt x="61" y="2745"/>
                    <a:pt x="1" y="3290"/>
                    <a:pt x="1" y="4197"/>
                  </a:cubicBezTo>
                  <a:lnTo>
                    <a:pt x="1" y="11758"/>
                  </a:lnTo>
                  <a:cubicBezTo>
                    <a:pt x="1" y="12726"/>
                    <a:pt x="485" y="12847"/>
                    <a:pt x="969" y="13210"/>
                  </a:cubicBezTo>
                  <a:cubicBezTo>
                    <a:pt x="1318" y="13472"/>
                    <a:pt x="3123" y="13566"/>
                    <a:pt x="4956" y="13566"/>
                  </a:cubicBezTo>
                  <a:cubicBezTo>
                    <a:pt x="6934" y="13566"/>
                    <a:pt x="8944" y="13456"/>
                    <a:pt x="9195" y="13331"/>
                  </a:cubicBezTo>
                  <a:cubicBezTo>
                    <a:pt x="9982" y="12847"/>
                    <a:pt x="9800" y="12665"/>
                    <a:pt x="9740" y="12000"/>
                  </a:cubicBezTo>
                  <a:cubicBezTo>
                    <a:pt x="9679" y="11274"/>
                    <a:pt x="9800" y="4197"/>
                    <a:pt x="9740" y="3592"/>
                  </a:cubicBezTo>
                  <a:cubicBezTo>
                    <a:pt x="9679" y="2987"/>
                    <a:pt x="9740" y="2927"/>
                    <a:pt x="9437" y="2685"/>
                  </a:cubicBezTo>
                  <a:cubicBezTo>
                    <a:pt x="9074" y="2443"/>
                    <a:pt x="6655" y="1233"/>
                    <a:pt x="5808" y="507"/>
                  </a:cubicBezTo>
                  <a:cubicBezTo>
                    <a:pt x="5372" y="133"/>
                    <a:pt x="5080" y="0"/>
                    <a:pt x="4834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1635400" y="3359725"/>
              <a:ext cx="249550" cy="338025"/>
            </a:xfrm>
            <a:custGeom>
              <a:avLst/>
              <a:gdLst/>
              <a:ahLst/>
              <a:cxnLst/>
              <a:rect l="l" t="t" r="r" b="b"/>
              <a:pathLst>
                <a:path w="9982" h="13521" extrusionOk="0">
                  <a:moveTo>
                    <a:pt x="4876" y="1"/>
                  </a:moveTo>
                  <a:cubicBezTo>
                    <a:pt x="4624" y="1"/>
                    <a:pt x="4424" y="140"/>
                    <a:pt x="4175" y="296"/>
                  </a:cubicBezTo>
                  <a:cubicBezTo>
                    <a:pt x="3751" y="538"/>
                    <a:pt x="1513" y="1868"/>
                    <a:pt x="606" y="2413"/>
                  </a:cubicBezTo>
                  <a:cubicBezTo>
                    <a:pt x="61" y="2715"/>
                    <a:pt x="1" y="3260"/>
                    <a:pt x="1" y="4167"/>
                  </a:cubicBezTo>
                  <a:lnTo>
                    <a:pt x="1" y="11728"/>
                  </a:lnTo>
                  <a:cubicBezTo>
                    <a:pt x="1" y="12696"/>
                    <a:pt x="545" y="12817"/>
                    <a:pt x="969" y="13119"/>
                  </a:cubicBezTo>
                  <a:cubicBezTo>
                    <a:pt x="1320" y="13412"/>
                    <a:pt x="3141" y="13520"/>
                    <a:pt x="4984" y="13520"/>
                  </a:cubicBezTo>
                  <a:cubicBezTo>
                    <a:pt x="6953" y="13520"/>
                    <a:pt x="8945" y="13397"/>
                    <a:pt x="9195" y="13240"/>
                  </a:cubicBezTo>
                  <a:cubicBezTo>
                    <a:pt x="9982" y="12817"/>
                    <a:pt x="9800" y="12635"/>
                    <a:pt x="9740" y="11910"/>
                  </a:cubicBezTo>
                  <a:cubicBezTo>
                    <a:pt x="9679" y="11244"/>
                    <a:pt x="9800" y="4167"/>
                    <a:pt x="9740" y="3562"/>
                  </a:cubicBezTo>
                  <a:cubicBezTo>
                    <a:pt x="9679" y="3018"/>
                    <a:pt x="9740" y="2897"/>
                    <a:pt x="9377" y="2715"/>
                  </a:cubicBezTo>
                  <a:cubicBezTo>
                    <a:pt x="9074" y="2473"/>
                    <a:pt x="6655" y="1203"/>
                    <a:pt x="5808" y="477"/>
                  </a:cubicBezTo>
                  <a:cubicBezTo>
                    <a:pt x="5397" y="125"/>
                    <a:pt x="5114" y="1"/>
                    <a:pt x="4876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1636925" y="3361050"/>
              <a:ext cx="246525" cy="335575"/>
            </a:xfrm>
            <a:custGeom>
              <a:avLst/>
              <a:gdLst/>
              <a:ahLst/>
              <a:cxnLst/>
              <a:rect l="l" t="t" r="r" b="b"/>
              <a:pathLst>
                <a:path w="9861" h="13423" extrusionOk="0">
                  <a:moveTo>
                    <a:pt x="4794" y="1"/>
                  </a:moveTo>
                  <a:cubicBezTo>
                    <a:pt x="4552" y="1"/>
                    <a:pt x="4356" y="122"/>
                    <a:pt x="4114" y="243"/>
                  </a:cubicBezTo>
                  <a:cubicBezTo>
                    <a:pt x="3690" y="545"/>
                    <a:pt x="1452" y="1876"/>
                    <a:pt x="605" y="2360"/>
                  </a:cubicBezTo>
                  <a:cubicBezTo>
                    <a:pt x="61" y="2723"/>
                    <a:pt x="0" y="3207"/>
                    <a:pt x="0" y="4175"/>
                  </a:cubicBezTo>
                  <a:cubicBezTo>
                    <a:pt x="0" y="4175"/>
                    <a:pt x="0" y="10163"/>
                    <a:pt x="0" y="11675"/>
                  </a:cubicBezTo>
                  <a:cubicBezTo>
                    <a:pt x="0" y="12643"/>
                    <a:pt x="484" y="12703"/>
                    <a:pt x="908" y="13066"/>
                  </a:cubicBezTo>
                  <a:cubicBezTo>
                    <a:pt x="1257" y="13328"/>
                    <a:pt x="3048" y="13422"/>
                    <a:pt x="4867" y="13422"/>
                  </a:cubicBezTo>
                  <a:cubicBezTo>
                    <a:pt x="6829" y="13422"/>
                    <a:pt x="8823" y="13313"/>
                    <a:pt x="9074" y="13187"/>
                  </a:cubicBezTo>
                  <a:cubicBezTo>
                    <a:pt x="9860" y="12703"/>
                    <a:pt x="9679" y="12582"/>
                    <a:pt x="9679" y="11857"/>
                  </a:cubicBezTo>
                  <a:cubicBezTo>
                    <a:pt x="9618" y="11131"/>
                    <a:pt x="9679" y="4114"/>
                    <a:pt x="9679" y="3570"/>
                  </a:cubicBezTo>
                  <a:cubicBezTo>
                    <a:pt x="9618" y="2965"/>
                    <a:pt x="9618" y="2904"/>
                    <a:pt x="9316" y="2662"/>
                  </a:cubicBezTo>
                  <a:cubicBezTo>
                    <a:pt x="9013" y="2420"/>
                    <a:pt x="6594" y="1211"/>
                    <a:pt x="5747" y="485"/>
                  </a:cubicBezTo>
                  <a:cubicBezTo>
                    <a:pt x="5323" y="122"/>
                    <a:pt x="5036" y="1"/>
                    <a:pt x="4794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1636925" y="3361250"/>
              <a:ext cx="246525" cy="335200"/>
            </a:xfrm>
            <a:custGeom>
              <a:avLst/>
              <a:gdLst/>
              <a:ahLst/>
              <a:cxnLst/>
              <a:rect l="l" t="t" r="r" b="b"/>
              <a:pathLst>
                <a:path w="9861" h="13408" extrusionOk="0">
                  <a:moveTo>
                    <a:pt x="4822" y="0"/>
                  </a:moveTo>
                  <a:cubicBezTo>
                    <a:pt x="4578" y="0"/>
                    <a:pt x="4392" y="140"/>
                    <a:pt x="4174" y="295"/>
                  </a:cubicBezTo>
                  <a:cubicBezTo>
                    <a:pt x="3690" y="537"/>
                    <a:pt x="1452" y="1868"/>
                    <a:pt x="605" y="2412"/>
                  </a:cubicBezTo>
                  <a:cubicBezTo>
                    <a:pt x="61" y="2715"/>
                    <a:pt x="0" y="3259"/>
                    <a:pt x="0" y="4167"/>
                  </a:cubicBezTo>
                  <a:lnTo>
                    <a:pt x="0" y="11607"/>
                  </a:lnTo>
                  <a:cubicBezTo>
                    <a:pt x="0" y="12574"/>
                    <a:pt x="484" y="12695"/>
                    <a:pt x="968" y="13058"/>
                  </a:cubicBezTo>
                  <a:cubicBezTo>
                    <a:pt x="1278" y="13312"/>
                    <a:pt x="2948" y="13408"/>
                    <a:pt x="4696" y="13408"/>
                  </a:cubicBezTo>
                  <a:cubicBezTo>
                    <a:pt x="6705" y="13408"/>
                    <a:pt x="8815" y="13281"/>
                    <a:pt x="9074" y="13119"/>
                  </a:cubicBezTo>
                  <a:cubicBezTo>
                    <a:pt x="9860" y="12695"/>
                    <a:pt x="9679" y="12514"/>
                    <a:pt x="9618" y="11849"/>
                  </a:cubicBezTo>
                  <a:cubicBezTo>
                    <a:pt x="9558" y="11123"/>
                    <a:pt x="9679" y="4167"/>
                    <a:pt x="9618" y="3562"/>
                  </a:cubicBezTo>
                  <a:cubicBezTo>
                    <a:pt x="9558" y="2957"/>
                    <a:pt x="9618" y="2896"/>
                    <a:pt x="9316" y="2654"/>
                  </a:cubicBezTo>
                  <a:cubicBezTo>
                    <a:pt x="8953" y="2473"/>
                    <a:pt x="6594" y="1203"/>
                    <a:pt x="5747" y="477"/>
                  </a:cubicBezTo>
                  <a:cubicBezTo>
                    <a:pt x="5336" y="124"/>
                    <a:pt x="5053" y="0"/>
                    <a:pt x="4822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1638425" y="3362575"/>
              <a:ext cx="245025" cy="332525"/>
            </a:xfrm>
            <a:custGeom>
              <a:avLst/>
              <a:gdLst/>
              <a:ahLst/>
              <a:cxnLst/>
              <a:rect l="l" t="t" r="r" b="b"/>
              <a:pathLst>
                <a:path w="9801" h="13301" extrusionOk="0">
                  <a:moveTo>
                    <a:pt x="4742" y="0"/>
                  </a:moveTo>
                  <a:cubicBezTo>
                    <a:pt x="4507" y="0"/>
                    <a:pt x="4326" y="121"/>
                    <a:pt x="4114" y="242"/>
                  </a:cubicBezTo>
                  <a:cubicBezTo>
                    <a:pt x="3630" y="545"/>
                    <a:pt x="1453" y="1815"/>
                    <a:pt x="545" y="2359"/>
                  </a:cubicBezTo>
                  <a:cubicBezTo>
                    <a:pt x="1" y="2662"/>
                    <a:pt x="1" y="3206"/>
                    <a:pt x="1" y="4114"/>
                  </a:cubicBezTo>
                  <a:lnTo>
                    <a:pt x="1" y="11554"/>
                  </a:lnTo>
                  <a:cubicBezTo>
                    <a:pt x="1" y="12521"/>
                    <a:pt x="424" y="12582"/>
                    <a:pt x="908" y="12945"/>
                  </a:cubicBezTo>
                  <a:cubicBezTo>
                    <a:pt x="1228" y="13207"/>
                    <a:pt x="3004" y="13301"/>
                    <a:pt x="4815" y="13301"/>
                  </a:cubicBezTo>
                  <a:cubicBezTo>
                    <a:pt x="6769" y="13301"/>
                    <a:pt x="8763" y="13191"/>
                    <a:pt x="9014" y="13066"/>
                  </a:cubicBezTo>
                  <a:cubicBezTo>
                    <a:pt x="9800" y="12642"/>
                    <a:pt x="9619" y="12461"/>
                    <a:pt x="9558" y="11735"/>
                  </a:cubicBezTo>
                  <a:cubicBezTo>
                    <a:pt x="9498" y="11070"/>
                    <a:pt x="9619" y="4114"/>
                    <a:pt x="9558" y="3509"/>
                  </a:cubicBezTo>
                  <a:cubicBezTo>
                    <a:pt x="9498" y="2964"/>
                    <a:pt x="9498" y="2843"/>
                    <a:pt x="9195" y="2662"/>
                  </a:cubicBezTo>
                  <a:cubicBezTo>
                    <a:pt x="8893" y="2420"/>
                    <a:pt x="6534" y="1210"/>
                    <a:pt x="5687" y="484"/>
                  </a:cubicBezTo>
                  <a:cubicBezTo>
                    <a:pt x="5263" y="121"/>
                    <a:pt x="4976" y="0"/>
                    <a:pt x="4742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1638425" y="3363325"/>
              <a:ext cx="243500" cy="331200"/>
            </a:xfrm>
            <a:custGeom>
              <a:avLst/>
              <a:gdLst/>
              <a:ahLst/>
              <a:cxnLst/>
              <a:rect l="l" t="t" r="r" b="b"/>
              <a:pathLst>
                <a:path w="9740" h="13248" extrusionOk="0">
                  <a:moveTo>
                    <a:pt x="4742" y="1"/>
                  </a:moveTo>
                  <a:cubicBezTo>
                    <a:pt x="4507" y="1"/>
                    <a:pt x="4326" y="121"/>
                    <a:pt x="4114" y="273"/>
                  </a:cubicBezTo>
                  <a:cubicBezTo>
                    <a:pt x="3630" y="575"/>
                    <a:pt x="1453" y="1845"/>
                    <a:pt x="606" y="2329"/>
                  </a:cubicBezTo>
                  <a:cubicBezTo>
                    <a:pt x="61" y="2692"/>
                    <a:pt x="1" y="3176"/>
                    <a:pt x="1" y="4084"/>
                  </a:cubicBezTo>
                  <a:lnTo>
                    <a:pt x="1" y="11524"/>
                  </a:lnTo>
                  <a:cubicBezTo>
                    <a:pt x="1" y="12491"/>
                    <a:pt x="485" y="12552"/>
                    <a:pt x="908" y="12915"/>
                  </a:cubicBezTo>
                  <a:cubicBezTo>
                    <a:pt x="1241" y="13157"/>
                    <a:pt x="3146" y="13248"/>
                    <a:pt x="5021" y="13248"/>
                  </a:cubicBezTo>
                  <a:cubicBezTo>
                    <a:pt x="6897" y="13248"/>
                    <a:pt x="8741" y="13157"/>
                    <a:pt x="8953" y="13036"/>
                  </a:cubicBezTo>
                  <a:cubicBezTo>
                    <a:pt x="9740" y="12552"/>
                    <a:pt x="9558" y="12431"/>
                    <a:pt x="9498" y="11705"/>
                  </a:cubicBezTo>
                  <a:cubicBezTo>
                    <a:pt x="9498" y="11040"/>
                    <a:pt x="9558" y="4084"/>
                    <a:pt x="9498" y="3539"/>
                  </a:cubicBezTo>
                  <a:cubicBezTo>
                    <a:pt x="9498" y="2934"/>
                    <a:pt x="9498" y="2874"/>
                    <a:pt x="9195" y="2632"/>
                  </a:cubicBezTo>
                  <a:cubicBezTo>
                    <a:pt x="8893" y="2390"/>
                    <a:pt x="6534" y="1180"/>
                    <a:pt x="5687" y="454"/>
                  </a:cubicBezTo>
                  <a:cubicBezTo>
                    <a:pt x="5263" y="121"/>
                    <a:pt x="4976" y="1"/>
                    <a:pt x="4742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1638425" y="3364250"/>
              <a:ext cx="243500" cy="329350"/>
            </a:xfrm>
            <a:custGeom>
              <a:avLst/>
              <a:gdLst/>
              <a:ahLst/>
              <a:cxnLst/>
              <a:rect l="l" t="t" r="r" b="b"/>
              <a:pathLst>
                <a:path w="9740" h="13174" extrusionOk="0">
                  <a:moveTo>
                    <a:pt x="4762" y="1"/>
                  </a:moveTo>
                  <a:cubicBezTo>
                    <a:pt x="4518" y="1"/>
                    <a:pt x="4332" y="141"/>
                    <a:pt x="4114" y="296"/>
                  </a:cubicBezTo>
                  <a:cubicBezTo>
                    <a:pt x="3630" y="538"/>
                    <a:pt x="1453" y="1808"/>
                    <a:pt x="606" y="2353"/>
                  </a:cubicBezTo>
                  <a:cubicBezTo>
                    <a:pt x="61" y="2655"/>
                    <a:pt x="1" y="3200"/>
                    <a:pt x="1" y="4107"/>
                  </a:cubicBezTo>
                  <a:lnTo>
                    <a:pt x="1" y="11426"/>
                  </a:lnTo>
                  <a:cubicBezTo>
                    <a:pt x="1" y="12394"/>
                    <a:pt x="485" y="12515"/>
                    <a:pt x="908" y="12817"/>
                  </a:cubicBezTo>
                  <a:cubicBezTo>
                    <a:pt x="1228" y="13079"/>
                    <a:pt x="3004" y="13173"/>
                    <a:pt x="4808" y="13173"/>
                  </a:cubicBezTo>
                  <a:cubicBezTo>
                    <a:pt x="6755" y="13173"/>
                    <a:pt x="8733" y="13064"/>
                    <a:pt x="8953" y="12938"/>
                  </a:cubicBezTo>
                  <a:cubicBezTo>
                    <a:pt x="9740" y="12515"/>
                    <a:pt x="9558" y="12333"/>
                    <a:pt x="9498" y="11668"/>
                  </a:cubicBezTo>
                  <a:cubicBezTo>
                    <a:pt x="9437" y="10942"/>
                    <a:pt x="9558" y="4047"/>
                    <a:pt x="9498" y="3502"/>
                  </a:cubicBezTo>
                  <a:cubicBezTo>
                    <a:pt x="9437" y="2897"/>
                    <a:pt x="9498" y="2837"/>
                    <a:pt x="9195" y="2595"/>
                  </a:cubicBezTo>
                  <a:cubicBezTo>
                    <a:pt x="8832" y="2413"/>
                    <a:pt x="6534" y="1204"/>
                    <a:pt x="5687" y="478"/>
                  </a:cubicBezTo>
                  <a:cubicBezTo>
                    <a:pt x="5276" y="125"/>
                    <a:pt x="4993" y="1"/>
                    <a:pt x="4762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1639950" y="3365600"/>
              <a:ext cx="240475" cy="327425"/>
            </a:xfrm>
            <a:custGeom>
              <a:avLst/>
              <a:gdLst/>
              <a:ahLst/>
              <a:cxnLst/>
              <a:rect l="l" t="t" r="r" b="b"/>
              <a:pathLst>
                <a:path w="9619" h="13097" extrusionOk="0">
                  <a:moveTo>
                    <a:pt x="4681" y="0"/>
                  </a:moveTo>
                  <a:cubicBezTo>
                    <a:pt x="4446" y="0"/>
                    <a:pt x="4265" y="121"/>
                    <a:pt x="4053" y="242"/>
                  </a:cubicBezTo>
                  <a:cubicBezTo>
                    <a:pt x="3630" y="545"/>
                    <a:pt x="1392" y="1815"/>
                    <a:pt x="545" y="2299"/>
                  </a:cubicBezTo>
                  <a:cubicBezTo>
                    <a:pt x="0" y="2662"/>
                    <a:pt x="0" y="3146"/>
                    <a:pt x="0" y="4053"/>
                  </a:cubicBezTo>
                  <a:cubicBezTo>
                    <a:pt x="0" y="4053"/>
                    <a:pt x="0" y="9920"/>
                    <a:pt x="0" y="11372"/>
                  </a:cubicBezTo>
                  <a:cubicBezTo>
                    <a:pt x="0" y="12340"/>
                    <a:pt x="424" y="12400"/>
                    <a:pt x="908" y="12763"/>
                  </a:cubicBezTo>
                  <a:cubicBezTo>
                    <a:pt x="1240" y="13005"/>
                    <a:pt x="3131" y="13096"/>
                    <a:pt x="4991" y="13096"/>
                  </a:cubicBezTo>
                  <a:cubicBezTo>
                    <a:pt x="6851" y="13096"/>
                    <a:pt x="8680" y="13005"/>
                    <a:pt x="8892" y="12884"/>
                  </a:cubicBezTo>
                  <a:cubicBezTo>
                    <a:pt x="9618" y="12461"/>
                    <a:pt x="9497" y="12279"/>
                    <a:pt x="9437" y="11554"/>
                  </a:cubicBezTo>
                  <a:cubicBezTo>
                    <a:pt x="9376" y="10888"/>
                    <a:pt x="9497" y="4053"/>
                    <a:pt x="9437" y="3448"/>
                  </a:cubicBezTo>
                  <a:cubicBezTo>
                    <a:pt x="9376" y="2904"/>
                    <a:pt x="9376" y="2843"/>
                    <a:pt x="9074" y="2601"/>
                  </a:cubicBezTo>
                  <a:cubicBezTo>
                    <a:pt x="8771" y="2359"/>
                    <a:pt x="6412" y="1150"/>
                    <a:pt x="5626" y="484"/>
                  </a:cubicBezTo>
                  <a:cubicBezTo>
                    <a:pt x="5202" y="121"/>
                    <a:pt x="4915" y="0"/>
                    <a:pt x="4681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1639950" y="3366350"/>
              <a:ext cx="240475" cy="325950"/>
            </a:xfrm>
            <a:custGeom>
              <a:avLst/>
              <a:gdLst/>
              <a:ahLst/>
              <a:cxnLst/>
              <a:rect l="l" t="t" r="r" b="b"/>
              <a:pathLst>
                <a:path w="9619" h="13038" extrusionOk="0">
                  <a:moveTo>
                    <a:pt x="4681" y="0"/>
                  </a:moveTo>
                  <a:cubicBezTo>
                    <a:pt x="4446" y="0"/>
                    <a:pt x="4265" y="121"/>
                    <a:pt x="4053" y="273"/>
                  </a:cubicBezTo>
                  <a:cubicBezTo>
                    <a:pt x="3630" y="515"/>
                    <a:pt x="1452" y="1785"/>
                    <a:pt x="605" y="2329"/>
                  </a:cubicBezTo>
                  <a:cubicBezTo>
                    <a:pt x="61" y="2632"/>
                    <a:pt x="0" y="3116"/>
                    <a:pt x="0" y="4023"/>
                  </a:cubicBezTo>
                  <a:cubicBezTo>
                    <a:pt x="0" y="4023"/>
                    <a:pt x="0" y="9890"/>
                    <a:pt x="0" y="11342"/>
                  </a:cubicBezTo>
                  <a:cubicBezTo>
                    <a:pt x="0" y="12249"/>
                    <a:pt x="484" y="12370"/>
                    <a:pt x="908" y="12733"/>
                  </a:cubicBezTo>
                  <a:cubicBezTo>
                    <a:pt x="1214" y="12956"/>
                    <a:pt x="2836" y="13038"/>
                    <a:pt x="4535" y="13038"/>
                  </a:cubicBezTo>
                  <a:cubicBezTo>
                    <a:pt x="6532" y="13038"/>
                    <a:pt x="8636" y="12925"/>
                    <a:pt x="8832" y="12794"/>
                  </a:cubicBezTo>
                  <a:cubicBezTo>
                    <a:pt x="9618" y="12370"/>
                    <a:pt x="9437" y="12189"/>
                    <a:pt x="9376" y="11524"/>
                  </a:cubicBezTo>
                  <a:cubicBezTo>
                    <a:pt x="9316" y="10858"/>
                    <a:pt x="9437" y="4023"/>
                    <a:pt x="9376" y="3418"/>
                  </a:cubicBezTo>
                  <a:cubicBezTo>
                    <a:pt x="9316" y="2874"/>
                    <a:pt x="9376" y="2813"/>
                    <a:pt x="9074" y="2571"/>
                  </a:cubicBezTo>
                  <a:cubicBezTo>
                    <a:pt x="8771" y="2390"/>
                    <a:pt x="6412" y="1180"/>
                    <a:pt x="5626" y="454"/>
                  </a:cubicBezTo>
                  <a:cubicBezTo>
                    <a:pt x="5202" y="121"/>
                    <a:pt x="4915" y="0"/>
                    <a:pt x="4681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1639950" y="3367100"/>
              <a:ext cx="238950" cy="323850"/>
            </a:xfrm>
            <a:custGeom>
              <a:avLst/>
              <a:gdLst/>
              <a:ahLst/>
              <a:cxnLst/>
              <a:rect l="l" t="t" r="r" b="b"/>
              <a:pathLst>
                <a:path w="9558" h="12954" extrusionOk="0">
                  <a:moveTo>
                    <a:pt x="4681" y="1"/>
                  </a:moveTo>
                  <a:cubicBezTo>
                    <a:pt x="4446" y="1"/>
                    <a:pt x="4265" y="122"/>
                    <a:pt x="4053" y="243"/>
                  </a:cubicBezTo>
                  <a:cubicBezTo>
                    <a:pt x="3630" y="545"/>
                    <a:pt x="1452" y="1815"/>
                    <a:pt x="605" y="2299"/>
                  </a:cubicBezTo>
                  <a:cubicBezTo>
                    <a:pt x="61" y="2602"/>
                    <a:pt x="0" y="3146"/>
                    <a:pt x="0" y="3993"/>
                  </a:cubicBezTo>
                  <a:lnTo>
                    <a:pt x="0" y="11252"/>
                  </a:lnTo>
                  <a:cubicBezTo>
                    <a:pt x="0" y="12219"/>
                    <a:pt x="484" y="12280"/>
                    <a:pt x="908" y="12643"/>
                  </a:cubicBezTo>
                  <a:cubicBezTo>
                    <a:pt x="1226" y="12874"/>
                    <a:pt x="2966" y="12953"/>
                    <a:pt x="4736" y="12953"/>
                  </a:cubicBezTo>
                  <a:cubicBezTo>
                    <a:pt x="6671" y="12953"/>
                    <a:pt x="8642" y="12859"/>
                    <a:pt x="8832" y="12764"/>
                  </a:cubicBezTo>
                  <a:cubicBezTo>
                    <a:pt x="9558" y="12340"/>
                    <a:pt x="9437" y="12159"/>
                    <a:pt x="9376" y="11494"/>
                  </a:cubicBezTo>
                  <a:cubicBezTo>
                    <a:pt x="9316" y="10768"/>
                    <a:pt x="9437" y="3993"/>
                    <a:pt x="9376" y="3449"/>
                  </a:cubicBezTo>
                  <a:cubicBezTo>
                    <a:pt x="9316" y="2844"/>
                    <a:pt x="9376" y="2783"/>
                    <a:pt x="9074" y="2602"/>
                  </a:cubicBezTo>
                  <a:cubicBezTo>
                    <a:pt x="8711" y="2360"/>
                    <a:pt x="6412" y="1150"/>
                    <a:pt x="5626" y="485"/>
                  </a:cubicBezTo>
                  <a:cubicBezTo>
                    <a:pt x="5202" y="122"/>
                    <a:pt x="4915" y="1"/>
                    <a:pt x="4681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1641450" y="3367850"/>
              <a:ext cx="237450" cy="322950"/>
            </a:xfrm>
            <a:custGeom>
              <a:avLst/>
              <a:gdLst/>
              <a:ahLst/>
              <a:cxnLst/>
              <a:rect l="l" t="t" r="r" b="b"/>
              <a:pathLst>
                <a:path w="9498" h="12918" extrusionOk="0">
                  <a:moveTo>
                    <a:pt x="4621" y="1"/>
                  </a:moveTo>
                  <a:cubicBezTo>
                    <a:pt x="4386" y="1"/>
                    <a:pt x="4205" y="122"/>
                    <a:pt x="3993" y="273"/>
                  </a:cubicBezTo>
                  <a:cubicBezTo>
                    <a:pt x="3570" y="515"/>
                    <a:pt x="1392" y="1785"/>
                    <a:pt x="545" y="2269"/>
                  </a:cubicBezTo>
                  <a:cubicBezTo>
                    <a:pt x="61" y="2632"/>
                    <a:pt x="1" y="3116"/>
                    <a:pt x="1" y="4023"/>
                  </a:cubicBezTo>
                  <a:lnTo>
                    <a:pt x="1" y="11222"/>
                  </a:lnTo>
                  <a:cubicBezTo>
                    <a:pt x="1" y="12189"/>
                    <a:pt x="424" y="12250"/>
                    <a:pt x="908" y="12613"/>
                  </a:cubicBezTo>
                  <a:cubicBezTo>
                    <a:pt x="1186" y="12835"/>
                    <a:pt x="2794" y="12917"/>
                    <a:pt x="4485" y="12917"/>
                  </a:cubicBezTo>
                  <a:cubicBezTo>
                    <a:pt x="6472" y="12917"/>
                    <a:pt x="8576" y="12804"/>
                    <a:pt x="8772" y="12673"/>
                  </a:cubicBezTo>
                  <a:cubicBezTo>
                    <a:pt x="9498" y="12250"/>
                    <a:pt x="9316" y="12129"/>
                    <a:pt x="9316" y="11403"/>
                  </a:cubicBezTo>
                  <a:cubicBezTo>
                    <a:pt x="9256" y="10738"/>
                    <a:pt x="9316" y="3963"/>
                    <a:pt x="9316" y="3419"/>
                  </a:cubicBezTo>
                  <a:cubicBezTo>
                    <a:pt x="9256" y="2874"/>
                    <a:pt x="9256" y="2814"/>
                    <a:pt x="8953" y="2572"/>
                  </a:cubicBezTo>
                  <a:cubicBezTo>
                    <a:pt x="8651" y="2330"/>
                    <a:pt x="6352" y="1181"/>
                    <a:pt x="5566" y="455"/>
                  </a:cubicBezTo>
                  <a:cubicBezTo>
                    <a:pt x="5142" y="122"/>
                    <a:pt x="4855" y="1"/>
                    <a:pt x="4621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8"/>
            <p:cNvSpPr/>
            <p:nvPr/>
          </p:nvSpPr>
          <p:spPr>
            <a:xfrm>
              <a:off x="1641450" y="3368625"/>
              <a:ext cx="237450" cy="320800"/>
            </a:xfrm>
            <a:custGeom>
              <a:avLst/>
              <a:gdLst/>
              <a:ahLst/>
              <a:cxnLst/>
              <a:rect l="l" t="t" r="r" b="b"/>
              <a:pathLst>
                <a:path w="9498" h="12832" extrusionOk="0">
                  <a:moveTo>
                    <a:pt x="4621" y="0"/>
                  </a:moveTo>
                  <a:cubicBezTo>
                    <a:pt x="4386" y="0"/>
                    <a:pt x="4205" y="121"/>
                    <a:pt x="3993" y="242"/>
                  </a:cubicBezTo>
                  <a:cubicBezTo>
                    <a:pt x="3570" y="545"/>
                    <a:pt x="1392" y="1815"/>
                    <a:pt x="606" y="2299"/>
                  </a:cubicBezTo>
                  <a:cubicBezTo>
                    <a:pt x="61" y="2601"/>
                    <a:pt x="1" y="3085"/>
                    <a:pt x="1" y="3992"/>
                  </a:cubicBezTo>
                  <a:cubicBezTo>
                    <a:pt x="1" y="3992"/>
                    <a:pt x="1" y="9739"/>
                    <a:pt x="1" y="11191"/>
                  </a:cubicBezTo>
                  <a:cubicBezTo>
                    <a:pt x="1" y="12098"/>
                    <a:pt x="485" y="12219"/>
                    <a:pt x="908" y="12521"/>
                  </a:cubicBezTo>
                  <a:cubicBezTo>
                    <a:pt x="1197" y="12753"/>
                    <a:pt x="2922" y="12832"/>
                    <a:pt x="4678" y="12832"/>
                  </a:cubicBezTo>
                  <a:cubicBezTo>
                    <a:pt x="6597" y="12832"/>
                    <a:pt x="8553" y="12737"/>
                    <a:pt x="8711" y="12642"/>
                  </a:cubicBezTo>
                  <a:cubicBezTo>
                    <a:pt x="9498" y="12219"/>
                    <a:pt x="9316" y="12037"/>
                    <a:pt x="9256" y="11372"/>
                  </a:cubicBezTo>
                  <a:cubicBezTo>
                    <a:pt x="9195" y="10707"/>
                    <a:pt x="9316" y="3992"/>
                    <a:pt x="9256" y="3388"/>
                  </a:cubicBezTo>
                  <a:cubicBezTo>
                    <a:pt x="9195" y="2843"/>
                    <a:pt x="9256" y="2783"/>
                    <a:pt x="8953" y="2541"/>
                  </a:cubicBezTo>
                  <a:cubicBezTo>
                    <a:pt x="8651" y="2359"/>
                    <a:pt x="6352" y="1150"/>
                    <a:pt x="5566" y="484"/>
                  </a:cubicBezTo>
                  <a:cubicBezTo>
                    <a:pt x="5142" y="121"/>
                    <a:pt x="4855" y="0"/>
                    <a:pt x="4621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8"/>
            <p:cNvSpPr/>
            <p:nvPr/>
          </p:nvSpPr>
          <p:spPr>
            <a:xfrm>
              <a:off x="1641450" y="3369375"/>
              <a:ext cx="235950" cy="320050"/>
            </a:xfrm>
            <a:custGeom>
              <a:avLst/>
              <a:gdLst/>
              <a:ahLst/>
              <a:cxnLst/>
              <a:rect l="l" t="t" r="r" b="b"/>
              <a:pathLst>
                <a:path w="9438" h="12802" extrusionOk="0">
                  <a:moveTo>
                    <a:pt x="4621" y="0"/>
                  </a:moveTo>
                  <a:cubicBezTo>
                    <a:pt x="4386" y="0"/>
                    <a:pt x="4205" y="121"/>
                    <a:pt x="3993" y="273"/>
                  </a:cubicBezTo>
                  <a:cubicBezTo>
                    <a:pt x="3570" y="515"/>
                    <a:pt x="1453" y="1785"/>
                    <a:pt x="606" y="2269"/>
                  </a:cubicBezTo>
                  <a:cubicBezTo>
                    <a:pt x="61" y="2571"/>
                    <a:pt x="1" y="3116"/>
                    <a:pt x="1" y="3962"/>
                  </a:cubicBezTo>
                  <a:lnTo>
                    <a:pt x="1" y="11100"/>
                  </a:lnTo>
                  <a:cubicBezTo>
                    <a:pt x="1" y="12068"/>
                    <a:pt x="485" y="12128"/>
                    <a:pt x="908" y="12491"/>
                  </a:cubicBezTo>
                  <a:cubicBezTo>
                    <a:pt x="1197" y="12723"/>
                    <a:pt x="2908" y="12802"/>
                    <a:pt x="4656" y="12802"/>
                  </a:cubicBezTo>
                  <a:cubicBezTo>
                    <a:pt x="6567" y="12802"/>
                    <a:pt x="8522" y="12707"/>
                    <a:pt x="8711" y="12612"/>
                  </a:cubicBezTo>
                  <a:cubicBezTo>
                    <a:pt x="9437" y="12189"/>
                    <a:pt x="9316" y="12007"/>
                    <a:pt x="9256" y="11342"/>
                  </a:cubicBezTo>
                  <a:cubicBezTo>
                    <a:pt x="9195" y="10677"/>
                    <a:pt x="9316" y="3962"/>
                    <a:pt x="9256" y="3418"/>
                  </a:cubicBezTo>
                  <a:cubicBezTo>
                    <a:pt x="9195" y="2874"/>
                    <a:pt x="9195" y="2753"/>
                    <a:pt x="8893" y="2571"/>
                  </a:cubicBezTo>
                  <a:cubicBezTo>
                    <a:pt x="8590" y="2329"/>
                    <a:pt x="6352" y="1180"/>
                    <a:pt x="5566" y="454"/>
                  </a:cubicBezTo>
                  <a:cubicBezTo>
                    <a:pt x="5142" y="121"/>
                    <a:pt x="4855" y="0"/>
                    <a:pt x="4621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1642975" y="3370700"/>
              <a:ext cx="234425" cy="317450"/>
            </a:xfrm>
            <a:custGeom>
              <a:avLst/>
              <a:gdLst/>
              <a:ahLst/>
              <a:cxnLst/>
              <a:rect l="l" t="t" r="r" b="b"/>
              <a:pathLst>
                <a:path w="9377" h="12698" extrusionOk="0">
                  <a:moveTo>
                    <a:pt x="4529" y="0"/>
                  </a:moveTo>
                  <a:cubicBezTo>
                    <a:pt x="4313" y="0"/>
                    <a:pt x="4137" y="103"/>
                    <a:pt x="3932" y="220"/>
                  </a:cubicBezTo>
                  <a:cubicBezTo>
                    <a:pt x="3509" y="522"/>
                    <a:pt x="1392" y="1732"/>
                    <a:pt x="545" y="2276"/>
                  </a:cubicBezTo>
                  <a:cubicBezTo>
                    <a:pt x="61" y="2579"/>
                    <a:pt x="0" y="3063"/>
                    <a:pt x="0" y="3909"/>
                  </a:cubicBezTo>
                  <a:cubicBezTo>
                    <a:pt x="0" y="3909"/>
                    <a:pt x="0" y="9656"/>
                    <a:pt x="0" y="11047"/>
                  </a:cubicBezTo>
                  <a:cubicBezTo>
                    <a:pt x="0" y="12015"/>
                    <a:pt x="424" y="12075"/>
                    <a:pt x="847" y="12438"/>
                  </a:cubicBezTo>
                  <a:cubicBezTo>
                    <a:pt x="1121" y="12630"/>
                    <a:pt x="2669" y="12698"/>
                    <a:pt x="4316" y="12698"/>
                  </a:cubicBezTo>
                  <a:cubicBezTo>
                    <a:pt x="6311" y="12698"/>
                    <a:pt x="8451" y="12598"/>
                    <a:pt x="8650" y="12499"/>
                  </a:cubicBezTo>
                  <a:cubicBezTo>
                    <a:pt x="9376" y="12075"/>
                    <a:pt x="9195" y="11954"/>
                    <a:pt x="9134" y="11289"/>
                  </a:cubicBezTo>
                  <a:cubicBezTo>
                    <a:pt x="9134" y="10563"/>
                    <a:pt x="9195" y="3909"/>
                    <a:pt x="9134" y="3365"/>
                  </a:cubicBezTo>
                  <a:cubicBezTo>
                    <a:pt x="9134" y="2821"/>
                    <a:pt x="9134" y="2760"/>
                    <a:pt x="8832" y="2518"/>
                  </a:cubicBezTo>
                  <a:cubicBezTo>
                    <a:pt x="8529" y="2337"/>
                    <a:pt x="6291" y="1127"/>
                    <a:pt x="5444" y="462"/>
                  </a:cubicBezTo>
                  <a:cubicBezTo>
                    <a:pt x="5038" y="118"/>
                    <a:pt x="4761" y="0"/>
                    <a:pt x="4529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8"/>
            <p:cNvSpPr/>
            <p:nvPr/>
          </p:nvSpPr>
          <p:spPr>
            <a:xfrm>
              <a:off x="1642975" y="3371450"/>
              <a:ext cx="232900" cy="316475"/>
            </a:xfrm>
            <a:custGeom>
              <a:avLst/>
              <a:gdLst/>
              <a:ahLst/>
              <a:cxnLst/>
              <a:rect l="l" t="t" r="r" b="b"/>
              <a:pathLst>
                <a:path w="9316" h="12659" extrusionOk="0">
                  <a:moveTo>
                    <a:pt x="4575" y="0"/>
                  </a:moveTo>
                  <a:cubicBezTo>
                    <a:pt x="4337" y="0"/>
                    <a:pt x="4151" y="125"/>
                    <a:pt x="3932" y="250"/>
                  </a:cubicBezTo>
                  <a:cubicBezTo>
                    <a:pt x="3509" y="492"/>
                    <a:pt x="1392" y="1762"/>
                    <a:pt x="605" y="2246"/>
                  </a:cubicBezTo>
                  <a:cubicBezTo>
                    <a:pt x="61" y="2549"/>
                    <a:pt x="0" y="3033"/>
                    <a:pt x="0" y="3940"/>
                  </a:cubicBezTo>
                  <a:lnTo>
                    <a:pt x="0" y="11017"/>
                  </a:lnTo>
                  <a:cubicBezTo>
                    <a:pt x="0" y="11924"/>
                    <a:pt x="484" y="12045"/>
                    <a:pt x="908" y="12348"/>
                  </a:cubicBezTo>
                  <a:cubicBezTo>
                    <a:pt x="1197" y="12579"/>
                    <a:pt x="2894" y="12658"/>
                    <a:pt x="4621" y="12658"/>
                  </a:cubicBezTo>
                  <a:cubicBezTo>
                    <a:pt x="6509" y="12658"/>
                    <a:pt x="8432" y="12564"/>
                    <a:pt x="8590" y="12469"/>
                  </a:cubicBezTo>
                  <a:cubicBezTo>
                    <a:pt x="9316" y="12045"/>
                    <a:pt x="9195" y="11864"/>
                    <a:pt x="9134" y="11199"/>
                  </a:cubicBezTo>
                  <a:cubicBezTo>
                    <a:pt x="9074" y="10533"/>
                    <a:pt x="9195" y="3940"/>
                    <a:pt x="9134" y="3335"/>
                  </a:cubicBezTo>
                  <a:cubicBezTo>
                    <a:pt x="9074" y="2791"/>
                    <a:pt x="9134" y="2730"/>
                    <a:pt x="8832" y="2549"/>
                  </a:cubicBezTo>
                  <a:cubicBezTo>
                    <a:pt x="8529" y="2307"/>
                    <a:pt x="6291" y="1157"/>
                    <a:pt x="5444" y="432"/>
                  </a:cubicBezTo>
                  <a:cubicBezTo>
                    <a:pt x="5064" y="110"/>
                    <a:pt x="4797" y="0"/>
                    <a:pt x="4575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1644475" y="3372400"/>
              <a:ext cx="231400" cy="314250"/>
            </a:xfrm>
            <a:custGeom>
              <a:avLst/>
              <a:gdLst/>
              <a:ahLst/>
              <a:cxnLst/>
              <a:rect l="l" t="t" r="r" b="b"/>
              <a:pathLst>
                <a:path w="9256" h="12570" extrusionOk="0">
                  <a:moveTo>
                    <a:pt x="4492" y="0"/>
                  </a:moveTo>
                  <a:cubicBezTo>
                    <a:pt x="4265" y="0"/>
                    <a:pt x="4084" y="121"/>
                    <a:pt x="3872" y="273"/>
                  </a:cubicBezTo>
                  <a:cubicBezTo>
                    <a:pt x="3449" y="515"/>
                    <a:pt x="1332" y="1724"/>
                    <a:pt x="545" y="2208"/>
                  </a:cubicBezTo>
                  <a:cubicBezTo>
                    <a:pt x="1" y="2571"/>
                    <a:pt x="1" y="3055"/>
                    <a:pt x="1" y="3902"/>
                  </a:cubicBezTo>
                  <a:lnTo>
                    <a:pt x="1" y="10979"/>
                  </a:lnTo>
                  <a:cubicBezTo>
                    <a:pt x="1" y="11886"/>
                    <a:pt x="424" y="11947"/>
                    <a:pt x="848" y="12310"/>
                  </a:cubicBezTo>
                  <a:cubicBezTo>
                    <a:pt x="1121" y="12501"/>
                    <a:pt x="2657" y="12569"/>
                    <a:pt x="4285" y="12569"/>
                  </a:cubicBezTo>
                  <a:cubicBezTo>
                    <a:pt x="6257" y="12569"/>
                    <a:pt x="8364" y="12470"/>
                    <a:pt x="8530" y="12370"/>
                  </a:cubicBezTo>
                  <a:cubicBezTo>
                    <a:pt x="9256" y="12007"/>
                    <a:pt x="9135" y="11826"/>
                    <a:pt x="9074" y="11161"/>
                  </a:cubicBezTo>
                  <a:cubicBezTo>
                    <a:pt x="9014" y="10495"/>
                    <a:pt x="9135" y="3902"/>
                    <a:pt x="9074" y="3358"/>
                  </a:cubicBezTo>
                  <a:cubicBezTo>
                    <a:pt x="9014" y="2813"/>
                    <a:pt x="9014" y="2753"/>
                    <a:pt x="8711" y="2511"/>
                  </a:cubicBezTo>
                  <a:cubicBezTo>
                    <a:pt x="8469" y="2269"/>
                    <a:pt x="6171" y="1119"/>
                    <a:pt x="5384" y="454"/>
                  </a:cubicBezTo>
                  <a:cubicBezTo>
                    <a:pt x="4991" y="121"/>
                    <a:pt x="4719" y="0"/>
                    <a:pt x="4492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1644475" y="3372950"/>
              <a:ext cx="229900" cy="313450"/>
            </a:xfrm>
            <a:custGeom>
              <a:avLst/>
              <a:gdLst/>
              <a:ahLst/>
              <a:cxnLst/>
              <a:rect l="l" t="t" r="r" b="b"/>
              <a:pathLst>
                <a:path w="9196" h="12538" extrusionOk="0">
                  <a:moveTo>
                    <a:pt x="4515" y="1"/>
                  </a:moveTo>
                  <a:cubicBezTo>
                    <a:pt x="4277" y="1"/>
                    <a:pt x="4091" y="126"/>
                    <a:pt x="3872" y="251"/>
                  </a:cubicBezTo>
                  <a:cubicBezTo>
                    <a:pt x="3449" y="493"/>
                    <a:pt x="1392" y="1763"/>
                    <a:pt x="545" y="2247"/>
                  </a:cubicBezTo>
                  <a:cubicBezTo>
                    <a:pt x="61" y="2549"/>
                    <a:pt x="1" y="3033"/>
                    <a:pt x="1" y="3880"/>
                  </a:cubicBezTo>
                  <a:cubicBezTo>
                    <a:pt x="1" y="3880"/>
                    <a:pt x="1" y="9505"/>
                    <a:pt x="1" y="10897"/>
                  </a:cubicBezTo>
                  <a:cubicBezTo>
                    <a:pt x="1" y="11804"/>
                    <a:pt x="424" y="11925"/>
                    <a:pt x="848" y="12227"/>
                  </a:cubicBezTo>
                  <a:cubicBezTo>
                    <a:pt x="1137" y="12459"/>
                    <a:pt x="2834" y="12538"/>
                    <a:pt x="4561" y="12538"/>
                  </a:cubicBezTo>
                  <a:cubicBezTo>
                    <a:pt x="6449" y="12538"/>
                    <a:pt x="8372" y="12443"/>
                    <a:pt x="8530" y="12348"/>
                  </a:cubicBezTo>
                  <a:cubicBezTo>
                    <a:pt x="9195" y="11925"/>
                    <a:pt x="9074" y="11744"/>
                    <a:pt x="9014" y="11139"/>
                  </a:cubicBezTo>
                  <a:cubicBezTo>
                    <a:pt x="8953" y="10473"/>
                    <a:pt x="9074" y="3880"/>
                    <a:pt x="9014" y="3336"/>
                  </a:cubicBezTo>
                  <a:cubicBezTo>
                    <a:pt x="8953" y="2791"/>
                    <a:pt x="9014" y="2731"/>
                    <a:pt x="8711" y="2489"/>
                  </a:cubicBezTo>
                  <a:cubicBezTo>
                    <a:pt x="8409" y="2307"/>
                    <a:pt x="6171" y="1158"/>
                    <a:pt x="5384" y="432"/>
                  </a:cubicBezTo>
                  <a:cubicBezTo>
                    <a:pt x="5004" y="110"/>
                    <a:pt x="4737" y="1"/>
                    <a:pt x="4515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1644475" y="3373900"/>
              <a:ext cx="229900" cy="311375"/>
            </a:xfrm>
            <a:custGeom>
              <a:avLst/>
              <a:gdLst/>
              <a:ahLst/>
              <a:cxnLst/>
              <a:rect l="l" t="t" r="r" b="b"/>
              <a:pathLst>
                <a:path w="9196" h="12455" extrusionOk="0">
                  <a:moveTo>
                    <a:pt x="4492" y="1"/>
                  </a:moveTo>
                  <a:cubicBezTo>
                    <a:pt x="4265" y="1"/>
                    <a:pt x="4084" y="122"/>
                    <a:pt x="3872" y="273"/>
                  </a:cubicBezTo>
                  <a:cubicBezTo>
                    <a:pt x="3449" y="515"/>
                    <a:pt x="1392" y="1725"/>
                    <a:pt x="606" y="2209"/>
                  </a:cubicBezTo>
                  <a:cubicBezTo>
                    <a:pt x="61" y="2511"/>
                    <a:pt x="1" y="2995"/>
                    <a:pt x="1" y="3842"/>
                  </a:cubicBezTo>
                  <a:cubicBezTo>
                    <a:pt x="1" y="3842"/>
                    <a:pt x="1" y="9467"/>
                    <a:pt x="1" y="10859"/>
                  </a:cubicBezTo>
                  <a:cubicBezTo>
                    <a:pt x="1" y="11766"/>
                    <a:pt x="485" y="11826"/>
                    <a:pt x="908" y="12189"/>
                  </a:cubicBezTo>
                  <a:cubicBezTo>
                    <a:pt x="1166" y="12390"/>
                    <a:pt x="2818" y="12455"/>
                    <a:pt x="4513" y="12455"/>
                  </a:cubicBezTo>
                  <a:cubicBezTo>
                    <a:pt x="6401" y="12455"/>
                    <a:pt x="8342" y="12374"/>
                    <a:pt x="8469" y="12310"/>
                  </a:cubicBezTo>
                  <a:cubicBezTo>
                    <a:pt x="9195" y="11887"/>
                    <a:pt x="9074" y="11706"/>
                    <a:pt x="9014" y="11040"/>
                  </a:cubicBezTo>
                  <a:cubicBezTo>
                    <a:pt x="8953" y="10375"/>
                    <a:pt x="9074" y="3842"/>
                    <a:pt x="9014" y="3298"/>
                  </a:cubicBezTo>
                  <a:cubicBezTo>
                    <a:pt x="8953" y="2753"/>
                    <a:pt x="9014" y="2693"/>
                    <a:pt x="8711" y="2511"/>
                  </a:cubicBezTo>
                  <a:cubicBezTo>
                    <a:pt x="8409" y="2269"/>
                    <a:pt x="6171" y="1120"/>
                    <a:pt x="5384" y="455"/>
                  </a:cubicBezTo>
                  <a:cubicBezTo>
                    <a:pt x="4991" y="122"/>
                    <a:pt x="4719" y="1"/>
                    <a:pt x="4492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1646000" y="3375225"/>
              <a:ext cx="226850" cy="309900"/>
            </a:xfrm>
            <a:custGeom>
              <a:avLst/>
              <a:gdLst/>
              <a:ahLst/>
              <a:cxnLst/>
              <a:rect l="l" t="t" r="r" b="b"/>
              <a:pathLst>
                <a:path w="9074" h="12396" extrusionOk="0">
                  <a:moveTo>
                    <a:pt x="4408" y="0"/>
                  </a:moveTo>
                  <a:cubicBezTo>
                    <a:pt x="4192" y="0"/>
                    <a:pt x="4016" y="103"/>
                    <a:pt x="3811" y="220"/>
                  </a:cubicBezTo>
                  <a:cubicBezTo>
                    <a:pt x="3388" y="523"/>
                    <a:pt x="1331" y="1732"/>
                    <a:pt x="545" y="2216"/>
                  </a:cubicBezTo>
                  <a:cubicBezTo>
                    <a:pt x="0" y="2519"/>
                    <a:pt x="0" y="3003"/>
                    <a:pt x="0" y="3849"/>
                  </a:cubicBezTo>
                  <a:lnTo>
                    <a:pt x="0" y="10806"/>
                  </a:lnTo>
                  <a:cubicBezTo>
                    <a:pt x="0" y="11713"/>
                    <a:pt x="424" y="11773"/>
                    <a:pt x="847" y="12136"/>
                  </a:cubicBezTo>
                  <a:cubicBezTo>
                    <a:pt x="1093" y="12328"/>
                    <a:pt x="2614" y="12396"/>
                    <a:pt x="4228" y="12396"/>
                  </a:cubicBezTo>
                  <a:cubicBezTo>
                    <a:pt x="6183" y="12396"/>
                    <a:pt x="8276" y="12296"/>
                    <a:pt x="8408" y="12197"/>
                  </a:cubicBezTo>
                  <a:cubicBezTo>
                    <a:pt x="9074" y="11834"/>
                    <a:pt x="8953" y="11653"/>
                    <a:pt x="8953" y="10987"/>
                  </a:cubicBezTo>
                  <a:cubicBezTo>
                    <a:pt x="8892" y="10322"/>
                    <a:pt x="8953" y="3849"/>
                    <a:pt x="8953" y="3305"/>
                  </a:cubicBezTo>
                  <a:cubicBezTo>
                    <a:pt x="8892" y="2761"/>
                    <a:pt x="8892" y="2700"/>
                    <a:pt x="8590" y="2458"/>
                  </a:cubicBezTo>
                  <a:cubicBezTo>
                    <a:pt x="8348" y="2277"/>
                    <a:pt x="6110" y="1127"/>
                    <a:pt x="5323" y="462"/>
                  </a:cubicBezTo>
                  <a:cubicBezTo>
                    <a:pt x="4917" y="118"/>
                    <a:pt x="4640" y="0"/>
                    <a:pt x="4408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1646000" y="3375975"/>
              <a:ext cx="226850" cy="307800"/>
            </a:xfrm>
            <a:custGeom>
              <a:avLst/>
              <a:gdLst/>
              <a:ahLst/>
              <a:cxnLst/>
              <a:rect l="l" t="t" r="r" b="b"/>
              <a:pathLst>
                <a:path w="9074" h="12312" extrusionOk="0">
                  <a:moveTo>
                    <a:pt x="4454" y="1"/>
                  </a:moveTo>
                  <a:cubicBezTo>
                    <a:pt x="4216" y="1"/>
                    <a:pt x="4030" y="126"/>
                    <a:pt x="3811" y="251"/>
                  </a:cubicBezTo>
                  <a:cubicBezTo>
                    <a:pt x="3448" y="493"/>
                    <a:pt x="1331" y="1702"/>
                    <a:pt x="545" y="2186"/>
                  </a:cubicBezTo>
                  <a:cubicBezTo>
                    <a:pt x="61" y="2489"/>
                    <a:pt x="0" y="2973"/>
                    <a:pt x="0" y="3819"/>
                  </a:cubicBezTo>
                  <a:lnTo>
                    <a:pt x="0" y="10715"/>
                  </a:lnTo>
                  <a:cubicBezTo>
                    <a:pt x="0" y="11623"/>
                    <a:pt x="424" y="11743"/>
                    <a:pt x="847" y="12046"/>
                  </a:cubicBezTo>
                  <a:cubicBezTo>
                    <a:pt x="1105" y="12246"/>
                    <a:pt x="2757" y="12311"/>
                    <a:pt x="4452" y="12311"/>
                  </a:cubicBezTo>
                  <a:cubicBezTo>
                    <a:pt x="6340" y="12311"/>
                    <a:pt x="8281" y="12231"/>
                    <a:pt x="8408" y="12167"/>
                  </a:cubicBezTo>
                  <a:cubicBezTo>
                    <a:pt x="9074" y="11743"/>
                    <a:pt x="8953" y="11562"/>
                    <a:pt x="8892" y="10957"/>
                  </a:cubicBezTo>
                  <a:cubicBezTo>
                    <a:pt x="8832" y="10292"/>
                    <a:pt x="8953" y="3819"/>
                    <a:pt x="8892" y="3275"/>
                  </a:cubicBezTo>
                  <a:cubicBezTo>
                    <a:pt x="8832" y="2731"/>
                    <a:pt x="8892" y="2670"/>
                    <a:pt x="8590" y="2428"/>
                  </a:cubicBezTo>
                  <a:cubicBezTo>
                    <a:pt x="8287" y="2247"/>
                    <a:pt x="6110" y="1097"/>
                    <a:pt x="5323" y="432"/>
                  </a:cubicBezTo>
                  <a:cubicBezTo>
                    <a:pt x="4943" y="110"/>
                    <a:pt x="4676" y="1"/>
                    <a:pt x="4454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1646000" y="3376725"/>
              <a:ext cx="226850" cy="306400"/>
            </a:xfrm>
            <a:custGeom>
              <a:avLst/>
              <a:gdLst/>
              <a:ahLst/>
              <a:cxnLst/>
              <a:rect l="l" t="t" r="r" b="b"/>
              <a:pathLst>
                <a:path w="9074" h="12256" extrusionOk="0">
                  <a:moveTo>
                    <a:pt x="4408" y="1"/>
                  </a:moveTo>
                  <a:cubicBezTo>
                    <a:pt x="4192" y="1"/>
                    <a:pt x="4016" y="104"/>
                    <a:pt x="3811" y="221"/>
                  </a:cubicBezTo>
                  <a:cubicBezTo>
                    <a:pt x="3448" y="523"/>
                    <a:pt x="1392" y="1672"/>
                    <a:pt x="605" y="2156"/>
                  </a:cubicBezTo>
                  <a:cubicBezTo>
                    <a:pt x="61" y="2459"/>
                    <a:pt x="0" y="2943"/>
                    <a:pt x="0" y="3789"/>
                  </a:cubicBezTo>
                  <a:cubicBezTo>
                    <a:pt x="0" y="3789"/>
                    <a:pt x="0" y="9294"/>
                    <a:pt x="0" y="10685"/>
                  </a:cubicBezTo>
                  <a:cubicBezTo>
                    <a:pt x="0" y="11593"/>
                    <a:pt x="484" y="11653"/>
                    <a:pt x="908" y="12016"/>
                  </a:cubicBezTo>
                  <a:cubicBezTo>
                    <a:pt x="1113" y="12196"/>
                    <a:pt x="2454" y="12256"/>
                    <a:pt x="3943" y="12256"/>
                  </a:cubicBezTo>
                  <a:cubicBezTo>
                    <a:pt x="5958" y="12256"/>
                    <a:pt x="8243" y="12146"/>
                    <a:pt x="8348" y="12076"/>
                  </a:cubicBezTo>
                  <a:cubicBezTo>
                    <a:pt x="9074" y="11713"/>
                    <a:pt x="8953" y="11532"/>
                    <a:pt x="8892" y="10867"/>
                  </a:cubicBezTo>
                  <a:cubicBezTo>
                    <a:pt x="8832" y="10262"/>
                    <a:pt x="8953" y="3789"/>
                    <a:pt x="8892" y="3245"/>
                  </a:cubicBezTo>
                  <a:cubicBezTo>
                    <a:pt x="8832" y="2701"/>
                    <a:pt x="8892" y="2640"/>
                    <a:pt x="8590" y="2459"/>
                  </a:cubicBezTo>
                  <a:cubicBezTo>
                    <a:pt x="8287" y="2217"/>
                    <a:pt x="6110" y="1128"/>
                    <a:pt x="5323" y="463"/>
                  </a:cubicBezTo>
                  <a:cubicBezTo>
                    <a:pt x="4917" y="119"/>
                    <a:pt x="4640" y="1"/>
                    <a:pt x="4408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1647500" y="3377500"/>
              <a:ext cx="223850" cy="304750"/>
            </a:xfrm>
            <a:custGeom>
              <a:avLst/>
              <a:gdLst/>
              <a:ahLst/>
              <a:cxnLst/>
              <a:rect l="l" t="t" r="r" b="b"/>
              <a:pathLst>
                <a:path w="8954" h="12190" extrusionOk="0">
                  <a:moveTo>
                    <a:pt x="4394" y="0"/>
                  </a:moveTo>
                  <a:cubicBezTo>
                    <a:pt x="4156" y="0"/>
                    <a:pt x="3970" y="125"/>
                    <a:pt x="3751" y="250"/>
                  </a:cubicBezTo>
                  <a:cubicBezTo>
                    <a:pt x="3388" y="492"/>
                    <a:pt x="1332" y="1702"/>
                    <a:pt x="545" y="2186"/>
                  </a:cubicBezTo>
                  <a:cubicBezTo>
                    <a:pt x="61" y="2488"/>
                    <a:pt x="1" y="2972"/>
                    <a:pt x="1" y="3819"/>
                  </a:cubicBezTo>
                  <a:lnTo>
                    <a:pt x="1" y="10654"/>
                  </a:lnTo>
                  <a:cubicBezTo>
                    <a:pt x="1" y="11562"/>
                    <a:pt x="424" y="11622"/>
                    <a:pt x="848" y="11924"/>
                  </a:cubicBezTo>
                  <a:cubicBezTo>
                    <a:pt x="1105" y="12125"/>
                    <a:pt x="2730" y="12190"/>
                    <a:pt x="4397" y="12190"/>
                  </a:cubicBezTo>
                  <a:cubicBezTo>
                    <a:pt x="6253" y="12190"/>
                    <a:pt x="8160" y="12109"/>
                    <a:pt x="8288" y="12045"/>
                  </a:cubicBezTo>
                  <a:cubicBezTo>
                    <a:pt x="8953" y="11682"/>
                    <a:pt x="8832" y="11501"/>
                    <a:pt x="8832" y="10836"/>
                  </a:cubicBezTo>
                  <a:cubicBezTo>
                    <a:pt x="8772" y="10170"/>
                    <a:pt x="8832" y="3758"/>
                    <a:pt x="8832" y="3275"/>
                  </a:cubicBezTo>
                  <a:cubicBezTo>
                    <a:pt x="8772" y="2730"/>
                    <a:pt x="8772" y="2670"/>
                    <a:pt x="8469" y="2428"/>
                  </a:cubicBezTo>
                  <a:cubicBezTo>
                    <a:pt x="8227" y="2246"/>
                    <a:pt x="6050" y="1097"/>
                    <a:pt x="5263" y="432"/>
                  </a:cubicBezTo>
                  <a:cubicBezTo>
                    <a:pt x="4883" y="110"/>
                    <a:pt x="4616" y="0"/>
                    <a:pt x="4394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1647500" y="3378450"/>
              <a:ext cx="223850" cy="303175"/>
            </a:xfrm>
            <a:custGeom>
              <a:avLst/>
              <a:gdLst/>
              <a:ahLst/>
              <a:cxnLst/>
              <a:rect l="l" t="t" r="r" b="b"/>
              <a:pathLst>
                <a:path w="8954" h="12127" extrusionOk="0">
                  <a:moveTo>
                    <a:pt x="4371" y="0"/>
                  </a:moveTo>
                  <a:cubicBezTo>
                    <a:pt x="4144" y="0"/>
                    <a:pt x="3963" y="121"/>
                    <a:pt x="3751" y="273"/>
                  </a:cubicBezTo>
                  <a:cubicBezTo>
                    <a:pt x="3388" y="515"/>
                    <a:pt x="1332" y="1664"/>
                    <a:pt x="545" y="2148"/>
                  </a:cubicBezTo>
                  <a:cubicBezTo>
                    <a:pt x="61" y="2450"/>
                    <a:pt x="1" y="2934"/>
                    <a:pt x="1" y="3781"/>
                  </a:cubicBezTo>
                  <a:lnTo>
                    <a:pt x="1" y="10616"/>
                  </a:lnTo>
                  <a:cubicBezTo>
                    <a:pt x="1" y="11463"/>
                    <a:pt x="424" y="11524"/>
                    <a:pt x="848" y="11886"/>
                  </a:cubicBezTo>
                  <a:cubicBezTo>
                    <a:pt x="1079" y="12066"/>
                    <a:pt x="2413" y="12126"/>
                    <a:pt x="3889" y="12126"/>
                  </a:cubicBezTo>
                  <a:cubicBezTo>
                    <a:pt x="5888" y="12126"/>
                    <a:pt x="8149" y="12017"/>
                    <a:pt x="8288" y="11947"/>
                  </a:cubicBezTo>
                  <a:cubicBezTo>
                    <a:pt x="8953" y="11584"/>
                    <a:pt x="8832" y="11403"/>
                    <a:pt x="8772" y="10798"/>
                  </a:cubicBezTo>
                  <a:cubicBezTo>
                    <a:pt x="8711" y="10132"/>
                    <a:pt x="8832" y="3781"/>
                    <a:pt x="8772" y="3237"/>
                  </a:cubicBezTo>
                  <a:cubicBezTo>
                    <a:pt x="8711" y="2692"/>
                    <a:pt x="8772" y="2632"/>
                    <a:pt x="8469" y="2450"/>
                  </a:cubicBezTo>
                  <a:cubicBezTo>
                    <a:pt x="8167" y="2208"/>
                    <a:pt x="5989" y="1119"/>
                    <a:pt x="5263" y="454"/>
                  </a:cubicBezTo>
                  <a:cubicBezTo>
                    <a:pt x="4870" y="121"/>
                    <a:pt x="4598" y="0"/>
                    <a:pt x="4371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1647500" y="3379575"/>
              <a:ext cx="222325" cy="301175"/>
            </a:xfrm>
            <a:custGeom>
              <a:avLst/>
              <a:gdLst/>
              <a:ahLst/>
              <a:cxnLst/>
              <a:rect l="l" t="t" r="r" b="b"/>
              <a:pathLst>
                <a:path w="8893" h="12047" extrusionOk="0">
                  <a:moveTo>
                    <a:pt x="4379" y="1"/>
                  </a:moveTo>
                  <a:cubicBezTo>
                    <a:pt x="4159" y="1"/>
                    <a:pt x="3993" y="107"/>
                    <a:pt x="3812" y="228"/>
                  </a:cubicBezTo>
                  <a:cubicBezTo>
                    <a:pt x="3388" y="470"/>
                    <a:pt x="1332" y="1679"/>
                    <a:pt x="545" y="2163"/>
                  </a:cubicBezTo>
                  <a:cubicBezTo>
                    <a:pt x="61" y="2466"/>
                    <a:pt x="1" y="2889"/>
                    <a:pt x="1" y="3736"/>
                  </a:cubicBezTo>
                  <a:cubicBezTo>
                    <a:pt x="1" y="3736"/>
                    <a:pt x="1" y="9180"/>
                    <a:pt x="1" y="10511"/>
                  </a:cubicBezTo>
                  <a:cubicBezTo>
                    <a:pt x="1" y="11418"/>
                    <a:pt x="485" y="11479"/>
                    <a:pt x="848" y="11781"/>
                  </a:cubicBezTo>
                  <a:cubicBezTo>
                    <a:pt x="1105" y="11981"/>
                    <a:pt x="2730" y="12046"/>
                    <a:pt x="4390" y="12046"/>
                  </a:cubicBezTo>
                  <a:cubicBezTo>
                    <a:pt x="6239" y="12046"/>
                    <a:pt x="8132" y="11966"/>
                    <a:pt x="8227" y="11902"/>
                  </a:cubicBezTo>
                  <a:cubicBezTo>
                    <a:pt x="8893" y="11539"/>
                    <a:pt x="8832" y="11358"/>
                    <a:pt x="8772" y="10692"/>
                  </a:cubicBezTo>
                  <a:cubicBezTo>
                    <a:pt x="8711" y="10087"/>
                    <a:pt x="8832" y="3736"/>
                    <a:pt x="8772" y="3192"/>
                  </a:cubicBezTo>
                  <a:cubicBezTo>
                    <a:pt x="8711" y="2647"/>
                    <a:pt x="8711" y="2587"/>
                    <a:pt x="8469" y="2405"/>
                  </a:cubicBezTo>
                  <a:cubicBezTo>
                    <a:pt x="8167" y="2224"/>
                    <a:pt x="5989" y="1074"/>
                    <a:pt x="5263" y="409"/>
                  </a:cubicBezTo>
                  <a:cubicBezTo>
                    <a:pt x="4870" y="107"/>
                    <a:pt x="4598" y="1"/>
                    <a:pt x="4379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1649025" y="3379950"/>
              <a:ext cx="220800" cy="300275"/>
            </a:xfrm>
            <a:custGeom>
              <a:avLst/>
              <a:gdLst/>
              <a:ahLst/>
              <a:cxnLst/>
              <a:rect l="l" t="t" r="r" b="b"/>
              <a:pathLst>
                <a:path w="8832" h="12011" extrusionOk="0">
                  <a:moveTo>
                    <a:pt x="4318" y="1"/>
                  </a:moveTo>
                  <a:cubicBezTo>
                    <a:pt x="4098" y="1"/>
                    <a:pt x="3932" y="122"/>
                    <a:pt x="3751" y="273"/>
                  </a:cubicBezTo>
                  <a:cubicBezTo>
                    <a:pt x="3327" y="515"/>
                    <a:pt x="1331" y="1664"/>
                    <a:pt x="545" y="2148"/>
                  </a:cubicBezTo>
                  <a:cubicBezTo>
                    <a:pt x="61" y="2451"/>
                    <a:pt x="0" y="2935"/>
                    <a:pt x="0" y="3721"/>
                  </a:cubicBezTo>
                  <a:cubicBezTo>
                    <a:pt x="0" y="3721"/>
                    <a:pt x="0" y="9165"/>
                    <a:pt x="0" y="10496"/>
                  </a:cubicBezTo>
                  <a:cubicBezTo>
                    <a:pt x="0" y="11343"/>
                    <a:pt x="424" y="11464"/>
                    <a:pt x="847" y="11766"/>
                  </a:cubicBezTo>
                  <a:cubicBezTo>
                    <a:pt x="1062" y="11954"/>
                    <a:pt x="2488" y="12011"/>
                    <a:pt x="4025" y="12011"/>
                  </a:cubicBezTo>
                  <a:cubicBezTo>
                    <a:pt x="5957" y="12011"/>
                    <a:pt x="8065" y="11921"/>
                    <a:pt x="8166" y="11887"/>
                  </a:cubicBezTo>
                  <a:cubicBezTo>
                    <a:pt x="8832" y="11464"/>
                    <a:pt x="8711" y="11282"/>
                    <a:pt x="8650" y="10677"/>
                  </a:cubicBezTo>
                  <a:cubicBezTo>
                    <a:pt x="8650" y="10072"/>
                    <a:pt x="8711" y="3721"/>
                    <a:pt x="8650" y="3237"/>
                  </a:cubicBezTo>
                  <a:cubicBezTo>
                    <a:pt x="8650" y="2693"/>
                    <a:pt x="8650" y="2632"/>
                    <a:pt x="8348" y="2390"/>
                  </a:cubicBezTo>
                  <a:cubicBezTo>
                    <a:pt x="8106" y="2209"/>
                    <a:pt x="5928" y="1120"/>
                    <a:pt x="5202" y="455"/>
                  </a:cubicBezTo>
                  <a:cubicBezTo>
                    <a:pt x="4809" y="122"/>
                    <a:pt x="4537" y="1"/>
                    <a:pt x="4318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8"/>
            <p:cNvSpPr/>
            <p:nvPr/>
          </p:nvSpPr>
          <p:spPr>
            <a:xfrm>
              <a:off x="1649025" y="3381100"/>
              <a:ext cx="219300" cy="298375"/>
            </a:xfrm>
            <a:custGeom>
              <a:avLst/>
              <a:gdLst/>
              <a:ahLst/>
              <a:cxnLst/>
              <a:rect l="l" t="t" r="r" b="b"/>
              <a:pathLst>
                <a:path w="8772" h="11935" extrusionOk="0">
                  <a:moveTo>
                    <a:pt x="4318" y="0"/>
                  </a:moveTo>
                  <a:cubicBezTo>
                    <a:pt x="4098" y="0"/>
                    <a:pt x="3932" y="106"/>
                    <a:pt x="3751" y="227"/>
                  </a:cubicBezTo>
                  <a:cubicBezTo>
                    <a:pt x="3327" y="469"/>
                    <a:pt x="1331" y="1679"/>
                    <a:pt x="545" y="2102"/>
                  </a:cubicBezTo>
                  <a:cubicBezTo>
                    <a:pt x="61" y="2405"/>
                    <a:pt x="0" y="2889"/>
                    <a:pt x="0" y="3735"/>
                  </a:cubicBezTo>
                  <a:cubicBezTo>
                    <a:pt x="0" y="3735"/>
                    <a:pt x="0" y="9058"/>
                    <a:pt x="0" y="10450"/>
                  </a:cubicBezTo>
                  <a:cubicBezTo>
                    <a:pt x="0" y="11297"/>
                    <a:pt x="424" y="11357"/>
                    <a:pt x="847" y="11720"/>
                  </a:cubicBezTo>
                  <a:cubicBezTo>
                    <a:pt x="1061" y="11880"/>
                    <a:pt x="2479" y="11934"/>
                    <a:pt x="4011" y="11934"/>
                  </a:cubicBezTo>
                  <a:cubicBezTo>
                    <a:pt x="5947" y="11934"/>
                    <a:pt x="8065" y="11848"/>
                    <a:pt x="8166" y="11780"/>
                  </a:cubicBezTo>
                  <a:cubicBezTo>
                    <a:pt x="8771" y="11418"/>
                    <a:pt x="8711" y="11236"/>
                    <a:pt x="8650" y="10631"/>
                  </a:cubicBezTo>
                  <a:cubicBezTo>
                    <a:pt x="8590" y="9966"/>
                    <a:pt x="8711" y="3735"/>
                    <a:pt x="8650" y="3191"/>
                  </a:cubicBezTo>
                  <a:cubicBezTo>
                    <a:pt x="8590" y="2647"/>
                    <a:pt x="8650" y="2586"/>
                    <a:pt x="8348" y="2405"/>
                  </a:cubicBezTo>
                  <a:cubicBezTo>
                    <a:pt x="8045" y="2163"/>
                    <a:pt x="5928" y="1074"/>
                    <a:pt x="5202" y="409"/>
                  </a:cubicBezTo>
                  <a:cubicBezTo>
                    <a:pt x="4809" y="106"/>
                    <a:pt x="4537" y="0"/>
                    <a:pt x="4318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8"/>
            <p:cNvSpPr/>
            <p:nvPr/>
          </p:nvSpPr>
          <p:spPr>
            <a:xfrm>
              <a:off x="1649025" y="3382025"/>
              <a:ext cx="219300" cy="296700"/>
            </a:xfrm>
            <a:custGeom>
              <a:avLst/>
              <a:gdLst/>
              <a:ahLst/>
              <a:cxnLst/>
              <a:rect l="l" t="t" r="r" b="b"/>
              <a:pathLst>
                <a:path w="8772" h="11868" extrusionOk="0">
                  <a:moveTo>
                    <a:pt x="4339" y="1"/>
                  </a:moveTo>
                  <a:cubicBezTo>
                    <a:pt x="4109" y="1"/>
                    <a:pt x="3938" y="126"/>
                    <a:pt x="3751" y="251"/>
                  </a:cubicBezTo>
                  <a:cubicBezTo>
                    <a:pt x="3327" y="493"/>
                    <a:pt x="1331" y="1642"/>
                    <a:pt x="545" y="2126"/>
                  </a:cubicBezTo>
                  <a:cubicBezTo>
                    <a:pt x="61" y="2428"/>
                    <a:pt x="0" y="2852"/>
                    <a:pt x="0" y="3698"/>
                  </a:cubicBezTo>
                  <a:lnTo>
                    <a:pt x="0" y="10352"/>
                  </a:lnTo>
                  <a:cubicBezTo>
                    <a:pt x="0" y="11260"/>
                    <a:pt x="484" y="11320"/>
                    <a:pt x="847" y="11622"/>
                  </a:cubicBezTo>
                  <a:cubicBezTo>
                    <a:pt x="1062" y="11810"/>
                    <a:pt x="2488" y="11867"/>
                    <a:pt x="4020" y="11867"/>
                  </a:cubicBezTo>
                  <a:cubicBezTo>
                    <a:pt x="5945" y="11867"/>
                    <a:pt x="8038" y="11777"/>
                    <a:pt x="8106" y="11743"/>
                  </a:cubicBezTo>
                  <a:cubicBezTo>
                    <a:pt x="8771" y="11381"/>
                    <a:pt x="8650" y="11199"/>
                    <a:pt x="8650" y="10534"/>
                  </a:cubicBezTo>
                  <a:cubicBezTo>
                    <a:pt x="8590" y="9929"/>
                    <a:pt x="8650" y="3698"/>
                    <a:pt x="8650" y="3154"/>
                  </a:cubicBezTo>
                  <a:cubicBezTo>
                    <a:pt x="8590" y="2670"/>
                    <a:pt x="8590" y="2610"/>
                    <a:pt x="8348" y="2368"/>
                  </a:cubicBezTo>
                  <a:cubicBezTo>
                    <a:pt x="8045" y="2186"/>
                    <a:pt x="5928" y="1037"/>
                    <a:pt x="5202" y="432"/>
                  </a:cubicBezTo>
                  <a:cubicBezTo>
                    <a:pt x="4822" y="110"/>
                    <a:pt x="4555" y="1"/>
                    <a:pt x="4339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1650525" y="3382600"/>
              <a:ext cx="217800" cy="295350"/>
            </a:xfrm>
            <a:custGeom>
              <a:avLst/>
              <a:gdLst/>
              <a:ahLst/>
              <a:cxnLst/>
              <a:rect l="l" t="t" r="r" b="b"/>
              <a:pathLst>
                <a:path w="8712" h="11814" extrusionOk="0">
                  <a:moveTo>
                    <a:pt x="4250" y="1"/>
                  </a:moveTo>
                  <a:cubicBezTo>
                    <a:pt x="4038" y="1"/>
                    <a:pt x="3872" y="107"/>
                    <a:pt x="3691" y="228"/>
                  </a:cubicBezTo>
                  <a:cubicBezTo>
                    <a:pt x="3267" y="470"/>
                    <a:pt x="1271" y="1679"/>
                    <a:pt x="545" y="2103"/>
                  </a:cubicBezTo>
                  <a:cubicBezTo>
                    <a:pt x="61" y="2405"/>
                    <a:pt x="1" y="2889"/>
                    <a:pt x="1" y="3675"/>
                  </a:cubicBezTo>
                  <a:lnTo>
                    <a:pt x="1" y="10329"/>
                  </a:lnTo>
                  <a:cubicBezTo>
                    <a:pt x="1" y="11176"/>
                    <a:pt x="424" y="11297"/>
                    <a:pt x="848" y="11599"/>
                  </a:cubicBezTo>
                  <a:cubicBezTo>
                    <a:pt x="1035" y="11760"/>
                    <a:pt x="2437" y="11814"/>
                    <a:pt x="3956" y="11814"/>
                  </a:cubicBezTo>
                  <a:cubicBezTo>
                    <a:pt x="5875" y="11814"/>
                    <a:pt x="7978" y="11727"/>
                    <a:pt x="8046" y="11660"/>
                  </a:cubicBezTo>
                  <a:cubicBezTo>
                    <a:pt x="8711" y="11297"/>
                    <a:pt x="8590" y="11116"/>
                    <a:pt x="8530" y="10511"/>
                  </a:cubicBezTo>
                  <a:cubicBezTo>
                    <a:pt x="8469" y="9906"/>
                    <a:pt x="8590" y="3675"/>
                    <a:pt x="8530" y="3131"/>
                  </a:cubicBezTo>
                  <a:cubicBezTo>
                    <a:pt x="8469" y="2647"/>
                    <a:pt x="8530" y="2587"/>
                    <a:pt x="8227" y="2405"/>
                  </a:cubicBezTo>
                  <a:cubicBezTo>
                    <a:pt x="7985" y="2163"/>
                    <a:pt x="5868" y="1074"/>
                    <a:pt x="5082" y="409"/>
                  </a:cubicBezTo>
                  <a:cubicBezTo>
                    <a:pt x="4719" y="107"/>
                    <a:pt x="4462" y="1"/>
                    <a:pt x="4250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8"/>
            <p:cNvSpPr/>
            <p:nvPr/>
          </p:nvSpPr>
          <p:spPr>
            <a:xfrm>
              <a:off x="1650525" y="3384125"/>
              <a:ext cx="216275" cy="293075"/>
            </a:xfrm>
            <a:custGeom>
              <a:avLst/>
              <a:gdLst/>
              <a:ahLst/>
              <a:cxnLst/>
              <a:rect l="l" t="t" r="r" b="b"/>
              <a:pathLst>
                <a:path w="8651" h="11723" extrusionOk="0">
                  <a:moveTo>
                    <a:pt x="4250" y="0"/>
                  </a:moveTo>
                  <a:cubicBezTo>
                    <a:pt x="4038" y="0"/>
                    <a:pt x="3872" y="106"/>
                    <a:pt x="3691" y="227"/>
                  </a:cubicBezTo>
                  <a:cubicBezTo>
                    <a:pt x="3267" y="469"/>
                    <a:pt x="1331" y="1618"/>
                    <a:pt x="545" y="2102"/>
                  </a:cubicBezTo>
                  <a:cubicBezTo>
                    <a:pt x="61" y="2344"/>
                    <a:pt x="1" y="2828"/>
                    <a:pt x="1" y="3614"/>
                  </a:cubicBezTo>
                  <a:lnTo>
                    <a:pt x="1" y="10268"/>
                  </a:lnTo>
                  <a:cubicBezTo>
                    <a:pt x="1" y="11115"/>
                    <a:pt x="424" y="11176"/>
                    <a:pt x="848" y="11478"/>
                  </a:cubicBezTo>
                  <a:cubicBezTo>
                    <a:pt x="1035" y="11666"/>
                    <a:pt x="2446" y="11723"/>
                    <a:pt x="3970" y="11723"/>
                  </a:cubicBezTo>
                  <a:cubicBezTo>
                    <a:pt x="5885" y="11723"/>
                    <a:pt x="7978" y="11633"/>
                    <a:pt x="8046" y="11599"/>
                  </a:cubicBezTo>
                  <a:cubicBezTo>
                    <a:pt x="8651" y="11236"/>
                    <a:pt x="8590" y="11055"/>
                    <a:pt x="8530" y="10450"/>
                  </a:cubicBezTo>
                  <a:cubicBezTo>
                    <a:pt x="8469" y="9784"/>
                    <a:pt x="8590" y="3614"/>
                    <a:pt x="8530" y="3131"/>
                  </a:cubicBezTo>
                  <a:cubicBezTo>
                    <a:pt x="8469" y="2586"/>
                    <a:pt x="8530" y="2526"/>
                    <a:pt x="8227" y="2344"/>
                  </a:cubicBezTo>
                  <a:cubicBezTo>
                    <a:pt x="7925" y="2163"/>
                    <a:pt x="5868" y="1013"/>
                    <a:pt x="5082" y="409"/>
                  </a:cubicBezTo>
                  <a:cubicBezTo>
                    <a:pt x="4719" y="106"/>
                    <a:pt x="4462" y="0"/>
                    <a:pt x="4250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8"/>
            <p:cNvSpPr/>
            <p:nvPr/>
          </p:nvSpPr>
          <p:spPr>
            <a:xfrm>
              <a:off x="1652050" y="3384300"/>
              <a:ext cx="214750" cy="292300"/>
            </a:xfrm>
            <a:custGeom>
              <a:avLst/>
              <a:gdLst/>
              <a:ahLst/>
              <a:cxnLst/>
              <a:rect l="l" t="t" r="r" b="b"/>
              <a:pathLst>
                <a:path w="8590" h="11692" extrusionOk="0">
                  <a:moveTo>
                    <a:pt x="4168" y="0"/>
                  </a:moveTo>
                  <a:cubicBezTo>
                    <a:pt x="3966" y="0"/>
                    <a:pt x="3805" y="103"/>
                    <a:pt x="3630" y="220"/>
                  </a:cubicBezTo>
                  <a:cubicBezTo>
                    <a:pt x="3206" y="523"/>
                    <a:pt x="1270" y="1611"/>
                    <a:pt x="484" y="2095"/>
                  </a:cubicBezTo>
                  <a:cubicBezTo>
                    <a:pt x="0" y="2398"/>
                    <a:pt x="0" y="2821"/>
                    <a:pt x="0" y="3668"/>
                  </a:cubicBezTo>
                  <a:lnTo>
                    <a:pt x="0" y="10201"/>
                  </a:lnTo>
                  <a:cubicBezTo>
                    <a:pt x="0" y="11108"/>
                    <a:pt x="424" y="11169"/>
                    <a:pt x="787" y="11471"/>
                  </a:cubicBezTo>
                  <a:cubicBezTo>
                    <a:pt x="1012" y="11640"/>
                    <a:pt x="2565" y="11691"/>
                    <a:pt x="4165" y="11691"/>
                  </a:cubicBezTo>
                  <a:cubicBezTo>
                    <a:pt x="5997" y="11691"/>
                    <a:pt x="7892" y="11624"/>
                    <a:pt x="7924" y="11592"/>
                  </a:cubicBezTo>
                  <a:cubicBezTo>
                    <a:pt x="8590" y="11229"/>
                    <a:pt x="8469" y="11048"/>
                    <a:pt x="8469" y="10382"/>
                  </a:cubicBezTo>
                  <a:cubicBezTo>
                    <a:pt x="8408" y="9777"/>
                    <a:pt x="8469" y="3668"/>
                    <a:pt x="8469" y="3124"/>
                  </a:cubicBezTo>
                  <a:cubicBezTo>
                    <a:pt x="8408" y="2640"/>
                    <a:pt x="8408" y="2579"/>
                    <a:pt x="8166" y="2337"/>
                  </a:cubicBezTo>
                  <a:cubicBezTo>
                    <a:pt x="7864" y="2156"/>
                    <a:pt x="5747" y="1067"/>
                    <a:pt x="5021" y="462"/>
                  </a:cubicBezTo>
                  <a:cubicBezTo>
                    <a:pt x="4646" y="118"/>
                    <a:pt x="4384" y="0"/>
                    <a:pt x="4168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8"/>
            <p:cNvSpPr/>
            <p:nvPr/>
          </p:nvSpPr>
          <p:spPr>
            <a:xfrm>
              <a:off x="1652050" y="3385625"/>
              <a:ext cx="213250" cy="289700"/>
            </a:xfrm>
            <a:custGeom>
              <a:avLst/>
              <a:gdLst/>
              <a:ahLst/>
              <a:cxnLst/>
              <a:rect l="l" t="t" r="r" b="b"/>
              <a:pathLst>
                <a:path w="8530" h="11588" extrusionOk="0">
                  <a:moveTo>
                    <a:pt x="4189" y="1"/>
                  </a:moveTo>
                  <a:cubicBezTo>
                    <a:pt x="3977" y="1"/>
                    <a:pt x="3811" y="107"/>
                    <a:pt x="3630" y="228"/>
                  </a:cubicBezTo>
                  <a:cubicBezTo>
                    <a:pt x="3206" y="470"/>
                    <a:pt x="1270" y="1619"/>
                    <a:pt x="545" y="2042"/>
                  </a:cubicBezTo>
                  <a:cubicBezTo>
                    <a:pt x="61" y="2345"/>
                    <a:pt x="0" y="2829"/>
                    <a:pt x="0" y="3615"/>
                  </a:cubicBezTo>
                  <a:lnTo>
                    <a:pt x="0" y="10148"/>
                  </a:lnTo>
                  <a:cubicBezTo>
                    <a:pt x="0" y="10995"/>
                    <a:pt x="424" y="11055"/>
                    <a:pt x="787" y="11418"/>
                  </a:cubicBezTo>
                  <a:cubicBezTo>
                    <a:pt x="993" y="11547"/>
                    <a:pt x="2296" y="11588"/>
                    <a:pt x="3733" y="11588"/>
                  </a:cubicBezTo>
                  <a:cubicBezTo>
                    <a:pt x="5672" y="11588"/>
                    <a:pt x="7855" y="11513"/>
                    <a:pt x="7924" y="11478"/>
                  </a:cubicBezTo>
                  <a:cubicBezTo>
                    <a:pt x="8529" y="11116"/>
                    <a:pt x="8469" y="10934"/>
                    <a:pt x="8408" y="10329"/>
                  </a:cubicBezTo>
                  <a:cubicBezTo>
                    <a:pt x="8348" y="9724"/>
                    <a:pt x="8469" y="3615"/>
                    <a:pt x="8408" y="3071"/>
                  </a:cubicBezTo>
                  <a:cubicBezTo>
                    <a:pt x="8348" y="2587"/>
                    <a:pt x="8408" y="2526"/>
                    <a:pt x="8106" y="2345"/>
                  </a:cubicBezTo>
                  <a:cubicBezTo>
                    <a:pt x="7864" y="2103"/>
                    <a:pt x="5747" y="1014"/>
                    <a:pt x="5021" y="409"/>
                  </a:cubicBezTo>
                  <a:cubicBezTo>
                    <a:pt x="4658" y="107"/>
                    <a:pt x="4401" y="1"/>
                    <a:pt x="4189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8"/>
            <p:cNvSpPr/>
            <p:nvPr/>
          </p:nvSpPr>
          <p:spPr>
            <a:xfrm>
              <a:off x="1652050" y="3386575"/>
              <a:ext cx="213250" cy="288000"/>
            </a:xfrm>
            <a:custGeom>
              <a:avLst/>
              <a:gdLst/>
              <a:ahLst/>
              <a:cxnLst/>
              <a:rect l="l" t="t" r="r" b="b"/>
              <a:pathLst>
                <a:path w="8530" h="11520" extrusionOk="0">
                  <a:moveTo>
                    <a:pt x="4210" y="0"/>
                  </a:moveTo>
                  <a:cubicBezTo>
                    <a:pt x="3988" y="0"/>
                    <a:pt x="3817" y="125"/>
                    <a:pt x="3630" y="250"/>
                  </a:cubicBezTo>
                  <a:cubicBezTo>
                    <a:pt x="3267" y="492"/>
                    <a:pt x="1270" y="1581"/>
                    <a:pt x="545" y="2065"/>
                  </a:cubicBezTo>
                  <a:cubicBezTo>
                    <a:pt x="61" y="2367"/>
                    <a:pt x="0" y="2791"/>
                    <a:pt x="0" y="3577"/>
                  </a:cubicBezTo>
                  <a:cubicBezTo>
                    <a:pt x="0" y="3577"/>
                    <a:pt x="0" y="8779"/>
                    <a:pt x="0" y="10110"/>
                  </a:cubicBezTo>
                  <a:cubicBezTo>
                    <a:pt x="0" y="10957"/>
                    <a:pt x="424" y="11017"/>
                    <a:pt x="847" y="11319"/>
                  </a:cubicBezTo>
                  <a:cubicBezTo>
                    <a:pt x="1029" y="11475"/>
                    <a:pt x="2332" y="11519"/>
                    <a:pt x="3772" y="11519"/>
                  </a:cubicBezTo>
                  <a:cubicBezTo>
                    <a:pt x="5692" y="11519"/>
                    <a:pt x="7855" y="11440"/>
                    <a:pt x="7924" y="11440"/>
                  </a:cubicBezTo>
                  <a:cubicBezTo>
                    <a:pt x="8529" y="11078"/>
                    <a:pt x="8469" y="10896"/>
                    <a:pt x="8408" y="10291"/>
                  </a:cubicBezTo>
                  <a:cubicBezTo>
                    <a:pt x="8348" y="9686"/>
                    <a:pt x="8469" y="3577"/>
                    <a:pt x="8408" y="3093"/>
                  </a:cubicBezTo>
                  <a:cubicBezTo>
                    <a:pt x="8348" y="2549"/>
                    <a:pt x="8348" y="2488"/>
                    <a:pt x="8106" y="2307"/>
                  </a:cubicBezTo>
                  <a:cubicBezTo>
                    <a:pt x="7803" y="2125"/>
                    <a:pt x="5747" y="1036"/>
                    <a:pt x="5021" y="432"/>
                  </a:cubicBezTo>
                  <a:cubicBezTo>
                    <a:pt x="4670" y="110"/>
                    <a:pt x="4418" y="0"/>
                    <a:pt x="421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1653550" y="3387150"/>
              <a:ext cx="210225" cy="286675"/>
            </a:xfrm>
            <a:custGeom>
              <a:avLst/>
              <a:gdLst/>
              <a:ahLst/>
              <a:cxnLst/>
              <a:rect l="l" t="t" r="r" b="b"/>
              <a:pathLst>
                <a:path w="8409" h="11467" extrusionOk="0">
                  <a:moveTo>
                    <a:pt x="4129" y="0"/>
                  </a:moveTo>
                  <a:cubicBezTo>
                    <a:pt x="3917" y="0"/>
                    <a:pt x="3751" y="106"/>
                    <a:pt x="3570" y="227"/>
                  </a:cubicBezTo>
                  <a:cubicBezTo>
                    <a:pt x="3207" y="469"/>
                    <a:pt x="1271" y="1618"/>
                    <a:pt x="485" y="2042"/>
                  </a:cubicBezTo>
                  <a:cubicBezTo>
                    <a:pt x="1" y="2344"/>
                    <a:pt x="1" y="2768"/>
                    <a:pt x="1" y="3554"/>
                  </a:cubicBezTo>
                  <a:cubicBezTo>
                    <a:pt x="1" y="3554"/>
                    <a:pt x="1" y="8756"/>
                    <a:pt x="1" y="10087"/>
                  </a:cubicBezTo>
                  <a:cubicBezTo>
                    <a:pt x="1" y="10934"/>
                    <a:pt x="424" y="10994"/>
                    <a:pt x="787" y="11296"/>
                  </a:cubicBezTo>
                  <a:cubicBezTo>
                    <a:pt x="967" y="11425"/>
                    <a:pt x="2256" y="11466"/>
                    <a:pt x="3680" y="11466"/>
                  </a:cubicBezTo>
                  <a:cubicBezTo>
                    <a:pt x="5601" y="11466"/>
                    <a:pt x="7769" y="11392"/>
                    <a:pt x="7804" y="11357"/>
                  </a:cubicBezTo>
                  <a:cubicBezTo>
                    <a:pt x="8409" y="11055"/>
                    <a:pt x="8348" y="10813"/>
                    <a:pt x="8288" y="10208"/>
                  </a:cubicBezTo>
                  <a:cubicBezTo>
                    <a:pt x="8288" y="9603"/>
                    <a:pt x="8348" y="3554"/>
                    <a:pt x="8288" y="3070"/>
                  </a:cubicBezTo>
                  <a:cubicBezTo>
                    <a:pt x="8288" y="2586"/>
                    <a:pt x="8288" y="2526"/>
                    <a:pt x="8046" y="2284"/>
                  </a:cubicBezTo>
                  <a:cubicBezTo>
                    <a:pt x="7743" y="2102"/>
                    <a:pt x="5687" y="1013"/>
                    <a:pt x="4961" y="409"/>
                  </a:cubicBezTo>
                  <a:cubicBezTo>
                    <a:pt x="4598" y="106"/>
                    <a:pt x="4341" y="0"/>
                    <a:pt x="4129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8"/>
            <p:cNvSpPr/>
            <p:nvPr/>
          </p:nvSpPr>
          <p:spPr>
            <a:xfrm>
              <a:off x="1653550" y="3388650"/>
              <a:ext cx="210225" cy="284400"/>
            </a:xfrm>
            <a:custGeom>
              <a:avLst/>
              <a:gdLst/>
              <a:ahLst/>
              <a:cxnLst/>
              <a:rect l="l" t="t" r="r" b="b"/>
              <a:pathLst>
                <a:path w="8409" h="11376" extrusionOk="0">
                  <a:moveTo>
                    <a:pt x="4129" y="1"/>
                  </a:moveTo>
                  <a:cubicBezTo>
                    <a:pt x="3917" y="1"/>
                    <a:pt x="3751" y="107"/>
                    <a:pt x="3570" y="228"/>
                  </a:cubicBezTo>
                  <a:cubicBezTo>
                    <a:pt x="3207" y="469"/>
                    <a:pt x="1271" y="1558"/>
                    <a:pt x="545" y="2042"/>
                  </a:cubicBezTo>
                  <a:cubicBezTo>
                    <a:pt x="61" y="2284"/>
                    <a:pt x="1" y="2768"/>
                    <a:pt x="1" y="3554"/>
                  </a:cubicBezTo>
                  <a:cubicBezTo>
                    <a:pt x="1" y="3554"/>
                    <a:pt x="1" y="8696"/>
                    <a:pt x="1" y="9966"/>
                  </a:cubicBezTo>
                  <a:cubicBezTo>
                    <a:pt x="1" y="10813"/>
                    <a:pt x="424" y="10874"/>
                    <a:pt x="787" y="11176"/>
                  </a:cubicBezTo>
                  <a:cubicBezTo>
                    <a:pt x="969" y="11332"/>
                    <a:pt x="2272" y="11376"/>
                    <a:pt x="3707" y="11376"/>
                  </a:cubicBezTo>
                  <a:cubicBezTo>
                    <a:pt x="5621" y="11376"/>
                    <a:pt x="7769" y="11297"/>
                    <a:pt x="7804" y="11297"/>
                  </a:cubicBezTo>
                  <a:cubicBezTo>
                    <a:pt x="8409" y="10934"/>
                    <a:pt x="8348" y="10753"/>
                    <a:pt x="8288" y="10148"/>
                  </a:cubicBezTo>
                  <a:cubicBezTo>
                    <a:pt x="8227" y="9543"/>
                    <a:pt x="8348" y="3554"/>
                    <a:pt x="8288" y="3010"/>
                  </a:cubicBezTo>
                  <a:cubicBezTo>
                    <a:pt x="8227" y="2526"/>
                    <a:pt x="8288" y="2466"/>
                    <a:pt x="7985" y="2284"/>
                  </a:cubicBezTo>
                  <a:cubicBezTo>
                    <a:pt x="7743" y="2103"/>
                    <a:pt x="5687" y="1014"/>
                    <a:pt x="4961" y="409"/>
                  </a:cubicBezTo>
                  <a:cubicBezTo>
                    <a:pt x="4598" y="107"/>
                    <a:pt x="4341" y="1"/>
                    <a:pt x="4129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8"/>
            <p:cNvSpPr/>
            <p:nvPr/>
          </p:nvSpPr>
          <p:spPr>
            <a:xfrm>
              <a:off x="1653550" y="3388650"/>
              <a:ext cx="208725" cy="283650"/>
            </a:xfrm>
            <a:custGeom>
              <a:avLst/>
              <a:gdLst/>
              <a:ahLst/>
              <a:cxnLst/>
              <a:rect l="l" t="t" r="r" b="b"/>
              <a:pathLst>
                <a:path w="8349" h="11346" extrusionOk="0">
                  <a:moveTo>
                    <a:pt x="4129" y="1"/>
                  </a:moveTo>
                  <a:cubicBezTo>
                    <a:pt x="3917" y="1"/>
                    <a:pt x="3751" y="107"/>
                    <a:pt x="3570" y="228"/>
                  </a:cubicBezTo>
                  <a:cubicBezTo>
                    <a:pt x="3207" y="469"/>
                    <a:pt x="1271" y="1619"/>
                    <a:pt x="545" y="2042"/>
                  </a:cubicBezTo>
                  <a:cubicBezTo>
                    <a:pt x="61" y="2345"/>
                    <a:pt x="1" y="2768"/>
                    <a:pt x="1" y="3554"/>
                  </a:cubicBezTo>
                  <a:lnTo>
                    <a:pt x="1" y="9966"/>
                  </a:lnTo>
                  <a:cubicBezTo>
                    <a:pt x="1" y="10813"/>
                    <a:pt x="424" y="10874"/>
                    <a:pt x="848" y="11176"/>
                  </a:cubicBezTo>
                  <a:cubicBezTo>
                    <a:pt x="1002" y="11305"/>
                    <a:pt x="2275" y="11346"/>
                    <a:pt x="3691" y="11346"/>
                  </a:cubicBezTo>
                  <a:cubicBezTo>
                    <a:pt x="5601" y="11346"/>
                    <a:pt x="7769" y="11271"/>
                    <a:pt x="7804" y="11236"/>
                  </a:cubicBezTo>
                  <a:cubicBezTo>
                    <a:pt x="8348" y="10934"/>
                    <a:pt x="8288" y="10753"/>
                    <a:pt x="8288" y="10148"/>
                  </a:cubicBezTo>
                  <a:cubicBezTo>
                    <a:pt x="8227" y="9543"/>
                    <a:pt x="8288" y="3554"/>
                    <a:pt x="8288" y="3071"/>
                  </a:cubicBezTo>
                  <a:cubicBezTo>
                    <a:pt x="8227" y="2526"/>
                    <a:pt x="8227" y="2466"/>
                    <a:pt x="7985" y="2284"/>
                  </a:cubicBezTo>
                  <a:cubicBezTo>
                    <a:pt x="7683" y="2103"/>
                    <a:pt x="5687" y="1014"/>
                    <a:pt x="4961" y="409"/>
                  </a:cubicBezTo>
                  <a:cubicBezTo>
                    <a:pt x="4598" y="107"/>
                    <a:pt x="4341" y="1"/>
                    <a:pt x="4129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8"/>
            <p:cNvSpPr/>
            <p:nvPr/>
          </p:nvSpPr>
          <p:spPr>
            <a:xfrm>
              <a:off x="1655075" y="3390175"/>
              <a:ext cx="207200" cy="281700"/>
            </a:xfrm>
            <a:custGeom>
              <a:avLst/>
              <a:gdLst/>
              <a:ahLst/>
              <a:cxnLst/>
              <a:rect l="l" t="t" r="r" b="b"/>
              <a:pathLst>
                <a:path w="8288" h="11268" extrusionOk="0">
                  <a:moveTo>
                    <a:pt x="4068" y="0"/>
                  </a:moveTo>
                  <a:cubicBezTo>
                    <a:pt x="3856" y="0"/>
                    <a:pt x="3690" y="106"/>
                    <a:pt x="3509" y="227"/>
                  </a:cubicBezTo>
                  <a:cubicBezTo>
                    <a:pt x="3146" y="469"/>
                    <a:pt x="1210" y="1558"/>
                    <a:pt x="484" y="1981"/>
                  </a:cubicBezTo>
                  <a:cubicBezTo>
                    <a:pt x="61" y="2284"/>
                    <a:pt x="0" y="2707"/>
                    <a:pt x="0" y="3493"/>
                  </a:cubicBezTo>
                  <a:lnTo>
                    <a:pt x="0" y="9905"/>
                  </a:lnTo>
                  <a:cubicBezTo>
                    <a:pt x="0" y="10692"/>
                    <a:pt x="424" y="10752"/>
                    <a:pt x="787" y="11115"/>
                  </a:cubicBezTo>
                  <a:cubicBezTo>
                    <a:pt x="926" y="11231"/>
                    <a:pt x="1978" y="11267"/>
                    <a:pt x="3221" y="11267"/>
                  </a:cubicBezTo>
                  <a:cubicBezTo>
                    <a:pt x="5208" y="11267"/>
                    <a:pt x="7682" y="11175"/>
                    <a:pt x="7682" y="11175"/>
                  </a:cubicBezTo>
                  <a:cubicBezTo>
                    <a:pt x="8287" y="10873"/>
                    <a:pt x="8227" y="10631"/>
                    <a:pt x="8166" y="10026"/>
                  </a:cubicBezTo>
                  <a:cubicBezTo>
                    <a:pt x="8166" y="9482"/>
                    <a:pt x="8227" y="3493"/>
                    <a:pt x="8166" y="3010"/>
                  </a:cubicBezTo>
                  <a:cubicBezTo>
                    <a:pt x="8166" y="2526"/>
                    <a:pt x="8166" y="2465"/>
                    <a:pt x="7924" y="2284"/>
                  </a:cubicBezTo>
                  <a:cubicBezTo>
                    <a:pt x="7622" y="2042"/>
                    <a:pt x="5626" y="1013"/>
                    <a:pt x="4900" y="408"/>
                  </a:cubicBezTo>
                  <a:cubicBezTo>
                    <a:pt x="4537" y="106"/>
                    <a:pt x="4280" y="0"/>
                    <a:pt x="4068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8"/>
            <p:cNvSpPr/>
            <p:nvPr/>
          </p:nvSpPr>
          <p:spPr>
            <a:xfrm>
              <a:off x="1655075" y="3390175"/>
              <a:ext cx="207200" cy="280750"/>
            </a:xfrm>
            <a:custGeom>
              <a:avLst/>
              <a:gdLst/>
              <a:ahLst/>
              <a:cxnLst/>
              <a:rect l="l" t="t" r="r" b="b"/>
              <a:pathLst>
                <a:path w="8288" h="11230" extrusionOk="0">
                  <a:moveTo>
                    <a:pt x="4068" y="0"/>
                  </a:moveTo>
                  <a:cubicBezTo>
                    <a:pt x="3856" y="0"/>
                    <a:pt x="3690" y="106"/>
                    <a:pt x="3509" y="227"/>
                  </a:cubicBezTo>
                  <a:cubicBezTo>
                    <a:pt x="3146" y="469"/>
                    <a:pt x="1270" y="1618"/>
                    <a:pt x="545" y="2042"/>
                  </a:cubicBezTo>
                  <a:cubicBezTo>
                    <a:pt x="61" y="2284"/>
                    <a:pt x="0" y="2768"/>
                    <a:pt x="0" y="3554"/>
                  </a:cubicBezTo>
                  <a:lnTo>
                    <a:pt x="0" y="9845"/>
                  </a:lnTo>
                  <a:cubicBezTo>
                    <a:pt x="0" y="10692"/>
                    <a:pt x="424" y="10752"/>
                    <a:pt x="787" y="11055"/>
                  </a:cubicBezTo>
                  <a:cubicBezTo>
                    <a:pt x="979" y="11192"/>
                    <a:pt x="2421" y="11229"/>
                    <a:pt x="3937" y="11229"/>
                  </a:cubicBezTo>
                  <a:cubicBezTo>
                    <a:pt x="5757" y="11229"/>
                    <a:pt x="7682" y="11175"/>
                    <a:pt x="7682" y="11175"/>
                  </a:cubicBezTo>
                  <a:cubicBezTo>
                    <a:pt x="8287" y="10813"/>
                    <a:pt x="8227" y="10631"/>
                    <a:pt x="8166" y="10026"/>
                  </a:cubicBezTo>
                  <a:cubicBezTo>
                    <a:pt x="8106" y="9421"/>
                    <a:pt x="8227" y="3554"/>
                    <a:pt x="8166" y="3010"/>
                  </a:cubicBezTo>
                  <a:cubicBezTo>
                    <a:pt x="8106" y="2526"/>
                    <a:pt x="8166" y="2465"/>
                    <a:pt x="7864" y="2284"/>
                  </a:cubicBezTo>
                  <a:cubicBezTo>
                    <a:pt x="7622" y="2102"/>
                    <a:pt x="5626" y="1013"/>
                    <a:pt x="4900" y="408"/>
                  </a:cubicBezTo>
                  <a:cubicBezTo>
                    <a:pt x="4537" y="106"/>
                    <a:pt x="4280" y="0"/>
                    <a:pt x="4068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8"/>
            <p:cNvSpPr/>
            <p:nvPr/>
          </p:nvSpPr>
          <p:spPr>
            <a:xfrm>
              <a:off x="1655075" y="3391675"/>
              <a:ext cx="205675" cy="278675"/>
            </a:xfrm>
            <a:custGeom>
              <a:avLst/>
              <a:gdLst/>
              <a:ahLst/>
              <a:cxnLst/>
              <a:rect l="l" t="t" r="r" b="b"/>
              <a:pathLst>
                <a:path w="8227" h="11147" extrusionOk="0">
                  <a:moveTo>
                    <a:pt x="4068" y="1"/>
                  </a:moveTo>
                  <a:cubicBezTo>
                    <a:pt x="3856" y="1"/>
                    <a:pt x="3690" y="107"/>
                    <a:pt x="3509" y="228"/>
                  </a:cubicBezTo>
                  <a:cubicBezTo>
                    <a:pt x="3146" y="469"/>
                    <a:pt x="1270" y="1558"/>
                    <a:pt x="545" y="1982"/>
                  </a:cubicBezTo>
                  <a:cubicBezTo>
                    <a:pt x="61" y="2284"/>
                    <a:pt x="0" y="2708"/>
                    <a:pt x="0" y="3494"/>
                  </a:cubicBezTo>
                  <a:lnTo>
                    <a:pt x="0" y="9785"/>
                  </a:lnTo>
                  <a:cubicBezTo>
                    <a:pt x="0" y="10632"/>
                    <a:pt x="424" y="10692"/>
                    <a:pt x="847" y="10995"/>
                  </a:cubicBezTo>
                  <a:cubicBezTo>
                    <a:pt x="987" y="11111"/>
                    <a:pt x="2030" y="11147"/>
                    <a:pt x="3261" y="11147"/>
                  </a:cubicBezTo>
                  <a:cubicBezTo>
                    <a:pt x="5231" y="11147"/>
                    <a:pt x="7682" y="11055"/>
                    <a:pt x="7682" y="11055"/>
                  </a:cubicBezTo>
                  <a:cubicBezTo>
                    <a:pt x="8227" y="10753"/>
                    <a:pt x="8166" y="10571"/>
                    <a:pt x="8166" y="9966"/>
                  </a:cubicBezTo>
                  <a:cubicBezTo>
                    <a:pt x="8106" y="9361"/>
                    <a:pt x="8166" y="3494"/>
                    <a:pt x="8166" y="3010"/>
                  </a:cubicBezTo>
                  <a:cubicBezTo>
                    <a:pt x="8106" y="2526"/>
                    <a:pt x="8106" y="2466"/>
                    <a:pt x="7864" y="2224"/>
                  </a:cubicBezTo>
                  <a:cubicBezTo>
                    <a:pt x="7561" y="2042"/>
                    <a:pt x="5565" y="1014"/>
                    <a:pt x="4900" y="409"/>
                  </a:cubicBezTo>
                  <a:cubicBezTo>
                    <a:pt x="4537" y="107"/>
                    <a:pt x="4280" y="1"/>
                    <a:pt x="4068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8"/>
            <p:cNvSpPr/>
            <p:nvPr/>
          </p:nvSpPr>
          <p:spPr>
            <a:xfrm>
              <a:off x="1608200" y="3316450"/>
              <a:ext cx="297925" cy="419100"/>
            </a:xfrm>
            <a:custGeom>
              <a:avLst/>
              <a:gdLst/>
              <a:ahLst/>
              <a:cxnLst/>
              <a:rect l="l" t="t" r="r" b="b"/>
              <a:pathLst>
                <a:path w="11917" h="16764" extrusionOk="0">
                  <a:moveTo>
                    <a:pt x="5898" y="0"/>
                  </a:moveTo>
                  <a:cubicBezTo>
                    <a:pt x="5595" y="0"/>
                    <a:pt x="5353" y="152"/>
                    <a:pt x="5081" y="333"/>
                  </a:cubicBezTo>
                  <a:cubicBezTo>
                    <a:pt x="4537" y="696"/>
                    <a:pt x="1754" y="2269"/>
                    <a:pt x="726" y="2934"/>
                  </a:cubicBezTo>
                  <a:cubicBezTo>
                    <a:pt x="61" y="3357"/>
                    <a:pt x="0" y="3962"/>
                    <a:pt x="0" y="5112"/>
                  </a:cubicBezTo>
                  <a:cubicBezTo>
                    <a:pt x="0" y="5112"/>
                    <a:pt x="0" y="12491"/>
                    <a:pt x="0" y="14306"/>
                  </a:cubicBezTo>
                  <a:cubicBezTo>
                    <a:pt x="0" y="15516"/>
                    <a:pt x="484" y="15758"/>
                    <a:pt x="1149" y="16060"/>
                  </a:cubicBezTo>
                  <a:cubicBezTo>
                    <a:pt x="2159" y="16565"/>
                    <a:pt x="4290" y="16764"/>
                    <a:pt x="6342" y="16764"/>
                  </a:cubicBezTo>
                  <a:cubicBezTo>
                    <a:pt x="8471" y="16764"/>
                    <a:pt x="10514" y="16550"/>
                    <a:pt x="11130" y="16242"/>
                  </a:cubicBezTo>
                  <a:cubicBezTo>
                    <a:pt x="11553" y="16000"/>
                    <a:pt x="11916" y="15455"/>
                    <a:pt x="11856" y="14608"/>
                  </a:cubicBezTo>
                  <a:cubicBezTo>
                    <a:pt x="11795" y="13762"/>
                    <a:pt x="11916" y="5112"/>
                    <a:pt x="11856" y="4386"/>
                  </a:cubicBezTo>
                  <a:cubicBezTo>
                    <a:pt x="11795" y="3660"/>
                    <a:pt x="11856" y="3539"/>
                    <a:pt x="11432" y="3297"/>
                  </a:cubicBezTo>
                  <a:cubicBezTo>
                    <a:pt x="11070" y="2995"/>
                    <a:pt x="8106" y="1482"/>
                    <a:pt x="7077" y="575"/>
                  </a:cubicBezTo>
                  <a:cubicBezTo>
                    <a:pt x="6563" y="152"/>
                    <a:pt x="6200" y="0"/>
                    <a:pt x="5898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8"/>
            <p:cNvSpPr/>
            <p:nvPr/>
          </p:nvSpPr>
          <p:spPr>
            <a:xfrm>
              <a:off x="1674725" y="3503150"/>
              <a:ext cx="183000" cy="143800"/>
            </a:xfrm>
            <a:custGeom>
              <a:avLst/>
              <a:gdLst/>
              <a:ahLst/>
              <a:cxnLst/>
              <a:rect l="l" t="t" r="r" b="b"/>
              <a:pathLst>
                <a:path w="7320" h="5752" extrusionOk="0">
                  <a:moveTo>
                    <a:pt x="3543" y="1"/>
                  </a:moveTo>
                  <a:cubicBezTo>
                    <a:pt x="1556" y="1"/>
                    <a:pt x="1" y="1190"/>
                    <a:pt x="1" y="2725"/>
                  </a:cubicBezTo>
                  <a:cubicBezTo>
                    <a:pt x="1" y="4297"/>
                    <a:pt x="1634" y="5628"/>
                    <a:pt x="3690" y="5749"/>
                  </a:cubicBezTo>
                  <a:cubicBezTo>
                    <a:pt x="3738" y="5751"/>
                    <a:pt x="3786" y="5751"/>
                    <a:pt x="3833" y="5751"/>
                  </a:cubicBezTo>
                  <a:cubicBezTo>
                    <a:pt x="5764" y="5751"/>
                    <a:pt x="7320" y="4561"/>
                    <a:pt x="7320" y="2967"/>
                  </a:cubicBezTo>
                  <a:cubicBezTo>
                    <a:pt x="7320" y="1394"/>
                    <a:pt x="5687" y="63"/>
                    <a:pt x="3690" y="3"/>
                  </a:cubicBezTo>
                  <a:cubicBezTo>
                    <a:pt x="3641" y="1"/>
                    <a:pt x="3592" y="1"/>
                    <a:pt x="354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8"/>
            <p:cNvSpPr/>
            <p:nvPr/>
          </p:nvSpPr>
          <p:spPr>
            <a:xfrm>
              <a:off x="1906100" y="3323250"/>
              <a:ext cx="346325" cy="425350"/>
            </a:xfrm>
            <a:custGeom>
              <a:avLst/>
              <a:gdLst/>
              <a:ahLst/>
              <a:cxnLst/>
              <a:rect l="l" t="t" r="r" b="b"/>
              <a:pathLst>
                <a:path w="13853" h="17014" extrusionOk="0">
                  <a:moveTo>
                    <a:pt x="6639" y="1"/>
                  </a:moveTo>
                  <a:cubicBezTo>
                    <a:pt x="6306" y="1"/>
                    <a:pt x="6049" y="152"/>
                    <a:pt x="5747" y="303"/>
                  </a:cubicBezTo>
                  <a:cubicBezTo>
                    <a:pt x="5081" y="666"/>
                    <a:pt x="1996" y="2299"/>
                    <a:pt x="847" y="2965"/>
                  </a:cubicBezTo>
                  <a:cubicBezTo>
                    <a:pt x="61" y="3388"/>
                    <a:pt x="0" y="4053"/>
                    <a:pt x="0" y="5203"/>
                  </a:cubicBezTo>
                  <a:lnTo>
                    <a:pt x="0" y="14578"/>
                  </a:lnTo>
                  <a:cubicBezTo>
                    <a:pt x="0" y="15788"/>
                    <a:pt x="666" y="15909"/>
                    <a:pt x="1271" y="16333"/>
                  </a:cubicBezTo>
                  <a:cubicBezTo>
                    <a:pt x="1962" y="16804"/>
                    <a:pt x="4643" y="17014"/>
                    <a:pt x="7239" y="17014"/>
                  </a:cubicBezTo>
                  <a:cubicBezTo>
                    <a:pt x="9642" y="17014"/>
                    <a:pt x="11971" y="16834"/>
                    <a:pt x="12582" y="16514"/>
                  </a:cubicBezTo>
                  <a:cubicBezTo>
                    <a:pt x="13852" y="15849"/>
                    <a:pt x="13429" y="15788"/>
                    <a:pt x="13368" y="14881"/>
                  </a:cubicBezTo>
                  <a:cubicBezTo>
                    <a:pt x="13247" y="13973"/>
                    <a:pt x="13429" y="5203"/>
                    <a:pt x="13368" y="4477"/>
                  </a:cubicBezTo>
                  <a:cubicBezTo>
                    <a:pt x="13247" y="3690"/>
                    <a:pt x="13308" y="3630"/>
                    <a:pt x="12885" y="3327"/>
                  </a:cubicBezTo>
                  <a:cubicBezTo>
                    <a:pt x="12461" y="3025"/>
                    <a:pt x="9134" y="1513"/>
                    <a:pt x="7985" y="605"/>
                  </a:cubicBezTo>
                  <a:cubicBezTo>
                    <a:pt x="7380" y="152"/>
                    <a:pt x="6972" y="1"/>
                    <a:pt x="6639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8"/>
            <p:cNvSpPr/>
            <p:nvPr/>
          </p:nvSpPr>
          <p:spPr>
            <a:xfrm>
              <a:off x="1906100" y="3324000"/>
              <a:ext cx="344800" cy="424075"/>
            </a:xfrm>
            <a:custGeom>
              <a:avLst/>
              <a:gdLst/>
              <a:ahLst/>
              <a:cxnLst/>
              <a:rect l="l" t="t" r="r" b="b"/>
              <a:pathLst>
                <a:path w="13792" h="16963" extrusionOk="0">
                  <a:moveTo>
                    <a:pt x="6639" y="1"/>
                  </a:moveTo>
                  <a:cubicBezTo>
                    <a:pt x="6306" y="1"/>
                    <a:pt x="6049" y="152"/>
                    <a:pt x="5747" y="333"/>
                  </a:cubicBezTo>
                  <a:cubicBezTo>
                    <a:pt x="5081" y="696"/>
                    <a:pt x="2057" y="2330"/>
                    <a:pt x="847" y="2935"/>
                  </a:cubicBezTo>
                  <a:cubicBezTo>
                    <a:pt x="61" y="3358"/>
                    <a:pt x="0" y="4023"/>
                    <a:pt x="0" y="5173"/>
                  </a:cubicBezTo>
                  <a:lnTo>
                    <a:pt x="0" y="14488"/>
                  </a:lnTo>
                  <a:cubicBezTo>
                    <a:pt x="0" y="15698"/>
                    <a:pt x="666" y="15879"/>
                    <a:pt x="1331" y="16303"/>
                  </a:cubicBezTo>
                  <a:cubicBezTo>
                    <a:pt x="2005" y="16751"/>
                    <a:pt x="4769" y="16962"/>
                    <a:pt x="7398" y="16962"/>
                  </a:cubicBezTo>
                  <a:cubicBezTo>
                    <a:pt x="9729" y="16962"/>
                    <a:pt x="11953" y="16797"/>
                    <a:pt x="12522" y="16484"/>
                  </a:cubicBezTo>
                  <a:cubicBezTo>
                    <a:pt x="13792" y="15819"/>
                    <a:pt x="13429" y="15698"/>
                    <a:pt x="13308" y="14851"/>
                  </a:cubicBezTo>
                  <a:cubicBezTo>
                    <a:pt x="13247" y="13943"/>
                    <a:pt x="13429" y="5173"/>
                    <a:pt x="13308" y="4447"/>
                  </a:cubicBezTo>
                  <a:cubicBezTo>
                    <a:pt x="13247" y="3721"/>
                    <a:pt x="13308" y="3600"/>
                    <a:pt x="12885" y="3358"/>
                  </a:cubicBezTo>
                  <a:cubicBezTo>
                    <a:pt x="12401" y="3055"/>
                    <a:pt x="9134" y="1483"/>
                    <a:pt x="7985" y="575"/>
                  </a:cubicBezTo>
                  <a:cubicBezTo>
                    <a:pt x="7380" y="152"/>
                    <a:pt x="6972" y="1"/>
                    <a:pt x="6639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8"/>
            <p:cNvSpPr/>
            <p:nvPr/>
          </p:nvSpPr>
          <p:spPr>
            <a:xfrm>
              <a:off x="1907600" y="3324950"/>
              <a:ext cx="343300" cy="422375"/>
            </a:xfrm>
            <a:custGeom>
              <a:avLst/>
              <a:gdLst/>
              <a:ahLst/>
              <a:cxnLst/>
              <a:rect l="l" t="t" r="r" b="b"/>
              <a:pathLst>
                <a:path w="13732" h="16895" extrusionOk="0">
                  <a:moveTo>
                    <a:pt x="6595" y="0"/>
                  </a:moveTo>
                  <a:cubicBezTo>
                    <a:pt x="6258" y="0"/>
                    <a:pt x="5996" y="170"/>
                    <a:pt x="5687" y="356"/>
                  </a:cubicBezTo>
                  <a:cubicBezTo>
                    <a:pt x="5082" y="658"/>
                    <a:pt x="1997" y="2292"/>
                    <a:pt x="787" y="2957"/>
                  </a:cubicBezTo>
                  <a:cubicBezTo>
                    <a:pt x="61" y="3380"/>
                    <a:pt x="1" y="3985"/>
                    <a:pt x="1" y="5135"/>
                  </a:cubicBezTo>
                  <a:cubicBezTo>
                    <a:pt x="1" y="5135"/>
                    <a:pt x="1" y="12575"/>
                    <a:pt x="1" y="14450"/>
                  </a:cubicBezTo>
                  <a:cubicBezTo>
                    <a:pt x="1" y="15660"/>
                    <a:pt x="606" y="15781"/>
                    <a:pt x="1271" y="16204"/>
                  </a:cubicBezTo>
                  <a:cubicBezTo>
                    <a:pt x="1945" y="16685"/>
                    <a:pt x="4693" y="16894"/>
                    <a:pt x="7316" y="16894"/>
                  </a:cubicBezTo>
                  <a:cubicBezTo>
                    <a:pt x="9640" y="16894"/>
                    <a:pt x="11865" y="16730"/>
                    <a:pt x="12462" y="16446"/>
                  </a:cubicBezTo>
                  <a:cubicBezTo>
                    <a:pt x="13732" y="15781"/>
                    <a:pt x="13308" y="15660"/>
                    <a:pt x="13248" y="14752"/>
                  </a:cubicBezTo>
                  <a:cubicBezTo>
                    <a:pt x="13187" y="13905"/>
                    <a:pt x="13308" y="5135"/>
                    <a:pt x="13248" y="4409"/>
                  </a:cubicBezTo>
                  <a:cubicBezTo>
                    <a:pt x="13187" y="3683"/>
                    <a:pt x="13187" y="3622"/>
                    <a:pt x="12764" y="3320"/>
                  </a:cubicBezTo>
                  <a:cubicBezTo>
                    <a:pt x="12341" y="3017"/>
                    <a:pt x="9074" y="1505"/>
                    <a:pt x="7864" y="598"/>
                  </a:cubicBezTo>
                  <a:cubicBezTo>
                    <a:pt x="7303" y="155"/>
                    <a:pt x="6915" y="0"/>
                    <a:pt x="6595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8"/>
            <p:cNvSpPr/>
            <p:nvPr/>
          </p:nvSpPr>
          <p:spPr>
            <a:xfrm>
              <a:off x="1907600" y="3325525"/>
              <a:ext cx="341800" cy="421025"/>
            </a:xfrm>
            <a:custGeom>
              <a:avLst/>
              <a:gdLst/>
              <a:ahLst/>
              <a:cxnLst/>
              <a:rect l="l" t="t" r="r" b="b"/>
              <a:pathLst>
                <a:path w="13672" h="16841" extrusionOk="0">
                  <a:moveTo>
                    <a:pt x="6571" y="0"/>
                  </a:moveTo>
                  <a:cubicBezTo>
                    <a:pt x="6246" y="0"/>
                    <a:pt x="5989" y="152"/>
                    <a:pt x="5687" y="333"/>
                  </a:cubicBezTo>
                  <a:cubicBezTo>
                    <a:pt x="5082" y="696"/>
                    <a:pt x="1997" y="2329"/>
                    <a:pt x="848" y="2934"/>
                  </a:cubicBezTo>
                  <a:cubicBezTo>
                    <a:pt x="61" y="3357"/>
                    <a:pt x="1" y="4023"/>
                    <a:pt x="1" y="5112"/>
                  </a:cubicBezTo>
                  <a:lnTo>
                    <a:pt x="1" y="14427"/>
                  </a:lnTo>
                  <a:cubicBezTo>
                    <a:pt x="1" y="15637"/>
                    <a:pt x="666" y="15758"/>
                    <a:pt x="1271" y="16181"/>
                  </a:cubicBezTo>
                  <a:cubicBezTo>
                    <a:pt x="1977" y="16630"/>
                    <a:pt x="4722" y="16841"/>
                    <a:pt x="7335" y="16841"/>
                  </a:cubicBezTo>
                  <a:cubicBezTo>
                    <a:pt x="9652" y="16841"/>
                    <a:pt x="11865" y="16675"/>
                    <a:pt x="12462" y="16363"/>
                  </a:cubicBezTo>
                  <a:cubicBezTo>
                    <a:pt x="13671" y="15697"/>
                    <a:pt x="13308" y="15576"/>
                    <a:pt x="13187" y="14729"/>
                  </a:cubicBezTo>
                  <a:cubicBezTo>
                    <a:pt x="13127" y="13882"/>
                    <a:pt x="13308" y="5172"/>
                    <a:pt x="13187" y="4446"/>
                  </a:cubicBezTo>
                  <a:cubicBezTo>
                    <a:pt x="13127" y="3720"/>
                    <a:pt x="13187" y="3599"/>
                    <a:pt x="12764" y="3297"/>
                  </a:cubicBezTo>
                  <a:cubicBezTo>
                    <a:pt x="12341" y="3055"/>
                    <a:pt x="9014" y="1482"/>
                    <a:pt x="7864" y="575"/>
                  </a:cubicBezTo>
                  <a:cubicBezTo>
                    <a:pt x="7290" y="152"/>
                    <a:pt x="6897" y="0"/>
                    <a:pt x="6571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8"/>
            <p:cNvSpPr/>
            <p:nvPr/>
          </p:nvSpPr>
          <p:spPr>
            <a:xfrm>
              <a:off x="1907600" y="3326450"/>
              <a:ext cx="341800" cy="419350"/>
            </a:xfrm>
            <a:custGeom>
              <a:avLst/>
              <a:gdLst/>
              <a:ahLst/>
              <a:cxnLst/>
              <a:rect l="l" t="t" r="r" b="b"/>
              <a:pathLst>
                <a:path w="13672" h="16774" extrusionOk="0">
                  <a:moveTo>
                    <a:pt x="6595" y="1"/>
                  </a:moveTo>
                  <a:cubicBezTo>
                    <a:pt x="6258" y="1"/>
                    <a:pt x="5996" y="171"/>
                    <a:pt x="5687" y="356"/>
                  </a:cubicBezTo>
                  <a:cubicBezTo>
                    <a:pt x="5082" y="659"/>
                    <a:pt x="2057" y="2292"/>
                    <a:pt x="848" y="2957"/>
                  </a:cubicBezTo>
                  <a:cubicBezTo>
                    <a:pt x="122" y="3320"/>
                    <a:pt x="1" y="3986"/>
                    <a:pt x="1" y="5135"/>
                  </a:cubicBezTo>
                  <a:cubicBezTo>
                    <a:pt x="1" y="5135"/>
                    <a:pt x="1" y="12515"/>
                    <a:pt x="1" y="14329"/>
                  </a:cubicBezTo>
                  <a:cubicBezTo>
                    <a:pt x="1" y="15539"/>
                    <a:pt x="666" y="15660"/>
                    <a:pt x="1271" y="16084"/>
                  </a:cubicBezTo>
                  <a:cubicBezTo>
                    <a:pt x="1977" y="16565"/>
                    <a:pt x="4723" y="16774"/>
                    <a:pt x="7328" y="16774"/>
                  </a:cubicBezTo>
                  <a:cubicBezTo>
                    <a:pt x="9636" y="16774"/>
                    <a:pt x="11833" y="16610"/>
                    <a:pt x="12401" y="16326"/>
                  </a:cubicBezTo>
                  <a:cubicBezTo>
                    <a:pt x="13671" y="15660"/>
                    <a:pt x="13248" y="15539"/>
                    <a:pt x="13187" y="14692"/>
                  </a:cubicBezTo>
                  <a:cubicBezTo>
                    <a:pt x="13127" y="13785"/>
                    <a:pt x="13248" y="5135"/>
                    <a:pt x="13187" y="4409"/>
                  </a:cubicBezTo>
                  <a:cubicBezTo>
                    <a:pt x="13127" y="3683"/>
                    <a:pt x="13187" y="3623"/>
                    <a:pt x="12704" y="3320"/>
                  </a:cubicBezTo>
                  <a:cubicBezTo>
                    <a:pt x="12280" y="3018"/>
                    <a:pt x="9014" y="1506"/>
                    <a:pt x="7864" y="598"/>
                  </a:cubicBezTo>
                  <a:cubicBezTo>
                    <a:pt x="7303" y="155"/>
                    <a:pt x="6915" y="1"/>
                    <a:pt x="6595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8"/>
            <p:cNvSpPr/>
            <p:nvPr/>
          </p:nvSpPr>
          <p:spPr>
            <a:xfrm>
              <a:off x="1909125" y="3327800"/>
              <a:ext cx="338750" cy="416650"/>
            </a:xfrm>
            <a:custGeom>
              <a:avLst/>
              <a:gdLst/>
              <a:ahLst/>
              <a:cxnLst/>
              <a:rect l="l" t="t" r="r" b="b"/>
              <a:pathLst>
                <a:path w="13550" h="16666" extrusionOk="0">
                  <a:moveTo>
                    <a:pt x="6510" y="0"/>
                  </a:moveTo>
                  <a:cubicBezTo>
                    <a:pt x="6185" y="0"/>
                    <a:pt x="5928" y="151"/>
                    <a:pt x="5626" y="302"/>
                  </a:cubicBezTo>
                  <a:cubicBezTo>
                    <a:pt x="5021" y="665"/>
                    <a:pt x="1996" y="2238"/>
                    <a:pt x="787" y="2903"/>
                  </a:cubicBezTo>
                  <a:cubicBezTo>
                    <a:pt x="61" y="3327"/>
                    <a:pt x="0" y="3932"/>
                    <a:pt x="0" y="5081"/>
                  </a:cubicBezTo>
                  <a:cubicBezTo>
                    <a:pt x="0" y="5081"/>
                    <a:pt x="0" y="12461"/>
                    <a:pt x="0" y="14275"/>
                  </a:cubicBezTo>
                  <a:cubicBezTo>
                    <a:pt x="0" y="15485"/>
                    <a:pt x="666" y="15606"/>
                    <a:pt x="1271" y="16030"/>
                  </a:cubicBezTo>
                  <a:cubicBezTo>
                    <a:pt x="1932" y="16471"/>
                    <a:pt x="4580" y="16666"/>
                    <a:pt x="7137" y="16666"/>
                  </a:cubicBezTo>
                  <a:cubicBezTo>
                    <a:pt x="9487" y="16666"/>
                    <a:pt x="11761" y="16501"/>
                    <a:pt x="12340" y="16211"/>
                  </a:cubicBezTo>
                  <a:cubicBezTo>
                    <a:pt x="13550" y="15606"/>
                    <a:pt x="13187" y="15485"/>
                    <a:pt x="13126" y="14578"/>
                  </a:cubicBezTo>
                  <a:cubicBezTo>
                    <a:pt x="13005" y="13731"/>
                    <a:pt x="13187" y="5081"/>
                    <a:pt x="13126" y="4355"/>
                  </a:cubicBezTo>
                  <a:cubicBezTo>
                    <a:pt x="13005" y="3629"/>
                    <a:pt x="13066" y="3569"/>
                    <a:pt x="12643" y="3266"/>
                  </a:cubicBezTo>
                  <a:cubicBezTo>
                    <a:pt x="12219" y="2964"/>
                    <a:pt x="8953" y="1452"/>
                    <a:pt x="7803" y="605"/>
                  </a:cubicBezTo>
                  <a:cubicBezTo>
                    <a:pt x="7229" y="151"/>
                    <a:pt x="6836" y="0"/>
                    <a:pt x="6510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8"/>
            <p:cNvSpPr/>
            <p:nvPr/>
          </p:nvSpPr>
          <p:spPr>
            <a:xfrm>
              <a:off x="1909125" y="3328550"/>
              <a:ext cx="338750" cy="415900"/>
            </a:xfrm>
            <a:custGeom>
              <a:avLst/>
              <a:gdLst/>
              <a:ahLst/>
              <a:cxnLst/>
              <a:rect l="l" t="t" r="r" b="b"/>
              <a:pathLst>
                <a:path w="13550" h="16636" extrusionOk="0">
                  <a:moveTo>
                    <a:pt x="6510" y="0"/>
                  </a:moveTo>
                  <a:cubicBezTo>
                    <a:pt x="6185" y="0"/>
                    <a:pt x="5928" y="151"/>
                    <a:pt x="5626" y="333"/>
                  </a:cubicBezTo>
                  <a:cubicBezTo>
                    <a:pt x="5021" y="696"/>
                    <a:pt x="1996" y="2269"/>
                    <a:pt x="847" y="2934"/>
                  </a:cubicBezTo>
                  <a:cubicBezTo>
                    <a:pt x="121" y="3297"/>
                    <a:pt x="0" y="3962"/>
                    <a:pt x="0" y="5051"/>
                  </a:cubicBezTo>
                  <a:cubicBezTo>
                    <a:pt x="0" y="5051"/>
                    <a:pt x="0" y="12370"/>
                    <a:pt x="0" y="14245"/>
                  </a:cubicBezTo>
                  <a:cubicBezTo>
                    <a:pt x="0" y="15455"/>
                    <a:pt x="666" y="15576"/>
                    <a:pt x="1271" y="16000"/>
                  </a:cubicBezTo>
                  <a:cubicBezTo>
                    <a:pt x="1932" y="16441"/>
                    <a:pt x="4580" y="16636"/>
                    <a:pt x="7137" y="16636"/>
                  </a:cubicBezTo>
                  <a:cubicBezTo>
                    <a:pt x="9487" y="16636"/>
                    <a:pt x="11761" y="16471"/>
                    <a:pt x="12340" y="16181"/>
                  </a:cubicBezTo>
                  <a:cubicBezTo>
                    <a:pt x="13550" y="15516"/>
                    <a:pt x="13126" y="15395"/>
                    <a:pt x="13066" y="14548"/>
                  </a:cubicBezTo>
                  <a:cubicBezTo>
                    <a:pt x="13005" y="13701"/>
                    <a:pt x="13126" y="5051"/>
                    <a:pt x="13066" y="4386"/>
                  </a:cubicBezTo>
                  <a:cubicBezTo>
                    <a:pt x="13005" y="3660"/>
                    <a:pt x="13066" y="3539"/>
                    <a:pt x="12643" y="3297"/>
                  </a:cubicBezTo>
                  <a:cubicBezTo>
                    <a:pt x="12159" y="2994"/>
                    <a:pt x="8953" y="1482"/>
                    <a:pt x="7803" y="575"/>
                  </a:cubicBezTo>
                  <a:cubicBezTo>
                    <a:pt x="7229" y="151"/>
                    <a:pt x="6836" y="0"/>
                    <a:pt x="6510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8"/>
            <p:cNvSpPr/>
            <p:nvPr/>
          </p:nvSpPr>
          <p:spPr>
            <a:xfrm>
              <a:off x="1910625" y="3329300"/>
              <a:ext cx="335750" cy="413650"/>
            </a:xfrm>
            <a:custGeom>
              <a:avLst/>
              <a:gdLst/>
              <a:ahLst/>
              <a:cxnLst/>
              <a:rect l="l" t="t" r="r" b="b"/>
              <a:pathLst>
                <a:path w="13430" h="16546" extrusionOk="0">
                  <a:moveTo>
                    <a:pt x="6450" y="1"/>
                  </a:moveTo>
                  <a:cubicBezTo>
                    <a:pt x="6125" y="1"/>
                    <a:pt x="5868" y="152"/>
                    <a:pt x="5566" y="303"/>
                  </a:cubicBezTo>
                  <a:cubicBezTo>
                    <a:pt x="4961" y="666"/>
                    <a:pt x="1936" y="2239"/>
                    <a:pt x="787" y="2904"/>
                  </a:cubicBezTo>
                  <a:cubicBezTo>
                    <a:pt x="61" y="3327"/>
                    <a:pt x="1" y="3932"/>
                    <a:pt x="1" y="5082"/>
                  </a:cubicBezTo>
                  <a:cubicBezTo>
                    <a:pt x="1" y="5082"/>
                    <a:pt x="1" y="12340"/>
                    <a:pt x="1" y="14155"/>
                  </a:cubicBezTo>
                  <a:cubicBezTo>
                    <a:pt x="1" y="15365"/>
                    <a:pt x="606" y="15486"/>
                    <a:pt x="1211" y="15909"/>
                  </a:cubicBezTo>
                  <a:cubicBezTo>
                    <a:pt x="1872" y="16350"/>
                    <a:pt x="4520" y="16545"/>
                    <a:pt x="7068" y="16545"/>
                  </a:cubicBezTo>
                  <a:cubicBezTo>
                    <a:pt x="9411" y="16545"/>
                    <a:pt x="11669" y="16380"/>
                    <a:pt x="12220" y="16091"/>
                  </a:cubicBezTo>
                  <a:cubicBezTo>
                    <a:pt x="13429" y="15486"/>
                    <a:pt x="13066" y="15365"/>
                    <a:pt x="13006" y="14518"/>
                  </a:cubicBezTo>
                  <a:cubicBezTo>
                    <a:pt x="12945" y="13671"/>
                    <a:pt x="13066" y="5082"/>
                    <a:pt x="13006" y="4356"/>
                  </a:cubicBezTo>
                  <a:cubicBezTo>
                    <a:pt x="12945" y="3630"/>
                    <a:pt x="12945" y="3569"/>
                    <a:pt x="12522" y="3267"/>
                  </a:cubicBezTo>
                  <a:cubicBezTo>
                    <a:pt x="12099" y="2964"/>
                    <a:pt x="8893" y="1452"/>
                    <a:pt x="7743" y="605"/>
                  </a:cubicBezTo>
                  <a:cubicBezTo>
                    <a:pt x="7169" y="152"/>
                    <a:pt x="6776" y="1"/>
                    <a:pt x="6450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8"/>
            <p:cNvSpPr/>
            <p:nvPr/>
          </p:nvSpPr>
          <p:spPr>
            <a:xfrm>
              <a:off x="1910625" y="3330050"/>
              <a:ext cx="335750" cy="412900"/>
            </a:xfrm>
            <a:custGeom>
              <a:avLst/>
              <a:gdLst/>
              <a:ahLst/>
              <a:cxnLst/>
              <a:rect l="l" t="t" r="r" b="b"/>
              <a:pathLst>
                <a:path w="13430" h="16516" extrusionOk="0">
                  <a:moveTo>
                    <a:pt x="6450" y="1"/>
                  </a:moveTo>
                  <a:cubicBezTo>
                    <a:pt x="6125" y="1"/>
                    <a:pt x="5868" y="152"/>
                    <a:pt x="5566" y="333"/>
                  </a:cubicBezTo>
                  <a:cubicBezTo>
                    <a:pt x="4961" y="696"/>
                    <a:pt x="1997" y="2269"/>
                    <a:pt x="787" y="2874"/>
                  </a:cubicBezTo>
                  <a:cubicBezTo>
                    <a:pt x="61" y="3297"/>
                    <a:pt x="1" y="3902"/>
                    <a:pt x="1" y="5052"/>
                  </a:cubicBezTo>
                  <a:lnTo>
                    <a:pt x="1" y="14125"/>
                  </a:lnTo>
                  <a:cubicBezTo>
                    <a:pt x="1" y="15335"/>
                    <a:pt x="666" y="15456"/>
                    <a:pt x="1271" y="15879"/>
                  </a:cubicBezTo>
                  <a:cubicBezTo>
                    <a:pt x="1901" y="16320"/>
                    <a:pt x="4534" y="16515"/>
                    <a:pt x="7075" y="16515"/>
                  </a:cubicBezTo>
                  <a:cubicBezTo>
                    <a:pt x="9411" y="16515"/>
                    <a:pt x="11669" y="16350"/>
                    <a:pt x="12220" y="16061"/>
                  </a:cubicBezTo>
                  <a:cubicBezTo>
                    <a:pt x="13429" y="15456"/>
                    <a:pt x="13066" y="15335"/>
                    <a:pt x="12945" y="14427"/>
                  </a:cubicBezTo>
                  <a:cubicBezTo>
                    <a:pt x="12885" y="13580"/>
                    <a:pt x="13066" y="5052"/>
                    <a:pt x="12945" y="4326"/>
                  </a:cubicBezTo>
                  <a:cubicBezTo>
                    <a:pt x="12885" y="3600"/>
                    <a:pt x="12945" y="3539"/>
                    <a:pt x="12522" y="3237"/>
                  </a:cubicBezTo>
                  <a:cubicBezTo>
                    <a:pt x="12099" y="2995"/>
                    <a:pt x="8893" y="1483"/>
                    <a:pt x="7743" y="575"/>
                  </a:cubicBezTo>
                  <a:cubicBezTo>
                    <a:pt x="7169" y="152"/>
                    <a:pt x="6776" y="1"/>
                    <a:pt x="6450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8"/>
            <p:cNvSpPr/>
            <p:nvPr/>
          </p:nvSpPr>
          <p:spPr>
            <a:xfrm>
              <a:off x="1910625" y="3331000"/>
              <a:ext cx="334225" cy="410425"/>
            </a:xfrm>
            <a:custGeom>
              <a:avLst/>
              <a:gdLst/>
              <a:ahLst/>
              <a:cxnLst/>
              <a:rect l="l" t="t" r="r" b="b"/>
              <a:pathLst>
                <a:path w="13369" h="16417" extrusionOk="0">
                  <a:moveTo>
                    <a:pt x="6474" y="0"/>
                  </a:moveTo>
                  <a:cubicBezTo>
                    <a:pt x="6137" y="0"/>
                    <a:pt x="5875" y="170"/>
                    <a:pt x="5566" y="356"/>
                  </a:cubicBezTo>
                  <a:cubicBezTo>
                    <a:pt x="4961" y="658"/>
                    <a:pt x="1997" y="2231"/>
                    <a:pt x="848" y="2896"/>
                  </a:cubicBezTo>
                  <a:cubicBezTo>
                    <a:pt x="122" y="3259"/>
                    <a:pt x="1" y="3925"/>
                    <a:pt x="1" y="5014"/>
                  </a:cubicBezTo>
                  <a:cubicBezTo>
                    <a:pt x="1" y="5014"/>
                    <a:pt x="1" y="12272"/>
                    <a:pt x="61" y="14087"/>
                  </a:cubicBezTo>
                  <a:cubicBezTo>
                    <a:pt x="61" y="15236"/>
                    <a:pt x="666" y="15357"/>
                    <a:pt x="1271" y="15781"/>
                  </a:cubicBezTo>
                  <a:cubicBezTo>
                    <a:pt x="1933" y="16222"/>
                    <a:pt x="4564" y="16417"/>
                    <a:pt x="7088" y="16417"/>
                  </a:cubicBezTo>
                  <a:cubicBezTo>
                    <a:pt x="9408" y="16417"/>
                    <a:pt x="11638" y="16252"/>
                    <a:pt x="12159" y="15962"/>
                  </a:cubicBezTo>
                  <a:cubicBezTo>
                    <a:pt x="13369" y="15357"/>
                    <a:pt x="13006" y="15236"/>
                    <a:pt x="12945" y="14389"/>
                  </a:cubicBezTo>
                  <a:cubicBezTo>
                    <a:pt x="12885" y="13542"/>
                    <a:pt x="13006" y="5014"/>
                    <a:pt x="12945" y="4288"/>
                  </a:cubicBezTo>
                  <a:cubicBezTo>
                    <a:pt x="12885" y="3622"/>
                    <a:pt x="12885" y="3501"/>
                    <a:pt x="12462" y="3259"/>
                  </a:cubicBezTo>
                  <a:cubicBezTo>
                    <a:pt x="12038" y="2957"/>
                    <a:pt x="8832" y="1445"/>
                    <a:pt x="7743" y="598"/>
                  </a:cubicBezTo>
                  <a:cubicBezTo>
                    <a:pt x="7182" y="155"/>
                    <a:pt x="6794" y="0"/>
                    <a:pt x="6474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8"/>
            <p:cNvSpPr/>
            <p:nvPr/>
          </p:nvSpPr>
          <p:spPr>
            <a:xfrm>
              <a:off x="1912150" y="3332125"/>
              <a:ext cx="332700" cy="409300"/>
            </a:xfrm>
            <a:custGeom>
              <a:avLst/>
              <a:gdLst/>
              <a:ahLst/>
              <a:cxnLst/>
              <a:rect l="l" t="t" r="r" b="b"/>
              <a:pathLst>
                <a:path w="13308" h="16372" extrusionOk="0">
                  <a:moveTo>
                    <a:pt x="6415" y="1"/>
                  </a:moveTo>
                  <a:cubicBezTo>
                    <a:pt x="6078" y="1"/>
                    <a:pt x="5815" y="156"/>
                    <a:pt x="5505" y="311"/>
                  </a:cubicBezTo>
                  <a:cubicBezTo>
                    <a:pt x="4900" y="674"/>
                    <a:pt x="1936" y="2247"/>
                    <a:pt x="787" y="2851"/>
                  </a:cubicBezTo>
                  <a:cubicBezTo>
                    <a:pt x="61" y="3275"/>
                    <a:pt x="0" y="3880"/>
                    <a:pt x="0" y="4969"/>
                  </a:cubicBezTo>
                  <a:lnTo>
                    <a:pt x="0" y="14042"/>
                  </a:lnTo>
                  <a:cubicBezTo>
                    <a:pt x="0" y="15191"/>
                    <a:pt x="605" y="15312"/>
                    <a:pt x="1210" y="15736"/>
                  </a:cubicBezTo>
                  <a:cubicBezTo>
                    <a:pt x="1872" y="16177"/>
                    <a:pt x="4487" y="16372"/>
                    <a:pt x="7003" y="16372"/>
                  </a:cubicBezTo>
                  <a:cubicBezTo>
                    <a:pt x="9317" y="16372"/>
                    <a:pt x="11548" y="16207"/>
                    <a:pt x="12098" y="15917"/>
                  </a:cubicBezTo>
                  <a:cubicBezTo>
                    <a:pt x="13308" y="15312"/>
                    <a:pt x="12945" y="15191"/>
                    <a:pt x="12884" y="14344"/>
                  </a:cubicBezTo>
                  <a:cubicBezTo>
                    <a:pt x="12763" y="13497"/>
                    <a:pt x="12945" y="5029"/>
                    <a:pt x="12884" y="4303"/>
                  </a:cubicBezTo>
                  <a:cubicBezTo>
                    <a:pt x="12763" y="3577"/>
                    <a:pt x="12824" y="3517"/>
                    <a:pt x="12401" y="3214"/>
                  </a:cubicBezTo>
                  <a:cubicBezTo>
                    <a:pt x="11977" y="2912"/>
                    <a:pt x="8771" y="1460"/>
                    <a:pt x="7682" y="553"/>
                  </a:cubicBezTo>
                  <a:cubicBezTo>
                    <a:pt x="7123" y="140"/>
                    <a:pt x="6735" y="1"/>
                    <a:pt x="6415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8"/>
            <p:cNvSpPr/>
            <p:nvPr/>
          </p:nvSpPr>
          <p:spPr>
            <a:xfrm>
              <a:off x="1912150" y="3333075"/>
              <a:ext cx="331200" cy="407225"/>
            </a:xfrm>
            <a:custGeom>
              <a:avLst/>
              <a:gdLst/>
              <a:ahLst/>
              <a:cxnLst/>
              <a:rect l="l" t="t" r="r" b="b"/>
              <a:pathLst>
                <a:path w="13248" h="16289" extrusionOk="0">
                  <a:moveTo>
                    <a:pt x="6389" y="1"/>
                  </a:moveTo>
                  <a:cubicBezTo>
                    <a:pt x="6064" y="1"/>
                    <a:pt x="5807" y="152"/>
                    <a:pt x="5505" y="333"/>
                  </a:cubicBezTo>
                  <a:cubicBezTo>
                    <a:pt x="4900" y="636"/>
                    <a:pt x="1996" y="2209"/>
                    <a:pt x="847" y="2874"/>
                  </a:cubicBezTo>
                  <a:cubicBezTo>
                    <a:pt x="121" y="3237"/>
                    <a:pt x="0" y="3842"/>
                    <a:pt x="0" y="4991"/>
                  </a:cubicBezTo>
                  <a:cubicBezTo>
                    <a:pt x="0" y="4991"/>
                    <a:pt x="0" y="12129"/>
                    <a:pt x="0" y="13943"/>
                  </a:cubicBezTo>
                  <a:cubicBezTo>
                    <a:pt x="0" y="15153"/>
                    <a:pt x="666" y="15274"/>
                    <a:pt x="1271" y="15698"/>
                  </a:cubicBezTo>
                  <a:cubicBezTo>
                    <a:pt x="1903" y="16109"/>
                    <a:pt x="4520" y="16288"/>
                    <a:pt x="7038" y="16288"/>
                  </a:cubicBezTo>
                  <a:cubicBezTo>
                    <a:pt x="9335" y="16288"/>
                    <a:pt x="11550" y="16139"/>
                    <a:pt x="12098" y="15879"/>
                  </a:cubicBezTo>
                  <a:cubicBezTo>
                    <a:pt x="13247" y="15214"/>
                    <a:pt x="12884" y="15093"/>
                    <a:pt x="12824" y="14246"/>
                  </a:cubicBezTo>
                  <a:cubicBezTo>
                    <a:pt x="12763" y="13399"/>
                    <a:pt x="12884" y="4991"/>
                    <a:pt x="12824" y="4265"/>
                  </a:cubicBezTo>
                  <a:cubicBezTo>
                    <a:pt x="12763" y="3539"/>
                    <a:pt x="12824" y="3479"/>
                    <a:pt x="12401" y="3176"/>
                  </a:cubicBezTo>
                  <a:cubicBezTo>
                    <a:pt x="11977" y="2934"/>
                    <a:pt x="8771" y="1422"/>
                    <a:pt x="7682" y="575"/>
                  </a:cubicBezTo>
                  <a:cubicBezTo>
                    <a:pt x="7108" y="152"/>
                    <a:pt x="6715" y="1"/>
                    <a:pt x="6389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8"/>
            <p:cNvSpPr/>
            <p:nvPr/>
          </p:nvSpPr>
          <p:spPr>
            <a:xfrm>
              <a:off x="1913650" y="3333650"/>
              <a:ext cx="329700" cy="406275"/>
            </a:xfrm>
            <a:custGeom>
              <a:avLst/>
              <a:gdLst/>
              <a:ahLst/>
              <a:cxnLst/>
              <a:rect l="l" t="t" r="r" b="b"/>
              <a:pathLst>
                <a:path w="13188" h="16251" extrusionOk="0">
                  <a:moveTo>
                    <a:pt x="6355" y="0"/>
                  </a:moveTo>
                  <a:cubicBezTo>
                    <a:pt x="6018" y="0"/>
                    <a:pt x="5755" y="155"/>
                    <a:pt x="5445" y="310"/>
                  </a:cubicBezTo>
                  <a:cubicBezTo>
                    <a:pt x="4900" y="673"/>
                    <a:pt x="1936" y="2246"/>
                    <a:pt x="787" y="2851"/>
                  </a:cubicBezTo>
                  <a:cubicBezTo>
                    <a:pt x="61" y="3214"/>
                    <a:pt x="1" y="3879"/>
                    <a:pt x="1" y="4968"/>
                  </a:cubicBezTo>
                  <a:lnTo>
                    <a:pt x="1" y="13920"/>
                  </a:lnTo>
                  <a:cubicBezTo>
                    <a:pt x="1" y="15070"/>
                    <a:pt x="606" y="15191"/>
                    <a:pt x="1211" y="15614"/>
                  </a:cubicBezTo>
                  <a:cubicBezTo>
                    <a:pt x="1841" y="16055"/>
                    <a:pt x="4441" y="16250"/>
                    <a:pt x="6941" y="16250"/>
                  </a:cubicBezTo>
                  <a:cubicBezTo>
                    <a:pt x="9241" y="16250"/>
                    <a:pt x="11456" y="16085"/>
                    <a:pt x="11978" y="15796"/>
                  </a:cubicBezTo>
                  <a:cubicBezTo>
                    <a:pt x="13187" y="15191"/>
                    <a:pt x="12824" y="15070"/>
                    <a:pt x="12764" y="14223"/>
                  </a:cubicBezTo>
                  <a:cubicBezTo>
                    <a:pt x="12643" y="13376"/>
                    <a:pt x="12824" y="4968"/>
                    <a:pt x="12764" y="4242"/>
                  </a:cubicBezTo>
                  <a:cubicBezTo>
                    <a:pt x="12643" y="3577"/>
                    <a:pt x="12703" y="3456"/>
                    <a:pt x="12280" y="3214"/>
                  </a:cubicBezTo>
                  <a:cubicBezTo>
                    <a:pt x="11857" y="2911"/>
                    <a:pt x="8711" y="1460"/>
                    <a:pt x="7622" y="552"/>
                  </a:cubicBezTo>
                  <a:cubicBezTo>
                    <a:pt x="7063" y="140"/>
                    <a:pt x="6675" y="0"/>
                    <a:pt x="6355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8"/>
            <p:cNvSpPr/>
            <p:nvPr/>
          </p:nvSpPr>
          <p:spPr>
            <a:xfrm>
              <a:off x="1913650" y="3334600"/>
              <a:ext cx="328175" cy="404175"/>
            </a:xfrm>
            <a:custGeom>
              <a:avLst/>
              <a:gdLst/>
              <a:ahLst/>
              <a:cxnLst/>
              <a:rect l="l" t="t" r="r" b="b"/>
              <a:pathLst>
                <a:path w="13127" h="16167" extrusionOk="0">
                  <a:moveTo>
                    <a:pt x="6329" y="0"/>
                  </a:moveTo>
                  <a:cubicBezTo>
                    <a:pt x="6004" y="0"/>
                    <a:pt x="5747" y="151"/>
                    <a:pt x="5445" y="333"/>
                  </a:cubicBezTo>
                  <a:cubicBezTo>
                    <a:pt x="4900" y="635"/>
                    <a:pt x="1936" y="2208"/>
                    <a:pt x="787" y="2813"/>
                  </a:cubicBezTo>
                  <a:cubicBezTo>
                    <a:pt x="61" y="3236"/>
                    <a:pt x="1" y="3841"/>
                    <a:pt x="1" y="4930"/>
                  </a:cubicBezTo>
                  <a:lnTo>
                    <a:pt x="1" y="13882"/>
                  </a:lnTo>
                  <a:cubicBezTo>
                    <a:pt x="1" y="15032"/>
                    <a:pt x="666" y="15153"/>
                    <a:pt x="1211" y="15576"/>
                  </a:cubicBezTo>
                  <a:cubicBezTo>
                    <a:pt x="1843" y="15987"/>
                    <a:pt x="4460" y="16167"/>
                    <a:pt x="6969" y="16167"/>
                  </a:cubicBezTo>
                  <a:cubicBezTo>
                    <a:pt x="9259" y="16167"/>
                    <a:pt x="11458" y="16017"/>
                    <a:pt x="11978" y="15758"/>
                  </a:cubicBezTo>
                  <a:cubicBezTo>
                    <a:pt x="13127" y="15153"/>
                    <a:pt x="12824" y="15032"/>
                    <a:pt x="12703" y="14185"/>
                  </a:cubicBezTo>
                  <a:cubicBezTo>
                    <a:pt x="12643" y="13338"/>
                    <a:pt x="12824" y="4930"/>
                    <a:pt x="12703" y="4265"/>
                  </a:cubicBezTo>
                  <a:cubicBezTo>
                    <a:pt x="12643" y="3539"/>
                    <a:pt x="12703" y="3478"/>
                    <a:pt x="12280" y="3176"/>
                  </a:cubicBezTo>
                  <a:cubicBezTo>
                    <a:pt x="11857" y="2934"/>
                    <a:pt x="8711" y="1422"/>
                    <a:pt x="7622" y="575"/>
                  </a:cubicBezTo>
                  <a:cubicBezTo>
                    <a:pt x="7048" y="151"/>
                    <a:pt x="6655" y="0"/>
                    <a:pt x="6329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8"/>
            <p:cNvSpPr/>
            <p:nvPr/>
          </p:nvSpPr>
          <p:spPr>
            <a:xfrm>
              <a:off x="1915175" y="3335900"/>
              <a:ext cx="326650" cy="401925"/>
            </a:xfrm>
            <a:custGeom>
              <a:avLst/>
              <a:gdLst/>
              <a:ahLst/>
              <a:cxnLst/>
              <a:rect l="l" t="t" r="r" b="b"/>
              <a:pathLst>
                <a:path w="13066" h="16077" extrusionOk="0">
                  <a:moveTo>
                    <a:pt x="6236" y="1"/>
                  </a:moveTo>
                  <a:cubicBezTo>
                    <a:pt x="5930" y="1"/>
                    <a:pt x="5678" y="134"/>
                    <a:pt x="5384" y="281"/>
                  </a:cubicBezTo>
                  <a:cubicBezTo>
                    <a:pt x="4839" y="644"/>
                    <a:pt x="1875" y="2217"/>
                    <a:pt x="787" y="2821"/>
                  </a:cubicBezTo>
                  <a:cubicBezTo>
                    <a:pt x="61" y="3184"/>
                    <a:pt x="0" y="3789"/>
                    <a:pt x="0" y="4878"/>
                  </a:cubicBezTo>
                  <a:cubicBezTo>
                    <a:pt x="0" y="4878"/>
                    <a:pt x="0" y="12016"/>
                    <a:pt x="0" y="13770"/>
                  </a:cubicBezTo>
                  <a:cubicBezTo>
                    <a:pt x="0" y="14980"/>
                    <a:pt x="605" y="15101"/>
                    <a:pt x="1210" y="15464"/>
                  </a:cubicBezTo>
                  <a:cubicBezTo>
                    <a:pt x="1797" y="15896"/>
                    <a:pt x="4295" y="16076"/>
                    <a:pt x="6743" y="16076"/>
                  </a:cubicBezTo>
                  <a:cubicBezTo>
                    <a:pt x="9086" y="16076"/>
                    <a:pt x="11384" y="15911"/>
                    <a:pt x="11917" y="15645"/>
                  </a:cubicBezTo>
                  <a:cubicBezTo>
                    <a:pt x="13066" y="15040"/>
                    <a:pt x="12703" y="14919"/>
                    <a:pt x="12642" y="14072"/>
                  </a:cubicBezTo>
                  <a:cubicBezTo>
                    <a:pt x="12582" y="13286"/>
                    <a:pt x="12703" y="4939"/>
                    <a:pt x="12642" y="4213"/>
                  </a:cubicBezTo>
                  <a:cubicBezTo>
                    <a:pt x="12582" y="3547"/>
                    <a:pt x="12582" y="3426"/>
                    <a:pt x="12159" y="3184"/>
                  </a:cubicBezTo>
                  <a:cubicBezTo>
                    <a:pt x="11796" y="2882"/>
                    <a:pt x="8650" y="1430"/>
                    <a:pt x="7501" y="583"/>
                  </a:cubicBezTo>
                  <a:cubicBezTo>
                    <a:pt x="6942" y="149"/>
                    <a:pt x="6558" y="1"/>
                    <a:pt x="6236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8"/>
            <p:cNvSpPr/>
            <p:nvPr/>
          </p:nvSpPr>
          <p:spPr>
            <a:xfrm>
              <a:off x="1915175" y="3336675"/>
              <a:ext cx="325150" cy="400600"/>
            </a:xfrm>
            <a:custGeom>
              <a:avLst/>
              <a:gdLst/>
              <a:ahLst/>
              <a:cxnLst/>
              <a:rect l="l" t="t" r="r" b="b"/>
              <a:pathLst>
                <a:path w="13006" h="16024" extrusionOk="0">
                  <a:moveTo>
                    <a:pt x="6286" y="0"/>
                  </a:moveTo>
                  <a:cubicBezTo>
                    <a:pt x="5957" y="0"/>
                    <a:pt x="5694" y="155"/>
                    <a:pt x="5384" y="310"/>
                  </a:cubicBezTo>
                  <a:cubicBezTo>
                    <a:pt x="4839" y="613"/>
                    <a:pt x="1936" y="2186"/>
                    <a:pt x="787" y="2790"/>
                  </a:cubicBezTo>
                  <a:cubicBezTo>
                    <a:pt x="61" y="3214"/>
                    <a:pt x="0" y="3819"/>
                    <a:pt x="0" y="4908"/>
                  </a:cubicBezTo>
                  <a:cubicBezTo>
                    <a:pt x="0" y="4908"/>
                    <a:pt x="0" y="11985"/>
                    <a:pt x="0" y="13739"/>
                  </a:cubicBezTo>
                  <a:cubicBezTo>
                    <a:pt x="0" y="14888"/>
                    <a:pt x="605" y="15009"/>
                    <a:pt x="1210" y="15433"/>
                  </a:cubicBezTo>
                  <a:cubicBezTo>
                    <a:pt x="1811" y="15844"/>
                    <a:pt x="4413" y="16023"/>
                    <a:pt x="6906" y="16023"/>
                  </a:cubicBezTo>
                  <a:cubicBezTo>
                    <a:pt x="9181" y="16023"/>
                    <a:pt x="11365" y="15874"/>
                    <a:pt x="11856" y="15614"/>
                  </a:cubicBezTo>
                  <a:cubicBezTo>
                    <a:pt x="13005" y="15009"/>
                    <a:pt x="12703" y="14888"/>
                    <a:pt x="12582" y="14041"/>
                  </a:cubicBezTo>
                  <a:cubicBezTo>
                    <a:pt x="12522" y="13195"/>
                    <a:pt x="12703" y="4908"/>
                    <a:pt x="12582" y="4182"/>
                  </a:cubicBezTo>
                  <a:cubicBezTo>
                    <a:pt x="12522" y="3516"/>
                    <a:pt x="12582" y="3456"/>
                    <a:pt x="12159" y="3153"/>
                  </a:cubicBezTo>
                  <a:cubicBezTo>
                    <a:pt x="11735" y="2911"/>
                    <a:pt x="8650" y="1399"/>
                    <a:pt x="7501" y="552"/>
                  </a:cubicBezTo>
                  <a:cubicBezTo>
                    <a:pt x="6971" y="140"/>
                    <a:pt x="6598" y="0"/>
                    <a:pt x="6286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8"/>
            <p:cNvSpPr/>
            <p:nvPr/>
          </p:nvSpPr>
          <p:spPr>
            <a:xfrm>
              <a:off x="1915175" y="3337625"/>
              <a:ext cx="325150" cy="398675"/>
            </a:xfrm>
            <a:custGeom>
              <a:avLst/>
              <a:gdLst/>
              <a:ahLst/>
              <a:cxnLst/>
              <a:rect l="l" t="t" r="r" b="b"/>
              <a:pathLst>
                <a:path w="13006" h="15947" extrusionOk="0">
                  <a:moveTo>
                    <a:pt x="6261" y="0"/>
                  </a:moveTo>
                  <a:cubicBezTo>
                    <a:pt x="5943" y="0"/>
                    <a:pt x="5686" y="151"/>
                    <a:pt x="5384" y="333"/>
                  </a:cubicBezTo>
                  <a:cubicBezTo>
                    <a:pt x="4839" y="635"/>
                    <a:pt x="1936" y="2148"/>
                    <a:pt x="787" y="2813"/>
                  </a:cubicBezTo>
                  <a:cubicBezTo>
                    <a:pt x="121" y="3176"/>
                    <a:pt x="0" y="3781"/>
                    <a:pt x="0" y="4870"/>
                  </a:cubicBezTo>
                  <a:cubicBezTo>
                    <a:pt x="0" y="4870"/>
                    <a:pt x="0" y="11947"/>
                    <a:pt x="0" y="13701"/>
                  </a:cubicBezTo>
                  <a:cubicBezTo>
                    <a:pt x="0" y="14850"/>
                    <a:pt x="666" y="14971"/>
                    <a:pt x="1210" y="15334"/>
                  </a:cubicBezTo>
                  <a:cubicBezTo>
                    <a:pt x="1828" y="15767"/>
                    <a:pt x="4325" y="15947"/>
                    <a:pt x="6757" y="15947"/>
                  </a:cubicBezTo>
                  <a:cubicBezTo>
                    <a:pt x="9085" y="15947"/>
                    <a:pt x="11353" y="15782"/>
                    <a:pt x="11856" y="15516"/>
                  </a:cubicBezTo>
                  <a:cubicBezTo>
                    <a:pt x="13005" y="14971"/>
                    <a:pt x="12642" y="14850"/>
                    <a:pt x="12582" y="14003"/>
                  </a:cubicBezTo>
                  <a:cubicBezTo>
                    <a:pt x="12522" y="13157"/>
                    <a:pt x="12642" y="4870"/>
                    <a:pt x="12582" y="4204"/>
                  </a:cubicBezTo>
                  <a:cubicBezTo>
                    <a:pt x="12522" y="3478"/>
                    <a:pt x="12582" y="3418"/>
                    <a:pt x="12159" y="3115"/>
                  </a:cubicBezTo>
                  <a:cubicBezTo>
                    <a:pt x="11735" y="2873"/>
                    <a:pt x="8590" y="1422"/>
                    <a:pt x="7501" y="575"/>
                  </a:cubicBezTo>
                  <a:cubicBezTo>
                    <a:pt x="6957" y="151"/>
                    <a:pt x="6578" y="0"/>
                    <a:pt x="6261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8"/>
            <p:cNvSpPr/>
            <p:nvPr/>
          </p:nvSpPr>
          <p:spPr>
            <a:xfrm>
              <a:off x="1916675" y="3338175"/>
              <a:ext cx="322125" cy="397575"/>
            </a:xfrm>
            <a:custGeom>
              <a:avLst/>
              <a:gdLst/>
              <a:ahLst/>
              <a:cxnLst/>
              <a:rect l="l" t="t" r="r" b="b"/>
              <a:pathLst>
                <a:path w="12885" h="15903" extrusionOk="0">
                  <a:moveTo>
                    <a:pt x="6233" y="1"/>
                  </a:moveTo>
                  <a:cubicBezTo>
                    <a:pt x="5911" y="1"/>
                    <a:pt x="5664" y="156"/>
                    <a:pt x="5384" y="311"/>
                  </a:cubicBezTo>
                  <a:cubicBezTo>
                    <a:pt x="4779" y="674"/>
                    <a:pt x="1876" y="2186"/>
                    <a:pt x="787" y="2791"/>
                  </a:cubicBezTo>
                  <a:cubicBezTo>
                    <a:pt x="61" y="3154"/>
                    <a:pt x="1" y="3759"/>
                    <a:pt x="1" y="4848"/>
                  </a:cubicBezTo>
                  <a:lnTo>
                    <a:pt x="1" y="13618"/>
                  </a:lnTo>
                  <a:cubicBezTo>
                    <a:pt x="1" y="14768"/>
                    <a:pt x="606" y="14889"/>
                    <a:pt x="1211" y="15312"/>
                  </a:cubicBezTo>
                  <a:cubicBezTo>
                    <a:pt x="1811" y="15723"/>
                    <a:pt x="4397" y="15903"/>
                    <a:pt x="6866" y="15903"/>
                  </a:cubicBezTo>
                  <a:cubicBezTo>
                    <a:pt x="9118" y="15903"/>
                    <a:pt x="11274" y="15753"/>
                    <a:pt x="11736" y="15494"/>
                  </a:cubicBezTo>
                  <a:cubicBezTo>
                    <a:pt x="12885" y="14889"/>
                    <a:pt x="12582" y="14768"/>
                    <a:pt x="12522" y="13921"/>
                  </a:cubicBezTo>
                  <a:cubicBezTo>
                    <a:pt x="12401" y="13135"/>
                    <a:pt x="12582" y="4848"/>
                    <a:pt x="12522" y="4182"/>
                  </a:cubicBezTo>
                  <a:cubicBezTo>
                    <a:pt x="12401" y="3517"/>
                    <a:pt x="12462" y="3396"/>
                    <a:pt x="12038" y="3154"/>
                  </a:cubicBezTo>
                  <a:cubicBezTo>
                    <a:pt x="11615" y="2851"/>
                    <a:pt x="8530" y="1400"/>
                    <a:pt x="7441" y="553"/>
                  </a:cubicBezTo>
                  <a:cubicBezTo>
                    <a:pt x="6911" y="140"/>
                    <a:pt x="6538" y="1"/>
                    <a:pt x="6233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8"/>
            <p:cNvSpPr/>
            <p:nvPr/>
          </p:nvSpPr>
          <p:spPr>
            <a:xfrm>
              <a:off x="1916675" y="3339125"/>
              <a:ext cx="322125" cy="396050"/>
            </a:xfrm>
            <a:custGeom>
              <a:avLst/>
              <a:gdLst/>
              <a:ahLst/>
              <a:cxnLst/>
              <a:rect l="l" t="t" r="r" b="b"/>
              <a:pathLst>
                <a:path w="12885" h="15842" extrusionOk="0">
                  <a:moveTo>
                    <a:pt x="6208" y="1"/>
                  </a:moveTo>
                  <a:cubicBezTo>
                    <a:pt x="5898" y="1"/>
                    <a:pt x="5657" y="152"/>
                    <a:pt x="5384" y="333"/>
                  </a:cubicBezTo>
                  <a:cubicBezTo>
                    <a:pt x="4779" y="636"/>
                    <a:pt x="1936" y="2148"/>
                    <a:pt x="787" y="2753"/>
                  </a:cubicBezTo>
                  <a:cubicBezTo>
                    <a:pt x="61" y="3176"/>
                    <a:pt x="1" y="3781"/>
                    <a:pt x="1" y="4870"/>
                  </a:cubicBezTo>
                  <a:lnTo>
                    <a:pt x="1" y="13580"/>
                  </a:lnTo>
                  <a:cubicBezTo>
                    <a:pt x="1" y="14730"/>
                    <a:pt x="606" y="14851"/>
                    <a:pt x="1211" y="15274"/>
                  </a:cubicBezTo>
                  <a:cubicBezTo>
                    <a:pt x="1799" y="15677"/>
                    <a:pt x="4290" y="15841"/>
                    <a:pt x="6711" y="15841"/>
                  </a:cubicBezTo>
                  <a:cubicBezTo>
                    <a:pt x="9019" y="15841"/>
                    <a:pt x="11263" y="15692"/>
                    <a:pt x="11736" y="15456"/>
                  </a:cubicBezTo>
                  <a:cubicBezTo>
                    <a:pt x="12885" y="14851"/>
                    <a:pt x="12522" y="14730"/>
                    <a:pt x="12462" y="13883"/>
                  </a:cubicBezTo>
                  <a:cubicBezTo>
                    <a:pt x="12401" y="13036"/>
                    <a:pt x="12522" y="4870"/>
                    <a:pt x="12462" y="4144"/>
                  </a:cubicBezTo>
                  <a:cubicBezTo>
                    <a:pt x="12401" y="3479"/>
                    <a:pt x="12462" y="3418"/>
                    <a:pt x="12038" y="3116"/>
                  </a:cubicBezTo>
                  <a:cubicBezTo>
                    <a:pt x="11615" y="2874"/>
                    <a:pt x="8530" y="1422"/>
                    <a:pt x="7441" y="575"/>
                  </a:cubicBezTo>
                  <a:cubicBezTo>
                    <a:pt x="6897" y="152"/>
                    <a:pt x="6518" y="1"/>
                    <a:pt x="6208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8"/>
            <p:cNvSpPr/>
            <p:nvPr/>
          </p:nvSpPr>
          <p:spPr>
            <a:xfrm>
              <a:off x="1918200" y="3340275"/>
              <a:ext cx="319100" cy="393975"/>
            </a:xfrm>
            <a:custGeom>
              <a:avLst/>
              <a:gdLst/>
              <a:ahLst/>
              <a:cxnLst/>
              <a:rect l="l" t="t" r="r" b="b"/>
              <a:pathLst>
                <a:path w="12764" h="15759" extrusionOk="0">
                  <a:moveTo>
                    <a:pt x="6147" y="0"/>
                  </a:moveTo>
                  <a:cubicBezTo>
                    <a:pt x="5837" y="0"/>
                    <a:pt x="5596" y="136"/>
                    <a:pt x="5323" y="287"/>
                  </a:cubicBezTo>
                  <a:cubicBezTo>
                    <a:pt x="4718" y="650"/>
                    <a:pt x="1875" y="2163"/>
                    <a:pt x="726" y="2767"/>
                  </a:cubicBezTo>
                  <a:cubicBezTo>
                    <a:pt x="61" y="3130"/>
                    <a:pt x="0" y="3735"/>
                    <a:pt x="0" y="4824"/>
                  </a:cubicBezTo>
                  <a:lnTo>
                    <a:pt x="0" y="13534"/>
                  </a:lnTo>
                  <a:cubicBezTo>
                    <a:pt x="0" y="14684"/>
                    <a:pt x="605" y="14805"/>
                    <a:pt x="1150" y="15168"/>
                  </a:cubicBezTo>
                  <a:cubicBezTo>
                    <a:pt x="1750" y="15579"/>
                    <a:pt x="4319" y="15758"/>
                    <a:pt x="6781" y="15758"/>
                  </a:cubicBezTo>
                  <a:cubicBezTo>
                    <a:pt x="9027" y="15758"/>
                    <a:pt x="11184" y="15609"/>
                    <a:pt x="11675" y="15349"/>
                  </a:cubicBezTo>
                  <a:cubicBezTo>
                    <a:pt x="12763" y="14805"/>
                    <a:pt x="12461" y="14623"/>
                    <a:pt x="12401" y="13837"/>
                  </a:cubicBezTo>
                  <a:cubicBezTo>
                    <a:pt x="12340" y="12990"/>
                    <a:pt x="12461" y="4824"/>
                    <a:pt x="12401" y="4159"/>
                  </a:cubicBezTo>
                  <a:cubicBezTo>
                    <a:pt x="12340" y="3433"/>
                    <a:pt x="12340" y="3372"/>
                    <a:pt x="11977" y="3130"/>
                  </a:cubicBezTo>
                  <a:cubicBezTo>
                    <a:pt x="11554" y="2828"/>
                    <a:pt x="8469" y="1376"/>
                    <a:pt x="7380" y="529"/>
                  </a:cubicBezTo>
                  <a:cubicBezTo>
                    <a:pt x="6836" y="136"/>
                    <a:pt x="6457" y="0"/>
                    <a:pt x="6147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8"/>
            <p:cNvSpPr/>
            <p:nvPr/>
          </p:nvSpPr>
          <p:spPr>
            <a:xfrm>
              <a:off x="1918200" y="3341200"/>
              <a:ext cx="319100" cy="391925"/>
            </a:xfrm>
            <a:custGeom>
              <a:avLst/>
              <a:gdLst/>
              <a:ahLst/>
              <a:cxnLst/>
              <a:rect l="l" t="t" r="r" b="b"/>
              <a:pathLst>
                <a:path w="12764" h="15677" extrusionOk="0">
                  <a:moveTo>
                    <a:pt x="6172" y="1"/>
                  </a:moveTo>
                  <a:cubicBezTo>
                    <a:pt x="5850" y="1"/>
                    <a:pt x="5603" y="156"/>
                    <a:pt x="5323" y="311"/>
                  </a:cubicBezTo>
                  <a:cubicBezTo>
                    <a:pt x="4718" y="613"/>
                    <a:pt x="1875" y="2126"/>
                    <a:pt x="787" y="2730"/>
                  </a:cubicBezTo>
                  <a:cubicBezTo>
                    <a:pt x="61" y="3154"/>
                    <a:pt x="0" y="3698"/>
                    <a:pt x="0" y="4787"/>
                  </a:cubicBezTo>
                  <a:lnTo>
                    <a:pt x="0" y="13437"/>
                  </a:lnTo>
                  <a:cubicBezTo>
                    <a:pt x="0" y="14586"/>
                    <a:pt x="605" y="14707"/>
                    <a:pt x="1210" y="15131"/>
                  </a:cubicBezTo>
                  <a:cubicBezTo>
                    <a:pt x="1782" y="15512"/>
                    <a:pt x="4356" y="15676"/>
                    <a:pt x="6811" y="15676"/>
                  </a:cubicBezTo>
                  <a:cubicBezTo>
                    <a:pt x="9031" y="15676"/>
                    <a:pt x="11155" y="15542"/>
                    <a:pt x="11614" y="15312"/>
                  </a:cubicBezTo>
                  <a:cubicBezTo>
                    <a:pt x="12763" y="14707"/>
                    <a:pt x="12461" y="14586"/>
                    <a:pt x="12340" y="13739"/>
                  </a:cubicBezTo>
                  <a:cubicBezTo>
                    <a:pt x="12280" y="12953"/>
                    <a:pt x="12461" y="4787"/>
                    <a:pt x="12340" y="4122"/>
                  </a:cubicBezTo>
                  <a:cubicBezTo>
                    <a:pt x="12280" y="3456"/>
                    <a:pt x="12340" y="3335"/>
                    <a:pt x="11917" y="3093"/>
                  </a:cubicBezTo>
                  <a:cubicBezTo>
                    <a:pt x="11493" y="2851"/>
                    <a:pt x="8469" y="1400"/>
                    <a:pt x="7380" y="553"/>
                  </a:cubicBezTo>
                  <a:cubicBezTo>
                    <a:pt x="6850" y="140"/>
                    <a:pt x="6477" y="1"/>
                    <a:pt x="6172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8"/>
            <p:cNvSpPr/>
            <p:nvPr/>
          </p:nvSpPr>
          <p:spPr>
            <a:xfrm>
              <a:off x="1918200" y="3341950"/>
              <a:ext cx="317575" cy="390775"/>
            </a:xfrm>
            <a:custGeom>
              <a:avLst/>
              <a:gdLst/>
              <a:ahLst/>
              <a:cxnLst/>
              <a:rect l="l" t="t" r="r" b="b"/>
              <a:pathLst>
                <a:path w="12703" h="15631" extrusionOk="0">
                  <a:moveTo>
                    <a:pt x="6123" y="1"/>
                  </a:moveTo>
                  <a:cubicBezTo>
                    <a:pt x="5825" y="1"/>
                    <a:pt x="5588" y="134"/>
                    <a:pt x="5323" y="281"/>
                  </a:cubicBezTo>
                  <a:cubicBezTo>
                    <a:pt x="4718" y="644"/>
                    <a:pt x="1875" y="2156"/>
                    <a:pt x="787" y="2761"/>
                  </a:cubicBezTo>
                  <a:cubicBezTo>
                    <a:pt x="121" y="3124"/>
                    <a:pt x="0" y="3729"/>
                    <a:pt x="0" y="4757"/>
                  </a:cubicBezTo>
                  <a:lnTo>
                    <a:pt x="0" y="13407"/>
                  </a:lnTo>
                  <a:cubicBezTo>
                    <a:pt x="0" y="14556"/>
                    <a:pt x="666" y="14677"/>
                    <a:pt x="1210" y="15040"/>
                  </a:cubicBezTo>
                  <a:cubicBezTo>
                    <a:pt x="1779" y="15451"/>
                    <a:pt x="4333" y="15631"/>
                    <a:pt x="6779" y="15631"/>
                  </a:cubicBezTo>
                  <a:cubicBezTo>
                    <a:pt x="9011" y="15631"/>
                    <a:pt x="11152" y="15481"/>
                    <a:pt x="11614" y="15222"/>
                  </a:cubicBezTo>
                  <a:cubicBezTo>
                    <a:pt x="12703" y="14677"/>
                    <a:pt x="12401" y="14556"/>
                    <a:pt x="12340" y="13709"/>
                  </a:cubicBezTo>
                  <a:cubicBezTo>
                    <a:pt x="12280" y="12923"/>
                    <a:pt x="12401" y="4818"/>
                    <a:pt x="12340" y="4092"/>
                  </a:cubicBezTo>
                  <a:cubicBezTo>
                    <a:pt x="12280" y="3426"/>
                    <a:pt x="12280" y="3366"/>
                    <a:pt x="11917" y="3063"/>
                  </a:cubicBezTo>
                  <a:cubicBezTo>
                    <a:pt x="11493" y="2821"/>
                    <a:pt x="8469" y="1370"/>
                    <a:pt x="7380" y="583"/>
                  </a:cubicBezTo>
                  <a:cubicBezTo>
                    <a:pt x="6821" y="149"/>
                    <a:pt x="6437" y="1"/>
                    <a:pt x="6123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8"/>
            <p:cNvSpPr/>
            <p:nvPr/>
          </p:nvSpPr>
          <p:spPr>
            <a:xfrm>
              <a:off x="1919700" y="3342725"/>
              <a:ext cx="316075" cy="388875"/>
            </a:xfrm>
            <a:custGeom>
              <a:avLst/>
              <a:gdLst/>
              <a:ahLst/>
              <a:cxnLst/>
              <a:rect l="l" t="t" r="r" b="b"/>
              <a:pathLst>
                <a:path w="12643" h="15555" extrusionOk="0">
                  <a:moveTo>
                    <a:pt x="6112" y="0"/>
                  </a:moveTo>
                  <a:cubicBezTo>
                    <a:pt x="5790" y="0"/>
                    <a:pt x="5543" y="155"/>
                    <a:pt x="5263" y="310"/>
                  </a:cubicBezTo>
                  <a:cubicBezTo>
                    <a:pt x="4658" y="613"/>
                    <a:pt x="1876" y="2125"/>
                    <a:pt x="727" y="2730"/>
                  </a:cubicBezTo>
                  <a:cubicBezTo>
                    <a:pt x="61" y="3093"/>
                    <a:pt x="1" y="3698"/>
                    <a:pt x="1" y="4787"/>
                  </a:cubicBezTo>
                  <a:lnTo>
                    <a:pt x="1" y="13376"/>
                  </a:lnTo>
                  <a:cubicBezTo>
                    <a:pt x="1" y="14465"/>
                    <a:pt x="606" y="14586"/>
                    <a:pt x="1150" y="15009"/>
                  </a:cubicBezTo>
                  <a:cubicBezTo>
                    <a:pt x="1722" y="15390"/>
                    <a:pt x="4296" y="15555"/>
                    <a:pt x="6751" y="15555"/>
                  </a:cubicBezTo>
                  <a:cubicBezTo>
                    <a:pt x="8971" y="15555"/>
                    <a:pt x="11095" y="15420"/>
                    <a:pt x="11554" y="15191"/>
                  </a:cubicBezTo>
                  <a:cubicBezTo>
                    <a:pt x="12643" y="14586"/>
                    <a:pt x="12341" y="14465"/>
                    <a:pt x="12280" y="13678"/>
                  </a:cubicBezTo>
                  <a:cubicBezTo>
                    <a:pt x="12159" y="12832"/>
                    <a:pt x="12341" y="4787"/>
                    <a:pt x="12280" y="4121"/>
                  </a:cubicBezTo>
                  <a:cubicBezTo>
                    <a:pt x="12159" y="3456"/>
                    <a:pt x="12220" y="3335"/>
                    <a:pt x="11796" y="3093"/>
                  </a:cubicBezTo>
                  <a:cubicBezTo>
                    <a:pt x="11433" y="2790"/>
                    <a:pt x="8348" y="1399"/>
                    <a:pt x="7320" y="552"/>
                  </a:cubicBezTo>
                  <a:cubicBezTo>
                    <a:pt x="6790" y="140"/>
                    <a:pt x="6417" y="0"/>
                    <a:pt x="6112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8"/>
            <p:cNvSpPr/>
            <p:nvPr/>
          </p:nvSpPr>
          <p:spPr>
            <a:xfrm>
              <a:off x="1919700" y="3343675"/>
              <a:ext cx="314575" cy="387150"/>
            </a:xfrm>
            <a:custGeom>
              <a:avLst/>
              <a:gdLst/>
              <a:ahLst/>
              <a:cxnLst/>
              <a:rect l="l" t="t" r="r" b="b"/>
              <a:pathLst>
                <a:path w="12583" h="15486" extrusionOk="0">
                  <a:moveTo>
                    <a:pt x="6087" y="0"/>
                  </a:moveTo>
                  <a:cubicBezTo>
                    <a:pt x="5777" y="0"/>
                    <a:pt x="5536" y="151"/>
                    <a:pt x="5263" y="333"/>
                  </a:cubicBezTo>
                  <a:cubicBezTo>
                    <a:pt x="4719" y="635"/>
                    <a:pt x="1876" y="2148"/>
                    <a:pt x="787" y="2692"/>
                  </a:cubicBezTo>
                  <a:cubicBezTo>
                    <a:pt x="61" y="3115"/>
                    <a:pt x="1" y="3660"/>
                    <a:pt x="1" y="4749"/>
                  </a:cubicBezTo>
                  <a:lnTo>
                    <a:pt x="1" y="13338"/>
                  </a:lnTo>
                  <a:cubicBezTo>
                    <a:pt x="1" y="14427"/>
                    <a:pt x="606" y="14548"/>
                    <a:pt x="1211" y="14971"/>
                  </a:cubicBezTo>
                  <a:cubicBezTo>
                    <a:pt x="1755" y="15334"/>
                    <a:pt x="4099" y="15485"/>
                    <a:pt x="6420" y="15485"/>
                  </a:cubicBezTo>
                  <a:cubicBezTo>
                    <a:pt x="8741" y="15485"/>
                    <a:pt x="11040" y="15334"/>
                    <a:pt x="11494" y="15092"/>
                  </a:cubicBezTo>
                  <a:cubicBezTo>
                    <a:pt x="12582" y="14548"/>
                    <a:pt x="12280" y="14427"/>
                    <a:pt x="12220" y="13580"/>
                  </a:cubicBezTo>
                  <a:cubicBezTo>
                    <a:pt x="12159" y="12794"/>
                    <a:pt x="12280" y="4749"/>
                    <a:pt x="12220" y="4083"/>
                  </a:cubicBezTo>
                  <a:cubicBezTo>
                    <a:pt x="12159" y="3418"/>
                    <a:pt x="12220" y="3357"/>
                    <a:pt x="11796" y="3055"/>
                  </a:cubicBezTo>
                  <a:cubicBezTo>
                    <a:pt x="11373" y="2813"/>
                    <a:pt x="8348" y="1361"/>
                    <a:pt x="7320" y="575"/>
                  </a:cubicBezTo>
                  <a:cubicBezTo>
                    <a:pt x="6776" y="151"/>
                    <a:pt x="6397" y="0"/>
                    <a:pt x="6087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8"/>
            <p:cNvSpPr/>
            <p:nvPr/>
          </p:nvSpPr>
          <p:spPr>
            <a:xfrm>
              <a:off x="1921225" y="3344800"/>
              <a:ext cx="313050" cy="385300"/>
            </a:xfrm>
            <a:custGeom>
              <a:avLst/>
              <a:gdLst/>
              <a:ahLst/>
              <a:cxnLst/>
              <a:rect l="l" t="t" r="r" b="b"/>
              <a:pathLst>
                <a:path w="12522" h="15412" extrusionOk="0">
                  <a:moveTo>
                    <a:pt x="6026" y="1"/>
                  </a:moveTo>
                  <a:cubicBezTo>
                    <a:pt x="5716" y="1"/>
                    <a:pt x="5475" y="137"/>
                    <a:pt x="5202" y="288"/>
                  </a:cubicBezTo>
                  <a:cubicBezTo>
                    <a:pt x="4658" y="590"/>
                    <a:pt x="1815" y="2103"/>
                    <a:pt x="726" y="2707"/>
                  </a:cubicBezTo>
                  <a:cubicBezTo>
                    <a:pt x="61" y="3070"/>
                    <a:pt x="0" y="3675"/>
                    <a:pt x="0" y="4704"/>
                  </a:cubicBezTo>
                  <a:cubicBezTo>
                    <a:pt x="0" y="4704"/>
                    <a:pt x="0" y="11539"/>
                    <a:pt x="0" y="13232"/>
                  </a:cubicBezTo>
                  <a:cubicBezTo>
                    <a:pt x="0" y="14382"/>
                    <a:pt x="605" y="14503"/>
                    <a:pt x="1150" y="14866"/>
                  </a:cubicBezTo>
                  <a:cubicBezTo>
                    <a:pt x="1721" y="15247"/>
                    <a:pt x="4279" y="15411"/>
                    <a:pt x="6710" y="15411"/>
                  </a:cubicBezTo>
                  <a:cubicBezTo>
                    <a:pt x="8907" y="15411"/>
                    <a:pt x="11002" y="15277"/>
                    <a:pt x="11433" y="15047"/>
                  </a:cubicBezTo>
                  <a:cubicBezTo>
                    <a:pt x="12521" y="14503"/>
                    <a:pt x="12219" y="14321"/>
                    <a:pt x="12159" y="13535"/>
                  </a:cubicBezTo>
                  <a:cubicBezTo>
                    <a:pt x="12038" y="12749"/>
                    <a:pt x="12219" y="4704"/>
                    <a:pt x="12159" y="4038"/>
                  </a:cubicBezTo>
                  <a:cubicBezTo>
                    <a:pt x="12038" y="3373"/>
                    <a:pt x="12098" y="3312"/>
                    <a:pt x="11735" y="3070"/>
                  </a:cubicBezTo>
                  <a:cubicBezTo>
                    <a:pt x="11312" y="2768"/>
                    <a:pt x="8287" y="1377"/>
                    <a:pt x="7259" y="530"/>
                  </a:cubicBezTo>
                  <a:cubicBezTo>
                    <a:pt x="6715" y="137"/>
                    <a:pt x="6336" y="1"/>
                    <a:pt x="6026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8"/>
            <p:cNvSpPr/>
            <p:nvPr/>
          </p:nvSpPr>
          <p:spPr>
            <a:xfrm>
              <a:off x="1921225" y="3345175"/>
              <a:ext cx="313050" cy="384325"/>
            </a:xfrm>
            <a:custGeom>
              <a:avLst/>
              <a:gdLst/>
              <a:ahLst/>
              <a:cxnLst/>
              <a:rect l="l" t="t" r="r" b="b"/>
              <a:pathLst>
                <a:path w="12522" h="15373" extrusionOk="0">
                  <a:moveTo>
                    <a:pt x="6026" y="1"/>
                  </a:moveTo>
                  <a:cubicBezTo>
                    <a:pt x="5716" y="1"/>
                    <a:pt x="5475" y="152"/>
                    <a:pt x="5202" y="333"/>
                  </a:cubicBezTo>
                  <a:cubicBezTo>
                    <a:pt x="4658" y="636"/>
                    <a:pt x="1875" y="2088"/>
                    <a:pt x="787" y="2692"/>
                  </a:cubicBezTo>
                  <a:cubicBezTo>
                    <a:pt x="61" y="3055"/>
                    <a:pt x="0" y="3660"/>
                    <a:pt x="0" y="4689"/>
                  </a:cubicBezTo>
                  <a:cubicBezTo>
                    <a:pt x="0" y="4689"/>
                    <a:pt x="0" y="11524"/>
                    <a:pt x="0" y="13217"/>
                  </a:cubicBezTo>
                  <a:cubicBezTo>
                    <a:pt x="0" y="14306"/>
                    <a:pt x="605" y="14427"/>
                    <a:pt x="1150" y="14851"/>
                  </a:cubicBezTo>
                  <a:cubicBezTo>
                    <a:pt x="1708" y="15223"/>
                    <a:pt x="4163" y="15373"/>
                    <a:pt x="6543" y="15373"/>
                  </a:cubicBezTo>
                  <a:cubicBezTo>
                    <a:pt x="8801" y="15373"/>
                    <a:pt x="10991" y="15238"/>
                    <a:pt x="11433" y="15032"/>
                  </a:cubicBezTo>
                  <a:cubicBezTo>
                    <a:pt x="12521" y="14427"/>
                    <a:pt x="12159" y="14306"/>
                    <a:pt x="12098" y="13520"/>
                  </a:cubicBezTo>
                  <a:cubicBezTo>
                    <a:pt x="12038" y="12734"/>
                    <a:pt x="12159" y="4749"/>
                    <a:pt x="12098" y="4084"/>
                  </a:cubicBezTo>
                  <a:cubicBezTo>
                    <a:pt x="12038" y="3418"/>
                    <a:pt x="12098" y="3297"/>
                    <a:pt x="11675" y="3055"/>
                  </a:cubicBezTo>
                  <a:cubicBezTo>
                    <a:pt x="11312" y="2813"/>
                    <a:pt x="8287" y="1362"/>
                    <a:pt x="7259" y="575"/>
                  </a:cubicBezTo>
                  <a:cubicBezTo>
                    <a:pt x="6715" y="152"/>
                    <a:pt x="6336" y="1"/>
                    <a:pt x="6026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8"/>
            <p:cNvSpPr/>
            <p:nvPr/>
          </p:nvSpPr>
          <p:spPr>
            <a:xfrm>
              <a:off x="1921225" y="3346325"/>
              <a:ext cx="311525" cy="382250"/>
            </a:xfrm>
            <a:custGeom>
              <a:avLst/>
              <a:gdLst/>
              <a:ahLst/>
              <a:cxnLst/>
              <a:rect l="l" t="t" r="r" b="b"/>
              <a:pathLst>
                <a:path w="12461" h="15290" extrusionOk="0">
                  <a:moveTo>
                    <a:pt x="6019" y="0"/>
                  </a:moveTo>
                  <a:cubicBezTo>
                    <a:pt x="5716" y="0"/>
                    <a:pt x="5475" y="136"/>
                    <a:pt x="5202" y="287"/>
                  </a:cubicBezTo>
                  <a:cubicBezTo>
                    <a:pt x="4658" y="650"/>
                    <a:pt x="1875" y="2102"/>
                    <a:pt x="787" y="2707"/>
                  </a:cubicBezTo>
                  <a:cubicBezTo>
                    <a:pt x="121" y="3070"/>
                    <a:pt x="0" y="3614"/>
                    <a:pt x="0" y="4703"/>
                  </a:cubicBezTo>
                  <a:cubicBezTo>
                    <a:pt x="0" y="4703"/>
                    <a:pt x="0" y="11478"/>
                    <a:pt x="0" y="13171"/>
                  </a:cubicBezTo>
                  <a:cubicBezTo>
                    <a:pt x="0" y="14260"/>
                    <a:pt x="605" y="14381"/>
                    <a:pt x="1210" y="14744"/>
                  </a:cubicBezTo>
                  <a:cubicBezTo>
                    <a:pt x="1750" y="15125"/>
                    <a:pt x="4292" y="15290"/>
                    <a:pt x="6707" y="15290"/>
                  </a:cubicBezTo>
                  <a:cubicBezTo>
                    <a:pt x="8891" y="15290"/>
                    <a:pt x="10970" y="15155"/>
                    <a:pt x="11372" y="14926"/>
                  </a:cubicBezTo>
                  <a:cubicBezTo>
                    <a:pt x="12461" y="14381"/>
                    <a:pt x="12159" y="14260"/>
                    <a:pt x="12098" y="13413"/>
                  </a:cubicBezTo>
                  <a:cubicBezTo>
                    <a:pt x="12038" y="12627"/>
                    <a:pt x="12159" y="4703"/>
                    <a:pt x="12098" y="4038"/>
                  </a:cubicBezTo>
                  <a:cubicBezTo>
                    <a:pt x="12038" y="3372"/>
                    <a:pt x="12038" y="3312"/>
                    <a:pt x="11675" y="3009"/>
                  </a:cubicBezTo>
                  <a:cubicBezTo>
                    <a:pt x="11251" y="2767"/>
                    <a:pt x="8287" y="1376"/>
                    <a:pt x="7198" y="529"/>
                  </a:cubicBezTo>
                  <a:cubicBezTo>
                    <a:pt x="6684" y="136"/>
                    <a:pt x="6321" y="0"/>
                    <a:pt x="6019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8"/>
            <p:cNvSpPr/>
            <p:nvPr/>
          </p:nvSpPr>
          <p:spPr>
            <a:xfrm>
              <a:off x="1922725" y="3347825"/>
              <a:ext cx="310025" cy="380175"/>
            </a:xfrm>
            <a:custGeom>
              <a:avLst/>
              <a:gdLst/>
              <a:ahLst/>
              <a:cxnLst/>
              <a:rect l="l" t="t" r="r" b="b"/>
              <a:pathLst>
                <a:path w="12401" h="15207" extrusionOk="0">
                  <a:moveTo>
                    <a:pt x="5959" y="0"/>
                  </a:moveTo>
                  <a:cubicBezTo>
                    <a:pt x="5656" y="0"/>
                    <a:pt x="5415" y="137"/>
                    <a:pt x="5142" y="288"/>
                  </a:cubicBezTo>
                  <a:cubicBezTo>
                    <a:pt x="4598" y="590"/>
                    <a:pt x="1815" y="2042"/>
                    <a:pt x="727" y="2647"/>
                  </a:cubicBezTo>
                  <a:cubicBezTo>
                    <a:pt x="61" y="3010"/>
                    <a:pt x="1" y="3615"/>
                    <a:pt x="1" y="4643"/>
                  </a:cubicBezTo>
                  <a:lnTo>
                    <a:pt x="1" y="13051"/>
                  </a:lnTo>
                  <a:cubicBezTo>
                    <a:pt x="1" y="14200"/>
                    <a:pt x="606" y="14261"/>
                    <a:pt x="1150" y="14684"/>
                  </a:cubicBezTo>
                  <a:cubicBezTo>
                    <a:pt x="1678" y="15057"/>
                    <a:pt x="4102" y="15206"/>
                    <a:pt x="6459" y="15206"/>
                  </a:cubicBezTo>
                  <a:cubicBezTo>
                    <a:pt x="8695" y="15206"/>
                    <a:pt x="10871" y="15072"/>
                    <a:pt x="11312" y="14866"/>
                  </a:cubicBezTo>
                  <a:cubicBezTo>
                    <a:pt x="12401" y="14321"/>
                    <a:pt x="12099" y="14140"/>
                    <a:pt x="11978" y="13353"/>
                  </a:cubicBezTo>
                  <a:cubicBezTo>
                    <a:pt x="11917" y="12567"/>
                    <a:pt x="12099" y="4643"/>
                    <a:pt x="11978" y="3978"/>
                  </a:cubicBezTo>
                  <a:cubicBezTo>
                    <a:pt x="11917" y="3312"/>
                    <a:pt x="11978" y="3252"/>
                    <a:pt x="11554" y="3010"/>
                  </a:cubicBezTo>
                  <a:cubicBezTo>
                    <a:pt x="11191" y="2707"/>
                    <a:pt x="8227" y="1316"/>
                    <a:pt x="7138" y="530"/>
                  </a:cubicBezTo>
                  <a:cubicBezTo>
                    <a:pt x="6624" y="137"/>
                    <a:pt x="6261" y="0"/>
                    <a:pt x="5959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8"/>
            <p:cNvSpPr/>
            <p:nvPr/>
          </p:nvSpPr>
          <p:spPr>
            <a:xfrm>
              <a:off x="1922725" y="3347825"/>
              <a:ext cx="308525" cy="379400"/>
            </a:xfrm>
            <a:custGeom>
              <a:avLst/>
              <a:gdLst/>
              <a:ahLst/>
              <a:cxnLst/>
              <a:rect l="l" t="t" r="r" b="b"/>
              <a:pathLst>
                <a:path w="12341" h="15176" extrusionOk="0">
                  <a:moveTo>
                    <a:pt x="5959" y="0"/>
                  </a:moveTo>
                  <a:cubicBezTo>
                    <a:pt x="5656" y="0"/>
                    <a:pt x="5415" y="137"/>
                    <a:pt x="5142" y="288"/>
                  </a:cubicBezTo>
                  <a:cubicBezTo>
                    <a:pt x="4598" y="651"/>
                    <a:pt x="1815" y="2102"/>
                    <a:pt x="787" y="2647"/>
                  </a:cubicBezTo>
                  <a:cubicBezTo>
                    <a:pt x="61" y="3070"/>
                    <a:pt x="1" y="3615"/>
                    <a:pt x="1" y="4643"/>
                  </a:cubicBezTo>
                  <a:lnTo>
                    <a:pt x="1" y="13051"/>
                  </a:lnTo>
                  <a:cubicBezTo>
                    <a:pt x="1" y="14140"/>
                    <a:pt x="606" y="14261"/>
                    <a:pt x="1150" y="14684"/>
                  </a:cubicBezTo>
                  <a:cubicBezTo>
                    <a:pt x="1678" y="15026"/>
                    <a:pt x="4101" y="15176"/>
                    <a:pt x="6450" y="15176"/>
                  </a:cubicBezTo>
                  <a:cubicBezTo>
                    <a:pt x="8678" y="15176"/>
                    <a:pt x="10839" y="15041"/>
                    <a:pt x="11252" y="14805"/>
                  </a:cubicBezTo>
                  <a:cubicBezTo>
                    <a:pt x="12340" y="14261"/>
                    <a:pt x="12038" y="14140"/>
                    <a:pt x="11978" y="13353"/>
                  </a:cubicBezTo>
                  <a:cubicBezTo>
                    <a:pt x="11917" y="12567"/>
                    <a:pt x="12038" y="4643"/>
                    <a:pt x="11978" y="4038"/>
                  </a:cubicBezTo>
                  <a:cubicBezTo>
                    <a:pt x="11917" y="3373"/>
                    <a:pt x="11978" y="3252"/>
                    <a:pt x="11554" y="3010"/>
                  </a:cubicBezTo>
                  <a:cubicBezTo>
                    <a:pt x="11191" y="2768"/>
                    <a:pt x="8227" y="1377"/>
                    <a:pt x="7138" y="530"/>
                  </a:cubicBezTo>
                  <a:cubicBezTo>
                    <a:pt x="6624" y="137"/>
                    <a:pt x="6261" y="0"/>
                    <a:pt x="5959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8"/>
            <p:cNvSpPr/>
            <p:nvPr/>
          </p:nvSpPr>
          <p:spPr>
            <a:xfrm>
              <a:off x="1924250" y="3349325"/>
              <a:ext cx="307000" cy="377150"/>
            </a:xfrm>
            <a:custGeom>
              <a:avLst/>
              <a:gdLst/>
              <a:ahLst/>
              <a:cxnLst/>
              <a:rect l="l" t="t" r="r" b="b"/>
              <a:pathLst>
                <a:path w="12280" h="15086" extrusionOk="0">
                  <a:moveTo>
                    <a:pt x="5898" y="1"/>
                  </a:moveTo>
                  <a:cubicBezTo>
                    <a:pt x="5595" y="1"/>
                    <a:pt x="5354" y="137"/>
                    <a:pt x="5081" y="288"/>
                  </a:cubicBezTo>
                  <a:cubicBezTo>
                    <a:pt x="4537" y="591"/>
                    <a:pt x="1815" y="2042"/>
                    <a:pt x="726" y="2647"/>
                  </a:cubicBezTo>
                  <a:cubicBezTo>
                    <a:pt x="61" y="3010"/>
                    <a:pt x="0" y="3615"/>
                    <a:pt x="0" y="4644"/>
                  </a:cubicBezTo>
                  <a:cubicBezTo>
                    <a:pt x="0" y="4644"/>
                    <a:pt x="0" y="11297"/>
                    <a:pt x="0" y="12991"/>
                  </a:cubicBezTo>
                  <a:cubicBezTo>
                    <a:pt x="0" y="14080"/>
                    <a:pt x="545" y="14201"/>
                    <a:pt x="1150" y="14564"/>
                  </a:cubicBezTo>
                  <a:cubicBezTo>
                    <a:pt x="1677" y="14936"/>
                    <a:pt x="4085" y="15086"/>
                    <a:pt x="6419" y="15086"/>
                  </a:cubicBezTo>
                  <a:cubicBezTo>
                    <a:pt x="8632" y="15086"/>
                    <a:pt x="10778" y="14951"/>
                    <a:pt x="11191" y="14745"/>
                  </a:cubicBezTo>
                  <a:cubicBezTo>
                    <a:pt x="12279" y="14201"/>
                    <a:pt x="11977" y="14080"/>
                    <a:pt x="11917" y="13293"/>
                  </a:cubicBezTo>
                  <a:cubicBezTo>
                    <a:pt x="11796" y="12507"/>
                    <a:pt x="11977" y="4644"/>
                    <a:pt x="11917" y="3978"/>
                  </a:cubicBezTo>
                  <a:cubicBezTo>
                    <a:pt x="11796" y="3313"/>
                    <a:pt x="11856" y="3252"/>
                    <a:pt x="11493" y="3010"/>
                  </a:cubicBezTo>
                  <a:cubicBezTo>
                    <a:pt x="11070" y="2708"/>
                    <a:pt x="8106" y="1317"/>
                    <a:pt x="7077" y="530"/>
                  </a:cubicBezTo>
                  <a:cubicBezTo>
                    <a:pt x="6563" y="137"/>
                    <a:pt x="6200" y="1"/>
                    <a:pt x="5898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8"/>
            <p:cNvSpPr/>
            <p:nvPr/>
          </p:nvSpPr>
          <p:spPr>
            <a:xfrm>
              <a:off x="1924250" y="3349725"/>
              <a:ext cx="305475" cy="376000"/>
            </a:xfrm>
            <a:custGeom>
              <a:avLst/>
              <a:gdLst/>
              <a:ahLst/>
              <a:cxnLst/>
              <a:rect l="l" t="t" r="r" b="b"/>
              <a:pathLst>
                <a:path w="12219" h="15040" extrusionOk="0">
                  <a:moveTo>
                    <a:pt x="5898" y="0"/>
                  </a:moveTo>
                  <a:cubicBezTo>
                    <a:pt x="5595" y="0"/>
                    <a:pt x="5354" y="151"/>
                    <a:pt x="5081" y="333"/>
                  </a:cubicBezTo>
                  <a:cubicBezTo>
                    <a:pt x="4537" y="635"/>
                    <a:pt x="1815" y="2087"/>
                    <a:pt x="726" y="2631"/>
                  </a:cubicBezTo>
                  <a:cubicBezTo>
                    <a:pt x="61" y="2994"/>
                    <a:pt x="0" y="3599"/>
                    <a:pt x="0" y="4628"/>
                  </a:cubicBezTo>
                  <a:cubicBezTo>
                    <a:pt x="0" y="4628"/>
                    <a:pt x="0" y="11281"/>
                    <a:pt x="0" y="12914"/>
                  </a:cubicBezTo>
                  <a:cubicBezTo>
                    <a:pt x="0" y="14003"/>
                    <a:pt x="605" y="14124"/>
                    <a:pt x="1150" y="14548"/>
                  </a:cubicBezTo>
                  <a:cubicBezTo>
                    <a:pt x="1677" y="14889"/>
                    <a:pt x="4085" y="15039"/>
                    <a:pt x="6418" y="15039"/>
                  </a:cubicBezTo>
                  <a:cubicBezTo>
                    <a:pt x="8632" y="15039"/>
                    <a:pt x="10778" y="14904"/>
                    <a:pt x="11191" y="14669"/>
                  </a:cubicBezTo>
                  <a:cubicBezTo>
                    <a:pt x="12219" y="14124"/>
                    <a:pt x="11917" y="14003"/>
                    <a:pt x="11856" y="13217"/>
                  </a:cubicBezTo>
                  <a:cubicBezTo>
                    <a:pt x="11796" y="12431"/>
                    <a:pt x="11917" y="4628"/>
                    <a:pt x="11856" y="3962"/>
                  </a:cubicBezTo>
                  <a:cubicBezTo>
                    <a:pt x="11796" y="3297"/>
                    <a:pt x="11856" y="3236"/>
                    <a:pt x="11433" y="2994"/>
                  </a:cubicBezTo>
                  <a:cubicBezTo>
                    <a:pt x="11070" y="2752"/>
                    <a:pt x="8106" y="1361"/>
                    <a:pt x="7077" y="575"/>
                  </a:cubicBezTo>
                  <a:cubicBezTo>
                    <a:pt x="6563" y="151"/>
                    <a:pt x="6200" y="0"/>
                    <a:pt x="5898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8"/>
            <p:cNvSpPr/>
            <p:nvPr/>
          </p:nvSpPr>
          <p:spPr>
            <a:xfrm>
              <a:off x="1924250" y="3350850"/>
              <a:ext cx="305475" cy="374125"/>
            </a:xfrm>
            <a:custGeom>
              <a:avLst/>
              <a:gdLst/>
              <a:ahLst/>
              <a:cxnLst/>
              <a:rect l="l" t="t" r="r" b="b"/>
              <a:pathLst>
                <a:path w="12219" h="14965" extrusionOk="0">
                  <a:moveTo>
                    <a:pt x="5898" y="0"/>
                  </a:moveTo>
                  <a:cubicBezTo>
                    <a:pt x="5595" y="0"/>
                    <a:pt x="5354" y="137"/>
                    <a:pt x="5081" y="288"/>
                  </a:cubicBezTo>
                  <a:cubicBezTo>
                    <a:pt x="4537" y="590"/>
                    <a:pt x="1815" y="2042"/>
                    <a:pt x="787" y="2647"/>
                  </a:cubicBezTo>
                  <a:cubicBezTo>
                    <a:pt x="121" y="3010"/>
                    <a:pt x="0" y="3554"/>
                    <a:pt x="0" y="4583"/>
                  </a:cubicBezTo>
                  <a:lnTo>
                    <a:pt x="0" y="12869"/>
                  </a:lnTo>
                  <a:cubicBezTo>
                    <a:pt x="0" y="13958"/>
                    <a:pt x="605" y="14079"/>
                    <a:pt x="1150" y="14442"/>
                  </a:cubicBezTo>
                  <a:cubicBezTo>
                    <a:pt x="1677" y="14815"/>
                    <a:pt x="4085" y="14964"/>
                    <a:pt x="6411" y="14964"/>
                  </a:cubicBezTo>
                  <a:cubicBezTo>
                    <a:pt x="8616" y="14964"/>
                    <a:pt x="10747" y="14830"/>
                    <a:pt x="11130" y="14624"/>
                  </a:cubicBezTo>
                  <a:cubicBezTo>
                    <a:pt x="12219" y="14079"/>
                    <a:pt x="11917" y="13958"/>
                    <a:pt x="11856" y="13172"/>
                  </a:cubicBezTo>
                  <a:cubicBezTo>
                    <a:pt x="11796" y="12386"/>
                    <a:pt x="11917" y="4583"/>
                    <a:pt x="11856" y="3978"/>
                  </a:cubicBezTo>
                  <a:cubicBezTo>
                    <a:pt x="11796" y="3312"/>
                    <a:pt x="11796" y="3252"/>
                    <a:pt x="11433" y="2949"/>
                  </a:cubicBezTo>
                  <a:cubicBezTo>
                    <a:pt x="11009" y="2707"/>
                    <a:pt x="8106" y="1316"/>
                    <a:pt x="7077" y="530"/>
                  </a:cubicBezTo>
                  <a:cubicBezTo>
                    <a:pt x="6563" y="137"/>
                    <a:pt x="6200" y="0"/>
                    <a:pt x="5898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1925750" y="3352350"/>
              <a:ext cx="302475" cy="371475"/>
            </a:xfrm>
            <a:custGeom>
              <a:avLst/>
              <a:gdLst/>
              <a:ahLst/>
              <a:cxnLst/>
              <a:rect l="l" t="t" r="r" b="b"/>
              <a:pathLst>
                <a:path w="12099" h="14859" extrusionOk="0">
                  <a:moveTo>
                    <a:pt x="5838" y="1"/>
                  </a:moveTo>
                  <a:cubicBezTo>
                    <a:pt x="5535" y="1"/>
                    <a:pt x="5294" y="137"/>
                    <a:pt x="5021" y="288"/>
                  </a:cubicBezTo>
                  <a:cubicBezTo>
                    <a:pt x="4477" y="591"/>
                    <a:pt x="1755" y="2042"/>
                    <a:pt x="727" y="2587"/>
                  </a:cubicBezTo>
                  <a:cubicBezTo>
                    <a:pt x="61" y="2950"/>
                    <a:pt x="1" y="3555"/>
                    <a:pt x="1" y="4523"/>
                  </a:cubicBezTo>
                  <a:lnTo>
                    <a:pt x="1" y="12809"/>
                  </a:lnTo>
                  <a:cubicBezTo>
                    <a:pt x="1" y="13898"/>
                    <a:pt x="606" y="14019"/>
                    <a:pt x="1150" y="14382"/>
                  </a:cubicBezTo>
                  <a:cubicBezTo>
                    <a:pt x="1648" y="14725"/>
                    <a:pt x="4054" y="14859"/>
                    <a:pt x="6379" y="14859"/>
                  </a:cubicBezTo>
                  <a:cubicBezTo>
                    <a:pt x="8570" y="14859"/>
                    <a:pt x="10689" y="14740"/>
                    <a:pt x="11070" y="14564"/>
                  </a:cubicBezTo>
                  <a:cubicBezTo>
                    <a:pt x="12099" y="14019"/>
                    <a:pt x="11857" y="13838"/>
                    <a:pt x="11736" y="13112"/>
                  </a:cubicBezTo>
                  <a:cubicBezTo>
                    <a:pt x="11675" y="12326"/>
                    <a:pt x="11857" y="4583"/>
                    <a:pt x="11736" y="3918"/>
                  </a:cubicBezTo>
                  <a:cubicBezTo>
                    <a:pt x="11675" y="3252"/>
                    <a:pt x="11736" y="3192"/>
                    <a:pt x="11373" y="2950"/>
                  </a:cubicBezTo>
                  <a:cubicBezTo>
                    <a:pt x="10949" y="2647"/>
                    <a:pt x="8046" y="1317"/>
                    <a:pt x="7017" y="530"/>
                  </a:cubicBezTo>
                  <a:cubicBezTo>
                    <a:pt x="6503" y="137"/>
                    <a:pt x="6140" y="1"/>
                    <a:pt x="5838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1925750" y="3352350"/>
              <a:ext cx="302475" cy="371100"/>
            </a:xfrm>
            <a:custGeom>
              <a:avLst/>
              <a:gdLst/>
              <a:ahLst/>
              <a:cxnLst/>
              <a:rect l="l" t="t" r="r" b="b"/>
              <a:pathLst>
                <a:path w="12099" h="14844" extrusionOk="0">
                  <a:moveTo>
                    <a:pt x="5838" y="1"/>
                  </a:moveTo>
                  <a:cubicBezTo>
                    <a:pt x="5535" y="1"/>
                    <a:pt x="5294" y="137"/>
                    <a:pt x="5021" y="288"/>
                  </a:cubicBezTo>
                  <a:cubicBezTo>
                    <a:pt x="4477" y="591"/>
                    <a:pt x="1815" y="2042"/>
                    <a:pt x="727" y="2647"/>
                  </a:cubicBezTo>
                  <a:cubicBezTo>
                    <a:pt x="61" y="3010"/>
                    <a:pt x="1" y="3555"/>
                    <a:pt x="1" y="4583"/>
                  </a:cubicBezTo>
                  <a:cubicBezTo>
                    <a:pt x="1" y="4583"/>
                    <a:pt x="1" y="11116"/>
                    <a:pt x="1" y="12809"/>
                  </a:cubicBezTo>
                  <a:cubicBezTo>
                    <a:pt x="1" y="13838"/>
                    <a:pt x="606" y="13959"/>
                    <a:pt x="1150" y="14322"/>
                  </a:cubicBezTo>
                  <a:cubicBezTo>
                    <a:pt x="1647" y="14694"/>
                    <a:pt x="4040" y="14844"/>
                    <a:pt x="6358" y="14844"/>
                  </a:cubicBezTo>
                  <a:cubicBezTo>
                    <a:pt x="8556" y="14844"/>
                    <a:pt x="10687" y="14709"/>
                    <a:pt x="11070" y="14503"/>
                  </a:cubicBezTo>
                  <a:cubicBezTo>
                    <a:pt x="12099" y="13959"/>
                    <a:pt x="11796" y="13838"/>
                    <a:pt x="11736" y="13051"/>
                  </a:cubicBezTo>
                  <a:cubicBezTo>
                    <a:pt x="11675" y="12265"/>
                    <a:pt x="11796" y="4583"/>
                    <a:pt x="11736" y="3918"/>
                  </a:cubicBezTo>
                  <a:cubicBezTo>
                    <a:pt x="11675" y="3313"/>
                    <a:pt x="11736" y="3192"/>
                    <a:pt x="11312" y="2950"/>
                  </a:cubicBezTo>
                  <a:cubicBezTo>
                    <a:pt x="10949" y="2708"/>
                    <a:pt x="8046" y="1317"/>
                    <a:pt x="7017" y="530"/>
                  </a:cubicBezTo>
                  <a:cubicBezTo>
                    <a:pt x="6503" y="137"/>
                    <a:pt x="6140" y="1"/>
                    <a:pt x="5838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1927275" y="3353875"/>
              <a:ext cx="299450" cy="368450"/>
            </a:xfrm>
            <a:custGeom>
              <a:avLst/>
              <a:gdLst/>
              <a:ahLst/>
              <a:cxnLst/>
              <a:rect l="l" t="t" r="r" b="b"/>
              <a:pathLst>
                <a:path w="11978" h="14738" extrusionOk="0">
                  <a:moveTo>
                    <a:pt x="5777" y="0"/>
                  </a:moveTo>
                  <a:cubicBezTo>
                    <a:pt x="5474" y="0"/>
                    <a:pt x="5233" y="137"/>
                    <a:pt x="4960" y="288"/>
                  </a:cubicBezTo>
                  <a:cubicBezTo>
                    <a:pt x="4476" y="590"/>
                    <a:pt x="1754" y="2042"/>
                    <a:pt x="726" y="2586"/>
                  </a:cubicBezTo>
                  <a:cubicBezTo>
                    <a:pt x="61" y="2949"/>
                    <a:pt x="0" y="3494"/>
                    <a:pt x="0" y="4522"/>
                  </a:cubicBezTo>
                  <a:lnTo>
                    <a:pt x="0" y="12688"/>
                  </a:lnTo>
                  <a:cubicBezTo>
                    <a:pt x="0" y="13777"/>
                    <a:pt x="545" y="13898"/>
                    <a:pt x="1089" y="14261"/>
                  </a:cubicBezTo>
                  <a:cubicBezTo>
                    <a:pt x="1587" y="14603"/>
                    <a:pt x="3993" y="14737"/>
                    <a:pt x="6310" y="14737"/>
                  </a:cubicBezTo>
                  <a:cubicBezTo>
                    <a:pt x="8493" y="14737"/>
                    <a:pt x="10597" y="14618"/>
                    <a:pt x="10949" y="14442"/>
                  </a:cubicBezTo>
                  <a:cubicBezTo>
                    <a:pt x="11977" y="13898"/>
                    <a:pt x="11735" y="13777"/>
                    <a:pt x="11675" y="12990"/>
                  </a:cubicBezTo>
                  <a:cubicBezTo>
                    <a:pt x="11554" y="12204"/>
                    <a:pt x="11735" y="4522"/>
                    <a:pt x="11675" y="3917"/>
                  </a:cubicBezTo>
                  <a:cubicBezTo>
                    <a:pt x="11554" y="3252"/>
                    <a:pt x="11614" y="3191"/>
                    <a:pt x="11251" y="2889"/>
                  </a:cubicBezTo>
                  <a:cubicBezTo>
                    <a:pt x="10828" y="2647"/>
                    <a:pt x="7985" y="1316"/>
                    <a:pt x="6956" y="530"/>
                  </a:cubicBezTo>
                  <a:cubicBezTo>
                    <a:pt x="6442" y="137"/>
                    <a:pt x="6079" y="0"/>
                    <a:pt x="5777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1927275" y="3353875"/>
              <a:ext cx="299450" cy="368250"/>
            </a:xfrm>
            <a:custGeom>
              <a:avLst/>
              <a:gdLst/>
              <a:ahLst/>
              <a:cxnLst/>
              <a:rect l="l" t="t" r="r" b="b"/>
              <a:pathLst>
                <a:path w="11978" h="14730" extrusionOk="0">
                  <a:moveTo>
                    <a:pt x="5784" y="0"/>
                  </a:moveTo>
                  <a:cubicBezTo>
                    <a:pt x="5490" y="0"/>
                    <a:pt x="5263" y="137"/>
                    <a:pt x="5021" y="288"/>
                  </a:cubicBezTo>
                  <a:cubicBezTo>
                    <a:pt x="4476" y="651"/>
                    <a:pt x="1754" y="2042"/>
                    <a:pt x="726" y="2586"/>
                  </a:cubicBezTo>
                  <a:cubicBezTo>
                    <a:pt x="61" y="2949"/>
                    <a:pt x="0" y="3554"/>
                    <a:pt x="0" y="4522"/>
                  </a:cubicBezTo>
                  <a:cubicBezTo>
                    <a:pt x="0" y="4522"/>
                    <a:pt x="0" y="11055"/>
                    <a:pt x="0" y="12688"/>
                  </a:cubicBezTo>
                  <a:cubicBezTo>
                    <a:pt x="0" y="13777"/>
                    <a:pt x="605" y="13837"/>
                    <a:pt x="1149" y="14261"/>
                  </a:cubicBezTo>
                  <a:cubicBezTo>
                    <a:pt x="1603" y="14593"/>
                    <a:pt x="3856" y="14729"/>
                    <a:pt x="6094" y="14729"/>
                  </a:cubicBezTo>
                  <a:cubicBezTo>
                    <a:pt x="8333" y="14729"/>
                    <a:pt x="10556" y="14593"/>
                    <a:pt x="10949" y="14382"/>
                  </a:cubicBezTo>
                  <a:cubicBezTo>
                    <a:pt x="11977" y="13898"/>
                    <a:pt x="11675" y="13716"/>
                    <a:pt x="11614" y="12990"/>
                  </a:cubicBezTo>
                  <a:cubicBezTo>
                    <a:pt x="11554" y="12204"/>
                    <a:pt x="11675" y="4522"/>
                    <a:pt x="11614" y="3917"/>
                  </a:cubicBezTo>
                  <a:cubicBezTo>
                    <a:pt x="11554" y="3252"/>
                    <a:pt x="11614" y="3191"/>
                    <a:pt x="11191" y="2949"/>
                  </a:cubicBezTo>
                  <a:cubicBezTo>
                    <a:pt x="10828" y="2707"/>
                    <a:pt x="7924" y="1316"/>
                    <a:pt x="6956" y="530"/>
                  </a:cubicBezTo>
                  <a:cubicBezTo>
                    <a:pt x="6442" y="137"/>
                    <a:pt x="6079" y="0"/>
                    <a:pt x="5784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1927275" y="3355375"/>
              <a:ext cx="297925" cy="365425"/>
            </a:xfrm>
            <a:custGeom>
              <a:avLst/>
              <a:gdLst/>
              <a:ahLst/>
              <a:cxnLst/>
              <a:rect l="l" t="t" r="r" b="b"/>
              <a:pathLst>
                <a:path w="11917" h="14617" extrusionOk="0">
                  <a:moveTo>
                    <a:pt x="5784" y="1"/>
                  </a:moveTo>
                  <a:cubicBezTo>
                    <a:pt x="5490" y="1"/>
                    <a:pt x="5263" y="137"/>
                    <a:pt x="5021" y="288"/>
                  </a:cubicBezTo>
                  <a:cubicBezTo>
                    <a:pt x="4476" y="591"/>
                    <a:pt x="1815" y="1982"/>
                    <a:pt x="726" y="2587"/>
                  </a:cubicBezTo>
                  <a:cubicBezTo>
                    <a:pt x="121" y="2950"/>
                    <a:pt x="0" y="3494"/>
                    <a:pt x="0" y="4462"/>
                  </a:cubicBezTo>
                  <a:lnTo>
                    <a:pt x="0" y="12628"/>
                  </a:lnTo>
                  <a:cubicBezTo>
                    <a:pt x="0" y="13656"/>
                    <a:pt x="605" y="13777"/>
                    <a:pt x="1149" y="14140"/>
                  </a:cubicBezTo>
                  <a:cubicBezTo>
                    <a:pt x="1648" y="14483"/>
                    <a:pt x="4022" y="14617"/>
                    <a:pt x="6307" y="14617"/>
                  </a:cubicBezTo>
                  <a:cubicBezTo>
                    <a:pt x="8461" y="14617"/>
                    <a:pt x="10536" y="14498"/>
                    <a:pt x="10888" y="14322"/>
                  </a:cubicBezTo>
                  <a:cubicBezTo>
                    <a:pt x="11917" y="13777"/>
                    <a:pt x="11675" y="13656"/>
                    <a:pt x="11614" y="12870"/>
                  </a:cubicBezTo>
                  <a:cubicBezTo>
                    <a:pt x="11554" y="12144"/>
                    <a:pt x="11675" y="4522"/>
                    <a:pt x="11614" y="3857"/>
                  </a:cubicBezTo>
                  <a:cubicBezTo>
                    <a:pt x="11554" y="3252"/>
                    <a:pt x="11554" y="3131"/>
                    <a:pt x="11191" y="2889"/>
                  </a:cubicBezTo>
                  <a:cubicBezTo>
                    <a:pt x="10828" y="2647"/>
                    <a:pt x="7924" y="1317"/>
                    <a:pt x="6956" y="530"/>
                  </a:cubicBezTo>
                  <a:cubicBezTo>
                    <a:pt x="6442" y="137"/>
                    <a:pt x="6079" y="1"/>
                    <a:pt x="5784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1928775" y="3356700"/>
              <a:ext cx="296425" cy="363350"/>
            </a:xfrm>
            <a:custGeom>
              <a:avLst/>
              <a:gdLst/>
              <a:ahLst/>
              <a:cxnLst/>
              <a:rect l="l" t="t" r="r" b="b"/>
              <a:pathLst>
                <a:path w="11857" h="14534" extrusionOk="0">
                  <a:moveTo>
                    <a:pt x="5750" y="1"/>
                  </a:moveTo>
                  <a:cubicBezTo>
                    <a:pt x="5443" y="1"/>
                    <a:pt x="5210" y="140"/>
                    <a:pt x="4961" y="296"/>
                  </a:cubicBezTo>
                  <a:cubicBezTo>
                    <a:pt x="4416" y="598"/>
                    <a:pt x="1755" y="1989"/>
                    <a:pt x="727" y="2534"/>
                  </a:cubicBezTo>
                  <a:cubicBezTo>
                    <a:pt x="61" y="2897"/>
                    <a:pt x="1" y="3441"/>
                    <a:pt x="1" y="4469"/>
                  </a:cubicBezTo>
                  <a:cubicBezTo>
                    <a:pt x="1" y="4469"/>
                    <a:pt x="1" y="10942"/>
                    <a:pt x="1" y="12514"/>
                  </a:cubicBezTo>
                  <a:cubicBezTo>
                    <a:pt x="1" y="13603"/>
                    <a:pt x="545" y="13724"/>
                    <a:pt x="1089" y="14087"/>
                  </a:cubicBezTo>
                  <a:cubicBezTo>
                    <a:pt x="1588" y="14399"/>
                    <a:pt x="3961" y="14534"/>
                    <a:pt x="6246" y="14534"/>
                  </a:cubicBezTo>
                  <a:cubicBezTo>
                    <a:pt x="8401" y="14534"/>
                    <a:pt x="10476" y="14414"/>
                    <a:pt x="10828" y="14208"/>
                  </a:cubicBezTo>
                  <a:cubicBezTo>
                    <a:pt x="11857" y="13724"/>
                    <a:pt x="11554" y="13543"/>
                    <a:pt x="11494" y="12817"/>
                  </a:cubicBezTo>
                  <a:cubicBezTo>
                    <a:pt x="11433" y="12031"/>
                    <a:pt x="11554" y="4469"/>
                    <a:pt x="11494" y="3804"/>
                  </a:cubicBezTo>
                  <a:cubicBezTo>
                    <a:pt x="11433" y="3199"/>
                    <a:pt x="11494" y="3139"/>
                    <a:pt x="11131" y="2897"/>
                  </a:cubicBezTo>
                  <a:cubicBezTo>
                    <a:pt x="10707" y="2655"/>
                    <a:pt x="7864" y="1264"/>
                    <a:pt x="6896" y="477"/>
                  </a:cubicBezTo>
                  <a:cubicBezTo>
                    <a:pt x="6397" y="125"/>
                    <a:pt x="6041" y="1"/>
                    <a:pt x="5750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8"/>
            <p:cNvSpPr/>
            <p:nvPr/>
          </p:nvSpPr>
          <p:spPr>
            <a:xfrm>
              <a:off x="1928775" y="3356900"/>
              <a:ext cx="294925" cy="362400"/>
            </a:xfrm>
            <a:custGeom>
              <a:avLst/>
              <a:gdLst/>
              <a:ahLst/>
              <a:cxnLst/>
              <a:rect l="l" t="t" r="r" b="b"/>
              <a:pathLst>
                <a:path w="11797" h="14496" extrusionOk="0">
                  <a:moveTo>
                    <a:pt x="5717" y="0"/>
                  </a:moveTo>
                  <a:cubicBezTo>
                    <a:pt x="5430" y="0"/>
                    <a:pt x="5203" y="137"/>
                    <a:pt x="4961" y="288"/>
                  </a:cubicBezTo>
                  <a:cubicBezTo>
                    <a:pt x="4416" y="590"/>
                    <a:pt x="1755" y="1981"/>
                    <a:pt x="727" y="2586"/>
                  </a:cubicBezTo>
                  <a:cubicBezTo>
                    <a:pt x="61" y="2889"/>
                    <a:pt x="1" y="3494"/>
                    <a:pt x="1" y="4461"/>
                  </a:cubicBezTo>
                  <a:cubicBezTo>
                    <a:pt x="1" y="4461"/>
                    <a:pt x="1" y="10873"/>
                    <a:pt x="1" y="12506"/>
                  </a:cubicBezTo>
                  <a:cubicBezTo>
                    <a:pt x="1" y="13535"/>
                    <a:pt x="606" y="13656"/>
                    <a:pt x="1150" y="14019"/>
                  </a:cubicBezTo>
                  <a:cubicBezTo>
                    <a:pt x="1617" y="14361"/>
                    <a:pt x="3976" y="14495"/>
                    <a:pt x="6254" y="14495"/>
                  </a:cubicBezTo>
                  <a:cubicBezTo>
                    <a:pt x="8401" y="14495"/>
                    <a:pt x="10476" y="14376"/>
                    <a:pt x="10828" y="14200"/>
                  </a:cubicBezTo>
                  <a:cubicBezTo>
                    <a:pt x="11796" y="13716"/>
                    <a:pt x="11554" y="13535"/>
                    <a:pt x="11494" y="12809"/>
                  </a:cubicBezTo>
                  <a:cubicBezTo>
                    <a:pt x="11433" y="12023"/>
                    <a:pt x="11554" y="4461"/>
                    <a:pt x="11494" y="3857"/>
                  </a:cubicBezTo>
                  <a:cubicBezTo>
                    <a:pt x="11433" y="3191"/>
                    <a:pt x="11433" y="3131"/>
                    <a:pt x="11070" y="2889"/>
                  </a:cubicBezTo>
                  <a:cubicBezTo>
                    <a:pt x="10707" y="2647"/>
                    <a:pt x="7864" y="1316"/>
                    <a:pt x="6836" y="530"/>
                  </a:cubicBezTo>
                  <a:cubicBezTo>
                    <a:pt x="6352" y="137"/>
                    <a:pt x="6004" y="0"/>
                    <a:pt x="5717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8"/>
            <p:cNvSpPr/>
            <p:nvPr/>
          </p:nvSpPr>
          <p:spPr>
            <a:xfrm>
              <a:off x="1930300" y="3358400"/>
              <a:ext cx="293400" cy="360350"/>
            </a:xfrm>
            <a:custGeom>
              <a:avLst/>
              <a:gdLst/>
              <a:ahLst/>
              <a:cxnLst/>
              <a:rect l="l" t="t" r="r" b="b"/>
              <a:pathLst>
                <a:path w="11736" h="14414" extrusionOk="0">
                  <a:moveTo>
                    <a:pt x="5656" y="1"/>
                  </a:moveTo>
                  <a:cubicBezTo>
                    <a:pt x="5369" y="1"/>
                    <a:pt x="5142" y="137"/>
                    <a:pt x="4900" y="288"/>
                  </a:cubicBezTo>
                  <a:cubicBezTo>
                    <a:pt x="4355" y="591"/>
                    <a:pt x="1694" y="1982"/>
                    <a:pt x="726" y="2526"/>
                  </a:cubicBezTo>
                  <a:cubicBezTo>
                    <a:pt x="61" y="2889"/>
                    <a:pt x="0" y="3434"/>
                    <a:pt x="0" y="4401"/>
                  </a:cubicBezTo>
                  <a:cubicBezTo>
                    <a:pt x="0" y="4401"/>
                    <a:pt x="0" y="10813"/>
                    <a:pt x="0" y="12446"/>
                  </a:cubicBezTo>
                  <a:cubicBezTo>
                    <a:pt x="0" y="13475"/>
                    <a:pt x="545" y="13596"/>
                    <a:pt x="1089" y="13959"/>
                  </a:cubicBezTo>
                  <a:cubicBezTo>
                    <a:pt x="1571" y="14280"/>
                    <a:pt x="4071" y="14414"/>
                    <a:pt x="6407" y="14414"/>
                  </a:cubicBezTo>
                  <a:cubicBezTo>
                    <a:pt x="8465" y="14414"/>
                    <a:pt x="10395" y="14310"/>
                    <a:pt x="10707" y="14140"/>
                  </a:cubicBezTo>
                  <a:cubicBezTo>
                    <a:pt x="11735" y="13596"/>
                    <a:pt x="11493" y="13475"/>
                    <a:pt x="11372" y="12688"/>
                  </a:cubicBezTo>
                  <a:cubicBezTo>
                    <a:pt x="11312" y="11963"/>
                    <a:pt x="11493" y="4462"/>
                    <a:pt x="11372" y="3797"/>
                  </a:cubicBezTo>
                  <a:cubicBezTo>
                    <a:pt x="11312" y="3192"/>
                    <a:pt x="11372" y="3131"/>
                    <a:pt x="11009" y="2829"/>
                  </a:cubicBezTo>
                  <a:cubicBezTo>
                    <a:pt x="10646" y="2587"/>
                    <a:pt x="7803" y="1256"/>
                    <a:pt x="6775" y="530"/>
                  </a:cubicBezTo>
                  <a:cubicBezTo>
                    <a:pt x="6291" y="137"/>
                    <a:pt x="5943" y="1"/>
                    <a:pt x="565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8"/>
            <p:cNvSpPr/>
            <p:nvPr/>
          </p:nvSpPr>
          <p:spPr>
            <a:xfrm>
              <a:off x="1930300" y="3358400"/>
              <a:ext cx="291875" cy="359575"/>
            </a:xfrm>
            <a:custGeom>
              <a:avLst/>
              <a:gdLst/>
              <a:ahLst/>
              <a:cxnLst/>
              <a:rect l="l" t="t" r="r" b="b"/>
              <a:pathLst>
                <a:path w="11675" h="14383" extrusionOk="0">
                  <a:moveTo>
                    <a:pt x="5656" y="1"/>
                  </a:moveTo>
                  <a:cubicBezTo>
                    <a:pt x="5369" y="1"/>
                    <a:pt x="5142" y="137"/>
                    <a:pt x="4900" y="288"/>
                  </a:cubicBezTo>
                  <a:cubicBezTo>
                    <a:pt x="4355" y="591"/>
                    <a:pt x="1754" y="1982"/>
                    <a:pt x="726" y="2526"/>
                  </a:cubicBezTo>
                  <a:cubicBezTo>
                    <a:pt x="61" y="2889"/>
                    <a:pt x="0" y="3434"/>
                    <a:pt x="0" y="4462"/>
                  </a:cubicBezTo>
                  <a:lnTo>
                    <a:pt x="0" y="12386"/>
                  </a:lnTo>
                  <a:cubicBezTo>
                    <a:pt x="0" y="13475"/>
                    <a:pt x="605" y="13535"/>
                    <a:pt x="1089" y="13959"/>
                  </a:cubicBezTo>
                  <a:cubicBezTo>
                    <a:pt x="1543" y="14261"/>
                    <a:pt x="3781" y="14382"/>
                    <a:pt x="5989" y="14382"/>
                  </a:cubicBezTo>
                  <a:cubicBezTo>
                    <a:pt x="8196" y="14382"/>
                    <a:pt x="10374" y="14261"/>
                    <a:pt x="10707" y="14080"/>
                  </a:cubicBezTo>
                  <a:cubicBezTo>
                    <a:pt x="11675" y="13596"/>
                    <a:pt x="11433" y="13414"/>
                    <a:pt x="11372" y="12688"/>
                  </a:cubicBezTo>
                  <a:cubicBezTo>
                    <a:pt x="11312" y="11902"/>
                    <a:pt x="11433" y="4462"/>
                    <a:pt x="11372" y="3797"/>
                  </a:cubicBezTo>
                  <a:cubicBezTo>
                    <a:pt x="11312" y="3192"/>
                    <a:pt x="11372" y="3131"/>
                    <a:pt x="10949" y="2889"/>
                  </a:cubicBezTo>
                  <a:cubicBezTo>
                    <a:pt x="10586" y="2647"/>
                    <a:pt x="7803" y="1317"/>
                    <a:pt x="6775" y="530"/>
                  </a:cubicBezTo>
                  <a:cubicBezTo>
                    <a:pt x="6291" y="137"/>
                    <a:pt x="5943" y="1"/>
                    <a:pt x="5656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8"/>
            <p:cNvSpPr/>
            <p:nvPr/>
          </p:nvSpPr>
          <p:spPr>
            <a:xfrm>
              <a:off x="1931800" y="3359925"/>
              <a:ext cx="290375" cy="356725"/>
            </a:xfrm>
            <a:custGeom>
              <a:avLst/>
              <a:gdLst/>
              <a:ahLst/>
              <a:cxnLst/>
              <a:rect l="l" t="t" r="r" b="b"/>
              <a:pathLst>
                <a:path w="11615" h="14269" extrusionOk="0">
                  <a:moveTo>
                    <a:pt x="5619" y="0"/>
                  </a:moveTo>
                  <a:cubicBezTo>
                    <a:pt x="5339" y="0"/>
                    <a:pt x="5112" y="137"/>
                    <a:pt x="4840" y="288"/>
                  </a:cubicBezTo>
                  <a:cubicBezTo>
                    <a:pt x="4295" y="590"/>
                    <a:pt x="1694" y="1981"/>
                    <a:pt x="666" y="2526"/>
                  </a:cubicBezTo>
                  <a:cubicBezTo>
                    <a:pt x="61" y="2889"/>
                    <a:pt x="1" y="3433"/>
                    <a:pt x="1" y="4401"/>
                  </a:cubicBezTo>
                  <a:cubicBezTo>
                    <a:pt x="1" y="4401"/>
                    <a:pt x="1" y="10752"/>
                    <a:pt x="1" y="12325"/>
                  </a:cubicBezTo>
                  <a:cubicBezTo>
                    <a:pt x="1" y="13353"/>
                    <a:pt x="545" y="13474"/>
                    <a:pt x="1089" y="13837"/>
                  </a:cubicBezTo>
                  <a:cubicBezTo>
                    <a:pt x="1527" y="14150"/>
                    <a:pt x="3888" y="14269"/>
                    <a:pt x="6158" y="14269"/>
                  </a:cubicBezTo>
                  <a:cubicBezTo>
                    <a:pt x="8281" y="14269"/>
                    <a:pt x="10325" y="14165"/>
                    <a:pt x="10647" y="14019"/>
                  </a:cubicBezTo>
                  <a:cubicBezTo>
                    <a:pt x="11615" y="13535"/>
                    <a:pt x="11373" y="13353"/>
                    <a:pt x="11312" y="12627"/>
                  </a:cubicBezTo>
                  <a:cubicBezTo>
                    <a:pt x="11191" y="11841"/>
                    <a:pt x="11373" y="4401"/>
                    <a:pt x="11312" y="3796"/>
                  </a:cubicBezTo>
                  <a:cubicBezTo>
                    <a:pt x="11191" y="3131"/>
                    <a:pt x="11252" y="3070"/>
                    <a:pt x="10889" y="2828"/>
                  </a:cubicBezTo>
                  <a:cubicBezTo>
                    <a:pt x="10526" y="2586"/>
                    <a:pt x="7743" y="1256"/>
                    <a:pt x="6715" y="530"/>
                  </a:cubicBezTo>
                  <a:cubicBezTo>
                    <a:pt x="6231" y="137"/>
                    <a:pt x="5898" y="0"/>
                    <a:pt x="5619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8"/>
            <p:cNvSpPr/>
            <p:nvPr/>
          </p:nvSpPr>
          <p:spPr>
            <a:xfrm>
              <a:off x="1931800" y="3361050"/>
              <a:ext cx="288875" cy="355400"/>
            </a:xfrm>
            <a:custGeom>
              <a:avLst/>
              <a:gdLst/>
              <a:ahLst/>
              <a:cxnLst/>
              <a:rect l="l" t="t" r="r" b="b"/>
              <a:pathLst>
                <a:path w="11555" h="14216" extrusionOk="0">
                  <a:moveTo>
                    <a:pt x="5619" y="1"/>
                  </a:moveTo>
                  <a:cubicBezTo>
                    <a:pt x="5339" y="1"/>
                    <a:pt x="5112" y="122"/>
                    <a:pt x="4840" y="243"/>
                  </a:cubicBezTo>
                  <a:cubicBezTo>
                    <a:pt x="4295" y="545"/>
                    <a:pt x="1694" y="1936"/>
                    <a:pt x="727" y="2481"/>
                  </a:cubicBezTo>
                  <a:cubicBezTo>
                    <a:pt x="61" y="2844"/>
                    <a:pt x="1" y="3388"/>
                    <a:pt x="1" y="4356"/>
                  </a:cubicBezTo>
                  <a:lnTo>
                    <a:pt x="1" y="12280"/>
                  </a:lnTo>
                  <a:cubicBezTo>
                    <a:pt x="1" y="13308"/>
                    <a:pt x="545" y="13429"/>
                    <a:pt x="1089" y="13792"/>
                  </a:cubicBezTo>
                  <a:cubicBezTo>
                    <a:pt x="1513" y="14095"/>
                    <a:pt x="3736" y="14216"/>
                    <a:pt x="5929" y="14216"/>
                  </a:cubicBezTo>
                  <a:cubicBezTo>
                    <a:pt x="8121" y="14216"/>
                    <a:pt x="10284" y="14095"/>
                    <a:pt x="10586" y="13913"/>
                  </a:cubicBezTo>
                  <a:cubicBezTo>
                    <a:pt x="11554" y="13429"/>
                    <a:pt x="11312" y="13308"/>
                    <a:pt x="11252" y="12522"/>
                  </a:cubicBezTo>
                  <a:cubicBezTo>
                    <a:pt x="11191" y="11796"/>
                    <a:pt x="11312" y="4356"/>
                    <a:pt x="11252" y="3751"/>
                  </a:cubicBezTo>
                  <a:cubicBezTo>
                    <a:pt x="11191" y="3146"/>
                    <a:pt x="11252" y="3086"/>
                    <a:pt x="10889" y="2844"/>
                  </a:cubicBezTo>
                  <a:cubicBezTo>
                    <a:pt x="10465" y="2602"/>
                    <a:pt x="7683" y="1271"/>
                    <a:pt x="6715" y="485"/>
                  </a:cubicBezTo>
                  <a:cubicBezTo>
                    <a:pt x="6231" y="122"/>
                    <a:pt x="5898" y="1"/>
                    <a:pt x="5619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8"/>
            <p:cNvSpPr/>
            <p:nvPr/>
          </p:nvSpPr>
          <p:spPr>
            <a:xfrm>
              <a:off x="1931800" y="3361425"/>
              <a:ext cx="288875" cy="353725"/>
            </a:xfrm>
            <a:custGeom>
              <a:avLst/>
              <a:gdLst/>
              <a:ahLst/>
              <a:cxnLst/>
              <a:rect l="l" t="t" r="r" b="b"/>
              <a:pathLst>
                <a:path w="11555" h="14149" extrusionOk="0">
                  <a:moveTo>
                    <a:pt x="5619" y="1"/>
                  </a:moveTo>
                  <a:cubicBezTo>
                    <a:pt x="5339" y="1"/>
                    <a:pt x="5112" y="137"/>
                    <a:pt x="4840" y="288"/>
                  </a:cubicBezTo>
                  <a:cubicBezTo>
                    <a:pt x="4295" y="591"/>
                    <a:pt x="1755" y="1982"/>
                    <a:pt x="727" y="2526"/>
                  </a:cubicBezTo>
                  <a:cubicBezTo>
                    <a:pt x="61" y="2829"/>
                    <a:pt x="1" y="3373"/>
                    <a:pt x="1" y="4341"/>
                  </a:cubicBezTo>
                  <a:lnTo>
                    <a:pt x="1" y="12265"/>
                  </a:lnTo>
                  <a:cubicBezTo>
                    <a:pt x="1" y="13293"/>
                    <a:pt x="606" y="13354"/>
                    <a:pt x="1089" y="13717"/>
                  </a:cubicBezTo>
                  <a:cubicBezTo>
                    <a:pt x="1558" y="14029"/>
                    <a:pt x="3902" y="14148"/>
                    <a:pt x="6148" y="14148"/>
                  </a:cubicBezTo>
                  <a:cubicBezTo>
                    <a:pt x="8249" y="14148"/>
                    <a:pt x="10265" y="14044"/>
                    <a:pt x="10586" y="13898"/>
                  </a:cubicBezTo>
                  <a:cubicBezTo>
                    <a:pt x="11554" y="13414"/>
                    <a:pt x="11312" y="13233"/>
                    <a:pt x="11252" y="12507"/>
                  </a:cubicBezTo>
                  <a:cubicBezTo>
                    <a:pt x="11191" y="11781"/>
                    <a:pt x="11312" y="4401"/>
                    <a:pt x="11252" y="3736"/>
                  </a:cubicBezTo>
                  <a:cubicBezTo>
                    <a:pt x="11191" y="3131"/>
                    <a:pt x="11191" y="3071"/>
                    <a:pt x="10828" y="2829"/>
                  </a:cubicBezTo>
                  <a:cubicBezTo>
                    <a:pt x="10465" y="2587"/>
                    <a:pt x="7683" y="1256"/>
                    <a:pt x="6715" y="530"/>
                  </a:cubicBezTo>
                  <a:cubicBezTo>
                    <a:pt x="6231" y="137"/>
                    <a:pt x="5898" y="1"/>
                    <a:pt x="5619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8"/>
            <p:cNvSpPr/>
            <p:nvPr/>
          </p:nvSpPr>
          <p:spPr>
            <a:xfrm>
              <a:off x="1933325" y="3362750"/>
              <a:ext cx="285825" cy="352200"/>
            </a:xfrm>
            <a:custGeom>
              <a:avLst/>
              <a:gdLst/>
              <a:ahLst/>
              <a:cxnLst/>
              <a:rect l="l" t="t" r="r" b="b"/>
              <a:pathLst>
                <a:path w="11433" h="14088" extrusionOk="0">
                  <a:moveTo>
                    <a:pt x="5582" y="0"/>
                  </a:moveTo>
                  <a:cubicBezTo>
                    <a:pt x="5291" y="0"/>
                    <a:pt x="5059" y="140"/>
                    <a:pt x="4779" y="296"/>
                  </a:cubicBezTo>
                  <a:cubicBezTo>
                    <a:pt x="4295" y="538"/>
                    <a:pt x="1694" y="1929"/>
                    <a:pt x="666" y="2473"/>
                  </a:cubicBezTo>
                  <a:cubicBezTo>
                    <a:pt x="61" y="2836"/>
                    <a:pt x="0" y="3381"/>
                    <a:pt x="0" y="4348"/>
                  </a:cubicBezTo>
                  <a:cubicBezTo>
                    <a:pt x="0" y="4348"/>
                    <a:pt x="0" y="10579"/>
                    <a:pt x="0" y="12152"/>
                  </a:cubicBezTo>
                  <a:cubicBezTo>
                    <a:pt x="0" y="13180"/>
                    <a:pt x="545" y="13301"/>
                    <a:pt x="1089" y="13664"/>
                  </a:cubicBezTo>
                  <a:cubicBezTo>
                    <a:pt x="1512" y="13966"/>
                    <a:pt x="3705" y="14087"/>
                    <a:pt x="5868" y="14087"/>
                  </a:cubicBezTo>
                  <a:cubicBezTo>
                    <a:pt x="8030" y="14087"/>
                    <a:pt x="10162" y="13966"/>
                    <a:pt x="10465" y="13785"/>
                  </a:cubicBezTo>
                  <a:cubicBezTo>
                    <a:pt x="11433" y="13301"/>
                    <a:pt x="11191" y="13180"/>
                    <a:pt x="11130" y="12454"/>
                  </a:cubicBezTo>
                  <a:cubicBezTo>
                    <a:pt x="11070" y="11668"/>
                    <a:pt x="11191" y="4348"/>
                    <a:pt x="11130" y="3744"/>
                  </a:cubicBezTo>
                  <a:cubicBezTo>
                    <a:pt x="11070" y="3139"/>
                    <a:pt x="11130" y="3018"/>
                    <a:pt x="10767" y="2776"/>
                  </a:cubicBezTo>
                  <a:cubicBezTo>
                    <a:pt x="10404" y="2534"/>
                    <a:pt x="7622" y="1264"/>
                    <a:pt x="6654" y="477"/>
                  </a:cubicBezTo>
                  <a:cubicBezTo>
                    <a:pt x="6184" y="125"/>
                    <a:pt x="5857" y="0"/>
                    <a:pt x="5582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8"/>
            <p:cNvSpPr/>
            <p:nvPr/>
          </p:nvSpPr>
          <p:spPr>
            <a:xfrm>
              <a:off x="1933325" y="3363500"/>
              <a:ext cx="285825" cy="350125"/>
            </a:xfrm>
            <a:custGeom>
              <a:avLst/>
              <a:gdLst/>
              <a:ahLst/>
              <a:cxnLst/>
              <a:rect l="l" t="t" r="r" b="b"/>
              <a:pathLst>
                <a:path w="11433" h="14005" extrusionOk="0">
                  <a:moveTo>
                    <a:pt x="5533" y="1"/>
                  </a:moveTo>
                  <a:cubicBezTo>
                    <a:pt x="5264" y="1"/>
                    <a:pt x="5043" y="119"/>
                    <a:pt x="4779" y="266"/>
                  </a:cubicBezTo>
                  <a:cubicBezTo>
                    <a:pt x="4295" y="568"/>
                    <a:pt x="1694" y="1899"/>
                    <a:pt x="726" y="2443"/>
                  </a:cubicBezTo>
                  <a:cubicBezTo>
                    <a:pt x="61" y="2806"/>
                    <a:pt x="0" y="3351"/>
                    <a:pt x="0" y="4318"/>
                  </a:cubicBezTo>
                  <a:cubicBezTo>
                    <a:pt x="0" y="4318"/>
                    <a:pt x="0" y="10549"/>
                    <a:pt x="0" y="12122"/>
                  </a:cubicBezTo>
                  <a:cubicBezTo>
                    <a:pt x="0" y="13150"/>
                    <a:pt x="545" y="13210"/>
                    <a:pt x="1089" y="13573"/>
                  </a:cubicBezTo>
                  <a:cubicBezTo>
                    <a:pt x="1527" y="13886"/>
                    <a:pt x="3855" y="14005"/>
                    <a:pt x="6086" y="14005"/>
                  </a:cubicBezTo>
                  <a:cubicBezTo>
                    <a:pt x="8172" y="14005"/>
                    <a:pt x="10172" y="13901"/>
                    <a:pt x="10465" y="13755"/>
                  </a:cubicBezTo>
                  <a:cubicBezTo>
                    <a:pt x="11433" y="13271"/>
                    <a:pt x="11191" y="13089"/>
                    <a:pt x="11130" y="12363"/>
                  </a:cubicBezTo>
                  <a:cubicBezTo>
                    <a:pt x="11070" y="11638"/>
                    <a:pt x="11191" y="4318"/>
                    <a:pt x="11130" y="3714"/>
                  </a:cubicBezTo>
                  <a:cubicBezTo>
                    <a:pt x="11070" y="3109"/>
                    <a:pt x="11130" y="3048"/>
                    <a:pt x="10707" y="2806"/>
                  </a:cubicBezTo>
                  <a:cubicBezTo>
                    <a:pt x="10344" y="2564"/>
                    <a:pt x="7622" y="1234"/>
                    <a:pt x="6654" y="508"/>
                  </a:cubicBezTo>
                  <a:cubicBezTo>
                    <a:pt x="6156" y="134"/>
                    <a:pt x="5818" y="1"/>
                    <a:pt x="5533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8"/>
            <p:cNvSpPr/>
            <p:nvPr/>
          </p:nvSpPr>
          <p:spPr>
            <a:xfrm>
              <a:off x="1934825" y="3364250"/>
              <a:ext cx="282825" cy="349375"/>
            </a:xfrm>
            <a:custGeom>
              <a:avLst/>
              <a:gdLst/>
              <a:ahLst/>
              <a:cxnLst/>
              <a:rect l="l" t="t" r="r" b="b"/>
              <a:pathLst>
                <a:path w="11313" h="13975" extrusionOk="0">
                  <a:moveTo>
                    <a:pt x="5522" y="1"/>
                  </a:moveTo>
                  <a:cubicBezTo>
                    <a:pt x="5231" y="1"/>
                    <a:pt x="4999" y="141"/>
                    <a:pt x="4719" y="296"/>
                  </a:cubicBezTo>
                  <a:cubicBezTo>
                    <a:pt x="4235" y="599"/>
                    <a:pt x="1634" y="1929"/>
                    <a:pt x="666" y="2474"/>
                  </a:cubicBezTo>
                  <a:cubicBezTo>
                    <a:pt x="61" y="2837"/>
                    <a:pt x="1" y="3321"/>
                    <a:pt x="1" y="4288"/>
                  </a:cubicBezTo>
                  <a:cubicBezTo>
                    <a:pt x="1" y="4288"/>
                    <a:pt x="1" y="10519"/>
                    <a:pt x="1" y="12092"/>
                  </a:cubicBezTo>
                  <a:cubicBezTo>
                    <a:pt x="1" y="13059"/>
                    <a:pt x="545" y="13180"/>
                    <a:pt x="1029" y="13543"/>
                  </a:cubicBezTo>
                  <a:cubicBezTo>
                    <a:pt x="1467" y="13856"/>
                    <a:pt x="3795" y="13975"/>
                    <a:pt x="6026" y="13975"/>
                  </a:cubicBezTo>
                  <a:cubicBezTo>
                    <a:pt x="8112" y="13975"/>
                    <a:pt x="10112" y="13871"/>
                    <a:pt x="10405" y="13725"/>
                  </a:cubicBezTo>
                  <a:cubicBezTo>
                    <a:pt x="11312" y="13241"/>
                    <a:pt x="11131" y="13059"/>
                    <a:pt x="11070" y="12333"/>
                  </a:cubicBezTo>
                  <a:cubicBezTo>
                    <a:pt x="10949" y="11608"/>
                    <a:pt x="11131" y="4288"/>
                    <a:pt x="11070" y="3684"/>
                  </a:cubicBezTo>
                  <a:cubicBezTo>
                    <a:pt x="10949" y="3079"/>
                    <a:pt x="11010" y="3018"/>
                    <a:pt x="10647" y="2776"/>
                  </a:cubicBezTo>
                  <a:cubicBezTo>
                    <a:pt x="10284" y="2534"/>
                    <a:pt x="7562" y="1264"/>
                    <a:pt x="6594" y="478"/>
                  </a:cubicBezTo>
                  <a:cubicBezTo>
                    <a:pt x="6124" y="125"/>
                    <a:pt x="5797" y="1"/>
                    <a:pt x="552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8"/>
            <p:cNvSpPr/>
            <p:nvPr/>
          </p:nvSpPr>
          <p:spPr>
            <a:xfrm>
              <a:off x="1934825" y="3365600"/>
              <a:ext cx="282825" cy="346700"/>
            </a:xfrm>
            <a:custGeom>
              <a:avLst/>
              <a:gdLst/>
              <a:ahLst/>
              <a:cxnLst/>
              <a:rect l="l" t="t" r="r" b="b"/>
              <a:pathLst>
                <a:path w="11313" h="13868" extrusionOk="0">
                  <a:moveTo>
                    <a:pt x="5498" y="0"/>
                  </a:moveTo>
                  <a:cubicBezTo>
                    <a:pt x="5218" y="0"/>
                    <a:pt x="4991" y="121"/>
                    <a:pt x="4719" y="242"/>
                  </a:cubicBezTo>
                  <a:cubicBezTo>
                    <a:pt x="4235" y="545"/>
                    <a:pt x="1694" y="1875"/>
                    <a:pt x="666" y="2420"/>
                  </a:cubicBezTo>
                  <a:cubicBezTo>
                    <a:pt x="61" y="2783"/>
                    <a:pt x="1" y="3327"/>
                    <a:pt x="1" y="4234"/>
                  </a:cubicBezTo>
                  <a:lnTo>
                    <a:pt x="1" y="11977"/>
                  </a:lnTo>
                  <a:cubicBezTo>
                    <a:pt x="1" y="13005"/>
                    <a:pt x="545" y="13126"/>
                    <a:pt x="1089" y="13489"/>
                  </a:cubicBezTo>
                  <a:cubicBezTo>
                    <a:pt x="1483" y="13761"/>
                    <a:pt x="3660" y="13867"/>
                    <a:pt x="5808" y="13867"/>
                  </a:cubicBezTo>
                  <a:cubicBezTo>
                    <a:pt x="7955" y="13867"/>
                    <a:pt x="10072" y="13761"/>
                    <a:pt x="10344" y="13610"/>
                  </a:cubicBezTo>
                  <a:cubicBezTo>
                    <a:pt x="11312" y="13126"/>
                    <a:pt x="11070" y="13005"/>
                    <a:pt x="11010" y="12279"/>
                  </a:cubicBezTo>
                  <a:cubicBezTo>
                    <a:pt x="10949" y="11554"/>
                    <a:pt x="11070" y="4295"/>
                    <a:pt x="11010" y="3690"/>
                  </a:cubicBezTo>
                  <a:cubicBezTo>
                    <a:pt x="10949" y="3085"/>
                    <a:pt x="11010" y="2964"/>
                    <a:pt x="10647" y="2783"/>
                  </a:cubicBezTo>
                  <a:cubicBezTo>
                    <a:pt x="10284" y="2541"/>
                    <a:pt x="7562" y="1210"/>
                    <a:pt x="6594" y="484"/>
                  </a:cubicBezTo>
                  <a:cubicBezTo>
                    <a:pt x="6110" y="121"/>
                    <a:pt x="5777" y="0"/>
                    <a:pt x="5498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8"/>
            <p:cNvSpPr/>
            <p:nvPr/>
          </p:nvSpPr>
          <p:spPr>
            <a:xfrm>
              <a:off x="1934825" y="3365975"/>
              <a:ext cx="281300" cy="345575"/>
            </a:xfrm>
            <a:custGeom>
              <a:avLst/>
              <a:gdLst/>
              <a:ahLst/>
              <a:cxnLst/>
              <a:rect l="l" t="t" r="r" b="b"/>
              <a:pathLst>
                <a:path w="11252" h="13823" extrusionOk="0">
                  <a:moveTo>
                    <a:pt x="5498" y="0"/>
                  </a:moveTo>
                  <a:cubicBezTo>
                    <a:pt x="5218" y="0"/>
                    <a:pt x="4991" y="136"/>
                    <a:pt x="4719" y="288"/>
                  </a:cubicBezTo>
                  <a:cubicBezTo>
                    <a:pt x="4235" y="590"/>
                    <a:pt x="1694" y="1921"/>
                    <a:pt x="727" y="2465"/>
                  </a:cubicBezTo>
                  <a:cubicBezTo>
                    <a:pt x="61" y="2768"/>
                    <a:pt x="1" y="3312"/>
                    <a:pt x="1" y="4280"/>
                  </a:cubicBezTo>
                  <a:lnTo>
                    <a:pt x="1" y="11962"/>
                  </a:lnTo>
                  <a:cubicBezTo>
                    <a:pt x="1" y="12990"/>
                    <a:pt x="606" y="13051"/>
                    <a:pt x="1089" y="13414"/>
                  </a:cubicBezTo>
                  <a:cubicBezTo>
                    <a:pt x="1483" y="13716"/>
                    <a:pt x="3660" y="13822"/>
                    <a:pt x="5808" y="13822"/>
                  </a:cubicBezTo>
                  <a:cubicBezTo>
                    <a:pt x="7955" y="13822"/>
                    <a:pt x="10072" y="13716"/>
                    <a:pt x="10344" y="13595"/>
                  </a:cubicBezTo>
                  <a:cubicBezTo>
                    <a:pt x="11252" y="13111"/>
                    <a:pt x="11070" y="12930"/>
                    <a:pt x="11010" y="12204"/>
                  </a:cubicBezTo>
                  <a:cubicBezTo>
                    <a:pt x="10949" y="11478"/>
                    <a:pt x="11070" y="4280"/>
                    <a:pt x="11010" y="3675"/>
                  </a:cubicBezTo>
                  <a:cubicBezTo>
                    <a:pt x="10949" y="3070"/>
                    <a:pt x="10949" y="3010"/>
                    <a:pt x="10586" y="2768"/>
                  </a:cubicBezTo>
                  <a:cubicBezTo>
                    <a:pt x="10223" y="2526"/>
                    <a:pt x="7501" y="1256"/>
                    <a:pt x="6594" y="530"/>
                  </a:cubicBezTo>
                  <a:cubicBezTo>
                    <a:pt x="6110" y="136"/>
                    <a:pt x="5777" y="0"/>
                    <a:pt x="5498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8"/>
            <p:cNvSpPr/>
            <p:nvPr/>
          </p:nvSpPr>
          <p:spPr>
            <a:xfrm>
              <a:off x="1936350" y="3367100"/>
              <a:ext cx="279775" cy="343675"/>
            </a:xfrm>
            <a:custGeom>
              <a:avLst/>
              <a:gdLst/>
              <a:ahLst/>
              <a:cxnLst/>
              <a:rect l="l" t="t" r="r" b="b"/>
              <a:pathLst>
                <a:path w="11191" h="13747" extrusionOk="0">
                  <a:moveTo>
                    <a:pt x="5437" y="1"/>
                  </a:moveTo>
                  <a:cubicBezTo>
                    <a:pt x="5157" y="1"/>
                    <a:pt x="4930" y="122"/>
                    <a:pt x="4658" y="243"/>
                  </a:cubicBezTo>
                  <a:cubicBezTo>
                    <a:pt x="4174" y="545"/>
                    <a:pt x="1633" y="1876"/>
                    <a:pt x="666" y="2420"/>
                  </a:cubicBezTo>
                  <a:cubicBezTo>
                    <a:pt x="61" y="2783"/>
                    <a:pt x="0" y="3267"/>
                    <a:pt x="0" y="4235"/>
                  </a:cubicBezTo>
                  <a:cubicBezTo>
                    <a:pt x="0" y="4235"/>
                    <a:pt x="0" y="10344"/>
                    <a:pt x="0" y="11917"/>
                  </a:cubicBezTo>
                  <a:cubicBezTo>
                    <a:pt x="0" y="12885"/>
                    <a:pt x="545" y="13006"/>
                    <a:pt x="1028" y="13369"/>
                  </a:cubicBezTo>
                  <a:cubicBezTo>
                    <a:pt x="1452" y="13641"/>
                    <a:pt x="3629" y="13747"/>
                    <a:pt x="5769" y="13747"/>
                  </a:cubicBezTo>
                  <a:cubicBezTo>
                    <a:pt x="7909" y="13747"/>
                    <a:pt x="10011" y="13641"/>
                    <a:pt x="10283" y="13490"/>
                  </a:cubicBezTo>
                  <a:cubicBezTo>
                    <a:pt x="11191" y="13066"/>
                    <a:pt x="10949" y="12885"/>
                    <a:pt x="10888" y="12159"/>
                  </a:cubicBezTo>
                  <a:cubicBezTo>
                    <a:pt x="10828" y="11433"/>
                    <a:pt x="10949" y="4235"/>
                    <a:pt x="10888" y="3630"/>
                  </a:cubicBezTo>
                  <a:cubicBezTo>
                    <a:pt x="10828" y="3025"/>
                    <a:pt x="10888" y="2965"/>
                    <a:pt x="10525" y="2723"/>
                  </a:cubicBezTo>
                  <a:cubicBezTo>
                    <a:pt x="10162" y="2481"/>
                    <a:pt x="7440" y="1211"/>
                    <a:pt x="6533" y="485"/>
                  </a:cubicBezTo>
                  <a:cubicBezTo>
                    <a:pt x="6049" y="122"/>
                    <a:pt x="5716" y="1"/>
                    <a:pt x="5437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8"/>
            <p:cNvSpPr/>
            <p:nvPr/>
          </p:nvSpPr>
          <p:spPr>
            <a:xfrm>
              <a:off x="1936350" y="3368050"/>
              <a:ext cx="278275" cy="341975"/>
            </a:xfrm>
            <a:custGeom>
              <a:avLst/>
              <a:gdLst/>
              <a:ahLst/>
              <a:cxnLst/>
              <a:rect l="l" t="t" r="r" b="b"/>
              <a:pathLst>
                <a:path w="11131" h="13679" extrusionOk="0">
                  <a:moveTo>
                    <a:pt x="5405" y="0"/>
                  </a:moveTo>
                  <a:cubicBezTo>
                    <a:pt x="5143" y="0"/>
                    <a:pt x="4922" y="118"/>
                    <a:pt x="4658" y="265"/>
                  </a:cubicBezTo>
                  <a:cubicBezTo>
                    <a:pt x="4174" y="568"/>
                    <a:pt x="1694" y="1898"/>
                    <a:pt x="666" y="2382"/>
                  </a:cubicBezTo>
                  <a:cubicBezTo>
                    <a:pt x="61" y="2745"/>
                    <a:pt x="0" y="3290"/>
                    <a:pt x="0" y="4197"/>
                  </a:cubicBezTo>
                  <a:cubicBezTo>
                    <a:pt x="0" y="4197"/>
                    <a:pt x="0" y="10306"/>
                    <a:pt x="0" y="11819"/>
                  </a:cubicBezTo>
                  <a:cubicBezTo>
                    <a:pt x="0" y="12847"/>
                    <a:pt x="545" y="12907"/>
                    <a:pt x="1089" y="13270"/>
                  </a:cubicBezTo>
                  <a:cubicBezTo>
                    <a:pt x="1482" y="13573"/>
                    <a:pt x="3645" y="13679"/>
                    <a:pt x="5769" y="13679"/>
                  </a:cubicBezTo>
                  <a:cubicBezTo>
                    <a:pt x="7894" y="13679"/>
                    <a:pt x="9981" y="13573"/>
                    <a:pt x="10223" y="13452"/>
                  </a:cubicBezTo>
                  <a:cubicBezTo>
                    <a:pt x="11130" y="12968"/>
                    <a:pt x="10949" y="12847"/>
                    <a:pt x="10888" y="12121"/>
                  </a:cubicBezTo>
                  <a:cubicBezTo>
                    <a:pt x="10828" y="11395"/>
                    <a:pt x="10949" y="4257"/>
                    <a:pt x="10888" y="3653"/>
                  </a:cubicBezTo>
                  <a:cubicBezTo>
                    <a:pt x="10828" y="3048"/>
                    <a:pt x="10828" y="2987"/>
                    <a:pt x="10465" y="2745"/>
                  </a:cubicBezTo>
                  <a:cubicBezTo>
                    <a:pt x="10162" y="2503"/>
                    <a:pt x="7440" y="1233"/>
                    <a:pt x="6472" y="507"/>
                  </a:cubicBezTo>
                  <a:cubicBezTo>
                    <a:pt x="6005" y="133"/>
                    <a:pt x="5682" y="0"/>
                    <a:pt x="5405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8"/>
            <p:cNvSpPr/>
            <p:nvPr/>
          </p:nvSpPr>
          <p:spPr>
            <a:xfrm>
              <a:off x="1937850" y="3368800"/>
              <a:ext cx="276775" cy="340475"/>
            </a:xfrm>
            <a:custGeom>
              <a:avLst/>
              <a:gdLst/>
              <a:ahLst/>
              <a:cxnLst/>
              <a:rect l="l" t="t" r="r" b="b"/>
              <a:pathLst>
                <a:path w="11071" h="13619" extrusionOk="0">
                  <a:moveTo>
                    <a:pt x="5393" y="0"/>
                  </a:moveTo>
                  <a:cubicBezTo>
                    <a:pt x="5110" y="0"/>
                    <a:pt x="4878" y="140"/>
                    <a:pt x="4598" y="296"/>
                  </a:cubicBezTo>
                  <a:cubicBezTo>
                    <a:pt x="4114" y="538"/>
                    <a:pt x="1634" y="1868"/>
                    <a:pt x="666" y="2413"/>
                  </a:cubicBezTo>
                  <a:cubicBezTo>
                    <a:pt x="61" y="2715"/>
                    <a:pt x="1" y="3260"/>
                    <a:pt x="1" y="4227"/>
                  </a:cubicBezTo>
                  <a:cubicBezTo>
                    <a:pt x="1" y="4227"/>
                    <a:pt x="1" y="10276"/>
                    <a:pt x="1" y="11789"/>
                  </a:cubicBezTo>
                  <a:cubicBezTo>
                    <a:pt x="1" y="12817"/>
                    <a:pt x="545" y="12877"/>
                    <a:pt x="1029" y="13240"/>
                  </a:cubicBezTo>
                  <a:cubicBezTo>
                    <a:pt x="1422" y="13512"/>
                    <a:pt x="3585" y="13618"/>
                    <a:pt x="5709" y="13618"/>
                  </a:cubicBezTo>
                  <a:cubicBezTo>
                    <a:pt x="7834" y="13618"/>
                    <a:pt x="9921" y="13512"/>
                    <a:pt x="10163" y="13361"/>
                  </a:cubicBezTo>
                  <a:cubicBezTo>
                    <a:pt x="11070" y="12938"/>
                    <a:pt x="10828" y="12756"/>
                    <a:pt x="10768" y="12030"/>
                  </a:cubicBezTo>
                  <a:cubicBezTo>
                    <a:pt x="10707" y="11365"/>
                    <a:pt x="10828" y="4227"/>
                    <a:pt x="10768" y="3623"/>
                  </a:cubicBezTo>
                  <a:cubicBezTo>
                    <a:pt x="10707" y="3018"/>
                    <a:pt x="10768" y="2957"/>
                    <a:pt x="10405" y="2715"/>
                  </a:cubicBezTo>
                  <a:cubicBezTo>
                    <a:pt x="10042" y="2473"/>
                    <a:pt x="7380" y="1203"/>
                    <a:pt x="6412" y="477"/>
                  </a:cubicBezTo>
                  <a:cubicBezTo>
                    <a:pt x="5972" y="125"/>
                    <a:pt x="5660" y="0"/>
                    <a:pt x="5393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8"/>
            <p:cNvSpPr/>
            <p:nvPr/>
          </p:nvSpPr>
          <p:spPr>
            <a:xfrm>
              <a:off x="1937850" y="3370125"/>
              <a:ext cx="275250" cy="338600"/>
            </a:xfrm>
            <a:custGeom>
              <a:avLst/>
              <a:gdLst/>
              <a:ahLst/>
              <a:cxnLst/>
              <a:rect l="l" t="t" r="r" b="b"/>
              <a:pathLst>
                <a:path w="11010" h="13544" extrusionOk="0">
                  <a:moveTo>
                    <a:pt x="5369" y="1"/>
                  </a:moveTo>
                  <a:cubicBezTo>
                    <a:pt x="5097" y="1"/>
                    <a:pt x="4870" y="122"/>
                    <a:pt x="4598" y="243"/>
                  </a:cubicBezTo>
                  <a:cubicBezTo>
                    <a:pt x="4114" y="545"/>
                    <a:pt x="1634" y="1876"/>
                    <a:pt x="666" y="2360"/>
                  </a:cubicBezTo>
                  <a:cubicBezTo>
                    <a:pt x="61" y="2723"/>
                    <a:pt x="1" y="3207"/>
                    <a:pt x="1" y="4174"/>
                  </a:cubicBezTo>
                  <a:cubicBezTo>
                    <a:pt x="1" y="4174"/>
                    <a:pt x="1" y="10223"/>
                    <a:pt x="1" y="11736"/>
                  </a:cubicBezTo>
                  <a:cubicBezTo>
                    <a:pt x="1" y="12703"/>
                    <a:pt x="545" y="12824"/>
                    <a:pt x="1029" y="13187"/>
                  </a:cubicBezTo>
                  <a:cubicBezTo>
                    <a:pt x="1407" y="13449"/>
                    <a:pt x="3409" y="13543"/>
                    <a:pt x="5446" y="13543"/>
                  </a:cubicBezTo>
                  <a:cubicBezTo>
                    <a:pt x="7643" y="13543"/>
                    <a:pt x="9880" y="13434"/>
                    <a:pt x="10163" y="13308"/>
                  </a:cubicBezTo>
                  <a:cubicBezTo>
                    <a:pt x="11010" y="12885"/>
                    <a:pt x="10828" y="12703"/>
                    <a:pt x="10768" y="11977"/>
                  </a:cubicBezTo>
                  <a:cubicBezTo>
                    <a:pt x="10707" y="11252"/>
                    <a:pt x="10828" y="4174"/>
                    <a:pt x="10768" y="3570"/>
                  </a:cubicBezTo>
                  <a:cubicBezTo>
                    <a:pt x="10707" y="2965"/>
                    <a:pt x="10768" y="2904"/>
                    <a:pt x="10405" y="2662"/>
                  </a:cubicBezTo>
                  <a:cubicBezTo>
                    <a:pt x="10042" y="2481"/>
                    <a:pt x="7380" y="1210"/>
                    <a:pt x="6412" y="485"/>
                  </a:cubicBezTo>
                  <a:cubicBezTo>
                    <a:pt x="5959" y="122"/>
                    <a:pt x="5641" y="1"/>
                    <a:pt x="5369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8"/>
            <p:cNvSpPr/>
            <p:nvPr/>
          </p:nvSpPr>
          <p:spPr>
            <a:xfrm>
              <a:off x="1937850" y="3370300"/>
              <a:ext cx="275250" cy="337650"/>
            </a:xfrm>
            <a:custGeom>
              <a:avLst/>
              <a:gdLst/>
              <a:ahLst/>
              <a:cxnLst/>
              <a:rect l="l" t="t" r="r" b="b"/>
              <a:pathLst>
                <a:path w="11010" h="13506" extrusionOk="0">
                  <a:moveTo>
                    <a:pt x="5400" y="1"/>
                  </a:moveTo>
                  <a:cubicBezTo>
                    <a:pt x="5124" y="1"/>
                    <a:pt x="4907" y="141"/>
                    <a:pt x="4658" y="296"/>
                  </a:cubicBezTo>
                  <a:cubicBezTo>
                    <a:pt x="4114" y="538"/>
                    <a:pt x="1634" y="1869"/>
                    <a:pt x="726" y="2413"/>
                  </a:cubicBezTo>
                  <a:cubicBezTo>
                    <a:pt x="61" y="2716"/>
                    <a:pt x="1" y="3260"/>
                    <a:pt x="1" y="4167"/>
                  </a:cubicBezTo>
                  <a:lnTo>
                    <a:pt x="1" y="11668"/>
                  </a:lnTo>
                  <a:cubicBezTo>
                    <a:pt x="1" y="12696"/>
                    <a:pt x="545" y="12757"/>
                    <a:pt x="1089" y="13120"/>
                  </a:cubicBezTo>
                  <a:cubicBezTo>
                    <a:pt x="1467" y="13403"/>
                    <a:pt x="3754" y="13506"/>
                    <a:pt x="5932" y="13506"/>
                  </a:cubicBezTo>
                  <a:cubicBezTo>
                    <a:pt x="7947" y="13506"/>
                    <a:pt x="9870" y="13418"/>
                    <a:pt x="10102" y="13301"/>
                  </a:cubicBezTo>
                  <a:cubicBezTo>
                    <a:pt x="11010" y="12817"/>
                    <a:pt x="10828" y="12636"/>
                    <a:pt x="10768" y="11970"/>
                  </a:cubicBezTo>
                  <a:cubicBezTo>
                    <a:pt x="10707" y="11245"/>
                    <a:pt x="10828" y="4167"/>
                    <a:pt x="10768" y="3623"/>
                  </a:cubicBezTo>
                  <a:cubicBezTo>
                    <a:pt x="10707" y="3018"/>
                    <a:pt x="10707" y="2958"/>
                    <a:pt x="10344" y="2716"/>
                  </a:cubicBezTo>
                  <a:cubicBezTo>
                    <a:pt x="9981" y="2474"/>
                    <a:pt x="7380" y="1203"/>
                    <a:pt x="6412" y="478"/>
                  </a:cubicBezTo>
                  <a:cubicBezTo>
                    <a:pt x="5972" y="125"/>
                    <a:pt x="5660" y="1"/>
                    <a:pt x="5400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8"/>
            <p:cNvSpPr/>
            <p:nvPr/>
          </p:nvSpPr>
          <p:spPr>
            <a:xfrm>
              <a:off x="1939375" y="3371650"/>
              <a:ext cx="272225" cy="335550"/>
            </a:xfrm>
            <a:custGeom>
              <a:avLst/>
              <a:gdLst/>
              <a:ahLst/>
              <a:cxnLst/>
              <a:rect l="l" t="t" r="r" b="b"/>
              <a:pathLst>
                <a:path w="10889" h="13422" extrusionOk="0">
                  <a:moveTo>
                    <a:pt x="5316" y="0"/>
                  </a:moveTo>
                  <a:cubicBezTo>
                    <a:pt x="5051" y="0"/>
                    <a:pt x="4839" y="121"/>
                    <a:pt x="4597" y="242"/>
                  </a:cubicBezTo>
                  <a:cubicBezTo>
                    <a:pt x="4053" y="545"/>
                    <a:pt x="1633" y="1875"/>
                    <a:pt x="665" y="2359"/>
                  </a:cubicBezTo>
                  <a:cubicBezTo>
                    <a:pt x="61" y="2722"/>
                    <a:pt x="0" y="3206"/>
                    <a:pt x="0" y="4113"/>
                  </a:cubicBezTo>
                  <a:lnTo>
                    <a:pt x="0" y="11614"/>
                  </a:lnTo>
                  <a:cubicBezTo>
                    <a:pt x="0" y="12582"/>
                    <a:pt x="545" y="12703"/>
                    <a:pt x="1028" y="13066"/>
                  </a:cubicBezTo>
                  <a:cubicBezTo>
                    <a:pt x="1378" y="13328"/>
                    <a:pt x="3365" y="13422"/>
                    <a:pt x="5387" y="13422"/>
                  </a:cubicBezTo>
                  <a:cubicBezTo>
                    <a:pt x="7568" y="13422"/>
                    <a:pt x="9790" y="13312"/>
                    <a:pt x="10041" y="13187"/>
                  </a:cubicBezTo>
                  <a:cubicBezTo>
                    <a:pt x="10888" y="12763"/>
                    <a:pt x="10707" y="12582"/>
                    <a:pt x="10646" y="11856"/>
                  </a:cubicBezTo>
                  <a:cubicBezTo>
                    <a:pt x="10586" y="11191"/>
                    <a:pt x="10707" y="4174"/>
                    <a:pt x="10646" y="3569"/>
                  </a:cubicBezTo>
                  <a:cubicBezTo>
                    <a:pt x="10586" y="2964"/>
                    <a:pt x="10646" y="2904"/>
                    <a:pt x="10283" y="2662"/>
                  </a:cubicBezTo>
                  <a:cubicBezTo>
                    <a:pt x="9920" y="2420"/>
                    <a:pt x="7319" y="1210"/>
                    <a:pt x="6351" y="484"/>
                  </a:cubicBezTo>
                  <a:cubicBezTo>
                    <a:pt x="5898" y="121"/>
                    <a:pt x="5580" y="0"/>
                    <a:pt x="5316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8"/>
            <p:cNvSpPr/>
            <p:nvPr/>
          </p:nvSpPr>
          <p:spPr>
            <a:xfrm>
              <a:off x="1939375" y="3372400"/>
              <a:ext cx="272225" cy="334050"/>
            </a:xfrm>
            <a:custGeom>
              <a:avLst/>
              <a:gdLst/>
              <a:ahLst/>
              <a:cxnLst/>
              <a:rect l="l" t="t" r="r" b="b"/>
              <a:pathLst>
                <a:path w="10889" h="13362" extrusionOk="0">
                  <a:moveTo>
                    <a:pt x="5316" y="0"/>
                  </a:moveTo>
                  <a:cubicBezTo>
                    <a:pt x="5051" y="0"/>
                    <a:pt x="4839" y="121"/>
                    <a:pt x="4597" y="273"/>
                  </a:cubicBezTo>
                  <a:cubicBezTo>
                    <a:pt x="4113" y="575"/>
                    <a:pt x="1633" y="1845"/>
                    <a:pt x="665" y="2390"/>
                  </a:cubicBezTo>
                  <a:cubicBezTo>
                    <a:pt x="61" y="2692"/>
                    <a:pt x="0" y="3176"/>
                    <a:pt x="0" y="4144"/>
                  </a:cubicBezTo>
                  <a:cubicBezTo>
                    <a:pt x="0" y="4144"/>
                    <a:pt x="0" y="10072"/>
                    <a:pt x="0" y="11584"/>
                  </a:cubicBezTo>
                  <a:cubicBezTo>
                    <a:pt x="0" y="12552"/>
                    <a:pt x="545" y="12612"/>
                    <a:pt x="1028" y="12975"/>
                  </a:cubicBezTo>
                  <a:cubicBezTo>
                    <a:pt x="1406" y="13258"/>
                    <a:pt x="3693" y="13361"/>
                    <a:pt x="5863" y="13361"/>
                  </a:cubicBezTo>
                  <a:cubicBezTo>
                    <a:pt x="7870" y="13361"/>
                    <a:pt x="9777" y="13273"/>
                    <a:pt x="9981" y="13157"/>
                  </a:cubicBezTo>
                  <a:cubicBezTo>
                    <a:pt x="10888" y="12673"/>
                    <a:pt x="10707" y="12552"/>
                    <a:pt x="10646" y="11826"/>
                  </a:cubicBezTo>
                  <a:cubicBezTo>
                    <a:pt x="10586" y="11100"/>
                    <a:pt x="10707" y="4144"/>
                    <a:pt x="10646" y="3539"/>
                  </a:cubicBezTo>
                  <a:cubicBezTo>
                    <a:pt x="10586" y="2995"/>
                    <a:pt x="10586" y="2874"/>
                    <a:pt x="10283" y="2692"/>
                  </a:cubicBezTo>
                  <a:cubicBezTo>
                    <a:pt x="9920" y="2450"/>
                    <a:pt x="7259" y="1180"/>
                    <a:pt x="6351" y="454"/>
                  </a:cubicBezTo>
                  <a:cubicBezTo>
                    <a:pt x="5898" y="121"/>
                    <a:pt x="5580" y="0"/>
                    <a:pt x="5316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8"/>
            <p:cNvSpPr/>
            <p:nvPr/>
          </p:nvSpPr>
          <p:spPr>
            <a:xfrm>
              <a:off x="1940875" y="3373325"/>
              <a:ext cx="269200" cy="331775"/>
            </a:xfrm>
            <a:custGeom>
              <a:avLst/>
              <a:gdLst/>
              <a:ahLst/>
              <a:cxnLst/>
              <a:rect l="l" t="t" r="r" b="b"/>
              <a:pathLst>
                <a:path w="10768" h="13271" extrusionOk="0">
                  <a:moveTo>
                    <a:pt x="5279" y="1"/>
                  </a:moveTo>
                  <a:cubicBezTo>
                    <a:pt x="5003" y="1"/>
                    <a:pt x="4786" y="141"/>
                    <a:pt x="4537" y="296"/>
                  </a:cubicBezTo>
                  <a:cubicBezTo>
                    <a:pt x="4053" y="538"/>
                    <a:pt x="1573" y="1808"/>
                    <a:pt x="666" y="2353"/>
                  </a:cubicBezTo>
                  <a:cubicBezTo>
                    <a:pt x="61" y="2655"/>
                    <a:pt x="1" y="3200"/>
                    <a:pt x="1" y="4107"/>
                  </a:cubicBezTo>
                  <a:lnTo>
                    <a:pt x="1" y="11547"/>
                  </a:lnTo>
                  <a:cubicBezTo>
                    <a:pt x="1" y="12515"/>
                    <a:pt x="485" y="12575"/>
                    <a:pt x="1029" y="12938"/>
                  </a:cubicBezTo>
                  <a:cubicBezTo>
                    <a:pt x="1392" y="13180"/>
                    <a:pt x="3509" y="13271"/>
                    <a:pt x="5588" y="13271"/>
                  </a:cubicBezTo>
                  <a:cubicBezTo>
                    <a:pt x="7668" y="13271"/>
                    <a:pt x="9709" y="13180"/>
                    <a:pt x="9921" y="13059"/>
                  </a:cubicBezTo>
                  <a:cubicBezTo>
                    <a:pt x="10768" y="12636"/>
                    <a:pt x="10586" y="12454"/>
                    <a:pt x="10526" y="11789"/>
                  </a:cubicBezTo>
                  <a:cubicBezTo>
                    <a:pt x="10465" y="11063"/>
                    <a:pt x="10586" y="4107"/>
                    <a:pt x="10526" y="3563"/>
                  </a:cubicBezTo>
                  <a:cubicBezTo>
                    <a:pt x="10465" y="2958"/>
                    <a:pt x="10526" y="2897"/>
                    <a:pt x="10163" y="2655"/>
                  </a:cubicBezTo>
                  <a:cubicBezTo>
                    <a:pt x="9800" y="2413"/>
                    <a:pt x="7199" y="1203"/>
                    <a:pt x="6291" y="478"/>
                  </a:cubicBezTo>
                  <a:cubicBezTo>
                    <a:pt x="5851" y="125"/>
                    <a:pt x="5539" y="1"/>
                    <a:pt x="5279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8"/>
            <p:cNvSpPr/>
            <p:nvPr/>
          </p:nvSpPr>
          <p:spPr>
            <a:xfrm>
              <a:off x="1940875" y="3374675"/>
              <a:ext cx="269200" cy="329875"/>
            </a:xfrm>
            <a:custGeom>
              <a:avLst/>
              <a:gdLst/>
              <a:ahLst/>
              <a:cxnLst/>
              <a:rect l="l" t="t" r="r" b="b"/>
              <a:pathLst>
                <a:path w="10768" h="13195" extrusionOk="0">
                  <a:moveTo>
                    <a:pt x="5256" y="0"/>
                  </a:moveTo>
                  <a:cubicBezTo>
                    <a:pt x="4991" y="0"/>
                    <a:pt x="4779" y="121"/>
                    <a:pt x="4537" y="242"/>
                  </a:cubicBezTo>
                  <a:cubicBezTo>
                    <a:pt x="4053" y="545"/>
                    <a:pt x="1634" y="1815"/>
                    <a:pt x="666" y="2299"/>
                  </a:cubicBezTo>
                  <a:cubicBezTo>
                    <a:pt x="61" y="2662"/>
                    <a:pt x="1" y="3146"/>
                    <a:pt x="1" y="4053"/>
                  </a:cubicBezTo>
                  <a:lnTo>
                    <a:pt x="1" y="11433"/>
                  </a:lnTo>
                  <a:cubicBezTo>
                    <a:pt x="1" y="12400"/>
                    <a:pt x="545" y="12521"/>
                    <a:pt x="1029" y="12884"/>
                  </a:cubicBezTo>
                  <a:cubicBezTo>
                    <a:pt x="1376" y="13115"/>
                    <a:pt x="3324" y="13195"/>
                    <a:pt x="5311" y="13195"/>
                  </a:cubicBezTo>
                  <a:cubicBezTo>
                    <a:pt x="7482" y="13195"/>
                    <a:pt x="9700" y="13100"/>
                    <a:pt x="9921" y="13005"/>
                  </a:cubicBezTo>
                  <a:cubicBezTo>
                    <a:pt x="10768" y="12582"/>
                    <a:pt x="10586" y="12400"/>
                    <a:pt x="10526" y="11675"/>
                  </a:cubicBezTo>
                  <a:cubicBezTo>
                    <a:pt x="10465" y="11009"/>
                    <a:pt x="10586" y="4053"/>
                    <a:pt x="10526" y="3509"/>
                  </a:cubicBezTo>
                  <a:cubicBezTo>
                    <a:pt x="10465" y="2904"/>
                    <a:pt x="10526" y="2843"/>
                    <a:pt x="10163" y="2601"/>
                  </a:cubicBezTo>
                  <a:cubicBezTo>
                    <a:pt x="9800" y="2420"/>
                    <a:pt x="7199" y="1149"/>
                    <a:pt x="6291" y="484"/>
                  </a:cubicBezTo>
                  <a:cubicBezTo>
                    <a:pt x="5838" y="121"/>
                    <a:pt x="5520" y="0"/>
                    <a:pt x="5256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8"/>
            <p:cNvSpPr/>
            <p:nvPr/>
          </p:nvSpPr>
          <p:spPr>
            <a:xfrm>
              <a:off x="1940875" y="3374850"/>
              <a:ext cx="267700" cy="328750"/>
            </a:xfrm>
            <a:custGeom>
              <a:avLst/>
              <a:gdLst/>
              <a:ahLst/>
              <a:cxnLst/>
              <a:rect l="l" t="t" r="r" b="b"/>
              <a:pathLst>
                <a:path w="10708" h="13150" extrusionOk="0">
                  <a:moveTo>
                    <a:pt x="5279" y="0"/>
                  </a:moveTo>
                  <a:cubicBezTo>
                    <a:pt x="5003" y="0"/>
                    <a:pt x="4786" y="140"/>
                    <a:pt x="4537" y="296"/>
                  </a:cubicBezTo>
                  <a:cubicBezTo>
                    <a:pt x="4053" y="538"/>
                    <a:pt x="1634" y="1808"/>
                    <a:pt x="666" y="2352"/>
                  </a:cubicBezTo>
                  <a:cubicBezTo>
                    <a:pt x="61" y="2655"/>
                    <a:pt x="1" y="3139"/>
                    <a:pt x="1" y="4046"/>
                  </a:cubicBezTo>
                  <a:cubicBezTo>
                    <a:pt x="1" y="4046"/>
                    <a:pt x="1" y="9974"/>
                    <a:pt x="1" y="11426"/>
                  </a:cubicBezTo>
                  <a:cubicBezTo>
                    <a:pt x="1" y="12393"/>
                    <a:pt x="545" y="12454"/>
                    <a:pt x="1029" y="12817"/>
                  </a:cubicBezTo>
                  <a:cubicBezTo>
                    <a:pt x="1392" y="13059"/>
                    <a:pt x="3509" y="13149"/>
                    <a:pt x="5581" y="13149"/>
                  </a:cubicBezTo>
                  <a:cubicBezTo>
                    <a:pt x="7652" y="13149"/>
                    <a:pt x="9679" y="13059"/>
                    <a:pt x="9860" y="12938"/>
                  </a:cubicBezTo>
                  <a:cubicBezTo>
                    <a:pt x="10707" y="12514"/>
                    <a:pt x="10526" y="12333"/>
                    <a:pt x="10465" y="11668"/>
                  </a:cubicBezTo>
                  <a:cubicBezTo>
                    <a:pt x="10405" y="11002"/>
                    <a:pt x="10526" y="4106"/>
                    <a:pt x="10465" y="3502"/>
                  </a:cubicBezTo>
                  <a:cubicBezTo>
                    <a:pt x="10405" y="2957"/>
                    <a:pt x="10465" y="2897"/>
                    <a:pt x="10102" y="2655"/>
                  </a:cubicBezTo>
                  <a:cubicBezTo>
                    <a:pt x="9800" y="2413"/>
                    <a:pt x="7199" y="1203"/>
                    <a:pt x="6291" y="477"/>
                  </a:cubicBezTo>
                  <a:cubicBezTo>
                    <a:pt x="5851" y="125"/>
                    <a:pt x="5539" y="0"/>
                    <a:pt x="5279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8"/>
            <p:cNvSpPr/>
            <p:nvPr/>
          </p:nvSpPr>
          <p:spPr>
            <a:xfrm>
              <a:off x="1942400" y="3376175"/>
              <a:ext cx="266175" cy="326875"/>
            </a:xfrm>
            <a:custGeom>
              <a:avLst/>
              <a:gdLst/>
              <a:ahLst/>
              <a:cxnLst/>
              <a:rect l="l" t="t" r="r" b="b"/>
              <a:pathLst>
                <a:path w="10647" h="13075" extrusionOk="0">
                  <a:moveTo>
                    <a:pt x="5195" y="1"/>
                  </a:moveTo>
                  <a:cubicBezTo>
                    <a:pt x="4930" y="1"/>
                    <a:pt x="4718" y="122"/>
                    <a:pt x="4476" y="243"/>
                  </a:cubicBezTo>
                  <a:cubicBezTo>
                    <a:pt x="3992" y="545"/>
                    <a:pt x="1573" y="1815"/>
                    <a:pt x="665" y="2299"/>
                  </a:cubicBezTo>
                  <a:cubicBezTo>
                    <a:pt x="61" y="2602"/>
                    <a:pt x="0" y="3146"/>
                    <a:pt x="0" y="4053"/>
                  </a:cubicBezTo>
                  <a:cubicBezTo>
                    <a:pt x="0" y="4053"/>
                    <a:pt x="0" y="9860"/>
                    <a:pt x="0" y="11373"/>
                  </a:cubicBezTo>
                  <a:cubicBezTo>
                    <a:pt x="0" y="12280"/>
                    <a:pt x="544" y="12401"/>
                    <a:pt x="1028" y="12764"/>
                  </a:cubicBezTo>
                  <a:cubicBezTo>
                    <a:pt x="1346" y="12995"/>
                    <a:pt x="3280" y="13074"/>
                    <a:pt x="5252" y="13074"/>
                  </a:cubicBezTo>
                  <a:cubicBezTo>
                    <a:pt x="7408" y="13074"/>
                    <a:pt x="9610" y="12980"/>
                    <a:pt x="9799" y="12885"/>
                  </a:cubicBezTo>
                  <a:cubicBezTo>
                    <a:pt x="10646" y="12461"/>
                    <a:pt x="10465" y="12280"/>
                    <a:pt x="10404" y="11615"/>
                  </a:cubicBezTo>
                  <a:cubicBezTo>
                    <a:pt x="10344" y="10889"/>
                    <a:pt x="10465" y="4053"/>
                    <a:pt x="10404" y="3509"/>
                  </a:cubicBezTo>
                  <a:cubicBezTo>
                    <a:pt x="10344" y="2904"/>
                    <a:pt x="10404" y="2844"/>
                    <a:pt x="10041" y="2602"/>
                  </a:cubicBezTo>
                  <a:cubicBezTo>
                    <a:pt x="9678" y="2360"/>
                    <a:pt x="7138" y="1150"/>
                    <a:pt x="6230" y="485"/>
                  </a:cubicBezTo>
                  <a:cubicBezTo>
                    <a:pt x="5777" y="122"/>
                    <a:pt x="5459" y="1"/>
                    <a:pt x="5195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8"/>
            <p:cNvSpPr/>
            <p:nvPr/>
          </p:nvSpPr>
          <p:spPr>
            <a:xfrm>
              <a:off x="1942400" y="3376925"/>
              <a:ext cx="264650" cy="325375"/>
            </a:xfrm>
            <a:custGeom>
              <a:avLst/>
              <a:gdLst/>
              <a:ahLst/>
              <a:cxnLst/>
              <a:rect l="l" t="t" r="r" b="b"/>
              <a:pathLst>
                <a:path w="10586" h="13015" extrusionOk="0">
                  <a:moveTo>
                    <a:pt x="5195" y="1"/>
                  </a:moveTo>
                  <a:cubicBezTo>
                    <a:pt x="4930" y="1"/>
                    <a:pt x="4718" y="122"/>
                    <a:pt x="4476" y="273"/>
                  </a:cubicBezTo>
                  <a:cubicBezTo>
                    <a:pt x="3992" y="515"/>
                    <a:pt x="1573" y="1785"/>
                    <a:pt x="665" y="2330"/>
                  </a:cubicBezTo>
                  <a:cubicBezTo>
                    <a:pt x="61" y="2632"/>
                    <a:pt x="0" y="3116"/>
                    <a:pt x="0" y="4023"/>
                  </a:cubicBezTo>
                  <a:cubicBezTo>
                    <a:pt x="0" y="4023"/>
                    <a:pt x="0" y="9830"/>
                    <a:pt x="0" y="11282"/>
                  </a:cubicBezTo>
                  <a:cubicBezTo>
                    <a:pt x="0" y="12250"/>
                    <a:pt x="544" y="12371"/>
                    <a:pt x="1028" y="12673"/>
                  </a:cubicBezTo>
                  <a:cubicBezTo>
                    <a:pt x="1377" y="12926"/>
                    <a:pt x="3645" y="13014"/>
                    <a:pt x="5790" y="13014"/>
                  </a:cubicBezTo>
                  <a:cubicBezTo>
                    <a:pt x="7745" y="13014"/>
                    <a:pt x="9597" y="12941"/>
                    <a:pt x="9799" y="12855"/>
                  </a:cubicBezTo>
                  <a:cubicBezTo>
                    <a:pt x="10586" y="12431"/>
                    <a:pt x="10465" y="12250"/>
                    <a:pt x="10404" y="11524"/>
                  </a:cubicBezTo>
                  <a:cubicBezTo>
                    <a:pt x="10344" y="10859"/>
                    <a:pt x="10465" y="4023"/>
                    <a:pt x="10404" y="3479"/>
                  </a:cubicBezTo>
                  <a:cubicBezTo>
                    <a:pt x="10344" y="2874"/>
                    <a:pt x="10344" y="2814"/>
                    <a:pt x="10041" y="2632"/>
                  </a:cubicBezTo>
                  <a:cubicBezTo>
                    <a:pt x="9678" y="2390"/>
                    <a:pt x="7138" y="1180"/>
                    <a:pt x="6230" y="455"/>
                  </a:cubicBezTo>
                  <a:cubicBezTo>
                    <a:pt x="5777" y="122"/>
                    <a:pt x="5459" y="1"/>
                    <a:pt x="5195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8"/>
            <p:cNvSpPr/>
            <p:nvPr/>
          </p:nvSpPr>
          <p:spPr>
            <a:xfrm>
              <a:off x="1943900" y="3377700"/>
              <a:ext cx="263150" cy="323825"/>
            </a:xfrm>
            <a:custGeom>
              <a:avLst/>
              <a:gdLst/>
              <a:ahLst/>
              <a:cxnLst/>
              <a:rect l="l" t="t" r="r" b="b"/>
              <a:pathLst>
                <a:path w="10526" h="12953" extrusionOk="0">
                  <a:moveTo>
                    <a:pt x="5135" y="0"/>
                  </a:moveTo>
                  <a:cubicBezTo>
                    <a:pt x="4870" y="0"/>
                    <a:pt x="4658" y="121"/>
                    <a:pt x="4416" y="242"/>
                  </a:cubicBezTo>
                  <a:cubicBezTo>
                    <a:pt x="3932" y="545"/>
                    <a:pt x="1573" y="1815"/>
                    <a:pt x="605" y="2299"/>
                  </a:cubicBezTo>
                  <a:cubicBezTo>
                    <a:pt x="61" y="2601"/>
                    <a:pt x="1" y="3085"/>
                    <a:pt x="1" y="3992"/>
                  </a:cubicBezTo>
                  <a:cubicBezTo>
                    <a:pt x="1" y="3992"/>
                    <a:pt x="1" y="9799"/>
                    <a:pt x="1" y="11251"/>
                  </a:cubicBezTo>
                  <a:cubicBezTo>
                    <a:pt x="1" y="12219"/>
                    <a:pt x="484" y="12279"/>
                    <a:pt x="968" y="12642"/>
                  </a:cubicBezTo>
                  <a:cubicBezTo>
                    <a:pt x="1286" y="12874"/>
                    <a:pt x="3206" y="12953"/>
                    <a:pt x="5164" y="12953"/>
                  </a:cubicBezTo>
                  <a:cubicBezTo>
                    <a:pt x="7304" y="12953"/>
                    <a:pt x="9489" y="12858"/>
                    <a:pt x="9679" y="12763"/>
                  </a:cubicBezTo>
                  <a:cubicBezTo>
                    <a:pt x="10526" y="12340"/>
                    <a:pt x="10344" y="12158"/>
                    <a:pt x="10284" y="11493"/>
                  </a:cubicBezTo>
                  <a:cubicBezTo>
                    <a:pt x="10223" y="10828"/>
                    <a:pt x="10344" y="4053"/>
                    <a:pt x="10284" y="3448"/>
                  </a:cubicBezTo>
                  <a:cubicBezTo>
                    <a:pt x="10223" y="2904"/>
                    <a:pt x="10284" y="2843"/>
                    <a:pt x="9921" y="2601"/>
                  </a:cubicBezTo>
                  <a:cubicBezTo>
                    <a:pt x="9618" y="2359"/>
                    <a:pt x="7017" y="1149"/>
                    <a:pt x="6170" y="484"/>
                  </a:cubicBezTo>
                  <a:cubicBezTo>
                    <a:pt x="5717" y="121"/>
                    <a:pt x="5399" y="0"/>
                    <a:pt x="5135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8"/>
            <p:cNvSpPr/>
            <p:nvPr/>
          </p:nvSpPr>
          <p:spPr>
            <a:xfrm>
              <a:off x="1943900" y="3379000"/>
              <a:ext cx="261650" cy="321775"/>
            </a:xfrm>
            <a:custGeom>
              <a:avLst/>
              <a:gdLst/>
              <a:ahLst/>
              <a:cxnLst/>
              <a:rect l="l" t="t" r="r" b="b"/>
              <a:pathLst>
                <a:path w="10466" h="12871" extrusionOk="0">
                  <a:moveTo>
                    <a:pt x="5161" y="1"/>
                  </a:moveTo>
                  <a:cubicBezTo>
                    <a:pt x="4884" y="1"/>
                    <a:pt x="4666" y="126"/>
                    <a:pt x="4416" y="251"/>
                  </a:cubicBezTo>
                  <a:cubicBezTo>
                    <a:pt x="3932" y="493"/>
                    <a:pt x="1573" y="1763"/>
                    <a:pt x="666" y="2247"/>
                  </a:cubicBezTo>
                  <a:cubicBezTo>
                    <a:pt x="61" y="2610"/>
                    <a:pt x="1" y="3094"/>
                    <a:pt x="1" y="4001"/>
                  </a:cubicBezTo>
                  <a:cubicBezTo>
                    <a:pt x="1" y="4001"/>
                    <a:pt x="1" y="9747"/>
                    <a:pt x="1" y="11199"/>
                  </a:cubicBezTo>
                  <a:cubicBezTo>
                    <a:pt x="1" y="12106"/>
                    <a:pt x="545" y="12227"/>
                    <a:pt x="1029" y="12530"/>
                  </a:cubicBezTo>
                  <a:cubicBezTo>
                    <a:pt x="1377" y="12783"/>
                    <a:pt x="3629" y="12871"/>
                    <a:pt x="5750" y="12871"/>
                  </a:cubicBezTo>
                  <a:cubicBezTo>
                    <a:pt x="7682" y="12871"/>
                    <a:pt x="9506" y="12798"/>
                    <a:pt x="9679" y="12711"/>
                  </a:cubicBezTo>
                  <a:cubicBezTo>
                    <a:pt x="10465" y="12288"/>
                    <a:pt x="10344" y="12106"/>
                    <a:pt x="10284" y="11441"/>
                  </a:cubicBezTo>
                  <a:cubicBezTo>
                    <a:pt x="10223" y="10776"/>
                    <a:pt x="10344" y="4001"/>
                    <a:pt x="10284" y="3457"/>
                  </a:cubicBezTo>
                  <a:cubicBezTo>
                    <a:pt x="10223" y="2852"/>
                    <a:pt x="10223" y="2791"/>
                    <a:pt x="9921" y="2549"/>
                  </a:cubicBezTo>
                  <a:cubicBezTo>
                    <a:pt x="9558" y="2368"/>
                    <a:pt x="7017" y="1158"/>
                    <a:pt x="6170" y="432"/>
                  </a:cubicBezTo>
                  <a:cubicBezTo>
                    <a:pt x="5732" y="110"/>
                    <a:pt x="5420" y="1"/>
                    <a:pt x="5161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8"/>
            <p:cNvSpPr/>
            <p:nvPr/>
          </p:nvSpPr>
          <p:spPr>
            <a:xfrm>
              <a:off x="1943900" y="3379950"/>
              <a:ext cx="261650" cy="320075"/>
            </a:xfrm>
            <a:custGeom>
              <a:avLst/>
              <a:gdLst/>
              <a:ahLst/>
              <a:cxnLst/>
              <a:rect l="l" t="t" r="r" b="b"/>
              <a:pathLst>
                <a:path w="10466" h="12803" extrusionOk="0">
                  <a:moveTo>
                    <a:pt x="5127" y="1"/>
                  </a:moveTo>
                  <a:cubicBezTo>
                    <a:pt x="4870" y="1"/>
                    <a:pt x="4658" y="122"/>
                    <a:pt x="4416" y="273"/>
                  </a:cubicBezTo>
                  <a:cubicBezTo>
                    <a:pt x="3932" y="515"/>
                    <a:pt x="1573" y="1785"/>
                    <a:pt x="666" y="2269"/>
                  </a:cubicBezTo>
                  <a:cubicBezTo>
                    <a:pt x="61" y="2572"/>
                    <a:pt x="1" y="3056"/>
                    <a:pt x="1" y="3963"/>
                  </a:cubicBezTo>
                  <a:lnTo>
                    <a:pt x="1" y="11101"/>
                  </a:lnTo>
                  <a:cubicBezTo>
                    <a:pt x="1" y="12068"/>
                    <a:pt x="545" y="12129"/>
                    <a:pt x="1029" y="12492"/>
                  </a:cubicBezTo>
                  <a:cubicBezTo>
                    <a:pt x="1347" y="12723"/>
                    <a:pt x="3253" y="12802"/>
                    <a:pt x="5196" y="12802"/>
                  </a:cubicBezTo>
                  <a:cubicBezTo>
                    <a:pt x="7320" y="12802"/>
                    <a:pt x="9489" y="12708"/>
                    <a:pt x="9679" y="12613"/>
                  </a:cubicBezTo>
                  <a:cubicBezTo>
                    <a:pt x="10465" y="12189"/>
                    <a:pt x="10284" y="12068"/>
                    <a:pt x="10223" y="11343"/>
                  </a:cubicBezTo>
                  <a:cubicBezTo>
                    <a:pt x="10163" y="10677"/>
                    <a:pt x="10284" y="3963"/>
                    <a:pt x="10223" y="3419"/>
                  </a:cubicBezTo>
                  <a:cubicBezTo>
                    <a:pt x="10163" y="2874"/>
                    <a:pt x="10223" y="2753"/>
                    <a:pt x="9860" y="2572"/>
                  </a:cubicBezTo>
                  <a:cubicBezTo>
                    <a:pt x="9558" y="2330"/>
                    <a:pt x="7017" y="1120"/>
                    <a:pt x="6110" y="455"/>
                  </a:cubicBezTo>
                  <a:cubicBezTo>
                    <a:pt x="5687" y="122"/>
                    <a:pt x="5384" y="1"/>
                    <a:pt x="5127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8"/>
            <p:cNvSpPr/>
            <p:nvPr/>
          </p:nvSpPr>
          <p:spPr>
            <a:xfrm>
              <a:off x="1945425" y="3380525"/>
              <a:ext cx="258600" cy="318925"/>
            </a:xfrm>
            <a:custGeom>
              <a:avLst/>
              <a:gdLst/>
              <a:ahLst/>
              <a:cxnLst/>
              <a:rect l="l" t="t" r="r" b="b"/>
              <a:pathLst>
                <a:path w="10344" h="12757" extrusionOk="0">
                  <a:moveTo>
                    <a:pt x="5091" y="0"/>
                  </a:moveTo>
                  <a:cubicBezTo>
                    <a:pt x="4823" y="0"/>
                    <a:pt x="4605" y="125"/>
                    <a:pt x="4355" y="250"/>
                  </a:cubicBezTo>
                  <a:cubicBezTo>
                    <a:pt x="3871" y="492"/>
                    <a:pt x="1573" y="1762"/>
                    <a:pt x="605" y="2246"/>
                  </a:cubicBezTo>
                  <a:cubicBezTo>
                    <a:pt x="61" y="2549"/>
                    <a:pt x="0" y="3093"/>
                    <a:pt x="0" y="3940"/>
                  </a:cubicBezTo>
                  <a:cubicBezTo>
                    <a:pt x="0" y="3940"/>
                    <a:pt x="0" y="9686"/>
                    <a:pt x="0" y="11078"/>
                  </a:cubicBezTo>
                  <a:cubicBezTo>
                    <a:pt x="0" y="12045"/>
                    <a:pt x="484" y="12106"/>
                    <a:pt x="968" y="12469"/>
                  </a:cubicBezTo>
                  <a:cubicBezTo>
                    <a:pt x="1301" y="12681"/>
                    <a:pt x="3372" y="12756"/>
                    <a:pt x="5399" y="12756"/>
                  </a:cubicBezTo>
                  <a:cubicBezTo>
                    <a:pt x="7425" y="12756"/>
                    <a:pt x="9406" y="12681"/>
                    <a:pt x="9557" y="12590"/>
                  </a:cubicBezTo>
                  <a:cubicBezTo>
                    <a:pt x="10344" y="12166"/>
                    <a:pt x="10223" y="11985"/>
                    <a:pt x="10162" y="11320"/>
                  </a:cubicBezTo>
                  <a:cubicBezTo>
                    <a:pt x="10102" y="10654"/>
                    <a:pt x="10223" y="3940"/>
                    <a:pt x="10162" y="3396"/>
                  </a:cubicBezTo>
                  <a:cubicBezTo>
                    <a:pt x="10102" y="2851"/>
                    <a:pt x="10162" y="2791"/>
                    <a:pt x="9799" y="2549"/>
                  </a:cubicBezTo>
                  <a:cubicBezTo>
                    <a:pt x="9497" y="2307"/>
                    <a:pt x="6956" y="1157"/>
                    <a:pt x="6049" y="432"/>
                  </a:cubicBezTo>
                  <a:cubicBezTo>
                    <a:pt x="5639" y="110"/>
                    <a:pt x="5343" y="0"/>
                    <a:pt x="5091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8"/>
            <p:cNvSpPr/>
            <p:nvPr/>
          </p:nvSpPr>
          <p:spPr>
            <a:xfrm>
              <a:off x="1945425" y="3381475"/>
              <a:ext cx="258600" cy="317025"/>
            </a:xfrm>
            <a:custGeom>
              <a:avLst/>
              <a:gdLst/>
              <a:ahLst/>
              <a:cxnLst/>
              <a:rect l="l" t="t" r="r" b="b"/>
              <a:pathLst>
                <a:path w="10344" h="12681" extrusionOk="0">
                  <a:moveTo>
                    <a:pt x="5066" y="0"/>
                  </a:moveTo>
                  <a:cubicBezTo>
                    <a:pt x="4809" y="0"/>
                    <a:pt x="4597" y="121"/>
                    <a:pt x="4355" y="273"/>
                  </a:cubicBezTo>
                  <a:cubicBezTo>
                    <a:pt x="3871" y="515"/>
                    <a:pt x="1573" y="1724"/>
                    <a:pt x="665" y="2269"/>
                  </a:cubicBezTo>
                  <a:cubicBezTo>
                    <a:pt x="61" y="2571"/>
                    <a:pt x="0" y="3055"/>
                    <a:pt x="0" y="3902"/>
                  </a:cubicBezTo>
                  <a:lnTo>
                    <a:pt x="0" y="11040"/>
                  </a:lnTo>
                  <a:cubicBezTo>
                    <a:pt x="0" y="11947"/>
                    <a:pt x="544" y="12068"/>
                    <a:pt x="1028" y="12370"/>
                  </a:cubicBezTo>
                  <a:cubicBezTo>
                    <a:pt x="1317" y="12602"/>
                    <a:pt x="3208" y="12681"/>
                    <a:pt x="5137" y="12681"/>
                  </a:cubicBezTo>
                  <a:cubicBezTo>
                    <a:pt x="7245" y="12681"/>
                    <a:pt x="9399" y="12586"/>
                    <a:pt x="9557" y="12491"/>
                  </a:cubicBezTo>
                  <a:cubicBezTo>
                    <a:pt x="10344" y="12128"/>
                    <a:pt x="10223" y="11947"/>
                    <a:pt x="10162" y="11282"/>
                  </a:cubicBezTo>
                  <a:cubicBezTo>
                    <a:pt x="10102" y="10616"/>
                    <a:pt x="10223" y="3962"/>
                    <a:pt x="10162" y="3358"/>
                  </a:cubicBezTo>
                  <a:cubicBezTo>
                    <a:pt x="10102" y="2813"/>
                    <a:pt x="10102" y="2753"/>
                    <a:pt x="9799" y="2571"/>
                  </a:cubicBezTo>
                  <a:cubicBezTo>
                    <a:pt x="9436" y="2329"/>
                    <a:pt x="6956" y="1119"/>
                    <a:pt x="6049" y="454"/>
                  </a:cubicBezTo>
                  <a:cubicBezTo>
                    <a:pt x="5626" y="121"/>
                    <a:pt x="5323" y="0"/>
                    <a:pt x="5066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8"/>
            <p:cNvSpPr/>
            <p:nvPr/>
          </p:nvSpPr>
          <p:spPr>
            <a:xfrm>
              <a:off x="1946925" y="3382225"/>
              <a:ext cx="255600" cy="315150"/>
            </a:xfrm>
            <a:custGeom>
              <a:avLst/>
              <a:gdLst/>
              <a:ahLst/>
              <a:cxnLst/>
              <a:rect l="l" t="t" r="r" b="b"/>
              <a:pathLst>
                <a:path w="10224" h="12606" extrusionOk="0">
                  <a:moveTo>
                    <a:pt x="5006" y="1"/>
                  </a:moveTo>
                  <a:cubicBezTo>
                    <a:pt x="4749" y="1"/>
                    <a:pt x="4537" y="122"/>
                    <a:pt x="4295" y="243"/>
                  </a:cubicBezTo>
                  <a:cubicBezTo>
                    <a:pt x="3872" y="545"/>
                    <a:pt x="1513" y="1755"/>
                    <a:pt x="605" y="2239"/>
                  </a:cubicBezTo>
                  <a:cubicBezTo>
                    <a:pt x="61" y="2541"/>
                    <a:pt x="1" y="3025"/>
                    <a:pt x="1" y="3932"/>
                  </a:cubicBezTo>
                  <a:cubicBezTo>
                    <a:pt x="1" y="3932"/>
                    <a:pt x="1" y="9558"/>
                    <a:pt x="1" y="11010"/>
                  </a:cubicBezTo>
                  <a:cubicBezTo>
                    <a:pt x="1" y="11917"/>
                    <a:pt x="484" y="11977"/>
                    <a:pt x="968" y="12340"/>
                  </a:cubicBezTo>
                  <a:cubicBezTo>
                    <a:pt x="1255" y="12541"/>
                    <a:pt x="3111" y="12606"/>
                    <a:pt x="5014" y="12606"/>
                  </a:cubicBezTo>
                  <a:cubicBezTo>
                    <a:pt x="7133" y="12606"/>
                    <a:pt x="9309" y="12525"/>
                    <a:pt x="9437" y="12461"/>
                  </a:cubicBezTo>
                  <a:cubicBezTo>
                    <a:pt x="10223" y="12038"/>
                    <a:pt x="10102" y="11856"/>
                    <a:pt x="10042" y="11191"/>
                  </a:cubicBezTo>
                  <a:cubicBezTo>
                    <a:pt x="9981" y="10526"/>
                    <a:pt x="10102" y="3932"/>
                    <a:pt x="10042" y="3388"/>
                  </a:cubicBezTo>
                  <a:cubicBezTo>
                    <a:pt x="9981" y="2844"/>
                    <a:pt x="10042" y="2783"/>
                    <a:pt x="9679" y="2541"/>
                  </a:cubicBezTo>
                  <a:cubicBezTo>
                    <a:pt x="9376" y="2299"/>
                    <a:pt x="6896" y="1150"/>
                    <a:pt x="5989" y="485"/>
                  </a:cubicBezTo>
                  <a:cubicBezTo>
                    <a:pt x="5566" y="122"/>
                    <a:pt x="5263" y="1"/>
                    <a:pt x="5006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8"/>
            <p:cNvSpPr/>
            <p:nvPr/>
          </p:nvSpPr>
          <p:spPr>
            <a:xfrm>
              <a:off x="1946925" y="3383550"/>
              <a:ext cx="255600" cy="313625"/>
            </a:xfrm>
            <a:custGeom>
              <a:avLst/>
              <a:gdLst/>
              <a:ahLst/>
              <a:cxnLst/>
              <a:rect l="l" t="t" r="r" b="b"/>
              <a:pathLst>
                <a:path w="10224" h="12545" extrusionOk="0">
                  <a:moveTo>
                    <a:pt x="5031" y="0"/>
                  </a:moveTo>
                  <a:cubicBezTo>
                    <a:pt x="4763" y="0"/>
                    <a:pt x="4545" y="125"/>
                    <a:pt x="4295" y="250"/>
                  </a:cubicBezTo>
                  <a:cubicBezTo>
                    <a:pt x="3872" y="492"/>
                    <a:pt x="1513" y="1702"/>
                    <a:pt x="666" y="2186"/>
                  </a:cubicBezTo>
                  <a:cubicBezTo>
                    <a:pt x="61" y="2549"/>
                    <a:pt x="1" y="3033"/>
                    <a:pt x="1" y="3879"/>
                  </a:cubicBezTo>
                  <a:cubicBezTo>
                    <a:pt x="1" y="3879"/>
                    <a:pt x="1" y="9505"/>
                    <a:pt x="1" y="10896"/>
                  </a:cubicBezTo>
                  <a:cubicBezTo>
                    <a:pt x="1" y="11803"/>
                    <a:pt x="545" y="11924"/>
                    <a:pt x="968" y="12227"/>
                  </a:cubicBezTo>
                  <a:cubicBezTo>
                    <a:pt x="1271" y="12469"/>
                    <a:pt x="3327" y="12544"/>
                    <a:pt x="5339" y="12544"/>
                  </a:cubicBezTo>
                  <a:cubicBezTo>
                    <a:pt x="7350" y="12544"/>
                    <a:pt x="9316" y="12469"/>
                    <a:pt x="9437" y="12408"/>
                  </a:cubicBezTo>
                  <a:cubicBezTo>
                    <a:pt x="10223" y="11985"/>
                    <a:pt x="10102" y="11803"/>
                    <a:pt x="10042" y="11138"/>
                  </a:cubicBezTo>
                  <a:cubicBezTo>
                    <a:pt x="9981" y="10473"/>
                    <a:pt x="10102" y="3879"/>
                    <a:pt x="10042" y="3335"/>
                  </a:cubicBezTo>
                  <a:cubicBezTo>
                    <a:pt x="9981" y="2791"/>
                    <a:pt x="9981" y="2730"/>
                    <a:pt x="9679" y="2488"/>
                  </a:cubicBezTo>
                  <a:cubicBezTo>
                    <a:pt x="9316" y="2307"/>
                    <a:pt x="6896" y="1097"/>
                    <a:pt x="5989" y="432"/>
                  </a:cubicBezTo>
                  <a:cubicBezTo>
                    <a:pt x="5579" y="110"/>
                    <a:pt x="5283" y="0"/>
                    <a:pt x="5031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8"/>
            <p:cNvSpPr/>
            <p:nvPr/>
          </p:nvSpPr>
          <p:spPr>
            <a:xfrm>
              <a:off x="1948450" y="3384300"/>
              <a:ext cx="252550" cy="311575"/>
            </a:xfrm>
            <a:custGeom>
              <a:avLst/>
              <a:gdLst/>
              <a:ahLst/>
              <a:cxnLst/>
              <a:rect l="l" t="t" r="r" b="b"/>
              <a:pathLst>
                <a:path w="10102" h="12463" extrusionOk="0">
                  <a:moveTo>
                    <a:pt x="4919" y="0"/>
                  </a:moveTo>
                  <a:cubicBezTo>
                    <a:pt x="4674" y="0"/>
                    <a:pt x="4468" y="103"/>
                    <a:pt x="4234" y="220"/>
                  </a:cubicBezTo>
                  <a:cubicBezTo>
                    <a:pt x="3811" y="523"/>
                    <a:pt x="1512" y="1732"/>
                    <a:pt x="605" y="2216"/>
                  </a:cubicBezTo>
                  <a:cubicBezTo>
                    <a:pt x="0" y="2519"/>
                    <a:pt x="0" y="3003"/>
                    <a:pt x="0" y="3849"/>
                  </a:cubicBezTo>
                  <a:lnTo>
                    <a:pt x="0" y="10866"/>
                  </a:lnTo>
                  <a:cubicBezTo>
                    <a:pt x="0" y="11773"/>
                    <a:pt x="484" y="11834"/>
                    <a:pt x="907" y="12197"/>
                  </a:cubicBezTo>
                  <a:cubicBezTo>
                    <a:pt x="1194" y="12397"/>
                    <a:pt x="3037" y="12462"/>
                    <a:pt x="4932" y="12462"/>
                  </a:cubicBezTo>
                  <a:cubicBezTo>
                    <a:pt x="7042" y="12462"/>
                    <a:pt x="9216" y="12382"/>
                    <a:pt x="9376" y="12318"/>
                  </a:cubicBezTo>
                  <a:cubicBezTo>
                    <a:pt x="10102" y="11955"/>
                    <a:pt x="9981" y="11773"/>
                    <a:pt x="9920" y="11108"/>
                  </a:cubicBezTo>
                  <a:cubicBezTo>
                    <a:pt x="9860" y="10443"/>
                    <a:pt x="9981" y="3849"/>
                    <a:pt x="9920" y="3305"/>
                  </a:cubicBezTo>
                  <a:cubicBezTo>
                    <a:pt x="9860" y="2761"/>
                    <a:pt x="9920" y="2700"/>
                    <a:pt x="9618" y="2519"/>
                  </a:cubicBezTo>
                  <a:cubicBezTo>
                    <a:pt x="9255" y="2277"/>
                    <a:pt x="6775" y="1127"/>
                    <a:pt x="5928" y="462"/>
                  </a:cubicBezTo>
                  <a:cubicBezTo>
                    <a:pt x="5490" y="118"/>
                    <a:pt x="5182" y="0"/>
                    <a:pt x="4919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8"/>
            <p:cNvSpPr/>
            <p:nvPr/>
          </p:nvSpPr>
          <p:spPr>
            <a:xfrm>
              <a:off x="1948450" y="3385050"/>
              <a:ext cx="252550" cy="310825"/>
            </a:xfrm>
            <a:custGeom>
              <a:avLst/>
              <a:gdLst/>
              <a:ahLst/>
              <a:cxnLst/>
              <a:rect l="l" t="t" r="r" b="b"/>
              <a:pathLst>
                <a:path w="10102" h="12433" extrusionOk="0">
                  <a:moveTo>
                    <a:pt x="4970" y="1"/>
                  </a:moveTo>
                  <a:cubicBezTo>
                    <a:pt x="4702" y="1"/>
                    <a:pt x="4484" y="126"/>
                    <a:pt x="4234" y="251"/>
                  </a:cubicBezTo>
                  <a:cubicBezTo>
                    <a:pt x="3811" y="493"/>
                    <a:pt x="1512" y="1702"/>
                    <a:pt x="605" y="2186"/>
                  </a:cubicBezTo>
                  <a:cubicBezTo>
                    <a:pt x="61" y="2489"/>
                    <a:pt x="0" y="2973"/>
                    <a:pt x="0" y="3819"/>
                  </a:cubicBezTo>
                  <a:cubicBezTo>
                    <a:pt x="0" y="3819"/>
                    <a:pt x="0" y="9445"/>
                    <a:pt x="0" y="10836"/>
                  </a:cubicBezTo>
                  <a:cubicBezTo>
                    <a:pt x="0" y="11743"/>
                    <a:pt x="484" y="11804"/>
                    <a:pt x="968" y="12167"/>
                  </a:cubicBezTo>
                  <a:cubicBezTo>
                    <a:pt x="1254" y="12367"/>
                    <a:pt x="3084" y="12432"/>
                    <a:pt x="4958" y="12432"/>
                  </a:cubicBezTo>
                  <a:cubicBezTo>
                    <a:pt x="7045" y="12432"/>
                    <a:pt x="9188" y="12352"/>
                    <a:pt x="9315" y="12288"/>
                  </a:cubicBezTo>
                  <a:cubicBezTo>
                    <a:pt x="10102" y="11864"/>
                    <a:pt x="9981" y="11683"/>
                    <a:pt x="9920" y="11018"/>
                  </a:cubicBezTo>
                  <a:cubicBezTo>
                    <a:pt x="9860" y="10413"/>
                    <a:pt x="9981" y="3880"/>
                    <a:pt x="9920" y="3335"/>
                  </a:cubicBezTo>
                  <a:cubicBezTo>
                    <a:pt x="9860" y="2791"/>
                    <a:pt x="9920" y="2731"/>
                    <a:pt x="9557" y="2489"/>
                  </a:cubicBezTo>
                  <a:cubicBezTo>
                    <a:pt x="9255" y="2307"/>
                    <a:pt x="6775" y="1097"/>
                    <a:pt x="5928" y="432"/>
                  </a:cubicBezTo>
                  <a:cubicBezTo>
                    <a:pt x="5518" y="110"/>
                    <a:pt x="5222" y="1"/>
                    <a:pt x="4970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8"/>
            <p:cNvSpPr/>
            <p:nvPr/>
          </p:nvSpPr>
          <p:spPr>
            <a:xfrm>
              <a:off x="1948450" y="3386000"/>
              <a:ext cx="251050" cy="308350"/>
            </a:xfrm>
            <a:custGeom>
              <a:avLst/>
              <a:gdLst/>
              <a:ahLst/>
              <a:cxnLst/>
              <a:rect l="l" t="t" r="r" b="b"/>
              <a:pathLst>
                <a:path w="10042" h="12334" extrusionOk="0">
                  <a:moveTo>
                    <a:pt x="4945" y="1"/>
                  </a:moveTo>
                  <a:cubicBezTo>
                    <a:pt x="4688" y="1"/>
                    <a:pt x="4476" y="122"/>
                    <a:pt x="4234" y="273"/>
                  </a:cubicBezTo>
                  <a:cubicBezTo>
                    <a:pt x="3811" y="515"/>
                    <a:pt x="1512" y="1725"/>
                    <a:pt x="665" y="2209"/>
                  </a:cubicBezTo>
                  <a:cubicBezTo>
                    <a:pt x="61" y="2511"/>
                    <a:pt x="0" y="2995"/>
                    <a:pt x="0" y="3842"/>
                  </a:cubicBezTo>
                  <a:cubicBezTo>
                    <a:pt x="0" y="3842"/>
                    <a:pt x="0" y="9346"/>
                    <a:pt x="0" y="10738"/>
                  </a:cubicBezTo>
                  <a:cubicBezTo>
                    <a:pt x="0" y="11645"/>
                    <a:pt x="544" y="11766"/>
                    <a:pt x="968" y="12068"/>
                  </a:cubicBezTo>
                  <a:cubicBezTo>
                    <a:pt x="1254" y="12269"/>
                    <a:pt x="3084" y="12334"/>
                    <a:pt x="4958" y="12334"/>
                  </a:cubicBezTo>
                  <a:cubicBezTo>
                    <a:pt x="7045" y="12334"/>
                    <a:pt x="9188" y="12253"/>
                    <a:pt x="9315" y="12189"/>
                  </a:cubicBezTo>
                  <a:cubicBezTo>
                    <a:pt x="10041" y="11826"/>
                    <a:pt x="9920" y="11645"/>
                    <a:pt x="9860" y="10980"/>
                  </a:cubicBezTo>
                  <a:cubicBezTo>
                    <a:pt x="9860" y="10314"/>
                    <a:pt x="9920" y="3842"/>
                    <a:pt x="9860" y="3297"/>
                  </a:cubicBezTo>
                  <a:cubicBezTo>
                    <a:pt x="9860" y="2753"/>
                    <a:pt x="9860" y="2693"/>
                    <a:pt x="9557" y="2511"/>
                  </a:cubicBezTo>
                  <a:cubicBezTo>
                    <a:pt x="9194" y="2269"/>
                    <a:pt x="6775" y="1120"/>
                    <a:pt x="5928" y="455"/>
                  </a:cubicBezTo>
                  <a:cubicBezTo>
                    <a:pt x="5505" y="122"/>
                    <a:pt x="5202" y="1"/>
                    <a:pt x="4945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8"/>
            <p:cNvSpPr/>
            <p:nvPr/>
          </p:nvSpPr>
          <p:spPr>
            <a:xfrm>
              <a:off x="1949950" y="3386575"/>
              <a:ext cx="249550" cy="307775"/>
            </a:xfrm>
            <a:custGeom>
              <a:avLst/>
              <a:gdLst/>
              <a:ahLst/>
              <a:cxnLst/>
              <a:rect l="l" t="t" r="r" b="b"/>
              <a:pathLst>
                <a:path w="9982" h="12311" extrusionOk="0">
                  <a:moveTo>
                    <a:pt x="4917" y="0"/>
                  </a:moveTo>
                  <a:cubicBezTo>
                    <a:pt x="4656" y="0"/>
                    <a:pt x="4453" y="125"/>
                    <a:pt x="4235" y="250"/>
                  </a:cubicBezTo>
                  <a:cubicBezTo>
                    <a:pt x="3751" y="492"/>
                    <a:pt x="1513" y="1702"/>
                    <a:pt x="605" y="2186"/>
                  </a:cubicBezTo>
                  <a:cubicBezTo>
                    <a:pt x="61" y="2488"/>
                    <a:pt x="1" y="2972"/>
                    <a:pt x="1" y="3819"/>
                  </a:cubicBezTo>
                  <a:lnTo>
                    <a:pt x="1" y="10715"/>
                  </a:lnTo>
                  <a:cubicBezTo>
                    <a:pt x="1" y="11622"/>
                    <a:pt x="484" y="11682"/>
                    <a:pt x="908" y="12045"/>
                  </a:cubicBezTo>
                  <a:cubicBezTo>
                    <a:pt x="1194" y="12246"/>
                    <a:pt x="3024" y="12311"/>
                    <a:pt x="4898" y="12311"/>
                  </a:cubicBezTo>
                  <a:cubicBezTo>
                    <a:pt x="6985" y="12311"/>
                    <a:pt x="9128" y="12230"/>
                    <a:pt x="9255" y="12166"/>
                  </a:cubicBezTo>
                  <a:cubicBezTo>
                    <a:pt x="9981" y="11803"/>
                    <a:pt x="9860" y="11561"/>
                    <a:pt x="9800" y="10957"/>
                  </a:cubicBezTo>
                  <a:cubicBezTo>
                    <a:pt x="9739" y="10291"/>
                    <a:pt x="9860" y="3819"/>
                    <a:pt x="9800" y="3274"/>
                  </a:cubicBezTo>
                  <a:cubicBezTo>
                    <a:pt x="9739" y="2730"/>
                    <a:pt x="9800" y="2670"/>
                    <a:pt x="9437" y="2488"/>
                  </a:cubicBezTo>
                  <a:cubicBezTo>
                    <a:pt x="9134" y="2246"/>
                    <a:pt x="6715" y="1097"/>
                    <a:pt x="5868" y="432"/>
                  </a:cubicBezTo>
                  <a:cubicBezTo>
                    <a:pt x="5458" y="110"/>
                    <a:pt x="5162" y="0"/>
                    <a:pt x="4917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8"/>
            <p:cNvSpPr/>
            <p:nvPr/>
          </p:nvSpPr>
          <p:spPr>
            <a:xfrm>
              <a:off x="1949950" y="3387525"/>
              <a:ext cx="248025" cy="305325"/>
            </a:xfrm>
            <a:custGeom>
              <a:avLst/>
              <a:gdLst/>
              <a:ahLst/>
              <a:cxnLst/>
              <a:rect l="l" t="t" r="r" b="b"/>
              <a:pathLst>
                <a:path w="9921" h="12213" extrusionOk="0">
                  <a:moveTo>
                    <a:pt x="4893" y="0"/>
                  </a:moveTo>
                  <a:cubicBezTo>
                    <a:pt x="4643" y="0"/>
                    <a:pt x="4446" y="121"/>
                    <a:pt x="4235" y="273"/>
                  </a:cubicBezTo>
                  <a:cubicBezTo>
                    <a:pt x="3751" y="514"/>
                    <a:pt x="1513" y="1724"/>
                    <a:pt x="605" y="2148"/>
                  </a:cubicBezTo>
                  <a:cubicBezTo>
                    <a:pt x="61" y="2450"/>
                    <a:pt x="1" y="2934"/>
                    <a:pt x="1" y="3781"/>
                  </a:cubicBezTo>
                  <a:cubicBezTo>
                    <a:pt x="1" y="3781"/>
                    <a:pt x="1" y="9285"/>
                    <a:pt x="1" y="10677"/>
                  </a:cubicBezTo>
                  <a:cubicBezTo>
                    <a:pt x="1" y="11584"/>
                    <a:pt x="484" y="11644"/>
                    <a:pt x="968" y="11947"/>
                  </a:cubicBezTo>
                  <a:cubicBezTo>
                    <a:pt x="1226" y="12147"/>
                    <a:pt x="3040" y="12212"/>
                    <a:pt x="4900" y="12212"/>
                  </a:cubicBezTo>
                  <a:cubicBezTo>
                    <a:pt x="6972" y="12212"/>
                    <a:pt x="9099" y="12132"/>
                    <a:pt x="9195" y="12068"/>
                  </a:cubicBezTo>
                  <a:cubicBezTo>
                    <a:pt x="9921" y="11705"/>
                    <a:pt x="9860" y="11523"/>
                    <a:pt x="9800" y="10858"/>
                  </a:cubicBezTo>
                  <a:cubicBezTo>
                    <a:pt x="9739" y="10253"/>
                    <a:pt x="9860" y="3841"/>
                    <a:pt x="9800" y="3297"/>
                  </a:cubicBezTo>
                  <a:cubicBezTo>
                    <a:pt x="9739" y="2753"/>
                    <a:pt x="9739" y="2692"/>
                    <a:pt x="9437" y="2450"/>
                  </a:cubicBezTo>
                  <a:cubicBezTo>
                    <a:pt x="9134" y="2269"/>
                    <a:pt x="6715" y="1119"/>
                    <a:pt x="5868" y="454"/>
                  </a:cubicBezTo>
                  <a:cubicBezTo>
                    <a:pt x="5445" y="121"/>
                    <a:pt x="5142" y="0"/>
                    <a:pt x="4893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8"/>
            <p:cNvSpPr/>
            <p:nvPr/>
          </p:nvSpPr>
          <p:spPr>
            <a:xfrm>
              <a:off x="1951475" y="3388825"/>
              <a:ext cx="246500" cy="303425"/>
            </a:xfrm>
            <a:custGeom>
              <a:avLst/>
              <a:gdLst/>
              <a:ahLst/>
              <a:cxnLst/>
              <a:rect l="l" t="t" r="r" b="b"/>
              <a:pathLst>
                <a:path w="9860" h="12137" extrusionOk="0">
                  <a:moveTo>
                    <a:pt x="4806" y="1"/>
                  </a:moveTo>
                  <a:cubicBezTo>
                    <a:pt x="4569" y="1"/>
                    <a:pt x="4378" y="104"/>
                    <a:pt x="4174" y="221"/>
                  </a:cubicBezTo>
                  <a:cubicBezTo>
                    <a:pt x="3690" y="462"/>
                    <a:pt x="1452" y="1672"/>
                    <a:pt x="605" y="2156"/>
                  </a:cubicBezTo>
                  <a:cubicBezTo>
                    <a:pt x="0" y="2459"/>
                    <a:pt x="0" y="2943"/>
                    <a:pt x="0" y="3789"/>
                  </a:cubicBezTo>
                  <a:cubicBezTo>
                    <a:pt x="0" y="3789"/>
                    <a:pt x="0" y="9233"/>
                    <a:pt x="0" y="10564"/>
                  </a:cubicBezTo>
                  <a:cubicBezTo>
                    <a:pt x="0" y="11471"/>
                    <a:pt x="484" y="11532"/>
                    <a:pt x="907" y="11895"/>
                  </a:cubicBezTo>
                  <a:cubicBezTo>
                    <a:pt x="1180" y="12076"/>
                    <a:pt x="3191" y="12137"/>
                    <a:pt x="5157" y="12137"/>
                  </a:cubicBezTo>
                  <a:cubicBezTo>
                    <a:pt x="7123" y="12137"/>
                    <a:pt x="9043" y="12076"/>
                    <a:pt x="9134" y="12016"/>
                  </a:cubicBezTo>
                  <a:cubicBezTo>
                    <a:pt x="9860" y="11653"/>
                    <a:pt x="9739" y="11471"/>
                    <a:pt x="9678" y="10806"/>
                  </a:cubicBezTo>
                  <a:cubicBezTo>
                    <a:pt x="9618" y="10201"/>
                    <a:pt x="9739" y="3789"/>
                    <a:pt x="9678" y="3245"/>
                  </a:cubicBezTo>
                  <a:cubicBezTo>
                    <a:pt x="9618" y="2701"/>
                    <a:pt x="9678" y="2640"/>
                    <a:pt x="9376" y="2459"/>
                  </a:cubicBezTo>
                  <a:cubicBezTo>
                    <a:pt x="9013" y="2217"/>
                    <a:pt x="6654" y="1067"/>
                    <a:pt x="5807" y="462"/>
                  </a:cubicBezTo>
                  <a:cubicBezTo>
                    <a:pt x="5369" y="119"/>
                    <a:pt x="5061" y="1"/>
                    <a:pt x="4806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8"/>
            <p:cNvSpPr/>
            <p:nvPr/>
          </p:nvSpPr>
          <p:spPr>
            <a:xfrm>
              <a:off x="1951475" y="3389600"/>
              <a:ext cx="245000" cy="302100"/>
            </a:xfrm>
            <a:custGeom>
              <a:avLst/>
              <a:gdLst/>
              <a:ahLst/>
              <a:cxnLst/>
              <a:rect l="l" t="t" r="r" b="b"/>
              <a:pathLst>
                <a:path w="9800" h="12084" extrusionOk="0">
                  <a:moveTo>
                    <a:pt x="4856" y="0"/>
                  </a:moveTo>
                  <a:cubicBezTo>
                    <a:pt x="4595" y="0"/>
                    <a:pt x="4392" y="125"/>
                    <a:pt x="4174" y="250"/>
                  </a:cubicBezTo>
                  <a:cubicBezTo>
                    <a:pt x="3690" y="492"/>
                    <a:pt x="1452" y="1641"/>
                    <a:pt x="605" y="2125"/>
                  </a:cubicBezTo>
                  <a:cubicBezTo>
                    <a:pt x="61" y="2428"/>
                    <a:pt x="0" y="2912"/>
                    <a:pt x="0" y="3758"/>
                  </a:cubicBezTo>
                  <a:cubicBezTo>
                    <a:pt x="0" y="3758"/>
                    <a:pt x="0" y="9202"/>
                    <a:pt x="0" y="10533"/>
                  </a:cubicBezTo>
                  <a:cubicBezTo>
                    <a:pt x="0" y="11440"/>
                    <a:pt x="484" y="11501"/>
                    <a:pt x="907" y="11864"/>
                  </a:cubicBezTo>
                  <a:cubicBezTo>
                    <a:pt x="1161" y="12033"/>
                    <a:pt x="2926" y="12084"/>
                    <a:pt x="4751" y="12084"/>
                  </a:cubicBezTo>
                  <a:cubicBezTo>
                    <a:pt x="6841" y="12084"/>
                    <a:pt x="9009" y="12017"/>
                    <a:pt x="9073" y="11985"/>
                  </a:cubicBezTo>
                  <a:cubicBezTo>
                    <a:pt x="9799" y="11622"/>
                    <a:pt x="9739" y="11380"/>
                    <a:pt x="9678" y="10775"/>
                  </a:cubicBezTo>
                  <a:cubicBezTo>
                    <a:pt x="9618" y="10110"/>
                    <a:pt x="9739" y="3758"/>
                    <a:pt x="9678" y="3214"/>
                  </a:cubicBezTo>
                  <a:cubicBezTo>
                    <a:pt x="9618" y="2730"/>
                    <a:pt x="9618" y="2670"/>
                    <a:pt x="9315" y="2428"/>
                  </a:cubicBezTo>
                  <a:cubicBezTo>
                    <a:pt x="9013" y="2246"/>
                    <a:pt x="6593" y="1097"/>
                    <a:pt x="5807" y="431"/>
                  </a:cubicBezTo>
                  <a:cubicBezTo>
                    <a:pt x="5397" y="110"/>
                    <a:pt x="5101" y="0"/>
                    <a:pt x="4856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8"/>
            <p:cNvSpPr/>
            <p:nvPr/>
          </p:nvSpPr>
          <p:spPr>
            <a:xfrm>
              <a:off x="1951475" y="3390350"/>
              <a:ext cx="245000" cy="299850"/>
            </a:xfrm>
            <a:custGeom>
              <a:avLst/>
              <a:gdLst/>
              <a:ahLst/>
              <a:cxnLst/>
              <a:rect l="l" t="t" r="r" b="b"/>
              <a:pathLst>
                <a:path w="9800" h="11994" extrusionOk="0">
                  <a:moveTo>
                    <a:pt x="4800" y="0"/>
                  </a:moveTo>
                  <a:cubicBezTo>
                    <a:pt x="4569" y="0"/>
                    <a:pt x="4378" y="103"/>
                    <a:pt x="4174" y="220"/>
                  </a:cubicBezTo>
                  <a:cubicBezTo>
                    <a:pt x="3690" y="522"/>
                    <a:pt x="1512" y="1672"/>
                    <a:pt x="605" y="2156"/>
                  </a:cubicBezTo>
                  <a:cubicBezTo>
                    <a:pt x="61" y="2458"/>
                    <a:pt x="0" y="2882"/>
                    <a:pt x="0" y="3728"/>
                  </a:cubicBezTo>
                  <a:lnTo>
                    <a:pt x="0" y="10503"/>
                  </a:lnTo>
                  <a:cubicBezTo>
                    <a:pt x="0" y="11350"/>
                    <a:pt x="484" y="11471"/>
                    <a:pt x="968" y="11773"/>
                  </a:cubicBezTo>
                  <a:cubicBezTo>
                    <a:pt x="1193" y="11943"/>
                    <a:pt x="2943" y="11993"/>
                    <a:pt x="4760" y="11993"/>
                  </a:cubicBezTo>
                  <a:cubicBezTo>
                    <a:pt x="6841" y="11993"/>
                    <a:pt x="9009" y="11927"/>
                    <a:pt x="9073" y="11894"/>
                  </a:cubicBezTo>
                  <a:cubicBezTo>
                    <a:pt x="9799" y="11531"/>
                    <a:pt x="9678" y="11350"/>
                    <a:pt x="9618" y="10685"/>
                  </a:cubicBezTo>
                  <a:cubicBezTo>
                    <a:pt x="9557" y="10080"/>
                    <a:pt x="9678" y="3728"/>
                    <a:pt x="9618" y="3244"/>
                  </a:cubicBezTo>
                  <a:cubicBezTo>
                    <a:pt x="9557" y="2700"/>
                    <a:pt x="9618" y="2640"/>
                    <a:pt x="9315" y="2398"/>
                  </a:cubicBezTo>
                  <a:cubicBezTo>
                    <a:pt x="9013" y="2216"/>
                    <a:pt x="6593" y="1067"/>
                    <a:pt x="5746" y="462"/>
                  </a:cubicBezTo>
                  <a:cubicBezTo>
                    <a:pt x="5340" y="118"/>
                    <a:pt x="5047" y="0"/>
                    <a:pt x="4800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8"/>
            <p:cNvSpPr/>
            <p:nvPr/>
          </p:nvSpPr>
          <p:spPr>
            <a:xfrm>
              <a:off x="1952975" y="3391675"/>
              <a:ext cx="241975" cy="298525"/>
            </a:xfrm>
            <a:custGeom>
              <a:avLst/>
              <a:gdLst/>
              <a:ahLst/>
              <a:cxnLst/>
              <a:rect l="l" t="t" r="r" b="b"/>
              <a:pathLst>
                <a:path w="9679" h="11941" extrusionOk="0">
                  <a:moveTo>
                    <a:pt x="4764" y="1"/>
                  </a:moveTo>
                  <a:cubicBezTo>
                    <a:pt x="4522" y="1"/>
                    <a:pt x="4325" y="107"/>
                    <a:pt x="4114" y="228"/>
                  </a:cubicBezTo>
                  <a:cubicBezTo>
                    <a:pt x="3690" y="469"/>
                    <a:pt x="1452" y="1619"/>
                    <a:pt x="605" y="2103"/>
                  </a:cubicBezTo>
                  <a:cubicBezTo>
                    <a:pt x="61" y="2405"/>
                    <a:pt x="1" y="2889"/>
                    <a:pt x="1" y="3675"/>
                  </a:cubicBezTo>
                  <a:lnTo>
                    <a:pt x="1" y="10450"/>
                  </a:lnTo>
                  <a:cubicBezTo>
                    <a:pt x="1" y="11297"/>
                    <a:pt x="484" y="11357"/>
                    <a:pt x="908" y="11720"/>
                  </a:cubicBezTo>
                  <a:cubicBezTo>
                    <a:pt x="1162" y="11890"/>
                    <a:pt x="2900" y="11940"/>
                    <a:pt x="4703" y="11940"/>
                  </a:cubicBezTo>
                  <a:cubicBezTo>
                    <a:pt x="6768" y="11940"/>
                    <a:pt x="8916" y="11874"/>
                    <a:pt x="9013" y="11841"/>
                  </a:cubicBezTo>
                  <a:cubicBezTo>
                    <a:pt x="9679" y="11478"/>
                    <a:pt x="9618" y="11297"/>
                    <a:pt x="9558" y="10632"/>
                  </a:cubicBezTo>
                  <a:cubicBezTo>
                    <a:pt x="9497" y="10027"/>
                    <a:pt x="9618" y="3736"/>
                    <a:pt x="9558" y="3191"/>
                  </a:cubicBezTo>
                  <a:cubicBezTo>
                    <a:pt x="9497" y="2647"/>
                    <a:pt x="9558" y="2587"/>
                    <a:pt x="9195" y="2405"/>
                  </a:cubicBezTo>
                  <a:cubicBezTo>
                    <a:pt x="8892" y="2163"/>
                    <a:pt x="6533" y="1074"/>
                    <a:pt x="5686" y="409"/>
                  </a:cubicBezTo>
                  <a:cubicBezTo>
                    <a:pt x="5293" y="107"/>
                    <a:pt x="5006" y="1"/>
                    <a:pt x="4764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8"/>
            <p:cNvSpPr/>
            <p:nvPr/>
          </p:nvSpPr>
          <p:spPr>
            <a:xfrm>
              <a:off x="1952975" y="3392050"/>
              <a:ext cx="241975" cy="296625"/>
            </a:xfrm>
            <a:custGeom>
              <a:avLst/>
              <a:gdLst/>
              <a:ahLst/>
              <a:cxnLst/>
              <a:rect l="l" t="t" r="r" b="b"/>
              <a:pathLst>
                <a:path w="9679" h="11865" extrusionOk="0">
                  <a:moveTo>
                    <a:pt x="4764" y="1"/>
                  </a:moveTo>
                  <a:cubicBezTo>
                    <a:pt x="4522" y="1"/>
                    <a:pt x="4325" y="122"/>
                    <a:pt x="4114" y="273"/>
                  </a:cubicBezTo>
                  <a:cubicBezTo>
                    <a:pt x="3690" y="515"/>
                    <a:pt x="1452" y="1664"/>
                    <a:pt x="605" y="2088"/>
                  </a:cubicBezTo>
                  <a:cubicBezTo>
                    <a:pt x="61" y="2390"/>
                    <a:pt x="1" y="2874"/>
                    <a:pt x="1" y="3721"/>
                  </a:cubicBezTo>
                  <a:cubicBezTo>
                    <a:pt x="1" y="3721"/>
                    <a:pt x="1" y="9044"/>
                    <a:pt x="1" y="10375"/>
                  </a:cubicBezTo>
                  <a:cubicBezTo>
                    <a:pt x="1" y="11282"/>
                    <a:pt x="484" y="11342"/>
                    <a:pt x="908" y="11645"/>
                  </a:cubicBezTo>
                  <a:cubicBezTo>
                    <a:pt x="1162" y="11814"/>
                    <a:pt x="2900" y="11865"/>
                    <a:pt x="4697" y="11865"/>
                  </a:cubicBezTo>
                  <a:cubicBezTo>
                    <a:pt x="6755" y="11865"/>
                    <a:pt x="8888" y="11798"/>
                    <a:pt x="8953" y="11766"/>
                  </a:cubicBezTo>
                  <a:cubicBezTo>
                    <a:pt x="9679" y="11403"/>
                    <a:pt x="9558" y="11221"/>
                    <a:pt x="9558" y="10617"/>
                  </a:cubicBezTo>
                  <a:cubicBezTo>
                    <a:pt x="9497" y="9951"/>
                    <a:pt x="9558" y="3721"/>
                    <a:pt x="9558" y="3176"/>
                  </a:cubicBezTo>
                  <a:cubicBezTo>
                    <a:pt x="9497" y="2693"/>
                    <a:pt x="9497" y="2632"/>
                    <a:pt x="9195" y="2390"/>
                  </a:cubicBezTo>
                  <a:cubicBezTo>
                    <a:pt x="8892" y="2209"/>
                    <a:pt x="6533" y="1059"/>
                    <a:pt x="5686" y="454"/>
                  </a:cubicBezTo>
                  <a:cubicBezTo>
                    <a:pt x="5293" y="122"/>
                    <a:pt x="5006" y="1"/>
                    <a:pt x="4764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8"/>
            <p:cNvSpPr/>
            <p:nvPr/>
          </p:nvSpPr>
          <p:spPr>
            <a:xfrm>
              <a:off x="1954500" y="3393200"/>
              <a:ext cx="238950" cy="295475"/>
            </a:xfrm>
            <a:custGeom>
              <a:avLst/>
              <a:gdLst/>
              <a:ahLst/>
              <a:cxnLst/>
              <a:rect l="l" t="t" r="r" b="b"/>
              <a:pathLst>
                <a:path w="9558" h="11819" extrusionOk="0">
                  <a:moveTo>
                    <a:pt x="4703" y="0"/>
                  </a:moveTo>
                  <a:cubicBezTo>
                    <a:pt x="4461" y="0"/>
                    <a:pt x="4264" y="106"/>
                    <a:pt x="4053" y="227"/>
                  </a:cubicBezTo>
                  <a:cubicBezTo>
                    <a:pt x="3629" y="469"/>
                    <a:pt x="1452" y="1618"/>
                    <a:pt x="544" y="2102"/>
                  </a:cubicBezTo>
                  <a:cubicBezTo>
                    <a:pt x="0" y="2405"/>
                    <a:pt x="0" y="2828"/>
                    <a:pt x="0" y="3675"/>
                  </a:cubicBezTo>
                  <a:cubicBezTo>
                    <a:pt x="0" y="3675"/>
                    <a:pt x="0" y="8998"/>
                    <a:pt x="0" y="10329"/>
                  </a:cubicBezTo>
                  <a:cubicBezTo>
                    <a:pt x="0" y="11175"/>
                    <a:pt x="484" y="11296"/>
                    <a:pt x="907" y="11599"/>
                  </a:cubicBezTo>
                  <a:cubicBezTo>
                    <a:pt x="1133" y="11768"/>
                    <a:pt x="2856" y="11819"/>
                    <a:pt x="4645" y="11819"/>
                  </a:cubicBezTo>
                  <a:cubicBezTo>
                    <a:pt x="6694" y="11819"/>
                    <a:pt x="8827" y="11752"/>
                    <a:pt x="8892" y="11720"/>
                  </a:cubicBezTo>
                  <a:cubicBezTo>
                    <a:pt x="9557" y="11357"/>
                    <a:pt x="9497" y="11175"/>
                    <a:pt x="9436" y="10510"/>
                  </a:cubicBezTo>
                  <a:cubicBezTo>
                    <a:pt x="9376" y="9905"/>
                    <a:pt x="9497" y="3675"/>
                    <a:pt x="9436" y="3191"/>
                  </a:cubicBezTo>
                  <a:cubicBezTo>
                    <a:pt x="9376" y="2647"/>
                    <a:pt x="9436" y="2586"/>
                    <a:pt x="9134" y="2405"/>
                  </a:cubicBezTo>
                  <a:cubicBezTo>
                    <a:pt x="8771" y="2163"/>
                    <a:pt x="6472" y="1074"/>
                    <a:pt x="5625" y="408"/>
                  </a:cubicBezTo>
                  <a:cubicBezTo>
                    <a:pt x="5232" y="106"/>
                    <a:pt x="4945" y="0"/>
                    <a:pt x="4703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8"/>
            <p:cNvSpPr/>
            <p:nvPr/>
          </p:nvSpPr>
          <p:spPr>
            <a:xfrm>
              <a:off x="1954500" y="3394125"/>
              <a:ext cx="238950" cy="293050"/>
            </a:xfrm>
            <a:custGeom>
              <a:avLst/>
              <a:gdLst/>
              <a:ahLst/>
              <a:cxnLst/>
              <a:rect l="l" t="t" r="r" b="b"/>
              <a:pathLst>
                <a:path w="9558" h="11722" extrusionOk="0">
                  <a:moveTo>
                    <a:pt x="4727" y="1"/>
                  </a:moveTo>
                  <a:cubicBezTo>
                    <a:pt x="4474" y="1"/>
                    <a:pt x="4271" y="126"/>
                    <a:pt x="4053" y="250"/>
                  </a:cubicBezTo>
                  <a:cubicBezTo>
                    <a:pt x="3629" y="492"/>
                    <a:pt x="1452" y="1642"/>
                    <a:pt x="605" y="2065"/>
                  </a:cubicBezTo>
                  <a:cubicBezTo>
                    <a:pt x="60" y="2368"/>
                    <a:pt x="0" y="2852"/>
                    <a:pt x="0" y="3638"/>
                  </a:cubicBezTo>
                  <a:cubicBezTo>
                    <a:pt x="0" y="3638"/>
                    <a:pt x="0" y="8961"/>
                    <a:pt x="0" y="10292"/>
                  </a:cubicBezTo>
                  <a:cubicBezTo>
                    <a:pt x="0" y="11138"/>
                    <a:pt x="484" y="11199"/>
                    <a:pt x="907" y="11501"/>
                  </a:cubicBezTo>
                  <a:cubicBezTo>
                    <a:pt x="1133" y="11671"/>
                    <a:pt x="2856" y="11721"/>
                    <a:pt x="4645" y="11721"/>
                  </a:cubicBezTo>
                  <a:cubicBezTo>
                    <a:pt x="6694" y="11721"/>
                    <a:pt x="8827" y="11655"/>
                    <a:pt x="8892" y="11622"/>
                  </a:cubicBezTo>
                  <a:cubicBezTo>
                    <a:pt x="9557" y="11320"/>
                    <a:pt x="9497" y="11078"/>
                    <a:pt x="9436" y="10473"/>
                  </a:cubicBezTo>
                  <a:cubicBezTo>
                    <a:pt x="9376" y="9868"/>
                    <a:pt x="9497" y="3698"/>
                    <a:pt x="9436" y="3154"/>
                  </a:cubicBezTo>
                  <a:cubicBezTo>
                    <a:pt x="9376" y="2610"/>
                    <a:pt x="9376" y="2549"/>
                    <a:pt x="9073" y="2368"/>
                  </a:cubicBezTo>
                  <a:cubicBezTo>
                    <a:pt x="8771" y="2186"/>
                    <a:pt x="6472" y="1037"/>
                    <a:pt x="5625" y="432"/>
                  </a:cubicBezTo>
                  <a:cubicBezTo>
                    <a:pt x="5245" y="110"/>
                    <a:pt x="4964" y="1"/>
                    <a:pt x="4727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8"/>
            <p:cNvSpPr/>
            <p:nvPr/>
          </p:nvSpPr>
          <p:spPr>
            <a:xfrm>
              <a:off x="1954500" y="3394700"/>
              <a:ext cx="237425" cy="292475"/>
            </a:xfrm>
            <a:custGeom>
              <a:avLst/>
              <a:gdLst/>
              <a:ahLst/>
              <a:cxnLst/>
              <a:rect l="l" t="t" r="r" b="b"/>
              <a:pathLst>
                <a:path w="9497" h="11699" extrusionOk="0">
                  <a:moveTo>
                    <a:pt x="4703" y="1"/>
                  </a:moveTo>
                  <a:cubicBezTo>
                    <a:pt x="4461" y="1"/>
                    <a:pt x="4264" y="107"/>
                    <a:pt x="4053" y="227"/>
                  </a:cubicBezTo>
                  <a:cubicBezTo>
                    <a:pt x="3629" y="469"/>
                    <a:pt x="1452" y="1619"/>
                    <a:pt x="605" y="2103"/>
                  </a:cubicBezTo>
                  <a:cubicBezTo>
                    <a:pt x="60" y="2405"/>
                    <a:pt x="0" y="2829"/>
                    <a:pt x="0" y="3615"/>
                  </a:cubicBezTo>
                  <a:cubicBezTo>
                    <a:pt x="0" y="3615"/>
                    <a:pt x="0" y="8938"/>
                    <a:pt x="0" y="10208"/>
                  </a:cubicBezTo>
                  <a:cubicBezTo>
                    <a:pt x="0" y="11115"/>
                    <a:pt x="484" y="11176"/>
                    <a:pt x="907" y="11478"/>
                  </a:cubicBezTo>
                  <a:cubicBezTo>
                    <a:pt x="1133" y="11648"/>
                    <a:pt x="2856" y="11698"/>
                    <a:pt x="4639" y="11698"/>
                  </a:cubicBezTo>
                  <a:cubicBezTo>
                    <a:pt x="6680" y="11698"/>
                    <a:pt x="8799" y="11632"/>
                    <a:pt x="8831" y="11599"/>
                  </a:cubicBezTo>
                  <a:cubicBezTo>
                    <a:pt x="9497" y="11236"/>
                    <a:pt x="9436" y="11055"/>
                    <a:pt x="9376" y="10450"/>
                  </a:cubicBezTo>
                  <a:cubicBezTo>
                    <a:pt x="9315" y="9845"/>
                    <a:pt x="9436" y="3675"/>
                    <a:pt x="9376" y="3131"/>
                  </a:cubicBezTo>
                  <a:cubicBezTo>
                    <a:pt x="9315" y="2647"/>
                    <a:pt x="9376" y="2587"/>
                    <a:pt x="9073" y="2345"/>
                  </a:cubicBezTo>
                  <a:cubicBezTo>
                    <a:pt x="8771" y="2163"/>
                    <a:pt x="6472" y="1074"/>
                    <a:pt x="5625" y="409"/>
                  </a:cubicBezTo>
                  <a:cubicBezTo>
                    <a:pt x="5232" y="107"/>
                    <a:pt x="4945" y="1"/>
                    <a:pt x="4703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8"/>
            <p:cNvSpPr/>
            <p:nvPr/>
          </p:nvSpPr>
          <p:spPr>
            <a:xfrm>
              <a:off x="1956000" y="3396225"/>
              <a:ext cx="235925" cy="289825"/>
            </a:xfrm>
            <a:custGeom>
              <a:avLst/>
              <a:gdLst/>
              <a:ahLst/>
              <a:cxnLst/>
              <a:rect l="l" t="t" r="r" b="b"/>
              <a:pathLst>
                <a:path w="9437" h="11593" extrusionOk="0">
                  <a:moveTo>
                    <a:pt x="4643" y="0"/>
                  </a:moveTo>
                  <a:cubicBezTo>
                    <a:pt x="4401" y="0"/>
                    <a:pt x="4204" y="106"/>
                    <a:pt x="3993" y="227"/>
                  </a:cubicBezTo>
                  <a:cubicBezTo>
                    <a:pt x="3569" y="469"/>
                    <a:pt x="1392" y="1618"/>
                    <a:pt x="545" y="2042"/>
                  </a:cubicBezTo>
                  <a:cubicBezTo>
                    <a:pt x="61" y="2344"/>
                    <a:pt x="0" y="2768"/>
                    <a:pt x="0" y="3614"/>
                  </a:cubicBezTo>
                  <a:cubicBezTo>
                    <a:pt x="0" y="3614"/>
                    <a:pt x="0" y="8816"/>
                    <a:pt x="0" y="10147"/>
                  </a:cubicBezTo>
                  <a:cubicBezTo>
                    <a:pt x="0" y="10994"/>
                    <a:pt x="484" y="11054"/>
                    <a:pt x="908" y="11417"/>
                  </a:cubicBezTo>
                  <a:cubicBezTo>
                    <a:pt x="1100" y="11555"/>
                    <a:pt x="2730" y="11592"/>
                    <a:pt x="4456" y="11592"/>
                  </a:cubicBezTo>
                  <a:cubicBezTo>
                    <a:pt x="6528" y="11592"/>
                    <a:pt x="8738" y="11538"/>
                    <a:pt x="8771" y="11538"/>
                  </a:cubicBezTo>
                  <a:cubicBezTo>
                    <a:pt x="9437" y="11175"/>
                    <a:pt x="9376" y="10994"/>
                    <a:pt x="9316" y="10329"/>
                  </a:cubicBezTo>
                  <a:cubicBezTo>
                    <a:pt x="9255" y="9724"/>
                    <a:pt x="9376" y="3614"/>
                    <a:pt x="9316" y="3130"/>
                  </a:cubicBezTo>
                  <a:cubicBezTo>
                    <a:pt x="9255" y="2586"/>
                    <a:pt x="9316" y="2526"/>
                    <a:pt x="8953" y="2344"/>
                  </a:cubicBezTo>
                  <a:cubicBezTo>
                    <a:pt x="8650" y="2102"/>
                    <a:pt x="6352" y="1013"/>
                    <a:pt x="5565" y="408"/>
                  </a:cubicBezTo>
                  <a:cubicBezTo>
                    <a:pt x="5172" y="106"/>
                    <a:pt x="4885" y="0"/>
                    <a:pt x="4643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8"/>
            <p:cNvSpPr/>
            <p:nvPr/>
          </p:nvSpPr>
          <p:spPr>
            <a:xfrm>
              <a:off x="1956000" y="3396400"/>
              <a:ext cx="234425" cy="289250"/>
            </a:xfrm>
            <a:custGeom>
              <a:avLst/>
              <a:gdLst/>
              <a:ahLst/>
              <a:cxnLst/>
              <a:rect l="l" t="t" r="r" b="b"/>
              <a:pathLst>
                <a:path w="9377" h="11570" extrusionOk="0">
                  <a:moveTo>
                    <a:pt x="4619" y="0"/>
                  </a:moveTo>
                  <a:cubicBezTo>
                    <a:pt x="4388" y="0"/>
                    <a:pt x="4197" y="103"/>
                    <a:pt x="3993" y="220"/>
                  </a:cubicBezTo>
                  <a:cubicBezTo>
                    <a:pt x="3569" y="462"/>
                    <a:pt x="1452" y="1611"/>
                    <a:pt x="605" y="2095"/>
                  </a:cubicBezTo>
                  <a:cubicBezTo>
                    <a:pt x="61" y="2337"/>
                    <a:pt x="0" y="2821"/>
                    <a:pt x="0" y="3607"/>
                  </a:cubicBezTo>
                  <a:lnTo>
                    <a:pt x="0" y="10140"/>
                  </a:lnTo>
                  <a:cubicBezTo>
                    <a:pt x="0" y="10987"/>
                    <a:pt x="484" y="11047"/>
                    <a:pt x="908" y="11350"/>
                  </a:cubicBezTo>
                  <a:cubicBezTo>
                    <a:pt x="1133" y="11519"/>
                    <a:pt x="2844" y="11570"/>
                    <a:pt x="4612" y="11570"/>
                  </a:cubicBezTo>
                  <a:cubicBezTo>
                    <a:pt x="6638" y="11570"/>
                    <a:pt x="8739" y="11503"/>
                    <a:pt x="8771" y="11471"/>
                  </a:cubicBezTo>
                  <a:cubicBezTo>
                    <a:pt x="9376" y="11168"/>
                    <a:pt x="9316" y="10926"/>
                    <a:pt x="9255" y="10322"/>
                  </a:cubicBezTo>
                  <a:cubicBezTo>
                    <a:pt x="9255" y="9717"/>
                    <a:pt x="9316" y="3607"/>
                    <a:pt x="9255" y="3123"/>
                  </a:cubicBezTo>
                  <a:cubicBezTo>
                    <a:pt x="9255" y="2579"/>
                    <a:pt x="9255" y="2579"/>
                    <a:pt x="8953" y="2337"/>
                  </a:cubicBezTo>
                  <a:cubicBezTo>
                    <a:pt x="8650" y="2156"/>
                    <a:pt x="6352" y="1067"/>
                    <a:pt x="5565" y="462"/>
                  </a:cubicBezTo>
                  <a:cubicBezTo>
                    <a:pt x="5159" y="118"/>
                    <a:pt x="4866" y="0"/>
                    <a:pt x="4619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8"/>
            <p:cNvSpPr/>
            <p:nvPr/>
          </p:nvSpPr>
          <p:spPr>
            <a:xfrm>
              <a:off x="1957500" y="3397725"/>
              <a:ext cx="232925" cy="286800"/>
            </a:xfrm>
            <a:custGeom>
              <a:avLst/>
              <a:gdLst/>
              <a:ahLst/>
              <a:cxnLst/>
              <a:rect l="l" t="t" r="r" b="b"/>
              <a:pathLst>
                <a:path w="9317" h="11472" extrusionOk="0">
                  <a:moveTo>
                    <a:pt x="4583" y="1"/>
                  </a:moveTo>
                  <a:cubicBezTo>
                    <a:pt x="4341" y="1"/>
                    <a:pt x="4144" y="106"/>
                    <a:pt x="3933" y="227"/>
                  </a:cubicBezTo>
                  <a:cubicBezTo>
                    <a:pt x="3509" y="469"/>
                    <a:pt x="1392" y="1619"/>
                    <a:pt x="545" y="2042"/>
                  </a:cubicBezTo>
                  <a:cubicBezTo>
                    <a:pt x="1" y="2345"/>
                    <a:pt x="1" y="2768"/>
                    <a:pt x="1" y="3554"/>
                  </a:cubicBezTo>
                  <a:lnTo>
                    <a:pt x="1" y="10027"/>
                  </a:lnTo>
                  <a:cubicBezTo>
                    <a:pt x="1" y="10873"/>
                    <a:pt x="424" y="10994"/>
                    <a:pt x="848" y="11297"/>
                  </a:cubicBezTo>
                  <a:cubicBezTo>
                    <a:pt x="1068" y="11434"/>
                    <a:pt x="2700" y="11472"/>
                    <a:pt x="4415" y="11472"/>
                  </a:cubicBezTo>
                  <a:cubicBezTo>
                    <a:pt x="6473" y="11472"/>
                    <a:pt x="8651" y="11418"/>
                    <a:pt x="8651" y="11418"/>
                  </a:cubicBezTo>
                  <a:cubicBezTo>
                    <a:pt x="9316" y="11055"/>
                    <a:pt x="9256" y="10873"/>
                    <a:pt x="9195" y="10269"/>
                  </a:cubicBezTo>
                  <a:cubicBezTo>
                    <a:pt x="9135" y="9664"/>
                    <a:pt x="9256" y="3615"/>
                    <a:pt x="9195" y="3070"/>
                  </a:cubicBezTo>
                  <a:cubicBezTo>
                    <a:pt x="9135" y="2587"/>
                    <a:pt x="9195" y="2526"/>
                    <a:pt x="8893" y="2345"/>
                  </a:cubicBezTo>
                  <a:cubicBezTo>
                    <a:pt x="8590" y="2103"/>
                    <a:pt x="6292" y="1014"/>
                    <a:pt x="5505" y="409"/>
                  </a:cubicBezTo>
                  <a:cubicBezTo>
                    <a:pt x="5112" y="106"/>
                    <a:pt x="4825" y="1"/>
                    <a:pt x="4583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8"/>
            <p:cNvSpPr/>
            <p:nvPr/>
          </p:nvSpPr>
          <p:spPr>
            <a:xfrm>
              <a:off x="1957500" y="3398675"/>
              <a:ext cx="231400" cy="284975"/>
            </a:xfrm>
            <a:custGeom>
              <a:avLst/>
              <a:gdLst/>
              <a:ahLst/>
              <a:cxnLst/>
              <a:rect l="l" t="t" r="r" b="b"/>
              <a:pathLst>
                <a:path w="9256" h="11399" extrusionOk="0">
                  <a:moveTo>
                    <a:pt x="4607" y="0"/>
                  </a:moveTo>
                  <a:cubicBezTo>
                    <a:pt x="4354" y="0"/>
                    <a:pt x="4151" y="125"/>
                    <a:pt x="3933" y="250"/>
                  </a:cubicBezTo>
                  <a:cubicBezTo>
                    <a:pt x="3509" y="492"/>
                    <a:pt x="1392" y="1581"/>
                    <a:pt x="606" y="2004"/>
                  </a:cubicBezTo>
                  <a:cubicBezTo>
                    <a:pt x="61" y="2307"/>
                    <a:pt x="1" y="2730"/>
                    <a:pt x="1" y="3577"/>
                  </a:cubicBezTo>
                  <a:cubicBezTo>
                    <a:pt x="1" y="3577"/>
                    <a:pt x="1" y="8718"/>
                    <a:pt x="1" y="9989"/>
                  </a:cubicBezTo>
                  <a:cubicBezTo>
                    <a:pt x="1" y="10835"/>
                    <a:pt x="485" y="10896"/>
                    <a:pt x="908" y="11198"/>
                  </a:cubicBezTo>
                  <a:cubicBezTo>
                    <a:pt x="1090" y="11354"/>
                    <a:pt x="2538" y="11398"/>
                    <a:pt x="4133" y="11398"/>
                  </a:cubicBezTo>
                  <a:cubicBezTo>
                    <a:pt x="6261" y="11398"/>
                    <a:pt x="8651" y="11319"/>
                    <a:pt x="8651" y="11319"/>
                  </a:cubicBezTo>
                  <a:cubicBezTo>
                    <a:pt x="9256" y="11017"/>
                    <a:pt x="9256" y="10835"/>
                    <a:pt x="9195" y="10231"/>
                  </a:cubicBezTo>
                  <a:cubicBezTo>
                    <a:pt x="9135" y="9626"/>
                    <a:pt x="9256" y="3577"/>
                    <a:pt x="9195" y="3093"/>
                  </a:cubicBezTo>
                  <a:cubicBezTo>
                    <a:pt x="9135" y="2549"/>
                    <a:pt x="9135" y="2488"/>
                    <a:pt x="8832" y="2307"/>
                  </a:cubicBezTo>
                  <a:cubicBezTo>
                    <a:pt x="8530" y="2125"/>
                    <a:pt x="6292" y="1036"/>
                    <a:pt x="5505" y="431"/>
                  </a:cubicBezTo>
                  <a:cubicBezTo>
                    <a:pt x="5125" y="110"/>
                    <a:pt x="4844" y="0"/>
                    <a:pt x="4607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1957500" y="3399250"/>
              <a:ext cx="231400" cy="283775"/>
            </a:xfrm>
            <a:custGeom>
              <a:avLst/>
              <a:gdLst/>
              <a:ahLst/>
              <a:cxnLst/>
              <a:rect l="l" t="t" r="r" b="b"/>
              <a:pathLst>
                <a:path w="9256" h="11351" extrusionOk="0">
                  <a:moveTo>
                    <a:pt x="4583" y="0"/>
                  </a:moveTo>
                  <a:cubicBezTo>
                    <a:pt x="4341" y="0"/>
                    <a:pt x="4144" y="106"/>
                    <a:pt x="3933" y="227"/>
                  </a:cubicBezTo>
                  <a:cubicBezTo>
                    <a:pt x="3509" y="469"/>
                    <a:pt x="1392" y="1558"/>
                    <a:pt x="606" y="2042"/>
                  </a:cubicBezTo>
                  <a:cubicBezTo>
                    <a:pt x="61" y="2284"/>
                    <a:pt x="1" y="2767"/>
                    <a:pt x="1" y="3554"/>
                  </a:cubicBezTo>
                  <a:cubicBezTo>
                    <a:pt x="1" y="3554"/>
                    <a:pt x="1" y="8695"/>
                    <a:pt x="1" y="9966"/>
                  </a:cubicBezTo>
                  <a:cubicBezTo>
                    <a:pt x="1" y="10812"/>
                    <a:pt x="485" y="10873"/>
                    <a:pt x="908" y="11175"/>
                  </a:cubicBezTo>
                  <a:cubicBezTo>
                    <a:pt x="1101" y="11313"/>
                    <a:pt x="2705" y="11350"/>
                    <a:pt x="4399" y="11350"/>
                  </a:cubicBezTo>
                  <a:cubicBezTo>
                    <a:pt x="6431" y="11350"/>
                    <a:pt x="8590" y="11296"/>
                    <a:pt x="8590" y="11296"/>
                  </a:cubicBezTo>
                  <a:cubicBezTo>
                    <a:pt x="9256" y="10933"/>
                    <a:pt x="9195" y="10752"/>
                    <a:pt x="9135" y="10147"/>
                  </a:cubicBezTo>
                  <a:cubicBezTo>
                    <a:pt x="9074" y="9542"/>
                    <a:pt x="9195" y="3554"/>
                    <a:pt x="9135" y="3070"/>
                  </a:cubicBezTo>
                  <a:cubicBezTo>
                    <a:pt x="9074" y="2586"/>
                    <a:pt x="9135" y="2526"/>
                    <a:pt x="8832" y="2284"/>
                  </a:cubicBezTo>
                  <a:cubicBezTo>
                    <a:pt x="8530" y="2102"/>
                    <a:pt x="6292" y="1013"/>
                    <a:pt x="5505" y="408"/>
                  </a:cubicBezTo>
                  <a:cubicBezTo>
                    <a:pt x="5112" y="106"/>
                    <a:pt x="4825" y="0"/>
                    <a:pt x="4583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1904575" y="3323250"/>
              <a:ext cx="335750" cy="426475"/>
            </a:xfrm>
            <a:custGeom>
              <a:avLst/>
              <a:gdLst/>
              <a:ahLst/>
              <a:cxnLst/>
              <a:rect l="l" t="t" r="r" b="b"/>
              <a:pathLst>
                <a:path w="13430" h="17059" extrusionOk="0">
                  <a:moveTo>
                    <a:pt x="6602" y="1"/>
                  </a:moveTo>
                  <a:cubicBezTo>
                    <a:pt x="6261" y="1"/>
                    <a:pt x="5989" y="152"/>
                    <a:pt x="5687" y="303"/>
                  </a:cubicBezTo>
                  <a:cubicBezTo>
                    <a:pt x="5082" y="666"/>
                    <a:pt x="1997" y="2299"/>
                    <a:pt x="787" y="2965"/>
                  </a:cubicBezTo>
                  <a:cubicBezTo>
                    <a:pt x="61" y="3388"/>
                    <a:pt x="1" y="4053"/>
                    <a:pt x="1" y="5203"/>
                  </a:cubicBezTo>
                  <a:cubicBezTo>
                    <a:pt x="1" y="5203"/>
                    <a:pt x="1" y="12643"/>
                    <a:pt x="1" y="14518"/>
                  </a:cubicBezTo>
                  <a:cubicBezTo>
                    <a:pt x="1" y="15788"/>
                    <a:pt x="545" y="16030"/>
                    <a:pt x="1271" y="16333"/>
                  </a:cubicBezTo>
                  <a:cubicBezTo>
                    <a:pt x="2420" y="16847"/>
                    <a:pt x="4885" y="17058"/>
                    <a:pt x="7237" y="17058"/>
                  </a:cubicBezTo>
                  <a:cubicBezTo>
                    <a:pt x="9588" y="17058"/>
                    <a:pt x="11826" y="16847"/>
                    <a:pt x="12522" y="16514"/>
                  </a:cubicBezTo>
                  <a:cubicBezTo>
                    <a:pt x="13006" y="16333"/>
                    <a:pt x="13429" y="15788"/>
                    <a:pt x="13308" y="14881"/>
                  </a:cubicBezTo>
                  <a:cubicBezTo>
                    <a:pt x="13248" y="13973"/>
                    <a:pt x="13429" y="5203"/>
                    <a:pt x="13308" y="4477"/>
                  </a:cubicBezTo>
                  <a:cubicBezTo>
                    <a:pt x="13248" y="3690"/>
                    <a:pt x="13308" y="3630"/>
                    <a:pt x="12885" y="3327"/>
                  </a:cubicBezTo>
                  <a:cubicBezTo>
                    <a:pt x="12401" y="3025"/>
                    <a:pt x="9135" y="1513"/>
                    <a:pt x="7925" y="605"/>
                  </a:cubicBezTo>
                  <a:cubicBezTo>
                    <a:pt x="7350" y="152"/>
                    <a:pt x="6942" y="1"/>
                    <a:pt x="6602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1975650" y="3563650"/>
              <a:ext cx="190575" cy="146800"/>
            </a:xfrm>
            <a:custGeom>
              <a:avLst/>
              <a:gdLst/>
              <a:ahLst/>
              <a:cxnLst/>
              <a:rect l="l" t="t" r="r" b="b"/>
              <a:pathLst>
                <a:path w="7623" h="5872" extrusionOk="0">
                  <a:moveTo>
                    <a:pt x="3667" y="0"/>
                  </a:moveTo>
                  <a:cubicBezTo>
                    <a:pt x="1618" y="0"/>
                    <a:pt x="1" y="1248"/>
                    <a:pt x="1" y="2785"/>
                  </a:cubicBezTo>
                  <a:cubicBezTo>
                    <a:pt x="1" y="4418"/>
                    <a:pt x="1695" y="5749"/>
                    <a:pt x="3812" y="5870"/>
                  </a:cubicBezTo>
                  <a:cubicBezTo>
                    <a:pt x="3861" y="5871"/>
                    <a:pt x="3910" y="5872"/>
                    <a:pt x="3959" y="5872"/>
                  </a:cubicBezTo>
                  <a:cubicBezTo>
                    <a:pt x="5951" y="5872"/>
                    <a:pt x="7622" y="4681"/>
                    <a:pt x="7622" y="3087"/>
                  </a:cubicBezTo>
                  <a:cubicBezTo>
                    <a:pt x="7622" y="1454"/>
                    <a:pt x="5868" y="123"/>
                    <a:pt x="3812" y="2"/>
                  </a:cubicBezTo>
                  <a:cubicBezTo>
                    <a:pt x="3763" y="1"/>
                    <a:pt x="3715" y="0"/>
                    <a:pt x="3667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2232725" y="3329475"/>
              <a:ext cx="346325" cy="434250"/>
            </a:xfrm>
            <a:custGeom>
              <a:avLst/>
              <a:gdLst/>
              <a:ahLst/>
              <a:cxnLst/>
              <a:rect l="l" t="t" r="r" b="b"/>
              <a:pathLst>
                <a:path w="13853" h="17370" extrusionOk="0">
                  <a:moveTo>
                    <a:pt x="6686" y="1"/>
                  </a:moveTo>
                  <a:cubicBezTo>
                    <a:pt x="6335" y="1"/>
                    <a:pt x="6057" y="171"/>
                    <a:pt x="5747" y="356"/>
                  </a:cubicBezTo>
                  <a:cubicBezTo>
                    <a:pt x="5143" y="719"/>
                    <a:pt x="2058" y="2353"/>
                    <a:pt x="848" y="3018"/>
                  </a:cubicBezTo>
                  <a:cubicBezTo>
                    <a:pt x="122" y="3441"/>
                    <a:pt x="1" y="4107"/>
                    <a:pt x="1" y="5317"/>
                  </a:cubicBezTo>
                  <a:lnTo>
                    <a:pt x="1" y="14813"/>
                  </a:lnTo>
                  <a:cubicBezTo>
                    <a:pt x="1" y="16084"/>
                    <a:pt x="666" y="16205"/>
                    <a:pt x="1332" y="16688"/>
                  </a:cubicBezTo>
                  <a:cubicBezTo>
                    <a:pt x="2023" y="17160"/>
                    <a:pt x="4688" y="17370"/>
                    <a:pt x="7268" y="17370"/>
                  </a:cubicBezTo>
                  <a:cubicBezTo>
                    <a:pt x="9656" y="17370"/>
                    <a:pt x="11972" y="17190"/>
                    <a:pt x="12583" y="16870"/>
                  </a:cubicBezTo>
                  <a:cubicBezTo>
                    <a:pt x="13853" y="16205"/>
                    <a:pt x="13490" y="16084"/>
                    <a:pt x="13369" y="15176"/>
                  </a:cubicBezTo>
                  <a:cubicBezTo>
                    <a:pt x="13309" y="14269"/>
                    <a:pt x="13490" y="5317"/>
                    <a:pt x="13369" y="4530"/>
                  </a:cubicBezTo>
                  <a:cubicBezTo>
                    <a:pt x="13309" y="3804"/>
                    <a:pt x="13369" y="3683"/>
                    <a:pt x="12946" y="3441"/>
                  </a:cubicBezTo>
                  <a:cubicBezTo>
                    <a:pt x="12462" y="3139"/>
                    <a:pt x="9195" y="1566"/>
                    <a:pt x="7986" y="598"/>
                  </a:cubicBezTo>
                  <a:cubicBezTo>
                    <a:pt x="7424" y="155"/>
                    <a:pt x="7022" y="1"/>
                    <a:pt x="6686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8"/>
            <p:cNvSpPr/>
            <p:nvPr/>
          </p:nvSpPr>
          <p:spPr>
            <a:xfrm>
              <a:off x="2234250" y="3330800"/>
              <a:ext cx="344800" cy="431425"/>
            </a:xfrm>
            <a:custGeom>
              <a:avLst/>
              <a:gdLst/>
              <a:ahLst/>
              <a:cxnLst/>
              <a:rect l="l" t="t" r="r" b="b"/>
              <a:pathLst>
                <a:path w="13792" h="17257" extrusionOk="0">
                  <a:moveTo>
                    <a:pt x="6601" y="1"/>
                  </a:moveTo>
                  <a:cubicBezTo>
                    <a:pt x="6261" y="1"/>
                    <a:pt x="5989" y="152"/>
                    <a:pt x="5686" y="303"/>
                  </a:cubicBezTo>
                  <a:cubicBezTo>
                    <a:pt x="5082" y="666"/>
                    <a:pt x="1997" y="2360"/>
                    <a:pt x="847" y="3025"/>
                  </a:cubicBezTo>
                  <a:cubicBezTo>
                    <a:pt x="61" y="3449"/>
                    <a:pt x="0" y="4114"/>
                    <a:pt x="0" y="5264"/>
                  </a:cubicBezTo>
                  <a:cubicBezTo>
                    <a:pt x="0" y="5264"/>
                    <a:pt x="0" y="12885"/>
                    <a:pt x="0" y="14760"/>
                  </a:cubicBezTo>
                  <a:cubicBezTo>
                    <a:pt x="0" y="16031"/>
                    <a:pt x="666" y="16152"/>
                    <a:pt x="1271" y="16575"/>
                  </a:cubicBezTo>
                  <a:cubicBezTo>
                    <a:pt x="1962" y="17046"/>
                    <a:pt x="4627" y="17256"/>
                    <a:pt x="7207" y="17256"/>
                  </a:cubicBezTo>
                  <a:cubicBezTo>
                    <a:pt x="9595" y="17256"/>
                    <a:pt x="11911" y="17076"/>
                    <a:pt x="12522" y="16756"/>
                  </a:cubicBezTo>
                  <a:cubicBezTo>
                    <a:pt x="13792" y="16091"/>
                    <a:pt x="13369" y="15970"/>
                    <a:pt x="13308" y="15123"/>
                  </a:cubicBezTo>
                  <a:cubicBezTo>
                    <a:pt x="13248" y="14216"/>
                    <a:pt x="13369" y="5264"/>
                    <a:pt x="13308" y="4538"/>
                  </a:cubicBezTo>
                  <a:cubicBezTo>
                    <a:pt x="13248" y="3751"/>
                    <a:pt x="13248" y="3691"/>
                    <a:pt x="12824" y="3388"/>
                  </a:cubicBezTo>
                  <a:cubicBezTo>
                    <a:pt x="12401" y="3086"/>
                    <a:pt x="9074" y="1513"/>
                    <a:pt x="7925" y="606"/>
                  </a:cubicBezTo>
                  <a:cubicBezTo>
                    <a:pt x="7350" y="152"/>
                    <a:pt x="6942" y="1"/>
                    <a:pt x="6601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8"/>
            <p:cNvSpPr/>
            <p:nvPr/>
          </p:nvSpPr>
          <p:spPr>
            <a:xfrm>
              <a:off x="2234250" y="3331575"/>
              <a:ext cx="343300" cy="430650"/>
            </a:xfrm>
            <a:custGeom>
              <a:avLst/>
              <a:gdLst/>
              <a:ahLst/>
              <a:cxnLst/>
              <a:rect l="l" t="t" r="r" b="b"/>
              <a:pathLst>
                <a:path w="13732" h="17226" extrusionOk="0">
                  <a:moveTo>
                    <a:pt x="6601" y="0"/>
                  </a:moveTo>
                  <a:cubicBezTo>
                    <a:pt x="6261" y="0"/>
                    <a:pt x="5989" y="151"/>
                    <a:pt x="5686" y="333"/>
                  </a:cubicBezTo>
                  <a:cubicBezTo>
                    <a:pt x="5082" y="696"/>
                    <a:pt x="2057" y="2329"/>
                    <a:pt x="847" y="2994"/>
                  </a:cubicBezTo>
                  <a:cubicBezTo>
                    <a:pt x="121" y="3418"/>
                    <a:pt x="0" y="4083"/>
                    <a:pt x="0" y="5233"/>
                  </a:cubicBezTo>
                  <a:cubicBezTo>
                    <a:pt x="0" y="5233"/>
                    <a:pt x="0" y="12854"/>
                    <a:pt x="0" y="14729"/>
                  </a:cubicBezTo>
                  <a:cubicBezTo>
                    <a:pt x="0" y="15939"/>
                    <a:pt x="666" y="16121"/>
                    <a:pt x="1271" y="16544"/>
                  </a:cubicBezTo>
                  <a:cubicBezTo>
                    <a:pt x="1962" y="17015"/>
                    <a:pt x="4627" y="17225"/>
                    <a:pt x="7207" y="17225"/>
                  </a:cubicBezTo>
                  <a:cubicBezTo>
                    <a:pt x="9595" y="17225"/>
                    <a:pt x="11911" y="17045"/>
                    <a:pt x="12522" y="16725"/>
                  </a:cubicBezTo>
                  <a:cubicBezTo>
                    <a:pt x="13731" y="16060"/>
                    <a:pt x="13369" y="15939"/>
                    <a:pt x="13248" y="15032"/>
                  </a:cubicBezTo>
                  <a:cubicBezTo>
                    <a:pt x="13187" y="14124"/>
                    <a:pt x="13369" y="5233"/>
                    <a:pt x="13248" y="4507"/>
                  </a:cubicBezTo>
                  <a:cubicBezTo>
                    <a:pt x="13187" y="3781"/>
                    <a:pt x="13248" y="3660"/>
                    <a:pt x="12824" y="3357"/>
                  </a:cubicBezTo>
                  <a:cubicBezTo>
                    <a:pt x="12401" y="3115"/>
                    <a:pt x="9074" y="1543"/>
                    <a:pt x="7925" y="575"/>
                  </a:cubicBezTo>
                  <a:cubicBezTo>
                    <a:pt x="7350" y="151"/>
                    <a:pt x="6942" y="0"/>
                    <a:pt x="6601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2235750" y="3332500"/>
              <a:ext cx="341800" cy="428200"/>
            </a:xfrm>
            <a:custGeom>
              <a:avLst/>
              <a:gdLst/>
              <a:ahLst/>
              <a:cxnLst/>
              <a:rect l="l" t="t" r="r" b="b"/>
              <a:pathLst>
                <a:path w="13672" h="17128" extrusionOk="0">
                  <a:moveTo>
                    <a:pt x="6565" y="1"/>
                  </a:moveTo>
                  <a:cubicBezTo>
                    <a:pt x="6214" y="1"/>
                    <a:pt x="5936" y="171"/>
                    <a:pt x="5626" y="356"/>
                  </a:cubicBezTo>
                  <a:cubicBezTo>
                    <a:pt x="5022" y="719"/>
                    <a:pt x="1997" y="2353"/>
                    <a:pt x="787" y="3018"/>
                  </a:cubicBezTo>
                  <a:cubicBezTo>
                    <a:pt x="61" y="3441"/>
                    <a:pt x="1" y="4046"/>
                    <a:pt x="1" y="5256"/>
                  </a:cubicBezTo>
                  <a:lnTo>
                    <a:pt x="1" y="14692"/>
                  </a:lnTo>
                  <a:cubicBezTo>
                    <a:pt x="1" y="15902"/>
                    <a:pt x="606" y="16023"/>
                    <a:pt x="1271" y="16446"/>
                  </a:cubicBezTo>
                  <a:cubicBezTo>
                    <a:pt x="1931" y="16918"/>
                    <a:pt x="4581" y="17128"/>
                    <a:pt x="7145" y="17128"/>
                  </a:cubicBezTo>
                  <a:cubicBezTo>
                    <a:pt x="9519" y="17128"/>
                    <a:pt x="11820" y="16948"/>
                    <a:pt x="12401" y="16628"/>
                  </a:cubicBezTo>
                  <a:cubicBezTo>
                    <a:pt x="13671" y="15963"/>
                    <a:pt x="13248" y="15902"/>
                    <a:pt x="13188" y="14995"/>
                  </a:cubicBezTo>
                  <a:cubicBezTo>
                    <a:pt x="13127" y="14087"/>
                    <a:pt x="13248" y="5256"/>
                    <a:pt x="13188" y="4470"/>
                  </a:cubicBezTo>
                  <a:cubicBezTo>
                    <a:pt x="13127" y="3744"/>
                    <a:pt x="13188" y="3683"/>
                    <a:pt x="12704" y="3381"/>
                  </a:cubicBezTo>
                  <a:cubicBezTo>
                    <a:pt x="12280" y="3078"/>
                    <a:pt x="9014" y="1506"/>
                    <a:pt x="7865" y="598"/>
                  </a:cubicBezTo>
                  <a:cubicBezTo>
                    <a:pt x="7303" y="155"/>
                    <a:pt x="6901" y="1"/>
                    <a:pt x="6565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2235750" y="3333275"/>
              <a:ext cx="340275" cy="427425"/>
            </a:xfrm>
            <a:custGeom>
              <a:avLst/>
              <a:gdLst/>
              <a:ahLst/>
              <a:cxnLst/>
              <a:rect l="l" t="t" r="r" b="b"/>
              <a:pathLst>
                <a:path w="13611" h="17097" extrusionOk="0">
                  <a:moveTo>
                    <a:pt x="6517" y="0"/>
                  </a:moveTo>
                  <a:cubicBezTo>
                    <a:pt x="6188" y="0"/>
                    <a:pt x="5922" y="148"/>
                    <a:pt x="5626" y="325"/>
                  </a:cubicBezTo>
                  <a:cubicBezTo>
                    <a:pt x="5022" y="688"/>
                    <a:pt x="1997" y="2322"/>
                    <a:pt x="848" y="2987"/>
                  </a:cubicBezTo>
                  <a:cubicBezTo>
                    <a:pt x="61" y="3410"/>
                    <a:pt x="1" y="4076"/>
                    <a:pt x="1" y="5225"/>
                  </a:cubicBezTo>
                  <a:cubicBezTo>
                    <a:pt x="1" y="5225"/>
                    <a:pt x="1" y="12726"/>
                    <a:pt x="1" y="14601"/>
                  </a:cubicBezTo>
                  <a:cubicBezTo>
                    <a:pt x="1" y="15871"/>
                    <a:pt x="666" y="15992"/>
                    <a:pt x="1271" y="16415"/>
                  </a:cubicBezTo>
                  <a:cubicBezTo>
                    <a:pt x="1931" y="16887"/>
                    <a:pt x="4581" y="17097"/>
                    <a:pt x="7145" y="17097"/>
                  </a:cubicBezTo>
                  <a:cubicBezTo>
                    <a:pt x="9519" y="17097"/>
                    <a:pt x="11820" y="16917"/>
                    <a:pt x="12401" y="16597"/>
                  </a:cubicBezTo>
                  <a:cubicBezTo>
                    <a:pt x="13611" y="15932"/>
                    <a:pt x="13248" y="15811"/>
                    <a:pt x="13188" y="14964"/>
                  </a:cubicBezTo>
                  <a:cubicBezTo>
                    <a:pt x="13067" y="14056"/>
                    <a:pt x="13248" y="5225"/>
                    <a:pt x="13188" y="4499"/>
                  </a:cubicBezTo>
                  <a:cubicBezTo>
                    <a:pt x="13067" y="3713"/>
                    <a:pt x="13127" y="3652"/>
                    <a:pt x="12704" y="3350"/>
                  </a:cubicBezTo>
                  <a:cubicBezTo>
                    <a:pt x="12280" y="3047"/>
                    <a:pt x="9014" y="1535"/>
                    <a:pt x="7865" y="628"/>
                  </a:cubicBezTo>
                  <a:cubicBezTo>
                    <a:pt x="7276" y="163"/>
                    <a:pt x="6862" y="0"/>
                    <a:pt x="6517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2235750" y="3334025"/>
              <a:ext cx="340275" cy="425400"/>
            </a:xfrm>
            <a:custGeom>
              <a:avLst/>
              <a:gdLst/>
              <a:ahLst/>
              <a:cxnLst/>
              <a:rect l="l" t="t" r="r" b="b"/>
              <a:pathLst>
                <a:path w="13611" h="17016" extrusionOk="0">
                  <a:moveTo>
                    <a:pt x="6565" y="0"/>
                  </a:moveTo>
                  <a:cubicBezTo>
                    <a:pt x="6214" y="0"/>
                    <a:pt x="5936" y="170"/>
                    <a:pt x="5626" y="356"/>
                  </a:cubicBezTo>
                  <a:cubicBezTo>
                    <a:pt x="5022" y="719"/>
                    <a:pt x="1997" y="2352"/>
                    <a:pt x="848" y="2957"/>
                  </a:cubicBezTo>
                  <a:cubicBezTo>
                    <a:pt x="122" y="3380"/>
                    <a:pt x="1" y="4046"/>
                    <a:pt x="1" y="5195"/>
                  </a:cubicBezTo>
                  <a:cubicBezTo>
                    <a:pt x="1" y="5195"/>
                    <a:pt x="1" y="12696"/>
                    <a:pt x="1" y="14571"/>
                  </a:cubicBezTo>
                  <a:cubicBezTo>
                    <a:pt x="1" y="15781"/>
                    <a:pt x="666" y="15902"/>
                    <a:pt x="1271" y="16325"/>
                  </a:cubicBezTo>
                  <a:cubicBezTo>
                    <a:pt x="1977" y="16806"/>
                    <a:pt x="4723" y="17015"/>
                    <a:pt x="7319" y="17015"/>
                  </a:cubicBezTo>
                  <a:cubicBezTo>
                    <a:pt x="9619" y="17015"/>
                    <a:pt x="11801" y="16851"/>
                    <a:pt x="12341" y="16567"/>
                  </a:cubicBezTo>
                  <a:cubicBezTo>
                    <a:pt x="13611" y="15902"/>
                    <a:pt x="13248" y="15781"/>
                    <a:pt x="13127" y="14873"/>
                  </a:cubicBezTo>
                  <a:cubicBezTo>
                    <a:pt x="13067" y="14026"/>
                    <a:pt x="13248" y="5195"/>
                    <a:pt x="13127" y="4469"/>
                  </a:cubicBezTo>
                  <a:cubicBezTo>
                    <a:pt x="13067" y="3743"/>
                    <a:pt x="13127" y="3622"/>
                    <a:pt x="12704" y="3380"/>
                  </a:cubicBezTo>
                  <a:cubicBezTo>
                    <a:pt x="12220" y="3078"/>
                    <a:pt x="9014" y="1505"/>
                    <a:pt x="7865" y="598"/>
                  </a:cubicBezTo>
                  <a:cubicBezTo>
                    <a:pt x="7303" y="155"/>
                    <a:pt x="6901" y="0"/>
                    <a:pt x="6565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2237275" y="3335350"/>
              <a:ext cx="337250" cy="423250"/>
            </a:xfrm>
            <a:custGeom>
              <a:avLst/>
              <a:gdLst/>
              <a:ahLst/>
              <a:cxnLst/>
              <a:rect l="l" t="t" r="r" b="b"/>
              <a:pathLst>
                <a:path w="13490" h="16930" extrusionOk="0">
                  <a:moveTo>
                    <a:pt x="6511" y="0"/>
                  </a:moveTo>
                  <a:cubicBezTo>
                    <a:pt x="6185" y="0"/>
                    <a:pt x="5928" y="152"/>
                    <a:pt x="5626" y="303"/>
                  </a:cubicBezTo>
                  <a:cubicBezTo>
                    <a:pt x="5021" y="666"/>
                    <a:pt x="1997" y="2299"/>
                    <a:pt x="787" y="2964"/>
                  </a:cubicBezTo>
                  <a:cubicBezTo>
                    <a:pt x="61" y="3388"/>
                    <a:pt x="0" y="3993"/>
                    <a:pt x="0" y="5142"/>
                  </a:cubicBezTo>
                  <a:cubicBezTo>
                    <a:pt x="0" y="5142"/>
                    <a:pt x="0" y="12643"/>
                    <a:pt x="0" y="14518"/>
                  </a:cubicBezTo>
                  <a:cubicBezTo>
                    <a:pt x="0" y="15728"/>
                    <a:pt x="666" y="15849"/>
                    <a:pt x="1271" y="16272"/>
                  </a:cubicBezTo>
                  <a:cubicBezTo>
                    <a:pt x="1919" y="16735"/>
                    <a:pt x="4470" y="16930"/>
                    <a:pt x="6968" y="16930"/>
                  </a:cubicBezTo>
                  <a:cubicBezTo>
                    <a:pt x="9367" y="16930"/>
                    <a:pt x="11717" y="16750"/>
                    <a:pt x="12280" y="16453"/>
                  </a:cubicBezTo>
                  <a:cubicBezTo>
                    <a:pt x="13489" y="15788"/>
                    <a:pt x="13127" y="15667"/>
                    <a:pt x="13066" y="14820"/>
                  </a:cubicBezTo>
                  <a:cubicBezTo>
                    <a:pt x="13006" y="13913"/>
                    <a:pt x="13127" y="5142"/>
                    <a:pt x="13066" y="4416"/>
                  </a:cubicBezTo>
                  <a:cubicBezTo>
                    <a:pt x="13006" y="3690"/>
                    <a:pt x="13006" y="3630"/>
                    <a:pt x="12582" y="3327"/>
                  </a:cubicBezTo>
                  <a:cubicBezTo>
                    <a:pt x="12159" y="3025"/>
                    <a:pt x="8953" y="1513"/>
                    <a:pt x="7804" y="605"/>
                  </a:cubicBezTo>
                  <a:cubicBezTo>
                    <a:pt x="7229" y="152"/>
                    <a:pt x="6836" y="0"/>
                    <a:pt x="6511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2237275" y="3336100"/>
              <a:ext cx="337250" cy="421975"/>
            </a:xfrm>
            <a:custGeom>
              <a:avLst/>
              <a:gdLst/>
              <a:ahLst/>
              <a:cxnLst/>
              <a:rect l="l" t="t" r="r" b="b"/>
              <a:pathLst>
                <a:path w="13490" h="16879" extrusionOk="0">
                  <a:moveTo>
                    <a:pt x="6511" y="1"/>
                  </a:moveTo>
                  <a:cubicBezTo>
                    <a:pt x="6185" y="1"/>
                    <a:pt x="5928" y="152"/>
                    <a:pt x="5626" y="333"/>
                  </a:cubicBezTo>
                  <a:cubicBezTo>
                    <a:pt x="5021" y="696"/>
                    <a:pt x="1997" y="2330"/>
                    <a:pt x="847" y="2934"/>
                  </a:cubicBezTo>
                  <a:cubicBezTo>
                    <a:pt x="121" y="3358"/>
                    <a:pt x="0" y="4023"/>
                    <a:pt x="0" y="5173"/>
                  </a:cubicBezTo>
                  <a:lnTo>
                    <a:pt x="0" y="14427"/>
                  </a:lnTo>
                  <a:cubicBezTo>
                    <a:pt x="0" y="15637"/>
                    <a:pt x="666" y="15819"/>
                    <a:pt x="1271" y="16242"/>
                  </a:cubicBezTo>
                  <a:cubicBezTo>
                    <a:pt x="1932" y="16683"/>
                    <a:pt x="4564" y="16878"/>
                    <a:pt x="7105" y="16878"/>
                  </a:cubicBezTo>
                  <a:cubicBezTo>
                    <a:pt x="9441" y="16878"/>
                    <a:pt x="11700" y="16713"/>
                    <a:pt x="12280" y="16423"/>
                  </a:cubicBezTo>
                  <a:cubicBezTo>
                    <a:pt x="13489" y="15758"/>
                    <a:pt x="13127" y="15637"/>
                    <a:pt x="13006" y="14790"/>
                  </a:cubicBezTo>
                  <a:cubicBezTo>
                    <a:pt x="12945" y="13883"/>
                    <a:pt x="13127" y="5173"/>
                    <a:pt x="13006" y="4447"/>
                  </a:cubicBezTo>
                  <a:cubicBezTo>
                    <a:pt x="12945" y="3721"/>
                    <a:pt x="13006" y="3600"/>
                    <a:pt x="12582" y="3297"/>
                  </a:cubicBezTo>
                  <a:cubicBezTo>
                    <a:pt x="12159" y="3055"/>
                    <a:pt x="8892" y="1483"/>
                    <a:pt x="7804" y="575"/>
                  </a:cubicBezTo>
                  <a:cubicBezTo>
                    <a:pt x="7229" y="152"/>
                    <a:pt x="6836" y="1"/>
                    <a:pt x="6511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2238775" y="3337050"/>
              <a:ext cx="334250" cy="419500"/>
            </a:xfrm>
            <a:custGeom>
              <a:avLst/>
              <a:gdLst/>
              <a:ahLst/>
              <a:cxnLst/>
              <a:rect l="l" t="t" r="r" b="b"/>
              <a:pathLst>
                <a:path w="13370" h="16780" extrusionOk="0">
                  <a:moveTo>
                    <a:pt x="6474" y="0"/>
                  </a:moveTo>
                  <a:cubicBezTo>
                    <a:pt x="6138" y="0"/>
                    <a:pt x="5875" y="170"/>
                    <a:pt x="5566" y="356"/>
                  </a:cubicBezTo>
                  <a:cubicBezTo>
                    <a:pt x="4961" y="658"/>
                    <a:pt x="1937" y="2292"/>
                    <a:pt x="787" y="2957"/>
                  </a:cubicBezTo>
                  <a:cubicBezTo>
                    <a:pt x="61" y="3380"/>
                    <a:pt x="1" y="3985"/>
                    <a:pt x="1" y="5135"/>
                  </a:cubicBezTo>
                  <a:cubicBezTo>
                    <a:pt x="1" y="5135"/>
                    <a:pt x="1" y="12514"/>
                    <a:pt x="1" y="14389"/>
                  </a:cubicBezTo>
                  <a:cubicBezTo>
                    <a:pt x="1" y="15599"/>
                    <a:pt x="606" y="15720"/>
                    <a:pt x="1211" y="16143"/>
                  </a:cubicBezTo>
                  <a:cubicBezTo>
                    <a:pt x="1872" y="16585"/>
                    <a:pt x="4504" y="16780"/>
                    <a:pt x="7036" y="16780"/>
                  </a:cubicBezTo>
                  <a:cubicBezTo>
                    <a:pt x="9364" y="16780"/>
                    <a:pt x="11609" y="16615"/>
                    <a:pt x="12159" y="16325"/>
                  </a:cubicBezTo>
                  <a:cubicBezTo>
                    <a:pt x="13369" y="15720"/>
                    <a:pt x="13006" y="15599"/>
                    <a:pt x="12946" y="14692"/>
                  </a:cubicBezTo>
                  <a:cubicBezTo>
                    <a:pt x="12885" y="13845"/>
                    <a:pt x="13006" y="5135"/>
                    <a:pt x="12946" y="4409"/>
                  </a:cubicBezTo>
                  <a:cubicBezTo>
                    <a:pt x="12885" y="3683"/>
                    <a:pt x="12885" y="3622"/>
                    <a:pt x="12462" y="3320"/>
                  </a:cubicBezTo>
                  <a:cubicBezTo>
                    <a:pt x="12038" y="3017"/>
                    <a:pt x="8832" y="1505"/>
                    <a:pt x="7744" y="598"/>
                  </a:cubicBezTo>
                  <a:cubicBezTo>
                    <a:pt x="7182" y="155"/>
                    <a:pt x="6794" y="0"/>
                    <a:pt x="6474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2238775" y="3337625"/>
              <a:ext cx="334250" cy="418925"/>
            </a:xfrm>
            <a:custGeom>
              <a:avLst/>
              <a:gdLst/>
              <a:ahLst/>
              <a:cxnLst/>
              <a:rect l="l" t="t" r="r" b="b"/>
              <a:pathLst>
                <a:path w="13370" h="16757" extrusionOk="0">
                  <a:moveTo>
                    <a:pt x="6443" y="0"/>
                  </a:moveTo>
                  <a:cubicBezTo>
                    <a:pt x="6125" y="0"/>
                    <a:pt x="5868" y="151"/>
                    <a:pt x="5566" y="333"/>
                  </a:cubicBezTo>
                  <a:cubicBezTo>
                    <a:pt x="4961" y="696"/>
                    <a:pt x="1997" y="2329"/>
                    <a:pt x="787" y="2934"/>
                  </a:cubicBezTo>
                  <a:cubicBezTo>
                    <a:pt x="61" y="3357"/>
                    <a:pt x="1" y="3962"/>
                    <a:pt x="1" y="5112"/>
                  </a:cubicBezTo>
                  <a:lnTo>
                    <a:pt x="1" y="14366"/>
                  </a:lnTo>
                  <a:cubicBezTo>
                    <a:pt x="1" y="15576"/>
                    <a:pt x="666" y="15697"/>
                    <a:pt x="1271" y="16120"/>
                  </a:cubicBezTo>
                  <a:cubicBezTo>
                    <a:pt x="1901" y="16562"/>
                    <a:pt x="4518" y="16757"/>
                    <a:pt x="7043" y="16757"/>
                  </a:cubicBezTo>
                  <a:cubicBezTo>
                    <a:pt x="9364" y="16757"/>
                    <a:pt x="11609" y="16592"/>
                    <a:pt x="12159" y="16302"/>
                  </a:cubicBezTo>
                  <a:cubicBezTo>
                    <a:pt x="13369" y="15637"/>
                    <a:pt x="13006" y="15516"/>
                    <a:pt x="12946" y="14669"/>
                  </a:cubicBezTo>
                  <a:cubicBezTo>
                    <a:pt x="12825" y="13822"/>
                    <a:pt x="13006" y="5112"/>
                    <a:pt x="12946" y="4386"/>
                  </a:cubicBezTo>
                  <a:cubicBezTo>
                    <a:pt x="12825" y="3660"/>
                    <a:pt x="12885" y="3599"/>
                    <a:pt x="12462" y="3297"/>
                  </a:cubicBezTo>
                  <a:cubicBezTo>
                    <a:pt x="12038" y="2994"/>
                    <a:pt x="8832" y="1482"/>
                    <a:pt x="7683" y="575"/>
                  </a:cubicBezTo>
                  <a:cubicBezTo>
                    <a:pt x="7139" y="151"/>
                    <a:pt x="6761" y="0"/>
                    <a:pt x="6443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2238775" y="3338550"/>
              <a:ext cx="334250" cy="416500"/>
            </a:xfrm>
            <a:custGeom>
              <a:avLst/>
              <a:gdLst/>
              <a:ahLst/>
              <a:cxnLst/>
              <a:rect l="l" t="t" r="r" b="b"/>
              <a:pathLst>
                <a:path w="13370" h="16660" extrusionOk="0">
                  <a:moveTo>
                    <a:pt x="6466" y="1"/>
                  </a:moveTo>
                  <a:cubicBezTo>
                    <a:pt x="6138" y="1"/>
                    <a:pt x="5875" y="171"/>
                    <a:pt x="5566" y="356"/>
                  </a:cubicBezTo>
                  <a:cubicBezTo>
                    <a:pt x="4961" y="659"/>
                    <a:pt x="1997" y="2292"/>
                    <a:pt x="848" y="2957"/>
                  </a:cubicBezTo>
                  <a:cubicBezTo>
                    <a:pt x="122" y="3320"/>
                    <a:pt x="61" y="3986"/>
                    <a:pt x="61" y="5075"/>
                  </a:cubicBezTo>
                  <a:lnTo>
                    <a:pt x="1" y="14269"/>
                  </a:lnTo>
                  <a:cubicBezTo>
                    <a:pt x="1" y="15479"/>
                    <a:pt x="666" y="15600"/>
                    <a:pt x="1271" y="16023"/>
                  </a:cubicBezTo>
                  <a:cubicBezTo>
                    <a:pt x="1901" y="16464"/>
                    <a:pt x="4518" y="16659"/>
                    <a:pt x="7043" y="16659"/>
                  </a:cubicBezTo>
                  <a:cubicBezTo>
                    <a:pt x="9364" y="16659"/>
                    <a:pt x="11609" y="16494"/>
                    <a:pt x="12159" y="16204"/>
                  </a:cubicBezTo>
                  <a:cubicBezTo>
                    <a:pt x="13369" y="15600"/>
                    <a:pt x="12946" y="15479"/>
                    <a:pt x="12885" y="14632"/>
                  </a:cubicBezTo>
                  <a:cubicBezTo>
                    <a:pt x="12825" y="13724"/>
                    <a:pt x="12946" y="5135"/>
                    <a:pt x="12885" y="4409"/>
                  </a:cubicBezTo>
                  <a:cubicBezTo>
                    <a:pt x="12825" y="3683"/>
                    <a:pt x="12885" y="3562"/>
                    <a:pt x="12462" y="3320"/>
                  </a:cubicBezTo>
                  <a:cubicBezTo>
                    <a:pt x="12038" y="3018"/>
                    <a:pt x="8832" y="1506"/>
                    <a:pt x="7683" y="598"/>
                  </a:cubicBezTo>
                  <a:cubicBezTo>
                    <a:pt x="7151" y="155"/>
                    <a:pt x="6778" y="1"/>
                    <a:pt x="6466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2240300" y="3339875"/>
              <a:ext cx="331200" cy="415175"/>
            </a:xfrm>
            <a:custGeom>
              <a:avLst/>
              <a:gdLst/>
              <a:ahLst/>
              <a:cxnLst/>
              <a:rect l="l" t="t" r="r" b="b"/>
              <a:pathLst>
                <a:path w="13248" h="16607" extrusionOk="0">
                  <a:moveTo>
                    <a:pt x="6382" y="1"/>
                  </a:moveTo>
                  <a:cubicBezTo>
                    <a:pt x="6064" y="1"/>
                    <a:pt x="5807" y="152"/>
                    <a:pt x="5505" y="303"/>
                  </a:cubicBezTo>
                  <a:cubicBezTo>
                    <a:pt x="4900" y="666"/>
                    <a:pt x="1936" y="2239"/>
                    <a:pt x="787" y="2904"/>
                  </a:cubicBezTo>
                  <a:cubicBezTo>
                    <a:pt x="61" y="3328"/>
                    <a:pt x="0" y="3933"/>
                    <a:pt x="0" y="5082"/>
                  </a:cubicBezTo>
                  <a:cubicBezTo>
                    <a:pt x="0" y="5082"/>
                    <a:pt x="0" y="12401"/>
                    <a:pt x="0" y="14216"/>
                  </a:cubicBezTo>
                  <a:cubicBezTo>
                    <a:pt x="0" y="15426"/>
                    <a:pt x="605" y="15547"/>
                    <a:pt x="1210" y="15970"/>
                  </a:cubicBezTo>
                  <a:cubicBezTo>
                    <a:pt x="1840" y="16411"/>
                    <a:pt x="4457" y="16606"/>
                    <a:pt x="6973" y="16606"/>
                  </a:cubicBezTo>
                  <a:cubicBezTo>
                    <a:pt x="9287" y="16606"/>
                    <a:pt x="11516" y="16441"/>
                    <a:pt x="12038" y="16151"/>
                  </a:cubicBezTo>
                  <a:cubicBezTo>
                    <a:pt x="13248" y="15486"/>
                    <a:pt x="12885" y="15365"/>
                    <a:pt x="12824" y="14518"/>
                  </a:cubicBezTo>
                  <a:cubicBezTo>
                    <a:pt x="12703" y="13671"/>
                    <a:pt x="12885" y="5082"/>
                    <a:pt x="12824" y="4356"/>
                  </a:cubicBezTo>
                  <a:cubicBezTo>
                    <a:pt x="12703" y="3630"/>
                    <a:pt x="12764" y="3570"/>
                    <a:pt x="12340" y="3267"/>
                  </a:cubicBezTo>
                  <a:cubicBezTo>
                    <a:pt x="11917" y="2965"/>
                    <a:pt x="8771" y="1453"/>
                    <a:pt x="7622" y="606"/>
                  </a:cubicBezTo>
                  <a:cubicBezTo>
                    <a:pt x="7078" y="152"/>
                    <a:pt x="6700" y="1"/>
                    <a:pt x="6382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2240300" y="3340650"/>
              <a:ext cx="331200" cy="413100"/>
            </a:xfrm>
            <a:custGeom>
              <a:avLst/>
              <a:gdLst/>
              <a:ahLst/>
              <a:cxnLst/>
              <a:rect l="l" t="t" r="r" b="b"/>
              <a:pathLst>
                <a:path w="13248" h="16524" extrusionOk="0">
                  <a:moveTo>
                    <a:pt x="6382" y="0"/>
                  </a:moveTo>
                  <a:cubicBezTo>
                    <a:pt x="6064" y="0"/>
                    <a:pt x="5807" y="151"/>
                    <a:pt x="5505" y="333"/>
                  </a:cubicBezTo>
                  <a:cubicBezTo>
                    <a:pt x="4900" y="696"/>
                    <a:pt x="1936" y="2269"/>
                    <a:pt x="847" y="2873"/>
                  </a:cubicBezTo>
                  <a:cubicBezTo>
                    <a:pt x="121" y="3297"/>
                    <a:pt x="0" y="3902"/>
                    <a:pt x="0" y="5051"/>
                  </a:cubicBezTo>
                  <a:cubicBezTo>
                    <a:pt x="0" y="5051"/>
                    <a:pt x="0" y="12370"/>
                    <a:pt x="0" y="14185"/>
                  </a:cubicBezTo>
                  <a:cubicBezTo>
                    <a:pt x="0" y="15334"/>
                    <a:pt x="666" y="15516"/>
                    <a:pt x="1271" y="15878"/>
                  </a:cubicBezTo>
                  <a:cubicBezTo>
                    <a:pt x="1915" y="16330"/>
                    <a:pt x="4622" y="16523"/>
                    <a:pt x="7174" y="16523"/>
                  </a:cubicBezTo>
                  <a:cubicBezTo>
                    <a:pt x="9411" y="16523"/>
                    <a:pt x="11529" y="16375"/>
                    <a:pt x="12038" y="16120"/>
                  </a:cubicBezTo>
                  <a:cubicBezTo>
                    <a:pt x="13248" y="15455"/>
                    <a:pt x="12885" y="15334"/>
                    <a:pt x="12764" y="14487"/>
                  </a:cubicBezTo>
                  <a:cubicBezTo>
                    <a:pt x="12703" y="13640"/>
                    <a:pt x="12885" y="5051"/>
                    <a:pt x="12764" y="4325"/>
                  </a:cubicBezTo>
                  <a:cubicBezTo>
                    <a:pt x="12703" y="3599"/>
                    <a:pt x="12764" y="3539"/>
                    <a:pt x="12340" y="3236"/>
                  </a:cubicBezTo>
                  <a:cubicBezTo>
                    <a:pt x="11917" y="2994"/>
                    <a:pt x="8771" y="1482"/>
                    <a:pt x="7622" y="575"/>
                  </a:cubicBezTo>
                  <a:cubicBezTo>
                    <a:pt x="7078" y="151"/>
                    <a:pt x="6700" y="0"/>
                    <a:pt x="6382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2241800" y="3341400"/>
              <a:ext cx="328200" cy="412125"/>
            </a:xfrm>
            <a:custGeom>
              <a:avLst/>
              <a:gdLst/>
              <a:ahLst/>
              <a:cxnLst/>
              <a:rect l="l" t="t" r="r" b="b"/>
              <a:pathLst>
                <a:path w="13128" h="16485" extrusionOk="0">
                  <a:moveTo>
                    <a:pt x="6322" y="0"/>
                  </a:moveTo>
                  <a:cubicBezTo>
                    <a:pt x="6004" y="0"/>
                    <a:pt x="5747" y="152"/>
                    <a:pt x="5445" y="303"/>
                  </a:cubicBezTo>
                  <a:cubicBezTo>
                    <a:pt x="4840" y="666"/>
                    <a:pt x="1937" y="2239"/>
                    <a:pt x="787" y="2904"/>
                  </a:cubicBezTo>
                  <a:cubicBezTo>
                    <a:pt x="61" y="3267"/>
                    <a:pt x="1" y="3932"/>
                    <a:pt x="1" y="5021"/>
                  </a:cubicBezTo>
                  <a:lnTo>
                    <a:pt x="1" y="14094"/>
                  </a:lnTo>
                  <a:cubicBezTo>
                    <a:pt x="1" y="15304"/>
                    <a:pt x="606" y="15425"/>
                    <a:pt x="1211" y="15848"/>
                  </a:cubicBezTo>
                  <a:cubicBezTo>
                    <a:pt x="1841" y="16290"/>
                    <a:pt x="4441" y="16485"/>
                    <a:pt x="6942" y="16485"/>
                  </a:cubicBezTo>
                  <a:cubicBezTo>
                    <a:pt x="9241" y="16485"/>
                    <a:pt x="11456" y="16320"/>
                    <a:pt x="11978" y="16030"/>
                  </a:cubicBezTo>
                  <a:cubicBezTo>
                    <a:pt x="13127" y="15425"/>
                    <a:pt x="12764" y="15304"/>
                    <a:pt x="12704" y="14457"/>
                  </a:cubicBezTo>
                  <a:cubicBezTo>
                    <a:pt x="12643" y="13550"/>
                    <a:pt x="12764" y="5021"/>
                    <a:pt x="12704" y="4356"/>
                  </a:cubicBezTo>
                  <a:cubicBezTo>
                    <a:pt x="12643" y="3630"/>
                    <a:pt x="12643" y="3509"/>
                    <a:pt x="12220" y="3267"/>
                  </a:cubicBezTo>
                  <a:cubicBezTo>
                    <a:pt x="11857" y="2964"/>
                    <a:pt x="8651" y="1452"/>
                    <a:pt x="7562" y="605"/>
                  </a:cubicBezTo>
                  <a:cubicBezTo>
                    <a:pt x="7018" y="152"/>
                    <a:pt x="6640" y="0"/>
                    <a:pt x="6322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2241800" y="3342725"/>
              <a:ext cx="328200" cy="409675"/>
            </a:xfrm>
            <a:custGeom>
              <a:avLst/>
              <a:gdLst/>
              <a:ahLst/>
              <a:cxnLst/>
              <a:rect l="l" t="t" r="r" b="b"/>
              <a:pathLst>
                <a:path w="13128" h="16387" extrusionOk="0">
                  <a:moveTo>
                    <a:pt x="6347" y="0"/>
                  </a:moveTo>
                  <a:cubicBezTo>
                    <a:pt x="6018" y="0"/>
                    <a:pt x="5755" y="155"/>
                    <a:pt x="5445" y="310"/>
                  </a:cubicBezTo>
                  <a:cubicBezTo>
                    <a:pt x="4840" y="673"/>
                    <a:pt x="1937" y="2246"/>
                    <a:pt x="787" y="2851"/>
                  </a:cubicBezTo>
                  <a:cubicBezTo>
                    <a:pt x="61" y="3274"/>
                    <a:pt x="1" y="3879"/>
                    <a:pt x="1" y="5028"/>
                  </a:cubicBezTo>
                  <a:lnTo>
                    <a:pt x="1" y="14041"/>
                  </a:lnTo>
                  <a:cubicBezTo>
                    <a:pt x="1" y="15251"/>
                    <a:pt x="666" y="15372"/>
                    <a:pt x="1211" y="15795"/>
                  </a:cubicBezTo>
                  <a:cubicBezTo>
                    <a:pt x="1843" y="16207"/>
                    <a:pt x="4460" y="16386"/>
                    <a:pt x="6961" y="16386"/>
                  </a:cubicBezTo>
                  <a:cubicBezTo>
                    <a:pt x="9242" y="16386"/>
                    <a:pt x="11427" y="16237"/>
                    <a:pt x="11917" y="15977"/>
                  </a:cubicBezTo>
                  <a:cubicBezTo>
                    <a:pt x="13127" y="15312"/>
                    <a:pt x="12764" y="15191"/>
                    <a:pt x="12704" y="14344"/>
                  </a:cubicBezTo>
                  <a:cubicBezTo>
                    <a:pt x="12583" y="13497"/>
                    <a:pt x="12764" y="5028"/>
                    <a:pt x="12704" y="4303"/>
                  </a:cubicBezTo>
                  <a:cubicBezTo>
                    <a:pt x="12583" y="3577"/>
                    <a:pt x="12643" y="3516"/>
                    <a:pt x="12220" y="3214"/>
                  </a:cubicBezTo>
                  <a:cubicBezTo>
                    <a:pt x="11796" y="2972"/>
                    <a:pt x="8651" y="1460"/>
                    <a:pt x="7562" y="552"/>
                  </a:cubicBezTo>
                  <a:cubicBezTo>
                    <a:pt x="7032" y="140"/>
                    <a:pt x="6659" y="0"/>
                    <a:pt x="6347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8"/>
            <p:cNvSpPr/>
            <p:nvPr/>
          </p:nvSpPr>
          <p:spPr>
            <a:xfrm>
              <a:off x="2243325" y="3343675"/>
              <a:ext cx="325150" cy="407750"/>
            </a:xfrm>
            <a:custGeom>
              <a:avLst/>
              <a:gdLst/>
              <a:ahLst/>
              <a:cxnLst/>
              <a:rect l="l" t="t" r="r" b="b"/>
              <a:pathLst>
                <a:path w="13006" h="16310" extrusionOk="0">
                  <a:moveTo>
                    <a:pt x="6261" y="0"/>
                  </a:moveTo>
                  <a:cubicBezTo>
                    <a:pt x="5943" y="0"/>
                    <a:pt x="5686" y="151"/>
                    <a:pt x="5384" y="333"/>
                  </a:cubicBezTo>
                  <a:cubicBezTo>
                    <a:pt x="4779" y="635"/>
                    <a:pt x="1876" y="2208"/>
                    <a:pt x="787" y="2873"/>
                  </a:cubicBezTo>
                  <a:cubicBezTo>
                    <a:pt x="61" y="3236"/>
                    <a:pt x="0" y="3902"/>
                    <a:pt x="0" y="4990"/>
                  </a:cubicBezTo>
                  <a:cubicBezTo>
                    <a:pt x="0" y="4990"/>
                    <a:pt x="0" y="12189"/>
                    <a:pt x="0" y="14003"/>
                  </a:cubicBezTo>
                  <a:cubicBezTo>
                    <a:pt x="0" y="15153"/>
                    <a:pt x="605" y="15274"/>
                    <a:pt x="1210" y="15697"/>
                  </a:cubicBezTo>
                  <a:cubicBezTo>
                    <a:pt x="1797" y="16130"/>
                    <a:pt x="4279" y="16310"/>
                    <a:pt x="6712" y="16310"/>
                  </a:cubicBezTo>
                  <a:cubicBezTo>
                    <a:pt x="9040" y="16310"/>
                    <a:pt x="11324" y="16145"/>
                    <a:pt x="11856" y="15878"/>
                  </a:cubicBezTo>
                  <a:cubicBezTo>
                    <a:pt x="13006" y="15274"/>
                    <a:pt x="12643" y="15153"/>
                    <a:pt x="12582" y="14306"/>
                  </a:cubicBezTo>
                  <a:cubicBezTo>
                    <a:pt x="12522" y="13459"/>
                    <a:pt x="12643" y="4990"/>
                    <a:pt x="12582" y="4265"/>
                  </a:cubicBezTo>
                  <a:cubicBezTo>
                    <a:pt x="12522" y="3599"/>
                    <a:pt x="12582" y="3478"/>
                    <a:pt x="12159" y="3236"/>
                  </a:cubicBezTo>
                  <a:cubicBezTo>
                    <a:pt x="11735" y="2934"/>
                    <a:pt x="8590" y="1422"/>
                    <a:pt x="7501" y="575"/>
                  </a:cubicBezTo>
                  <a:cubicBezTo>
                    <a:pt x="6957" y="151"/>
                    <a:pt x="6579" y="0"/>
                    <a:pt x="6261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243325" y="3344225"/>
              <a:ext cx="325150" cy="406650"/>
            </a:xfrm>
            <a:custGeom>
              <a:avLst/>
              <a:gdLst/>
              <a:ahLst/>
              <a:cxnLst/>
              <a:rect l="l" t="t" r="r" b="b"/>
              <a:pathLst>
                <a:path w="13006" h="16266" extrusionOk="0">
                  <a:moveTo>
                    <a:pt x="6286" y="1"/>
                  </a:moveTo>
                  <a:cubicBezTo>
                    <a:pt x="5957" y="1"/>
                    <a:pt x="5694" y="156"/>
                    <a:pt x="5384" y="311"/>
                  </a:cubicBezTo>
                  <a:cubicBezTo>
                    <a:pt x="4840" y="674"/>
                    <a:pt x="1936" y="2246"/>
                    <a:pt x="787" y="2851"/>
                  </a:cubicBezTo>
                  <a:cubicBezTo>
                    <a:pt x="61" y="3275"/>
                    <a:pt x="0" y="3880"/>
                    <a:pt x="0" y="4968"/>
                  </a:cubicBezTo>
                  <a:cubicBezTo>
                    <a:pt x="0" y="4968"/>
                    <a:pt x="0" y="12167"/>
                    <a:pt x="0" y="13981"/>
                  </a:cubicBezTo>
                  <a:cubicBezTo>
                    <a:pt x="0" y="15131"/>
                    <a:pt x="605" y="15252"/>
                    <a:pt x="1210" y="15675"/>
                  </a:cubicBezTo>
                  <a:cubicBezTo>
                    <a:pt x="1811" y="16086"/>
                    <a:pt x="4397" y="16266"/>
                    <a:pt x="6874" y="16266"/>
                  </a:cubicBezTo>
                  <a:cubicBezTo>
                    <a:pt x="9134" y="16266"/>
                    <a:pt x="11305" y="16116"/>
                    <a:pt x="11796" y="15856"/>
                  </a:cubicBezTo>
                  <a:cubicBezTo>
                    <a:pt x="13006" y="15252"/>
                    <a:pt x="12643" y="15131"/>
                    <a:pt x="12582" y="14284"/>
                  </a:cubicBezTo>
                  <a:cubicBezTo>
                    <a:pt x="12461" y="13437"/>
                    <a:pt x="12643" y="4968"/>
                    <a:pt x="12582" y="4303"/>
                  </a:cubicBezTo>
                  <a:cubicBezTo>
                    <a:pt x="12461" y="3577"/>
                    <a:pt x="12522" y="3517"/>
                    <a:pt x="12098" y="3214"/>
                  </a:cubicBezTo>
                  <a:cubicBezTo>
                    <a:pt x="11675" y="2912"/>
                    <a:pt x="8590" y="1460"/>
                    <a:pt x="7501" y="553"/>
                  </a:cubicBezTo>
                  <a:cubicBezTo>
                    <a:pt x="6971" y="140"/>
                    <a:pt x="6598" y="1"/>
                    <a:pt x="6286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2243325" y="3345175"/>
              <a:ext cx="323650" cy="404750"/>
            </a:xfrm>
            <a:custGeom>
              <a:avLst/>
              <a:gdLst/>
              <a:ahLst/>
              <a:cxnLst/>
              <a:rect l="l" t="t" r="r" b="b"/>
              <a:pathLst>
                <a:path w="12946" h="16190" extrusionOk="0">
                  <a:moveTo>
                    <a:pt x="6261" y="1"/>
                  </a:moveTo>
                  <a:cubicBezTo>
                    <a:pt x="5943" y="1"/>
                    <a:pt x="5686" y="152"/>
                    <a:pt x="5384" y="333"/>
                  </a:cubicBezTo>
                  <a:cubicBezTo>
                    <a:pt x="4840" y="636"/>
                    <a:pt x="1936" y="2208"/>
                    <a:pt x="787" y="2813"/>
                  </a:cubicBezTo>
                  <a:cubicBezTo>
                    <a:pt x="121" y="3237"/>
                    <a:pt x="0" y="3842"/>
                    <a:pt x="0" y="4930"/>
                  </a:cubicBezTo>
                  <a:lnTo>
                    <a:pt x="0" y="13883"/>
                  </a:lnTo>
                  <a:cubicBezTo>
                    <a:pt x="0" y="15093"/>
                    <a:pt x="666" y="15214"/>
                    <a:pt x="1210" y="15577"/>
                  </a:cubicBezTo>
                  <a:cubicBezTo>
                    <a:pt x="1797" y="16009"/>
                    <a:pt x="4279" y="16189"/>
                    <a:pt x="6704" y="16189"/>
                  </a:cubicBezTo>
                  <a:cubicBezTo>
                    <a:pt x="9025" y="16189"/>
                    <a:pt x="11293" y="16024"/>
                    <a:pt x="11796" y="15758"/>
                  </a:cubicBezTo>
                  <a:cubicBezTo>
                    <a:pt x="12945" y="15153"/>
                    <a:pt x="12582" y="15032"/>
                    <a:pt x="12522" y="14185"/>
                  </a:cubicBezTo>
                  <a:cubicBezTo>
                    <a:pt x="12461" y="13338"/>
                    <a:pt x="12582" y="4930"/>
                    <a:pt x="12522" y="4265"/>
                  </a:cubicBezTo>
                  <a:cubicBezTo>
                    <a:pt x="12461" y="3539"/>
                    <a:pt x="12522" y="3479"/>
                    <a:pt x="12098" y="3176"/>
                  </a:cubicBezTo>
                  <a:cubicBezTo>
                    <a:pt x="11675" y="2934"/>
                    <a:pt x="8590" y="1422"/>
                    <a:pt x="7501" y="575"/>
                  </a:cubicBezTo>
                  <a:cubicBezTo>
                    <a:pt x="6957" y="152"/>
                    <a:pt x="6579" y="1"/>
                    <a:pt x="6261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2244825" y="3345925"/>
              <a:ext cx="322150" cy="403450"/>
            </a:xfrm>
            <a:custGeom>
              <a:avLst/>
              <a:gdLst/>
              <a:ahLst/>
              <a:cxnLst/>
              <a:rect l="l" t="t" r="r" b="b"/>
              <a:pathLst>
                <a:path w="12886" h="16138" extrusionOk="0">
                  <a:moveTo>
                    <a:pt x="6201" y="1"/>
                  </a:moveTo>
                  <a:cubicBezTo>
                    <a:pt x="5883" y="1"/>
                    <a:pt x="5626" y="152"/>
                    <a:pt x="5324" y="303"/>
                  </a:cubicBezTo>
                  <a:cubicBezTo>
                    <a:pt x="4780" y="666"/>
                    <a:pt x="1876" y="2239"/>
                    <a:pt x="787" y="2844"/>
                  </a:cubicBezTo>
                  <a:cubicBezTo>
                    <a:pt x="61" y="3207"/>
                    <a:pt x="1" y="3872"/>
                    <a:pt x="1" y="4961"/>
                  </a:cubicBezTo>
                  <a:cubicBezTo>
                    <a:pt x="1" y="4961"/>
                    <a:pt x="1" y="12038"/>
                    <a:pt x="1" y="13853"/>
                  </a:cubicBezTo>
                  <a:cubicBezTo>
                    <a:pt x="1" y="15002"/>
                    <a:pt x="606" y="15123"/>
                    <a:pt x="1211" y="15547"/>
                  </a:cubicBezTo>
                  <a:cubicBezTo>
                    <a:pt x="1780" y="15958"/>
                    <a:pt x="4350" y="16137"/>
                    <a:pt x="6820" y="16137"/>
                  </a:cubicBezTo>
                  <a:cubicBezTo>
                    <a:pt x="9074" y="16137"/>
                    <a:pt x="11245" y="15988"/>
                    <a:pt x="11736" y="15728"/>
                  </a:cubicBezTo>
                  <a:cubicBezTo>
                    <a:pt x="12885" y="15123"/>
                    <a:pt x="12522" y="15002"/>
                    <a:pt x="12462" y="14155"/>
                  </a:cubicBezTo>
                  <a:cubicBezTo>
                    <a:pt x="12401" y="13308"/>
                    <a:pt x="12522" y="4961"/>
                    <a:pt x="12462" y="4235"/>
                  </a:cubicBezTo>
                  <a:cubicBezTo>
                    <a:pt x="12401" y="3570"/>
                    <a:pt x="12401" y="3449"/>
                    <a:pt x="12038" y="3207"/>
                  </a:cubicBezTo>
                  <a:cubicBezTo>
                    <a:pt x="11615" y="2904"/>
                    <a:pt x="8530" y="1453"/>
                    <a:pt x="7441" y="606"/>
                  </a:cubicBezTo>
                  <a:cubicBezTo>
                    <a:pt x="6897" y="152"/>
                    <a:pt x="6519" y="1"/>
                    <a:pt x="6201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2244825" y="3347250"/>
              <a:ext cx="320625" cy="401350"/>
            </a:xfrm>
            <a:custGeom>
              <a:avLst/>
              <a:gdLst/>
              <a:ahLst/>
              <a:cxnLst/>
              <a:rect l="l" t="t" r="r" b="b"/>
              <a:pathLst>
                <a:path w="12825" h="16054" extrusionOk="0">
                  <a:moveTo>
                    <a:pt x="6226" y="1"/>
                  </a:moveTo>
                  <a:cubicBezTo>
                    <a:pt x="5897" y="1"/>
                    <a:pt x="5634" y="156"/>
                    <a:pt x="5324" y="311"/>
                  </a:cubicBezTo>
                  <a:cubicBezTo>
                    <a:pt x="4780" y="613"/>
                    <a:pt x="1876" y="2186"/>
                    <a:pt x="787" y="2791"/>
                  </a:cubicBezTo>
                  <a:cubicBezTo>
                    <a:pt x="61" y="3214"/>
                    <a:pt x="1" y="3819"/>
                    <a:pt x="1" y="4908"/>
                  </a:cubicBezTo>
                  <a:lnTo>
                    <a:pt x="1" y="13800"/>
                  </a:lnTo>
                  <a:cubicBezTo>
                    <a:pt x="1" y="14949"/>
                    <a:pt x="606" y="15070"/>
                    <a:pt x="1211" y="15494"/>
                  </a:cubicBezTo>
                  <a:cubicBezTo>
                    <a:pt x="1785" y="15887"/>
                    <a:pt x="4160" y="16053"/>
                    <a:pt x="6511" y="16053"/>
                  </a:cubicBezTo>
                  <a:cubicBezTo>
                    <a:pt x="8863" y="16053"/>
                    <a:pt x="11191" y="15887"/>
                    <a:pt x="11675" y="15614"/>
                  </a:cubicBezTo>
                  <a:cubicBezTo>
                    <a:pt x="12825" y="15070"/>
                    <a:pt x="12522" y="14889"/>
                    <a:pt x="12401" y="14102"/>
                  </a:cubicBezTo>
                  <a:cubicBezTo>
                    <a:pt x="12341" y="13255"/>
                    <a:pt x="12522" y="4908"/>
                    <a:pt x="12401" y="4243"/>
                  </a:cubicBezTo>
                  <a:cubicBezTo>
                    <a:pt x="12341" y="3517"/>
                    <a:pt x="12401" y="3456"/>
                    <a:pt x="11978" y="3154"/>
                  </a:cubicBezTo>
                  <a:cubicBezTo>
                    <a:pt x="11554" y="2912"/>
                    <a:pt x="8530" y="1400"/>
                    <a:pt x="7441" y="553"/>
                  </a:cubicBezTo>
                  <a:cubicBezTo>
                    <a:pt x="6911" y="140"/>
                    <a:pt x="6538" y="1"/>
                    <a:pt x="6226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2246350" y="3348200"/>
              <a:ext cx="319100" cy="399650"/>
            </a:xfrm>
            <a:custGeom>
              <a:avLst/>
              <a:gdLst/>
              <a:ahLst/>
              <a:cxnLst/>
              <a:rect l="l" t="t" r="r" b="b"/>
              <a:pathLst>
                <a:path w="12764" h="15986" extrusionOk="0">
                  <a:moveTo>
                    <a:pt x="6140" y="1"/>
                  </a:moveTo>
                  <a:cubicBezTo>
                    <a:pt x="5822" y="1"/>
                    <a:pt x="5565" y="152"/>
                    <a:pt x="5263" y="333"/>
                  </a:cubicBezTo>
                  <a:cubicBezTo>
                    <a:pt x="4719" y="636"/>
                    <a:pt x="1876" y="2208"/>
                    <a:pt x="726" y="2813"/>
                  </a:cubicBezTo>
                  <a:cubicBezTo>
                    <a:pt x="61" y="3176"/>
                    <a:pt x="0" y="3781"/>
                    <a:pt x="0" y="4870"/>
                  </a:cubicBezTo>
                  <a:cubicBezTo>
                    <a:pt x="0" y="4870"/>
                    <a:pt x="0" y="11947"/>
                    <a:pt x="0" y="13701"/>
                  </a:cubicBezTo>
                  <a:cubicBezTo>
                    <a:pt x="0" y="14851"/>
                    <a:pt x="605" y="14972"/>
                    <a:pt x="1150" y="15395"/>
                  </a:cubicBezTo>
                  <a:cubicBezTo>
                    <a:pt x="1751" y="15806"/>
                    <a:pt x="4319" y="15986"/>
                    <a:pt x="6772" y="15986"/>
                  </a:cubicBezTo>
                  <a:cubicBezTo>
                    <a:pt x="9011" y="15986"/>
                    <a:pt x="11152" y="15836"/>
                    <a:pt x="11614" y="15576"/>
                  </a:cubicBezTo>
                  <a:cubicBezTo>
                    <a:pt x="12764" y="14972"/>
                    <a:pt x="12401" y="14851"/>
                    <a:pt x="12340" y="14004"/>
                  </a:cubicBezTo>
                  <a:cubicBezTo>
                    <a:pt x="12280" y="13157"/>
                    <a:pt x="12401" y="4870"/>
                    <a:pt x="12340" y="4205"/>
                  </a:cubicBezTo>
                  <a:cubicBezTo>
                    <a:pt x="12280" y="3479"/>
                    <a:pt x="12340" y="3418"/>
                    <a:pt x="11917" y="3176"/>
                  </a:cubicBezTo>
                  <a:cubicBezTo>
                    <a:pt x="11493" y="2874"/>
                    <a:pt x="8408" y="1422"/>
                    <a:pt x="7380" y="575"/>
                  </a:cubicBezTo>
                  <a:cubicBezTo>
                    <a:pt x="6836" y="152"/>
                    <a:pt x="6458" y="1"/>
                    <a:pt x="6140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2246350" y="3348775"/>
              <a:ext cx="317600" cy="397950"/>
            </a:xfrm>
            <a:custGeom>
              <a:avLst/>
              <a:gdLst/>
              <a:ahLst/>
              <a:cxnLst/>
              <a:rect l="l" t="t" r="r" b="b"/>
              <a:pathLst>
                <a:path w="12704" h="15918" extrusionOk="0">
                  <a:moveTo>
                    <a:pt x="6165" y="0"/>
                  </a:moveTo>
                  <a:cubicBezTo>
                    <a:pt x="5836" y="0"/>
                    <a:pt x="5573" y="155"/>
                    <a:pt x="5263" y="310"/>
                  </a:cubicBezTo>
                  <a:cubicBezTo>
                    <a:pt x="4719" y="673"/>
                    <a:pt x="1876" y="2185"/>
                    <a:pt x="787" y="2790"/>
                  </a:cubicBezTo>
                  <a:cubicBezTo>
                    <a:pt x="61" y="3214"/>
                    <a:pt x="0" y="3819"/>
                    <a:pt x="0" y="4847"/>
                  </a:cubicBezTo>
                  <a:cubicBezTo>
                    <a:pt x="0" y="4847"/>
                    <a:pt x="0" y="11924"/>
                    <a:pt x="0" y="13678"/>
                  </a:cubicBezTo>
                  <a:cubicBezTo>
                    <a:pt x="0" y="14828"/>
                    <a:pt x="605" y="14949"/>
                    <a:pt x="1210" y="15372"/>
                  </a:cubicBezTo>
                  <a:cubicBezTo>
                    <a:pt x="1782" y="15753"/>
                    <a:pt x="4356" y="15918"/>
                    <a:pt x="6812" y="15918"/>
                  </a:cubicBezTo>
                  <a:cubicBezTo>
                    <a:pt x="9032" y="15918"/>
                    <a:pt x="11155" y="15783"/>
                    <a:pt x="11614" y="15553"/>
                  </a:cubicBezTo>
                  <a:cubicBezTo>
                    <a:pt x="12703" y="14949"/>
                    <a:pt x="12401" y="14828"/>
                    <a:pt x="12340" y="13981"/>
                  </a:cubicBezTo>
                  <a:cubicBezTo>
                    <a:pt x="12219" y="13134"/>
                    <a:pt x="12401" y="4907"/>
                    <a:pt x="12340" y="4182"/>
                  </a:cubicBezTo>
                  <a:cubicBezTo>
                    <a:pt x="12219" y="3516"/>
                    <a:pt x="12280" y="3395"/>
                    <a:pt x="11856" y="3153"/>
                  </a:cubicBezTo>
                  <a:cubicBezTo>
                    <a:pt x="11493" y="2851"/>
                    <a:pt x="8408" y="1399"/>
                    <a:pt x="7380" y="552"/>
                  </a:cubicBezTo>
                  <a:cubicBezTo>
                    <a:pt x="6850" y="140"/>
                    <a:pt x="6477" y="0"/>
                    <a:pt x="6165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2246350" y="3349725"/>
              <a:ext cx="317600" cy="396025"/>
            </a:xfrm>
            <a:custGeom>
              <a:avLst/>
              <a:gdLst/>
              <a:ahLst/>
              <a:cxnLst/>
              <a:rect l="l" t="t" r="r" b="b"/>
              <a:pathLst>
                <a:path w="12704" h="15841" extrusionOk="0">
                  <a:moveTo>
                    <a:pt x="6132" y="0"/>
                  </a:moveTo>
                  <a:cubicBezTo>
                    <a:pt x="5822" y="0"/>
                    <a:pt x="5565" y="151"/>
                    <a:pt x="5263" y="333"/>
                  </a:cubicBezTo>
                  <a:cubicBezTo>
                    <a:pt x="4719" y="635"/>
                    <a:pt x="1876" y="2147"/>
                    <a:pt x="787" y="2813"/>
                  </a:cubicBezTo>
                  <a:cubicBezTo>
                    <a:pt x="121" y="3176"/>
                    <a:pt x="0" y="3781"/>
                    <a:pt x="0" y="4869"/>
                  </a:cubicBezTo>
                  <a:lnTo>
                    <a:pt x="0" y="13640"/>
                  </a:lnTo>
                  <a:cubicBezTo>
                    <a:pt x="0" y="14790"/>
                    <a:pt x="605" y="14911"/>
                    <a:pt x="1210" y="15274"/>
                  </a:cubicBezTo>
                  <a:cubicBezTo>
                    <a:pt x="1768" y="15676"/>
                    <a:pt x="4228" y="15841"/>
                    <a:pt x="6618" y="15841"/>
                  </a:cubicBezTo>
                  <a:cubicBezTo>
                    <a:pt x="8896" y="15841"/>
                    <a:pt x="11111" y="15691"/>
                    <a:pt x="11554" y="15455"/>
                  </a:cubicBezTo>
                  <a:cubicBezTo>
                    <a:pt x="12703" y="14850"/>
                    <a:pt x="12340" y="14729"/>
                    <a:pt x="12280" y="13943"/>
                  </a:cubicBezTo>
                  <a:cubicBezTo>
                    <a:pt x="12219" y="13096"/>
                    <a:pt x="12340" y="4869"/>
                    <a:pt x="12280" y="4204"/>
                  </a:cubicBezTo>
                  <a:cubicBezTo>
                    <a:pt x="12219" y="3478"/>
                    <a:pt x="12280" y="3418"/>
                    <a:pt x="11856" y="3115"/>
                  </a:cubicBezTo>
                  <a:cubicBezTo>
                    <a:pt x="11433" y="2873"/>
                    <a:pt x="8408" y="1422"/>
                    <a:pt x="7320" y="575"/>
                  </a:cubicBezTo>
                  <a:cubicBezTo>
                    <a:pt x="6805" y="151"/>
                    <a:pt x="6442" y="0"/>
                    <a:pt x="6132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247850" y="3350850"/>
              <a:ext cx="314575" cy="394375"/>
            </a:xfrm>
            <a:custGeom>
              <a:avLst/>
              <a:gdLst/>
              <a:ahLst/>
              <a:cxnLst/>
              <a:rect l="l" t="t" r="r" b="b"/>
              <a:pathLst>
                <a:path w="12583" h="15775" extrusionOk="0">
                  <a:moveTo>
                    <a:pt x="6072" y="0"/>
                  </a:moveTo>
                  <a:cubicBezTo>
                    <a:pt x="5762" y="0"/>
                    <a:pt x="5505" y="137"/>
                    <a:pt x="5203" y="288"/>
                  </a:cubicBezTo>
                  <a:cubicBezTo>
                    <a:pt x="4659" y="651"/>
                    <a:pt x="1876" y="2163"/>
                    <a:pt x="727" y="2768"/>
                  </a:cubicBezTo>
                  <a:cubicBezTo>
                    <a:pt x="61" y="3131"/>
                    <a:pt x="1" y="3736"/>
                    <a:pt x="1" y="4824"/>
                  </a:cubicBezTo>
                  <a:cubicBezTo>
                    <a:pt x="1" y="4824"/>
                    <a:pt x="1" y="11841"/>
                    <a:pt x="1" y="13535"/>
                  </a:cubicBezTo>
                  <a:cubicBezTo>
                    <a:pt x="1" y="14684"/>
                    <a:pt x="606" y="14805"/>
                    <a:pt x="1150" y="15229"/>
                  </a:cubicBezTo>
                  <a:cubicBezTo>
                    <a:pt x="1722" y="15610"/>
                    <a:pt x="4279" y="15774"/>
                    <a:pt x="6719" y="15774"/>
                  </a:cubicBezTo>
                  <a:cubicBezTo>
                    <a:pt x="8925" y="15774"/>
                    <a:pt x="11034" y="15640"/>
                    <a:pt x="11494" y="15410"/>
                  </a:cubicBezTo>
                  <a:cubicBezTo>
                    <a:pt x="12583" y="14805"/>
                    <a:pt x="12280" y="14684"/>
                    <a:pt x="12220" y="13837"/>
                  </a:cubicBezTo>
                  <a:cubicBezTo>
                    <a:pt x="12159" y="13051"/>
                    <a:pt x="12280" y="4824"/>
                    <a:pt x="12220" y="4159"/>
                  </a:cubicBezTo>
                  <a:cubicBezTo>
                    <a:pt x="12159" y="3494"/>
                    <a:pt x="12159" y="3373"/>
                    <a:pt x="11796" y="3131"/>
                  </a:cubicBezTo>
                  <a:cubicBezTo>
                    <a:pt x="11373" y="2828"/>
                    <a:pt x="8348" y="1377"/>
                    <a:pt x="7260" y="530"/>
                  </a:cubicBezTo>
                  <a:cubicBezTo>
                    <a:pt x="6745" y="137"/>
                    <a:pt x="6382" y="0"/>
                    <a:pt x="6072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2247850" y="3351775"/>
              <a:ext cx="314575" cy="392475"/>
            </a:xfrm>
            <a:custGeom>
              <a:avLst/>
              <a:gdLst/>
              <a:ahLst/>
              <a:cxnLst/>
              <a:rect l="l" t="t" r="r" b="b"/>
              <a:pathLst>
                <a:path w="12583" h="15699" extrusionOk="0">
                  <a:moveTo>
                    <a:pt x="6104" y="1"/>
                  </a:moveTo>
                  <a:cubicBezTo>
                    <a:pt x="5790" y="1"/>
                    <a:pt x="5543" y="156"/>
                    <a:pt x="5263" y="311"/>
                  </a:cubicBezTo>
                  <a:cubicBezTo>
                    <a:pt x="4659" y="614"/>
                    <a:pt x="1876" y="2126"/>
                    <a:pt x="787" y="2731"/>
                  </a:cubicBezTo>
                  <a:cubicBezTo>
                    <a:pt x="61" y="3154"/>
                    <a:pt x="1" y="3759"/>
                    <a:pt x="1" y="4787"/>
                  </a:cubicBezTo>
                  <a:cubicBezTo>
                    <a:pt x="1" y="4787"/>
                    <a:pt x="1" y="11744"/>
                    <a:pt x="1" y="13498"/>
                  </a:cubicBezTo>
                  <a:cubicBezTo>
                    <a:pt x="1" y="14647"/>
                    <a:pt x="606" y="14768"/>
                    <a:pt x="1211" y="15131"/>
                  </a:cubicBezTo>
                  <a:cubicBezTo>
                    <a:pt x="1737" y="15534"/>
                    <a:pt x="4166" y="15698"/>
                    <a:pt x="6533" y="15698"/>
                  </a:cubicBezTo>
                  <a:cubicBezTo>
                    <a:pt x="8790" y="15698"/>
                    <a:pt x="10990" y="15549"/>
                    <a:pt x="11433" y="15313"/>
                  </a:cubicBezTo>
                  <a:cubicBezTo>
                    <a:pt x="12583" y="14768"/>
                    <a:pt x="12220" y="14587"/>
                    <a:pt x="12159" y="13800"/>
                  </a:cubicBezTo>
                  <a:cubicBezTo>
                    <a:pt x="12099" y="12953"/>
                    <a:pt x="12220" y="4787"/>
                    <a:pt x="12159" y="4122"/>
                  </a:cubicBezTo>
                  <a:cubicBezTo>
                    <a:pt x="12099" y="3457"/>
                    <a:pt x="12159" y="3396"/>
                    <a:pt x="11736" y="3094"/>
                  </a:cubicBezTo>
                  <a:cubicBezTo>
                    <a:pt x="11373" y="2852"/>
                    <a:pt x="8348" y="1400"/>
                    <a:pt x="7260" y="553"/>
                  </a:cubicBezTo>
                  <a:cubicBezTo>
                    <a:pt x="6759" y="141"/>
                    <a:pt x="6401" y="1"/>
                    <a:pt x="6104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2249375" y="3352550"/>
              <a:ext cx="311550" cy="391150"/>
            </a:xfrm>
            <a:custGeom>
              <a:avLst/>
              <a:gdLst/>
              <a:ahLst/>
              <a:cxnLst/>
              <a:rect l="l" t="t" r="r" b="b"/>
              <a:pathLst>
                <a:path w="12462" h="15646" extrusionOk="0">
                  <a:moveTo>
                    <a:pt x="5995" y="0"/>
                  </a:moveTo>
                  <a:cubicBezTo>
                    <a:pt x="5704" y="0"/>
                    <a:pt x="5467" y="133"/>
                    <a:pt x="5202" y="280"/>
                  </a:cubicBezTo>
                  <a:cubicBezTo>
                    <a:pt x="4598" y="643"/>
                    <a:pt x="1815" y="2155"/>
                    <a:pt x="726" y="2760"/>
                  </a:cubicBezTo>
                  <a:cubicBezTo>
                    <a:pt x="61" y="3123"/>
                    <a:pt x="0" y="3728"/>
                    <a:pt x="0" y="4817"/>
                  </a:cubicBezTo>
                  <a:cubicBezTo>
                    <a:pt x="0" y="4817"/>
                    <a:pt x="0" y="11713"/>
                    <a:pt x="0" y="13467"/>
                  </a:cubicBezTo>
                  <a:cubicBezTo>
                    <a:pt x="0" y="14556"/>
                    <a:pt x="605" y="14677"/>
                    <a:pt x="1150" y="15100"/>
                  </a:cubicBezTo>
                  <a:cubicBezTo>
                    <a:pt x="1721" y="15481"/>
                    <a:pt x="4262" y="15646"/>
                    <a:pt x="6677" y="15646"/>
                  </a:cubicBezTo>
                  <a:cubicBezTo>
                    <a:pt x="8861" y="15646"/>
                    <a:pt x="10941" y="15511"/>
                    <a:pt x="11372" y="15282"/>
                  </a:cubicBezTo>
                  <a:cubicBezTo>
                    <a:pt x="12461" y="14677"/>
                    <a:pt x="12159" y="14556"/>
                    <a:pt x="12098" y="13769"/>
                  </a:cubicBezTo>
                  <a:cubicBezTo>
                    <a:pt x="12038" y="12922"/>
                    <a:pt x="12159" y="4817"/>
                    <a:pt x="12098" y="4091"/>
                  </a:cubicBezTo>
                  <a:cubicBezTo>
                    <a:pt x="12038" y="3426"/>
                    <a:pt x="12038" y="3365"/>
                    <a:pt x="11675" y="3063"/>
                  </a:cubicBezTo>
                  <a:cubicBezTo>
                    <a:pt x="11251" y="2821"/>
                    <a:pt x="8287" y="1369"/>
                    <a:pt x="7199" y="583"/>
                  </a:cubicBezTo>
                  <a:cubicBezTo>
                    <a:pt x="6671" y="148"/>
                    <a:pt x="6302" y="0"/>
                    <a:pt x="5995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2249375" y="3353300"/>
              <a:ext cx="311550" cy="389625"/>
            </a:xfrm>
            <a:custGeom>
              <a:avLst/>
              <a:gdLst/>
              <a:ahLst/>
              <a:cxnLst/>
              <a:rect l="l" t="t" r="r" b="b"/>
              <a:pathLst>
                <a:path w="12462" h="15585" extrusionOk="0">
                  <a:moveTo>
                    <a:pt x="6043" y="0"/>
                  </a:moveTo>
                  <a:cubicBezTo>
                    <a:pt x="5729" y="0"/>
                    <a:pt x="5482" y="156"/>
                    <a:pt x="5202" y="311"/>
                  </a:cubicBezTo>
                  <a:cubicBezTo>
                    <a:pt x="4598" y="613"/>
                    <a:pt x="1815" y="2125"/>
                    <a:pt x="787" y="2730"/>
                  </a:cubicBezTo>
                  <a:cubicBezTo>
                    <a:pt x="61" y="3154"/>
                    <a:pt x="0" y="3698"/>
                    <a:pt x="0" y="4787"/>
                  </a:cubicBezTo>
                  <a:lnTo>
                    <a:pt x="0" y="13376"/>
                  </a:lnTo>
                  <a:cubicBezTo>
                    <a:pt x="0" y="14526"/>
                    <a:pt x="605" y="14647"/>
                    <a:pt x="1150" y="15070"/>
                  </a:cubicBezTo>
                  <a:cubicBezTo>
                    <a:pt x="1694" y="15433"/>
                    <a:pt x="4023" y="15584"/>
                    <a:pt x="6329" y="15584"/>
                  </a:cubicBezTo>
                  <a:cubicBezTo>
                    <a:pt x="8635" y="15584"/>
                    <a:pt x="10919" y="15433"/>
                    <a:pt x="11372" y="15191"/>
                  </a:cubicBezTo>
                  <a:cubicBezTo>
                    <a:pt x="12461" y="14647"/>
                    <a:pt x="12159" y="14526"/>
                    <a:pt x="12038" y="13679"/>
                  </a:cubicBezTo>
                  <a:cubicBezTo>
                    <a:pt x="11977" y="12892"/>
                    <a:pt x="12159" y="4787"/>
                    <a:pt x="12038" y="4122"/>
                  </a:cubicBezTo>
                  <a:cubicBezTo>
                    <a:pt x="11977" y="3456"/>
                    <a:pt x="12038" y="3335"/>
                    <a:pt x="11614" y="3093"/>
                  </a:cubicBezTo>
                  <a:cubicBezTo>
                    <a:pt x="11251" y="2851"/>
                    <a:pt x="8227" y="1400"/>
                    <a:pt x="7199" y="553"/>
                  </a:cubicBezTo>
                  <a:cubicBezTo>
                    <a:pt x="6698" y="140"/>
                    <a:pt x="6340" y="0"/>
                    <a:pt x="6043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2249375" y="3354250"/>
              <a:ext cx="310025" cy="387950"/>
            </a:xfrm>
            <a:custGeom>
              <a:avLst/>
              <a:gdLst/>
              <a:ahLst/>
              <a:cxnLst/>
              <a:rect l="l" t="t" r="r" b="b"/>
              <a:pathLst>
                <a:path w="12401" h="15518" extrusionOk="0">
                  <a:moveTo>
                    <a:pt x="6019" y="1"/>
                  </a:moveTo>
                  <a:cubicBezTo>
                    <a:pt x="5717" y="1"/>
                    <a:pt x="5475" y="152"/>
                    <a:pt x="5202" y="333"/>
                  </a:cubicBezTo>
                  <a:cubicBezTo>
                    <a:pt x="4658" y="636"/>
                    <a:pt x="1876" y="2148"/>
                    <a:pt x="787" y="2753"/>
                  </a:cubicBezTo>
                  <a:cubicBezTo>
                    <a:pt x="121" y="3116"/>
                    <a:pt x="0" y="3721"/>
                    <a:pt x="0" y="4749"/>
                  </a:cubicBezTo>
                  <a:lnTo>
                    <a:pt x="0" y="13338"/>
                  </a:lnTo>
                  <a:cubicBezTo>
                    <a:pt x="0" y="14488"/>
                    <a:pt x="605" y="14609"/>
                    <a:pt x="1210" y="14972"/>
                  </a:cubicBezTo>
                  <a:cubicBezTo>
                    <a:pt x="1750" y="15353"/>
                    <a:pt x="4276" y="15517"/>
                    <a:pt x="6675" y="15517"/>
                  </a:cubicBezTo>
                  <a:cubicBezTo>
                    <a:pt x="8844" y="15517"/>
                    <a:pt x="10910" y="15383"/>
                    <a:pt x="11312" y="15153"/>
                  </a:cubicBezTo>
                  <a:cubicBezTo>
                    <a:pt x="12401" y="14609"/>
                    <a:pt x="12098" y="14427"/>
                    <a:pt x="12038" y="13641"/>
                  </a:cubicBezTo>
                  <a:cubicBezTo>
                    <a:pt x="11977" y="12854"/>
                    <a:pt x="12098" y="4749"/>
                    <a:pt x="12038" y="4084"/>
                  </a:cubicBezTo>
                  <a:cubicBezTo>
                    <a:pt x="11977" y="3418"/>
                    <a:pt x="12038" y="3358"/>
                    <a:pt x="11614" y="3055"/>
                  </a:cubicBezTo>
                  <a:cubicBezTo>
                    <a:pt x="11191" y="2813"/>
                    <a:pt x="8227" y="1362"/>
                    <a:pt x="7199" y="575"/>
                  </a:cubicBezTo>
                  <a:cubicBezTo>
                    <a:pt x="6684" y="152"/>
                    <a:pt x="6321" y="1"/>
                    <a:pt x="6019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8"/>
            <p:cNvSpPr/>
            <p:nvPr/>
          </p:nvSpPr>
          <p:spPr>
            <a:xfrm>
              <a:off x="2250875" y="3355375"/>
              <a:ext cx="308525" cy="386225"/>
            </a:xfrm>
            <a:custGeom>
              <a:avLst/>
              <a:gdLst/>
              <a:ahLst/>
              <a:cxnLst/>
              <a:rect l="l" t="t" r="r" b="b"/>
              <a:pathLst>
                <a:path w="12341" h="15449" extrusionOk="0">
                  <a:moveTo>
                    <a:pt x="5959" y="1"/>
                  </a:moveTo>
                  <a:cubicBezTo>
                    <a:pt x="5657" y="1"/>
                    <a:pt x="5415" y="137"/>
                    <a:pt x="5142" y="288"/>
                  </a:cubicBezTo>
                  <a:cubicBezTo>
                    <a:pt x="4598" y="651"/>
                    <a:pt x="1816" y="2103"/>
                    <a:pt x="727" y="2708"/>
                  </a:cubicBezTo>
                  <a:cubicBezTo>
                    <a:pt x="61" y="3071"/>
                    <a:pt x="1" y="3676"/>
                    <a:pt x="1" y="4704"/>
                  </a:cubicBezTo>
                  <a:lnTo>
                    <a:pt x="1" y="13293"/>
                  </a:lnTo>
                  <a:cubicBezTo>
                    <a:pt x="1" y="14382"/>
                    <a:pt x="606" y="14503"/>
                    <a:pt x="1150" y="14927"/>
                  </a:cubicBezTo>
                  <a:cubicBezTo>
                    <a:pt x="1678" y="15299"/>
                    <a:pt x="4102" y="15449"/>
                    <a:pt x="6451" y="15449"/>
                  </a:cubicBezTo>
                  <a:cubicBezTo>
                    <a:pt x="8679" y="15449"/>
                    <a:pt x="10840" y="15314"/>
                    <a:pt x="11252" y="15108"/>
                  </a:cubicBezTo>
                  <a:cubicBezTo>
                    <a:pt x="12341" y="14503"/>
                    <a:pt x="12038" y="14382"/>
                    <a:pt x="11978" y="13596"/>
                  </a:cubicBezTo>
                  <a:cubicBezTo>
                    <a:pt x="11857" y="12749"/>
                    <a:pt x="12038" y="4764"/>
                    <a:pt x="11978" y="4039"/>
                  </a:cubicBezTo>
                  <a:cubicBezTo>
                    <a:pt x="11857" y="3373"/>
                    <a:pt x="11917" y="3313"/>
                    <a:pt x="11554" y="3071"/>
                  </a:cubicBezTo>
                  <a:cubicBezTo>
                    <a:pt x="11131" y="2768"/>
                    <a:pt x="8167" y="1377"/>
                    <a:pt x="7139" y="530"/>
                  </a:cubicBezTo>
                  <a:cubicBezTo>
                    <a:pt x="6624" y="137"/>
                    <a:pt x="6261" y="1"/>
                    <a:pt x="5959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8"/>
            <p:cNvSpPr/>
            <p:nvPr/>
          </p:nvSpPr>
          <p:spPr>
            <a:xfrm>
              <a:off x="2250875" y="3356325"/>
              <a:ext cx="307025" cy="383775"/>
            </a:xfrm>
            <a:custGeom>
              <a:avLst/>
              <a:gdLst/>
              <a:ahLst/>
              <a:cxnLst/>
              <a:rect l="l" t="t" r="r" b="b"/>
              <a:pathLst>
                <a:path w="12281" h="15351" extrusionOk="0">
                  <a:moveTo>
                    <a:pt x="5983" y="0"/>
                  </a:moveTo>
                  <a:cubicBezTo>
                    <a:pt x="5669" y="0"/>
                    <a:pt x="5422" y="156"/>
                    <a:pt x="5142" y="311"/>
                  </a:cubicBezTo>
                  <a:cubicBezTo>
                    <a:pt x="4598" y="613"/>
                    <a:pt x="1816" y="2125"/>
                    <a:pt x="787" y="2670"/>
                  </a:cubicBezTo>
                  <a:cubicBezTo>
                    <a:pt x="61" y="3093"/>
                    <a:pt x="1" y="3638"/>
                    <a:pt x="1" y="4726"/>
                  </a:cubicBezTo>
                  <a:lnTo>
                    <a:pt x="1" y="13255"/>
                  </a:lnTo>
                  <a:cubicBezTo>
                    <a:pt x="1" y="14344"/>
                    <a:pt x="606" y="14465"/>
                    <a:pt x="1150" y="14828"/>
                  </a:cubicBezTo>
                  <a:cubicBezTo>
                    <a:pt x="1678" y="15201"/>
                    <a:pt x="4102" y="15350"/>
                    <a:pt x="6451" y="15350"/>
                  </a:cubicBezTo>
                  <a:cubicBezTo>
                    <a:pt x="8679" y="15350"/>
                    <a:pt x="10840" y="15216"/>
                    <a:pt x="11252" y="15010"/>
                  </a:cubicBezTo>
                  <a:cubicBezTo>
                    <a:pt x="12280" y="14465"/>
                    <a:pt x="11978" y="14284"/>
                    <a:pt x="11917" y="13497"/>
                  </a:cubicBezTo>
                  <a:cubicBezTo>
                    <a:pt x="11857" y="12711"/>
                    <a:pt x="11978" y="4726"/>
                    <a:pt x="11917" y="4061"/>
                  </a:cubicBezTo>
                  <a:cubicBezTo>
                    <a:pt x="11857" y="3396"/>
                    <a:pt x="11917" y="3275"/>
                    <a:pt x="11494" y="3033"/>
                  </a:cubicBezTo>
                  <a:cubicBezTo>
                    <a:pt x="11131" y="2791"/>
                    <a:pt x="8167" y="1339"/>
                    <a:pt x="7139" y="553"/>
                  </a:cubicBezTo>
                  <a:cubicBezTo>
                    <a:pt x="6638" y="140"/>
                    <a:pt x="6280" y="0"/>
                    <a:pt x="5983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2252400" y="3356900"/>
              <a:ext cx="305500" cy="383200"/>
            </a:xfrm>
            <a:custGeom>
              <a:avLst/>
              <a:gdLst/>
              <a:ahLst/>
              <a:cxnLst/>
              <a:rect l="l" t="t" r="r" b="b"/>
              <a:pathLst>
                <a:path w="12220" h="15328" extrusionOk="0">
                  <a:moveTo>
                    <a:pt x="5898" y="0"/>
                  </a:moveTo>
                  <a:cubicBezTo>
                    <a:pt x="5596" y="0"/>
                    <a:pt x="5354" y="137"/>
                    <a:pt x="5081" y="288"/>
                  </a:cubicBezTo>
                  <a:cubicBezTo>
                    <a:pt x="4537" y="651"/>
                    <a:pt x="1815" y="2102"/>
                    <a:pt x="726" y="2707"/>
                  </a:cubicBezTo>
                  <a:cubicBezTo>
                    <a:pt x="61" y="3070"/>
                    <a:pt x="0" y="3675"/>
                    <a:pt x="0" y="4703"/>
                  </a:cubicBezTo>
                  <a:lnTo>
                    <a:pt x="0" y="13172"/>
                  </a:lnTo>
                  <a:cubicBezTo>
                    <a:pt x="0" y="14321"/>
                    <a:pt x="545" y="14382"/>
                    <a:pt x="1150" y="14805"/>
                  </a:cubicBezTo>
                  <a:cubicBezTo>
                    <a:pt x="1646" y="15178"/>
                    <a:pt x="4055" y="15327"/>
                    <a:pt x="6389" y="15327"/>
                  </a:cubicBezTo>
                  <a:cubicBezTo>
                    <a:pt x="8602" y="15327"/>
                    <a:pt x="10748" y="15193"/>
                    <a:pt x="11130" y="14987"/>
                  </a:cubicBezTo>
                  <a:cubicBezTo>
                    <a:pt x="12219" y="14382"/>
                    <a:pt x="11917" y="14261"/>
                    <a:pt x="11856" y="13474"/>
                  </a:cubicBezTo>
                  <a:cubicBezTo>
                    <a:pt x="11796" y="12688"/>
                    <a:pt x="11917" y="4703"/>
                    <a:pt x="11856" y="4038"/>
                  </a:cubicBezTo>
                  <a:cubicBezTo>
                    <a:pt x="11796" y="3373"/>
                    <a:pt x="11796" y="3312"/>
                    <a:pt x="11433" y="3010"/>
                  </a:cubicBezTo>
                  <a:cubicBezTo>
                    <a:pt x="11009" y="2768"/>
                    <a:pt x="8106" y="1377"/>
                    <a:pt x="7078" y="530"/>
                  </a:cubicBezTo>
                  <a:cubicBezTo>
                    <a:pt x="6563" y="137"/>
                    <a:pt x="6200" y="0"/>
                    <a:pt x="5898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2252400" y="3358400"/>
              <a:ext cx="303975" cy="380175"/>
            </a:xfrm>
            <a:custGeom>
              <a:avLst/>
              <a:gdLst/>
              <a:ahLst/>
              <a:cxnLst/>
              <a:rect l="l" t="t" r="r" b="b"/>
              <a:pathLst>
                <a:path w="12159" h="15207" extrusionOk="0">
                  <a:moveTo>
                    <a:pt x="5898" y="1"/>
                  </a:moveTo>
                  <a:cubicBezTo>
                    <a:pt x="5596" y="1"/>
                    <a:pt x="5354" y="137"/>
                    <a:pt x="5081" y="288"/>
                  </a:cubicBezTo>
                  <a:cubicBezTo>
                    <a:pt x="4537" y="591"/>
                    <a:pt x="1815" y="2103"/>
                    <a:pt x="726" y="2647"/>
                  </a:cubicBezTo>
                  <a:cubicBezTo>
                    <a:pt x="61" y="3010"/>
                    <a:pt x="0" y="3615"/>
                    <a:pt x="0" y="4643"/>
                  </a:cubicBezTo>
                  <a:cubicBezTo>
                    <a:pt x="0" y="4643"/>
                    <a:pt x="0" y="11418"/>
                    <a:pt x="0" y="13112"/>
                  </a:cubicBezTo>
                  <a:cubicBezTo>
                    <a:pt x="0" y="14201"/>
                    <a:pt x="605" y="14322"/>
                    <a:pt x="1150" y="14685"/>
                  </a:cubicBezTo>
                  <a:cubicBezTo>
                    <a:pt x="1646" y="15057"/>
                    <a:pt x="4055" y="15207"/>
                    <a:pt x="6389" y="15207"/>
                  </a:cubicBezTo>
                  <a:cubicBezTo>
                    <a:pt x="8602" y="15207"/>
                    <a:pt x="10748" y="15072"/>
                    <a:pt x="11130" y="14866"/>
                  </a:cubicBezTo>
                  <a:cubicBezTo>
                    <a:pt x="12159" y="14322"/>
                    <a:pt x="11917" y="14201"/>
                    <a:pt x="11796" y="13414"/>
                  </a:cubicBezTo>
                  <a:cubicBezTo>
                    <a:pt x="11735" y="12567"/>
                    <a:pt x="11917" y="4643"/>
                    <a:pt x="11796" y="3978"/>
                  </a:cubicBezTo>
                  <a:cubicBezTo>
                    <a:pt x="11735" y="3313"/>
                    <a:pt x="11796" y="3252"/>
                    <a:pt x="11372" y="3010"/>
                  </a:cubicBezTo>
                  <a:cubicBezTo>
                    <a:pt x="11009" y="2768"/>
                    <a:pt x="8106" y="1317"/>
                    <a:pt x="7078" y="530"/>
                  </a:cubicBezTo>
                  <a:cubicBezTo>
                    <a:pt x="6563" y="137"/>
                    <a:pt x="6200" y="1"/>
                    <a:pt x="5898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2252400" y="3358800"/>
              <a:ext cx="303975" cy="379775"/>
            </a:xfrm>
            <a:custGeom>
              <a:avLst/>
              <a:gdLst/>
              <a:ahLst/>
              <a:cxnLst/>
              <a:rect l="l" t="t" r="r" b="b"/>
              <a:pathLst>
                <a:path w="12159" h="15191" extrusionOk="0">
                  <a:moveTo>
                    <a:pt x="5898" y="0"/>
                  </a:moveTo>
                  <a:cubicBezTo>
                    <a:pt x="5596" y="0"/>
                    <a:pt x="5354" y="151"/>
                    <a:pt x="5081" y="333"/>
                  </a:cubicBezTo>
                  <a:cubicBezTo>
                    <a:pt x="4537" y="635"/>
                    <a:pt x="1815" y="2087"/>
                    <a:pt x="787" y="2692"/>
                  </a:cubicBezTo>
                  <a:cubicBezTo>
                    <a:pt x="121" y="3055"/>
                    <a:pt x="0" y="3599"/>
                    <a:pt x="0" y="4688"/>
                  </a:cubicBezTo>
                  <a:lnTo>
                    <a:pt x="0" y="13096"/>
                  </a:lnTo>
                  <a:cubicBezTo>
                    <a:pt x="0" y="14185"/>
                    <a:pt x="605" y="14306"/>
                    <a:pt x="1150" y="14669"/>
                  </a:cubicBezTo>
                  <a:cubicBezTo>
                    <a:pt x="1677" y="15041"/>
                    <a:pt x="4069" y="15191"/>
                    <a:pt x="6388" y="15191"/>
                  </a:cubicBezTo>
                  <a:cubicBezTo>
                    <a:pt x="8586" y="15191"/>
                    <a:pt x="10718" y="15056"/>
                    <a:pt x="11130" y="14850"/>
                  </a:cubicBezTo>
                  <a:cubicBezTo>
                    <a:pt x="12159" y="14306"/>
                    <a:pt x="11856" y="14124"/>
                    <a:pt x="11796" y="13338"/>
                  </a:cubicBezTo>
                  <a:cubicBezTo>
                    <a:pt x="11735" y="12551"/>
                    <a:pt x="11856" y="4688"/>
                    <a:pt x="11796" y="4023"/>
                  </a:cubicBezTo>
                  <a:cubicBezTo>
                    <a:pt x="11735" y="3357"/>
                    <a:pt x="11796" y="3297"/>
                    <a:pt x="11372" y="2994"/>
                  </a:cubicBezTo>
                  <a:cubicBezTo>
                    <a:pt x="11009" y="2752"/>
                    <a:pt x="8106" y="1361"/>
                    <a:pt x="7078" y="575"/>
                  </a:cubicBezTo>
                  <a:cubicBezTo>
                    <a:pt x="6563" y="151"/>
                    <a:pt x="6200" y="0"/>
                    <a:pt x="5898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2253900" y="3359925"/>
              <a:ext cx="300975" cy="377325"/>
            </a:xfrm>
            <a:custGeom>
              <a:avLst/>
              <a:gdLst/>
              <a:ahLst/>
              <a:cxnLst/>
              <a:rect l="l" t="t" r="r" b="b"/>
              <a:pathLst>
                <a:path w="12039" h="15093" extrusionOk="0">
                  <a:moveTo>
                    <a:pt x="5838" y="0"/>
                  </a:moveTo>
                  <a:cubicBezTo>
                    <a:pt x="5536" y="0"/>
                    <a:pt x="5294" y="137"/>
                    <a:pt x="5021" y="288"/>
                  </a:cubicBezTo>
                  <a:cubicBezTo>
                    <a:pt x="4477" y="590"/>
                    <a:pt x="1755" y="2042"/>
                    <a:pt x="727" y="2647"/>
                  </a:cubicBezTo>
                  <a:cubicBezTo>
                    <a:pt x="61" y="3010"/>
                    <a:pt x="1" y="3615"/>
                    <a:pt x="1" y="4643"/>
                  </a:cubicBezTo>
                  <a:cubicBezTo>
                    <a:pt x="1" y="4643"/>
                    <a:pt x="1" y="11357"/>
                    <a:pt x="1" y="12990"/>
                  </a:cubicBezTo>
                  <a:cubicBezTo>
                    <a:pt x="1" y="14079"/>
                    <a:pt x="606" y="14200"/>
                    <a:pt x="1150" y="14624"/>
                  </a:cubicBezTo>
                  <a:cubicBezTo>
                    <a:pt x="1634" y="14956"/>
                    <a:pt x="3902" y="15092"/>
                    <a:pt x="6148" y="15092"/>
                  </a:cubicBezTo>
                  <a:cubicBezTo>
                    <a:pt x="8394" y="15092"/>
                    <a:pt x="10617" y="14956"/>
                    <a:pt x="11010" y="14745"/>
                  </a:cubicBezTo>
                  <a:cubicBezTo>
                    <a:pt x="12038" y="14200"/>
                    <a:pt x="11796" y="14079"/>
                    <a:pt x="11736" y="13293"/>
                  </a:cubicBezTo>
                  <a:cubicBezTo>
                    <a:pt x="11615" y="12506"/>
                    <a:pt x="11796" y="4643"/>
                    <a:pt x="11736" y="3978"/>
                  </a:cubicBezTo>
                  <a:cubicBezTo>
                    <a:pt x="11615" y="3312"/>
                    <a:pt x="11675" y="3252"/>
                    <a:pt x="11312" y="3010"/>
                  </a:cubicBezTo>
                  <a:cubicBezTo>
                    <a:pt x="10889" y="2707"/>
                    <a:pt x="7985" y="1316"/>
                    <a:pt x="7018" y="530"/>
                  </a:cubicBezTo>
                  <a:cubicBezTo>
                    <a:pt x="6503" y="137"/>
                    <a:pt x="6140" y="0"/>
                    <a:pt x="5838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2253900" y="3360850"/>
              <a:ext cx="300975" cy="375675"/>
            </a:xfrm>
            <a:custGeom>
              <a:avLst/>
              <a:gdLst/>
              <a:ahLst/>
              <a:cxnLst/>
              <a:rect l="l" t="t" r="r" b="b"/>
              <a:pathLst>
                <a:path w="12039" h="15027" extrusionOk="0">
                  <a:moveTo>
                    <a:pt x="5854" y="1"/>
                  </a:moveTo>
                  <a:cubicBezTo>
                    <a:pt x="5548" y="1"/>
                    <a:pt x="5301" y="156"/>
                    <a:pt x="5021" y="311"/>
                  </a:cubicBezTo>
                  <a:cubicBezTo>
                    <a:pt x="4477" y="614"/>
                    <a:pt x="1816" y="2065"/>
                    <a:pt x="727" y="2670"/>
                  </a:cubicBezTo>
                  <a:cubicBezTo>
                    <a:pt x="61" y="3033"/>
                    <a:pt x="1" y="3578"/>
                    <a:pt x="1" y="4606"/>
                  </a:cubicBezTo>
                  <a:cubicBezTo>
                    <a:pt x="1" y="4606"/>
                    <a:pt x="1" y="11260"/>
                    <a:pt x="1" y="12953"/>
                  </a:cubicBezTo>
                  <a:cubicBezTo>
                    <a:pt x="1" y="14042"/>
                    <a:pt x="606" y="14163"/>
                    <a:pt x="1150" y="14526"/>
                  </a:cubicBezTo>
                  <a:cubicBezTo>
                    <a:pt x="1661" y="14877"/>
                    <a:pt x="4162" y="15026"/>
                    <a:pt x="6525" y="15026"/>
                  </a:cubicBezTo>
                  <a:cubicBezTo>
                    <a:pt x="8637" y="15026"/>
                    <a:pt x="10639" y="14907"/>
                    <a:pt x="11010" y="14708"/>
                  </a:cubicBezTo>
                  <a:cubicBezTo>
                    <a:pt x="12038" y="14163"/>
                    <a:pt x="11736" y="14042"/>
                    <a:pt x="11675" y="13256"/>
                  </a:cubicBezTo>
                  <a:cubicBezTo>
                    <a:pt x="11615" y="12469"/>
                    <a:pt x="11736" y="4606"/>
                    <a:pt x="11675" y="3941"/>
                  </a:cubicBezTo>
                  <a:cubicBezTo>
                    <a:pt x="11615" y="3336"/>
                    <a:pt x="11675" y="3215"/>
                    <a:pt x="11252" y="2973"/>
                  </a:cubicBezTo>
                  <a:cubicBezTo>
                    <a:pt x="10889" y="2731"/>
                    <a:pt x="7985" y="1340"/>
                    <a:pt x="6957" y="553"/>
                  </a:cubicBezTo>
                  <a:cubicBezTo>
                    <a:pt x="6486" y="141"/>
                    <a:pt x="6144" y="1"/>
                    <a:pt x="5854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2255425" y="3361425"/>
              <a:ext cx="297925" cy="374300"/>
            </a:xfrm>
            <a:custGeom>
              <a:avLst/>
              <a:gdLst/>
              <a:ahLst/>
              <a:cxnLst/>
              <a:rect l="l" t="t" r="r" b="b"/>
              <a:pathLst>
                <a:path w="11917" h="14972" extrusionOk="0">
                  <a:moveTo>
                    <a:pt x="5769" y="1"/>
                  </a:moveTo>
                  <a:cubicBezTo>
                    <a:pt x="5475" y="1"/>
                    <a:pt x="5233" y="137"/>
                    <a:pt x="4960" y="288"/>
                  </a:cubicBezTo>
                  <a:cubicBezTo>
                    <a:pt x="4416" y="591"/>
                    <a:pt x="1755" y="2042"/>
                    <a:pt x="726" y="2647"/>
                  </a:cubicBezTo>
                  <a:cubicBezTo>
                    <a:pt x="61" y="3010"/>
                    <a:pt x="0" y="3555"/>
                    <a:pt x="0" y="4583"/>
                  </a:cubicBezTo>
                  <a:lnTo>
                    <a:pt x="0" y="12930"/>
                  </a:lnTo>
                  <a:cubicBezTo>
                    <a:pt x="0" y="14019"/>
                    <a:pt x="545" y="14080"/>
                    <a:pt x="1089" y="14503"/>
                  </a:cubicBezTo>
                  <a:cubicBezTo>
                    <a:pt x="1573" y="14836"/>
                    <a:pt x="3841" y="14972"/>
                    <a:pt x="6079" y="14972"/>
                  </a:cubicBezTo>
                  <a:cubicBezTo>
                    <a:pt x="8318" y="14972"/>
                    <a:pt x="10525" y="14836"/>
                    <a:pt x="10888" y="14624"/>
                  </a:cubicBezTo>
                  <a:cubicBezTo>
                    <a:pt x="11917" y="14140"/>
                    <a:pt x="11675" y="13959"/>
                    <a:pt x="11614" y="13172"/>
                  </a:cubicBezTo>
                  <a:cubicBezTo>
                    <a:pt x="11554" y="12386"/>
                    <a:pt x="11675" y="4643"/>
                    <a:pt x="11614" y="3978"/>
                  </a:cubicBezTo>
                  <a:cubicBezTo>
                    <a:pt x="11554" y="3313"/>
                    <a:pt x="11554" y="3252"/>
                    <a:pt x="11191" y="2950"/>
                  </a:cubicBezTo>
                  <a:cubicBezTo>
                    <a:pt x="10828" y="2708"/>
                    <a:pt x="7924" y="1317"/>
                    <a:pt x="6896" y="530"/>
                  </a:cubicBezTo>
                  <a:cubicBezTo>
                    <a:pt x="6412" y="137"/>
                    <a:pt x="6064" y="1"/>
                    <a:pt x="5769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2255425" y="3362950"/>
              <a:ext cx="297925" cy="371475"/>
            </a:xfrm>
            <a:custGeom>
              <a:avLst/>
              <a:gdLst/>
              <a:ahLst/>
              <a:cxnLst/>
              <a:rect l="l" t="t" r="r" b="b"/>
              <a:pathLst>
                <a:path w="11917" h="14859" extrusionOk="0">
                  <a:moveTo>
                    <a:pt x="5769" y="0"/>
                  </a:moveTo>
                  <a:cubicBezTo>
                    <a:pt x="5475" y="0"/>
                    <a:pt x="5233" y="136"/>
                    <a:pt x="4960" y="288"/>
                  </a:cubicBezTo>
                  <a:cubicBezTo>
                    <a:pt x="4416" y="590"/>
                    <a:pt x="1755" y="2042"/>
                    <a:pt x="726" y="2586"/>
                  </a:cubicBezTo>
                  <a:cubicBezTo>
                    <a:pt x="61" y="2949"/>
                    <a:pt x="0" y="3554"/>
                    <a:pt x="0" y="4582"/>
                  </a:cubicBezTo>
                  <a:cubicBezTo>
                    <a:pt x="0" y="4582"/>
                    <a:pt x="0" y="11176"/>
                    <a:pt x="0" y="12809"/>
                  </a:cubicBezTo>
                  <a:cubicBezTo>
                    <a:pt x="0" y="13898"/>
                    <a:pt x="605" y="14019"/>
                    <a:pt x="1150" y="14382"/>
                  </a:cubicBezTo>
                  <a:cubicBezTo>
                    <a:pt x="1617" y="14724"/>
                    <a:pt x="3992" y="14858"/>
                    <a:pt x="6285" y="14858"/>
                  </a:cubicBezTo>
                  <a:cubicBezTo>
                    <a:pt x="8447" y="14858"/>
                    <a:pt x="10536" y="14739"/>
                    <a:pt x="10888" y="14563"/>
                  </a:cubicBezTo>
                  <a:cubicBezTo>
                    <a:pt x="11917" y="14019"/>
                    <a:pt x="11614" y="13898"/>
                    <a:pt x="11554" y="13111"/>
                  </a:cubicBezTo>
                  <a:cubicBezTo>
                    <a:pt x="11493" y="12325"/>
                    <a:pt x="11614" y="4582"/>
                    <a:pt x="11554" y="3917"/>
                  </a:cubicBezTo>
                  <a:cubicBezTo>
                    <a:pt x="11493" y="3252"/>
                    <a:pt x="11554" y="3191"/>
                    <a:pt x="11191" y="2949"/>
                  </a:cubicBezTo>
                  <a:cubicBezTo>
                    <a:pt x="10767" y="2707"/>
                    <a:pt x="7924" y="1316"/>
                    <a:pt x="6896" y="530"/>
                  </a:cubicBezTo>
                  <a:cubicBezTo>
                    <a:pt x="6412" y="136"/>
                    <a:pt x="6064" y="0"/>
                    <a:pt x="5769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2255425" y="3362950"/>
              <a:ext cx="296425" cy="371475"/>
            </a:xfrm>
            <a:custGeom>
              <a:avLst/>
              <a:gdLst/>
              <a:ahLst/>
              <a:cxnLst/>
              <a:rect l="l" t="t" r="r" b="b"/>
              <a:pathLst>
                <a:path w="11857" h="14859" extrusionOk="0">
                  <a:moveTo>
                    <a:pt x="5769" y="0"/>
                  </a:moveTo>
                  <a:cubicBezTo>
                    <a:pt x="5475" y="0"/>
                    <a:pt x="5233" y="136"/>
                    <a:pt x="4960" y="288"/>
                  </a:cubicBezTo>
                  <a:cubicBezTo>
                    <a:pt x="4416" y="651"/>
                    <a:pt x="1815" y="2042"/>
                    <a:pt x="726" y="2647"/>
                  </a:cubicBezTo>
                  <a:cubicBezTo>
                    <a:pt x="121" y="3010"/>
                    <a:pt x="61" y="3554"/>
                    <a:pt x="61" y="4582"/>
                  </a:cubicBezTo>
                  <a:cubicBezTo>
                    <a:pt x="61" y="4582"/>
                    <a:pt x="61" y="11176"/>
                    <a:pt x="0" y="12809"/>
                  </a:cubicBezTo>
                  <a:cubicBezTo>
                    <a:pt x="0" y="13898"/>
                    <a:pt x="605" y="14019"/>
                    <a:pt x="1150" y="14382"/>
                  </a:cubicBezTo>
                  <a:cubicBezTo>
                    <a:pt x="1617" y="14724"/>
                    <a:pt x="3992" y="14858"/>
                    <a:pt x="6285" y="14858"/>
                  </a:cubicBezTo>
                  <a:cubicBezTo>
                    <a:pt x="8447" y="14858"/>
                    <a:pt x="10536" y="14739"/>
                    <a:pt x="10888" y="14563"/>
                  </a:cubicBezTo>
                  <a:cubicBezTo>
                    <a:pt x="11856" y="14019"/>
                    <a:pt x="11614" y="13837"/>
                    <a:pt x="11554" y="13111"/>
                  </a:cubicBezTo>
                  <a:cubicBezTo>
                    <a:pt x="11493" y="12325"/>
                    <a:pt x="11614" y="4582"/>
                    <a:pt x="11554" y="3917"/>
                  </a:cubicBezTo>
                  <a:cubicBezTo>
                    <a:pt x="11493" y="3312"/>
                    <a:pt x="11493" y="3191"/>
                    <a:pt x="11130" y="2949"/>
                  </a:cubicBezTo>
                  <a:cubicBezTo>
                    <a:pt x="10767" y="2707"/>
                    <a:pt x="7924" y="1316"/>
                    <a:pt x="6896" y="530"/>
                  </a:cubicBezTo>
                  <a:cubicBezTo>
                    <a:pt x="6412" y="136"/>
                    <a:pt x="6064" y="0"/>
                    <a:pt x="5769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8"/>
            <p:cNvSpPr/>
            <p:nvPr/>
          </p:nvSpPr>
          <p:spPr>
            <a:xfrm>
              <a:off x="2256925" y="3364450"/>
              <a:ext cx="294925" cy="368650"/>
            </a:xfrm>
            <a:custGeom>
              <a:avLst/>
              <a:gdLst/>
              <a:ahLst/>
              <a:cxnLst/>
              <a:rect l="l" t="t" r="r" b="b"/>
              <a:pathLst>
                <a:path w="11797" h="14746" extrusionOk="0">
                  <a:moveTo>
                    <a:pt x="5709" y="1"/>
                  </a:moveTo>
                  <a:cubicBezTo>
                    <a:pt x="5415" y="1"/>
                    <a:pt x="5173" y="137"/>
                    <a:pt x="4900" y="288"/>
                  </a:cubicBezTo>
                  <a:cubicBezTo>
                    <a:pt x="4417" y="591"/>
                    <a:pt x="1755" y="2042"/>
                    <a:pt x="727" y="2587"/>
                  </a:cubicBezTo>
                  <a:cubicBezTo>
                    <a:pt x="61" y="2950"/>
                    <a:pt x="1" y="3555"/>
                    <a:pt x="1" y="4522"/>
                  </a:cubicBezTo>
                  <a:cubicBezTo>
                    <a:pt x="1" y="4522"/>
                    <a:pt x="1" y="11116"/>
                    <a:pt x="1" y="12749"/>
                  </a:cubicBezTo>
                  <a:cubicBezTo>
                    <a:pt x="1" y="13777"/>
                    <a:pt x="545" y="13898"/>
                    <a:pt x="1090" y="14322"/>
                  </a:cubicBezTo>
                  <a:cubicBezTo>
                    <a:pt x="1574" y="14624"/>
                    <a:pt x="3827" y="14745"/>
                    <a:pt x="6042" y="14745"/>
                  </a:cubicBezTo>
                  <a:cubicBezTo>
                    <a:pt x="8258" y="14745"/>
                    <a:pt x="10435" y="14624"/>
                    <a:pt x="10768" y="14443"/>
                  </a:cubicBezTo>
                  <a:cubicBezTo>
                    <a:pt x="11796" y="13959"/>
                    <a:pt x="11554" y="13777"/>
                    <a:pt x="11433" y="12991"/>
                  </a:cubicBezTo>
                  <a:cubicBezTo>
                    <a:pt x="11373" y="12204"/>
                    <a:pt x="11554" y="4522"/>
                    <a:pt x="11433" y="3918"/>
                  </a:cubicBezTo>
                  <a:cubicBezTo>
                    <a:pt x="11373" y="3252"/>
                    <a:pt x="11433" y="3192"/>
                    <a:pt x="11070" y="2950"/>
                  </a:cubicBezTo>
                  <a:cubicBezTo>
                    <a:pt x="10707" y="2647"/>
                    <a:pt x="7864" y="1317"/>
                    <a:pt x="6836" y="530"/>
                  </a:cubicBezTo>
                  <a:cubicBezTo>
                    <a:pt x="6352" y="137"/>
                    <a:pt x="6004" y="1"/>
                    <a:pt x="5709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8"/>
            <p:cNvSpPr/>
            <p:nvPr/>
          </p:nvSpPr>
          <p:spPr>
            <a:xfrm>
              <a:off x="2256925" y="3365975"/>
              <a:ext cx="293400" cy="366925"/>
            </a:xfrm>
            <a:custGeom>
              <a:avLst/>
              <a:gdLst/>
              <a:ahLst/>
              <a:cxnLst/>
              <a:rect l="l" t="t" r="r" b="b"/>
              <a:pathLst>
                <a:path w="11736" h="14677" extrusionOk="0">
                  <a:moveTo>
                    <a:pt x="5709" y="0"/>
                  </a:moveTo>
                  <a:cubicBezTo>
                    <a:pt x="5415" y="0"/>
                    <a:pt x="5173" y="136"/>
                    <a:pt x="4900" y="288"/>
                  </a:cubicBezTo>
                  <a:cubicBezTo>
                    <a:pt x="4417" y="590"/>
                    <a:pt x="1755" y="1981"/>
                    <a:pt x="727" y="2586"/>
                  </a:cubicBezTo>
                  <a:cubicBezTo>
                    <a:pt x="61" y="2949"/>
                    <a:pt x="1" y="3494"/>
                    <a:pt x="1" y="4461"/>
                  </a:cubicBezTo>
                  <a:cubicBezTo>
                    <a:pt x="1" y="4461"/>
                    <a:pt x="1" y="10994"/>
                    <a:pt x="1" y="12627"/>
                  </a:cubicBezTo>
                  <a:cubicBezTo>
                    <a:pt x="1" y="13716"/>
                    <a:pt x="606" y="13837"/>
                    <a:pt x="1150" y="14200"/>
                  </a:cubicBezTo>
                  <a:cubicBezTo>
                    <a:pt x="1617" y="14543"/>
                    <a:pt x="3976" y="14677"/>
                    <a:pt x="6246" y="14677"/>
                  </a:cubicBezTo>
                  <a:cubicBezTo>
                    <a:pt x="8385" y="14677"/>
                    <a:pt x="10445" y="14558"/>
                    <a:pt x="10768" y="14382"/>
                  </a:cubicBezTo>
                  <a:cubicBezTo>
                    <a:pt x="11736" y="13837"/>
                    <a:pt x="11494" y="13716"/>
                    <a:pt x="11433" y="12930"/>
                  </a:cubicBezTo>
                  <a:cubicBezTo>
                    <a:pt x="11373" y="12143"/>
                    <a:pt x="11494" y="4522"/>
                    <a:pt x="11433" y="3857"/>
                  </a:cubicBezTo>
                  <a:cubicBezTo>
                    <a:pt x="11373" y="3191"/>
                    <a:pt x="11433" y="3131"/>
                    <a:pt x="11010" y="2889"/>
                  </a:cubicBezTo>
                  <a:cubicBezTo>
                    <a:pt x="10647" y="2647"/>
                    <a:pt x="7804" y="1256"/>
                    <a:pt x="6836" y="530"/>
                  </a:cubicBezTo>
                  <a:cubicBezTo>
                    <a:pt x="6352" y="136"/>
                    <a:pt x="6004" y="0"/>
                    <a:pt x="5709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2258450" y="3365975"/>
              <a:ext cx="291875" cy="365600"/>
            </a:xfrm>
            <a:custGeom>
              <a:avLst/>
              <a:gdLst/>
              <a:ahLst/>
              <a:cxnLst/>
              <a:rect l="l" t="t" r="r" b="b"/>
              <a:pathLst>
                <a:path w="11675" h="14624" extrusionOk="0">
                  <a:moveTo>
                    <a:pt x="5648" y="0"/>
                  </a:moveTo>
                  <a:cubicBezTo>
                    <a:pt x="5354" y="0"/>
                    <a:pt x="5112" y="136"/>
                    <a:pt x="4839" y="288"/>
                  </a:cubicBezTo>
                  <a:cubicBezTo>
                    <a:pt x="4356" y="590"/>
                    <a:pt x="1694" y="2042"/>
                    <a:pt x="726" y="2586"/>
                  </a:cubicBezTo>
                  <a:cubicBezTo>
                    <a:pt x="61" y="2949"/>
                    <a:pt x="0" y="3494"/>
                    <a:pt x="0" y="4522"/>
                  </a:cubicBezTo>
                  <a:cubicBezTo>
                    <a:pt x="0" y="4522"/>
                    <a:pt x="0" y="10994"/>
                    <a:pt x="0" y="12627"/>
                  </a:cubicBezTo>
                  <a:cubicBezTo>
                    <a:pt x="0" y="13716"/>
                    <a:pt x="545" y="13777"/>
                    <a:pt x="1089" y="14200"/>
                  </a:cubicBezTo>
                  <a:cubicBezTo>
                    <a:pt x="1543" y="14503"/>
                    <a:pt x="3766" y="14624"/>
                    <a:pt x="5966" y="14624"/>
                  </a:cubicBezTo>
                  <a:cubicBezTo>
                    <a:pt x="8166" y="14624"/>
                    <a:pt x="10344" y="14503"/>
                    <a:pt x="10707" y="14321"/>
                  </a:cubicBezTo>
                  <a:cubicBezTo>
                    <a:pt x="11675" y="13837"/>
                    <a:pt x="11433" y="13656"/>
                    <a:pt x="11372" y="12930"/>
                  </a:cubicBezTo>
                  <a:cubicBezTo>
                    <a:pt x="11312" y="12143"/>
                    <a:pt x="11433" y="4522"/>
                    <a:pt x="11372" y="3857"/>
                  </a:cubicBezTo>
                  <a:cubicBezTo>
                    <a:pt x="11251" y="3252"/>
                    <a:pt x="11312" y="3191"/>
                    <a:pt x="10949" y="2889"/>
                  </a:cubicBezTo>
                  <a:cubicBezTo>
                    <a:pt x="10586" y="2647"/>
                    <a:pt x="7743" y="1316"/>
                    <a:pt x="6775" y="530"/>
                  </a:cubicBezTo>
                  <a:cubicBezTo>
                    <a:pt x="6291" y="136"/>
                    <a:pt x="5943" y="0"/>
                    <a:pt x="5648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2258450" y="3367475"/>
              <a:ext cx="290375" cy="363925"/>
            </a:xfrm>
            <a:custGeom>
              <a:avLst/>
              <a:gdLst/>
              <a:ahLst/>
              <a:cxnLst/>
              <a:rect l="l" t="t" r="r" b="b"/>
              <a:pathLst>
                <a:path w="11615" h="14557" extrusionOk="0">
                  <a:moveTo>
                    <a:pt x="5648" y="1"/>
                  </a:moveTo>
                  <a:cubicBezTo>
                    <a:pt x="5354" y="1"/>
                    <a:pt x="5112" y="137"/>
                    <a:pt x="4839" y="288"/>
                  </a:cubicBezTo>
                  <a:cubicBezTo>
                    <a:pt x="4356" y="591"/>
                    <a:pt x="1754" y="1982"/>
                    <a:pt x="726" y="2526"/>
                  </a:cubicBezTo>
                  <a:cubicBezTo>
                    <a:pt x="61" y="2889"/>
                    <a:pt x="0" y="3494"/>
                    <a:pt x="0" y="4462"/>
                  </a:cubicBezTo>
                  <a:cubicBezTo>
                    <a:pt x="0" y="4462"/>
                    <a:pt x="0" y="10934"/>
                    <a:pt x="0" y="12567"/>
                  </a:cubicBezTo>
                  <a:cubicBezTo>
                    <a:pt x="0" y="13596"/>
                    <a:pt x="605" y="13717"/>
                    <a:pt x="1089" y="14080"/>
                  </a:cubicBezTo>
                  <a:cubicBezTo>
                    <a:pt x="1556" y="14422"/>
                    <a:pt x="3899" y="14556"/>
                    <a:pt x="6153" y="14556"/>
                  </a:cubicBezTo>
                  <a:cubicBezTo>
                    <a:pt x="8278" y="14556"/>
                    <a:pt x="10324" y="14437"/>
                    <a:pt x="10646" y="14261"/>
                  </a:cubicBezTo>
                  <a:cubicBezTo>
                    <a:pt x="11614" y="13717"/>
                    <a:pt x="11372" y="13596"/>
                    <a:pt x="11312" y="12809"/>
                  </a:cubicBezTo>
                  <a:cubicBezTo>
                    <a:pt x="11251" y="12083"/>
                    <a:pt x="11372" y="4462"/>
                    <a:pt x="11312" y="3857"/>
                  </a:cubicBezTo>
                  <a:cubicBezTo>
                    <a:pt x="11251" y="3192"/>
                    <a:pt x="11312" y="3131"/>
                    <a:pt x="10949" y="2889"/>
                  </a:cubicBezTo>
                  <a:cubicBezTo>
                    <a:pt x="10525" y="2647"/>
                    <a:pt x="7743" y="1316"/>
                    <a:pt x="6775" y="530"/>
                  </a:cubicBezTo>
                  <a:cubicBezTo>
                    <a:pt x="6291" y="137"/>
                    <a:pt x="5943" y="1"/>
                    <a:pt x="5648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2259950" y="3367475"/>
              <a:ext cx="288875" cy="362600"/>
            </a:xfrm>
            <a:custGeom>
              <a:avLst/>
              <a:gdLst/>
              <a:ahLst/>
              <a:cxnLst/>
              <a:rect l="l" t="t" r="r" b="b"/>
              <a:pathLst>
                <a:path w="11555" h="14504" extrusionOk="0">
                  <a:moveTo>
                    <a:pt x="5596" y="1"/>
                  </a:moveTo>
                  <a:cubicBezTo>
                    <a:pt x="5309" y="1"/>
                    <a:pt x="5082" y="137"/>
                    <a:pt x="4840" y="288"/>
                  </a:cubicBezTo>
                  <a:cubicBezTo>
                    <a:pt x="4296" y="591"/>
                    <a:pt x="1694" y="2042"/>
                    <a:pt x="666" y="2587"/>
                  </a:cubicBezTo>
                  <a:cubicBezTo>
                    <a:pt x="61" y="2950"/>
                    <a:pt x="1" y="3494"/>
                    <a:pt x="1" y="4462"/>
                  </a:cubicBezTo>
                  <a:lnTo>
                    <a:pt x="1" y="12507"/>
                  </a:lnTo>
                  <a:cubicBezTo>
                    <a:pt x="1" y="13596"/>
                    <a:pt x="545" y="13717"/>
                    <a:pt x="1090" y="14080"/>
                  </a:cubicBezTo>
                  <a:cubicBezTo>
                    <a:pt x="1513" y="14382"/>
                    <a:pt x="3721" y="14503"/>
                    <a:pt x="5906" y="14503"/>
                  </a:cubicBezTo>
                  <a:cubicBezTo>
                    <a:pt x="8091" y="14503"/>
                    <a:pt x="10254" y="14382"/>
                    <a:pt x="10586" y="14201"/>
                  </a:cubicBezTo>
                  <a:cubicBezTo>
                    <a:pt x="11554" y="13717"/>
                    <a:pt x="11312" y="13535"/>
                    <a:pt x="11252" y="12809"/>
                  </a:cubicBezTo>
                  <a:cubicBezTo>
                    <a:pt x="11191" y="12023"/>
                    <a:pt x="11312" y="4462"/>
                    <a:pt x="11252" y="3857"/>
                  </a:cubicBezTo>
                  <a:cubicBezTo>
                    <a:pt x="11191" y="3252"/>
                    <a:pt x="11191" y="3131"/>
                    <a:pt x="10828" y="2889"/>
                  </a:cubicBezTo>
                  <a:cubicBezTo>
                    <a:pt x="10465" y="2647"/>
                    <a:pt x="7683" y="1316"/>
                    <a:pt x="6715" y="530"/>
                  </a:cubicBezTo>
                  <a:cubicBezTo>
                    <a:pt x="6231" y="137"/>
                    <a:pt x="5883" y="1"/>
                    <a:pt x="5596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2259950" y="3369000"/>
              <a:ext cx="287350" cy="360300"/>
            </a:xfrm>
            <a:custGeom>
              <a:avLst/>
              <a:gdLst/>
              <a:ahLst/>
              <a:cxnLst/>
              <a:rect l="l" t="t" r="r" b="b"/>
              <a:pathLst>
                <a:path w="11494" h="14412" extrusionOk="0">
                  <a:moveTo>
                    <a:pt x="5596" y="0"/>
                  </a:moveTo>
                  <a:cubicBezTo>
                    <a:pt x="5309" y="0"/>
                    <a:pt x="5082" y="136"/>
                    <a:pt x="4840" y="288"/>
                  </a:cubicBezTo>
                  <a:cubicBezTo>
                    <a:pt x="4296" y="590"/>
                    <a:pt x="1694" y="1981"/>
                    <a:pt x="727" y="2526"/>
                  </a:cubicBezTo>
                  <a:cubicBezTo>
                    <a:pt x="61" y="2889"/>
                    <a:pt x="1" y="3433"/>
                    <a:pt x="1" y="4461"/>
                  </a:cubicBezTo>
                  <a:cubicBezTo>
                    <a:pt x="1" y="4461"/>
                    <a:pt x="1" y="10873"/>
                    <a:pt x="1" y="12446"/>
                  </a:cubicBezTo>
                  <a:cubicBezTo>
                    <a:pt x="1" y="13535"/>
                    <a:pt x="545" y="13595"/>
                    <a:pt x="1090" y="13958"/>
                  </a:cubicBezTo>
                  <a:cubicBezTo>
                    <a:pt x="1513" y="14291"/>
                    <a:pt x="3721" y="14412"/>
                    <a:pt x="5898" y="14412"/>
                  </a:cubicBezTo>
                  <a:cubicBezTo>
                    <a:pt x="8076" y="14412"/>
                    <a:pt x="10223" y="14291"/>
                    <a:pt x="10526" y="14140"/>
                  </a:cubicBezTo>
                  <a:cubicBezTo>
                    <a:pt x="11494" y="13656"/>
                    <a:pt x="11252" y="13474"/>
                    <a:pt x="11191" y="12748"/>
                  </a:cubicBezTo>
                  <a:cubicBezTo>
                    <a:pt x="11131" y="11962"/>
                    <a:pt x="11252" y="4461"/>
                    <a:pt x="11191" y="3796"/>
                  </a:cubicBezTo>
                  <a:cubicBezTo>
                    <a:pt x="11131" y="3191"/>
                    <a:pt x="11191" y="3131"/>
                    <a:pt x="10828" y="2889"/>
                  </a:cubicBezTo>
                  <a:cubicBezTo>
                    <a:pt x="10465" y="2647"/>
                    <a:pt x="7683" y="1316"/>
                    <a:pt x="6715" y="530"/>
                  </a:cubicBezTo>
                  <a:cubicBezTo>
                    <a:pt x="6231" y="136"/>
                    <a:pt x="5883" y="0"/>
                    <a:pt x="5596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2259950" y="3370300"/>
              <a:ext cx="287350" cy="358450"/>
            </a:xfrm>
            <a:custGeom>
              <a:avLst/>
              <a:gdLst/>
              <a:ahLst/>
              <a:cxnLst/>
              <a:rect l="l" t="t" r="r" b="b"/>
              <a:pathLst>
                <a:path w="11494" h="14338" extrusionOk="0">
                  <a:moveTo>
                    <a:pt x="5621" y="1"/>
                  </a:moveTo>
                  <a:cubicBezTo>
                    <a:pt x="5322" y="1"/>
                    <a:pt x="5089" y="141"/>
                    <a:pt x="4840" y="296"/>
                  </a:cubicBezTo>
                  <a:cubicBezTo>
                    <a:pt x="4296" y="599"/>
                    <a:pt x="1755" y="1990"/>
                    <a:pt x="727" y="2534"/>
                  </a:cubicBezTo>
                  <a:cubicBezTo>
                    <a:pt x="61" y="2897"/>
                    <a:pt x="1" y="3442"/>
                    <a:pt x="1" y="4409"/>
                  </a:cubicBezTo>
                  <a:cubicBezTo>
                    <a:pt x="1" y="4409"/>
                    <a:pt x="1" y="10761"/>
                    <a:pt x="1" y="12394"/>
                  </a:cubicBezTo>
                  <a:cubicBezTo>
                    <a:pt x="1" y="13422"/>
                    <a:pt x="606" y="13543"/>
                    <a:pt x="1090" y="13906"/>
                  </a:cubicBezTo>
                  <a:cubicBezTo>
                    <a:pt x="1527" y="14219"/>
                    <a:pt x="3872" y="14337"/>
                    <a:pt x="6118" y="14337"/>
                  </a:cubicBezTo>
                  <a:cubicBezTo>
                    <a:pt x="8219" y="14337"/>
                    <a:pt x="10234" y="14234"/>
                    <a:pt x="10526" y="14088"/>
                  </a:cubicBezTo>
                  <a:cubicBezTo>
                    <a:pt x="11494" y="13543"/>
                    <a:pt x="11252" y="13422"/>
                    <a:pt x="11191" y="12636"/>
                  </a:cubicBezTo>
                  <a:cubicBezTo>
                    <a:pt x="11131" y="11910"/>
                    <a:pt x="11252" y="4409"/>
                    <a:pt x="11191" y="3805"/>
                  </a:cubicBezTo>
                  <a:cubicBezTo>
                    <a:pt x="11131" y="3139"/>
                    <a:pt x="11191" y="3079"/>
                    <a:pt x="10768" y="2837"/>
                  </a:cubicBezTo>
                  <a:cubicBezTo>
                    <a:pt x="10405" y="2595"/>
                    <a:pt x="7683" y="1264"/>
                    <a:pt x="6715" y="478"/>
                  </a:cubicBezTo>
                  <a:cubicBezTo>
                    <a:pt x="6245" y="125"/>
                    <a:pt x="5904" y="1"/>
                    <a:pt x="5621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2261475" y="3370500"/>
              <a:ext cx="284325" cy="357500"/>
            </a:xfrm>
            <a:custGeom>
              <a:avLst/>
              <a:gdLst/>
              <a:ahLst/>
              <a:cxnLst/>
              <a:rect l="l" t="t" r="r" b="b"/>
              <a:pathLst>
                <a:path w="11373" h="14300" extrusionOk="0">
                  <a:moveTo>
                    <a:pt x="5535" y="1"/>
                  </a:moveTo>
                  <a:cubicBezTo>
                    <a:pt x="5248" y="1"/>
                    <a:pt x="5021" y="137"/>
                    <a:pt x="4779" y="288"/>
                  </a:cubicBezTo>
                  <a:cubicBezTo>
                    <a:pt x="4235" y="591"/>
                    <a:pt x="1694" y="1982"/>
                    <a:pt x="666" y="2526"/>
                  </a:cubicBezTo>
                  <a:cubicBezTo>
                    <a:pt x="61" y="2889"/>
                    <a:pt x="0" y="3434"/>
                    <a:pt x="0" y="4401"/>
                  </a:cubicBezTo>
                  <a:cubicBezTo>
                    <a:pt x="0" y="4401"/>
                    <a:pt x="0" y="10753"/>
                    <a:pt x="0" y="12386"/>
                  </a:cubicBezTo>
                  <a:cubicBezTo>
                    <a:pt x="0" y="13414"/>
                    <a:pt x="545" y="13475"/>
                    <a:pt x="1089" y="13898"/>
                  </a:cubicBezTo>
                  <a:cubicBezTo>
                    <a:pt x="1499" y="14191"/>
                    <a:pt x="3563" y="14299"/>
                    <a:pt x="5654" y="14299"/>
                  </a:cubicBezTo>
                  <a:cubicBezTo>
                    <a:pt x="7888" y="14299"/>
                    <a:pt x="10152" y="14175"/>
                    <a:pt x="10465" y="14019"/>
                  </a:cubicBezTo>
                  <a:cubicBezTo>
                    <a:pt x="11372" y="13535"/>
                    <a:pt x="11191" y="13354"/>
                    <a:pt x="11130" y="12628"/>
                  </a:cubicBezTo>
                  <a:cubicBezTo>
                    <a:pt x="11009" y="11902"/>
                    <a:pt x="11191" y="4401"/>
                    <a:pt x="11130" y="3797"/>
                  </a:cubicBezTo>
                  <a:cubicBezTo>
                    <a:pt x="11009" y="3192"/>
                    <a:pt x="11070" y="3131"/>
                    <a:pt x="10707" y="2829"/>
                  </a:cubicBezTo>
                  <a:cubicBezTo>
                    <a:pt x="10344" y="2587"/>
                    <a:pt x="7622" y="1316"/>
                    <a:pt x="6654" y="530"/>
                  </a:cubicBezTo>
                  <a:cubicBezTo>
                    <a:pt x="6170" y="137"/>
                    <a:pt x="5822" y="1"/>
                    <a:pt x="5535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2261475" y="3371825"/>
              <a:ext cx="284325" cy="355400"/>
            </a:xfrm>
            <a:custGeom>
              <a:avLst/>
              <a:gdLst/>
              <a:ahLst/>
              <a:cxnLst/>
              <a:rect l="l" t="t" r="r" b="b"/>
              <a:pathLst>
                <a:path w="11373" h="14216" extrusionOk="0">
                  <a:moveTo>
                    <a:pt x="5552" y="0"/>
                  </a:moveTo>
                  <a:cubicBezTo>
                    <a:pt x="5261" y="0"/>
                    <a:pt x="5028" y="140"/>
                    <a:pt x="4779" y="296"/>
                  </a:cubicBezTo>
                  <a:cubicBezTo>
                    <a:pt x="4235" y="598"/>
                    <a:pt x="1694" y="1929"/>
                    <a:pt x="726" y="2534"/>
                  </a:cubicBezTo>
                  <a:cubicBezTo>
                    <a:pt x="61" y="2836"/>
                    <a:pt x="0" y="3381"/>
                    <a:pt x="0" y="4348"/>
                  </a:cubicBezTo>
                  <a:cubicBezTo>
                    <a:pt x="0" y="4348"/>
                    <a:pt x="0" y="10700"/>
                    <a:pt x="0" y="12272"/>
                  </a:cubicBezTo>
                  <a:cubicBezTo>
                    <a:pt x="0" y="13301"/>
                    <a:pt x="545" y="13422"/>
                    <a:pt x="1089" y="13785"/>
                  </a:cubicBezTo>
                  <a:cubicBezTo>
                    <a:pt x="1527" y="14097"/>
                    <a:pt x="3855" y="14216"/>
                    <a:pt x="6078" y="14216"/>
                  </a:cubicBezTo>
                  <a:cubicBezTo>
                    <a:pt x="8156" y="14216"/>
                    <a:pt x="10141" y="14112"/>
                    <a:pt x="10404" y="13966"/>
                  </a:cubicBezTo>
                  <a:cubicBezTo>
                    <a:pt x="11372" y="13482"/>
                    <a:pt x="11130" y="13301"/>
                    <a:pt x="11070" y="12575"/>
                  </a:cubicBezTo>
                  <a:cubicBezTo>
                    <a:pt x="11009" y="11789"/>
                    <a:pt x="11130" y="4409"/>
                    <a:pt x="11070" y="3744"/>
                  </a:cubicBezTo>
                  <a:cubicBezTo>
                    <a:pt x="11009" y="3139"/>
                    <a:pt x="11070" y="3078"/>
                    <a:pt x="10707" y="2836"/>
                  </a:cubicBezTo>
                  <a:cubicBezTo>
                    <a:pt x="10344" y="2594"/>
                    <a:pt x="7561" y="1263"/>
                    <a:pt x="6594" y="477"/>
                  </a:cubicBezTo>
                  <a:cubicBezTo>
                    <a:pt x="6153" y="125"/>
                    <a:pt x="5827" y="0"/>
                    <a:pt x="5552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2262975" y="3373150"/>
              <a:ext cx="281300" cy="352750"/>
            </a:xfrm>
            <a:custGeom>
              <a:avLst/>
              <a:gdLst/>
              <a:ahLst/>
              <a:cxnLst/>
              <a:rect l="l" t="t" r="r" b="b"/>
              <a:pathLst>
                <a:path w="11252" h="14110" extrusionOk="0">
                  <a:moveTo>
                    <a:pt x="5467" y="1"/>
                  </a:moveTo>
                  <a:cubicBezTo>
                    <a:pt x="5188" y="1"/>
                    <a:pt x="4961" y="122"/>
                    <a:pt x="4719" y="243"/>
                  </a:cubicBezTo>
                  <a:cubicBezTo>
                    <a:pt x="4175" y="545"/>
                    <a:pt x="1634" y="1936"/>
                    <a:pt x="666" y="2481"/>
                  </a:cubicBezTo>
                  <a:cubicBezTo>
                    <a:pt x="61" y="2844"/>
                    <a:pt x="1" y="3388"/>
                    <a:pt x="1" y="4356"/>
                  </a:cubicBezTo>
                  <a:cubicBezTo>
                    <a:pt x="1" y="4356"/>
                    <a:pt x="1" y="10647"/>
                    <a:pt x="1" y="12219"/>
                  </a:cubicBezTo>
                  <a:cubicBezTo>
                    <a:pt x="1" y="13248"/>
                    <a:pt x="545" y="13369"/>
                    <a:pt x="1029" y="13732"/>
                  </a:cubicBezTo>
                  <a:cubicBezTo>
                    <a:pt x="1453" y="14004"/>
                    <a:pt x="3645" y="14110"/>
                    <a:pt x="5800" y="14110"/>
                  </a:cubicBezTo>
                  <a:cubicBezTo>
                    <a:pt x="7955" y="14110"/>
                    <a:pt x="10072" y="14004"/>
                    <a:pt x="10344" y="13853"/>
                  </a:cubicBezTo>
                  <a:cubicBezTo>
                    <a:pt x="11252" y="13369"/>
                    <a:pt x="11070" y="13248"/>
                    <a:pt x="11010" y="12461"/>
                  </a:cubicBezTo>
                  <a:cubicBezTo>
                    <a:pt x="10949" y="11736"/>
                    <a:pt x="11070" y="4356"/>
                    <a:pt x="11010" y="3751"/>
                  </a:cubicBezTo>
                  <a:cubicBezTo>
                    <a:pt x="10949" y="3086"/>
                    <a:pt x="10949" y="3025"/>
                    <a:pt x="10586" y="2783"/>
                  </a:cubicBezTo>
                  <a:cubicBezTo>
                    <a:pt x="10223" y="2541"/>
                    <a:pt x="7501" y="1271"/>
                    <a:pt x="6534" y="485"/>
                  </a:cubicBezTo>
                  <a:cubicBezTo>
                    <a:pt x="6080" y="122"/>
                    <a:pt x="5747" y="1"/>
                    <a:pt x="5467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2262975" y="3373525"/>
              <a:ext cx="281300" cy="352200"/>
            </a:xfrm>
            <a:custGeom>
              <a:avLst/>
              <a:gdLst/>
              <a:ahLst/>
              <a:cxnLst/>
              <a:rect l="l" t="t" r="r" b="b"/>
              <a:pathLst>
                <a:path w="11252" h="14088" extrusionOk="0">
                  <a:moveTo>
                    <a:pt x="5467" y="1"/>
                  </a:moveTo>
                  <a:cubicBezTo>
                    <a:pt x="5188" y="1"/>
                    <a:pt x="4961" y="137"/>
                    <a:pt x="4719" y="288"/>
                  </a:cubicBezTo>
                  <a:cubicBezTo>
                    <a:pt x="4235" y="591"/>
                    <a:pt x="1694" y="1921"/>
                    <a:pt x="666" y="2466"/>
                  </a:cubicBezTo>
                  <a:cubicBezTo>
                    <a:pt x="61" y="2829"/>
                    <a:pt x="1" y="3373"/>
                    <a:pt x="1" y="4341"/>
                  </a:cubicBezTo>
                  <a:lnTo>
                    <a:pt x="1" y="12204"/>
                  </a:lnTo>
                  <a:cubicBezTo>
                    <a:pt x="1" y="13233"/>
                    <a:pt x="545" y="13293"/>
                    <a:pt x="1090" y="13656"/>
                  </a:cubicBezTo>
                  <a:cubicBezTo>
                    <a:pt x="1496" y="13969"/>
                    <a:pt x="3793" y="14088"/>
                    <a:pt x="6001" y="14088"/>
                  </a:cubicBezTo>
                  <a:cubicBezTo>
                    <a:pt x="8065" y="14088"/>
                    <a:pt x="10052" y="13984"/>
                    <a:pt x="10344" y="13838"/>
                  </a:cubicBezTo>
                  <a:cubicBezTo>
                    <a:pt x="11252" y="13354"/>
                    <a:pt x="11010" y="13172"/>
                    <a:pt x="10949" y="12446"/>
                  </a:cubicBezTo>
                  <a:cubicBezTo>
                    <a:pt x="10889" y="11721"/>
                    <a:pt x="11010" y="4341"/>
                    <a:pt x="10949" y="3736"/>
                  </a:cubicBezTo>
                  <a:cubicBezTo>
                    <a:pt x="10889" y="3131"/>
                    <a:pt x="10949" y="3071"/>
                    <a:pt x="10586" y="2829"/>
                  </a:cubicBezTo>
                  <a:cubicBezTo>
                    <a:pt x="10223" y="2587"/>
                    <a:pt x="7501" y="1256"/>
                    <a:pt x="6534" y="530"/>
                  </a:cubicBezTo>
                  <a:cubicBezTo>
                    <a:pt x="6080" y="137"/>
                    <a:pt x="5747" y="1"/>
                    <a:pt x="5467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8"/>
            <p:cNvSpPr/>
            <p:nvPr/>
          </p:nvSpPr>
          <p:spPr>
            <a:xfrm>
              <a:off x="2262975" y="3374850"/>
              <a:ext cx="279800" cy="349550"/>
            </a:xfrm>
            <a:custGeom>
              <a:avLst/>
              <a:gdLst/>
              <a:ahLst/>
              <a:cxnLst/>
              <a:rect l="l" t="t" r="r" b="b"/>
              <a:pathLst>
                <a:path w="11192" h="13982" extrusionOk="0">
                  <a:moveTo>
                    <a:pt x="5492" y="0"/>
                  </a:moveTo>
                  <a:cubicBezTo>
                    <a:pt x="5201" y="0"/>
                    <a:pt x="4968" y="140"/>
                    <a:pt x="4719" y="296"/>
                  </a:cubicBezTo>
                  <a:cubicBezTo>
                    <a:pt x="4235" y="538"/>
                    <a:pt x="1694" y="1929"/>
                    <a:pt x="727" y="2473"/>
                  </a:cubicBezTo>
                  <a:cubicBezTo>
                    <a:pt x="61" y="2776"/>
                    <a:pt x="1" y="3320"/>
                    <a:pt x="1" y="4288"/>
                  </a:cubicBezTo>
                  <a:cubicBezTo>
                    <a:pt x="1" y="4288"/>
                    <a:pt x="1" y="10579"/>
                    <a:pt x="1" y="12091"/>
                  </a:cubicBezTo>
                  <a:cubicBezTo>
                    <a:pt x="1" y="13119"/>
                    <a:pt x="606" y="13240"/>
                    <a:pt x="1090" y="13603"/>
                  </a:cubicBezTo>
                  <a:cubicBezTo>
                    <a:pt x="1483" y="13875"/>
                    <a:pt x="3645" y="13981"/>
                    <a:pt x="5777" y="13981"/>
                  </a:cubicBezTo>
                  <a:cubicBezTo>
                    <a:pt x="7910" y="13981"/>
                    <a:pt x="10012" y="13875"/>
                    <a:pt x="10284" y="13724"/>
                  </a:cubicBezTo>
                  <a:cubicBezTo>
                    <a:pt x="11191" y="13240"/>
                    <a:pt x="11010" y="13119"/>
                    <a:pt x="10949" y="12393"/>
                  </a:cubicBezTo>
                  <a:cubicBezTo>
                    <a:pt x="10889" y="11607"/>
                    <a:pt x="11010" y="4288"/>
                    <a:pt x="10949" y="3683"/>
                  </a:cubicBezTo>
                  <a:cubicBezTo>
                    <a:pt x="10889" y="3078"/>
                    <a:pt x="10889" y="3018"/>
                    <a:pt x="10586" y="2776"/>
                  </a:cubicBezTo>
                  <a:cubicBezTo>
                    <a:pt x="10223" y="2534"/>
                    <a:pt x="7501" y="1263"/>
                    <a:pt x="6534" y="477"/>
                  </a:cubicBezTo>
                  <a:cubicBezTo>
                    <a:pt x="6093" y="125"/>
                    <a:pt x="5767" y="0"/>
                    <a:pt x="5492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8"/>
            <p:cNvSpPr/>
            <p:nvPr/>
          </p:nvSpPr>
          <p:spPr>
            <a:xfrm>
              <a:off x="2264500" y="3375050"/>
              <a:ext cx="278275" cy="348575"/>
            </a:xfrm>
            <a:custGeom>
              <a:avLst/>
              <a:gdLst/>
              <a:ahLst/>
              <a:cxnLst/>
              <a:rect l="l" t="t" r="r" b="b"/>
              <a:pathLst>
                <a:path w="11131" h="13943" extrusionOk="0">
                  <a:moveTo>
                    <a:pt x="5406" y="0"/>
                  </a:moveTo>
                  <a:cubicBezTo>
                    <a:pt x="5127" y="0"/>
                    <a:pt x="4900" y="136"/>
                    <a:pt x="4658" y="288"/>
                  </a:cubicBezTo>
                  <a:cubicBezTo>
                    <a:pt x="4174" y="590"/>
                    <a:pt x="1633" y="1921"/>
                    <a:pt x="666" y="2465"/>
                  </a:cubicBezTo>
                  <a:cubicBezTo>
                    <a:pt x="61" y="2828"/>
                    <a:pt x="0" y="3373"/>
                    <a:pt x="0" y="4340"/>
                  </a:cubicBezTo>
                  <a:lnTo>
                    <a:pt x="0" y="12083"/>
                  </a:lnTo>
                  <a:cubicBezTo>
                    <a:pt x="0" y="13111"/>
                    <a:pt x="545" y="13172"/>
                    <a:pt x="1029" y="13535"/>
                  </a:cubicBezTo>
                  <a:cubicBezTo>
                    <a:pt x="1422" y="13837"/>
                    <a:pt x="3584" y="13943"/>
                    <a:pt x="5716" y="13943"/>
                  </a:cubicBezTo>
                  <a:cubicBezTo>
                    <a:pt x="7849" y="13943"/>
                    <a:pt x="9951" y="13837"/>
                    <a:pt x="10223" y="13716"/>
                  </a:cubicBezTo>
                  <a:cubicBezTo>
                    <a:pt x="11130" y="13232"/>
                    <a:pt x="10888" y="13051"/>
                    <a:pt x="10828" y="12325"/>
                  </a:cubicBezTo>
                  <a:cubicBezTo>
                    <a:pt x="10767" y="11599"/>
                    <a:pt x="10888" y="4340"/>
                    <a:pt x="10828" y="3735"/>
                  </a:cubicBezTo>
                  <a:cubicBezTo>
                    <a:pt x="10767" y="3131"/>
                    <a:pt x="10828" y="3010"/>
                    <a:pt x="10465" y="2768"/>
                  </a:cubicBezTo>
                  <a:cubicBezTo>
                    <a:pt x="10102" y="2526"/>
                    <a:pt x="7440" y="1255"/>
                    <a:pt x="6473" y="530"/>
                  </a:cubicBezTo>
                  <a:cubicBezTo>
                    <a:pt x="6019" y="136"/>
                    <a:pt x="5686" y="0"/>
                    <a:pt x="540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8"/>
            <p:cNvSpPr/>
            <p:nvPr/>
          </p:nvSpPr>
          <p:spPr>
            <a:xfrm>
              <a:off x="2264500" y="3376350"/>
              <a:ext cx="276750" cy="346525"/>
            </a:xfrm>
            <a:custGeom>
              <a:avLst/>
              <a:gdLst/>
              <a:ahLst/>
              <a:cxnLst/>
              <a:rect l="l" t="t" r="r" b="b"/>
              <a:pathLst>
                <a:path w="11070" h="13861" extrusionOk="0">
                  <a:moveTo>
                    <a:pt x="5431" y="1"/>
                  </a:moveTo>
                  <a:cubicBezTo>
                    <a:pt x="5140" y="1"/>
                    <a:pt x="4907" y="140"/>
                    <a:pt x="4658" y="296"/>
                  </a:cubicBezTo>
                  <a:cubicBezTo>
                    <a:pt x="4174" y="538"/>
                    <a:pt x="1633" y="1929"/>
                    <a:pt x="666" y="2474"/>
                  </a:cubicBezTo>
                  <a:cubicBezTo>
                    <a:pt x="61" y="2776"/>
                    <a:pt x="0" y="3321"/>
                    <a:pt x="0" y="4288"/>
                  </a:cubicBezTo>
                  <a:lnTo>
                    <a:pt x="0" y="12031"/>
                  </a:lnTo>
                  <a:cubicBezTo>
                    <a:pt x="0" y="12999"/>
                    <a:pt x="545" y="13120"/>
                    <a:pt x="1089" y="13483"/>
                  </a:cubicBezTo>
                  <a:cubicBezTo>
                    <a:pt x="1452" y="13755"/>
                    <a:pt x="3599" y="13861"/>
                    <a:pt x="5724" y="13861"/>
                  </a:cubicBezTo>
                  <a:cubicBezTo>
                    <a:pt x="7849" y="13861"/>
                    <a:pt x="9951" y="13755"/>
                    <a:pt x="10223" y="13604"/>
                  </a:cubicBezTo>
                  <a:cubicBezTo>
                    <a:pt x="11070" y="13180"/>
                    <a:pt x="10888" y="12999"/>
                    <a:pt x="10828" y="12273"/>
                  </a:cubicBezTo>
                  <a:cubicBezTo>
                    <a:pt x="10767" y="11547"/>
                    <a:pt x="10888" y="4288"/>
                    <a:pt x="10828" y="3683"/>
                  </a:cubicBezTo>
                  <a:cubicBezTo>
                    <a:pt x="10767" y="3079"/>
                    <a:pt x="10828" y="3018"/>
                    <a:pt x="10465" y="2776"/>
                  </a:cubicBezTo>
                  <a:cubicBezTo>
                    <a:pt x="10102" y="2534"/>
                    <a:pt x="7440" y="1264"/>
                    <a:pt x="6473" y="478"/>
                  </a:cubicBezTo>
                  <a:cubicBezTo>
                    <a:pt x="6032" y="125"/>
                    <a:pt x="5706" y="1"/>
                    <a:pt x="5431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8"/>
            <p:cNvSpPr/>
            <p:nvPr/>
          </p:nvSpPr>
          <p:spPr>
            <a:xfrm>
              <a:off x="2266000" y="3377700"/>
              <a:ext cx="275250" cy="344625"/>
            </a:xfrm>
            <a:custGeom>
              <a:avLst/>
              <a:gdLst/>
              <a:ahLst/>
              <a:cxnLst/>
              <a:rect l="l" t="t" r="r" b="b"/>
              <a:pathLst>
                <a:path w="11010" h="13785" extrusionOk="0">
                  <a:moveTo>
                    <a:pt x="5324" y="0"/>
                  </a:moveTo>
                  <a:cubicBezTo>
                    <a:pt x="5052" y="0"/>
                    <a:pt x="4840" y="121"/>
                    <a:pt x="4598" y="242"/>
                  </a:cubicBezTo>
                  <a:cubicBezTo>
                    <a:pt x="4114" y="545"/>
                    <a:pt x="1634" y="1875"/>
                    <a:pt x="666" y="2420"/>
                  </a:cubicBezTo>
                  <a:cubicBezTo>
                    <a:pt x="61" y="2783"/>
                    <a:pt x="1" y="3267"/>
                    <a:pt x="1" y="4234"/>
                  </a:cubicBezTo>
                  <a:cubicBezTo>
                    <a:pt x="1" y="4234"/>
                    <a:pt x="1" y="10404"/>
                    <a:pt x="1" y="11916"/>
                  </a:cubicBezTo>
                  <a:cubicBezTo>
                    <a:pt x="1" y="12945"/>
                    <a:pt x="545" y="13066"/>
                    <a:pt x="1029" y="13429"/>
                  </a:cubicBezTo>
                  <a:cubicBezTo>
                    <a:pt x="1407" y="13691"/>
                    <a:pt x="3410" y="13784"/>
                    <a:pt x="5440" y="13784"/>
                  </a:cubicBezTo>
                  <a:cubicBezTo>
                    <a:pt x="7629" y="13784"/>
                    <a:pt x="9851" y="13675"/>
                    <a:pt x="10102" y="13550"/>
                  </a:cubicBezTo>
                  <a:cubicBezTo>
                    <a:pt x="11010" y="13066"/>
                    <a:pt x="10828" y="12945"/>
                    <a:pt x="10768" y="12219"/>
                  </a:cubicBezTo>
                  <a:cubicBezTo>
                    <a:pt x="10707" y="11493"/>
                    <a:pt x="10828" y="4234"/>
                    <a:pt x="10768" y="3629"/>
                  </a:cubicBezTo>
                  <a:cubicBezTo>
                    <a:pt x="10707" y="3025"/>
                    <a:pt x="10707" y="2964"/>
                    <a:pt x="10344" y="2722"/>
                  </a:cubicBezTo>
                  <a:cubicBezTo>
                    <a:pt x="9981" y="2480"/>
                    <a:pt x="7320" y="1210"/>
                    <a:pt x="6413" y="484"/>
                  </a:cubicBezTo>
                  <a:cubicBezTo>
                    <a:pt x="5929" y="121"/>
                    <a:pt x="5596" y="0"/>
                    <a:pt x="5324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2266000" y="3377875"/>
              <a:ext cx="273750" cy="343700"/>
            </a:xfrm>
            <a:custGeom>
              <a:avLst/>
              <a:gdLst/>
              <a:ahLst/>
              <a:cxnLst/>
              <a:rect l="l" t="t" r="r" b="b"/>
              <a:pathLst>
                <a:path w="10950" h="13748" extrusionOk="0">
                  <a:moveTo>
                    <a:pt x="5348" y="0"/>
                  </a:moveTo>
                  <a:cubicBezTo>
                    <a:pt x="5064" y="0"/>
                    <a:pt x="4847" y="140"/>
                    <a:pt x="4598" y="296"/>
                  </a:cubicBezTo>
                  <a:cubicBezTo>
                    <a:pt x="4114" y="598"/>
                    <a:pt x="1634" y="1929"/>
                    <a:pt x="666" y="2413"/>
                  </a:cubicBezTo>
                  <a:cubicBezTo>
                    <a:pt x="61" y="2776"/>
                    <a:pt x="1" y="3320"/>
                    <a:pt x="1" y="4227"/>
                  </a:cubicBezTo>
                  <a:cubicBezTo>
                    <a:pt x="1" y="4227"/>
                    <a:pt x="1" y="10397"/>
                    <a:pt x="1" y="11909"/>
                  </a:cubicBezTo>
                  <a:cubicBezTo>
                    <a:pt x="1" y="12938"/>
                    <a:pt x="545" y="12998"/>
                    <a:pt x="1029" y="13361"/>
                  </a:cubicBezTo>
                  <a:cubicBezTo>
                    <a:pt x="1438" y="13644"/>
                    <a:pt x="3740" y="13747"/>
                    <a:pt x="5926" y="13747"/>
                  </a:cubicBezTo>
                  <a:cubicBezTo>
                    <a:pt x="7947" y="13747"/>
                    <a:pt x="9870" y="13659"/>
                    <a:pt x="10102" y="13543"/>
                  </a:cubicBezTo>
                  <a:cubicBezTo>
                    <a:pt x="10949" y="13059"/>
                    <a:pt x="10768" y="12877"/>
                    <a:pt x="10707" y="12151"/>
                  </a:cubicBezTo>
                  <a:cubicBezTo>
                    <a:pt x="10647" y="11426"/>
                    <a:pt x="10768" y="4288"/>
                    <a:pt x="10707" y="3683"/>
                  </a:cubicBezTo>
                  <a:cubicBezTo>
                    <a:pt x="10647" y="3078"/>
                    <a:pt x="10707" y="3018"/>
                    <a:pt x="10344" y="2776"/>
                  </a:cubicBezTo>
                  <a:cubicBezTo>
                    <a:pt x="9981" y="2534"/>
                    <a:pt x="7320" y="1263"/>
                    <a:pt x="6413" y="477"/>
                  </a:cubicBezTo>
                  <a:cubicBezTo>
                    <a:pt x="5943" y="125"/>
                    <a:pt x="5615" y="0"/>
                    <a:pt x="5348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2266000" y="3379200"/>
              <a:ext cx="273750" cy="341600"/>
            </a:xfrm>
            <a:custGeom>
              <a:avLst/>
              <a:gdLst/>
              <a:ahLst/>
              <a:cxnLst/>
              <a:rect l="l" t="t" r="r" b="b"/>
              <a:pathLst>
                <a:path w="10950" h="13664" extrusionOk="0">
                  <a:moveTo>
                    <a:pt x="5324" y="1"/>
                  </a:moveTo>
                  <a:cubicBezTo>
                    <a:pt x="5052" y="1"/>
                    <a:pt x="4840" y="122"/>
                    <a:pt x="4598" y="243"/>
                  </a:cubicBezTo>
                  <a:cubicBezTo>
                    <a:pt x="4114" y="545"/>
                    <a:pt x="1634" y="1876"/>
                    <a:pt x="666" y="2420"/>
                  </a:cubicBezTo>
                  <a:cubicBezTo>
                    <a:pt x="61" y="2723"/>
                    <a:pt x="1" y="3267"/>
                    <a:pt x="1" y="4235"/>
                  </a:cubicBezTo>
                  <a:cubicBezTo>
                    <a:pt x="1" y="4235"/>
                    <a:pt x="1" y="10344"/>
                    <a:pt x="1" y="11856"/>
                  </a:cubicBezTo>
                  <a:cubicBezTo>
                    <a:pt x="1" y="12824"/>
                    <a:pt x="545" y="12945"/>
                    <a:pt x="1090" y="13308"/>
                  </a:cubicBezTo>
                  <a:cubicBezTo>
                    <a:pt x="1439" y="13570"/>
                    <a:pt x="3426" y="13664"/>
                    <a:pt x="5441" y="13664"/>
                  </a:cubicBezTo>
                  <a:cubicBezTo>
                    <a:pt x="7615" y="13664"/>
                    <a:pt x="9822" y="13555"/>
                    <a:pt x="10042" y="13429"/>
                  </a:cubicBezTo>
                  <a:cubicBezTo>
                    <a:pt x="10949" y="13006"/>
                    <a:pt x="10768" y="12824"/>
                    <a:pt x="10707" y="12098"/>
                  </a:cubicBezTo>
                  <a:cubicBezTo>
                    <a:pt x="10647" y="11373"/>
                    <a:pt x="10768" y="4235"/>
                    <a:pt x="10707" y="3630"/>
                  </a:cubicBezTo>
                  <a:cubicBezTo>
                    <a:pt x="10647" y="3025"/>
                    <a:pt x="10647" y="2965"/>
                    <a:pt x="10344" y="2723"/>
                  </a:cubicBezTo>
                  <a:cubicBezTo>
                    <a:pt x="9981" y="2481"/>
                    <a:pt x="7320" y="1210"/>
                    <a:pt x="6413" y="485"/>
                  </a:cubicBezTo>
                  <a:cubicBezTo>
                    <a:pt x="5929" y="122"/>
                    <a:pt x="5596" y="1"/>
                    <a:pt x="5324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2267525" y="3380150"/>
              <a:ext cx="270700" cy="339900"/>
            </a:xfrm>
            <a:custGeom>
              <a:avLst/>
              <a:gdLst/>
              <a:ahLst/>
              <a:cxnLst/>
              <a:rect l="l" t="t" r="r" b="b"/>
              <a:pathLst>
                <a:path w="10828" h="13596" extrusionOk="0">
                  <a:moveTo>
                    <a:pt x="5239" y="0"/>
                  </a:moveTo>
                  <a:cubicBezTo>
                    <a:pt x="4978" y="0"/>
                    <a:pt x="4772" y="118"/>
                    <a:pt x="4537" y="265"/>
                  </a:cubicBezTo>
                  <a:cubicBezTo>
                    <a:pt x="4053" y="568"/>
                    <a:pt x="1633" y="1898"/>
                    <a:pt x="666" y="2382"/>
                  </a:cubicBezTo>
                  <a:cubicBezTo>
                    <a:pt x="61" y="2745"/>
                    <a:pt x="0" y="3229"/>
                    <a:pt x="0" y="4197"/>
                  </a:cubicBezTo>
                  <a:cubicBezTo>
                    <a:pt x="0" y="4197"/>
                    <a:pt x="0" y="10246"/>
                    <a:pt x="0" y="11758"/>
                  </a:cubicBezTo>
                  <a:cubicBezTo>
                    <a:pt x="0" y="12786"/>
                    <a:pt x="545" y="12847"/>
                    <a:pt x="1029" y="13210"/>
                  </a:cubicBezTo>
                  <a:cubicBezTo>
                    <a:pt x="1406" y="13492"/>
                    <a:pt x="3693" y="13596"/>
                    <a:pt x="5863" y="13596"/>
                  </a:cubicBezTo>
                  <a:cubicBezTo>
                    <a:pt x="7870" y="13596"/>
                    <a:pt x="9777" y="13507"/>
                    <a:pt x="9981" y="13391"/>
                  </a:cubicBezTo>
                  <a:cubicBezTo>
                    <a:pt x="10828" y="12907"/>
                    <a:pt x="10646" y="12726"/>
                    <a:pt x="10586" y="12060"/>
                  </a:cubicBezTo>
                  <a:cubicBezTo>
                    <a:pt x="10525" y="11335"/>
                    <a:pt x="10646" y="4197"/>
                    <a:pt x="10586" y="3592"/>
                  </a:cubicBezTo>
                  <a:cubicBezTo>
                    <a:pt x="10525" y="2987"/>
                    <a:pt x="10586" y="2927"/>
                    <a:pt x="10223" y="2685"/>
                  </a:cubicBezTo>
                  <a:cubicBezTo>
                    <a:pt x="9860" y="2503"/>
                    <a:pt x="7259" y="1233"/>
                    <a:pt x="6352" y="507"/>
                  </a:cubicBezTo>
                  <a:cubicBezTo>
                    <a:pt x="5853" y="133"/>
                    <a:pt x="5515" y="0"/>
                    <a:pt x="5239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2267525" y="3380900"/>
              <a:ext cx="270700" cy="338400"/>
            </a:xfrm>
            <a:custGeom>
              <a:avLst/>
              <a:gdLst/>
              <a:ahLst/>
              <a:cxnLst/>
              <a:rect l="l" t="t" r="r" b="b"/>
              <a:pathLst>
                <a:path w="10828" h="13536" extrusionOk="0">
                  <a:moveTo>
                    <a:pt x="5287" y="0"/>
                  </a:moveTo>
                  <a:cubicBezTo>
                    <a:pt x="5003" y="0"/>
                    <a:pt x="4786" y="140"/>
                    <a:pt x="4537" y="296"/>
                  </a:cubicBezTo>
                  <a:cubicBezTo>
                    <a:pt x="4053" y="538"/>
                    <a:pt x="1633" y="1868"/>
                    <a:pt x="666" y="2413"/>
                  </a:cubicBezTo>
                  <a:cubicBezTo>
                    <a:pt x="61" y="2715"/>
                    <a:pt x="0" y="3260"/>
                    <a:pt x="0" y="4167"/>
                  </a:cubicBezTo>
                  <a:cubicBezTo>
                    <a:pt x="0" y="4167"/>
                    <a:pt x="0" y="10216"/>
                    <a:pt x="0" y="11728"/>
                  </a:cubicBezTo>
                  <a:cubicBezTo>
                    <a:pt x="0" y="12756"/>
                    <a:pt x="545" y="12817"/>
                    <a:pt x="1029" y="13180"/>
                  </a:cubicBezTo>
                  <a:cubicBezTo>
                    <a:pt x="1378" y="13442"/>
                    <a:pt x="3351" y="13535"/>
                    <a:pt x="5358" y="13535"/>
                  </a:cubicBezTo>
                  <a:cubicBezTo>
                    <a:pt x="7524" y="13535"/>
                    <a:pt x="9730" y="13426"/>
                    <a:pt x="9981" y="13301"/>
                  </a:cubicBezTo>
                  <a:cubicBezTo>
                    <a:pt x="10828" y="12877"/>
                    <a:pt x="10646" y="12696"/>
                    <a:pt x="10586" y="11970"/>
                  </a:cubicBezTo>
                  <a:cubicBezTo>
                    <a:pt x="10525" y="11244"/>
                    <a:pt x="10646" y="4167"/>
                    <a:pt x="10586" y="3622"/>
                  </a:cubicBezTo>
                  <a:cubicBezTo>
                    <a:pt x="10525" y="3018"/>
                    <a:pt x="10586" y="2957"/>
                    <a:pt x="10223" y="2715"/>
                  </a:cubicBezTo>
                  <a:cubicBezTo>
                    <a:pt x="9860" y="2473"/>
                    <a:pt x="7259" y="1203"/>
                    <a:pt x="6352" y="477"/>
                  </a:cubicBezTo>
                  <a:cubicBezTo>
                    <a:pt x="5882" y="125"/>
                    <a:pt x="5554" y="0"/>
                    <a:pt x="5287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2269025" y="3382225"/>
              <a:ext cx="267700" cy="336500"/>
            </a:xfrm>
            <a:custGeom>
              <a:avLst/>
              <a:gdLst/>
              <a:ahLst/>
              <a:cxnLst/>
              <a:rect l="l" t="t" r="r" b="b"/>
              <a:pathLst>
                <a:path w="10708" h="13460" extrusionOk="0">
                  <a:moveTo>
                    <a:pt x="5203" y="1"/>
                  </a:moveTo>
                  <a:cubicBezTo>
                    <a:pt x="4931" y="1"/>
                    <a:pt x="4719" y="122"/>
                    <a:pt x="4477" y="243"/>
                  </a:cubicBezTo>
                  <a:cubicBezTo>
                    <a:pt x="3993" y="545"/>
                    <a:pt x="1573" y="1815"/>
                    <a:pt x="666" y="2360"/>
                  </a:cubicBezTo>
                  <a:cubicBezTo>
                    <a:pt x="61" y="2723"/>
                    <a:pt x="1" y="3207"/>
                    <a:pt x="1" y="4114"/>
                  </a:cubicBezTo>
                  <a:lnTo>
                    <a:pt x="1" y="11675"/>
                  </a:lnTo>
                  <a:cubicBezTo>
                    <a:pt x="1" y="12643"/>
                    <a:pt x="485" y="12764"/>
                    <a:pt x="1029" y="13127"/>
                  </a:cubicBezTo>
                  <a:cubicBezTo>
                    <a:pt x="1362" y="13369"/>
                    <a:pt x="3464" y="13459"/>
                    <a:pt x="5535" y="13459"/>
                  </a:cubicBezTo>
                  <a:cubicBezTo>
                    <a:pt x="7607" y="13459"/>
                    <a:pt x="9649" y="13369"/>
                    <a:pt x="9860" y="13248"/>
                  </a:cubicBezTo>
                  <a:cubicBezTo>
                    <a:pt x="10707" y="12764"/>
                    <a:pt x="10586" y="12643"/>
                    <a:pt x="10526" y="11917"/>
                  </a:cubicBezTo>
                  <a:cubicBezTo>
                    <a:pt x="10405" y="11191"/>
                    <a:pt x="10586" y="4174"/>
                    <a:pt x="10526" y="3569"/>
                  </a:cubicBezTo>
                  <a:cubicBezTo>
                    <a:pt x="10405" y="2965"/>
                    <a:pt x="10465" y="2904"/>
                    <a:pt x="10102" y="2662"/>
                  </a:cubicBezTo>
                  <a:cubicBezTo>
                    <a:pt x="9800" y="2420"/>
                    <a:pt x="7199" y="1210"/>
                    <a:pt x="6292" y="485"/>
                  </a:cubicBezTo>
                  <a:cubicBezTo>
                    <a:pt x="5808" y="122"/>
                    <a:pt x="5475" y="1"/>
                    <a:pt x="5203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2269025" y="3382400"/>
              <a:ext cx="267700" cy="335375"/>
            </a:xfrm>
            <a:custGeom>
              <a:avLst/>
              <a:gdLst/>
              <a:ahLst/>
              <a:cxnLst/>
              <a:rect l="l" t="t" r="r" b="b"/>
              <a:pathLst>
                <a:path w="10708" h="13415" extrusionOk="0">
                  <a:moveTo>
                    <a:pt x="5218" y="1"/>
                  </a:moveTo>
                  <a:cubicBezTo>
                    <a:pt x="4943" y="1"/>
                    <a:pt x="4726" y="140"/>
                    <a:pt x="4477" y="296"/>
                  </a:cubicBezTo>
                  <a:cubicBezTo>
                    <a:pt x="3993" y="538"/>
                    <a:pt x="1573" y="1869"/>
                    <a:pt x="666" y="2413"/>
                  </a:cubicBezTo>
                  <a:cubicBezTo>
                    <a:pt x="61" y="2716"/>
                    <a:pt x="1" y="3260"/>
                    <a:pt x="1" y="4167"/>
                  </a:cubicBezTo>
                  <a:cubicBezTo>
                    <a:pt x="1" y="4167"/>
                    <a:pt x="1" y="10156"/>
                    <a:pt x="1" y="11668"/>
                  </a:cubicBezTo>
                  <a:cubicBezTo>
                    <a:pt x="1" y="12636"/>
                    <a:pt x="545" y="12696"/>
                    <a:pt x="1029" y="13059"/>
                  </a:cubicBezTo>
                  <a:cubicBezTo>
                    <a:pt x="1378" y="13321"/>
                    <a:pt x="3337" y="13415"/>
                    <a:pt x="5324" y="13415"/>
                  </a:cubicBezTo>
                  <a:cubicBezTo>
                    <a:pt x="7466" y="13415"/>
                    <a:pt x="9641" y="13306"/>
                    <a:pt x="9860" y="13180"/>
                  </a:cubicBezTo>
                  <a:cubicBezTo>
                    <a:pt x="10707" y="12757"/>
                    <a:pt x="10526" y="12575"/>
                    <a:pt x="10465" y="11910"/>
                  </a:cubicBezTo>
                  <a:cubicBezTo>
                    <a:pt x="10405" y="11184"/>
                    <a:pt x="10526" y="4167"/>
                    <a:pt x="10465" y="3562"/>
                  </a:cubicBezTo>
                  <a:cubicBezTo>
                    <a:pt x="10405" y="3018"/>
                    <a:pt x="10465" y="2897"/>
                    <a:pt x="10102" y="2716"/>
                  </a:cubicBezTo>
                  <a:cubicBezTo>
                    <a:pt x="9739" y="2474"/>
                    <a:pt x="7199" y="1203"/>
                    <a:pt x="6231" y="478"/>
                  </a:cubicBezTo>
                  <a:cubicBezTo>
                    <a:pt x="5791" y="125"/>
                    <a:pt x="5478" y="1"/>
                    <a:pt x="5218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2269025" y="3383750"/>
              <a:ext cx="266175" cy="332900"/>
            </a:xfrm>
            <a:custGeom>
              <a:avLst/>
              <a:gdLst/>
              <a:ahLst/>
              <a:cxnLst/>
              <a:rect l="l" t="t" r="r" b="b"/>
              <a:pathLst>
                <a:path w="10647" h="13316" extrusionOk="0">
                  <a:moveTo>
                    <a:pt x="5195" y="0"/>
                  </a:moveTo>
                  <a:cubicBezTo>
                    <a:pt x="4931" y="0"/>
                    <a:pt x="4719" y="121"/>
                    <a:pt x="4477" y="242"/>
                  </a:cubicBezTo>
                  <a:cubicBezTo>
                    <a:pt x="4053" y="545"/>
                    <a:pt x="1634" y="1815"/>
                    <a:pt x="666" y="2359"/>
                  </a:cubicBezTo>
                  <a:cubicBezTo>
                    <a:pt x="61" y="2662"/>
                    <a:pt x="1" y="3206"/>
                    <a:pt x="1" y="4113"/>
                  </a:cubicBezTo>
                  <a:lnTo>
                    <a:pt x="1" y="11553"/>
                  </a:lnTo>
                  <a:cubicBezTo>
                    <a:pt x="1" y="12521"/>
                    <a:pt x="545" y="12642"/>
                    <a:pt x="1029" y="13005"/>
                  </a:cubicBezTo>
                  <a:cubicBezTo>
                    <a:pt x="1376" y="13236"/>
                    <a:pt x="3310" y="13316"/>
                    <a:pt x="5283" y="13316"/>
                  </a:cubicBezTo>
                  <a:cubicBezTo>
                    <a:pt x="7439" y="13316"/>
                    <a:pt x="9639" y="13221"/>
                    <a:pt x="9860" y="13126"/>
                  </a:cubicBezTo>
                  <a:cubicBezTo>
                    <a:pt x="10647" y="12703"/>
                    <a:pt x="10526" y="12521"/>
                    <a:pt x="10465" y="11795"/>
                  </a:cubicBezTo>
                  <a:cubicBezTo>
                    <a:pt x="10405" y="11130"/>
                    <a:pt x="10526" y="4113"/>
                    <a:pt x="10465" y="3569"/>
                  </a:cubicBezTo>
                  <a:cubicBezTo>
                    <a:pt x="10405" y="2964"/>
                    <a:pt x="10405" y="2904"/>
                    <a:pt x="10102" y="2662"/>
                  </a:cubicBezTo>
                  <a:cubicBezTo>
                    <a:pt x="9739" y="2420"/>
                    <a:pt x="7138" y="1210"/>
                    <a:pt x="6231" y="484"/>
                  </a:cubicBezTo>
                  <a:cubicBezTo>
                    <a:pt x="5777" y="121"/>
                    <a:pt x="5460" y="0"/>
                    <a:pt x="5195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2270550" y="3384500"/>
              <a:ext cx="264650" cy="331400"/>
            </a:xfrm>
            <a:custGeom>
              <a:avLst/>
              <a:gdLst/>
              <a:ahLst/>
              <a:cxnLst/>
              <a:rect l="l" t="t" r="r" b="b"/>
              <a:pathLst>
                <a:path w="10586" h="13256" extrusionOk="0">
                  <a:moveTo>
                    <a:pt x="5142" y="0"/>
                  </a:moveTo>
                  <a:cubicBezTo>
                    <a:pt x="4885" y="0"/>
                    <a:pt x="4688" y="121"/>
                    <a:pt x="4476" y="273"/>
                  </a:cubicBezTo>
                  <a:cubicBezTo>
                    <a:pt x="3992" y="515"/>
                    <a:pt x="1573" y="1845"/>
                    <a:pt x="666" y="2329"/>
                  </a:cubicBezTo>
                  <a:cubicBezTo>
                    <a:pt x="61" y="2692"/>
                    <a:pt x="0" y="3176"/>
                    <a:pt x="0" y="4083"/>
                  </a:cubicBezTo>
                  <a:lnTo>
                    <a:pt x="0" y="11523"/>
                  </a:lnTo>
                  <a:cubicBezTo>
                    <a:pt x="0" y="12491"/>
                    <a:pt x="545" y="12552"/>
                    <a:pt x="968" y="12915"/>
                  </a:cubicBezTo>
                  <a:cubicBezTo>
                    <a:pt x="1348" y="13168"/>
                    <a:pt x="3631" y="13255"/>
                    <a:pt x="5775" y="13255"/>
                  </a:cubicBezTo>
                  <a:cubicBezTo>
                    <a:pt x="7729" y="13255"/>
                    <a:pt x="9566" y="13183"/>
                    <a:pt x="9739" y="13096"/>
                  </a:cubicBezTo>
                  <a:cubicBezTo>
                    <a:pt x="10586" y="12612"/>
                    <a:pt x="10404" y="12431"/>
                    <a:pt x="10344" y="11765"/>
                  </a:cubicBezTo>
                  <a:cubicBezTo>
                    <a:pt x="10283" y="11040"/>
                    <a:pt x="10404" y="4144"/>
                    <a:pt x="10344" y="3539"/>
                  </a:cubicBezTo>
                  <a:cubicBezTo>
                    <a:pt x="10283" y="2934"/>
                    <a:pt x="10344" y="2874"/>
                    <a:pt x="9981" y="2632"/>
                  </a:cubicBezTo>
                  <a:cubicBezTo>
                    <a:pt x="9678" y="2450"/>
                    <a:pt x="7077" y="1180"/>
                    <a:pt x="6170" y="454"/>
                  </a:cubicBezTo>
                  <a:cubicBezTo>
                    <a:pt x="5716" y="121"/>
                    <a:pt x="5399" y="0"/>
                    <a:pt x="5142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8"/>
            <p:cNvSpPr/>
            <p:nvPr/>
          </p:nvSpPr>
          <p:spPr>
            <a:xfrm>
              <a:off x="2270550" y="3385425"/>
              <a:ext cx="263150" cy="329725"/>
            </a:xfrm>
            <a:custGeom>
              <a:avLst/>
              <a:gdLst/>
              <a:ahLst/>
              <a:cxnLst/>
              <a:rect l="l" t="t" r="r" b="b"/>
              <a:pathLst>
                <a:path w="10526" h="13189" extrusionOk="0">
                  <a:moveTo>
                    <a:pt x="5164" y="1"/>
                  </a:moveTo>
                  <a:cubicBezTo>
                    <a:pt x="4896" y="1"/>
                    <a:pt x="4694" y="140"/>
                    <a:pt x="4476" y="296"/>
                  </a:cubicBezTo>
                  <a:cubicBezTo>
                    <a:pt x="3992" y="538"/>
                    <a:pt x="1573" y="1808"/>
                    <a:pt x="666" y="2353"/>
                  </a:cubicBezTo>
                  <a:cubicBezTo>
                    <a:pt x="61" y="2655"/>
                    <a:pt x="0" y="3200"/>
                    <a:pt x="0" y="4107"/>
                  </a:cubicBezTo>
                  <a:lnTo>
                    <a:pt x="0" y="11486"/>
                  </a:lnTo>
                  <a:cubicBezTo>
                    <a:pt x="0" y="12454"/>
                    <a:pt x="545" y="12515"/>
                    <a:pt x="1029" y="12878"/>
                  </a:cubicBezTo>
                  <a:cubicBezTo>
                    <a:pt x="1346" y="13109"/>
                    <a:pt x="3266" y="13188"/>
                    <a:pt x="5224" y="13188"/>
                  </a:cubicBezTo>
                  <a:cubicBezTo>
                    <a:pt x="7364" y="13188"/>
                    <a:pt x="9549" y="13093"/>
                    <a:pt x="9739" y="12999"/>
                  </a:cubicBezTo>
                  <a:cubicBezTo>
                    <a:pt x="10525" y="12575"/>
                    <a:pt x="10404" y="12394"/>
                    <a:pt x="10344" y="11728"/>
                  </a:cubicBezTo>
                  <a:cubicBezTo>
                    <a:pt x="10283" y="11003"/>
                    <a:pt x="10404" y="4107"/>
                    <a:pt x="10344" y="3502"/>
                  </a:cubicBezTo>
                  <a:cubicBezTo>
                    <a:pt x="10283" y="2958"/>
                    <a:pt x="10283" y="2897"/>
                    <a:pt x="9981" y="2655"/>
                  </a:cubicBezTo>
                  <a:cubicBezTo>
                    <a:pt x="9618" y="2413"/>
                    <a:pt x="7077" y="1203"/>
                    <a:pt x="6170" y="478"/>
                  </a:cubicBezTo>
                  <a:cubicBezTo>
                    <a:pt x="5730" y="125"/>
                    <a:pt x="5417" y="1"/>
                    <a:pt x="5164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8"/>
            <p:cNvSpPr/>
            <p:nvPr/>
          </p:nvSpPr>
          <p:spPr>
            <a:xfrm>
              <a:off x="2272050" y="3386775"/>
              <a:ext cx="261650" cy="327600"/>
            </a:xfrm>
            <a:custGeom>
              <a:avLst/>
              <a:gdLst/>
              <a:ahLst/>
              <a:cxnLst/>
              <a:rect l="l" t="t" r="r" b="b"/>
              <a:pathLst>
                <a:path w="10466" h="13104" extrusionOk="0">
                  <a:moveTo>
                    <a:pt x="5104" y="0"/>
                  </a:moveTo>
                  <a:cubicBezTo>
                    <a:pt x="4855" y="0"/>
                    <a:pt x="4658" y="121"/>
                    <a:pt x="4416" y="242"/>
                  </a:cubicBezTo>
                  <a:cubicBezTo>
                    <a:pt x="3932" y="544"/>
                    <a:pt x="1573" y="1815"/>
                    <a:pt x="606" y="2299"/>
                  </a:cubicBezTo>
                  <a:cubicBezTo>
                    <a:pt x="61" y="2662"/>
                    <a:pt x="1" y="3146"/>
                    <a:pt x="1" y="4053"/>
                  </a:cubicBezTo>
                  <a:lnTo>
                    <a:pt x="1" y="11372"/>
                  </a:lnTo>
                  <a:cubicBezTo>
                    <a:pt x="1" y="12340"/>
                    <a:pt x="485" y="12461"/>
                    <a:pt x="969" y="12763"/>
                  </a:cubicBezTo>
                  <a:cubicBezTo>
                    <a:pt x="1317" y="13016"/>
                    <a:pt x="3585" y="13104"/>
                    <a:pt x="5713" y="13104"/>
                  </a:cubicBezTo>
                  <a:cubicBezTo>
                    <a:pt x="7652" y="13104"/>
                    <a:pt x="9474" y="13031"/>
                    <a:pt x="9618" y="12945"/>
                  </a:cubicBezTo>
                  <a:cubicBezTo>
                    <a:pt x="10465" y="12521"/>
                    <a:pt x="10284" y="12340"/>
                    <a:pt x="10223" y="11614"/>
                  </a:cubicBezTo>
                  <a:cubicBezTo>
                    <a:pt x="10163" y="10949"/>
                    <a:pt x="10284" y="4053"/>
                    <a:pt x="10223" y="3508"/>
                  </a:cubicBezTo>
                  <a:cubicBezTo>
                    <a:pt x="10163" y="2904"/>
                    <a:pt x="10223" y="2843"/>
                    <a:pt x="9860" y="2601"/>
                  </a:cubicBezTo>
                  <a:cubicBezTo>
                    <a:pt x="9558" y="2359"/>
                    <a:pt x="7017" y="1149"/>
                    <a:pt x="6110" y="484"/>
                  </a:cubicBezTo>
                  <a:cubicBezTo>
                    <a:pt x="5656" y="121"/>
                    <a:pt x="5354" y="0"/>
                    <a:pt x="5104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8"/>
            <p:cNvSpPr/>
            <p:nvPr/>
          </p:nvSpPr>
          <p:spPr>
            <a:xfrm>
              <a:off x="2272050" y="3387525"/>
              <a:ext cx="260125" cy="326100"/>
            </a:xfrm>
            <a:custGeom>
              <a:avLst/>
              <a:gdLst/>
              <a:ahLst/>
              <a:cxnLst/>
              <a:rect l="l" t="t" r="r" b="b"/>
              <a:pathLst>
                <a:path w="10405" h="13044" extrusionOk="0">
                  <a:moveTo>
                    <a:pt x="5104" y="0"/>
                  </a:moveTo>
                  <a:cubicBezTo>
                    <a:pt x="4855" y="0"/>
                    <a:pt x="4658" y="121"/>
                    <a:pt x="4416" y="273"/>
                  </a:cubicBezTo>
                  <a:cubicBezTo>
                    <a:pt x="3932" y="514"/>
                    <a:pt x="1573" y="1785"/>
                    <a:pt x="666" y="2329"/>
                  </a:cubicBezTo>
                  <a:cubicBezTo>
                    <a:pt x="61" y="2632"/>
                    <a:pt x="1" y="3116"/>
                    <a:pt x="1" y="4023"/>
                  </a:cubicBezTo>
                  <a:cubicBezTo>
                    <a:pt x="1" y="4023"/>
                    <a:pt x="1" y="9890"/>
                    <a:pt x="1" y="11342"/>
                  </a:cubicBezTo>
                  <a:cubicBezTo>
                    <a:pt x="1" y="12310"/>
                    <a:pt x="545" y="12370"/>
                    <a:pt x="969" y="12733"/>
                  </a:cubicBezTo>
                  <a:cubicBezTo>
                    <a:pt x="1286" y="12964"/>
                    <a:pt x="3206" y="13044"/>
                    <a:pt x="5157" y="13044"/>
                  </a:cubicBezTo>
                  <a:cubicBezTo>
                    <a:pt x="7290" y="13044"/>
                    <a:pt x="9461" y="12949"/>
                    <a:pt x="9618" y="12854"/>
                  </a:cubicBezTo>
                  <a:cubicBezTo>
                    <a:pt x="10405" y="12431"/>
                    <a:pt x="10284" y="12249"/>
                    <a:pt x="10223" y="11584"/>
                  </a:cubicBezTo>
                  <a:cubicBezTo>
                    <a:pt x="10163" y="10919"/>
                    <a:pt x="10284" y="4023"/>
                    <a:pt x="10223" y="3478"/>
                  </a:cubicBezTo>
                  <a:cubicBezTo>
                    <a:pt x="10163" y="2874"/>
                    <a:pt x="10223" y="2813"/>
                    <a:pt x="9860" y="2632"/>
                  </a:cubicBezTo>
                  <a:cubicBezTo>
                    <a:pt x="9558" y="2390"/>
                    <a:pt x="7017" y="1180"/>
                    <a:pt x="6110" y="454"/>
                  </a:cubicBezTo>
                  <a:cubicBezTo>
                    <a:pt x="5656" y="121"/>
                    <a:pt x="5354" y="0"/>
                    <a:pt x="5104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8"/>
            <p:cNvSpPr/>
            <p:nvPr/>
          </p:nvSpPr>
          <p:spPr>
            <a:xfrm>
              <a:off x="2273575" y="3388275"/>
              <a:ext cx="258600" cy="324775"/>
            </a:xfrm>
            <a:custGeom>
              <a:avLst/>
              <a:gdLst/>
              <a:ahLst/>
              <a:cxnLst/>
              <a:rect l="l" t="t" r="r" b="b"/>
              <a:pathLst>
                <a:path w="10344" h="12991" extrusionOk="0">
                  <a:moveTo>
                    <a:pt x="5043" y="1"/>
                  </a:moveTo>
                  <a:cubicBezTo>
                    <a:pt x="4794" y="1"/>
                    <a:pt x="4597" y="122"/>
                    <a:pt x="4355" y="243"/>
                  </a:cubicBezTo>
                  <a:cubicBezTo>
                    <a:pt x="3871" y="545"/>
                    <a:pt x="1512" y="1815"/>
                    <a:pt x="605" y="2299"/>
                  </a:cubicBezTo>
                  <a:cubicBezTo>
                    <a:pt x="0" y="2602"/>
                    <a:pt x="0" y="3146"/>
                    <a:pt x="0" y="3993"/>
                  </a:cubicBezTo>
                  <a:cubicBezTo>
                    <a:pt x="0" y="3993"/>
                    <a:pt x="0" y="9860"/>
                    <a:pt x="0" y="11312"/>
                  </a:cubicBezTo>
                  <a:cubicBezTo>
                    <a:pt x="0" y="12219"/>
                    <a:pt x="484" y="12340"/>
                    <a:pt x="968" y="12703"/>
                  </a:cubicBezTo>
                  <a:cubicBezTo>
                    <a:pt x="1270" y="12915"/>
                    <a:pt x="3342" y="12991"/>
                    <a:pt x="5376" y="12991"/>
                  </a:cubicBezTo>
                  <a:cubicBezTo>
                    <a:pt x="7410" y="12991"/>
                    <a:pt x="9406" y="12915"/>
                    <a:pt x="9557" y="12824"/>
                  </a:cubicBezTo>
                  <a:cubicBezTo>
                    <a:pt x="10344" y="12401"/>
                    <a:pt x="10223" y="12219"/>
                    <a:pt x="10162" y="11554"/>
                  </a:cubicBezTo>
                  <a:cubicBezTo>
                    <a:pt x="10102" y="10828"/>
                    <a:pt x="10223" y="4053"/>
                    <a:pt x="10162" y="3448"/>
                  </a:cubicBezTo>
                  <a:cubicBezTo>
                    <a:pt x="10102" y="2904"/>
                    <a:pt x="10102" y="2844"/>
                    <a:pt x="9799" y="2602"/>
                  </a:cubicBezTo>
                  <a:cubicBezTo>
                    <a:pt x="9436" y="2360"/>
                    <a:pt x="6956" y="1150"/>
                    <a:pt x="6049" y="484"/>
                  </a:cubicBezTo>
                  <a:cubicBezTo>
                    <a:pt x="5595" y="122"/>
                    <a:pt x="5293" y="1"/>
                    <a:pt x="5043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8"/>
            <p:cNvSpPr/>
            <p:nvPr/>
          </p:nvSpPr>
          <p:spPr>
            <a:xfrm>
              <a:off x="2273575" y="3389025"/>
              <a:ext cx="257100" cy="323100"/>
            </a:xfrm>
            <a:custGeom>
              <a:avLst/>
              <a:gdLst/>
              <a:ahLst/>
              <a:cxnLst/>
              <a:rect l="l" t="t" r="r" b="b"/>
              <a:pathLst>
                <a:path w="10284" h="12924" extrusionOk="0">
                  <a:moveTo>
                    <a:pt x="5043" y="1"/>
                  </a:moveTo>
                  <a:cubicBezTo>
                    <a:pt x="4794" y="1"/>
                    <a:pt x="4597" y="122"/>
                    <a:pt x="4355" y="273"/>
                  </a:cubicBezTo>
                  <a:cubicBezTo>
                    <a:pt x="3871" y="515"/>
                    <a:pt x="1512" y="1785"/>
                    <a:pt x="605" y="2269"/>
                  </a:cubicBezTo>
                  <a:cubicBezTo>
                    <a:pt x="61" y="2632"/>
                    <a:pt x="0" y="3116"/>
                    <a:pt x="0" y="4023"/>
                  </a:cubicBezTo>
                  <a:cubicBezTo>
                    <a:pt x="0" y="4023"/>
                    <a:pt x="0" y="9770"/>
                    <a:pt x="0" y="11221"/>
                  </a:cubicBezTo>
                  <a:cubicBezTo>
                    <a:pt x="0" y="12189"/>
                    <a:pt x="484" y="12250"/>
                    <a:pt x="968" y="12613"/>
                  </a:cubicBezTo>
                  <a:cubicBezTo>
                    <a:pt x="1286" y="12844"/>
                    <a:pt x="3178" y="12923"/>
                    <a:pt x="5100" y="12923"/>
                  </a:cubicBezTo>
                  <a:cubicBezTo>
                    <a:pt x="7201" y="12923"/>
                    <a:pt x="9339" y="12828"/>
                    <a:pt x="9497" y="12734"/>
                  </a:cubicBezTo>
                  <a:cubicBezTo>
                    <a:pt x="10283" y="12371"/>
                    <a:pt x="10162" y="12189"/>
                    <a:pt x="10102" y="11463"/>
                  </a:cubicBezTo>
                  <a:cubicBezTo>
                    <a:pt x="10041" y="10798"/>
                    <a:pt x="10162" y="4023"/>
                    <a:pt x="10102" y="3479"/>
                  </a:cubicBezTo>
                  <a:cubicBezTo>
                    <a:pt x="10041" y="2874"/>
                    <a:pt x="10102" y="2814"/>
                    <a:pt x="9739" y="2572"/>
                  </a:cubicBezTo>
                  <a:cubicBezTo>
                    <a:pt x="9436" y="2390"/>
                    <a:pt x="6896" y="1180"/>
                    <a:pt x="6049" y="454"/>
                  </a:cubicBezTo>
                  <a:cubicBezTo>
                    <a:pt x="5595" y="122"/>
                    <a:pt x="5293" y="1"/>
                    <a:pt x="5043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8"/>
            <p:cNvSpPr/>
            <p:nvPr/>
          </p:nvSpPr>
          <p:spPr>
            <a:xfrm>
              <a:off x="2273575" y="3389800"/>
              <a:ext cx="257100" cy="321175"/>
            </a:xfrm>
            <a:custGeom>
              <a:avLst/>
              <a:gdLst/>
              <a:ahLst/>
              <a:cxnLst/>
              <a:rect l="l" t="t" r="r" b="b"/>
              <a:pathLst>
                <a:path w="10284" h="12847" extrusionOk="0">
                  <a:moveTo>
                    <a:pt x="5043" y="0"/>
                  </a:moveTo>
                  <a:cubicBezTo>
                    <a:pt x="4794" y="0"/>
                    <a:pt x="4597" y="121"/>
                    <a:pt x="4355" y="242"/>
                  </a:cubicBezTo>
                  <a:cubicBezTo>
                    <a:pt x="3871" y="544"/>
                    <a:pt x="1573" y="1815"/>
                    <a:pt x="666" y="2299"/>
                  </a:cubicBezTo>
                  <a:cubicBezTo>
                    <a:pt x="61" y="2601"/>
                    <a:pt x="0" y="3085"/>
                    <a:pt x="0" y="3992"/>
                  </a:cubicBezTo>
                  <a:lnTo>
                    <a:pt x="0" y="11190"/>
                  </a:lnTo>
                  <a:cubicBezTo>
                    <a:pt x="0" y="12158"/>
                    <a:pt x="545" y="12219"/>
                    <a:pt x="968" y="12582"/>
                  </a:cubicBezTo>
                  <a:cubicBezTo>
                    <a:pt x="1283" y="12782"/>
                    <a:pt x="3141" y="12847"/>
                    <a:pt x="5044" y="12847"/>
                  </a:cubicBezTo>
                  <a:cubicBezTo>
                    <a:pt x="7163" y="12847"/>
                    <a:pt x="9338" y="12766"/>
                    <a:pt x="9497" y="12703"/>
                  </a:cubicBezTo>
                  <a:cubicBezTo>
                    <a:pt x="10283" y="12279"/>
                    <a:pt x="10162" y="12098"/>
                    <a:pt x="10102" y="11432"/>
                  </a:cubicBezTo>
                  <a:cubicBezTo>
                    <a:pt x="10041" y="10767"/>
                    <a:pt x="10162" y="3992"/>
                    <a:pt x="10102" y="3448"/>
                  </a:cubicBezTo>
                  <a:cubicBezTo>
                    <a:pt x="10041" y="2904"/>
                    <a:pt x="10041" y="2783"/>
                    <a:pt x="9739" y="2601"/>
                  </a:cubicBezTo>
                  <a:cubicBezTo>
                    <a:pt x="9376" y="2359"/>
                    <a:pt x="6896" y="1149"/>
                    <a:pt x="6049" y="484"/>
                  </a:cubicBezTo>
                  <a:cubicBezTo>
                    <a:pt x="5595" y="121"/>
                    <a:pt x="5293" y="0"/>
                    <a:pt x="5043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8"/>
            <p:cNvSpPr/>
            <p:nvPr/>
          </p:nvSpPr>
          <p:spPr>
            <a:xfrm>
              <a:off x="2275075" y="3391100"/>
              <a:ext cx="254075" cy="319500"/>
            </a:xfrm>
            <a:custGeom>
              <a:avLst/>
              <a:gdLst/>
              <a:ahLst/>
              <a:cxnLst/>
              <a:rect l="l" t="t" r="r" b="b"/>
              <a:pathLst>
                <a:path w="10163" h="12780" extrusionOk="0">
                  <a:moveTo>
                    <a:pt x="5008" y="1"/>
                  </a:moveTo>
                  <a:cubicBezTo>
                    <a:pt x="4747" y="1"/>
                    <a:pt x="4545" y="126"/>
                    <a:pt x="4295" y="251"/>
                  </a:cubicBezTo>
                  <a:cubicBezTo>
                    <a:pt x="3811" y="492"/>
                    <a:pt x="1513" y="1763"/>
                    <a:pt x="606" y="2247"/>
                  </a:cubicBezTo>
                  <a:cubicBezTo>
                    <a:pt x="61" y="2549"/>
                    <a:pt x="1" y="3093"/>
                    <a:pt x="1" y="3940"/>
                  </a:cubicBezTo>
                  <a:cubicBezTo>
                    <a:pt x="1" y="3940"/>
                    <a:pt x="1" y="9687"/>
                    <a:pt x="1" y="11138"/>
                  </a:cubicBezTo>
                  <a:cubicBezTo>
                    <a:pt x="1" y="12046"/>
                    <a:pt x="485" y="12167"/>
                    <a:pt x="969" y="12469"/>
                  </a:cubicBezTo>
                  <a:cubicBezTo>
                    <a:pt x="1257" y="12700"/>
                    <a:pt x="3134" y="12780"/>
                    <a:pt x="5049" y="12780"/>
                  </a:cubicBezTo>
                  <a:cubicBezTo>
                    <a:pt x="7141" y="12780"/>
                    <a:pt x="9279" y="12685"/>
                    <a:pt x="9437" y="12590"/>
                  </a:cubicBezTo>
                  <a:cubicBezTo>
                    <a:pt x="10163" y="12227"/>
                    <a:pt x="10042" y="12046"/>
                    <a:pt x="9981" y="11380"/>
                  </a:cubicBezTo>
                  <a:cubicBezTo>
                    <a:pt x="9921" y="10655"/>
                    <a:pt x="10042" y="3940"/>
                    <a:pt x="9981" y="3396"/>
                  </a:cubicBezTo>
                  <a:cubicBezTo>
                    <a:pt x="9921" y="2852"/>
                    <a:pt x="9981" y="2791"/>
                    <a:pt x="9679" y="2549"/>
                  </a:cubicBezTo>
                  <a:cubicBezTo>
                    <a:pt x="9316" y="2368"/>
                    <a:pt x="6836" y="1158"/>
                    <a:pt x="5989" y="432"/>
                  </a:cubicBezTo>
                  <a:cubicBezTo>
                    <a:pt x="5550" y="110"/>
                    <a:pt x="5253" y="1"/>
                    <a:pt x="5008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8"/>
            <p:cNvSpPr/>
            <p:nvPr/>
          </p:nvSpPr>
          <p:spPr>
            <a:xfrm>
              <a:off x="2275075" y="3392050"/>
              <a:ext cx="254075" cy="317425"/>
            </a:xfrm>
            <a:custGeom>
              <a:avLst/>
              <a:gdLst/>
              <a:ahLst/>
              <a:cxnLst/>
              <a:rect l="l" t="t" r="r" b="b"/>
              <a:pathLst>
                <a:path w="10163" h="12697" extrusionOk="0">
                  <a:moveTo>
                    <a:pt x="4983" y="1"/>
                  </a:moveTo>
                  <a:cubicBezTo>
                    <a:pt x="4734" y="1"/>
                    <a:pt x="4537" y="122"/>
                    <a:pt x="4295" y="273"/>
                  </a:cubicBezTo>
                  <a:cubicBezTo>
                    <a:pt x="3811" y="515"/>
                    <a:pt x="1513" y="1725"/>
                    <a:pt x="606" y="2269"/>
                  </a:cubicBezTo>
                  <a:cubicBezTo>
                    <a:pt x="61" y="2572"/>
                    <a:pt x="1" y="3055"/>
                    <a:pt x="1" y="3963"/>
                  </a:cubicBezTo>
                  <a:lnTo>
                    <a:pt x="1" y="11040"/>
                  </a:lnTo>
                  <a:cubicBezTo>
                    <a:pt x="1" y="12008"/>
                    <a:pt x="545" y="12068"/>
                    <a:pt x="969" y="12431"/>
                  </a:cubicBezTo>
                  <a:cubicBezTo>
                    <a:pt x="1255" y="12632"/>
                    <a:pt x="3098" y="12696"/>
                    <a:pt x="4986" y="12696"/>
                  </a:cubicBezTo>
                  <a:cubicBezTo>
                    <a:pt x="7090" y="12696"/>
                    <a:pt x="9249" y="12616"/>
                    <a:pt x="9376" y="12552"/>
                  </a:cubicBezTo>
                  <a:cubicBezTo>
                    <a:pt x="10163" y="12129"/>
                    <a:pt x="10042" y="11947"/>
                    <a:pt x="9981" y="11282"/>
                  </a:cubicBezTo>
                  <a:cubicBezTo>
                    <a:pt x="9921" y="10617"/>
                    <a:pt x="10042" y="3963"/>
                    <a:pt x="9981" y="3418"/>
                  </a:cubicBezTo>
                  <a:cubicBezTo>
                    <a:pt x="9921" y="2814"/>
                    <a:pt x="9981" y="2753"/>
                    <a:pt x="9618" y="2572"/>
                  </a:cubicBezTo>
                  <a:cubicBezTo>
                    <a:pt x="9316" y="2330"/>
                    <a:pt x="6836" y="1120"/>
                    <a:pt x="5989" y="454"/>
                  </a:cubicBezTo>
                  <a:cubicBezTo>
                    <a:pt x="5535" y="122"/>
                    <a:pt x="5233" y="1"/>
                    <a:pt x="4983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8"/>
            <p:cNvSpPr/>
            <p:nvPr/>
          </p:nvSpPr>
          <p:spPr>
            <a:xfrm>
              <a:off x="2276600" y="3392825"/>
              <a:ext cx="251050" cy="316650"/>
            </a:xfrm>
            <a:custGeom>
              <a:avLst/>
              <a:gdLst/>
              <a:ahLst/>
              <a:cxnLst/>
              <a:rect l="l" t="t" r="r" b="b"/>
              <a:pathLst>
                <a:path w="10042" h="12666" extrusionOk="0">
                  <a:moveTo>
                    <a:pt x="4922" y="0"/>
                  </a:moveTo>
                  <a:cubicBezTo>
                    <a:pt x="4673" y="0"/>
                    <a:pt x="4476" y="121"/>
                    <a:pt x="4234" y="242"/>
                  </a:cubicBezTo>
                  <a:cubicBezTo>
                    <a:pt x="3811" y="544"/>
                    <a:pt x="1512" y="1754"/>
                    <a:pt x="605" y="2238"/>
                  </a:cubicBezTo>
                  <a:cubicBezTo>
                    <a:pt x="0" y="2541"/>
                    <a:pt x="0" y="3024"/>
                    <a:pt x="0" y="3932"/>
                  </a:cubicBezTo>
                  <a:lnTo>
                    <a:pt x="0" y="11009"/>
                  </a:lnTo>
                  <a:cubicBezTo>
                    <a:pt x="0" y="11977"/>
                    <a:pt x="484" y="12037"/>
                    <a:pt x="908" y="12400"/>
                  </a:cubicBezTo>
                  <a:cubicBezTo>
                    <a:pt x="1194" y="12601"/>
                    <a:pt x="3037" y="12665"/>
                    <a:pt x="4925" y="12665"/>
                  </a:cubicBezTo>
                  <a:cubicBezTo>
                    <a:pt x="7029" y="12665"/>
                    <a:pt x="9188" y="12585"/>
                    <a:pt x="9315" y="12521"/>
                  </a:cubicBezTo>
                  <a:cubicBezTo>
                    <a:pt x="10041" y="12098"/>
                    <a:pt x="9920" y="11916"/>
                    <a:pt x="9920" y="11251"/>
                  </a:cubicBezTo>
                  <a:cubicBezTo>
                    <a:pt x="9860" y="10586"/>
                    <a:pt x="9920" y="3932"/>
                    <a:pt x="9920" y="3387"/>
                  </a:cubicBezTo>
                  <a:cubicBezTo>
                    <a:pt x="9860" y="2843"/>
                    <a:pt x="9860" y="2783"/>
                    <a:pt x="9557" y="2541"/>
                  </a:cubicBezTo>
                  <a:cubicBezTo>
                    <a:pt x="9194" y="2299"/>
                    <a:pt x="6775" y="1149"/>
                    <a:pt x="5928" y="484"/>
                  </a:cubicBezTo>
                  <a:cubicBezTo>
                    <a:pt x="5474" y="121"/>
                    <a:pt x="5172" y="0"/>
                    <a:pt x="4922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8"/>
            <p:cNvSpPr/>
            <p:nvPr/>
          </p:nvSpPr>
          <p:spPr>
            <a:xfrm>
              <a:off x="2276600" y="3393575"/>
              <a:ext cx="251050" cy="314375"/>
            </a:xfrm>
            <a:custGeom>
              <a:avLst/>
              <a:gdLst/>
              <a:ahLst/>
              <a:cxnLst/>
              <a:rect l="l" t="t" r="r" b="b"/>
              <a:pathLst>
                <a:path w="10042" h="12575" extrusionOk="0">
                  <a:moveTo>
                    <a:pt x="4915" y="0"/>
                  </a:moveTo>
                  <a:cubicBezTo>
                    <a:pt x="4673" y="0"/>
                    <a:pt x="4476" y="121"/>
                    <a:pt x="4234" y="272"/>
                  </a:cubicBezTo>
                  <a:cubicBezTo>
                    <a:pt x="3811" y="514"/>
                    <a:pt x="1512" y="1724"/>
                    <a:pt x="605" y="2269"/>
                  </a:cubicBezTo>
                  <a:cubicBezTo>
                    <a:pt x="61" y="2571"/>
                    <a:pt x="0" y="3055"/>
                    <a:pt x="0" y="3902"/>
                  </a:cubicBezTo>
                  <a:cubicBezTo>
                    <a:pt x="0" y="3902"/>
                    <a:pt x="0" y="9588"/>
                    <a:pt x="0" y="10979"/>
                  </a:cubicBezTo>
                  <a:cubicBezTo>
                    <a:pt x="0" y="11886"/>
                    <a:pt x="484" y="11947"/>
                    <a:pt x="968" y="12310"/>
                  </a:cubicBezTo>
                  <a:cubicBezTo>
                    <a:pt x="1226" y="12510"/>
                    <a:pt x="3054" y="12575"/>
                    <a:pt x="4934" y="12575"/>
                  </a:cubicBezTo>
                  <a:cubicBezTo>
                    <a:pt x="7029" y="12575"/>
                    <a:pt x="9188" y="12494"/>
                    <a:pt x="9315" y="12431"/>
                  </a:cubicBezTo>
                  <a:cubicBezTo>
                    <a:pt x="10041" y="12068"/>
                    <a:pt x="9920" y="11886"/>
                    <a:pt x="9860" y="11221"/>
                  </a:cubicBezTo>
                  <a:cubicBezTo>
                    <a:pt x="9799" y="10556"/>
                    <a:pt x="9920" y="3902"/>
                    <a:pt x="9860" y="3357"/>
                  </a:cubicBezTo>
                  <a:cubicBezTo>
                    <a:pt x="9799" y="2813"/>
                    <a:pt x="9860" y="2753"/>
                    <a:pt x="9497" y="2511"/>
                  </a:cubicBezTo>
                  <a:cubicBezTo>
                    <a:pt x="9194" y="2329"/>
                    <a:pt x="6775" y="1119"/>
                    <a:pt x="5868" y="454"/>
                  </a:cubicBezTo>
                  <a:cubicBezTo>
                    <a:pt x="5444" y="121"/>
                    <a:pt x="5157" y="0"/>
                    <a:pt x="4915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8"/>
            <p:cNvSpPr/>
            <p:nvPr/>
          </p:nvSpPr>
          <p:spPr>
            <a:xfrm>
              <a:off x="2276600" y="3394875"/>
              <a:ext cx="249525" cy="313075"/>
            </a:xfrm>
            <a:custGeom>
              <a:avLst/>
              <a:gdLst/>
              <a:ahLst/>
              <a:cxnLst/>
              <a:rect l="l" t="t" r="r" b="b"/>
              <a:pathLst>
                <a:path w="9981" h="12523" extrusionOk="0">
                  <a:moveTo>
                    <a:pt x="4890" y="1"/>
                  </a:moveTo>
                  <a:cubicBezTo>
                    <a:pt x="4660" y="1"/>
                    <a:pt x="4468" y="104"/>
                    <a:pt x="4234" y="220"/>
                  </a:cubicBezTo>
                  <a:cubicBezTo>
                    <a:pt x="3811" y="523"/>
                    <a:pt x="1512" y="1733"/>
                    <a:pt x="666" y="2217"/>
                  </a:cubicBezTo>
                  <a:cubicBezTo>
                    <a:pt x="61" y="2519"/>
                    <a:pt x="0" y="3003"/>
                    <a:pt x="0" y="3850"/>
                  </a:cubicBezTo>
                  <a:cubicBezTo>
                    <a:pt x="0" y="3850"/>
                    <a:pt x="0" y="9475"/>
                    <a:pt x="0" y="10927"/>
                  </a:cubicBezTo>
                  <a:cubicBezTo>
                    <a:pt x="0" y="11834"/>
                    <a:pt x="545" y="11895"/>
                    <a:pt x="968" y="12258"/>
                  </a:cubicBezTo>
                  <a:cubicBezTo>
                    <a:pt x="1254" y="12458"/>
                    <a:pt x="3084" y="12523"/>
                    <a:pt x="4952" y="12523"/>
                  </a:cubicBezTo>
                  <a:cubicBezTo>
                    <a:pt x="7032" y="12523"/>
                    <a:pt x="9159" y="12442"/>
                    <a:pt x="9255" y="12379"/>
                  </a:cubicBezTo>
                  <a:cubicBezTo>
                    <a:pt x="9981" y="11955"/>
                    <a:pt x="9920" y="11774"/>
                    <a:pt x="9860" y="11108"/>
                  </a:cubicBezTo>
                  <a:cubicBezTo>
                    <a:pt x="9799" y="10443"/>
                    <a:pt x="9920" y="3910"/>
                    <a:pt x="9860" y="3366"/>
                  </a:cubicBezTo>
                  <a:cubicBezTo>
                    <a:pt x="9799" y="2761"/>
                    <a:pt x="9799" y="2701"/>
                    <a:pt x="9497" y="2519"/>
                  </a:cubicBezTo>
                  <a:cubicBezTo>
                    <a:pt x="9194" y="2277"/>
                    <a:pt x="6775" y="1128"/>
                    <a:pt x="5868" y="462"/>
                  </a:cubicBezTo>
                  <a:cubicBezTo>
                    <a:pt x="5430" y="118"/>
                    <a:pt x="5138" y="1"/>
                    <a:pt x="4890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8"/>
            <p:cNvSpPr/>
            <p:nvPr/>
          </p:nvSpPr>
          <p:spPr>
            <a:xfrm>
              <a:off x="2278100" y="3395650"/>
              <a:ext cx="248025" cy="310800"/>
            </a:xfrm>
            <a:custGeom>
              <a:avLst/>
              <a:gdLst/>
              <a:ahLst/>
              <a:cxnLst/>
              <a:rect l="l" t="t" r="r" b="b"/>
              <a:pathLst>
                <a:path w="9921" h="12432" extrusionOk="0">
                  <a:moveTo>
                    <a:pt x="4879" y="0"/>
                  </a:moveTo>
                  <a:cubicBezTo>
                    <a:pt x="4626" y="0"/>
                    <a:pt x="4424" y="125"/>
                    <a:pt x="4174" y="250"/>
                  </a:cubicBezTo>
                  <a:cubicBezTo>
                    <a:pt x="3751" y="492"/>
                    <a:pt x="1452" y="1702"/>
                    <a:pt x="606" y="2186"/>
                  </a:cubicBezTo>
                  <a:cubicBezTo>
                    <a:pt x="61" y="2488"/>
                    <a:pt x="1" y="2972"/>
                    <a:pt x="1" y="3879"/>
                  </a:cubicBezTo>
                  <a:cubicBezTo>
                    <a:pt x="1" y="3879"/>
                    <a:pt x="1" y="9444"/>
                    <a:pt x="1" y="10836"/>
                  </a:cubicBezTo>
                  <a:cubicBezTo>
                    <a:pt x="1" y="11743"/>
                    <a:pt x="485" y="11864"/>
                    <a:pt x="908" y="12166"/>
                  </a:cubicBezTo>
                  <a:cubicBezTo>
                    <a:pt x="1194" y="12367"/>
                    <a:pt x="3024" y="12432"/>
                    <a:pt x="4892" y="12432"/>
                  </a:cubicBezTo>
                  <a:cubicBezTo>
                    <a:pt x="6972" y="12432"/>
                    <a:pt x="9099" y="12351"/>
                    <a:pt x="9195" y="12287"/>
                  </a:cubicBezTo>
                  <a:cubicBezTo>
                    <a:pt x="9921" y="11924"/>
                    <a:pt x="9800" y="11743"/>
                    <a:pt x="9739" y="11077"/>
                  </a:cubicBezTo>
                  <a:cubicBezTo>
                    <a:pt x="9679" y="10412"/>
                    <a:pt x="9800" y="3879"/>
                    <a:pt x="9739" y="3335"/>
                  </a:cubicBezTo>
                  <a:cubicBezTo>
                    <a:pt x="9679" y="2791"/>
                    <a:pt x="9739" y="2730"/>
                    <a:pt x="9437" y="2488"/>
                  </a:cubicBezTo>
                  <a:cubicBezTo>
                    <a:pt x="9074" y="2307"/>
                    <a:pt x="6654" y="1097"/>
                    <a:pt x="5808" y="431"/>
                  </a:cubicBezTo>
                  <a:cubicBezTo>
                    <a:pt x="5398" y="110"/>
                    <a:pt x="5116" y="0"/>
                    <a:pt x="4879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8"/>
            <p:cNvSpPr/>
            <p:nvPr/>
          </p:nvSpPr>
          <p:spPr>
            <a:xfrm>
              <a:off x="2278100" y="3396600"/>
              <a:ext cx="246525" cy="309325"/>
            </a:xfrm>
            <a:custGeom>
              <a:avLst/>
              <a:gdLst/>
              <a:ahLst/>
              <a:cxnLst/>
              <a:rect l="l" t="t" r="r" b="b"/>
              <a:pathLst>
                <a:path w="9861" h="12373" extrusionOk="0">
                  <a:moveTo>
                    <a:pt x="4855" y="0"/>
                  </a:moveTo>
                  <a:cubicBezTo>
                    <a:pt x="4613" y="0"/>
                    <a:pt x="4416" y="121"/>
                    <a:pt x="4174" y="272"/>
                  </a:cubicBezTo>
                  <a:cubicBezTo>
                    <a:pt x="3751" y="514"/>
                    <a:pt x="1513" y="1724"/>
                    <a:pt x="606" y="2208"/>
                  </a:cubicBezTo>
                  <a:cubicBezTo>
                    <a:pt x="61" y="2511"/>
                    <a:pt x="1" y="2994"/>
                    <a:pt x="1" y="3841"/>
                  </a:cubicBezTo>
                  <a:cubicBezTo>
                    <a:pt x="1" y="3841"/>
                    <a:pt x="1" y="9406"/>
                    <a:pt x="1" y="10798"/>
                  </a:cubicBezTo>
                  <a:cubicBezTo>
                    <a:pt x="1" y="11705"/>
                    <a:pt x="485" y="11765"/>
                    <a:pt x="968" y="12128"/>
                  </a:cubicBezTo>
                  <a:cubicBezTo>
                    <a:pt x="1210" y="12316"/>
                    <a:pt x="2805" y="12373"/>
                    <a:pt x="4523" y="12373"/>
                  </a:cubicBezTo>
                  <a:cubicBezTo>
                    <a:pt x="6682" y="12373"/>
                    <a:pt x="9033" y="12283"/>
                    <a:pt x="9134" y="12249"/>
                  </a:cubicBezTo>
                  <a:cubicBezTo>
                    <a:pt x="9860" y="11886"/>
                    <a:pt x="9800" y="11644"/>
                    <a:pt x="9739" y="11039"/>
                  </a:cubicBezTo>
                  <a:cubicBezTo>
                    <a:pt x="9679" y="10374"/>
                    <a:pt x="9800" y="3841"/>
                    <a:pt x="9739" y="3297"/>
                  </a:cubicBezTo>
                  <a:cubicBezTo>
                    <a:pt x="9679" y="2753"/>
                    <a:pt x="9679" y="2692"/>
                    <a:pt x="9376" y="2511"/>
                  </a:cubicBezTo>
                  <a:cubicBezTo>
                    <a:pt x="9074" y="2269"/>
                    <a:pt x="6654" y="1119"/>
                    <a:pt x="5808" y="454"/>
                  </a:cubicBezTo>
                  <a:cubicBezTo>
                    <a:pt x="5384" y="121"/>
                    <a:pt x="5097" y="0"/>
                    <a:pt x="4855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8"/>
            <p:cNvSpPr/>
            <p:nvPr/>
          </p:nvSpPr>
          <p:spPr>
            <a:xfrm>
              <a:off x="2279625" y="3397150"/>
              <a:ext cx="245000" cy="307800"/>
            </a:xfrm>
            <a:custGeom>
              <a:avLst/>
              <a:gdLst/>
              <a:ahLst/>
              <a:cxnLst/>
              <a:rect l="l" t="t" r="r" b="b"/>
              <a:pathLst>
                <a:path w="9800" h="12312" extrusionOk="0">
                  <a:moveTo>
                    <a:pt x="4818" y="1"/>
                  </a:moveTo>
                  <a:cubicBezTo>
                    <a:pt x="4565" y="1"/>
                    <a:pt x="4363" y="126"/>
                    <a:pt x="4113" y="250"/>
                  </a:cubicBezTo>
                  <a:cubicBezTo>
                    <a:pt x="3690" y="492"/>
                    <a:pt x="1452" y="1702"/>
                    <a:pt x="605" y="2186"/>
                  </a:cubicBezTo>
                  <a:cubicBezTo>
                    <a:pt x="0" y="2489"/>
                    <a:pt x="0" y="2972"/>
                    <a:pt x="0" y="3819"/>
                  </a:cubicBezTo>
                  <a:lnTo>
                    <a:pt x="0" y="10776"/>
                  </a:lnTo>
                  <a:cubicBezTo>
                    <a:pt x="0" y="11683"/>
                    <a:pt x="484" y="11743"/>
                    <a:pt x="907" y="12046"/>
                  </a:cubicBezTo>
                  <a:cubicBezTo>
                    <a:pt x="1165" y="12246"/>
                    <a:pt x="2966" y="12311"/>
                    <a:pt x="4812" y="12311"/>
                  </a:cubicBezTo>
                  <a:cubicBezTo>
                    <a:pt x="6867" y="12311"/>
                    <a:pt x="8978" y="12230"/>
                    <a:pt x="9073" y="12167"/>
                  </a:cubicBezTo>
                  <a:cubicBezTo>
                    <a:pt x="9799" y="11804"/>
                    <a:pt x="9678" y="11622"/>
                    <a:pt x="9618" y="10957"/>
                  </a:cubicBezTo>
                  <a:cubicBezTo>
                    <a:pt x="9557" y="10352"/>
                    <a:pt x="9678" y="3819"/>
                    <a:pt x="9618" y="3335"/>
                  </a:cubicBezTo>
                  <a:cubicBezTo>
                    <a:pt x="9557" y="2791"/>
                    <a:pt x="9618" y="2731"/>
                    <a:pt x="9315" y="2489"/>
                  </a:cubicBezTo>
                  <a:cubicBezTo>
                    <a:pt x="9013" y="2247"/>
                    <a:pt x="6593" y="1097"/>
                    <a:pt x="5747" y="432"/>
                  </a:cubicBezTo>
                  <a:cubicBezTo>
                    <a:pt x="5337" y="110"/>
                    <a:pt x="5055" y="1"/>
                    <a:pt x="4818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8"/>
            <p:cNvSpPr/>
            <p:nvPr/>
          </p:nvSpPr>
          <p:spPr>
            <a:xfrm>
              <a:off x="2279625" y="3398100"/>
              <a:ext cx="245000" cy="305700"/>
            </a:xfrm>
            <a:custGeom>
              <a:avLst/>
              <a:gdLst/>
              <a:ahLst/>
              <a:cxnLst/>
              <a:rect l="l" t="t" r="r" b="b"/>
              <a:pathLst>
                <a:path w="9800" h="12228" extrusionOk="0">
                  <a:moveTo>
                    <a:pt x="4794" y="1"/>
                  </a:moveTo>
                  <a:cubicBezTo>
                    <a:pt x="4552" y="1"/>
                    <a:pt x="4355" y="122"/>
                    <a:pt x="4113" y="273"/>
                  </a:cubicBezTo>
                  <a:cubicBezTo>
                    <a:pt x="3690" y="515"/>
                    <a:pt x="1452" y="1725"/>
                    <a:pt x="605" y="2209"/>
                  </a:cubicBezTo>
                  <a:cubicBezTo>
                    <a:pt x="61" y="2511"/>
                    <a:pt x="0" y="2934"/>
                    <a:pt x="0" y="3781"/>
                  </a:cubicBezTo>
                  <a:lnTo>
                    <a:pt x="0" y="10677"/>
                  </a:lnTo>
                  <a:cubicBezTo>
                    <a:pt x="0" y="11584"/>
                    <a:pt x="484" y="11645"/>
                    <a:pt x="907" y="12008"/>
                  </a:cubicBezTo>
                  <a:cubicBezTo>
                    <a:pt x="1161" y="12177"/>
                    <a:pt x="2913" y="12228"/>
                    <a:pt x="4730" y="12228"/>
                  </a:cubicBezTo>
                  <a:cubicBezTo>
                    <a:pt x="6811" y="12228"/>
                    <a:pt x="8977" y="12161"/>
                    <a:pt x="9073" y="12129"/>
                  </a:cubicBezTo>
                  <a:cubicBezTo>
                    <a:pt x="9799" y="11766"/>
                    <a:pt x="9678" y="11584"/>
                    <a:pt x="9618" y="10919"/>
                  </a:cubicBezTo>
                  <a:cubicBezTo>
                    <a:pt x="9557" y="10254"/>
                    <a:pt x="9678" y="3842"/>
                    <a:pt x="9618" y="3297"/>
                  </a:cubicBezTo>
                  <a:cubicBezTo>
                    <a:pt x="9557" y="2753"/>
                    <a:pt x="9618" y="2693"/>
                    <a:pt x="9255" y="2451"/>
                  </a:cubicBezTo>
                  <a:cubicBezTo>
                    <a:pt x="8953" y="2269"/>
                    <a:pt x="6593" y="1120"/>
                    <a:pt x="5747" y="454"/>
                  </a:cubicBezTo>
                  <a:cubicBezTo>
                    <a:pt x="5323" y="122"/>
                    <a:pt x="5036" y="1"/>
                    <a:pt x="4794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8"/>
            <p:cNvSpPr/>
            <p:nvPr/>
          </p:nvSpPr>
          <p:spPr>
            <a:xfrm>
              <a:off x="2279625" y="3399425"/>
              <a:ext cx="243475" cy="304375"/>
            </a:xfrm>
            <a:custGeom>
              <a:avLst/>
              <a:gdLst/>
              <a:ahLst/>
              <a:cxnLst/>
              <a:rect l="l" t="t" r="r" b="b"/>
              <a:pathLst>
                <a:path w="9739" h="12175" extrusionOk="0">
                  <a:moveTo>
                    <a:pt x="4769" y="0"/>
                  </a:moveTo>
                  <a:cubicBezTo>
                    <a:pt x="4539" y="0"/>
                    <a:pt x="4347" y="103"/>
                    <a:pt x="4113" y="220"/>
                  </a:cubicBezTo>
                  <a:cubicBezTo>
                    <a:pt x="3690" y="462"/>
                    <a:pt x="1512" y="1672"/>
                    <a:pt x="605" y="2156"/>
                  </a:cubicBezTo>
                  <a:cubicBezTo>
                    <a:pt x="61" y="2458"/>
                    <a:pt x="0" y="2942"/>
                    <a:pt x="0" y="3789"/>
                  </a:cubicBezTo>
                  <a:cubicBezTo>
                    <a:pt x="0" y="3789"/>
                    <a:pt x="0" y="9233"/>
                    <a:pt x="0" y="10624"/>
                  </a:cubicBezTo>
                  <a:cubicBezTo>
                    <a:pt x="0" y="11531"/>
                    <a:pt x="484" y="11592"/>
                    <a:pt x="968" y="11955"/>
                  </a:cubicBezTo>
                  <a:cubicBezTo>
                    <a:pt x="1194" y="12124"/>
                    <a:pt x="2930" y="12175"/>
                    <a:pt x="4733" y="12175"/>
                  </a:cubicBezTo>
                  <a:cubicBezTo>
                    <a:pt x="6797" y="12175"/>
                    <a:pt x="8948" y="12108"/>
                    <a:pt x="9013" y="12076"/>
                  </a:cubicBezTo>
                  <a:cubicBezTo>
                    <a:pt x="9739" y="11652"/>
                    <a:pt x="9678" y="11471"/>
                    <a:pt x="9618" y="10866"/>
                  </a:cubicBezTo>
                  <a:cubicBezTo>
                    <a:pt x="9557" y="10201"/>
                    <a:pt x="9678" y="3789"/>
                    <a:pt x="9618" y="3244"/>
                  </a:cubicBezTo>
                  <a:cubicBezTo>
                    <a:pt x="9557" y="2700"/>
                    <a:pt x="9557" y="2640"/>
                    <a:pt x="9255" y="2458"/>
                  </a:cubicBezTo>
                  <a:cubicBezTo>
                    <a:pt x="8953" y="2216"/>
                    <a:pt x="6593" y="1067"/>
                    <a:pt x="5747" y="462"/>
                  </a:cubicBezTo>
                  <a:cubicBezTo>
                    <a:pt x="5309" y="118"/>
                    <a:pt x="5017" y="0"/>
                    <a:pt x="4769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8"/>
            <p:cNvSpPr/>
            <p:nvPr/>
          </p:nvSpPr>
          <p:spPr>
            <a:xfrm>
              <a:off x="2281125" y="3400175"/>
              <a:ext cx="240475" cy="302125"/>
            </a:xfrm>
            <a:custGeom>
              <a:avLst/>
              <a:gdLst/>
              <a:ahLst/>
              <a:cxnLst/>
              <a:rect l="l" t="t" r="r" b="b"/>
              <a:pathLst>
                <a:path w="9619" h="12085" extrusionOk="0">
                  <a:moveTo>
                    <a:pt x="4758" y="1"/>
                  </a:moveTo>
                  <a:cubicBezTo>
                    <a:pt x="4505" y="1"/>
                    <a:pt x="4303" y="125"/>
                    <a:pt x="4053" y="250"/>
                  </a:cubicBezTo>
                  <a:cubicBezTo>
                    <a:pt x="3630" y="492"/>
                    <a:pt x="1452" y="1702"/>
                    <a:pt x="606" y="2126"/>
                  </a:cubicBezTo>
                  <a:cubicBezTo>
                    <a:pt x="61" y="2428"/>
                    <a:pt x="1" y="2912"/>
                    <a:pt x="1" y="3759"/>
                  </a:cubicBezTo>
                  <a:cubicBezTo>
                    <a:pt x="1" y="3759"/>
                    <a:pt x="1" y="9203"/>
                    <a:pt x="1" y="10594"/>
                  </a:cubicBezTo>
                  <a:cubicBezTo>
                    <a:pt x="1" y="11441"/>
                    <a:pt x="485" y="11562"/>
                    <a:pt x="908" y="11864"/>
                  </a:cubicBezTo>
                  <a:cubicBezTo>
                    <a:pt x="1134" y="12033"/>
                    <a:pt x="2870" y="12084"/>
                    <a:pt x="4673" y="12084"/>
                  </a:cubicBezTo>
                  <a:cubicBezTo>
                    <a:pt x="6737" y="12084"/>
                    <a:pt x="8888" y="12018"/>
                    <a:pt x="8953" y="11985"/>
                  </a:cubicBezTo>
                  <a:cubicBezTo>
                    <a:pt x="9618" y="11622"/>
                    <a:pt x="9558" y="11441"/>
                    <a:pt x="9497" y="10775"/>
                  </a:cubicBezTo>
                  <a:cubicBezTo>
                    <a:pt x="9437" y="10171"/>
                    <a:pt x="9558" y="3759"/>
                    <a:pt x="9497" y="3214"/>
                  </a:cubicBezTo>
                  <a:cubicBezTo>
                    <a:pt x="9437" y="2730"/>
                    <a:pt x="9497" y="2670"/>
                    <a:pt x="9195" y="2428"/>
                  </a:cubicBezTo>
                  <a:cubicBezTo>
                    <a:pt x="8832" y="2247"/>
                    <a:pt x="6533" y="1097"/>
                    <a:pt x="5687" y="432"/>
                  </a:cubicBezTo>
                  <a:cubicBezTo>
                    <a:pt x="5277" y="110"/>
                    <a:pt x="4995" y="1"/>
                    <a:pt x="4758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8"/>
            <p:cNvSpPr/>
            <p:nvPr/>
          </p:nvSpPr>
          <p:spPr>
            <a:xfrm>
              <a:off x="2281125" y="3400925"/>
              <a:ext cx="240475" cy="301375"/>
            </a:xfrm>
            <a:custGeom>
              <a:avLst/>
              <a:gdLst/>
              <a:ahLst/>
              <a:cxnLst/>
              <a:rect l="l" t="t" r="r" b="b"/>
              <a:pathLst>
                <a:path w="9619" h="12055" extrusionOk="0">
                  <a:moveTo>
                    <a:pt x="4718" y="1"/>
                  </a:moveTo>
                  <a:cubicBezTo>
                    <a:pt x="4495" y="1"/>
                    <a:pt x="4318" y="104"/>
                    <a:pt x="4114" y="220"/>
                  </a:cubicBezTo>
                  <a:cubicBezTo>
                    <a:pt x="3630" y="523"/>
                    <a:pt x="1452" y="1672"/>
                    <a:pt x="606" y="2156"/>
                  </a:cubicBezTo>
                  <a:cubicBezTo>
                    <a:pt x="61" y="2459"/>
                    <a:pt x="1" y="2882"/>
                    <a:pt x="1" y="3729"/>
                  </a:cubicBezTo>
                  <a:lnTo>
                    <a:pt x="1" y="10504"/>
                  </a:lnTo>
                  <a:cubicBezTo>
                    <a:pt x="1" y="11411"/>
                    <a:pt x="485" y="11471"/>
                    <a:pt x="908" y="11834"/>
                  </a:cubicBezTo>
                  <a:cubicBezTo>
                    <a:pt x="1162" y="12003"/>
                    <a:pt x="2900" y="12054"/>
                    <a:pt x="4697" y="12054"/>
                  </a:cubicBezTo>
                  <a:cubicBezTo>
                    <a:pt x="6755" y="12054"/>
                    <a:pt x="8888" y="11988"/>
                    <a:pt x="8953" y="11955"/>
                  </a:cubicBezTo>
                  <a:cubicBezTo>
                    <a:pt x="9618" y="11592"/>
                    <a:pt x="9558" y="11350"/>
                    <a:pt x="9497" y="10745"/>
                  </a:cubicBezTo>
                  <a:cubicBezTo>
                    <a:pt x="9437" y="10080"/>
                    <a:pt x="9558" y="3789"/>
                    <a:pt x="9497" y="3245"/>
                  </a:cubicBezTo>
                  <a:cubicBezTo>
                    <a:pt x="9437" y="2700"/>
                    <a:pt x="9437" y="2640"/>
                    <a:pt x="9134" y="2459"/>
                  </a:cubicBezTo>
                  <a:cubicBezTo>
                    <a:pt x="8832" y="2217"/>
                    <a:pt x="6473" y="1067"/>
                    <a:pt x="5687" y="462"/>
                  </a:cubicBezTo>
                  <a:cubicBezTo>
                    <a:pt x="5249" y="118"/>
                    <a:pt x="4957" y="1"/>
                    <a:pt x="4718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8"/>
            <p:cNvSpPr/>
            <p:nvPr/>
          </p:nvSpPr>
          <p:spPr>
            <a:xfrm>
              <a:off x="2282650" y="3402275"/>
              <a:ext cx="238950" cy="298500"/>
            </a:xfrm>
            <a:custGeom>
              <a:avLst/>
              <a:gdLst/>
              <a:ahLst/>
              <a:cxnLst/>
              <a:rect l="l" t="t" r="r" b="b"/>
              <a:pathLst>
                <a:path w="9558" h="11940" extrusionOk="0">
                  <a:moveTo>
                    <a:pt x="4680" y="0"/>
                  </a:moveTo>
                  <a:cubicBezTo>
                    <a:pt x="4446" y="0"/>
                    <a:pt x="4265" y="106"/>
                    <a:pt x="4053" y="227"/>
                  </a:cubicBezTo>
                  <a:cubicBezTo>
                    <a:pt x="3569" y="469"/>
                    <a:pt x="1391" y="1679"/>
                    <a:pt x="545" y="2102"/>
                  </a:cubicBezTo>
                  <a:cubicBezTo>
                    <a:pt x="61" y="2405"/>
                    <a:pt x="0" y="2888"/>
                    <a:pt x="0" y="3735"/>
                  </a:cubicBezTo>
                  <a:lnTo>
                    <a:pt x="0" y="10450"/>
                  </a:lnTo>
                  <a:cubicBezTo>
                    <a:pt x="0" y="11357"/>
                    <a:pt x="484" y="11417"/>
                    <a:pt x="907" y="11720"/>
                  </a:cubicBezTo>
                  <a:cubicBezTo>
                    <a:pt x="1133" y="11889"/>
                    <a:pt x="2857" y="11940"/>
                    <a:pt x="4639" y="11940"/>
                  </a:cubicBezTo>
                  <a:cubicBezTo>
                    <a:pt x="6681" y="11940"/>
                    <a:pt x="8799" y="11873"/>
                    <a:pt x="8832" y="11841"/>
                  </a:cubicBezTo>
                  <a:cubicBezTo>
                    <a:pt x="9557" y="11478"/>
                    <a:pt x="9436" y="11296"/>
                    <a:pt x="9376" y="10691"/>
                  </a:cubicBezTo>
                  <a:cubicBezTo>
                    <a:pt x="9315" y="10026"/>
                    <a:pt x="9436" y="3735"/>
                    <a:pt x="9376" y="3191"/>
                  </a:cubicBezTo>
                  <a:cubicBezTo>
                    <a:pt x="9315" y="2646"/>
                    <a:pt x="9376" y="2586"/>
                    <a:pt x="9073" y="2405"/>
                  </a:cubicBezTo>
                  <a:cubicBezTo>
                    <a:pt x="8771" y="2223"/>
                    <a:pt x="6412" y="1074"/>
                    <a:pt x="5626" y="408"/>
                  </a:cubicBezTo>
                  <a:cubicBezTo>
                    <a:pt x="5202" y="106"/>
                    <a:pt x="4915" y="0"/>
                    <a:pt x="468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8"/>
            <p:cNvSpPr/>
            <p:nvPr/>
          </p:nvSpPr>
          <p:spPr>
            <a:xfrm>
              <a:off x="2282650" y="3403200"/>
              <a:ext cx="237425" cy="297075"/>
            </a:xfrm>
            <a:custGeom>
              <a:avLst/>
              <a:gdLst/>
              <a:ahLst/>
              <a:cxnLst/>
              <a:rect l="l" t="t" r="r" b="b"/>
              <a:pathLst>
                <a:path w="9497" h="11883" extrusionOk="0">
                  <a:moveTo>
                    <a:pt x="4704" y="1"/>
                  </a:moveTo>
                  <a:cubicBezTo>
                    <a:pt x="4458" y="1"/>
                    <a:pt x="4272" y="125"/>
                    <a:pt x="4053" y="250"/>
                  </a:cubicBezTo>
                  <a:cubicBezTo>
                    <a:pt x="3629" y="492"/>
                    <a:pt x="1452" y="1642"/>
                    <a:pt x="605" y="2126"/>
                  </a:cubicBezTo>
                  <a:cubicBezTo>
                    <a:pt x="61" y="2428"/>
                    <a:pt x="0" y="2851"/>
                    <a:pt x="0" y="3698"/>
                  </a:cubicBezTo>
                  <a:cubicBezTo>
                    <a:pt x="0" y="3698"/>
                    <a:pt x="0" y="9082"/>
                    <a:pt x="0" y="10413"/>
                  </a:cubicBezTo>
                  <a:cubicBezTo>
                    <a:pt x="0" y="11259"/>
                    <a:pt x="484" y="11380"/>
                    <a:pt x="907" y="11683"/>
                  </a:cubicBezTo>
                  <a:cubicBezTo>
                    <a:pt x="1115" y="11838"/>
                    <a:pt x="2589" y="11883"/>
                    <a:pt x="4210" y="11883"/>
                  </a:cubicBezTo>
                  <a:cubicBezTo>
                    <a:pt x="6372" y="11883"/>
                    <a:pt x="8797" y="11804"/>
                    <a:pt x="8832" y="11804"/>
                  </a:cubicBezTo>
                  <a:cubicBezTo>
                    <a:pt x="9497" y="11441"/>
                    <a:pt x="9436" y="11259"/>
                    <a:pt x="9376" y="10594"/>
                  </a:cubicBezTo>
                  <a:cubicBezTo>
                    <a:pt x="9315" y="9989"/>
                    <a:pt x="9436" y="3698"/>
                    <a:pt x="9376" y="3154"/>
                  </a:cubicBezTo>
                  <a:cubicBezTo>
                    <a:pt x="9315" y="2670"/>
                    <a:pt x="9376" y="2609"/>
                    <a:pt x="9013" y="2368"/>
                  </a:cubicBezTo>
                  <a:cubicBezTo>
                    <a:pt x="8711" y="2186"/>
                    <a:pt x="6412" y="1097"/>
                    <a:pt x="5626" y="432"/>
                  </a:cubicBezTo>
                  <a:cubicBezTo>
                    <a:pt x="5216" y="110"/>
                    <a:pt x="4934" y="1"/>
                    <a:pt x="4704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8"/>
            <p:cNvSpPr/>
            <p:nvPr/>
          </p:nvSpPr>
          <p:spPr>
            <a:xfrm>
              <a:off x="2282650" y="3403775"/>
              <a:ext cx="237425" cy="295500"/>
            </a:xfrm>
            <a:custGeom>
              <a:avLst/>
              <a:gdLst/>
              <a:ahLst/>
              <a:cxnLst/>
              <a:rect l="l" t="t" r="r" b="b"/>
              <a:pathLst>
                <a:path w="9497" h="11820" extrusionOk="0">
                  <a:moveTo>
                    <a:pt x="4680" y="1"/>
                  </a:moveTo>
                  <a:cubicBezTo>
                    <a:pt x="4446" y="1"/>
                    <a:pt x="4265" y="106"/>
                    <a:pt x="4053" y="227"/>
                  </a:cubicBezTo>
                  <a:cubicBezTo>
                    <a:pt x="3629" y="469"/>
                    <a:pt x="1452" y="1619"/>
                    <a:pt x="605" y="2103"/>
                  </a:cubicBezTo>
                  <a:cubicBezTo>
                    <a:pt x="61" y="2405"/>
                    <a:pt x="0" y="2889"/>
                    <a:pt x="0" y="3675"/>
                  </a:cubicBezTo>
                  <a:lnTo>
                    <a:pt x="0" y="10329"/>
                  </a:lnTo>
                  <a:cubicBezTo>
                    <a:pt x="0" y="11236"/>
                    <a:pt x="484" y="11297"/>
                    <a:pt x="907" y="11599"/>
                  </a:cubicBezTo>
                  <a:cubicBezTo>
                    <a:pt x="1133" y="11768"/>
                    <a:pt x="2843" y="11819"/>
                    <a:pt x="4612" y="11819"/>
                  </a:cubicBezTo>
                  <a:cubicBezTo>
                    <a:pt x="6637" y="11819"/>
                    <a:pt x="8739" y="11753"/>
                    <a:pt x="8771" y="11720"/>
                  </a:cubicBezTo>
                  <a:cubicBezTo>
                    <a:pt x="9497" y="11418"/>
                    <a:pt x="9376" y="11176"/>
                    <a:pt x="9376" y="10571"/>
                  </a:cubicBezTo>
                  <a:cubicBezTo>
                    <a:pt x="9315" y="9966"/>
                    <a:pt x="9376" y="3675"/>
                    <a:pt x="9376" y="3191"/>
                  </a:cubicBezTo>
                  <a:cubicBezTo>
                    <a:pt x="9315" y="2647"/>
                    <a:pt x="9315" y="2586"/>
                    <a:pt x="9013" y="2405"/>
                  </a:cubicBezTo>
                  <a:cubicBezTo>
                    <a:pt x="8711" y="2163"/>
                    <a:pt x="6412" y="1074"/>
                    <a:pt x="5626" y="409"/>
                  </a:cubicBezTo>
                  <a:cubicBezTo>
                    <a:pt x="5202" y="106"/>
                    <a:pt x="4915" y="1"/>
                    <a:pt x="4680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8"/>
            <p:cNvSpPr/>
            <p:nvPr/>
          </p:nvSpPr>
          <p:spPr>
            <a:xfrm>
              <a:off x="2284150" y="3404725"/>
              <a:ext cx="234425" cy="294050"/>
            </a:xfrm>
            <a:custGeom>
              <a:avLst/>
              <a:gdLst/>
              <a:ahLst/>
              <a:cxnLst/>
              <a:rect l="l" t="t" r="r" b="b"/>
              <a:pathLst>
                <a:path w="9377" h="11762" extrusionOk="0">
                  <a:moveTo>
                    <a:pt x="4635" y="0"/>
                  </a:moveTo>
                  <a:cubicBezTo>
                    <a:pt x="4398" y="0"/>
                    <a:pt x="4212" y="125"/>
                    <a:pt x="3993" y="250"/>
                  </a:cubicBezTo>
                  <a:cubicBezTo>
                    <a:pt x="3569" y="492"/>
                    <a:pt x="1392" y="1641"/>
                    <a:pt x="545" y="2065"/>
                  </a:cubicBezTo>
                  <a:cubicBezTo>
                    <a:pt x="61" y="2367"/>
                    <a:pt x="1" y="2851"/>
                    <a:pt x="1" y="3637"/>
                  </a:cubicBezTo>
                  <a:cubicBezTo>
                    <a:pt x="1" y="3637"/>
                    <a:pt x="1" y="8960"/>
                    <a:pt x="1" y="10291"/>
                  </a:cubicBezTo>
                  <a:cubicBezTo>
                    <a:pt x="1" y="11198"/>
                    <a:pt x="485" y="11259"/>
                    <a:pt x="908" y="11561"/>
                  </a:cubicBezTo>
                  <a:cubicBezTo>
                    <a:pt x="1089" y="11717"/>
                    <a:pt x="2537" y="11761"/>
                    <a:pt x="4138" y="11761"/>
                  </a:cubicBezTo>
                  <a:cubicBezTo>
                    <a:pt x="6272" y="11761"/>
                    <a:pt x="8676" y="11682"/>
                    <a:pt x="8711" y="11682"/>
                  </a:cubicBezTo>
                  <a:cubicBezTo>
                    <a:pt x="9376" y="11319"/>
                    <a:pt x="9316" y="11138"/>
                    <a:pt x="9255" y="10533"/>
                  </a:cubicBezTo>
                  <a:cubicBezTo>
                    <a:pt x="9195" y="9868"/>
                    <a:pt x="9316" y="3698"/>
                    <a:pt x="9255" y="3153"/>
                  </a:cubicBezTo>
                  <a:cubicBezTo>
                    <a:pt x="9195" y="2669"/>
                    <a:pt x="9255" y="2609"/>
                    <a:pt x="8953" y="2367"/>
                  </a:cubicBezTo>
                  <a:cubicBezTo>
                    <a:pt x="8651" y="2186"/>
                    <a:pt x="6352" y="1097"/>
                    <a:pt x="5505" y="431"/>
                  </a:cubicBezTo>
                  <a:cubicBezTo>
                    <a:pt x="5125" y="110"/>
                    <a:pt x="4858" y="0"/>
                    <a:pt x="4635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8"/>
            <p:cNvSpPr/>
            <p:nvPr/>
          </p:nvSpPr>
          <p:spPr>
            <a:xfrm>
              <a:off x="2284150" y="3405475"/>
              <a:ext cx="234425" cy="292550"/>
            </a:xfrm>
            <a:custGeom>
              <a:avLst/>
              <a:gdLst/>
              <a:ahLst/>
              <a:cxnLst/>
              <a:rect l="l" t="t" r="r" b="b"/>
              <a:pathLst>
                <a:path w="9377" h="11702" extrusionOk="0">
                  <a:moveTo>
                    <a:pt x="4590" y="0"/>
                  </a:moveTo>
                  <a:cubicBezTo>
                    <a:pt x="4374" y="0"/>
                    <a:pt x="4197" y="103"/>
                    <a:pt x="3993" y="220"/>
                  </a:cubicBezTo>
                  <a:cubicBezTo>
                    <a:pt x="3569" y="462"/>
                    <a:pt x="1452" y="1611"/>
                    <a:pt x="606" y="2095"/>
                  </a:cubicBezTo>
                  <a:cubicBezTo>
                    <a:pt x="61" y="2398"/>
                    <a:pt x="1" y="2821"/>
                    <a:pt x="1" y="3668"/>
                  </a:cubicBezTo>
                  <a:lnTo>
                    <a:pt x="1" y="10261"/>
                  </a:lnTo>
                  <a:cubicBezTo>
                    <a:pt x="1" y="11108"/>
                    <a:pt x="485" y="11168"/>
                    <a:pt x="908" y="11531"/>
                  </a:cubicBezTo>
                  <a:cubicBezTo>
                    <a:pt x="1088" y="11660"/>
                    <a:pt x="2519" y="11701"/>
                    <a:pt x="4107" y="11701"/>
                  </a:cubicBezTo>
                  <a:cubicBezTo>
                    <a:pt x="6249" y="11701"/>
                    <a:pt x="8676" y="11627"/>
                    <a:pt x="8711" y="11592"/>
                  </a:cubicBezTo>
                  <a:cubicBezTo>
                    <a:pt x="9376" y="11289"/>
                    <a:pt x="9316" y="11108"/>
                    <a:pt x="9255" y="10443"/>
                  </a:cubicBezTo>
                  <a:cubicBezTo>
                    <a:pt x="9195" y="9838"/>
                    <a:pt x="9316" y="3668"/>
                    <a:pt x="9255" y="3123"/>
                  </a:cubicBezTo>
                  <a:cubicBezTo>
                    <a:pt x="9195" y="2639"/>
                    <a:pt x="9195" y="2579"/>
                    <a:pt x="8892" y="2398"/>
                  </a:cubicBezTo>
                  <a:cubicBezTo>
                    <a:pt x="8590" y="2156"/>
                    <a:pt x="6352" y="1067"/>
                    <a:pt x="5505" y="462"/>
                  </a:cubicBezTo>
                  <a:cubicBezTo>
                    <a:pt x="5099" y="118"/>
                    <a:pt x="4821" y="0"/>
                    <a:pt x="4590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8"/>
            <p:cNvSpPr/>
            <p:nvPr/>
          </p:nvSpPr>
          <p:spPr>
            <a:xfrm>
              <a:off x="2285675" y="3406800"/>
              <a:ext cx="231375" cy="290450"/>
            </a:xfrm>
            <a:custGeom>
              <a:avLst/>
              <a:gdLst/>
              <a:ahLst/>
              <a:cxnLst/>
              <a:rect l="l" t="t" r="r" b="b"/>
              <a:pathLst>
                <a:path w="9255" h="11618" extrusionOk="0">
                  <a:moveTo>
                    <a:pt x="4552" y="1"/>
                  </a:moveTo>
                  <a:cubicBezTo>
                    <a:pt x="4325" y="1"/>
                    <a:pt x="4144" y="106"/>
                    <a:pt x="3932" y="227"/>
                  </a:cubicBezTo>
                  <a:cubicBezTo>
                    <a:pt x="3508" y="469"/>
                    <a:pt x="1391" y="1619"/>
                    <a:pt x="545" y="2042"/>
                  </a:cubicBezTo>
                  <a:cubicBezTo>
                    <a:pt x="61" y="2345"/>
                    <a:pt x="0" y="2828"/>
                    <a:pt x="0" y="3615"/>
                  </a:cubicBezTo>
                  <a:cubicBezTo>
                    <a:pt x="0" y="3615"/>
                    <a:pt x="0" y="8877"/>
                    <a:pt x="0" y="10208"/>
                  </a:cubicBezTo>
                  <a:cubicBezTo>
                    <a:pt x="0" y="11055"/>
                    <a:pt x="424" y="11115"/>
                    <a:pt x="847" y="11418"/>
                  </a:cubicBezTo>
                  <a:cubicBezTo>
                    <a:pt x="1028" y="11573"/>
                    <a:pt x="2476" y="11618"/>
                    <a:pt x="4072" y="11618"/>
                  </a:cubicBezTo>
                  <a:cubicBezTo>
                    <a:pt x="6200" y="11618"/>
                    <a:pt x="8590" y="11539"/>
                    <a:pt x="8590" y="11539"/>
                  </a:cubicBezTo>
                  <a:cubicBezTo>
                    <a:pt x="9255" y="11176"/>
                    <a:pt x="9194" y="10994"/>
                    <a:pt x="9134" y="10390"/>
                  </a:cubicBezTo>
                  <a:cubicBezTo>
                    <a:pt x="9073" y="9785"/>
                    <a:pt x="9194" y="3615"/>
                    <a:pt x="9134" y="3131"/>
                  </a:cubicBezTo>
                  <a:cubicBezTo>
                    <a:pt x="9073" y="2586"/>
                    <a:pt x="9134" y="2526"/>
                    <a:pt x="8831" y="2345"/>
                  </a:cubicBezTo>
                  <a:cubicBezTo>
                    <a:pt x="8529" y="2163"/>
                    <a:pt x="6291" y="1074"/>
                    <a:pt x="5444" y="409"/>
                  </a:cubicBezTo>
                  <a:cubicBezTo>
                    <a:pt x="5051" y="106"/>
                    <a:pt x="4779" y="1"/>
                    <a:pt x="4552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8"/>
            <p:cNvSpPr/>
            <p:nvPr/>
          </p:nvSpPr>
          <p:spPr>
            <a:xfrm>
              <a:off x="2285675" y="3407725"/>
              <a:ext cx="231375" cy="288900"/>
            </a:xfrm>
            <a:custGeom>
              <a:avLst/>
              <a:gdLst/>
              <a:ahLst/>
              <a:cxnLst/>
              <a:rect l="l" t="t" r="r" b="b"/>
              <a:pathLst>
                <a:path w="9255" h="11556" extrusionOk="0">
                  <a:moveTo>
                    <a:pt x="4574" y="1"/>
                  </a:moveTo>
                  <a:cubicBezTo>
                    <a:pt x="4337" y="1"/>
                    <a:pt x="4151" y="126"/>
                    <a:pt x="3932" y="251"/>
                  </a:cubicBezTo>
                  <a:cubicBezTo>
                    <a:pt x="3508" y="493"/>
                    <a:pt x="1391" y="1582"/>
                    <a:pt x="605" y="2066"/>
                  </a:cubicBezTo>
                  <a:cubicBezTo>
                    <a:pt x="61" y="2368"/>
                    <a:pt x="0" y="2791"/>
                    <a:pt x="0" y="3578"/>
                  </a:cubicBezTo>
                  <a:lnTo>
                    <a:pt x="0" y="10111"/>
                  </a:lnTo>
                  <a:cubicBezTo>
                    <a:pt x="0" y="10957"/>
                    <a:pt x="484" y="11078"/>
                    <a:pt x="907" y="11381"/>
                  </a:cubicBezTo>
                  <a:cubicBezTo>
                    <a:pt x="1100" y="11518"/>
                    <a:pt x="2705" y="11556"/>
                    <a:pt x="4398" y="11556"/>
                  </a:cubicBezTo>
                  <a:cubicBezTo>
                    <a:pt x="6430" y="11556"/>
                    <a:pt x="8590" y="11502"/>
                    <a:pt x="8590" y="11502"/>
                  </a:cubicBezTo>
                  <a:cubicBezTo>
                    <a:pt x="9255" y="11139"/>
                    <a:pt x="9194" y="10957"/>
                    <a:pt x="9134" y="10353"/>
                  </a:cubicBezTo>
                  <a:cubicBezTo>
                    <a:pt x="9073" y="9687"/>
                    <a:pt x="9194" y="3638"/>
                    <a:pt x="9134" y="3094"/>
                  </a:cubicBezTo>
                  <a:cubicBezTo>
                    <a:pt x="9073" y="2610"/>
                    <a:pt x="9073" y="2549"/>
                    <a:pt x="8831" y="2308"/>
                  </a:cubicBezTo>
                  <a:cubicBezTo>
                    <a:pt x="8529" y="2126"/>
                    <a:pt x="6230" y="1037"/>
                    <a:pt x="5444" y="432"/>
                  </a:cubicBezTo>
                  <a:cubicBezTo>
                    <a:pt x="5064" y="111"/>
                    <a:pt x="4797" y="1"/>
                    <a:pt x="4574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8"/>
            <p:cNvSpPr/>
            <p:nvPr/>
          </p:nvSpPr>
          <p:spPr>
            <a:xfrm>
              <a:off x="2231225" y="3329475"/>
              <a:ext cx="335750" cy="434625"/>
            </a:xfrm>
            <a:custGeom>
              <a:avLst/>
              <a:gdLst/>
              <a:ahLst/>
              <a:cxnLst/>
              <a:rect l="l" t="t" r="r" b="b"/>
              <a:pathLst>
                <a:path w="13430" h="17385" extrusionOk="0">
                  <a:moveTo>
                    <a:pt x="6686" y="1"/>
                  </a:moveTo>
                  <a:cubicBezTo>
                    <a:pt x="6334" y="1"/>
                    <a:pt x="6057" y="171"/>
                    <a:pt x="5747" y="356"/>
                  </a:cubicBezTo>
                  <a:cubicBezTo>
                    <a:pt x="5142" y="719"/>
                    <a:pt x="2057" y="2353"/>
                    <a:pt x="847" y="3018"/>
                  </a:cubicBezTo>
                  <a:cubicBezTo>
                    <a:pt x="61" y="3441"/>
                    <a:pt x="0" y="4107"/>
                    <a:pt x="0" y="5317"/>
                  </a:cubicBezTo>
                  <a:lnTo>
                    <a:pt x="0" y="14813"/>
                  </a:lnTo>
                  <a:cubicBezTo>
                    <a:pt x="0" y="16084"/>
                    <a:pt x="605" y="16325"/>
                    <a:pt x="1331" y="16628"/>
                  </a:cubicBezTo>
                  <a:cubicBezTo>
                    <a:pt x="2481" y="17172"/>
                    <a:pt x="4945" y="17384"/>
                    <a:pt x="7297" y="17384"/>
                  </a:cubicBezTo>
                  <a:cubicBezTo>
                    <a:pt x="9648" y="17384"/>
                    <a:pt x="11887" y="17172"/>
                    <a:pt x="12582" y="16870"/>
                  </a:cubicBezTo>
                  <a:cubicBezTo>
                    <a:pt x="13066" y="16628"/>
                    <a:pt x="13429" y="16084"/>
                    <a:pt x="13369" y="15176"/>
                  </a:cubicBezTo>
                  <a:cubicBezTo>
                    <a:pt x="13308" y="14269"/>
                    <a:pt x="13429" y="5317"/>
                    <a:pt x="13369" y="4530"/>
                  </a:cubicBezTo>
                  <a:cubicBezTo>
                    <a:pt x="13308" y="3804"/>
                    <a:pt x="13369" y="3683"/>
                    <a:pt x="12885" y="3441"/>
                  </a:cubicBezTo>
                  <a:cubicBezTo>
                    <a:pt x="12461" y="3139"/>
                    <a:pt x="9134" y="1506"/>
                    <a:pt x="7985" y="598"/>
                  </a:cubicBezTo>
                  <a:cubicBezTo>
                    <a:pt x="7424" y="155"/>
                    <a:pt x="7021" y="1"/>
                    <a:pt x="6686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8"/>
            <p:cNvSpPr/>
            <p:nvPr/>
          </p:nvSpPr>
          <p:spPr>
            <a:xfrm>
              <a:off x="2282650" y="3534900"/>
              <a:ext cx="179975" cy="148325"/>
            </a:xfrm>
            <a:custGeom>
              <a:avLst/>
              <a:gdLst/>
              <a:ahLst/>
              <a:cxnLst/>
              <a:rect l="l" t="t" r="r" b="b"/>
              <a:pathLst>
                <a:path w="7199" h="5933" extrusionOk="0">
                  <a:moveTo>
                    <a:pt x="3493" y="1"/>
                  </a:moveTo>
                  <a:cubicBezTo>
                    <a:pt x="1559" y="1"/>
                    <a:pt x="0" y="1250"/>
                    <a:pt x="0" y="2846"/>
                  </a:cubicBezTo>
                  <a:cubicBezTo>
                    <a:pt x="0" y="4479"/>
                    <a:pt x="1633" y="5870"/>
                    <a:pt x="3629" y="5931"/>
                  </a:cubicBezTo>
                  <a:cubicBezTo>
                    <a:pt x="3675" y="5932"/>
                    <a:pt x="3721" y="5933"/>
                    <a:pt x="3766" y="5933"/>
                  </a:cubicBezTo>
                  <a:cubicBezTo>
                    <a:pt x="5697" y="5933"/>
                    <a:pt x="7198" y="4684"/>
                    <a:pt x="7198" y="3088"/>
                  </a:cubicBezTo>
                  <a:cubicBezTo>
                    <a:pt x="7198" y="1455"/>
                    <a:pt x="5626" y="63"/>
                    <a:pt x="3629" y="3"/>
                  </a:cubicBezTo>
                  <a:cubicBezTo>
                    <a:pt x="3584" y="2"/>
                    <a:pt x="3538" y="1"/>
                    <a:pt x="349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8"/>
            <p:cNvSpPr/>
            <p:nvPr/>
          </p:nvSpPr>
          <p:spPr>
            <a:xfrm>
              <a:off x="2557875" y="3335725"/>
              <a:ext cx="326650" cy="476750"/>
            </a:xfrm>
            <a:custGeom>
              <a:avLst/>
              <a:gdLst/>
              <a:ahLst/>
              <a:cxnLst/>
              <a:rect l="l" t="t" r="r" b="b"/>
              <a:pathLst>
                <a:path w="13066" h="19070" extrusionOk="0">
                  <a:moveTo>
                    <a:pt x="6450" y="1"/>
                  </a:moveTo>
                  <a:cubicBezTo>
                    <a:pt x="6125" y="1"/>
                    <a:pt x="5868" y="167"/>
                    <a:pt x="5565" y="348"/>
                  </a:cubicBezTo>
                  <a:cubicBezTo>
                    <a:pt x="4960" y="711"/>
                    <a:pt x="1936" y="2405"/>
                    <a:pt x="786" y="3131"/>
                  </a:cubicBezTo>
                  <a:cubicBezTo>
                    <a:pt x="61" y="3554"/>
                    <a:pt x="0" y="4220"/>
                    <a:pt x="0" y="5429"/>
                  </a:cubicBezTo>
                  <a:lnTo>
                    <a:pt x="0" y="15108"/>
                  </a:lnTo>
                  <a:cubicBezTo>
                    <a:pt x="0" y="16378"/>
                    <a:pt x="605" y="16559"/>
                    <a:pt x="1210" y="16983"/>
                  </a:cubicBezTo>
                  <a:cubicBezTo>
                    <a:pt x="2331" y="17747"/>
                    <a:pt x="8732" y="19070"/>
                    <a:pt x="11481" y="19070"/>
                  </a:cubicBezTo>
                  <a:cubicBezTo>
                    <a:pt x="11995" y="19070"/>
                    <a:pt x="12382" y="19023"/>
                    <a:pt x="12582" y="18918"/>
                  </a:cubicBezTo>
                  <a:cubicBezTo>
                    <a:pt x="12582" y="18918"/>
                    <a:pt x="13066" y="16378"/>
                    <a:pt x="13005" y="15410"/>
                  </a:cubicBezTo>
                  <a:cubicBezTo>
                    <a:pt x="12945" y="14503"/>
                    <a:pt x="13066" y="5369"/>
                    <a:pt x="13005" y="4643"/>
                  </a:cubicBezTo>
                  <a:cubicBezTo>
                    <a:pt x="12945" y="3857"/>
                    <a:pt x="12945" y="3796"/>
                    <a:pt x="12521" y="3494"/>
                  </a:cubicBezTo>
                  <a:cubicBezTo>
                    <a:pt x="12098" y="3191"/>
                    <a:pt x="8892" y="1558"/>
                    <a:pt x="7743" y="651"/>
                  </a:cubicBezTo>
                  <a:cubicBezTo>
                    <a:pt x="7168" y="167"/>
                    <a:pt x="6775" y="1"/>
                    <a:pt x="6450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8"/>
            <p:cNvSpPr/>
            <p:nvPr/>
          </p:nvSpPr>
          <p:spPr>
            <a:xfrm>
              <a:off x="2557875" y="3337050"/>
              <a:ext cx="326650" cy="474000"/>
            </a:xfrm>
            <a:custGeom>
              <a:avLst/>
              <a:gdLst/>
              <a:ahLst/>
              <a:cxnLst/>
              <a:rect l="l" t="t" r="r" b="b"/>
              <a:pathLst>
                <a:path w="13066" h="18960" extrusionOk="0">
                  <a:moveTo>
                    <a:pt x="6473" y="0"/>
                  </a:moveTo>
                  <a:cubicBezTo>
                    <a:pt x="6137" y="0"/>
                    <a:pt x="5875" y="170"/>
                    <a:pt x="5565" y="356"/>
                  </a:cubicBezTo>
                  <a:cubicBezTo>
                    <a:pt x="4960" y="719"/>
                    <a:pt x="1996" y="2413"/>
                    <a:pt x="786" y="3078"/>
                  </a:cubicBezTo>
                  <a:cubicBezTo>
                    <a:pt x="61" y="3501"/>
                    <a:pt x="0" y="4167"/>
                    <a:pt x="0" y="5376"/>
                  </a:cubicBezTo>
                  <a:lnTo>
                    <a:pt x="0" y="15055"/>
                  </a:lnTo>
                  <a:cubicBezTo>
                    <a:pt x="0" y="16325"/>
                    <a:pt x="665" y="16446"/>
                    <a:pt x="1270" y="16869"/>
                  </a:cubicBezTo>
                  <a:cubicBezTo>
                    <a:pt x="2335" y="17681"/>
                    <a:pt x="8673" y="18960"/>
                    <a:pt x="11442" y="18960"/>
                  </a:cubicBezTo>
                  <a:cubicBezTo>
                    <a:pt x="11976" y="18960"/>
                    <a:pt x="12377" y="18912"/>
                    <a:pt x="12582" y="18805"/>
                  </a:cubicBezTo>
                  <a:cubicBezTo>
                    <a:pt x="12582" y="18805"/>
                    <a:pt x="13066" y="16264"/>
                    <a:pt x="12945" y="15357"/>
                  </a:cubicBezTo>
                  <a:cubicBezTo>
                    <a:pt x="12884" y="14450"/>
                    <a:pt x="13066" y="5376"/>
                    <a:pt x="12945" y="4590"/>
                  </a:cubicBezTo>
                  <a:cubicBezTo>
                    <a:pt x="12884" y="3864"/>
                    <a:pt x="12945" y="3743"/>
                    <a:pt x="12521" y="3441"/>
                  </a:cubicBezTo>
                  <a:cubicBezTo>
                    <a:pt x="12098" y="3138"/>
                    <a:pt x="8892" y="1566"/>
                    <a:pt x="7743" y="598"/>
                  </a:cubicBezTo>
                  <a:cubicBezTo>
                    <a:pt x="7182" y="155"/>
                    <a:pt x="6794" y="0"/>
                    <a:pt x="6473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8"/>
            <p:cNvSpPr/>
            <p:nvPr/>
          </p:nvSpPr>
          <p:spPr>
            <a:xfrm>
              <a:off x="2557875" y="3338375"/>
              <a:ext cx="325150" cy="471175"/>
            </a:xfrm>
            <a:custGeom>
              <a:avLst/>
              <a:gdLst/>
              <a:ahLst/>
              <a:cxnLst/>
              <a:rect l="l" t="t" r="r" b="b"/>
              <a:pathLst>
                <a:path w="13006" h="18847" extrusionOk="0">
                  <a:moveTo>
                    <a:pt x="6450" y="0"/>
                  </a:moveTo>
                  <a:cubicBezTo>
                    <a:pt x="6125" y="0"/>
                    <a:pt x="5868" y="152"/>
                    <a:pt x="5565" y="303"/>
                  </a:cubicBezTo>
                  <a:cubicBezTo>
                    <a:pt x="4960" y="666"/>
                    <a:pt x="1996" y="2360"/>
                    <a:pt x="847" y="3085"/>
                  </a:cubicBezTo>
                  <a:cubicBezTo>
                    <a:pt x="121" y="3509"/>
                    <a:pt x="0" y="4174"/>
                    <a:pt x="0" y="5323"/>
                  </a:cubicBezTo>
                  <a:cubicBezTo>
                    <a:pt x="0" y="5323"/>
                    <a:pt x="0" y="13066"/>
                    <a:pt x="0" y="15002"/>
                  </a:cubicBezTo>
                  <a:cubicBezTo>
                    <a:pt x="0" y="16272"/>
                    <a:pt x="665" y="16393"/>
                    <a:pt x="1270" y="16816"/>
                  </a:cubicBezTo>
                  <a:cubicBezTo>
                    <a:pt x="2335" y="17577"/>
                    <a:pt x="8667" y="18847"/>
                    <a:pt x="11402" y="18847"/>
                  </a:cubicBezTo>
                  <a:cubicBezTo>
                    <a:pt x="11931" y="18847"/>
                    <a:pt x="12325" y="18799"/>
                    <a:pt x="12521" y="18691"/>
                  </a:cubicBezTo>
                  <a:cubicBezTo>
                    <a:pt x="12521" y="18691"/>
                    <a:pt x="13005" y="16211"/>
                    <a:pt x="12945" y="15304"/>
                  </a:cubicBezTo>
                  <a:cubicBezTo>
                    <a:pt x="12884" y="14397"/>
                    <a:pt x="13005" y="5323"/>
                    <a:pt x="12945" y="4537"/>
                  </a:cubicBezTo>
                  <a:cubicBezTo>
                    <a:pt x="12884" y="3811"/>
                    <a:pt x="12945" y="3690"/>
                    <a:pt x="12521" y="3448"/>
                  </a:cubicBezTo>
                  <a:cubicBezTo>
                    <a:pt x="12037" y="3146"/>
                    <a:pt x="8892" y="1513"/>
                    <a:pt x="7743" y="605"/>
                  </a:cubicBezTo>
                  <a:cubicBezTo>
                    <a:pt x="7168" y="152"/>
                    <a:pt x="6775" y="0"/>
                    <a:pt x="6450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8"/>
            <p:cNvSpPr/>
            <p:nvPr/>
          </p:nvSpPr>
          <p:spPr>
            <a:xfrm>
              <a:off x="2559375" y="3338750"/>
              <a:ext cx="323650" cy="469400"/>
            </a:xfrm>
            <a:custGeom>
              <a:avLst/>
              <a:gdLst/>
              <a:ahLst/>
              <a:cxnLst/>
              <a:rect l="l" t="t" r="r" b="b"/>
              <a:pathLst>
                <a:path w="12946" h="18776" extrusionOk="0">
                  <a:moveTo>
                    <a:pt x="6390" y="1"/>
                  </a:moveTo>
                  <a:cubicBezTo>
                    <a:pt x="6065" y="1"/>
                    <a:pt x="5808" y="167"/>
                    <a:pt x="5505" y="348"/>
                  </a:cubicBezTo>
                  <a:cubicBezTo>
                    <a:pt x="4900" y="711"/>
                    <a:pt x="1936" y="2405"/>
                    <a:pt x="787" y="3070"/>
                  </a:cubicBezTo>
                  <a:cubicBezTo>
                    <a:pt x="61" y="3494"/>
                    <a:pt x="1" y="4159"/>
                    <a:pt x="1" y="5369"/>
                  </a:cubicBezTo>
                  <a:lnTo>
                    <a:pt x="1" y="14926"/>
                  </a:lnTo>
                  <a:cubicBezTo>
                    <a:pt x="1" y="16196"/>
                    <a:pt x="605" y="16317"/>
                    <a:pt x="1210" y="16801"/>
                  </a:cubicBezTo>
                  <a:cubicBezTo>
                    <a:pt x="2269" y="17557"/>
                    <a:pt x="8536" y="18776"/>
                    <a:pt x="11296" y="18776"/>
                  </a:cubicBezTo>
                  <a:cubicBezTo>
                    <a:pt x="11848" y="18776"/>
                    <a:pt x="12260" y="18727"/>
                    <a:pt x="12461" y="18616"/>
                  </a:cubicBezTo>
                  <a:cubicBezTo>
                    <a:pt x="12461" y="18616"/>
                    <a:pt x="12945" y="16136"/>
                    <a:pt x="12885" y="15229"/>
                  </a:cubicBezTo>
                  <a:cubicBezTo>
                    <a:pt x="12764" y="14321"/>
                    <a:pt x="12945" y="5308"/>
                    <a:pt x="12885" y="4583"/>
                  </a:cubicBezTo>
                  <a:cubicBezTo>
                    <a:pt x="12764" y="3796"/>
                    <a:pt x="12824" y="3736"/>
                    <a:pt x="12401" y="3433"/>
                  </a:cubicBezTo>
                  <a:cubicBezTo>
                    <a:pt x="11977" y="3131"/>
                    <a:pt x="8772" y="1558"/>
                    <a:pt x="7683" y="651"/>
                  </a:cubicBezTo>
                  <a:cubicBezTo>
                    <a:pt x="7108" y="167"/>
                    <a:pt x="6715" y="1"/>
                    <a:pt x="6390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8"/>
            <p:cNvSpPr/>
            <p:nvPr/>
          </p:nvSpPr>
          <p:spPr>
            <a:xfrm>
              <a:off x="2559375" y="3340075"/>
              <a:ext cx="323650" cy="467450"/>
            </a:xfrm>
            <a:custGeom>
              <a:avLst/>
              <a:gdLst/>
              <a:ahLst/>
              <a:cxnLst/>
              <a:rect l="l" t="t" r="r" b="b"/>
              <a:pathLst>
                <a:path w="12946" h="18698" extrusionOk="0">
                  <a:moveTo>
                    <a:pt x="6413" y="0"/>
                  </a:moveTo>
                  <a:cubicBezTo>
                    <a:pt x="6077" y="0"/>
                    <a:pt x="5815" y="170"/>
                    <a:pt x="5505" y="356"/>
                  </a:cubicBezTo>
                  <a:cubicBezTo>
                    <a:pt x="4900" y="719"/>
                    <a:pt x="1997" y="2352"/>
                    <a:pt x="787" y="3017"/>
                  </a:cubicBezTo>
                  <a:cubicBezTo>
                    <a:pt x="61" y="3441"/>
                    <a:pt x="1" y="4106"/>
                    <a:pt x="1" y="5316"/>
                  </a:cubicBezTo>
                  <a:cubicBezTo>
                    <a:pt x="1" y="5316"/>
                    <a:pt x="1" y="12938"/>
                    <a:pt x="1" y="14873"/>
                  </a:cubicBezTo>
                  <a:cubicBezTo>
                    <a:pt x="1" y="16143"/>
                    <a:pt x="666" y="16264"/>
                    <a:pt x="1271" y="16688"/>
                  </a:cubicBezTo>
                  <a:cubicBezTo>
                    <a:pt x="2294" y="17455"/>
                    <a:pt x="8722" y="18698"/>
                    <a:pt x="11379" y="18698"/>
                  </a:cubicBezTo>
                  <a:cubicBezTo>
                    <a:pt x="11864" y="18698"/>
                    <a:pt x="12223" y="18656"/>
                    <a:pt x="12401" y="18563"/>
                  </a:cubicBezTo>
                  <a:cubicBezTo>
                    <a:pt x="12461" y="18503"/>
                    <a:pt x="12945" y="16083"/>
                    <a:pt x="12824" y="15176"/>
                  </a:cubicBezTo>
                  <a:cubicBezTo>
                    <a:pt x="12764" y="14268"/>
                    <a:pt x="12945" y="5316"/>
                    <a:pt x="12824" y="4530"/>
                  </a:cubicBezTo>
                  <a:cubicBezTo>
                    <a:pt x="12764" y="3804"/>
                    <a:pt x="12824" y="3683"/>
                    <a:pt x="12401" y="3380"/>
                  </a:cubicBezTo>
                  <a:cubicBezTo>
                    <a:pt x="11977" y="3078"/>
                    <a:pt x="8772" y="1505"/>
                    <a:pt x="7683" y="598"/>
                  </a:cubicBezTo>
                  <a:cubicBezTo>
                    <a:pt x="7122" y="155"/>
                    <a:pt x="6734" y="0"/>
                    <a:pt x="6413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8"/>
            <p:cNvSpPr/>
            <p:nvPr/>
          </p:nvSpPr>
          <p:spPr>
            <a:xfrm>
              <a:off x="2560900" y="3340825"/>
              <a:ext cx="320600" cy="465300"/>
            </a:xfrm>
            <a:custGeom>
              <a:avLst/>
              <a:gdLst/>
              <a:ahLst/>
              <a:cxnLst/>
              <a:rect l="l" t="t" r="r" b="b"/>
              <a:pathLst>
                <a:path w="12824" h="18612" extrusionOk="0">
                  <a:moveTo>
                    <a:pt x="6305" y="0"/>
                  </a:moveTo>
                  <a:cubicBezTo>
                    <a:pt x="5991" y="0"/>
                    <a:pt x="5739" y="149"/>
                    <a:pt x="5444" y="326"/>
                  </a:cubicBezTo>
                  <a:cubicBezTo>
                    <a:pt x="4900" y="689"/>
                    <a:pt x="1936" y="2382"/>
                    <a:pt x="786" y="3048"/>
                  </a:cubicBezTo>
                  <a:cubicBezTo>
                    <a:pt x="61" y="3471"/>
                    <a:pt x="0" y="4137"/>
                    <a:pt x="0" y="5286"/>
                  </a:cubicBezTo>
                  <a:cubicBezTo>
                    <a:pt x="0" y="5286"/>
                    <a:pt x="0" y="12908"/>
                    <a:pt x="0" y="14843"/>
                  </a:cubicBezTo>
                  <a:cubicBezTo>
                    <a:pt x="0" y="16053"/>
                    <a:pt x="605" y="16234"/>
                    <a:pt x="1210" y="16658"/>
                  </a:cubicBezTo>
                  <a:cubicBezTo>
                    <a:pt x="2278" y="17421"/>
                    <a:pt x="8607" y="18611"/>
                    <a:pt x="11277" y="18611"/>
                  </a:cubicBezTo>
                  <a:cubicBezTo>
                    <a:pt x="11783" y="18611"/>
                    <a:pt x="12157" y="18569"/>
                    <a:pt x="12340" y="18473"/>
                  </a:cubicBezTo>
                  <a:cubicBezTo>
                    <a:pt x="12340" y="18412"/>
                    <a:pt x="12824" y="16053"/>
                    <a:pt x="12763" y="15146"/>
                  </a:cubicBezTo>
                  <a:cubicBezTo>
                    <a:pt x="12703" y="14238"/>
                    <a:pt x="12824" y="5286"/>
                    <a:pt x="12763" y="4500"/>
                  </a:cubicBezTo>
                  <a:cubicBezTo>
                    <a:pt x="12703" y="3774"/>
                    <a:pt x="12703" y="3713"/>
                    <a:pt x="12279" y="3411"/>
                  </a:cubicBezTo>
                  <a:cubicBezTo>
                    <a:pt x="11856" y="3108"/>
                    <a:pt x="8711" y="1536"/>
                    <a:pt x="7622" y="628"/>
                  </a:cubicBezTo>
                  <a:cubicBezTo>
                    <a:pt x="7033" y="164"/>
                    <a:pt x="6635" y="0"/>
                    <a:pt x="6305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8"/>
            <p:cNvSpPr/>
            <p:nvPr/>
          </p:nvSpPr>
          <p:spPr>
            <a:xfrm>
              <a:off x="2560900" y="3341575"/>
              <a:ext cx="320600" cy="463550"/>
            </a:xfrm>
            <a:custGeom>
              <a:avLst/>
              <a:gdLst/>
              <a:ahLst/>
              <a:cxnLst/>
              <a:rect l="l" t="t" r="r" b="b"/>
              <a:pathLst>
                <a:path w="12824" h="18542" extrusionOk="0">
                  <a:moveTo>
                    <a:pt x="6352" y="1"/>
                  </a:moveTo>
                  <a:cubicBezTo>
                    <a:pt x="6016" y="1"/>
                    <a:pt x="5754" y="171"/>
                    <a:pt x="5444" y="356"/>
                  </a:cubicBezTo>
                  <a:cubicBezTo>
                    <a:pt x="4900" y="719"/>
                    <a:pt x="1936" y="2352"/>
                    <a:pt x="786" y="3018"/>
                  </a:cubicBezTo>
                  <a:cubicBezTo>
                    <a:pt x="61" y="3441"/>
                    <a:pt x="0" y="4107"/>
                    <a:pt x="0" y="5256"/>
                  </a:cubicBezTo>
                  <a:lnTo>
                    <a:pt x="0" y="14753"/>
                  </a:lnTo>
                  <a:cubicBezTo>
                    <a:pt x="0" y="16023"/>
                    <a:pt x="605" y="16144"/>
                    <a:pt x="1210" y="16567"/>
                  </a:cubicBezTo>
                  <a:cubicBezTo>
                    <a:pt x="2268" y="17323"/>
                    <a:pt x="8452" y="18542"/>
                    <a:pt x="11149" y="18542"/>
                  </a:cubicBezTo>
                  <a:cubicBezTo>
                    <a:pt x="11688" y="18542"/>
                    <a:pt x="12088" y="18493"/>
                    <a:pt x="12279" y="18382"/>
                  </a:cubicBezTo>
                  <a:cubicBezTo>
                    <a:pt x="12340" y="18382"/>
                    <a:pt x="12824" y="15962"/>
                    <a:pt x="12703" y="15055"/>
                  </a:cubicBezTo>
                  <a:cubicBezTo>
                    <a:pt x="12642" y="14208"/>
                    <a:pt x="12824" y="5256"/>
                    <a:pt x="12703" y="4530"/>
                  </a:cubicBezTo>
                  <a:cubicBezTo>
                    <a:pt x="12642" y="3744"/>
                    <a:pt x="12703" y="3683"/>
                    <a:pt x="12279" y="3381"/>
                  </a:cubicBezTo>
                  <a:cubicBezTo>
                    <a:pt x="11856" y="3078"/>
                    <a:pt x="8711" y="1506"/>
                    <a:pt x="7622" y="598"/>
                  </a:cubicBezTo>
                  <a:cubicBezTo>
                    <a:pt x="7061" y="155"/>
                    <a:pt x="6673" y="1"/>
                    <a:pt x="6352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8"/>
            <p:cNvSpPr/>
            <p:nvPr/>
          </p:nvSpPr>
          <p:spPr>
            <a:xfrm>
              <a:off x="2560900" y="3342900"/>
              <a:ext cx="319100" cy="460725"/>
            </a:xfrm>
            <a:custGeom>
              <a:avLst/>
              <a:gdLst/>
              <a:ahLst/>
              <a:cxnLst/>
              <a:rect l="l" t="t" r="r" b="b"/>
              <a:pathLst>
                <a:path w="12764" h="18429" extrusionOk="0">
                  <a:moveTo>
                    <a:pt x="6329" y="1"/>
                  </a:moveTo>
                  <a:cubicBezTo>
                    <a:pt x="6004" y="1"/>
                    <a:pt x="5747" y="152"/>
                    <a:pt x="5444" y="303"/>
                  </a:cubicBezTo>
                  <a:cubicBezTo>
                    <a:pt x="4900" y="666"/>
                    <a:pt x="1936" y="2360"/>
                    <a:pt x="847" y="3025"/>
                  </a:cubicBezTo>
                  <a:cubicBezTo>
                    <a:pt x="121" y="3449"/>
                    <a:pt x="0" y="4054"/>
                    <a:pt x="0" y="5263"/>
                  </a:cubicBezTo>
                  <a:cubicBezTo>
                    <a:pt x="0" y="5263"/>
                    <a:pt x="0" y="12825"/>
                    <a:pt x="0" y="14700"/>
                  </a:cubicBezTo>
                  <a:cubicBezTo>
                    <a:pt x="0" y="15970"/>
                    <a:pt x="665" y="16091"/>
                    <a:pt x="1270" y="16514"/>
                  </a:cubicBezTo>
                  <a:cubicBezTo>
                    <a:pt x="2278" y="17220"/>
                    <a:pt x="8446" y="18428"/>
                    <a:pt x="11144" y="18428"/>
                  </a:cubicBezTo>
                  <a:cubicBezTo>
                    <a:pt x="11686" y="18428"/>
                    <a:pt x="12087" y="18380"/>
                    <a:pt x="12279" y="18269"/>
                  </a:cubicBezTo>
                  <a:cubicBezTo>
                    <a:pt x="12340" y="18269"/>
                    <a:pt x="12763" y="15909"/>
                    <a:pt x="12703" y="15002"/>
                  </a:cubicBezTo>
                  <a:cubicBezTo>
                    <a:pt x="12642" y="14095"/>
                    <a:pt x="12763" y="5203"/>
                    <a:pt x="12703" y="4477"/>
                  </a:cubicBezTo>
                  <a:cubicBezTo>
                    <a:pt x="12642" y="3751"/>
                    <a:pt x="12703" y="3630"/>
                    <a:pt x="12279" y="3388"/>
                  </a:cubicBezTo>
                  <a:cubicBezTo>
                    <a:pt x="11856" y="3086"/>
                    <a:pt x="8711" y="1513"/>
                    <a:pt x="7622" y="606"/>
                  </a:cubicBezTo>
                  <a:cubicBezTo>
                    <a:pt x="7047" y="152"/>
                    <a:pt x="6654" y="1"/>
                    <a:pt x="6329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8"/>
            <p:cNvSpPr/>
            <p:nvPr/>
          </p:nvSpPr>
          <p:spPr>
            <a:xfrm>
              <a:off x="2562400" y="3343675"/>
              <a:ext cx="317600" cy="458550"/>
            </a:xfrm>
            <a:custGeom>
              <a:avLst/>
              <a:gdLst/>
              <a:ahLst/>
              <a:cxnLst/>
              <a:rect l="l" t="t" r="r" b="b"/>
              <a:pathLst>
                <a:path w="12704" h="18342" extrusionOk="0">
                  <a:moveTo>
                    <a:pt x="6261" y="0"/>
                  </a:moveTo>
                  <a:cubicBezTo>
                    <a:pt x="5944" y="0"/>
                    <a:pt x="5687" y="151"/>
                    <a:pt x="5384" y="333"/>
                  </a:cubicBezTo>
                  <a:cubicBezTo>
                    <a:pt x="4840" y="696"/>
                    <a:pt x="1936" y="2329"/>
                    <a:pt x="787" y="2994"/>
                  </a:cubicBezTo>
                  <a:cubicBezTo>
                    <a:pt x="61" y="3418"/>
                    <a:pt x="1" y="4083"/>
                    <a:pt x="1" y="5232"/>
                  </a:cubicBezTo>
                  <a:lnTo>
                    <a:pt x="1" y="14669"/>
                  </a:lnTo>
                  <a:cubicBezTo>
                    <a:pt x="1" y="15878"/>
                    <a:pt x="605" y="15999"/>
                    <a:pt x="1210" y="16423"/>
                  </a:cubicBezTo>
                  <a:cubicBezTo>
                    <a:pt x="2213" y="17175"/>
                    <a:pt x="8321" y="18341"/>
                    <a:pt x="11041" y="18341"/>
                  </a:cubicBezTo>
                  <a:cubicBezTo>
                    <a:pt x="11604" y="18341"/>
                    <a:pt x="12022" y="18291"/>
                    <a:pt x="12219" y="18177"/>
                  </a:cubicBezTo>
                  <a:cubicBezTo>
                    <a:pt x="12280" y="18177"/>
                    <a:pt x="12703" y="15818"/>
                    <a:pt x="12643" y="14971"/>
                  </a:cubicBezTo>
                  <a:cubicBezTo>
                    <a:pt x="12522" y="14064"/>
                    <a:pt x="12703" y="5232"/>
                    <a:pt x="12643" y="4446"/>
                  </a:cubicBezTo>
                  <a:cubicBezTo>
                    <a:pt x="12522" y="3720"/>
                    <a:pt x="12582" y="3660"/>
                    <a:pt x="12159" y="3357"/>
                  </a:cubicBezTo>
                  <a:cubicBezTo>
                    <a:pt x="11735" y="3055"/>
                    <a:pt x="8651" y="1482"/>
                    <a:pt x="7501" y="575"/>
                  </a:cubicBezTo>
                  <a:cubicBezTo>
                    <a:pt x="6957" y="151"/>
                    <a:pt x="6579" y="0"/>
                    <a:pt x="6261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8"/>
            <p:cNvSpPr/>
            <p:nvPr/>
          </p:nvSpPr>
          <p:spPr>
            <a:xfrm>
              <a:off x="2562400" y="3344600"/>
              <a:ext cx="316075" cy="457000"/>
            </a:xfrm>
            <a:custGeom>
              <a:avLst/>
              <a:gdLst/>
              <a:ahLst/>
              <a:cxnLst/>
              <a:rect l="l" t="t" r="r" b="b"/>
              <a:pathLst>
                <a:path w="12643" h="18280" extrusionOk="0">
                  <a:moveTo>
                    <a:pt x="6284" y="1"/>
                  </a:moveTo>
                  <a:cubicBezTo>
                    <a:pt x="5956" y="1"/>
                    <a:pt x="5694" y="171"/>
                    <a:pt x="5384" y="356"/>
                  </a:cubicBezTo>
                  <a:cubicBezTo>
                    <a:pt x="4840" y="659"/>
                    <a:pt x="1936" y="2352"/>
                    <a:pt x="787" y="3018"/>
                  </a:cubicBezTo>
                  <a:cubicBezTo>
                    <a:pt x="61" y="3381"/>
                    <a:pt x="1" y="4046"/>
                    <a:pt x="1" y="5195"/>
                  </a:cubicBezTo>
                  <a:cubicBezTo>
                    <a:pt x="1" y="5195"/>
                    <a:pt x="1" y="12696"/>
                    <a:pt x="1" y="14571"/>
                  </a:cubicBezTo>
                  <a:cubicBezTo>
                    <a:pt x="1" y="15841"/>
                    <a:pt x="666" y="15962"/>
                    <a:pt x="1210" y="16386"/>
                  </a:cubicBezTo>
                  <a:cubicBezTo>
                    <a:pt x="2227" y="17098"/>
                    <a:pt x="8499" y="18279"/>
                    <a:pt x="11121" y="18279"/>
                  </a:cubicBezTo>
                  <a:cubicBezTo>
                    <a:pt x="11619" y="18279"/>
                    <a:pt x="11985" y="18237"/>
                    <a:pt x="12159" y="18140"/>
                  </a:cubicBezTo>
                  <a:cubicBezTo>
                    <a:pt x="12219" y="18080"/>
                    <a:pt x="12643" y="15781"/>
                    <a:pt x="12582" y="14874"/>
                  </a:cubicBezTo>
                  <a:cubicBezTo>
                    <a:pt x="12522" y="14027"/>
                    <a:pt x="12643" y="5195"/>
                    <a:pt x="12582" y="4470"/>
                  </a:cubicBezTo>
                  <a:cubicBezTo>
                    <a:pt x="12522" y="3744"/>
                    <a:pt x="12582" y="3623"/>
                    <a:pt x="12159" y="3320"/>
                  </a:cubicBezTo>
                  <a:cubicBezTo>
                    <a:pt x="11735" y="3078"/>
                    <a:pt x="8651" y="1506"/>
                    <a:pt x="7501" y="598"/>
                  </a:cubicBezTo>
                  <a:cubicBezTo>
                    <a:pt x="6970" y="155"/>
                    <a:pt x="6597" y="1"/>
                    <a:pt x="6284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8"/>
            <p:cNvSpPr/>
            <p:nvPr/>
          </p:nvSpPr>
          <p:spPr>
            <a:xfrm>
              <a:off x="2563925" y="3345350"/>
              <a:ext cx="314550" cy="454825"/>
            </a:xfrm>
            <a:custGeom>
              <a:avLst/>
              <a:gdLst/>
              <a:ahLst/>
              <a:cxnLst/>
              <a:rect l="l" t="t" r="r" b="b"/>
              <a:pathLst>
                <a:path w="12582" h="18193" extrusionOk="0">
                  <a:moveTo>
                    <a:pt x="6186" y="1"/>
                  </a:moveTo>
                  <a:cubicBezTo>
                    <a:pt x="5886" y="1"/>
                    <a:pt x="5649" y="149"/>
                    <a:pt x="5384" y="326"/>
                  </a:cubicBezTo>
                  <a:cubicBezTo>
                    <a:pt x="4779" y="689"/>
                    <a:pt x="1875" y="2322"/>
                    <a:pt x="786" y="2988"/>
                  </a:cubicBezTo>
                  <a:cubicBezTo>
                    <a:pt x="61" y="3411"/>
                    <a:pt x="0" y="4016"/>
                    <a:pt x="0" y="5165"/>
                  </a:cubicBezTo>
                  <a:cubicBezTo>
                    <a:pt x="0" y="5165"/>
                    <a:pt x="0" y="12666"/>
                    <a:pt x="0" y="14541"/>
                  </a:cubicBezTo>
                  <a:cubicBezTo>
                    <a:pt x="0" y="15751"/>
                    <a:pt x="605" y="15872"/>
                    <a:pt x="1210" y="16356"/>
                  </a:cubicBezTo>
                  <a:cubicBezTo>
                    <a:pt x="2170" y="17063"/>
                    <a:pt x="8365" y="18193"/>
                    <a:pt x="11013" y="18193"/>
                  </a:cubicBezTo>
                  <a:cubicBezTo>
                    <a:pt x="11535" y="18193"/>
                    <a:pt x="11919" y="18149"/>
                    <a:pt x="12098" y="18050"/>
                  </a:cubicBezTo>
                  <a:cubicBezTo>
                    <a:pt x="12158" y="17989"/>
                    <a:pt x="12582" y="15751"/>
                    <a:pt x="12521" y="14844"/>
                  </a:cubicBezTo>
                  <a:cubicBezTo>
                    <a:pt x="12461" y="13936"/>
                    <a:pt x="12582" y="5165"/>
                    <a:pt x="12521" y="4440"/>
                  </a:cubicBezTo>
                  <a:cubicBezTo>
                    <a:pt x="12461" y="3714"/>
                    <a:pt x="12461" y="3653"/>
                    <a:pt x="12098" y="3351"/>
                  </a:cubicBezTo>
                  <a:cubicBezTo>
                    <a:pt x="11674" y="3048"/>
                    <a:pt x="8529" y="1476"/>
                    <a:pt x="7440" y="629"/>
                  </a:cubicBezTo>
                  <a:cubicBezTo>
                    <a:pt x="6883" y="164"/>
                    <a:pt x="6500" y="1"/>
                    <a:pt x="6186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8"/>
            <p:cNvSpPr/>
            <p:nvPr/>
          </p:nvSpPr>
          <p:spPr>
            <a:xfrm>
              <a:off x="2563925" y="3346125"/>
              <a:ext cx="314550" cy="452550"/>
            </a:xfrm>
            <a:custGeom>
              <a:avLst/>
              <a:gdLst/>
              <a:ahLst/>
              <a:cxnLst/>
              <a:rect l="l" t="t" r="r" b="b"/>
              <a:pathLst>
                <a:path w="12582" h="18102" extrusionOk="0">
                  <a:moveTo>
                    <a:pt x="6230" y="0"/>
                  </a:moveTo>
                  <a:cubicBezTo>
                    <a:pt x="5909" y="0"/>
                    <a:pt x="5662" y="170"/>
                    <a:pt x="5384" y="356"/>
                  </a:cubicBezTo>
                  <a:cubicBezTo>
                    <a:pt x="4779" y="719"/>
                    <a:pt x="1875" y="2352"/>
                    <a:pt x="786" y="2957"/>
                  </a:cubicBezTo>
                  <a:cubicBezTo>
                    <a:pt x="61" y="3380"/>
                    <a:pt x="0" y="4046"/>
                    <a:pt x="0" y="5195"/>
                  </a:cubicBezTo>
                  <a:cubicBezTo>
                    <a:pt x="0" y="5195"/>
                    <a:pt x="0" y="12635"/>
                    <a:pt x="0" y="14510"/>
                  </a:cubicBezTo>
                  <a:cubicBezTo>
                    <a:pt x="0" y="15720"/>
                    <a:pt x="605" y="15841"/>
                    <a:pt x="1210" y="16264"/>
                  </a:cubicBezTo>
                  <a:cubicBezTo>
                    <a:pt x="2221" y="16972"/>
                    <a:pt x="8339" y="18101"/>
                    <a:pt x="10961" y="18101"/>
                  </a:cubicBezTo>
                  <a:cubicBezTo>
                    <a:pt x="11477" y="18101"/>
                    <a:pt x="11858" y="18058"/>
                    <a:pt x="12037" y="17958"/>
                  </a:cubicBezTo>
                  <a:cubicBezTo>
                    <a:pt x="12158" y="17898"/>
                    <a:pt x="12582" y="15659"/>
                    <a:pt x="12461" y="14813"/>
                  </a:cubicBezTo>
                  <a:cubicBezTo>
                    <a:pt x="12400" y="13905"/>
                    <a:pt x="12582" y="5195"/>
                    <a:pt x="12461" y="4409"/>
                  </a:cubicBezTo>
                  <a:cubicBezTo>
                    <a:pt x="12400" y="3683"/>
                    <a:pt x="12461" y="3622"/>
                    <a:pt x="12037" y="3320"/>
                  </a:cubicBezTo>
                  <a:cubicBezTo>
                    <a:pt x="11614" y="3017"/>
                    <a:pt x="8529" y="1505"/>
                    <a:pt x="7440" y="598"/>
                  </a:cubicBezTo>
                  <a:cubicBezTo>
                    <a:pt x="6909" y="155"/>
                    <a:pt x="6536" y="0"/>
                    <a:pt x="6230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8"/>
            <p:cNvSpPr/>
            <p:nvPr/>
          </p:nvSpPr>
          <p:spPr>
            <a:xfrm>
              <a:off x="2563925" y="3347450"/>
              <a:ext cx="313050" cy="449825"/>
            </a:xfrm>
            <a:custGeom>
              <a:avLst/>
              <a:gdLst/>
              <a:ahLst/>
              <a:cxnLst/>
              <a:rect l="l" t="t" r="r" b="b"/>
              <a:pathLst>
                <a:path w="12522" h="17993" extrusionOk="0">
                  <a:moveTo>
                    <a:pt x="6208" y="0"/>
                  </a:moveTo>
                  <a:cubicBezTo>
                    <a:pt x="5898" y="0"/>
                    <a:pt x="5656" y="152"/>
                    <a:pt x="5384" y="303"/>
                  </a:cubicBezTo>
                  <a:cubicBezTo>
                    <a:pt x="4779" y="666"/>
                    <a:pt x="1936" y="2299"/>
                    <a:pt x="786" y="2964"/>
                  </a:cubicBezTo>
                  <a:cubicBezTo>
                    <a:pt x="121" y="3388"/>
                    <a:pt x="0" y="3993"/>
                    <a:pt x="0" y="5142"/>
                  </a:cubicBezTo>
                  <a:lnTo>
                    <a:pt x="0" y="14457"/>
                  </a:lnTo>
                  <a:cubicBezTo>
                    <a:pt x="0" y="15667"/>
                    <a:pt x="665" y="15788"/>
                    <a:pt x="1210" y="16211"/>
                  </a:cubicBezTo>
                  <a:cubicBezTo>
                    <a:pt x="2214" y="16914"/>
                    <a:pt x="8262" y="17992"/>
                    <a:pt x="10911" y="17992"/>
                  </a:cubicBezTo>
                  <a:cubicBezTo>
                    <a:pt x="11453" y="17992"/>
                    <a:pt x="11852" y="17947"/>
                    <a:pt x="12037" y="17845"/>
                  </a:cubicBezTo>
                  <a:cubicBezTo>
                    <a:pt x="12098" y="17784"/>
                    <a:pt x="12521" y="15606"/>
                    <a:pt x="12461" y="14699"/>
                  </a:cubicBezTo>
                  <a:cubicBezTo>
                    <a:pt x="12400" y="13852"/>
                    <a:pt x="12521" y="5142"/>
                    <a:pt x="12461" y="4416"/>
                  </a:cubicBezTo>
                  <a:cubicBezTo>
                    <a:pt x="12400" y="3690"/>
                    <a:pt x="12461" y="3569"/>
                    <a:pt x="12037" y="3327"/>
                  </a:cubicBezTo>
                  <a:cubicBezTo>
                    <a:pt x="11614" y="3025"/>
                    <a:pt x="8529" y="1452"/>
                    <a:pt x="7440" y="605"/>
                  </a:cubicBezTo>
                  <a:cubicBezTo>
                    <a:pt x="6896" y="152"/>
                    <a:pt x="6518" y="0"/>
                    <a:pt x="6208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8"/>
            <p:cNvSpPr/>
            <p:nvPr/>
          </p:nvSpPr>
          <p:spPr>
            <a:xfrm>
              <a:off x="2565425" y="3348200"/>
              <a:ext cx="311550" cy="447550"/>
            </a:xfrm>
            <a:custGeom>
              <a:avLst/>
              <a:gdLst/>
              <a:ahLst/>
              <a:cxnLst/>
              <a:rect l="l" t="t" r="r" b="b"/>
              <a:pathLst>
                <a:path w="12462" h="17902" extrusionOk="0">
                  <a:moveTo>
                    <a:pt x="6148" y="1"/>
                  </a:moveTo>
                  <a:cubicBezTo>
                    <a:pt x="5838" y="1"/>
                    <a:pt x="5596" y="152"/>
                    <a:pt x="5324" y="333"/>
                  </a:cubicBezTo>
                  <a:cubicBezTo>
                    <a:pt x="4719" y="696"/>
                    <a:pt x="1876" y="2269"/>
                    <a:pt x="787" y="2934"/>
                  </a:cubicBezTo>
                  <a:cubicBezTo>
                    <a:pt x="61" y="3358"/>
                    <a:pt x="1" y="4023"/>
                    <a:pt x="1" y="5112"/>
                  </a:cubicBezTo>
                  <a:lnTo>
                    <a:pt x="1" y="14367"/>
                  </a:lnTo>
                  <a:cubicBezTo>
                    <a:pt x="1" y="15576"/>
                    <a:pt x="605" y="15697"/>
                    <a:pt x="1210" y="16121"/>
                  </a:cubicBezTo>
                  <a:cubicBezTo>
                    <a:pt x="2164" y="16824"/>
                    <a:pt x="8204" y="17902"/>
                    <a:pt x="10816" y="17902"/>
                  </a:cubicBezTo>
                  <a:cubicBezTo>
                    <a:pt x="11351" y="17902"/>
                    <a:pt x="11742" y="17857"/>
                    <a:pt x="11917" y="17754"/>
                  </a:cubicBezTo>
                  <a:cubicBezTo>
                    <a:pt x="12038" y="17754"/>
                    <a:pt x="12461" y="15516"/>
                    <a:pt x="12401" y="14669"/>
                  </a:cubicBezTo>
                  <a:cubicBezTo>
                    <a:pt x="12280" y="13822"/>
                    <a:pt x="12461" y="5112"/>
                    <a:pt x="12401" y="4386"/>
                  </a:cubicBezTo>
                  <a:cubicBezTo>
                    <a:pt x="12280" y="3660"/>
                    <a:pt x="12340" y="3600"/>
                    <a:pt x="11917" y="3297"/>
                  </a:cubicBezTo>
                  <a:cubicBezTo>
                    <a:pt x="11554" y="2995"/>
                    <a:pt x="8469" y="1483"/>
                    <a:pt x="7380" y="575"/>
                  </a:cubicBezTo>
                  <a:cubicBezTo>
                    <a:pt x="6836" y="152"/>
                    <a:pt x="6458" y="1"/>
                    <a:pt x="6148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8"/>
            <p:cNvSpPr/>
            <p:nvPr/>
          </p:nvSpPr>
          <p:spPr>
            <a:xfrm>
              <a:off x="2565425" y="3349150"/>
              <a:ext cx="310025" cy="446100"/>
            </a:xfrm>
            <a:custGeom>
              <a:avLst/>
              <a:gdLst/>
              <a:ahLst/>
              <a:cxnLst/>
              <a:rect l="l" t="t" r="r" b="b"/>
              <a:pathLst>
                <a:path w="12401" h="17844" extrusionOk="0">
                  <a:moveTo>
                    <a:pt x="6170" y="0"/>
                  </a:moveTo>
                  <a:cubicBezTo>
                    <a:pt x="5849" y="0"/>
                    <a:pt x="5602" y="170"/>
                    <a:pt x="5324" y="356"/>
                  </a:cubicBezTo>
                  <a:cubicBezTo>
                    <a:pt x="4719" y="658"/>
                    <a:pt x="1876" y="2291"/>
                    <a:pt x="787" y="2957"/>
                  </a:cubicBezTo>
                  <a:cubicBezTo>
                    <a:pt x="61" y="3320"/>
                    <a:pt x="1" y="3985"/>
                    <a:pt x="1" y="5134"/>
                  </a:cubicBezTo>
                  <a:lnTo>
                    <a:pt x="1" y="14329"/>
                  </a:lnTo>
                  <a:cubicBezTo>
                    <a:pt x="1" y="15538"/>
                    <a:pt x="605" y="15659"/>
                    <a:pt x="1210" y="16083"/>
                  </a:cubicBezTo>
                  <a:cubicBezTo>
                    <a:pt x="2174" y="16793"/>
                    <a:pt x="8325" y="17843"/>
                    <a:pt x="10894" y="17843"/>
                  </a:cubicBezTo>
                  <a:cubicBezTo>
                    <a:pt x="11389" y="17843"/>
                    <a:pt x="11751" y="17804"/>
                    <a:pt x="11917" y="17716"/>
                  </a:cubicBezTo>
                  <a:cubicBezTo>
                    <a:pt x="12038" y="17656"/>
                    <a:pt x="12401" y="15478"/>
                    <a:pt x="12340" y="14631"/>
                  </a:cubicBezTo>
                  <a:cubicBezTo>
                    <a:pt x="12280" y="13724"/>
                    <a:pt x="12401" y="5074"/>
                    <a:pt x="12340" y="4348"/>
                  </a:cubicBezTo>
                  <a:cubicBezTo>
                    <a:pt x="12280" y="3683"/>
                    <a:pt x="12340" y="3562"/>
                    <a:pt x="11917" y="3259"/>
                  </a:cubicBezTo>
                  <a:cubicBezTo>
                    <a:pt x="11493" y="3017"/>
                    <a:pt x="8469" y="1505"/>
                    <a:pt x="7380" y="598"/>
                  </a:cubicBezTo>
                  <a:cubicBezTo>
                    <a:pt x="6849" y="155"/>
                    <a:pt x="6476" y="0"/>
                    <a:pt x="6170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8"/>
            <p:cNvSpPr/>
            <p:nvPr/>
          </p:nvSpPr>
          <p:spPr>
            <a:xfrm>
              <a:off x="2566950" y="3350475"/>
              <a:ext cx="308500" cy="443250"/>
            </a:xfrm>
            <a:custGeom>
              <a:avLst/>
              <a:gdLst/>
              <a:ahLst/>
              <a:cxnLst/>
              <a:rect l="l" t="t" r="r" b="b"/>
              <a:pathLst>
                <a:path w="12340" h="17730" extrusionOk="0">
                  <a:moveTo>
                    <a:pt x="6087" y="0"/>
                  </a:moveTo>
                  <a:cubicBezTo>
                    <a:pt x="5777" y="0"/>
                    <a:pt x="5535" y="152"/>
                    <a:pt x="5263" y="303"/>
                  </a:cubicBezTo>
                  <a:cubicBezTo>
                    <a:pt x="4658" y="666"/>
                    <a:pt x="1875" y="2238"/>
                    <a:pt x="726" y="2904"/>
                  </a:cubicBezTo>
                  <a:cubicBezTo>
                    <a:pt x="61" y="3327"/>
                    <a:pt x="0" y="3932"/>
                    <a:pt x="0" y="5081"/>
                  </a:cubicBezTo>
                  <a:cubicBezTo>
                    <a:pt x="0" y="5081"/>
                    <a:pt x="0" y="12401"/>
                    <a:pt x="0" y="14276"/>
                  </a:cubicBezTo>
                  <a:cubicBezTo>
                    <a:pt x="0" y="15425"/>
                    <a:pt x="605" y="15546"/>
                    <a:pt x="1149" y="15969"/>
                  </a:cubicBezTo>
                  <a:cubicBezTo>
                    <a:pt x="2113" y="16679"/>
                    <a:pt x="8264" y="17730"/>
                    <a:pt x="10833" y="17730"/>
                  </a:cubicBezTo>
                  <a:cubicBezTo>
                    <a:pt x="11328" y="17730"/>
                    <a:pt x="11690" y="17691"/>
                    <a:pt x="11856" y="17603"/>
                  </a:cubicBezTo>
                  <a:cubicBezTo>
                    <a:pt x="11916" y="17542"/>
                    <a:pt x="12340" y="15425"/>
                    <a:pt x="12279" y="14518"/>
                  </a:cubicBezTo>
                  <a:cubicBezTo>
                    <a:pt x="12219" y="13671"/>
                    <a:pt x="12340" y="5081"/>
                    <a:pt x="12279" y="4356"/>
                  </a:cubicBezTo>
                  <a:cubicBezTo>
                    <a:pt x="12219" y="3630"/>
                    <a:pt x="12219" y="3569"/>
                    <a:pt x="11856" y="3267"/>
                  </a:cubicBezTo>
                  <a:cubicBezTo>
                    <a:pt x="11432" y="2964"/>
                    <a:pt x="8408" y="1452"/>
                    <a:pt x="7319" y="605"/>
                  </a:cubicBezTo>
                  <a:cubicBezTo>
                    <a:pt x="6775" y="152"/>
                    <a:pt x="6397" y="0"/>
                    <a:pt x="6087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8"/>
            <p:cNvSpPr/>
            <p:nvPr/>
          </p:nvSpPr>
          <p:spPr>
            <a:xfrm>
              <a:off x="2566950" y="3351225"/>
              <a:ext cx="308500" cy="441100"/>
            </a:xfrm>
            <a:custGeom>
              <a:avLst/>
              <a:gdLst/>
              <a:ahLst/>
              <a:cxnLst/>
              <a:rect l="l" t="t" r="r" b="b"/>
              <a:pathLst>
                <a:path w="12340" h="17644" extrusionOk="0">
                  <a:moveTo>
                    <a:pt x="6087" y="1"/>
                  </a:moveTo>
                  <a:cubicBezTo>
                    <a:pt x="5777" y="1"/>
                    <a:pt x="5535" y="152"/>
                    <a:pt x="5263" y="333"/>
                  </a:cubicBezTo>
                  <a:cubicBezTo>
                    <a:pt x="4718" y="636"/>
                    <a:pt x="1875" y="2269"/>
                    <a:pt x="786" y="2874"/>
                  </a:cubicBezTo>
                  <a:cubicBezTo>
                    <a:pt x="61" y="3297"/>
                    <a:pt x="0" y="3963"/>
                    <a:pt x="0" y="5051"/>
                  </a:cubicBezTo>
                  <a:lnTo>
                    <a:pt x="0" y="14185"/>
                  </a:lnTo>
                  <a:cubicBezTo>
                    <a:pt x="0" y="15395"/>
                    <a:pt x="605" y="15516"/>
                    <a:pt x="1210" y="15939"/>
                  </a:cubicBezTo>
                  <a:cubicBezTo>
                    <a:pt x="2117" y="16645"/>
                    <a:pt x="8183" y="17643"/>
                    <a:pt x="10745" y="17643"/>
                  </a:cubicBezTo>
                  <a:cubicBezTo>
                    <a:pt x="11260" y="17643"/>
                    <a:pt x="11634" y="17603"/>
                    <a:pt x="11795" y="17512"/>
                  </a:cubicBezTo>
                  <a:cubicBezTo>
                    <a:pt x="11916" y="17452"/>
                    <a:pt x="12340" y="15335"/>
                    <a:pt x="12219" y="14488"/>
                  </a:cubicBezTo>
                  <a:cubicBezTo>
                    <a:pt x="12158" y="13641"/>
                    <a:pt x="12340" y="5051"/>
                    <a:pt x="12219" y="4326"/>
                  </a:cubicBezTo>
                  <a:cubicBezTo>
                    <a:pt x="12158" y="3600"/>
                    <a:pt x="12219" y="3539"/>
                    <a:pt x="11795" y="3237"/>
                  </a:cubicBezTo>
                  <a:cubicBezTo>
                    <a:pt x="11432" y="2995"/>
                    <a:pt x="8348" y="1483"/>
                    <a:pt x="7319" y="575"/>
                  </a:cubicBezTo>
                  <a:cubicBezTo>
                    <a:pt x="6775" y="152"/>
                    <a:pt x="6397" y="1"/>
                    <a:pt x="6087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8"/>
            <p:cNvSpPr/>
            <p:nvPr/>
          </p:nvSpPr>
          <p:spPr>
            <a:xfrm>
              <a:off x="2566950" y="3351975"/>
              <a:ext cx="307000" cy="438850"/>
            </a:xfrm>
            <a:custGeom>
              <a:avLst/>
              <a:gdLst/>
              <a:ahLst/>
              <a:cxnLst/>
              <a:rect l="l" t="t" r="r" b="b"/>
              <a:pathLst>
                <a:path w="12280" h="17554" extrusionOk="0">
                  <a:moveTo>
                    <a:pt x="6087" y="1"/>
                  </a:moveTo>
                  <a:cubicBezTo>
                    <a:pt x="5777" y="1"/>
                    <a:pt x="5535" y="152"/>
                    <a:pt x="5263" y="303"/>
                  </a:cubicBezTo>
                  <a:cubicBezTo>
                    <a:pt x="4718" y="666"/>
                    <a:pt x="1875" y="2239"/>
                    <a:pt x="786" y="2904"/>
                  </a:cubicBezTo>
                  <a:cubicBezTo>
                    <a:pt x="121" y="3328"/>
                    <a:pt x="0" y="3933"/>
                    <a:pt x="0" y="5021"/>
                  </a:cubicBezTo>
                  <a:cubicBezTo>
                    <a:pt x="0" y="5021"/>
                    <a:pt x="0" y="12341"/>
                    <a:pt x="0" y="14155"/>
                  </a:cubicBezTo>
                  <a:cubicBezTo>
                    <a:pt x="0" y="15365"/>
                    <a:pt x="605" y="15486"/>
                    <a:pt x="1210" y="15909"/>
                  </a:cubicBezTo>
                  <a:cubicBezTo>
                    <a:pt x="2116" y="16564"/>
                    <a:pt x="8132" y="17553"/>
                    <a:pt x="10719" y="17553"/>
                  </a:cubicBezTo>
                  <a:cubicBezTo>
                    <a:pt x="11241" y="17553"/>
                    <a:pt x="11623" y="17513"/>
                    <a:pt x="11795" y="17422"/>
                  </a:cubicBezTo>
                  <a:cubicBezTo>
                    <a:pt x="11916" y="17361"/>
                    <a:pt x="12279" y="15305"/>
                    <a:pt x="12219" y="14458"/>
                  </a:cubicBezTo>
                  <a:cubicBezTo>
                    <a:pt x="12158" y="13611"/>
                    <a:pt x="12279" y="5021"/>
                    <a:pt x="12219" y="4296"/>
                  </a:cubicBezTo>
                  <a:cubicBezTo>
                    <a:pt x="12158" y="3630"/>
                    <a:pt x="12219" y="3509"/>
                    <a:pt x="11795" y="3267"/>
                  </a:cubicBezTo>
                  <a:cubicBezTo>
                    <a:pt x="11372" y="2965"/>
                    <a:pt x="8348" y="1453"/>
                    <a:pt x="7319" y="606"/>
                  </a:cubicBezTo>
                  <a:cubicBezTo>
                    <a:pt x="6775" y="152"/>
                    <a:pt x="6397" y="1"/>
                    <a:pt x="6087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8"/>
            <p:cNvSpPr/>
            <p:nvPr/>
          </p:nvSpPr>
          <p:spPr>
            <a:xfrm>
              <a:off x="2568450" y="3352750"/>
              <a:ext cx="305500" cy="437950"/>
            </a:xfrm>
            <a:custGeom>
              <a:avLst/>
              <a:gdLst/>
              <a:ahLst/>
              <a:cxnLst/>
              <a:rect l="l" t="t" r="r" b="b"/>
              <a:pathLst>
                <a:path w="12220" h="17518" extrusionOk="0">
                  <a:moveTo>
                    <a:pt x="6027" y="0"/>
                  </a:moveTo>
                  <a:cubicBezTo>
                    <a:pt x="5717" y="0"/>
                    <a:pt x="5475" y="151"/>
                    <a:pt x="5203" y="333"/>
                  </a:cubicBezTo>
                  <a:cubicBezTo>
                    <a:pt x="4658" y="696"/>
                    <a:pt x="1815" y="2268"/>
                    <a:pt x="726" y="2873"/>
                  </a:cubicBezTo>
                  <a:cubicBezTo>
                    <a:pt x="61" y="3297"/>
                    <a:pt x="1" y="3902"/>
                    <a:pt x="1" y="5051"/>
                  </a:cubicBezTo>
                  <a:lnTo>
                    <a:pt x="1" y="14124"/>
                  </a:lnTo>
                  <a:cubicBezTo>
                    <a:pt x="1" y="15274"/>
                    <a:pt x="605" y="15394"/>
                    <a:pt x="1150" y="15818"/>
                  </a:cubicBezTo>
                  <a:cubicBezTo>
                    <a:pt x="2113" y="16477"/>
                    <a:pt x="8172" y="17518"/>
                    <a:pt x="10680" y="17518"/>
                  </a:cubicBezTo>
                  <a:cubicBezTo>
                    <a:pt x="11166" y="17518"/>
                    <a:pt x="11518" y="17479"/>
                    <a:pt x="11675" y="17391"/>
                  </a:cubicBezTo>
                  <a:cubicBezTo>
                    <a:pt x="11796" y="17270"/>
                    <a:pt x="12219" y="15213"/>
                    <a:pt x="12159" y="14366"/>
                  </a:cubicBezTo>
                  <a:cubicBezTo>
                    <a:pt x="12038" y="13519"/>
                    <a:pt x="12219" y="5051"/>
                    <a:pt x="12159" y="4325"/>
                  </a:cubicBezTo>
                  <a:cubicBezTo>
                    <a:pt x="12038" y="3599"/>
                    <a:pt x="12098" y="3539"/>
                    <a:pt x="11675" y="3236"/>
                  </a:cubicBezTo>
                  <a:cubicBezTo>
                    <a:pt x="11312" y="2934"/>
                    <a:pt x="8288" y="1482"/>
                    <a:pt x="7259" y="575"/>
                  </a:cubicBezTo>
                  <a:cubicBezTo>
                    <a:pt x="6715" y="151"/>
                    <a:pt x="6337" y="0"/>
                    <a:pt x="6027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8"/>
            <p:cNvSpPr/>
            <p:nvPr/>
          </p:nvSpPr>
          <p:spPr>
            <a:xfrm>
              <a:off x="2568450" y="3354250"/>
              <a:ext cx="303975" cy="435050"/>
            </a:xfrm>
            <a:custGeom>
              <a:avLst/>
              <a:gdLst/>
              <a:ahLst/>
              <a:cxnLst/>
              <a:rect l="l" t="t" r="r" b="b"/>
              <a:pathLst>
                <a:path w="12159" h="17402" extrusionOk="0">
                  <a:moveTo>
                    <a:pt x="6027" y="1"/>
                  </a:moveTo>
                  <a:cubicBezTo>
                    <a:pt x="5717" y="1"/>
                    <a:pt x="5475" y="152"/>
                    <a:pt x="5203" y="333"/>
                  </a:cubicBezTo>
                  <a:cubicBezTo>
                    <a:pt x="4658" y="636"/>
                    <a:pt x="1876" y="2208"/>
                    <a:pt x="787" y="2874"/>
                  </a:cubicBezTo>
                  <a:cubicBezTo>
                    <a:pt x="61" y="3237"/>
                    <a:pt x="1" y="3902"/>
                    <a:pt x="1" y="4991"/>
                  </a:cubicBezTo>
                  <a:cubicBezTo>
                    <a:pt x="1" y="4991"/>
                    <a:pt x="1" y="12189"/>
                    <a:pt x="1" y="14004"/>
                  </a:cubicBezTo>
                  <a:cubicBezTo>
                    <a:pt x="1" y="15214"/>
                    <a:pt x="605" y="15334"/>
                    <a:pt x="1210" y="15758"/>
                  </a:cubicBezTo>
                  <a:cubicBezTo>
                    <a:pt x="2116" y="16412"/>
                    <a:pt x="8091" y="17402"/>
                    <a:pt x="10629" y="17402"/>
                  </a:cubicBezTo>
                  <a:cubicBezTo>
                    <a:pt x="11140" y="17402"/>
                    <a:pt x="11512" y="17361"/>
                    <a:pt x="11675" y="17270"/>
                  </a:cubicBezTo>
                  <a:cubicBezTo>
                    <a:pt x="11796" y="17210"/>
                    <a:pt x="12159" y="15153"/>
                    <a:pt x="12098" y="14306"/>
                  </a:cubicBezTo>
                  <a:cubicBezTo>
                    <a:pt x="12038" y="13459"/>
                    <a:pt x="12159" y="4991"/>
                    <a:pt x="12098" y="4265"/>
                  </a:cubicBezTo>
                  <a:cubicBezTo>
                    <a:pt x="12038" y="3539"/>
                    <a:pt x="12098" y="3479"/>
                    <a:pt x="11675" y="3176"/>
                  </a:cubicBezTo>
                  <a:cubicBezTo>
                    <a:pt x="11251" y="2934"/>
                    <a:pt x="8288" y="1422"/>
                    <a:pt x="7259" y="575"/>
                  </a:cubicBezTo>
                  <a:cubicBezTo>
                    <a:pt x="6715" y="152"/>
                    <a:pt x="6337" y="1"/>
                    <a:pt x="6027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8"/>
            <p:cNvSpPr/>
            <p:nvPr/>
          </p:nvSpPr>
          <p:spPr>
            <a:xfrm>
              <a:off x="2569975" y="3354800"/>
              <a:ext cx="302450" cy="433000"/>
            </a:xfrm>
            <a:custGeom>
              <a:avLst/>
              <a:gdLst/>
              <a:ahLst/>
              <a:cxnLst/>
              <a:rect l="l" t="t" r="r" b="b"/>
              <a:pathLst>
                <a:path w="12098" h="17320" extrusionOk="0">
                  <a:moveTo>
                    <a:pt x="5982" y="1"/>
                  </a:moveTo>
                  <a:cubicBezTo>
                    <a:pt x="5668" y="1"/>
                    <a:pt x="5421" y="156"/>
                    <a:pt x="5142" y="311"/>
                  </a:cubicBezTo>
                  <a:cubicBezTo>
                    <a:pt x="4597" y="674"/>
                    <a:pt x="1815" y="2247"/>
                    <a:pt x="726" y="2852"/>
                  </a:cubicBezTo>
                  <a:cubicBezTo>
                    <a:pt x="61" y="3275"/>
                    <a:pt x="0" y="3880"/>
                    <a:pt x="0" y="4969"/>
                  </a:cubicBezTo>
                  <a:lnTo>
                    <a:pt x="0" y="13982"/>
                  </a:lnTo>
                  <a:cubicBezTo>
                    <a:pt x="0" y="15131"/>
                    <a:pt x="544" y="15252"/>
                    <a:pt x="1149" y="15675"/>
                  </a:cubicBezTo>
                  <a:cubicBezTo>
                    <a:pt x="2055" y="16330"/>
                    <a:pt x="8030" y="17319"/>
                    <a:pt x="10533" y="17319"/>
                  </a:cubicBezTo>
                  <a:cubicBezTo>
                    <a:pt x="11038" y="17319"/>
                    <a:pt x="11401" y="17279"/>
                    <a:pt x="11553" y="17188"/>
                  </a:cubicBezTo>
                  <a:cubicBezTo>
                    <a:pt x="11735" y="17127"/>
                    <a:pt x="12098" y="15131"/>
                    <a:pt x="12037" y="14284"/>
                  </a:cubicBezTo>
                  <a:cubicBezTo>
                    <a:pt x="11977" y="13437"/>
                    <a:pt x="12098" y="4969"/>
                    <a:pt x="12037" y="4243"/>
                  </a:cubicBezTo>
                  <a:cubicBezTo>
                    <a:pt x="11977" y="3578"/>
                    <a:pt x="11977" y="3457"/>
                    <a:pt x="11614" y="3215"/>
                  </a:cubicBezTo>
                  <a:cubicBezTo>
                    <a:pt x="11190" y="2912"/>
                    <a:pt x="8227" y="1461"/>
                    <a:pt x="7138" y="553"/>
                  </a:cubicBezTo>
                  <a:cubicBezTo>
                    <a:pt x="6637" y="141"/>
                    <a:pt x="6280" y="1"/>
                    <a:pt x="5982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8"/>
            <p:cNvSpPr/>
            <p:nvPr/>
          </p:nvSpPr>
          <p:spPr>
            <a:xfrm>
              <a:off x="2569975" y="3355775"/>
              <a:ext cx="300950" cy="430625"/>
            </a:xfrm>
            <a:custGeom>
              <a:avLst/>
              <a:gdLst/>
              <a:ahLst/>
              <a:cxnLst/>
              <a:rect l="l" t="t" r="r" b="b"/>
              <a:pathLst>
                <a:path w="12038" h="17225" extrusionOk="0">
                  <a:moveTo>
                    <a:pt x="5958" y="0"/>
                  </a:moveTo>
                  <a:cubicBezTo>
                    <a:pt x="5656" y="0"/>
                    <a:pt x="5414" y="151"/>
                    <a:pt x="5142" y="333"/>
                  </a:cubicBezTo>
                  <a:cubicBezTo>
                    <a:pt x="4597" y="635"/>
                    <a:pt x="1815" y="2208"/>
                    <a:pt x="726" y="2873"/>
                  </a:cubicBezTo>
                  <a:cubicBezTo>
                    <a:pt x="61" y="3236"/>
                    <a:pt x="0" y="3841"/>
                    <a:pt x="0" y="4990"/>
                  </a:cubicBezTo>
                  <a:cubicBezTo>
                    <a:pt x="0" y="4990"/>
                    <a:pt x="0" y="12128"/>
                    <a:pt x="0" y="13943"/>
                  </a:cubicBezTo>
                  <a:cubicBezTo>
                    <a:pt x="0" y="15092"/>
                    <a:pt x="605" y="15213"/>
                    <a:pt x="1149" y="15636"/>
                  </a:cubicBezTo>
                  <a:cubicBezTo>
                    <a:pt x="2049" y="16286"/>
                    <a:pt x="7942" y="17224"/>
                    <a:pt x="10477" y="17224"/>
                  </a:cubicBezTo>
                  <a:cubicBezTo>
                    <a:pt x="11011" y="17224"/>
                    <a:pt x="11396" y="17183"/>
                    <a:pt x="11553" y="17088"/>
                  </a:cubicBezTo>
                  <a:cubicBezTo>
                    <a:pt x="11735" y="17028"/>
                    <a:pt x="12037" y="15032"/>
                    <a:pt x="11977" y="14185"/>
                  </a:cubicBezTo>
                  <a:cubicBezTo>
                    <a:pt x="11916" y="13338"/>
                    <a:pt x="12037" y="4930"/>
                    <a:pt x="11977" y="4265"/>
                  </a:cubicBezTo>
                  <a:cubicBezTo>
                    <a:pt x="11916" y="3539"/>
                    <a:pt x="11977" y="3478"/>
                    <a:pt x="11553" y="3176"/>
                  </a:cubicBezTo>
                  <a:cubicBezTo>
                    <a:pt x="11190" y="2934"/>
                    <a:pt x="8227" y="1422"/>
                    <a:pt x="7138" y="575"/>
                  </a:cubicBezTo>
                  <a:cubicBezTo>
                    <a:pt x="6624" y="151"/>
                    <a:pt x="6261" y="0"/>
                    <a:pt x="5958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8"/>
            <p:cNvSpPr/>
            <p:nvPr/>
          </p:nvSpPr>
          <p:spPr>
            <a:xfrm>
              <a:off x="2569975" y="3356525"/>
              <a:ext cx="300950" cy="428350"/>
            </a:xfrm>
            <a:custGeom>
              <a:avLst/>
              <a:gdLst/>
              <a:ahLst/>
              <a:cxnLst/>
              <a:rect l="l" t="t" r="r" b="b"/>
              <a:pathLst>
                <a:path w="12038" h="17134" extrusionOk="0">
                  <a:moveTo>
                    <a:pt x="5958" y="0"/>
                  </a:moveTo>
                  <a:cubicBezTo>
                    <a:pt x="5656" y="0"/>
                    <a:pt x="5414" y="152"/>
                    <a:pt x="5142" y="303"/>
                  </a:cubicBezTo>
                  <a:cubicBezTo>
                    <a:pt x="4597" y="666"/>
                    <a:pt x="1815" y="2238"/>
                    <a:pt x="786" y="2843"/>
                  </a:cubicBezTo>
                  <a:cubicBezTo>
                    <a:pt x="61" y="3267"/>
                    <a:pt x="0" y="3872"/>
                    <a:pt x="0" y="4960"/>
                  </a:cubicBezTo>
                  <a:lnTo>
                    <a:pt x="0" y="13852"/>
                  </a:lnTo>
                  <a:cubicBezTo>
                    <a:pt x="0" y="15062"/>
                    <a:pt x="605" y="15183"/>
                    <a:pt x="1149" y="15546"/>
                  </a:cubicBezTo>
                  <a:cubicBezTo>
                    <a:pt x="2049" y="16195"/>
                    <a:pt x="7901" y="17134"/>
                    <a:pt x="10455" y="17134"/>
                  </a:cubicBezTo>
                  <a:cubicBezTo>
                    <a:pt x="10993" y="17134"/>
                    <a:pt x="11385" y="17092"/>
                    <a:pt x="11553" y="16998"/>
                  </a:cubicBezTo>
                  <a:cubicBezTo>
                    <a:pt x="11674" y="16937"/>
                    <a:pt x="12037" y="15002"/>
                    <a:pt x="11977" y="14155"/>
                  </a:cubicBezTo>
                  <a:cubicBezTo>
                    <a:pt x="11916" y="13308"/>
                    <a:pt x="12037" y="4960"/>
                    <a:pt x="11977" y="4235"/>
                  </a:cubicBezTo>
                  <a:cubicBezTo>
                    <a:pt x="11916" y="3569"/>
                    <a:pt x="11916" y="3448"/>
                    <a:pt x="11553" y="3206"/>
                  </a:cubicBezTo>
                  <a:cubicBezTo>
                    <a:pt x="11130" y="2904"/>
                    <a:pt x="8227" y="1452"/>
                    <a:pt x="7138" y="605"/>
                  </a:cubicBezTo>
                  <a:cubicBezTo>
                    <a:pt x="6624" y="152"/>
                    <a:pt x="6261" y="0"/>
                    <a:pt x="5958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8"/>
            <p:cNvSpPr/>
            <p:nvPr/>
          </p:nvSpPr>
          <p:spPr>
            <a:xfrm>
              <a:off x="2571475" y="3357825"/>
              <a:ext cx="299450" cy="426525"/>
            </a:xfrm>
            <a:custGeom>
              <a:avLst/>
              <a:gdLst/>
              <a:ahLst/>
              <a:cxnLst/>
              <a:rect l="l" t="t" r="r" b="b"/>
              <a:pathLst>
                <a:path w="11978" h="17061" extrusionOk="0">
                  <a:moveTo>
                    <a:pt x="5922" y="1"/>
                  </a:moveTo>
                  <a:cubicBezTo>
                    <a:pt x="5608" y="1"/>
                    <a:pt x="5361" y="156"/>
                    <a:pt x="5082" y="311"/>
                  </a:cubicBezTo>
                  <a:cubicBezTo>
                    <a:pt x="4537" y="614"/>
                    <a:pt x="1815" y="2186"/>
                    <a:pt x="726" y="2791"/>
                  </a:cubicBezTo>
                  <a:cubicBezTo>
                    <a:pt x="61" y="3215"/>
                    <a:pt x="1" y="3820"/>
                    <a:pt x="1" y="4908"/>
                  </a:cubicBezTo>
                  <a:cubicBezTo>
                    <a:pt x="1" y="4908"/>
                    <a:pt x="1" y="12046"/>
                    <a:pt x="1" y="13800"/>
                  </a:cubicBezTo>
                  <a:cubicBezTo>
                    <a:pt x="1" y="14950"/>
                    <a:pt x="605" y="15071"/>
                    <a:pt x="1150" y="15494"/>
                  </a:cubicBezTo>
                  <a:cubicBezTo>
                    <a:pt x="2009" y="16151"/>
                    <a:pt x="7974" y="17061"/>
                    <a:pt x="10445" y="17061"/>
                  </a:cubicBezTo>
                  <a:cubicBezTo>
                    <a:pt x="10932" y="17061"/>
                    <a:pt x="11283" y="17025"/>
                    <a:pt x="11433" y="16946"/>
                  </a:cubicBezTo>
                  <a:cubicBezTo>
                    <a:pt x="11614" y="16825"/>
                    <a:pt x="11977" y="14950"/>
                    <a:pt x="11917" y="14103"/>
                  </a:cubicBezTo>
                  <a:cubicBezTo>
                    <a:pt x="11796" y="13256"/>
                    <a:pt x="11977" y="4908"/>
                    <a:pt x="11917" y="4243"/>
                  </a:cubicBezTo>
                  <a:cubicBezTo>
                    <a:pt x="11796" y="3517"/>
                    <a:pt x="11856" y="3457"/>
                    <a:pt x="11493" y="3154"/>
                  </a:cubicBezTo>
                  <a:cubicBezTo>
                    <a:pt x="11070" y="2912"/>
                    <a:pt x="8106" y="1400"/>
                    <a:pt x="7078" y="553"/>
                  </a:cubicBezTo>
                  <a:cubicBezTo>
                    <a:pt x="6577" y="141"/>
                    <a:pt x="6220" y="1"/>
                    <a:pt x="5922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8"/>
            <p:cNvSpPr/>
            <p:nvPr/>
          </p:nvSpPr>
          <p:spPr>
            <a:xfrm>
              <a:off x="2571475" y="3358800"/>
              <a:ext cx="297925" cy="424050"/>
            </a:xfrm>
            <a:custGeom>
              <a:avLst/>
              <a:gdLst/>
              <a:ahLst/>
              <a:cxnLst/>
              <a:rect l="l" t="t" r="r" b="b"/>
              <a:pathLst>
                <a:path w="11917" h="16962" extrusionOk="0">
                  <a:moveTo>
                    <a:pt x="5898" y="0"/>
                  </a:moveTo>
                  <a:cubicBezTo>
                    <a:pt x="5596" y="0"/>
                    <a:pt x="5354" y="151"/>
                    <a:pt x="5082" y="333"/>
                  </a:cubicBezTo>
                  <a:cubicBezTo>
                    <a:pt x="4537" y="635"/>
                    <a:pt x="1815" y="2208"/>
                    <a:pt x="726" y="2813"/>
                  </a:cubicBezTo>
                  <a:cubicBezTo>
                    <a:pt x="61" y="3176"/>
                    <a:pt x="1" y="3781"/>
                    <a:pt x="1" y="4869"/>
                  </a:cubicBezTo>
                  <a:cubicBezTo>
                    <a:pt x="1" y="4869"/>
                    <a:pt x="1" y="11947"/>
                    <a:pt x="1" y="13761"/>
                  </a:cubicBezTo>
                  <a:cubicBezTo>
                    <a:pt x="1" y="14911"/>
                    <a:pt x="605" y="15032"/>
                    <a:pt x="1150" y="15455"/>
                  </a:cubicBezTo>
                  <a:cubicBezTo>
                    <a:pt x="2008" y="16061"/>
                    <a:pt x="7965" y="16962"/>
                    <a:pt x="10439" y="16962"/>
                  </a:cubicBezTo>
                  <a:cubicBezTo>
                    <a:pt x="10929" y="16962"/>
                    <a:pt x="11283" y="16926"/>
                    <a:pt x="11433" y="16846"/>
                  </a:cubicBezTo>
                  <a:cubicBezTo>
                    <a:pt x="11614" y="16725"/>
                    <a:pt x="11917" y="14850"/>
                    <a:pt x="11856" y="14003"/>
                  </a:cubicBezTo>
                  <a:cubicBezTo>
                    <a:pt x="11796" y="13217"/>
                    <a:pt x="11917" y="4869"/>
                    <a:pt x="11856" y="4204"/>
                  </a:cubicBezTo>
                  <a:cubicBezTo>
                    <a:pt x="11796" y="3478"/>
                    <a:pt x="11856" y="3418"/>
                    <a:pt x="11433" y="3115"/>
                  </a:cubicBezTo>
                  <a:cubicBezTo>
                    <a:pt x="11070" y="2873"/>
                    <a:pt x="8106" y="1422"/>
                    <a:pt x="7078" y="575"/>
                  </a:cubicBezTo>
                  <a:cubicBezTo>
                    <a:pt x="6564" y="151"/>
                    <a:pt x="6201" y="0"/>
                    <a:pt x="5898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8"/>
            <p:cNvSpPr/>
            <p:nvPr/>
          </p:nvSpPr>
          <p:spPr>
            <a:xfrm>
              <a:off x="2573000" y="3359350"/>
              <a:ext cx="296400" cy="422100"/>
            </a:xfrm>
            <a:custGeom>
              <a:avLst/>
              <a:gdLst/>
              <a:ahLst/>
              <a:cxnLst/>
              <a:rect l="l" t="t" r="r" b="b"/>
              <a:pathLst>
                <a:path w="11856" h="16884" extrusionOk="0">
                  <a:moveTo>
                    <a:pt x="5861" y="0"/>
                  </a:moveTo>
                  <a:cubicBezTo>
                    <a:pt x="5547" y="0"/>
                    <a:pt x="5300" y="156"/>
                    <a:pt x="5021" y="311"/>
                  </a:cubicBezTo>
                  <a:cubicBezTo>
                    <a:pt x="4476" y="674"/>
                    <a:pt x="1754" y="2186"/>
                    <a:pt x="726" y="2791"/>
                  </a:cubicBezTo>
                  <a:cubicBezTo>
                    <a:pt x="60" y="3214"/>
                    <a:pt x="0" y="3819"/>
                    <a:pt x="0" y="4908"/>
                  </a:cubicBezTo>
                  <a:cubicBezTo>
                    <a:pt x="0" y="4908"/>
                    <a:pt x="0" y="11925"/>
                    <a:pt x="0" y="13679"/>
                  </a:cubicBezTo>
                  <a:cubicBezTo>
                    <a:pt x="0" y="14889"/>
                    <a:pt x="544" y="14949"/>
                    <a:pt x="1089" y="15372"/>
                  </a:cubicBezTo>
                  <a:cubicBezTo>
                    <a:pt x="1991" y="16024"/>
                    <a:pt x="7836" y="16883"/>
                    <a:pt x="10294" y="16883"/>
                  </a:cubicBezTo>
                  <a:cubicBezTo>
                    <a:pt x="10803" y="16883"/>
                    <a:pt x="11166" y="16847"/>
                    <a:pt x="11311" y="16764"/>
                  </a:cubicBezTo>
                  <a:cubicBezTo>
                    <a:pt x="11493" y="16643"/>
                    <a:pt x="11856" y="14828"/>
                    <a:pt x="11795" y="13981"/>
                  </a:cubicBezTo>
                  <a:cubicBezTo>
                    <a:pt x="11735" y="13134"/>
                    <a:pt x="11856" y="4908"/>
                    <a:pt x="11795" y="4182"/>
                  </a:cubicBezTo>
                  <a:cubicBezTo>
                    <a:pt x="11735" y="3517"/>
                    <a:pt x="11735" y="3396"/>
                    <a:pt x="11372" y="3154"/>
                  </a:cubicBezTo>
                  <a:cubicBezTo>
                    <a:pt x="10949" y="2851"/>
                    <a:pt x="8045" y="1400"/>
                    <a:pt x="7017" y="553"/>
                  </a:cubicBezTo>
                  <a:cubicBezTo>
                    <a:pt x="6516" y="140"/>
                    <a:pt x="6159" y="0"/>
                    <a:pt x="5861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8"/>
            <p:cNvSpPr/>
            <p:nvPr/>
          </p:nvSpPr>
          <p:spPr>
            <a:xfrm>
              <a:off x="2573000" y="3360300"/>
              <a:ext cx="294900" cy="419650"/>
            </a:xfrm>
            <a:custGeom>
              <a:avLst/>
              <a:gdLst/>
              <a:ahLst/>
              <a:cxnLst/>
              <a:rect l="l" t="t" r="r" b="b"/>
              <a:pathLst>
                <a:path w="11796" h="16786" extrusionOk="0">
                  <a:moveTo>
                    <a:pt x="5837" y="1"/>
                  </a:moveTo>
                  <a:cubicBezTo>
                    <a:pt x="5535" y="1"/>
                    <a:pt x="5293" y="152"/>
                    <a:pt x="5021" y="333"/>
                  </a:cubicBezTo>
                  <a:cubicBezTo>
                    <a:pt x="4476" y="636"/>
                    <a:pt x="1815" y="2208"/>
                    <a:pt x="726" y="2813"/>
                  </a:cubicBezTo>
                  <a:cubicBezTo>
                    <a:pt x="60" y="3176"/>
                    <a:pt x="0" y="3781"/>
                    <a:pt x="0" y="4870"/>
                  </a:cubicBezTo>
                  <a:cubicBezTo>
                    <a:pt x="0" y="4870"/>
                    <a:pt x="0" y="11887"/>
                    <a:pt x="0" y="13641"/>
                  </a:cubicBezTo>
                  <a:cubicBezTo>
                    <a:pt x="0" y="14790"/>
                    <a:pt x="605" y="14911"/>
                    <a:pt x="1149" y="15334"/>
                  </a:cubicBezTo>
                  <a:cubicBezTo>
                    <a:pt x="2001" y="15935"/>
                    <a:pt x="7828" y="16785"/>
                    <a:pt x="10288" y="16785"/>
                  </a:cubicBezTo>
                  <a:cubicBezTo>
                    <a:pt x="10800" y="16785"/>
                    <a:pt x="11166" y="16748"/>
                    <a:pt x="11311" y="16665"/>
                  </a:cubicBezTo>
                  <a:cubicBezTo>
                    <a:pt x="11493" y="16605"/>
                    <a:pt x="11795" y="14730"/>
                    <a:pt x="11735" y="13943"/>
                  </a:cubicBezTo>
                  <a:cubicBezTo>
                    <a:pt x="11674" y="13096"/>
                    <a:pt x="11795" y="4870"/>
                    <a:pt x="11735" y="4144"/>
                  </a:cubicBezTo>
                  <a:cubicBezTo>
                    <a:pt x="11674" y="3479"/>
                    <a:pt x="11735" y="3418"/>
                    <a:pt x="11311" y="3116"/>
                  </a:cubicBezTo>
                  <a:cubicBezTo>
                    <a:pt x="10949" y="2874"/>
                    <a:pt x="8045" y="1422"/>
                    <a:pt x="7017" y="575"/>
                  </a:cubicBezTo>
                  <a:cubicBezTo>
                    <a:pt x="6503" y="152"/>
                    <a:pt x="6140" y="1"/>
                    <a:pt x="5837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8"/>
            <p:cNvSpPr/>
            <p:nvPr/>
          </p:nvSpPr>
          <p:spPr>
            <a:xfrm>
              <a:off x="2573000" y="3361425"/>
              <a:ext cx="294900" cy="417975"/>
            </a:xfrm>
            <a:custGeom>
              <a:avLst/>
              <a:gdLst/>
              <a:ahLst/>
              <a:cxnLst/>
              <a:rect l="l" t="t" r="r" b="b"/>
              <a:pathLst>
                <a:path w="11796" h="16719" extrusionOk="0">
                  <a:moveTo>
                    <a:pt x="5837" y="1"/>
                  </a:moveTo>
                  <a:cubicBezTo>
                    <a:pt x="5535" y="1"/>
                    <a:pt x="5293" y="137"/>
                    <a:pt x="5021" y="288"/>
                  </a:cubicBezTo>
                  <a:cubicBezTo>
                    <a:pt x="4537" y="651"/>
                    <a:pt x="1815" y="2163"/>
                    <a:pt x="726" y="2768"/>
                  </a:cubicBezTo>
                  <a:cubicBezTo>
                    <a:pt x="60" y="3192"/>
                    <a:pt x="0" y="3736"/>
                    <a:pt x="0" y="4825"/>
                  </a:cubicBezTo>
                  <a:cubicBezTo>
                    <a:pt x="0" y="4825"/>
                    <a:pt x="0" y="11842"/>
                    <a:pt x="0" y="13596"/>
                  </a:cubicBezTo>
                  <a:cubicBezTo>
                    <a:pt x="0" y="14745"/>
                    <a:pt x="605" y="14866"/>
                    <a:pt x="1149" y="15229"/>
                  </a:cubicBezTo>
                  <a:cubicBezTo>
                    <a:pt x="2012" y="15889"/>
                    <a:pt x="7943" y="16719"/>
                    <a:pt x="10329" y="16719"/>
                  </a:cubicBezTo>
                  <a:cubicBezTo>
                    <a:pt x="10787" y="16719"/>
                    <a:pt x="11115" y="16688"/>
                    <a:pt x="11251" y="16620"/>
                  </a:cubicBezTo>
                  <a:cubicBezTo>
                    <a:pt x="11493" y="16499"/>
                    <a:pt x="11795" y="14685"/>
                    <a:pt x="11735" y="13838"/>
                  </a:cubicBezTo>
                  <a:cubicBezTo>
                    <a:pt x="11674" y="13051"/>
                    <a:pt x="11795" y="4825"/>
                    <a:pt x="11735" y="4160"/>
                  </a:cubicBezTo>
                  <a:cubicBezTo>
                    <a:pt x="11674" y="3494"/>
                    <a:pt x="11674" y="3373"/>
                    <a:pt x="11311" y="3131"/>
                  </a:cubicBezTo>
                  <a:cubicBezTo>
                    <a:pt x="10949" y="2829"/>
                    <a:pt x="8045" y="1377"/>
                    <a:pt x="7017" y="530"/>
                  </a:cubicBezTo>
                  <a:cubicBezTo>
                    <a:pt x="6503" y="137"/>
                    <a:pt x="6140" y="1"/>
                    <a:pt x="5837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8"/>
            <p:cNvSpPr/>
            <p:nvPr/>
          </p:nvSpPr>
          <p:spPr>
            <a:xfrm>
              <a:off x="2574500" y="3362375"/>
              <a:ext cx="293400" cy="415525"/>
            </a:xfrm>
            <a:custGeom>
              <a:avLst/>
              <a:gdLst/>
              <a:ahLst/>
              <a:cxnLst/>
              <a:rect l="l" t="t" r="r" b="b"/>
              <a:pathLst>
                <a:path w="11736" h="16621" extrusionOk="0">
                  <a:moveTo>
                    <a:pt x="5808" y="0"/>
                  </a:moveTo>
                  <a:cubicBezTo>
                    <a:pt x="5502" y="0"/>
                    <a:pt x="5269" y="156"/>
                    <a:pt x="5021" y="311"/>
                  </a:cubicBezTo>
                  <a:cubicBezTo>
                    <a:pt x="4477" y="613"/>
                    <a:pt x="1755" y="2125"/>
                    <a:pt x="726" y="2791"/>
                  </a:cubicBezTo>
                  <a:cubicBezTo>
                    <a:pt x="61" y="3154"/>
                    <a:pt x="0" y="3759"/>
                    <a:pt x="0" y="4847"/>
                  </a:cubicBezTo>
                  <a:cubicBezTo>
                    <a:pt x="0" y="4847"/>
                    <a:pt x="0" y="11804"/>
                    <a:pt x="0" y="13497"/>
                  </a:cubicBezTo>
                  <a:cubicBezTo>
                    <a:pt x="0" y="14647"/>
                    <a:pt x="545" y="14768"/>
                    <a:pt x="1089" y="15191"/>
                  </a:cubicBezTo>
                  <a:cubicBezTo>
                    <a:pt x="1951" y="15800"/>
                    <a:pt x="7873" y="16621"/>
                    <a:pt x="10264" y="16621"/>
                  </a:cubicBezTo>
                  <a:cubicBezTo>
                    <a:pt x="10724" y="16621"/>
                    <a:pt x="11054" y="16590"/>
                    <a:pt x="11191" y="16522"/>
                  </a:cubicBezTo>
                  <a:cubicBezTo>
                    <a:pt x="11372" y="16401"/>
                    <a:pt x="11735" y="14586"/>
                    <a:pt x="11614" y="13800"/>
                  </a:cubicBezTo>
                  <a:cubicBezTo>
                    <a:pt x="11554" y="12953"/>
                    <a:pt x="11735" y="4787"/>
                    <a:pt x="11614" y="4122"/>
                  </a:cubicBezTo>
                  <a:cubicBezTo>
                    <a:pt x="11554" y="3456"/>
                    <a:pt x="11614" y="3396"/>
                    <a:pt x="11251" y="3093"/>
                  </a:cubicBezTo>
                  <a:cubicBezTo>
                    <a:pt x="10828" y="2851"/>
                    <a:pt x="7985" y="1400"/>
                    <a:pt x="6957" y="553"/>
                  </a:cubicBezTo>
                  <a:cubicBezTo>
                    <a:pt x="6456" y="140"/>
                    <a:pt x="6099" y="0"/>
                    <a:pt x="5808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8"/>
            <p:cNvSpPr/>
            <p:nvPr/>
          </p:nvSpPr>
          <p:spPr>
            <a:xfrm>
              <a:off x="2574500" y="3363325"/>
              <a:ext cx="291875" cy="413075"/>
            </a:xfrm>
            <a:custGeom>
              <a:avLst/>
              <a:gdLst/>
              <a:ahLst/>
              <a:cxnLst/>
              <a:rect l="l" t="t" r="r" b="b"/>
              <a:pathLst>
                <a:path w="11675" h="16523" extrusionOk="0">
                  <a:moveTo>
                    <a:pt x="5785" y="1"/>
                  </a:moveTo>
                  <a:cubicBezTo>
                    <a:pt x="5490" y="1"/>
                    <a:pt x="5263" y="152"/>
                    <a:pt x="5021" y="333"/>
                  </a:cubicBezTo>
                  <a:cubicBezTo>
                    <a:pt x="4477" y="636"/>
                    <a:pt x="1755" y="2148"/>
                    <a:pt x="726" y="2753"/>
                  </a:cubicBezTo>
                  <a:cubicBezTo>
                    <a:pt x="61" y="3116"/>
                    <a:pt x="0" y="3721"/>
                    <a:pt x="0" y="4809"/>
                  </a:cubicBezTo>
                  <a:lnTo>
                    <a:pt x="0" y="13459"/>
                  </a:lnTo>
                  <a:cubicBezTo>
                    <a:pt x="0" y="14609"/>
                    <a:pt x="605" y="14730"/>
                    <a:pt x="1150" y="15092"/>
                  </a:cubicBezTo>
                  <a:cubicBezTo>
                    <a:pt x="1961" y="15701"/>
                    <a:pt x="7875" y="16522"/>
                    <a:pt x="10264" y="16522"/>
                  </a:cubicBezTo>
                  <a:cubicBezTo>
                    <a:pt x="10724" y="16522"/>
                    <a:pt x="11054" y="16492"/>
                    <a:pt x="11191" y="16423"/>
                  </a:cubicBezTo>
                  <a:cubicBezTo>
                    <a:pt x="11372" y="16302"/>
                    <a:pt x="11675" y="14548"/>
                    <a:pt x="11614" y="13762"/>
                  </a:cubicBezTo>
                  <a:cubicBezTo>
                    <a:pt x="11554" y="12915"/>
                    <a:pt x="11675" y="4809"/>
                    <a:pt x="11614" y="4084"/>
                  </a:cubicBezTo>
                  <a:cubicBezTo>
                    <a:pt x="11554" y="3418"/>
                    <a:pt x="11614" y="3358"/>
                    <a:pt x="11191" y="3055"/>
                  </a:cubicBezTo>
                  <a:cubicBezTo>
                    <a:pt x="10828" y="2813"/>
                    <a:pt x="7925" y="1362"/>
                    <a:pt x="6957" y="575"/>
                  </a:cubicBezTo>
                  <a:cubicBezTo>
                    <a:pt x="6443" y="152"/>
                    <a:pt x="6080" y="1"/>
                    <a:pt x="5785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8"/>
            <p:cNvSpPr/>
            <p:nvPr/>
          </p:nvSpPr>
          <p:spPr>
            <a:xfrm>
              <a:off x="2576000" y="3364450"/>
              <a:ext cx="290375" cy="411075"/>
            </a:xfrm>
            <a:custGeom>
              <a:avLst/>
              <a:gdLst/>
              <a:ahLst/>
              <a:cxnLst/>
              <a:rect l="l" t="t" r="r" b="b"/>
              <a:pathLst>
                <a:path w="11615" h="16443" extrusionOk="0">
                  <a:moveTo>
                    <a:pt x="5725" y="1"/>
                  </a:moveTo>
                  <a:cubicBezTo>
                    <a:pt x="5430" y="1"/>
                    <a:pt x="5203" y="137"/>
                    <a:pt x="4961" y="288"/>
                  </a:cubicBezTo>
                  <a:cubicBezTo>
                    <a:pt x="4417" y="591"/>
                    <a:pt x="1755" y="2103"/>
                    <a:pt x="727" y="2708"/>
                  </a:cubicBezTo>
                  <a:cubicBezTo>
                    <a:pt x="61" y="3131"/>
                    <a:pt x="1" y="3736"/>
                    <a:pt x="1" y="4764"/>
                  </a:cubicBezTo>
                  <a:cubicBezTo>
                    <a:pt x="1" y="4764"/>
                    <a:pt x="1" y="11660"/>
                    <a:pt x="1" y="13414"/>
                  </a:cubicBezTo>
                  <a:cubicBezTo>
                    <a:pt x="1" y="14564"/>
                    <a:pt x="545" y="14624"/>
                    <a:pt x="1090" y="15047"/>
                  </a:cubicBezTo>
                  <a:cubicBezTo>
                    <a:pt x="1884" y="15643"/>
                    <a:pt x="7568" y="16443"/>
                    <a:pt x="10015" y="16443"/>
                  </a:cubicBezTo>
                  <a:cubicBezTo>
                    <a:pt x="10549" y="16443"/>
                    <a:pt x="10929" y="16404"/>
                    <a:pt x="11070" y="16318"/>
                  </a:cubicBezTo>
                  <a:cubicBezTo>
                    <a:pt x="11312" y="16197"/>
                    <a:pt x="11615" y="14503"/>
                    <a:pt x="11554" y="13656"/>
                  </a:cubicBezTo>
                  <a:cubicBezTo>
                    <a:pt x="11494" y="12870"/>
                    <a:pt x="11615" y="4764"/>
                    <a:pt x="11554" y="4099"/>
                  </a:cubicBezTo>
                  <a:cubicBezTo>
                    <a:pt x="11494" y="3434"/>
                    <a:pt x="11494" y="3313"/>
                    <a:pt x="11131" y="3071"/>
                  </a:cubicBezTo>
                  <a:cubicBezTo>
                    <a:pt x="10768" y="2768"/>
                    <a:pt x="7865" y="1377"/>
                    <a:pt x="6897" y="530"/>
                  </a:cubicBezTo>
                  <a:cubicBezTo>
                    <a:pt x="6383" y="137"/>
                    <a:pt x="6020" y="1"/>
                    <a:pt x="5725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8"/>
            <p:cNvSpPr/>
            <p:nvPr/>
          </p:nvSpPr>
          <p:spPr>
            <a:xfrm>
              <a:off x="2576000" y="3364825"/>
              <a:ext cx="288875" cy="409200"/>
            </a:xfrm>
            <a:custGeom>
              <a:avLst/>
              <a:gdLst/>
              <a:ahLst/>
              <a:cxnLst/>
              <a:rect l="l" t="t" r="r" b="b"/>
              <a:pathLst>
                <a:path w="11555" h="16368" extrusionOk="0">
                  <a:moveTo>
                    <a:pt x="5725" y="1"/>
                  </a:moveTo>
                  <a:cubicBezTo>
                    <a:pt x="5430" y="1"/>
                    <a:pt x="5203" y="152"/>
                    <a:pt x="4961" y="334"/>
                  </a:cubicBezTo>
                  <a:cubicBezTo>
                    <a:pt x="4417" y="636"/>
                    <a:pt x="1755" y="2148"/>
                    <a:pt x="727" y="2753"/>
                  </a:cubicBezTo>
                  <a:cubicBezTo>
                    <a:pt x="61" y="3116"/>
                    <a:pt x="1" y="3721"/>
                    <a:pt x="1" y="4749"/>
                  </a:cubicBezTo>
                  <a:lnTo>
                    <a:pt x="1" y="13399"/>
                  </a:lnTo>
                  <a:cubicBezTo>
                    <a:pt x="1" y="14488"/>
                    <a:pt x="545" y="14609"/>
                    <a:pt x="1090" y="15032"/>
                  </a:cubicBezTo>
                  <a:cubicBezTo>
                    <a:pt x="1883" y="15578"/>
                    <a:pt x="7556" y="16367"/>
                    <a:pt x="10007" y="16367"/>
                  </a:cubicBezTo>
                  <a:cubicBezTo>
                    <a:pt x="10546" y="16367"/>
                    <a:pt x="10929" y="16329"/>
                    <a:pt x="11070" y="16242"/>
                  </a:cubicBezTo>
                  <a:cubicBezTo>
                    <a:pt x="11312" y="16121"/>
                    <a:pt x="11554" y="14428"/>
                    <a:pt x="11494" y="13641"/>
                  </a:cubicBezTo>
                  <a:cubicBezTo>
                    <a:pt x="11433" y="12855"/>
                    <a:pt x="11554" y="4749"/>
                    <a:pt x="11494" y="4084"/>
                  </a:cubicBezTo>
                  <a:cubicBezTo>
                    <a:pt x="11433" y="3419"/>
                    <a:pt x="11494" y="3358"/>
                    <a:pt x="11131" y="3056"/>
                  </a:cubicBezTo>
                  <a:cubicBezTo>
                    <a:pt x="10708" y="2814"/>
                    <a:pt x="7865" y="1362"/>
                    <a:pt x="6897" y="576"/>
                  </a:cubicBezTo>
                  <a:cubicBezTo>
                    <a:pt x="6383" y="152"/>
                    <a:pt x="6020" y="1"/>
                    <a:pt x="5725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8"/>
            <p:cNvSpPr/>
            <p:nvPr/>
          </p:nvSpPr>
          <p:spPr>
            <a:xfrm>
              <a:off x="2576000" y="3365975"/>
              <a:ext cx="288875" cy="407500"/>
            </a:xfrm>
            <a:custGeom>
              <a:avLst/>
              <a:gdLst/>
              <a:ahLst/>
              <a:cxnLst/>
              <a:rect l="l" t="t" r="r" b="b"/>
              <a:pathLst>
                <a:path w="11555" h="16300" extrusionOk="0">
                  <a:moveTo>
                    <a:pt x="5725" y="0"/>
                  </a:moveTo>
                  <a:cubicBezTo>
                    <a:pt x="5430" y="0"/>
                    <a:pt x="5203" y="136"/>
                    <a:pt x="4961" y="288"/>
                  </a:cubicBezTo>
                  <a:cubicBezTo>
                    <a:pt x="4417" y="651"/>
                    <a:pt x="1755" y="2102"/>
                    <a:pt x="727" y="2707"/>
                  </a:cubicBezTo>
                  <a:cubicBezTo>
                    <a:pt x="61" y="3070"/>
                    <a:pt x="1" y="3675"/>
                    <a:pt x="1" y="4764"/>
                  </a:cubicBezTo>
                  <a:lnTo>
                    <a:pt x="1" y="13293"/>
                  </a:lnTo>
                  <a:cubicBezTo>
                    <a:pt x="1" y="14442"/>
                    <a:pt x="606" y="14563"/>
                    <a:pt x="1150" y="14926"/>
                  </a:cubicBezTo>
                  <a:cubicBezTo>
                    <a:pt x="1955" y="15529"/>
                    <a:pt x="7731" y="16300"/>
                    <a:pt x="10076" y="16300"/>
                  </a:cubicBezTo>
                  <a:cubicBezTo>
                    <a:pt x="10552" y="16300"/>
                    <a:pt x="10887" y="16268"/>
                    <a:pt x="11010" y="16196"/>
                  </a:cubicBezTo>
                  <a:cubicBezTo>
                    <a:pt x="11252" y="16015"/>
                    <a:pt x="11554" y="14382"/>
                    <a:pt x="11494" y="13595"/>
                  </a:cubicBezTo>
                  <a:cubicBezTo>
                    <a:pt x="11433" y="12748"/>
                    <a:pt x="11554" y="4764"/>
                    <a:pt x="11494" y="4038"/>
                  </a:cubicBezTo>
                  <a:cubicBezTo>
                    <a:pt x="11433" y="3373"/>
                    <a:pt x="11433" y="3312"/>
                    <a:pt x="11070" y="3070"/>
                  </a:cubicBezTo>
                  <a:cubicBezTo>
                    <a:pt x="10708" y="2768"/>
                    <a:pt x="7865" y="1376"/>
                    <a:pt x="6897" y="530"/>
                  </a:cubicBezTo>
                  <a:cubicBezTo>
                    <a:pt x="6383" y="136"/>
                    <a:pt x="6020" y="0"/>
                    <a:pt x="5725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8"/>
            <p:cNvSpPr/>
            <p:nvPr/>
          </p:nvSpPr>
          <p:spPr>
            <a:xfrm>
              <a:off x="2577525" y="3366900"/>
              <a:ext cx="287350" cy="405075"/>
            </a:xfrm>
            <a:custGeom>
              <a:avLst/>
              <a:gdLst/>
              <a:ahLst/>
              <a:cxnLst/>
              <a:rect l="l" t="t" r="r" b="b"/>
              <a:pathLst>
                <a:path w="11494" h="16203" extrusionOk="0">
                  <a:moveTo>
                    <a:pt x="5701" y="1"/>
                  </a:moveTo>
                  <a:cubicBezTo>
                    <a:pt x="5411" y="1"/>
                    <a:pt x="5179" y="156"/>
                    <a:pt x="4900" y="311"/>
                  </a:cubicBezTo>
                  <a:cubicBezTo>
                    <a:pt x="4356" y="614"/>
                    <a:pt x="1755" y="2126"/>
                    <a:pt x="726" y="2731"/>
                  </a:cubicBezTo>
                  <a:cubicBezTo>
                    <a:pt x="61" y="3094"/>
                    <a:pt x="0" y="3699"/>
                    <a:pt x="0" y="4727"/>
                  </a:cubicBezTo>
                  <a:lnTo>
                    <a:pt x="0" y="13256"/>
                  </a:lnTo>
                  <a:cubicBezTo>
                    <a:pt x="0" y="14345"/>
                    <a:pt x="545" y="14466"/>
                    <a:pt x="1089" y="14889"/>
                  </a:cubicBezTo>
                  <a:cubicBezTo>
                    <a:pt x="1893" y="15441"/>
                    <a:pt x="7617" y="16202"/>
                    <a:pt x="9987" y="16202"/>
                  </a:cubicBezTo>
                  <a:cubicBezTo>
                    <a:pt x="10471" y="16202"/>
                    <a:pt x="10816" y="16171"/>
                    <a:pt x="10949" y="16099"/>
                  </a:cubicBezTo>
                  <a:cubicBezTo>
                    <a:pt x="11191" y="15978"/>
                    <a:pt x="11493" y="14345"/>
                    <a:pt x="11372" y="13498"/>
                  </a:cubicBezTo>
                  <a:cubicBezTo>
                    <a:pt x="11312" y="12711"/>
                    <a:pt x="11493" y="4727"/>
                    <a:pt x="11372" y="4061"/>
                  </a:cubicBezTo>
                  <a:cubicBezTo>
                    <a:pt x="11312" y="3396"/>
                    <a:pt x="11372" y="3275"/>
                    <a:pt x="11009" y="3033"/>
                  </a:cubicBezTo>
                  <a:cubicBezTo>
                    <a:pt x="10647" y="2791"/>
                    <a:pt x="7804" y="1339"/>
                    <a:pt x="6775" y="553"/>
                  </a:cubicBezTo>
                  <a:cubicBezTo>
                    <a:pt x="6304" y="141"/>
                    <a:pt x="5976" y="1"/>
                    <a:pt x="5701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8"/>
            <p:cNvSpPr/>
            <p:nvPr/>
          </p:nvSpPr>
          <p:spPr>
            <a:xfrm>
              <a:off x="2577525" y="3367675"/>
              <a:ext cx="285825" cy="402900"/>
            </a:xfrm>
            <a:custGeom>
              <a:avLst/>
              <a:gdLst/>
              <a:ahLst/>
              <a:cxnLst/>
              <a:rect l="l" t="t" r="r" b="b"/>
              <a:pathLst>
                <a:path w="11433" h="16116" extrusionOk="0">
                  <a:moveTo>
                    <a:pt x="5701" y="0"/>
                  </a:moveTo>
                  <a:cubicBezTo>
                    <a:pt x="5411" y="0"/>
                    <a:pt x="5179" y="154"/>
                    <a:pt x="4900" y="341"/>
                  </a:cubicBezTo>
                  <a:cubicBezTo>
                    <a:pt x="4356" y="643"/>
                    <a:pt x="1755" y="2095"/>
                    <a:pt x="726" y="2700"/>
                  </a:cubicBezTo>
                  <a:cubicBezTo>
                    <a:pt x="61" y="3063"/>
                    <a:pt x="0" y="3668"/>
                    <a:pt x="0" y="4696"/>
                  </a:cubicBezTo>
                  <a:lnTo>
                    <a:pt x="0" y="13225"/>
                  </a:lnTo>
                  <a:cubicBezTo>
                    <a:pt x="0" y="14314"/>
                    <a:pt x="605" y="14435"/>
                    <a:pt x="1089" y="14797"/>
                  </a:cubicBezTo>
                  <a:cubicBezTo>
                    <a:pt x="1886" y="15395"/>
                    <a:pt x="7519" y="16115"/>
                    <a:pt x="9891" y="16115"/>
                  </a:cubicBezTo>
                  <a:cubicBezTo>
                    <a:pt x="10401" y="16115"/>
                    <a:pt x="10760" y="16082"/>
                    <a:pt x="10888" y="16007"/>
                  </a:cubicBezTo>
                  <a:cubicBezTo>
                    <a:pt x="11191" y="15886"/>
                    <a:pt x="11433" y="14253"/>
                    <a:pt x="11372" y="13467"/>
                  </a:cubicBezTo>
                  <a:cubicBezTo>
                    <a:pt x="11312" y="12680"/>
                    <a:pt x="11433" y="4696"/>
                    <a:pt x="11372" y="4030"/>
                  </a:cubicBezTo>
                  <a:cubicBezTo>
                    <a:pt x="11312" y="3365"/>
                    <a:pt x="11372" y="3305"/>
                    <a:pt x="10949" y="3063"/>
                  </a:cubicBezTo>
                  <a:cubicBezTo>
                    <a:pt x="10586" y="2760"/>
                    <a:pt x="7804" y="1369"/>
                    <a:pt x="6775" y="522"/>
                  </a:cubicBezTo>
                  <a:cubicBezTo>
                    <a:pt x="6304" y="139"/>
                    <a:pt x="5976" y="0"/>
                    <a:pt x="5701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8"/>
            <p:cNvSpPr/>
            <p:nvPr/>
          </p:nvSpPr>
          <p:spPr>
            <a:xfrm>
              <a:off x="2579025" y="3369000"/>
              <a:ext cx="284325" cy="400075"/>
            </a:xfrm>
            <a:custGeom>
              <a:avLst/>
              <a:gdLst/>
              <a:ahLst/>
              <a:cxnLst/>
              <a:rect l="l" t="t" r="r" b="b"/>
              <a:pathLst>
                <a:path w="11373" h="16003" extrusionOk="0">
                  <a:moveTo>
                    <a:pt x="5619" y="0"/>
                  </a:moveTo>
                  <a:cubicBezTo>
                    <a:pt x="5339" y="0"/>
                    <a:pt x="5112" y="136"/>
                    <a:pt x="4840" y="288"/>
                  </a:cubicBezTo>
                  <a:cubicBezTo>
                    <a:pt x="4296" y="590"/>
                    <a:pt x="1695" y="2102"/>
                    <a:pt x="666" y="2647"/>
                  </a:cubicBezTo>
                  <a:cubicBezTo>
                    <a:pt x="61" y="3070"/>
                    <a:pt x="1" y="3615"/>
                    <a:pt x="1" y="4703"/>
                  </a:cubicBezTo>
                  <a:cubicBezTo>
                    <a:pt x="1" y="4703"/>
                    <a:pt x="1" y="11418"/>
                    <a:pt x="1" y="13111"/>
                  </a:cubicBezTo>
                  <a:cubicBezTo>
                    <a:pt x="1" y="14261"/>
                    <a:pt x="545" y="14321"/>
                    <a:pt x="1090" y="14744"/>
                  </a:cubicBezTo>
                  <a:cubicBezTo>
                    <a:pt x="1836" y="15292"/>
                    <a:pt x="7448" y="16002"/>
                    <a:pt x="9824" y="16002"/>
                  </a:cubicBezTo>
                  <a:cubicBezTo>
                    <a:pt x="10337" y="16002"/>
                    <a:pt x="10699" y="15969"/>
                    <a:pt x="10828" y="15894"/>
                  </a:cubicBezTo>
                  <a:cubicBezTo>
                    <a:pt x="11070" y="15773"/>
                    <a:pt x="11373" y="14200"/>
                    <a:pt x="11312" y="13414"/>
                  </a:cubicBezTo>
                  <a:cubicBezTo>
                    <a:pt x="11252" y="12567"/>
                    <a:pt x="11373" y="4643"/>
                    <a:pt x="11312" y="3977"/>
                  </a:cubicBezTo>
                  <a:cubicBezTo>
                    <a:pt x="11252" y="3373"/>
                    <a:pt x="11252" y="3252"/>
                    <a:pt x="10889" y="3010"/>
                  </a:cubicBezTo>
                  <a:cubicBezTo>
                    <a:pt x="10526" y="2768"/>
                    <a:pt x="7744" y="1316"/>
                    <a:pt x="6715" y="530"/>
                  </a:cubicBezTo>
                  <a:cubicBezTo>
                    <a:pt x="6231" y="136"/>
                    <a:pt x="5899" y="0"/>
                    <a:pt x="5619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8"/>
            <p:cNvSpPr/>
            <p:nvPr/>
          </p:nvSpPr>
          <p:spPr>
            <a:xfrm>
              <a:off x="2579025" y="3369925"/>
              <a:ext cx="282825" cy="397750"/>
            </a:xfrm>
            <a:custGeom>
              <a:avLst/>
              <a:gdLst/>
              <a:ahLst/>
              <a:cxnLst/>
              <a:rect l="l" t="t" r="r" b="b"/>
              <a:pathLst>
                <a:path w="11313" h="15910" extrusionOk="0">
                  <a:moveTo>
                    <a:pt x="5641" y="1"/>
                  </a:moveTo>
                  <a:cubicBezTo>
                    <a:pt x="5351" y="1"/>
                    <a:pt x="5119" y="156"/>
                    <a:pt x="4840" y="311"/>
                  </a:cubicBezTo>
                  <a:cubicBezTo>
                    <a:pt x="4296" y="614"/>
                    <a:pt x="1695" y="2065"/>
                    <a:pt x="727" y="2670"/>
                  </a:cubicBezTo>
                  <a:cubicBezTo>
                    <a:pt x="61" y="3033"/>
                    <a:pt x="1" y="3638"/>
                    <a:pt x="1" y="4666"/>
                  </a:cubicBezTo>
                  <a:cubicBezTo>
                    <a:pt x="1" y="4666"/>
                    <a:pt x="1" y="11381"/>
                    <a:pt x="1" y="13074"/>
                  </a:cubicBezTo>
                  <a:cubicBezTo>
                    <a:pt x="1" y="14163"/>
                    <a:pt x="545" y="14284"/>
                    <a:pt x="1090" y="14647"/>
                  </a:cubicBezTo>
                  <a:cubicBezTo>
                    <a:pt x="1829" y="15238"/>
                    <a:pt x="7343" y="15910"/>
                    <a:pt x="9756" y="15910"/>
                  </a:cubicBezTo>
                  <a:cubicBezTo>
                    <a:pt x="10305" y="15910"/>
                    <a:pt x="10694" y="15875"/>
                    <a:pt x="10828" y="15796"/>
                  </a:cubicBezTo>
                  <a:cubicBezTo>
                    <a:pt x="11070" y="15675"/>
                    <a:pt x="11312" y="14103"/>
                    <a:pt x="11252" y="13316"/>
                  </a:cubicBezTo>
                  <a:cubicBezTo>
                    <a:pt x="11191" y="12530"/>
                    <a:pt x="11312" y="4666"/>
                    <a:pt x="11252" y="4001"/>
                  </a:cubicBezTo>
                  <a:cubicBezTo>
                    <a:pt x="11191" y="3336"/>
                    <a:pt x="11252" y="3275"/>
                    <a:pt x="10889" y="2973"/>
                  </a:cubicBezTo>
                  <a:cubicBezTo>
                    <a:pt x="10526" y="2731"/>
                    <a:pt x="7683" y="1339"/>
                    <a:pt x="6715" y="553"/>
                  </a:cubicBezTo>
                  <a:cubicBezTo>
                    <a:pt x="6244" y="141"/>
                    <a:pt x="5916" y="1"/>
                    <a:pt x="5641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8"/>
            <p:cNvSpPr/>
            <p:nvPr/>
          </p:nvSpPr>
          <p:spPr>
            <a:xfrm>
              <a:off x="2579025" y="3370500"/>
              <a:ext cx="282825" cy="396525"/>
            </a:xfrm>
            <a:custGeom>
              <a:avLst/>
              <a:gdLst/>
              <a:ahLst/>
              <a:cxnLst/>
              <a:rect l="l" t="t" r="r" b="b"/>
              <a:pathLst>
                <a:path w="11313" h="15861" extrusionOk="0">
                  <a:moveTo>
                    <a:pt x="5619" y="1"/>
                  </a:moveTo>
                  <a:cubicBezTo>
                    <a:pt x="5339" y="1"/>
                    <a:pt x="5112" y="137"/>
                    <a:pt x="4840" y="288"/>
                  </a:cubicBezTo>
                  <a:cubicBezTo>
                    <a:pt x="4296" y="591"/>
                    <a:pt x="1755" y="2103"/>
                    <a:pt x="727" y="2647"/>
                  </a:cubicBezTo>
                  <a:cubicBezTo>
                    <a:pt x="61" y="3010"/>
                    <a:pt x="1" y="3615"/>
                    <a:pt x="1" y="4643"/>
                  </a:cubicBezTo>
                  <a:lnTo>
                    <a:pt x="1" y="13051"/>
                  </a:lnTo>
                  <a:cubicBezTo>
                    <a:pt x="1" y="14140"/>
                    <a:pt x="606" y="14261"/>
                    <a:pt x="1090" y="14624"/>
                  </a:cubicBezTo>
                  <a:cubicBezTo>
                    <a:pt x="1847" y="15179"/>
                    <a:pt x="7613" y="15860"/>
                    <a:pt x="9890" y="15860"/>
                  </a:cubicBezTo>
                  <a:cubicBezTo>
                    <a:pt x="10343" y="15860"/>
                    <a:pt x="10658" y="15833"/>
                    <a:pt x="10768" y="15773"/>
                  </a:cubicBezTo>
                  <a:cubicBezTo>
                    <a:pt x="11070" y="15592"/>
                    <a:pt x="11312" y="14080"/>
                    <a:pt x="11252" y="13293"/>
                  </a:cubicBezTo>
                  <a:cubicBezTo>
                    <a:pt x="11191" y="12507"/>
                    <a:pt x="11312" y="4643"/>
                    <a:pt x="11252" y="3978"/>
                  </a:cubicBezTo>
                  <a:cubicBezTo>
                    <a:pt x="11191" y="3313"/>
                    <a:pt x="11191" y="3252"/>
                    <a:pt x="10828" y="3010"/>
                  </a:cubicBezTo>
                  <a:cubicBezTo>
                    <a:pt x="10466" y="2708"/>
                    <a:pt x="7683" y="1377"/>
                    <a:pt x="6715" y="530"/>
                  </a:cubicBezTo>
                  <a:cubicBezTo>
                    <a:pt x="6231" y="137"/>
                    <a:pt x="5899" y="1"/>
                    <a:pt x="5619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8"/>
            <p:cNvSpPr/>
            <p:nvPr/>
          </p:nvSpPr>
          <p:spPr>
            <a:xfrm>
              <a:off x="2580550" y="3372025"/>
              <a:ext cx="279775" cy="393600"/>
            </a:xfrm>
            <a:custGeom>
              <a:avLst/>
              <a:gdLst/>
              <a:ahLst/>
              <a:cxnLst/>
              <a:rect l="l" t="t" r="r" b="b"/>
              <a:pathLst>
                <a:path w="11191" h="15744" extrusionOk="0">
                  <a:moveTo>
                    <a:pt x="5558" y="0"/>
                  </a:moveTo>
                  <a:cubicBezTo>
                    <a:pt x="5278" y="0"/>
                    <a:pt x="5051" y="136"/>
                    <a:pt x="4779" y="288"/>
                  </a:cubicBezTo>
                  <a:cubicBezTo>
                    <a:pt x="4295" y="590"/>
                    <a:pt x="1694" y="2042"/>
                    <a:pt x="666" y="2647"/>
                  </a:cubicBezTo>
                  <a:cubicBezTo>
                    <a:pt x="61" y="3010"/>
                    <a:pt x="0" y="3554"/>
                    <a:pt x="0" y="4582"/>
                  </a:cubicBezTo>
                  <a:cubicBezTo>
                    <a:pt x="0" y="4582"/>
                    <a:pt x="0" y="11297"/>
                    <a:pt x="0" y="12930"/>
                  </a:cubicBezTo>
                  <a:cubicBezTo>
                    <a:pt x="0" y="14019"/>
                    <a:pt x="545" y="14140"/>
                    <a:pt x="1089" y="14563"/>
                  </a:cubicBezTo>
                  <a:cubicBezTo>
                    <a:pt x="1788" y="15112"/>
                    <a:pt x="7389" y="15744"/>
                    <a:pt x="9733" y="15744"/>
                  </a:cubicBezTo>
                  <a:cubicBezTo>
                    <a:pt x="10230" y="15744"/>
                    <a:pt x="10580" y="15715"/>
                    <a:pt x="10707" y="15652"/>
                  </a:cubicBezTo>
                  <a:cubicBezTo>
                    <a:pt x="10949" y="15470"/>
                    <a:pt x="11191" y="14019"/>
                    <a:pt x="11130" y="13232"/>
                  </a:cubicBezTo>
                  <a:cubicBezTo>
                    <a:pt x="11070" y="12446"/>
                    <a:pt x="11191" y="4582"/>
                    <a:pt x="11130" y="3917"/>
                  </a:cubicBezTo>
                  <a:cubicBezTo>
                    <a:pt x="11070" y="3312"/>
                    <a:pt x="11130" y="3191"/>
                    <a:pt x="10767" y="2949"/>
                  </a:cubicBezTo>
                  <a:cubicBezTo>
                    <a:pt x="10405" y="2707"/>
                    <a:pt x="7622" y="1316"/>
                    <a:pt x="6654" y="530"/>
                  </a:cubicBezTo>
                  <a:cubicBezTo>
                    <a:pt x="6170" y="136"/>
                    <a:pt x="5838" y="0"/>
                    <a:pt x="5558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8"/>
            <p:cNvSpPr/>
            <p:nvPr/>
          </p:nvSpPr>
          <p:spPr>
            <a:xfrm>
              <a:off x="2580550" y="3372025"/>
              <a:ext cx="279775" cy="392100"/>
            </a:xfrm>
            <a:custGeom>
              <a:avLst/>
              <a:gdLst/>
              <a:ahLst/>
              <a:cxnLst/>
              <a:rect l="l" t="t" r="r" b="b"/>
              <a:pathLst>
                <a:path w="11191" h="15684" extrusionOk="0">
                  <a:moveTo>
                    <a:pt x="5558" y="0"/>
                  </a:moveTo>
                  <a:cubicBezTo>
                    <a:pt x="5278" y="0"/>
                    <a:pt x="5051" y="136"/>
                    <a:pt x="4779" y="288"/>
                  </a:cubicBezTo>
                  <a:cubicBezTo>
                    <a:pt x="4295" y="651"/>
                    <a:pt x="1694" y="2102"/>
                    <a:pt x="726" y="2647"/>
                  </a:cubicBezTo>
                  <a:cubicBezTo>
                    <a:pt x="61" y="3010"/>
                    <a:pt x="0" y="3615"/>
                    <a:pt x="0" y="4643"/>
                  </a:cubicBezTo>
                  <a:cubicBezTo>
                    <a:pt x="0" y="4643"/>
                    <a:pt x="0" y="11297"/>
                    <a:pt x="0" y="12930"/>
                  </a:cubicBezTo>
                  <a:cubicBezTo>
                    <a:pt x="0" y="14019"/>
                    <a:pt x="545" y="14140"/>
                    <a:pt x="1089" y="14503"/>
                  </a:cubicBezTo>
                  <a:cubicBezTo>
                    <a:pt x="1838" y="15052"/>
                    <a:pt x="7406" y="15683"/>
                    <a:pt x="9704" y="15683"/>
                  </a:cubicBezTo>
                  <a:cubicBezTo>
                    <a:pt x="10190" y="15683"/>
                    <a:pt x="10530" y="15655"/>
                    <a:pt x="10647" y="15591"/>
                  </a:cubicBezTo>
                  <a:cubicBezTo>
                    <a:pt x="10949" y="15470"/>
                    <a:pt x="11191" y="13958"/>
                    <a:pt x="11130" y="13172"/>
                  </a:cubicBezTo>
                  <a:cubicBezTo>
                    <a:pt x="11070" y="12385"/>
                    <a:pt x="11191" y="4643"/>
                    <a:pt x="11130" y="3977"/>
                  </a:cubicBezTo>
                  <a:cubicBezTo>
                    <a:pt x="11070" y="3312"/>
                    <a:pt x="11130" y="3252"/>
                    <a:pt x="10767" y="3010"/>
                  </a:cubicBezTo>
                  <a:cubicBezTo>
                    <a:pt x="10344" y="2707"/>
                    <a:pt x="7622" y="1376"/>
                    <a:pt x="6654" y="530"/>
                  </a:cubicBezTo>
                  <a:cubicBezTo>
                    <a:pt x="6170" y="136"/>
                    <a:pt x="5838" y="0"/>
                    <a:pt x="5558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8"/>
            <p:cNvSpPr/>
            <p:nvPr/>
          </p:nvSpPr>
          <p:spPr>
            <a:xfrm>
              <a:off x="2580550" y="3373525"/>
              <a:ext cx="279775" cy="389075"/>
            </a:xfrm>
            <a:custGeom>
              <a:avLst/>
              <a:gdLst/>
              <a:ahLst/>
              <a:cxnLst/>
              <a:rect l="l" t="t" r="r" b="b"/>
              <a:pathLst>
                <a:path w="11191" h="15563" extrusionOk="0">
                  <a:moveTo>
                    <a:pt x="5558" y="1"/>
                  </a:moveTo>
                  <a:cubicBezTo>
                    <a:pt x="5278" y="1"/>
                    <a:pt x="5051" y="137"/>
                    <a:pt x="4779" y="288"/>
                  </a:cubicBezTo>
                  <a:cubicBezTo>
                    <a:pt x="4295" y="591"/>
                    <a:pt x="1694" y="2042"/>
                    <a:pt x="726" y="2647"/>
                  </a:cubicBezTo>
                  <a:cubicBezTo>
                    <a:pt x="121" y="3010"/>
                    <a:pt x="0" y="3555"/>
                    <a:pt x="0" y="4583"/>
                  </a:cubicBezTo>
                  <a:lnTo>
                    <a:pt x="0" y="12870"/>
                  </a:lnTo>
                  <a:cubicBezTo>
                    <a:pt x="0" y="13959"/>
                    <a:pt x="605" y="14019"/>
                    <a:pt x="1089" y="14443"/>
                  </a:cubicBezTo>
                  <a:cubicBezTo>
                    <a:pt x="1837" y="14941"/>
                    <a:pt x="7393" y="15563"/>
                    <a:pt x="9695" y="15563"/>
                  </a:cubicBezTo>
                  <a:cubicBezTo>
                    <a:pt x="10186" y="15563"/>
                    <a:pt x="10530" y="15535"/>
                    <a:pt x="10647" y="15471"/>
                  </a:cubicBezTo>
                  <a:cubicBezTo>
                    <a:pt x="10949" y="15350"/>
                    <a:pt x="11191" y="13898"/>
                    <a:pt x="11130" y="13112"/>
                  </a:cubicBezTo>
                  <a:cubicBezTo>
                    <a:pt x="11070" y="12325"/>
                    <a:pt x="11191" y="4583"/>
                    <a:pt x="11130" y="3917"/>
                  </a:cubicBezTo>
                  <a:cubicBezTo>
                    <a:pt x="11070" y="3252"/>
                    <a:pt x="11070" y="3192"/>
                    <a:pt x="10707" y="2950"/>
                  </a:cubicBezTo>
                  <a:cubicBezTo>
                    <a:pt x="10344" y="2708"/>
                    <a:pt x="7622" y="1316"/>
                    <a:pt x="6654" y="530"/>
                  </a:cubicBezTo>
                  <a:cubicBezTo>
                    <a:pt x="6170" y="137"/>
                    <a:pt x="5838" y="1"/>
                    <a:pt x="5558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8"/>
            <p:cNvSpPr/>
            <p:nvPr/>
          </p:nvSpPr>
          <p:spPr>
            <a:xfrm>
              <a:off x="2582050" y="3374475"/>
              <a:ext cx="276775" cy="387600"/>
            </a:xfrm>
            <a:custGeom>
              <a:avLst/>
              <a:gdLst/>
              <a:ahLst/>
              <a:cxnLst/>
              <a:rect l="l" t="t" r="r" b="b"/>
              <a:pathLst>
                <a:path w="11071" h="15504" extrusionOk="0">
                  <a:moveTo>
                    <a:pt x="5520" y="0"/>
                  </a:moveTo>
                  <a:cubicBezTo>
                    <a:pt x="5230" y="0"/>
                    <a:pt x="4998" y="155"/>
                    <a:pt x="4719" y="311"/>
                  </a:cubicBezTo>
                  <a:cubicBezTo>
                    <a:pt x="4235" y="613"/>
                    <a:pt x="1695" y="2065"/>
                    <a:pt x="666" y="2609"/>
                  </a:cubicBezTo>
                  <a:cubicBezTo>
                    <a:pt x="61" y="2972"/>
                    <a:pt x="1" y="3517"/>
                    <a:pt x="1" y="4545"/>
                  </a:cubicBezTo>
                  <a:lnTo>
                    <a:pt x="1" y="12771"/>
                  </a:lnTo>
                  <a:cubicBezTo>
                    <a:pt x="1" y="13860"/>
                    <a:pt x="545" y="13981"/>
                    <a:pt x="1090" y="14344"/>
                  </a:cubicBezTo>
                  <a:cubicBezTo>
                    <a:pt x="1800" y="14902"/>
                    <a:pt x="7539" y="15503"/>
                    <a:pt x="9723" y="15503"/>
                  </a:cubicBezTo>
                  <a:cubicBezTo>
                    <a:pt x="10141" y="15503"/>
                    <a:pt x="10429" y="15481"/>
                    <a:pt x="10526" y="15433"/>
                  </a:cubicBezTo>
                  <a:cubicBezTo>
                    <a:pt x="10828" y="15251"/>
                    <a:pt x="11070" y="13800"/>
                    <a:pt x="11010" y="13074"/>
                  </a:cubicBezTo>
                  <a:cubicBezTo>
                    <a:pt x="10949" y="12287"/>
                    <a:pt x="11070" y="4545"/>
                    <a:pt x="11010" y="3879"/>
                  </a:cubicBezTo>
                  <a:cubicBezTo>
                    <a:pt x="10949" y="3275"/>
                    <a:pt x="11010" y="3214"/>
                    <a:pt x="10647" y="2912"/>
                  </a:cubicBezTo>
                  <a:cubicBezTo>
                    <a:pt x="10284" y="2670"/>
                    <a:pt x="7562" y="1339"/>
                    <a:pt x="6594" y="553"/>
                  </a:cubicBezTo>
                  <a:cubicBezTo>
                    <a:pt x="6123" y="140"/>
                    <a:pt x="5795" y="0"/>
                    <a:pt x="5520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8"/>
            <p:cNvSpPr/>
            <p:nvPr/>
          </p:nvSpPr>
          <p:spPr>
            <a:xfrm>
              <a:off x="2582050" y="3375050"/>
              <a:ext cx="276775" cy="386050"/>
            </a:xfrm>
            <a:custGeom>
              <a:avLst/>
              <a:gdLst/>
              <a:ahLst/>
              <a:cxnLst/>
              <a:rect l="l" t="t" r="r" b="b"/>
              <a:pathLst>
                <a:path w="11071" h="15442" extrusionOk="0">
                  <a:moveTo>
                    <a:pt x="5498" y="0"/>
                  </a:moveTo>
                  <a:cubicBezTo>
                    <a:pt x="5218" y="0"/>
                    <a:pt x="4991" y="136"/>
                    <a:pt x="4719" y="288"/>
                  </a:cubicBezTo>
                  <a:cubicBezTo>
                    <a:pt x="4235" y="590"/>
                    <a:pt x="1695" y="2042"/>
                    <a:pt x="727" y="2586"/>
                  </a:cubicBezTo>
                  <a:cubicBezTo>
                    <a:pt x="61" y="2949"/>
                    <a:pt x="1" y="3554"/>
                    <a:pt x="1" y="4522"/>
                  </a:cubicBezTo>
                  <a:lnTo>
                    <a:pt x="1" y="12748"/>
                  </a:lnTo>
                  <a:cubicBezTo>
                    <a:pt x="1" y="13837"/>
                    <a:pt x="545" y="13958"/>
                    <a:pt x="1090" y="14321"/>
                  </a:cubicBezTo>
                  <a:cubicBezTo>
                    <a:pt x="1788" y="14820"/>
                    <a:pt x="7335" y="15441"/>
                    <a:pt x="9602" y="15441"/>
                  </a:cubicBezTo>
                  <a:cubicBezTo>
                    <a:pt x="10085" y="15441"/>
                    <a:pt x="10420" y="15413"/>
                    <a:pt x="10526" y="15349"/>
                  </a:cubicBezTo>
                  <a:cubicBezTo>
                    <a:pt x="10828" y="15168"/>
                    <a:pt x="11070" y="13777"/>
                    <a:pt x="11010" y="12990"/>
                  </a:cubicBezTo>
                  <a:cubicBezTo>
                    <a:pt x="10949" y="12204"/>
                    <a:pt x="11070" y="4522"/>
                    <a:pt x="11010" y="3917"/>
                  </a:cubicBezTo>
                  <a:cubicBezTo>
                    <a:pt x="10949" y="3252"/>
                    <a:pt x="10949" y="3191"/>
                    <a:pt x="10587" y="2949"/>
                  </a:cubicBezTo>
                  <a:cubicBezTo>
                    <a:pt x="10224" y="2707"/>
                    <a:pt x="7562" y="1316"/>
                    <a:pt x="6594" y="530"/>
                  </a:cubicBezTo>
                  <a:cubicBezTo>
                    <a:pt x="6110" y="136"/>
                    <a:pt x="5778" y="0"/>
                    <a:pt x="5498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8"/>
            <p:cNvSpPr/>
            <p:nvPr/>
          </p:nvSpPr>
          <p:spPr>
            <a:xfrm>
              <a:off x="2583575" y="3376550"/>
              <a:ext cx="273725" cy="383150"/>
            </a:xfrm>
            <a:custGeom>
              <a:avLst/>
              <a:gdLst/>
              <a:ahLst/>
              <a:cxnLst/>
              <a:rect l="l" t="t" r="r" b="b"/>
              <a:pathLst>
                <a:path w="10949" h="15326" extrusionOk="0">
                  <a:moveTo>
                    <a:pt x="5437" y="1"/>
                  </a:moveTo>
                  <a:cubicBezTo>
                    <a:pt x="5157" y="1"/>
                    <a:pt x="4930" y="137"/>
                    <a:pt x="4658" y="288"/>
                  </a:cubicBezTo>
                  <a:cubicBezTo>
                    <a:pt x="4174" y="591"/>
                    <a:pt x="1634" y="1982"/>
                    <a:pt x="666" y="2587"/>
                  </a:cubicBezTo>
                  <a:cubicBezTo>
                    <a:pt x="61" y="2950"/>
                    <a:pt x="0" y="3494"/>
                    <a:pt x="0" y="4522"/>
                  </a:cubicBezTo>
                  <a:cubicBezTo>
                    <a:pt x="0" y="4522"/>
                    <a:pt x="0" y="11055"/>
                    <a:pt x="0" y="12688"/>
                  </a:cubicBezTo>
                  <a:cubicBezTo>
                    <a:pt x="0" y="13717"/>
                    <a:pt x="545" y="13838"/>
                    <a:pt x="1029" y="14201"/>
                  </a:cubicBezTo>
                  <a:cubicBezTo>
                    <a:pt x="1719" y="14743"/>
                    <a:pt x="7114" y="15326"/>
                    <a:pt x="9444" y="15326"/>
                  </a:cubicBezTo>
                  <a:cubicBezTo>
                    <a:pt x="9972" y="15326"/>
                    <a:pt x="10342" y="15296"/>
                    <a:pt x="10465" y="15229"/>
                  </a:cubicBezTo>
                  <a:cubicBezTo>
                    <a:pt x="10767" y="15047"/>
                    <a:pt x="10949" y="13717"/>
                    <a:pt x="10888" y="12930"/>
                  </a:cubicBezTo>
                  <a:cubicBezTo>
                    <a:pt x="10828" y="12144"/>
                    <a:pt x="10949" y="4522"/>
                    <a:pt x="10888" y="3857"/>
                  </a:cubicBezTo>
                  <a:cubicBezTo>
                    <a:pt x="10828" y="3252"/>
                    <a:pt x="10888" y="3131"/>
                    <a:pt x="10526" y="2889"/>
                  </a:cubicBezTo>
                  <a:cubicBezTo>
                    <a:pt x="10163" y="2647"/>
                    <a:pt x="7441" y="1316"/>
                    <a:pt x="6533" y="530"/>
                  </a:cubicBezTo>
                  <a:cubicBezTo>
                    <a:pt x="6049" y="137"/>
                    <a:pt x="5717" y="1"/>
                    <a:pt x="5437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8"/>
            <p:cNvSpPr/>
            <p:nvPr/>
          </p:nvSpPr>
          <p:spPr>
            <a:xfrm>
              <a:off x="2583575" y="3376550"/>
              <a:ext cx="273725" cy="381650"/>
            </a:xfrm>
            <a:custGeom>
              <a:avLst/>
              <a:gdLst/>
              <a:ahLst/>
              <a:cxnLst/>
              <a:rect l="l" t="t" r="r" b="b"/>
              <a:pathLst>
                <a:path w="10949" h="15266" extrusionOk="0">
                  <a:moveTo>
                    <a:pt x="5437" y="1"/>
                  </a:moveTo>
                  <a:cubicBezTo>
                    <a:pt x="5157" y="1"/>
                    <a:pt x="4930" y="137"/>
                    <a:pt x="4658" y="288"/>
                  </a:cubicBezTo>
                  <a:cubicBezTo>
                    <a:pt x="4174" y="591"/>
                    <a:pt x="1694" y="2042"/>
                    <a:pt x="666" y="2587"/>
                  </a:cubicBezTo>
                  <a:cubicBezTo>
                    <a:pt x="61" y="2950"/>
                    <a:pt x="0" y="3555"/>
                    <a:pt x="0" y="4522"/>
                  </a:cubicBezTo>
                  <a:lnTo>
                    <a:pt x="0" y="12628"/>
                  </a:lnTo>
                  <a:cubicBezTo>
                    <a:pt x="0" y="13717"/>
                    <a:pt x="545" y="13838"/>
                    <a:pt x="1089" y="14201"/>
                  </a:cubicBezTo>
                  <a:cubicBezTo>
                    <a:pt x="1729" y="14693"/>
                    <a:pt x="7101" y="15266"/>
                    <a:pt x="9402" y="15266"/>
                  </a:cubicBezTo>
                  <a:cubicBezTo>
                    <a:pt x="9927" y="15266"/>
                    <a:pt x="10292" y="15236"/>
                    <a:pt x="10405" y="15168"/>
                  </a:cubicBezTo>
                  <a:cubicBezTo>
                    <a:pt x="10767" y="14987"/>
                    <a:pt x="10949" y="13656"/>
                    <a:pt x="10888" y="12930"/>
                  </a:cubicBezTo>
                  <a:cubicBezTo>
                    <a:pt x="10828" y="12144"/>
                    <a:pt x="10949" y="4522"/>
                    <a:pt x="10888" y="3857"/>
                  </a:cubicBezTo>
                  <a:cubicBezTo>
                    <a:pt x="10828" y="3252"/>
                    <a:pt x="10888" y="3192"/>
                    <a:pt x="10526" y="2950"/>
                  </a:cubicBezTo>
                  <a:cubicBezTo>
                    <a:pt x="10163" y="2647"/>
                    <a:pt x="7441" y="1316"/>
                    <a:pt x="6533" y="530"/>
                  </a:cubicBezTo>
                  <a:cubicBezTo>
                    <a:pt x="6049" y="137"/>
                    <a:pt x="5717" y="1"/>
                    <a:pt x="5437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8"/>
            <p:cNvSpPr/>
            <p:nvPr/>
          </p:nvSpPr>
          <p:spPr>
            <a:xfrm>
              <a:off x="2583575" y="3378075"/>
              <a:ext cx="273725" cy="378750"/>
            </a:xfrm>
            <a:custGeom>
              <a:avLst/>
              <a:gdLst/>
              <a:ahLst/>
              <a:cxnLst/>
              <a:rect l="l" t="t" r="r" b="b"/>
              <a:pathLst>
                <a:path w="10949" h="15150" extrusionOk="0">
                  <a:moveTo>
                    <a:pt x="5429" y="0"/>
                  </a:moveTo>
                  <a:cubicBezTo>
                    <a:pt x="5157" y="0"/>
                    <a:pt x="4930" y="136"/>
                    <a:pt x="4658" y="288"/>
                  </a:cubicBezTo>
                  <a:cubicBezTo>
                    <a:pt x="4174" y="590"/>
                    <a:pt x="1694" y="1981"/>
                    <a:pt x="726" y="2586"/>
                  </a:cubicBezTo>
                  <a:cubicBezTo>
                    <a:pt x="121" y="2949"/>
                    <a:pt x="0" y="3494"/>
                    <a:pt x="0" y="4461"/>
                  </a:cubicBezTo>
                  <a:cubicBezTo>
                    <a:pt x="0" y="4461"/>
                    <a:pt x="0" y="10934"/>
                    <a:pt x="0" y="12567"/>
                  </a:cubicBezTo>
                  <a:cubicBezTo>
                    <a:pt x="0" y="13656"/>
                    <a:pt x="545" y="13716"/>
                    <a:pt x="1089" y="14140"/>
                  </a:cubicBezTo>
                  <a:cubicBezTo>
                    <a:pt x="1769" y="14625"/>
                    <a:pt x="6973" y="15150"/>
                    <a:pt x="9311" y="15150"/>
                  </a:cubicBezTo>
                  <a:cubicBezTo>
                    <a:pt x="9884" y="15150"/>
                    <a:pt x="10285" y="15118"/>
                    <a:pt x="10405" y="15047"/>
                  </a:cubicBezTo>
                  <a:cubicBezTo>
                    <a:pt x="10707" y="14865"/>
                    <a:pt x="10949" y="13595"/>
                    <a:pt x="10888" y="12809"/>
                  </a:cubicBezTo>
                  <a:cubicBezTo>
                    <a:pt x="10828" y="12083"/>
                    <a:pt x="10949" y="4461"/>
                    <a:pt x="10888" y="3856"/>
                  </a:cubicBezTo>
                  <a:cubicBezTo>
                    <a:pt x="10828" y="3191"/>
                    <a:pt x="10828" y="3131"/>
                    <a:pt x="10465" y="2889"/>
                  </a:cubicBezTo>
                  <a:cubicBezTo>
                    <a:pt x="10102" y="2647"/>
                    <a:pt x="7441" y="1316"/>
                    <a:pt x="6473" y="530"/>
                  </a:cubicBezTo>
                  <a:cubicBezTo>
                    <a:pt x="6019" y="136"/>
                    <a:pt x="5702" y="0"/>
                    <a:pt x="5429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8"/>
            <p:cNvSpPr/>
            <p:nvPr/>
          </p:nvSpPr>
          <p:spPr>
            <a:xfrm>
              <a:off x="2585075" y="3379375"/>
              <a:ext cx="270725" cy="376775"/>
            </a:xfrm>
            <a:custGeom>
              <a:avLst/>
              <a:gdLst/>
              <a:ahLst/>
              <a:cxnLst/>
              <a:rect l="l" t="t" r="r" b="b"/>
              <a:pathLst>
                <a:path w="10829" h="15071" extrusionOk="0">
                  <a:moveTo>
                    <a:pt x="5400" y="1"/>
                  </a:moveTo>
                  <a:cubicBezTo>
                    <a:pt x="5125" y="1"/>
                    <a:pt x="4908" y="140"/>
                    <a:pt x="4659" y="296"/>
                  </a:cubicBezTo>
                  <a:cubicBezTo>
                    <a:pt x="4114" y="599"/>
                    <a:pt x="1634" y="1990"/>
                    <a:pt x="666" y="2534"/>
                  </a:cubicBezTo>
                  <a:cubicBezTo>
                    <a:pt x="61" y="2897"/>
                    <a:pt x="1" y="3442"/>
                    <a:pt x="1" y="4470"/>
                  </a:cubicBezTo>
                  <a:lnTo>
                    <a:pt x="1" y="12515"/>
                  </a:lnTo>
                  <a:cubicBezTo>
                    <a:pt x="1" y="13543"/>
                    <a:pt x="545" y="13664"/>
                    <a:pt x="1029" y="14027"/>
                  </a:cubicBezTo>
                  <a:cubicBezTo>
                    <a:pt x="1730" y="14528"/>
                    <a:pt x="7243" y="15070"/>
                    <a:pt x="9427" y="15070"/>
                  </a:cubicBezTo>
                  <a:cubicBezTo>
                    <a:pt x="9880" y="15070"/>
                    <a:pt x="10190" y="15047"/>
                    <a:pt x="10284" y="14995"/>
                  </a:cubicBezTo>
                  <a:cubicBezTo>
                    <a:pt x="10647" y="14813"/>
                    <a:pt x="10828" y="13483"/>
                    <a:pt x="10768" y="12757"/>
                  </a:cubicBezTo>
                  <a:cubicBezTo>
                    <a:pt x="10707" y="11970"/>
                    <a:pt x="10828" y="4470"/>
                    <a:pt x="10768" y="3804"/>
                  </a:cubicBezTo>
                  <a:cubicBezTo>
                    <a:pt x="10707" y="3200"/>
                    <a:pt x="10768" y="3079"/>
                    <a:pt x="10405" y="2837"/>
                  </a:cubicBezTo>
                  <a:cubicBezTo>
                    <a:pt x="10042" y="2595"/>
                    <a:pt x="7381" y="1264"/>
                    <a:pt x="6413" y="478"/>
                  </a:cubicBezTo>
                  <a:cubicBezTo>
                    <a:pt x="5972" y="125"/>
                    <a:pt x="5660" y="1"/>
                    <a:pt x="5400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8"/>
            <p:cNvSpPr/>
            <p:nvPr/>
          </p:nvSpPr>
          <p:spPr>
            <a:xfrm>
              <a:off x="2585075" y="3379575"/>
              <a:ext cx="270725" cy="375175"/>
            </a:xfrm>
            <a:custGeom>
              <a:avLst/>
              <a:gdLst/>
              <a:ahLst/>
              <a:cxnLst/>
              <a:rect l="l" t="t" r="r" b="b"/>
              <a:pathLst>
                <a:path w="10829" h="15007" extrusionOk="0">
                  <a:moveTo>
                    <a:pt x="5377" y="1"/>
                  </a:moveTo>
                  <a:cubicBezTo>
                    <a:pt x="5112" y="1"/>
                    <a:pt x="4901" y="137"/>
                    <a:pt x="4659" y="288"/>
                  </a:cubicBezTo>
                  <a:cubicBezTo>
                    <a:pt x="4114" y="591"/>
                    <a:pt x="1634" y="1982"/>
                    <a:pt x="666" y="2587"/>
                  </a:cubicBezTo>
                  <a:cubicBezTo>
                    <a:pt x="61" y="2889"/>
                    <a:pt x="1" y="3494"/>
                    <a:pt x="1" y="4462"/>
                  </a:cubicBezTo>
                  <a:lnTo>
                    <a:pt x="1" y="12507"/>
                  </a:lnTo>
                  <a:cubicBezTo>
                    <a:pt x="1" y="13535"/>
                    <a:pt x="545" y="13596"/>
                    <a:pt x="1029" y="14019"/>
                  </a:cubicBezTo>
                  <a:cubicBezTo>
                    <a:pt x="1721" y="14513"/>
                    <a:pt x="7090" y="15007"/>
                    <a:pt x="9334" y="15007"/>
                  </a:cubicBezTo>
                  <a:cubicBezTo>
                    <a:pt x="9838" y="15007"/>
                    <a:pt x="10184" y="14982"/>
                    <a:pt x="10284" y="14926"/>
                  </a:cubicBezTo>
                  <a:cubicBezTo>
                    <a:pt x="10647" y="14745"/>
                    <a:pt x="10828" y="13475"/>
                    <a:pt x="10768" y="12749"/>
                  </a:cubicBezTo>
                  <a:cubicBezTo>
                    <a:pt x="10707" y="11962"/>
                    <a:pt x="10828" y="4462"/>
                    <a:pt x="10768" y="3796"/>
                  </a:cubicBezTo>
                  <a:cubicBezTo>
                    <a:pt x="10707" y="3192"/>
                    <a:pt x="10707" y="3131"/>
                    <a:pt x="10405" y="2889"/>
                  </a:cubicBezTo>
                  <a:cubicBezTo>
                    <a:pt x="10042" y="2647"/>
                    <a:pt x="7381" y="1316"/>
                    <a:pt x="6413" y="530"/>
                  </a:cubicBezTo>
                  <a:cubicBezTo>
                    <a:pt x="5959" y="137"/>
                    <a:pt x="5642" y="1"/>
                    <a:pt x="5377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8"/>
            <p:cNvSpPr/>
            <p:nvPr/>
          </p:nvSpPr>
          <p:spPr>
            <a:xfrm>
              <a:off x="2586600" y="3381100"/>
              <a:ext cx="267675" cy="372150"/>
            </a:xfrm>
            <a:custGeom>
              <a:avLst/>
              <a:gdLst/>
              <a:ahLst/>
              <a:cxnLst/>
              <a:rect l="l" t="t" r="r" b="b"/>
              <a:pathLst>
                <a:path w="10707" h="14886" extrusionOk="0">
                  <a:moveTo>
                    <a:pt x="5316" y="0"/>
                  </a:moveTo>
                  <a:cubicBezTo>
                    <a:pt x="5051" y="0"/>
                    <a:pt x="4840" y="136"/>
                    <a:pt x="4598" y="288"/>
                  </a:cubicBezTo>
                  <a:cubicBezTo>
                    <a:pt x="4053" y="590"/>
                    <a:pt x="1634" y="1981"/>
                    <a:pt x="666" y="2526"/>
                  </a:cubicBezTo>
                  <a:cubicBezTo>
                    <a:pt x="61" y="2889"/>
                    <a:pt x="0" y="3433"/>
                    <a:pt x="0" y="4401"/>
                  </a:cubicBezTo>
                  <a:lnTo>
                    <a:pt x="0" y="12385"/>
                  </a:lnTo>
                  <a:cubicBezTo>
                    <a:pt x="0" y="13414"/>
                    <a:pt x="545" y="13535"/>
                    <a:pt x="1029" y="13898"/>
                  </a:cubicBezTo>
                  <a:cubicBezTo>
                    <a:pt x="1671" y="14391"/>
                    <a:pt x="7031" y="14885"/>
                    <a:pt x="9273" y="14885"/>
                  </a:cubicBezTo>
                  <a:cubicBezTo>
                    <a:pt x="9777" y="14885"/>
                    <a:pt x="10123" y="14860"/>
                    <a:pt x="10223" y="14805"/>
                  </a:cubicBezTo>
                  <a:cubicBezTo>
                    <a:pt x="10525" y="14623"/>
                    <a:pt x="10707" y="13414"/>
                    <a:pt x="10646" y="12627"/>
                  </a:cubicBezTo>
                  <a:cubicBezTo>
                    <a:pt x="10586" y="11901"/>
                    <a:pt x="10707" y="4401"/>
                    <a:pt x="10646" y="3796"/>
                  </a:cubicBezTo>
                  <a:cubicBezTo>
                    <a:pt x="10586" y="3131"/>
                    <a:pt x="10646" y="3070"/>
                    <a:pt x="10284" y="2828"/>
                  </a:cubicBezTo>
                  <a:cubicBezTo>
                    <a:pt x="9921" y="2586"/>
                    <a:pt x="7320" y="1255"/>
                    <a:pt x="6352" y="530"/>
                  </a:cubicBezTo>
                  <a:cubicBezTo>
                    <a:pt x="5898" y="136"/>
                    <a:pt x="5581" y="0"/>
                    <a:pt x="5316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8"/>
            <p:cNvSpPr/>
            <p:nvPr/>
          </p:nvSpPr>
          <p:spPr>
            <a:xfrm>
              <a:off x="2586600" y="3382225"/>
              <a:ext cx="267675" cy="369525"/>
            </a:xfrm>
            <a:custGeom>
              <a:avLst/>
              <a:gdLst/>
              <a:ahLst/>
              <a:cxnLst/>
              <a:rect l="l" t="t" r="r" b="b"/>
              <a:pathLst>
                <a:path w="10707" h="14781" extrusionOk="0">
                  <a:moveTo>
                    <a:pt x="5316" y="1"/>
                  </a:moveTo>
                  <a:cubicBezTo>
                    <a:pt x="5051" y="1"/>
                    <a:pt x="4840" y="122"/>
                    <a:pt x="4598" y="243"/>
                  </a:cubicBezTo>
                  <a:cubicBezTo>
                    <a:pt x="4114" y="545"/>
                    <a:pt x="1634" y="1936"/>
                    <a:pt x="666" y="2481"/>
                  </a:cubicBezTo>
                  <a:cubicBezTo>
                    <a:pt x="61" y="2844"/>
                    <a:pt x="0" y="3388"/>
                    <a:pt x="0" y="4356"/>
                  </a:cubicBezTo>
                  <a:lnTo>
                    <a:pt x="0" y="12340"/>
                  </a:lnTo>
                  <a:cubicBezTo>
                    <a:pt x="0" y="13369"/>
                    <a:pt x="545" y="13490"/>
                    <a:pt x="1029" y="13853"/>
                  </a:cubicBezTo>
                  <a:cubicBezTo>
                    <a:pt x="1670" y="14296"/>
                    <a:pt x="6972" y="14780"/>
                    <a:pt x="9206" y="14780"/>
                  </a:cubicBezTo>
                  <a:cubicBezTo>
                    <a:pt x="9713" y="14780"/>
                    <a:pt x="10062" y="14755"/>
                    <a:pt x="10163" y="14699"/>
                  </a:cubicBezTo>
                  <a:cubicBezTo>
                    <a:pt x="10525" y="14518"/>
                    <a:pt x="10707" y="13308"/>
                    <a:pt x="10646" y="12582"/>
                  </a:cubicBezTo>
                  <a:cubicBezTo>
                    <a:pt x="10586" y="11856"/>
                    <a:pt x="10707" y="4356"/>
                    <a:pt x="10646" y="3751"/>
                  </a:cubicBezTo>
                  <a:cubicBezTo>
                    <a:pt x="10586" y="3146"/>
                    <a:pt x="10646" y="3086"/>
                    <a:pt x="10284" y="2844"/>
                  </a:cubicBezTo>
                  <a:cubicBezTo>
                    <a:pt x="9921" y="2602"/>
                    <a:pt x="7259" y="1271"/>
                    <a:pt x="6352" y="485"/>
                  </a:cubicBezTo>
                  <a:cubicBezTo>
                    <a:pt x="5898" y="122"/>
                    <a:pt x="5581" y="1"/>
                    <a:pt x="5316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8"/>
            <p:cNvSpPr/>
            <p:nvPr/>
          </p:nvSpPr>
          <p:spPr>
            <a:xfrm>
              <a:off x="2586600" y="3382600"/>
              <a:ext cx="267675" cy="367775"/>
            </a:xfrm>
            <a:custGeom>
              <a:avLst/>
              <a:gdLst/>
              <a:ahLst/>
              <a:cxnLst/>
              <a:rect l="l" t="t" r="r" b="b"/>
              <a:pathLst>
                <a:path w="10707" h="14711" extrusionOk="0">
                  <a:moveTo>
                    <a:pt x="5316" y="1"/>
                  </a:moveTo>
                  <a:cubicBezTo>
                    <a:pt x="5051" y="1"/>
                    <a:pt x="4840" y="137"/>
                    <a:pt x="4598" y="288"/>
                  </a:cubicBezTo>
                  <a:cubicBezTo>
                    <a:pt x="4114" y="591"/>
                    <a:pt x="1634" y="1982"/>
                    <a:pt x="666" y="2526"/>
                  </a:cubicBezTo>
                  <a:cubicBezTo>
                    <a:pt x="61" y="2889"/>
                    <a:pt x="0" y="3433"/>
                    <a:pt x="0" y="4401"/>
                  </a:cubicBezTo>
                  <a:cubicBezTo>
                    <a:pt x="0" y="4401"/>
                    <a:pt x="0" y="10692"/>
                    <a:pt x="0" y="12325"/>
                  </a:cubicBezTo>
                  <a:cubicBezTo>
                    <a:pt x="0" y="13354"/>
                    <a:pt x="545" y="13414"/>
                    <a:pt x="1029" y="13777"/>
                  </a:cubicBezTo>
                  <a:cubicBezTo>
                    <a:pt x="1661" y="14263"/>
                    <a:pt x="6823" y="14710"/>
                    <a:pt x="9109" y="14710"/>
                  </a:cubicBezTo>
                  <a:cubicBezTo>
                    <a:pt x="9668" y="14710"/>
                    <a:pt x="10056" y="14683"/>
                    <a:pt x="10163" y="14624"/>
                  </a:cubicBezTo>
                  <a:cubicBezTo>
                    <a:pt x="10525" y="14442"/>
                    <a:pt x="10707" y="13293"/>
                    <a:pt x="10646" y="12567"/>
                  </a:cubicBezTo>
                  <a:cubicBezTo>
                    <a:pt x="10525" y="11781"/>
                    <a:pt x="10707" y="4401"/>
                    <a:pt x="10646" y="3736"/>
                  </a:cubicBezTo>
                  <a:cubicBezTo>
                    <a:pt x="10525" y="3131"/>
                    <a:pt x="10586" y="3071"/>
                    <a:pt x="10223" y="2829"/>
                  </a:cubicBezTo>
                  <a:cubicBezTo>
                    <a:pt x="9921" y="2587"/>
                    <a:pt x="7259" y="1256"/>
                    <a:pt x="6352" y="530"/>
                  </a:cubicBezTo>
                  <a:cubicBezTo>
                    <a:pt x="5898" y="137"/>
                    <a:pt x="5581" y="1"/>
                    <a:pt x="5316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8"/>
            <p:cNvSpPr/>
            <p:nvPr/>
          </p:nvSpPr>
          <p:spPr>
            <a:xfrm>
              <a:off x="2588100" y="3383925"/>
              <a:ext cx="264675" cy="365750"/>
            </a:xfrm>
            <a:custGeom>
              <a:avLst/>
              <a:gdLst/>
              <a:ahLst/>
              <a:cxnLst/>
              <a:rect l="l" t="t" r="r" b="b"/>
              <a:pathLst>
                <a:path w="10587" h="14630" extrusionOk="0">
                  <a:moveTo>
                    <a:pt x="5279" y="0"/>
                  </a:moveTo>
                  <a:cubicBezTo>
                    <a:pt x="5004" y="0"/>
                    <a:pt x="4787" y="140"/>
                    <a:pt x="4538" y="296"/>
                  </a:cubicBezTo>
                  <a:cubicBezTo>
                    <a:pt x="4054" y="538"/>
                    <a:pt x="1574" y="1929"/>
                    <a:pt x="666" y="2473"/>
                  </a:cubicBezTo>
                  <a:cubicBezTo>
                    <a:pt x="61" y="2836"/>
                    <a:pt x="1" y="3380"/>
                    <a:pt x="1" y="4348"/>
                  </a:cubicBezTo>
                  <a:lnTo>
                    <a:pt x="1" y="12212"/>
                  </a:lnTo>
                  <a:cubicBezTo>
                    <a:pt x="1" y="13240"/>
                    <a:pt x="545" y="13361"/>
                    <a:pt x="1029" y="13724"/>
                  </a:cubicBezTo>
                  <a:cubicBezTo>
                    <a:pt x="1633" y="14177"/>
                    <a:pt x="7137" y="14630"/>
                    <a:pt x="9247" y="14630"/>
                  </a:cubicBezTo>
                  <a:cubicBezTo>
                    <a:pt x="9673" y="14630"/>
                    <a:pt x="9961" y="14612"/>
                    <a:pt x="10042" y="14571"/>
                  </a:cubicBezTo>
                  <a:cubicBezTo>
                    <a:pt x="10405" y="14329"/>
                    <a:pt x="10586" y="13180"/>
                    <a:pt x="10526" y="12454"/>
                  </a:cubicBezTo>
                  <a:cubicBezTo>
                    <a:pt x="10465" y="11728"/>
                    <a:pt x="10586" y="4348"/>
                    <a:pt x="10526" y="3743"/>
                  </a:cubicBezTo>
                  <a:cubicBezTo>
                    <a:pt x="10465" y="3139"/>
                    <a:pt x="10526" y="3018"/>
                    <a:pt x="10163" y="2776"/>
                  </a:cubicBezTo>
                  <a:cubicBezTo>
                    <a:pt x="9800" y="2534"/>
                    <a:pt x="7199" y="1263"/>
                    <a:pt x="6292" y="477"/>
                  </a:cubicBezTo>
                  <a:cubicBezTo>
                    <a:pt x="5851" y="125"/>
                    <a:pt x="5539" y="0"/>
                    <a:pt x="5279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8"/>
            <p:cNvSpPr/>
            <p:nvPr/>
          </p:nvSpPr>
          <p:spPr>
            <a:xfrm>
              <a:off x="2588100" y="3384125"/>
              <a:ext cx="264675" cy="364175"/>
            </a:xfrm>
            <a:custGeom>
              <a:avLst/>
              <a:gdLst/>
              <a:ahLst/>
              <a:cxnLst/>
              <a:rect l="l" t="t" r="r" b="b"/>
              <a:pathLst>
                <a:path w="10587" h="14567" extrusionOk="0">
                  <a:moveTo>
                    <a:pt x="5256" y="0"/>
                  </a:moveTo>
                  <a:cubicBezTo>
                    <a:pt x="4991" y="0"/>
                    <a:pt x="4780" y="136"/>
                    <a:pt x="4538" y="288"/>
                  </a:cubicBezTo>
                  <a:cubicBezTo>
                    <a:pt x="4054" y="590"/>
                    <a:pt x="1634" y="1981"/>
                    <a:pt x="666" y="2526"/>
                  </a:cubicBezTo>
                  <a:cubicBezTo>
                    <a:pt x="61" y="2828"/>
                    <a:pt x="1" y="3372"/>
                    <a:pt x="1" y="4340"/>
                  </a:cubicBezTo>
                  <a:lnTo>
                    <a:pt x="1" y="12204"/>
                  </a:lnTo>
                  <a:cubicBezTo>
                    <a:pt x="1" y="13232"/>
                    <a:pt x="545" y="13293"/>
                    <a:pt x="1029" y="13716"/>
                  </a:cubicBezTo>
                  <a:cubicBezTo>
                    <a:pt x="1673" y="14161"/>
                    <a:pt x="6973" y="14566"/>
                    <a:pt x="9144" y="14566"/>
                  </a:cubicBezTo>
                  <a:cubicBezTo>
                    <a:pt x="9626" y="14566"/>
                    <a:pt x="9954" y="14546"/>
                    <a:pt x="10042" y="14502"/>
                  </a:cubicBezTo>
                  <a:cubicBezTo>
                    <a:pt x="10405" y="14321"/>
                    <a:pt x="10586" y="13172"/>
                    <a:pt x="10526" y="12446"/>
                  </a:cubicBezTo>
                  <a:cubicBezTo>
                    <a:pt x="10465" y="11720"/>
                    <a:pt x="10586" y="4340"/>
                    <a:pt x="10526" y="3735"/>
                  </a:cubicBezTo>
                  <a:cubicBezTo>
                    <a:pt x="10465" y="3131"/>
                    <a:pt x="10465" y="3070"/>
                    <a:pt x="10163" y="2828"/>
                  </a:cubicBezTo>
                  <a:cubicBezTo>
                    <a:pt x="9800" y="2586"/>
                    <a:pt x="7199" y="1255"/>
                    <a:pt x="6292" y="530"/>
                  </a:cubicBezTo>
                  <a:cubicBezTo>
                    <a:pt x="5838" y="136"/>
                    <a:pt x="5521" y="0"/>
                    <a:pt x="5256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8"/>
            <p:cNvSpPr/>
            <p:nvPr/>
          </p:nvSpPr>
          <p:spPr>
            <a:xfrm>
              <a:off x="2589625" y="3385425"/>
              <a:ext cx="261625" cy="361350"/>
            </a:xfrm>
            <a:custGeom>
              <a:avLst/>
              <a:gdLst/>
              <a:ahLst/>
              <a:cxnLst/>
              <a:rect l="l" t="t" r="r" b="b"/>
              <a:pathLst>
                <a:path w="10465" h="14454" extrusionOk="0">
                  <a:moveTo>
                    <a:pt x="5218" y="1"/>
                  </a:moveTo>
                  <a:cubicBezTo>
                    <a:pt x="4943" y="1"/>
                    <a:pt x="4726" y="140"/>
                    <a:pt x="4477" y="296"/>
                  </a:cubicBezTo>
                  <a:cubicBezTo>
                    <a:pt x="3993" y="598"/>
                    <a:pt x="1573" y="1929"/>
                    <a:pt x="605" y="2474"/>
                  </a:cubicBezTo>
                  <a:cubicBezTo>
                    <a:pt x="61" y="2837"/>
                    <a:pt x="0" y="3381"/>
                    <a:pt x="0" y="4349"/>
                  </a:cubicBezTo>
                  <a:lnTo>
                    <a:pt x="0" y="12152"/>
                  </a:lnTo>
                  <a:cubicBezTo>
                    <a:pt x="0" y="13120"/>
                    <a:pt x="484" y="13241"/>
                    <a:pt x="968" y="13604"/>
                  </a:cubicBezTo>
                  <a:cubicBezTo>
                    <a:pt x="1612" y="14049"/>
                    <a:pt x="6912" y="14454"/>
                    <a:pt x="9050" y="14454"/>
                  </a:cubicBezTo>
                  <a:cubicBezTo>
                    <a:pt x="9525" y="14454"/>
                    <a:pt x="9844" y="14434"/>
                    <a:pt x="9921" y="14390"/>
                  </a:cubicBezTo>
                  <a:cubicBezTo>
                    <a:pt x="10344" y="14208"/>
                    <a:pt x="10465" y="13120"/>
                    <a:pt x="10404" y="12394"/>
                  </a:cubicBezTo>
                  <a:cubicBezTo>
                    <a:pt x="10344" y="11607"/>
                    <a:pt x="10465" y="4349"/>
                    <a:pt x="10404" y="3683"/>
                  </a:cubicBezTo>
                  <a:cubicBezTo>
                    <a:pt x="10344" y="3079"/>
                    <a:pt x="10404" y="3018"/>
                    <a:pt x="10042" y="2776"/>
                  </a:cubicBezTo>
                  <a:cubicBezTo>
                    <a:pt x="9739" y="2534"/>
                    <a:pt x="7138" y="1264"/>
                    <a:pt x="6231" y="478"/>
                  </a:cubicBezTo>
                  <a:cubicBezTo>
                    <a:pt x="5790" y="125"/>
                    <a:pt x="5478" y="1"/>
                    <a:pt x="5218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8"/>
            <p:cNvSpPr/>
            <p:nvPr/>
          </p:nvSpPr>
          <p:spPr>
            <a:xfrm>
              <a:off x="2589625" y="3386775"/>
              <a:ext cx="261625" cy="358650"/>
            </a:xfrm>
            <a:custGeom>
              <a:avLst/>
              <a:gdLst/>
              <a:ahLst/>
              <a:cxnLst/>
              <a:rect l="l" t="t" r="r" b="b"/>
              <a:pathLst>
                <a:path w="10465" h="14346" extrusionOk="0">
                  <a:moveTo>
                    <a:pt x="5195" y="0"/>
                  </a:moveTo>
                  <a:cubicBezTo>
                    <a:pt x="4930" y="0"/>
                    <a:pt x="4719" y="121"/>
                    <a:pt x="4477" y="242"/>
                  </a:cubicBezTo>
                  <a:cubicBezTo>
                    <a:pt x="3993" y="544"/>
                    <a:pt x="1573" y="1936"/>
                    <a:pt x="666" y="2480"/>
                  </a:cubicBezTo>
                  <a:cubicBezTo>
                    <a:pt x="61" y="2783"/>
                    <a:pt x="0" y="3327"/>
                    <a:pt x="0" y="4295"/>
                  </a:cubicBezTo>
                  <a:lnTo>
                    <a:pt x="0" y="12037"/>
                  </a:lnTo>
                  <a:cubicBezTo>
                    <a:pt x="0" y="13066"/>
                    <a:pt x="545" y="13187"/>
                    <a:pt x="1029" y="13550"/>
                  </a:cubicBezTo>
                  <a:cubicBezTo>
                    <a:pt x="1611" y="13986"/>
                    <a:pt x="6669" y="14345"/>
                    <a:pt x="8898" y="14345"/>
                  </a:cubicBezTo>
                  <a:cubicBezTo>
                    <a:pt x="9447" y="14345"/>
                    <a:pt x="9825" y="14323"/>
                    <a:pt x="9921" y="14275"/>
                  </a:cubicBezTo>
                  <a:cubicBezTo>
                    <a:pt x="10344" y="14094"/>
                    <a:pt x="10465" y="13005"/>
                    <a:pt x="10404" y="12279"/>
                  </a:cubicBezTo>
                  <a:cubicBezTo>
                    <a:pt x="10344" y="11553"/>
                    <a:pt x="10465" y="4295"/>
                    <a:pt x="10404" y="3690"/>
                  </a:cubicBezTo>
                  <a:cubicBezTo>
                    <a:pt x="10344" y="3085"/>
                    <a:pt x="10404" y="3025"/>
                    <a:pt x="10042" y="2783"/>
                  </a:cubicBezTo>
                  <a:cubicBezTo>
                    <a:pt x="9679" y="2541"/>
                    <a:pt x="7138" y="1210"/>
                    <a:pt x="6231" y="484"/>
                  </a:cubicBezTo>
                  <a:cubicBezTo>
                    <a:pt x="5777" y="121"/>
                    <a:pt x="5460" y="0"/>
                    <a:pt x="5195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8"/>
            <p:cNvSpPr/>
            <p:nvPr/>
          </p:nvSpPr>
          <p:spPr>
            <a:xfrm>
              <a:off x="2589625" y="3387150"/>
              <a:ext cx="261625" cy="358125"/>
            </a:xfrm>
            <a:custGeom>
              <a:avLst/>
              <a:gdLst/>
              <a:ahLst/>
              <a:cxnLst/>
              <a:rect l="l" t="t" r="r" b="b"/>
              <a:pathLst>
                <a:path w="10465" h="14325" extrusionOk="0">
                  <a:moveTo>
                    <a:pt x="5195" y="0"/>
                  </a:moveTo>
                  <a:cubicBezTo>
                    <a:pt x="4930" y="0"/>
                    <a:pt x="4719" y="136"/>
                    <a:pt x="4477" y="288"/>
                  </a:cubicBezTo>
                  <a:cubicBezTo>
                    <a:pt x="3993" y="590"/>
                    <a:pt x="1634" y="1921"/>
                    <a:pt x="666" y="2465"/>
                  </a:cubicBezTo>
                  <a:cubicBezTo>
                    <a:pt x="61" y="2828"/>
                    <a:pt x="0" y="3312"/>
                    <a:pt x="0" y="4280"/>
                  </a:cubicBezTo>
                  <a:lnTo>
                    <a:pt x="0" y="12022"/>
                  </a:lnTo>
                  <a:cubicBezTo>
                    <a:pt x="0" y="13051"/>
                    <a:pt x="545" y="13111"/>
                    <a:pt x="1029" y="13474"/>
                  </a:cubicBezTo>
                  <a:cubicBezTo>
                    <a:pt x="1623" y="13920"/>
                    <a:pt x="6873" y="14324"/>
                    <a:pt x="9028" y="14324"/>
                  </a:cubicBezTo>
                  <a:cubicBezTo>
                    <a:pt x="9507" y="14324"/>
                    <a:pt x="9833" y="14304"/>
                    <a:pt x="9921" y="14260"/>
                  </a:cubicBezTo>
                  <a:cubicBezTo>
                    <a:pt x="10284" y="14018"/>
                    <a:pt x="10465" y="12990"/>
                    <a:pt x="10344" y="12264"/>
                  </a:cubicBezTo>
                  <a:cubicBezTo>
                    <a:pt x="10284" y="11538"/>
                    <a:pt x="10465" y="4280"/>
                    <a:pt x="10344" y="3675"/>
                  </a:cubicBezTo>
                  <a:cubicBezTo>
                    <a:pt x="10344" y="3070"/>
                    <a:pt x="10344" y="3010"/>
                    <a:pt x="9981" y="2768"/>
                  </a:cubicBezTo>
                  <a:cubicBezTo>
                    <a:pt x="9679" y="2526"/>
                    <a:pt x="7138" y="1255"/>
                    <a:pt x="6231" y="529"/>
                  </a:cubicBezTo>
                  <a:cubicBezTo>
                    <a:pt x="5777" y="136"/>
                    <a:pt x="5460" y="0"/>
                    <a:pt x="5195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8"/>
            <p:cNvSpPr/>
            <p:nvPr/>
          </p:nvSpPr>
          <p:spPr>
            <a:xfrm>
              <a:off x="2591125" y="3388450"/>
              <a:ext cx="258625" cy="355450"/>
            </a:xfrm>
            <a:custGeom>
              <a:avLst/>
              <a:gdLst/>
              <a:ahLst/>
              <a:cxnLst/>
              <a:rect l="l" t="t" r="r" b="b"/>
              <a:pathLst>
                <a:path w="10345" h="14218" extrusionOk="0">
                  <a:moveTo>
                    <a:pt x="5158" y="1"/>
                  </a:moveTo>
                  <a:cubicBezTo>
                    <a:pt x="4883" y="1"/>
                    <a:pt x="4666" y="140"/>
                    <a:pt x="4417" y="296"/>
                  </a:cubicBezTo>
                  <a:cubicBezTo>
                    <a:pt x="3933" y="538"/>
                    <a:pt x="1574" y="1929"/>
                    <a:pt x="666" y="2413"/>
                  </a:cubicBezTo>
                  <a:cubicBezTo>
                    <a:pt x="61" y="2776"/>
                    <a:pt x="1" y="3320"/>
                    <a:pt x="1" y="4228"/>
                  </a:cubicBezTo>
                  <a:lnTo>
                    <a:pt x="1" y="11970"/>
                  </a:lnTo>
                  <a:cubicBezTo>
                    <a:pt x="1" y="12938"/>
                    <a:pt x="485" y="13059"/>
                    <a:pt x="969" y="13422"/>
                  </a:cubicBezTo>
                  <a:cubicBezTo>
                    <a:pt x="1551" y="13859"/>
                    <a:pt x="6609" y="14218"/>
                    <a:pt x="8807" y="14218"/>
                  </a:cubicBezTo>
                  <a:cubicBezTo>
                    <a:pt x="9348" y="14218"/>
                    <a:pt x="9716" y="14196"/>
                    <a:pt x="9800" y="14148"/>
                  </a:cubicBezTo>
                  <a:cubicBezTo>
                    <a:pt x="10224" y="13906"/>
                    <a:pt x="10344" y="12878"/>
                    <a:pt x="10284" y="12212"/>
                  </a:cubicBezTo>
                  <a:cubicBezTo>
                    <a:pt x="10224" y="11486"/>
                    <a:pt x="10344" y="4228"/>
                    <a:pt x="10284" y="3623"/>
                  </a:cubicBezTo>
                  <a:cubicBezTo>
                    <a:pt x="10224" y="3079"/>
                    <a:pt x="10284" y="2958"/>
                    <a:pt x="9921" y="2716"/>
                  </a:cubicBezTo>
                  <a:cubicBezTo>
                    <a:pt x="9619" y="2534"/>
                    <a:pt x="7018" y="1203"/>
                    <a:pt x="6171" y="477"/>
                  </a:cubicBezTo>
                  <a:cubicBezTo>
                    <a:pt x="5730" y="125"/>
                    <a:pt x="5418" y="1"/>
                    <a:pt x="5158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8"/>
            <p:cNvSpPr/>
            <p:nvPr/>
          </p:nvSpPr>
          <p:spPr>
            <a:xfrm>
              <a:off x="2591125" y="3389225"/>
              <a:ext cx="258625" cy="353175"/>
            </a:xfrm>
            <a:custGeom>
              <a:avLst/>
              <a:gdLst/>
              <a:ahLst/>
              <a:cxnLst/>
              <a:rect l="l" t="t" r="r" b="b"/>
              <a:pathLst>
                <a:path w="10345" h="14127" extrusionOk="0">
                  <a:moveTo>
                    <a:pt x="5111" y="0"/>
                  </a:moveTo>
                  <a:cubicBezTo>
                    <a:pt x="4858" y="0"/>
                    <a:pt x="4651" y="118"/>
                    <a:pt x="4417" y="265"/>
                  </a:cubicBezTo>
                  <a:cubicBezTo>
                    <a:pt x="3933" y="567"/>
                    <a:pt x="1574" y="1898"/>
                    <a:pt x="666" y="2443"/>
                  </a:cubicBezTo>
                  <a:cubicBezTo>
                    <a:pt x="61" y="2745"/>
                    <a:pt x="1" y="3289"/>
                    <a:pt x="1" y="4257"/>
                  </a:cubicBezTo>
                  <a:lnTo>
                    <a:pt x="1" y="11879"/>
                  </a:lnTo>
                  <a:cubicBezTo>
                    <a:pt x="1" y="12907"/>
                    <a:pt x="545" y="12968"/>
                    <a:pt x="1029" y="13331"/>
                  </a:cubicBezTo>
                  <a:cubicBezTo>
                    <a:pt x="1563" y="13767"/>
                    <a:pt x="6612" y="14126"/>
                    <a:pt x="8807" y="14126"/>
                  </a:cubicBezTo>
                  <a:cubicBezTo>
                    <a:pt x="9348" y="14126"/>
                    <a:pt x="9716" y="14104"/>
                    <a:pt x="9800" y="14056"/>
                  </a:cubicBezTo>
                  <a:cubicBezTo>
                    <a:pt x="10224" y="13815"/>
                    <a:pt x="10344" y="12847"/>
                    <a:pt x="10284" y="12121"/>
                  </a:cubicBezTo>
                  <a:cubicBezTo>
                    <a:pt x="10224" y="11395"/>
                    <a:pt x="10344" y="4257"/>
                    <a:pt x="10284" y="3652"/>
                  </a:cubicBezTo>
                  <a:cubicBezTo>
                    <a:pt x="10224" y="3048"/>
                    <a:pt x="10224" y="2987"/>
                    <a:pt x="9921" y="2745"/>
                  </a:cubicBezTo>
                  <a:cubicBezTo>
                    <a:pt x="9558" y="2503"/>
                    <a:pt x="7018" y="1233"/>
                    <a:pt x="6171" y="507"/>
                  </a:cubicBezTo>
                  <a:cubicBezTo>
                    <a:pt x="5704" y="133"/>
                    <a:pt x="5381" y="0"/>
                    <a:pt x="5111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8"/>
            <p:cNvSpPr/>
            <p:nvPr/>
          </p:nvSpPr>
          <p:spPr>
            <a:xfrm>
              <a:off x="2592650" y="3389975"/>
              <a:ext cx="255575" cy="351075"/>
            </a:xfrm>
            <a:custGeom>
              <a:avLst/>
              <a:gdLst/>
              <a:ahLst/>
              <a:cxnLst/>
              <a:rect l="l" t="t" r="r" b="b"/>
              <a:pathLst>
                <a:path w="10223" h="14043" extrusionOk="0">
                  <a:moveTo>
                    <a:pt x="5089" y="0"/>
                  </a:moveTo>
                  <a:cubicBezTo>
                    <a:pt x="4822" y="0"/>
                    <a:pt x="4605" y="140"/>
                    <a:pt x="4356" y="296"/>
                  </a:cubicBezTo>
                  <a:cubicBezTo>
                    <a:pt x="3872" y="537"/>
                    <a:pt x="1513" y="1868"/>
                    <a:pt x="605" y="2413"/>
                  </a:cubicBezTo>
                  <a:cubicBezTo>
                    <a:pt x="61" y="2776"/>
                    <a:pt x="0" y="3259"/>
                    <a:pt x="0" y="4227"/>
                  </a:cubicBezTo>
                  <a:lnTo>
                    <a:pt x="0" y="11849"/>
                  </a:lnTo>
                  <a:cubicBezTo>
                    <a:pt x="0" y="12877"/>
                    <a:pt x="484" y="12938"/>
                    <a:pt x="968" y="13301"/>
                  </a:cubicBezTo>
                  <a:cubicBezTo>
                    <a:pt x="1490" y="13727"/>
                    <a:pt x="6320" y="14042"/>
                    <a:pt x="8560" y="14042"/>
                  </a:cubicBezTo>
                  <a:cubicBezTo>
                    <a:pt x="9179" y="14042"/>
                    <a:pt x="9600" y="14018"/>
                    <a:pt x="9679" y="13966"/>
                  </a:cubicBezTo>
                  <a:cubicBezTo>
                    <a:pt x="10102" y="13724"/>
                    <a:pt x="10223" y="12817"/>
                    <a:pt x="10163" y="12091"/>
                  </a:cubicBezTo>
                  <a:cubicBezTo>
                    <a:pt x="10102" y="11365"/>
                    <a:pt x="10223" y="4227"/>
                    <a:pt x="10163" y="3622"/>
                  </a:cubicBezTo>
                  <a:cubicBezTo>
                    <a:pt x="10102" y="3018"/>
                    <a:pt x="10163" y="2957"/>
                    <a:pt x="9800" y="2715"/>
                  </a:cubicBezTo>
                  <a:cubicBezTo>
                    <a:pt x="9497" y="2473"/>
                    <a:pt x="6957" y="1203"/>
                    <a:pt x="6049" y="477"/>
                  </a:cubicBezTo>
                  <a:cubicBezTo>
                    <a:pt x="5638" y="125"/>
                    <a:pt x="5341" y="0"/>
                    <a:pt x="5089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8"/>
            <p:cNvSpPr/>
            <p:nvPr/>
          </p:nvSpPr>
          <p:spPr>
            <a:xfrm>
              <a:off x="2592650" y="3391300"/>
              <a:ext cx="255575" cy="348250"/>
            </a:xfrm>
            <a:custGeom>
              <a:avLst/>
              <a:gdLst/>
              <a:ahLst/>
              <a:cxnLst/>
              <a:rect l="l" t="t" r="r" b="b"/>
              <a:pathLst>
                <a:path w="10223" h="13930" extrusionOk="0">
                  <a:moveTo>
                    <a:pt x="5066" y="1"/>
                  </a:moveTo>
                  <a:cubicBezTo>
                    <a:pt x="4809" y="1"/>
                    <a:pt x="4598" y="122"/>
                    <a:pt x="4356" y="243"/>
                  </a:cubicBezTo>
                  <a:cubicBezTo>
                    <a:pt x="3872" y="545"/>
                    <a:pt x="1573" y="1876"/>
                    <a:pt x="666" y="2420"/>
                  </a:cubicBezTo>
                  <a:cubicBezTo>
                    <a:pt x="61" y="2723"/>
                    <a:pt x="0" y="3267"/>
                    <a:pt x="0" y="4174"/>
                  </a:cubicBezTo>
                  <a:lnTo>
                    <a:pt x="0" y="11796"/>
                  </a:lnTo>
                  <a:cubicBezTo>
                    <a:pt x="0" y="12764"/>
                    <a:pt x="545" y="12885"/>
                    <a:pt x="968" y="13248"/>
                  </a:cubicBezTo>
                  <a:cubicBezTo>
                    <a:pt x="1535" y="13625"/>
                    <a:pt x="6305" y="13929"/>
                    <a:pt x="8543" y="13929"/>
                  </a:cubicBezTo>
                  <a:cubicBezTo>
                    <a:pt x="9171" y="13929"/>
                    <a:pt x="9599" y="13906"/>
                    <a:pt x="9679" y="13852"/>
                  </a:cubicBezTo>
                  <a:cubicBezTo>
                    <a:pt x="10102" y="13671"/>
                    <a:pt x="10223" y="12703"/>
                    <a:pt x="10163" y="11977"/>
                  </a:cubicBezTo>
                  <a:cubicBezTo>
                    <a:pt x="10102" y="11312"/>
                    <a:pt x="10223" y="4174"/>
                    <a:pt x="10163" y="3569"/>
                  </a:cubicBezTo>
                  <a:cubicBezTo>
                    <a:pt x="10102" y="3025"/>
                    <a:pt x="10163" y="2965"/>
                    <a:pt x="9800" y="2723"/>
                  </a:cubicBezTo>
                  <a:cubicBezTo>
                    <a:pt x="9437" y="2481"/>
                    <a:pt x="6957" y="1210"/>
                    <a:pt x="6049" y="484"/>
                  </a:cubicBezTo>
                  <a:cubicBezTo>
                    <a:pt x="5626" y="122"/>
                    <a:pt x="5323" y="1"/>
                    <a:pt x="5066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8"/>
            <p:cNvSpPr/>
            <p:nvPr/>
          </p:nvSpPr>
          <p:spPr>
            <a:xfrm>
              <a:off x="2592650" y="3392250"/>
              <a:ext cx="254075" cy="346575"/>
            </a:xfrm>
            <a:custGeom>
              <a:avLst/>
              <a:gdLst/>
              <a:ahLst/>
              <a:cxnLst/>
              <a:rect l="l" t="t" r="r" b="b"/>
              <a:pathLst>
                <a:path w="10163" h="13863" extrusionOk="0">
                  <a:moveTo>
                    <a:pt x="5043" y="0"/>
                  </a:moveTo>
                  <a:cubicBezTo>
                    <a:pt x="4797" y="0"/>
                    <a:pt x="4590" y="118"/>
                    <a:pt x="4356" y="265"/>
                  </a:cubicBezTo>
                  <a:cubicBezTo>
                    <a:pt x="3932" y="567"/>
                    <a:pt x="1573" y="1838"/>
                    <a:pt x="666" y="2382"/>
                  </a:cubicBezTo>
                  <a:cubicBezTo>
                    <a:pt x="61" y="2745"/>
                    <a:pt x="0" y="3229"/>
                    <a:pt x="0" y="4197"/>
                  </a:cubicBezTo>
                  <a:lnTo>
                    <a:pt x="0" y="11697"/>
                  </a:lnTo>
                  <a:cubicBezTo>
                    <a:pt x="0" y="12726"/>
                    <a:pt x="545" y="12786"/>
                    <a:pt x="1029" y="13149"/>
                  </a:cubicBezTo>
                  <a:cubicBezTo>
                    <a:pt x="1575" y="13546"/>
                    <a:pt x="6767" y="13862"/>
                    <a:pt x="8811" y="13862"/>
                  </a:cubicBezTo>
                  <a:cubicBezTo>
                    <a:pt x="9257" y="13862"/>
                    <a:pt x="9553" y="13847"/>
                    <a:pt x="9618" y="13814"/>
                  </a:cubicBezTo>
                  <a:cubicBezTo>
                    <a:pt x="10102" y="13573"/>
                    <a:pt x="10163" y="12665"/>
                    <a:pt x="10102" y="11939"/>
                  </a:cubicBezTo>
                  <a:cubicBezTo>
                    <a:pt x="10042" y="11213"/>
                    <a:pt x="10163" y="4197"/>
                    <a:pt x="10102" y="3592"/>
                  </a:cubicBezTo>
                  <a:cubicBezTo>
                    <a:pt x="10042" y="2987"/>
                    <a:pt x="10102" y="2927"/>
                    <a:pt x="9800" y="2685"/>
                  </a:cubicBezTo>
                  <a:cubicBezTo>
                    <a:pt x="9437" y="2443"/>
                    <a:pt x="6957" y="1233"/>
                    <a:pt x="6049" y="507"/>
                  </a:cubicBezTo>
                  <a:cubicBezTo>
                    <a:pt x="5613" y="133"/>
                    <a:pt x="5306" y="0"/>
                    <a:pt x="5043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8"/>
            <p:cNvSpPr/>
            <p:nvPr/>
          </p:nvSpPr>
          <p:spPr>
            <a:xfrm>
              <a:off x="2594150" y="3393000"/>
              <a:ext cx="252575" cy="344450"/>
            </a:xfrm>
            <a:custGeom>
              <a:avLst/>
              <a:gdLst/>
              <a:ahLst/>
              <a:cxnLst/>
              <a:rect l="l" t="t" r="r" b="b"/>
              <a:pathLst>
                <a:path w="10103" h="13778" extrusionOk="0">
                  <a:moveTo>
                    <a:pt x="5029" y="0"/>
                  </a:moveTo>
                  <a:cubicBezTo>
                    <a:pt x="4762" y="0"/>
                    <a:pt x="4545" y="140"/>
                    <a:pt x="4296" y="295"/>
                  </a:cubicBezTo>
                  <a:cubicBezTo>
                    <a:pt x="3872" y="537"/>
                    <a:pt x="1513" y="1868"/>
                    <a:pt x="606" y="2352"/>
                  </a:cubicBezTo>
                  <a:cubicBezTo>
                    <a:pt x="61" y="2715"/>
                    <a:pt x="1" y="3259"/>
                    <a:pt x="1" y="4167"/>
                  </a:cubicBezTo>
                  <a:cubicBezTo>
                    <a:pt x="1" y="4167"/>
                    <a:pt x="1" y="10155"/>
                    <a:pt x="1" y="11667"/>
                  </a:cubicBezTo>
                  <a:cubicBezTo>
                    <a:pt x="1" y="12635"/>
                    <a:pt x="485" y="12756"/>
                    <a:pt x="969" y="13119"/>
                  </a:cubicBezTo>
                  <a:cubicBezTo>
                    <a:pt x="1501" y="13506"/>
                    <a:pt x="6447" y="13777"/>
                    <a:pt x="8589" y="13777"/>
                  </a:cubicBezTo>
                  <a:cubicBezTo>
                    <a:pt x="9125" y="13777"/>
                    <a:pt x="9486" y="13760"/>
                    <a:pt x="9558" y="13724"/>
                  </a:cubicBezTo>
                  <a:cubicBezTo>
                    <a:pt x="9982" y="13482"/>
                    <a:pt x="10103" y="12635"/>
                    <a:pt x="10042" y="11909"/>
                  </a:cubicBezTo>
                  <a:cubicBezTo>
                    <a:pt x="9982" y="11183"/>
                    <a:pt x="10103" y="4167"/>
                    <a:pt x="10042" y="3562"/>
                  </a:cubicBezTo>
                  <a:cubicBezTo>
                    <a:pt x="9982" y="2957"/>
                    <a:pt x="10042" y="2897"/>
                    <a:pt x="9679" y="2655"/>
                  </a:cubicBezTo>
                  <a:cubicBezTo>
                    <a:pt x="9377" y="2473"/>
                    <a:pt x="6897" y="1203"/>
                    <a:pt x="5989" y="477"/>
                  </a:cubicBezTo>
                  <a:cubicBezTo>
                    <a:pt x="5578" y="125"/>
                    <a:pt x="5281" y="0"/>
                    <a:pt x="5029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8"/>
            <p:cNvSpPr/>
            <p:nvPr/>
          </p:nvSpPr>
          <p:spPr>
            <a:xfrm>
              <a:off x="2594150" y="3394325"/>
              <a:ext cx="252575" cy="341600"/>
            </a:xfrm>
            <a:custGeom>
              <a:avLst/>
              <a:gdLst/>
              <a:ahLst/>
              <a:cxnLst/>
              <a:rect l="l" t="t" r="r" b="b"/>
              <a:pathLst>
                <a:path w="10103" h="13664" extrusionOk="0">
                  <a:moveTo>
                    <a:pt x="5006" y="1"/>
                  </a:moveTo>
                  <a:cubicBezTo>
                    <a:pt x="4749" y="1"/>
                    <a:pt x="4538" y="122"/>
                    <a:pt x="4296" y="242"/>
                  </a:cubicBezTo>
                  <a:cubicBezTo>
                    <a:pt x="3872" y="545"/>
                    <a:pt x="1574" y="1815"/>
                    <a:pt x="666" y="2360"/>
                  </a:cubicBezTo>
                  <a:cubicBezTo>
                    <a:pt x="61" y="2662"/>
                    <a:pt x="1" y="3206"/>
                    <a:pt x="1" y="4114"/>
                  </a:cubicBezTo>
                  <a:cubicBezTo>
                    <a:pt x="1" y="4114"/>
                    <a:pt x="1" y="10102"/>
                    <a:pt x="1" y="11614"/>
                  </a:cubicBezTo>
                  <a:cubicBezTo>
                    <a:pt x="1" y="12582"/>
                    <a:pt x="545" y="12643"/>
                    <a:pt x="969" y="13006"/>
                  </a:cubicBezTo>
                  <a:cubicBezTo>
                    <a:pt x="1501" y="13393"/>
                    <a:pt x="6447" y="13664"/>
                    <a:pt x="8589" y="13664"/>
                  </a:cubicBezTo>
                  <a:cubicBezTo>
                    <a:pt x="9125" y="13664"/>
                    <a:pt x="9486" y="13647"/>
                    <a:pt x="9558" y="13611"/>
                  </a:cubicBezTo>
                  <a:cubicBezTo>
                    <a:pt x="9982" y="13369"/>
                    <a:pt x="10103" y="12522"/>
                    <a:pt x="10042" y="11796"/>
                  </a:cubicBezTo>
                  <a:cubicBezTo>
                    <a:pt x="9982" y="11130"/>
                    <a:pt x="10103" y="4114"/>
                    <a:pt x="10042" y="3509"/>
                  </a:cubicBezTo>
                  <a:cubicBezTo>
                    <a:pt x="9982" y="2964"/>
                    <a:pt x="9982" y="2904"/>
                    <a:pt x="9679" y="2662"/>
                  </a:cubicBezTo>
                  <a:cubicBezTo>
                    <a:pt x="9316" y="2420"/>
                    <a:pt x="6897" y="1210"/>
                    <a:pt x="5989" y="484"/>
                  </a:cubicBezTo>
                  <a:cubicBezTo>
                    <a:pt x="5566" y="122"/>
                    <a:pt x="5263" y="1"/>
                    <a:pt x="5006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8"/>
            <p:cNvSpPr/>
            <p:nvPr/>
          </p:nvSpPr>
          <p:spPr>
            <a:xfrm>
              <a:off x="2595675" y="3394500"/>
              <a:ext cx="249550" cy="340100"/>
            </a:xfrm>
            <a:custGeom>
              <a:avLst/>
              <a:gdLst/>
              <a:ahLst/>
              <a:cxnLst/>
              <a:rect l="l" t="t" r="r" b="b"/>
              <a:pathLst>
                <a:path w="9982" h="13604" extrusionOk="0">
                  <a:moveTo>
                    <a:pt x="4968" y="1"/>
                  </a:moveTo>
                  <a:cubicBezTo>
                    <a:pt x="4701" y="1"/>
                    <a:pt x="4484" y="140"/>
                    <a:pt x="4235" y="296"/>
                  </a:cubicBezTo>
                  <a:cubicBezTo>
                    <a:pt x="3811" y="538"/>
                    <a:pt x="1513" y="1869"/>
                    <a:pt x="605" y="2353"/>
                  </a:cubicBezTo>
                  <a:cubicBezTo>
                    <a:pt x="61" y="2716"/>
                    <a:pt x="0" y="3199"/>
                    <a:pt x="0" y="4107"/>
                  </a:cubicBezTo>
                  <a:lnTo>
                    <a:pt x="0" y="11547"/>
                  </a:lnTo>
                  <a:cubicBezTo>
                    <a:pt x="0" y="12575"/>
                    <a:pt x="484" y="12636"/>
                    <a:pt x="968" y="12999"/>
                  </a:cubicBezTo>
                  <a:cubicBezTo>
                    <a:pt x="1437" y="13374"/>
                    <a:pt x="6082" y="13603"/>
                    <a:pt x="8291" y="13603"/>
                  </a:cubicBezTo>
                  <a:cubicBezTo>
                    <a:pt x="8932" y="13603"/>
                    <a:pt x="9369" y="13584"/>
                    <a:pt x="9437" y="13543"/>
                  </a:cubicBezTo>
                  <a:cubicBezTo>
                    <a:pt x="9921" y="13301"/>
                    <a:pt x="9981" y="12515"/>
                    <a:pt x="9921" y="11789"/>
                  </a:cubicBezTo>
                  <a:cubicBezTo>
                    <a:pt x="9860" y="11123"/>
                    <a:pt x="9981" y="4107"/>
                    <a:pt x="9921" y="3562"/>
                  </a:cubicBezTo>
                  <a:cubicBezTo>
                    <a:pt x="9860" y="2957"/>
                    <a:pt x="9921" y="2897"/>
                    <a:pt x="9558" y="2655"/>
                  </a:cubicBezTo>
                  <a:cubicBezTo>
                    <a:pt x="9255" y="2413"/>
                    <a:pt x="6775" y="1203"/>
                    <a:pt x="5928" y="477"/>
                  </a:cubicBezTo>
                  <a:cubicBezTo>
                    <a:pt x="5517" y="125"/>
                    <a:pt x="5220" y="1"/>
                    <a:pt x="4968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8"/>
            <p:cNvSpPr/>
            <p:nvPr/>
          </p:nvSpPr>
          <p:spPr>
            <a:xfrm>
              <a:off x="2595675" y="3395850"/>
              <a:ext cx="249550" cy="338000"/>
            </a:xfrm>
            <a:custGeom>
              <a:avLst/>
              <a:gdLst/>
              <a:ahLst/>
              <a:cxnLst/>
              <a:rect l="l" t="t" r="r" b="b"/>
              <a:pathLst>
                <a:path w="9982" h="13520" extrusionOk="0">
                  <a:moveTo>
                    <a:pt x="4945" y="0"/>
                  </a:moveTo>
                  <a:cubicBezTo>
                    <a:pt x="4688" y="0"/>
                    <a:pt x="4477" y="121"/>
                    <a:pt x="4235" y="242"/>
                  </a:cubicBezTo>
                  <a:cubicBezTo>
                    <a:pt x="3811" y="544"/>
                    <a:pt x="1513" y="1815"/>
                    <a:pt x="605" y="2359"/>
                  </a:cubicBezTo>
                  <a:cubicBezTo>
                    <a:pt x="61" y="2662"/>
                    <a:pt x="0" y="3206"/>
                    <a:pt x="0" y="4113"/>
                  </a:cubicBezTo>
                  <a:lnTo>
                    <a:pt x="0" y="11493"/>
                  </a:lnTo>
                  <a:cubicBezTo>
                    <a:pt x="0" y="12461"/>
                    <a:pt x="484" y="12582"/>
                    <a:pt x="968" y="12884"/>
                  </a:cubicBezTo>
                  <a:cubicBezTo>
                    <a:pt x="1469" y="13285"/>
                    <a:pt x="6744" y="13520"/>
                    <a:pt x="8712" y="13520"/>
                  </a:cubicBezTo>
                  <a:cubicBezTo>
                    <a:pt x="9119" y="13520"/>
                    <a:pt x="9385" y="13510"/>
                    <a:pt x="9437" y="13489"/>
                  </a:cubicBezTo>
                  <a:cubicBezTo>
                    <a:pt x="9860" y="13187"/>
                    <a:pt x="9981" y="12400"/>
                    <a:pt x="9921" y="11735"/>
                  </a:cubicBezTo>
                  <a:cubicBezTo>
                    <a:pt x="9860" y="11009"/>
                    <a:pt x="9981" y="4113"/>
                    <a:pt x="9921" y="3508"/>
                  </a:cubicBezTo>
                  <a:cubicBezTo>
                    <a:pt x="9860" y="2964"/>
                    <a:pt x="9860" y="2843"/>
                    <a:pt x="9558" y="2662"/>
                  </a:cubicBezTo>
                  <a:cubicBezTo>
                    <a:pt x="9255" y="2420"/>
                    <a:pt x="6775" y="1210"/>
                    <a:pt x="5928" y="484"/>
                  </a:cubicBezTo>
                  <a:cubicBezTo>
                    <a:pt x="5505" y="121"/>
                    <a:pt x="5202" y="0"/>
                    <a:pt x="4945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8"/>
            <p:cNvSpPr/>
            <p:nvPr/>
          </p:nvSpPr>
          <p:spPr>
            <a:xfrm>
              <a:off x="2595675" y="3396600"/>
              <a:ext cx="248025" cy="335875"/>
            </a:xfrm>
            <a:custGeom>
              <a:avLst/>
              <a:gdLst/>
              <a:ahLst/>
              <a:cxnLst/>
              <a:rect l="l" t="t" r="r" b="b"/>
              <a:pathLst>
                <a:path w="9921" h="13435" extrusionOk="0">
                  <a:moveTo>
                    <a:pt x="4953" y="0"/>
                  </a:moveTo>
                  <a:cubicBezTo>
                    <a:pt x="4703" y="0"/>
                    <a:pt x="4507" y="121"/>
                    <a:pt x="4295" y="272"/>
                  </a:cubicBezTo>
                  <a:cubicBezTo>
                    <a:pt x="3811" y="514"/>
                    <a:pt x="1513" y="1845"/>
                    <a:pt x="666" y="2329"/>
                  </a:cubicBezTo>
                  <a:cubicBezTo>
                    <a:pt x="61" y="2692"/>
                    <a:pt x="0" y="3176"/>
                    <a:pt x="0" y="4083"/>
                  </a:cubicBezTo>
                  <a:cubicBezTo>
                    <a:pt x="0" y="4083"/>
                    <a:pt x="0" y="9951"/>
                    <a:pt x="0" y="11463"/>
                  </a:cubicBezTo>
                  <a:cubicBezTo>
                    <a:pt x="0" y="12431"/>
                    <a:pt x="545" y="12491"/>
                    <a:pt x="968" y="12854"/>
                  </a:cubicBezTo>
                  <a:cubicBezTo>
                    <a:pt x="1452" y="13241"/>
                    <a:pt x="6349" y="13435"/>
                    <a:pt x="8444" y="13435"/>
                  </a:cubicBezTo>
                  <a:cubicBezTo>
                    <a:pt x="8967" y="13435"/>
                    <a:pt x="9316" y="13423"/>
                    <a:pt x="9376" y="13399"/>
                  </a:cubicBezTo>
                  <a:cubicBezTo>
                    <a:pt x="9860" y="13096"/>
                    <a:pt x="9921" y="12370"/>
                    <a:pt x="9860" y="11644"/>
                  </a:cubicBezTo>
                  <a:cubicBezTo>
                    <a:pt x="9800" y="10979"/>
                    <a:pt x="9921" y="4083"/>
                    <a:pt x="9860" y="3478"/>
                  </a:cubicBezTo>
                  <a:cubicBezTo>
                    <a:pt x="9800" y="2934"/>
                    <a:pt x="9860" y="2873"/>
                    <a:pt x="9558" y="2632"/>
                  </a:cubicBezTo>
                  <a:cubicBezTo>
                    <a:pt x="9195" y="2390"/>
                    <a:pt x="6775" y="1180"/>
                    <a:pt x="5928" y="454"/>
                  </a:cubicBezTo>
                  <a:cubicBezTo>
                    <a:pt x="5505" y="121"/>
                    <a:pt x="5202" y="0"/>
                    <a:pt x="495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8"/>
            <p:cNvSpPr/>
            <p:nvPr/>
          </p:nvSpPr>
          <p:spPr>
            <a:xfrm>
              <a:off x="2597175" y="3397525"/>
              <a:ext cx="246525" cy="333450"/>
            </a:xfrm>
            <a:custGeom>
              <a:avLst/>
              <a:gdLst/>
              <a:ahLst/>
              <a:cxnLst/>
              <a:rect l="l" t="t" r="r" b="b"/>
              <a:pathLst>
                <a:path w="9861" h="13338" extrusionOk="0">
                  <a:moveTo>
                    <a:pt x="4915" y="1"/>
                  </a:moveTo>
                  <a:cubicBezTo>
                    <a:pt x="4655" y="1"/>
                    <a:pt x="4453" y="140"/>
                    <a:pt x="4235" y="296"/>
                  </a:cubicBezTo>
                  <a:cubicBezTo>
                    <a:pt x="3751" y="538"/>
                    <a:pt x="1513" y="1808"/>
                    <a:pt x="606" y="2353"/>
                  </a:cubicBezTo>
                  <a:cubicBezTo>
                    <a:pt x="61" y="2655"/>
                    <a:pt x="1" y="3139"/>
                    <a:pt x="1" y="4046"/>
                  </a:cubicBezTo>
                  <a:lnTo>
                    <a:pt x="1" y="11426"/>
                  </a:lnTo>
                  <a:cubicBezTo>
                    <a:pt x="1" y="12333"/>
                    <a:pt x="485" y="12454"/>
                    <a:pt x="969" y="12817"/>
                  </a:cubicBezTo>
                  <a:cubicBezTo>
                    <a:pt x="1450" y="13154"/>
                    <a:pt x="6261" y="13338"/>
                    <a:pt x="8357" y="13338"/>
                  </a:cubicBezTo>
                  <a:cubicBezTo>
                    <a:pt x="8895" y="13338"/>
                    <a:pt x="9254" y="13326"/>
                    <a:pt x="9316" y="13301"/>
                  </a:cubicBezTo>
                  <a:cubicBezTo>
                    <a:pt x="9800" y="13059"/>
                    <a:pt x="9861" y="12333"/>
                    <a:pt x="9800" y="11607"/>
                  </a:cubicBezTo>
                  <a:cubicBezTo>
                    <a:pt x="9740" y="10942"/>
                    <a:pt x="9861" y="4046"/>
                    <a:pt x="9800" y="3502"/>
                  </a:cubicBezTo>
                  <a:cubicBezTo>
                    <a:pt x="9740" y="2897"/>
                    <a:pt x="9800" y="2836"/>
                    <a:pt x="9437" y="2595"/>
                  </a:cubicBezTo>
                  <a:cubicBezTo>
                    <a:pt x="9135" y="2413"/>
                    <a:pt x="6715" y="1203"/>
                    <a:pt x="5868" y="477"/>
                  </a:cubicBezTo>
                  <a:cubicBezTo>
                    <a:pt x="5457" y="125"/>
                    <a:pt x="5160" y="1"/>
                    <a:pt x="4915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8"/>
            <p:cNvSpPr/>
            <p:nvPr/>
          </p:nvSpPr>
          <p:spPr>
            <a:xfrm>
              <a:off x="2597175" y="3398850"/>
              <a:ext cx="246525" cy="331425"/>
            </a:xfrm>
            <a:custGeom>
              <a:avLst/>
              <a:gdLst/>
              <a:ahLst/>
              <a:cxnLst/>
              <a:rect l="l" t="t" r="r" b="b"/>
              <a:pathLst>
                <a:path w="9861" h="13257" extrusionOk="0">
                  <a:moveTo>
                    <a:pt x="4893" y="1"/>
                  </a:moveTo>
                  <a:cubicBezTo>
                    <a:pt x="4643" y="1"/>
                    <a:pt x="4447" y="122"/>
                    <a:pt x="4235" y="243"/>
                  </a:cubicBezTo>
                  <a:cubicBezTo>
                    <a:pt x="3751" y="545"/>
                    <a:pt x="1513" y="1816"/>
                    <a:pt x="606" y="2300"/>
                  </a:cubicBezTo>
                  <a:cubicBezTo>
                    <a:pt x="61" y="2602"/>
                    <a:pt x="1" y="3146"/>
                    <a:pt x="1" y="4054"/>
                  </a:cubicBezTo>
                  <a:cubicBezTo>
                    <a:pt x="1" y="4054"/>
                    <a:pt x="1" y="9861"/>
                    <a:pt x="1" y="11312"/>
                  </a:cubicBezTo>
                  <a:cubicBezTo>
                    <a:pt x="1" y="12280"/>
                    <a:pt x="485" y="12341"/>
                    <a:pt x="969" y="12704"/>
                  </a:cubicBezTo>
                  <a:cubicBezTo>
                    <a:pt x="1419" y="13064"/>
                    <a:pt x="5659" y="13257"/>
                    <a:pt x="7895" y="13257"/>
                  </a:cubicBezTo>
                  <a:cubicBezTo>
                    <a:pt x="8662" y="13257"/>
                    <a:pt x="9194" y="13234"/>
                    <a:pt x="9256" y="13188"/>
                  </a:cubicBezTo>
                  <a:cubicBezTo>
                    <a:pt x="9800" y="12946"/>
                    <a:pt x="9861" y="12220"/>
                    <a:pt x="9800" y="11554"/>
                  </a:cubicBezTo>
                  <a:cubicBezTo>
                    <a:pt x="9740" y="10828"/>
                    <a:pt x="9861" y="4054"/>
                    <a:pt x="9800" y="3449"/>
                  </a:cubicBezTo>
                  <a:cubicBezTo>
                    <a:pt x="9740" y="2904"/>
                    <a:pt x="9740" y="2844"/>
                    <a:pt x="9437" y="2602"/>
                  </a:cubicBezTo>
                  <a:cubicBezTo>
                    <a:pt x="9135" y="2360"/>
                    <a:pt x="6715" y="1150"/>
                    <a:pt x="5868" y="485"/>
                  </a:cubicBezTo>
                  <a:cubicBezTo>
                    <a:pt x="5445" y="122"/>
                    <a:pt x="5142" y="1"/>
                    <a:pt x="4893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8"/>
            <p:cNvSpPr/>
            <p:nvPr/>
          </p:nvSpPr>
          <p:spPr>
            <a:xfrm>
              <a:off x="2598700" y="3399625"/>
              <a:ext cx="243500" cy="329175"/>
            </a:xfrm>
            <a:custGeom>
              <a:avLst/>
              <a:gdLst/>
              <a:ahLst/>
              <a:cxnLst/>
              <a:rect l="l" t="t" r="r" b="b"/>
              <a:pathLst>
                <a:path w="9740" h="13167" extrusionOk="0">
                  <a:moveTo>
                    <a:pt x="4832" y="0"/>
                  </a:moveTo>
                  <a:cubicBezTo>
                    <a:pt x="4582" y="0"/>
                    <a:pt x="4386" y="121"/>
                    <a:pt x="4174" y="272"/>
                  </a:cubicBezTo>
                  <a:cubicBezTo>
                    <a:pt x="3690" y="514"/>
                    <a:pt x="1452" y="1785"/>
                    <a:pt x="605" y="2269"/>
                  </a:cubicBezTo>
                  <a:cubicBezTo>
                    <a:pt x="61" y="2632"/>
                    <a:pt x="0" y="3115"/>
                    <a:pt x="0" y="4023"/>
                  </a:cubicBezTo>
                  <a:cubicBezTo>
                    <a:pt x="0" y="4023"/>
                    <a:pt x="0" y="9830"/>
                    <a:pt x="0" y="11281"/>
                  </a:cubicBezTo>
                  <a:cubicBezTo>
                    <a:pt x="0" y="12249"/>
                    <a:pt x="484" y="12310"/>
                    <a:pt x="908" y="12673"/>
                  </a:cubicBezTo>
                  <a:cubicBezTo>
                    <a:pt x="1354" y="12985"/>
                    <a:pt x="5530" y="13166"/>
                    <a:pt x="7780" y="13166"/>
                  </a:cubicBezTo>
                  <a:cubicBezTo>
                    <a:pt x="8576" y="13166"/>
                    <a:pt x="9131" y="13143"/>
                    <a:pt x="9195" y="13096"/>
                  </a:cubicBezTo>
                  <a:cubicBezTo>
                    <a:pt x="9679" y="12854"/>
                    <a:pt x="9739" y="12189"/>
                    <a:pt x="9679" y="11463"/>
                  </a:cubicBezTo>
                  <a:cubicBezTo>
                    <a:pt x="9618" y="10797"/>
                    <a:pt x="9739" y="4023"/>
                    <a:pt x="9679" y="3418"/>
                  </a:cubicBezTo>
                  <a:cubicBezTo>
                    <a:pt x="9618" y="2873"/>
                    <a:pt x="9679" y="2813"/>
                    <a:pt x="9376" y="2571"/>
                  </a:cubicBezTo>
                  <a:cubicBezTo>
                    <a:pt x="9013" y="2390"/>
                    <a:pt x="6654" y="1180"/>
                    <a:pt x="5807" y="454"/>
                  </a:cubicBezTo>
                  <a:cubicBezTo>
                    <a:pt x="5384" y="121"/>
                    <a:pt x="5081" y="0"/>
                    <a:pt x="4832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8"/>
            <p:cNvSpPr/>
            <p:nvPr/>
          </p:nvSpPr>
          <p:spPr>
            <a:xfrm>
              <a:off x="2598700" y="3400375"/>
              <a:ext cx="243500" cy="327750"/>
            </a:xfrm>
            <a:custGeom>
              <a:avLst/>
              <a:gdLst/>
              <a:ahLst/>
              <a:cxnLst/>
              <a:rect l="l" t="t" r="r" b="b"/>
              <a:pathLst>
                <a:path w="9740" h="13110" extrusionOk="0">
                  <a:moveTo>
                    <a:pt x="4832" y="0"/>
                  </a:moveTo>
                  <a:cubicBezTo>
                    <a:pt x="4582" y="0"/>
                    <a:pt x="4386" y="121"/>
                    <a:pt x="4174" y="242"/>
                  </a:cubicBezTo>
                  <a:cubicBezTo>
                    <a:pt x="3690" y="545"/>
                    <a:pt x="1452" y="1815"/>
                    <a:pt x="605" y="2299"/>
                  </a:cubicBezTo>
                  <a:cubicBezTo>
                    <a:pt x="61" y="2602"/>
                    <a:pt x="0" y="3085"/>
                    <a:pt x="0" y="3993"/>
                  </a:cubicBezTo>
                  <a:cubicBezTo>
                    <a:pt x="0" y="3993"/>
                    <a:pt x="0" y="9800"/>
                    <a:pt x="0" y="11251"/>
                  </a:cubicBezTo>
                  <a:cubicBezTo>
                    <a:pt x="0" y="12159"/>
                    <a:pt x="484" y="12280"/>
                    <a:pt x="968" y="12582"/>
                  </a:cubicBezTo>
                  <a:cubicBezTo>
                    <a:pt x="1384" y="12952"/>
                    <a:pt x="5824" y="13110"/>
                    <a:pt x="8005" y="13110"/>
                  </a:cubicBezTo>
                  <a:cubicBezTo>
                    <a:pt x="8679" y="13110"/>
                    <a:pt x="9138" y="13095"/>
                    <a:pt x="9195" y="13066"/>
                  </a:cubicBezTo>
                  <a:cubicBezTo>
                    <a:pt x="9679" y="12764"/>
                    <a:pt x="9739" y="12098"/>
                    <a:pt x="9679" y="11433"/>
                  </a:cubicBezTo>
                  <a:cubicBezTo>
                    <a:pt x="9618" y="10767"/>
                    <a:pt x="9739" y="3993"/>
                    <a:pt x="9679" y="3448"/>
                  </a:cubicBezTo>
                  <a:cubicBezTo>
                    <a:pt x="9618" y="2843"/>
                    <a:pt x="9618" y="2783"/>
                    <a:pt x="9316" y="2602"/>
                  </a:cubicBezTo>
                  <a:cubicBezTo>
                    <a:pt x="9013" y="2360"/>
                    <a:pt x="6594" y="1150"/>
                    <a:pt x="5807" y="484"/>
                  </a:cubicBezTo>
                  <a:cubicBezTo>
                    <a:pt x="5384" y="121"/>
                    <a:pt x="5081" y="0"/>
                    <a:pt x="4832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8"/>
            <p:cNvSpPr/>
            <p:nvPr/>
          </p:nvSpPr>
          <p:spPr>
            <a:xfrm>
              <a:off x="2598700" y="3401125"/>
              <a:ext cx="241975" cy="325525"/>
            </a:xfrm>
            <a:custGeom>
              <a:avLst/>
              <a:gdLst/>
              <a:ahLst/>
              <a:cxnLst/>
              <a:rect l="l" t="t" r="r" b="b"/>
              <a:pathLst>
                <a:path w="9679" h="13021" extrusionOk="0">
                  <a:moveTo>
                    <a:pt x="4824" y="1"/>
                  </a:moveTo>
                  <a:cubicBezTo>
                    <a:pt x="4582" y="1"/>
                    <a:pt x="4386" y="122"/>
                    <a:pt x="4174" y="273"/>
                  </a:cubicBezTo>
                  <a:cubicBezTo>
                    <a:pt x="3690" y="515"/>
                    <a:pt x="1513" y="1785"/>
                    <a:pt x="605" y="2269"/>
                  </a:cubicBezTo>
                  <a:cubicBezTo>
                    <a:pt x="61" y="2632"/>
                    <a:pt x="0" y="3116"/>
                    <a:pt x="0" y="3963"/>
                  </a:cubicBezTo>
                  <a:cubicBezTo>
                    <a:pt x="0" y="3963"/>
                    <a:pt x="0" y="9709"/>
                    <a:pt x="0" y="11161"/>
                  </a:cubicBezTo>
                  <a:cubicBezTo>
                    <a:pt x="0" y="12129"/>
                    <a:pt x="545" y="12189"/>
                    <a:pt x="968" y="12552"/>
                  </a:cubicBezTo>
                  <a:cubicBezTo>
                    <a:pt x="1380" y="12873"/>
                    <a:pt x="5713" y="13020"/>
                    <a:pt x="7897" y="13020"/>
                  </a:cubicBezTo>
                  <a:cubicBezTo>
                    <a:pt x="8597" y="13020"/>
                    <a:pt x="9075" y="13005"/>
                    <a:pt x="9134" y="12976"/>
                  </a:cubicBezTo>
                  <a:cubicBezTo>
                    <a:pt x="9679" y="12673"/>
                    <a:pt x="9679" y="12068"/>
                    <a:pt x="9618" y="11403"/>
                  </a:cubicBezTo>
                  <a:cubicBezTo>
                    <a:pt x="9558" y="10737"/>
                    <a:pt x="9679" y="3963"/>
                    <a:pt x="9618" y="3418"/>
                  </a:cubicBezTo>
                  <a:cubicBezTo>
                    <a:pt x="9558" y="2874"/>
                    <a:pt x="9618" y="2813"/>
                    <a:pt x="9316" y="2572"/>
                  </a:cubicBezTo>
                  <a:cubicBezTo>
                    <a:pt x="9013" y="2330"/>
                    <a:pt x="6594" y="1180"/>
                    <a:pt x="5747" y="454"/>
                  </a:cubicBezTo>
                  <a:cubicBezTo>
                    <a:pt x="5354" y="122"/>
                    <a:pt x="5066" y="1"/>
                    <a:pt x="4824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8"/>
            <p:cNvSpPr/>
            <p:nvPr/>
          </p:nvSpPr>
          <p:spPr>
            <a:xfrm>
              <a:off x="2600200" y="3402450"/>
              <a:ext cx="240475" cy="322675"/>
            </a:xfrm>
            <a:custGeom>
              <a:avLst/>
              <a:gdLst/>
              <a:ahLst/>
              <a:cxnLst/>
              <a:rect l="l" t="t" r="r" b="b"/>
              <a:pathLst>
                <a:path w="9619" h="12907" extrusionOk="0">
                  <a:moveTo>
                    <a:pt x="4740" y="0"/>
                  </a:moveTo>
                  <a:cubicBezTo>
                    <a:pt x="4509" y="0"/>
                    <a:pt x="4319" y="103"/>
                    <a:pt x="4114" y="220"/>
                  </a:cubicBezTo>
                  <a:cubicBezTo>
                    <a:pt x="3691" y="522"/>
                    <a:pt x="1453" y="1732"/>
                    <a:pt x="606" y="2277"/>
                  </a:cubicBezTo>
                  <a:cubicBezTo>
                    <a:pt x="61" y="2579"/>
                    <a:pt x="1" y="3063"/>
                    <a:pt x="1" y="3970"/>
                  </a:cubicBezTo>
                  <a:cubicBezTo>
                    <a:pt x="1" y="3970"/>
                    <a:pt x="1" y="9656"/>
                    <a:pt x="1" y="11108"/>
                  </a:cubicBezTo>
                  <a:cubicBezTo>
                    <a:pt x="1" y="12015"/>
                    <a:pt x="485" y="12136"/>
                    <a:pt x="908" y="12439"/>
                  </a:cubicBezTo>
                  <a:cubicBezTo>
                    <a:pt x="1320" y="12759"/>
                    <a:pt x="5653" y="12907"/>
                    <a:pt x="7837" y="12907"/>
                  </a:cubicBezTo>
                  <a:cubicBezTo>
                    <a:pt x="8537" y="12907"/>
                    <a:pt x="9015" y="12891"/>
                    <a:pt x="9074" y="12862"/>
                  </a:cubicBezTo>
                  <a:cubicBezTo>
                    <a:pt x="9558" y="12560"/>
                    <a:pt x="9619" y="12015"/>
                    <a:pt x="9558" y="11289"/>
                  </a:cubicBezTo>
                  <a:cubicBezTo>
                    <a:pt x="9498" y="10624"/>
                    <a:pt x="9619" y="3970"/>
                    <a:pt x="9558" y="3365"/>
                  </a:cubicBezTo>
                  <a:cubicBezTo>
                    <a:pt x="9498" y="2821"/>
                    <a:pt x="9558" y="2760"/>
                    <a:pt x="9195" y="2519"/>
                  </a:cubicBezTo>
                  <a:cubicBezTo>
                    <a:pt x="8893" y="2337"/>
                    <a:pt x="6534" y="1127"/>
                    <a:pt x="5687" y="462"/>
                  </a:cubicBezTo>
                  <a:cubicBezTo>
                    <a:pt x="5280" y="118"/>
                    <a:pt x="4987" y="0"/>
                    <a:pt x="4740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8"/>
            <p:cNvSpPr/>
            <p:nvPr/>
          </p:nvSpPr>
          <p:spPr>
            <a:xfrm>
              <a:off x="2600200" y="3403200"/>
              <a:ext cx="240475" cy="320675"/>
            </a:xfrm>
            <a:custGeom>
              <a:avLst/>
              <a:gdLst/>
              <a:ahLst/>
              <a:cxnLst/>
              <a:rect l="l" t="t" r="r" b="b"/>
              <a:pathLst>
                <a:path w="9619" h="12827" extrusionOk="0">
                  <a:moveTo>
                    <a:pt x="4788" y="1"/>
                  </a:moveTo>
                  <a:cubicBezTo>
                    <a:pt x="4535" y="1"/>
                    <a:pt x="4333" y="125"/>
                    <a:pt x="4114" y="250"/>
                  </a:cubicBezTo>
                  <a:cubicBezTo>
                    <a:pt x="3691" y="492"/>
                    <a:pt x="1453" y="1763"/>
                    <a:pt x="606" y="2247"/>
                  </a:cubicBezTo>
                  <a:cubicBezTo>
                    <a:pt x="61" y="2549"/>
                    <a:pt x="1" y="3033"/>
                    <a:pt x="1" y="3940"/>
                  </a:cubicBezTo>
                  <a:lnTo>
                    <a:pt x="1" y="11078"/>
                  </a:lnTo>
                  <a:cubicBezTo>
                    <a:pt x="1" y="11985"/>
                    <a:pt x="485" y="12046"/>
                    <a:pt x="969" y="12409"/>
                  </a:cubicBezTo>
                  <a:cubicBezTo>
                    <a:pt x="1312" y="12709"/>
                    <a:pt x="5121" y="12827"/>
                    <a:pt x="7374" y="12827"/>
                  </a:cubicBezTo>
                  <a:cubicBezTo>
                    <a:pt x="8299" y="12827"/>
                    <a:pt x="8961" y="12807"/>
                    <a:pt x="9014" y="12772"/>
                  </a:cubicBezTo>
                  <a:cubicBezTo>
                    <a:pt x="9558" y="12530"/>
                    <a:pt x="9619" y="11925"/>
                    <a:pt x="9558" y="11259"/>
                  </a:cubicBezTo>
                  <a:cubicBezTo>
                    <a:pt x="9498" y="10594"/>
                    <a:pt x="9619" y="3940"/>
                    <a:pt x="9558" y="3396"/>
                  </a:cubicBezTo>
                  <a:cubicBezTo>
                    <a:pt x="9498" y="2851"/>
                    <a:pt x="9498" y="2791"/>
                    <a:pt x="9195" y="2549"/>
                  </a:cubicBezTo>
                  <a:cubicBezTo>
                    <a:pt x="8893" y="2307"/>
                    <a:pt x="6534" y="1158"/>
                    <a:pt x="5687" y="432"/>
                  </a:cubicBezTo>
                  <a:cubicBezTo>
                    <a:pt x="5306" y="110"/>
                    <a:pt x="5025" y="1"/>
                    <a:pt x="4788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8"/>
            <p:cNvSpPr/>
            <p:nvPr/>
          </p:nvSpPr>
          <p:spPr>
            <a:xfrm>
              <a:off x="2601725" y="3404150"/>
              <a:ext cx="237450" cy="318250"/>
            </a:xfrm>
            <a:custGeom>
              <a:avLst/>
              <a:gdLst/>
              <a:ahLst/>
              <a:cxnLst/>
              <a:rect l="l" t="t" r="r" b="b"/>
              <a:pathLst>
                <a:path w="9498" h="12730" extrusionOk="0">
                  <a:moveTo>
                    <a:pt x="4703" y="1"/>
                  </a:moveTo>
                  <a:cubicBezTo>
                    <a:pt x="4461" y="1"/>
                    <a:pt x="4265" y="122"/>
                    <a:pt x="4053" y="273"/>
                  </a:cubicBezTo>
                  <a:cubicBezTo>
                    <a:pt x="3630" y="515"/>
                    <a:pt x="1452" y="1725"/>
                    <a:pt x="545" y="2269"/>
                  </a:cubicBezTo>
                  <a:cubicBezTo>
                    <a:pt x="61" y="2571"/>
                    <a:pt x="0" y="3055"/>
                    <a:pt x="0" y="3902"/>
                  </a:cubicBezTo>
                  <a:lnTo>
                    <a:pt x="0" y="10979"/>
                  </a:lnTo>
                  <a:cubicBezTo>
                    <a:pt x="0" y="11947"/>
                    <a:pt x="484" y="12008"/>
                    <a:pt x="908" y="12371"/>
                  </a:cubicBezTo>
                  <a:cubicBezTo>
                    <a:pt x="1287" y="12624"/>
                    <a:pt x="4960" y="12730"/>
                    <a:pt x="7211" y="12730"/>
                  </a:cubicBezTo>
                  <a:cubicBezTo>
                    <a:pt x="8188" y="12730"/>
                    <a:pt x="8898" y="12710"/>
                    <a:pt x="8953" y="12673"/>
                  </a:cubicBezTo>
                  <a:cubicBezTo>
                    <a:pt x="9497" y="12431"/>
                    <a:pt x="9497" y="11887"/>
                    <a:pt x="9437" y="11221"/>
                  </a:cubicBezTo>
                  <a:cubicBezTo>
                    <a:pt x="9376" y="10556"/>
                    <a:pt x="9497" y="3902"/>
                    <a:pt x="9437" y="3358"/>
                  </a:cubicBezTo>
                  <a:cubicBezTo>
                    <a:pt x="9376" y="2813"/>
                    <a:pt x="9437" y="2753"/>
                    <a:pt x="9134" y="2511"/>
                  </a:cubicBezTo>
                  <a:cubicBezTo>
                    <a:pt x="8832" y="2330"/>
                    <a:pt x="6473" y="1120"/>
                    <a:pt x="5626" y="454"/>
                  </a:cubicBezTo>
                  <a:cubicBezTo>
                    <a:pt x="5233" y="122"/>
                    <a:pt x="4945" y="1"/>
                    <a:pt x="470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8"/>
            <p:cNvSpPr/>
            <p:nvPr/>
          </p:nvSpPr>
          <p:spPr>
            <a:xfrm>
              <a:off x="2601725" y="3404900"/>
              <a:ext cx="237450" cy="316800"/>
            </a:xfrm>
            <a:custGeom>
              <a:avLst/>
              <a:gdLst/>
              <a:ahLst/>
              <a:cxnLst/>
              <a:rect l="l" t="t" r="r" b="b"/>
              <a:pathLst>
                <a:path w="9498" h="12672" extrusionOk="0">
                  <a:moveTo>
                    <a:pt x="4703" y="1"/>
                  </a:moveTo>
                  <a:cubicBezTo>
                    <a:pt x="4461" y="1"/>
                    <a:pt x="4265" y="122"/>
                    <a:pt x="4053" y="243"/>
                  </a:cubicBezTo>
                  <a:cubicBezTo>
                    <a:pt x="3630" y="545"/>
                    <a:pt x="1452" y="1755"/>
                    <a:pt x="605" y="2239"/>
                  </a:cubicBezTo>
                  <a:cubicBezTo>
                    <a:pt x="61" y="2541"/>
                    <a:pt x="0" y="3025"/>
                    <a:pt x="0" y="3933"/>
                  </a:cubicBezTo>
                  <a:cubicBezTo>
                    <a:pt x="0" y="3933"/>
                    <a:pt x="0" y="9558"/>
                    <a:pt x="0" y="10949"/>
                  </a:cubicBezTo>
                  <a:cubicBezTo>
                    <a:pt x="0" y="11857"/>
                    <a:pt x="484" y="11978"/>
                    <a:pt x="908" y="12280"/>
                  </a:cubicBezTo>
                  <a:cubicBezTo>
                    <a:pt x="1303" y="12587"/>
                    <a:pt x="5266" y="12672"/>
                    <a:pt x="7456" y="12672"/>
                  </a:cubicBezTo>
                  <a:cubicBezTo>
                    <a:pt x="8284" y="12672"/>
                    <a:pt x="8859" y="12660"/>
                    <a:pt x="8892" y="12643"/>
                  </a:cubicBezTo>
                  <a:cubicBezTo>
                    <a:pt x="9437" y="12341"/>
                    <a:pt x="9497" y="11796"/>
                    <a:pt x="9437" y="11131"/>
                  </a:cubicBezTo>
                  <a:cubicBezTo>
                    <a:pt x="9376" y="10526"/>
                    <a:pt x="9497" y="3933"/>
                    <a:pt x="9437" y="3328"/>
                  </a:cubicBezTo>
                  <a:cubicBezTo>
                    <a:pt x="9376" y="2783"/>
                    <a:pt x="9376" y="2723"/>
                    <a:pt x="9074" y="2541"/>
                  </a:cubicBezTo>
                  <a:cubicBezTo>
                    <a:pt x="8771" y="2300"/>
                    <a:pt x="6473" y="1150"/>
                    <a:pt x="5626" y="485"/>
                  </a:cubicBezTo>
                  <a:cubicBezTo>
                    <a:pt x="5233" y="122"/>
                    <a:pt x="4945" y="1"/>
                    <a:pt x="4703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8"/>
            <p:cNvSpPr/>
            <p:nvPr/>
          </p:nvSpPr>
          <p:spPr>
            <a:xfrm>
              <a:off x="2601725" y="3406225"/>
              <a:ext cx="235925" cy="314000"/>
            </a:xfrm>
            <a:custGeom>
              <a:avLst/>
              <a:gdLst/>
              <a:ahLst/>
              <a:cxnLst/>
              <a:rect l="l" t="t" r="r" b="b"/>
              <a:pathLst>
                <a:path w="9437" h="12560" extrusionOk="0">
                  <a:moveTo>
                    <a:pt x="4727" y="1"/>
                  </a:moveTo>
                  <a:cubicBezTo>
                    <a:pt x="4474" y="1"/>
                    <a:pt x="4272" y="125"/>
                    <a:pt x="4053" y="250"/>
                  </a:cubicBezTo>
                  <a:cubicBezTo>
                    <a:pt x="3630" y="492"/>
                    <a:pt x="1452" y="1702"/>
                    <a:pt x="605" y="2186"/>
                  </a:cubicBezTo>
                  <a:cubicBezTo>
                    <a:pt x="61" y="2549"/>
                    <a:pt x="0" y="3033"/>
                    <a:pt x="0" y="3880"/>
                  </a:cubicBezTo>
                  <a:cubicBezTo>
                    <a:pt x="0" y="3880"/>
                    <a:pt x="0" y="9505"/>
                    <a:pt x="0" y="10896"/>
                  </a:cubicBezTo>
                  <a:cubicBezTo>
                    <a:pt x="0" y="11804"/>
                    <a:pt x="484" y="11864"/>
                    <a:pt x="908" y="12227"/>
                  </a:cubicBezTo>
                  <a:cubicBezTo>
                    <a:pt x="1294" y="12485"/>
                    <a:pt x="5097" y="12560"/>
                    <a:pt x="7313" y="12560"/>
                  </a:cubicBezTo>
                  <a:cubicBezTo>
                    <a:pt x="8217" y="12560"/>
                    <a:pt x="8857" y="12547"/>
                    <a:pt x="8892" y="12530"/>
                  </a:cubicBezTo>
                  <a:cubicBezTo>
                    <a:pt x="9437" y="12227"/>
                    <a:pt x="9437" y="11743"/>
                    <a:pt x="9376" y="11078"/>
                  </a:cubicBezTo>
                  <a:cubicBezTo>
                    <a:pt x="9316" y="10413"/>
                    <a:pt x="9437" y="3880"/>
                    <a:pt x="9376" y="3335"/>
                  </a:cubicBezTo>
                  <a:cubicBezTo>
                    <a:pt x="9316" y="2791"/>
                    <a:pt x="9376" y="2730"/>
                    <a:pt x="9074" y="2488"/>
                  </a:cubicBezTo>
                  <a:cubicBezTo>
                    <a:pt x="8771" y="2307"/>
                    <a:pt x="6473" y="1097"/>
                    <a:pt x="5626" y="432"/>
                  </a:cubicBezTo>
                  <a:cubicBezTo>
                    <a:pt x="5245" y="110"/>
                    <a:pt x="4964" y="1"/>
                    <a:pt x="4727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8"/>
            <p:cNvSpPr/>
            <p:nvPr/>
          </p:nvSpPr>
          <p:spPr>
            <a:xfrm>
              <a:off x="2603225" y="3406975"/>
              <a:ext cx="234425" cy="312050"/>
            </a:xfrm>
            <a:custGeom>
              <a:avLst/>
              <a:gdLst/>
              <a:ahLst/>
              <a:cxnLst/>
              <a:rect l="l" t="t" r="r" b="b"/>
              <a:pathLst>
                <a:path w="9377" h="12482" extrusionOk="0">
                  <a:moveTo>
                    <a:pt x="4619" y="1"/>
                  </a:moveTo>
                  <a:cubicBezTo>
                    <a:pt x="4388" y="1"/>
                    <a:pt x="4198" y="104"/>
                    <a:pt x="3993" y="220"/>
                  </a:cubicBezTo>
                  <a:cubicBezTo>
                    <a:pt x="3570" y="523"/>
                    <a:pt x="1392" y="1733"/>
                    <a:pt x="545" y="2217"/>
                  </a:cubicBezTo>
                  <a:cubicBezTo>
                    <a:pt x="61" y="2519"/>
                    <a:pt x="1" y="3003"/>
                    <a:pt x="1" y="3850"/>
                  </a:cubicBezTo>
                  <a:cubicBezTo>
                    <a:pt x="1" y="3850"/>
                    <a:pt x="1" y="9415"/>
                    <a:pt x="1" y="10806"/>
                  </a:cubicBezTo>
                  <a:cubicBezTo>
                    <a:pt x="1" y="11713"/>
                    <a:pt x="485" y="11834"/>
                    <a:pt x="908" y="12137"/>
                  </a:cubicBezTo>
                  <a:cubicBezTo>
                    <a:pt x="1221" y="12410"/>
                    <a:pt x="4365" y="12482"/>
                    <a:pt x="6598" y="12482"/>
                  </a:cubicBezTo>
                  <a:cubicBezTo>
                    <a:pt x="7819" y="12482"/>
                    <a:pt x="8768" y="12461"/>
                    <a:pt x="8832" y="12439"/>
                  </a:cubicBezTo>
                  <a:cubicBezTo>
                    <a:pt x="9377" y="12137"/>
                    <a:pt x="9377" y="11713"/>
                    <a:pt x="9316" y="11048"/>
                  </a:cubicBezTo>
                  <a:cubicBezTo>
                    <a:pt x="9256" y="10383"/>
                    <a:pt x="9377" y="3850"/>
                    <a:pt x="9316" y="3305"/>
                  </a:cubicBezTo>
                  <a:cubicBezTo>
                    <a:pt x="9256" y="2761"/>
                    <a:pt x="9316" y="2700"/>
                    <a:pt x="9014" y="2519"/>
                  </a:cubicBezTo>
                  <a:cubicBezTo>
                    <a:pt x="8651" y="2277"/>
                    <a:pt x="6352" y="1128"/>
                    <a:pt x="5566" y="462"/>
                  </a:cubicBezTo>
                  <a:cubicBezTo>
                    <a:pt x="5159" y="118"/>
                    <a:pt x="4866" y="1"/>
                    <a:pt x="4619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8"/>
            <p:cNvSpPr/>
            <p:nvPr/>
          </p:nvSpPr>
          <p:spPr>
            <a:xfrm>
              <a:off x="2603225" y="3407725"/>
              <a:ext cx="232925" cy="309875"/>
            </a:xfrm>
            <a:custGeom>
              <a:avLst/>
              <a:gdLst/>
              <a:ahLst/>
              <a:cxnLst/>
              <a:rect l="l" t="t" r="r" b="b"/>
              <a:pathLst>
                <a:path w="9317" h="12395" extrusionOk="0">
                  <a:moveTo>
                    <a:pt x="4667" y="1"/>
                  </a:moveTo>
                  <a:cubicBezTo>
                    <a:pt x="4414" y="1"/>
                    <a:pt x="4212" y="126"/>
                    <a:pt x="3993" y="251"/>
                  </a:cubicBezTo>
                  <a:cubicBezTo>
                    <a:pt x="3570" y="493"/>
                    <a:pt x="1453" y="1703"/>
                    <a:pt x="606" y="2187"/>
                  </a:cubicBezTo>
                  <a:cubicBezTo>
                    <a:pt x="61" y="2489"/>
                    <a:pt x="1" y="2973"/>
                    <a:pt x="1" y="3820"/>
                  </a:cubicBezTo>
                  <a:cubicBezTo>
                    <a:pt x="1" y="3820"/>
                    <a:pt x="1" y="9385"/>
                    <a:pt x="1" y="10776"/>
                  </a:cubicBezTo>
                  <a:cubicBezTo>
                    <a:pt x="1" y="11683"/>
                    <a:pt x="485" y="11744"/>
                    <a:pt x="908" y="12107"/>
                  </a:cubicBezTo>
                  <a:cubicBezTo>
                    <a:pt x="1209" y="12332"/>
                    <a:pt x="4131" y="12394"/>
                    <a:pt x="6327" y="12394"/>
                  </a:cubicBezTo>
                  <a:cubicBezTo>
                    <a:pt x="7661" y="12394"/>
                    <a:pt x="8726" y="12372"/>
                    <a:pt x="8772" y="12349"/>
                  </a:cubicBezTo>
                  <a:cubicBezTo>
                    <a:pt x="9316" y="12046"/>
                    <a:pt x="9316" y="11623"/>
                    <a:pt x="9316" y="10957"/>
                  </a:cubicBezTo>
                  <a:cubicBezTo>
                    <a:pt x="9256" y="10353"/>
                    <a:pt x="9316" y="3820"/>
                    <a:pt x="9316" y="3275"/>
                  </a:cubicBezTo>
                  <a:cubicBezTo>
                    <a:pt x="9256" y="2731"/>
                    <a:pt x="9256" y="2670"/>
                    <a:pt x="8953" y="2489"/>
                  </a:cubicBezTo>
                  <a:cubicBezTo>
                    <a:pt x="8651" y="2247"/>
                    <a:pt x="6352" y="1098"/>
                    <a:pt x="5566" y="432"/>
                  </a:cubicBezTo>
                  <a:cubicBezTo>
                    <a:pt x="5185" y="111"/>
                    <a:pt x="4904" y="1"/>
                    <a:pt x="4667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8"/>
            <p:cNvSpPr/>
            <p:nvPr/>
          </p:nvSpPr>
          <p:spPr>
            <a:xfrm>
              <a:off x="2604750" y="3408700"/>
              <a:ext cx="231400" cy="308150"/>
            </a:xfrm>
            <a:custGeom>
              <a:avLst/>
              <a:gdLst/>
              <a:ahLst/>
              <a:cxnLst/>
              <a:rect l="l" t="t" r="r" b="b"/>
              <a:pathLst>
                <a:path w="9256" h="12326" extrusionOk="0">
                  <a:moveTo>
                    <a:pt x="4582" y="0"/>
                  </a:moveTo>
                  <a:cubicBezTo>
                    <a:pt x="4340" y="0"/>
                    <a:pt x="4144" y="121"/>
                    <a:pt x="3932" y="272"/>
                  </a:cubicBezTo>
                  <a:cubicBezTo>
                    <a:pt x="3509" y="514"/>
                    <a:pt x="1392" y="1724"/>
                    <a:pt x="545" y="2208"/>
                  </a:cubicBezTo>
                  <a:cubicBezTo>
                    <a:pt x="0" y="2510"/>
                    <a:pt x="0" y="2994"/>
                    <a:pt x="0" y="3841"/>
                  </a:cubicBezTo>
                  <a:cubicBezTo>
                    <a:pt x="0" y="3841"/>
                    <a:pt x="0" y="9346"/>
                    <a:pt x="0" y="10737"/>
                  </a:cubicBezTo>
                  <a:cubicBezTo>
                    <a:pt x="0" y="11644"/>
                    <a:pt x="424" y="11705"/>
                    <a:pt x="847" y="12007"/>
                  </a:cubicBezTo>
                  <a:cubicBezTo>
                    <a:pt x="1155" y="12277"/>
                    <a:pt x="4207" y="12326"/>
                    <a:pt x="6416" y="12326"/>
                  </a:cubicBezTo>
                  <a:cubicBezTo>
                    <a:pt x="7679" y="12326"/>
                    <a:pt x="8667" y="12310"/>
                    <a:pt x="8711" y="12310"/>
                  </a:cubicBezTo>
                  <a:cubicBezTo>
                    <a:pt x="9255" y="11947"/>
                    <a:pt x="9255" y="11584"/>
                    <a:pt x="9195" y="10918"/>
                  </a:cubicBezTo>
                  <a:cubicBezTo>
                    <a:pt x="9134" y="10253"/>
                    <a:pt x="9255" y="3841"/>
                    <a:pt x="9195" y="3297"/>
                  </a:cubicBezTo>
                  <a:cubicBezTo>
                    <a:pt x="9134" y="2752"/>
                    <a:pt x="9195" y="2692"/>
                    <a:pt x="8892" y="2450"/>
                  </a:cubicBezTo>
                  <a:cubicBezTo>
                    <a:pt x="8590" y="2269"/>
                    <a:pt x="6291" y="1119"/>
                    <a:pt x="5505" y="454"/>
                  </a:cubicBezTo>
                  <a:cubicBezTo>
                    <a:pt x="5112" y="121"/>
                    <a:pt x="4824" y="0"/>
                    <a:pt x="4582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8"/>
            <p:cNvSpPr/>
            <p:nvPr/>
          </p:nvSpPr>
          <p:spPr>
            <a:xfrm>
              <a:off x="2604750" y="3410000"/>
              <a:ext cx="231400" cy="306075"/>
            </a:xfrm>
            <a:custGeom>
              <a:avLst/>
              <a:gdLst/>
              <a:ahLst/>
              <a:cxnLst/>
              <a:rect l="l" t="t" r="r" b="b"/>
              <a:pathLst>
                <a:path w="9256" h="12243" extrusionOk="0">
                  <a:moveTo>
                    <a:pt x="4558" y="1"/>
                  </a:moveTo>
                  <a:cubicBezTo>
                    <a:pt x="4327" y="1"/>
                    <a:pt x="4137" y="103"/>
                    <a:pt x="3932" y="220"/>
                  </a:cubicBezTo>
                  <a:cubicBezTo>
                    <a:pt x="3509" y="462"/>
                    <a:pt x="1392" y="1672"/>
                    <a:pt x="605" y="2156"/>
                  </a:cubicBezTo>
                  <a:cubicBezTo>
                    <a:pt x="61" y="2458"/>
                    <a:pt x="0" y="2942"/>
                    <a:pt x="0" y="3789"/>
                  </a:cubicBezTo>
                  <a:cubicBezTo>
                    <a:pt x="0" y="3789"/>
                    <a:pt x="0" y="9294"/>
                    <a:pt x="0" y="10624"/>
                  </a:cubicBezTo>
                  <a:cubicBezTo>
                    <a:pt x="0" y="11532"/>
                    <a:pt x="484" y="11653"/>
                    <a:pt x="908" y="11955"/>
                  </a:cubicBezTo>
                  <a:cubicBezTo>
                    <a:pt x="1209" y="12181"/>
                    <a:pt x="4108" y="12243"/>
                    <a:pt x="6271" y="12243"/>
                  </a:cubicBezTo>
                  <a:cubicBezTo>
                    <a:pt x="7585" y="12243"/>
                    <a:pt x="8627" y="12220"/>
                    <a:pt x="8650" y="12197"/>
                  </a:cubicBezTo>
                  <a:cubicBezTo>
                    <a:pt x="9255" y="11895"/>
                    <a:pt x="9255" y="11471"/>
                    <a:pt x="9195" y="10866"/>
                  </a:cubicBezTo>
                  <a:cubicBezTo>
                    <a:pt x="9134" y="10201"/>
                    <a:pt x="9255" y="3789"/>
                    <a:pt x="9195" y="3245"/>
                  </a:cubicBezTo>
                  <a:cubicBezTo>
                    <a:pt x="9134" y="2700"/>
                    <a:pt x="9134" y="2640"/>
                    <a:pt x="8832" y="2458"/>
                  </a:cubicBezTo>
                  <a:cubicBezTo>
                    <a:pt x="8529" y="2217"/>
                    <a:pt x="6291" y="1067"/>
                    <a:pt x="5505" y="462"/>
                  </a:cubicBezTo>
                  <a:cubicBezTo>
                    <a:pt x="5098" y="118"/>
                    <a:pt x="4805" y="1"/>
                    <a:pt x="4558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8"/>
            <p:cNvSpPr/>
            <p:nvPr/>
          </p:nvSpPr>
          <p:spPr>
            <a:xfrm>
              <a:off x="2604750" y="3410750"/>
              <a:ext cx="231400" cy="304400"/>
            </a:xfrm>
            <a:custGeom>
              <a:avLst/>
              <a:gdLst/>
              <a:ahLst/>
              <a:cxnLst/>
              <a:rect l="l" t="t" r="r" b="b"/>
              <a:pathLst>
                <a:path w="9256" h="12176" extrusionOk="0">
                  <a:moveTo>
                    <a:pt x="4606" y="1"/>
                  </a:moveTo>
                  <a:cubicBezTo>
                    <a:pt x="4353" y="1"/>
                    <a:pt x="4151" y="126"/>
                    <a:pt x="3932" y="251"/>
                  </a:cubicBezTo>
                  <a:cubicBezTo>
                    <a:pt x="3509" y="493"/>
                    <a:pt x="1392" y="1703"/>
                    <a:pt x="605" y="2187"/>
                  </a:cubicBezTo>
                  <a:cubicBezTo>
                    <a:pt x="61" y="2489"/>
                    <a:pt x="0" y="2912"/>
                    <a:pt x="0" y="3759"/>
                  </a:cubicBezTo>
                  <a:lnTo>
                    <a:pt x="0" y="10594"/>
                  </a:lnTo>
                  <a:cubicBezTo>
                    <a:pt x="0" y="11502"/>
                    <a:pt x="484" y="11562"/>
                    <a:pt x="908" y="11925"/>
                  </a:cubicBezTo>
                  <a:cubicBezTo>
                    <a:pt x="1168" y="12120"/>
                    <a:pt x="3368" y="12176"/>
                    <a:pt x="5357" y="12176"/>
                  </a:cubicBezTo>
                  <a:cubicBezTo>
                    <a:pt x="7068" y="12176"/>
                    <a:pt x="8622" y="12135"/>
                    <a:pt x="8650" y="12107"/>
                  </a:cubicBezTo>
                  <a:cubicBezTo>
                    <a:pt x="9255" y="11804"/>
                    <a:pt x="9195" y="11441"/>
                    <a:pt x="9134" y="10776"/>
                  </a:cubicBezTo>
                  <a:cubicBezTo>
                    <a:pt x="9074" y="10171"/>
                    <a:pt x="9195" y="3759"/>
                    <a:pt x="9134" y="3215"/>
                  </a:cubicBezTo>
                  <a:cubicBezTo>
                    <a:pt x="9074" y="2731"/>
                    <a:pt x="9134" y="2670"/>
                    <a:pt x="8832" y="2428"/>
                  </a:cubicBezTo>
                  <a:cubicBezTo>
                    <a:pt x="8529" y="2247"/>
                    <a:pt x="6291" y="1098"/>
                    <a:pt x="5505" y="432"/>
                  </a:cubicBezTo>
                  <a:cubicBezTo>
                    <a:pt x="5124" y="111"/>
                    <a:pt x="4843" y="1"/>
                    <a:pt x="4606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8"/>
            <p:cNvSpPr/>
            <p:nvPr/>
          </p:nvSpPr>
          <p:spPr>
            <a:xfrm>
              <a:off x="2606250" y="3411525"/>
              <a:ext cx="228375" cy="302125"/>
            </a:xfrm>
            <a:custGeom>
              <a:avLst/>
              <a:gdLst/>
              <a:ahLst/>
              <a:cxnLst/>
              <a:rect l="l" t="t" r="r" b="b"/>
              <a:pathLst>
                <a:path w="9135" h="12085" extrusionOk="0">
                  <a:moveTo>
                    <a:pt x="4498" y="0"/>
                  </a:moveTo>
                  <a:cubicBezTo>
                    <a:pt x="4267" y="0"/>
                    <a:pt x="4077" y="103"/>
                    <a:pt x="3872" y="220"/>
                  </a:cubicBezTo>
                  <a:cubicBezTo>
                    <a:pt x="3509" y="522"/>
                    <a:pt x="1392" y="1672"/>
                    <a:pt x="545" y="2156"/>
                  </a:cubicBezTo>
                  <a:cubicBezTo>
                    <a:pt x="61" y="2458"/>
                    <a:pt x="1" y="2942"/>
                    <a:pt x="1" y="3728"/>
                  </a:cubicBezTo>
                  <a:lnTo>
                    <a:pt x="1" y="10563"/>
                  </a:lnTo>
                  <a:cubicBezTo>
                    <a:pt x="1" y="11410"/>
                    <a:pt x="424" y="11531"/>
                    <a:pt x="848" y="11834"/>
                  </a:cubicBezTo>
                  <a:cubicBezTo>
                    <a:pt x="1108" y="12029"/>
                    <a:pt x="3290" y="12084"/>
                    <a:pt x="5263" y="12084"/>
                  </a:cubicBezTo>
                  <a:cubicBezTo>
                    <a:pt x="6960" y="12084"/>
                    <a:pt x="8502" y="12043"/>
                    <a:pt x="8530" y="12015"/>
                  </a:cubicBezTo>
                  <a:cubicBezTo>
                    <a:pt x="9135" y="11713"/>
                    <a:pt x="9135" y="11410"/>
                    <a:pt x="9074" y="10745"/>
                  </a:cubicBezTo>
                  <a:cubicBezTo>
                    <a:pt x="9014" y="10140"/>
                    <a:pt x="9135" y="3789"/>
                    <a:pt x="9074" y="3244"/>
                  </a:cubicBezTo>
                  <a:cubicBezTo>
                    <a:pt x="9014" y="2700"/>
                    <a:pt x="9074" y="2639"/>
                    <a:pt x="8772" y="2458"/>
                  </a:cubicBezTo>
                  <a:cubicBezTo>
                    <a:pt x="8469" y="2216"/>
                    <a:pt x="6231" y="1067"/>
                    <a:pt x="5445" y="462"/>
                  </a:cubicBezTo>
                  <a:cubicBezTo>
                    <a:pt x="5038" y="118"/>
                    <a:pt x="4745" y="0"/>
                    <a:pt x="4498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8"/>
            <p:cNvSpPr/>
            <p:nvPr/>
          </p:nvSpPr>
          <p:spPr>
            <a:xfrm>
              <a:off x="2606250" y="3412850"/>
              <a:ext cx="228375" cy="299450"/>
            </a:xfrm>
            <a:custGeom>
              <a:avLst/>
              <a:gdLst/>
              <a:ahLst/>
              <a:cxnLst/>
              <a:rect l="l" t="t" r="r" b="b"/>
              <a:pathLst>
                <a:path w="9135" h="11978" extrusionOk="0">
                  <a:moveTo>
                    <a:pt x="4522" y="1"/>
                  </a:moveTo>
                  <a:cubicBezTo>
                    <a:pt x="4280" y="1"/>
                    <a:pt x="4084" y="106"/>
                    <a:pt x="3872" y="227"/>
                  </a:cubicBezTo>
                  <a:cubicBezTo>
                    <a:pt x="3509" y="469"/>
                    <a:pt x="1392" y="1679"/>
                    <a:pt x="606" y="2103"/>
                  </a:cubicBezTo>
                  <a:cubicBezTo>
                    <a:pt x="61" y="2405"/>
                    <a:pt x="1" y="2889"/>
                    <a:pt x="1" y="3736"/>
                  </a:cubicBezTo>
                  <a:cubicBezTo>
                    <a:pt x="1" y="3736"/>
                    <a:pt x="1" y="9119"/>
                    <a:pt x="1" y="10450"/>
                  </a:cubicBezTo>
                  <a:cubicBezTo>
                    <a:pt x="1" y="11357"/>
                    <a:pt x="485" y="11418"/>
                    <a:pt x="908" y="11781"/>
                  </a:cubicBezTo>
                  <a:cubicBezTo>
                    <a:pt x="1120" y="11932"/>
                    <a:pt x="3010" y="11977"/>
                    <a:pt x="4855" y="11977"/>
                  </a:cubicBezTo>
                  <a:cubicBezTo>
                    <a:pt x="6700" y="11977"/>
                    <a:pt x="8499" y="11932"/>
                    <a:pt x="8530" y="11902"/>
                  </a:cubicBezTo>
                  <a:cubicBezTo>
                    <a:pt x="9135" y="11599"/>
                    <a:pt x="9074" y="11297"/>
                    <a:pt x="9014" y="10692"/>
                  </a:cubicBezTo>
                  <a:cubicBezTo>
                    <a:pt x="9014" y="10027"/>
                    <a:pt x="9074" y="3736"/>
                    <a:pt x="9014" y="3191"/>
                  </a:cubicBezTo>
                  <a:cubicBezTo>
                    <a:pt x="9014" y="2647"/>
                    <a:pt x="9014" y="2586"/>
                    <a:pt x="8711" y="2405"/>
                  </a:cubicBezTo>
                  <a:cubicBezTo>
                    <a:pt x="8409" y="2163"/>
                    <a:pt x="6171" y="1074"/>
                    <a:pt x="5445" y="409"/>
                  </a:cubicBezTo>
                  <a:cubicBezTo>
                    <a:pt x="5052" y="106"/>
                    <a:pt x="4764" y="1"/>
                    <a:pt x="4522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8"/>
            <p:cNvSpPr/>
            <p:nvPr/>
          </p:nvSpPr>
          <p:spPr>
            <a:xfrm>
              <a:off x="2607775" y="3413225"/>
              <a:ext cx="226850" cy="298325"/>
            </a:xfrm>
            <a:custGeom>
              <a:avLst/>
              <a:gdLst/>
              <a:ahLst/>
              <a:cxnLst/>
              <a:rect l="l" t="t" r="r" b="b"/>
              <a:pathLst>
                <a:path w="9074" h="11933" extrusionOk="0">
                  <a:moveTo>
                    <a:pt x="4461" y="1"/>
                  </a:moveTo>
                  <a:cubicBezTo>
                    <a:pt x="4234" y="1"/>
                    <a:pt x="4053" y="122"/>
                    <a:pt x="3872" y="273"/>
                  </a:cubicBezTo>
                  <a:cubicBezTo>
                    <a:pt x="3448" y="515"/>
                    <a:pt x="1331" y="1664"/>
                    <a:pt x="545" y="2148"/>
                  </a:cubicBezTo>
                  <a:cubicBezTo>
                    <a:pt x="0" y="2450"/>
                    <a:pt x="0" y="2874"/>
                    <a:pt x="0" y="3721"/>
                  </a:cubicBezTo>
                  <a:lnTo>
                    <a:pt x="0" y="10435"/>
                  </a:lnTo>
                  <a:cubicBezTo>
                    <a:pt x="0" y="11342"/>
                    <a:pt x="424" y="11403"/>
                    <a:pt x="847" y="11705"/>
                  </a:cubicBezTo>
                  <a:cubicBezTo>
                    <a:pt x="1059" y="11887"/>
                    <a:pt x="2949" y="11932"/>
                    <a:pt x="4794" y="11932"/>
                  </a:cubicBezTo>
                  <a:cubicBezTo>
                    <a:pt x="6639" y="11932"/>
                    <a:pt x="8438" y="11887"/>
                    <a:pt x="8469" y="11887"/>
                  </a:cubicBezTo>
                  <a:cubicBezTo>
                    <a:pt x="9074" y="11524"/>
                    <a:pt x="9013" y="11282"/>
                    <a:pt x="8953" y="10616"/>
                  </a:cubicBezTo>
                  <a:cubicBezTo>
                    <a:pt x="8892" y="10012"/>
                    <a:pt x="9013" y="3721"/>
                    <a:pt x="8953" y="3176"/>
                  </a:cubicBezTo>
                  <a:cubicBezTo>
                    <a:pt x="8892" y="2692"/>
                    <a:pt x="8953" y="2632"/>
                    <a:pt x="8650" y="2390"/>
                  </a:cubicBezTo>
                  <a:cubicBezTo>
                    <a:pt x="8348" y="2208"/>
                    <a:pt x="6110" y="1120"/>
                    <a:pt x="5323" y="454"/>
                  </a:cubicBezTo>
                  <a:cubicBezTo>
                    <a:pt x="4960" y="122"/>
                    <a:pt x="4688" y="1"/>
                    <a:pt x="4461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8"/>
            <p:cNvSpPr/>
            <p:nvPr/>
          </p:nvSpPr>
          <p:spPr>
            <a:xfrm>
              <a:off x="2607775" y="3414375"/>
              <a:ext cx="225350" cy="295875"/>
            </a:xfrm>
            <a:custGeom>
              <a:avLst/>
              <a:gdLst/>
              <a:ahLst/>
              <a:cxnLst/>
              <a:rect l="l" t="t" r="r" b="b"/>
              <a:pathLst>
                <a:path w="9014" h="11835" extrusionOk="0">
                  <a:moveTo>
                    <a:pt x="4461" y="0"/>
                  </a:moveTo>
                  <a:cubicBezTo>
                    <a:pt x="4234" y="0"/>
                    <a:pt x="4053" y="106"/>
                    <a:pt x="3872" y="227"/>
                  </a:cubicBezTo>
                  <a:cubicBezTo>
                    <a:pt x="3448" y="469"/>
                    <a:pt x="1392" y="1679"/>
                    <a:pt x="545" y="2102"/>
                  </a:cubicBezTo>
                  <a:cubicBezTo>
                    <a:pt x="61" y="2404"/>
                    <a:pt x="0" y="2888"/>
                    <a:pt x="0" y="3675"/>
                  </a:cubicBezTo>
                  <a:cubicBezTo>
                    <a:pt x="0" y="3675"/>
                    <a:pt x="0" y="9058"/>
                    <a:pt x="0" y="10389"/>
                  </a:cubicBezTo>
                  <a:cubicBezTo>
                    <a:pt x="0" y="11236"/>
                    <a:pt x="484" y="11296"/>
                    <a:pt x="847" y="11659"/>
                  </a:cubicBezTo>
                  <a:cubicBezTo>
                    <a:pt x="1040" y="11797"/>
                    <a:pt x="2619" y="11834"/>
                    <a:pt x="4285" y="11834"/>
                  </a:cubicBezTo>
                  <a:cubicBezTo>
                    <a:pt x="6285" y="11834"/>
                    <a:pt x="8408" y="11780"/>
                    <a:pt x="8408" y="11780"/>
                  </a:cubicBezTo>
                  <a:cubicBezTo>
                    <a:pt x="9013" y="11417"/>
                    <a:pt x="9013" y="11175"/>
                    <a:pt x="8953" y="10570"/>
                  </a:cubicBezTo>
                  <a:cubicBezTo>
                    <a:pt x="8892" y="9966"/>
                    <a:pt x="9013" y="3675"/>
                    <a:pt x="8953" y="3191"/>
                  </a:cubicBezTo>
                  <a:cubicBezTo>
                    <a:pt x="8892" y="2646"/>
                    <a:pt x="8892" y="2586"/>
                    <a:pt x="8650" y="2404"/>
                  </a:cubicBezTo>
                  <a:cubicBezTo>
                    <a:pt x="8348" y="2162"/>
                    <a:pt x="6110" y="1074"/>
                    <a:pt x="5323" y="408"/>
                  </a:cubicBezTo>
                  <a:cubicBezTo>
                    <a:pt x="4960" y="106"/>
                    <a:pt x="4688" y="0"/>
                    <a:pt x="4461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8"/>
            <p:cNvSpPr/>
            <p:nvPr/>
          </p:nvSpPr>
          <p:spPr>
            <a:xfrm>
              <a:off x="2607775" y="3415300"/>
              <a:ext cx="225350" cy="294050"/>
            </a:xfrm>
            <a:custGeom>
              <a:avLst/>
              <a:gdLst/>
              <a:ahLst/>
              <a:cxnLst/>
              <a:rect l="l" t="t" r="r" b="b"/>
              <a:pathLst>
                <a:path w="9014" h="11762" extrusionOk="0">
                  <a:moveTo>
                    <a:pt x="4484" y="0"/>
                  </a:moveTo>
                  <a:cubicBezTo>
                    <a:pt x="4246" y="0"/>
                    <a:pt x="4059" y="125"/>
                    <a:pt x="3872" y="250"/>
                  </a:cubicBezTo>
                  <a:cubicBezTo>
                    <a:pt x="3448" y="492"/>
                    <a:pt x="1392" y="1642"/>
                    <a:pt x="605" y="2125"/>
                  </a:cubicBezTo>
                  <a:cubicBezTo>
                    <a:pt x="61" y="2367"/>
                    <a:pt x="0" y="2851"/>
                    <a:pt x="0" y="3698"/>
                  </a:cubicBezTo>
                  <a:cubicBezTo>
                    <a:pt x="0" y="3698"/>
                    <a:pt x="0" y="9021"/>
                    <a:pt x="0" y="10352"/>
                  </a:cubicBezTo>
                  <a:cubicBezTo>
                    <a:pt x="0" y="11199"/>
                    <a:pt x="484" y="11259"/>
                    <a:pt x="908" y="11562"/>
                  </a:cubicBezTo>
                  <a:cubicBezTo>
                    <a:pt x="1063" y="11717"/>
                    <a:pt x="2463" y="11762"/>
                    <a:pt x="4012" y="11762"/>
                  </a:cubicBezTo>
                  <a:cubicBezTo>
                    <a:pt x="6078" y="11762"/>
                    <a:pt x="8408" y="11683"/>
                    <a:pt x="8408" y="11683"/>
                  </a:cubicBezTo>
                  <a:cubicBezTo>
                    <a:pt x="9013" y="11320"/>
                    <a:pt x="8953" y="11138"/>
                    <a:pt x="8892" y="10533"/>
                  </a:cubicBezTo>
                  <a:cubicBezTo>
                    <a:pt x="8832" y="9868"/>
                    <a:pt x="8953" y="3698"/>
                    <a:pt x="8892" y="3154"/>
                  </a:cubicBezTo>
                  <a:cubicBezTo>
                    <a:pt x="8832" y="2670"/>
                    <a:pt x="8892" y="2609"/>
                    <a:pt x="8590" y="2367"/>
                  </a:cubicBezTo>
                  <a:cubicBezTo>
                    <a:pt x="8287" y="2186"/>
                    <a:pt x="6110" y="1097"/>
                    <a:pt x="5323" y="432"/>
                  </a:cubicBezTo>
                  <a:cubicBezTo>
                    <a:pt x="4972" y="110"/>
                    <a:pt x="4706" y="0"/>
                    <a:pt x="4484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8"/>
            <p:cNvSpPr/>
            <p:nvPr/>
          </p:nvSpPr>
          <p:spPr>
            <a:xfrm>
              <a:off x="2554850" y="3335725"/>
              <a:ext cx="329675" cy="476950"/>
            </a:xfrm>
            <a:custGeom>
              <a:avLst/>
              <a:gdLst/>
              <a:ahLst/>
              <a:cxnLst/>
              <a:rect l="l" t="t" r="r" b="b"/>
              <a:pathLst>
                <a:path w="13187" h="19078" extrusionOk="0">
                  <a:moveTo>
                    <a:pt x="6510" y="1"/>
                  </a:moveTo>
                  <a:cubicBezTo>
                    <a:pt x="6185" y="1"/>
                    <a:pt x="5928" y="167"/>
                    <a:pt x="5626" y="348"/>
                  </a:cubicBezTo>
                  <a:cubicBezTo>
                    <a:pt x="5021" y="711"/>
                    <a:pt x="1996" y="2405"/>
                    <a:pt x="847" y="3131"/>
                  </a:cubicBezTo>
                  <a:cubicBezTo>
                    <a:pt x="121" y="3554"/>
                    <a:pt x="0" y="4220"/>
                    <a:pt x="0" y="5429"/>
                  </a:cubicBezTo>
                  <a:cubicBezTo>
                    <a:pt x="0" y="5429"/>
                    <a:pt x="0" y="13172"/>
                    <a:pt x="0" y="15108"/>
                  </a:cubicBezTo>
                  <a:cubicBezTo>
                    <a:pt x="0" y="16378"/>
                    <a:pt x="605" y="16620"/>
                    <a:pt x="1270" y="16983"/>
                  </a:cubicBezTo>
                  <a:cubicBezTo>
                    <a:pt x="3138" y="17841"/>
                    <a:pt x="8920" y="19078"/>
                    <a:pt x="11558" y="19078"/>
                  </a:cubicBezTo>
                  <a:cubicBezTo>
                    <a:pt x="12082" y="19078"/>
                    <a:pt x="12482" y="19029"/>
                    <a:pt x="12703" y="18918"/>
                  </a:cubicBezTo>
                  <a:cubicBezTo>
                    <a:pt x="13187" y="18677"/>
                    <a:pt x="13126" y="16378"/>
                    <a:pt x="13066" y="15410"/>
                  </a:cubicBezTo>
                  <a:cubicBezTo>
                    <a:pt x="12945" y="14503"/>
                    <a:pt x="13126" y="5369"/>
                    <a:pt x="13066" y="4643"/>
                  </a:cubicBezTo>
                  <a:cubicBezTo>
                    <a:pt x="12945" y="3857"/>
                    <a:pt x="13005" y="3796"/>
                    <a:pt x="12582" y="3494"/>
                  </a:cubicBezTo>
                  <a:cubicBezTo>
                    <a:pt x="12158" y="3191"/>
                    <a:pt x="8953" y="1558"/>
                    <a:pt x="7803" y="651"/>
                  </a:cubicBezTo>
                  <a:cubicBezTo>
                    <a:pt x="7229" y="167"/>
                    <a:pt x="6835" y="1"/>
                    <a:pt x="6510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8"/>
            <p:cNvSpPr/>
            <p:nvPr/>
          </p:nvSpPr>
          <p:spPr>
            <a:xfrm>
              <a:off x="2601725" y="3581650"/>
              <a:ext cx="202650" cy="150125"/>
            </a:xfrm>
            <a:custGeom>
              <a:avLst/>
              <a:gdLst/>
              <a:ahLst/>
              <a:cxnLst/>
              <a:rect l="l" t="t" r="r" b="b"/>
              <a:pathLst>
                <a:path w="8106" h="6005" extrusionOk="0">
                  <a:moveTo>
                    <a:pt x="3771" y="0"/>
                  </a:moveTo>
                  <a:cubicBezTo>
                    <a:pt x="1664" y="0"/>
                    <a:pt x="0" y="1287"/>
                    <a:pt x="0" y="2851"/>
                  </a:cubicBezTo>
                  <a:cubicBezTo>
                    <a:pt x="0" y="4484"/>
                    <a:pt x="1815" y="5936"/>
                    <a:pt x="4053" y="5997"/>
                  </a:cubicBezTo>
                  <a:cubicBezTo>
                    <a:pt x="4152" y="6002"/>
                    <a:pt x="4250" y="6005"/>
                    <a:pt x="4347" y="6005"/>
                  </a:cubicBezTo>
                  <a:cubicBezTo>
                    <a:pt x="6448" y="6005"/>
                    <a:pt x="8106" y="4772"/>
                    <a:pt x="8106" y="3154"/>
                  </a:cubicBezTo>
                  <a:cubicBezTo>
                    <a:pt x="8106" y="1460"/>
                    <a:pt x="6291" y="69"/>
                    <a:pt x="4053" y="8"/>
                  </a:cubicBezTo>
                  <a:cubicBezTo>
                    <a:pt x="3958" y="3"/>
                    <a:pt x="3864" y="0"/>
                    <a:pt x="3771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8"/>
            <p:cNvSpPr/>
            <p:nvPr/>
          </p:nvSpPr>
          <p:spPr>
            <a:xfrm>
              <a:off x="666075" y="2937600"/>
              <a:ext cx="325150" cy="456075"/>
            </a:xfrm>
            <a:custGeom>
              <a:avLst/>
              <a:gdLst/>
              <a:ahLst/>
              <a:cxnLst/>
              <a:rect l="l" t="t" r="r" b="b"/>
              <a:pathLst>
                <a:path w="13006" h="18243" extrusionOk="0">
                  <a:moveTo>
                    <a:pt x="5770" y="1"/>
                  </a:moveTo>
                  <a:cubicBezTo>
                    <a:pt x="5438" y="1"/>
                    <a:pt x="5186" y="174"/>
                    <a:pt x="4900" y="365"/>
                  </a:cubicBezTo>
                  <a:cubicBezTo>
                    <a:pt x="4356" y="667"/>
                    <a:pt x="1694" y="2300"/>
                    <a:pt x="666" y="2966"/>
                  </a:cubicBezTo>
                  <a:cubicBezTo>
                    <a:pt x="0" y="3389"/>
                    <a:pt x="0" y="3994"/>
                    <a:pt x="61" y="5083"/>
                  </a:cubicBezTo>
                  <a:cubicBezTo>
                    <a:pt x="61" y="5083"/>
                    <a:pt x="545" y="12221"/>
                    <a:pt x="726" y="13975"/>
                  </a:cubicBezTo>
                  <a:cubicBezTo>
                    <a:pt x="787" y="15124"/>
                    <a:pt x="1392" y="15245"/>
                    <a:pt x="1997" y="15669"/>
                  </a:cubicBezTo>
                  <a:cubicBezTo>
                    <a:pt x="2541" y="16092"/>
                    <a:pt x="4840" y="17302"/>
                    <a:pt x="6110" y="17967"/>
                  </a:cubicBezTo>
                  <a:cubicBezTo>
                    <a:pt x="6457" y="18166"/>
                    <a:pt x="6764" y="18242"/>
                    <a:pt x="7043" y="18242"/>
                  </a:cubicBezTo>
                  <a:cubicBezTo>
                    <a:pt x="7443" y="18242"/>
                    <a:pt x="7785" y="18085"/>
                    <a:pt x="8106" y="17907"/>
                  </a:cubicBezTo>
                  <a:lnTo>
                    <a:pt x="12159" y="15548"/>
                  </a:lnTo>
                  <a:cubicBezTo>
                    <a:pt x="13006" y="15064"/>
                    <a:pt x="12885" y="14761"/>
                    <a:pt x="12764" y="13914"/>
                  </a:cubicBezTo>
                  <a:cubicBezTo>
                    <a:pt x="12643" y="13128"/>
                    <a:pt x="12159" y="4720"/>
                    <a:pt x="12038" y="4055"/>
                  </a:cubicBezTo>
                  <a:cubicBezTo>
                    <a:pt x="11917" y="3329"/>
                    <a:pt x="11977" y="3268"/>
                    <a:pt x="11554" y="3026"/>
                  </a:cubicBezTo>
                  <a:cubicBezTo>
                    <a:pt x="11130" y="2724"/>
                    <a:pt x="8045" y="1333"/>
                    <a:pt x="6957" y="546"/>
                  </a:cubicBezTo>
                  <a:cubicBezTo>
                    <a:pt x="6439" y="144"/>
                    <a:pt x="6072" y="1"/>
                    <a:pt x="5770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8"/>
            <p:cNvSpPr/>
            <p:nvPr/>
          </p:nvSpPr>
          <p:spPr>
            <a:xfrm>
              <a:off x="666075" y="2938200"/>
              <a:ext cx="323650" cy="455375"/>
            </a:xfrm>
            <a:custGeom>
              <a:avLst/>
              <a:gdLst/>
              <a:ahLst/>
              <a:cxnLst/>
              <a:rect l="l" t="t" r="r" b="b"/>
              <a:pathLst>
                <a:path w="12946" h="18215" extrusionOk="0">
                  <a:moveTo>
                    <a:pt x="5749" y="0"/>
                  </a:moveTo>
                  <a:cubicBezTo>
                    <a:pt x="5427" y="0"/>
                    <a:pt x="5179" y="155"/>
                    <a:pt x="4900" y="341"/>
                  </a:cubicBezTo>
                  <a:cubicBezTo>
                    <a:pt x="4356" y="704"/>
                    <a:pt x="1755" y="2337"/>
                    <a:pt x="726" y="2942"/>
                  </a:cubicBezTo>
                  <a:cubicBezTo>
                    <a:pt x="61" y="3365"/>
                    <a:pt x="0" y="3970"/>
                    <a:pt x="121" y="5059"/>
                  </a:cubicBezTo>
                  <a:cubicBezTo>
                    <a:pt x="121" y="5059"/>
                    <a:pt x="605" y="12136"/>
                    <a:pt x="726" y="13951"/>
                  </a:cubicBezTo>
                  <a:cubicBezTo>
                    <a:pt x="787" y="15100"/>
                    <a:pt x="1452" y="15161"/>
                    <a:pt x="1997" y="15584"/>
                  </a:cubicBezTo>
                  <a:cubicBezTo>
                    <a:pt x="2601" y="16007"/>
                    <a:pt x="4840" y="17217"/>
                    <a:pt x="6110" y="17943"/>
                  </a:cubicBezTo>
                  <a:cubicBezTo>
                    <a:pt x="6449" y="18137"/>
                    <a:pt x="6749" y="18214"/>
                    <a:pt x="7021" y="18214"/>
                  </a:cubicBezTo>
                  <a:cubicBezTo>
                    <a:pt x="7431" y="18214"/>
                    <a:pt x="7779" y="18040"/>
                    <a:pt x="8106" y="17822"/>
                  </a:cubicBezTo>
                  <a:lnTo>
                    <a:pt x="12159" y="15463"/>
                  </a:lnTo>
                  <a:cubicBezTo>
                    <a:pt x="12945" y="15040"/>
                    <a:pt x="12885" y="14737"/>
                    <a:pt x="12764" y="13890"/>
                  </a:cubicBezTo>
                  <a:cubicBezTo>
                    <a:pt x="12643" y="13043"/>
                    <a:pt x="12159" y="4757"/>
                    <a:pt x="12038" y="4031"/>
                  </a:cubicBezTo>
                  <a:cubicBezTo>
                    <a:pt x="11917" y="3365"/>
                    <a:pt x="11977" y="3244"/>
                    <a:pt x="11554" y="3002"/>
                  </a:cubicBezTo>
                  <a:cubicBezTo>
                    <a:pt x="11130" y="2760"/>
                    <a:pt x="8045" y="1369"/>
                    <a:pt x="6957" y="522"/>
                  </a:cubicBezTo>
                  <a:cubicBezTo>
                    <a:pt x="6426" y="139"/>
                    <a:pt x="6054" y="0"/>
                    <a:pt x="5749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8"/>
            <p:cNvSpPr/>
            <p:nvPr/>
          </p:nvSpPr>
          <p:spPr>
            <a:xfrm>
              <a:off x="667575" y="2939125"/>
              <a:ext cx="322150" cy="453025"/>
            </a:xfrm>
            <a:custGeom>
              <a:avLst/>
              <a:gdLst/>
              <a:ahLst/>
              <a:cxnLst/>
              <a:rect l="l" t="t" r="r" b="b"/>
              <a:pathLst>
                <a:path w="12886" h="18121" extrusionOk="0">
                  <a:moveTo>
                    <a:pt x="5710" y="0"/>
                  </a:moveTo>
                  <a:cubicBezTo>
                    <a:pt x="5378" y="0"/>
                    <a:pt x="5126" y="174"/>
                    <a:pt x="4840" y="364"/>
                  </a:cubicBezTo>
                  <a:cubicBezTo>
                    <a:pt x="4356" y="667"/>
                    <a:pt x="1695" y="2300"/>
                    <a:pt x="666" y="2965"/>
                  </a:cubicBezTo>
                  <a:cubicBezTo>
                    <a:pt x="1" y="3389"/>
                    <a:pt x="1" y="3994"/>
                    <a:pt x="61" y="5082"/>
                  </a:cubicBezTo>
                  <a:cubicBezTo>
                    <a:pt x="61" y="5082"/>
                    <a:pt x="545" y="12099"/>
                    <a:pt x="666" y="13853"/>
                  </a:cubicBezTo>
                  <a:cubicBezTo>
                    <a:pt x="787" y="15063"/>
                    <a:pt x="1392" y="15124"/>
                    <a:pt x="1937" y="15547"/>
                  </a:cubicBezTo>
                  <a:cubicBezTo>
                    <a:pt x="2541" y="15970"/>
                    <a:pt x="4840" y="17180"/>
                    <a:pt x="6050" y="17846"/>
                  </a:cubicBezTo>
                  <a:cubicBezTo>
                    <a:pt x="6397" y="18044"/>
                    <a:pt x="6704" y="18121"/>
                    <a:pt x="6983" y="18121"/>
                  </a:cubicBezTo>
                  <a:cubicBezTo>
                    <a:pt x="7383" y="18121"/>
                    <a:pt x="7725" y="17963"/>
                    <a:pt x="8046" y="17785"/>
                  </a:cubicBezTo>
                  <a:lnTo>
                    <a:pt x="12099" y="15426"/>
                  </a:lnTo>
                  <a:cubicBezTo>
                    <a:pt x="12885" y="14942"/>
                    <a:pt x="12764" y="14700"/>
                    <a:pt x="12643" y="13853"/>
                  </a:cubicBezTo>
                  <a:cubicBezTo>
                    <a:pt x="12522" y="13006"/>
                    <a:pt x="12099" y="4720"/>
                    <a:pt x="11978" y="4054"/>
                  </a:cubicBezTo>
                  <a:cubicBezTo>
                    <a:pt x="11857" y="3328"/>
                    <a:pt x="11857" y="3268"/>
                    <a:pt x="11433" y="3026"/>
                  </a:cubicBezTo>
                  <a:cubicBezTo>
                    <a:pt x="11070" y="2723"/>
                    <a:pt x="7985" y="1332"/>
                    <a:pt x="6897" y="546"/>
                  </a:cubicBezTo>
                  <a:cubicBezTo>
                    <a:pt x="6379" y="143"/>
                    <a:pt x="6012" y="0"/>
                    <a:pt x="5710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8"/>
            <p:cNvSpPr/>
            <p:nvPr/>
          </p:nvSpPr>
          <p:spPr>
            <a:xfrm>
              <a:off x="667575" y="2940250"/>
              <a:ext cx="322150" cy="451800"/>
            </a:xfrm>
            <a:custGeom>
              <a:avLst/>
              <a:gdLst/>
              <a:ahLst/>
              <a:cxnLst/>
              <a:rect l="l" t="t" r="r" b="b"/>
              <a:pathLst>
                <a:path w="12886" h="18072" extrusionOk="0">
                  <a:moveTo>
                    <a:pt x="5715" y="1"/>
                  </a:moveTo>
                  <a:cubicBezTo>
                    <a:pt x="5380" y="1"/>
                    <a:pt x="5127" y="160"/>
                    <a:pt x="4840" y="319"/>
                  </a:cubicBezTo>
                  <a:cubicBezTo>
                    <a:pt x="4356" y="682"/>
                    <a:pt x="1695" y="2315"/>
                    <a:pt x="666" y="2920"/>
                  </a:cubicBezTo>
                  <a:cubicBezTo>
                    <a:pt x="1" y="3344"/>
                    <a:pt x="1" y="3949"/>
                    <a:pt x="61" y="5037"/>
                  </a:cubicBezTo>
                  <a:cubicBezTo>
                    <a:pt x="61" y="5037"/>
                    <a:pt x="606" y="12054"/>
                    <a:pt x="727" y="13808"/>
                  </a:cubicBezTo>
                  <a:cubicBezTo>
                    <a:pt x="787" y="14958"/>
                    <a:pt x="1392" y="15079"/>
                    <a:pt x="1997" y="15442"/>
                  </a:cubicBezTo>
                  <a:cubicBezTo>
                    <a:pt x="2541" y="15865"/>
                    <a:pt x="4840" y="17075"/>
                    <a:pt x="6050" y="17801"/>
                  </a:cubicBezTo>
                  <a:cubicBezTo>
                    <a:pt x="6389" y="17994"/>
                    <a:pt x="6689" y="18072"/>
                    <a:pt x="6961" y="18072"/>
                  </a:cubicBezTo>
                  <a:cubicBezTo>
                    <a:pt x="7371" y="18072"/>
                    <a:pt x="7719" y="17897"/>
                    <a:pt x="8046" y="17680"/>
                  </a:cubicBezTo>
                  <a:lnTo>
                    <a:pt x="12038" y="15381"/>
                  </a:lnTo>
                  <a:cubicBezTo>
                    <a:pt x="12885" y="14897"/>
                    <a:pt x="12764" y="14595"/>
                    <a:pt x="12643" y="13808"/>
                  </a:cubicBezTo>
                  <a:cubicBezTo>
                    <a:pt x="12522" y="12961"/>
                    <a:pt x="12038" y="4675"/>
                    <a:pt x="11917" y="4009"/>
                  </a:cubicBezTo>
                  <a:cubicBezTo>
                    <a:pt x="11796" y="3344"/>
                    <a:pt x="11857" y="3223"/>
                    <a:pt x="11433" y="2981"/>
                  </a:cubicBezTo>
                  <a:cubicBezTo>
                    <a:pt x="11010" y="2739"/>
                    <a:pt x="7985" y="1348"/>
                    <a:pt x="6897" y="501"/>
                  </a:cubicBezTo>
                  <a:cubicBezTo>
                    <a:pt x="6382" y="129"/>
                    <a:pt x="6016" y="1"/>
                    <a:pt x="5715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8"/>
            <p:cNvSpPr/>
            <p:nvPr/>
          </p:nvSpPr>
          <p:spPr>
            <a:xfrm>
              <a:off x="667575" y="2941225"/>
              <a:ext cx="320625" cy="449425"/>
            </a:xfrm>
            <a:custGeom>
              <a:avLst/>
              <a:gdLst/>
              <a:ahLst/>
              <a:cxnLst/>
              <a:rect l="l" t="t" r="r" b="b"/>
              <a:pathLst>
                <a:path w="12825" h="17977" extrusionOk="0">
                  <a:moveTo>
                    <a:pt x="5689" y="0"/>
                  </a:moveTo>
                  <a:cubicBezTo>
                    <a:pt x="5367" y="0"/>
                    <a:pt x="5119" y="155"/>
                    <a:pt x="4840" y="341"/>
                  </a:cubicBezTo>
                  <a:cubicBezTo>
                    <a:pt x="4356" y="643"/>
                    <a:pt x="1695" y="2276"/>
                    <a:pt x="727" y="2942"/>
                  </a:cubicBezTo>
                  <a:cubicBezTo>
                    <a:pt x="61" y="3305"/>
                    <a:pt x="1" y="3910"/>
                    <a:pt x="122" y="4998"/>
                  </a:cubicBezTo>
                  <a:cubicBezTo>
                    <a:pt x="122" y="4998"/>
                    <a:pt x="606" y="12015"/>
                    <a:pt x="727" y="13769"/>
                  </a:cubicBezTo>
                  <a:cubicBezTo>
                    <a:pt x="787" y="14919"/>
                    <a:pt x="1392" y="14979"/>
                    <a:pt x="1997" y="15403"/>
                  </a:cubicBezTo>
                  <a:cubicBezTo>
                    <a:pt x="2541" y="15826"/>
                    <a:pt x="4840" y="17036"/>
                    <a:pt x="6050" y="17701"/>
                  </a:cubicBezTo>
                  <a:cubicBezTo>
                    <a:pt x="6397" y="17900"/>
                    <a:pt x="6704" y="17976"/>
                    <a:pt x="6983" y="17976"/>
                  </a:cubicBezTo>
                  <a:cubicBezTo>
                    <a:pt x="7383" y="17976"/>
                    <a:pt x="7725" y="17819"/>
                    <a:pt x="8046" y="17641"/>
                  </a:cubicBezTo>
                  <a:lnTo>
                    <a:pt x="12038" y="15282"/>
                  </a:lnTo>
                  <a:cubicBezTo>
                    <a:pt x="12825" y="14858"/>
                    <a:pt x="12764" y="14556"/>
                    <a:pt x="12643" y="13709"/>
                  </a:cubicBezTo>
                  <a:cubicBezTo>
                    <a:pt x="12462" y="12922"/>
                    <a:pt x="12038" y="4696"/>
                    <a:pt x="11917" y="3970"/>
                  </a:cubicBezTo>
                  <a:cubicBezTo>
                    <a:pt x="11796" y="3305"/>
                    <a:pt x="11857" y="3244"/>
                    <a:pt x="11433" y="2942"/>
                  </a:cubicBezTo>
                  <a:cubicBezTo>
                    <a:pt x="11010" y="2700"/>
                    <a:pt x="7985" y="1309"/>
                    <a:pt x="6897" y="522"/>
                  </a:cubicBezTo>
                  <a:cubicBezTo>
                    <a:pt x="6366" y="139"/>
                    <a:pt x="5994" y="0"/>
                    <a:pt x="5689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8"/>
            <p:cNvSpPr/>
            <p:nvPr/>
          </p:nvSpPr>
          <p:spPr>
            <a:xfrm>
              <a:off x="669100" y="2941975"/>
              <a:ext cx="319100" cy="448150"/>
            </a:xfrm>
            <a:custGeom>
              <a:avLst/>
              <a:gdLst/>
              <a:ahLst/>
              <a:cxnLst/>
              <a:rect l="l" t="t" r="r" b="b"/>
              <a:pathLst>
                <a:path w="12764" h="17926" extrusionOk="0">
                  <a:moveTo>
                    <a:pt x="5634" y="1"/>
                  </a:moveTo>
                  <a:cubicBezTo>
                    <a:pt x="5320" y="1"/>
                    <a:pt x="5088" y="156"/>
                    <a:pt x="4839" y="311"/>
                  </a:cubicBezTo>
                  <a:cubicBezTo>
                    <a:pt x="4295" y="674"/>
                    <a:pt x="1694" y="2246"/>
                    <a:pt x="666" y="2912"/>
                  </a:cubicBezTo>
                  <a:cubicBezTo>
                    <a:pt x="0" y="3335"/>
                    <a:pt x="0" y="3940"/>
                    <a:pt x="61" y="4968"/>
                  </a:cubicBezTo>
                  <a:cubicBezTo>
                    <a:pt x="61" y="4968"/>
                    <a:pt x="545" y="11985"/>
                    <a:pt x="666" y="13739"/>
                  </a:cubicBezTo>
                  <a:cubicBezTo>
                    <a:pt x="787" y="14828"/>
                    <a:pt x="1392" y="14949"/>
                    <a:pt x="1936" y="15373"/>
                  </a:cubicBezTo>
                  <a:cubicBezTo>
                    <a:pt x="2541" y="15735"/>
                    <a:pt x="4779" y="16945"/>
                    <a:pt x="5989" y="17671"/>
                  </a:cubicBezTo>
                  <a:cubicBezTo>
                    <a:pt x="6310" y="17855"/>
                    <a:pt x="6597" y="17925"/>
                    <a:pt x="6859" y="17925"/>
                  </a:cubicBezTo>
                  <a:cubicBezTo>
                    <a:pt x="7286" y="17925"/>
                    <a:pt x="7647" y="17738"/>
                    <a:pt x="7985" y="17550"/>
                  </a:cubicBezTo>
                  <a:lnTo>
                    <a:pt x="11917" y="15252"/>
                  </a:lnTo>
                  <a:cubicBezTo>
                    <a:pt x="12764" y="14768"/>
                    <a:pt x="12643" y="14526"/>
                    <a:pt x="12522" y="13679"/>
                  </a:cubicBezTo>
                  <a:cubicBezTo>
                    <a:pt x="12401" y="12832"/>
                    <a:pt x="11977" y="4666"/>
                    <a:pt x="11856" y="4001"/>
                  </a:cubicBezTo>
                  <a:cubicBezTo>
                    <a:pt x="11735" y="3275"/>
                    <a:pt x="11735" y="3214"/>
                    <a:pt x="11312" y="2972"/>
                  </a:cubicBezTo>
                  <a:cubicBezTo>
                    <a:pt x="10949" y="2670"/>
                    <a:pt x="7924" y="1339"/>
                    <a:pt x="6836" y="553"/>
                  </a:cubicBezTo>
                  <a:cubicBezTo>
                    <a:pt x="6305" y="140"/>
                    <a:pt x="5933" y="1"/>
                    <a:pt x="5634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8"/>
            <p:cNvSpPr/>
            <p:nvPr/>
          </p:nvSpPr>
          <p:spPr>
            <a:xfrm>
              <a:off x="669100" y="2942725"/>
              <a:ext cx="317600" cy="446400"/>
            </a:xfrm>
            <a:custGeom>
              <a:avLst/>
              <a:gdLst/>
              <a:ahLst/>
              <a:cxnLst/>
              <a:rect l="l" t="t" r="r" b="b"/>
              <a:pathLst>
                <a:path w="12704" h="17856" extrusionOk="0">
                  <a:moveTo>
                    <a:pt x="5635" y="1"/>
                  </a:moveTo>
                  <a:cubicBezTo>
                    <a:pt x="5320" y="1"/>
                    <a:pt x="5088" y="155"/>
                    <a:pt x="4839" y="341"/>
                  </a:cubicBezTo>
                  <a:cubicBezTo>
                    <a:pt x="4295" y="704"/>
                    <a:pt x="1694" y="2277"/>
                    <a:pt x="666" y="2882"/>
                  </a:cubicBezTo>
                  <a:cubicBezTo>
                    <a:pt x="61" y="3305"/>
                    <a:pt x="0" y="3910"/>
                    <a:pt x="61" y="4999"/>
                  </a:cubicBezTo>
                  <a:cubicBezTo>
                    <a:pt x="61" y="4999"/>
                    <a:pt x="605" y="11955"/>
                    <a:pt x="726" y="13649"/>
                  </a:cubicBezTo>
                  <a:cubicBezTo>
                    <a:pt x="787" y="14798"/>
                    <a:pt x="1392" y="14859"/>
                    <a:pt x="1936" y="15282"/>
                  </a:cubicBezTo>
                  <a:cubicBezTo>
                    <a:pt x="2541" y="15705"/>
                    <a:pt x="4779" y="16915"/>
                    <a:pt x="5989" y="17581"/>
                  </a:cubicBezTo>
                  <a:cubicBezTo>
                    <a:pt x="6336" y="17779"/>
                    <a:pt x="6643" y="17856"/>
                    <a:pt x="6918" y="17856"/>
                  </a:cubicBezTo>
                  <a:cubicBezTo>
                    <a:pt x="7312" y="17856"/>
                    <a:pt x="7639" y="17698"/>
                    <a:pt x="7924" y="17520"/>
                  </a:cubicBezTo>
                  <a:lnTo>
                    <a:pt x="11917" y="15161"/>
                  </a:lnTo>
                  <a:cubicBezTo>
                    <a:pt x="12703" y="14738"/>
                    <a:pt x="12643" y="14435"/>
                    <a:pt x="12522" y="13649"/>
                  </a:cubicBezTo>
                  <a:cubicBezTo>
                    <a:pt x="12401" y="12802"/>
                    <a:pt x="11917" y="4636"/>
                    <a:pt x="11796" y="3971"/>
                  </a:cubicBezTo>
                  <a:cubicBezTo>
                    <a:pt x="11675" y="3305"/>
                    <a:pt x="11735" y="3184"/>
                    <a:pt x="11312" y="2942"/>
                  </a:cubicBezTo>
                  <a:cubicBezTo>
                    <a:pt x="10888" y="2700"/>
                    <a:pt x="7924" y="1309"/>
                    <a:pt x="6836" y="523"/>
                  </a:cubicBezTo>
                  <a:cubicBezTo>
                    <a:pt x="6305" y="140"/>
                    <a:pt x="5933" y="1"/>
                    <a:pt x="5635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8"/>
            <p:cNvSpPr/>
            <p:nvPr/>
          </p:nvSpPr>
          <p:spPr>
            <a:xfrm>
              <a:off x="670600" y="2943500"/>
              <a:ext cx="316100" cy="444450"/>
            </a:xfrm>
            <a:custGeom>
              <a:avLst/>
              <a:gdLst/>
              <a:ahLst/>
              <a:cxnLst/>
              <a:rect l="l" t="t" r="r" b="b"/>
              <a:pathLst>
                <a:path w="12644" h="17778" extrusionOk="0">
                  <a:moveTo>
                    <a:pt x="5574" y="0"/>
                  </a:moveTo>
                  <a:cubicBezTo>
                    <a:pt x="5260" y="0"/>
                    <a:pt x="5028" y="155"/>
                    <a:pt x="4779" y="310"/>
                  </a:cubicBezTo>
                  <a:cubicBezTo>
                    <a:pt x="4235" y="673"/>
                    <a:pt x="1634" y="2246"/>
                    <a:pt x="666" y="2911"/>
                  </a:cubicBezTo>
                  <a:cubicBezTo>
                    <a:pt x="1" y="3274"/>
                    <a:pt x="1" y="3879"/>
                    <a:pt x="61" y="4968"/>
                  </a:cubicBezTo>
                  <a:cubicBezTo>
                    <a:pt x="61" y="4968"/>
                    <a:pt x="545" y="11864"/>
                    <a:pt x="666" y="13618"/>
                  </a:cubicBezTo>
                  <a:cubicBezTo>
                    <a:pt x="727" y="14767"/>
                    <a:pt x="1332" y="14828"/>
                    <a:pt x="1937" y="15251"/>
                  </a:cubicBezTo>
                  <a:cubicBezTo>
                    <a:pt x="2481" y="15674"/>
                    <a:pt x="4719" y="16824"/>
                    <a:pt x="5929" y="17550"/>
                  </a:cubicBezTo>
                  <a:cubicBezTo>
                    <a:pt x="6256" y="17713"/>
                    <a:pt x="6546" y="17777"/>
                    <a:pt x="6808" y="17777"/>
                  </a:cubicBezTo>
                  <a:cubicBezTo>
                    <a:pt x="7224" y="17777"/>
                    <a:pt x="7567" y="17614"/>
                    <a:pt x="7864" y="17429"/>
                  </a:cubicBezTo>
                  <a:lnTo>
                    <a:pt x="11857" y="15130"/>
                  </a:lnTo>
                  <a:cubicBezTo>
                    <a:pt x="12643" y="14646"/>
                    <a:pt x="12522" y="14404"/>
                    <a:pt x="12401" y="13557"/>
                  </a:cubicBezTo>
                  <a:cubicBezTo>
                    <a:pt x="12280" y="12771"/>
                    <a:pt x="11857" y="4605"/>
                    <a:pt x="11736" y="3940"/>
                  </a:cubicBezTo>
                  <a:cubicBezTo>
                    <a:pt x="11615" y="3274"/>
                    <a:pt x="11675" y="3214"/>
                    <a:pt x="11252" y="2911"/>
                  </a:cubicBezTo>
                  <a:cubicBezTo>
                    <a:pt x="10828" y="2669"/>
                    <a:pt x="7804" y="1339"/>
                    <a:pt x="6776" y="552"/>
                  </a:cubicBezTo>
                  <a:cubicBezTo>
                    <a:pt x="6245" y="140"/>
                    <a:pt x="5873" y="0"/>
                    <a:pt x="5574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8"/>
            <p:cNvSpPr/>
            <p:nvPr/>
          </p:nvSpPr>
          <p:spPr>
            <a:xfrm>
              <a:off x="670600" y="2944250"/>
              <a:ext cx="314575" cy="443275"/>
            </a:xfrm>
            <a:custGeom>
              <a:avLst/>
              <a:gdLst/>
              <a:ahLst/>
              <a:cxnLst/>
              <a:rect l="l" t="t" r="r" b="b"/>
              <a:pathLst>
                <a:path w="12583" h="17731" extrusionOk="0">
                  <a:moveTo>
                    <a:pt x="5566" y="0"/>
                  </a:moveTo>
                  <a:cubicBezTo>
                    <a:pt x="5260" y="0"/>
                    <a:pt x="5028" y="155"/>
                    <a:pt x="4779" y="341"/>
                  </a:cubicBezTo>
                  <a:cubicBezTo>
                    <a:pt x="4235" y="704"/>
                    <a:pt x="1695" y="2276"/>
                    <a:pt x="666" y="2881"/>
                  </a:cubicBezTo>
                  <a:cubicBezTo>
                    <a:pt x="1" y="3305"/>
                    <a:pt x="1" y="3910"/>
                    <a:pt x="61" y="4938"/>
                  </a:cubicBezTo>
                  <a:cubicBezTo>
                    <a:pt x="61" y="4938"/>
                    <a:pt x="545" y="11834"/>
                    <a:pt x="666" y="13588"/>
                  </a:cubicBezTo>
                  <a:cubicBezTo>
                    <a:pt x="787" y="14677"/>
                    <a:pt x="1392" y="14798"/>
                    <a:pt x="1937" y="15161"/>
                  </a:cubicBezTo>
                  <a:cubicBezTo>
                    <a:pt x="2481" y="15584"/>
                    <a:pt x="4719" y="16794"/>
                    <a:pt x="5929" y="17459"/>
                  </a:cubicBezTo>
                  <a:cubicBezTo>
                    <a:pt x="6268" y="17653"/>
                    <a:pt x="6568" y="17730"/>
                    <a:pt x="6837" y="17730"/>
                  </a:cubicBezTo>
                  <a:cubicBezTo>
                    <a:pt x="7240" y="17730"/>
                    <a:pt x="7574" y="17556"/>
                    <a:pt x="7864" y="17338"/>
                  </a:cubicBezTo>
                  <a:lnTo>
                    <a:pt x="11796" y="15100"/>
                  </a:lnTo>
                  <a:cubicBezTo>
                    <a:pt x="12583" y="14616"/>
                    <a:pt x="12522" y="14374"/>
                    <a:pt x="12401" y="13527"/>
                  </a:cubicBezTo>
                  <a:cubicBezTo>
                    <a:pt x="12280" y="12741"/>
                    <a:pt x="11796" y="4636"/>
                    <a:pt x="11675" y="3970"/>
                  </a:cubicBezTo>
                  <a:cubicBezTo>
                    <a:pt x="11615" y="3244"/>
                    <a:pt x="11615" y="3184"/>
                    <a:pt x="11191" y="2942"/>
                  </a:cubicBezTo>
                  <a:cubicBezTo>
                    <a:pt x="10828" y="2700"/>
                    <a:pt x="7804" y="1309"/>
                    <a:pt x="6715" y="522"/>
                  </a:cubicBezTo>
                  <a:cubicBezTo>
                    <a:pt x="6214" y="139"/>
                    <a:pt x="5857" y="0"/>
                    <a:pt x="5566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8"/>
            <p:cNvSpPr/>
            <p:nvPr/>
          </p:nvSpPr>
          <p:spPr>
            <a:xfrm>
              <a:off x="670600" y="2945750"/>
              <a:ext cx="314575" cy="440350"/>
            </a:xfrm>
            <a:custGeom>
              <a:avLst/>
              <a:gdLst/>
              <a:ahLst/>
              <a:cxnLst/>
              <a:rect l="l" t="t" r="r" b="b"/>
              <a:pathLst>
                <a:path w="12583" h="17614" extrusionOk="0">
                  <a:moveTo>
                    <a:pt x="5566" y="1"/>
                  </a:moveTo>
                  <a:cubicBezTo>
                    <a:pt x="5260" y="1"/>
                    <a:pt x="5028" y="155"/>
                    <a:pt x="4779" y="341"/>
                  </a:cubicBezTo>
                  <a:cubicBezTo>
                    <a:pt x="4235" y="644"/>
                    <a:pt x="1695" y="2216"/>
                    <a:pt x="666" y="2821"/>
                  </a:cubicBezTo>
                  <a:cubicBezTo>
                    <a:pt x="61" y="3245"/>
                    <a:pt x="1" y="3850"/>
                    <a:pt x="122" y="4878"/>
                  </a:cubicBezTo>
                  <a:cubicBezTo>
                    <a:pt x="122" y="4878"/>
                    <a:pt x="606" y="11774"/>
                    <a:pt x="727" y="13467"/>
                  </a:cubicBezTo>
                  <a:cubicBezTo>
                    <a:pt x="787" y="14617"/>
                    <a:pt x="1392" y="14677"/>
                    <a:pt x="1937" y="15101"/>
                  </a:cubicBezTo>
                  <a:cubicBezTo>
                    <a:pt x="2481" y="15524"/>
                    <a:pt x="4719" y="16673"/>
                    <a:pt x="5929" y="17339"/>
                  </a:cubicBezTo>
                  <a:cubicBezTo>
                    <a:pt x="6276" y="17537"/>
                    <a:pt x="6583" y="17614"/>
                    <a:pt x="6858" y="17614"/>
                  </a:cubicBezTo>
                  <a:cubicBezTo>
                    <a:pt x="7252" y="17614"/>
                    <a:pt x="7579" y="17456"/>
                    <a:pt x="7864" y="17278"/>
                  </a:cubicBezTo>
                  <a:lnTo>
                    <a:pt x="11796" y="14980"/>
                  </a:lnTo>
                  <a:cubicBezTo>
                    <a:pt x="12583" y="14556"/>
                    <a:pt x="12522" y="14254"/>
                    <a:pt x="12401" y="13467"/>
                  </a:cubicBezTo>
                  <a:cubicBezTo>
                    <a:pt x="12220" y="12621"/>
                    <a:pt x="11796" y="4576"/>
                    <a:pt x="11675" y="3910"/>
                  </a:cubicBezTo>
                  <a:cubicBezTo>
                    <a:pt x="11554" y="3245"/>
                    <a:pt x="11615" y="3124"/>
                    <a:pt x="11191" y="2882"/>
                  </a:cubicBezTo>
                  <a:cubicBezTo>
                    <a:pt x="10768" y="2640"/>
                    <a:pt x="7804" y="1309"/>
                    <a:pt x="6715" y="523"/>
                  </a:cubicBezTo>
                  <a:cubicBezTo>
                    <a:pt x="6214" y="140"/>
                    <a:pt x="5857" y="1"/>
                    <a:pt x="5566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8"/>
            <p:cNvSpPr/>
            <p:nvPr/>
          </p:nvSpPr>
          <p:spPr>
            <a:xfrm>
              <a:off x="672125" y="2946300"/>
              <a:ext cx="313050" cy="439700"/>
            </a:xfrm>
            <a:custGeom>
              <a:avLst/>
              <a:gdLst/>
              <a:ahLst/>
              <a:cxnLst/>
              <a:rect l="l" t="t" r="r" b="b"/>
              <a:pathLst>
                <a:path w="12522" h="17588" extrusionOk="0">
                  <a:moveTo>
                    <a:pt x="5531" y="0"/>
                  </a:moveTo>
                  <a:cubicBezTo>
                    <a:pt x="5212" y="0"/>
                    <a:pt x="4974" y="160"/>
                    <a:pt x="4718" y="319"/>
                  </a:cubicBezTo>
                  <a:cubicBezTo>
                    <a:pt x="4235" y="682"/>
                    <a:pt x="1634" y="2255"/>
                    <a:pt x="666" y="2860"/>
                  </a:cubicBezTo>
                  <a:cubicBezTo>
                    <a:pt x="0" y="3223"/>
                    <a:pt x="0" y="3828"/>
                    <a:pt x="61" y="4916"/>
                  </a:cubicBezTo>
                  <a:cubicBezTo>
                    <a:pt x="61" y="4916"/>
                    <a:pt x="545" y="11752"/>
                    <a:pt x="666" y="13445"/>
                  </a:cubicBezTo>
                  <a:cubicBezTo>
                    <a:pt x="726" y="14595"/>
                    <a:pt x="1331" y="14655"/>
                    <a:pt x="1876" y="15079"/>
                  </a:cubicBezTo>
                  <a:cubicBezTo>
                    <a:pt x="2480" y="15441"/>
                    <a:pt x="4658" y="16651"/>
                    <a:pt x="5868" y="17317"/>
                  </a:cubicBezTo>
                  <a:cubicBezTo>
                    <a:pt x="6182" y="17510"/>
                    <a:pt x="6478" y="17588"/>
                    <a:pt x="6749" y="17588"/>
                  </a:cubicBezTo>
                  <a:cubicBezTo>
                    <a:pt x="7157" y="17588"/>
                    <a:pt x="7513" y="17413"/>
                    <a:pt x="7803" y="17196"/>
                  </a:cubicBezTo>
                  <a:lnTo>
                    <a:pt x="11735" y="14958"/>
                  </a:lnTo>
                  <a:cubicBezTo>
                    <a:pt x="12522" y="14474"/>
                    <a:pt x="12401" y="14232"/>
                    <a:pt x="12280" y="13385"/>
                  </a:cubicBezTo>
                  <a:cubicBezTo>
                    <a:pt x="12159" y="12599"/>
                    <a:pt x="11735" y="4554"/>
                    <a:pt x="11614" y="3888"/>
                  </a:cubicBezTo>
                  <a:cubicBezTo>
                    <a:pt x="11493" y="3223"/>
                    <a:pt x="11493" y="3162"/>
                    <a:pt x="11130" y="2920"/>
                  </a:cubicBezTo>
                  <a:cubicBezTo>
                    <a:pt x="10707" y="2618"/>
                    <a:pt x="7743" y="1287"/>
                    <a:pt x="6654" y="501"/>
                  </a:cubicBezTo>
                  <a:cubicBezTo>
                    <a:pt x="6168" y="129"/>
                    <a:pt x="5817" y="0"/>
                    <a:pt x="5531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8"/>
            <p:cNvSpPr/>
            <p:nvPr/>
          </p:nvSpPr>
          <p:spPr>
            <a:xfrm>
              <a:off x="672125" y="2947275"/>
              <a:ext cx="311550" cy="437325"/>
            </a:xfrm>
            <a:custGeom>
              <a:avLst/>
              <a:gdLst/>
              <a:ahLst/>
              <a:cxnLst/>
              <a:rect l="l" t="t" r="r" b="b"/>
              <a:pathLst>
                <a:path w="12462" h="17493" extrusionOk="0">
                  <a:moveTo>
                    <a:pt x="5527" y="0"/>
                  </a:moveTo>
                  <a:cubicBezTo>
                    <a:pt x="5229" y="0"/>
                    <a:pt x="4998" y="155"/>
                    <a:pt x="4718" y="341"/>
                  </a:cubicBezTo>
                  <a:cubicBezTo>
                    <a:pt x="4235" y="643"/>
                    <a:pt x="1634" y="2216"/>
                    <a:pt x="666" y="2821"/>
                  </a:cubicBezTo>
                  <a:cubicBezTo>
                    <a:pt x="61" y="3244"/>
                    <a:pt x="0" y="3849"/>
                    <a:pt x="61" y="4877"/>
                  </a:cubicBezTo>
                  <a:cubicBezTo>
                    <a:pt x="61" y="4877"/>
                    <a:pt x="545" y="11713"/>
                    <a:pt x="666" y="13406"/>
                  </a:cubicBezTo>
                  <a:cubicBezTo>
                    <a:pt x="787" y="14495"/>
                    <a:pt x="1392" y="14616"/>
                    <a:pt x="1936" y="14979"/>
                  </a:cubicBezTo>
                  <a:cubicBezTo>
                    <a:pt x="2480" y="15402"/>
                    <a:pt x="4658" y="16552"/>
                    <a:pt x="5868" y="17217"/>
                  </a:cubicBezTo>
                  <a:cubicBezTo>
                    <a:pt x="6191" y="17416"/>
                    <a:pt x="6483" y="17492"/>
                    <a:pt x="6753" y="17492"/>
                  </a:cubicBezTo>
                  <a:cubicBezTo>
                    <a:pt x="7141" y="17492"/>
                    <a:pt x="7483" y="17335"/>
                    <a:pt x="7803" y="17157"/>
                  </a:cubicBezTo>
                  <a:lnTo>
                    <a:pt x="11675" y="14858"/>
                  </a:lnTo>
                  <a:cubicBezTo>
                    <a:pt x="12461" y="14435"/>
                    <a:pt x="12401" y="14132"/>
                    <a:pt x="12280" y="13346"/>
                  </a:cubicBezTo>
                  <a:cubicBezTo>
                    <a:pt x="12159" y="12560"/>
                    <a:pt x="11675" y="4575"/>
                    <a:pt x="11554" y="3849"/>
                  </a:cubicBezTo>
                  <a:cubicBezTo>
                    <a:pt x="11493" y="3184"/>
                    <a:pt x="11493" y="3123"/>
                    <a:pt x="11130" y="2881"/>
                  </a:cubicBezTo>
                  <a:cubicBezTo>
                    <a:pt x="10707" y="2639"/>
                    <a:pt x="7743" y="1309"/>
                    <a:pt x="6654" y="522"/>
                  </a:cubicBezTo>
                  <a:cubicBezTo>
                    <a:pt x="6153" y="139"/>
                    <a:pt x="5810" y="0"/>
                    <a:pt x="5527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8"/>
            <p:cNvSpPr/>
            <p:nvPr/>
          </p:nvSpPr>
          <p:spPr>
            <a:xfrm>
              <a:off x="673625" y="2947800"/>
              <a:ext cx="310050" cy="436275"/>
            </a:xfrm>
            <a:custGeom>
              <a:avLst/>
              <a:gdLst/>
              <a:ahLst/>
              <a:cxnLst/>
              <a:rect l="l" t="t" r="r" b="b"/>
              <a:pathLst>
                <a:path w="12402" h="17451" extrusionOk="0">
                  <a:moveTo>
                    <a:pt x="5492" y="1"/>
                  </a:moveTo>
                  <a:cubicBezTo>
                    <a:pt x="5182" y="1"/>
                    <a:pt x="4945" y="160"/>
                    <a:pt x="4658" y="320"/>
                  </a:cubicBezTo>
                  <a:cubicBezTo>
                    <a:pt x="4175" y="683"/>
                    <a:pt x="1634" y="2195"/>
                    <a:pt x="606" y="2860"/>
                  </a:cubicBezTo>
                  <a:cubicBezTo>
                    <a:pt x="1" y="3223"/>
                    <a:pt x="1" y="3828"/>
                    <a:pt x="61" y="4856"/>
                  </a:cubicBezTo>
                  <a:cubicBezTo>
                    <a:pt x="61" y="4856"/>
                    <a:pt x="545" y="11631"/>
                    <a:pt x="666" y="13385"/>
                  </a:cubicBezTo>
                  <a:cubicBezTo>
                    <a:pt x="727" y="14474"/>
                    <a:pt x="1332" y="14535"/>
                    <a:pt x="1876" y="14958"/>
                  </a:cubicBezTo>
                  <a:cubicBezTo>
                    <a:pt x="2420" y="15321"/>
                    <a:pt x="4598" y="16531"/>
                    <a:pt x="5808" y="17196"/>
                  </a:cubicBezTo>
                  <a:cubicBezTo>
                    <a:pt x="6106" y="17380"/>
                    <a:pt x="6379" y="17450"/>
                    <a:pt x="6632" y="17450"/>
                  </a:cubicBezTo>
                  <a:cubicBezTo>
                    <a:pt x="7045" y="17450"/>
                    <a:pt x="7406" y="17263"/>
                    <a:pt x="7743" y="17075"/>
                  </a:cubicBezTo>
                  <a:lnTo>
                    <a:pt x="11615" y="14837"/>
                  </a:lnTo>
                  <a:cubicBezTo>
                    <a:pt x="12401" y="14414"/>
                    <a:pt x="12280" y="14111"/>
                    <a:pt x="12159" y="13325"/>
                  </a:cubicBezTo>
                  <a:cubicBezTo>
                    <a:pt x="12038" y="12539"/>
                    <a:pt x="11615" y="4554"/>
                    <a:pt x="11494" y="3889"/>
                  </a:cubicBezTo>
                  <a:cubicBezTo>
                    <a:pt x="11373" y="3223"/>
                    <a:pt x="11433" y="3102"/>
                    <a:pt x="11010" y="2860"/>
                  </a:cubicBezTo>
                  <a:cubicBezTo>
                    <a:pt x="10647" y="2618"/>
                    <a:pt x="7683" y="1288"/>
                    <a:pt x="6594" y="501"/>
                  </a:cubicBezTo>
                  <a:cubicBezTo>
                    <a:pt x="6108" y="129"/>
                    <a:pt x="5770" y="1"/>
                    <a:pt x="5492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8"/>
            <p:cNvSpPr/>
            <p:nvPr/>
          </p:nvSpPr>
          <p:spPr>
            <a:xfrm>
              <a:off x="673625" y="2948775"/>
              <a:ext cx="308525" cy="434300"/>
            </a:xfrm>
            <a:custGeom>
              <a:avLst/>
              <a:gdLst/>
              <a:ahLst/>
              <a:cxnLst/>
              <a:rect l="l" t="t" r="r" b="b"/>
              <a:pathLst>
                <a:path w="12341" h="17372" extrusionOk="0">
                  <a:moveTo>
                    <a:pt x="5467" y="1"/>
                  </a:moveTo>
                  <a:cubicBezTo>
                    <a:pt x="5169" y="1"/>
                    <a:pt x="4938" y="155"/>
                    <a:pt x="4658" y="341"/>
                  </a:cubicBezTo>
                  <a:cubicBezTo>
                    <a:pt x="4175" y="644"/>
                    <a:pt x="1634" y="2216"/>
                    <a:pt x="666" y="2821"/>
                  </a:cubicBezTo>
                  <a:cubicBezTo>
                    <a:pt x="1" y="3184"/>
                    <a:pt x="1" y="3789"/>
                    <a:pt x="61" y="4817"/>
                  </a:cubicBezTo>
                  <a:cubicBezTo>
                    <a:pt x="61" y="4817"/>
                    <a:pt x="545" y="11592"/>
                    <a:pt x="666" y="13286"/>
                  </a:cubicBezTo>
                  <a:cubicBezTo>
                    <a:pt x="727" y="14435"/>
                    <a:pt x="1332" y="14496"/>
                    <a:pt x="1876" y="14859"/>
                  </a:cubicBezTo>
                  <a:cubicBezTo>
                    <a:pt x="2420" y="15282"/>
                    <a:pt x="4658" y="16431"/>
                    <a:pt x="5808" y="17097"/>
                  </a:cubicBezTo>
                  <a:cubicBezTo>
                    <a:pt x="6131" y="17295"/>
                    <a:pt x="6423" y="17372"/>
                    <a:pt x="6693" y="17372"/>
                  </a:cubicBezTo>
                  <a:cubicBezTo>
                    <a:pt x="7081" y="17372"/>
                    <a:pt x="7423" y="17214"/>
                    <a:pt x="7743" y="17036"/>
                  </a:cubicBezTo>
                  <a:lnTo>
                    <a:pt x="11615" y="14798"/>
                  </a:lnTo>
                  <a:cubicBezTo>
                    <a:pt x="12341" y="14314"/>
                    <a:pt x="12280" y="14072"/>
                    <a:pt x="12159" y="13286"/>
                  </a:cubicBezTo>
                  <a:cubicBezTo>
                    <a:pt x="12038" y="12439"/>
                    <a:pt x="11615" y="4515"/>
                    <a:pt x="11494" y="3850"/>
                  </a:cubicBezTo>
                  <a:cubicBezTo>
                    <a:pt x="11373" y="3184"/>
                    <a:pt x="11373" y="3124"/>
                    <a:pt x="11010" y="2882"/>
                  </a:cubicBezTo>
                  <a:cubicBezTo>
                    <a:pt x="10586" y="2640"/>
                    <a:pt x="7683" y="1309"/>
                    <a:pt x="6594" y="523"/>
                  </a:cubicBezTo>
                  <a:cubicBezTo>
                    <a:pt x="6093" y="140"/>
                    <a:pt x="5750" y="1"/>
                    <a:pt x="5467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8"/>
            <p:cNvSpPr/>
            <p:nvPr/>
          </p:nvSpPr>
          <p:spPr>
            <a:xfrm>
              <a:off x="673625" y="2949325"/>
              <a:ext cx="308525" cy="432575"/>
            </a:xfrm>
            <a:custGeom>
              <a:avLst/>
              <a:gdLst/>
              <a:ahLst/>
              <a:cxnLst/>
              <a:rect l="l" t="t" r="r" b="b"/>
              <a:pathLst>
                <a:path w="12341" h="17303" extrusionOk="0">
                  <a:moveTo>
                    <a:pt x="5492" y="0"/>
                  </a:moveTo>
                  <a:cubicBezTo>
                    <a:pt x="5182" y="0"/>
                    <a:pt x="4945" y="160"/>
                    <a:pt x="4658" y="319"/>
                  </a:cubicBezTo>
                  <a:cubicBezTo>
                    <a:pt x="4175" y="682"/>
                    <a:pt x="1634" y="2194"/>
                    <a:pt x="666" y="2799"/>
                  </a:cubicBezTo>
                  <a:cubicBezTo>
                    <a:pt x="61" y="3223"/>
                    <a:pt x="1" y="3767"/>
                    <a:pt x="122" y="4856"/>
                  </a:cubicBezTo>
                  <a:cubicBezTo>
                    <a:pt x="122" y="4856"/>
                    <a:pt x="545" y="11570"/>
                    <a:pt x="666" y="13264"/>
                  </a:cubicBezTo>
                  <a:cubicBezTo>
                    <a:pt x="787" y="14353"/>
                    <a:pt x="1332" y="14413"/>
                    <a:pt x="1936" y="14837"/>
                  </a:cubicBezTo>
                  <a:cubicBezTo>
                    <a:pt x="2481" y="15260"/>
                    <a:pt x="4658" y="16409"/>
                    <a:pt x="5808" y="17075"/>
                  </a:cubicBezTo>
                  <a:cubicBezTo>
                    <a:pt x="6111" y="17238"/>
                    <a:pt x="6388" y="17302"/>
                    <a:pt x="6644" y="17302"/>
                  </a:cubicBezTo>
                  <a:cubicBezTo>
                    <a:pt x="7052" y="17302"/>
                    <a:pt x="7409" y="17139"/>
                    <a:pt x="7743" y="16954"/>
                  </a:cubicBezTo>
                  <a:lnTo>
                    <a:pt x="11554" y="14716"/>
                  </a:lnTo>
                  <a:cubicBezTo>
                    <a:pt x="12341" y="14292"/>
                    <a:pt x="12280" y="13990"/>
                    <a:pt x="12159" y="13203"/>
                  </a:cubicBezTo>
                  <a:cubicBezTo>
                    <a:pt x="11978" y="12417"/>
                    <a:pt x="11554" y="4493"/>
                    <a:pt x="11433" y="3828"/>
                  </a:cubicBezTo>
                  <a:cubicBezTo>
                    <a:pt x="11312" y="3223"/>
                    <a:pt x="11373" y="3102"/>
                    <a:pt x="11010" y="2860"/>
                  </a:cubicBezTo>
                  <a:cubicBezTo>
                    <a:pt x="10586" y="2618"/>
                    <a:pt x="7683" y="1287"/>
                    <a:pt x="6594" y="501"/>
                  </a:cubicBezTo>
                  <a:cubicBezTo>
                    <a:pt x="6108" y="129"/>
                    <a:pt x="5770" y="0"/>
                    <a:pt x="5492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8"/>
            <p:cNvSpPr/>
            <p:nvPr/>
          </p:nvSpPr>
          <p:spPr>
            <a:xfrm>
              <a:off x="675150" y="2950300"/>
              <a:ext cx="307000" cy="431275"/>
            </a:xfrm>
            <a:custGeom>
              <a:avLst/>
              <a:gdLst/>
              <a:ahLst/>
              <a:cxnLst/>
              <a:rect l="l" t="t" r="r" b="b"/>
              <a:pathLst>
                <a:path w="12280" h="17251" extrusionOk="0">
                  <a:moveTo>
                    <a:pt x="5406" y="0"/>
                  </a:moveTo>
                  <a:cubicBezTo>
                    <a:pt x="5108" y="0"/>
                    <a:pt x="4877" y="155"/>
                    <a:pt x="4597" y="341"/>
                  </a:cubicBezTo>
                  <a:cubicBezTo>
                    <a:pt x="4114" y="643"/>
                    <a:pt x="1634" y="2216"/>
                    <a:pt x="605" y="2821"/>
                  </a:cubicBezTo>
                  <a:cubicBezTo>
                    <a:pt x="0" y="3184"/>
                    <a:pt x="0" y="3789"/>
                    <a:pt x="61" y="4817"/>
                  </a:cubicBezTo>
                  <a:cubicBezTo>
                    <a:pt x="61" y="4817"/>
                    <a:pt x="545" y="11531"/>
                    <a:pt x="666" y="13225"/>
                  </a:cubicBezTo>
                  <a:cubicBezTo>
                    <a:pt x="726" y="14314"/>
                    <a:pt x="1331" y="14374"/>
                    <a:pt x="1875" y="14798"/>
                  </a:cubicBezTo>
                  <a:cubicBezTo>
                    <a:pt x="2420" y="15161"/>
                    <a:pt x="4597" y="16310"/>
                    <a:pt x="5747" y="16975"/>
                  </a:cubicBezTo>
                  <a:cubicBezTo>
                    <a:pt x="6070" y="17174"/>
                    <a:pt x="6362" y="17250"/>
                    <a:pt x="6628" y="17250"/>
                  </a:cubicBezTo>
                  <a:cubicBezTo>
                    <a:pt x="7009" y="17250"/>
                    <a:pt x="7337" y="17093"/>
                    <a:pt x="7622" y="16915"/>
                  </a:cubicBezTo>
                  <a:lnTo>
                    <a:pt x="11493" y="14677"/>
                  </a:lnTo>
                  <a:cubicBezTo>
                    <a:pt x="12280" y="14193"/>
                    <a:pt x="12159" y="13951"/>
                    <a:pt x="12038" y="13164"/>
                  </a:cubicBezTo>
                  <a:cubicBezTo>
                    <a:pt x="11917" y="12378"/>
                    <a:pt x="11493" y="4514"/>
                    <a:pt x="11372" y="3849"/>
                  </a:cubicBezTo>
                  <a:cubicBezTo>
                    <a:pt x="11251" y="3184"/>
                    <a:pt x="11312" y="3123"/>
                    <a:pt x="10888" y="2821"/>
                  </a:cubicBezTo>
                  <a:cubicBezTo>
                    <a:pt x="10525" y="2579"/>
                    <a:pt x="7622" y="1309"/>
                    <a:pt x="6533" y="522"/>
                  </a:cubicBezTo>
                  <a:cubicBezTo>
                    <a:pt x="6032" y="139"/>
                    <a:pt x="5689" y="0"/>
                    <a:pt x="5406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8"/>
            <p:cNvSpPr/>
            <p:nvPr/>
          </p:nvSpPr>
          <p:spPr>
            <a:xfrm>
              <a:off x="675150" y="2951425"/>
              <a:ext cx="305500" cy="428950"/>
            </a:xfrm>
            <a:custGeom>
              <a:avLst/>
              <a:gdLst/>
              <a:ahLst/>
              <a:cxnLst/>
              <a:rect l="l" t="t" r="r" b="b"/>
              <a:pathLst>
                <a:path w="12220" h="17158" extrusionOk="0">
                  <a:moveTo>
                    <a:pt x="5416" y="1"/>
                  </a:moveTo>
                  <a:cubicBezTo>
                    <a:pt x="5124" y="1"/>
                    <a:pt x="4907" y="140"/>
                    <a:pt x="4658" y="296"/>
                  </a:cubicBezTo>
                  <a:cubicBezTo>
                    <a:pt x="4114" y="659"/>
                    <a:pt x="1634" y="2171"/>
                    <a:pt x="666" y="2776"/>
                  </a:cubicBezTo>
                  <a:cubicBezTo>
                    <a:pt x="61" y="3139"/>
                    <a:pt x="0" y="3744"/>
                    <a:pt x="61" y="4772"/>
                  </a:cubicBezTo>
                  <a:cubicBezTo>
                    <a:pt x="61" y="4772"/>
                    <a:pt x="545" y="11486"/>
                    <a:pt x="666" y="13119"/>
                  </a:cubicBezTo>
                  <a:cubicBezTo>
                    <a:pt x="726" y="14208"/>
                    <a:pt x="1331" y="14329"/>
                    <a:pt x="1875" y="14692"/>
                  </a:cubicBezTo>
                  <a:cubicBezTo>
                    <a:pt x="2420" y="15116"/>
                    <a:pt x="4597" y="16204"/>
                    <a:pt x="5747" y="16930"/>
                  </a:cubicBezTo>
                  <a:cubicBezTo>
                    <a:pt x="6050" y="17094"/>
                    <a:pt x="6327" y="17158"/>
                    <a:pt x="6579" y="17158"/>
                  </a:cubicBezTo>
                  <a:cubicBezTo>
                    <a:pt x="6982" y="17158"/>
                    <a:pt x="7325" y="16995"/>
                    <a:pt x="7622" y="16809"/>
                  </a:cubicBezTo>
                  <a:lnTo>
                    <a:pt x="11433" y="14571"/>
                  </a:lnTo>
                  <a:cubicBezTo>
                    <a:pt x="12219" y="14148"/>
                    <a:pt x="12159" y="13906"/>
                    <a:pt x="12038" y="13119"/>
                  </a:cubicBezTo>
                  <a:cubicBezTo>
                    <a:pt x="11917" y="12333"/>
                    <a:pt x="11493" y="4469"/>
                    <a:pt x="11372" y="3804"/>
                  </a:cubicBezTo>
                  <a:cubicBezTo>
                    <a:pt x="11251" y="3139"/>
                    <a:pt x="11251" y="3078"/>
                    <a:pt x="10888" y="2836"/>
                  </a:cubicBezTo>
                  <a:cubicBezTo>
                    <a:pt x="10465" y="2594"/>
                    <a:pt x="7561" y="1264"/>
                    <a:pt x="6533" y="477"/>
                  </a:cubicBezTo>
                  <a:cubicBezTo>
                    <a:pt x="6034" y="125"/>
                    <a:pt x="5692" y="1"/>
                    <a:pt x="5416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8"/>
            <p:cNvSpPr/>
            <p:nvPr/>
          </p:nvSpPr>
          <p:spPr>
            <a:xfrm>
              <a:off x="676650" y="2951800"/>
              <a:ext cx="304000" cy="428250"/>
            </a:xfrm>
            <a:custGeom>
              <a:avLst/>
              <a:gdLst/>
              <a:ahLst/>
              <a:cxnLst/>
              <a:rect l="l" t="t" r="r" b="b"/>
              <a:pathLst>
                <a:path w="12160" h="17130" extrusionOk="0">
                  <a:moveTo>
                    <a:pt x="5353" y="1"/>
                  </a:moveTo>
                  <a:cubicBezTo>
                    <a:pt x="5063" y="1"/>
                    <a:pt x="4846" y="155"/>
                    <a:pt x="4598" y="341"/>
                  </a:cubicBezTo>
                  <a:cubicBezTo>
                    <a:pt x="4054" y="644"/>
                    <a:pt x="1574" y="2156"/>
                    <a:pt x="606" y="2821"/>
                  </a:cubicBezTo>
                  <a:cubicBezTo>
                    <a:pt x="1" y="3184"/>
                    <a:pt x="1" y="3729"/>
                    <a:pt x="61" y="4757"/>
                  </a:cubicBezTo>
                  <a:cubicBezTo>
                    <a:pt x="61" y="4757"/>
                    <a:pt x="545" y="11411"/>
                    <a:pt x="606" y="13104"/>
                  </a:cubicBezTo>
                  <a:cubicBezTo>
                    <a:pt x="727" y="14193"/>
                    <a:pt x="1271" y="14254"/>
                    <a:pt x="1815" y="14677"/>
                  </a:cubicBezTo>
                  <a:cubicBezTo>
                    <a:pt x="2360" y="15040"/>
                    <a:pt x="4537" y="16189"/>
                    <a:pt x="5687" y="16855"/>
                  </a:cubicBezTo>
                  <a:cubicBezTo>
                    <a:pt x="6010" y="17053"/>
                    <a:pt x="6302" y="17130"/>
                    <a:pt x="6568" y="17130"/>
                  </a:cubicBezTo>
                  <a:cubicBezTo>
                    <a:pt x="6949" y="17130"/>
                    <a:pt x="7277" y="16972"/>
                    <a:pt x="7562" y="16794"/>
                  </a:cubicBezTo>
                  <a:lnTo>
                    <a:pt x="11373" y="14556"/>
                  </a:lnTo>
                  <a:cubicBezTo>
                    <a:pt x="12159" y="14133"/>
                    <a:pt x="12038" y="13830"/>
                    <a:pt x="11917" y="13044"/>
                  </a:cubicBezTo>
                  <a:cubicBezTo>
                    <a:pt x="11796" y="12258"/>
                    <a:pt x="11373" y="4454"/>
                    <a:pt x="11252" y="3789"/>
                  </a:cubicBezTo>
                  <a:cubicBezTo>
                    <a:pt x="11131" y="3184"/>
                    <a:pt x="11191" y="3063"/>
                    <a:pt x="10828" y="2821"/>
                  </a:cubicBezTo>
                  <a:cubicBezTo>
                    <a:pt x="10405" y="2579"/>
                    <a:pt x="7501" y="1309"/>
                    <a:pt x="6473" y="523"/>
                  </a:cubicBezTo>
                  <a:cubicBezTo>
                    <a:pt x="5972" y="140"/>
                    <a:pt x="5629" y="1"/>
                    <a:pt x="5353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8"/>
            <p:cNvSpPr/>
            <p:nvPr/>
          </p:nvSpPr>
          <p:spPr>
            <a:xfrm>
              <a:off x="676650" y="2952950"/>
              <a:ext cx="302475" cy="425925"/>
            </a:xfrm>
            <a:custGeom>
              <a:avLst/>
              <a:gdLst/>
              <a:ahLst/>
              <a:cxnLst/>
              <a:rect l="l" t="t" r="r" b="b"/>
              <a:pathLst>
                <a:path w="12099" h="17037" extrusionOk="0">
                  <a:moveTo>
                    <a:pt x="5356" y="0"/>
                  </a:moveTo>
                  <a:cubicBezTo>
                    <a:pt x="5064" y="0"/>
                    <a:pt x="4847" y="140"/>
                    <a:pt x="4598" y="295"/>
                  </a:cubicBezTo>
                  <a:cubicBezTo>
                    <a:pt x="4114" y="658"/>
                    <a:pt x="1574" y="2170"/>
                    <a:pt x="606" y="2775"/>
                  </a:cubicBezTo>
                  <a:cubicBezTo>
                    <a:pt x="1" y="3138"/>
                    <a:pt x="1" y="3743"/>
                    <a:pt x="61" y="4771"/>
                  </a:cubicBezTo>
                  <a:cubicBezTo>
                    <a:pt x="61" y="4771"/>
                    <a:pt x="545" y="11365"/>
                    <a:pt x="666" y="13058"/>
                  </a:cubicBezTo>
                  <a:cubicBezTo>
                    <a:pt x="727" y="14147"/>
                    <a:pt x="1332" y="14208"/>
                    <a:pt x="1876" y="14571"/>
                  </a:cubicBezTo>
                  <a:cubicBezTo>
                    <a:pt x="2420" y="14994"/>
                    <a:pt x="4537" y="16143"/>
                    <a:pt x="5687" y="16809"/>
                  </a:cubicBezTo>
                  <a:cubicBezTo>
                    <a:pt x="5990" y="16972"/>
                    <a:pt x="6267" y="17036"/>
                    <a:pt x="6519" y="17036"/>
                  </a:cubicBezTo>
                  <a:cubicBezTo>
                    <a:pt x="6922" y="17036"/>
                    <a:pt x="7265" y="16873"/>
                    <a:pt x="7562" y="16688"/>
                  </a:cubicBezTo>
                  <a:lnTo>
                    <a:pt x="11373" y="14510"/>
                  </a:lnTo>
                  <a:cubicBezTo>
                    <a:pt x="12099" y="14026"/>
                    <a:pt x="12038" y="13784"/>
                    <a:pt x="11917" y="12998"/>
                  </a:cubicBezTo>
                  <a:cubicBezTo>
                    <a:pt x="11796" y="12212"/>
                    <a:pt x="11373" y="4408"/>
                    <a:pt x="11252" y="3804"/>
                  </a:cubicBezTo>
                  <a:cubicBezTo>
                    <a:pt x="11131" y="3138"/>
                    <a:pt x="11191" y="3078"/>
                    <a:pt x="10768" y="2836"/>
                  </a:cubicBezTo>
                  <a:cubicBezTo>
                    <a:pt x="10405" y="2594"/>
                    <a:pt x="7501" y="1263"/>
                    <a:pt x="6473" y="477"/>
                  </a:cubicBezTo>
                  <a:cubicBezTo>
                    <a:pt x="5974" y="124"/>
                    <a:pt x="5632" y="0"/>
                    <a:pt x="5356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8"/>
            <p:cNvSpPr/>
            <p:nvPr/>
          </p:nvSpPr>
          <p:spPr>
            <a:xfrm>
              <a:off x="676650" y="2953850"/>
              <a:ext cx="302475" cy="424600"/>
            </a:xfrm>
            <a:custGeom>
              <a:avLst/>
              <a:gdLst/>
              <a:ahLst/>
              <a:cxnLst/>
              <a:rect l="l" t="t" r="r" b="b"/>
              <a:pathLst>
                <a:path w="12099" h="16984" extrusionOk="0">
                  <a:moveTo>
                    <a:pt x="5377" y="1"/>
                  </a:moveTo>
                  <a:cubicBezTo>
                    <a:pt x="5074" y="1"/>
                    <a:pt x="4853" y="160"/>
                    <a:pt x="4598" y="320"/>
                  </a:cubicBezTo>
                  <a:cubicBezTo>
                    <a:pt x="4114" y="622"/>
                    <a:pt x="1634" y="2134"/>
                    <a:pt x="666" y="2739"/>
                  </a:cubicBezTo>
                  <a:cubicBezTo>
                    <a:pt x="61" y="3163"/>
                    <a:pt x="1" y="3707"/>
                    <a:pt x="61" y="4735"/>
                  </a:cubicBezTo>
                  <a:cubicBezTo>
                    <a:pt x="61" y="4735"/>
                    <a:pt x="545" y="11329"/>
                    <a:pt x="666" y="12962"/>
                  </a:cubicBezTo>
                  <a:cubicBezTo>
                    <a:pt x="727" y="14051"/>
                    <a:pt x="1332" y="14172"/>
                    <a:pt x="1876" y="14535"/>
                  </a:cubicBezTo>
                  <a:cubicBezTo>
                    <a:pt x="2420" y="14898"/>
                    <a:pt x="4537" y="16047"/>
                    <a:pt x="5687" y="16712"/>
                  </a:cubicBezTo>
                  <a:cubicBezTo>
                    <a:pt x="6001" y="16906"/>
                    <a:pt x="6287" y="16983"/>
                    <a:pt x="6547" y="16983"/>
                  </a:cubicBezTo>
                  <a:cubicBezTo>
                    <a:pt x="6938" y="16983"/>
                    <a:pt x="7272" y="16809"/>
                    <a:pt x="7562" y="16591"/>
                  </a:cubicBezTo>
                  <a:lnTo>
                    <a:pt x="11312" y="14414"/>
                  </a:lnTo>
                  <a:cubicBezTo>
                    <a:pt x="12099" y="13990"/>
                    <a:pt x="12038" y="13748"/>
                    <a:pt x="11917" y="12962"/>
                  </a:cubicBezTo>
                  <a:cubicBezTo>
                    <a:pt x="11736" y="12176"/>
                    <a:pt x="11312" y="4433"/>
                    <a:pt x="11252" y="3768"/>
                  </a:cubicBezTo>
                  <a:cubicBezTo>
                    <a:pt x="11131" y="3102"/>
                    <a:pt x="11131" y="3042"/>
                    <a:pt x="10768" y="2800"/>
                  </a:cubicBezTo>
                  <a:cubicBezTo>
                    <a:pt x="10344" y="2558"/>
                    <a:pt x="7501" y="1288"/>
                    <a:pt x="6473" y="501"/>
                  </a:cubicBezTo>
                  <a:cubicBezTo>
                    <a:pt x="5987" y="129"/>
                    <a:pt x="5649" y="1"/>
                    <a:pt x="5377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8"/>
            <p:cNvSpPr/>
            <p:nvPr/>
          </p:nvSpPr>
          <p:spPr>
            <a:xfrm>
              <a:off x="678175" y="2954450"/>
              <a:ext cx="300950" cy="422575"/>
            </a:xfrm>
            <a:custGeom>
              <a:avLst/>
              <a:gdLst/>
              <a:ahLst/>
              <a:cxnLst/>
              <a:rect l="l" t="t" r="r" b="b"/>
              <a:pathLst>
                <a:path w="12038" h="16903" extrusionOk="0">
                  <a:moveTo>
                    <a:pt x="5295" y="1"/>
                  </a:moveTo>
                  <a:cubicBezTo>
                    <a:pt x="5003" y="1"/>
                    <a:pt x="4786" y="140"/>
                    <a:pt x="4537" y="296"/>
                  </a:cubicBezTo>
                  <a:cubicBezTo>
                    <a:pt x="4053" y="659"/>
                    <a:pt x="1573" y="2171"/>
                    <a:pt x="605" y="2776"/>
                  </a:cubicBezTo>
                  <a:cubicBezTo>
                    <a:pt x="0" y="3139"/>
                    <a:pt x="0" y="3683"/>
                    <a:pt x="61" y="4711"/>
                  </a:cubicBezTo>
                  <a:cubicBezTo>
                    <a:pt x="61" y="4711"/>
                    <a:pt x="545" y="11305"/>
                    <a:pt x="605" y="12938"/>
                  </a:cubicBezTo>
                  <a:cubicBezTo>
                    <a:pt x="726" y="14027"/>
                    <a:pt x="1271" y="14087"/>
                    <a:pt x="1815" y="14511"/>
                  </a:cubicBezTo>
                  <a:cubicBezTo>
                    <a:pt x="2359" y="14874"/>
                    <a:pt x="4476" y="16023"/>
                    <a:pt x="5626" y="16628"/>
                  </a:cubicBezTo>
                  <a:cubicBezTo>
                    <a:pt x="5949" y="16826"/>
                    <a:pt x="6241" y="16903"/>
                    <a:pt x="6507" y="16903"/>
                  </a:cubicBezTo>
                  <a:cubicBezTo>
                    <a:pt x="6888" y="16903"/>
                    <a:pt x="7216" y="16745"/>
                    <a:pt x="7501" y="16567"/>
                  </a:cubicBezTo>
                  <a:lnTo>
                    <a:pt x="11251" y="14390"/>
                  </a:lnTo>
                  <a:cubicBezTo>
                    <a:pt x="12038" y="13966"/>
                    <a:pt x="11917" y="13664"/>
                    <a:pt x="11796" y="12938"/>
                  </a:cubicBezTo>
                  <a:cubicBezTo>
                    <a:pt x="11675" y="12152"/>
                    <a:pt x="11251" y="4409"/>
                    <a:pt x="11130" y="3744"/>
                  </a:cubicBezTo>
                  <a:cubicBezTo>
                    <a:pt x="11009" y="3139"/>
                    <a:pt x="11070" y="3018"/>
                    <a:pt x="10707" y="2776"/>
                  </a:cubicBezTo>
                  <a:cubicBezTo>
                    <a:pt x="10283" y="2534"/>
                    <a:pt x="7440" y="1264"/>
                    <a:pt x="6412" y="477"/>
                  </a:cubicBezTo>
                  <a:cubicBezTo>
                    <a:pt x="5913" y="125"/>
                    <a:pt x="5571" y="1"/>
                    <a:pt x="5295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8"/>
            <p:cNvSpPr/>
            <p:nvPr/>
          </p:nvSpPr>
          <p:spPr>
            <a:xfrm>
              <a:off x="678175" y="2955375"/>
              <a:ext cx="299450" cy="420475"/>
            </a:xfrm>
            <a:custGeom>
              <a:avLst/>
              <a:gdLst/>
              <a:ahLst/>
              <a:cxnLst/>
              <a:rect l="l" t="t" r="r" b="b"/>
              <a:pathLst>
                <a:path w="11978" h="16819" extrusionOk="0">
                  <a:moveTo>
                    <a:pt x="5316" y="0"/>
                  </a:moveTo>
                  <a:cubicBezTo>
                    <a:pt x="5013" y="0"/>
                    <a:pt x="4792" y="160"/>
                    <a:pt x="4537" y="319"/>
                  </a:cubicBezTo>
                  <a:cubicBezTo>
                    <a:pt x="4053" y="622"/>
                    <a:pt x="1573" y="2134"/>
                    <a:pt x="605" y="2739"/>
                  </a:cubicBezTo>
                  <a:cubicBezTo>
                    <a:pt x="0" y="3102"/>
                    <a:pt x="0" y="3707"/>
                    <a:pt x="61" y="4674"/>
                  </a:cubicBezTo>
                  <a:cubicBezTo>
                    <a:pt x="61" y="4674"/>
                    <a:pt x="545" y="11268"/>
                    <a:pt x="666" y="12901"/>
                  </a:cubicBezTo>
                  <a:cubicBezTo>
                    <a:pt x="726" y="13990"/>
                    <a:pt x="1331" y="14050"/>
                    <a:pt x="1815" y="14413"/>
                  </a:cubicBezTo>
                  <a:cubicBezTo>
                    <a:pt x="2359" y="14837"/>
                    <a:pt x="4476" y="15925"/>
                    <a:pt x="5626" y="16591"/>
                  </a:cubicBezTo>
                  <a:cubicBezTo>
                    <a:pt x="5929" y="16754"/>
                    <a:pt x="6206" y="16818"/>
                    <a:pt x="6458" y="16818"/>
                  </a:cubicBezTo>
                  <a:cubicBezTo>
                    <a:pt x="6861" y="16818"/>
                    <a:pt x="7204" y="16655"/>
                    <a:pt x="7501" y="16470"/>
                  </a:cubicBezTo>
                  <a:lnTo>
                    <a:pt x="11251" y="14292"/>
                  </a:lnTo>
                  <a:cubicBezTo>
                    <a:pt x="11977" y="13869"/>
                    <a:pt x="11917" y="13627"/>
                    <a:pt x="11796" y="12840"/>
                  </a:cubicBezTo>
                  <a:cubicBezTo>
                    <a:pt x="11675" y="12054"/>
                    <a:pt x="11251" y="4372"/>
                    <a:pt x="11130" y="3767"/>
                  </a:cubicBezTo>
                  <a:cubicBezTo>
                    <a:pt x="11009" y="3102"/>
                    <a:pt x="11070" y="3041"/>
                    <a:pt x="10646" y="2799"/>
                  </a:cubicBezTo>
                  <a:cubicBezTo>
                    <a:pt x="10283" y="2557"/>
                    <a:pt x="7440" y="1287"/>
                    <a:pt x="6412" y="501"/>
                  </a:cubicBezTo>
                  <a:cubicBezTo>
                    <a:pt x="5926" y="129"/>
                    <a:pt x="5588" y="0"/>
                    <a:pt x="5316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8"/>
            <p:cNvSpPr/>
            <p:nvPr/>
          </p:nvSpPr>
          <p:spPr>
            <a:xfrm>
              <a:off x="678175" y="2956350"/>
              <a:ext cx="299450" cy="419175"/>
            </a:xfrm>
            <a:custGeom>
              <a:avLst/>
              <a:gdLst/>
              <a:ahLst/>
              <a:cxnLst/>
              <a:rect l="l" t="t" r="r" b="b"/>
              <a:pathLst>
                <a:path w="11978" h="16767" extrusionOk="0">
                  <a:moveTo>
                    <a:pt x="5292" y="0"/>
                  </a:moveTo>
                  <a:cubicBezTo>
                    <a:pt x="5002" y="0"/>
                    <a:pt x="4785" y="155"/>
                    <a:pt x="4537" y="341"/>
                  </a:cubicBezTo>
                  <a:cubicBezTo>
                    <a:pt x="4053" y="643"/>
                    <a:pt x="1634" y="2155"/>
                    <a:pt x="666" y="2700"/>
                  </a:cubicBezTo>
                  <a:cubicBezTo>
                    <a:pt x="61" y="3123"/>
                    <a:pt x="0" y="3668"/>
                    <a:pt x="121" y="4696"/>
                  </a:cubicBezTo>
                  <a:cubicBezTo>
                    <a:pt x="121" y="4696"/>
                    <a:pt x="545" y="11229"/>
                    <a:pt x="666" y="12862"/>
                  </a:cubicBezTo>
                  <a:cubicBezTo>
                    <a:pt x="726" y="13890"/>
                    <a:pt x="1331" y="13951"/>
                    <a:pt x="1875" y="14374"/>
                  </a:cubicBezTo>
                  <a:cubicBezTo>
                    <a:pt x="2420" y="14737"/>
                    <a:pt x="4476" y="15826"/>
                    <a:pt x="5626" y="16491"/>
                  </a:cubicBezTo>
                  <a:cubicBezTo>
                    <a:pt x="5949" y="16690"/>
                    <a:pt x="6241" y="16766"/>
                    <a:pt x="6507" y="16766"/>
                  </a:cubicBezTo>
                  <a:cubicBezTo>
                    <a:pt x="6888" y="16766"/>
                    <a:pt x="7216" y="16609"/>
                    <a:pt x="7501" y="16431"/>
                  </a:cubicBezTo>
                  <a:lnTo>
                    <a:pt x="11191" y="14253"/>
                  </a:lnTo>
                  <a:cubicBezTo>
                    <a:pt x="11977" y="13830"/>
                    <a:pt x="11856" y="13588"/>
                    <a:pt x="11735" y="12801"/>
                  </a:cubicBezTo>
                  <a:cubicBezTo>
                    <a:pt x="11614" y="12015"/>
                    <a:pt x="11191" y="4333"/>
                    <a:pt x="11130" y="3728"/>
                  </a:cubicBezTo>
                  <a:cubicBezTo>
                    <a:pt x="11009" y="3063"/>
                    <a:pt x="11009" y="3002"/>
                    <a:pt x="10646" y="2760"/>
                  </a:cubicBezTo>
                  <a:cubicBezTo>
                    <a:pt x="10283" y="2518"/>
                    <a:pt x="7440" y="1248"/>
                    <a:pt x="6412" y="522"/>
                  </a:cubicBezTo>
                  <a:cubicBezTo>
                    <a:pt x="5911" y="139"/>
                    <a:pt x="5568" y="0"/>
                    <a:pt x="5292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8"/>
            <p:cNvSpPr/>
            <p:nvPr/>
          </p:nvSpPr>
          <p:spPr>
            <a:xfrm>
              <a:off x="679675" y="2957475"/>
              <a:ext cx="296425" cy="416850"/>
            </a:xfrm>
            <a:custGeom>
              <a:avLst/>
              <a:gdLst/>
              <a:ahLst/>
              <a:cxnLst/>
              <a:rect l="l" t="t" r="r" b="b"/>
              <a:pathLst>
                <a:path w="11857" h="16674" extrusionOk="0">
                  <a:moveTo>
                    <a:pt x="5235" y="0"/>
                  </a:moveTo>
                  <a:cubicBezTo>
                    <a:pt x="4943" y="0"/>
                    <a:pt x="4726" y="140"/>
                    <a:pt x="4477" y="296"/>
                  </a:cubicBezTo>
                  <a:cubicBezTo>
                    <a:pt x="3993" y="598"/>
                    <a:pt x="1574" y="2110"/>
                    <a:pt x="606" y="2715"/>
                  </a:cubicBezTo>
                  <a:cubicBezTo>
                    <a:pt x="1" y="3078"/>
                    <a:pt x="1" y="3623"/>
                    <a:pt x="61" y="4651"/>
                  </a:cubicBezTo>
                  <a:cubicBezTo>
                    <a:pt x="61" y="4651"/>
                    <a:pt x="545" y="11123"/>
                    <a:pt x="666" y="12756"/>
                  </a:cubicBezTo>
                  <a:cubicBezTo>
                    <a:pt x="727" y="13845"/>
                    <a:pt x="1271" y="13906"/>
                    <a:pt x="1815" y="14269"/>
                  </a:cubicBezTo>
                  <a:cubicBezTo>
                    <a:pt x="2360" y="14692"/>
                    <a:pt x="4416" y="15781"/>
                    <a:pt x="5566" y="16446"/>
                  </a:cubicBezTo>
                  <a:cubicBezTo>
                    <a:pt x="5869" y="16610"/>
                    <a:pt x="6137" y="16674"/>
                    <a:pt x="6382" y="16674"/>
                  </a:cubicBezTo>
                  <a:cubicBezTo>
                    <a:pt x="6772" y="16674"/>
                    <a:pt x="7107" y="16511"/>
                    <a:pt x="7441" y="16325"/>
                  </a:cubicBezTo>
                  <a:lnTo>
                    <a:pt x="11131" y="14208"/>
                  </a:lnTo>
                  <a:cubicBezTo>
                    <a:pt x="11857" y="13785"/>
                    <a:pt x="11796" y="13482"/>
                    <a:pt x="11675" y="12756"/>
                  </a:cubicBezTo>
                  <a:cubicBezTo>
                    <a:pt x="11554" y="11970"/>
                    <a:pt x="11131" y="4348"/>
                    <a:pt x="11010" y="3683"/>
                  </a:cubicBezTo>
                  <a:cubicBezTo>
                    <a:pt x="10889" y="3078"/>
                    <a:pt x="10949" y="2957"/>
                    <a:pt x="10586" y="2715"/>
                  </a:cubicBezTo>
                  <a:cubicBezTo>
                    <a:pt x="10163" y="2534"/>
                    <a:pt x="7380" y="1264"/>
                    <a:pt x="6352" y="477"/>
                  </a:cubicBezTo>
                  <a:cubicBezTo>
                    <a:pt x="5853" y="125"/>
                    <a:pt x="5511" y="0"/>
                    <a:pt x="5235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8"/>
            <p:cNvSpPr/>
            <p:nvPr/>
          </p:nvSpPr>
          <p:spPr>
            <a:xfrm>
              <a:off x="679675" y="2957850"/>
              <a:ext cx="296425" cy="416150"/>
            </a:xfrm>
            <a:custGeom>
              <a:avLst/>
              <a:gdLst/>
              <a:ahLst/>
              <a:cxnLst/>
              <a:rect l="l" t="t" r="r" b="b"/>
              <a:pathLst>
                <a:path w="11857" h="16646" extrusionOk="0">
                  <a:moveTo>
                    <a:pt x="5232" y="1"/>
                  </a:moveTo>
                  <a:cubicBezTo>
                    <a:pt x="4942" y="1"/>
                    <a:pt x="4725" y="155"/>
                    <a:pt x="4477" y="341"/>
                  </a:cubicBezTo>
                  <a:cubicBezTo>
                    <a:pt x="3993" y="644"/>
                    <a:pt x="1574" y="2095"/>
                    <a:pt x="666" y="2700"/>
                  </a:cubicBezTo>
                  <a:cubicBezTo>
                    <a:pt x="61" y="3063"/>
                    <a:pt x="1" y="3668"/>
                    <a:pt x="61" y="4636"/>
                  </a:cubicBezTo>
                  <a:cubicBezTo>
                    <a:pt x="61" y="4636"/>
                    <a:pt x="545" y="11108"/>
                    <a:pt x="666" y="12741"/>
                  </a:cubicBezTo>
                  <a:cubicBezTo>
                    <a:pt x="727" y="13770"/>
                    <a:pt x="1332" y="13891"/>
                    <a:pt x="1815" y="14254"/>
                  </a:cubicBezTo>
                  <a:cubicBezTo>
                    <a:pt x="2360" y="14617"/>
                    <a:pt x="4477" y="15705"/>
                    <a:pt x="5566" y="16371"/>
                  </a:cubicBezTo>
                  <a:cubicBezTo>
                    <a:pt x="5889" y="16569"/>
                    <a:pt x="6171" y="16646"/>
                    <a:pt x="6429" y="16646"/>
                  </a:cubicBezTo>
                  <a:cubicBezTo>
                    <a:pt x="6799" y="16646"/>
                    <a:pt x="7120" y="16489"/>
                    <a:pt x="7441" y="16310"/>
                  </a:cubicBezTo>
                  <a:lnTo>
                    <a:pt x="11131" y="14133"/>
                  </a:lnTo>
                  <a:cubicBezTo>
                    <a:pt x="11857" y="13709"/>
                    <a:pt x="11796" y="13467"/>
                    <a:pt x="11675" y="12681"/>
                  </a:cubicBezTo>
                  <a:cubicBezTo>
                    <a:pt x="11554" y="11955"/>
                    <a:pt x="11131" y="4333"/>
                    <a:pt x="11010" y="3729"/>
                  </a:cubicBezTo>
                  <a:cubicBezTo>
                    <a:pt x="10889" y="3063"/>
                    <a:pt x="10949" y="3003"/>
                    <a:pt x="10526" y="2761"/>
                  </a:cubicBezTo>
                  <a:cubicBezTo>
                    <a:pt x="10163" y="2519"/>
                    <a:pt x="7380" y="1249"/>
                    <a:pt x="6352" y="523"/>
                  </a:cubicBezTo>
                  <a:cubicBezTo>
                    <a:pt x="5851" y="140"/>
                    <a:pt x="5508" y="1"/>
                    <a:pt x="5232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8"/>
            <p:cNvSpPr/>
            <p:nvPr/>
          </p:nvSpPr>
          <p:spPr>
            <a:xfrm>
              <a:off x="681200" y="2958975"/>
              <a:ext cx="293400" cy="413850"/>
            </a:xfrm>
            <a:custGeom>
              <a:avLst/>
              <a:gdLst/>
              <a:ahLst/>
              <a:cxnLst/>
              <a:rect l="l" t="t" r="r" b="b"/>
              <a:pathLst>
                <a:path w="11736" h="16554" extrusionOk="0">
                  <a:moveTo>
                    <a:pt x="5174" y="1"/>
                  </a:moveTo>
                  <a:cubicBezTo>
                    <a:pt x="4882" y="1"/>
                    <a:pt x="4665" y="141"/>
                    <a:pt x="4416" y="296"/>
                  </a:cubicBezTo>
                  <a:cubicBezTo>
                    <a:pt x="3932" y="599"/>
                    <a:pt x="1513" y="2111"/>
                    <a:pt x="605" y="2716"/>
                  </a:cubicBezTo>
                  <a:cubicBezTo>
                    <a:pt x="0" y="3079"/>
                    <a:pt x="0" y="3623"/>
                    <a:pt x="61" y="4591"/>
                  </a:cubicBezTo>
                  <a:cubicBezTo>
                    <a:pt x="61" y="4591"/>
                    <a:pt x="484" y="11063"/>
                    <a:pt x="605" y="12696"/>
                  </a:cubicBezTo>
                  <a:cubicBezTo>
                    <a:pt x="666" y="13725"/>
                    <a:pt x="1271" y="13785"/>
                    <a:pt x="1815" y="14209"/>
                  </a:cubicBezTo>
                  <a:cubicBezTo>
                    <a:pt x="2299" y="14572"/>
                    <a:pt x="4416" y="15660"/>
                    <a:pt x="5505" y="16326"/>
                  </a:cubicBezTo>
                  <a:cubicBezTo>
                    <a:pt x="5808" y="16489"/>
                    <a:pt x="6076" y="16553"/>
                    <a:pt x="6317" y="16553"/>
                  </a:cubicBezTo>
                  <a:cubicBezTo>
                    <a:pt x="6702" y="16553"/>
                    <a:pt x="7022" y="16390"/>
                    <a:pt x="7319" y="16205"/>
                  </a:cubicBezTo>
                  <a:lnTo>
                    <a:pt x="11009" y="14088"/>
                  </a:lnTo>
                  <a:cubicBezTo>
                    <a:pt x="11735" y="13664"/>
                    <a:pt x="11675" y="13422"/>
                    <a:pt x="11554" y="12636"/>
                  </a:cubicBezTo>
                  <a:cubicBezTo>
                    <a:pt x="11433" y="11850"/>
                    <a:pt x="11009" y="4288"/>
                    <a:pt x="10888" y="3684"/>
                  </a:cubicBezTo>
                  <a:cubicBezTo>
                    <a:pt x="10828" y="3018"/>
                    <a:pt x="10828" y="2958"/>
                    <a:pt x="10465" y="2716"/>
                  </a:cubicBezTo>
                  <a:cubicBezTo>
                    <a:pt x="10102" y="2474"/>
                    <a:pt x="7319" y="1204"/>
                    <a:pt x="6291" y="478"/>
                  </a:cubicBezTo>
                  <a:cubicBezTo>
                    <a:pt x="5792" y="125"/>
                    <a:pt x="5450" y="1"/>
                    <a:pt x="5174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8"/>
            <p:cNvSpPr/>
            <p:nvPr/>
          </p:nvSpPr>
          <p:spPr>
            <a:xfrm>
              <a:off x="681200" y="2959900"/>
              <a:ext cx="293400" cy="411950"/>
            </a:xfrm>
            <a:custGeom>
              <a:avLst/>
              <a:gdLst/>
              <a:ahLst/>
              <a:cxnLst/>
              <a:rect l="l" t="t" r="r" b="b"/>
              <a:pathLst>
                <a:path w="11736" h="16478" extrusionOk="0">
                  <a:moveTo>
                    <a:pt x="5195" y="1"/>
                  </a:moveTo>
                  <a:cubicBezTo>
                    <a:pt x="4892" y="1"/>
                    <a:pt x="4671" y="160"/>
                    <a:pt x="4416" y="320"/>
                  </a:cubicBezTo>
                  <a:cubicBezTo>
                    <a:pt x="3993" y="622"/>
                    <a:pt x="1573" y="2074"/>
                    <a:pt x="605" y="2679"/>
                  </a:cubicBezTo>
                  <a:cubicBezTo>
                    <a:pt x="0" y="3042"/>
                    <a:pt x="0" y="3586"/>
                    <a:pt x="61" y="4614"/>
                  </a:cubicBezTo>
                  <a:cubicBezTo>
                    <a:pt x="61" y="4614"/>
                    <a:pt x="545" y="11026"/>
                    <a:pt x="666" y="12599"/>
                  </a:cubicBezTo>
                  <a:cubicBezTo>
                    <a:pt x="726" y="13688"/>
                    <a:pt x="1271" y="13748"/>
                    <a:pt x="1815" y="14111"/>
                  </a:cubicBezTo>
                  <a:cubicBezTo>
                    <a:pt x="2299" y="14474"/>
                    <a:pt x="4416" y="15563"/>
                    <a:pt x="5505" y="16228"/>
                  </a:cubicBezTo>
                  <a:cubicBezTo>
                    <a:pt x="5836" y="16406"/>
                    <a:pt x="6124" y="16477"/>
                    <a:pt x="6383" y="16477"/>
                  </a:cubicBezTo>
                  <a:cubicBezTo>
                    <a:pt x="6739" y="16477"/>
                    <a:pt x="7039" y="16343"/>
                    <a:pt x="7319" y="16168"/>
                  </a:cubicBezTo>
                  <a:lnTo>
                    <a:pt x="11009" y="13990"/>
                  </a:lnTo>
                  <a:cubicBezTo>
                    <a:pt x="11735" y="13567"/>
                    <a:pt x="11675" y="13325"/>
                    <a:pt x="11554" y="12599"/>
                  </a:cubicBezTo>
                  <a:cubicBezTo>
                    <a:pt x="11433" y="11813"/>
                    <a:pt x="11009" y="4312"/>
                    <a:pt x="10888" y="3647"/>
                  </a:cubicBezTo>
                  <a:cubicBezTo>
                    <a:pt x="10767" y="3042"/>
                    <a:pt x="10828" y="2981"/>
                    <a:pt x="10465" y="2739"/>
                  </a:cubicBezTo>
                  <a:cubicBezTo>
                    <a:pt x="10041" y="2497"/>
                    <a:pt x="7259" y="1227"/>
                    <a:pt x="6291" y="501"/>
                  </a:cubicBezTo>
                  <a:cubicBezTo>
                    <a:pt x="5805" y="129"/>
                    <a:pt x="5467" y="1"/>
                    <a:pt x="5195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8"/>
            <p:cNvSpPr/>
            <p:nvPr/>
          </p:nvSpPr>
          <p:spPr>
            <a:xfrm>
              <a:off x="681200" y="2960500"/>
              <a:ext cx="293400" cy="410800"/>
            </a:xfrm>
            <a:custGeom>
              <a:avLst/>
              <a:gdLst/>
              <a:ahLst/>
              <a:cxnLst/>
              <a:rect l="l" t="t" r="r" b="b"/>
              <a:pathLst>
                <a:path w="11736" h="16432" extrusionOk="0">
                  <a:moveTo>
                    <a:pt x="5181" y="0"/>
                  </a:moveTo>
                  <a:cubicBezTo>
                    <a:pt x="4896" y="0"/>
                    <a:pt x="4694" y="140"/>
                    <a:pt x="4476" y="296"/>
                  </a:cubicBezTo>
                  <a:cubicBezTo>
                    <a:pt x="3993" y="598"/>
                    <a:pt x="1573" y="2110"/>
                    <a:pt x="666" y="2655"/>
                  </a:cubicBezTo>
                  <a:cubicBezTo>
                    <a:pt x="61" y="3018"/>
                    <a:pt x="0" y="3623"/>
                    <a:pt x="121" y="4590"/>
                  </a:cubicBezTo>
                  <a:cubicBezTo>
                    <a:pt x="121" y="4590"/>
                    <a:pt x="545" y="11002"/>
                    <a:pt x="666" y="12575"/>
                  </a:cubicBezTo>
                  <a:cubicBezTo>
                    <a:pt x="726" y="13603"/>
                    <a:pt x="1271" y="13724"/>
                    <a:pt x="1815" y="14087"/>
                  </a:cubicBezTo>
                  <a:cubicBezTo>
                    <a:pt x="2359" y="14450"/>
                    <a:pt x="4416" y="15539"/>
                    <a:pt x="5505" y="16204"/>
                  </a:cubicBezTo>
                  <a:cubicBezTo>
                    <a:pt x="5808" y="16368"/>
                    <a:pt x="6076" y="16432"/>
                    <a:pt x="6317" y="16432"/>
                  </a:cubicBezTo>
                  <a:cubicBezTo>
                    <a:pt x="6702" y="16432"/>
                    <a:pt x="7022" y="16269"/>
                    <a:pt x="7319" y="16083"/>
                  </a:cubicBezTo>
                  <a:lnTo>
                    <a:pt x="10949" y="13966"/>
                  </a:lnTo>
                  <a:cubicBezTo>
                    <a:pt x="11735" y="13543"/>
                    <a:pt x="11614" y="13301"/>
                    <a:pt x="11493" y="12514"/>
                  </a:cubicBezTo>
                  <a:cubicBezTo>
                    <a:pt x="11372" y="11789"/>
                    <a:pt x="11009" y="4288"/>
                    <a:pt x="10888" y="3683"/>
                  </a:cubicBezTo>
                  <a:cubicBezTo>
                    <a:pt x="10767" y="3018"/>
                    <a:pt x="10828" y="2957"/>
                    <a:pt x="10404" y="2715"/>
                  </a:cubicBezTo>
                  <a:cubicBezTo>
                    <a:pt x="10041" y="2473"/>
                    <a:pt x="7259" y="1203"/>
                    <a:pt x="6291" y="477"/>
                  </a:cubicBezTo>
                  <a:cubicBezTo>
                    <a:pt x="5792" y="125"/>
                    <a:pt x="5450" y="0"/>
                    <a:pt x="5181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8"/>
            <p:cNvSpPr/>
            <p:nvPr/>
          </p:nvSpPr>
          <p:spPr>
            <a:xfrm>
              <a:off x="682700" y="2962000"/>
              <a:ext cx="290375" cy="407900"/>
            </a:xfrm>
            <a:custGeom>
              <a:avLst/>
              <a:gdLst/>
              <a:ahLst/>
              <a:cxnLst/>
              <a:rect l="l" t="t" r="r" b="b"/>
              <a:pathLst>
                <a:path w="11615" h="16316" extrusionOk="0">
                  <a:moveTo>
                    <a:pt x="5143" y="1"/>
                  </a:moveTo>
                  <a:cubicBezTo>
                    <a:pt x="4866" y="1"/>
                    <a:pt x="4665" y="141"/>
                    <a:pt x="4416" y="296"/>
                  </a:cubicBezTo>
                  <a:cubicBezTo>
                    <a:pt x="3933" y="599"/>
                    <a:pt x="1513" y="2050"/>
                    <a:pt x="606" y="2655"/>
                  </a:cubicBezTo>
                  <a:cubicBezTo>
                    <a:pt x="1" y="3018"/>
                    <a:pt x="1" y="3563"/>
                    <a:pt x="61" y="4530"/>
                  </a:cubicBezTo>
                  <a:cubicBezTo>
                    <a:pt x="61" y="4530"/>
                    <a:pt x="485" y="10882"/>
                    <a:pt x="606" y="12515"/>
                  </a:cubicBezTo>
                  <a:cubicBezTo>
                    <a:pt x="666" y="13543"/>
                    <a:pt x="1271" y="13604"/>
                    <a:pt x="1755" y="13967"/>
                  </a:cubicBezTo>
                  <a:cubicBezTo>
                    <a:pt x="2299" y="14390"/>
                    <a:pt x="4356" y="15418"/>
                    <a:pt x="5445" y="16084"/>
                  </a:cubicBezTo>
                  <a:cubicBezTo>
                    <a:pt x="5757" y="16252"/>
                    <a:pt x="6031" y="16315"/>
                    <a:pt x="6278" y="16315"/>
                  </a:cubicBezTo>
                  <a:cubicBezTo>
                    <a:pt x="6654" y="16315"/>
                    <a:pt x="6968" y="16169"/>
                    <a:pt x="7259" y="16023"/>
                  </a:cubicBezTo>
                  <a:lnTo>
                    <a:pt x="10889" y="13906"/>
                  </a:lnTo>
                  <a:cubicBezTo>
                    <a:pt x="11615" y="13483"/>
                    <a:pt x="11554" y="13180"/>
                    <a:pt x="11433" y="12454"/>
                  </a:cubicBezTo>
                  <a:cubicBezTo>
                    <a:pt x="11312" y="11729"/>
                    <a:pt x="10889" y="4228"/>
                    <a:pt x="10768" y="3623"/>
                  </a:cubicBezTo>
                  <a:cubicBezTo>
                    <a:pt x="10707" y="3018"/>
                    <a:pt x="10707" y="2897"/>
                    <a:pt x="10344" y="2655"/>
                  </a:cubicBezTo>
                  <a:cubicBezTo>
                    <a:pt x="9981" y="2413"/>
                    <a:pt x="7199" y="1204"/>
                    <a:pt x="6231" y="478"/>
                  </a:cubicBezTo>
                  <a:cubicBezTo>
                    <a:pt x="5732" y="125"/>
                    <a:pt x="5404" y="1"/>
                    <a:pt x="5143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8"/>
            <p:cNvSpPr/>
            <p:nvPr/>
          </p:nvSpPr>
          <p:spPr>
            <a:xfrm>
              <a:off x="682700" y="2962000"/>
              <a:ext cx="290375" cy="407475"/>
            </a:xfrm>
            <a:custGeom>
              <a:avLst/>
              <a:gdLst/>
              <a:ahLst/>
              <a:cxnLst/>
              <a:rect l="l" t="t" r="r" b="b"/>
              <a:pathLst>
                <a:path w="11615" h="16299" extrusionOk="0">
                  <a:moveTo>
                    <a:pt x="5143" y="1"/>
                  </a:moveTo>
                  <a:cubicBezTo>
                    <a:pt x="4866" y="1"/>
                    <a:pt x="4665" y="141"/>
                    <a:pt x="4416" y="296"/>
                  </a:cubicBezTo>
                  <a:cubicBezTo>
                    <a:pt x="3933" y="599"/>
                    <a:pt x="1573" y="2050"/>
                    <a:pt x="606" y="2655"/>
                  </a:cubicBezTo>
                  <a:cubicBezTo>
                    <a:pt x="61" y="3018"/>
                    <a:pt x="1" y="3563"/>
                    <a:pt x="61" y="4530"/>
                  </a:cubicBezTo>
                  <a:cubicBezTo>
                    <a:pt x="61" y="4530"/>
                    <a:pt x="545" y="10882"/>
                    <a:pt x="666" y="12454"/>
                  </a:cubicBezTo>
                  <a:cubicBezTo>
                    <a:pt x="727" y="13543"/>
                    <a:pt x="1271" y="13604"/>
                    <a:pt x="1815" y="13967"/>
                  </a:cubicBezTo>
                  <a:cubicBezTo>
                    <a:pt x="2299" y="14330"/>
                    <a:pt x="4356" y="15418"/>
                    <a:pt x="5445" y="16023"/>
                  </a:cubicBezTo>
                  <a:cubicBezTo>
                    <a:pt x="5768" y="16222"/>
                    <a:pt x="6050" y="16298"/>
                    <a:pt x="6304" y="16298"/>
                  </a:cubicBezTo>
                  <a:cubicBezTo>
                    <a:pt x="6668" y="16298"/>
                    <a:pt x="6974" y="16141"/>
                    <a:pt x="7259" y="15963"/>
                  </a:cubicBezTo>
                  <a:lnTo>
                    <a:pt x="10889" y="13846"/>
                  </a:lnTo>
                  <a:cubicBezTo>
                    <a:pt x="11615" y="13422"/>
                    <a:pt x="11494" y="13180"/>
                    <a:pt x="11433" y="12454"/>
                  </a:cubicBezTo>
                  <a:cubicBezTo>
                    <a:pt x="11312" y="11668"/>
                    <a:pt x="10889" y="4228"/>
                    <a:pt x="10768" y="3623"/>
                  </a:cubicBezTo>
                  <a:cubicBezTo>
                    <a:pt x="10647" y="3018"/>
                    <a:pt x="10707" y="2958"/>
                    <a:pt x="10344" y="2716"/>
                  </a:cubicBezTo>
                  <a:cubicBezTo>
                    <a:pt x="9981" y="2474"/>
                    <a:pt x="7199" y="1204"/>
                    <a:pt x="6231" y="478"/>
                  </a:cubicBezTo>
                  <a:cubicBezTo>
                    <a:pt x="5732" y="125"/>
                    <a:pt x="5404" y="1"/>
                    <a:pt x="5143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8"/>
            <p:cNvSpPr/>
            <p:nvPr/>
          </p:nvSpPr>
          <p:spPr>
            <a:xfrm>
              <a:off x="684225" y="2963525"/>
              <a:ext cx="287350" cy="404750"/>
            </a:xfrm>
            <a:custGeom>
              <a:avLst/>
              <a:gdLst/>
              <a:ahLst/>
              <a:cxnLst/>
              <a:rect l="l" t="t" r="r" b="b"/>
              <a:pathLst>
                <a:path w="11494" h="16190" extrusionOk="0">
                  <a:moveTo>
                    <a:pt x="5082" y="0"/>
                  </a:moveTo>
                  <a:cubicBezTo>
                    <a:pt x="4805" y="0"/>
                    <a:pt x="4604" y="140"/>
                    <a:pt x="4355" y="296"/>
                  </a:cubicBezTo>
                  <a:cubicBezTo>
                    <a:pt x="3872" y="598"/>
                    <a:pt x="1512" y="2050"/>
                    <a:pt x="605" y="2594"/>
                  </a:cubicBezTo>
                  <a:cubicBezTo>
                    <a:pt x="0" y="2957"/>
                    <a:pt x="0" y="3502"/>
                    <a:pt x="61" y="4530"/>
                  </a:cubicBezTo>
                  <a:cubicBezTo>
                    <a:pt x="61" y="4530"/>
                    <a:pt x="484" y="10821"/>
                    <a:pt x="605" y="12393"/>
                  </a:cubicBezTo>
                  <a:cubicBezTo>
                    <a:pt x="666" y="13422"/>
                    <a:pt x="1210" y="13482"/>
                    <a:pt x="1754" y="13906"/>
                  </a:cubicBezTo>
                  <a:cubicBezTo>
                    <a:pt x="2238" y="14269"/>
                    <a:pt x="4295" y="15297"/>
                    <a:pt x="5384" y="15962"/>
                  </a:cubicBezTo>
                  <a:cubicBezTo>
                    <a:pt x="5687" y="16126"/>
                    <a:pt x="5955" y="16190"/>
                    <a:pt x="6196" y="16190"/>
                  </a:cubicBezTo>
                  <a:cubicBezTo>
                    <a:pt x="6581" y="16190"/>
                    <a:pt x="6901" y="16027"/>
                    <a:pt x="7198" y="15841"/>
                  </a:cubicBezTo>
                  <a:lnTo>
                    <a:pt x="10767" y="13785"/>
                  </a:lnTo>
                  <a:cubicBezTo>
                    <a:pt x="11493" y="13361"/>
                    <a:pt x="11433" y="13119"/>
                    <a:pt x="11312" y="12333"/>
                  </a:cubicBezTo>
                  <a:cubicBezTo>
                    <a:pt x="11191" y="11607"/>
                    <a:pt x="10767" y="4227"/>
                    <a:pt x="10707" y="3562"/>
                  </a:cubicBezTo>
                  <a:cubicBezTo>
                    <a:pt x="10586" y="2957"/>
                    <a:pt x="10586" y="2897"/>
                    <a:pt x="10223" y="2655"/>
                  </a:cubicBezTo>
                  <a:cubicBezTo>
                    <a:pt x="9860" y="2413"/>
                    <a:pt x="7138" y="1203"/>
                    <a:pt x="6170" y="477"/>
                  </a:cubicBezTo>
                  <a:cubicBezTo>
                    <a:pt x="5671" y="125"/>
                    <a:pt x="5343" y="0"/>
                    <a:pt x="5082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8"/>
            <p:cNvSpPr/>
            <p:nvPr/>
          </p:nvSpPr>
          <p:spPr>
            <a:xfrm>
              <a:off x="684225" y="2963525"/>
              <a:ext cx="287350" cy="404425"/>
            </a:xfrm>
            <a:custGeom>
              <a:avLst/>
              <a:gdLst/>
              <a:ahLst/>
              <a:cxnLst/>
              <a:rect l="l" t="t" r="r" b="b"/>
              <a:pathLst>
                <a:path w="11494" h="16177" extrusionOk="0">
                  <a:moveTo>
                    <a:pt x="5105" y="0"/>
                  </a:moveTo>
                  <a:cubicBezTo>
                    <a:pt x="4821" y="0"/>
                    <a:pt x="4604" y="140"/>
                    <a:pt x="4355" y="296"/>
                  </a:cubicBezTo>
                  <a:cubicBezTo>
                    <a:pt x="3872" y="598"/>
                    <a:pt x="1512" y="2050"/>
                    <a:pt x="605" y="2655"/>
                  </a:cubicBezTo>
                  <a:cubicBezTo>
                    <a:pt x="0" y="3018"/>
                    <a:pt x="0" y="3562"/>
                    <a:pt x="61" y="4530"/>
                  </a:cubicBezTo>
                  <a:cubicBezTo>
                    <a:pt x="61" y="4530"/>
                    <a:pt x="484" y="10821"/>
                    <a:pt x="605" y="12393"/>
                  </a:cubicBezTo>
                  <a:cubicBezTo>
                    <a:pt x="726" y="13422"/>
                    <a:pt x="1271" y="13482"/>
                    <a:pt x="1754" y="13845"/>
                  </a:cubicBezTo>
                  <a:cubicBezTo>
                    <a:pt x="2299" y="14208"/>
                    <a:pt x="4295" y="15297"/>
                    <a:pt x="5384" y="15902"/>
                  </a:cubicBezTo>
                  <a:cubicBezTo>
                    <a:pt x="5707" y="16100"/>
                    <a:pt x="5989" y="16177"/>
                    <a:pt x="6243" y="16177"/>
                  </a:cubicBezTo>
                  <a:cubicBezTo>
                    <a:pt x="6607" y="16177"/>
                    <a:pt x="6913" y="16020"/>
                    <a:pt x="7198" y="15841"/>
                  </a:cubicBezTo>
                  <a:lnTo>
                    <a:pt x="10767" y="13724"/>
                  </a:lnTo>
                  <a:cubicBezTo>
                    <a:pt x="11493" y="13361"/>
                    <a:pt x="11433" y="13059"/>
                    <a:pt x="11312" y="12333"/>
                  </a:cubicBezTo>
                  <a:cubicBezTo>
                    <a:pt x="11191" y="11607"/>
                    <a:pt x="10767" y="4227"/>
                    <a:pt x="10646" y="3623"/>
                  </a:cubicBezTo>
                  <a:cubicBezTo>
                    <a:pt x="10586" y="3018"/>
                    <a:pt x="10586" y="2897"/>
                    <a:pt x="10223" y="2655"/>
                  </a:cubicBezTo>
                  <a:cubicBezTo>
                    <a:pt x="9860" y="2473"/>
                    <a:pt x="7138" y="1203"/>
                    <a:pt x="6170" y="477"/>
                  </a:cubicBezTo>
                  <a:cubicBezTo>
                    <a:pt x="5700" y="125"/>
                    <a:pt x="5373" y="0"/>
                    <a:pt x="5105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8"/>
            <p:cNvSpPr/>
            <p:nvPr/>
          </p:nvSpPr>
          <p:spPr>
            <a:xfrm>
              <a:off x="684225" y="2965025"/>
              <a:ext cx="287350" cy="401750"/>
            </a:xfrm>
            <a:custGeom>
              <a:avLst/>
              <a:gdLst/>
              <a:ahLst/>
              <a:cxnLst/>
              <a:rect l="l" t="t" r="r" b="b"/>
              <a:pathLst>
                <a:path w="11494" h="16070" extrusionOk="0">
                  <a:moveTo>
                    <a:pt x="5105" y="1"/>
                  </a:moveTo>
                  <a:cubicBezTo>
                    <a:pt x="4821" y="1"/>
                    <a:pt x="4604" y="141"/>
                    <a:pt x="4355" y="296"/>
                  </a:cubicBezTo>
                  <a:cubicBezTo>
                    <a:pt x="3872" y="599"/>
                    <a:pt x="1512" y="2050"/>
                    <a:pt x="605" y="2595"/>
                  </a:cubicBezTo>
                  <a:cubicBezTo>
                    <a:pt x="61" y="2958"/>
                    <a:pt x="0" y="3502"/>
                    <a:pt x="121" y="4470"/>
                  </a:cubicBezTo>
                  <a:cubicBezTo>
                    <a:pt x="121" y="4470"/>
                    <a:pt x="545" y="10761"/>
                    <a:pt x="666" y="12333"/>
                  </a:cubicBezTo>
                  <a:cubicBezTo>
                    <a:pt x="726" y="13362"/>
                    <a:pt x="1271" y="13422"/>
                    <a:pt x="1754" y="13785"/>
                  </a:cubicBezTo>
                  <a:cubicBezTo>
                    <a:pt x="2299" y="14148"/>
                    <a:pt x="4295" y="15176"/>
                    <a:pt x="5384" y="15842"/>
                  </a:cubicBezTo>
                  <a:cubicBezTo>
                    <a:pt x="5687" y="16005"/>
                    <a:pt x="5955" y="16069"/>
                    <a:pt x="6196" y="16069"/>
                  </a:cubicBezTo>
                  <a:cubicBezTo>
                    <a:pt x="6581" y="16069"/>
                    <a:pt x="6901" y="15907"/>
                    <a:pt x="7198" y="15721"/>
                  </a:cubicBezTo>
                  <a:lnTo>
                    <a:pt x="10767" y="13664"/>
                  </a:lnTo>
                  <a:cubicBezTo>
                    <a:pt x="11493" y="13241"/>
                    <a:pt x="11372" y="12999"/>
                    <a:pt x="11251" y="12273"/>
                  </a:cubicBezTo>
                  <a:cubicBezTo>
                    <a:pt x="11130" y="11547"/>
                    <a:pt x="10767" y="4167"/>
                    <a:pt x="10646" y="3563"/>
                  </a:cubicBezTo>
                  <a:cubicBezTo>
                    <a:pt x="10525" y="2958"/>
                    <a:pt x="10586" y="2897"/>
                    <a:pt x="10223" y="2655"/>
                  </a:cubicBezTo>
                  <a:cubicBezTo>
                    <a:pt x="9860" y="2413"/>
                    <a:pt x="7138" y="1203"/>
                    <a:pt x="6170" y="478"/>
                  </a:cubicBezTo>
                  <a:cubicBezTo>
                    <a:pt x="5700" y="125"/>
                    <a:pt x="5373" y="1"/>
                    <a:pt x="5105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8"/>
            <p:cNvSpPr/>
            <p:nvPr/>
          </p:nvSpPr>
          <p:spPr>
            <a:xfrm>
              <a:off x="685725" y="2965200"/>
              <a:ext cx="284325" cy="400600"/>
            </a:xfrm>
            <a:custGeom>
              <a:avLst/>
              <a:gdLst/>
              <a:ahLst/>
              <a:cxnLst/>
              <a:rect l="l" t="t" r="r" b="b"/>
              <a:pathLst>
                <a:path w="11373" h="16024" extrusionOk="0">
                  <a:moveTo>
                    <a:pt x="5066" y="1"/>
                  </a:moveTo>
                  <a:cubicBezTo>
                    <a:pt x="4772" y="1"/>
                    <a:pt x="4551" y="158"/>
                    <a:pt x="4295" y="350"/>
                  </a:cubicBezTo>
                  <a:cubicBezTo>
                    <a:pt x="3812" y="652"/>
                    <a:pt x="1513" y="2043"/>
                    <a:pt x="606" y="2648"/>
                  </a:cubicBezTo>
                  <a:cubicBezTo>
                    <a:pt x="1" y="3011"/>
                    <a:pt x="1" y="3495"/>
                    <a:pt x="61" y="4463"/>
                  </a:cubicBezTo>
                  <a:cubicBezTo>
                    <a:pt x="61" y="4463"/>
                    <a:pt x="485" y="10693"/>
                    <a:pt x="606" y="12266"/>
                  </a:cubicBezTo>
                  <a:cubicBezTo>
                    <a:pt x="666" y="13294"/>
                    <a:pt x="1211" y="13355"/>
                    <a:pt x="1755" y="13718"/>
                  </a:cubicBezTo>
                  <a:cubicBezTo>
                    <a:pt x="2239" y="14081"/>
                    <a:pt x="4235" y="15169"/>
                    <a:pt x="5324" y="15774"/>
                  </a:cubicBezTo>
                  <a:cubicBezTo>
                    <a:pt x="5655" y="15952"/>
                    <a:pt x="5943" y="16024"/>
                    <a:pt x="6202" y="16024"/>
                  </a:cubicBezTo>
                  <a:cubicBezTo>
                    <a:pt x="6558" y="16024"/>
                    <a:pt x="6858" y="15889"/>
                    <a:pt x="7138" y="15714"/>
                  </a:cubicBezTo>
                  <a:lnTo>
                    <a:pt x="10647" y="13657"/>
                  </a:lnTo>
                  <a:cubicBezTo>
                    <a:pt x="11373" y="13234"/>
                    <a:pt x="11312" y="12992"/>
                    <a:pt x="11191" y="12266"/>
                  </a:cubicBezTo>
                  <a:cubicBezTo>
                    <a:pt x="11070" y="11480"/>
                    <a:pt x="10647" y="4160"/>
                    <a:pt x="10586" y="3556"/>
                  </a:cubicBezTo>
                  <a:cubicBezTo>
                    <a:pt x="10465" y="2951"/>
                    <a:pt x="10465" y="2890"/>
                    <a:pt x="10102" y="2648"/>
                  </a:cubicBezTo>
                  <a:cubicBezTo>
                    <a:pt x="9739" y="2406"/>
                    <a:pt x="7078" y="1196"/>
                    <a:pt x="6110" y="471"/>
                  </a:cubicBezTo>
                  <a:cubicBezTo>
                    <a:pt x="5653" y="127"/>
                    <a:pt x="5330" y="1"/>
                    <a:pt x="5066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8"/>
            <p:cNvSpPr/>
            <p:nvPr/>
          </p:nvSpPr>
          <p:spPr>
            <a:xfrm>
              <a:off x="685725" y="2966550"/>
              <a:ext cx="284325" cy="398700"/>
            </a:xfrm>
            <a:custGeom>
              <a:avLst/>
              <a:gdLst/>
              <a:ahLst/>
              <a:cxnLst/>
              <a:rect l="l" t="t" r="r" b="b"/>
              <a:pathLst>
                <a:path w="11373" h="15948" extrusionOk="0">
                  <a:moveTo>
                    <a:pt x="5045" y="0"/>
                  </a:moveTo>
                  <a:cubicBezTo>
                    <a:pt x="4761" y="0"/>
                    <a:pt x="4544" y="140"/>
                    <a:pt x="4295" y="296"/>
                  </a:cubicBezTo>
                  <a:cubicBezTo>
                    <a:pt x="3872" y="598"/>
                    <a:pt x="1513" y="2050"/>
                    <a:pt x="606" y="2594"/>
                  </a:cubicBezTo>
                  <a:cubicBezTo>
                    <a:pt x="61" y="2957"/>
                    <a:pt x="1" y="3502"/>
                    <a:pt x="61" y="4469"/>
                  </a:cubicBezTo>
                  <a:cubicBezTo>
                    <a:pt x="61" y="4469"/>
                    <a:pt x="545" y="10639"/>
                    <a:pt x="606" y="12212"/>
                  </a:cubicBezTo>
                  <a:cubicBezTo>
                    <a:pt x="727" y="13240"/>
                    <a:pt x="1271" y="13301"/>
                    <a:pt x="1755" y="13664"/>
                  </a:cubicBezTo>
                  <a:cubicBezTo>
                    <a:pt x="2239" y="14027"/>
                    <a:pt x="4295" y="15055"/>
                    <a:pt x="5324" y="15720"/>
                  </a:cubicBezTo>
                  <a:cubicBezTo>
                    <a:pt x="5627" y="15884"/>
                    <a:pt x="5895" y="15948"/>
                    <a:pt x="6133" y="15948"/>
                  </a:cubicBezTo>
                  <a:cubicBezTo>
                    <a:pt x="6512" y="15948"/>
                    <a:pt x="6818" y="15785"/>
                    <a:pt x="7078" y="15599"/>
                  </a:cubicBezTo>
                  <a:lnTo>
                    <a:pt x="10647" y="13543"/>
                  </a:lnTo>
                  <a:cubicBezTo>
                    <a:pt x="11373" y="13119"/>
                    <a:pt x="11252" y="12877"/>
                    <a:pt x="11191" y="12151"/>
                  </a:cubicBezTo>
                  <a:cubicBezTo>
                    <a:pt x="11070" y="11426"/>
                    <a:pt x="10647" y="4167"/>
                    <a:pt x="10526" y="3562"/>
                  </a:cubicBezTo>
                  <a:cubicBezTo>
                    <a:pt x="10465" y="2957"/>
                    <a:pt x="10465" y="2836"/>
                    <a:pt x="10102" y="2655"/>
                  </a:cubicBezTo>
                  <a:cubicBezTo>
                    <a:pt x="9739" y="2413"/>
                    <a:pt x="7078" y="1203"/>
                    <a:pt x="6110" y="477"/>
                  </a:cubicBezTo>
                  <a:cubicBezTo>
                    <a:pt x="5640" y="125"/>
                    <a:pt x="5313" y="0"/>
                    <a:pt x="5045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8"/>
            <p:cNvSpPr/>
            <p:nvPr/>
          </p:nvSpPr>
          <p:spPr>
            <a:xfrm>
              <a:off x="687250" y="2967850"/>
              <a:ext cx="281300" cy="396450"/>
            </a:xfrm>
            <a:custGeom>
              <a:avLst/>
              <a:gdLst/>
              <a:ahLst/>
              <a:cxnLst/>
              <a:rect l="l" t="t" r="r" b="b"/>
              <a:pathLst>
                <a:path w="11252" h="15858" extrusionOk="0">
                  <a:moveTo>
                    <a:pt x="5011" y="0"/>
                  </a:moveTo>
                  <a:cubicBezTo>
                    <a:pt x="4714" y="0"/>
                    <a:pt x="4491" y="144"/>
                    <a:pt x="4234" y="304"/>
                  </a:cubicBezTo>
                  <a:cubicBezTo>
                    <a:pt x="3811" y="607"/>
                    <a:pt x="1452" y="1998"/>
                    <a:pt x="545" y="2542"/>
                  </a:cubicBezTo>
                  <a:cubicBezTo>
                    <a:pt x="0" y="2905"/>
                    <a:pt x="0" y="3450"/>
                    <a:pt x="61" y="4417"/>
                  </a:cubicBezTo>
                  <a:cubicBezTo>
                    <a:pt x="61" y="4417"/>
                    <a:pt x="484" y="10587"/>
                    <a:pt x="605" y="12160"/>
                  </a:cubicBezTo>
                  <a:cubicBezTo>
                    <a:pt x="666" y="13128"/>
                    <a:pt x="1210" y="13249"/>
                    <a:pt x="1694" y="13612"/>
                  </a:cubicBezTo>
                  <a:cubicBezTo>
                    <a:pt x="2238" y="13975"/>
                    <a:pt x="4234" y="15003"/>
                    <a:pt x="5263" y="15608"/>
                  </a:cubicBezTo>
                  <a:cubicBezTo>
                    <a:pt x="5594" y="15786"/>
                    <a:pt x="5882" y="15857"/>
                    <a:pt x="6136" y="15857"/>
                  </a:cubicBezTo>
                  <a:cubicBezTo>
                    <a:pt x="6486" y="15857"/>
                    <a:pt x="6772" y="15722"/>
                    <a:pt x="7017" y="15547"/>
                  </a:cubicBezTo>
                  <a:lnTo>
                    <a:pt x="10586" y="13491"/>
                  </a:lnTo>
                  <a:cubicBezTo>
                    <a:pt x="11251" y="13067"/>
                    <a:pt x="11191" y="12825"/>
                    <a:pt x="11070" y="12099"/>
                  </a:cubicBezTo>
                  <a:cubicBezTo>
                    <a:pt x="10949" y="11374"/>
                    <a:pt x="10586" y="4115"/>
                    <a:pt x="10465" y="3510"/>
                  </a:cubicBezTo>
                  <a:cubicBezTo>
                    <a:pt x="10344" y="2905"/>
                    <a:pt x="10404" y="2845"/>
                    <a:pt x="10041" y="2603"/>
                  </a:cubicBezTo>
                  <a:cubicBezTo>
                    <a:pt x="9678" y="2361"/>
                    <a:pt x="6956" y="1151"/>
                    <a:pt x="6049" y="425"/>
                  </a:cubicBezTo>
                  <a:cubicBezTo>
                    <a:pt x="5595" y="113"/>
                    <a:pt x="5274" y="0"/>
                    <a:pt x="5011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8"/>
            <p:cNvSpPr/>
            <p:nvPr/>
          </p:nvSpPr>
          <p:spPr>
            <a:xfrm>
              <a:off x="687250" y="2968050"/>
              <a:ext cx="281300" cy="395700"/>
            </a:xfrm>
            <a:custGeom>
              <a:avLst/>
              <a:gdLst/>
              <a:ahLst/>
              <a:cxnLst/>
              <a:rect l="l" t="t" r="r" b="b"/>
              <a:pathLst>
                <a:path w="11252" h="15828" extrusionOk="0">
                  <a:moveTo>
                    <a:pt x="4976" y="1"/>
                  </a:moveTo>
                  <a:cubicBezTo>
                    <a:pt x="4700" y="1"/>
                    <a:pt x="4483" y="141"/>
                    <a:pt x="4234" y="296"/>
                  </a:cubicBezTo>
                  <a:cubicBezTo>
                    <a:pt x="3811" y="599"/>
                    <a:pt x="1512" y="1990"/>
                    <a:pt x="605" y="2595"/>
                  </a:cubicBezTo>
                  <a:cubicBezTo>
                    <a:pt x="0" y="2958"/>
                    <a:pt x="0" y="3442"/>
                    <a:pt x="61" y="4409"/>
                  </a:cubicBezTo>
                  <a:cubicBezTo>
                    <a:pt x="61" y="4409"/>
                    <a:pt x="484" y="10579"/>
                    <a:pt x="605" y="12091"/>
                  </a:cubicBezTo>
                  <a:cubicBezTo>
                    <a:pt x="666" y="13120"/>
                    <a:pt x="1210" y="13180"/>
                    <a:pt x="1694" y="13543"/>
                  </a:cubicBezTo>
                  <a:cubicBezTo>
                    <a:pt x="2238" y="13906"/>
                    <a:pt x="4234" y="14934"/>
                    <a:pt x="5263" y="15600"/>
                  </a:cubicBezTo>
                  <a:cubicBezTo>
                    <a:pt x="5566" y="15763"/>
                    <a:pt x="5834" y="15827"/>
                    <a:pt x="6072" y="15827"/>
                  </a:cubicBezTo>
                  <a:cubicBezTo>
                    <a:pt x="6451" y="15827"/>
                    <a:pt x="6757" y="15665"/>
                    <a:pt x="7017" y="15479"/>
                  </a:cubicBezTo>
                  <a:lnTo>
                    <a:pt x="10525" y="13422"/>
                  </a:lnTo>
                  <a:cubicBezTo>
                    <a:pt x="11251" y="13059"/>
                    <a:pt x="11191" y="12817"/>
                    <a:pt x="11070" y="12091"/>
                  </a:cubicBezTo>
                  <a:cubicBezTo>
                    <a:pt x="10949" y="11366"/>
                    <a:pt x="10525" y="4107"/>
                    <a:pt x="10465" y="3502"/>
                  </a:cubicBezTo>
                  <a:cubicBezTo>
                    <a:pt x="10344" y="2897"/>
                    <a:pt x="10344" y="2837"/>
                    <a:pt x="9981" y="2595"/>
                  </a:cubicBezTo>
                  <a:cubicBezTo>
                    <a:pt x="9618" y="2413"/>
                    <a:pt x="6956" y="1203"/>
                    <a:pt x="5989" y="478"/>
                  </a:cubicBezTo>
                  <a:cubicBezTo>
                    <a:pt x="5548" y="125"/>
                    <a:pt x="5236" y="1"/>
                    <a:pt x="4976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8"/>
            <p:cNvSpPr/>
            <p:nvPr/>
          </p:nvSpPr>
          <p:spPr>
            <a:xfrm>
              <a:off x="687250" y="2969575"/>
              <a:ext cx="281300" cy="392750"/>
            </a:xfrm>
            <a:custGeom>
              <a:avLst/>
              <a:gdLst/>
              <a:ahLst/>
              <a:cxnLst/>
              <a:rect l="l" t="t" r="r" b="b"/>
              <a:pathLst>
                <a:path w="11252" h="15710" extrusionOk="0">
                  <a:moveTo>
                    <a:pt x="4976" y="0"/>
                  </a:moveTo>
                  <a:cubicBezTo>
                    <a:pt x="4700" y="0"/>
                    <a:pt x="4483" y="140"/>
                    <a:pt x="4234" y="296"/>
                  </a:cubicBezTo>
                  <a:cubicBezTo>
                    <a:pt x="3811" y="598"/>
                    <a:pt x="1512" y="1989"/>
                    <a:pt x="605" y="2534"/>
                  </a:cubicBezTo>
                  <a:cubicBezTo>
                    <a:pt x="61" y="2897"/>
                    <a:pt x="0" y="3441"/>
                    <a:pt x="61" y="4348"/>
                  </a:cubicBezTo>
                  <a:cubicBezTo>
                    <a:pt x="61" y="4348"/>
                    <a:pt x="545" y="10518"/>
                    <a:pt x="605" y="12030"/>
                  </a:cubicBezTo>
                  <a:cubicBezTo>
                    <a:pt x="726" y="13059"/>
                    <a:pt x="1210" y="13119"/>
                    <a:pt x="1754" y="13482"/>
                  </a:cubicBezTo>
                  <a:cubicBezTo>
                    <a:pt x="2238" y="13845"/>
                    <a:pt x="4234" y="14873"/>
                    <a:pt x="5263" y="15478"/>
                  </a:cubicBezTo>
                  <a:cubicBezTo>
                    <a:pt x="5551" y="15646"/>
                    <a:pt x="5810" y="15710"/>
                    <a:pt x="6049" y="15710"/>
                  </a:cubicBezTo>
                  <a:cubicBezTo>
                    <a:pt x="6411" y="15710"/>
                    <a:pt x="6725" y="15564"/>
                    <a:pt x="7017" y="15418"/>
                  </a:cubicBezTo>
                  <a:lnTo>
                    <a:pt x="10525" y="13361"/>
                  </a:lnTo>
                  <a:cubicBezTo>
                    <a:pt x="11251" y="12938"/>
                    <a:pt x="11130" y="12696"/>
                    <a:pt x="11009" y="11970"/>
                  </a:cubicBezTo>
                  <a:cubicBezTo>
                    <a:pt x="10888" y="11244"/>
                    <a:pt x="10525" y="4106"/>
                    <a:pt x="10404" y="3502"/>
                  </a:cubicBezTo>
                  <a:cubicBezTo>
                    <a:pt x="10344" y="2897"/>
                    <a:pt x="10344" y="2836"/>
                    <a:pt x="9981" y="2594"/>
                  </a:cubicBezTo>
                  <a:cubicBezTo>
                    <a:pt x="9618" y="2352"/>
                    <a:pt x="6956" y="1142"/>
                    <a:pt x="5989" y="477"/>
                  </a:cubicBezTo>
                  <a:cubicBezTo>
                    <a:pt x="5548" y="125"/>
                    <a:pt x="5236" y="0"/>
                    <a:pt x="4976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8"/>
            <p:cNvSpPr/>
            <p:nvPr/>
          </p:nvSpPr>
          <p:spPr>
            <a:xfrm>
              <a:off x="688750" y="2969575"/>
              <a:ext cx="278275" cy="392650"/>
            </a:xfrm>
            <a:custGeom>
              <a:avLst/>
              <a:gdLst/>
              <a:ahLst/>
              <a:cxnLst/>
              <a:rect l="l" t="t" r="r" b="b"/>
              <a:pathLst>
                <a:path w="11131" h="15706" extrusionOk="0">
                  <a:moveTo>
                    <a:pt x="4923" y="0"/>
                  </a:moveTo>
                  <a:cubicBezTo>
                    <a:pt x="4655" y="0"/>
                    <a:pt x="4453" y="140"/>
                    <a:pt x="4235" y="296"/>
                  </a:cubicBezTo>
                  <a:cubicBezTo>
                    <a:pt x="3751" y="598"/>
                    <a:pt x="1452" y="1989"/>
                    <a:pt x="545" y="2534"/>
                  </a:cubicBezTo>
                  <a:cubicBezTo>
                    <a:pt x="1" y="2897"/>
                    <a:pt x="1" y="3441"/>
                    <a:pt x="61" y="4409"/>
                  </a:cubicBezTo>
                  <a:cubicBezTo>
                    <a:pt x="61" y="4409"/>
                    <a:pt x="485" y="10458"/>
                    <a:pt x="606" y="12030"/>
                  </a:cubicBezTo>
                  <a:cubicBezTo>
                    <a:pt x="666" y="12998"/>
                    <a:pt x="1211" y="13059"/>
                    <a:pt x="1694" y="13422"/>
                  </a:cubicBezTo>
                  <a:cubicBezTo>
                    <a:pt x="2178" y="13785"/>
                    <a:pt x="4174" y="14813"/>
                    <a:pt x="5203" y="15478"/>
                  </a:cubicBezTo>
                  <a:cubicBezTo>
                    <a:pt x="5483" y="15642"/>
                    <a:pt x="5736" y="15706"/>
                    <a:pt x="5969" y="15706"/>
                  </a:cubicBezTo>
                  <a:cubicBezTo>
                    <a:pt x="6340" y="15706"/>
                    <a:pt x="6660" y="15543"/>
                    <a:pt x="6957" y="15357"/>
                  </a:cubicBezTo>
                  <a:lnTo>
                    <a:pt x="10465" y="13361"/>
                  </a:lnTo>
                  <a:cubicBezTo>
                    <a:pt x="11131" y="12938"/>
                    <a:pt x="11070" y="12696"/>
                    <a:pt x="10949" y="11970"/>
                  </a:cubicBezTo>
                  <a:cubicBezTo>
                    <a:pt x="10828" y="11244"/>
                    <a:pt x="10465" y="4106"/>
                    <a:pt x="10344" y="3502"/>
                  </a:cubicBezTo>
                  <a:cubicBezTo>
                    <a:pt x="10223" y="2897"/>
                    <a:pt x="10284" y="2836"/>
                    <a:pt x="9921" y="2594"/>
                  </a:cubicBezTo>
                  <a:cubicBezTo>
                    <a:pt x="9558" y="2352"/>
                    <a:pt x="6896" y="1203"/>
                    <a:pt x="5929" y="477"/>
                  </a:cubicBezTo>
                  <a:cubicBezTo>
                    <a:pt x="5488" y="125"/>
                    <a:pt x="5176" y="0"/>
                    <a:pt x="4923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8"/>
            <p:cNvSpPr/>
            <p:nvPr/>
          </p:nvSpPr>
          <p:spPr>
            <a:xfrm>
              <a:off x="688750" y="2971075"/>
              <a:ext cx="278275" cy="389750"/>
            </a:xfrm>
            <a:custGeom>
              <a:avLst/>
              <a:gdLst/>
              <a:ahLst/>
              <a:cxnLst/>
              <a:rect l="l" t="t" r="r" b="b"/>
              <a:pathLst>
                <a:path w="11131" h="15590" extrusionOk="0">
                  <a:moveTo>
                    <a:pt x="4923" y="1"/>
                  </a:moveTo>
                  <a:cubicBezTo>
                    <a:pt x="4655" y="1"/>
                    <a:pt x="4453" y="140"/>
                    <a:pt x="4235" y="296"/>
                  </a:cubicBezTo>
                  <a:cubicBezTo>
                    <a:pt x="3751" y="599"/>
                    <a:pt x="1452" y="1990"/>
                    <a:pt x="606" y="2534"/>
                  </a:cubicBezTo>
                  <a:cubicBezTo>
                    <a:pt x="1" y="2897"/>
                    <a:pt x="1" y="3381"/>
                    <a:pt x="61" y="4349"/>
                  </a:cubicBezTo>
                  <a:cubicBezTo>
                    <a:pt x="61" y="4349"/>
                    <a:pt x="485" y="10398"/>
                    <a:pt x="606" y="11910"/>
                  </a:cubicBezTo>
                  <a:cubicBezTo>
                    <a:pt x="666" y="12938"/>
                    <a:pt x="1211" y="12999"/>
                    <a:pt x="1694" y="13362"/>
                  </a:cubicBezTo>
                  <a:cubicBezTo>
                    <a:pt x="2178" y="13725"/>
                    <a:pt x="4174" y="14753"/>
                    <a:pt x="5203" y="15358"/>
                  </a:cubicBezTo>
                  <a:cubicBezTo>
                    <a:pt x="5491" y="15526"/>
                    <a:pt x="5750" y="15589"/>
                    <a:pt x="5989" y="15589"/>
                  </a:cubicBezTo>
                  <a:cubicBezTo>
                    <a:pt x="6351" y="15589"/>
                    <a:pt x="6665" y="15443"/>
                    <a:pt x="6957" y="15297"/>
                  </a:cubicBezTo>
                  <a:lnTo>
                    <a:pt x="10405" y="13241"/>
                  </a:lnTo>
                  <a:cubicBezTo>
                    <a:pt x="11131" y="12878"/>
                    <a:pt x="11010" y="12636"/>
                    <a:pt x="10949" y="11910"/>
                  </a:cubicBezTo>
                  <a:cubicBezTo>
                    <a:pt x="10828" y="11184"/>
                    <a:pt x="10405" y="4046"/>
                    <a:pt x="10344" y="3442"/>
                  </a:cubicBezTo>
                  <a:cubicBezTo>
                    <a:pt x="10223" y="2837"/>
                    <a:pt x="10223" y="2776"/>
                    <a:pt x="9860" y="2595"/>
                  </a:cubicBezTo>
                  <a:cubicBezTo>
                    <a:pt x="9558" y="2353"/>
                    <a:pt x="6896" y="1143"/>
                    <a:pt x="5929" y="478"/>
                  </a:cubicBezTo>
                  <a:cubicBezTo>
                    <a:pt x="5488" y="125"/>
                    <a:pt x="5176" y="1"/>
                    <a:pt x="4923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8"/>
            <p:cNvSpPr/>
            <p:nvPr/>
          </p:nvSpPr>
          <p:spPr>
            <a:xfrm>
              <a:off x="690275" y="2971650"/>
              <a:ext cx="275250" cy="388100"/>
            </a:xfrm>
            <a:custGeom>
              <a:avLst/>
              <a:gdLst/>
              <a:ahLst/>
              <a:cxnLst/>
              <a:rect l="l" t="t" r="r" b="b"/>
              <a:pathLst>
                <a:path w="11010" h="15524" extrusionOk="0">
                  <a:moveTo>
                    <a:pt x="4839" y="1"/>
                  </a:moveTo>
                  <a:cubicBezTo>
                    <a:pt x="4582" y="1"/>
                    <a:pt x="4386" y="122"/>
                    <a:pt x="4174" y="273"/>
                  </a:cubicBezTo>
                  <a:cubicBezTo>
                    <a:pt x="3690" y="576"/>
                    <a:pt x="1452" y="1967"/>
                    <a:pt x="545" y="2511"/>
                  </a:cubicBezTo>
                  <a:cubicBezTo>
                    <a:pt x="0" y="2874"/>
                    <a:pt x="0" y="3419"/>
                    <a:pt x="61" y="4326"/>
                  </a:cubicBezTo>
                  <a:cubicBezTo>
                    <a:pt x="61" y="4326"/>
                    <a:pt x="484" y="10375"/>
                    <a:pt x="545" y="11887"/>
                  </a:cubicBezTo>
                  <a:cubicBezTo>
                    <a:pt x="666" y="12915"/>
                    <a:pt x="1150" y="12976"/>
                    <a:pt x="1694" y="13339"/>
                  </a:cubicBezTo>
                  <a:cubicBezTo>
                    <a:pt x="2178" y="13641"/>
                    <a:pt x="4113" y="14669"/>
                    <a:pt x="5142" y="15274"/>
                  </a:cubicBezTo>
                  <a:cubicBezTo>
                    <a:pt x="5447" y="15453"/>
                    <a:pt x="5721" y="15524"/>
                    <a:pt x="5971" y="15524"/>
                  </a:cubicBezTo>
                  <a:cubicBezTo>
                    <a:pt x="6315" y="15524"/>
                    <a:pt x="6616" y="15389"/>
                    <a:pt x="6896" y="15214"/>
                  </a:cubicBezTo>
                  <a:lnTo>
                    <a:pt x="10344" y="13218"/>
                  </a:lnTo>
                  <a:cubicBezTo>
                    <a:pt x="11009" y="12794"/>
                    <a:pt x="10949" y="12552"/>
                    <a:pt x="10828" y="11887"/>
                  </a:cubicBezTo>
                  <a:cubicBezTo>
                    <a:pt x="10707" y="11161"/>
                    <a:pt x="10344" y="4023"/>
                    <a:pt x="10223" y="3479"/>
                  </a:cubicBezTo>
                  <a:cubicBezTo>
                    <a:pt x="10102" y="2874"/>
                    <a:pt x="10162" y="2814"/>
                    <a:pt x="9799" y="2572"/>
                  </a:cubicBezTo>
                  <a:cubicBezTo>
                    <a:pt x="9436" y="2330"/>
                    <a:pt x="6835" y="1180"/>
                    <a:pt x="5868" y="455"/>
                  </a:cubicBezTo>
                  <a:cubicBezTo>
                    <a:pt x="5414" y="122"/>
                    <a:pt x="5096" y="1"/>
                    <a:pt x="4839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8"/>
            <p:cNvSpPr/>
            <p:nvPr/>
          </p:nvSpPr>
          <p:spPr>
            <a:xfrm>
              <a:off x="690275" y="2972600"/>
              <a:ext cx="275250" cy="386700"/>
            </a:xfrm>
            <a:custGeom>
              <a:avLst/>
              <a:gdLst/>
              <a:ahLst/>
              <a:cxnLst/>
              <a:rect l="l" t="t" r="r" b="b"/>
              <a:pathLst>
                <a:path w="11010" h="15468" extrusionOk="0">
                  <a:moveTo>
                    <a:pt x="4862" y="0"/>
                  </a:moveTo>
                  <a:cubicBezTo>
                    <a:pt x="4594" y="0"/>
                    <a:pt x="4392" y="140"/>
                    <a:pt x="4174" y="296"/>
                  </a:cubicBezTo>
                  <a:cubicBezTo>
                    <a:pt x="3690" y="598"/>
                    <a:pt x="1452" y="1929"/>
                    <a:pt x="545" y="2534"/>
                  </a:cubicBezTo>
                  <a:cubicBezTo>
                    <a:pt x="0" y="2836"/>
                    <a:pt x="0" y="3381"/>
                    <a:pt x="61" y="4288"/>
                  </a:cubicBezTo>
                  <a:cubicBezTo>
                    <a:pt x="61" y="4288"/>
                    <a:pt x="484" y="10337"/>
                    <a:pt x="605" y="11849"/>
                  </a:cubicBezTo>
                  <a:cubicBezTo>
                    <a:pt x="666" y="12817"/>
                    <a:pt x="1210" y="12877"/>
                    <a:pt x="1694" y="13240"/>
                  </a:cubicBezTo>
                  <a:cubicBezTo>
                    <a:pt x="2178" y="13603"/>
                    <a:pt x="4113" y="14631"/>
                    <a:pt x="5142" y="15236"/>
                  </a:cubicBezTo>
                  <a:cubicBezTo>
                    <a:pt x="5430" y="15404"/>
                    <a:pt x="5689" y="15468"/>
                    <a:pt x="5928" y="15468"/>
                  </a:cubicBezTo>
                  <a:cubicBezTo>
                    <a:pt x="6290" y="15468"/>
                    <a:pt x="6604" y="15322"/>
                    <a:pt x="6896" y="15176"/>
                  </a:cubicBezTo>
                  <a:lnTo>
                    <a:pt x="10283" y="13119"/>
                  </a:lnTo>
                  <a:cubicBezTo>
                    <a:pt x="11009" y="12756"/>
                    <a:pt x="10949" y="12514"/>
                    <a:pt x="10828" y="11788"/>
                  </a:cubicBezTo>
                  <a:cubicBezTo>
                    <a:pt x="10707" y="11063"/>
                    <a:pt x="10344" y="4046"/>
                    <a:pt x="10223" y="3441"/>
                  </a:cubicBezTo>
                  <a:cubicBezTo>
                    <a:pt x="10102" y="2836"/>
                    <a:pt x="10162" y="2776"/>
                    <a:pt x="9799" y="2534"/>
                  </a:cubicBezTo>
                  <a:cubicBezTo>
                    <a:pt x="9436" y="2352"/>
                    <a:pt x="6835" y="1142"/>
                    <a:pt x="5868" y="477"/>
                  </a:cubicBezTo>
                  <a:cubicBezTo>
                    <a:pt x="5427" y="125"/>
                    <a:pt x="5115" y="0"/>
                    <a:pt x="4862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8"/>
            <p:cNvSpPr/>
            <p:nvPr/>
          </p:nvSpPr>
          <p:spPr>
            <a:xfrm>
              <a:off x="690275" y="2973725"/>
              <a:ext cx="273725" cy="384525"/>
            </a:xfrm>
            <a:custGeom>
              <a:avLst/>
              <a:gdLst/>
              <a:ahLst/>
              <a:cxnLst/>
              <a:rect l="l" t="t" r="r" b="b"/>
              <a:pathLst>
                <a:path w="10949" h="15381" extrusionOk="0">
                  <a:moveTo>
                    <a:pt x="4865" y="1"/>
                  </a:moveTo>
                  <a:cubicBezTo>
                    <a:pt x="4595" y="1"/>
                    <a:pt x="4393" y="126"/>
                    <a:pt x="4174" y="251"/>
                  </a:cubicBezTo>
                  <a:cubicBezTo>
                    <a:pt x="3690" y="553"/>
                    <a:pt x="1452" y="1944"/>
                    <a:pt x="605" y="2489"/>
                  </a:cubicBezTo>
                  <a:cubicBezTo>
                    <a:pt x="61" y="2852"/>
                    <a:pt x="0" y="3336"/>
                    <a:pt x="61" y="4303"/>
                  </a:cubicBezTo>
                  <a:cubicBezTo>
                    <a:pt x="61" y="4303"/>
                    <a:pt x="484" y="10292"/>
                    <a:pt x="605" y="11804"/>
                  </a:cubicBezTo>
                  <a:cubicBezTo>
                    <a:pt x="666" y="12772"/>
                    <a:pt x="1210" y="12832"/>
                    <a:pt x="1694" y="13195"/>
                  </a:cubicBezTo>
                  <a:cubicBezTo>
                    <a:pt x="2178" y="13558"/>
                    <a:pt x="4113" y="14526"/>
                    <a:pt x="5142" y="15131"/>
                  </a:cubicBezTo>
                  <a:cubicBezTo>
                    <a:pt x="5447" y="15309"/>
                    <a:pt x="5721" y="15380"/>
                    <a:pt x="5971" y="15380"/>
                  </a:cubicBezTo>
                  <a:cubicBezTo>
                    <a:pt x="6315" y="15380"/>
                    <a:pt x="6616" y="15246"/>
                    <a:pt x="6896" y="15070"/>
                  </a:cubicBezTo>
                  <a:lnTo>
                    <a:pt x="10283" y="13074"/>
                  </a:lnTo>
                  <a:cubicBezTo>
                    <a:pt x="10949" y="12651"/>
                    <a:pt x="10888" y="12469"/>
                    <a:pt x="10767" y="11743"/>
                  </a:cubicBezTo>
                  <a:cubicBezTo>
                    <a:pt x="10707" y="11018"/>
                    <a:pt x="10283" y="4001"/>
                    <a:pt x="10162" y="3396"/>
                  </a:cubicBezTo>
                  <a:cubicBezTo>
                    <a:pt x="10102" y="2852"/>
                    <a:pt x="10102" y="2731"/>
                    <a:pt x="9739" y="2549"/>
                  </a:cubicBezTo>
                  <a:cubicBezTo>
                    <a:pt x="9436" y="2307"/>
                    <a:pt x="6835" y="1158"/>
                    <a:pt x="5868" y="432"/>
                  </a:cubicBezTo>
                  <a:cubicBezTo>
                    <a:pt x="5429" y="110"/>
                    <a:pt x="5117" y="1"/>
                    <a:pt x="486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8"/>
            <p:cNvSpPr/>
            <p:nvPr/>
          </p:nvSpPr>
          <p:spPr>
            <a:xfrm>
              <a:off x="691775" y="2974100"/>
              <a:ext cx="272225" cy="383600"/>
            </a:xfrm>
            <a:custGeom>
              <a:avLst/>
              <a:gdLst/>
              <a:ahLst/>
              <a:cxnLst/>
              <a:rect l="l" t="t" r="r" b="b"/>
              <a:pathLst>
                <a:path w="10889" h="15344" extrusionOk="0">
                  <a:moveTo>
                    <a:pt x="4802" y="1"/>
                  </a:moveTo>
                  <a:cubicBezTo>
                    <a:pt x="4534" y="1"/>
                    <a:pt x="4332" y="140"/>
                    <a:pt x="4114" y="296"/>
                  </a:cubicBezTo>
                  <a:cubicBezTo>
                    <a:pt x="3691" y="599"/>
                    <a:pt x="1452" y="1929"/>
                    <a:pt x="545" y="2474"/>
                  </a:cubicBezTo>
                  <a:cubicBezTo>
                    <a:pt x="1" y="2837"/>
                    <a:pt x="1" y="3381"/>
                    <a:pt x="61" y="4288"/>
                  </a:cubicBezTo>
                  <a:cubicBezTo>
                    <a:pt x="61" y="4288"/>
                    <a:pt x="485" y="10277"/>
                    <a:pt x="545" y="11728"/>
                  </a:cubicBezTo>
                  <a:cubicBezTo>
                    <a:pt x="666" y="12696"/>
                    <a:pt x="1150" y="12817"/>
                    <a:pt x="1634" y="13120"/>
                  </a:cubicBezTo>
                  <a:cubicBezTo>
                    <a:pt x="2118" y="13483"/>
                    <a:pt x="4053" y="14511"/>
                    <a:pt x="5082" y="15116"/>
                  </a:cubicBezTo>
                  <a:cubicBezTo>
                    <a:pt x="5362" y="15279"/>
                    <a:pt x="5615" y="15344"/>
                    <a:pt x="5844" y="15344"/>
                  </a:cubicBezTo>
                  <a:cubicBezTo>
                    <a:pt x="6210" y="15344"/>
                    <a:pt x="6515" y="15181"/>
                    <a:pt x="6775" y="14995"/>
                  </a:cubicBezTo>
                  <a:lnTo>
                    <a:pt x="10223" y="13059"/>
                  </a:lnTo>
                  <a:cubicBezTo>
                    <a:pt x="10889" y="12636"/>
                    <a:pt x="10828" y="12394"/>
                    <a:pt x="10707" y="11728"/>
                  </a:cubicBezTo>
                  <a:cubicBezTo>
                    <a:pt x="10586" y="11003"/>
                    <a:pt x="10223" y="3986"/>
                    <a:pt x="10102" y="3442"/>
                  </a:cubicBezTo>
                  <a:cubicBezTo>
                    <a:pt x="9981" y="2837"/>
                    <a:pt x="10042" y="2776"/>
                    <a:pt x="9679" y="2534"/>
                  </a:cubicBezTo>
                  <a:cubicBezTo>
                    <a:pt x="9316" y="2292"/>
                    <a:pt x="6775" y="1143"/>
                    <a:pt x="5808" y="478"/>
                  </a:cubicBezTo>
                  <a:cubicBezTo>
                    <a:pt x="5367" y="125"/>
                    <a:pt x="5055" y="1"/>
                    <a:pt x="4802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8"/>
            <p:cNvSpPr/>
            <p:nvPr/>
          </p:nvSpPr>
          <p:spPr>
            <a:xfrm>
              <a:off x="691775" y="2975250"/>
              <a:ext cx="272225" cy="381475"/>
            </a:xfrm>
            <a:custGeom>
              <a:avLst/>
              <a:gdLst/>
              <a:ahLst/>
              <a:cxnLst/>
              <a:rect l="l" t="t" r="r" b="b"/>
              <a:pathLst>
                <a:path w="10889" h="15259" extrusionOk="0">
                  <a:moveTo>
                    <a:pt x="4805" y="0"/>
                  </a:moveTo>
                  <a:cubicBezTo>
                    <a:pt x="4535" y="0"/>
                    <a:pt x="4333" y="125"/>
                    <a:pt x="4114" y="250"/>
                  </a:cubicBezTo>
                  <a:cubicBezTo>
                    <a:pt x="3691" y="553"/>
                    <a:pt x="1452" y="1944"/>
                    <a:pt x="545" y="2488"/>
                  </a:cubicBezTo>
                  <a:cubicBezTo>
                    <a:pt x="1" y="2791"/>
                    <a:pt x="1" y="3335"/>
                    <a:pt x="61" y="4242"/>
                  </a:cubicBezTo>
                  <a:cubicBezTo>
                    <a:pt x="61" y="4242"/>
                    <a:pt x="485" y="10170"/>
                    <a:pt x="606" y="11682"/>
                  </a:cubicBezTo>
                  <a:cubicBezTo>
                    <a:pt x="666" y="12650"/>
                    <a:pt x="1210" y="12711"/>
                    <a:pt x="1694" y="13074"/>
                  </a:cubicBezTo>
                  <a:cubicBezTo>
                    <a:pt x="2178" y="13437"/>
                    <a:pt x="4053" y="14404"/>
                    <a:pt x="5082" y="15009"/>
                  </a:cubicBezTo>
                  <a:cubicBezTo>
                    <a:pt x="5387" y="15188"/>
                    <a:pt x="5661" y="15259"/>
                    <a:pt x="5906" y="15259"/>
                  </a:cubicBezTo>
                  <a:cubicBezTo>
                    <a:pt x="6244" y="15259"/>
                    <a:pt x="6530" y="15124"/>
                    <a:pt x="6775" y="14949"/>
                  </a:cubicBezTo>
                  <a:lnTo>
                    <a:pt x="10163" y="12953"/>
                  </a:lnTo>
                  <a:cubicBezTo>
                    <a:pt x="10889" y="12590"/>
                    <a:pt x="10768" y="12348"/>
                    <a:pt x="10707" y="11622"/>
                  </a:cubicBezTo>
                  <a:cubicBezTo>
                    <a:pt x="10586" y="10957"/>
                    <a:pt x="10163" y="3940"/>
                    <a:pt x="10102" y="3396"/>
                  </a:cubicBezTo>
                  <a:cubicBezTo>
                    <a:pt x="9981" y="2791"/>
                    <a:pt x="10042" y="2730"/>
                    <a:pt x="9679" y="2488"/>
                  </a:cubicBezTo>
                  <a:cubicBezTo>
                    <a:pt x="9316" y="2307"/>
                    <a:pt x="6715" y="1157"/>
                    <a:pt x="5808" y="432"/>
                  </a:cubicBezTo>
                  <a:cubicBezTo>
                    <a:pt x="5369" y="110"/>
                    <a:pt x="5057" y="0"/>
                    <a:pt x="4805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8"/>
            <p:cNvSpPr/>
            <p:nvPr/>
          </p:nvSpPr>
          <p:spPr>
            <a:xfrm>
              <a:off x="691775" y="2975625"/>
              <a:ext cx="270725" cy="379900"/>
            </a:xfrm>
            <a:custGeom>
              <a:avLst/>
              <a:gdLst/>
              <a:ahLst/>
              <a:cxnLst/>
              <a:rect l="l" t="t" r="r" b="b"/>
              <a:pathLst>
                <a:path w="10829" h="15196" extrusionOk="0">
                  <a:moveTo>
                    <a:pt x="4802" y="0"/>
                  </a:moveTo>
                  <a:cubicBezTo>
                    <a:pt x="4534" y="0"/>
                    <a:pt x="4332" y="140"/>
                    <a:pt x="4114" y="296"/>
                  </a:cubicBezTo>
                  <a:cubicBezTo>
                    <a:pt x="3691" y="598"/>
                    <a:pt x="1452" y="1929"/>
                    <a:pt x="606" y="2473"/>
                  </a:cubicBezTo>
                  <a:cubicBezTo>
                    <a:pt x="61" y="2836"/>
                    <a:pt x="1" y="3320"/>
                    <a:pt x="122" y="4227"/>
                  </a:cubicBezTo>
                  <a:cubicBezTo>
                    <a:pt x="122" y="4227"/>
                    <a:pt x="485" y="10155"/>
                    <a:pt x="606" y="11667"/>
                  </a:cubicBezTo>
                  <a:cubicBezTo>
                    <a:pt x="666" y="12635"/>
                    <a:pt x="1210" y="12696"/>
                    <a:pt x="1694" y="13059"/>
                  </a:cubicBezTo>
                  <a:cubicBezTo>
                    <a:pt x="2178" y="13361"/>
                    <a:pt x="4114" y="14389"/>
                    <a:pt x="5082" y="14994"/>
                  </a:cubicBezTo>
                  <a:cubicBezTo>
                    <a:pt x="5367" y="15137"/>
                    <a:pt x="5625" y="15196"/>
                    <a:pt x="5858" y="15196"/>
                  </a:cubicBezTo>
                  <a:cubicBezTo>
                    <a:pt x="6217" y="15196"/>
                    <a:pt x="6519" y="15057"/>
                    <a:pt x="6775" y="14873"/>
                  </a:cubicBezTo>
                  <a:lnTo>
                    <a:pt x="10163" y="12938"/>
                  </a:lnTo>
                  <a:cubicBezTo>
                    <a:pt x="10828" y="12514"/>
                    <a:pt x="10768" y="12333"/>
                    <a:pt x="10647" y="11607"/>
                  </a:cubicBezTo>
                  <a:cubicBezTo>
                    <a:pt x="10526" y="10942"/>
                    <a:pt x="10163" y="3985"/>
                    <a:pt x="10042" y="3381"/>
                  </a:cubicBezTo>
                  <a:cubicBezTo>
                    <a:pt x="9981" y="2836"/>
                    <a:pt x="9981" y="2715"/>
                    <a:pt x="9679" y="2534"/>
                  </a:cubicBezTo>
                  <a:cubicBezTo>
                    <a:pt x="9316" y="2292"/>
                    <a:pt x="6715" y="1142"/>
                    <a:pt x="5808" y="477"/>
                  </a:cubicBezTo>
                  <a:cubicBezTo>
                    <a:pt x="5367" y="125"/>
                    <a:pt x="5055" y="0"/>
                    <a:pt x="4802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8"/>
            <p:cNvSpPr/>
            <p:nvPr/>
          </p:nvSpPr>
          <p:spPr>
            <a:xfrm>
              <a:off x="693300" y="2976925"/>
              <a:ext cx="269200" cy="377850"/>
            </a:xfrm>
            <a:custGeom>
              <a:avLst/>
              <a:gdLst/>
              <a:ahLst/>
              <a:cxnLst/>
              <a:rect l="l" t="t" r="r" b="b"/>
              <a:pathLst>
                <a:path w="10768" h="15114" extrusionOk="0">
                  <a:moveTo>
                    <a:pt x="4787" y="0"/>
                  </a:moveTo>
                  <a:cubicBezTo>
                    <a:pt x="4515" y="0"/>
                    <a:pt x="4310" y="144"/>
                    <a:pt x="4053" y="304"/>
                  </a:cubicBezTo>
                  <a:cubicBezTo>
                    <a:pt x="3630" y="546"/>
                    <a:pt x="1391" y="1937"/>
                    <a:pt x="545" y="2421"/>
                  </a:cubicBezTo>
                  <a:cubicBezTo>
                    <a:pt x="0" y="2784"/>
                    <a:pt x="0" y="3329"/>
                    <a:pt x="61" y="4175"/>
                  </a:cubicBezTo>
                  <a:cubicBezTo>
                    <a:pt x="61" y="4175"/>
                    <a:pt x="484" y="10103"/>
                    <a:pt x="605" y="11555"/>
                  </a:cubicBezTo>
                  <a:cubicBezTo>
                    <a:pt x="666" y="12523"/>
                    <a:pt x="1149" y="12583"/>
                    <a:pt x="1633" y="12946"/>
                  </a:cubicBezTo>
                  <a:cubicBezTo>
                    <a:pt x="2117" y="13309"/>
                    <a:pt x="4053" y="14277"/>
                    <a:pt x="5021" y="14882"/>
                  </a:cubicBezTo>
                  <a:cubicBezTo>
                    <a:pt x="5309" y="15050"/>
                    <a:pt x="5568" y="15113"/>
                    <a:pt x="5803" y="15113"/>
                  </a:cubicBezTo>
                  <a:cubicBezTo>
                    <a:pt x="6160" y="15113"/>
                    <a:pt x="6459" y="14967"/>
                    <a:pt x="6714" y="14821"/>
                  </a:cubicBezTo>
                  <a:lnTo>
                    <a:pt x="10102" y="12825"/>
                  </a:lnTo>
                  <a:cubicBezTo>
                    <a:pt x="10767" y="12462"/>
                    <a:pt x="10707" y="12220"/>
                    <a:pt x="10586" y="11555"/>
                  </a:cubicBezTo>
                  <a:cubicBezTo>
                    <a:pt x="10465" y="10829"/>
                    <a:pt x="10102" y="3933"/>
                    <a:pt x="9981" y="3329"/>
                  </a:cubicBezTo>
                  <a:cubicBezTo>
                    <a:pt x="9860" y="2784"/>
                    <a:pt x="9920" y="2724"/>
                    <a:pt x="9557" y="2482"/>
                  </a:cubicBezTo>
                  <a:cubicBezTo>
                    <a:pt x="9195" y="2300"/>
                    <a:pt x="6654" y="1151"/>
                    <a:pt x="5747" y="425"/>
                  </a:cubicBezTo>
                  <a:cubicBezTo>
                    <a:pt x="5321" y="113"/>
                    <a:pt x="5028" y="0"/>
                    <a:pt x="4787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8"/>
            <p:cNvSpPr/>
            <p:nvPr/>
          </p:nvSpPr>
          <p:spPr>
            <a:xfrm>
              <a:off x="693300" y="2977700"/>
              <a:ext cx="267675" cy="376325"/>
            </a:xfrm>
            <a:custGeom>
              <a:avLst/>
              <a:gdLst/>
              <a:ahLst/>
              <a:cxnLst/>
              <a:rect l="l" t="t" r="r" b="b"/>
              <a:pathLst>
                <a:path w="10707" h="15053" extrusionOk="0">
                  <a:moveTo>
                    <a:pt x="4741" y="1"/>
                  </a:moveTo>
                  <a:cubicBezTo>
                    <a:pt x="4491" y="1"/>
                    <a:pt x="4295" y="122"/>
                    <a:pt x="4053" y="273"/>
                  </a:cubicBezTo>
                  <a:cubicBezTo>
                    <a:pt x="3630" y="576"/>
                    <a:pt x="1452" y="1906"/>
                    <a:pt x="605" y="2451"/>
                  </a:cubicBezTo>
                  <a:cubicBezTo>
                    <a:pt x="61" y="2753"/>
                    <a:pt x="0" y="3298"/>
                    <a:pt x="61" y="4205"/>
                  </a:cubicBezTo>
                  <a:cubicBezTo>
                    <a:pt x="61" y="4205"/>
                    <a:pt x="484" y="10072"/>
                    <a:pt x="605" y="11524"/>
                  </a:cubicBezTo>
                  <a:cubicBezTo>
                    <a:pt x="666" y="12492"/>
                    <a:pt x="1149" y="12552"/>
                    <a:pt x="1633" y="12915"/>
                  </a:cubicBezTo>
                  <a:cubicBezTo>
                    <a:pt x="2117" y="13218"/>
                    <a:pt x="4053" y="14246"/>
                    <a:pt x="5021" y="14851"/>
                  </a:cubicBezTo>
                  <a:cubicBezTo>
                    <a:pt x="5306" y="14994"/>
                    <a:pt x="5564" y="15052"/>
                    <a:pt x="5797" y="15052"/>
                  </a:cubicBezTo>
                  <a:cubicBezTo>
                    <a:pt x="6156" y="15052"/>
                    <a:pt x="6458" y="14913"/>
                    <a:pt x="6714" y="14730"/>
                  </a:cubicBezTo>
                  <a:lnTo>
                    <a:pt x="10041" y="12794"/>
                  </a:lnTo>
                  <a:cubicBezTo>
                    <a:pt x="10707" y="12431"/>
                    <a:pt x="10646" y="12189"/>
                    <a:pt x="10525" y="11463"/>
                  </a:cubicBezTo>
                  <a:cubicBezTo>
                    <a:pt x="10465" y="10798"/>
                    <a:pt x="10041" y="3902"/>
                    <a:pt x="9981" y="3358"/>
                  </a:cubicBezTo>
                  <a:cubicBezTo>
                    <a:pt x="9860" y="2753"/>
                    <a:pt x="9920" y="2693"/>
                    <a:pt x="9557" y="2511"/>
                  </a:cubicBezTo>
                  <a:cubicBezTo>
                    <a:pt x="9195" y="2269"/>
                    <a:pt x="6654" y="1120"/>
                    <a:pt x="5747" y="455"/>
                  </a:cubicBezTo>
                  <a:cubicBezTo>
                    <a:pt x="5293" y="122"/>
                    <a:pt x="4991" y="1"/>
                    <a:pt x="4741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8"/>
            <p:cNvSpPr/>
            <p:nvPr/>
          </p:nvSpPr>
          <p:spPr>
            <a:xfrm>
              <a:off x="694800" y="2978425"/>
              <a:ext cx="266175" cy="374825"/>
            </a:xfrm>
            <a:custGeom>
              <a:avLst/>
              <a:gdLst/>
              <a:ahLst/>
              <a:cxnLst/>
              <a:rect l="l" t="t" r="r" b="b"/>
              <a:pathLst>
                <a:path w="10647" h="14993" extrusionOk="0">
                  <a:moveTo>
                    <a:pt x="4727" y="1"/>
                  </a:moveTo>
                  <a:cubicBezTo>
                    <a:pt x="4455" y="1"/>
                    <a:pt x="4250" y="144"/>
                    <a:pt x="3993" y="305"/>
                  </a:cubicBezTo>
                  <a:cubicBezTo>
                    <a:pt x="3570" y="547"/>
                    <a:pt x="1392" y="1877"/>
                    <a:pt x="545" y="2422"/>
                  </a:cubicBezTo>
                  <a:cubicBezTo>
                    <a:pt x="1" y="2785"/>
                    <a:pt x="1" y="3269"/>
                    <a:pt x="61" y="4176"/>
                  </a:cubicBezTo>
                  <a:cubicBezTo>
                    <a:pt x="61" y="4176"/>
                    <a:pt x="485" y="10043"/>
                    <a:pt x="545" y="11495"/>
                  </a:cubicBezTo>
                  <a:cubicBezTo>
                    <a:pt x="606" y="12463"/>
                    <a:pt x="1150" y="12523"/>
                    <a:pt x="1634" y="12826"/>
                  </a:cubicBezTo>
                  <a:cubicBezTo>
                    <a:pt x="2118" y="13189"/>
                    <a:pt x="3993" y="14156"/>
                    <a:pt x="5021" y="14761"/>
                  </a:cubicBezTo>
                  <a:cubicBezTo>
                    <a:pt x="5285" y="14929"/>
                    <a:pt x="5530" y="14993"/>
                    <a:pt x="5756" y="14993"/>
                  </a:cubicBezTo>
                  <a:cubicBezTo>
                    <a:pt x="6100" y="14993"/>
                    <a:pt x="6399" y="14847"/>
                    <a:pt x="6654" y="14701"/>
                  </a:cubicBezTo>
                  <a:lnTo>
                    <a:pt x="9981" y="12765"/>
                  </a:lnTo>
                  <a:cubicBezTo>
                    <a:pt x="10647" y="12342"/>
                    <a:pt x="10586" y="12100"/>
                    <a:pt x="10465" y="11434"/>
                  </a:cubicBezTo>
                  <a:cubicBezTo>
                    <a:pt x="10344" y="10769"/>
                    <a:pt x="9981" y="3934"/>
                    <a:pt x="9860" y="3329"/>
                  </a:cubicBezTo>
                  <a:cubicBezTo>
                    <a:pt x="9800" y="2785"/>
                    <a:pt x="9800" y="2724"/>
                    <a:pt x="9497" y="2482"/>
                  </a:cubicBezTo>
                  <a:cubicBezTo>
                    <a:pt x="9135" y="2240"/>
                    <a:pt x="6594" y="1151"/>
                    <a:pt x="5687" y="426"/>
                  </a:cubicBezTo>
                  <a:cubicBezTo>
                    <a:pt x="5261" y="113"/>
                    <a:pt x="4968" y="1"/>
                    <a:pt x="4727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8"/>
            <p:cNvSpPr/>
            <p:nvPr/>
          </p:nvSpPr>
          <p:spPr>
            <a:xfrm>
              <a:off x="694800" y="2979225"/>
              <a:ext cx="266175" cy="373275"/>
            </a:xfrm>
            <a:custGeom>
              <a:avLst/>
              <a:gdLst/>
              <a:ahLst/>
              <a:cxnLst/>
              <a:rect l="l" t="t" r="r" b="b"/>
              <a:pathLst>
                <a:path w="10647" h="14931" extrusionOk="0">
                  <a:moveTo>
                    <a:pt x="4689" y="0"/>
                  </a:moveTo>
                  <a:cubicBezTo>
                    <a:pt x="4447" y="0"/>
                    <a:pt x="4265" y="121"/>
                    <a:pt x="4053" y="273"/>
                  </a:cubicBezTo>
                  <a:cubicBezTo>
                    <a:pt x="3570" y="575"/>
                    <a:pt x="1392" y="1906"/>
                    <a:pt x="545" y="2450"/>
                  </a:cubicBezTo>
                  <a:cubicBezTo>
                    <a:pt x="1" y="2753"/>
                    <a:pt x="1" y="3237"/>
                    <a:pt x="61" y="4144"/>
                  </a:cubicBezTo>
                  <a:cubicBezTo>
                    <a:pt x="61" y="4144"/>
                    <a:pt x="485" y="9951"/>
                    <a:pt x="606" y="11402"/>
                  </a:cubicBezTo>
                  <a:cubicBezTo>
                    <a:pt x="666" y="12370"/>
                    <a:pt x="1150" y="12431"/>
                    <a:pt x="1634" y="12794"/>
                  </a:cubicBezTo>
                  <a:cubicBezTo>
                    <a:pt x="2118" y="13157"/>
                    <a:pt x="3993" y="14124"/>
                    <a:pt x="5021" y="14729"/>
                  </a:cubicBezTo>
                  <a:cubicBezTo>
                    <a:pt x="5283" y="14872"/>
                    <a:pt x="5526" y="14931"/>
                    <a:pt x="5751" y="14931"/>
                  </a:cubicBezTo>
                  <a:cubicBezTo>
                    <a:pt x="6096" y="14931"/>
                    <a:pt x="6398" y="14792"/>
                    <a:pt x="6654" y="14608"/>
                  </a:cubicBezTo>
                  <a:lnTo>
                    <a:pt x="9981" y="12673"/>
                  </a:lnTo>
                  <a:cubicBezTo>
                    <a:pt x="10647" y="12310"/>
                    <a:pt x="10526" y="12068"/>
                    <a:pt x="10465" y="11402"/>
                  </a:cubicBezTo>
                  <a:cubicBezTo>
                    <a:pt x="10344" y="10737"/>
                    <a:pt x="9981" y="3902"/>
                    <a:pt x="9860" y="3297"/>
                  </a:cubicBezTo>
                  <a:cubicBezTo>
                    <a:pt x="9739" y="2753"/>
                    <a:pt x="9800" y="2692"/>
                    <a:pt x="9437" y="2450"/>
                  </a:cubicBezTo>
                  <a:cubicBezTo>
                    <a:pt x="9135" y="2269"/>
                    <a:pt x="6594" y="1119"/>
                    <a:pt x="5687" y="454"/>
                  </a:cubicBezTo>
                  <a:cubicBezTo>
                    <a:pt x="5233" y="121"/>
                    <a:pt x="4931" y="0"/>
                    <a:pt x="4689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8"/>
            <p:cNvSpPr/>
            <p:nvPr/>
          </p:nvSpPr>
          <p:spPr>
            <a:xfrm>
              <a:off x="694800" y="2979950"/>
              <a:ext cx="264675" cy="371800"/>
            </a:xfrm>
            <a:custGeom>
              <a:avLst/>
              <a:gdLst/>
              <a:ahLst/>
              <a:cxnLst/>
              <a:rect l="l" t="t" r="r" b="b"/>
              <a:pathLst>
                <a:path w="10587" h="14872" extrusionOk="0">
                  <a:moveTo>
                    <a:pt x="4733" y="0"/>
                  </a:moveTo>
                  <a:cubicBezTo>
                    <a:pt x="4469" y="0"/>
                    <a:pt x="4278" y="144"/>
                    <a:pt x="4053" y="304"/>
                  </a:cubicBezTo>
                  <a:cubicBezTo>
                    <a:pt x="3570" y="546"/>
                    <a:pt x="1452" y="1877"/>
                    <a:pt x="606" y="2421"/>
                  </a:cubicBezTo>
                  <a:cubicBezTo>
                    <a:pt x="61" y="2724"/>
                    <a:pt x="1" y="3268"/>
                    <a:pt x="61" y="4115"/>
                  </a:cubicBezTo>
                  <a:cubicBezTo>
                    <a:pt x="61" y="4115"/>
                    <a:pt x="485" y="9922"/>
                    <a:pt x="606" y="11373"/>
                  </a:cubicBezTo>
                  <a:cubicBezTo>
                    <a:pt x="666" y="12341"/>
                    <a:pt x="1150" y="12402"/>
                    <a:pt x="1634" y="12765"/>
                  </a:cubicBezTo>
                  <a:cubicBezTo>
                    <a:pt x="2118" y="13067"/>
                    <a:pt x="3993" y="14035"/>
                    <a:pt x="5021" y="14640"/>
                  </a:cubicBezTo>
                  <a:cubicBezTo>
                    <a:pt x="5285" y="14808"/>
                    <a:pt x="5521" y="14871"/>
                    <a:pt x="5739" y="14871"/>
                  </a:cubicBezTo>
                  <a:cubicBezTo>
                    <a:pt x="6071" y="14871"/>
                    <a:pt x="6363" y="14725"/>
                    <a:pt x="6654" y="14579"/>
                  </a:cubicBezTo>
                  <a:lnTo>
                    <a:pt x="9921" y="12644"/>
                  </a:lnTo>
                  <a:cubicBezTo>
                    <a:pt x="10586" y="12281"/>
                    <a:pt x="10526" y="12039"/>
                    <a:pt x="10405" y="11373"/>
                  </a:cubicBezTo>
                  <a:cubicBezTo>
                    <a:pt x="10284" y="10648"/>
                    <a:pt x="9921" y="3873"/>
                    <a:pt x="9860" y="3328"/>
                  </a:cubicBezTo>
                  <a:cubicBezTo>
                    <a:pt x="9739" y="2724"/>
                    <a:pt x="9800" y="2663"/>
                    <a:pt x="9437" y="2482"/>
                  </a:cubicBezTo>
                  <a:cubicBezTo>
                    <a:pt x="9074" y="2240"/>
                    <a:pt x="6594" y="1090"/>
                    <a:pt x="5687" y="425"/>
                  </a:cubicBezTo>
                  <a:cubicBezTo>
                    <a:pt x="5261" y="113"/>
                    <a:pt x="4968" y="0"/>
                    <a:pt x="4733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8"/>
            <p:cNvSpPr/>
            <p:nvPr/>
          </p:nvSpPr>
          <p:spPr>
            <a:xfrm>
              <a:off x="696325" y="2981300"/>
              <a:ext cx="263150" cy="369375"/>
            </a:xfrm>
            <a:custGeom>
              <a:avLst/>
              <a:gdLst/>
              <a:ahLst/>
              <a:cxnLst/>
              <a:rect l="l" t="t" r="r" b="b"/>
              <a:pathLst>
                <a:path w="10526" h="14775" extrusionOk="0">
                  <a:moveTo>
                    <a:pt x="4652" y="0"/>
                  </a:moveTo>
                  <a:cubicBezTo>
                    <a:pt x="4397" y="0"/>
                    <a:pt x="4211" y="125"/>
                    <a:pt x="3992" y="250"/>
                  </a:cubicBezTo>
                  <a:cubicBezTo>
                    <a:pt x="3569" y="552"/>
                    <a:pt x="1391" y="1883"/>
                    <a:pt x="545" y="2367"/>
                  </a:cubicBezTo>
                  <a:cubicBezTo>
                    <a:pt x="0" y="2730"/>
                    <a:pt x="0" y="3214"/>
                    <a:pt x="61" y="4121"/>
                  </a:cubicBezTo>
                  <a:cubicBezTo>
                    <a:pt x="61" y="4121"/>
                    <a:pt x="484" y="9868"/>
                    <a:pt x="545" y="11319"/>
                  </a:cubicBezTo>
                  <a:cubicBezTo>
                    <a:pt x="605" y="12227"/>
                    <a:pt x="1149" y="12348"/>
                    <a:pt x="1633" y="12650"/>
                  </a:cubicBezTo>
                  <a:cubicBezTo>
                    <a:pt x="2057" y="13013"/>
                    <a:pt x="3932" y="13981"/>
                    <a:pt x="4960" y="14525"/>
                  </a:cubicBezTo>
                  <a:cubicBezTo>
                    <a:pt x="5240" y="14704"/>
                    <a:pt x="5488" y="14775"/>
                    <a:pt x="5717" y="14775"/>
                  </a:cubicBezTo>
                  <a:cubicBezTo>
                    <a:pt x="6033" y="14775"/>
                    <a:pt x="6313" y="14640"/>
                    <a:pt x="6593" y="14465"/>
                  </a:cubicBezTo>
                  <a:lnTo>
                    <a:pt x="9860" y="12590"/>
                  </a:lnTo>
                  <a:cubicBezTo>
                    <a:pt x="10525" y="12166"/>
                    <a:pt x="10465" y="11924"/>
                    <a:pt x="10344" y="11259"/>
                  </a:cubicBezTo>
                  <a:cubicBezTo>
                    <a:pt x="10223" y="10594"/>
                    <a:pt x="9860" y="3819"/>
                    <a:pt x="9739" y="3274"/>
                  </a:cubicBezTo>
                  <a:cubicBezTo>
                    <a:pt x="9678" y="2730"/>
                    <a:pt x="9678" y="2670"/>
                    <a:pt x="9376" y="2428"/>
                  </a:cubicBezTo>
                  <a:cubicBezTo>
                    <a:pt x="9013" y="2246"/>
                    <a:pt x="6533" y="1097"/>
                    <a:pt x="5626" y="432"/>
                  </a:cubicBezTo>
                  <a:cubicBezTo>
                    <a:pt x="5187" y="110"/>
                    <a:pt x="4890" y="0"/>
                    <a:pt x="4652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8"/>
            <p:cNvSpPr/>
            <p:nvPr/>
          </p:nvSpPr>
          <p:spPr>
            <a:xfrm>
              <a:off x="696325" y="2981450"/>
              <a:ext cx="261625" cy="368125"/>
            </a:xfrm>
            <a:custGeom>
              <a:avLst/>
              <a:gdLst/>
              <a:ahLst/>
              <a:cxnLst/>
              <a:rect l="l" t="t" r="r" b="b"/>
              <a:pathLst>
                <a:path w="10465" h="14725" extrusionOk="0">
                  <a:moveTo>
                    <a:pt x="4672" y="1"/>
                  </a:moveTo>
                  <a:cubicBezTo>
                    <a:pt x="4408" y="1"/>
                    <a:pt x="4217" y="144"/>
                    <a:pt x="3992" y="305"/>
                  </a:cubicBezTo>
                  <a:cubicBezTo>
                    <a:pt x="3569" y="546"/>
                    <a:pt x="1391" y="1877"/>
                    <a:pt x="545" y="2422"/>
                  </a:cubicBezTo>
                  <a:cubicBezTo>
                    <a:pt x="61" y="2724"/>
                    <a:pt x="0" y="3208"/>
                    <a:pt x="61" y="4115"/>
                  </a:cubicBezTo>
                  <a:cubicBezTo>
                    <a:pt x="61" y="4115"/>
                    <a:pt x="484" y="9862"/>
                    <a:pt x="605" y="11313"/>
                  </a:cubicBezTo>
                  <a:cubicBezTo>
                    <a:pt x="666" y="12221"/>
                    <a:pt x="1149" y="12281"/>
                    <a:pt x="1633" y="12644"/>
                  </a:cubicBezTo>
                  <a:cubicBezTo>
                    <a:pt x="2117" y="12947"/>
                    <a:pt x="3932" y="13915"/>
                    <a:pt x="4960" y="14519"/>
                  </a:cubicBezTo>
                  <a:cubicBezTo>
                    <a:pt x="5231" y="14667"/>
                    <a:pt x="5472" y="14725"/>
                    <a:pt x="5691" y="14725"/>
                  </a:cubicBezTo>
                  <a:cubicBezTo>
                    <a:pt x="6009" y="14725"/>
                    <a:pt x="6282" y="14602"/>
                    <a:pt x="6533" y="14459"/>
                  </a:cubicBezTo>
                  <a:lnTo>
                    <a:pt x="9799" y="12523"/>
                  </a:lnTo>
                  <a:cubicBezTo>
                    <a:pt x="10465" y="12160"/>
                    <a:pt x="10404" y="11918"/>
                    <a:pt x="10283" y="11253"/>
                  </a:cubicBezTo>
                  <a:cubicBezTo>
                    <a:pt x="10223" y="10588"/>
                    <a:pt x="9860" y="3873"/>
                    <a:pt x="9739" y="3268"/>
                  </a:cubicBezTo>
                  <a:cubicBezTo>
                    <a:pt x="9618" y="2724"/>
                    <a:pt x="9678" y="2664"/>
                    <a:pt x="9315" y="2422"/>
                  </a:cubicBezTo>
                  <a:cubicBezTo>
                    <a:pt x="9013" y="2240"/>
                    <a:pt x="6533" y="1091"/>
                    <a:pt x="5626" y="426"/>
                  </a:cubicBezTo>
                  <a:cubicBezTo>
                    <a:pt x="5200" y="113"/>
                    <a:pt x="4907" y="1"/>
                    <a:pt x="4672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8"/>
            <p:cNvSpPr/>
            <p:nvPr/>
          </p:nvSpPr>
          <p:spPr>
            <a:xfrm>
              <a:off x="697825" y="2982800"/>
              <a:ext cx="260125" cy="365925"/>
            </a:xfrm>
            <a:custGeom>
              <a:avLst/>
              <a:gdLst/>
              <a:ahLst/>
              <a:cxnLst/>
              <a:rect l="l" t="t" r="r" b="b"/>
              <a:pathLst>
                <a:path w="10405" h="14637" extrusionOk="0">
                  <a:moveTo>
                    <a:pt x="4592" y="1"/>
                  </a:moveTo>
                  <a:cubicBezTo>
                    <a:pt x="4337" y="1"/>
                    <a:pt x="4151" y="126"/>
                    <a:pt x="3932" y="251"/>
                  </a:cubicBezTo>
                  <a:cubicBezTo>
                    <a:pt x="3509" y="553"/>
                    <a:pt x="1331" y="1823"/>
                    <a:pt x="545" y="2368"/>
                  </a:cubicBezTo>
                  <a:cubicBezTo>
                    <a:pt x="1" y="2731"/>
                    <a:pt x="1" y="3214"/>
                    <a:pt x="61" y="4061"/>
                  </a:cubicBezTo>
                  <a:cubicBezTo>
                    <a:pt x="61" y="4061"/>
                    <a:pt x="424" y="9808"/>
                    <a:pt x="545" y="11199"/>
                  </a:cubicBezTo>
                  <a:cubicBezTo>
                    <a:pt x="606" y="12167"/>
                    <a:pt x="1089" y="12227"/>
                    <a:pt x="1573" y="12530"/>
                  </a:cubicBezTo>
                  <a:cubicBezTo>
                    <a:pt x="2057" y="12893"/>
                    <a:pt x="3872" y="13861"/>
                    <a:pt x="4900" y="14405"/>
                  </a:cubicBezTo>
                  <a:cubicBezTo>
                    <a:pt x="5164" y="14573"/>
                    <a:pt x="5400" y="14636"/>
                    <a:pt x="5614" y="14636"/>
                  </a:cubicBezTo>
                  <a:cubicBezTo>
                    <a:pt x="5940" y="14636"/>
                    <a:pt x="6218" y="14490"/>
                    <a:pt x="6473" y="14344"/>
                  </a:cubicBezTo>
                  <a:lnTo>
                    <a:pt x="9739" y="12469"/>
                  </a:lnTo>
                  <a:cubicBezTo>
                    <a:pt x="10405" y="12046"/>
                    <a:pt x="10344" y="11864"/>
                    <a:pt x="10223" y="11199"/>
                  </a:cubicBezTo>
                  <a:cubicBezTo>
                    <a:pt x="10102" y="10534"/>
                    <a:pt x="9739" y="3819"/>
                    <a:pt x="9679" y="3275"/>
                  </a:cubicBezTo>
                  <a:cubicBezTo>
                    <a:pt x="9558" y="2670"/>
                    <a:pt x="9558" y="2610"/>
                    <a:pt x="9255" y="2428"/>
                  </a:cubicBezTo>
                  <a:cubicBezTo>
                    <a:pt x="8893" y="2186"/>
                    <a:pt x="6473" y="1097"/>
                    <a:pt x="5566" y="432"/>
                  </a:cubicBezTo>
                  <a:cubicBezTo>
                    <a:pt x="5127" y="110"/>
                    <a:pt x="4830" y="1"/>
                    <a:pt x="4592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8"/>
            <p:cNvSpPr/>
            <p:nvPr/>
          </p:nvSpPr>
          <p:spPr>
            <a:xfrm>
              <a:off x="697825" y="2983750"/>
              <a:ext cx="258625" cy="364225"/>
            </a:xfrm>
            <a:custGeom>
              <a:avLst/>
              <a:gdLst/>
              <a:ahLst/>
              <a:cxnLst/>
              <a:rect l="l" t="t" r="r" b="b"/>
              <a:pathLst>
                <a:path w="10345" h="14569" extrusionOk="0">
                  <a:moveTo>
                    <a:pt x="4568" y="1"/>
                  </a:moveTo>
                  <a:cubicBezTo>
                    <a:pt x="4326" y="1"/>
                    <a:pt x="4144" y="122"/>
                    <a:pt x="3932" y="273"/>
                  </a:cubicBezTo>
                  <a:cubicBezTo>
                    <a:pt x="3509" y="515"/>
                    <a:pt x="1392" y="1846"/>
                    <a:pt x="545" y="2330"/>
                  </a:cubicBezTo>
                  <a:cubicBezTo>
                    <a:pt x="1" y="2693"/>
                    <a:pt x="1" y="3176"/>
                    <a:pt x="61" y="4023"/>
                  </a:cubicBezTo>
                  <a:cubicBezTo>
                    <a:pt x="61" y="4023"/>
                    <a:pt x="485" y="9709"/>
                    <a:pt x="545" y="11161"/>
                  </a:cubicBezTo>
                  <a:cubicBezTo>
                    <a:pt x="606" y="12068"/>
                    <a:pt x="1150" y="12129"/>
                    <a:pt x="1573" y="12492"/>
                  </a:cubicBezTo>
                  <a:cubicBezTo>
                    <a:pt x="2057" y="12855"/>
                    <a:pt x="3872" y="13762"/>
                    <a:pt x="4900" y="14367"/>
                  </a:cubicBezTo>
                  <a:cubicBezTo>
                    <a:pt x="5162" y="14510"/>
                    <a:pt x="5396" y="14568"/>
                    <a:pt x="5609" y="14568"/>
                  </a:cubicBezTo>
                  <a:cubicBezTo>
                    <a:pt x="5937" y="14568"/>
                    <a:pt x="6216" y="14429"/>
                    <a:pt x="6473" y="14246"/>
                  </a:cubicBezTo>
                  <a:lnTo>
                    <a:pt x="9739" y="12371"/>
                  </a:lnTo>
                  <a:cubicBezTo>
                    <a:pt x="10344" y="12008"/>
                    <a:pt x="10284" y="11766"/>
                    <a:pt x="10223" y="11101"/>
                  </a:cubicBezTo>
                  <a:cubicBezTo>
                    <a:pt x="10102" y="10435"/>
                    <a:pt x="9739" y="3781"/>
                    <a:pt x="9618" y="3237"/>
                  </a:cubicBezTo>
                  <a:cubicBezTo>
                    <a:pt x="9558" y="2693"/>
                    <a:pt x="9558" y="2632"/>
                    <a:pt x="9255" y="2390"/>
                  </a:cubicBezTo>
                  <a:cubicBezTo>
                    <a:pt x="8893" y="2209"/>
                    <a:pt x="6412" y="1059"/>
                    <a:pt x="5566" y="454"/>
                  </a:cubicBezTo>
                  <a:cubicBezTo>
                    <a:pt x="5112" y="122"/>
                    <a:pt x="4810" y="1"/>
                    <a:pt x="4568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8"/>
            <p:cNvSpPr/>
            <p:nvPr/>
          </p:nvSpPr>
          <p:spPr>
            <a:xfrm>
              <a:off x="697825" y="2984325"/>
              <a:ext cx="258625" cy="362875"/>
            </a:xfrm>
            <a:custGeom>
              <a:avLst/>
              <a:gdLst/>
              <a:ahLst/>
              <a:cxnLst/>
              <a:rect l="l" t="t" r="r" b="b"/>
              <a:pathLst>
                <a:path w="10345" h="14515" extrusionOk="0">
                  <a:moveTo>
                    <a:pt x="4592" y="0"/>
                  </a:moveTo>
                  <a:cubicBezTo>
                    <a:pt x="4337" y="0"/>
                    <a:pt x="4151" y="125"/>
                    <a:pt x="3932" y="250"/>
                  </a:cubicBezTo>
                  <a:cubicBezTo>
                    <a:pt x="3509" y="552"/>
                    <a:pt x="1392" y="1823"/>
                    <a:pt x="545" y="2367"/>
                  </a:cubicBezTo>
                  <a:cubicBezTo>
                    <a:pt x="61" y="2670"/>
                    <a:pt x="1" y="3153"/>
                    <a:pt x="61" y="4061"/>
                  </a:cubicBezTo>
                  <a:cubicBezTo>
                    <a:pt x="61" y="4061"/>
                    <a:pt x="485" y="9686"/>
                    <a:pt x="606" y="11138"/>
                  </a:cubicBezTo>
                  <a:cubicBezTo>
                    <a:pt x="666" y="12045"/>
                    <a:pt x="1150" y="12106"/>
                    <a:pt x="1634" y="12469"/>
                  </a:cubicBezTo>
                  <a:cubicBezTo>
                    <a:pt x="2057" y="12771"/>
                    <a:pt x="3872" y="13739"/>
                    <a:pt x="4900" y="14283"/>
                  </a:cubicBezTo>
                  <a:cubicBezTo>
                    <a:pt x="5164" y="14452"/>
                    <a:pt x="5400" y="14515"/>
                    <a:pt x="5614" y="14515"/>
                  </a:cubicBezTo>
                  <a:cubicBezTo>
                    <a:pt x="5940" y="14515"/>
                    <a:pt x="6218" y="14369"/>
                    <a:pt x="6473" y="14223"/>
                  </a:cubicBezTo>
                  <a:lnTo>
                    <a:pt x="9679" y="12348"/>
                  </a:lnTo>
                  <a:cubicBezTo>
                    <a:pt x="10344" y="11985"/>
                    <a:pt x="10284" y="11743"/>
                    <a:pt x="10163" y="11078"/>
                  </a:cubicBezTo>
                  <a:cubicBezTo>
                    <a:pt x="10042" y="10412"/>
                    <a:pt x="9679" y="3758"/>
                    <a:pt x="9618" y="3214"/>
                  </a:cubicBezTo>
                  <a:cubicBezTo>
                    <a:pt x="9497" y="2670"/>
                    <a:pt x="9558" y="2609"/>
                    <a:pt x="9195" y="2428"/>
                  </a:cubicBezTo>
                  <a:cubicBezTo>
                    <a:pt x="8893" y="2186"/>
                    <a:pt x="6412" y="1097"/>
                    <a:pt x="5566" y="431"/>
                  </a:cubicBezTo>
                  <a:cubicBezTo>
                    <a:pt x="5127" y="110"/>
                    <a:pt x="4830" y="0"/>
                    <a:pt x="4592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8"/>
            <p:cNvSpPr/>
            <p:nvPr/>
          </p:nvSpPr>
          <p:spPr>
            <a:xfrm>
              <a:off x="699350" y="2985275"/>
              <a:ext cx="257100" cy="361175"/>
            </a:xfrm>
            <a:custGeom>
              <a:avLst/>
              <a:gdLst/>
              <a:ahLst/>
              <a:cxnLst/>
              <a:rect l="l" t="t" r="r" b="b"/>
              <a:pathLst>
                <a:path w="10284" h="14447" extrusionOk="0">
                  <a:moveTo>
                    <a:pt x="4507" y="0"/>
                  </a:moveTo>
                  <a:cubicBezTo>
                    <a:pt x="4265" y="0"/>
                    <a:pt x="4083" y="121"/>
                    <a:pt x="3871" y="273"/>
                  </a:cubicBezTo>
                  <a:cubicBezTo>
                    <a:pt x="3448" y="514"/>
                    <a:pt x="1331" y="1845"/>
                    <a:pt x="545" y="2329"/>
                  </a:cubicBezTo>
                  <a:cubicBezTo>
                    <a:pt x="0" y="2692"/>
                    <a:pt x="0" y="3176"/>
                    <a:pt x="61" y="4023"/>
                  </a:cubicBezTo>
                  <a:cubicBezTo>
                    <a:pt x="61" y="4023"/>
                    <a:pt x="424" y="9648"/>
                    <a:pt x="545" y="11040"/>
                  </a:cubicBezTo>
                  <a:cubicBezTo>
                    <a:pt x="605" y="12007"/>
                    <a:pt x="1089" y="12068"/>
                    <a:pt x="1573" y="12370"/>
                  </a:cubicBezTo>
                  <a:cubicBezTo>
                    <a:pt x="1996" y="12733"/>
                    <a:pt x="3871" y="13641"/>
                    <a:pt x="4839" y="14245"/>
                  </a:cubicBezTo>
                  <a:cubicBezTo>
                    <a:pt x="5101" y="14388"/>
                    <a:pt x="5335" y="14447"/>
                    <a:pt x="5548" y="14447"/>
                  </a:cubicBezTo>
                  <a:cubicBezTo>
                    <a:pt x="5876" y="14447"/>
                    <a:pt x="6155" y="14308"/>
                    <a:pt x="6412" y="14124"/>
                  </a:cubicBezTo>
                  <a:lnTo>
                    <a:pt x="9618" y="12310"/>
                  </a:lnTo>
                  <a:cubicBezTo>
                    <a:pt x="10283" y="11886"/>
                    <a:pt x="10162" y="11705"/>
                    <a:pt x="10102" y="11040"/>
                  </a:cubicBezTo>
                  <a:cubicBezTo>
                    <a:pt x="9981" y="10374"/>
                    <a:pt x="9618" y="3781"/>
                    <a:pt x="9497" y="3236"/>
                  </a:cubicBezTo>
                  <a:cubicBezTo>
                    <a:pt x="9436" y="2692"/>
                    <a:pt x="9436" y="2571"/>
                    <a:pt x="9134" y="2390"/>
                  </a:cubicBezTo>
                  <a:cubicBezTo>
                    <a:pt x="8832" y="2208"/>
                    <a:pt x="6351" y="1059"/>
                    <a:pt x="5505" y="454"/>
                  </a:cubicBezTo>
                  <a:cubicBezTo>
                    <a:pt x="5051" y="121"/>
                    <a:pt x="4749" y="0"/>
                    <a:pt x="4507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8"/>
            <p:cNvSpPr/>
            <p:nvPr/>
          </p:nvSpPr>
          <p:spPr>
            <a:xfrm>
              <a:off x="699350" y="2985825"/>
              <a:ext cx="255575" cy="359875"/>
            </a:xfrm>
            <a:custGeom>
              <a:avLst/>
              <a:gdLst/>
              <a:ahLst/>
              <a:cxnLst/>
              <a:rect l="l" t="t" r="r" b="b"/>
              <a:pathLst>
                <a:path w="10223" h="14395" extrusionOk="0">
                  <a:moveTo>
                    <a:pt x="4531" y="1"/>
                  </a:moveTo>
                  <a:cubicBezTo>
                    <a:pt x="4276" y="1"/>
                    <a:pt x="4090" y="126"/>
                    <a:pt x="3871" y="251"/>
                  </a:cubicBezTo>
                  <a:cubicBezTo>
                    <a:pt x="3448" y="553"/>
                    <a:pt x="1391" y="1823"/>
                    <a:pt x="545" y="2368"/>
                  </a:cubicBezTo>
                  <a:cubicBezTo>
                    <a:pt x="0" y="2670"/>
                    <a:pt x="0" y="3154"/>
                    <a:pt x="61" y="4001"/>
                  </a:cubicBezTo>
                  <a:cubicBezTo>
                    <a:pt x="61" y="4001"/>
                    <a:pt x="484" y="9626"/>
                    <a:pt x="545" y="11018"/>
                  </a:cubicBezTo>
                  <a:cubicBezTo>
                    <a:pt x="605" y="11925"/>
                    <a:pt x="1149" y="11985"/>
                    <a:pt x="1573" y="12348"/>
                  </a:cubicBezTo>
                  <a:cubicBezTo>
                    <a:pt x="2057" y="12651"/>
                    <a:pt x="3871" y="13619"/>
                    <a:pt x="4839" y="14163"/>
                  </a:cubicBezTo>
                  <a:cubicBezTo>
                    <a:pt x="5103" y="14331"/>
                    <a:pt x="5339" y="14394"/>
                    <a:pt x="5553" y="14394"/>
                  </a:cubicBezTo>
                  <a:cubicBezTo>
                    <a:pt x="5879" y="14394"/>
                    <a:pt x="6157" y="14248"/>
                    <a:pt x="6412" y="14102"/>
                  </a:cubicBezTo>
                  <a:lnTo>
                    <a:pt x="9618" y="12227"/>
                  </a:lnTo>
                  <a:cubicBezTo>
                    <a:pt x="10223" y="11864"/>
                    <a:pt x="10162" y="11622"/>
                    <a:pt x="10041" y="10957"/>
                  </a:cubicBezTo>
                  <a:cubicBezTo>
                    <a:pt x="9981" y="10352"/>
                    <a:pt x="9618" y="3759"/>
                    <a:pt x="9497" y="3214"/>
                  </a:cubicBezTo>
                  <a:cubicBezTo>
                    <a:pt x="9436" y="2670"/>
                    <a:pt x="9436" y="2610"/>
                    <a:pt x="9134" y="2368"/>
                  </a:cubicBezTo>
                  <a:cubicBezTo>
                    <a:pt x="8771" y="2186"/>
                    <a:pt x="6351" y="1097"/>
                    <a:pt x="5505" y="432"/>
                  </a:cubicBezTo>
                  <a:cubicBezTo>
                    <a:pt x="5066" y="110"/>
                    <a:pt x="4769" y="1"/>
                    <a:pt x="4531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8"/>
            <p:cNvSpPr/>
            <p:nvPr/>
          </p:nvSpPr>
          <p:spPr>
            <a:xfrm>
              <a:off x="700850" y="2987350"/>
              <a:ext cx="254075" cy="357600"/>
            </a:xfrm>
            <a:custGeom>
              <a:avLst/>
              <a:gdLst/>
              <a:ahLst/>
              <a:cxnLst/>
              <a:rect l="l" t="t" r="r" b="b"/>
              <a:pathLst>
                <a:path w="10163" h="14304" extrusionOk="0">
                  <a:moveTo>
                    <a:pt x="4471" y="0"/>
                  </a:moveTo>
                  <a:cubicBezTo>
                    <a:pt x="4216" y="0"/>
                    <a:pt x="4030" y="125"/>
                    <a:pt x="3811" y="250"/>
                  </a:cubicBezTo>
                  <a:cubicBezTo>
                    <a:pt x="3388" y="552"/>
                    <a:pt x="1331" y="1823"/>
                    <a:pt x="485" y="2307"/>
                  </a:cubicBezTo>
                  <a:cubicBezTo>
                    <a:pt x="1" y="2609"/>
                    <a:pt x="1" y="3093"/>
                    <a:pt x="61" y="3940"/>
                  </a:cubicBezTo>
                  <a:cubicBezTo>
                    <a:pt x="61" y="3940"/>
                    <a:pt x="424" y="9565"/>
                    <a:pt x="545" y="10957"/>
                  </a:cubicBezTo>
                  <a:cubicBezTo>
                    <a:pt x="606" y="11864"/>
                    <a:pt x="1089" y="11924"/>
                    <a:pt x="1513" y="12227"/>
                  </a:cubicBezTo>
                  <a:cubicBezTo>
                    <a:pt x="1997" y="12590"/>
                    <a:pt x="3811" y="13497"/>
                    <a:pt x="4779" y="14102"/>
                  </a:cubicBezTo>
                  <a:cubicBezTo>
                    <a:pt x="5041" y="14245"/>
                    <a:pt x="5275" y="14303"/>
                    <a:pt x="5488" y="14303"/>
                  </a:cubicBezTo>
                  <a:cubicBezTo>
                    <a:pt x="5816" y="14303"/>
                    <a:pt x="6095" y="14164"/>
                    <a:pt x="6352" y="13981"/>
                  </a:cubicBezTo>
                  <a:lnTo>
                    <a:pt x="9497" y="12166"/>
                  </a:lnTo>
                  <a:cubicBezTo>
                    <a:pt x="10163" y="11803"/>
                    <a:pt x="10102" y="11561"/>
                    <a:pt x="9981" y="10896"/>
                  </a:cubicBezTo>
                  <a:cubicBezTo>
                    <a:pt x="9860" y="10231"/>
                    <a:pt x="9497" y="3698"/>
                    <a:pt x="9437" y="3153"/>
                  </a:cubicBezTo>
                  <a:cubicBezTo>
                    <a:pt x="9316" y="2609"/>
                    <a:pt x="9376" y="2549"/>
                    <a:pt x="9013" y="2367"/>
                  </a:cubicBezTo>
                  <a:cubicBezTo>
                    <a:pt x="8711" y="2125"/>
                    <a:pt x="6291" y="1036"/>
                    <a:pt x="5445" y="431"/>
                  </a:cubicBezTo>
                  <a:cubicBezTo>
                    <a:pt x="5006" y="110"/>
                    <a:pt x="4709" y="0"/>
                    <a:pt x="4471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8"/>
            <p:cNvSpPr/>
            <p:nvPr/>
          </p:nvSpPr>
          <p:spPr>
            <a:xfrm>
              <a:off x="700850" y="2988100"/>
              <a:ext cx="252575" cy="355425"/>
            </a:xfrm>
            <a:custGeom>
              <a:avLst/>
              <a:gdLst/>
              <a:ahLst/>
              <a:cxnLst/>
              <a:rect l="l" t="t" r="r" b="b"/>
              <a:pathLst>
                <a:path w="10103" h="14217" extrusionOk="0">
                  <a:moveTo>
                    <a:pt x="4471" y="0"/>
                  </a:moveTo>
                  <a:cubicBezTo>
                    <a:pt x="4217" y="0"/>
                    <a:pt x="4030" y="124"/>
                    <a:pt x="3811" y="280"/>
                  </a:cubicBezTo>
                  <a:cubicBezTo>
                    <a:pt x="3449" y="522"/>
                    <a:pt x="1331" y="1793"/>
                    <a:pt x="545" y="2277"/>
                  </a:cubicBezTo>
                  <a:cubicBezTo>
                    <a:pt x="1" y="2640"/>
                    <a:pt x="1" y="3123"/>
                    <a:pt x="61" y="3970"/>
                  </a:cubicBezTo>
                  <a:cubicBezTo>
                    <a:pt x="61" y="3970"/>
                    <a:pt x="424" y="9535"/>
                    <a:pt x="545" y="10866"/>
                  </a:cubicBezTo>
                  <a:cubicBezTo>
                    <a:pt x="606" y="11834"/>
                    <a:pt x="1089" y="11894"/>
                    <a:pt x="1573" y="12197"/>
                  </a:cubicBezTo>
                  <a:cubicBezTo>
                    <a:pt x="1997" y="12499"/>
                    <a:pt x="3811" y="13467"/>
                    <a:pt x="4779" y="14011"/>
                  </a:cubicBezTo>
                  <a:cubicBezTo>
                    <a:pt x="5050" y="14159"/>
                    <a:pt x="5291" y="14217"/>
                    <a:pt x="5510" y="14217"/>
                  </a:cubicBezTo>
                  <a:cubicBezTo>
                    <a:pt x="5828" y="14217"/>
                    <a:pt x="6101" y="14094"/>
                    <a:pt x="6352" y="13951"/>
                  </a:cubicBezTo>
                  <a:lnTo>
                    <a:pt x="9497" y="12076"/>
                  </a:lnTo>
                  <a:cubicBezTo>
                    <a:pt x="10102" y="11713"/>
                    <a:pt x="10042" y="11531"/>
                    <a:pt x="9981" y="10866"/>
                  </a:cubicBezTo>
                  <a:cubicBezTo>
                    <a:pt x="9860" y="10201"/>
                    <a:pt x="9497" y="3728"/>
                    <a:pt x="9376" y="3184"/>
                  </a:cubicBezTo>
                  <a:cubicBezTo>
                    <a:pt x="9316" y="2640"/>
                    <a:pt x="9316" y="2579"/>
                    <a:pt x="9013" y="2337"/>
                  </a:cubicBezTo>
                  <a:cubicBezTo>
                    <a:pt x="8711" y="2156"/>
                    <a:pt x="6291" y="1067"/>
                    <a:pt x="5445" y="401"/>
                  </a:cubicBezTo>
                  <a:cubicBezTo>
                    <a:pt x="5006" y="109"/>
                    <a:pt x="4709" y="0"/>
                    <a:pt x="4471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8"/>
            <p:cNvSpPr/>
            <p:nvPr/>
          </p:nvSpPr>
          <p:spPr>
            <a:xfrm>
              <a:off x="700850" y="2988850"/>
              <a:ext cx="252575" cy="354175"/>
            </a:xfrm>
            <a:custGeom>
              <a:avLst/>
              <a:gdLst/>
              <a:ahLst/>
              <a:cxnLst/>
              <a:rect l="l" t="t" r="r" b="b"/>
              <a:pathLst>
                <a:path w="10103" h="14167" extrusionOk="0">
                  <a:moveTo>
                    <a:pt x="4471" y="1"/>
                  </a:moveTo>
                  <a:cubicBezTo>
                    <a:pt x="4216" y="1"/>
                    <a:pt x="4030" y="126"/>
                    <a:pt x="3811" y="250"/>
                  </a:cubicBezTo>
                  <a:cubicBezTo>
                    <a:pt x="3449" y="553"/>
                    <a:pt x="1331" y="1763"/>
                    <a:pt x="545" y="2307"/>
                  </a:cubicBezTo>
                  <a:cubicBezTo>
                    <a:pt x="61" y="2610"/>
                    <a:pt x="1" y="3093"/>
                    <a:pt x="61" y="3940"/>
                  </a:cubicBezTo>
                  <a:cubicBezTo>
                    <a:pt x="61" y="3940"/>
                    <a:pt x="485" y="9445"/>
                    <a:pt x="545" y="10836"/>
                  </a:cubicBezTo>
                  <a:cubicBezTo>
                    <a:pt x="606" y="11743"/>
                    <a:pt x="1089" y="11804"/>
                    <a:pt x="1573" y="12167"/>
                  </a:cubicBezTo>
                  <a:cubicBezTo>
                    <a:pt x="1997" y="12469"/>
                    <a:pt x="3811" y="13377"/>
                    <a:pt x="4779" y="13981"/>
                  </a:cubicBezTo>
                  <a:cubicBezTo>
                    <a:pt x="5024" y="14115"/>
                    <a:pt x="5244" y="14167"/>
                    <a:pt x="5445" y="14167"/>
                  </a:cubicBezTo>
                  <a:cubicBezTo>
                    <a:pt x="5792" y="14167"/>
                    <a:pt x="6084" y="14013"/>
                    <a:pt x="6352" y="13860"/>
                  </a:cubicBezTo>
                  <a:lnTo>
                    <a:pt x="9497" y="12046"/>
                  </a:lnTo>
                  <a:cubicBezTo>
                    <a:pt x="10102" y="11683"/>
                    <a:pt x="10042" y="11441"/>
                    <a:pt x="9921" y="10836"/>
                  </a:cubicBezTo>
                  <a:cubicBezTo>
                    <a:pt x="9800" y="10171"/>
                    <a:pt x="9497" y="3698"/>
                    <a:pt x="9376" y="3154"/>
                  </a:cubicBezTo>
                  <a:cubicBezTo>
                    <a:pt x="9316" y="2610"/>
                    <a:pt x="9316" y="2549"/>
                    <a:pt x="9013" y="2368"/>
                  </a:cubicBezTo>
                  <a:cubicBezTo>
                    <a:pt x="8651" y="2126"/>
                    <a:pt x="6291" y="1037"/>
                    <a:pt x="5445" y="432"/>
                  </a:cubicBezTo>
                  <a:cubicBezTo>
                    <a:pt x="5006" y="110"/>
                    <a:pt x="4709" y="1"/>
                    <a:pt x="4471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8"/>
            <p:cNvSpPr/>
            <p:nvPr/>
          </p:nvSpPr>
          <p:spPr>
            <a:xfrm>
              <a:off x="702375" y="2989600"/>
              <a:ext cx="251050" cy="352425"/>
            </a:xfrm>
            <a:custGeom>
              <a:avLst/>
              <a:gdLst/>
              <a:ahLst/>
              <a:cxnLst/>
              <a:rect l="l" t="t" r="r" b="b"/>
              <a:pathLst>
                <a:path w="10042" h="14097" extrusionOk="0">
                  <a:moveTo>
                    <a:pt x="4417" y="1"/>
                  </a:moveTo>
                  <a:cubicBezTo>
                    <a:pt x="4170" y="1"/>
                    <a:pt x="3998" y="125"/>
                    <a:pt x="3811" y="281"/>
                  </a:cubicBezTo>
                  <a:cubicBezTo>
                    <a:pt x="3388" y="523"/>
                    <a:pt x="1331" y="1793"/>
                    <a:pt x="484" y="2277"/>
                  </a:cubicBezTo>
                  <a:cubicBezTo>
                    <a:pt x="0" y="2580"/>
                    <a:pt x="0" y="3063"/>
                    <a:pt x="61" y="3910"/>
                  </a:cubicBezTo>
                  <a:cubicBezTo>
                    <a:pt x="61" y="3910"/>
                    <a:pt x="424" y="9415"/>
                    <a:pt x="545" y="10806"/>
                  </a:cubicBezTo>
                  <a:cubicBezTo>
                    <a:pt x="605" y="11713"/>
                    <a:pt x="1089" y="11774"/>
                    <a:pt x="1512" y="12076"/>
                  </a:cubicBezTo>
                  <a:cubicBezTo>
                    <a:pt x="1996" y="12439"/>
                    <a:pt x="3750" y="13347"/>
                    <a:pt x="4718" y="13891"/>
                  </a:cubicBezTo>
                  <a:cubicBezTo>
                    <a:pt x="4989" y="14039"/>
                    <a:pt x="5230" y="14096"/>
                    <a:pt x="5444" y="14096"/>
                  </a:cubicBezTo>
                  <a:cubicBezTo>
                    <a:pt x="5757" y="14096"/>
                    <a:pt x="6015" y="13974"/>
                    <a:pt x="6230" y="13830"/>
                  </a:cubicBezTo>
                  <a:lnTo>
                    <a:pt x="9376" y="12016"/>
                  </a:lnTo>
                  <a:cubicBezTo>
                    <a:pt x="10041" y="11592"/>
                    <a:pt x="9920" y="11411"/>
                    <a:pt x="9860" y="10746"/>
                  </a:cubicBezTo>
                  <a:cubicBezTo>
                    <a:pt x="9739" y="10141"/>
                    <a:pt x="9376" y="3668"/>
                    <a:pt x="9315" y="3124"/>
                  </a:cubicBezTo>
                  <a:cubicBezTo>
                    <a:pt x="9194" y="2580"/>
                    <a:pt x="9255" y="2519"/>
                    <a:pt x="8892" y="2338"/>
                  </a:cubicBezTo>
                  <a:cubicBezTo>
                    <a:pt x="8590" y="2156"/>
                    <a:pt x="6230" y="1067"/>
                    <a:pt x="5384" y="402"/>
                  </a:cubicBezTo>
                  <a:cubicBezTo>
                    <a:pt x="4945" y="109"/>
                    <a:pt x="4648" y="1"/>
                    <a:pt x="4417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8"/>
            <p:cNvSpPr/>
            <p:nvPr/>
          </p:nvSpPr>
          <p:spPr>
            <a:xfrm>
              <a:off x="702375" y="2990375"/>
              <a:ext cx="249525" cy="350775"/>
            </a:xfrm>
            <a:custGeom>
              <a:avLst/>
              <a:gdLst/>
              <a:ahLst/>
              <a:cxnLst/>
              <a:rect l="l" t="t" r="r" b="b"/>
              <a:pathLst>
                <a:path w="9981" h="14031" extrusionOk="0">
                  <a:moveTo>
                    <a:pt x="4416" y="0"/>
                  </a:moveTo>
                  <a:cubicBezTo>
                    <a:pt x="4170" y="0"/>
                    <a:pt x="3998" y="125"/>
                    <a:pt x="3811" y="250"/>
                  </a:cubicBezTo>
                  <a:cubicBezTo>
                    <a:pt x="3388" y="552"/>
                    <a:pt x="1331" y="1762"/>
                    <a:pt x="545" y="2246"/>
                  </a:cubicBezTo>
                  <a:cubicBezTo>
                    <a:pt x="0" y="2609"/>
                    <a:pt x="0" y="3093"/>
                    <a:pt x="61" y="3879"/>
                  </a:cubicBezTo>
                  <a:cubicBezTo>
                    <a:pt x="61" y="3879"/>
                    <a:pt x="424" y="9384"/>
                    <a:pt x="545" y="10775"/>
                  </a:cubicBezTo>
                  <a:cubicBezTo>
                    <a:pt x="605" y="11622"/>
                    <a:pt x="1089" y="11682"/>
                    <a:pt x="1512" y="12045"/>
                  </a:cubicBezTo>
                  <a:cubicBezTo>
                    <a:pt x="1996" y="12348"/>
                    <a:pt x="3750" y="13255"/>
                    <a:pt x="4718" y="13799"/>
                  </a:cubicBezTo>
                  <a:cubicBezTo>
                    <a:pt x="4982" y="13968"/>
                    <a:pt x="5218" y="14031"/>
                    <a:pt x="5429" y="14031"/>
                  </a:cubicBezTo>
                  <a:cubicBezTo>
                    <a:pt x="5749" y="14031"/>
                    <a:pt x="6012" y="13885"/>
                    <a:pt x="6230" y="13739"/>
                  </a:cubicBezTo>
                  <a:lnTo>
                    <a:pt x="9376" y="11924"/>
                  </a:lnTo>
                  <a:cubicBezTo>
                    <a:pt x="9981" y="11561"/>
                    <a:pt x="9920" y="11380"/>
                    <a:pt x="9799" y="10715"/>
                  </a:cubicBezTo>
                  <a:cubicBezTo>
                    <a:pt x="9739" y="10049"/>
                    <a:pt x="9376" y="3637"/>
                    <a:pt x="9255" y="3153"/>
                  </a:cubicBezTo>
                  <a:cubicBezTo>
                    <a:pt x="9194" y="2609"/>
                    <a:pt x="9194" y="2549"/>
                    <a:pt x="8892" y="2307"/>
                  </a:cubicBezTo>
                  <a:cubicBezTo>
                    <a:pt x="8590" y="2125"/>
                    <a:pt x="6230" y="1036"/>
                    <a:pt x="5384" y="431"/>
                  </a:cubicBezTo>
                  <a:cubicBezTo>
                    <a:pt x="4945" y="110"/>
                    <a:pt x="4648" y="0"/>
                    <a:pt x="4416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8"/>
            <p:cNvSpPr/>
            <p:nvPr/>
          </p:nvSpPr>
          <p:spPr>
            <a:xfrm>
              <a:off x="702375" y="2991125"/>
              <a:ext cx="249525" cy="349375"/>
            </a:xfrm>
            <a:custGeom>
              <a:avLst/>
              <a:gdLst/>
              <a:ahLst/>
              <a:cxnLst/>
              <a:rect l="l" t="t" r="r" b="b"/>
              <a:pathLst>
                <a:path w="9981" h="13975" extrusionOk="0">
                  <a:moveTo>
                    <a:pt x="4432" y="0"/>
                  </a:moveTo>
                  <a:cubicBezTo>
                    <a:pt x="4186" y="0"/>
                    <a:pt x="3998" y="124"/>
                    <a:pt x="3811" y="280"/>
                  </a:cubicBezTo>
                  <a:cubicBezTo>
                    <a:pt x="3388" y="522"/>
                    <a:pt x="1331" y="1793"/>
                    <a:pt x="545" y="2277"/>
                  </a:cubicBezTo>
                  <a:cubicBezTo>
                    <a:pt x="61" y="2579"/>
                    <a:pt x="0" y="3063"/>
                    <a:pt x="61" y="3910"/>
                  </a:cubicBezTo>
                  <a:cubicBezTo>
                    <a:pt x="61" y="3910"/>
                    <a:pt x="484" y="9354"/>
                    <a:pt x="545" y="10685"/>
                  </a:cubicBezTo>
                  <a:cubicBezTo>
                    <a:pt x="605" y="11592"/>
                    <a:pt x="1089" y="11652"/>
                    <a:pt x="1573" y="11955"/>
                  </a:cubicBezTo>
                  <a:cubicBezTo>
                    <a:pt x="1996" y="12318"/>
                    <a:pt x="3750" y="13225"/>
                    <a:pt x="4718" y="13769"/>
                  </a:cubicBezTo>
                  <a:cubicBezTo>
                    <a:pt x="4989" y="13917"/>
                    <a:pt x="5220" y="13975"/>
                    <a:pt x="5427" y="13975"/>
                  </a:cubicBezTo>
                  <a:cubicBezTo>
                    <a:pt x="5728" y="13975"/>
                    <a:pt x="5979" y="13852"/>
                    <a:pt x="6230" y="13709"/>
                  </a:cubicBezTo>
                  <a:lnTo>
                    <a:pt x="9315" y="11894"/>
                  </a:lnTo>
                  <a:cubicBezTo>
                    <a:pt x="9981" y="11531"/>
                    <a:pt x="9920" y="11289"/>
                    <a:pt x="9799" y="10685"/>
                  </a:cubicBezTo>
                  <a:cubicBezTo>
                    <a:pt x="9678" y="10019"/>
                    <a:pt x="9376" y="3668"/>
                    <a:pt x="9255" y="3123"/>
                  </a:cubicBezTo>
                  <a:cubicBezTo>
                    <a:pt x="9134" y="2579"/>
                    <a:pt x="9194" y="2519"/>
                    <a:pt x="8892" y="2337"/>
                  </a:cubicBezTo>
                  <a:cubicBezTo>
                    <a:pt x="8529" y="2095"/>
                    <a:pt x="6230" y="1067"/>
                    <a:pt x="5323" y="401"/>
                  </a:cubicBezTo>
                  <a:cubicBezTo>
                    <a:pt x="4943" y="109"/>
                    <a:pt x="4662" y="0"/>
                    <a:pt x="4432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8"/>
            <p:cNvSpPr/>
            <p:nvPr/>
          </p:nvSpPr>
          <p:spPr>
            <a:xfrm>
              <a:off x="703875" y="2991875"/>
              <a:ext cx="246525" cy="347775"/>
            </a:xfrm>
            <a:custGeom>
              <a:avLst/>
              <a:gdLst/>
              <a:ahLst/>
              <a:cxnLst/>
              <a:rect l="l" t="t" r="r" b="b"/>
              <a:pathLst>
                <a:path w="9861" h="13911" extrusionOk="0">
                  <a:moveTo>
                    <a:pt x="4393" y="1"/>
                  </a:moveTo>
                  <a:cubicBezTo>
                    <a:pt x="4156" y="1"/>
                    <a:pt x="3970" y="126"/>
                    <a:pt x="3751" y="250"/>
                  </a:cubicBezTo>
                  <a:cubicBezTo>
                    <a:pt x="3328" y="553"/>
                    <a:pt x="1331" y="1763"/>
                    <a:pt x="485" y="2247"/>
                  </a:cubicBezTo>
                  <a:cubicBezTo>
                    <a:pt x="1" y="2549"/>
                    <a:pt x="1" y="3033"/>
                    <a:pt x="61" y="3880"/>
                  </a:cubicBezTo>
                  <a:cubicBezTo>
                    <a:pt x="61" y="3880"/>
                    <a:pt x="424" y="9324"/>
                    <a:pt x="545" y="10655"/>
                  </a:cubicBezTo>
                  <a:cubicBezTo>
                    <a:pt x="606" y="11562"/>
                    <a:pt x="1089" y="11622"/>
                    <a:pt x="1513" y="11925"/>
                  </a:cubicBezTo>
                  <a:cubicBezTo>
                    <a:pt x="1936" y="12227"/>
                    <a:pt x="3690" y="13135"/>
                    <a:pt x="4658" y="13679"/>
                  </a:cubicBezTo>
                  <a:cubicBezTo>
                    <a:pt x="4922" y="13847"/>
                    <a:pt x="5148" y="13910"/>
                    <a:pt x="5351" y="13910"/>
                  </a:cubicBezTo>
                  <a:cubicBezTo>
                    <a:pt x="5660" y="13910"/>
                    <a:pt x="5915" y="13764"/>
                    <a:pt x="6170" y="13618"/>
                  </a:cubicBezTo>
                  <a:lnTo>
                    <a:pt x="9255" y="11804"/>
                  </a:lnTo>
                  <a:cubicBezTo>
                    <a:pt x="9860" y="11441"/>
                    <a:pt x="9800" y="11259"/>
                    <a:pt x="9739" y="10594"/>
                  </a:cubicBezTo>
                  <a:cubicBezTo>
                    <a:pt x="9618" y="9989"/>
                    <a:pt x="9255" y="3638"/>
                    <a:pt x="9195" y="3093"/>
                  </a:cubicBezTo>
                  <a:cubicBezTo>
                    <a:pt x="9074" y="2549"/>
                    <a:pt x="9134" y="2489"/>
                    <a:pt x="8772" y="2307"/>
                  </a:cubicBezTo>
                  <a:cubicBezTo>
                    <a:pt x="8469" y="2126"/>
                    <a:pt x="6110" y="1037"/>
                    <a:pt x="5263" y="432"/>
                  </a:cubicBezTo>
                  <a:cubicBezTo>
                    <a:pt x="4883" y="110"/>
                    <a:pt x="4616" y="1"/>
                    <a:pt x="4393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8"/>
            <p:cNvSpPr/>
            <p:nvPr/>
          </p:nvSpPr>
          <p:spPr>
            <a:xfrm>
              <a:off x="703875" y="2993175"/>
              <a:ext cx="246525" cy="345725"/>
            </a:xfrm>
            <a:custGeom>
              <a:avLst/>
              <a:gdLst/>
              <a:ahLst/>
              <a:cxnLst/>
              <a:rect l="l" t="t" r="r" b="b"/>
              <a:pathLst>
                <a:path w="9861" h="13829" extrusionOk="0">
                  <a:moveTo>
                    <a:pt x="4419" y="0"/>
                  </a:moveTo>
                  <a:cubicBezTo>
                    <a:pt x="4169" y="0"/>
                    <a:pt x="3977" y="130"/>
                    <a:pt x="3751" y="259"/>
                  </a:cubicBezTo>
                  <a:cubicBezTo>
                    <a:pt x="3328" y="501"/>
                    <a:pt x="1331" y="1771"/>
                    <a:pt x="545" y="2255"/>
                  </a:cubicBezTo>
                  <a:cubicBezTo>
                    <a:pt x="61" y="2558"/>
                    <a:pt x="1" y="2981"/>
                    <a:pt x="61" y="3828"/>
                  </a:cubicBezTo>
                  <a:cubicBezTo>
                    <a:pt x="61" y="3828"/>
                    <a:pt x="485" y="9211"/>
                    <a:pt x="545" y="10603"/>
                  </a:cubicBezTo>
                  <a:cubicBezTo>
                    <a:pt x="606" y="11449"/>
                    <a:pt x="1089" y="11510"/>
                    <a:pt x="1513" y="11873"/>
                  </a:cubicBezTo>
                  <a:cubicBezTo>
                    <a:pt x="1997" y="12175"/>
                    <a:pt x="3690" y="13083"/>
                    <a:pt x="4658" y="13627"/>
                  </a:cubicBezTo>
                  <a:cubicBezTo>
                    <a:pt x="4896" y="13770"/>
                    <a:pt x="5116" y="13828"/>
                    <a:pt x="5320" y="13828"/>
                  </a:cubicBezTo>
                  <a:cubicBezTo>
                    <a:pt x="5635" y="13828"/>
                    <a:pt x="5914" y="13689"/>
                    <a:pt x="6170" y="13506"/>
                  </a:cubicBezTo>
                  <a:lnTo>
                    <a:pt x="9255" y="11752"/>
                  </a:lnTo>
                  <a:cubicBezTo>
                    <a:pt x="9860" y="11389"/>
                    <a:pt x="9800" y="11147"/>
                    <a:pt x="9679" y="10542"/>
                  </a:cubicBezTo>
                  <a:cubicBezTo>
                    <a:pt x="9618" y="9937"/>
                    <a:pt x="9255" y="3586"/>
                    <a:pt x="9134" y="3041"/>
                  </a:cubicBezTo>
                  <a:cubicBezTo>
                    <a:pt x="9074" y="2558"/>
                    <a:pt x="9074" y="2497"/>
                    <a:pt x="8772" y="2255"/>
                  </a:cubicBezTo>
                  <a:cubicBezTo>
                    <a:pt x="8469" y="2074"/>
                    <a:pt x="6110" y="1045"/>
                    <a:pt x="5263" y="380"/>
                  </a:cubicBezTo>
                  <a:cubicBezTo>
                    <a:pt x="4897" y="98"/>
                    <a:pt x="4636" y="0"/>
                    <a:pt x="4419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8"/>
            <p:cNvSpPr/>
            <p:nvPr/>
          </p:nvSpPr>
          <p:spPr>
            <a:xfrm>
              <a:off x="705400" y="2993975"/>
              <a:ext cx="245000" cy="343500"/>
            </a:xfrm>
            <a:custGeom>
              <a:avLst/>
              <a:gdLst/>
              <a:ahLst/>
              <a:cxnLst/>
              <a:rect l="l" t="t" r="r" b="b"/>
              <a:pathLst>
                <a:path w="9800" h="13740" extrusionOk="0">
                  <a:moveTo>
                    <a:pt x="4310" y="0"/>
                  </a:moveTo>
                  <a:cubicBezTo>
                    <a:pt x="4083" y="0"/>
                    <a:pt x="3902" y="106"/>
                    <a:pt x="3690" y="227"/>
                  </a:cubicBezTo>
                  <a:cubicBezTo>
                    <a:pt x="3267" y="529"/>
                    <a:pt x="1270" y="1739"/>
                    <a:pt x="484" y="2223"/>
                  </a:cubicBezTo>
                  <a:cubicBezTo>
                    <a:pt x="0" y="2526"/>
                    <a:pt x="0" y="3009"/>
                    <a:pt x="61" y="3796"/>
                  </a:cubicBezTo>
                  <a:cubicBezTo>
                    <a:pt x="61" y="3796"/>
                    <a:pt x="424" y="9179"/>
                    <a:pt x="484" y="10510"/>
                  </a:cubicBezTo>
                  <a:cubicBezTo>
                    <a:pt x="545" y="11417"/>
                    <a:pt x="1028" y="11478"/>
                    <a:pt x="1512" y="11780"/>
                  </a:cubicBezTo>
                  <a:cubicBezTo>
                    <a:pt x="1936" y="12083"/>
                    <a:pt x="3629" y="12990"/>
                    <a:pt x="4597" y="13534"/>
                  </a:cubicBezTo>
                  <a:cubicBezTo>
                    <a:pt x="4843" y="13682"/>
                    <a:pt x="5070" y="13740"/>
                    <a:pt x="5280" y="13740"/>
                  </a:cubicBezTo>
                  <a:cubicBezTo>
                    <a:pt x="5586" y="13740"/>
                    <a:pt x="5858" y="13617"/>
                    <a:pt x="6109" y="13474"/>
                  </a:cubicBezTo>
                  <a:lnTo>
                    <a:pt x="9134" y="11720"/>
                  </a:lnTo>
                  <a:cubicBezTo>
                    <a:pt x="9799" y="11357"/>
                    <a:pt x="9678" y="11115"/>
                    <a:pt x="9618" y="10510"/>
                  </a:cubicBezTo>
                  <a:cubicBezTo>
                    <a:pt x="9497" y="9845"/>
                    <a:pt x="9134" y="3554"/>
                    <a:pt x="9073" y="3070"/>
                  </a:cubicBezTo>
                  <a:cubicBezTo>
                    <a:pt x="8952" y="2526"/>
                    <a:pt x="9013" y="2465"/>
                    <a:pt x="8711" y="2284"/>
                  </a:cubicBezTo>
                  <a:cubicBezTo>
                    <a:pt x="8408" y="2042"/>
                    <a:pt x="6049" y="1013"/>
                    <a:pt x="5202" y="408"/>
                  </a:cubicBezTo>
                  <a:cubicBezTo>
                    <a:pt x="4809" y="106"/>
                    <a:pt x="4537" y="0"/>
                    <a:pt x="4310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8"/>
            <p:cNvSpPr/>
            <p:nvPr/>
          </p:nvSpPr>
          <p:spPr>
            <a:xfrm>
              <a:off x="705400" y="2994675"/>
              <a:ext cx="243475" cy="342700"/>
            </a:xfrm>
            <a:custGeom>
              <a:avLst/>
              <a:gdLst/>
              <a:ahLst/>
              <a:cxnLst/>
              <a:rect l="l" t="t" r="r" b="b"/>
              <a:pathLst>
                <a:path w="9739" h="13708" extrusionOk="0">
                  <a:moveTo>
                    <a:pt x="4358" y="1"/>
                  </a:moveTo>
                  <a:cubicBezTo>
                    <a:pt x="4108" y="1"/>
                    <a:pt x="3916" y="130"/>
                    <a:pt x="3690" y="259"/>
                  </a:cubicBezTo>
                  <a:cubicBezTo>
                    <a:pt x="3327" y="501"/>
                    <a:pt x="1270" y="1711"/>
                    <a:pt x="545" y="2195"/>
                  </a:cubicBezTo>
                  <a:cubicBezTo>
                    <a:pt x="0" y="2498"/>
                    <a:pt x="0" y="2981"/>
                    <a:pt x="61" y="3828"/>
                  </a:cubicBezTo>
                  <a:cubicBezTo>
                    <a:pt x="61" y="3828"/>
                    <a:pt x="424" y="9151"/>
                    <a:pt x="545" y="10482"/>
                  </a:cubicBezTo>
                  <a:cubicBezTo>
                    <a:pt x="605" y="11389"/>
                    <a:pt x="1089" y="11450"/>
                    <a:pt x="1512" y="11752"/>
                  </a:cubicBezTo>
                  <a:cubicBezTo>
                    <a:pt x="1936" y="12055"/>
                    <a:pt x="3690" y="12962"/>
                    <a:pt x="4597" y="13506"/>
                  </a:cubicBezTo>
                  <a:cubicBezTo>
                    <a:pt x="4835" y="13649"/>
                    <a:pt x="5055" y="13708"/>
                    <a:pt x="5259" y="13708"/>
                  </a:cubicBezTo>
                  <a:cubicBezTo>
                    <a:pt x="5574" y="13708"/>
                    <a:pt x="5853" y="13569"/>
                    <a:pt x="6109" y="13386"/>
                  </a:cubicBezTo>
                  <a:lnTo>
                    <a:pt x="9134" y="11631"/>
                  </a:lnTo>
                  <a:cubicBezTo>
                    <a:pt x="9739" y="11268"/>
                    <a:pt x="9678" y="11087"/>
                    <a:pt x="9557" y="10422"/>
                  </a:cubicBezTo>
                  <a:cubicBezTo>
                    <a:pt x="9497" y="9817"/>
                    <a:pt x="9134" y="3586"/>
                    <a:pt x="9073" y="3042"/>
                  </a:cubicBezTo>
                  <a:cubicBezTo>
                    <a:pt x="8952" y="2498"/>
                    <a:pt x="9013" y="2437"/>
                    <a:pt x="8650" y="2256"/>
                  </a:cubicBezTo>
                  <a:cubicBezTo>
                    <a:pt x="8348" y="2074"/>
                    <a:pt x="6049" y="1046"/>
                    <a:pt x="5202" y="380"/>
                  </a:cubicBezTo>
                  <a:cubicBezTo>
                    <a:pt x="4836" y="99"/>
                    <a:pt x="4575" y="1"/>
                    <a:pt x="4358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8"/>
            <p:cNvSpPr/>
            <p:nvPr/>
          </p:nvSpPr>
          <p:spPr>
            <a:xfrm>
              <a:off x="705400" y="2995475"/>
              <a:ext cx="243475" cy="340500"/>
            </a:xfrm>
            <a:custGeom>
              <a:avLst/>
              <a:gdLst/>
              <a:ahLst/>
              <a:cxnLst/>
              <a:rect l="l" t="t" r="r" b="b"/>
              <a:pathLst>
                <a:path w="9739" h="13620" extrusionOk="0">
                  <a:moveTo>
                    <a:pt x="4310" y="1"/>
                  </a:moveTo>
                  <a:cubicBezTo>
                    <a:pt x="4083" y="1"/>
                    <a:pt x="3902" y="106"/>
                    <a:pt x="3690" y="227"/>
                  </a:cubicBezTo>
                  <a:cubicBezTo>
                    <a:pt x="3327" y="530"/>
                    <a:pt x="1331" y="1740"/>
                    <a:pt x="545" y="2224"/>
                  </a:cubicBezTo>
                  <a:cubicBezTo>
                    <a:pt x="61" y="2526"/>
                    <a:pt x="0" y="2949"/>
                    <a:pt x="61" y="3796"/>
                  </a:cubicBezTo>
                  <a:cubicBezTo>
                    <a:pt x="61" y="3796"/>
                    <a:pt x="484" y="9119"/>
                    <a:pt x="545" y="10450"/>
                  </a:cubicBezTo>
                  <a:cubicBezTo>
                    <a:pt x="605" y="11297"/>
                    <a:pt x="1089" y="11357"/>
                    <a:pt x="1512" y="11660"/>
                  </a:cubicBezTo>
                  <a:cubicBezTo>
                    <a:pt x="1936" y="12023"/>
                    <a:pt x="3690" y="12870"/>
                    <a:pt x="4597" y="13414"/>
                  </a:cubicBezTo>
                  <a:cubicBezTo>
                    <a:pt x="4843" y="13562"/>
                    <a:pt x="5070" y="13619"/>
                    <a:pt x="5280" y="13619"/>
                  </a:cubicBezTo>
                  <a:cubicBezTo>
                    <a:pt x="5586" y="13619"/>
                    <a:pt x="5858" y="13497"/>
                    <a:pt x="6109" y="13354"/>
                  </a:cubicBezTo>
                  <a:lnTo>
                    <a:pt x="9134" y="11599"/>
                  </a:lnTo>
                  <a:cubicBezTo>
                    <a:pt x="9739" y="11236"/>
                    <a:pt x="9678" y="10994"/>
                    <a:pt x="9557" y="10390"/>
                  </a:cubicBezTo>
                  <a:cubicBezTo>
                    <a:pt x="9436" y="9785"/>
                    <a:pt x="9134" y="3554"/>
                    <a:pt x="9013" y="3010"/>
                  </a:cubicBezTo>
                  <a:cubicBezTo>
                    <a:pt x="8952" y="2526"/>
                    <a:pt x="8952" y="2466"/>
                    <a:pt x="8650" y="2284"/>
                  </a:cubicBezTo>
                  <a:cubicBezTo>
                    <a:pt x="8348" y="2042"/>
                    <a:pt x="6049" y="1014"/>
                    <a:pt x="5202" y="409"/>
                  </a:cubicBezTo>
                  <a:cubicBezTo>
                    <a:pt x="4809" y="106"/>
                    <a:pt x="4537" y="1"/>
                    <a:pt x="4310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8"/>
            <p:cNvSpPr/>
            <p:nvPr/>
          </p:nvSpPr>
          <p:spPr>
            <a:xfrm>
              <a:off x="706900" y="2996200"/>
              <a:ext cx="240475" cy="339275"/>
            </a:xfrm>
            <a:custGeom>
              <a:avLst/>
              <a:gdLst/>
              <a:ahLst/>
              <a:cxnLst/>
              <a:rect l="l" t="t" r="r" b="b"/>
              <a:pathLst>
                <a:path w="9619" h="13571" extrusionOk="0">
                  <a:moveTo>
                    <a:pt x="4298" y="0"/>
                  </a:moveTo>
                  <a:cubicBezTo>
                    <a:pt x="4048" y="0"/>
                    <a:pt x="3856" y="130"/>
                    <a:pt x="3630" y="259"/>
                  </a:cubicBezTo>
                  <a:cubicBezTo>
                    <a:pt x="3267" y="501"/>
                    <a:pt x="1271" y="1711"/>
                    <a:pt x="485" y="2195"/>
                  </a:cubicBezTo>
                  <a:cubicBezTo>
                    <a:pt x="1" y="2497"/>
                    <a:pt x="1" y="2981"/>
                    <a:pt x="61" y="3767"/>
                  </a:cubicBezTo>
                  <a:cubicBezTo>
                    <a:pt x="61" y="3767"/>
                    <a:pt x="424" y="9090"/>
                    <a:pt x="545" y="10421"/>
                  </a:cubicBezTo>
                  <a:cubicBezTo>
                    <a:pt x="605" y="11268"/>
                    <a:pt x="1029" y="11328"/>
                    <a:pt x="1452" y="11631"/>
                  </a:cubicBezTo>
                  <a:cubicBezTo>
                    <a:pt x="1876" y="11933"/>
                    <a:pt x="3630" y="12841"/>
                    <a:pt x="4537" y="13385"/>
                  </a:cubicBezTo>
                  <a:cubicBezTo>
                    <a:pt x="4760" y="13518"/>
                    <a:pt x="4966" y="13570"/>
                    <a:pt x="5158" y="13570"/>
                  </a:cubicBezTo>
                  <a:cubicBezTo>
                    <a:pt x="5490" y="13570"/>
                    <a:pt x="5782" y="13417"/>
                    <a:pt x="6049" y="13264"/>
                  </a:cubicBezTo>
                  <a:lnTo>
                    <a:pt x="9013" y="11510"/>
                  </a:lnTo>
                  <a:cubicBezTo>
                    <a:pt x="9618" y="11207"/>
                    <a:pt x="9558" y="10965"/>
                    <a:pt x="9497" y="10361"/>
                  </a:cubicBezTo>
                  <a:cubicBezTo>
                    <a:pt x="9376" y="9756"/>
                    <a:pt x="9013" y="3525"/>
                    <a:pt x="8953" y="3041"/>
                  </a:cubicBezTo>
                  <a:cubicBezTo>
                    <a:pt x="8832" y="2497"/>
                    <a:pt x="8892" y="2437"/>
                    <a:pt x="8590" y="2255"/>
                  </a:cubicBezTo>
                  <a:cubicBezTo>
                    <a:pt x="8288" y="2074"/>
                    <a:pt x="5989" y="1045"/>
                    <a:pt x="5142" y="380"/>
                  </a:cubicBezTo>
                  <a:cubicBezTo>
                    <a:pt x="4776" y="98"/>
                    <a:pt x="4515" y="0"/>
                    <a:pt x="4298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8"/>
            <p:cNvSpPr/>
            <p:nvPr/>
          </p:nvSpPr>
          <p:spPr>
            <a:xfrm>
              <a:off x="706900" y="2997175"/>
              <a:ext cx="240475" cy="337275"/>
            </a:xfrm>
            <a:custGeom>
              <a:avLst/>
              <a:gdLst/>
              <a:ahLst/>
              <a:cxnLst/>
              <a:rect l="l" t="t" r="r" b="b"/>
              <a:pathLst>
                <a:path w="9619" h="13491" extrusionOk="0">
                  <a:moveTo>
                    <a:pt x="4273" y="0"/>
                  </a:moveTo>
                  <a:cubicBezTo>
                    <a:pt x="4035" y="0"/>
                    <a:pt x="3849" y="124"/>
                    <a:pt x="3630" y="280"/>
                  </a:cubicBezTo>
                  <a:cubicBezTo>
                    <a:pt x="3267" y="522"/>
                    <a:pt x="1271" y="1732"/>
                    <a:pt x="545" y="2216"/>
                  </a:cubicBezTo>
                  <a:cubicBezTo>
                    <a:pt x="61" y="2519"/>
                    <a:pt x="1" y="2942"/>
                    <a:pt x="61" y="3728"/>
                  </a:cubicBezTo>
                  <a:cubicBezTo>
                    <a:pt x="61" y="3728"/>
                    <a:pt x="424" y="8991"/>
                    <a:pt x="545" y="10322"/>
                  </a:cubicBezTo>
                  <a:cubicBezTo>
                    <a:pt x="605" y="11168"/>
                    <a:pt x="1089" y="11229"/>
                    <a:pt x="1513" y="11592"/>
                  </a:cubicBezTo>
                  <a:cubicBezTo>
                    <a:pt x="1936" y="11894"/>
                    <a:pt x="3630" y="12741"/>
                    <a:pt x="4537" y="13286"/>
                  </a:cubicBezTo>
                  <a:cubicBezTo>
                    <a:pt x="4783" y="13433"/>
                    <a:pt x="5010" y="13491"/>
                    <a:pt x="5220" y="13491"/>
                  </a:cubicBezTo>
                  <a:cubicBezTo>
                    <a:pt x="5526" y="13491"/>
                    <a:pt x="5798" y="13369"/>
                    <a:pt x="6049" y="13225"/>
                  </a:cubicBezTo>
                  <a:lnTo>
                    <a:pt x="9013" y="11471"/>
                  </a:lnTo>
                  <a:cubicBezTo>
                    <a:pt x="9618" y="11108"/>
                    <a:pt x="9558" y="10926"/>
                    <a:pt x="9437" y="10322"/>
                  </a:cubicBezTo>
                  <a:cubicBezTo>
                    <a:pt x="9376" y="9656"/>
                    <a:pt x="9013" y="3547"/>
                    <a:pt x="8953" y="3002"/>
                  </a:cubicBezTo>
                  <a:cubicBezTo>
                    <a:pt x="8832" y="2519"/>
                    <a:pt x="8892" y="2458"/>
                    <a:pt x="8530" y="2216"/>
                  </a:cubicBezTo>
                  <a:cubicBezTo>
                    <a:pt x="8227" y="2035"/>
                    <a:pt x="5989" y="1006"/>
                    <a:pt x="5142" y="401"/>
                  </a:cubicBezTo>
                  <a:cubicBezTo>
                    <a:pt x="4762" y="109"/>
                    <a:pt x="4495" y="0"/>
                    <a:pt x="4273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8"/>
            <p:cNvSpPr/>
            <p:nvPr/>
          </p:nvSpPr>
          <p:spPr>
            <a:xfrm>
              <a:off x="708425" y="2998500"/>
              <a:ext cx="237425" cy="334775"/>
            </a:xfrm>
            <a:custGeom>
              <a:avLst/>
              <a:gdLst/>
              <a:ahLst/>
              <a:cxnLst/>
              <a:rect l="l" t="t" r="r" b="b"/>
              <a:pathLst>
                <a:path w="9497" h="13391" extrusionOk="0">
                  <a:moveTo>
                    <a:pt x="4189" y="1"/>
                  </a:moveTo>
                  <a:cubicBezTo>
                    <a:pt x="3962" y="1"/>
                    <a:pt x="3781" y="106"/>
                    <a:pt x="3569" y="227"/>
                  </a:cubicBezTo>
                  <a:cubicBezTo>
                    <a:pt x="3206" y="469"/>
                    <a:pt x="1270" y="1679"/>
                    <a:pt x="484" y="2163"/>
                  </a:cubicBezTo>
                  <a:cubicBezTo>
                    <a:pt x="0" y="2466"/>
                    <a:pt x="0" y="2889"/>
                    <a:pt x="61" y="3736"/>
                  </a:cubicBezTo>
                  <a:cubicBezTo>
                    <a:pt x="61" y="3736"/>
                    <a:pt x="424" y="8938"/>
                    <a:pt x="484" y="10269"/>
                  </a:cubicBezTo>
                  <a:cubicBezTo>
                    <a:pt x="544" y="11115"/>
                    <a:pt x="1028" y="11176"/>
                    <a:pt x="1452" y="11478"/>
                  </a:cubicBezTo>
                  <a:cubicBezTo>
                    <a:pt x="1875" y="11781"/>
                    <a:pt x="3569" y="12688"/>
                    <a:pt x="4476" y="13233"/>
                  </a:cubicBezTo>
                  <a:cubicBezTo>
                    <a:pt x="4702" y="13345"/>
                    <a:pt x="4911" y="13391"/>
                    <a:pt x="5103" y="13391"/>
                  </a:cubicBezTo>
                  <a:cubicBezTo>
                    <a:pt x="5426" y="13391"/>
                    <a:pt x="5701" y="13263"/>
                    <a:pt x="5928" y="13112"/>
                  </a:cubicBezTo>
                  <a:lnTo>
                    <a:pt x="8952" y="11418"/>
                  </a:lnTo>
                  <a:cubicBezTo>
                    <a:pt x="9497" y="11055"/>
                    <a:pt x="9436" y="10813"/>
                    <a:pt x="9376" y="10208"/>
                  </a:cubicBezTo>
                  <a:cubicBezTo>
                    <a:pt x="9255" y="9603"/>
                    <a:pt x="8952" y="3494"/>
                    <a:pt x="8831" y="2949"/>
                  </a:cubicBezTo>
                  <a:cubicBezTo>
                    <a:pt x="8771" y="2466"/>
                    <a:pt x="8771" y="2405"/>
                    <a:pt x="8469" y="2224"/>
                  </a:cubicBezTo>
                  <a:cubicBezTo>
                    <a:pt x="8166" y="1982"/>
                    <a:pt x="5928" y="1014"/>
                    <a:pt x="5081" y="409"/>
                  </a:cubicBezTo>
                  <a:cubicBezTo>
                    <a:pt x="4688" y="106"/>
                    <a:pt x="4416" y="1"/>
                    <a:pt x="4189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8"/>
            <p:cNvSpPr/>
            <p:nvPr/>
          </p:nvSpPr>
          <p:spPr>
            <a:xfrm>
              <a:off x="708425" y="2998675"/>
              <a:ext cx="237425" cy="334275"/>
            </a:xfrm>
            <a:custGeom>
              <a:avLst/>
              <a:gdLst/>
              <a:ahLst/>
              <a:cxnLst/>
              <a:rect l="l" t="t" r="r" b="b"/>
              <a:pathLst>
                <a:path w="9497" h="13371" extrusionOk="0">
                  <a:moveTo>
                    <a:pt x="4218" y="1"/>
                  </a:moveTo>
                  <a:cubicBezTo>
                    <a:pt x="3988" y="1"/>
                    <a:pt x="3817" y="125"/>
                    <a:pt x="3629" y="281"/>
                  </a:cubicBezTo>
                  <a:cubicBezTo>
                    <a:pt x="3206" y="523"/>
                    <a:pt x="1270" y="1672"/>
                    <a:pt x="484" y="2156"/>
                  </a:cubicBezTo>
                  <a:cubicBezTo>
                    <a:pt x="0" y="2459"/>
                    <a:pt x="0" y="2942"/>
                    <a:pt x="61" y="3729"/>
                  </a:cubicBezTo>
                  <a:cubicBezTo>
                    <a:pt x="61" y="3729"/>
                    <a:pt x="424" y="8931"/>
                    <a:pt x="544" y="10262"/>
                  </a:cubicBezTo>
                  <a:cubicBezTo>
                    <a:pt x="605" y="11108"/>
                    <a:pt x="1028" y="11169"/>
                    <a:pt x="1452" y="11471"/>
                  </a:cubicBezTo>
                  <a:cubicBezTo>
                    <a:pt x="1875" y="11774"/>
                    <a:pt x="3569" y="12621"/>
                    <a:pt x="4476" y="13165"/>
                  </a:cubicBezTo>
                  <a:cubicBezTo>
                    <a:pt x="4722" y="13313"/>
                    <a:pt x="4949" y="13370"/>
                    <a:pt x="5155" y="13370"/>
                  </a:cubicBezTo>
                  <a:cubicBezTo>
                    <a:pt x="5455" y="13370"/>
                    <a:pt x="5713" y="13248"/>
                    <a:pt x="5928" y="13105"/>
                  </a:cubicBezTo>
                  <a:lnTo>
                    <a:pt x="8892" y="11350"/>
                  </a:lnTo>
                  <a:cubicBezTo>
                    <a:pt x="9497" y="10987"/>
                    <a:pt x="9436" y="10806"/>
                    <a:pt x="9315" y="10201"/>
                  </a:cubicBezTo>
                  <a:cubicBezTo>
                    <a:pt x="9255" y="9596"/>
                    <a:pt x="8892" y="3487"/>
                    <a:pt x="8831" y="3003"/>
                  </a:cubicBezTo>
                  <a:cubicBezTo>
                    <a:pt x="8710" y="2459"/>
                    <a:pt x="8771" y="2398"/>
                    <a:pt x="8469" y="2217"/>
                  </a:cubicBezTo>
                  <a:cubicBezTo>
                    <a:pt x="8166" y="2035"/>
                    <a:pt x="5928" y="1007"/>
                    <a:pt x="5081" y="402"/>
                  </a:cubicBezTo>
                  <a:cubicBezTo>
                    <a:pt x="4701" y="109"/>
                    <a:pt x="4434" y="1"/>
                    <a:pt x="4218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8"/>
            <p:cNvSpPr/>
            <p:nvPr/>
          </p:nvSpPr>
          <p:spPr>
            <a:xfrm>
              <a:off x="708425" y="3000025"/>
              <a:ext cx="237425" cy="331400"/>
            </a:xfrm>
            <a:custGeom>
              <a:avLst/>
              <a:gdLst/>
              <a:ahLst/>
              <a:cxnLst/>
              <a:rect l="l" t="t" r="r" b="b"/>
              <a:pathLst>
                <a:path w="9497" h="13256" extrusionOk="0">
                  <a:moveTo>
                    <a:pt x="4197" y="0"/>
                  </a:moveTo>
                  <a:cubicBezTo>
                    <a:pt x="3977" y="0"/>
                    <a:pt x="3811" y="106"/>
                    <a:pt x="3629" y="227"/>
                  </a:cubicBezTo>
                  <a:cubicBezTo>
                    <a:pt x="3206" y="469"/>
                    <a:pt x="1270" y="1679"/>
                    <a:pt x="544" y="2163"/>
                  </a:cubicBezTo>
                  <a:cubicBezTo>
                    <a:pt x="61" y="2465"/>
                    <a:pt x="0" y="2888"/>
                    <a:pt x="61" y="3675"/>
                  </a:cubicBezTo>
                  <a:cubicBezTo>
                    <a:pt x="61" y="3675"/>
                    <a:pt x="424" y="8877"/>
                    <a:pt x="544" y="10147"/>
                  </a:cubicBezTo>
                  <a:cubicBezTo>
                    <a:pt x="605" y="10994"/>
                    <a:pt x="1028" y="11054"/>
                    <a:pt x="1452" y="11357"/>
                  </a:cubicBezTo>
                  <a:cubicBezTo>
                    <a:pt x="1875" y="11659"/>
                    <a:pt x="3569" y="12567"/>
                    <a:pt x="4476" y="13051"/>
                  </a:cubicBezTo>
                  <a:cubicBezTo>
                    <a:pt x="4722" y="13198"/>
                    <a:pt x="4949" y="13256"/>
                    <a:pt x="5155" y="13256"/>
                  </a:cubicBezTo>
                  <a:cubicBezTo>
                    <a:pt x="5455" y="13256"/>
                    <a:pt x="5713" y="13134"/>
                    <a:pt x="5928" y="12990"/>
                  </a:cubicBezTo>
                  <a:lnTo>
                    <a:pt x="8892" y="11296"/>
                  </a:lnTo>
                  <a:cubicBezTo>
                    <a:pt x="9497" y="10933"/>
                    <a:pt x="9436" y="10752"/>
                    <a:pt x="9315" y="10147"/>
                  </a:cubicBezTo>
                  <a:cubicBezTo>
                    <a:pt x="9194" y="9542"/>
                    <a:pt x="8892" y="3433"/>
                    <a:pt x="8771" y="2949"/>
                  </a:cubicBezTo>
                  <a:cubicBezTo>
                    <a:pt x="8710" y="2465"/>
                    <a:pt x="8710" y="2405"/>
                    <a:pt x="8408" y="2163"/>
                  </a:cubicBezTo>
                  <a:cubicBezTo>
                    <a:pt x="8106" y="1981"/>
                    <a:pt x="5868" y="1013"/>
                    <a:pt x="5081" y="408"/>
                  </a:cubicBezTo>
                  <a:cubicBezTo>
                    <a:pt x="4688" y="106"/>
                    <a:pt x="4416" y="0"/>
                    <a:pt x="4197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8"/>
            <p:cNvSpPr/>
            <p:nvPr/>
          </p:nvSpPr>
          <p:spPr>
            <a:xfrm>
              <a:off x="709925" y="3000725"/>
              <a:ext cx="234425" cy="330700"/>
            </a:xfrm>
            <a:custGeom>
              <a:avLst/>
              <a:gdLst/>
              <a:ahLst/>
              <a:cxnLst/>
              <a:rect l="l" t="t" r="r" b="b"/>
              <a:pathLst>
                <a:path w="9377" h="13228" extrusionOk="0">
                  <a:moveTo>
                    <a:pt x="4183" y="1"/>
                  </a:moveTo>
                  <a:cubicBezTo>
                    <a:pt x="3940" y="1"/>
                    <a:pt x="3763" y="130"/>
                    <a:pt x="3569" y="259"/>
                  </a:cubicBezTo>
                  <a:cubicBezTo>
                    <a:pt x="3146" y="501"/>
                    <a:pt x="1210" y="1651"/>
                    <a:pt x="484" y="2135"/>
                  </a:cubicBezTo>
                  <a:cubicBezTo>
                    <a:pt x="1" y="2437"/>
                    <a:pt x="1" y="2860"/>
                    <a:pt x="61" y="3647"/>
                  </a:cubicBezTo>
                  <a:cubicBezTo>
                    <a:pt x="61" y="3647"/>
                    <a:pt x="424" y="8849"/>
                    <a:pt x="484" y="10119"/>
                  </a:cubicBezTo>
                  <a:cubicBezTo>
                    <a:pt x="545" y="10966"/>
                    <a:pt x="1029" y="11026"/>
                    <a:pt x="1452" y="11329"/>
                  </a:cubicBezTo>
                  <a:cubicBezTo>
                    <a:pt x="1876" y="11631"/>
                    <a:pt x="3509" y="12478"/>
                    <a:pt x="4416" y="13023"/>
                  </a:cubicBezTo>
                  <a:cubicBezTo>
                    <a:pt x="4662" y="13170"/>
                    <a:pt x="4889" y="13228"/>
                    <a:pt x="5095" y="13228"/>
                  </a:cubicBezTo>
                  <a:cubicBezTo>
                    <a:pt x="5395" y="13228"/>
                    <a:pt x="5653" y="13106"/>
                    <a:pt x="5868" y="12962"/>
                  </a:cubicBezTo>
                  <a:lnTo>
                    <a:pt x="8771" y="11208"/>
                  </a:lnTo>
                  <a:cubicBezTo>
                    <a:pt x="9376" y="10905"/>
                    <a:pt x="9316" y="10663"/>
                    <a:pt x="9255" y="10059"/>
                  </a:cubicBezTo>
                  <a:cubicBezTo>
                    <a:pt x="9134" y="9454"/>
                    <a:pt x="8832" y="3465"/>
                    <a:pt x="8711" y="2921"/>
                  </a:cubicBezTo>
                  <a:cubicBezTo>
                    <a:pt x="8650" y="2437"/>
                    <a:pt x="8650" y="2377"/>
                    <a:pt x="8348" y="2195"/>
                  </a:cubicBezTo>
                  <a:cubicBezTo>
                    <a:pt x="8046" y="2014"/>
                    <a:pt x="5808" y="985"/>
                    <a:pt x="5021" y="380"/>
                  </a:cubicBezTo>
                  <a:cubicBezTo>
                    <a:pt x="4655" y="99"/>
                    <a:pt x="4394" y="1"/>
                    <a:pt x="4183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8"/>
            <p:cNvSpPr/>
            <p:nvPr/>
          </p:nvSpPr>
          <p:spPr>
            <a:xfrm>
              <a:off x="709925" y="3001525"/>
              <a:ext cx="234425" cy="328400"/>
            </a:xfrm>
            <a:custGeom>
              <a:avLst/>
              <a:gdLst/>
              <a:ahLst/>
              <a:cxnLst/>
              <a:rect l="l" t="t" r="r" b="b"/>
              <a:pathLst>
                <a:path w="9377" h="13136" extrusionOk="0">
                  <a:moveTo>
                    <a:pt x="4137" y="1"/>
                  </a:moveTo>
                  <a:cubicBezTo>
                    <a:pt x="3917" y="1"/>
                    <a:pt x="3751" y="106"/>
                    <a:pt x="3569" y="227"/>
                  </a:cubicBezTo>
                  <a:cubicBezTo>
                    <a:pt x="3146" y="469"/>
                    <a:pt x="1271" y="1679"/>
                    <a:pt x="484" y="2103"/>
                  </a:cubicBezTo>
                  <a:cubicBezTo>
                    <a:pt x="1" y="2405"/>
                    <a:pt x="1" y="2889"/>
                    <a:pt x="61" y="3675"/>
                  </a:cubicBezTo>
                  <a:cubicBezTo>
                    <a:pt x="61" y="3675"/>
                    <a:pt x="424" y="8756"/>
                    <a:pt x="545" y="10087"/>
                  </a:cubicBezTo>
                  <a:cubicBezTo>
                    <a:pt x="605" y="10934"/>
                    <a:pt x="1029" y="10994"/>
                    <a:pt x="1452" y="11297"/>
                  </a:cubicBezTo>
                  <a:cubicBezTo>
                    <a:pt x="1876" y="11599"/>
                    <a:pt x="3509" y="12446"/>
                    <a:pt x="4416" y="12930"/>
                  </a:cubicBezTo>
                  <a:cubicBezTo>
                    <a:pt x="4662" y="13078"/>
                    <a:pt x="4889" y="13135"/>
                    <a:pt x="5095" y="13135"/>
                  </a:cubicBezTo>
                  <a:cubicBezTo>
                    <a:pt x="5395" y="13135"/>
                    <a:pt x="5653" y="13013"/>
                    <a:pt x="5868" y="12870"/>
                  </a:cubicBezTo>
                  <a:lnTo>
                    <a:pt x="8771" y="11176"/>
                  </a:lnTo>
                  <a:cubicBezTo>
                    <a:pt x="9376" y="10813"/>
                    <a:pt x="9316" y="10631"/>
                    <a:pt x="9195" y="10027"/>
                  </a:cubicBezTo>
                  <a:cubicBezTo>
                    <a:pt x="9134" y="9422"/>
                    <a:pt x="8771" y="3433"/>
                    <a:pt x="8711" y="2949"/>
                  </a:cubicBezTo>
                  <a:cubicBezTo>
                    <a:pt x="8590" y="2405"/>
                    <a:pt x="8650" y="2345"/>
                    <a:pt x="8348" y="2163"/>
                  </a:cubicBezTo>
                  <a:cubicBezTo>
                    <a:pt x="8046" y="1982"/>
                    <a:pt x="5808" y="953"/>
                    <a:pt x="5021" y="409"/>
                  </a:cubicBezTo>
                  <a:cubicBezTo>
                    <a:pt x="4628" y="106"/>
                    <a:pt x="4356" y="1"/>
                    <a:pt x="4137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8"/>
            <p:cNvSpPr/>
            <p:nvPr/>
          </p:nvSpPr>
          <p:spPr>
            <a:xfrm>
              <a:off x="711450" y="3002250"/>
              <a:ext cx="231375" cy="327175"/>
            </a:xfrm>
            <a:custGeom>
              <a:avLst/>
              <a:gdLst/>
              <a:ahLst/>
              <a:cxnLst/>
              <a:rect l="l" t="t" r="r" b="b"/>
              <a:pathLst>
                <a:path w="9255" h="13087" extrusionOk="0">
                  <a:moveTo>
                    <a:pt x="4122" y="0"/>
                  </a:moveTo>
                  <a:cubicBezTo>
                    <a:pt x="3879" y="0"/>
                    <a:pt x="3702" y="130"/>
                    <a:pt x="3508" y="259"/>
                  </a:cubicBezTo>
                  <a:cubicBezTo>
                    <a:pt x="3145" y="501"/>
                    <a:pt x="1210" y="1650"/>
                    <a:pt x="484" y="2134"/>
                  </a:cubicBezTo>
                  <a:cubicBezTo>
                    <a:pt x="0" y="2436"/>
                    <a:pt x="0" y="2860"/>
                    <a:pt x="0" y="3646"/>
                  </a:cubicBezTo>
                  <a:cubicBezTo>
                    <a:pt x="0" y="3646"/>
                    <a:pt x="363" y="8727"/>
                    <a:pt x="484" y="9998"/>
                  </a:cubicBezTo>
                  <a:cubicBezTo>
                    <a:pt x="544" y="10844"/>
                    <a:pt x="968" y="10905"/>
                    <a:pt x="1391" y="11207"/>
                  </a:cubicBezTo>
                  <a:cubicBezTo>
                    <a:pt x="1815" y="11510"/>
                    <a:pt x="3448" y="12357"/>
                    <a:pt x="4355" y="12901"/>
                  </a:cubicBezTo>
                  <a:cubicBezTo>
                    <a:pt x="4578" y="13034"/>
                    <a:pt x="4775" y="13086"/>
                    <a:pt x="4958" y="13086"/>
                  </a:cubicBezTo>
                  <a:cubicBezTo>
                    <a:pt x="5271" y="13086"/>
                    <a:pt x="5539" y="12933"/>
                    <a:pt x="5807" y="12780"/>
                  </a:cubicBezTo>
                  <a:lnTo>
                    <a:pt x="8710" y="11147"/>
                  </a:lnTo>
                  <a:cubicBezTo>
                    <a:pt x="9255" y="10784"/>
                    <a:pt x="9194" y="10602"/>
                    <a:pt x="9134" y="9998"/>
                  </a:cubicBezTo>
                  <a:cubicBezTo>
                    <a:pt x="9013" y="9393"/>
                    <a:pt x="8710" y="3404"/>
                    <a:pt x="8589" y="2920"/>
                  </a:cubicBezTo>
                  <a:cubicBezTo>
                    <a:pt x="8529" y="2436"/>
                    <a:pt x="8529" y="2376"/>
                    <a:pt x="8287" y="2195"/>
                  </a:cubicBezTo>
                  <a:cubicBezTo>
                    <a:pt x="7985" y="1953"/>
                    <a:pt x="5747" y="985"/>
                    <a:pt x="4960" y="380"/>
                  </a:cubicBezTo>
                  <a:cubicBezTo>
                    <a:pt x="4594" y="98"/>
                    <a:pt x="4333" y="0"/>
                    <a:pt x="4122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8"/>
            <p:cNvSpPr/>
            <p:nvPr/>
          </p:nvSpPr>
          <p:spPr>
            <a:xfrm>
              <a:off x="711450" y="3003050"/>
              <a:ext cx="231375" cy="325350"/>
            </a:xfrm>
            <a:custGeom>
              <a:avLst/>
              <a:gdLst/>
              <a:ahLst/>
              <a:cxnLst/>
              <a:rect l="l" t="t" r="r" b="b"/>
              <a:pathLst>
                <a:path w="9255" h="13014" extrusionOk="0">
                  <a:moveTo>
                    <a:pt x="4076" y="0"/>
                  </a:moveTo>
                  <a:cubicBezTo>
                    <a:pt x="3856" y="0"/>
                    <a:pt x="3690" y="106"/>
                    <a:pt x="3508" y="227"/>
                  </a:cubicBezTo>
                  <a:cubicBezTo>
                    <a:pt x="3145" y="469"/>
                    <a:pt x="1210" y="1679"/>
                    <a:pt x="484" y="2102"/>
                  </a:cubicBezTo>
                  <a:cubicBezTo>
                    <a:pt x="0" y="2404"/>
                    <a:pt x="0" y="2828"/>
                    <a:pt x="61" y="3614"/>
                  </a:cubicBezTo>
                  <a:cubicBezTo>
                    <a:pt x="61" y="3614"/>
                    <a:pt x="423" y="8695"/>
                    <a:pt x="484" y="9966"/>
                  </a:cubicBezTo>
                  <a:cubicBezTo>
                    <a:pt x="544" y="10812"/>
                    <a:pt x="1028" y="10873"/>
                    <a:pt x="1391" y="11175"/>
                  </a:cubicBezTo>
                  <a:cubicBezTo>
                    <a:pt x="1815" y="11478"/>
                    <a:pt x="3448" y="12325"/>
                    <a:pt x="4355" y="12809"/>
                  </a:cubicBezTo>
                  <a:cubicBezTo>
                    <a:pt x="4601" y="12956"/>
                    <a:pt x="4818" y="13014"/>
                    <a:pt x="5016" y="13014"/>
                  </a:cubicBezTo>
                  <a:cubicBezTo>
                    <a:pt x="5305" y="13014"/>
                    <a:pt x="5556" y="12892"/>
                    <a:pt x="5807" y="12748"/>
                  </a:cubicBezTo>
                  <a:lnTo>
                    <a:pt x="8650" y="11054"/>
                  </a:lnTo>
                  <a:cubicBezTo>
                    <a:pt x="9255" y="10752"/>
                    <a:pt x="9194" y="10510"/>
                    <a:pt x="9073" y="9905"/>
                  </a:cubicBezTo>
                  <a:cubicBezTo>
                    <a:pt x="9013" y="9361"/>
                    <a:pt x="8650" y="3372"/>
                    <a:pt x="8589" y="2888"/>
                  </a:cubicBezTo>
                  <a:cubicBezTo>
                    <a:pt x="8529" y="2404"/>
                    <a:pt x="8529" y="2344"/>
                    <a:pt x="8227" y="2163"/>
                  </a:cubicBezTo>
                  <a:cubicBezTo>
                    <a:pt x="7924" y="1981"/>
                    <a:pt x="5747" y="953"/>
                    <a:pt x="4960" y="408"/>
                  </a:cubicBezTo>
                  <a:cubicBezTo>
                    <a:pt x="4567" y="106"/>
                    <a:pt x="4295" y="0"/>
                    <a:pt x="4076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8"/>
            <p:cNvSpPr/>
            <p:nvPr/>
          </p:nvSpPr>
          <p:spPr>
            <a:xfrm>
              <a:off x="711450" y="3004350"/>
              <a:ext cx="231375" cy="322875"/>
            </a:xfrm>
            <a:custGeom>
              <a:avLst/>
              <a:gdLst/>
              <a:ahLst/>
              <a:cxnLst/>
              <a:rect l="l" t="t" r="r" b="b"/>
              <a:pathLst>
                <a:path w="9255" h="12915" extrusionOk="0">
                  <a:moveTo>
                    <a:pt x="4101" y="1"/>
                  </a:moveTo>
                  <a:cubicBezTo>
                    <a:pt x="3869" y="1"/>
                    <a:pt x="3697" y="110"/>
                    <a:pt x="3508" y="235"/>
                  </a:cubicBezTo>
                  <a:cubicBezTo>
                    <a:pt x="3145" y="477"/>
                    <a:pt x="1270" y="1627"/>
                    <a:pt x="484" y="2111"/>
                  </a:cubicBezTo>
                  <a:cubicBezTo>
                    <a:pt x="61" y="2352"/>
                    <a:pt x="0" y="2836"/>
                    <a:pt x="61" y="3562"/>
                  </a:cubicBezTo>
                  <a:cubicBezTo>
                    <a:pt x="61" y="3562"/>
                    <a:pt x="423" y="8643"/>
                    <a:pt x="544" y="9914"/>
                  </a:cubicBezTo>
                  <a:cubicBezTo>
                    <a:pt x="605" y="10760"/>
                    <a:pt x="1028" y="10760"/>
                    <a:pt x="1452" y="11063"/>
                  </a:cubicBezTo>
                  <a:cubicBezTo>
                    <a:pt x="1875" y="11365"/>
                    <a:pt x="3508" y="12212"/>
                    <a:pt x="4355" y="12757"/>
                  </a:cubicBezTo>
                  <a:cubicBezTo>
                    <a:pt x="4581" y="12870"/>
                    <a:pt x="4782" y="12915"/>
                    <a:pt x="4967" y="12915"/>
                  </a:cubicBezTo>
                  <a:cubicBezTo>
                    <a:pt x="5276" y="12915"/>
                    <a:pt x="5542" y="12787"/>
                    <a:pt x="5807" y="12636"/>
                  </a:cubicBezTo>
                  <a:lnTo>
                    <a:pt x="8650" y="11002"/>
                  </a:lnTo>
                  <a:cubicBezTo>
                    <a:pt x="9255" y="10639"/>
                    <a:pt x="9194" y="10458"/>
                    <a:pt x="9073" y="9853"/>
                  </a:cubicBezTo>
                  <a:cubicBezTo>
                    <a:pt x="8952" y="9248"/>
                    <a:pt x="8650" y="3381"/>
                    <a:pt x="8589" y="2897"/>
                  </a:cubicBezTo>
                  <a:cubicBezTo>
                    <a:pt x="8469" y="2352"/>
                    <a:pt x="8529" y="2292"/>
                    <a:pt x="8227" y="2111"/>
                  </a:cubicBezTo>
                  <a:cubicBezTo>
                    <a:pt x="7924" y="1929"/>
                    <a:pt x="5747" y="961"/>
                    <a:pt x="4960" y="356"/>
                  </a:cubicBezTo>
                  <a:cubicBezTo>
                    <a:pt x="4582" y="94"/>
                    <a:pt x="4316" y="1"/>
                    <a:pt x="4101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8"/>
            <p:cNvSpPr/>
            <p:nvPr/>
          </p:nvSpPr>
          <p:spPr>
            <a:xfrm>
              <a:off x="712950" y="3004550"/>
              <a:ext cx="228375" cy="322350"/>
            </a:xfrm>
            <a:custGeom>
              <a:avLst/>
              <a:gdLst/>
              <a:ahLst/>
              <a:cxnLst/>
              <a:rect l="l" t="t" r="r" b="b"/>
              <a:pathLst>
                <a:path w="9135" h="12894" extrusionOk="0">
                  <a:moveTo>
                    <a:pt x="4016" y="1"/>
                  </a:moveTo>
                  <a:cubicBezTo>
                    <a:pt x="3796" y="1"/>
                    <a:pt x="3630" y="106"/>
                    <a:pt x="3448" y="227"/>
                  </a:cubicBezTo>
                  <a:cubicBezTo>
                    <a:pt x="3085" y="469"/>
                    <a:pt x="1210" y="1619"/>
                    <a:pt x="484" y="2103"/>
                  </a:cubicBezTo>
                  <a:cubicBezTo>
                    <a:pt x="1" y="2405"/>
                    <a:pt x="1" y="2828"/>
                    <a:pt x="61" y="3615"/>
                  </a:cubicBezTo>
                  <a:cubicBezTo>
                    <a:pt x="61" y="3615"/>
                    <a:pt x="424" y="8635"/>
                    <a:pt x="484" y="9906"/>
                  </a:cubicBezTo>
                  <a:cubicBezTo>
                    <a:pt x="545" y="10692"/>
                    <a:pt x="968" y="10752"/>
                    <a:pt x="1392" y="11055"/>
                  </a:cubicBezTo>
                  <a:cubicBezTo>
                    <a:pt x="1815" y="11357"/>
                    <a:pt x="3448" y="12204"/>
                    <a:pt x="4295" y="12688"/>
                  </a:cubicBezTo>
                  <a:cubicBezTo>
                    <a:pt x="4541" y="12836"/>
                    <a:pt x="4758" y="12893"/>
                    <a:pt x="4956" y="12893"/>
                  </a:cubicBezTo>
                  <a:cubicBezTo>
                    <a:pt x="5245" y="12893"/>
                    <a:pt x="5496" y="12771"/>
                    <a:pt x="5747" y="12628"/>
                  </a:cubicBezTo>
                  <a:lnTo>
                    <a:pt x="8590" y="10934"/>
                  </a:lnTo>
                  <a:cubicBezTo>
                    <a:pt x="9134" y="10631"/>
                    <a:pt x="9074" y="10450"/>
                    <a:pt x="9013" y="9845"/>
                  </a:cubicBezTo>
                  <a:cubicBezTo>
                    <a:pt x="8892" y="9240"/>
                    <a:pt x="8590" y="3373"/>
                    <a:pt x="8469" y="2889"/>
                  </a:cubicBezTo>
                  <a:cubicBezTo>
                    <a:pt x="8409" y="2405"/>
                    <a:pt x="8409" y="2344"/>
                    <a:pt x="8167" y="2163"/>
                  </a:cubicBezTo>
                  <a:cubicBezTo>
                    <a:pt x="7864" y="1982"/>
                    <a:pt x="5687" y="953"/>
                    <a:pt x="4900" y="409"/>
                  </a:cubicBezTo>
                  <a:cubicBezTo>
                    <a:pt x="4507" y="106"/>
                    <a:pt x="4235" y="1"/>
                    <a:pt x="4016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8"/>
            <p:cNvSpPr/>
            <p:nvPr/>
          </p:nvSpPr>
          <p:spPr>
            <a:xfrm>
              <a:off x="712950" y="3005875"/>
              <a:ext cx="228375" cy="319850"/>
            </a:xfrm>
            <a:custGeom>
              <a:avLst/>
              <a:gdLst/>
              <a:ahLst/>
              <a:cxnLst/>
              <a:rect l="l" t="t" r="r" b="b"/>
              <a:pathLst>
                <a:path w="9135" h="12794" extrusionOk="0">
                  <a:moveTo>
                    <a:pt x="4041" y="0"/>
                  </a:moveTo>
                  <a:cubicBezTo>
                    <a:pt x="3809" y="0"/>
                    <a:pt x="3637" y="109"/>
                    <a:pt x="3448" y="235"/>
                  </a:cubicBezTo>
                  <a:cubicBezTo>
                    <a:pt x="3085" y="477"/>
                    <a:pt x="1210" y="1626"/>
                    <a:pt x="484" y="2050"/>
                  </a:cubicBezTo>
                  <a:cubicBezTo>
                    <a:pt x="1" y="2352"/>
                    <a:pt x="1" y="2775"/>
                    <a:pt x="61" y="3562"/>
                  </a:cubicBezTo>
                  <a:cubicBezTo>
                    <a:pt x="61" y="3562"/>
                    <a:pt x="424" y="8582"/>
                    <a:pt x="484" y="9792"/>
                  </a:cubicBezTo>
                  <a:cubicBezTo>
                    <a:pt x="545" y="10639"/>
                    <a:pt x="1029" y="10699"/>
                    <a:pt x="1392" y="11002"/>
                  </a:cubicBezTo>
                  <a:cubicBezTo>
                    <a:pt x="1815" y="11244"/>
                    <a:pt x="3448" y="12091"/>
                    <a:pt x="4295" y="12635"/>
                  </a:cubicBezTo>
                  <a:cubicBezTo>
                    <a:pt x="4521" y="12748"/>
                    <a:pt x="4722" y="12793"/>
                    <a:pt x="4903" y="12793"/>
                  </a:cubicBezTo>
                  <a:cubicBezTo>
                    <a:pt x="5208" y="12793"/>
                    <a:pt x="5459" y="12666"/>
                    <a:pt x="5687" y="12514"/>
                  </a:cubicBezTo>
                  <a:lnTo>
                    <a:pt x="8529" y="10881"/>
                  </a:lnTo>
                  <a:cubicBezTo>
                    <a:pt x="9134" y="10518"/>
                    <a:pt x="9074" y="10336"/>
                    <a:pt x="8953" y="9792"/>
                  </a:cubicBezTo>
                  <a:cubicBezTo>
                    <a:pt x="8892" y="9187"/>
                    <a:pt x="8529" y="3320"/>
                    <a:pt x="8469" y="2836"/>
                  </a:cubicBezTo>
                  <a:cubicBezTo>
                    <a:pt x="8409" y="2352"/>
                    <a:pt x="8409" y="2291"/>
                    <a:pt x="8106" y="2110"/>
                  </a:cubicBezTo>
                  <a:cubicBezTo>
                    <a:pt x="7804" y="1929"/>
                    <a:pt x="5687" y="961"/>
                    <a:pt x="4900" y="356"/>
                  </a:cubicBezTo>
                  <a:cubicBezTo>
                    <a:pt x="4522" y="94"/>
                    <a:pt x="4256" y="0"/>
                    <a:pt x="4041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8"/>
            <p:cNvSpPr/>
            <p:nvPr/>
          </p:nvSpPr>
          <p:spPr>
            <a:xfrm>
              <a:off x="712950" y="3006625"/>
              <a:ext cx="226850" cy="318750"/>
            </a:xfrm>
            <a:custGeom>
              <a:avLst/>
              <a:gdLst/>
              <a:ahLst/>
              <a:cxnLst/>
              <a:rect l="l" t="t" r="r" b="b"/>
              <a:pathLst>
                <a:path w="9074" h="12750" extrusionOk="0">
                  <a:moveTo>
                    <a:pt x="4040" y="0"/>
                  </a:moveTo>
                  <a:cubicBezTo>
                    <a:pt x="3809" y="0"/>
                    <a:pt x="3637" y="111"/>
                    <a:pt x="3448" y="205"/>
                  </a:cubicBezTo>
                  <a:cubicBezTo>
                    <a:pt x="3085" y="447"/>
                    <a:pt x="1210" y="1596"/>
                    <a:pt x="484" y="2080"/>
                  </a:cubicBezTo>
                  <a:cubicBezTo>
                    <a:pt x="61" y="2322"/>
                    <a:pt x="1" y="2806"/>
                    <a:pt x="61" y="3532"/>
                  </a:cubicBezTo>
                  <a:cubicBezTo>
                    <a:pt x="61" y="3532"/>
                    <a:pt x="424" y="8492"/>
                    <a:pt x="545" y="9762"/>
                  </a:cubicBezTo>
                  <a:cubicBezTo>
                    <a:pt x="605" y="10548"/>
                    <a:pt x="1029" y="10609"/>
                    <a:pt x="1452" y="10911"/>
                  </a:cubicBezTo>
                  <a:cubicBezTo>
                    <a:pt x="1815" y="11214"/>
                    <a:pt x="3448" y="12061"/>
                    <a:pt x="4295" y="12545"/>
                  </a:cubicBezTo>
                  <a:cubicBezTo>
                    <a:pt x="4541" y="12692"/>
                    <a:pt x="4758" y="12750"/>
                    <a:pt x="4952" y="12750"/>
                  </a:cubicBezTo>
                  <a:cubicBezTo>
                    <a:pt x="5235" y="12750"/>
                    <a:pt x="5471" y="12628"/>
                    <a:pt x="5687" y="12484"/>
                  </a:cubicBezTo>
                  <a:lnTo>
                    <a:pt x="8529" y="10851"/>
                  </a:lnTo>
                  <a:cubicBezTo>
                    <a:pt x="9074" y="10488"/>
                    <a:pt x="9013" y="10306"/>
                    <a:pt x="8953" y="9702"/>
                  </a:cubicBezTo>
                  <a:cubicBezTo>
                    <a:pt x="8832" y="9157"/>
                    <a:pt x="8529" y="3350"/>
                    <a:pt x="8469" y="2866"/>
                  </a:cubicBezTo>
                  <a:cubicBezTo>
                    <a:pt x="8348" y="2382"/>
                    <a:pt x="8409" y="2322"/>
                    <a:pt x="8106" y="2080"/>
                  </a:cubicBezTo>
                  <a:cubicBezTo>
                    <a:pt x="7804" y="1899"/>
                    <a:pt x="5687" y="931"/>
                    <a:pt x="4900" y="386"/>
                  </a:cubicBezTo>
                  <a:cubicBezTo>
                    <a:pt x="4522" y="95"/>
                    <a:pt x="4255" y="0"/>
                    <a:pt x="4040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8"/>
            <p:cNvSpPr/>
            <p:nvPr/>
          </p:nvSpPr>
          <p:spPr>
            <a:xfrm>
              <a:off x="714475" y="3007375"/>
              <a:ext cx="225325" cy="316825"/>
            </a:xfrm>
            <a:custGeom>
              <a:avLst/>
              <a:gdLst/>
              <a:ahLst/>
              <a:cxnLst/>
              <a:rect l="l" t="t" r="r" b="b"/>
              <a:pathLst>
                <a:path w="9013" h="12673" extrusionOk="0">
                  <a:moveTo>
                    <a:pt x="4001" y="1"/>
                  </a:moveTo>
                  <a:cubicBezTo>
                    <a:pt x="3778" y="1"/>
                    <a:pt x="3607" y="110"/>
                    <a:pt x="3387" y="235"/>
                  </a:cubicBezTo>
                  <a:cubicBezTo>
                    <a:pt x="3024" y="477"/>
                    <a:pt x="1210" y="1627"/>
                    <a:pt x="484" y="2050"/>
                  </a:cubicBezTo>
                  <a:cubicBezTo>
                    <a:pt x="0" y="2352"/>
                    <a:pt x="0" y="2776"/>
                    <a:pt x="61" y="3502"/>
                  </a:cubicBezTo>
                  <a:cubicBezTo>
                    <a:pt x="61" y="3502"/>
                    <a:pt x="423" y="8462"/>
                    <a:pt x="484" y="9732"/>
                  </a:cubicBezTo>
                  <a:cubicBezTo>
                    <a:pt x="544" y="10518"/>
                    <a:pt x="968" y="10579"/>
                    <a:pt x="1391" y="10881"/>
                  </a:cubicBezTo>
                  <a:cubicBezTo>
                    <a:pt x="1754" y="11184"/>
                    <a:pt x="3387" y="11970"/>
                    <a:pt x="4234" y="12515"/>
                  </a:cubicBezTo>
                  <a:cubicBezTo>
                    <a:pt x="4460" y="12628"/>
                    <a:pt x="4661" y="12673"/>
                    <a:pt x="4842" y="12673"/>
                  </a:cubicBezTo>
                  <a:cubicBezTo>
                    <a:pt x="5147" y="12673"/>
                    <a:pt x="5398" y="12545"/>
                    <a:pt x="5626" y="12394"/>
                  </a:cubicBezTo>
                  <a:lnTo>
                    <a:pt x="8468" y="10760"/>
                  </a:lnTo>
                  <a:cubicBezTo>
                    <a:pt x="9013" y="10458"/>
                    <a:pt x="8952" y="10276"/>
                    <a:pt x="8831" y="9672"/>
                  </a:cubicBezTo>
                  <a:cubicBezTo>
                    <a:pt x="8771" y="9067"/>
                    <a:pt x="8468" y="3320"/>
                    <a:pt x="8348" y="2836"/>
                  </a:cubicBezTo>
                  <a:cubicBezTo>
                    <a:pt x="8287" y="2352"/>
                    <a:pt x="8287" y="2292"/>
                    <a:pt x="8045" y="2111"/>
                  </a:cubicBezTo>
                  <a:cubicBezTo>
                    <a:pt x="7743" y="1929"/>
                    <a:pt x="5626" y="961"/>
                    <a:pt x="4839" y="356"/>
                  </a:cubicBezTo>
                  <a:cubicBezTo>
                    <a:pt x="4461" y="94"/>
                    <a:pt x="4209" y="1"/>
                    <a:pt x="4001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8"/>
            <p:cNvSpPr/>
            <p:nvPr/>
          </p:nvSpPr>
          <p:spPr>
            <a:xfrm>
              <a:off x="714475" y="3008300"/>
              <a:ext cx="225325" cy="315575"/>
            </a:xfrm>
            <a:custGeom>
              <a:avLst/>
              <a:gdLst/>
              <a:ahLst/>
              <a:cxnLst/>
              <a:rect l="l" t="t" r="r" b="b"/>
              <a:pathLst>
                <a:path w="9013" h="12623" extrusionOk="0">
                  <a:moveTo>
                    <a:pt x="4028" y="0"/>
                  </a:moveTo>
                  <a:cubicBezTo>
                    <a:pt x="3801" y="0"/>
                    <a:pt x="3642" y="130"/>
                    <a:pt x="3448" y="259"/>
                  </a:cubicBezTo>
                  <a:cubicBezTo>
                    <a:pt x="3024" y="501"/>
                    <a:pt x="1210" y="1590"/>
                    <a:pt x="484" y="2013"/>
                  </a:cubicBezTo>
                  <a:cubicBezTo>
                    <a:pt x="61" y="2315"/>
                    <a:pt x="0" y="2739"/>
                    <a:pt x="61" y="3525"/>
                  </a:cubicBezTo>
                  <a:cubicBezTo>
                    <a:pt x="61" y="3525"/>
                    <a:pt x="423" y="8425"/>
                    <a:pt x="484" y="9635"/>
                  </a:cubicBezTo>
                  <a:cubicBezTo>
                    <a:pt x="544" y="10481"/>
                    <a:pt x="968" y="10542"/>
                    <a:pt x="1391" y="10784"/>
                  </a:cubicBezTo>
                  <a:cubicBezTo>
                    <a:pt x="1815" y="11086"/>
                    <a:pt x="3387" y="11933"/>
                    <a:pt x="4234" y="12417"/>
                  </a:cubicBezTo>
                  <a:cubicBezTo>
                    <a:pt x="4480" y="12565"/>
                    <a:pt x="4697" y="12622"/>
                    <a:pt x="4891" y="12622"/>
                  </a:cubicBezTo>
                  <a:cubicBezTo>
                    <a:pt x="5174" y="12622"/>
                    <a:pt x="5410" y="12500"/>
                    <a:pt x="5626" y="12357"/>
                  </a:cubicBezTo>
                  <a:lnTo>
                    <a:pt x="8408" y="10723"/>
                  </a:lnTo>
                  <a:cubicBezTo>
                    <a:pt x="9013" y="10360"/>
                    <a:pt x="8892" y="10179"/>
                    <a:pt x="8831" y="9635"/>
                  </a:cubicBezTo>
                  <a:cubicBezTo>
                    <a:pt x="8771" y="9030"/>
                    <a:pt x="8408" y="3283"/>
                    <a:pt x="8348" y="2799"/>
                  </a:cubicBezTo>
                  <a:cubicBezTo>
                    <a:pt x="8287" y="2315"/>
                    <a:pt x="8287" y="2255"/>
                    <a:pt x="7985" y="2074"/>
                  </a:cubicBezTo>
                  <a:cubicBezTo>
                    <a:pt x="7682" y="1892"/>
                    <a:pt x="5565" y="924"/>
                    <a:pt x="4839" y="380"/>
                  </a:cubicBezTo>
                  <a:cubicBezTo>
                    <a:pt x="4473" y="98"/>
                    <a:pt x="4225" y="0"/>
                    <a:pt x="4028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8"/>
            <p:cNvSpPr/>
            <p:nvPr/>
          </p:nvSpPr>
          <p:spPr>
            <a:xfrm>
              <a:off x="715975" y="3008900"/>
              <a:ext cx="222325" cy="313450"/>
            </a:xfrm>
            <a:custGeom>
              <a:avLst/>
              <a:gdLst/>
              <a:ahLst/>
              <a:cxnLst/>
              <a:rect l="l" t="t" r="r" b="b"/>
              <a:pathLst>
                <a:path w="8893" h="12538" extrusionOk="0">
                  <a:moveTo>
                    <a:pt x="3948" y="0"/>
                  </a:moveTo>
                  <a:cubicBezTo>
                    <a:pt x="3732" y="0"/>
                    <a:pt x="3576" y="109"/>
                    <a:pt x="3388" y="235"/>
                  </a:cubicBezTo>
                  <a:cubicBezTo>
                    <a:pt x="3025" y="477"/>
                    <a:pt x="1150" y="1566"/>
                    <a:pt x="424" y="2050"/>
                  </a:cubicBezTo>
                  <a:cubicBezTo>
                    <a:pt x="1" y="2291"/>
                    <a:pt x="1" y="2715"/>
                    <a:pt x="61" y="3501"/>
                  </a:cubicBezTo>
                  <a:cubicBezTo>
                    <a:pt x="61" y="3501"/>
                    <a:pt x="363" y="8401"/>
                    <a:pt x="484" y="9611"/>
                  </a:cubicBezTo>
                  <a:cubicBezTo>
                    <a:pt x="545" y="10397"/>
                    <a:pt x="968" y="10457"/>
                    <a:pt x="1331" y="10760"/>
                  </a:cubicBezTo>
                  <a:cubicBezTo>
                    <a:pt x="1755" y="11062"/>
                    <a:pt x="3327" y="11849"/>
                    <a:pt x="4174" y="12333"/>
                  </a:cubicBezTo>
                  <a:cubicBezTo>
                    <a:pt x="4420" y="12480"/>
                    <a:pt x="4637" y="12538"/>
                    <a:pt x="4831" y="12538"/>
                  </a:cubicBezTo>
                  <a:cubicBezTo>
                    <a:pt x="5114" y="12538"/>
                    <a:pt x="5350" y="12416"/>
                    <a:pt x="5566" y="12272"/>
                  </a:cubicBezTo>
                  <a:lnTo>
                    <a:pt x="8348" y="10639"/>
                  </a:lnTo>
                  <a:cubicBezTo>
                    <a:pt x="8892" y="10336"/>
                    <a:pt x="8832" y="10155"/>
                    <a:pt x="8771" y="9550"/>
                  </a:cubicBezTo>
                  <a:cubicBezTo>
                    <a:pt x="8650" y="9006"/>
                    <a:pt x="8348" y="3259"/>
                    <a:pt x="8288" y="2775"/>
                  </a:cubicBezTo>
                  <a:cubicBezTo>
                    <a:pt x="8167" y="2352"/>
                    <a:pt x="8227" y="2291"/>
                    <a:pt x="7925" y="2110"/>
                  </a:cubicBezTo>
                  <a:cubicBezTo>
                    <a:pt x="7622" y="1929"/>
                    <a:pt x="5505" y="961"/>
                    <a:pt x="4779" y="356"/>
                  </a:cubicBezTo>
                  <a:cubicBezTo>
                    <a:pt x="4401" y="94"/>
                    <a:pt x="4149" y="0"/>
                    <a:pt x="3948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8"/>
            <p:cNvSpPr/>
            <p:nvPr/>
          </p:nvSpPr>
          <p:spPr>
            <a:xfrm>
              <a:off x="715975" y="3010400"/>
              <a:ext cx="222325" cy="310875"/>
            </a:xfrm>
            <a:custGeom>
              <a:avLst/>
              <a:gdLst/>
              <a:ahLst/>
              <a:cxnLst/>
              <a:rect l="l" t="t" r="r" b="b"/>
              <a:pathLst>
                <a:path w="8893" h="12435" extrusionOk="0">
                  <a:moveTo>
                    <a:pt x="3948" y="1"/>
                  </a:moveTo>
                  <a:cubicBezTo>
                    <a:pt x="3732" y="1"/>
                    <a:pt x="3576" y="110"/>
                    <a:pt x="3388" y="235"/>
                  </a:cubicBezTo>
                  <a:cubicBezTo>
                    <a:pt x="3025" y="477"/>
                    <a:pt x="1210" y="1566"/>
                    <a:pt x="484" y="1990"/>
                  </a:cubicBezTo>
                  <a:cubicBezTo>
                    <a:pt x="1" y="2292"/>
                    <a:pt x="1" y="2715"/>
                    <a:pt x="61" y="3441"/>
                  </a:cubicBezTo>
                  <a:cubicBezTo>
                    <a:pt x="61" y="3441"/>
                    <a:pt x="424" y="8341"/>
                    <a:pt x="484" y="9551"/>
                  </a:cubicBezTo>
                  <a:cubicBezTo>
                    <a:pt x="545" y="10337"/>
                    <a:pt x="968" y="10397"/>
                    <a:pt x="1392" y="10700"/>
                  </a:cubicBezTo>
                  <a:cubicBezTo>
                    <a:pt x="1755" y="10942"/>
                    <a:pt x="3327" y="11789"/>
                    <a:pt x="4174" y="12273"/>
                  </a:cubicBezTo>
                  <a:cubicBezTo>
                    <a:pt x="4409" y="12390"/>
                    <a:pt x="4616" y="12434"/>
                    <a:pt x="4803" y="12434"/>
                  </a:cubicBezTo>
                  <a:cubicBezTo>
                    <a:pt x="5098" y="12434"/>
                    <a:pt x="5343" y="12323"/>
                    <a:pt x="5566" y="12212"/>
                  </a:cubicBezTo>
                  <a:lnTo>
                    <a:pt x="8348" y="10579"/>
                  </a:lnTo>
                  <a:cubicBezTo>
                    <a:pt x="8892" y="10276"/>
                    <a:pt x="8832" y="10035"/>
                    <a:pt x="8711" y="9490"/>
                  </a:cubicBezTo>
                  <a:cubicBezTo>
                    <a:pt x="8650" y="8946"/>
                    <a:pt x="8348" y="3260"/>
                    <a:pt x="8227" y="2776"/>
                  </a:cubicBezTo>
                  <a:cubicBezTo>
                    <a:pt x="8167" y="2292"/>
                    <a:pt x="8167" y="2231"/>
                    <a:pt x="7925" y="2050"/>
                  </a:cubicBezTo>
                  <a:cubicBezTo>
                    <a:pt x="7622" y="1869"/>
                    <a:pt x="5505" y="901"/>
                    <a:pt x="4779" y="356"/>
                  </a:cubicBezTo>
                  <a:cubicBezTo>
                    <a:pt x="4401" y="94"/>
                    <a:pt x="4149" y="1"/>
                    <a:pt x="3948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8"/>
            <p:cNvSpPr/>
            <p:nvPr/>
          </p:nvSpPr>
          <p:spPr>
            <a:xfrm>
              <a:off x="664550" y="2937600"/>
              <a:ext cx="313075" cy="456075"/>
            </a:xfrm>
            <a:custGeom>
              <a:avLst/>
              <a:gdLst/>
              <a:ahLst/>
              <a:cxnLst/>
              <a:rect l="l" t="t" r="r" b="b"/>
              <a:pathLst>
                <a:path w="12523" h="18243" extrusionOk="0">
                  <a:moveTo>
                    <a:pt x="5557" y="1"/>
                  </a:moveTo>
                  <a:cubicBezTo>
                    <a:pt x="5240" y="1"/>
                    <a:pt x="5005" y="174"/>
                    <a:pt x="4719" y="365"/>
                  </a:cubicBezTo>
                  <a:cubicBezTo>
                    <a:pt x="4235" y="667"/>
                    <a:pt x="1634" y="2300"/>
                    <a:pt x="666" y="2966"/>
                  </a:cubicBezTo>
                  <a:cubicBezTo>
                    <a:pt x="1" y="3389"/>
                    <a:pt x="1" y="3994"/>
                    <a:pt x="61" y="5083"/>
                  </a:cubicBezTo>
                  <a:cubicBezTo>
                    <a:pt x="61" y="5083"/>
                    <a:pt x="545" y="12221"/>
                    <a:pt x="666" y="13975"/>
                  </a:cubicBezTo>
                  <a:cubicBezTo>
                    <a:pt x="727" y="15124"/>
                    <a:pt x="1332" y="15245"/>
                    <a:pt x="1937" y="15669"/>
                  </a:cubicBezTo>
                  <a:cubicBezTo>
                    <a:pt x="2481" y="16031"/>
                    <a:pt x="4719" y="17241"/>
                    <a:pt x="5868" y="17967"/>
                  </a:cubicBezTo>
                  <a:cubicBezTo>
                    <a:pt x="6216" y="18166"/>
                    <a:pt x="6523" y="18242"/>
                    <a:pt x="6797" y="18242"/>
                  </a:cubicBezTo>
                  <a:cubicBezTo>
                    <a:pt x="7192" y="18242"/>
                    <a:pt x="7519" y="18085"/>
                    <a:pt x="7804" y="17907"/>
                  </a:cubicBezTo>
                  <a:lnTo>
                    <a:pt x="11736" y="15548"/>
                  </a:lnTo>
                  <a:cubicBezTo>
                    <a:pt x="12522" y="15064"/>
                    <a:pt x="12462" y="14761"/>
                    <a:pt x="12341" y="13914"/>
                  </a:cubicBezTo>
                  <a:cubicBezTo>
                    <a:pt x="12159" y="13067"/>
                    <a:pt x="11736" y="4720"/>
                    <a:pt x="11615" y="4055"/>
                  </a:cubicBezTo>
                  <a:cubicBezTo>
                    <a:pt x="11494" y="3329"/>
                    <a:pt x="11554" y="3268"/>
                    <a:pt x="11131" y="3026"/>
                  </a:cubicBezTo>
                  <a:cubicBezTo>
                    <a:pt x="10768" y="2724"/>
                    <a:pt x="7743" y="1333"/>
                    <a:pt x="6715" y="546"/>
                  </a:cubicBezTo>
                  <a:cubicBezTo>
                    <a:pt x="6197" y="144"/>
                    <a:pt x="5844" y="1"/>
                    <a:pt x="5557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8"/>
            <p:cNvSpPr/>
            <p:nvPr/>
          </p:nvSpPr>
          <p:spPr>
            <a:xfrm>
              <a:off x="734125" y="3190175"/>
              <a:ext cx="163350" cy="134675"/>
            </a:xfrm>
            <a:custGeom>
              <a:avLst/>
              <a:gdLst/>
              <a:ahLst/>
              <a:cxnLst/>
              <a:rect l="l" t="t" r="r" b="b"/>
              <a:pathLst>
                <a:path w="6534" h="5387" extrusionOk="0">
                  <a:moveTo>
                    <a:pt x="3206" y="1"/>
                  </a:moveTo>
                  <a:cubicBezTo>
                    <a:pt x="1452" y="1"/>
                    <a:pt x="0" y="1150"/>
                    <a:pt x="0" y="2662"/>
                  </a:cubicBezTo>
                  <a:cubicBezTo>
                    <a:pt x="0" y="4114"/>
                    <a:pt x="1452" y="5384"/>
                    <a:pt x="3206" y="5384"/>
                  </a:cubicBezTo>
                  <a:cubicBezTo>
                    <a:pt x="3250" y="5385"/>
                    <a:pt x="3293" y="5386"/>
                    <a:pt x="3337" y="5386"/>
                  </a:cubicBezTo>
                  <a:cubicBezTo>
                    <a:pt x="5093" y="5386"/>
                    <a:pt x="6533" y="4200"/>
                    <a:pt x="6533" y="2783"/>
                  </a:cubicBezTo>
                  <a:cubicBezTo>
                    <a:pt x="6533" y="1271"/>
                    <a:pt x="5021" y="1"/>
                    <a:pt x="3206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8"/>
            <p:cNvSpPr/>
            <p:nvPr/>
          </p:nvSpPr>
          <p:spPr>
            <a:xfrm>
              <a:off x="424125" y="2914200"/>
              <a:ext cx="285825" cy="465750"/>
            </a:xfrm>
            <a:custGeom>
              <a:avLst/>
              <a:gdLst/>
              <a:ahLst/>
              <a:cxnLst/>
              <a:rect l="l" t="t" r="r" b="b"/>
              <a:pathLst>
                <a:path w="11433" h="18630" extrusionOk="0">
                  <a:moveTo>
                    <a:pt x="6601" y="0"/>
                  </a:moveTo>
                  <a:cubicBezTo>
                    <a:pt x="6336" y="0"/>
                    <a:pt x="6110" y="152"/>
                    <a:pt x="5868" y="333"/>
                  </a:cubicBezTo>
                  <a:cubicBezTo>
                    <a:pt x="5323" y="696"/>
                    <a:pt x="2783" y="2329"/>
                    <a:pt x="1815" y="2995"/>
                  </a:cubicBezTo>
                  <a:cubicBezTo>
                    <a:pt x="1149" y="3418"/>
                    <a:pt x="1028" y="4023"/>
                    <a:pt x="968" y="5172"/>
                  </a:cubicBezTo>
                  <a:cubicBezTo>
                    <a:pt x="968" y="5172"/>
                    <a:pt x="303" y="12431"/>
                    <a:pt x="121" y="14245"/>
                  </a:cubicBezTo>
                  <a:cubicBezTo>
                    <a:pt x="0" y="15455"/>
                    <a:pt x="545" y="15516"/>
                    <a:pt x="968" y="15939"/>
                  </a:cubicBezTo>
                  <a:cubicBezTo>
                    <a:pt x="1391" y="16363"/>
                    <a:pt x="3146" y="17633"/>
                    <a:pt x="4113" y="18359"/>
                  </a:cubicBezTo>
                  <a:cubicBezTo>
                    <a:pt x="4380" y="18552"/>
                    <a:pt x="4626" y="18630"/>
                    <a:pt x="4862" y="18630"/>
                  </a:cubicBezTo>
                  <a:cubicBezTo>
                    <a:pt x="5214" y="18630"/>
                    <a:pt x="5541" y="18455"/>
                    <a:pt x="5868" y="18238"/>
                  </a:cubicBezTo>
                  <a:lnTo>
                    <a:pt x="9678" y="15879"/>
                  </a:lnTo>
                  <a:cubicBezTo>
                    <a:pt x="10465" y="15395"/>
                    <a:pt x="10404" y="15092"/>
                    <a:pt x="10465" y="14245"/>
                  </a:cubicBezTo>
                  <a:cubicBezTo>
                    <a:pt x="10465" y="13399"/>
                    <a:pt x="11372" y="4870"/>
                    <a:pt x="11372" y="4144"/>
                  </a:cubicBezTo>
                  <a:cubicBezTo>
                    <a:pt x="11433" y="3478"/>
                    <a:pt x="11433" y="3357"/>
                    <a:pt x="11130" y="3116"/>
                  </a:cubicBezTo>
                  <a:cubicBezTo>
                    <a:pt x="10828" y="2813"/>
                    <a:pt x="8408" y="1422"/>
                    <a:pt x="7561" y="575"/>
                  </a:cubicBezTo>
                  <a:cubicBezTo>
                    <a:pt x="7168" y="152"/>
                    <a:pt x="6866" y="0"/>
                    <a:pt x="6601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8"/>
            <p:cNvSpPr/>
            <p:nvPr/>
          </p:nvSpPr>
          <p:spPr>
            <a:xfrm>
              <a:off x="424125" y="2914925"/>
              <a:ext cx="285825" cy="463625"/>
            </a:xfrm>
            <a:custGeom>
              <a:avLst/>
              <a:gdLst/>
              <a:ahLst/>
              <a:cxnLst/>
              <a:rect l="l" t="t" r="r" b="b"/>
              <a:pathLst>
                <a:path w="11433" h="18545" extrusionOk="0">
                  <a:moveTo>
                    <a:pt x="6640" y="0"/>
                  </a:moveTo>
                  <a:cubicBezTo>
                    <a:pt x="6359" y="0"/>
                    <a:pt x="6121" y="174"/>
                    <a:pt x="5868" y="365"/>
                  </a:cubicBezTo>
                  <a:cubicBezTo>
                    <a:pt x="5323" y="667"/>
                    <a:pt x="2783" y="2361"/>
                    <a:pt x="1815" y="3026"/>
                  </a:cubicBezTo>
                  <a:cubicBezTo>
                    <a:pt x="1210" y="3389"/>
                    <a:pt x="1089" y="4054"/>
                    <a:pt x="968" y="5143"/>
                  </a:cubicBezTo>
                  <a:cubicBezTo>
                    <a:pt x="968" y="5143"/>
                    <a:pt x="303" y="12402"/>
                    <a:pt x="121" y="14216"/>
                  </a:cubicBezTo>
                  <a:cubicBezTo>
                    <a:pt x="0" y="15366"/>
                    <a:pt x="545" y="15487"/>
                    <a:pt x="968" y="15910"/>
                  </a:cubicBezTo>
                  <a:cubicBezTo>
                    <a:pt x="1391" y="16334"/>
                    <a:pt x="3146" y="17543"/>
                    <a:pt x="4113" y="18269"/>
                  </a:cubicBezTo>
                  <a:cubicBezTo>
                    <a:pt x="4387" y="18468"/>
                    <a:pt x="4639" y="18544"/>
                    <a:pt x="4880" y="18544"/>
                  </a:cubicBezTo>
                  <a:cubicBezTo>
                    <a:pt x="5226" y="18544"/>
                    <a:pt x="5547" y="18387"/>
                    <a:pt x="5868" y="18209"/>
                  </a:cubicBezTo>
                  <a:lnTo>
                    <a:pt x="9678" y="15789"/>
                  </a:lnTo>
                  <a:cubicBezTo>
                    <a:pt x="10465" y="15305"/>
                    <a:pt x="10404" y="15063"/>
                    <a:pt x="10404" y="14216"/>
                  </a:cubicBezTo>
                  <a:cubicBezTo>
                    <a:pt x="10465" y="13370"/>
                    <a:pt x="11372" y="4841"/>
                    <a:pt x="11372" y="4175"/>
                  </a:cubicBezTo>
                  <a:cubicBezTo>
                    <a:pt x="11372" y="3449"/>
                    <a:pt x="11433" y="3389"/>
                    <a:pt x="11130" y="3087"/>
                  </a:cubicBezTo>
                  <a:cubicBezTo>
                    <a:pt x="10828" y="2845"/>
                    <a:pt x="8408" y="1393"/>
                    <a:pt x="7561" y="546"/>
                  </a:cubicBezTo>
                  <a:cubicBezTo>
                    <a:pt x="7187" y="143"/>
                    <a:pt x="6895" y="0"/>
                    <a:pt x="6640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8"/>
            <p:cNvSpPr/>
            <p:nvPr/>
          </p:nvSpPr>
          <p:spPr>
            <a:xfrm>
              <a:off x="425625" y="2915700"/>
              <a:ext cx="284325" cy="462750"/>
            </a:xfrm>
            <a:custGeom>
              <a:avLst/>
              <a:gdLst/>
              <a:ahLst/>
              <a:cxnLst/>
              <a:rect l="l" t="t" r="r" b="b"/>
              <a:pathLst>
                <a:path w="11373" h="18510" extrusionOk="0">
                  <a:moveTo>
                    <a:pt x="6518" y="1"/>
                  </a:moveTo>
                  <a:cubicBezTo>
                    <a:pt x="6261" y="1"/>
                    <a:pt x="6050" y="152"/>
                    <a:pt x="5808" y="334"/>
                  </a:cubicBezTo>
                  <a:cubicBezTo>
                    <a:pt x="5263" y="696"/>
                    <a:pt x="2783" y="2330"/>
                    <a:pt x="1755" y="2995"/>
                  </a:cubicBezTo>
                  <a:cubicBezTo>
                    <a:pt x="1150" y="3418"/>
                    <a:pt x="1029" y="4023"/>
                    <a:pt x="908" y="5112"/>
                  </a:cubicBezTo>
                  <a:cubicBezTo>
                    <a:pt x="908" y="5112"/>
                    <a:pt x="243" y="12371"/>
                    <a:pt x="122" y="14125"/>
                  </a:cubicBezTo>
                  <a:cubicBezTo>
                    <a:pt x="1" y="15335"/>
                    <a:pt x="485" y="15395"/>
                    <a:pt x="908" y="15819"/>
                  </a:cubicBezTo>
                  <a:cubicBezTo>
                    <a:pt x="1331" y="16242"/>
                    <a:pt x="3146" y="17512"/>
                    <a:pt x="4053" y="18238"/>
                  </a:cubicBezTo>
                  <a:cubicBezTo>
                    <a:pt x="4320" y="18432"/>
                    <a:pt x="4566" y="18509"/>
                    <a:pt x="4802" y="18509"/>
                  </a:cubicBezTo>
                  <a:cubicBezTo>
                    <a:pt x="5154" y="18509"/>
                    <a:pt x="5481" y="18335"/>
                    <a:pt x="5808" y="18117"/>
                  </a:cubicBezTo>
                  <a:lnTo>
                    <a:pt x="9618" y="15758"/>
                  </a:lnTo>
                  <a:cubicBezTo>
                    <a:pt x="10344" y="15274"/>
                    <a:pt x="10344" y="14972"/>
                    <a:pt x="10344" y="14125"/>
                  </a:cubicBezTo>
                  <a:cubicBezTo>
                    <a:pt x="10344" y="13278"/>
                    <a:pt x="11312" y="4870"/>
                    <a:pt x="11312" y="4144"/>
                  </a:cubicBezTo>
                  <a:cubicBezTo>
                    <a:pt x="11312" y="3418"/>
                    <a:pt x="11373" y="3358"/>
                    <a:pt x="11010" y="3116"/>
                  </a:cubicBezTo>
                  <a:cubicBezTo>
                    <a:pt x="10707" y="2814"/>
                    <a:pt x="8288" y="1422"/>
                    <a:pt x="7501" y="575"/>
                  </a:cubicBezTo>
                  <a:cubicBezTo>
                    <a:pt x="7078" y="152"/>
                    <a:pt x="6775" y="1"/>
                    <a:pt x="6518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8"/>
            <p:cNvSpPr/>
            <p:nvPr/>
          </p:nvSpPr>
          <p:spPr>
            <a:xfrm>
              <a:off x="425625" y="2916425"/>
              <a:ext cx="282825" cy="460500"/>
            </a:xfrm>
            <a:custGeom>
              <a:avLst/>
              <a:gdLst/>
              <a:ahLst/>
              <a:cxnLst/>
              <a:rect l="l" t="t" r="r" b="b"/>
              <a:pathLst>
                <a:path w="11313" h="18420" extrusionOk="0">
                  <a:moveTo>
                    <a:pt x="6556" y="1"/>
                  </a:moveTo>
                  <a:cubicBezTo>
                    <a:pt x="6282" y="1"/>
                    <a:pt x="6061" y="175"/>
                    <a:pt x="5808" y="365"/>
                  </a:cubicBezTo>
                  <a:cubicBezTo>
                    <a:pt x="5263" y="667"/>
                    <a:pt x="2783" y="2361"/>
                    <a:pt x="1815" y="2966"/>
                  </a:cubicBezTo>
                  <a:cubicBezTo>
                    <a:pt x="1150" y="3389"/>
                    <a:pt x="1029" y="3994"/>
                    <a:pt x="968" y="5144"/>
                  </a:cubicBezTo>
                  <a:cubicBezTo>
                    <a:pt x="968" y="5144"/>
                    <a:pt x="303" y="12281"/>
                    <a:pt x="122" y="14096"/>
                  </a:cubicBezTo>
                  <a:cubicBezTo>
                    <a:pt x="1" y="15306"/>
                    <a:pt x="545" y="15366"/>
                    <a:pt x="968" y="15790"/>
                  </a:cubicBezTo>
                  <a:cubicBezTo>
                    <a:pt x="1392" y="16213"/>
                    <a:pt x="3146" y="17423"/>
                    <a:pt x="4053" y="18149"/>
                  </a:cubicBezTo>
                  <a:cubicBezTo>
                    <a:pt x="4320" y="18342"/>
                    <a:pt x="4566" y="18420"/>
                    <a:pt x="4802" y="18420"/>
                  </a:cubicBezTo>
                  <a:cubicBezTo>
                    <a:pt x="5154" y="18420"/>
                    <a:pt x="5481" y="18245"/>
                    <a:pt x="5808" y="18028"/>
                  </a:cubicBezTo>
                  <a:lnTo>
                    <a:pt x="9558" y="15729"/>
                  </a:lnTo>
                  <a:cubicBezTo>
                    <a:pt x="10344" y="15245"/>
                    <a:pt x="10344" y="14943"/>
                    <a:pt x="10344" y="14096"/>
                  </a:cubicBezTo>
                  <a:cubicBezTo>
                    <a:pt x="10344" y="13249"/>
                    <a:pt x="11252" y="4841"/>
                    <a:pt x="11252" y="4115"/>
                  </a:cubicBezTo>
                  <a:cubicBezTo>
                    <a:pt x="11312" y="3450"/>
                    <a:pt x="11312" y="3329"/>
                    <a:pt x="11010" y="3087"/>
                  </a:cubicBezTo>
                  <a:cubicBezTo>
                    <a:pt x="10707" y="2845"/>
                    <a:pt x="8288" y="1393"/>
                    <a:pt x="7501" y="546"/>
                  </a:cubicBezTo>
                  <a:cubicBezTo>
                    <a:pt x="7099" y="144"/>
                    <a:pt x="6805" y="1"/>
                    <a:pt x="6556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8"/>
            <p:cNvSpPr/>
            <p:nvPr/>
          </p:nvSpPr>
          <p:spPr>
            <a:xfrm>
              <a:off x="425625" y="2917775"/>
              <a:ext cx="282825" cy="458400"/>
            </a:xfrm>
            <a:custGeom>
              <a:avLst/>
              <a:gdLst/>
              <a:ahLst/>
              <a:cxnLst/>
              <a:rect l="l" t="t" r="r" b="b"/>
              <a:pathLst>
                <a:path w="11313" h="18336" extrusionOk="0">
                  <a:moveTo>
                    <a:pt x="6538" y="1"/>
                  </a:moveTo>
                  <a:cubicBezTo>
                    <a:pt x="6272" y="1"/>
                    <a:pt x="6056" y="156"/>
                    <a:pt x="5808" y="311"/>
                  </a:cubicBezTo>
                  <a:cubicBezTo>
                    <a:pt x="5263" y="674"/>
                    <a:pt x="2783" y="2307"/>
                    <a:pt x="1815" y="2973"/>
                  </a:cubicBezTo>
                  <a:cubicBezTo>
                    <a:pt x="1210" y="3396"/>
                    <a:pt x="1089" y="4001"/>
                    <a:pt x="968" y="5090"/>
                  </a:cubicBezTo>
                  <a:cubicBezTo>
                    <a:pt x="968" y="5090"/>
                    <a:pt x="303" y="12227"/>
                    <a:pt x="122" y="14042"/>
                  </a:cubicBezTo>
                  <a:cubicBezTo>
                    <a:pt x="1" y="15191"/>
                    <a:pt x="545" y="15252"/>
                    <a:pt x="968" y="15675"/>
                  </a:cubicBezTo>
                  <a:cubicBezTo>
                    <a:pt x="1392" y="16099"/>
                    <a:pt x="3146" y="17369"/>
                    <a:pt x="4053" y="18034"/>
                  </a:cubicBezTo>
                  <a:cubicBezTo>
                    <a:pt x="4321" y="18253"/>
                    <a:pt x="4569" y="18335"/>
                    <a:pt x="4806" y="18335"/>
                  </a:cubicBezTo>
                  <a:cubicBezTo>
                    <a:pt x="5157" y="18335"/>
                    <a:pt x="5482" y="18154"/>
                    <a:pt x="5808" y="17974"/>
                  </a:cubicBezTo>
                  <a:lnTo>
                    <a:pt x="9558" y="15615"/>
                  </a:lnTo>
                  <a:cubicBezTo>
                    <a:pt x="10344" y="15131"/>
                    <a:pt x="10284" y="14889"/>
                    <a:pt x="10344" y="14042"/>
                  </a:cubicBezTo>
                  <a:cubicBezTo>
                    <a:pt x="10344" y="13195"/>
                    <a:pt x="11252" y="4787"/>
                    <a:pt x="11252" y="4122"/>
                  </a:cubicBezTo>
                  <a:cubicBezTo>
                    <a:pt x="11252" y="3396"/>
                    <a:pt x="11312" y="3335"/>
                    <a:pt x="11010" y="3033"/>
                  </a:cubicBezTo>
                  <a:cubicBezTo>
                    <a:pt x="10707" y="2791"/>
                    <a:pt x="8288" y="1400"/>
                    <a:pt x="7501" y="553"/>
                  </a:cubicBezTo>
                  <a:cubicBezTo>
                    <a:pt x="7089" y="141"/>
                    <a:pt x="6791" y="1"/>
                    <a:pt x="6538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8"/>
            <p:cNvSpPr/>
            <p:nvPr/>
          </p:nvSpPr>
          <p:spPr>
            <a:xfrm>
              <a:off x="427150" y="2918525"/>
              <a:ext cx="281300" cy="456900"/>
            </a:xfrm>
            <a:custGeom>
              <a:avLst/>
              <a:gdLst/>
              <a:ahLst/>
              <a:cxnLst/>
              <a:rect l="l" t="t" r="r" b="b"/>
              <a:pathLst>
                <a:path w="11252" h="18276" extrusionOk="0">
                  <a:moveTo>
                    <a:pt x="6478" y="1"/>
                  </a:moveTo>
                  <a:cubicBezTo>
                    <a:pt x="6211" y="1"/>
                    <a:pt x="5995" y="155"/>
                    <a:pt x="5747" y="341"/>
                  </a:cubicBezTo>
                  <a:cubicBezTo>
                    <a:pt x="5202" y="704"/>
                    <a:pt x="2722" y="2277"/>
                    <a:pt x="1754" y="2943"/>
                  </a:cubicBezTo>
                  <a:cubicBezTo>
                    <a:pt x="1149" y="3366"/>
                    <a:pt x="1028" y="3971"/>
                    <a:pt x="907" y="5060"/>
                  </a:cubicBezTo>
                  <a:cubicBezTo>
                    <a:pt x="907" y="5060"/>
                    <a:pt x="242" y="12197"/>
                    <a:pt x="121" y="14012"/>
                  </a:cubicBezTo>
                  <a:cubicBezTo>
                    <a:pt x="0" y="15161"/>
                    <a:pt x="484" y="15222"/>
                    <a:pt x="907" y="15645"/>
                  </a:cubicBezTo>
                  <a:cubicBezTo>
                    <a:pt x="1331" y="16069"/>
                    <a:pt x="3085" y="17278"/>
                    <a:pt x="3992" y="18004"/>
                  </a:cubicBezTo>
                  <a:cubicBezTo>
                    <a:pt x="4259" y="18198"/>
                    <a:pt x="4505" y="18275"/>
                    <a:pt x="4741" y="18275"/>
                  </a:cubicBezTo>
                  <a:cubicBezTo>
                    <a:pt x="5093" y="18275"/>
                    <a:pt x="5420" y="18101"/>
                    <a:pt x="5747" y="17883"/>
                  </a:cubicBezTo>
                  <a:lnTo>
                    <a:pt x="9497" y="15585"/>
                  </a:lnTo>
                  <a:cubicBezTo>
                    <a:pt x="10283" y="15101"/>
                    <a:pt x="10223" y="14798"/>
                    <a:pt x="10223" y="13951"/>
                  </a:cubicBezTo>
                  <a:cubicBezTo>
                    <a:pt x="10283" y="13165"/>
                    <a:pt x="11191" y="4818"/>
                    <a:pt x="11191" y="4092"/>
                  </a:cubicBezTo>
                  <a:cubicBezTo>
                    <a:pt x="11191" y="3366"/>
                    <a:pt x="11251" y="3305"/>
                    <a:pt x="10888" y="3063"/>
                  </a:cubicBezTo>
                  <a:cubicBezTo>
                    <a:pt x="10586" y="2761"/>
                    <a:pt x="8227" y="1370"/>
                    <a:pt x="7440" y="523"/>
                  </a:cubicBezTo>
                  <a:cubicBezTo>
                    <a:pt x="7028" y="140"/>
                    <a:pt x="6730" y="1"/>
                    <a:pt x="6478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8"/>
            <p:cNvSpPr/>
            <p:nvPr/>
          </p:nvSpPr>
          <p:spPr>
            <a:xfrm>
              <a:off x="427150" y="2919300"/>
              <a:ext cx="279775" cy="454700"/>
            </a:xfrm>
            <a:custGeom>
              <a:avLst/>
              <a:gdLst/>
              <a:ahLst/>
              <a:cxnLst/>
              <a:rect l="l" t="t" r="r" b="b"/>
              <a:pathLst>
                <a:path w="11191" h="18188" extrusionOk="0">
                  <a:moveTo>
                    <a:pt x="6469" y="0"/>
                  </a:moveTo>
                  <a:cubicBezTo>
                    <a:pt x="6211" y="0"/>
                    <a:pt x="5995" y="155"/>
                    <a:pt x="5747" y="310"/>
                  </a:cubicBezTo>
                  <a:cubicBezTo>
                    <a:pt x="5202" y="673"/>
                    <a:pt x="2722" y="2307"/>
                    <a:pt x="1754" y="2912"/>
                  </a:cubicBezTo>
                  <a:cubicBezTo>
                    <a:pt x="1149" y="3335"/>
                    <a:pt x="1028" y="3940"/>
                    <a:pt x="968" y="5029"/>
                  </a:cubicBezTo>
                  <a:cubicBezTo>
                    <a:pt x="968" y="5029"/>
                    <a:pt x="303" y="12166"/>
                    <a:pt x="121" y="13920"/>
                  </a:cubicBezTo>
                  <a:cubicBezTo>
                    <a:pt x="0" y="15070"/>
                    <a:pt x="545" y="15191"/>
                    <a:pt x="968" y="15614"/>
                  </a:cubicBezTo>
                  <a:cubicBezTo>
                    <a:pt x="1391" y="16038"/>
                    <a:pt x="3085" y="17247"/>
                    <a:pt x="4053" y="17913"/>
                  </a:cubicBezTo>
                  <a:cubicBezTo>
                    <a:pt x="4301" y="18111"/>
                    <a:pt x="4539" y="18188"/>
                    <a:pt x="4772" y="18188"/>
                  </a:cubicBezTo>
                  <a:cubicBezTo>
                    <a:pt x="5105" y="18188"/>
                    <a:pt x="5426" y="18031"/>
                    <a:pt x="5747" y="17852"/>
                  </a:cubicBezTo>
                  <a:lnTo>
                    <a:pt x="9497" y="15493"/>
                  </a:lnTo>
                  <a:cubicBezTo>
                    <a:pt x="10223" y="15070"/>
                    <a:pt x="10223" y="14767"/>
                    <a:pt x="10223" y="13920"/>
                  </a:cubicBezTo>
                  <a:cubicBezTo>
                    <a:pt x="10223" y="13074"/>
                    <a:pt x="11130" y="4787"/>
                    <a:pt x="11130" y="4061"/>
                  </a:cubicBezTo>
                  <a:cubicBezTo>
                    <a:pt x="11130" y="3395"/>
                    <a:pt x="11191" y="3335"/>
                    <a:pt x="10888" y="3032"/>
                  </a:cubicBezTo>
                  <a:cubicBezTo>
                    <a:pt x="10586" y="2791"/>
                    <a:pt x="8227" y="1399"/>
                    <a:pt x="7380" y="552"/>
                  </a:cubicBezTo>
                  <a:cubicBezTo>
                    <a:pt x="6997" y="140"/>
                    <a:pt x="6714" y="0"/>
                    <a:pt x="6469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8"/>
            <p:cNvSpPr/>
            <p:nvPr/>
          </p:nvSpPr>
          <p:spPr>
            <a:xfrm>
              <a:off x="427150" y="2920050"/>
              <a:ext cx="279775" cy="453850"/>
            </a:xfrm>
            <a:custGeom>
              <a:avLst/>
              <a:gdLst/>
              <a:ahLst/>
              <a:cxnLst/>
              <a:rect l="l" t="t" r="r" b="b"/>
              <a:pathLst>
                <a:path w="11191" h="18154" extrusionOk="0">
                  <a:moveTo>
                    <a:pt x="6469" y="0"/>
                  </a:moveTo>
                  <a:cubicBezTo>
                    <a:pt x="6211" y="0"/>
                    <a:pt x="5995" y="155"/>
                    <a:pt x="5747" y="341"/>
                  </a:cubicBezTo>
                  <a:cubicBezTo>
                    <a:pt x="5263" y="704"/>
                    <a:pt x="2722" y="2277"/>
                    <a:pt x="1815" y="2942"/>
                  </a:cubicBezTo>
                  <a:cubicBezTo>
                    <a:pt x="1149" y="3365"/>
                    <a:pt x="1028" y="3970"/>
                    <a:pt x="968" y="5059"/>
                  </a:cubicBezTo>
                  <a:cubicBezTo>
                    <a:pt x="968" y="5059"/>
                    <a:pt x="303" y="12136"/>
                    <a:pt x="121" y="13890"/>
                  </a:cubicBezTo>
                  <a:cubicBezTo>
                    <a:pt x="0" y="15040"/>
                    <a:pt x="545" y="15100"/>
                    <a:pt x="968" y="15524"/>
                  </a:cubicBezTo>
                  <a:cubicBezTo>
                    <a:pt x="1391" y="15947"/>
                    <a:pt x="3085" y="17157"/>
                    <a:pt x="4053" y="17883"/>
                  </a:cubicBezTo>
                  <a:cubicBezTo>
                    <a:pt x="4295" y="18076"/>
                    <a:pt x="4527" y="18154"/>
                    <a:pt x="4754" y="18154"/>
                  </a:cubicBezTo>
                  <a:cubicBezTo>
                    <a:pt x="5093" y="18154"/>
                    <a:pt x="5420" y="17980"/>
                    <a:pt x="5747" y="17762"/>
                  </a:cubicBezTo>
                  <a:lnTo>
                    <a:pt x="9436" y="15463"/>
                  </a:lnTo>
                  <a:cubicBezTo>
                    <a:pt x="10223" y="14979"/>
                    <a:pt x="10162" y="14737"/>
                    <a:pt x="10223" y="13890"/>
                  </a:cubicBezTo>
                  <a:cubicBezTo>
                    <a:pt x="10223" y="13044"/>
                    <a:pt x="11130" y="4757"/>
                    <a:pt x="11130" y="4091"/>
                  </a:cubicBezTo>
                  <a:cubicBezTo>
                    <a:pt x="11130" y="3365"/>
                    <a:pt x="11191" y="3305"/>
                    <a:pt x="10888" y="3002"/>
                  </a:cubicBezTo>
                  <a:cubicBezTo>
                    <a:pt x="10586" y="2761"/>
                    <a:pt x="8227" y="1369"/>
                    <a:pt x="7380" y="522"/>
                  </a:cubicBezTo>
                  <a:cubicBezTo>
                    <a:pt x="6997" y="140"/>
                    <a:pt x="6714" y="0"/>
                    <a:pt x="6469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8"/>
            <p:cNvSpPr/>
            <p:nvPr/>
          </p:nvSpPr>
          <p:spPr>
            <a:xfrm>
              <a:off x="428650" y="2920975"/>
              <a:ext cx="276775" cy="451525"/>
            </a:xfrm>
            <a:custGeom>
              <a:avLst/>
              <a:gdLst/>
              <a:ahLst/>
              <a:cxnLst/>
              <a:rect l="l" t="t" r="r" b="b"/>
              <a:pathLst>
                <a:path w="11071" h="18061" extrusionOk="0">
                  <a:moveTo>
                    <a:pt x="6427" y="0"/>
                  </a:moveTo>
                  <a:cubicBezTo>
                    <a:pt x="6161" y="0"/>
                    <a:pt x="5940" y="174"/>
                    <a:pt x="5687" y="364"/>
                  </a:cubicBezTo>
                  <a:cubicBezTo>
                    <a:pt x="5203" y="667"/>
                    <a:pt x="2723" y="2300"/>
                    <a:pt x="1755" y="2905"/>
                  </a:cubicBezTo>
                  <a:cubicBezTo>
                    <a:pt x="1150" y="3328"/>
                    <a:pt x="1029" y="3933"/>
                    <a:pt x="908" y="5022"/>
                  </a:cubicBezTo>
                  <a:cubicBezTo>
                    <a:pt x="908" y="5022"/>
                    <a:pt x="243" y="12099"/>
                    <a:pt x="122" y="13853"/>
                  </a:cubicBezTo>
                  <a:cubicBezTo>
                    <a:pt x="1" y="15003"/>
                    <a:pt x="485" y="15063"/>
                    <a:pt x="908" y="15487"/>
                  </a:cubicBezTo>
                  <a:cubicBezTo>
                    <a:pt x="1331" y="15910"/>
                    <a:pt x="3086" y="17120"/>
                    <a:pt x="3993" y="17785"/>
                  </a:cubicBezTo>
                  <a:cubicBezTo>
                    <a:pt x="4241" y="17984"/>
                    <a:pt x="4479" y="18060"/>
                    <a:pt x="4712" y="18060"/>
                  </a:cubicBezTo>
                  <a:cubicBezTo>
                    <a:pt x="5045" y="18060"/>
                    <a:pt x="5366" y="17903"/>
                    <a:pt x="5687" y="17725"/>
                  </a:cubicBezTo>
                  <a:lnTo>
                    <a:pt x="9376" y="15366"/>
                  </a:lnTo>
                  <a:cubicBezTo>
                    <a:pt x="10163" y="14942"/>
                    <a:pt x="10102" y="14640"/>
                    <a:pt x="10102" y="13853"/>
                  </a:cubicBezTo>
                  <a:cubicBezTo>
                    <a:pt x="10163" y="13007"/>
                    <a:pt x="11070" y="4720"/>
                    <a:pt x="11070" y="4054"/>
                  </a:cubicBezTo>
                  <a:cubicBezTo>
                    <a:pt x="11070" y="3389"/>
                    <a:pt x="11070" y="3268"/>
                    <a:pt x="10768" y="3026"/>
                  </a:cubicBezTo>
                  <a:cubicBezTo>
                    <a:pt x="10465" y="2784"/>
                    <a:pt x="8106" y="1332"/>
                    <a:pt x="7320" y="546"/>
                  </a:cubicBezTo>
                  <a:cubicBezTo>
                    <a:pt x="6946" y="143"/>
                    <a:pt x="6668" y="0"/>
                    <a:pt x="6427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8"/>
            <p:cNvSpPr/>
            <p:nvPr/>
          </p:nvSpPr>
          <p:spPr>
            <a:xfrm>
              <a:off x="428650" y="2921550"/>
              <a:ext cx="276775" cy="450850"/>
            </a:xfrm>
            <a:custGeom>
              <a:avLst/>
              <a:gdLst/>
              <a:ahLst/>
              <a:cxnLst/>
              <a:rect l="l" t="t" r="r" b="b"/>
              <a:pathLst>
                <a:path w="11071" h="18034" extrusionOk="0">
                  <a:moveTo>
                    <a:pt x="6409" y="1"/>
                  </a:moveTo>
                  <a:cubicBezTo>
                    <a:pt x="6151" y="1"/>
                    <a:pt x="5935" y="155"/>
                    <a:pt x="5687" y="341"/>
                  </a:cubicBezTo>
                  <a:cubicBezTo>
                    <a:pt x="5203" y="704"/>
                    <a:pt x="2723" y="2277"/>
                    <a:pt x="1755" y="2942"/>
                  </a:cubicBezTo>
                  <a:cubicBezTo>
                    <a:pt x="1150" y="3305"/>
                    <a:pt x="1029" y="3910"/>
                    <a:pt x="908" y="4999"/>
                  </a:cubicBezTo>
                  <a:cubicBezTo>
                    <a:pt x="908" y="4999"/>
                    <a:pt x="303" y="12016"/>
                    <a:pt x="122" y="13770"/>
                  </a:cubicBezTo>
                  <a:cubicBezTo>
                    <a:pt x="1" y="14919"/>
                    <a:pt x="485" y="15040"/>
                    <a:pt x="908" y="15403"/>
                  </a:cubicBezTo>
                  <a:cubicBezTo>
                    <a:pt x="1331" y="15827"/>
                    <a:pt x="3086" y="17036"/>
                    <a:pt x="3993" y="17762"/>
                  </a:cubicBezTo>
                  <a:cubicBezTo>
                    <a:pt x="4235" y="17956"/>
                    <a:pt x="4467" y="18033"/>
                    <a:pt x="4694" y="18033"/>
                  </a:cubicBezTo>
                  <a:cubicBezTo>
                    <a:pt x="5033" y="18033"/>
                    <a:pt x="5360" y="17859"/>
                    <a:pt x="5687" y="17641"/>
                  </a:cubicBezTo>
                  <a:lnTo>
                    <a:pt x="9376" y="15343"/>
                  </a:lnTo>
                  <a:cubicBezTo>
                    <a:pt x="10102" y="14859"/>
                    <a:pt x="10102" y="14617"/>
                    <a:pt x="10102" y="13770"/>
                  </a:cubicBezTo>
                  <a:cubicBezTo>
                    <a:pt x="10102" y="12984"/>
                    <a:pt x="11010" y="4757"/>
                    <a:pt x="11010" y="4031"/>
                  </a:cubicBezTo>
                  <a:cubicBezTo>
                    <a:pt x="11010" y="3366"/>
                    <a:pt x="11070" y="3305"/>
                    <a:pt x="10768" y="3003"/>
                  </a:cubicBezTo>
                  <a:cubicBezTo>
                    <a:pt x="10465" y="2761"/>
                    <a:pt x="8106" y="1370"/>
                    <a:pt x="7320" y="523"/>
                  </a:cubicBezTo>
                  <a:cubicBezTo>
                    <a:pt x="6937" y="140"/>
                    <a:pt x="6654" y="1"/>
                    <a:pt x="640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8"/>
            <p:cNvSpPr/>
            <p:nvPr/>
          </p:nvSpPr>
          <p:spPr>
            <a:xfrm>
              <a:off x="428650" y="2922475"/>
              <a:ext cx="276775" cy="448500"/>
            </a:xfrm>
            <a:custGeom>
              <a:avLst/>
              <a:gdLst/>
              <a:ahLst/>
              <a:cxnLst/>
              <a:rect l="l" t="t" r="r" b="b"/>
              <a:pathLst>
                <a:path w="11071" h="17940" extrusionOk="0">
                  <a:moveTo>
                    <a:pt x="6427" y="1"/>
                  </a:moveTo>
                  <a:cubicBezTo>
                    <a:pt x="6161" y="1"/>
                    <a:pt x="5940" y="175"/>
                    <a:pt x="5687" y="365"/>
                  </a:cubicBezTo>
                  <a:cubicBezTo>
                    <a:pt x="5203" y="667"/>
                    <a:pt x="2723" y="2301"/>
                    <a:pt x="1755" y="2905"/>
                  </a:cubicBezTo>
                  <a:cubicBezTo>
                    <a:pt x="1150" y="3329"/>
                    <a:pt x="1029" y="3934"/>
                    <a:pt x="968" y="5023"/>
                  </a:cubicBezTo>
                  <a:cubicBezTo>
                    <a:pt x="968" y="5023"/>
                    <a:pt x="303" y="11979"/>
                    <a:pt x="122" y="13733"/>
                  </a:cubicBezTo>
                  <a:cubicBezTo>
                    <a:pt x="1" y="14882"/>
                    <a:pt x="545" y="14943"/>
                    <a:pt x="968" y="15366"/>
                  </a:cubicBezTo>
                  <a:cubicBezTo>
                    <a:pt x="1392" y="15790"/>
                    <a:pt x="3086" y="16999"/>
                    <a:pt x="3993" y="17665"/>
                  </a:cubicBezTo>
                  <a:cubicBezTo>
                    <a:pt x="4241" y="17863"/>
                    <a:pt x="4490" y="17940"/>
                    <a:pt x="4730" y="17940"/>
                  </a:cubicBezTo>
                  <a:cubicBezTo>
                    <a:pt x="5074" y="17940"/>
                    <a:pt x="5401" y="17783"/>
                    <a:pt x="5687" y="17604"/>
                  </a:cubicBezTo>
                  <a:lnTo>
                    <a:pt x="9376" y="15306"/>
                  </a:lnTo>
                  <a:cubicBezTo>
                    <a:pt x="10102" y="14822"/>
                    <a:pt x="10102" y="14519"/>
                    <a:pt x="10102" y="13733"/>
                  </a:cubicBezTo>
                  <a:cubicBezTo>
                    <a:pt x="10102" y="12886"/>
                    <a:pt x="11010" y="4720"/>
                    <a:pt x="11010" y="4055"/>
                  </a:cubicBezTo>
                  <a:cubicBezTo>
                    <a:pt x="11010" y="3329"/>
                    <a:pt x="11070" y="3268"/>
                    <a:pt x="10768" y="3026"/>
                  </a:cubicBezTo>
                  <a:cubicBezTo>
                    <a:pt x="10465" y="2724"/>
                    <a:pt x="8106" y="1333"/>
                    <a:pt x="7320" y="546"/>
                  </a:cubicBezTo>
                  <a:cubicBezTo>
                    <a:pt x="6946" y="144"/>
                    <a:pt x="6668" y="1"/>
                    <a:pt x="6427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8"/>
            <p:cNvSpPr/>
            <p:nvPr/>
          </p:nvSpPr>
          <p:spPr>
            <a:xfrm>
              <a:off x="430175" y="2923825"/>
              <a:ext cx="273725" cy="446625"/>
            </a:xfrm>
            <a:custGeom>
              <a:avLst/>
              <a:gdLst/>
              <a:ahLst/>
              <a:cxnLst/>
              <a:rect l="l" t="t" r="r" b="b"/>
              <a:pathLst>
                <a:path w="10949" h="17865" extrusionOk="0">
                  <a:moveTo>
                    <a:pt x="6348" y="1"/>
                  </a:moveTo>
                  <a:cubicBezTo>
                    <a:pt x="6090" y="1"/>
                    <a:pt x="5874" y="156"/>
                    <a:pt x="5626" y="311"/>
                  </a:cubicBezTo>
                  <a:cubicBezTo>
                    <a:pt x="5142" y="674"/>
                    <a:pt x="2662" y="2247"/>
                    <a:pt x="1694" y="2851"/>
                  </a:cubicBezTo>
                  <a:cubicBezTo>
                    <a:pt x="1089" y="3275"/>
                    <a:pt x="1028" y="3880"/>
                    <a:pt x="907" y="4969"/>
                  </a:cubicBezTo>
                  <a:cubicBezTo>
                    <a:pt x="907" y="4969"/>
                    <a:pt x="242" y="11925"/>
                    <a:pt x="121" y="13679"/>
                  </a:cubicBezTo>
                  <a:cubicBezTo>
                    <a:pt x="0" y="14828"/>
                    <a:pt x="484" y="14889"/>
                    <a:pt x="907" y="15312"/>
                  </a:cubicBezTo>
                  <a:cubicBezTo>
                    <a:pt x="1331" y="15675"/>
                    <a:pt x="3025" y="16885"/>
                    <a:pt x="3932" y="17611"/>
                  </a:cubicBezTo>
                  <a:cubicBezTo>
                    <a:pt x="4162" y="17795"/>
                    <a:pt x="4391" y="17865"/>
                    <a:pt x="4615" y="17865"/>
                  </a:cubicBezTo>
                  <a:cubicBezTo>
                    <a:pt x="4979" y="17865"/>
                    <a:pt x="5325" y="17677"/>
                    <a:pt x="5626" y="17490"/>
                  </a:cubicBezTo>
                  <a:lnTo>
                    <a:pt x="9255" y="15191"/>
                  </a:lnTo>
                  <a:cubicBezTo>
                    <a:pt x="10041" y="14768"/>
                    <a:pt x="9981" y="14465"/>
                    <a:pt x="10041" y="13679"/>
                  </a:cubicBezTo>
                  <a:cubicBezTo>
                    <a:pt x="10041" y="12832"/>
                    <a:pt x="10949" y="4666"/>
                    <a:pt x="10949" y="4001"/>
                  </a:cubicBezTo>
                  <a:cubicBezTo>
                    <a:pt x="10949" y="3335"/>
                    <a:pt x="10949" y="3214"/>
                    <a:pt x="10646" y="2972"/>
                  </a:cubicBezTo>
                  <a:cubicBezTo>
                    <a:pt x="10344" y="2731"/>
                    <a:pt x="8045" y="1339"/>
                    <a:pt x="7259" y="553"/>
                  </a:cubicBezTo>
                  <a:cubicBezTo>
                    <a:pt x="6876" y="140"/>
                    <a:pt x="6593" y="1"/>
                    <a:pt x="6348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8"/>
            <p:cNvSpPr/>
            <p:nvPr/>
          </p:nvSpPr>
          <p:spPr>
            <a:xfrm>
              <a:off x="430175" y="2924575"/>
              <a:ext cx="273725" cy="444800"/>
            </a:xfrm>
            <a:custGeom>
              <a:avLst/>
              <a:gdLst/>
              <a:ahLst/>
              <a:cxnLst/>
              <a:rect l="l" t="t" r="r" b="b"/>
              <a:pathLst>
                <a:path w="10949" h="17792" extrusionOk="0">
                  <a:moveTo>
                    <a:pt x="6348" y="1"/>
                  </a:moveTo>
                  <a:cubicBezTo>
                    <a:pt x="6090" y="1"/>
                    <a:pt x="5874" y="155"/>
                    <a:pt x="5626" y="341"/>
                  </a:cubicBezTo>
                  <a:cubicBezTo>
                    <a:pt x="5142" y="644"/>
                    <a:pt x="2662" y="2217"/>
                    <a:pt x="1754" y="2882"/>
                  </a:cubicBezTo>
                  <a:cubicBezTo>
                    <a:pt x="1149" y="3245"/>
                    <a:pt x="1028" y="3850"/>
                    <a:pt x="907" y="4939"/>
                  </a:cubicBezTo>
                  <a:cubicBezTo>
                    <a:pt x="907" y="4939"/>
                    <a:pt x="303" y="11895"/>
                    <a:pt x="121" y="13588"/>
                  </a:cubicBezTo>
                  <a:cubicBezTo>
                    <a:pt x="0" y="14738"/>
                    <a:pt x="484" y="14798"/>
                    <a:pt x="907" y="15222"/>
                  </a:cubicBezTo>
                  <a:cubicBezTo>
                    <a:pt x="1331" y="15645"/>
                    <a:pt x="3025" y="16855"/>
                    <a:pt x="3932" y="17520"/>
                  </a:cubicBezTo>
                  <a:cubicBezTo>
                    <a:pt x="4174" y="17714"/>
                    <a:pt x="4416" y="17791"/>
                    <a:pt x="4650" y="17791"/>
                  </a:cubicBezTo>
                  <a:cubicBezTo>
                    <a:pt x="5001" y="17791"/>
                    <a:pt x="5335" y="17617"/>
                    <a:pt x="5626" y="17399"/>
                  </a:cubicBezTo>
                  <a:lnTo>
                    <a:pt x="9255" y="15161"/>
                  </a:lnTo>
                  <a:cubicBezTo>
                    <a:pt x="9981" y="14677"/>
                    <a:pt x="9981" y="14435"/>
                    <a:pt x="9981" y="13588"/>
                  </a:cubicBezTo>
                  <a:cubicBezTo>
                    <a:pt x="10041" y="12802"/>
                    <a:pt x="10888" y="4697"/>
                    <a:pt x="10888" y="3971"/>
                  </a:cubicBezTo>
                  <a:cubicBezTo>
                    <a:pt x="10888" y="3305"/>
                    <a:pt x="10949" y="3245"/>
                    <a:pt x="10646" y="2942"/>
                  </a:cubicBezTo>
                  <a:cubicBezTo>
                    <a:pt x="10344" y="2701"/>
                    <a:pt x="8045" y="1309"/>
                    <a:pt x="7259" y="523"/>
                  </a:cubicBezTo>
                  <a:cubicBezTo>
                    <a:pt x="6876" y="140"/>
                    <a:pt x="6593" y="1"/>
                    <a:pt x="6348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8"/>
            <p:cNvSpPr/>
            <p:nvPr/>
          </p:nvSpPr>
          <p:spPr>
            <a:xfrm>
              <a:off x="431675" y="2925350"/>
              <a:ext cx="272225" cy="442600"/>
            </a:xfrm>
            <a:custGeom>
              <a:avLst/>
              <a:gdLst/>
              <a:ahLst/>
              <a:cxnLst/>
              <a:rect l="l" t="t" r="r" b="b"/>
              <a:pathLst>
                <a:path w="10889" h="17704" extrusionOk="0">
                  <a:moveTo>
                    <a:pt x="6288" y="0"/>
                  </a:moveTo>
                  <a:cubicBezTo>
                    <a:pt x="6030" y="0"/>
                    <a:pt x="5814" y="155"/>
                    <a:pt x="5566" y="310"/>
                  </a:cubicBezTo>
                  <a:cubicBezTo>
                    <a:pt x="5082" y="673"/>
                    <a:pt x="2662" y="2246"/>
                    <a:pt x="1694" y="2851"/>
                  </a:cubicBezTo>
                  <a:cubicBezTo>
                    <a:pt x="1089" y="3274"/>
                    <a:pt x="968" y="3879"/>
                    <a:pt x="908" y="4908"/>
                  </a:cubicBezTo>
                  <a:cubicBezTo>
                    <a:pt x="908" y="4908"/>
                    <a:pt x="243" y="11864"/>
                    <a:pt x="61" y="13557"/>
                  </a:cubicBezTo>
                  <a:cubicBezTo>
                    <a:pt x="1" y="14707"/>
                    <a:pt x="485" y="14767"/>
                    <a:pt x="908" y="15191"/>
                  </a:cubicBezTo>
                  <a:cubicBezTo>
                    <a:pt x="1271" y="15614"/>
                    <a:pt x="2965" y="16763"/>
                    <a:pt x="3872" y="17429"/>
                  </a:cubicBezTo>
                  <a:cubicBezTo>
                    <a:pt x="4120" y="17627"/>
                    <a:pt x="4369" y="17704"/>
                    <a:pt x="4609" y="17704"/>
                  </a:cubicBezTo>
                  <a:cubicBezTo>
                    <a:pt x="4953" y="17704"/>
                    <a:pt x="5280" y="17547"/>
                    <a:pt x="5566" y="17368"/>
                  </a:cubicBezTo>
                  <a:lnTo>
                    <a:pt x="9195" y="15070"/>
                  </a:lnTo>
                  <a:cubicBezTo>
                    <a:pt x="9921" y="14646"/>
                    <a:pt x="9921" y="14344"/>
                    <a:pt x="9921" y="13557"/>
                  </a:cubicBezTo>
                  <a:cubicBezTo>
                    <a:pt x="9921" y="12771"/>
                    <a:pt x="10828" y="4666"/>
                    <a:pt x="10828" y="4000"/>
                  </a:cubicBezTo>
                  <a:cubicBezTo>
                    <a:pt x="10828" y="3274"/>
                    <a:pt x="10889" y="3214"/>
                    <a:pt x="10586" y="2972"/>
                  </a:cubicBezTo>
                  <a:cubicBezTo>
                    <a:pt x="10284" y="2730"/>
                    <a:pt x="7985" y="1339"/>
                    <a:pt x="7199" y="552"/>
                  </a:cubicBezTo>
                  <a:cubicBezTo>
                    <a:pt x="6816" y="140"/>
                    <a:pt x="6533" y="0"/>
                    <a:pt x="6288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8"/>
            <p:cNvSpPr/>
            <p:nvPr/>
          </p:nvSpPr>
          <p:spPr>
            <a:xfrm>
              <a:off x="431675" y="2926100"/>
              <a:ext cx="270725" cy="441750"/>
            </a:xfrm>
            <a:custGeom>
              <a:avLst/>
              <a:gdLst/>
              <a:ahLst/>
              <a:cxnLst/>
              <a:rect l="l" t="t" r="r" b="b"/>
              <a:pathLst>
                <a:path w="10829" h="17670" extrusionOk="0">
                  <a:moveTo>
                    <a:pt x="6288" y="0"/>
                  </a:moveTo>
                  <a:cubicBezTo>
                    <a:pt x="6030" y="0"/>
                    <a:pt x="5814" y="155"/>
                    <a:pt x="5566" y="341"/>
                  </a:cubicBezTo>
                  <a:cubicBezTo>
                    <a:pt x="5082" y="643"/>
                    <a:pt x="2662" y="2216"/>
                    <a:pt x="1694" y="2881"/>
                  </a:cubicBezTo>
                  <a:cubicBezTo>
                    <a:pt x="1089" y="3244"/>
                    <a:pt x="968" y="3849"/>
                    <a:pt x="908" y="4938"/>
                  </a:cubicBezTo>
                  <a:cubicBezTo>
                    <a:pt x="908" y="4938"/>
                    <a:pt x="243" y="11773"/>
                    <a:pt x="122" y="13527"/>
                  </a:cubicBezTo>
                  <a:cubicBezTo>
                    <a:pt x="1" y="14616"/>
                    <a:pt x="485" y="14737"/>
                    <a:pt x="908" y="15100"/>
                  </a:cubicBezTo>
                  <a:cubicBezTo>
                    <a:pt x="1331" y="15524"/>
                    <a:pt x="3025" y="16673"/>
                    <a:pt x="3872" y="17399"/>
                  </a:cubicBezTo>
                  <a:cubicBezTo>
                    <a:pt x="4138" y="17592"/>
                    <a:pt x="4385" y="17670"/>
                    <a:pt x="4616" y="17670"/>
                  </a:cubicBezTo>
                  <a:cubicBezTo>
                    <a:pt x="4963" y="17670"/>
                    <a:pt x="5275" y="17496"/>
                    <a:pt x="5566" y="17278"/>
                  </a:cubicBezTo>
                  <a:lnTo>
                    <a:pt x="9195" y="15040"/>
                  </a:lnTo>
                  <a:cubicBezTo>
                    <a:pt x="9921" y="14616"/>
                    <a:pt x="9860" y="14314"/>
                    <a:pt x="9921" y="13527"/>
                  </a:cubicBezTo>
                  <a:cubicBezTo>
                    <a:pt x="9921" y="12681"/>
                    <a:pt x="10768" y="4636"/>
                    <a:pt x="10828" y="3970"/>
                  </a:cubicBezTo>
                  <a:cubicBezTo>
                    <a:pt x="10828" y="3305"/>
                    <a:pt x="10828" y="3184"/>
                    <a:pt x="10526" y="2942"/>
                  </a:cubicBezTo>
                  <a:cubicBezTo>
                    <a:pt x="10223" y="2700"/>
                    <a:pt x="7925" y="1309"/>
                    <a:pt x="7199" y="522"/>
                  </a:cubicBezTo>
                  <a:cubicBezTo>
                    <a:pt x="6816" y="139"/>
                    <a:pt x="6533" y="0"/>
                    <a:pt x="6288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8"/>
            <p:cNvSpPr/>
            <p:nvPr/>
          </p:nvSpPr>
          <p:spPr>
            <a:xfrm>
              <a:off x="431675" y="2926850"/>
              <a:ext cx="270725" cy="439600"/>
            </a:xfrm>
            <a:custGeom>
              <a:avLst/>
              <a:gdLst/>
              <a:ahLst/>
              <a:cxnLst/>
              <a:rect l="l" t="t" r="r" b="b"/>
              <a:pathLst>
                <a:path w="10829" h="17584" extrusionOk="0">
                  <a:moveTo>
                    <a:pt x="6280" y="1"/>
                  </a:moveTo>
                  <a:cubicBezTo>
                    <a:pt x="6030" y="1"/>
                    <a:pt x="5814" y="156"/>
                    <a:pt x="5566" y="311"/>
                  </a:cubicBezTo>
                  <a:cubicBezTo>
                    <a:pt x="5082" y="674"/>
                    <a:pt x="2662" y="2247"/>
                    <a:pt x="1694" y="2851"/>
                  </a:cubicBezTo>
                  <a:cubicBezTo>
                    <a:pt x="1150" y="3275"/>
                    <a:pt x="1029" y="3819"/>
                    <a:pt x="908" y="4908"/>
                  </a:cubicBezTo>
                  <a:cubicBezTo>
                    <a:pt x="908" y="4908"/>
                    <a:pt x="303" y="11743"/>
                    <a:pt x="122" y="13497"/>
                  </a:cubicBezTo>
                  <a:cubicBezTo>
                    <a:pt x="1" y="14586"/>
                    <a:pt x="485" y="14647"/>
                    <a:pt x="908" y="15070"/>
                  </a:cubicBezTo>
                  <a:cubicBezTo>
                    <a:pt x="1331" y="15494"/>
                    <a:pt x="3025" y="16643"/>
                    <a:pt x="3872" y="17308"/>
                  </a:cubicBezTo>
                  <a:cubicBezTo>
                    <a:pt x="4145" y="17507"/>
                    <a:pt x="4398" y="17583"/>
                    <a:pt x="4635" y="17583"/>
                  </a:cubicBezTo>
                  <a:cubicBezTo>
                    <a:pt x="4974" y="17583"/>
                    <a:pt x="5280" y="17426"/>
                    <a:pt x="5566" y="17248"/>
                  </a:cubicBezTo>
                  <a:lnTo>
                    <a:pt x="9195" y="15010"/>
                  </a:lnTo>
                  <a:cubicBezTo>
                    <a:pt x="9921" y="14526"/>
                    <a:pt x="9860" y="14284"/>
                    <a:pt x="9860" y="13437"/>
                  </a:cubicBezTo>
                  <a:cubicBezTo>
                    <a:pt x="9921" y="12651"/>
                    <a:pt x="10768" y="4606"/>
                    <a:pt x="10768" y="3940"/>
                  </a:cubicBezTo>
                  <a:cubicBezTo>
                    <a:pt x="10768" y="3275"/>
                    <a:pt x="10828" y="3214"/>
                    <a:pt x="10526" y="2972"/>
                  </a:cubicBezTo>
                  <a:cubicBezTo>
                    <a:pt x="10223" y="2670"/>
                    <a:pt x="7925" y="1339"/>
                    <a:pt x="7138" y="553"/>
                  </a:cubicBezTo>
                  <a:cubicBezTo>
                    <a:pt x="6785" y="140"/>
                    <a:pt x="6517" y="1"/>
                    <a:pt x="6280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8"/>
            <p:cNvSpPr/>
            <p:nvPr/>
          </p:nvSpPr>
          <p:spPr>
            <a:xfrm>
              <a:off x="433200" y="2927600"/>
              <a:ext cx="269200" cy="438750"/>
            </a:xfrm>
            <a:custGeom>
              <a:avLst/>
              <a:gdLst/>
              <a:ahLst/>
              <a:cxnLst/>
              <a:rect l="l" t="t" r="r" b="b"/>
              <a:pathLst>
                <a:path w="10768" h="17550" extrusionOk="0">
                  <a:moveTo>
                    <a:pt x="6219" y="1"/>
                  </a:moveTo>
                  <a:cubicBezTo>
                    <a:pt x="5969" y="1"/>
                    <a:pt x="5753" y="155"/>
                    <a:pt x="5505" y="341"/>
                  </a:cubicBezTo>
                  <a:cubicBezTo>
                    <a:pt x="5021" y="644"/>
                    <a:pt x="2601" y="2217"/>
                    <a:pt x="1694" y="2821"/>
                  </a:cubicBezTo>
                  <a:cubicBezTo>
                    <a:pt x="1089" y="3245"/>
                    <a:pt x="968" y="3850"/>
                    <a:pt x="847" y="4878"/>
                  </a:cubicBezTo>
                  <a:cubicBezTo>
                    <a:pt x="847" y="4878"/>
                    <a:pt x="242" y="11713"/>
                    <a:pt x="61" y="13407"/>
                  </a:cubicBezTo>
                  <a:cubicBezTo>
                    <a:pt x="0" y="14556"/>
                    <a:pt x="484" y="14617"/>
                    <a:pt x="847" y="15040"/>
                  </a:cubicBezTo>
                  <a:cubicBezTo>
                    <a:pt x="1270" y="15403"/>
                    <a:pt x="2964" y="16552"/>
                    <a:pt x="3871" y="17278"/>
                  </a:cubicBezTo>
                  <a:cubicBezTo>
                    <a:pt x="4113" y="17472"/>
                    <a:pt x="4346" y="17549"/>
                    <a:pt x="4568" y="17549"/>
                  </a:cubicBezTo>
                  <a:cubicBezTo>
                    <a:pt x="4902" y="17549"/>
                    <a:pt x="5214" y="17375"/>
                    <a:pt x="5505" y="17157"/>
                  </a:cubicBezTo>
                  <a:lnTo>
                    <a:pt x="9073" y="14919"/>
                  </a:lnTo>
                  <a:cubicBezTo>
                    <a:pt x="9799" y="14496"/>
                    <a:pt x="9799" y="14193"/>
                    <a:pt x="9799" y="13407"/>
                  </a:cubicBezTo>
                  <a:cubicBezTo>
                    <a:pt x="9799" y="12621"/>
                    <a:pt x="10707" y="4636"/>
                    <a:pt x="10707" y="3971"/>
                  </a:cubicBezTo>
                  <a:cubicBezTo>
                    <a:pt x="10707" y="3305"/>
                    <a:pt x="10767" y="3184"/>
                    <a:pt x="10465" y="2942"/>
                  </a:cubicBezTo>
                  <a:cubicBezTo>
                    <a:pt x="10162" y="2700"/>
                    <a:pt x="7864" y="1309"/>
                    <a:pt x="7077" y="523"/>
                  </a:cubicBezTo>
                  <a:cubicBezTo>
                    <a:pt x="6724" y="140"/>
                    <a:pt x="6456" y="1"/>
                    <a:pt x="6219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8"/>
            <p:cNvSpPr/>
            <p:nvPr/>
          </p:nvSpPr>
          <p:spPr>
            <a:xfrm>
              <a:off x="433200" y="2928950"/>
              <a:ext cx="267675" cy="435975"/>
            </a:xfrm>
            <a:custGeom>
              <a:avLst/>
              <a:gdLst/>
              <a:ahLst/>
              <a:cxnLst/>
              <a:rect l="l" t="t" r="r" b="b"/>
              <a:pathLst>
                <a:path w="10707" h="17439" extrusionOk="0">
                  <a:moveTo>
                    <a:pt x="6200" y="0"/>
                  </a:moveTo>
                  <a:cubicBezTo>
                    <a:pt x="5958" y="0"/>
                    <a:pt x="5747" y="136"/>
                    <a:pt x="5505" y="287"/>
                  </a:cubicBezTo>
                  <a:cubicBezTo>
                    <a:pt x="5021" y="650"/>
                    <a:pt x="2601" y="2223"/>
                    <a:pt x="1694" y="2828"/>
                  </a:cubicBezTo>
                  <a:cubicBezTo>
                    <a:pt x="1089" y="3191"/>
                    <a:pt x="968" y="3796"/>
                    <a:pt x="907" y="4824"/>
                  </a:cubicBezTo>
                  <a:cubicBezTo>
                    <a:pt x="907" y="4824"/>
                    <a:pt x="242" y="11659"/>
                    <a:pt x="121" y="13353"/>
                  </a:cubicBezTo>
                  <a:cubicBezTo>
                    <a:pt x="0" y="14442"/>
                    <a:pt x="484" y="14563"/>
                    <a:pt x="907" y="14926"/>
                  </a:cubicBezTo>
                  <a:cubicBezTo>
                    <a:pt x="1270" y="15349"/>
                    <a:pt x="2964" y="16498"/>
                    <a:pt x="3871" y="17164"/>
                  </a:cubicBezTo>
                  <a:cubicBezTo>
                    <a:pt x="4120" y="17362"/>
                    <a:pt x="4358" y="17439"/>
                    <a:pt x="4586" y="17439"/>
                  </a:cubicBezTo>
                  <a:cubicBezTo>
                    <a:pt x="4913" y="17439"/>
                    <a:pt x="5219" y="17282"/>
                    <a:pt x="5505" y="17103"/>
                  </a:cubicBezTo>
                  <a:lnTo>
                    <a:pt x="9073" y="14865"/>
                  </a:lnTo>
                  <a:cubicBezTo>
                    <a:pt x="9799" y="14381"/>
                    <a:pt x="9739" y="14139"/>
                    <a:pt x="9799" y="13353"/>
                  </a:cubicBezTo>
                  <a:cubicBezTo>
                    <a:pt x="9799" y="12567"/>
                    <a:pt x="10646" y="4582"/>
                    <a:pt x="10646" y="3917"/>
                  </a:cubicBezTo>
                  <a:cubicBezTo>
                    <a:pt x="10707" y="3251"/>
                    <a:pt x="10707" y="3191"/>
                    <a:pt x="10404" y="2888"/>
                  </a:cubicBezTo>
                  <a:cubicBezTo>
                    <a:pt x="10102" y="2646"/>
                    <a:pt x="7864" y="1316"/>
                    <a:pt x="7077" y="529"/>
                  </a:cubicBezTo>
                  <a:cubicBezTo>
                    <a:pt x="6714" y="136"/>
                    <a:pt x="6442" y="0"/>
                    <a:pt x="6200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8"/>
            <p:cNvSpPr/>
            <p:nvPr/>
          </p:nvSpPr>
          <p:spPr>
            <a:xfrm>
              <a:off x="433200" y="2929675"/>
              <a:ext cx="267675" cy="434075"/>
            </a:xfrm>
            <a:custGeom>
              <a:avLst/>
              <a:gdLst/>
              <a:ahLst/>
              <a:cxnLst/>
              <a:rect l="l" t="t" r="r" b="b"/>
              <a:pathLst>
                <a:path w="10707" h="17363" extrusionOk="0">
                  <a:moveTo>
                    <a:pt x="6216" y="0"/>
                  </a:moveTo>
                  <a:cubicBezTo>
                    <a:pt x="5964" y="0"/>
                    <a:pt x="5760" y="160"/>
                    <a:pt x="5505" y="319"/>
                  </a:cubicBezTo>
                  <a:cubicBezTo>
                    <a:pt x="5021" y="621"/>
                    <a:pt x="2601" y="2194"/>
                    <a:pt x="1694" y="2799"/>
                  </a:cubicBezTo>
                  <a:cubicBezTo>
                    <a:pt x="1089" y="3222"/>
                    <a:pt x="1028" y="3767"/>
                    <a:pt x="907" y="4856"/>
                  </a:cubicBezTo>
                  <a:cubicBezTo>
                    <a:pt x="907" y="4856"/>
                    <a:pt x="303" y="11630"/>
                    <a:pt x="121" y="13324"/>
                  </a:cubicBezTo>
                  <a:cubicBezTo>
                    <a:pt x="0" y="14413"/>
                    <a:pt x="484" y="14473"/>
                    <a:pt x="907" y="14897"/>
                  </a:cubicBezTo>
                  <a:cubicBezTo>
                    <a:pt x="1331" y="15260"/>
                    <a:pt x="2964" y="16409"/>
                    <a:pt x="3871" y="17135"/>
                  </a:cubicBezTo>
                  <a:cubicBezTo>
                    <a:pt x="4105" y="17298"/>
                    <a:pt x="4329" y="17362"/>
                    <a:pt x="4545" y="17362"/>
                  </a:cubicBezTo>
                  <a:cubicBezTo>
                    <a:pt x="4887" y="17362"/>
                    <a:pt x="5207" y="17200"/>
                    <a:pt x="5505" y="17014"/>
                  </a:cubicBezTo>
                  <a:lnTo>
                    <a:pt x="9073" y="14776"/>
                  </a:lnTo>
                  <a:cubicBezTo>
                    <a:pt x="9799" y="14352"/>
                    <a:pt x="9739" y="14110"/>
                    <a:pt x="9739" y="13264"/>
                  </a:cubicBezTo>
                  <a:cubicBezTo>
                    <a:pt x="9799" y="12477"/>
                    <a:pt x="10646" y="4553"/>
                    <a:pt x="10646" y="3888"/>
                  </a:cubicBezTo>
                  <a:cubicBezTo>
                    <a:pt x="10646" y="3222"/>
                    <a:pt x="10707" y="3162"/>
                    <a:pt x="10404" y="2920"/>
                  </a:cubicBezTo>
                  <a:cubicBezTo>
                    <a:pt x="10102" y="2678"/>
                    <a:pt x="7864" y="1287"/>
                    <a:pt x="7077" y="500"/>
                  </a:cubicBezTo>
                  <a:cubicBezTo>
                    <a:pt x="6705" y="128"/>
                    <a:pt x="6442" y="0"/>
                    <a:pt x="6216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8"/>
            <p:cNvSpPr/>
            <p:nvPr/>
          </p:nvSpPr>
          <p:spPr>
            <a:xfrm>
              <a:off x="434700" y="2930625"/>
              <a:ext cx="266175" cy="432800"/>
            </a:xfrm>
            <a:custGeom>
              <a:avLst/>
              <a:gdLst/>
              <a:ahLst/>
              <a:cxnLst/>
              <a:rect l="l" t="t" r="r" b="b"/>
              <a:pathLst>
                <a:path w="10647" h="17312" extrusionOk="0">
                  <a:moveTo>
                    <a:pt x="6114" y="1"/>
                  </a:moveTo>
                  <a:cubicBezTo>
                    <a:pt x="5863" y="1"/>
                    <a:pt x="5662" y="155"/>
                    <a:pt x="5445" y="341"/>
                  </a:cubicBezTo>
                  <a:cubicBezTo>
                    <a:pt x="4961" y="644"/>
                    <a:pt x="2602" y="2156"/>
                    <a:pt x="1634" y="2821"/>
                  </a:cubicBezTo>
                  <a:cubicBezTo>
                    <a:pt x="1089" y="3184"/>
                    <a:pt x="968" y="3789"/>
                    <a:pt x="847" y="4818"/>
                  </a:cubicBezTo>
                  <a:cubicBezTo>
                    <a:pt x="847" y="4818"/>
                    <a:pt x="243" y="11532"/>
                    <a:pt x="61" y="13226"/>
                  </a:cubicBezTo>
                  <a:cubicBezTo>
                    <a:pt x="1" y="14375"/>
                    <a:pt x="484" y="14435"/>
                    <a:pt x="847" y="14798"/>
                  </a:cubicBezTo>
                  <a:cubicBezTo>
                    <a:pt x="1271" y="15222"/>
                    <a:pt x="2904" y="16371"/>
                    <a:pt x="3811" y="17036"/>
                  </a:cubicBezTo>
                  <a:cubicBezTo>
                    <a:pt x="4060" y="17235"/>
                    <a:pt x="4298" y="17311"/>
                    <a:pt x="4526" y="17311"/>
                  </a:cubicBezTo>
                  <a:cubicBezTo>
                    <a:pt x="4853" y="17311"/>
                    <a:pt x="5159" y="17154"/>
                    <a:pt x="5445" y="16976"/>
                  </a:cubicBezTo>
                  <a:lnTo>
                    <a:pt x="9013" y="14738"/>
                  </a:lnTo>
                  <a:cubicBezTo>
                    <a:pt x="9679" y="14314"/>
                    <a:pt x="9679" y="14012"/>
                    <a:pt x="9679" y="13226"/>
                  </a:cubicBezTo>
                  <a:cubicBezTo>
                    <a:pt x="9679" y="12439"/>
                    <a:pt x="10586" y="4515"/>
                    <a:pt x="10586" y="3850"/>
                  </a:cubicBezTo>
                  <a:cubicBezTo>
                    <a:pt x="10586" y="3245"/>
                    <a:pt x="10647" y="3124"/>
                    <a:pt x="10344" y="2882"/>
                  </a:cubicBezTo>
                  <a:cubicBezTo>
                    <a:pt x="10042" y="2640"/>
                    <a:pt x="7804" y="1309"/>
                    <a:pt x="7017" y="523"/>
                  </a:cubicBezTo>
                  <a:cubicBezTo>
                    <a:pt x="6634" y="140"/>
                    <a:pt x="6352" y="1"/>
                    <a:pt x="6114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8"/>
            <p:cNvSpPr/>
            <p:nvPr/>
          </p:nvSpPr>
          <p:spPr>
            <a:xfrm>
              <a:off x="434700" y="2931175"/>
              <a:ext cx="264675" cy="431050"/>
            </a:xfrm>
            <a:custGeom>
              <a:avLst/>
              <a:gdLst/>
              <a:ahLst/>
              <a:cxnLst/>
              <a:rect l="l" t="t" r="r" b="b"/>
              <a:pathLst>
                <a:path w="10587" h="17242" extrusionOk="0">
                  <a:moveTo>
                    <a:pt x="6135" y="1"/>
                  </a:moveTo>
                  <a:cubicBezTo>
                    <a:pt x="5874" y="1"/>
                    <a:pt x="5668" y="160"/>
                    <a:pt x="5445" y="319"/>
                  </a:cubicBezTo>
                  <a:cubicBezTo>
                    <a:pt x="4961" y="682"/>
                    <a:pt x="2602" y="2195"/>
                    <a:pt x="1694" y="2799"/>
                  </a:cubicBezTo>
                  <a:cubicBezTo>
                    <a:pt x="1089" y="3162"/>
                    <a:pt x="968" y="3767"/>
                    <a:pt x="908" y="4796"/>
                  </a:cubicBezTo>
                  <a:cubicBezTo>
                    <a:pt x="908" y="4796"/>
                    <a:pt x="243" y="11510"/>
                    <a:pt x="122" y="13204"/>
                  </a:cubicBezTo>
                  <a:cubicBezTo>
                    <a:pt x="1" y="14292"/>
                    <a:pt x="484" y="14353"/>
                    <a:pt x="908" y="14776"/>
                  </a:cubicBezTo>
                  <a:cubicBezTo>
                    <a:pt x="1271" y="15200"/>
                    <a:pt x="2904" y="16288"/>
                    <a:pt x="3811" y="17014"/>
                  </a:cubicBezTo>
                  <a:cubicBezTo>
                    <a:pt x="4045" y="17178"/>
                    <a:pt x="4269" y="17242"/>
                    <a:pt x="4485" y="17242"/>
                  </a:cubicBezTo>
                  <a:cubicBezTo>
                    <a:pt x="4827" y="17242"/>
                    <a:pt x="5147" y="17079"/>
                    <a:pt x="5445" y="16893"/>
                  </a:cubicBezTo>
                  <a:lnTo>
                    <a:pt x="8953" y="14716"/>
                  </a:lnTo>
                  <a:cubicBezTo>
                    <a:pt x="9679" y="14232"/>
                    <a:pt x="9679" y="13990"/>
                    <a:pt x="9679" y="13204"/>
                  </a:cubicBezTo>
                  <a:cubicBezTo>
                    <a:pt x="9679" y="12417"/>
                    <a:pt x="10526" y="4554"/>
                    <a:pt x="10526" y="3888"/>
                  </a:cubicBezTo>
                  <a:cubicBezTo>
                    <a:pt x="10586" y="3223"/>
                    <a:pt x="10586" y="3162"/>
                    <a:pt x="10284" y="2920"/>
                  </a:cubicBezTo>
                  <a:cubicBezTo>
                    <a:pt x="10042" y="2618"/>
                    <a:pt x="7743" y="1287"/>
                    <a:pt x="7017" y="501"/>
                  </a:cubicBezTo>
                  <a:cubicBezTo>
                    <a:pt x="6645" y="129"/>
                    <a:pt x="6368" y="1"/>
                    <a:pt x="6135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8"/>
            <p:cNvSpPr/>
            <p:nvPr/>
          </p:nvSpPr>
          <p:spPr>
            <a:xfrm>
              <a:off x="434700" y="2932150"/>
              <a:ext cx="264675" cy="429750"/>
            </a:xfrm>
            <a:custGeom>
              <a:avLst/>
              <a:gdLst/>
              <a:ahLst/>
              <a:cxnLst/>
              <a:rect l="l" t="t" r="r" b="b"/>
              <a:pathLst>
                <a:path w="10587" h="17190" extrusionOk="0">
                  <a:moveTo>
                    <a:pt x="6114" y="0"/>
                  </a:moveTo>
                  <a:cubicBezTo>
                    <a:pt x="5863" y="0"/>
                    <a:pt x="5662" y="155"/>
                    <a:pt x="5445" y="341"/>
                  </a:cubicBezTo>
                  <a:cubicBezTo>
                    <a:pt x="4961" y="643"/>
                    <a:pt x="2602" y="2156"/>
                    <a:pt x="1694" y="2760"/>
                  </a:cubicBezTo>
                  <a:cubicBezTo>
                    <a:pt x="1089" y="3184"/>
                    <a:pt x="1029" y="3728"/>
                    <a:pt x="908" y="4757"/>
                  </a:cubicBezTo>
                  <a:cubicBezTo>
                    <a:pt x="908" y="4757"/>
                    <a:pt x="303" y="11471"/>
                    <a:pt x="122" y="13165"/>
                  </a:cubicBezTo>
                  <a:cubicBezTo>
                    <a:pt x="1" y="14253"/>
                    <a:pt x="484" y="14314"/>
                    <a:pt x="908" y="14737"/>
                  </a:cubicBezTo>
                  <a:cubicBezTo>
                    <a:pt x="1271" y="15100"/>
                    <a:pt x="2965" y="16249"/>
                    <a:pt x="3811" y="16915"/>
                  </a:cubicBezTo>
                  <a:cubicBezTo>
                    <a:pt x="4060" y="17114"/>
                    <a:pt x="4298" y="17190"/>
                    <a:pt x="4526" y="17190"/>
                  </a:cubicBezTo>
                  <a:cubicBezTo>
                    <a:pt x="4853" y="17190"/>
                    <a:pt x="5159" y="17033"/>
                    <a:pt x="5445" y="16854"/>
                  </a:cubicBezTo>
                  <a:lnTo>
                    <a:pt x="8953" y="14616"/>
                  </a:lnTo>
                  <a:cubicBezTo>
                    <a:pt x="9679" y="14193"/>
                    <a:pt x="9618" y="13951"/>
                    <a:pt x="9679" y="13165"/>
                  </a:cubicBezTo>
                  <a:cubicBezTo>
                    <a:pt x="9679" y="12378"/>
                    <a:pt x="10526" y="4515"/>
                    <a:pt x="10526" y="3849"/>
                  </a:cubicBezTo>
                  <a:cubicBezTo>
                    <a:pt x="10526" y="3184"/>
                    <a:pt x="10586" y="3123"/>
                    <a:pt x="10284" y="2881"/>
                  </a:cubicBezTo>
                  <a:cubicBezTo>
                    <a:pt x="9981" y="2639"/>
                    <a:pt x="7743" y="1309"/>
                    <a:pt x="7017" y="522"/>
                  </a:cubicBezTo>
                  <a:cubicBezTo>
                    <a:pt x="6634" y="139"/>
                    <a:pt x="6352" y="0"/>
                    <a:pt x="6114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8"/>
            <p:cNvSpPr/>
            <p:nvPr/>
          </p:nvSpPr>
          <p:spPr>
            <a:xfrm>
              <a:off x="436225" y="2933475"/>
              <a:ext cx="263150" cy="426925"/>
            </a:xfrm>
            <a:custGeom>
              <a:avLst/>
              <a:gdLst/>
              <a:ahLst/>
              <a:cxnLst/>
              <a:rect l="l" t="t" r="r" b="b"/>
              <a:pathLst>
                <a:path w="10526" h="17077" extrusionOk="0">
                  <a:moveTo>
                    <a:pt x="6034" y="1"/>
                  </a:moveTo>
                  <a:cubicBezTo>
                    <a:pt x="5792" y="1"/>
                    <a:pt x="5595" y="137"/>
                    <a:pt x="5384" y="288"/>
                  </a:cubicBezTo>
                  <a:cubicBezTo>
                    <a:pt x="4900" y="651"/>
                    <a:pt x="2541" y="2163"/>
                    <a:pt x="1633" y="2768"/>
                  </a:cubicBezTo>
                  <a:cubicBezTo>
                    <a:pt x="1089" y="3131"/>
                    <a:pt x="968" y="3736"/>
                    <a:pt x="847" y="4764"/>
                  </a:cubicBezTo>
                  <a:cubicBezTo>
                    <a:pt x="847" y="4764"/>
                    <a:pt x="242" y="11418"/>
                    <a:pt x="61" y="13051"/>
                  </a:cubicBezTo>
                  <a:cubicBezTo>
                    <a:pt x="0" y="14140"/>
                    <a:pt x="484" y="14261"/>
                    <a:pt x="847" y="14624"/>
                  </a:cubicBezTo>
                  <a:cubicBezTo>
                    <a:pt x="1270" y="15047"/>
                    <a:pt x="2904" y="16136"/>
                    <a:pt x="3750" y="16801"/>
                  </a:cubicBezTo>
                  <a:cubicBezTo>
                    <a:pt x="3999" y="17000"/>
                    <a:pt x="4237" y="17076"/>
                    <a:pt x="4465" y="17076"/>
                  </a:cubicBezTo>
                  <a:cubicBezTo>
                    <a:pt x="4792" y="17076"/>
                    <a:pt x="5098" y="16919"/>
                    <a:pt x="5384" y="16741"/>
                  </a:cubicBezTo>
                  <a:lnTo>
                    <a:pt x="8892" y="14563"/>
                  </a:lnTo>
                  <a:cubicBezTo>
                    <a:pt x="9618" y="14140"/>
                    <a:pt x="9557" y="13837"/>
                    <a:pt x="9557" y="13051"/>
                  </a:cubicBezTo>
                  <a:cubicBezTo>
                    <a:pt x="9618" y="12265"/>
                    <a:pt x="10465" y="4462"/>
                    <a:pt x="10465" y="3796"/>
                  </a:cubicBezTo>
                  <a:cubicBezTo>
                    <a:pt x="10465" y="3191"/>
                    <a:pt x="10525" y="3070"/>
                    <a:pt x="10223" y="2828"/>
                  </a:cubicBezTo>
                  <a:cubicBezTo>
                    <a:pt x="9920" y="2586"/>
                    <a:pt x="7682" y="1256"/>
                    <a:pt x="6956" y="530"/>
                  </a:cubicBezTo>
                  <a:cubicBezTo>
                    <a:pt x="6563" y="137"/>
                    <a:pt x="6276" y="1"/>
                    <a:pt x="6034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8"/>
            <p:cNvSpPr/>
            <p:nvPr/>
          </p:nvSpPr>
          <p:spPr>
            <a:xfrm>
              <a:off x="436225" y="2934200"/>
              <a:ext cx="261625" cy="425450"/>
            </a:xfrm>
            <a:custGeom>
              <a:avLst/>
              <a:gdLst/>
              <a:ahLst/>
              <a:cxnLst/>
              <a:rect l="l" t="t" r="r" b="b"/>
              <a:pathLst>
                <a:path w="10465" h="17018" extrusionOk="0">
                  <a:moveTo>
                    <a:pt x="6074" y="1"/>
                  </a:moveTo>
                  <a:cubicBezTo>
                    <a:pt x="5813" y="1"/>
                    <a:pt x="5607" y="160"/>
                    <a:pt x="5384" y="319"/>
                  </a:cubicBezTo>
                  <a:cubicBezTo>
                    <a:pt x="4900" y="622"/>
                    <a:pt x="2541" y="2134"/>
                    <a:pt x="1633" y="2739"/>
                  </a:cubicBezTo>
                  <a:cubicBezTo>
                    <a:pt x="1089" y="3102"/>
                    <a:pt x="968" y="3707"/>
                    <a:pt x="907" y="4735"/>
                  </a:cubicBezTo>
                  <a:cubicBezTo>
                    <a:pt x="907" y="4735"/>
                    <a:pt x="242" y="11389"/>
                    <a:pt x="121" y="13022"/>
                  </a:cubicBezTo>
                  <a:cubicBezTo>
                    <a:pt x="0" y="14111"/>
                    <a:pt x="484" y="14171"/>
                    <a:pt x="847" y="14595"/>
                  </a:cubicBezTo>
                  <a:cubicBezTo>
                    <a:pt x="1270" y="14958"/>
                    <a:pt x="2904" y="16107"/>
                    <a:pt x="3750" y="16772"/>
                  </a:cubicBezTo>
                  <a:cubicBezTo>
                    <a:pt x="3997" y="16945"/>
                    <a:pt x="4234" y="17017"/>
                    <a:pt x="4461" y="17017"/>
                  </a:cubicBezTo>
                  <a:cubicBezTo>
                    <a:pt x="4790" y="17017"/>
                    <a:pt x="5097" y="16866"/>
                    <a:pt x="5384" y="16651"/>
                  </a:cubicBezTo>
                  <a:lnTo>
                    <a:pt x="8892" y="14474"/>
                  </a:lnTo>
                  <a:cubicBezTo>
                    <a:pt x="9557" y="14050"/>
                    <a:pt x="9557" y="13808"/>
                    <a:pt x="9557" y="13022"/>
                  </a:cubicBezTo>
                  <a:cubicBezTo>
                    <a:pt x="9557" y="12236"/>
                    <a:pt x="10404" y="4493"/>
                    <a:pt x="10404" y="3828"/>
                  </a:cubicBezTo>
                  <a:cubicBezTo>
                    <a:pt x="10404" y="3162"/>
                    <a:pt x="10465" y="3102"/>
                    <a:pt x="10162" y="2860"/>
                  </a:cubicBezTo>
                  <a:cubicBezTo>
                    <a:pt x="9920" y="2618"/>
                    <a:pt x="7682" y="1287"/>
                    <a:pt x="6956" y="501"/>
                  </a:cubicBezTo>
                  <a:cubicBezTo>
                    <a:pt x="6584" y="129"/>
                    <a:pt x="6307" y="1"/>
                    <a:pt x="6074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8"/>
            <p:cNvSpPr/>
            <p:nvPr/>
          </p:nvSpPr>
          <p:spPr>
            <a:xfrm>
              <a:off x="436225" y="2935000"/>
              <a:ext cx="261625" cy="423875"/>
            </a:xfrm>
            <a:custGeom>
              <a:avLst/>
              <a:gdLst/>
              <a:ahLst/>
              <a:cxnLst/>
              <a:rect l="l" t="t" r="r" b="b"/>
              <a:pathLst>
                <a:path w="10465" h="16955" extrusionOk="0">
                  <a:moveTo>
                    <a:pt x="6026" y="0"/>
                  </a:moveTo>
                  <a:cubicBezTo>
                    <a:pt x="5792" y="0"/>
                    <a:pt x="5595" y="136"/>
                    <a:pt x="5384" y="287"/>
                  </a:cubicBezTo>
                  <a:cubicBezTo>
                    <a:pt x="4900" y="650"/>
                    <a:pt x="2601" y="2163"/>
                    <a:pt x="1694" y="2707"/>
                  </a:cubicBezTo>
                  <a:cubicBezTo>
                    <a:pt x="1089" y="3130"/>
                    <a:pt x="968" y="3675"/>
                    <a:pt x="907" y="4703"/>
                  </a:cubicBezTo>
                  <a:cubicBezTo>
                    <a:pt x="907" y="4703"/>
                    <a:pt x="303" y="11296"/>
                    <a:pt x="121" y="12990"/>
                  </a:cubicBezTo>
                  <a:cubicBezTo>
                    <a:pt x="0" y="14079"/>
                    <a:pt x="484" y="14139"/>
                    <a:pt x="907" y="14502"/>
                  </a:cubicBezTo>
                  <a:cubicBezTo>
                    <a:pt x="1270" y="14926"/>
                    <a:pt x="2904" y="16014"/>
                    <a:pt x="3750" y="16680"/>
                  </a:cubicBezTo>
                  <a:cubicBezTo>
                    <a:pt x="3999" y="16879"/>
                    <a:pt x="4237" y="16955"/>
                    <a:pt x="4465" y="16955"/>
                  </a:cubicBezTo>
                  <a:cubicBezTo>
                    <a:pt x="4792" y="16955"/>
                    <a:pt x="5098" y="16798"/>
                    <a:pt x="5384" y="16619"/>
                  </a:cubicBezTo>
                  <a:lnTo>
                    <a:pt x="8831" y="14442"/>
                  </a:lnTo>
                  <a:cubicBezTo>
                    <a:pt x="9557" y="14018"/>
                    <a:pt x="9497" y="13716"/>
                    <a:pt x="9557" y="12990"/>
                  </a:cubicBezTo>
                  <a:cubicBezTo>
                    <a:pt x="9557" y="12204"/>
                    <a:pt x="10404" y="4461"/>
                    <a:pt x="10404" y="3796"/>
                  </a:cubicBezTo>
                  <a:cubicBezTo>
                    <a:pt x="10404" y="3130"/>
                    <a:pt x="10465" y="3070"/>
                    <a:pt x="10162" y="2828"/>
                  </a:cubicBezTo>
                  <a:cubicBezTo>
                    <a:pt x="9860" y="2586"/>
                    <a:pt x="7682" y="1255"/>
                    <a:pt x="6896" y="529"/>
                  </a:cubicBezTo>
                  <a:cubicBezTo>
                    <a:pt x="6533" y="136"/>
                    <a:pt x="6261" y="0"/>
                    <a:pt x="6026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8"/>
            <p:cNvSpPr/>
            <p:nvPr/>
          </p:nvSpPr>
          <p:spPr>
            <a:xfrm>
              <a:off x="437725" y="2935725"/>
              <a:ext cx="258625" cy="421975"/>
            </a:xfrm>
            <a:custGeom>
              <a:avLst/>
              <a:gdLst/>
              <a:ahLst/>
              <a:cxnLst/>
              <a:rect l="l" t="t" r="r" b="b"/>
              <a:pathLst>
                <a:path w="10345" h="16879" extrusionOk="0">
                  <a:moveTo>
                    <a:pt x="6005" y="0"/>
                  </a:moveTo>
                  <a:cubicBezTo>
                    <a:pt x="5753" y="0"/>
                    <a:pt x="5547" y="159"/>
                    <a:pt x="5324" y="319"/>
                  </a:cubicBezTo>
                  <a:cubicBezTo>
                    <a:pt x="4840" y="621"/>
                    <a:pt x="2541" y="2134"/>
                    <a:pt x="1634" y="2738"/>
                  </a:cubicBezTo>
                  <a:cubicBezTo>
                    <a:pt x="1029" y="3101"/>
                    <a:pt x="968" y="3706"/>
                    <a:pt x="847" y="4674"/>
                  </a:cubicBezTo>
                  <a:cubicBezTo>
                    <a:pt x="847" y="4674"/>
                    <a:pt x="243" y="11267"/>
                    <a:pt x="61" y="12901"/>
                  </a:cubicBezTo>
                  <a:cubicBezTo>
                    <a:pt x="1" y="13989"/>
                    <a:pt x="484" y="14050"/>
                    <a:pt x="847" y="14473"/>
                  </a:cubicBezTo>
                  <a:cubicBezTo>
                    <a:pt x="1271" y="14836"/>
                    <a:pt x="2844" y="15985"/>
                    <a:pt x="3690" y="16651"/>
                  </a:cubicBezTo>
                  <a:cubicBezTo>
                    <a:pt x="3924" y="16814"/>
                    <a:pt x="4148" y="16879"/>
                    <a:pt x="4360" y="16879"/>
                  </a:cubicBezTo>
                  <a:cubicBezTo>
                    <a:pt x="4697" y="16879"/>
                    <a:pt x="5003" y="16716"/>
                    <a:pt x="5263" y="16530"/>
                  </a:cubicBezTo>
                  <a:lnTo>
                    <a:pt x="8771" y="14413"/>
                  </a:lnTo>
                  <a:cubicBezTo>
                    <a:pt x="9497" y="13929"/>
                    <a:pt x="9437" y="13687"/>
                    <a:pt x="9437" y="12901"/>
                  </a:cubicBezTo>
                  <a:cubicBezTo>
                    <a:pt x="9497" y="12175"/>
                    <a:pt x="10344" y="4432"/>
                    <a:pt x="10344" y="3767"/>
                  </a:cubicBezTo>
                  <a:cubicBezTo>
                    <a:pt x="10344" y="3162"/>
                    <a:pt x="10344" y="3101"/>
                    <a:pt x="10102" y="2799"/>
                  </a:cubicBezTo>
                  <a:cubicBezTo>
                    <a:pt x="9800" y="2557"/>
                    <a:pt x="7622" y="1287"/>
                    <a:pt x="6836" y="500"/>
                  </a:cubicBezTo>
                  <a:cubicBezTo>
                    <a:pt x="6493" y="128"/>
                    <a:pt x="6230" y="0"/>
                    <a:pt x="6005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437725" y="2936675"/>
              <a:ext cx="258625" cy="420700"/>
            </a:xfrm>
            <a:custGeom>
              <a:avLst/>
              <a:gdLst/>
              <a:ahLst/>
              <a:cxnLst/>
              <a:rect l="l" t="t" r="r" b="b"/>
              <a:pathLst>
                <a:path w="10345" h="16828" extrusionOk="0">
                  <a:moveTo>
                    <a:pt x="5985" y="1"/>
                  </a:moveTo>
                  <a:cubicBezTo>
                    <a:pt x="5742" y="1"/>
                    <a:pt x="5541" y="155"/>
                    <a:pt x="5324" y="341"/>
                  </a:cubicBezTo>
                  <a:cubicBezTo>
                    <a:pt x="4840" y="644"/>
                    <a:pt x="2541" y="2096"/>
                    <a:pt x="1634" y="2700"/>
                  </a:cubicBezTo>
                  <a:cubicBezTo>
                    <a:pt x="1089" y="3124"/>
                    <a:pt x="968" y="3668"/>
                    <a:pt x="847" y="4697"/>
                  </a:cubicBezTo>
                  <a:cubicBezTo>
                    <a:pt x="847" y="4697"/>
                    <a:pt x="243" y="11229"/>
                    <a:pt x="122" y="12863"/>
                  </a:cubicBezTo>
                  <a:cubicBezTo>
                    <a:pt x="1" y="13951"/>
                    <a:pt x="484" y="14012"/>
                    <a:pt x="847" y="14435"/>
                  </a:cubicBezTo>
                  <a:cubicBezTo>
                    <a:pt x="1271" y="14798"/>
                    <a:pt x="2844" y="15887"/>
                    <a:pt x="3690" y="16552"/>
                  </a:cubicBezTo>
                  <a:cubicBezTo>
                    <a:pt x="3939" y="16751"/>
                    <a:pt x="4177" y="16827"/>
                    <a:pt x="4401" y="16827"/>
                  </a:cubicBezTo>
                  <a:cubicBezTo>
                    <a:pt x="4722" y="16827"/>
                    <a:pt x="5014" y="16670"/>
                    <a:pt x="5263" y="16492"/>
                  </a:cubicBezTo>
                  <a:lnTo>
                    <a:pt x="8771" y="14314"/>
                  </a:lnTo>
                  <a:cubicBezTo>
                    <a:pt x="9437" y="13891"/>
                    <a:pt x="9437" y="13649"/>
                    <a:pt x="9437" y="12863"/>
                  </a:cubicBezTo>
                  <a:cubicBezTo>
                    <a:pt x="9437" y="12076"/>
                    <a:pt x="10284" y="4394"/>
                    <a:pt x="10284" y="3789"/>
                  </a:cubicBezTo>
                  <a:cubicBezTo>
                    <a:pt x="10284" y="3124"/>
                    <a:pt x="10344" y="3063"/>
                    <a:pt x="10042" y="2821"/>
                  </a:cubicBezTo>
                  <a:cubicBezTo>
                    <a:pt x="9800" y="2579"/>
                    <a:pt x="7562" y="1249"/>
                    <a:pt x="6836" y="523"/>
                  </a:cubicBezTo>
                  <a:cubicBezTo>
                    <a:pt x="6482" y="140"/>
                    <a:pt x="6215" y="1"/>
                    <a:pt x="5985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437725" y="2937825"/>
              <a:ext cx="258625" cy="418375"/>
            </a:xfrm>
            <a:custGeom>
              <a:avLst/>
              <a:gdLst/>
              <a:ahLst/>
              <a:cxnLst/>
              <a:rect l="l" t="t" r="r" b="b"/>
              <a:pathLst>
                <a:path w="10345" h="16735" extrusionOk="0">
                  <a:moveTo>
                    <a:pt x="5987" y="0"/>
                  </a:moveTo>
                  <a:cubicBezTo>
                    <a:pt x="5743" y="0"/>
                    <a:pt x="5541" y="140"/>
                    <a:pt x="5324" y="295"/>
                  </a:cubicBezTo>
                  <a:cubicBezTo>
                    <a:pt x="4840" y="598"/>
                    <a:pt x="2541" y="2110"/>
                    <a:pt x="1634" y="2715"/>
                  </a:cubicBezTo>
                  <a:cubicBezTo>
                    <a:pt x="1089" y="3078"/>
                    <a:pt x="968" y="3622"/>
                    <a:pt x="908" y="4651"/>
                  </a:cubicBezTo>
                  <a:cubicBezTo>
                    <a:pt x="908" y="4651"/>
                    <a:pt x="303" y="11183"/>
                    <a:pt x="122" y="12817"/>
                  </a:cubicBezTo>
                  <a:cubicBezTo>
                    <a:pt x="1" y="13905"/>
                    <a:pt x="484" y="13966"/>
                    <a:pt x="908" y="14329"/>
                  </a:cubicBezTo>
                  <a:cubicBezTo>
                    <a:pt x="1271" y="14692"/>
                    <a:pt x="2904" y="15841"/>
                    <a:pt x="3751" y="16506"/>
                  </a:cubicBezTo>
                  <a:cubicBezTo>
                    <a:pt x="3961" y="16670"/>
                    <a:pt x="4171" y="16734"/>
                    <a:pt x="4374" y="16734"/>
                  </a:cubicBezTo>
                  <a:cubicBezTo>
                    <a:pt x="4697" y="16734"/>
                    <a:pt x="5003" y="16571"/>
                    <a:pt x="5263" y="16385"/>
                  </a:cubicBezTo>
                  <a:lnTo>
                    <a:pt x="8771" y="14268"/>
                  </a:lnTo>
                  <a:cubicBezTo>
                    <a:pt x="9437" y="13845"/>
                    <a:pt x="9437" y="13542"/>
                    <a:pt x="9437" y="12817"/>
                  </a:cubicBezTo>
                  <a:cubicBezTo>
                    <a:pt x="9437" y="12030"/>
                    <a:pt x="10284" y="4409"/>
                    <a:pt x="10284" y="3743"/>
                  </a:cubicBezTo>
                  <a:cubicBezTo>
                    <a:pt x="10284" y="3138"/>
                    <a:pt x="10344" y="3017"/>
                    <a:pt x="10042" y="2775"/>
                  </a:cubicBezTo>
                  <a:cubicBezTo>
                    <a:pt x="9739" y="2533"/>
                    <a:pt x="7562" y="1263"/>
                    <a:pt x="6836" y="477"/>
                  </a:cubicBezTo>
                  <a:cubicBezTo>
                    <a:pt x="6483" y="124"/>
                    <a:pt x="6217" y="0"/>
                    <a:pt x="5987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439250" y="2938200"/>
              <a:ext cx="255575" cy="417025"/>
            </a:xfrm>
            <a:custGeom>
              <a:avLst/>
              <a:gdLst/>
              <a:ahLst/>
              <a:cxnLst/>
              <a:rect l="l" t="t" r="r" b="b"/>
              <a:pathLst>
                <a:path w="10223" h="16681" extrusionOk="0">
                  <a:moveTo>
                    <a:pt x="5924" y="0"/>
                  </a:moveTo>
                  <a:cubicBezTo>
                    <a:pt x="5681" y="0"/>
                    <a:pt x="5480" y="155"/>
                    <a:pt x="5263" y="341"/>
                  </a:cubicBezTo>
                  <a:cubicBezTo>
                    <a:pt x="4779" y="643"/>
                    <a:pt x="2480" y="2095"/>
                    <a:pt x="1633" y="2700"/>
                  </a:cubicBezTo>
                  <a:cubicBezTo>
                    <a:pt x="1028" y="3063"/>
                    <a:pt x="968" y="3668"/>
                    <a:pt x="847" y="4636"/>
                  </a:cubicBezTo>
                  <a:cubicBezTo>
                    <a:pt x="847" y="4636"/>
                    <a:pt x="242" y="11168"/>
                    <a:pt x="61" y="12802"/>
                  </a:cubicBezTo>
                  <a:cubicBezTo>
                    <a:pt x="0" y="13830"/>
                    <a:pt x="484" y="13890"/>
                    <a:pt x="847" y="14314"/>
                  </a:cubicBezTo>
                  <a:cubicBezTo>
                    <a:pt x="1210" y="14677"/>
                    <a:pt x="2843" y="15765"/>
                    <a:pt x="3690" y="16431"/>
                  </a:cubicBezTo>
                  <a:cubicBezTo>
                    <a:pt x="3919" y="16609"/>
                    <a:pt x="4148" y="16680"/>
                    <a:pt x="4373" y="16680"/>
                  </a:cubicBezTo>
                  <a:cubicBezTo>
                    <a:pt x="4682" y="16680"/>
                    <a:pt x="4982" y="16546"/>
                    <a:pt x="5263" y="16370"/>
                  </a:cubicBezTo>
                  <a:lnTo>
                    <a:pt x="8650" y="14193"/>
                  </a:lnTo>
                  <a:cubicBezTo>
                    <a:pt x="9376" y="13769"/>
                    <a:pt x="9315" y="13527"/>
                    <a:pt x="9376" y="12741"/>
                  </a:cubicBezTo>
                  <a:cubicBezTo>
                    <a:pt x="9376" y="12015"/>
                    <a:pt x="10223" y="4394"/>
                    <a:pt x="10223" y="3728"/>
                  </a:cubicBezTo>
                  <a:cubicBezTo>
                    <a:pt x="10223" y="3123"/>
                    <a:pt x="10223" y="3063"/>
                    <a:pt x="9981" y="2821"/>
                  </a:cubicBezTo>
                  <a:cubicBezTo>
                    <a:pt x="9678" y="2579"/>
                    <a:pt x="7501" y="1248"/>
                    <a:pt x="6775" y="522"/>
                  </a:cubicBezTo>
                  <a:cubicBezTo>
                    <a:pt x="6421" y="139"/>
                    <a:pt x="6154" y="0"/>
                    <a:pt x="5924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439250" y="2939325"/>
              <a:ext cx="255575" cy="415350"/>
            </a:xfrm>
            <a:custGeom>
              <a:avLst/>
              <a:gdLst/>
              <a:ahLst/>
              <a:cxnLst/>
              <a:rect l="l" t="t" r="r" b="b"/>
              <a:pathLst>
                <a:path w="10223" h="16614" extrusionOk="0">
                  <a:moveTo>
                    <a:pt x="5926" y="1"/>
                  </a:moveTo>
                  <a:cubicBezTo>
                    <a:pt x="5682" y="1"/>
                    <a:pt x="5480" y="140"/>
                    <a:pt x="5263" y="296"/>
                  </a:cubicBezTo>
                  <a:cubicBezTo>
                    <a:pt x="4779" y="598"/>
                    <a:pt x="2480" y="2111"/>
                    <a:pt x="1633" y="2655"/>
                  </a:cubicBezTo>
                  <a:cubicBezTo>
                    <a:pt x="1089" y="3078"/>
                    <a:pt x="968" y="3623"/>
                    <a:pt x="847" y="4591"/>
                  </a:cubicBezTo>
                  <a:cubicBezTo>
                    <a:pt x="847" y="4591"/>
                    <a:pt x="242" y="11063"/>
                    <a:pt x="121" y="12696"/>
                  </a:cubicBezTo>
                  <a:cubicBezTo>
                    <a:pt x="0" y="13785"/>
                    <a:pt x="484" y="13845"/>
                    <a:pt x="847" y="14208"/>
                  </a:cubicBezTo>
                  <a:cubicBezTo>
                    <a:pt x="1270" y="14632"/>
                    <a:pt x="2843" y="15720"/>
                    <a:pt x="3690" y="16386"/>
                  </a:cubicBezTo>
                  <a:cubicBezTo>
                    <a:pt x="3900" y="16549"/>
                    <a:pt x="4110" y="16614"/>
                    <a:pt x="4313" y="16614"/>
                  </a:cubicBezTo>
                  <a:cubicBezTo>
                    <a:pt x="4636" y="16614"/>
                    <a:pt x="4942" y="16451"/>
                    <a:pt x="5202" y="16265"/>
                  </a:cubicBezTo>
                  <a:lnTo>
                    <a:pt x="8650" y="14148"/>
                  </a:lnTo>
                  <a:cubicBezTo>
                    <a:pt x="9315" y="13724"/>
                    <a:pt x="9315" y="13482"/>
                    <a:pt x="9315" y="12696"/>
                  </a:cubicBezTo>
                  <a:cubicBezTo>
                    <a:pt x="9376" y="11970"/>
                    <a:pt x="10162" y="4349"/>
                    <a:pt x="10162" y="3744"/>
                  </a:cubicBezTo>
                  <a:cubicBezTo>
                    <a:pt x="10162" y="3078"/>
                    <a:pt x="10223" y="3018"/>
                    <a:pt x="9920" y="2776"/>
                  </a:cubicBezTo>
                  <a:cubicBezTo>
                    <a:pt x="9678" y="2534"/>
                    <a:pt x="7501" y="1264"/>
                    <a:pt x="6775" y="477"/>
                  </a:cubicBezTo>
                  <a:cubicBezTo>
                    <a:pt x="6422" y="125"/>
                    <a:pt x="6156" y="1"/>
                    <a:pt x="5926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440750" y="2940250"/>
              <a:ext cx="254075" cy="413450"/>
            </a:xfrm>
            <a:custGeom>
              <a:avLst/>
              <a:gdLst/>
              <a:ahLst/>
              <a:cxnLst/>
              <a:rect l="l" t="t" r="r" b="b"/>
              <a:pathLst>
                <a:path w="10163" h="16538" extrusionOk="0">
                  <a:moveTo>
                    <a:pt x="5884" y="1"/>
                  </a:moveTo>
                  <a:cubicBezTo>
                    <a:pt x="5632" y="1"/>
                    <a:pt x="5426" y="160"/>
                    <a:pt x="5203" y="319"/>
                  </a:cubicBezTo>
                  <a:cubicBezTo>
                    <a:pt x="4719" y="622"/>
                    <a:pt x="2481" y="2074"/>
                    <a:pt x="1573" y="2678"/>
                  </a:cubicBezTo>
                  <a:cubicBezTo>
                    <a:pt x="1029" y="3041"/>
                    <a:pt x="908" y="3586"/>
                    <a:pt x="847" y="4614"/>
                  </a:cubicBezTo>
                  <a:cubicBezTo>
                    <a:pt x="847" y="4614"/>
                    <a:pt x="242" y="11026"/>
                    <a:pt x="61" y="12659"/>
                  </a:cubicBezTo>
                  <a:cubicBezTo>
                    <a:pt x="1" y="13687"/>
                    <a:pt x="424" y="13808"/>
                    <a:pt x="847" y="14171"/>
                  </a:cubicBezTo>
                  <a:cubicBezTo>
                    <a:pt x="1210" y="14534"/>
                    <a:pt x="2783" y="15623"/>
                    <a:pt x="3630" y="16288"/>
                  </a:cubicBezTo>
                  <a:cubicBezTo>
                    <a:pt x="3859" y="16467"/>
                    <a:pt x="4088" y="16538"/>
                    <a:pt x="4308" y="16538"/>
                  </a:cubicBezTo>
                  <a:cubicBezTo>
                    <a:pt x="4611" y="16538"/>
                    <a:pt x="4897" y="16403"/>
                    <a:pt x="5142" y="16228"/>
                  </a:cubicBezTo>
                  <a:lnTo>
                    <a:pt x="8590" y="14111"/>
                  </a:lnTo>
                  <a:cubicBezTo>
                    <a:pt x="9255" y="13687"/>
                    <a:pt x="9255" y="13385"/>
                    <a:pt x="9255" y="12659"/>
                  </a:cubicBezTo>
                  <a:cubicBezTo>
                    <a:pt x="9255" y="11873"/>
                    <a:pt x="10102" y="4312"/>
                    <a:pt x="10102" y="3707"/>
                  </a:cubicBezTo>
                  <a:cubicBezTo>
                    <a:pt x="10102" y="3102"/>
                    <a:pt x="10163" y="2981"/>
                    <a:pt x="9860" y="2739"/>
                  </a:cubicBezTo>
                  <a:cubicBezTo>
                    <a:pt x="9558" y="2497"/>
                    <a:pt x="7441" y="1227"/>
                    <a:pt x="6715" y="501"/>
                  </a:cubicBezTo>
                  <a:cubicBezTo>
                    <a:pt x="6372" y="129"/>
                    <a:pt x="6109" y="1"/>
                    <a:pt x="5884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440750" y="2940850"/>
              <a:ext cx="252575" cy="411975"/>
            </a:xfrm>
            <a:custGeom>
              <a:avLst/>
              <a:gdLst/>
              <a:ahLst/>
              <a:cxnLst/>
              <a:rect l="l" t="t" r="r" b="b"/>
              <a:pathLst>
                <a:path w="10103" h="16479" extrusionOk="0">
                  <a:moveTo>
                    <a:pt x="5866" y="0"/>
                  </a:moveTo>
                  <a:cubicBezTo>
                    <a:pt x="5622" y="0"/>
                    <a:pt x="5420" y="140"/>
                    <a:pt x="5203" y="295"/>
                  </a:cubicBezTo>
                  <a:cubicBezTo>
                    <a:pt x="4719" y="598"/>
                    <a:pt x="2481" y="2110"/>
                    <a:pt x="1573" y="2654"/>
                  </a:cubicBezTo>
                  <a:cubicBezTo>
                    <a:pt x="1029" y="3017"/>
                    <a:pt x="908" y="3622"/>
                    <a:pt x="847" y="4590"/>
                  </a:cubicBezTo>
                  <a:cubicBezTo>
                    <a:pt x="847" y="4590"/>
                    <a:pt x="242" y="11002"/>
                    <a:pt x="61" y="12635"/>
                  </a:cubicBezTo>
                  <a:cubicBezTo>
                    <a:pt x="1" y="13663"/>
                    <a:pt x="484" y="13724"/>
                    <a:pt x="847" y="14087"/>
                  </a:cubicBezTo>
                  <a:cubicBezTo>
                    <a:pt x="1210" y="14510"/>
                    <a:pt x="2783" y="15599"/>
                    <a:pt x="3630" y="16204"/>
                  </a:cubicBezTo>
                  <a:cubicBezTo>
                    <a:pt x="3878" y="16403"/>
                    <a:pt x="4106" y="16479"/>
                    <a:pt x="4318" y="16479"/>
                  </a:cubicBezTo>
                  <a:cubicBezTo>
                    <a:pt x="4622" y="16479"/>
                    <a:pt x="4893" y="16322"/>
                    <a:pt x="5142" y="16143"/>
                  </a:cubicBezTo>
                  <a:lnTo>
                    <a:pt x="8590" y="14026"/>
                  </a:lnTo>
                  <a:cubicBezTo>
                    <a:pt x="9255" y="13603"/>
                    <a:pt x="9195" y="13361"/>
                    <a:pt x="9255" y="12635"/>
                  </a:cubicBezTo>
                  <a:cubicBezTo>
                    <a:pt x="9255" y="11849"/>
                    <a:pt x="10042" y="4348"/>
                    <a:pt x="10102" y="3683"/>
                  </a:cubicBezTo>
                  <a:cubicBezTo>
                    <a:pt x="10102" y="3078"/>
                    <a:pt x="10102" y="3017"/>
                    <a:pt x="9860" y="2775"/>
                  </a:cubicBezTo>
                  <a:cubicBezTo>
                    <a:pt x="9558" y="2533"/>
                    <a:pt x="7441" y="1263"/>
                    <a:pt x="6715" y="477"/>
                  </a:cubicBezTo>
                  <a:cubicBezTo>
                    <a:pt x="6362" y="124"/>
                    <a:pt x="6096" y="0"/>
                    <a:pt x="5866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8"/>
            <p:cNvSpPr/>
            <p:nvPr/>
          </p:nvSpPr>
          <p:spPr>
            <a:xfrm>
              <a:off x="440750" y="2942350"/>
              <a:ext cx="252575" cy="409300"/>
            </a:xfrm>
            <a:custGeom>
              <a:avLst/>
              <a:gdLst/>
              <a:ahLst/>
              <a:cxnLst/>
              <a:rect l="l" t="t" r="r" b="b"/>
              <a:pathLst>
                <a:path w="10103" h="16372" extrusionOk="0">
                  <a:moveTo>
                    <a:pt x="5866" y="1"/>
                  </a:moveTo>
                  <a:cubicBezTo>
                    <a:pt x="5622" y="1"/>
                    <a:pt x="5420" y="140"/>
                    <a:pt x="5203" y="296"/>
                  </a:cubicBezTo>
                  <a:cubicBezTo>
                    <a:pt x="4719" y="598"/>
                    <a:pt x="2481" y="2050"/>
                    <a:pt x="1634" y="2655"/>
                  </a:cubicBezTo>
                  <a:cubicBezTo>
                    <a:pt x="1029" y="3018"/>
                    <a:pt x="968" y="3562"/>
                    <a:pt x="847" y="4530"/>
                  </a:cubicBezTo>
                  <a:cubicBezTo>
                    <a:pt x="847" y="4530"/>
                    <a:pt x="242" y="10942"/>
                    <a:pt x="122" y="12515"/>
                  </a:cubicBezTo>
                  <a:cubicBezTo>
                    <a:pt x="1" y="13603"/>
                    <a:pt x="484" y="13664"/>
                    <a:pt x="847" y="14027"/>
                  </a:cubicBezTo>
                  <a:cubicBezTo>
                    <a:pt x="1210" y="14390"/>
                    <a:pt x="2783" y="15479"/>
                    <a:pt x="3630" y="16144"/>
                  </a:cubicBezTo>
                  <a:cubicBezTo>
                    <a:pt x="3863" y="16307"/>
                    <a:pt x="4079" y="16372"/>
                    <a:pt x="4280" y="16372"/>
                  </a:cubicBezTo>
                  <a:cubicBezTo>
                    <a:pt x="4599" y="16372"/>
                    <a:pt x="4882" y="16209"/>
                    <a:pt x="5142" y="16023"/>
                  </a:cubicBezTo>
                  <a:lnTo>
                    <a:pt x="8529" y="13966"/>
                  </a:lnTo>
                  <a:cubicBezTo>
                    <a:pt x="9255" y="13543"/>
                    <a:pt x="9195" y="13301"/>
                    <a:pt x="9195" y="12515"/>
                  </a:cubicBezTo>
                  <a:cubicBezTo>
                    <a:pt x="9255" y="11789"/>
                    <a:pt x="10042" y="4288"/>
                    <a:pt x="10042" y="3683"/>
                  </a:cubicBezTo>
                  <a:cubicBezTo>
                    <a:pt x="10042" y="3018"/>
                    <a:pt x="10102" y="2957"/>
                    <a:pt x="9800" y="2715"/>
                  </a:cubicBezTo>
                  <a:cubicBezTo>
                    <a:pt x="9558" y="2473"/>
                    <a:pt x="7380" y="1203"/>
                    <a:pt x="6715" y="477"/>
                  </a:cubicBezTo>
                  <a:cubicBezTo>
                    <a:pt x="6362" y="125"/>
                    <a:pt x="6096" y="1"/>
                    <a:pt x="5866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8"/>
            <p:cNvSpPr/>
            <p:nvPr/>
          </p:nvSpPr>
          <p:spPr>
            <a:xfrm>
              <a:off x="442275" y="2942350"/>
              <a:ext cx="251050" cy="408975"/>
            </a:xfrm>
            <a:custGeom>
              <a:avLst/>
              <a:gdLst/>
              <a:ahLst/>
              <a:cxnLst/>
              <a:rect l="l" t="t" r="r" b="b"/>
              <a:pathLst>
                <a:path w="10042" h="16359" extrusionOk="0">
                  <a:moveTo>
                    <a:pt x="5797" y="1"/>
                  </a:moveTo>
                  <a:cubicBezTo>
                    <a:pt x="5561" y="1"/>
                    <a:pt x="5359" y="140"/>
                    <a:pt x="5142" y="296"/>
                  </a:cubicBezTo>
                  <a:cubicBezTo>
                    <a:pt x="4658" y="598"/>
                    <a:pt x="2420" y="2050"/>
                    <a:pt x="1573" y="2655"/>
                  </a:cubicBezTo>
                  <a:cubicBezTo>
                    <a:pt x="1028" y="3018"/>
                    <a:pt x="907" y="3562"/>
                    <a:pt x="786" y="4530"/>
                  </a:cubicBezTo>
                  <a:cubicBezTo>
                    <a:pt x="786" y="4530"/>
                    <a:pt x="242" y="10942"/>
                    <a:pt x="61" y="12515"/>
                  </a:cubicBezTo>
                  <a:cubicBezTo>
                    <a:pt x="0" y="13543"/>
                    <a:pt x="423" y="13603"/>
                    <a:pt x="786" y="14027"/>
                  </a:cubicBezTo>
                  <a:cubicBezTo>
                    <a:pt x="1210" y="14390"/>
                    <a:pt x="2783" y="15479"/>
                    <a:pt x="3569" y="16083"/>
                  </a:cubicBezTo>
                  <a:cubicBezTo>
                    <a:pt x="3817" y="16282"/>
                    <a:pt x="4045" y="16358"/>
                    <a:pt x="4257" y="16358"/>
                  </a:cubicBezTo>
                  <a:cubicBezTo>
                    <a:pt x="4561" y="16358"/>
                    <a:pt x="4832" y="16201"/>
                    <a:pt x="5081" y="16023"/>
                  </a:cubicBezTo>
                  <a:lnTo>
                    <a:pt x="8468" y="13906"/>
                  </a:lnTo>
                  <a:cubicBezTo>
                    <a:pt x="9134" y="13482"/>
                    <a:pt x="9134" y="13240"/>
                    <a:pt x="9134" y="12515"/>
                  </a:cubicBezTo>
                  <a:cubicBezTo>
                    <a:pt x="9134" y="11789"/>
                    <a:pt x="9981" y="4288"/>
                    <a:pt x="9981" y="3683"/>
                  </a:cubicBezTo>
                  <a:cubicBezTo>
                    <a:pt x="9981" y="3078"/>
                    <a:pt x="10041" y="2957"/>
                    <a:pt x="9739" y="2776"/>
                  </a:cubicBezTo>
                  <a:cubicBezTo>
                    <a:pt x="9436" y="2534"/>
                    <a:pt x="7319" y="1264"/>
                    <a:pt x="6593" y="477"/>
                  </a:cubicBezTo>
                  <a:cubicBezTo>
                    <a:pt x="6270" y="125"/>
                    <a:pt x="6019" y="1"/>
                    <a:pt x="5797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442275" y="2943875"/>
              <a:ext cx="249525" cy="406275"/>
            </a:xfrm>
            <a:custGeom>
              <a:avLst/>
              <a:gdLst/>
              <a:ahLst/>
              <a:cxnLst/>
              <a:rect l="l" t="t" r="r" b="b"/>
              <a:pathLst>
                <a:path w="9981" h="16251" extrusionOk="0">
                  <a:moveTo>
                    <a:pt x="5766" y="0"/>
                  </a:moveTo>
                  <a:cubicBezTo>
                    <a:pt x="5531" y="0"/>
                    <a:pt x="5330" y="140"/>
                    <a:pt x="5081" y="295"/>
                  </a:cubicBezTo>
                  <a:cubicBezTo>
                    <a:pt x="4658" y="598"/>
                    <a:pt x="2420" y="2049"/>
                    <a:pt x="1573" y="2594"/>
                  </a:cubicBezTo>
                  <a:cubicBezTo>
                    <a:pt x="1028" y="2957"/>
                    <a:pt x="907" y="3501"/>
                    <a:pt x="847" y="4530"/>
                  </a:cubicBezTo>
                  <a:cubicBezTo>
                    <a:pt x="847" y="4530"/>
                    <a:pt x="242" y="10881"/>
                    <a:pt x="121" y="12454"/>
                  </a:cubicBezTo>
                  <a:cubicBezTo>
                    <a:pt x="0" y="13482"/>
                    <a:pt x="423" y="13542"/>
                    <a:pt x="847" y="13905"/>
                  </a:cubicBezTo>
                  <a:cubicBezTo>
                    <a:pt x="1210" y="14268"/>
                    <a:pt x="2783" y="15357"/>
                    <a:pt x="3569" y="16022"/>
                  </a:cubicBezTo>
                  <a:cubicBezTo>
                    <a:pt x="3802" y="16186"/>
                    <a:pt x="4018" y="16250"/>
                    <a:pt x="4219" y="16250"/>
                  </a:cubicBezTo>
                  <a:cubicBezTo>
                    <a:pt x="4538" y="16250"/>
                    <a:pt x="4821" y="16087"/>
                    <a:pt x="5081" y="15901"/>
                  </a:cubicBezTo>
                  <a:lnTo>
                    <a:pt x="8468" y="13845"/>
                  </a:lnTo>
                  <a:cubicBezTo>
                    <a:pt x="9134" y="13421"/>
                    <a:pt x="9073" y="13179"/>
                    <a:pt x="9134" y="12454"/>
                  </a:cubicBezTo>
                  <a:cubicBezTo>
                    <a:pt x="9134" y="11667"/>
                    <a:pt x="9920" y="4288"/>
                    <a:pt x="9920" y="3622"/>
                  </a:cubicBezTo>
                  <a:cubicBezTo>
                    <a:pt x="9981" y="3017"/>
                    <a:pt x="9981" y="2957"/>
                    <a:pt x="9739" y="2715"/>
                  </a:cubicBezTo>
                  <a:cubicBezTo>
                    <a:pt x="9436" y="2473"/>
                    <a:pt x="7319" y="1203"/>
                    <a:pt x="6593" y="477"/>
                  </a:cubicBezTo>
                  <a:cubicBezTo>
                    <a:pt x="6241" y="124"/>
                    <a:pt x="5988" y="0"/>
                    <a:pt x="5766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442275" y="2944050"/>
              <a:ext cx="249525" cy="405125"/>
            </a:xfrm>
            <a:custGeom>
              <a:avLst/>
              <a:gdLst/>
              <a:ahLst/>
              <a:cxnLst/>
              <a:rect l="l" t="t" r="r" b="b"/>
              <a:pathLst>
                <a:path w="9981" h="16205" extrusionOk="0">
                  <a:moveTo>
                    <a:pt x="5746" y="1"/>
                  </a:moveTo>
                  <a:cubicBezTo>
                    <a:pt x="5520" y="1"/>
                    <a:pt x="5323" y="137"/>
                    <a:pt x="5081" y="288"/>
                  </a:cubicBezTo>
                  <a:cubicBezTo>
                    <a:pt x="4658" y="651"/>
                    <a:pt x="2480" y="2042"/>
                    <a:pt x="1573" y="2647"/>
                  </a:cubicBezTo>
                  <a:cubicBezTo>
                    <a:pt x="1028" y="3010"/>
                    <a:pt x="968" y="3555"/>
                    <a:pt x="847" y="4523"/>
                  </a:cubicBezTo>
                  <a:cubicBezTo>
                    <a:pt x="847" y="4523"/>
                    <a:pt x="242" y="10813"/>
                    <a:pt x="121" y="12386"/>
                  </a:cubicBezTo>
                  <a:cubicBezTo>
                    <a:pt x="0" y="13414"/>
                    <a:pt x="484" y="13535"/>
                    <a:pt x="847" y="13898"/>
                  </a:cubicBezTo>
                  <a:cubicBezTo>
                    <a:pt x="1210" y="14261"/>
                    <a:pt x="2783" y="15350"/>
                    <a:pt x="3569" y="15955"/>
                  </a:cubicBezTo>
                  <a:cubicBezTo>
                    <a:pt x="3823" y="16133"/>
                    <a:pt x="4057" y="16204"/>
                    <a:pt x="4273" y="16204"/>
                  </a:cubicBezTo>
                  <a:cubicBezTo>
                    <a:pt x="4570" y="16204"/>
                    <a:pt x="4836" y="16070"/>
                    <a:pt x="5081" y="15894"/>
                  </a:cubicBezTo>
                  <a:lnTo>
                    <a:pt x="8468" y="13838"/>
                  </a:lnTo>
                  <a:cubicBezTo>
                    <a:pt x="9134" y="13414"/>
                    <a:pt x="9073" y="13172"/>
                    <a:pt x="9073" y="12386"/>
                  </a:cubicBezTo>
                  <a:cubicBezTo>
                    <a:pt x="9134" y="11660"/>
                    <a:pt x="9920" y="4281"/>
                    <a:pt x="9920" y="3676"/>
                  </a:cubicBezTo>
                  <a:cubicBezTo>
                    <a:pt x="9920" y="3010"/>
                    <a:pt x="9981" y="2950"/>
                    <a:pt x="9678" y="2708"/>
                  </a:cubicBezTo>
                  <a:cubicBezTo>
                    <a:pt x="9436" y="2466"/>
                    <a:pt x="7319" y="1256"/>
                    <a:pt x="6593" y="530"/>
                  </a:cubicBezTo>
                  <a:cubicBezTo>
                    <a:pt x="6230" y="137"/>
                    <a:pt x="5973" y="1"/>
                    <a:pt x="5746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443775" y="2945375"/>
              <a:ext cx="248025" cy="403250"/>
            </a:xfrm>
            <a:custGeom>
              <a:avLst/>
              <a:gdLst/>
              <a:ahLst/>
              <a:cxnLst/>
              <a:rect l="l" t="t" r="r" b="b"/>
              <a:pathLst>
                <a:path w="9921" h="16130" extrusionOk="0">
                  <a:moveTo>
                    <a:pt x="5706" y="1"/>
                  </a:moveTo>
                  <a:cubicBezTo>
                    <a:pt x="5471" y="1"/>
                    <a:pt x="5270" y="140"/>
                    <a:pt x="5021" y="296"/>
                  </a:cubicBezTo>
                  <a:cubicBezTo>
                    <a:pt x="4598" y="598"/>
                    <a:pt x="2420" y="2050"/>
                    <a:pt x="1513" y="2594"/>
                  </a:cubicBezTo>
                  <a:cubicBezTo>
                    <a:pt x="968" y="2957"/>
                    <a:pt x="908" y="3502"/>
                    <a:pt x="787" y="4470"/>
                  </a:cubicBezTo>
                  <a:cubicBezTo>
                    <a:pt x="787" y="4470"/>
                    <a:pt x="242" y="10760"/>
                    <a:pt x="61" y="12333"/>
                  </a:cubicBezTo>
                  <a:cubicBezTo>
                    <a:pt x="1" y="13361"/>
                    <a:pt x="424" y="13422"/>
                    <a:pt x="787" y="13785"/>
                  </a:cubicBezTo>
                  <a:cubicBezTo>
                    <a:pt x="1150" y="14208"/>
                    <a:pt x="2723" y="15237"/>
                    <a:pt x="3509" y="15902"/>
                  </a:cubicBezTo>
                  <a:cubicBezTo>
                    <a:pt x="3742" y="16065"/>
                    <a:pt x="3958" y="16130"/>
                    <a:pt x="4159" y="16130"/>
                  </a:cubicBezTo>
                  <a:cubicBezTo>
                    <a:pt x="4478" y="16130"/>
                    <a:pt x="4761" y="15967"/>
                    <a:pt x="5021" y="15781"/>
                  </a:cubicBezTo>
                  <a:lnTo>
                    <a:pt x="8348" y="13724"/>
                  </a:lnTo>
                  <a:cubicBezTo>
                    <a:pt x="9013" y="13301"/>
                    <a:pt x="9013" y="13059"/>
                    <a:pt x="9013" y="12333"/>
                  </a:cubicBezTo>
                  <a:cubicBezTo>
                    <a:pt x="9013" y="11607"/>
                    <a:pt x="9860" y="4228"/>
                    <a:pt x="9860" y="3623"/>
                  </a:cubicBezTo>
                  <a:cubicBezTo>
                    <a:pt x="9860" y="3018"/>
                    <a:pt x="9921" y="2957"/>
                    <a:pt x="9618" y="2715"/>
                  </a:cubicBezTo>
                  <a:cubicBezTo>
                    <a:pt x="9316" y="2473"/>
                    <a:pt x="7259" y="1203"/>
                    <a:pt x="6533" y="477"/>
                  </a:cubicBezTo>
                  <a:cubicBezTo>
                    <a:pt x="6181" y="125"/>
                    <a:pt x="5928" y="1"/>
                    <a:pt x="5706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443775" y="2946900"/>
              <a:ext cx="246525" cy="400750"/>
            </a:xfrm>
            <a:custGeom>
              <a:avLst/>
              <a:gdLst/>
              <a:ahLst/>
              <a:cxnLst/>
              <a:rect l="l" t="t" r="r" b="b"/>
              <a:pathLst>
                <a:path w="9861" h="16030" extrusionOk="0">
                  <a:moveTo>
                    <a:pt x="5706" y="0"/>
                  </a:moveTo>
                  <a:cubicBezTo>
                    <a:pt x="5471" y="0"/>
                    <a:pt x="5270" y="140"/>
                    <a:pt x="5021" y="295"/>
                  </a:cubicBezTo>
                  <a:cubicBezTo>
                    <a:pt x="4598" y="598"/>
                    <a:pt x="2420" y="1989"/>
                    <a:pt x="1573" y="2594"/>
                  </a:cubicBezTo>
                  <a:cubicBezTo>
                    <a:pt x="1029" y="2896"/>
                    <a:pt x="908" y="3441"/>
                    <a:pt x="847" y="4409"/>
                  </a:cubicBezTo>
                  <a:cubicBezTo>
                    <a:pt x="847" y="4409"/>
                    <a:pt x="242" y="10699"/>
                    <a:pt x="121" y="12272"/>
                  </a:cubicBezTo>
                  <a:cubicBezTo>
                    <a:pt x="1" y="13300"/>
                    <a:pt x="424" y="13361"/>
                    <a:pt x="847" y="13724"/>
                  </a:cubicBezTo>
                  <a:cubicBezTo>
                    <a:pt x="1210" y="14087"/>
                    <a:pt x="2723" y="15176"/>
                    <a:pt x="3569" y="15780"/>
                  </a:cubicBezTo>
                  <a:cubicBezTo>
                    <a:pt x="3798" y="15959"/>
                    <a:pt x="4017" y="16030"/>
                    <a:pt x="4225" y="16030"/>
                  </a:cubicBezTo>
                  <a:cubicBezTo>
                    <a:pt x="4510" y="16030"/>
                    <a:pt x="4776" y="15895"/>
                    <a:pt x="5021" y="15720"/>
                  </a:cubicBezTo>
                  <a:lnTo>
                    <a:pt x="8348" y="13663"/>
                  </a:lnTo>
                  <a:cubicBezTo>
                    <a:pt x="9013" y="13240"/>
                    <a:pt x="9013" y="12998"/>
                    <a:pt x="9013" y="12272"/>
                  </a:cubicBezTo>
                  <a:cubicBezTo>
                    <a:pt x="9013" y="11546"/>
                    <a:pt x="9800" y="4167"/>
                    <a:pt x="9800" y="3562"/>
                  </a:cubicBezTo>
                  <a:cubicBezTo>
                    <a:pt x="9860" y="2957"/>
                    <a:pt x="9860" y="2896"/>
                    <a:pt x="9618" y="2654"/>
                  </a:cubicBezTo>
                  <a:cubicBezTo>
                    <a:pt x="9316" y="2412"/>
                    <a:pt x="7259" y="1203"/>
                    <a:pt x="6533" y="477"/>
                  </a:cubicBezTo>
                  <a:cubicBezTo>
                    <a:pt x="6181" y="124"/>
                    <a:pt x="5928" y="0"/>
                    <a:pt x="5706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443775" y="2946900"/>
              <a:ext cx="246525" cy="400225"/>
            </a:xfrm>
            <a:custGeom>
              <a:avLst/>
              <a:gdLst/>
              <a:ahLst/>
              <a:cxnLst/>
              <a:rect l="l" t="t" r="r" b="b"/>
              <a:pathLst>
                <a:path w="9861" h="16009" extrusionOk="0">
                  <a:moveTo>
                    <a:pt x="5706" y="0"/>
                  </a:moveTo>
                  <a:cubicBezTo>
                    <a:pt x="5471" y="0"/>
                    <a:pt x="5270" y="140"/>
                    <a:pt x="5021" y="295"/>
                  </a:cubicBezTo>
                  <a:cubicBezTo>
                    <a:pt x="4598" y="598"/>
                    <a:pt x="2420" y="2049"/>
                    <a:pt x="1573" y="2594"/>
                  </a:cubicBezTo>
                  <a:cubicBezTo>
                    <a:pt x="1029" y="2957"/>
                    <a:pt x="908" y="3501"/>
                    <a:pt x="847" y="4469"/>
                  </a:cubicBezTo>
                  <a:cubicBezTo>
                    <a:pt x="847" y="4469"/>
                    <a:pt x="242" y="10699"/>
                    <a:pt x="121" y="12272"/>
                  </a:cubicBezTo>
                  <a:cubicBezTo>
                    <a:pt x="1" y="13240"/>
                    <a:pt x="484" y="13361"/>
                    <a:pt x="847" y="13724"/>
                  </a:cubicBezTo>
                  <a:cubicBezTo>
                    <a:pt x="1210" y="14087"/>
                    <a:pt x="2723" y="15115"/>
                    <a:pt x="3569" y="15780"/>
                  </a:cubicBezTo>
                  <a:cubicBezTo>
                    <a:pt x="3779" y="15944"/>
                    <a:pt x="3980" y="16008"/>
                    <a:pt x="4173" y="16008"/>
                  </a:cubicBezTo>
                  <a:cubicBezTo>
                    <a:pt x="4478" y="16008"/>
                    <a:pt x="4761" y="15845"/>
                    <a:pt x="5021" y="15659"/>
                  </a:cubicBezTo>
                  <a:lnTo>
                    <a:pt x="8348" y="13603"/>
                  </a:lnTo>
                  <a:cubicBezTo>
                    <a:pt x="9013" y="13240"/>
                    <a:pt x="8953" y="12937"/>
                    <a:pt x="9013" y="12212"/>
                  </a:cubicBezTo>
                  <a:cubicBezTo>
                    <a:pt x="9013" y="11486"/>
                    <a:pt x="9800" y="4227"/>
                    <a:pt x="9800" y="3622"/>
                  </a:cubicBezTo>
                  <a:cubicBezTo>
                    <a:pt x="9800" y="3017"/>
                    <a:pt x="9860" y="2896"/>
                    <a:pt x="9558" y="2654"/>
                  </a:cubicBezTo>
                  <a:cubicBezTo>
                    <a:pt x="9316" y="2473"/>
                    <a:pt x="7199" y="1203"/>
                    <a:pt x="6533" y="477"/>
                  </a:cubicBezTo>
                  <a:cubicBezTo>
                    <a:pt x="6181" y="124"/>
                    <a:pt x="5928" y="0"/>
                    <a:pt x="5706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445275" y="2948400"/>
              <a:ext cx="243500" cy="397300"/>
            </a:xfrm>
            <a:custGeom>
              <a:avLst/>
              <a:gdLst/>
              <a:ahLst/>
              <a:cxnLst/>
              <a:rect l="l" t="t" r="r" b="b"/>
              <a:pathLst>
                <a:path w="9740" h="15892" extrusionOk="0">
                  <a:moveTo>
                    <a:pt x="5646" y="1"/>
                  </a:moveTo>
                  <a:cubicBezTo>
                    <a:pt x="5411" y="1"/>
                    <a:pt x="5210" y="140"/>
                    <a:pt x="4961" y="296"/>
                  </a:cubicBezTo>
                  <a:cubicBezTo>
                    <a:pt x="4538" y="598"/>
                    <a:pt x="2360" y="1989"/>
                    <a:pt x="1513" y="2534"/>
                  </a:cubicBezTo>
                  <a:cubicBezTo>
                    <a:pt x="969" y="2897"/>
                    <a:pt x="908" y="3441"/>
                    <a:pt x="787" y="4409"/>
                  </a:cubicBezTo>
                  <a:cubicBezTo>
                    <a:pt x="787" y="4409"/>
                    <a:pt x="243" y="10639"/>
                    <a:pt x="61" y="12152"/>
                  </a:cubicBezTo>
                  <a:cubicBezTo>
                    <a:pt x="1" y="13180"/>
                    <a:pt x="424" y="13240"/>
                    <a:pt x="787" y="13603"/>
                  </a:cubicBezTo>
                  <a:cubicBezTo>
                    <a:pt x="1150" y="13966"/>
                    <a:pt x="2663" y="15055"/>
                    <a:pt x="3509" y="15660"/>
                  </a:cubicBezTo>
                  <a:cubicBezTo>
                    <a:pt x="3725" y="15828"/>
                    <a:pt x="3932" y="15891"/>
                    <a:pt x="4129" y="15891"/>
                  </a:cubicBezTo>
                  <a:cubicBezTo>
                    <a:pt x="4428" y="15891"/>
                    <a:pt x="4706" y="15745"/>
                    <a:pt x="4961" y="15599"/>
                  </a:cubicBezTo>
                  <a:lnTo>
                    <a:pt x="8288" y="13543"/>
                  </a:lnTo>
                  <a:cubicBezTo>
                    <a:pt x="8893" y="13119"/>
                    <a:pt x="8893" y="12877"/>
                    <a:pt x="8893" y="12152"/>
                  </a:cubicBezTo>
                  <a:cubicBezTo>
                    <a:pt x="8953" y="11426"/>
                    <a:pt x="9740" y="4167"/>
                    <a:pt x="9740" y="3562"/>
                  </a:cubicBezTo>
                  <a:cubicBezTo>
                    <a:pt x="9740" y="2957"/>
                    <a:pt x="9740" y="2897"/>
                    <a:pt x="9498" y="2655"/>
                  </a:cubicBezTo>
                  <a:cubicBezTo>
                    <a:pt x="9256" y="2413"/>
                    <a:pt x="7139" y="1203"/>
                    <a:pt x="6473" y="477"/>
                  </a:cubicBezTo>
                  <a:cubicBezTo>
                    <a:pt x="6121" y="125"/>
                    <a:pt x="5868" y="1"/>
                    <a:pt x="564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445275" y="2948400"/>
              <a:ext cx="243500" cy="396225"/>
            </a:xfrm>
            <a:custGeom>
              <a:avLst/>
              <a:gdLst/>
              <a:ahLst/>
              <a:cxnLst/>
              <a:rect l="l" t="t" r="r" b="b"/>
              <a:pathLst>
                <a:path w="9740" h="15849" extrusionOk="0">
                  <a:moveTo>
                    <a:pt x="5646" y="1"/>
                  </a:moveTo>
                  <a:cubicBezTo>
                    <a:pt x="5411" y="1"/>
                    <a:pt x="5210" y="140"/>
                    <a:pt x="4961" y="296"/>
                  </a:cubicBezTo>
                  <a:cubicBezTo>
                    <a:pt x="4538" y="598"/>
                    <a:pt x="2360" y="1989"/>
                    <a:pt x="1513" y="2594"/>
                  </a:cubicBezTo>
                  <a:cubicBezTo>
                    <a:pt x="1029" y="2957"/>
                    <a:pt x="908" y="3441"/>
                    <a:pt x="787" y="4409"/>
                  </a:cubicBezTo>
                  <a:cubicBezTo>
                    <a:pt x="787" y="4409"/>
                    <a:pt x="243" y="10579"/>
                    <a:pt x="122" y="12152"/>
                  </a:cubicBezTo>
                  <a:cubicBezTo>
                    <a:pt x="1" y="13180"/>
                    <a:pt x="424" y="13240"/>
                    <a:pt x="787" y="13603"/>
                  </a:cubicBezTo>
                  <a:cubicBezTo>
                    <a:pt x="1211" y="13966"/>
                    <a:pt x="2723" y="14995"/>
                    <a:pt x="3509" y="15599"/>
                  </a:cubicBezTo>
                  <a:cubicBezTo>
                    <a:pt x="3738" y="15778"/>
                    <a:pt x="3957" y="15849"/>
                    <a:pt x="4165" y="15849"/>
                  </a:cubicBezTo>
                  <a:cubicBezTo>
                    <a:pt x="4450" y="15849"/>
                    <a:pt x="4716" y="15714"/>
                    <a:pt x="4961" y="15539"/>
                  </a:cubicBezTo>
                  <a:lnTo>
                    <a:pt x="8227" y="13482"/>
                  </a:lnTo>
                  <a:cubicBezTo>
                    <a:pt x="8893" y="13119"/>
                    <a:pt x="8893" y="12877"/>
                    <a:pt x="8893" y="12152"/>
                  </a:cubicBezTo>
                  <a:cubicBezTo>
                    <a:pt x="8893" y="11426"/>
                    <a:pt x="9679" y="4167"/>
                    <a:pt x="9679" y="3562"/>
                  </a:cubicBezTo>
                  <a:cubicBezTo>
                    <a:pt x="9679" y="2957"/>
                    <a:pt x="9740" y="2897"/>
                    <a:pt x="9498" y="2655"/>
                  </a:cubicBezTo>
                  <a:cubicBezTo>
                    <a:pt x="9195" y="2413"/>
                    <a:pt x="7139" y="1203"/>
                    <a:pt x="6473" y="477"/>
                  </a:cubicBezTo>
                  <a:cubicBezTo>
                    <a:pt x="6121" y="125"/>
                    <a:pt x="5868" y="1"/>
                    <a:pt x="5646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445275" y="2949925"/>
              <a:ext cx="243500" cy="394250"/>
            </a:xfrm>
            <a:custGeom>
              <a:avLst/>
              <a:gdLst/>
              <a:ahLst/>
              <a:cxnLst/>
              <a:rect l="l" t="t" r="r" b="b"/>
              <a:pathLst>
                <a:path w="9740" h="15770" extrusionOk="0">
                  <a:moveTo>
                    <a:pt x="5638" y="0"/>
                  </a:moveTo>
                  <a:cubicBezTo>
                    <a:pt x="5411" y="0"/>
                    <a:pt x="5210" y="140"/>
                    <a:pt x="4961" y="295"/>
                  </a:cubicBezTo>
                  <a:cubicBezTo>
                    <a:pt x="4538" y="598"/>
                    <a:pt x="2421" y="1989"/>
                    <a:pt x="1574" y="2533"/>
                  </a:cubicBezTo>
                  <a:cubicBezTo>
                    <a:pt x="1029" y="2896"/>
                    <a:pt x="908" y="3441"/>
                    <a:pt x="848" y="4348"/>
                  </a:cubicBezTo>
                  <a:cubicBezTo>
                    <a:pt x="848" y="4348"/>
                    <a:pt x="243" y="10518"/>
                    <a:pt x="122" y="12091"/>
                  </a:cubicBezTo>
                  <a:cubicBezTo>
                    <a:pt x="1" y="13058"/>
                    <a:pt x="485" y="13119"/>
                    <a:pt x="848" y="13482"/>
                  </a:cubicBezTo>
                  <a:cubicBezTo>
                    <a:pt x="1211" y="13845"/>
                    <a:pt x="2723" y="14934"/>
                    <a:pt x="3509" y="15538"/>
                  </a:cubicBezTo>
                  <a:cubicBezTo>
                    <a:pt x="3725" y="15707"/>
                    <a:pt x="3932" y="15770"/>
                    <a:pt x="4129" y="15770"/>
                  </a:cubicBezTo>
                  <a:cubicBezTo>
                    <a:pt x="4428" y="15770"/>
                    <a:pt x="4706" y="15624"/>
                    <a:pt x="4961" y="15478"/>
                  </a:cubicBezTo>
                  <a:lnTo>
                    <a:pt x="8227" y="13421"/>
                  </a:lnTo>
                  <a:cubicBezTo>
                    <a:pt x="8893" y="12998"/>
                    <a:pt x="8832" y="12756"/>
                    <a:pt x="8893" y="12030"/>
                  </a:cubicBezTo>
                  <a:cubicBezTo>
                    <a:pt x="8893" y="11365"/>
                    <a:pt x="9679" y="4167"/>
                    <a:pt x="9679" y="3562"/>
                  </a:cubicBezTo>
                  <a:cubicBezTo>
                    <a:pt x="9679" y="2957"/>
                    <a:pt x="9740" y="2836"/>
                    <a:pt x="9437" y="2654"/>
                  </a:cubicBezTo>
                  <a:cubicBezTo>
                    <a:pt x="9195" y="2412"/>
                    <a:pt x="7139" y="1203"/>
                    <a:pt x="6413" y="477"/>
                  </a:cubicBezTo>
                  <a:cubicBezTo>
                    <a:pt x="6090" y="124"/>
                    <a:pt x="5852" y="0"/>
                    <a:pt x="5638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446800" y="2950500"/>
              <a:ext cx="240475" cy="392625"/>
            </a:xfrm>
            <a:custGeom>
              <a:avLst/>
              <a:gdLst/>
              <a:ahLst/>
              <a:cxnLst/>
              <a:rect l="l" t="t" r="r" b="b"/>
              <a:pathLst>
                <a:path w="9619" h="15705" extrusionOk="0">
                  <a:moveTo>
                    <a:pt x="5558" y="0"/>
                  </a:moveTo>
                  <a:cubicBezTo>
                    <a:pt x="5339" y="0"/>
                    <a:pt x="5142" y="121"/>
                    <a:pt x="4900" y="272"/>
                  </a:cubicBezTo>
                  <a:cubicBezTo>
                    <a:pt x="4477" y="575"/>
                    <a:pt x="2360" y="1966"/>
                    <a:pt x="1513" y="2510"/>
                  </a:cubicBezTo>
                  <a:cubicBezTo>
                    <a:pt x="968" y="2873"/>
                    <a:pt x="908" y="3418"/>
                    <a:pt x="787" y="4386"/>
                  </a:cubicBezTo>
                  <a:cubicBezTo>
                    <a:pt x="787" y="4386"/>
                    <a:pt x="242" y="10495"/>
                    <a:pt x="61" y="12007"/>
                  </a:cubicBezTo>
                  <a:cubicBezTo>
                    <a:pt x="0" y="13035"/>
                    <a:pt x="424" y="13096"/>
                    <a:pt x="787" y="13459"/>
                  </a:cubicBezTo>
                  <a:cubicBezTo>
                    <a:pt x="1150" y="13822"/>
                    <a:pt x="2662" y="14850"/>
                    <a:pt x="3448" y="15455"/>
                  </a:cubicBezTo>
                  <a:cubicBezTo>
                    <a:pt x="3677" y="15633"/>
                    <a:pt x="3896" y="15704"/>
                    <a:pt x="4104" y="15704"/>
                  </a:cubicBezTo>
                  <a:cubicBezTo>
                    <a:pt x="4389" y="15704"/>
                    <a:pt x="4655" y="15570"/>
                    <a:pt x="4900" y="15394"/>
                  </a:cubicBezTo>
                  <a:lnTo>
                    <a:pt x="8166" y="13398"/>
                  </a:lnTo>
                  <a:cubicBezTo>
                    <a:pt x="8832" y="12975"/>
                    <a:pt x="8771" y="12733"/>
                    <a:pt x="8771" y="12007"/>
                  </a:cubicBezTo>
                  <a:cubicBezTo>
                    <a:pt x="8832" y="11281"/>
                    <a:pt x="9618" y="4144"/>
                    <a:pt x="9618" y="3539"/>
                  </a:cubicBezTo>
                  <a:cubicBezTo>
                    <a:pt x="9618" y="2934"/>
                    <a:pt x="9618" y="2873"/>
                    <a:pt x="9376" y="2631"/>
                  </a:cubicBezTo>
                  <a:cubicBezTo>
                    <a:pt x="9134" y="2389"/>
                    <a:pt x="7078" y="1180"/>
                    <a:pt x="6352" y="454"/>
                  </a:cubicBezTo>
                  <a:cubicBezTo>
                    <a:pt x="6019" y="121"/>
                    <a:pt x="5777" y="0"/>
                    <a:pt x="5558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446800" y="2951425"/>
              <a:ext cx="240475" cy="391150"/>
            </a:xfrm>
            <a:custGeom>
              <a:avLst/>
              <a:gdLst/>
              <a:ahLst/>
              <a:cxnLst/>
              <a:rect l="l" t="t" r="r" b="b"/>
              <a:pathLst>
                <a:path w="9619" h="15646" extrusionOk="0">
                  <a:moveTo>
                    <a:pt x="5577" y="1"/>
                  </a:moveTo>
                  <a:cubicBezTo>
                    <a:pt x="5350" y="1"/>
                    <a:pt x="5149" y="140"/>
                    <a:pt x="4900" y="296"/>
                  </a:cubicBezTo>
                  <a:cubicBezTo>
                    <a:pt x="4477" y="598"/>
                    <a:pt x="2360" y="1989"/>
                    <a:pt x="1513" y="2534"/>
                  </a:cubicBezTo>
                  <a:cubicBezTo>
                    <a:pt x="968" y="2897"/>
                    <a:pt x="908" y="3381"/>
                    <a:pt x="787" y="4349"/>
                  </a:cubicBezTo>
                  <a:cubicBezTo>
                    <a:pt x="787" y="4349"/>
                    <a:pt x="242" y="10458"/>
                    <a:pt x="121" y="11970"/>
                  </a:cubicBezTo>
                  <a:cubicBezTo>
                    <a:pt x="0" y="12938"/>
                    <a:pt x="424" y="13059"/>
                    <a:pt x="787" y="13422"/>
                  </a:cubicBezTo>
                  <a:cubicBezTo>
                    <a:pt x="1150" y="13785"/>
                    <a:pt x="2662" y="14813"/>
                    <a:pt x="3448" y="15418"/>
                  </a:cubicBezTo>
                  <a:cubicBezTo>
                    <a:pt x="3658" y="15581"/>
                    <a:pt x="3859" y="15646"/>
                    <a:pt x="4052" y="15646"/>
                  </a:cubicBezTo>
                  <a:cubicBezTo>
                    <a:pt x="4357" y="15646"/>
                    <a:pt x="4640" y="15483"/>
                    <a:pt x="4900" y="15297"/>
                  </a:cubicBezTo>
                  <a:lnTo>
                    <a:pt x="8166" y="13301"/>
                  </a:lnTo>
                  <a:cubicBezTo>
                    <a:pt x="8771" y="12938"/>
                    <a:pt x="8771" y="12696"/>
                    <a:pt x="8771" y="11970"/>
                  </a:cubicBezTo>
                  <a:cubicBezTo>
                    <a:pt x="8771" y="11244"/>
                    <a:pt x="9558" y="4107"/>
                    <a:pt x="9558" y="3502"/>
                  </a:cubicBezTo>
                  <a:cubicBezTo>
                    <a:pt x="9558" y="2897"/>
                    <a:pt x="9618" y="2836"/>
                    <a:pt x="9376" y="2594"/>
                  </a:cubicBezTo>
                  <a:cubicBezTo>
                    <a:pt x="9074" y="2413"/>
                    <a:pt x="7078" y="1203"/>
                    <a:pt x="6352" y="477"/>
                  </a:cubicBezTo>
                  <a:cubicBezTo>
                    <a:pt x="6029" y="125"/>
                    <a:pt x="5791" y="1"/>
                    <a:pt x="5577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8"/>
            <p:cNvSpPr/>
            <p:nvPr/>
          </p:nvSpPr>
          <p:spPr>
            <a:xfrm>
              <a:off x="446800" y="2952550"/>
              <a:ext cx="240475" cy="389050"/>
            </a:xfrm>
            <a:custGeom>
              <a:avLst/>
              <a:gdLst/>
              <a:ahLst/>
              <a:cxnLst/>
              <a:rect l="l" t="t" r="r" b="b"/>
              <a:pathLst>
                <a:path w="9619" h="15562" extrusionOk="0">
                  <a:moveTo>
                    <a:pt x="5558" y="1"/>
                  </a:moveTo>
                  <a:cubicBezTo>
                    <a:pt x="5321" y="1"/>
                    <a:pt x="5119" y="126"/>
                    <a:pt x="4900" y="251"/>
                  </a:cubicBezTo>
                  <a:cubicBezTo>
                    <a:pt x="4477" y="553"/>
                    <a:pt x="2360" y="1944"/>
                    <a:pt x="1513" y="2489"/>
                  </a:cubicBezTo>
                  <a:cubicBezTo>
                    <a:pt x="1029" y="2852"/>
                    <a:pt x="908" y="3396"/>
                    <a:pt x="847" y="4304"/>
                  </a:cubicBezTo>
                  <a:cubicBezTo>
                    <a:pt x="847" y="4304"/>
                    <a:pt x="242" y="10413"/>
                    <a:pt x="121" y="11925"/>
                  </a:cubicBezTo>
                  <a:cubicBezTo>
                    <a:pt x="0" y="12893"/>
                    <a:pt x="484" y="12953"/>
                    <a:pt x="847" y="13316"/>
                  </a:cubicBezTo>
                  <a:cubicBezTo>
                    <a:pt x="1210" y="13679"/>
                    <a:pt x="2662" y="14708"/>
                    <a:pt x="3448" y="15312"/>
                  </a:cubicBezTo>
                  <a:cubicBezTo>
                    <a:pt x="3677" y="15491"/>
                    <a:pt x="3896" y="15562"/>
                    <a:pt x="4104" y="15562"/>
                  </a:cubicBezTo>
                  <a:cubicBezTo>
                    <a:pt x="4389" y="15562"/>
                    <a:pt x="4655" y="15427"/>
                    <a:pt x="4900" y="15252"/>
                  </a:cubicBezTo>
                  <a:lnTo>
                    <a:pt x="8106" y="13256"/>
                  </a:lnTo>
                  <a:cubicBezTo>
                    <a:pt x="8771" y="12832"/>
                    <a:pt x="8771" y="12590"/>
                    <a:pt x="8771" y="11925"/>
                  </a:cubicBezTo>
                  <a:cubicBezTo>
                    <a:pt x="8771" y="11199"/>
                    <a:pt x="9558" y="4062"/>
                    <a:pt x="9558" y="3457"/>
                  </a:cubicBezTo>
                  <a:cubicBezTo>
                    <a:pt x="9558" y="2912"/>
                    <a:pt x="9618" y="2852"/>
                    <a:pt x="9316" y="2610"/>
                  </a:cubicBezTo>
                  <a:cubicBezTo>
                    <a:pt x="9074" y="2368"/>
                    <a:pt x="7017" y="1158"/>
                    <a:pt x="6352" y="432"/>
                  </a:cubicBezTo>
                  <a:cubicBezTo>
                    <a:pt x="6030" y="110"/>
                    <a:pt x="5779" y="1"/>
                    <a:pt x="5558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8"/>
            <p:cNvSpPr/>
            <p:nvPr/>
          </p:nvSpPr>
          <p:spPr>
            <a:xfrm>
              <a:off x="448300" y="2952950"/>
              <a:ext cx="237450" cy="388125"/>
            </a:xfrm>
            <a:custGeom>
              <a:avLst/>
              <a:gdLst/>
              <a:ahLst/>
              <a:cxnLst/>
              <a:rect l="l" t="t" r="r" b="b"/>
              <a:pathLst>
                <a:path w="9498" h="15525" extrusionOk="0">
                  <a:moveTo>
                    <a:pt x="5495" y="0"/>
                  </a:moveTo>
                  <a:cubicBezTo>
                    <a:pt x="5260" y="0"/>
                    <a:pt x="5058" y="140"/>
                    <a:pt x="4840" y="295"/>
                  </a:cubicBezTo>
                  <a:cubicBezTo>
                    <a:pt x="4417" y="598"/>
                    <a:pt x="2300" y="1989"/>
                    <a:pt x="1513" y="2533"/>
                  </a:cubicBezTo>
                  <a:cubicBezTo>
                    <a:pt x="969" y="2836"/>
                    <a:pt x="848" y="3380"/>
                    <a:pt x="787" y="4288"/>
                  </a:cubicBezTo>
                  <a:cubicBezTo>
                    <a:pt x="787" y="4288"/>
                    <a:pt x="243" y="10336"/>
                    <a:pt x="61" y="11849"/>
                  </a:cubicBezTo>
                  <a:cubicBezTo>
                    <a:pt x="1" y="12877"/>
                    <a:pt x="424" y="12937"/>
                    <a:pt x="787" y="13300"/>
                  </a:cubicBezTo>
                  <a:cubicBezTo>
                    <a:pt x="1150" y="13663"/>
                    <a:pt x="2602" y="14692"/>
                    <a:pt x="3388" y="15296"/>
                  </a:cubicBezTo>
                  <a:cubicBezTo>
                    <a:pt x="3598" y="15460"/>
                    <a:pt x="3799" y="15524"/>
                    <a:pt x="3992" y="15524"/>
                  </a:cubicBezTo>
                  <a:cubicBezTo>
                    <a:pt x="4297" y="15524"/>
                    <a:pt x="4580" y="15361"/>
                    <a:pt x="4840" y="15175"/>
                  </a:cubicBezTo>
                  <a:lnTo>
                    <a:pt x="8046" y="13179"/>
                  </a:lnTo>
                  <a:cubicBezTo>
                    <a:pt x="8711" y="12816"/>
                    <a:pt x="8651" y="12574"/>
                    <a:pt x="8711" y="11849"/>
                  </a:cubicBezTo>
                  <a:cubicBezTo>
                    <a:pt x="8711" y="11183"/>
                    <a:pt x="9437" y="4106"/>
                    <a:pt x="9498" y="3501"/>
                  </a:cubicBezTo>
                  <a:cubicBezTo>
                    <a:pt x="9498" y="2896"/>
                    <a:pt x="9498" y="2836"/>
                    <a:pt x="9256" y="2594"/>
                  </a:cubicBezTo>
                  <a:cubicBezTo>
                    <a:pt x="9014" y="2352"/>
                    <a:pt x="6957" y="1203"/>
                    <a:pt x="6292" y="477"/>
                  </a:cubicBezTo>
                  <a:cubicBezTo>
                    <a:pt x="5969" y="124"/>
                    <a:pt x="5717" y="0"/>
                    <a:pt x="5495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8"/>
            <p:cNvSpPr/>
            <p:nvPr/>
          </p:nvSpPr>
          <p:spPr>
            <a:xfrm>
              <a:off x="448300" y="2954450"/>
              <a:ext cx="237450" cy="385200"/>
            </a:xfrm>
            <a:custGeom>
              <a:avLst/>
              <a:gdLst/>
              <a:ahLst/>
              <a:cxnLst/>
              <a:rect l="l" t="t" r="r" b="b"/>
              <a:pathLst>
                <a:path w="9498" h="15408" extrusionOk="0">
                  <a:moveTo>
                    <a:pt x="5495" y="1"/>
                  </a:moveTo>
                  <a:cubicBezTo>
                    <a:pt x="5260" y="1"/>
                    <a:pt x="5058" y="140"/>
                    <a:pt x="4840" y="296"/>
                  </a:cubicBezTo>
                  <a:cubicBezTo>
                    <a:pt x="4417" y="538"/>
                    <a:pt x="2360" y="1929"/>
                    <a:pt x="1513" y="2473"/>
                  </a:cubicBezTo>
                  <a:cubicBezTo>
                    <a:pt x="969" y="2836"/>
                    <a:pt x="908" y="3320"/>
                    <a:pt x="787" y="4288"/>
                  </a:cubicBezTo>
                  <a:cubicBezTo>
                    <a:pt x="787" y="4288"/>
                    <a:pt x="243" y="10276"/>
                    <a:pt x="122" y="11789"/>
                  </a:cubicBezTo>
                  <a:cubicBezTo>
                    <a:pt x="1" y="12756"/>
                    <a:pt x="424" y="12817"/>
                    <a:pt x="787" y="13180"/>
                  </a:cubicBezTo>
                  <a:cubicBezTo>
                    <a:pt x="1150" y="13543"/>
                    <a:pt x="2662" y="14571"/>
                    <a:pt x="3388" y="15176"/>
                  </a:cubicBezTo>
                  <a:cubicBezTo>
                    <a:pt x="3604" y="15344"/>
                    <a:pt x="3811" y="15407"/>
                    <a:pt x="4008" y="15407"/>
                  </a:cubicBezTo>
                  <a:cubicBezTo>
                    <a:pt x="4307" y="15407"/>
                    <a:pt x="4585" y="15261"/>
                    <a:pt x="4840" y="15115"/>
                  </a:cubicBezTo>
                  <a:lnTo>
                    <a:pt x="8046" y="13119"/>
                  </a:lnTo>
                  <a:cubicBezTo>
                    <a:pt x="8651" y="12696"/>
                    <a:pt x="8651" y="12514"/>
                    <a:pt x="8651" y="11789"/>
                  </a:cubicBezTo>
                  <a:cubicBezTo>
                    <a:pt x="8651" y="11063"/>
                    <a:pt x="9437" y="4046"/>
                    <a:pt x="9437" y="3441"/>
                  </a:cubicBezTo>
                  <a:cubicBezTo>
                    <a:pt x="9437" y="2836"/>
                    <a:pt x="9498" y="2776"/>
                    <a:pt x="9256" y="2594"/>
                  </a:cubicBezTo>
                  <a:cubicBezTo>
                    <a:pt x="8953" y="2352"/>
                    <a:pt x="6957" y="1143"/>
                    <a:pt x="6292" y="477"/>
                  </a:cubicBezTo>
                  <a:cubicBezTo>
                    <a:pt x="5969" y="125"/>
                    <a:pt x="5717" y="1"/>
                    <a:pt x="5495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8"/>
            <p:cNvSpPr/>
            <p:nvPr/>
          </p:nvSpPr>
          <p:spPr>
            <a:xfrm>
              <a:off x="448300" y="2954450"/>
              <a:ext cx="237450" cy="384450"/>
            </a:xfrm>
            <a:custGeom>
              <a:avLst/>
              <a:gdLst/>
              <a:ahLst/>
              <a:cxnLst/>
              <a:rect l="l" t="t" r="r" b="b"/>
              <a:pathLst>
                <a:path w="9498" h="15378" extrusionOk="0">
                  <a:moveTo>
                    <a:pt x="5495" y="1"/>
                  </a:moveTo>
                  <a:cubicBezTo>
                    <a:pt x="5260" y="1"/>
                    <a:pt x="5058" y="140"/>
                    <a:pt x="4840" y="296"/>
                  </a:cubicBezTo>
                  <a:cubicBezTo>
                    <a:pt x="4417" y="598"/>
                    <a:pt x="2360" y="1929"/>
                    <a:pt x="1513" y="2473"/>
                  </a:cubicBezTo>
                  <a:cubicBezTo>
                    <a:pt x="1029" y="2836"/>
                    <a:pt x="908" y="3381"/>
                    <a:pt x="848" y="4288"/>
                  </a:cubicBezTo>
                  <a:cubicBezTo>
                    <a:pt x="848" y="4288"/>
                    <a:pt x="243" y="10276"/>
                    <a:pt x="122" y="11789"/>
                  </a:cubicBezTo>
                  <a:cubicBezTo>
                    <a:pt x="1" y="12756"/>
                    <a:pt x="485" y="12817"/>
                    <a:pt x="848" y="13180"/>
                  </a:cubicBezTo>
                  <a:cubicBezTo>
                    <a:pt x="1150" y="13543"/>
                    <a:pt x="2662" y="14571"/>
                    <a:pt x="3449" y="15176"/>
                  </a:cubicBezTo>
                  <a:cubicBezTo>
                    <a:pt x="3639" y="15319"/>
                    <a:pt x="3830" y="15377"/>
                    <a:pt x="4017" y="15377"/>
                  </a:cubicBezTo>
                  <a:cubicBezTo>
                    <a:pt x="4304" y="15377"/>
                    <a:pt x="4583" y="15238"/>
                    <a:pt x="4840" y="15055"/>
                  </a:cubicBezTo>
                  <a:lnTo>
                    <a:pt x="8046" y="13119"/>
                  </a:lnTo>
                  <a:cubicBezTo>
                    <a:pt x="8651" y="12696"/>
                    <a:pt x="8651" y="12454"/>
                    <a:pt x="8651" y="11789"/>
                  </a:cubicBezTo>
                  <a:cubicBezTo>
                    <a:pt x="8651" y="11063"/>
                    <a:pt x="9437" y="4046"/>
                    <a:pt x="9437" y="3441"/>
                  </a:cubicBezTo>
                  <a:cubicBezTo>
                    <a:pt x="9437" y="2897"/>
                    <a:pt x="9498" y="2836"/>
                    <a:pt x="9195" y="2594"/>
                  </a:cubicBezTo>
                  <a:cubicBezTo>
                    <a:pt x="8953" y="2352"/>
                    <a:pt x="6957" y="1203"/>
                    <a:pt x="6292" y="477"/>
                  </a:cubicBezTo>
                  <a:cubicBezTo>
                    <a:pt x="5969" y="125"/>
                    <a:pt x="5717" y="1"/>
                    <a:pt x="5495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8"/>
            <p:cNvSpPr/>
            <p:nvPr/>
          </p:nvSpPr>
          <p:spPr>
            <a:xfrm>
              <a:off x="449825" y="2955975"/>
              <a:ext cx="234425" cy="382150"/>
            </a:xfrm>
            <a:custGeom>
              <a:avLst/>
              <a:gdLst/>
              <a:ahLst/>
              <a:cxnLst/>
              <a:rect l="l" t="t" r="r" b="b"/>
              <a:pathLst>
                <a:path w="9377" h="15286" extrusionOk="0">
                  <a:moveTo>
                    <a:pt x="5434" y="0"/>
                  </a:moveTo>
                  <a:cubicBezTo>
                    <a:pt x="5199" y="0"/>
                    <a:pt x="4997" y="140"/>
                    <a:pt x="4779" y="295"/>
                  </a:cubicBezTo>
                  <a:cubicBezTo>
                    <a:pt x="4356" y="537"/>
                    <a:pt x="2299" y="1928"/>
                    <a:pt x="1452" y="2473"/>
                  </a:cubicBezTo>
                  <a:cubicBezTo>
                    <a:pt x="968" y="2775"/>
                    <a:pt x="847" y="3320"/>
                    <a:pt x="787" y="4227"/>
                  </a:cubicBezTo>
                  <a:cubicBezTo>
                    <a:pt x="787" y="4227"/>
                    <a:pt x="242" y="10215"/>
                    <a:pt x="61" y="11728"/>
                  </a:cubicBezTo>
                  <a:cubicBezTo>
                    <a:pt x="0" y="12695"/>
                    <a:pt x="424" y="12756"/>
                    <a:pt x="787" y="13119"/>
                  </a:cubicBezTo>
                  <a:cubicBezTo>
                    <a:pt x="1150" y="13421"/>
                    <a:pt x="2601" y="14450"/>
                    <a:pt x="3388" y="15054"/>
                  </a:cubicBezTo>
                  <a:cubicBezTo>
                    <a:pt x="3604" y="15223"/>
                    <a:pt x="3801" y="15286"/>
                    <a:pt x="3987" y="15286"/>
                  </a:cubicBezTo>
                  <a:cubicBezTo>
                    <a:pt x="4268" y="15286"/>
                    <a:pt x="4524" y="15140"/>
                    <a:pt x="4779" y="14994"/>
                  </a:cubicBezTo>
                  <a:lnTo>
                    <a:pt x="7925" y="12998"/>
                  </a:lnTo>
                  <a:cubicBezTo>
                    <a:pt x="8590" y="12635"/>
                    <a:pt x="8529" y="12393"/>
                    <a:pt x="8590" y="11667"/>
                  </a:cubicBezTo>
                  <a:cubicBezTo>
                    <a:pt x="8590" y="11002"/>
                    <a:pt x="9316" y="3985"/>
                    <a:pt x="9376" y="3441"/>
                  </a:cubicBezTo>
                  <a:cubicBezTo>
                    <a:pt x="9376" y="2836"/>
                    <a:pt x="9376" y="2775"/>
                    <a:pt x="9134" y="2533"/>
                  </a:cubicBezTo>
                  <a:cubicBezTo>
                    <a:pt x="8892" y="2352"/>
                    <a:pt x="6896" y="1142"/>
                    <a:pt x="6231" y="477"/>
                  </a:cubicBezTo>
                  <a:cubicBezTo>
                    <a:pt x="5908" y="124"/>
                    <a:pt x="5656" y="0"/>
                    <a:pt x="5434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8"/>
            <p:cNvSpPr/>
            <p:nvPr/>
          </p:nvSpPr>
          <p:spPr>
            <a:xfrm>
              <a:off x="449825" y="2957100"/>
              <a:ext cx="234425" cy="379975"/>
            </a:xfrm>
            <a:custGeom>
              <a:avLst/>
              <a:gdLst/>
              <a:ahLst/>
              <a:cxnLst/>
              <a:rect l="l" t="t" r="r" b="b"/>
              <a:pathLst>
                <a:path w="9377" h="15199" extrusionOk="0">
                  <a:moveTo>
                    <a:pt x="5413" y="0"/>
                  </a:moveTo>
                  <a:cubicBezTo>
                    <a:pt x="5184" y="0"/>
                    <a:pt x="4998" y="125"/>
                    <a:pt x="4779" y="250"/>
                  </a:cubicBezTo>
                  <a:cubicBezTo>
                    <a:pt x="4356" y="553"/>
                    <a:pt x="2299" y="1883"/>
                    <a:pt x="1513" y="2428"/>
                  </a:cubicBezTo>
                  <a:cubicBezTo>
                    <a:pt x="968" y="2791"/>
                    <a:pt x="908" y="3275"/>
                    <a:pt x="787" y="4182"/>
                  </a:cubicBezTo>
                  <a:cubicBezTo>
                    <a:pt x="787" y="4182"/>
                    <a:pt x="242" y="10170"/>
                    <a:pt x="121" y="11622"/>
                  </a:cubicBezTo>
                  <a:cubicBezTo>
                    <a:pt x="0" y="12590"/>
                    <a:pt x="424" y="12650"/>
                    <a:pt x="787" y="13013"/>
                  </a:cubicBezTo>
                  <a:cubicBezTo>
                    <a:pt x="1150" y="13376"/>
                    <a:pt x="2601" y="14405"/>
                    <a:pt x="3388" y="14949"/>
                  </a:cubicBezTo>
                  <a:cubicBezTo>
                    <a:pt x="3617" y="15127"/>
                    <a:pt x="3825" y="15198"/>
                    <a:pt x="4020" y="15198"/>
                  </a:cubicBezTo>
                  <a:cubicBezTo>
                    <a:pt x="4289" y="15198"/>
                    <a:pt x="4534" y="15064"/>
                    <a:pt x="4779" y="14889"/>
                  </a:cubicBezTo>
                  <a:lnTo>
                    <a:pt x="7925" y="12953"/>
                  </a:lnTo>
                  <a:cubicBezTo>
                    <a:pt x="8590" y="12529"/>
                    <a:pt x="8529" y="12348"/>
                    <a:pt x="8529" y="11622"/>
                  </a:cubicBezTo>
                  <a:cubicBezTo>
                    <a:pt x="8590" y="10957"/>
                    <a:pt x="9316" y="4001"/>
                    <a:pt x="9316" y="3396"/>
                  </a:cubicBezTo>
                  <a:cubicBezTo>
                    <a:pt x="9316" y="2851"/>
                    <a:pt x="9376" y="2730"/>
                    <a:pt x="9134" y="2549"/>
                  </a:cubicBezTo>
                  <a:cubicBezTo>
                    <a:pt x="8832" y="2307"/>
                    <a:pt x="6896" y="1158"/>
                    <a:pt x="6231" y="432"/>
                  </a:cubicBezTo>
                  <a:cubicBezTo>
                    <a:pt x="5880" y="110"/>
                    <a:pt x="5628" y="0"/>
                    <a:pt x="5413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8"/>
            <p:cNvSpPr/>
            <p:nvPr/>
          </p:nvSpPr>
          <p:spPr>
            <a:xfrm>
              <a:off x="451325" y="2957475"/>
              <a:ext cx="232925" cy="379150"/>
            </a:xfrm>
            <a:custGeom>
              <a:avLst/>
              <a:gdLst/>
              <a:ahLst/>
              <a:cxnLst/>
              <a:rect l="l" t="t" r="r" b="b"/>
              <a:pathLst>
                <a:path w="9317" h="15166" extrusionOk="0">
                  <a:moveTo>
                    <a:pt x="5343" y="0"/>
                  </a:moveTo>
                  <a:cubicBezTo>
                    <a:pt x="5123" y="0"/>
                    <a:pt x="4937" y="140"/>
                    <a:pt x="4719" y="296"/>
                  </a:cubicBezTo>
                  <a:cubicBezTo>
                    <a:pt x="4296" y="598"/>
                    <a:pt x="2239" y="1929"/>
                    <a:pt x="1453" y="2473"/>
                  </a:cubicBezTo>
                  <a:cubicBezTo>
                    <a:pt x="908" y="2776"/>
                    <a:pt x="848" y="3320"/>
                    <a:pt x="727" y="4227"/>
                  </a:cubicBezTo>
                  <a:cubicBezTo>
                    <a:pt x="727" y="4227"/>
                    <a:pt x="182" y="10095"/>
                    <a:pt x="61" y="11607"/>
                  </a:cubicBezTo>
                  <a:cubicBezTo>
                    <a:pt x="1" y="12575"/>
                    <a:pt x="424" y="12635"/>
                    <a:pt x="727" y="12998"/>
                  </a:cubicBezTo>
                  <a:cubicBezTo>
                    <a:pt x="1090" y="13301"/>
                    <a:pt x="2541" y="14329"/>
                    <a:pt x="3328" y="14934"/>
                  </a:cubicBezTo>
                  <a:cubicBezTo>
                    <a:pt x="3544" y="15102"/>
                    <a:pt x="3741" y="15165"/>
                    <a:pt x="3927" y="15165"/>
                  </a:cubicBezTo>
                  <a:cubicBezTo>
                    <a:pt x="4208" y="15165"/>
                    <a:pt x="4464" y="15019"/>
                    <a:pt x="4719" y="14874"/>
                  </a:cubicBezTo>
                  <a:lnTo>
                    <a:pt x="7865" y="12877"/>
                  </a:lnTo>
                  <a:cubicBezTo>
                    <a:pt x="8469" y="12514"/>
                    <a:pt x="8469" y="12272"/>
                    <a:pt x="8469" y="11607"/>
                  </a:cubicBezTo>
                  <a:cubicBezTo>
                    <a:pt x="8469" y="10881"/>
                    <a:pt x="9256" y="3986"/>
                    <a:pt x="9256" y="3381"/>
                  </a:cubicBezTo>
                  <a:cubicBezTo>
                    <a:pt x="9256" y="2836"/>
                    <a:pt x="9316" y="2776"/>
                    <a:pt x="9014" y="2534"/>
                  </a:cubicBezTo>
                  <a:cubicBezTo>
                    <a:pt x="8772" y="2292"/>
                    <a:pt x="6776" y="1143"/>
                    <a:pt x="6110" y="477"/>
                  </a:cubicBezTo>
                  <a:cubicBezTo>
                    <a:pt x="5787" y="125"/>
                    <a:pt x="5550" y="0"/>
                    <a:pt x="5343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8"/>
            <p:cNvSpPr/>
            <p:nvPr/>
          </p:nvSpPr>
          <p:spPr>
            <a:xfrm>
              <a:off x="451325" y="2958600"/>
              <a:ext cx="231400" cy="376950"/>
            </a:xfrm>
            <a:custGeom>
              <a:avLst/>
              <a:gdLst/>
              <a:ahLst/>
              <a:cxnLst/>
              <a:rect l="l" t="t" r="r" b="b"/>
              <a:pathLst>
                <a:path w="9256" h="15078" extrusionOk="0">
                  <a:moveTo>
                    <a:pt x="5345" y="1"/>
                  </a:moveTo>
                  <a:cubicBezTo>
                    <a:pt x="5124" y="1"/>
                    <a:pt x="4938" y="126"/>
                    <a:pt x="4719" y="251"/>
                  </a:cubicBezTo>
                  <a:cubicBezTo>
                    <a:pt x="4356" y="553"/>
                    <a:pt x="2239" y="1884"/>
                    <a:pt x="1453" y="2428"/>
                  </a:cubicBezTo>
                  <a:cubicBezTo>
                    <a:pt x="969" y="2791"/>
                    <a:pt x="848" y="3275"/>
                    <a:pt x="787" y="4182"/>
                  </a:cubicBezTo>
                  <a:cubicBezTo>
                    <a:pt x="787" y="4182"/>
                    <a:pt x="243" y="10050"/>
                    <a:pt x="61" y="11562"/>
                  </a:cubicBezTo>
                  <a:cubicBezTo>
                    <a:pt x="1" y="12530"/>
                    <a:pt x="424" y="12590"/>
                    <a:pt x="787" y="12893"/>
                  </a:cubicBezTo>
                  <a:cubicBezTo>
                    <a:pt x="1150" y="13256"/>
                    <a:pt x="2541" y="14284"/>
                    <a:pt x="3328" y="14829"/>
                  </a:cubicBezTo>
                  <a:cubicBezTo>
                    <a:pt x="3557" y="15007"/>
                    <a:pt x="3765" y="15078"/>
                    <a:pt x="3960" y="15078"/>
                  </a:cubicBezTo>
                  <a:cubicBezTo>
                    <a:pt x="4229" y="15078"/>
                    <a:pt x="4474" y="14943"/>
                    <a:pt x="4719" y="14768"/>
                  </a:cubicBezTo>
                  <a:lnTo>
                    <a:pt x="7865" y="12832"/>
                  </a:lnTo>
                  <a:cubicBezTo>
                    <a:pt x="8469" y="12469"/>
                    <a:pt x="8469" y="12227"/>
                    <a:pt x="8469" y="11502"/>
                  </a:cubicBezTo>
                  <a:cubicBezTo>
                    <a:pt x="8469" y="10836"/>
                    <a:pt x="9195" y="3941"/>
                    <a:pt x="9195" y="3396"/>
                  </a:cubicBezTo>
                  <a:cubicBezTo>
                    <a:pt x="9256" y="2791"/>
                    <a:pt x="9256" y="2731"/>
                    <a:pt x="9014" y="2489"/>
                  </a:cubicBezTo>
                  <a:cubicBezTo>
                    <a:pt x="8772" y="2307"/>
                    <a:pt x="6776" y="1158"/>
                    <a:pt x="6110" y="432"/>
                  </a:cubicBezTo>
                  <a:cubicBezTo>
                    <a:pt x="5789" y="110"/>
                    <a:pt x="5552" y="1"/>
                    <a:pt x="5345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8"/>
            <p:cNvSpPr/>
            <p:nvPr/>
          </p:nvSpPr>
          <p:spPr>
            <a:xfrm>
              <a:off x="451325" y="2958975"/>
              <a:ext cx="231400" cy="375375"/>
            </a:xfrm>
            <a:custGeom>
              <a:avLst/>
              <a:gdLst/>
              <a:ahLst/>
              <a:cxnLst/>
              <a:rect l="l" t="t" r="r" b="b"/>
              <a:pathLst>
                <a:path w="9256" h="15015" extrusionOk="0">
                  <a:moveTo>
                    <a:pt x="5343" y="1"/>
                  </a:moveTo>
                  <a:cubicBezTo>
                    <a:pt x="5123" y="1"/>
                    <a:pt x="4937" y="141"/>
                    <a:pt x="4719" y="296"/>
                  </a:cubicBezTo>
                  <a:cubicBezTo>
                    <a:pt x="4356" y="599"/>
                    <a:pt x="2300" y="1929"/>
                    <a:pt x="1453" y="2413"/>
                  </a:cubicBezTo>
                  <a:cubicBezTo>
                    <a:pt x="969" y="2776"/>
                    <a:pt x="848" y="3260"/>
                    <a:pt x="787" y="4167"/>
                  </a:cubicBezTo>
                  <a:cubicBezTo>
                    <a:pt x="787" y="4167"/>
                    <a:pt x="243" y="10035"/>
                    <a:pt x="122" y="11487"/>
                  </a:cubicBezTo>
                  <a:cubicBezTo>
                    <a:pt x="1" y="12454"/>
                    <a:pt x="424" y="12515"/>
                    <a:pt x="787" y="12878"/>
                  </a:cubicBezTo>
                  <a:cubicBezTo>
                    <a:pt x="1150" y="13241"/>
                    <a:pt x="2602" y="14209"/>
                    <a:pt x="3328" y="14814"/>
                  </a:cubicBezTo>
                  <a:cubicBezTo>
                    <a:pt x="3542" y="14956"/>
                    <a:pt x="3747" y="15015"/>
                    <a:pt x="3939" y="15015"/>
                  </a:cubicBezTo>
                  <a:cubicBezTo>
                    <a:pt x="4234" y="15015"/>
                    <a:pt x="4499" y="14876"/>
                    <a:pt x="4719" y="14693"/>
                  </a:cubicBezTo>
                  <a:lnTo>
                    <a:pt x="7804" y="12817"/>
                  </a:lnTo>
                  <a:cubicBezTo>
                    <a:pt x="8469" y="12394"/>
                    <a:pt x="8409" y="12152"/>
                    <a:pt x="8409" y="11487"/>
                  </a:cubicBezTo>
                  <a:cubicBezTo>
                    <a:pt x="8469" y="10821"/>
                    <a:pt x="9195" y="3986"/>
                    <a:pt x="9195" y="3381"/>
                  </a:cubicBezTo>
                  <a:cubicBezTo>
                    <a:pt x="9195" y="2837"/>
                    <a:pt x="9256" y="2716"/>
                    <a:pt x="9014" y="2534"/>
                  </a:cubicBezTo>
                  <a:cubicBezTo>
                    <a:pt x="8711" y="2292"/>
                    <a:pt x="6776" y="1143"/>
                    <a:pt x="6110" y="478"/>
                  </a:cubicBezTo>
                  <a:cubicBezTo>
                    <a:pt x="5787" y="125"/>
                    <a:pt x="5550" y="1"/>
                    <a:pt x="5343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8"/>
            <p:cNvSpPr/>
            <p:nvPr/>
          </p:nvSpPr>
          <p:spPr>
            <a:xfrm>
              <a:off x="452850" y="2960125"/>
              <a:ext cx="228375" cy="373475"/>
            </a:xfrm>
            <a:custGeom>
              <a:avLst/>
              <a:gdLst/>
              <a:ahLst/>
              <a:cxnLst/>
              <a:rect l="l" t="t" r="r" b="b"/>
              <a:pathLst>
                <a:path w="9135" h="14939" extrusionOk="0">
                  <a:moveTo>
                    <a:pt x="5284" y="0"/>
                  </a:moveTo>
                  <a:cubicBezTo>
                    <a:pt x="5063" y="0"/>
                    <a:pt x="4877" y="125"/>
                    <a:pt x="4658" y="250"/>
                  </a:cubicBezTo>
                  <a:cubicBezTo>
                    <a:pt x="4295" y="553"/>
                    <a:pt x="2239" y="1883"/>
                    <a:pt x="1452" y="2428"/>
                  </a:cubicBezTo>
                  <a:cubicBezTo>
                    <a:pt x="908" y="2730"/>
                    <a:pt x="847" y="3275"/>
                    <a:pt x="726" y="4121"/>
                  </a:cubicBezTo>
                  <a:cubicBezTo>
                    <a:pt x="726" y="4121"/>
                    <a:pt x="182" y="9989"/>
                    <a:pt x="61" y="11441"/>
                  </a:cubicBezTo>
                  <a:cubicBezTo>
                    <a:pt x="0" y="12408"/>
                    <a:pt x="424" y="12469"/>
                    <a:pt x="726" y="12832"/>
                  </a:cubicBezTo>
                  <a:cubicBezTo>
                    <a:pt x="1089" y="13134"/>
                    <a:pt x="2541" y="14163"/>
                    <a:pt x="3267" y="14707"/>
                  </a:cubicBezTo>
                  <a:cubicBezTo>
                    <a:pt x="3483" y="14875"/>
                    <a:pt x="3690" y="14938"/>
                    <a:pt x="3883" y="14938"/>
                  </a:cubicBezTo>
                  <a:cubicBezTo>
                    <a:pt x="4176" y="14938"/>
                    <a:pt x="4439" y="14792"/>
                    <a:pt x="4658" y="14647"/>
                  </a:cubicBezTo>
                  <a:lnTo>
                    <a:pt x="7743" y="12711"/>
                  </a:lnTo>
                  <a:cubicBezTo>
                    <a:pt x="8348" y="12348"/>
                    <a:pt x="8348" y="12106"/>
                    <a:pt x="8348" y="11441"/>
                  </a:cubicBezTo>
                  <a:cubicBezTo>
                    <a:pt x="8348" y="10775"/>
                    <a:pt x="9134" y="3940"/>
                    <a:pt x="9134" y="3335"/>
                  </a:cubicBezTo>
                  <a:cubicBezTo>
                    <a:pt x="9134" y="2791"/>
                    <a:pt x="9134" y="2730"/>
                    <a:pt x="8892" y="2488"/>
                  </a:cubicBezTo>
                  <a:cubicBezTo>
                    <a:pt x="8650" y="2307"/>
                    <a:pt x="6715" y="1158"/>
                    <a:pt x="6049" y="432"/>
                  </a:cubicBezTo>
                  <a:cubicBezTo>
                    <a:pt x="5728" y="110"/>
                    <a:pt x="5491" y="0"/>
                    <a:pt x="5284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8"/>
            <p:cNvSpPr/>
            <p:nvPr/>
          </p:nvSpPr>
          <p:spPr>
            <a:xfrm>
              <a:off x="452850" y="2961075"/>
              <a:ext cx="228375" cy="371775"/>
            </a:xfrm>
            <a:custGeom>
              <a:avLst/>
              <a:gdLst/>
              <a:ahLst/>
              <a:cxnLst/>
              <a:rect l="l" t="t" r="r" b="b"/>
              <a:pathLst>
                <a:path w="9135" h="14871" extrusionOk="0">
                  <a:moveTo>
                    <a:pt x="5263" y="0"/>
                  </a:moveTo>
                  <a:cubicBezTo>
                    <a:pt x="5051" y="0"/>
                    <a:pt x="4870" y="121"/>
                    <a:pt x="4658" y="273"/>
                  </a:cubicBezTo>
                  <a:cubicBezTo>
                    <a:pt x="4295" y="575"/>
                    <a:pt x="2239" y="1845"/>
                    <a:pt x="1452" y="2390"/>
                  </a:cubicBezTo>
                  <a:cubicBezTo>
                    <a:pt x="908" y="2753"/>
                    <a:pt x="847" y="3237"/>
                    <a:pt x="787" y="4144"/>
                  </a:cubicBezTo>
                  <a:cubicBezTo>
                    <a:pt x="787" y="4144"/>
                    <a:pt x="242" y="9951"/>
                    <a:pt x="61" y="11403"/>
                  </a:cubicBezTo>
                  <a:cubicBezTo>
                    <a:pt x="0" y="12310"/>
                    <a:pt x="424" y="12370"/>
                    <a:pt x="787" y="12733"/>
                  </a:cubicBezTo>
                  <a:cubicBezTo>
                    <a:pt x="1089" y="13096"/>
                    <a:pt x="2541" y="14064"/>
                    <a:pt x="3267" y="14669"/>
                  </a:cubicBezTo>
                  <a:cubicBezTo>
                    <a:pt x="3481" y="14812"/>
                    <a:pt x="3686" y="14870"/>
                    <a:pt x="3878" y="14870"/>
                  </a:cubicBezTo>
                  <a:cubicBezTo>
                    <a:pt x="4173" y="14870"/>
                    <a:pt x="4438" y="14731"/>
                    <a:pt x="4658" y="14548"/>
                  </a:cubicBezTo>
                  <a:lnTo>
                    <a:pt x="7743" y="12673"/>
                  </a:lnTo>
                  <a:cubicBezTo>
                    <a:pt x="8348" y="12249"/>
                    <a:pt x="8348" y="12068"/>
                    <a:pt x="8348" y="11403"/>
                  </a:cubicBezTo>
                  <a:cubicBezTo>
                    <a:pt x="8348" y="10677"/>
                    <a:pt x="9074" y="3902"/>
                    <a:pt x="9074" y="3358"/>
                  </a:cubicBezTo>
                  <a:cubicBezTo>
                    <a:pt x="9134" y="2753"/>
                    <a:pt x="9134" y="2692"/>
                    <a:pt x="8892" y="2511"/>
                  </a:cubicBezTo>
                  <a:cubicBezTo>
                    <a:pt x="8650" y="2269"/>
                    <a:pt x="6715" y="1120"/>
                    <a:pt x="6049" y="454"/>
                  </a:cubicBezTo>
                  <a:cubicBezTo>
                    <a:pt x="5717" y="121"/>
                    <a:pt x="5475" y="0"/>
                    <a:pt x="5263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8"/>
            <p:cNvSpPr/>
            <p:nvPr/>
          </p:nvSpPr>
          <p:spPr>
            <a:xfrm>
              <a:off x="452850" y="2961800"/>
              <a:ext cx="228375" cy="370275"/>
            </a:xfrm>
            <a:custGeom>
              <a:avLst/>
              <a:gdLst/>
              <a:ahLst/>
              <a:cxnLst/>
              <a:rect l="l" t="t" r="r" b="b"/>
              <a:pathLst>
                <a:path w="9135" h="14811" extrusionOk="0">
                  <a:moveTo>
                    <a:pt x="5302" y="0"/>
                  </a:moveTo>
                  <a:cubicBezTo>
                    <a:pt x="5073" y="0"/>
                    <a:pt x="4883" y="144"/>
                    <a:pt x="4658" y="304"/>
                  </a:cubicBezTo>
                  <a:cubicBezTo>
                    <a:pt x="4295" y="546"/>
                    <a:pt x="2239" y="1877"/>
                    <a:pt x="1452" y="2421"/>
                  </a:cubicBezTo>
                  <a:cubicBezTo>
                    <a:pt x="968" y="2724"/>
                    <a:pt x="847" y="3208"/>
                    <a:pt x="787" y="4115"/>
                  </a:cubicBezTo>
                  <a:cubicBezTo>
                    <a:pt x="787" y="4115"/>
                    <a:pt x="242" y="9922"/>
                    <a:pt x="121" y="11313"/>
                  </a:cubicBezTo>
                  <a:cubicBezTo>
                    <a:pt x="0" y="12281"/>
                    <a:pt x="424" y="12341"/>
                    <a:pt x="787" y="12704"/>
                  </a:cubicBezTo>
                  <a:cubicBezTo>
                    <a:pt x="1150" y="13007"/>
                    <a:pt x="2541" y="14035"/>
                    <a:pt x="3267" y="14580"/>
                  </a:cubicBezTo>
                  <a:cubicBezTo>
                    <a:pt x="3483" y="14748"/>
                    <a:pt x="3690" y="14811"/>
                    <a:pt x="3883" y="14811"/>
                  </a:cubicBezTo>
                  <a:cubicBezTo>
                    <a:pt x="4176" y="14811"/>
                    <a:pt x="4439" y="14665"/>
                    <a:pt x="4658" y="14519"/>
                  </a:cubicBezTo>
                  <a:lnTo>
                    <a:pt x="7743" y="12583"/>
                  </a:lnTo>
                  <a:cubicBezTo>
                    <a:pt x="8348" y="12220"/>
                    <a:pt x="8287" y="11979"/>
                    <a:pt x="8348" y="11313"/>
                  </a:cubicBezTo>
                  <a:cubicBezTo>
                    <a:pt x="8348" y="10648"/>
                    <a:pt x="9074" y="3873"/>
                    <a:pt x="9074" y="3329"/>
                  </a:cubicBezTo>
                  <a:cubicBezTo>
                    <a:pt x="9074" y="2784"/>
                    <a:pt x="9134" y="2724"/>
                    <a:pt x="8892" y="2482"/>
                  </a:cubicBezTo>
                  <a:cubicBezTo>
                    <a:pt x="8590" y="2240"/>
                    <a:pt x="6715" y="1151"/>
                    <a:pt x="6049" y="425"/>
                  </a:cubicBezTo>
                  <a:cubicBezTo>
                    <a:pt x="5737" y="113"/>
                    <a:pt x="5504" y="0"/>
                    <a:pt x="5302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8"/>
            <p:cNvSpPr/>
            <p:nvPr/>
          </p:nvSpPr>
          <p:spPr>
            <a:xfrm>
              <a:off x="454350" y="2963150"/>
              <a:ext cx="225350" cy="368175"/>
            </a:xfrm>
            <a:custGeom>
              <a:avLst/>
              <a:gdLst/>
              <a:ahLst/>
              <a:cxnLst/>
              <a:rect l="l" t="t" r="r" b="b"/>
              <a:pathLst>
                <a:path w="9014" h="14727" extrusionOk="0">
                  <a:moveTo>
                    <a:pt x="5224" y="0"/>
                  </a:moveTo>
                  <a:cubicBezTo>
                    <a:pt x="5003" y="0"/>
                    <a:pt x="4817" y="125"/>
                    <a:pt x="4598" y="250"/>
                  </a:cubicBezTo>
                  <a:cubicBezTo>
                    <a:pt x="4235" y="553"/>
                    <a:pt x="2179" y="1823"/>
                    <a:pt x="1392" y="2367"/>
                  </a:cubicBezTo>
                  <a:cubicBezTo>
                    <a:pt x="908" y="2670"/>
                    <a:pt x="848" y="3214"/>
                    <a:pt x="727" y="4061"/>
                  </a:cubicBezTo>
                  <a:cubicBezTo>
                    <a:pt x="727" y="4061"/>
                    <a:pt x="182" y="9807"/>
                    <a:pt x="61" y="11259"/>
                  </a:cubicBezTo>
                  <a:cubicBezTo>
                    <a:pt x="1" y="12227"/>
                    <a:pt x="424" y="12287"/>
                    <a:pt x="727" y="12590"/>
                  </a:cubicBezTo>
                  <a:cubicBezTo>
                    <a:pt x="1090" y="12953"/>
                    <a:pt x="2481" y="13921"/>
                    <a:pt x="3207" y="14526"/>
                  </a:cubicBezTo>
                  <a:cubicBezTo>
                    <a:pt x="3421" y="14668"/>
                    <a:pt x="3626" y="14727"/>
                    <a:pt x="3818" y="14727"/>
                  </a:cubicBezTo>
                  <a:cubicBezTo>
                    <a:pt x="4113" y="14727"/>
                    <a:pt x="4378" y="14588"/>
                    <a:pt x="4598" y="14405"/>
                  </a:cubicBezTo>
                  <a:lnTo>
                    <a:pt x="7623" y="12529"/>
                  </a:lnTo>
                  <a:cubicBezTo>
                    <a:pt x="8227" y="12166"/>
                    <a:pt x="8227" y="11925"/>
                    <a:pt x="8227" y="11259"/>
                  </a:cubicBezTo>
                  <a:cubicBezTo>
                    <a:pt x="8288" y="10594"/>
                    <a:pt x="9014" y="3880"/>
                    <a:pt x="9014" y="3275"/>
                  </a:cubicBezTo>
                  <a:cubicBezTo>
                    <a:pt x="9014" y="2730"/>
                    <a:pt x="9014" y="2670"/>
                    <a:pt x="8772" y="2428"/>
                  </a:cubicBezTo>
                  <a:cubicBezTo>
                    <a:pt x="8530" y="2246"/>
                    <a:pt x="6594" y="1097"/>
                    <a:pt x="5989" y="432"/>
                  </a:cubicBezTo>
                  <a:cubicBezTo>
                    <a:pt x="5668" y="110"/>
                    <a:pt x="5431" y="0"/>
                    <a:pt x="5224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8"/>
            <p:cNvSpPr/>
            <p:nvPr/>
          </p:nvSpPr>
          <p:spPr>
            <a:xfrm>
              <a:off x="454350" y="2963300"/>
              <a:ext cx="225350" cy="366625"/>
            </a:xfrm>
            <a:custGeom>
              <a:avLst/>
              <a:gdLst/>
              <a:ahLst/>
              <a:cxnLst/>
              <a:rect l="l" t="t" r="r" b="b"/>
              <a:pathLst>
                <a:path w="9014" h="14665" extrusionOk="0">
                  <a:moveTo>
                    <a:pt x="5242" y="1"/>
                  </a:moveTo>
                  <a:cubicBezTo>
                    <a:pt x="5013" y="1"/>
                    <a:pt x="4823" y="144"/>
                    <a:pt x="4598" y="305"/>
                  </a:cubicBezTo>
                  <a:cubicBezTo>
                    <a:pt x="4235" y="547"/>
                    <a:pt x="2179" y="1877"/>
                    <a:pt x="1453" y="2361"/>
                  </a:cubicBezTo>
                  <a:cubicBezTo>
                    <a:pt x="908" y="2724"/>
                    <a:pt x="848" y="3208"/>
                    <a:pt x="727" y="4055"/>
                  </a:cubicBezTo>
                  <a:cubicBezTo>
                    <a:pt x="727" y="4055"/>
                    <a:pt x="243" y="9801"/>
                    <a:pt x="61" y="11253"/>
                  </a:cubicBezTo>
                  <a:cubicBezTo>
                    <a:pt x="1" y="12160"/>
                    <a:pt x="424" y="12221"/>
                    <a:pt x="727" y="12584"/>
                  </a:cubicBezTo>
                  <a:cubicBezTo>
                    <a:pt x="1090" y="12886"/>
                    <a:pt x="2481" y="13915"/>
                    <a:pt x="3267" y="14459"/>
                  </a:cubicBezTo>
                  <a:cubicBezTo>
                    <a:pt x="3464" y="14607"/>
                    <a:pt x="3661" y="14664"/>
                    <a:pt x="3850" y="14664"/>
                  </a:cubicBezTo>
                  <a:cubicBezTo>
                    <a:pt x="4125" y="14664"/>
                    <a:pt x="4383" y="14542"/>
                    <a:pt x="4598" y="14399"/>
                  </a:cubicBezTo>
                  <a:lnTo>
                    <a:pt x="7623" y="12523"/>
                  </a:lnTo>
                  <a:cubicBezTo>
                    <a:pt x="8227" y="12100"/>
                    <a:pt x="8227" y="11919"/>
                    <a:pt x="8227" y="11253"/>
                  </a:cubicBezTo>
                  <a:cubicBezTo>
                    <a:pt x="8227" y="10588"/>
                    <a:pt x="8953" y="3874"/>
                    <a:pt x="8953" y="3329"/>
                  </a:cubicBezTo>
                  <a:cubicBezTo>
                    <a:pt x="8953" y="2724"/>
                    <a:pt x="9014" y="2664"/>
                    <a:pt x="8772" y="2482"/>
                  </a:cubicBezTo>
                  <a:cubicBezTo>
                    <a:pt x="8530" y="2240"/>
                    <a:pt x="6594" y="1152"/>
                    <a:pt x="5989" y="426"/>
                  </a:cubicBezTo>
                  <a:cubicBezTo>
                    <a:pt x="5677" y="113"/>
                    <a:pt x="5444" y="1"/>
                    <a:pt x="5242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8"/>
            <p:cNvSpPr/>
            <p:nvPr/>
          </p:nvSpPr>
          <p:spPr>
            <a:xfrm>
              <a:off x="454350" y="2964650"/>
              <a:ext cx="225350" cy="364850"/>
            </a:xfrm>
            <a:custGeom>
              <a:avLst/>
              <a:gdLst/>
              <a:ahLst/>
              <a:cxnLst/>
              <a:rect l="l" t="t" r="r" b="b"/>
              <a:pathLst>
                <a:path w="9014" h="14594" extrusionOk="0">
                  <a:moveTo>
                    <a:pt x="5224" y="1"/>
                  </a:moveTo>
                  <a:cubicBezTo>
                    <a:pt x="5003" y="1"/>
                    <a:pt x="4817" y="126"/>
                    <a:pt x="4598" y="251"/>
                  </a:cubicBezTo>
                  <a:cubicBezTo>
                    <a:pt x="4235" y="553"/>
                    <a:pt x="2239" y="1823"/>
                    <a:pt x="1453" y="2368"/>
                  </a:cubicBezTo>
                  <a:cubicBezTo>
                    <a:pt x="969" y="2670"/>
                    <a:pt x="848" y="3154"/>
                    <a:pt x="787" y="4061"/>
                  </a:cubicBezTo>
                  <a:cubicBezTo>
                    <a:pt x="787" y="4061"/>
                    <a:pt x="243" y="9747"/>
                    <a:pt x="122" y="11199"/>
                  </a:cubicBezTo>
                  <a:cubicBezTo>
                    <a:pt x="1" y="12106"/>
                    <a:pt x="424" y="12167"/>
                    <a:pt x="787" y="12469"/>
                  </a:cubicBezTo>
                  <a:cubicBezTo>
                    <a:pt x="1090" y="12832"/>
                    <a:pt x="2481" y="13800"/>
                    <a:pt x="3267" y="14345"/>
                  </a:cubicBezTo>
                  <a:cubicBezTo>
                    <a:pt x="3471" y="14523"/>
                    <a:pt x="3675" y="14594"/>
                    <a:pt x="3869" y="14594"/>
                  </a:cubicBezTo>
                  <a:cubicBezTo>
                    <a:pt x="4137" y="14594"/>
                    <a:pt x="4388" y="14459"/>
                    <a:pt x="4598" y="14284"/>
                  </a:cubicBezTo>
                  <a:lnTo>
                    <a:pt x="7623" y="12409"/>
                  </a:lnTo>
                  <a:cubicBezTo>
                    <a:pt x="8227" y="12046"/>
                    <a:pt x="8167" y="11804"/>
                    <a:pt x="8227" y="11139"/>
                  </a:cubicBezTo>
                  <a:cubicBezTo>
                    <a:pt x="8227" y="10473"/>
                    <a:pt x="8953" y="3820"/>
                    <a:pt x="8953" y="3275"/>
                  </a:cubicBezTo>
                  <a:cubicBezTo>
                    <a:pt x="8953" y="2731"/>
                    <a:pt x="9014" y="2670"/>
                    <a:pt x="8772" y="2428"/>
                  </a:cubicBezTo>
                  <a:cubicBezTo>
                    <a:pt x="8530" y="2247"/>
                    <a:pt x="6594" y="1098"/>
                    <a:pt x="5989" y="432"/>
                  </a:cubicBezTo>
                  <a:cubicBezTo>
                    <a:pt x="5668" y="110"/>
                    <a:pt x="5431" y="1"/>
                    <a:pt x="5224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8"/>
            <p:cNvSpPr/>
            <p:nvPr/>
          </p:nvSpPr>
          <p:spPr>
            <a:xfrm>
              <a:off x="455875" y="2965600"/>
              <a:ext cx="222325" cy="362800"/>
            </a:xfrm>
            <a:custGeom>
              <a:avLst/>
              <a:gdLst/>
              <a:ahLst/>
              <a:cxnLst/>
              <a:rect l="l" t="t" r="r" b="b"/>
              <a:pathLst>
                <a:path w="8893" h="14512" extrusionOk="0">
                  <a:moveTo>
                    <a:pt x="5134" y="1"/>
                  </a:moveTo>
                  <a:cubicBezTo>
                    <a:pt x="4930" y="1"/>
                    <a:pt x="4749" y="122"/>
                    <a:pt x="4537" y="273"/>
                  </a:cubicBezTo>
                  <a:cubicBezTo>
                    <a:pt x="4174" y="515"/>
                    <a:pt x="2178" y="1846"/>
                    <a:pt x="1392" y="2330"/>
                  </a:cubicBezTo>
                  <a:cubicBezTo>
                    <a:pt x="908" y="2632"/>
                    <a:pt x="787" y="3177"/>
                    <a:pt x="726" y="4023"/>
                  </a:cubicBezTo>
                  <a:cubicBezTo>
                    <a:pt x="726" y="4023"/>
                    <a:pt x="182" y="9709"/>
                    <a:pt x="61" y="11101"/>
                  </a:cubicBezTo>
                  <a:cubicBezTo>
                    <a:pt x="0" y="12068"/>
                    <a:pt x="363" y="12129"/>
                    <a:pt x="726" y="12431"/>
                  </a:cubicBezTo>
                  <a:cubicBezTo>
                    <a:pt x="1089" y="12794"/>
                    <a:pt x="2480" y="13762"/>
                    <a:pt x="3206" y="14307"/>
                  </a:cubicBezTo>
                  <a:cubicBezTo>
                    <a:pt x="3403" y="14454"/>
                    <a:pt x="3600" y="14512"/>
                    <a:pt x="3789" y="14512"/>
                  </a:cubicBezTo>
                  <a:cubicBezTo>
                    <a:pt x="4064" y="14512"/>
                    <a:pt x="4322" y="14390"/>
                    <a:pt x="4537" y="14246"/>
                  </a:cubicBezTo>
                  <a:lnTo>
                    <a:pt x="7562" y="12371"/>
                  </a:lnTo>
                  <a:cubicBezTo>
                    <a:pt x="8166" y="12008"/>
                    <a:pt x="8106" y="11766"/>
                    <a:pt x="8106" y="11101"/>
                  </a:cubicBezTo>
                  <a:cubicBezTo>
                    <a:pt x="8166" y="10435"/>
                    <a:pt x="8892" y="3782"/>
                    <a:pt x="8892" y="3237"/>
                  </a:cubicBezTo>
                  <a:cubicBezTo>
                    <a:pt x="8892" y="2693"/>
                    <a:pt x="8892" y="2632"/>
                    <a:pt x="8650" y="2451"/>
                  </a:cubicBezTo>
                  <a:cubicBezTo>
                    <a:pt x="8408" y="2209"/>
                    <a:pt x="6533" y="1120"/>
                    <a:pt x="5868" y="455"/>
                  </a:cubicBezTo>
                  <a:cubicBezTo>
                    <a:pt x="5565" y="122"/>
                    <a:pt x="5339" y="1"/>
                    <a:pt x="5134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8"/>
            <p:cNvSpPr/>
            <p:nvPr/>
          </p:nvSpPr>
          <p:spPr>
            <a:xfrm>
              <a:off x="455875" y="2966175"/>
              <a:ext cx="222325" cy="361375"/>
            </a:xfrm>
            <a:custGeom>
              <a:avLst/>
              <a:gdLst/>
              <a:ahLst/>
              <a:cxnLst/>
              <a:rect l="l" t="t" r="r" b="b"/>
              <a:pathLst>
                <a:path w="8893" h="14455" extrusionOk="0">
                  <a:moveTo>
                    <a:pt x="5155" y="0"/>
                  </a:moveTo>
                  <a:cubicBezTo>
                    <a:pt x="4942" y="0"/>
                    <a:pt x="4756" y="125"/>
                    <a:pt x="4537" y="250"/>
                  </a:cubicBezTo>
                  <a:cubicBezTo>
                    <a:pt x="4174" y="553"/>
                    <a:pt x="2178" y="1823"/>
                    <a:pt x="1392" y="2307"/>
                  </a:cubicBezTo>
                  <a:cubicBezTo>
                    <a:pt x="908" y="2670"/>
                    <a:pt x="847" y="3154"/>
                    <a:pt x="726" y="4000"/>
                  </a:cubicBezTo>
                  <a:cubicBezTo>
                    <a:pt x="726" y="4000"/>
                    <a:pt x="242" y="9686"/>
                    <a:pt x="61" y="11078"/>
                  </a:cubicBezTo>
                  <a:cubicBezTo>
                    <a:pt x="0" y="11985"/>
                    <a:pt x="424" y="12045"/>
                    <a:pt x="726" y="12408"/>
                  </a:cubicBezTo>
                  <a:cubicBezTo>
                    <a:pt x="1089" y="12711"/>
                    <a:pt x="2480" y="13679"/>
                    <a:pt x="3206" y="14223"/>
                  </a:cubicBezTo>
                  <a:cubicBezTo>
                    <a:pt x="3398" y="14391"/>
                    <a:pt x="3591" y="14454"/>
                    <a:pt x="3775" y="14454"/>
                  </a:cubicBezTo>
                  <a:cubicBezTo>
                    <a:pt x="4055" y="14454"/>
                    <a:pt x="4318" y="14308"/>
                    <a:pt x="4537" y="14163"/>
                  </a:cubicBezTo>
                  <a:lnTo>
                    <a:pt x="7501" y="12287"/>
                  </a:lnTo>
                  <a:cubicBezTo>
                    <a:pt x="8106" y="11924"/>
                    <a:pt x="8106" y="11743"/>
                    <a:pt x="8106" y="11078"/>
                  </a:cubicBezTo>
                  <a:cubicBezTo>
                    <a:pt x="8106" y="10412"/>
                    <a:pt x="8832" y="3819"/>
                    <a:pt x="8832" y="3275"/>
                  </a:cubicBezTo>
                  <a:cubicBezTo>
                    <a:pt x="8832" y="2730"/>
                    <a:pt x="8892" y="2609"/>
                    <a:pt x="8650" y="2428"/>
                  </a:cubicBezTo>
                  <a:cubicBezTo>
                    <a:pt x="8408" y="2186"/>
                    <a:pt x="6533" y="1097"/>
                    <a:pt x="5868" y="432"/>
                  </a:cubicBezTo>
                  <a:cubicBezTo>
                    <a:pt x="5575" y="110"/>
                    <a:pt x="5354" y="0"/>
                    <a:pt x="5155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8"/>
            <p:cNvSpPr/>
            <p:nvPr/>
          </p:nvSpPr>
          <p:spPr>
            <a:xfrm>
              <a:off x="455875" y="2967125"/>
              <a:ext cx="222325" cy="359675"/>
            </a:xfrm>
            <a:custGeom>
              <a:avLst/>
              <a:gdLst/>
              <a:ahLst/>
              <a:cxnLst/>
              <a:rect l="l" t="t" r="r" b="b"/>
              <a:pathLst>
                <a:path w="8893" h="14387" extrusionOk="0">
                  <a:moveTo>
                    <a:pt x="5134" y="0"/>
                  </a:moveTo>
                  <a:cubicBezTo>
                    <a:pt x="4930" y="0"/>
                    <a:pt x="4749" y="121"/>
                    <a:pt x="4537" y="273"/>
                  </a:cubicBezTo>
                  <a:cubicBezTo>
                    <a:pt x="4174" y="515"/>
                    <a:pt x="2178" y="1785"/>
                    <a:pt x="1452" y="2329"/>
                  </a:cubicBezTo>
                  <a:cubicBezTo>
                    <a:pt x="908" y="2632"/>
                    <a:pt x="847" y="3116"/>
                    <a:pt x="787" y="4023"/>
                  </a:cubicBezTo>
                  <a:cubicBezTo>
                    <a:pt x="787" y="4023"/>
                    <a:pt x="242" y="9588"/>
                    <a:pt x="121" y="11040"/>
                  </a:cubicBezTo>
                  <a:cubicBezTo>
                    <a:pt x="0" y="11947"/>
                    <a:pt x="424" y="12007"/>
                    <a:pt x="787" y="12310"/>
                  </a:cubicBezTo>
                  <a:cubicBezTo>
                    <a:pt x="1089" y="12673"/>
                    <a:pt x="2480" y="13580"/>
                    <a:pt x="3206" y="14185"/>
                  </a:cubicBezTo>
                  <a:cubicBezTo>
                    <a:pt x="3397" y="14328"/>
                    <a:pt x="3587" y="14386"/>
                    <a:pt x="3770" y="14386"/>
                  </a:cubicBezTo>
                  <a:cubicBezTo>
                    <a:pt x="4052" y="14386"/>
                    <a:pt x="4317" y="14247"/>
                    <a:pt x="4537" y="14064"/>
                  </a:cubicBezTo>
                  <a:lnTo>
                    <a:pt x="7501" y="12249"/>
                  </a:lnTo>
                  <a:cubicBezTo>
                    <a:pt x="8106" y="11886"/>
                    <a:pt x="8106" y="11645"/>
                    <a:pt x="8106" y="10979"/>
                  </a:cubicBezTo>
                  <a:cubicBezTo>
                    <a:pt x="8106" y="10374"/>
                    <a:pt x="8832" y="3781"/>
                    <a:pt x="8832" y="3237"/>
                  </a:cubicBezTo>
                  <a:cubicBezTo>
                    <a:pt x="8832" y="2692"/>
                    <a:pt x="8892" y="2632"/>
                    <a:pt x="8650" y="2390"/>
                  </a:cubicBezTo>
                  <a:cubicBezTo>
                    <a:pt x="8408" y="2208"/>
                    <a:pt x="6533" y="1119"/>
                    <a:pt x="5868" y="454"/>
                  </a:cubicBezTo>
                  <a:cubicBezTo>
                    <a:pt x="5565" y="121"/>
                    <a:pt x="5339" y="0"/>
                    <a:pt x="5134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8"/>
            <p:cNvSpPr/>
            <p:nvPr/>
          </p:nvSpPr>
          <p:spPr>
            <a:xfrm>
              <a:off x="457375" y="2967675"/>
              <a:ext cx="219300" cy="358350"/>
            </a:xfrm>
            <a:custGeom>
              <a:avLst/>
              <a:gdLst/>
              <a:ahLst/>
              <a:cxnLst/>
              <a:rect l="l" t="t" r="r" b="b"/>
              <a:pathLst>
                <a:path w="8772" h="14334" extrusionOk="0">
                  <a:moveTo>
                    <a:pt x="5095" y="1"/>
                  </a:moveTo>
                  <a:cubicBezTo>
                    <a:pt x="4882" y="1"/>
                    <a:pt x="4696" y="126"/>
                    <a:pt x="4477" y="251"/>
                  </a:cubicBezTo>
                  <a:cubicBezTo>
                    <a:pt x="4114" y="553"/>
                    <a:pt x="2118" y="1823"/>
                    <a:pt x="1392" y="2307"/>
                  </a:cubicBezTo>
                  <a:cubicBezTo>
                    <a:pt x="908" y="2670"/>
                    <a:pt x="787" y="3154"/>
                    <a:pt x="727" y="4001"/>
                  </a:cubicBezTo>
                  <a:cubicBezTo>
                    <a:pt x="727" y="4001"/>
                    <a:pt x="182" y="9566"/>
                    <a:pt x="61" y="10957"/>
                  </a:cubicBezTo>
                  <a:cubicBezTo>
                    <a:pt x="1" y="11864"/>
                    <a:pt x="364" y="11925"/>
                    <a:pt x="727" y="12288"/>
                  </a:cubicBezTo>
                  <a:cubicBezTo>
                    <a:pt x="1029" y="12590"/>
                    <a:pt x="2420" y="13558"/>
                    <a:pt x="3146" y="14103"/>
                  </a:cubicBezTo>
                  <a:cubicBezTo>
                    <a:pt x="3338" y="14271"/>
                    <a:pt x="3531" y="14334"/>
                    <a:pt x="3715" y="14334"/>
                  </a:cubicBezTo>
                  <a:cubicBezTo>
                    <a:pt x="3995" y="14334"/>
                    <a:pt x="4258" y="14188"/>
                    <a:pt x="4477" y="14042"/>
                  </a:cubicBezTo>
                  <a:lnTo>
                    <a:pt x="7441" y="12227"/>
                  </a:lnTo>
                  <a:cubicBezTo>
                    <a:pt x="8046" y="11804"/>
                    <a:pt x="7985" y="11623"/>
                    <a:pt x="8046" y="10957"/>
                  </a:cubicBezTo>
                  <a:cubicBezTo>
                    <a:pt x="8046" y="10292"/>
                    <a:pt x="8711" y="3759"/>
                    <a:pt x="8772" y="3215"/>
                  </a:cubicBezTo>
                  <a:cubicBezTo>
                    <a:pt x="8772" y="2670"/>
                    <a:pt x="8772" y="2610"/>
                    <a:pt x="8530" y="2428"/>
                  </a:cubicBezTo>
                  <a:cubicBezTo>
                    <a:pt x="8288" y="2186"/>
                    <a:pt x="6413" y="1097"/>
                    <a:pt x="5808" y="432"/>
                  </a:cubicBezTo>
                  <a:cubicBezTo>
                    <a:pt x="5515" y="110"/>
                    <a:pt x="5294" y="1"/>
                    <a:pt x="5095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8"/>
            <p:cNvSpPr/>
            <p:nvPr/>
          </p:nvSpPr>
          <p:spPr>
            <a:xfrm>
              <a:off x="457375" y="2969200"/>
              <a:ext cx="219300" cy="356075"/>
            </a:xfrm>
            <a:custGeom>
              <a:avLst/>
              <a:gdLst/>
              <a:ahLst/>
              <a:cxnLst/>
              <a:rect l="l" t="t" r="r" b="b"/>
              <a:pathLst>
                <a:path w="8772" h="14243" extrusionOk="0">
                  <a:moveTo>
                    <a:pt x="5095" y="0"/>
                  </a:moveTo>
                  <a:cubicBezTo>
                    <a:pt x="4882" y="0"/>
                    <a:pt x="4696" y="125"/>
                    <a:pt x="4477" y="250"/>
                  </a:cubicBezTo>
                  <a:cubicBezTo>
                    <a:pt x="4114" y="492"/>
                    <a:pt x="2179" y="1762"/>
                    <a:pt x="1392" y="2307"/>
                  </a:cubicBezTo>
                  <a:cubicBezTo>
                    <a:pt x="908" y="2609"/>
                    <a:pt x="848" y="3093"/>
                    <a:pt x="727" y="3940"/>
                  </a:cubicBezTo>
                  <a:cubicBezTo>
                    <a:pt x="727" y="3940"/>
                    <a:pt x="243" y="9505"/>
                    <a:pt x="122" y="10896"/>
                  </a:cubicBezTo>
                  <a:cubicBezTo>
                    <a:pt x="1" y="11803"/>
                    <a:pt x="424" y="11864"/>
                    <a:pt x="727" y="12166"/>
                  </a:cubicBezTo>
                  <a:cubicBezTo>
                    <a:pt x="1090" y="12529"/>
                    <a:pt x="2420" y="13437"/>
                    <a:pt x="3146" y="14042"/>
                  </a:cubicBezTo>
                  <a:cubicBezTo>
                    <a:pt x="3337" y="14184"/>
                    <a:pt x="3527" y="14243"/>
                    <a:pt x="3710" y="14243"/>
                  </a:cubicBezTo>
                  <a:cubicBezTo>
                    <a:pt x="3992" y="14243"/>
                    <a:pt x="4257" y="14104"/>
                    <a:pt x="4477" y="13921"/>
                  </a:cubicBezTo>
                  <a:lnTo>
                    <a:pt x="7441" y="12106"/>
                  </a:lnTo>
                  <a:cubicBezTo>
                    <a:pt x="7985" y="11743"/>
                    <a:pt x="7985" y="11562"/>
                    <a:pt x="7985" y="10896"/>
                  </a:cubicBezTo>
                  <a:cubicBezTo>
                    <a:pt x="8046" y="10231"/>
                    <a:pt x="8711" y="3758"/>
                    <a:pt x="8711" y="3214"/>
                  </a:cubicBezTo>
                  <a:cubicBezTo>
                    <a:pt x="8711" y="2670"/>
                    <a:pt x="8772" y="2609"/>
                    <a:pt x="8530" y="2367"/>
                  </a:cubicBezTo>
                  <a:cubicBezTo>
                    <a:pt x="8288" y="2186"/>
                    <a:pt x="6413" y="1036"/>
                    <a:pt x="5808" y="432"/>
                  </a:cubicBezTo>
                  <a:cubicBezTo>
                    <a:pt x="5515" y="110"/>
                    <a:pt x="5294" y="0"/>
                    <a:pt x="5095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8"/>
            <p:cNvSpPr/>
            <p:nvPr/>
          </p:nvSpPr>
          <p:spPr>
            <a:xfrm>
              <a:off x="457375" y="2969950"/>
              <a:ext cx="219300" cy="353925"/>
            </a:xfrm>
            <a:custGeom>
              <a:avLst/>
              <a:gdLst/>
              <a:ahLst/>
              <a:cxnLst/>
              <a:rect l="l" t="t" r="r" b="b"/>
              <a:pathLst>
                <a:path w="8772" h="14157" extrusionOk="0">
                  <a:moveTo>
                    <a:pt x="5095" y="0"/>
                  </a:moveTo>
                  <a:cubicBezTo>
                    <a:pt x="4882" y="0"/>
                    <a:pt x="4696" y="124"/>
                    <a:pt x="4477" y="281"/>
                  </a:cubicBezTo>
                  <a:cubicBezTo>
                    <a:pt x="4114" y="523"/>
                    <a:pt x="2179" y="1793"/>
                    <a:pt x="1392" y="2277"/>
                  </a:cubicBezTo>
                  <a:cubicBezTo>
                    <a:pt x="908" y="2579"/>
                    <a:pt x="848" y="3063"/>
                    <a:pt x="787" y="3910"/>
                  </a:cubicBezTo>
                  <a:cubicBezTo>
                    <a:pt x="787" y="3910"/>
                    <a:pt x="243" y="9475"/>
                    <a:pt x="122" y="10866"/>
                  </a:cubicBezTo>
                  <a:cubicBezTo>
                    <a:pt x="1" y="11773"/>
                    <a:pt x="424" y="11834"/>
                    <a:pt x="787" y="12136"/>
                  </a:cubicBezTo>
                  <a:cubicBezTo>
                    <a:pt x="1090" y="12439"/>
                    <a:pt x="2420" y="13407"/>
                    <a:pt x="3146" y="13951"/>
                  </a:cubicBezTo>
                  <a:cubicBezTo>
                    <a:pt x="3343" y="14099"/>
                    <a:pt x="3540" y="14156"/>
                    <a:pt x="3729" y="14156"/>
                  </a:cubicBezTo>
                  <a:cubicBezTo>
                    <a:pt x="4004" y="14156"/>
                    <a:pt x="4262" y="14034"/>
                    <a:pt x="4477" y="13891"/>
                  </a:cubicBezTo>
                  <a:lnTo>
                    <a:pt x="7381" y="12076"/>
                  </a:lnTo>
                  <a:cubicBezTo>
                    <a:pt x="7985" y="11713"/>
                    <a:pt x="7985" y="11471"/>
                    <a:pt x="7985" y="10806"/>
                  </a:cubicBezTo>
                  <a:cubicBezTo>
                    <a:pt x="7985" y="10201"/>
                    <a:pt x="8711" y="3728"/>
                    <a:pt x="8711" y="3184"/>
                  </a:cubicBezTo>
                  <a:cubicBezTo>
                    <a:pt x="8711" y="2640"/>
                    <a:pt x="8772" y="2579"/>
                    <a:pt x="8530" y="2337"/>
                  </a:cubicBezTo>
                  <a:cubicBezTo>
                    <a:pt x="8288" y="2156"/>
                    <a:pt x="6413" y="1067"/>
                    <a:pt x="5808" y="402"/>
                  </a:cubicBezTo>
                  <a:cubicBezTo>
                    <a:pt x="5515" y="109"/>
                    <a:pt x="5294" y="0"/>
                    <a:pt x="5095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8"/>
            <p:cNvSpPr/>
            <p:nvPr/>
          </p:nvSpPr>
          <p:spPr>
            <a:xfrm>
              <a:off x="458900" y="2970700"/>
              <a:ext cx="216275" cy="353075"/>
            </a:xfrm>
            <a:custGeom>
              <a:avLst/>
              <a:gdLst/>
              <a:ahLst/>
              <a:cxnLst/>
              <a:rect l="l" t="t" r="r" b="b"/>
              <a:pathLst>
                <a:path w="8651" h="14123" extrusionOk="0">
                  <a:moveTo>
                    <a:pt x="5010" y="1"/>
                  </a:moveTo>
                  <a:cubicBezTo>
                    <a:pt x="4805" y="1"/>
                    <a:pt x="4635" y="126"/>
                    <a:pt x="4416" y="251"/>
                  </a:cubicBezTo>
                  <a:cubicBezTo>
                    <a:pt x="4053" y="553"/>
                    <a:pt x="2118" y="1763"/>
                    <a:pt x="1331" y="2247"/>
                  </a:cubicBezTo>
                  <a:cubicBezTo>
                    <a:pt x="908" y="2610"/>
                    <a:pt x="787" y="3094"/>
                    <a:pt x="726" y="3940"/>
                  </a:cubicBezTo>
                  <a:cubicBezTo>
                    <a:pt x="726" y="3940"/>
                    <a:pt x="182" y="9445"/>
                    <a:pt x="61" y="10776"/>
                  </a:cubicBezTo>
                  <a:cubicBezTo>
                    <a:pt x="0" y="11683"/>
                    <a:pt x="363" y="11743"/>
                    <a:pt x="726" y="12106"/>
                  </a:cubicBezTo>
                  <a:cubicBezTo>
                    <a:pt x="1029" y="12409"/>
                    <a:pt x="2420" y="13316"/>
                    <a:pt x="3085" y="13921"/>
                  </a:cubicBezTo>
                  <a:cubicBezTo>
                    <a:pt x="3300" y="14064"/>
                    <a:pt x="3495" y="14122"/>
                    <a:pt x="3676" y="14122"/>
                  </a:cubicBezTo>
                  <a:cubicBezTo>
                    <a:pt x="3954" y="14122"/>
                    <a:pt x="4196" y="13984"/>
                    <a:pt x="4416" y="13800"/>
                  </a:cubicBezTo>
                  <a:lnTo>
                    <a:pt x="7320" y="11985"/>
                  </a:lnTo>
                  <a:cubicBezTo>
                    <a:pt x="7924" y="11623"/>
                    <a:pt x="7864" y="11441"/>
                    <a:pt x="7924" y="10776"/>
                  </a:cubicBezTo>
                  <a:cubicBezTo>
                    <a:pt x="7924" y="10110"/>
                    <a:pt x="8590" y="3698"/>
                    <a:pt x="8650" y="3154"/>
                  </a:cubicBezTo>
                  <a:cubicBezTo>
                    <a:pt x="8650" y="2610"/>
                    <a:pt x="8650" y="2549"/>
                    <a:pt x="8408" y="2368"/>
                  </a:cubicBezTo>
                  <a:cubicBezTo>
                    <a:pt x="8166" y="2126"/>
                    <a:pt x="6352" y="1037"/>
                    <a:pt x="5747" y="432"/>
                  </a:cubicBezTo>
                  <a:cubicBezTo>
                    <a:pt x="5425" y="110"/>
                    <a:pt x="5202" y="1"/>
                    <a:pt x="5010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8"/>
            <p:cNvSpPr/>
            <p:nvPr/>
          </p:nvSpPr>
          <p:spPr>
            <a:xfrm>
              <a:off x="458900" y="2971450"/>
              <a:ext cx="216275" cy="350900"/>
            </a:xfrm>
            <a:custGeom>
              <a:avLst/>
              <a:gdLst/>
              <a:ahLst/>
              <a:cxnLst/>
              <a:rect l="l" t="t" r="r" b="b"/>
              <a:pathLst>
                <a:path w="8651" h="14036" extrusionOk="0">
                  <a:moveTo>
                    <a:pt x="5010" y="1"/>
                  </a:moveTo>
                  <a:cubicBezTo>
                    <a:pt x="4805" y="1"/>
                    <a:pt x="4635" y="125"/>
                    <a:pt x="4416" y="281"/>
                  </a:cubicBezTo>
                  <a:cubicBezTo>
                    <a:pt x="4053" y="523"/>
                    <a:pt x="2118" y="1793"/>
                    <a:pt x="1392" y="2277"/>
                  </a:cubicBezTo>
                  <a:cubicBezTo>
                    <a:pt x="908" y="2580"/>
                    <a:pt x="787" y="3064"/>
                    <a:pt x="726" y="3910"/>
                  </a:cubicBezTo>
                  <a:cubicBezTo>
                    <a:pt x="726" y="3910"/>
                    <a:pt x="242" y="9354"/>
                    <a:pt x="121" y="10746"/>
                  </a:cubicBezTo>
                  <a:cubicBezTo>
                    <a:pt x="0" y="11653"/>
                    <a:pt x="424" y="11713"/>
                    <a:pt x="726" y="12016"/>
                  </a:cubicBezTo>
                  <a:cubicBezTo>
                    <a:pt x="1029" y="12379"/>
                    <a:pt x="2420" y="13286"/>
                    <a:pt x="3085" y="13831"/>
                  </a:cubicBezTo>
                  <a:cubicBezTo>
                    <a:pt x="3307" y="13978"/>
                    <a:pt x="3508" y="14036"/>
                    <a:pt x="3694" y="14036"/>
                  </a:cubicBezTo>
                  <a:cubicBezTo>
                    <a:pt x="3964" y="14036"/>
                    <a:pt x="4201" y="13914"/>
                    <a:pt x="4416" y="13770"/>
                  </a:cubicBezTo>
                  <a:lnTo>
                    <a:pt x="7320" y="11955"/>
                  </a:lnTo>
                  <a:cubicBezTo>
                    <a:pt x="7924" y="11593"/>
                    <a:pt x="7864" y="11351"/>
                    <a:pt x="7864" y="10746"/>
                  </a:cubicBezTo>
                  <a:cubicBezTo>
                    <a:pt x="7924" y="10080"/>
                    <a:pt x="8590" y="3668"/>
                    <a:pt x="8590" y="3185"/>
                  </a:cubicBezTo>
                  <a:cubicBezTo>
                    <a:pt x="8590" y="2640"/>
                    <a:pt x="8650" y="2580"/>
                    <a:pt x="8408" y="2338"/>
                  </a:cubicBezTo>
                  <a:cubicBezTo>
                    <a:pt x="8166" y="2156"/>
                    <a:pt x="6352" y="1067"/>
                    <a:pt x="5747" y="402"/>
                  </a:cubicBezTo>
                  <a:cubicBezTo>
                    <a:pt x="5425" y="110"/>
                    <a:pt x="5202" y="1"/>
                    <a:pt x="5010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8"/>
            <p:cNvSpPr/>
            <p:nvPr/>
          </p:nvSpPr>
          <p:spPr>
            <a:xfrm>
              <a:off x="458900" y="2972225"/>
              <a:ext cx="214750" cy="349275"/>
            </a:xfrm>
            <a:custGeom>
              <a:avLst/>
              <a:gdLst/>
              <a:ahLst/>
              <a:cxnLst/>
              <a:rect l="l" t="t" r="r" b="b"/>
              <a:pathLst>
                <a:path w="8590" h="13971" extrusionOk="0">
                  <a:moveTo>
                    <a:pt x="5002" y="0"/>
                  </a:moveTo>
                  <a:cubicBezTo>
                    <a:pt x="4805" y="0"/>
                    <a:pt x="4635" y="125"/>
                    <a:pt x="4416" y="250"/>
                  </a:cubicBezTo>
                  <a:cubicBezTo>
                    <a:pt x="4053" y="553"/>
                    <a:pt x="2118" y="1762"/>
                    <a:pt x="1392" y="2246"/>
                  </a:cubicBezTo>
                  <a:cubicBezTo>
                    <a:pt x="908" y="2549"/>
                    <a:pt x="847" y="3033"/>
                    <a:pt x="726" y="3879"/>
                  </a:cubicBezTo>
                  <a:cubicBezTo>
                    <a:pt x="726" y="3879"/>
                    <a:pt x="242" y="9323"/>
                    <a:pt x="121" y="10715"/>
                  </a:cubicBezTo>
                  <a:cubicBezTo>
                    <a:pt x="0" y="11622"/>
                    <a:pt x="424" y="11622"/>
                    <a:pt x="726" y="11985"/>
                  </a:cubicBezTo>
                  <a:cubicBezTo>
                    <a:pt x="1089" y="12287"/>
                    <a:pt x="2420" y="13195"/>
                    <a:pt x="3146" y="13739"/>
                  </a:cubicBezTo>
                  <a:cubicBezTo>
                    <a:pt x="3338" y="13907"/>
                    <a:pt x="3520" y="13970"/>
                    <a:pt x="3694" y="13970"/>
                  </a:cubicBezTo>
                  <a:cubicBezTo>
                    <a:pt x="3956" y="13970"/>
                    <a:pt x="4197" y="13825"/>
                    <a:pt x="4416" y="13679"/>
                  </a:cubicBezTo>
                  <a:lnTo>
                    <a:pt x="7320" y="11924"/>
                  </a:lnTo>
                  <a:cubicBezTo>
                    <a:pt x="7864" y="11562"/>
                    <a:pt x="7864" y="11320"/>
                    <a:pt x="7864" y="10715"/>
                  </a:cubicBezTo>
                  <a:cubicBezTo>
                    <a:pt x="7864" y="10049"/>
                    <a:pt x="8590" y="3698"/>
                    <a:pt x="8590" y="3154"/>
                  </a:cubicBezTo>
                  <a:cubicBezTo>
                    <a:pt x="8590" y="2609"/>
                    <a:pt x="8590" y="2549"/>
                    <a:pt x="8408" y="2367"/>
                  </a:cubicBezTo>
                  <a:cubicBezTo>
                    <a:pt x="8166" y="2125"/>
                    <a:pt x="6352" y="1036"/>
                    <a:pt x="5686" y="432"/>
                  </a:cubicBezTo>
                  <a:cubicBezTo>
                    <a:pt x="5394" y="110"/>
                    <a:pt x="5186" y="0"/>
                    <a:pt x="5002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8"/>
            <p:cNvSpPr/>
            <p:nvPr/>
          </p:nvSpPr>
          <p:spPr>
            <a:xfrm>
              <a:off x="460400" y="2972975"/>
              <a:ext cx="213250" cy="347875"/>
            </a:xfrm>
            <a:custGeom>
              <a:avLst/>
              <a:gdLst/>
              <a:ahLst/>
              <a:cxnLst/>
              <a:rect l="l" t="t" r="r" b="b"/>
              <a:pathLst>
                <a:path w="8530" h="13915" extrusionOk="0">
                  <a:moveTo>
                    <a:pt x="4942" y="0"/>
                  </a:moveTo>
                  <a:cubicBezTo>
                    <a:pt x="4745" y="0"/>
                    <a:pt x="4575" y="124"/>
                    <a:pt x="4356" y="281"/>
                  </a:cubicBezTo>
                  <a:cubicBezTo>
                    <a:pt x="3993" y="523"/>
                    <a:pt x="2058" y="1732"/>
                    <a:pt x="1332" y="2277"/>
                  </a:cubicBezTo>
                  <a:cubicBezTo>
                    <a:pt x="848" y="2579"/>
                    <a:pt x="787" y="3003"/>
                    <a:pt x="727" y="3849"/>
                  </a:cubicBezTo>
                  <a:cubicBezTo>
                    <a:pt x="727" y="3849"/>
                    <a:pt x="182" y="9293"/>
                    <a:pt x="61" y="10624"/>
                  </a:cubicBezTo>
                  <a:cubicBezTo>
                    <a:pt x="1" y="11532"/>
                    <a:pt x="364" y="11592"/>
                    <a:pt x="727" y="11894"/>
                  </a:cubicBezTo>
                  <a:cubicBezTo>
                    <a:pt x="1029" y="12257"/>
                    <a:pt x="2360" y="13165"/>
                    <a:pt x="3086" y="13709"/>
                  </a:cubicBezTo>
                  <a:cubicBezTo>
                    <a:pt x="3283" y="13857"/>
                    <a:pt x="3470" y="13914"/>
                    <a:pt x="3647" y="13914"/>
                  </a:cubicBezTo>
                  <a:cubicBezTo>
                    <a:pt x="3904" y="13914"/>
                    <a:pt x="4141" y="13792"/>
                    <a:pt x="4356" y="13649"/>
                  </a:cubicBezTo>
                  <a:lnTo>
                    <a:pt x="7199" y="11834"/>
                  </a:lnTo>
                  <a:cubicBezTo>
                    <a:pt x="7804" y="11471"/>
                    <a:pt x="7804" y="11290"/>
                    <a:pt x="7804" y="10624"/>
                  </a:cubicBezTo>
                  <a:cubicBezTo>
                    <a:pt x="7804" y="10019"/>
                    <a:pt x="8469" y="3668"/>
                    <a:pt x="8469" y="3124"/>
                  </a:cubicBezTo>
                  <a:cubicBezTo>
                    <a:pt x="8530" y="2579"/>
                    <a:pt x="8530" y="2519"/>
                    <a:pt x="8288" y="2337"/>
                  </a:cubicBezTo>
                  <a:cubicBezTo>
                    <a:pt x="8046" y="2156"/>
                    <a:pt x="6292" y="1067"/>
                    <a:pt x="5626" y="402"/>
                  </a:cubicBezTo>
                  <a:cubicBezTo>
                    <a:pt x="5334" y="109"/>
                    <a:pt x="5126" y="0"/>
                    <a:pt x="4942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8"/>
            <p:cNvSpPr/>
            <p:nvPr/>
          </p:nvSpPr>
          <p:spPr>
            <a:xfrm>
              <a:off x="460400" y="2974300"/>
              <a:ext cx="213250" cy="345025"/>
            </a:xfrm>
            <a:custGeom>
              <a:avLst/>
              <a:gdLst/>
              <a:ahLst/>
              <a:cxnLst/>
              <a:rect l="l" t="t" r="r" b="b"/>
              <a:pathLst>
                <a:path w="8530" h="13801" extrusionOk="0">
                  <a:moveTo>
                    <a:pt x="4900" y="1"/>
                  </a:moveTo>
                  <a:cubicBezTo>
                    <a:pt x="4704" y="1"/>
                    <a:pt x="4538" y="107"/>
                    <a:pt x="4356" y="228"/>
                  </a:cubicBezTo>
                  <a:cubicBezTo>
                    <a:pt x="3993" y="530"/>
                    <a:pt x="2118" y="1740"/>
                    <a:pt x="1332" y="2224"/>
                  </a:cubicBezTo>
                  <a:cubicBezTo>
                    <a:pt x="908" y="2526"/>
                    <a:pt x="787" y="3010"/>
                    <a:pt x="727" y="3857"/>
                  </a:cubicBezTo>
                  <a:cubicBezTo>
                    <a:pt x="727" y="3857"/>
                    <a:pt x="243" y="9240"/>
                    <a:pt x="122" y="10571"/>
                  </a:cubicBezTo>
                  <a:cubicBezTo>
                    <a:pt x="1" y="11479"/>
                    <a:pt x="424" y="11539"/>
                    <a:pt x="727" y="11841"/>
                  </a:cubicBezTo>
                  <a:cubicBezTo>
                    <a:pt x="1029" y="12144"/>
                    <a:pt x="2360" y="13051"/>
                    <a:pt x="3086" y="13596"/>
                  </a:cubicBezTo>
                  <a:cubicBezTo>
                    <a:pt x="3283" y="13743"/>
                    <a:pt x="3470" y="13801"/>
                    <a:pt x="3647" y="13801"/>
                  </a:cubicBezTo>
                  <a:cubicBezTo>
                    <a:pt x="3904" y="13801"/>
                    <a:pt x="4141" y="13679"/>
                    <a:pt x="4356" y="13535"/>
                  </a:cubicBezTo>
                  <a:lnTo>
                    <a:pt x="7199" y="11781"/>
                  </a:lnTo>
                  <a:cubicBezTo>
                    <a:pt x="7804" y="11418"/>
                    <a:pt x="7743" y="11176"/>
                    <a:pt x="7743" y="10571"/>
                  </a:cubicBezTo>
                  <a:cubicBezTo>
                    <a:pt x="7804" y="9906"/>
                    <a:pt x="8469" y="3615"/>
                    <a:pt x="8469" y="3071"/>
                  </a:cubicBezTo>
                  <a:cubicBezTo>
                    <a:pt x="8469" y="2587"/>
                    <a:pt x="8530" y="2526"/>
                    <a:pt x="8288" y="2284"/>
                  </a:cubicBezTo>
                  <a:cubicBezTo>
                    <a:pt x="8046" y="2103"/>
                    <a:pt x="6231" y="1014"/>
                    <a:pt x="5626" y="409"/>
                  </a:cubicBezTo>
                  <a:cubicBezTo>
                    <a:pt x="5324" y="107"/>
                    <a:pt x="5097" y="1"/>
                    <a:pt x="4900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8"/>
            <p:cNvSpPr/>
            <p:nvPr/>
          </p:nvSpPr>
          <p:spPr>
            <a:xfrm>
              <a:off x="461925" y="2975250"/>
              <a:ext cx="210225" cy="344075"/>
            </a:xfrm>
            <a:custGeom>
              <a:avLst/>
              <a:gdLst/>
              <a:ahLst/>
              <a:cxnLst/>
              <a:rect l="l" t="t" r="r" b="b"/>
              <a:pathLst>
                <a:path w="8409" h="13763" extrusionOk="0">
                  <a:moveTo>
                    <a:pt x="4859" y="0"/>
                  </a:moveTo>
                  <a:cubicBezTo>
                    <a:pt x="4654" y="0"/>
                    <a:pt x="4483" y="125"/>
                    <a:pt x="4295" y="250"/>
                  </a:cubicBezTo>
                  <a:cubicBezTo>
                    <a:pt x="3932" y="492"/>
                    <a:pt x="2057" y="1702"/>
                    <a:pt x="1331" y="2186"/>
                  </a:cubicBezTo>
                  <a:cubicBezTo>
                    <a:pt x="847" y="2488"/>
                    <a:pt x="787" y="2972"/>
                    <a:pt x="666" y="3819"/>
                  </a:cubicBezTo>
                  <a:cubicBezTo>
                    <a:pt x="666" y="3819"/>
                    <a:pt x="182" y="9202"/>
                    <a:pt x="61" y="10533"/>
                  </a:cubicBezTo>
                  <a:cubicBezTo>
                    <a:pt x="0" y="11380"/>
                    <a:pt x="363" y="11441"/>
                    <a:pt x="666" y="11803"/>
                  </a:cubicBezTo>
                  <a:cubicBezTo>
                    <a:pt x="1029" y="12106"/>
                    <a:pt x="2299" y="13013"/>
                    <a:pt x="3025" y="13558"/>
                  </a:cubicBezTo>
                  <a:cubicBezTo>
                    <a:pt x="3222" y="13705"/>
                    <a:pt x="3409" y="13763"/>
                    <a:pt x="3586" y="13763"/>
                  </a:cubicBezTo>
                  <a:cubicBezTo>
                    <a:pt x="3843" y="13763"/>
                    <a:pt x="4080" y="13641"/>
                    <a:pt x="4295" y="13497"/>
                  </a:cubicBezTo>
                  <a:lnTo>
                    <a:pt x="7138" y="11682"/>
                  </a:lnTo>
                  <a:cubicBezTo>
                    <a:pt x="7682" y="11320"/>
                    <a:pt x="7682" y="11138"/>
                    <a:pt x="7682" y="10533"/>
                  </a:cubicBezTo>
                  <a:cubicBezTo>
                    <a:pt x="7682" y="9868"/>
                    <a:pt x="8408" y="3577"/>
                    <a:pt x="8408" y="3093"/>
                  </a:cubicBezTo>
                  <a:cubicBezTo>
                    <a:pt x="8408" y="2549"/>
                    <a:pt x="8408" y="2488"/>
                    <a:pt x="8227" y="2307"/>
                  </a:cubicBezTo>
                  <a:cubicBezTo>
                    <a:pt x="7985" y="2065"/>
                    <a:pt x="6170" y="1036"/>
                    <a:pt x="5565" y="432"/>
                  </a:cubicBezTo>
                  <a:cubicBezTo>
                    <a:pt x="5273" y="110"/>
                    <a:pt x="5051" y="0"/>
                    <a:pt x="4859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8"/>
            <p:cNvSpPr/>
            <p:nvPr/>
          </p:nvSpPr>
          <p:spPr>
            <a:xfrm>
              <a:off x="461925" y="2975825"/>
              <a:ext cx="210225" cy="342000"/>
            </a:xfrm>
            <a:custGeom>
              <a:avLst/>
              <a:gdLst/>
              <a:ahLst/>
              <a:cxnLst/>
              <a:rect l="l" t="t" r="r" b="b"/>
              <a:pathLst>
                <a:path w="8409" h="13680" extrusionOk="0">
                  <a:moveTo>
                    <a:pt x="4839" y="0"/>
                  </a:moveTo>
                  <a:cubicBezTo>
                    <a:pt x="4643" y="0"/>
                    <a:pt x="4477" y="106"/>
                    <a:pt x="4295" y="227"/>
                  </a:cubicBezTo>
                  <a:cubicBezTo>
                    <a:pt x="3932" y="530"/>
                    <a:pt x="2057" y="1739"/>
                    <a:pt x="1331" y="2223"/>
                  </a:cubicBezTo>
                  <a:cubicBezTo>
                    <a:pt x="847" y="2526"/>
                    <a:pt x="787" y="2949"/>
                    <a:pt x="726" y="3796"/>
                  </a:cubicBezTo>
                  <a:cubicBezTo>
                    <a:pt x="726" y="3796"/>
                    <a:pt x="182" y="9119"/>
                    <a:pt x="61" y="10510"/>
                  </a:cubicBezTo>
                  <a:cubicBezTo>
                    <a:pt x="0" y="11357"/>
                    <a:pt x="363" y="11418"/>
                    <a:pt x="726" y="11720"/>
                  </a:cubicBezTo>
                  <a:cubicBezTo>
                    <a:pt x="1029" y="12022"/>
                    <a:pt x="2299" y="12930"/>
                    <a:pt x="3025" y="13474"/>
                  </a:cubicBezTo>
                  <a:cubicBezTo>
                    <a:pt x="3222" y="13622"/>
                    <a:pt x="3409" y="13679"/>
                    <a:pt x="3586" y="13679"/>
                  </a:cubicBezTo>
                  <a:cubicBezTo>
                    <a:pt x="3843" y="13679"/>
                    <a:pt x="4080" y="13557"/>
                    <a:pt x="4295" y="13414"/>
                  </a:cubicBezTo>
                  <a:lnTo>
                    <a:pt x="7138" y="11659"/>
                  </a:lnTo>
                  <a:cubicBezTo>
                    <a:pt x="7682" y="11297"/>
                    <a:pt x="7682" y="11115"/>
                    <a:pt x="7682" y="10450"/>
                  </a:cubicBezTo>
                  <a:cubicBezTo>
                    <a:pt x="7682" y="9845"/>
                    <a:pt x="8348" y="3614"/>
                    <a:pt x="8348" y="3070"/>
                  </a:cubicBezTo>
                  <a:cubicBezTo>
                    <a:pt x="8348" y="2586"/>
                    <a:pt x="8408" y="2526"/>
                    <a:pt x="8166" y="2284"/>
                  </a:cubicBezTo>
                  <a:cubicBezTo>
                    <a:pt x="7924" y="2102"/>
                    <a:pt x="6170" y="1013"/>
                    <a:pt x="5565" y="409"/>
                  </a:cubicBezTo>
                  <a:cubicBezTo>
                    <a:pt x="5263" y="106"/>
                    <a:pt x="5036" y="0"/>
                    <a:pt x="4839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8"/>
            <p:cNvSpPr/>
            <p:nvPr/>
          </p:nvSpPr>
          <p:spPr>
            <a:xfrm>
              <a:off x="461925" y="2976750"/>
              <a:ext cx="210225" cy="340975"/>
            </a:xfrm>
            <a:custGeom>
              <a:avLst/>
              <a:gdLst/>
              <a:ahLst/>
              <a:cxnLst/>
              <a:rect l="l" t="t" r="r" b="b"/>
              <a:pathLst>
                <a:path w="8409" h="13639" extrusionOk="0">
                  <a:moveTo>
                    <a:pt x="4859" y="1"/>
                  </a:moveTo>
                  <a:cubicBezTo>
                    <a:pt x="4654" y="1"/>
                    <a:pt x="4483" y="126"/>
                    <a:pt x="4295" y="251"/>
                  </a:cubicBezTo>
                  <a:cubicBezTo>
                    <a:pt x="3932" y="493"/>
                    <a:pt x="2057" y="1702"/>
                    <a:pt x="1331" y="2186"/>
                  </a:cubicBezTo>
                  <a:cubicBezTo>
                    <a:pt x="908" y="2489"/>
                    <a:pt x="787" y="2973"/>
                    <a:pt x="726" y="3759"/>
                  </a:cubicBezTo>
                  <a:cubicBezTo>
                    <a:pt x="726" y="3759"/>
                    <a:pt x="242" y="9082"/>
                    <a:pt x="121" y="10413"/>
                  </a:cubicBezTo>
                  <a:cubicBezTo>
                    <a:pt x="0" y="11320"/>
                    <a:pt x="424" y="11381"/>
                    <a:pt x="726" y="11683"/>
                  </a:cubicBezTo>
                  <a:cubicBezTo>
                    <a:pt x="1029" y="11985"/>
                    <a:pt x="2359" y="12893"/>
                    <a:pt x="3025" y="13437"/>
                  </a:cubicBezTo>
                  <a:cubicBezTo>
                    <a:pt x="3215" y="13580"/>
                    <a:pt x="3396" y="13638"/>
                    <a:pt x="3568" y="13638"/>
                  </a:cubicBezTo>
                  <a:cubicBezTo>
                    <a:pt x="3833" y="13638"/>
                    <a:pt x="4075" y="13500"/>
                    <a:pt x="4295" y="13316"/>
                  </a:cubicBezTo>
                  <a:lnTo>
                    <a:pt x="7078" y="11562"/>
                  </a:lnTo>
                  <a:cubicBezTo>
                    <a:pt x="7682" y="11260"/>
                    <a:pt x="7622" y="11018"/>
                    <a:pt x="7682" y="10413"/>
                  </a:cubicBezTo>
                  <a:cubicBezTo>
                    <a:pt x="7682" y="9808"/>
                    <a:pt x="8348" y="3577"/>
                    <a:pt x="8348" y="3033"/>
                  </a:cubicBezTo>
                  <a:cubicBezTo>
                    <a:pt x="8348" y="2549"/>
                    <a:pt x="8408" y="2489"/>
                    <a:pt x="8166" y="2307"/>
                  </a:cubicBezTo>
                  <a:cubicBezTo>
                    <a:pt x="7924" y="2065"/>
                    <a:pt x="6170" y="1037"/>
                    <a:pt x="5565" y="432"/>
                  </a:cubicBezTo>
                  <a:cubicBezTo>
                    <a:pt x="5273" y="110"/>
                    <a:pt x="5051" y="1"/>
                    <a:pt x="4859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8"/>
            <p:cNvSpPr/>
            <p:nvPr/>
          </p:nvSpPr>
          <p:spPr>
            <a:xfrm>
              <a:off x="463425" y="2977500"/>
              <a:ext cx="207200" cy="338800"/>
            </a:xfrm>
            <a:custGeom>
              <a:avLst/>
              <a:gdLst/>
              <a:ahLst/>
              <a:cxnLst/>
              <a:rect l="l" t="t" r="r" b="b"/>
              <a:pathLst>
                <a:path w="8288" h="13552" extrusionOk="0">
                  <a:moveTo>
                    <a:pt x="4799" y="1"/>
                  </a:moveTo>
                  <a:cubicBezTo>
                    <a:pt x="4594" y="1"/>
                    <a:pt x="4423" y="125"/>
                    <a:pt x="4235" y="281"/>
                  </a:cubicBezTo>
                  <a:cubicBezTo>
                    <a:pt x="3872" y="523"/>
                    <a:pt x="1997" y="1733"/>
                    <a:pt x="1271" y="2217"/>
                  </a:cubicBezTo>
                  <a:cubicBezTo>
                    <a:pt x="848" y="2519"/>
                    <a:pt x="727" y="2943"/>
                    <a:pt x="666" y="3789"/>
                  </a:cubicBezTo>
                  <a:cubicBezTo>
                    <a:pt x="666" y="3789"/>
                    <a:pt x="182" y="9052"/>
                    <a:pt x="61" y="10383"/>
                  </a:cubicBezTo>
                  <a:cubicBezTo>
                    <a:pt x="1" y="11230"/>
                    <a:pt x="364" y="11290"/>
                    <a:pt x="666" y="11592"/>
                  </a:cubicBezTo>
                  <a:cubicBezTo>
                    <a:pt x="969" y="11955"/>
                    <a:pt x="2299" y="12802"/>
                    <a:pt x="2965" y="13347"/>
                  </a:cubicBezTo>
                  <a:cubicBezTo>
                    <a:pt x="3162" y="13494"/>
                    <a:pt x="3349" y="13552"/>
                    <a:pt x="3526" y="13552"/>
                  </a:cubicBezTo>
                  <a:cubicBezTo>
                    <a:pt x="3783" y="13552"/>
                    <a:pt x="4020" y="13430"/>
                    <a:pt x="4235" y="13286"/>
                  </a:cubicBezTo>
                  <a:lnTo>
                    <a:pt x="7018" y="11532"/>
                  </a:lnTo>
                  <a:cubicBezTo>
                    <a:pt x="7562" y="11169"/>
                    <a:pt x="7562" y="10988"/>
                    <a:pt x="7562" y="10383"/>
                  </a:cubicBezTo>
                  <a:cubicBezTo>
                    <a:pt x="7622" y="9717"/>
                    <a:pt x="8288" y="3547"/>
                    <a:pt x="8288" y="3064"/>
                  </a:cubicBezTo>
                  <a:cubicBezTo>
                    <a:pt x="8288" y="2519"/>
                    <a:pt x="8288" y="2459"/>
                    <a:pt x="8106" y="2277"/>
                  </a:cubicBezTo>
                  <a:cubicBezTo>
                    <a:pt x="7864" y="2096"/>
                    <a:pt x="6110" y="1007"/>
                    <a:pt x="5505" y="402"/>
                  </a:cubicBezTo>
                  <a:cubicBezTo>
                    <a:pt x="5213" y="110"/>
                    <a:pt x="4991" y="1"/>
                    <a:pt x="4799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8"/>
            <p:cNvSpPr/>
            <p:nvPr/>
          </p:nvSpPr>
          <p:spPr>
            <a:xfrm>
              <a:off x="463425" y="2978850"/>
              <a:ext cx="207200" cy="336300"/>
            </a:xfrm>
            <a:custGeom>
              <a:avLst/>
              <a:gdLst/>
              <a:ahLst/>
              <a:cxnLst/>
              <a:rect l="l" t="t" r="r" b="b"/>
              <a:pathLst>
                <a:path w="8288" h="13452" extrusionOk="0">
                  <a:moveTo>
                    <a:pt x="4779" y="0"/>
                  </a:moveTo>
                  <a:cubicBezTo>
                    <a:pt x="4583" y="0"/>
                    <a:pt x="4417" y="106"/>
                    <a:pt x="4235" y="227"/>
                  </a:cubicBezTo>
                  <a:cubicBezTo>
                    <a:pt x="3872" y="469"/>
                    <a:pt x="2057" y="1679"/>
                    <a:pt x="1332" y="2163"/>
                  </a:cubicBezTo>
                  <a:cubicBezTo>
                    <a:pt x="848" y="2465"/>
                    <a:pt x="787" y="2889"/>
                    <a:pt x="666" y="3735"/>
                  </a:cubicBezTo>
                  <a:cubicBezTo>
                    <a:pt x="666" y="3735"/>
                    <a:pt x="182" y="8998"/>
                    <a:pt x="61" y="10329"/>
                  </a:cubicBezTo>
                  <a:cubicBezTo>
                    <a:pt x="1" y="11176"/>
                    <a:pt x="364" y="11236"/>
                    <a:pt x="666" y="11538"/>
                  </a:cubicBezTo>
                  <a:cubicBezTo>
                    <a:pt x="1029" y="11841"/>
                    <a:pt x="2299" y="12748"/>
                    <a:pt x="2965" y="13293"/>
                  </a:cubicBezTo>
                  <a:cubicBezTo>
                    <a:pt x="3146" y="13406"/>
                    <a:pt x="3318" y="13451"/>
                    <a:pt x="3482" y="13451"/>
                  </a:cubicBezTo>
                  <a:cubicBezTo>
                    <a:pt x="3757" y="13451"/>
                    <a:pt x="4008" y="13323"/>
                    <a:pt x="4235" y="13172"/>
                  </a:cubicBezTo>
                  <a:lnTo>
                    <a:pt x="7018" y="11478"/>
                  </a:lnTo>
                  <a:cubicBezTo>
                    <a:pt x="7562" y="11115"/>
                    <a:pt x="7562" y="10934"/>
                    <a:pt x="7562" y="10268"/>
                  </a:cubicBezTo>
                  <a:cubicBezTo>
                    <a:pt x="7562" y="9663"/>
                    <a:pt x="8227" y="3554"/>
                    <a:pt x="8227" y="3010"/>
                  </a:cubicBezTo>
                  <a:cubicBezTo>
                    <a:pt x="8227" y="2526"/>
                    <a:pt x="8288" y="2465"/>
                    <a:pt x="8046" y="2223"/>
                  </a:cubicBezTo>
                  <a:cubicBezTo>
                    <a:pt x="7804" y="2042"/>
                    <a:pt x="6050" y="1013"/>
                    <a:pt x="5505" y="409"/>
                  </a:cubicBezTo>
                  <a:cubicBezTo>
                    <a:pt x="5203" y="106"/>
                    <a:pt x="4976" y="0"/>
                    <a:pt x="4779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8"/>
            <p:cNvSpPr/>
            <p:nvPr/>
          </p:nvSpPr>
          <p:spPr>
            <a:xfrm>
              <a:off x="463425" y="2979025"/>
              <a:ext cx="207200" cy="335775"/>
            </a:xfrm>
            <a:custGeom>
              <a:avLst/>
              <a:gdLst/>
              <a:ahLst/>
              <a:cxnLst/>
              <a:rect l="l" t="t" r="r" b="b"/>
              <a:pathLst>
                <a:path w="8288" h="13431" extrusionOk="0">
                  <a:moveTo>
                    <a:pt x="4799" y="0"/>
                  </a:moveTo>
                  <a:cubicBezTo>
                    <a:pt x="4594" y="0"/>
                    <a:pt x="4423" y="124"/>
                    <a:pt x="4235" y="281"/>
                  </a:cubicBezTo>
                  <a:cubicBezTo>
                    <a:pt x="3872" y="523"/>
                    <a:pt x="2057" y="1672"/>
                    <a:pt x="1332" y="2156"/>
                  </a:cubicBezTo>
                  <a:cubicBezTo>
                    <a:pt x="848" y="2458"/>
                    <a:pt x="787" y="2942"/>
                    <a:pt x="727" y="3728"/>
                  </a:cubicBezTo>
                  <a:cubicBezTo>
                    <a:pt x="727" y="3728"/>
                    <a:pt x="243" y="8991"/>
                    <a:pt x="122" y="10261"/>
                  </a:cubicBezTo>
                  <a:cubicBezTo>
                    <a:pt x="1" y="11108"/>
                    <a:pt x="424" y="11169"/>
                    <a:pt x="727" y="11531"/>
                  </a:cubicBezTo>
                  <a:cubicBezTo>
                    <a:pt x="1029" y="11834"/>
                    <a:pt x="2299" y="12681"/>
                    <a:pt x="2965" y="13225"/>
                  </a:cubicBezTo>
                  <a:cubicBezTo>
                    <a:pt x="3162" y="13373"/>
                    <a:pt x="3349" y="13430"/>
                    <a:pt x="3526" y="13430"/>
                  </a:cubicBezTo>
                  <a:cubicBezTo>
                    <a:pt x="3783" y="13430"/>
                    <a:pt x="4020" y="13308"/>
                    <a:pt x="4235" y="13165"/>
                  </a:cubicBezTo>
                  <a:lnTo>
                    <a:pt x="7018" y="11410"/>
                  </a:lnTo>
                  <a:cubicBezTo>
                    <a:pt x="7562" y="11108"/>
                    <a:pt x="7501" y="10866"/>
                    <a:pt x="7562" y="10261"/>
                  </a:cubicBezTo>
                  <a:cubicBezTo>
                    <a:pt x="7562" y="9656"/>
                    <a:pt x="8227" y="3547"/>
                    <a:pt x="8227" y="3003"/>
                  </a:cubicBezTo>
                  <a:cubicBezTo>
                    <a:pt x="8227" y="2519"/>
                    <a:pt x="8288" y="2458"/>
                    <a:pt x="8046" y="2277"/>
                  </a:cubicBezTo>
                  <a:cubicBezTo>
                    <a:pt x="7804" y="2035"/>
                    <a:pt x="6050" y="1006"/>
                    <a:pt x="5505" y="402"/>
                  </a:cubicBezTo>
                  <a:cubicBezTo>
                    <a:pt x="5213" y="109"/>
                    <a:pt x="4991" y="0"/>
                    <a:pt x="4799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8"/>
            <p:cNvSpPr/>
            <p:nvPr/>
          </p:nvSpPr>
          <p:spPr>
            <a:xfrm>
              <a:off x="464950" y="2980350"/>
              <a:ext cx="204175" cy="332925"/>
            </a:xfrm>
            <a:custGeom>
              <a:avLst/>
              <a:gdLst/>
              <a:ahLst/>
              <a:cxnLst/>
              <a:rect l="l" t="t" r="r" b="b"/>
              <a:pathLst>
                <a:path w="8167" h="13317" extrusionOk="0">
                  <a:moveTo>
                    <a:pt x="4711" y="1"/>
                  </a:moveTo>
                  <a:cubicBezTo>
                    <a:pt x="4522" y="1"/>
                    <a:pt x="4356" y="107"/>
                    <a:pt x="4174" y="228"/>
                  </a:cubicBezTo>
                  <a:cubicBezTo>
                    <a:pt x="3811" y="470"/>
                    <a:pt x="1996" y="1679"/>
                    <a:pt x="1271" y="2163"/>
                  </a:cubicBezTo>
                  <a:cubicBezTo>
                    <a:pt x="847" y="2466"/>
                    <a:pt x="726" y="2889"/>
                    <a:pt x="666" y="3675"/>
                  </a:cubicBezTo>
                  <a:cubicBezTo>
                    <a:pt x="666" y="3675"/>
                    <a:pt x="182" y="8938"/>
                    <a:pt x="61" y="10208"/>
                  </a:cubicBezTo>
                  <a:cubicBezTo>
                    <a:pt x="0" y="11055"/>
                    <a:pt x="363" y="11116"/>
                    <a:pt x="666" y="11418"/>
                  </a:cubicBezTo>
                  <a:cubicBezTo>
                    <a:pt x="968" y="11720"/>
                    <a:pt x="2238" y="12628"/>
                    <a:pt x="2904" y="13112"/>
                  </a:cubicBezTo>
                  <a:cubicBezTo>
                    <a:pt x="3101" y="13259"/>
                    <a:pt x="3288" y="13317"/>
                    <a:pt x="3465" y="13317"/>
                  </a:cubicBezTo>
                  <a:cubicBezTo>
                    <a:pt x="3722" y="13317"/>
                    <a:pt x="3959" y="13195"/>
                    <a:pt x="4174" y="13051"/>
                  </a:cubicBezTo>
                  <a:lnTo>
                    <a:pt x="6896" y="11357"/>
                  </a:lnTo>
                  <a:cubicBezTo>
                    <a:pt x="7501" y="10995"/>
                    <a:pt x="7440" y="10813"/>
                    <a:pt x="7440" y="10208"/>
                  </a:cubicBezTo>
                  <a:cubicBezTo>
                    <a:pt x="7501" y="9603"/>
                    <a:pt x="8166" y="3494"/>
                    <a:pt x="8166" y="3010"/>
                  </a:cubicBezTo>
                  <a:cubicBezTo>
                    <a:pt x="8166" y="2466"/>
                    <a:pt x="8166" y="2405"/>
                    <a:pt x="7985" y="2224"/>
                  </a:cubicBezTo>
                  <a:cubicBezTo>
                    <a:pt x="7743" y="2042"/>
                    <a:pt x="5989" y="1014"/>
                    <a:pt x="5384" y="409"/>
                  </a:cubicBezTo>
                  <a:cubicBezTo>
                    <a:pt x="5112" y="107"/>
                    <a:pt x="4900" y="1"/>
                    <a:pt x="4711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8"/>
            <p:cNvSpPr/>
            <p:nvPr/>
          </p:nvSpPr>
          <p:spPr>
            <a:xfrm>
              <a:off x="464950" y="2981075"/>
              <a:ext cx="204175" cy="332200"/>
            </a:xfrm>
            <a:custGeom>
              <a:avLst/>
              <a:gdLst/>
              <a:ahLst/>
              <a:cxnLst/>
              <a:rect l="l" t="t" r="r" b="b"/>
              <a:pathLst>
                <a:path w="8167" h="13288" extrusionOk="0">
                  <a:moveTo>
                    <a:pt x="4750" y="0"/>
                  </a:moveTo>
                  <a:cubicBezTo>
                    <a:pt x="4545" y="0"/>
                    <a:pt x="4368" y="130"/>
                    <a:pt x="4174" y="259"/>
                  </a:cubicBezTo>
                  <a:cubicBezTo>
                    <a:pt x="3811" y="501"/>
                    <a:pt x="1996" y="1650"/>
                    <a:pt x="1271" y="2134"/>
                  </a:cubicBezTo>
                  <a:cubicBezTo>
                    <a:pt x="847" y="2437"/>
                    <a:pt x="787" y="2860"/>
                    <a:pt x="666" y="3707"/>
                  </a:cubicBezTo>
                  <a:cubicBezTo>
                    <a:pt x="666" y="3707"/>
                    <a:pt x="182" y="8848"/>
                    <a:pt x="61" y="10179"/>
                  </a:cubicBezTo>
                  <a:cubicBezTo>
                    <a:pt x="0" y="11026"/>
                    <a:pt x="363" y="11087"/>
                    <a:pt x="666" y="11389"/>
                  </a:cubicBezTo>
                  <a:cubicBezTo>
                    <a:pt x="968" y="11691"/>
                    <a:pt x="2238" y="12538"/>
                    <a:pt x="2964" y="13083"/>
                  </a:cubicBezTo>
                  <a:cubicBezTo>
                    <a:pt x="3137" y="13230"/>
                    <a:pt x="3309" y="13288"/>
                    <a:pt x="3477" y="13288"/>
                  </a:cubicBezTo>
                  <a:cubicBezTo>
                    <a:pt x="3722" y="13288"/>
                    <a:pt x="3959" y="13166"/>
                    <a:pt x="4174" y="13022"/>
                  </a:cubicBezTo>
                  <a:lnTo>
                    <a:pt x="6896" y="11268"/>
                  </a:lnTo>
                  <a:cubicBezTo>
                    <a:pt x="7440" y="10966"/>
                    <a:pt x="7440" y="10724"/>
                    <a:pt x="7440" y="10119"/>
                  </a:cubicBezTo>
                  <a:cubicBezTo>
                    <a:pt x="7440" y="9514"/>
                    <a:pt x="8106" y="3465"/>
                    <a:pt x="8106" y="2981"/>
                  </a:cubicBezTo>
                  <a:cubicBezTo>
                    <a:pt x="8106" y="2497"/>
                    <a:pt x="8166" y="2437"/>
                    <a:pt x="7924" y="2255"/>
                  </a:cubicBezTo>
                  <a:cubicBezTo>
                    <a:pt x="7682" y="2013"/>
                    <a:pt x="5989" y="985"/>
                    <a:pt x="5384" y="380"/>
                  </a:cubicBezTo>
                  <a:cubicBezTo>
                    <a:pt x="5130" y="98"/>
                    <a:pt x="4929" y="0"/>
                    <a:pt x="4750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8"/>
            <p:cNvSpPr/>
            <p:nvPr/>
          </p:nvSpPr>
          <p:spPr>
            <a:xfrm>
              <a:off x="464950" y="2981875"/>
              <a:ext cx="204175" cy="329900"/>
            </a:xfrm>
            <a:custGeom>
              <a:avLst/>
              <a:gdLst/>
              <a:ahLst/>
              <a:cxnLst/>
              <a:rect l="l" t="t" r="r" b="b"/>
              <a:pathLst>
                <a:path w="8167" h="13196" extrusionOk="0">
                  <a:moveTo>
                    <a:pt x="4711" y="0"/>
                  </a:moveTo>
                  <a:cubicBezTo>
                    <a:pt x="4522" y="0"/>
                    <a:pt x="4356" y="106"/>
                    <a:pt x="4174" y="227"/>
                  </a:cubicBezTo>
                  <a:cubicBezTo>
                    <a:pt x="3811" y="469"/>
                    <a:pt x="1996" y="1679"/>
                    <a:pt x="1331" y="2102"/>
                  </a:cubicBezTo>
                  <a:cubicBezTo>
                    <a:pt x="847" y="2405"/>
                    <a:pt x="787" y="2889"/>
                    <a:pt x="726" y="3675"/>
                  </a:cubicBezTo>
                  <a:cubicBezTo>
                    <a:pt x="726" y="3675"/>
                    <a:pt x="242" y="8816"/>
                    <a:pt x="121" y="10087"/>
                  </a:cubicBezTo>
                  <a:cubicBezTo>
                    <a:pt x="0" y="10934"/>
                    <a:pt x="424" y="10994"/>
                    <a:pt x="726" y="11296"/>
                  </a:cubicBezTo>
                  <a:cubicBezTo>
                    <a:pt x="1029" y="11599"/>
                    <a:pt x="2299" y="12506"/>
                    <a:pt x="2964" y="12990"/>
                  </a:cubicBezTo>
                  <a:cubicBezTo>
                    <a:pt x="3137" y="13138"/>
                    <a:pt x="3309" y="13195"/>
                    <a:pt x="3477" y="13195"/>
                  </a:cubicBezTo>
                  <a:cubicBezTo>
                    <a:pt x="3722" y="13195"/>
                    <a:pt x="3959" y="13073"/>
                    <a:pt x="4174" y="12930"/>
                  </a:cubicBezTo>
                  <a:lnTo>
                    <a:pt x="6896" y="11236"/>
                  </a:lnTo>
                  <a:cubicBezTo>
                    <a:pt x="7440" y="10873"/>
                    <a:pt x="7440" y="10692"/>
                    <a:pt x="7440" y="10087"/>
                  </a:cubicBezTo>
                  <a:cubicBezTo>
                    <a:pt x="7440" y="9482"/>
                    <a:pt x="8106" y="3493"/>
                    <a:pt x="8106" y="2949"/>
                  </a:cubicBezTo>
                  <a:cubicBezTo>
                    <a:pt x="8106" y="2465"/>
                    <a:pt x="8166" y="2405"/>
                    <a:pt x="7924" y="2223"/>
                  </a:cubicBezTo>
                  <a:cubicBezTo>
                    <a:pt x="7682" y="2042"/>
                    <a:pt x="5989" y="1013"/>
                    <a:pt x="5384" y="409"/>
                  </a:cubicBezTo>
                  <a:cubicBezTo>
                    <a:pt x="5112" y="106"/>
                    <a:pt x="4900" y="0"/>
                    <a:pt x="4711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8"/>
            <p:cNvSpPr/>
            <p:nvPr/>
          </p:nvSpPr>
          <p:spPr>
            <a:xfrm>
              <a:off x="466450" y="2983175"/>
              <a:ext cx="201150" cy="328600"/>
            </a:xfrm>
            <a:custGeom>
              <a:avLst/>
              <a:gdLst/>
              <a:ahLst/>
              <a:cxnLst/>
              <a:rect l="l" t="t" r="r" b="b"/>
              <a:pathLst>
                <a:path w="8046" h="13144" extrusionOk="0">
                  <a:moveTo>
                    <a:pt x="4672" y="1"/>
                  </a:moveTo>
                  <a:cubicBezTo>
                    <a:pt x="4474" y="1"/>
                    <a:pt x="4302" y="110"/>
                    <a:pt x="4114" y="236"/>
                  </a:cubicBezTo>
                  <a:cubicBezTo>
                    <a:pt x="3751" y="477"/>
                    <a:pt x="1936" y="1627"/>
                    <a:pt x="1271" y="2111"/>
                  </a:cubicBezTo>
                  <a:cubicBezTo>
                    <a:pt x="787" y="2413"/>
                    <a:pt x="727" y="2837"/>
                    <a:pt x="666" y="3623"/>
                  </a:cubicBezTo>
                  <a:cubicBezTo>
                    <a:pt x="666" y="3623"/>
                    <a:pt x="182" y="8764"/>
                    <a:pt x="61" y="10035"/>
                  </a:cubicBezTo>
                  <a:cubicBezTo>
                    <a:pt x="1" y="10882"/>
                    <a:pt x="364" y="10942"/>
                    <a:pt x="666" y="11244"/>
                  </a:cubicBezTo>
                  <a:cubicBezTo>
                    <a:pt x="969" y="11547"/>
                    <a:pt x="2239" y="12394"/>
                    <a:pt x="2904" y="12938"/>
                  </a:cubicBezTo>
                  <a:cubicBezTo>
                    <a:pt x="3077" y="13086"/>
                    <a:pt x="3249" y="13143"/>
                    <a:pt x="3417" y="13143"/>
                  </a:cubicBezTo>
                  <a:cubicBezTo>
                    <a:pt x="3662" y="13143"/>
                    <a:pt x="3899" y="13021"/>
                    <a:pt x="4114" y="12878"/>
                  </a:cubicBezTo>
                  <a:lnTo>
                    <a:pt x="6836" y="11184"/>
                  </a:lnTo>
                  <a:cubicBezTo>
                    <a:pt x="7380" y="10821"/>
                    <a:pt x="7320" y="10640"/>
                    <a:pt x="7380" y="10035"/>
                  </a:cubicBezTo>
                  <a:cubicBezTo>
                    <a:pt x="7380" y="9430"/>
                    <a:pt x="8046" y="3441"/>
                    <a:pt x="8046" y="2958"/>
                  </a:cubicBezTo>
                  <a:cubicBezTo>
                    <a:pt x="8046" y="2413"/>
                    <a:pt x="8046" y="2353"/>
                    <a:pt x="7864" y="2171"/>
                  </a:cubicBezTo>
                  <a:cubicBezTo>
                    <a:pt x="7622" y="1990"/>
                    <a:pt x="5929" y="961"/>
                    <a:pt x="5324" y="357"/>
                  </a:cubicBezTo>
                  <a:cubicBezTo>
                    <a:pt x="5062" y="95"/>
                    <a:pt x="4856" y="1"/>
                    <a:pt x="4672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8"/>
            <p:cNvSpPr/>
            <p:nvPr/>
          </p:nvSpPr>
          <p:spPr>
            <a:xfrm>
              <a:off x="466450" y="2983375"/>
              <a:ext cx="201150" cy="326875"/>
            </a:xfrm>
            <a:custGeom>
              <a:avLst/>
              <a:gdLst/>
              <a:ahLst/>
              <a:cxnLst/>
              <a:rect l="l" t="t" r="r" b="b"/>
              <a:pathLst>
                <a:path w="8046" h="13075" extrusionOk="0">
                  <a:moveTo>
                    <a:pt x="4628" y="1"/>
                  </a:moveTo>
                  <a:cubicBezTo>
                    <a:pt x="4447" y="1"/>
                    <a:pt x="4296" y="107"/>
                    <a:pt x="4114" y="228"/>
                  </a:cubicBezTo>
                  <a:cubicBezTo>
                    <a:pt x="3751" y="530"/>
                    <a:pt x="1997" y="1679"/>
                    <a:pt x="1271" y="2103"/>
                  </a:cubicBezTo>
                  <a:cubicBezTo>
                    <a:pt x="848" y="2405"/>
                    <a:pt x="727" y="2829"/>
                    <a:pt x="666" y="3615"/>
                  </a:cubicBezTo>
                  <a:cubicBezTo>
                    <a:pt x="666" y="3615"/>
                    <a:pt x="182" y="8756"/>
                    <a:pt x="61" y="10027"/>
                  </a:cubicBezTo>
                  <a:cubicBezTo>
                    <a:pt x="1" y="10874"/>
                    <a:pt x="364" y="10934"/>
                    <a:pt x="666" y="11236"/>
                  </a:cubicBezTo>
                  <a:cubicBezTo>
                    <a:pt x="969" y="11539"/>
                    <a:pt x="2239" y="12386"/>
                    <a:pt x="2904" y="12870"/>
                  </a:cubicBezTo>
                  <a:cubicBezTo>
                    <a:pt x="3077" y="13017"/>
                    <a:pt x="3249" y="13075"/>
                    <a:pt x="3417" y="13075"/>
                  </a:cubicBezTo>
                  <a:cubicBezTo>
                    <a:pt x="3662" y="13075"/>
                    <a:pt x="3899" y="12953"/>
                    <a:pt x="4114" y="12809"/>
                  </a:cubicBezTo>
                  <a:lnTo>
                    <a:pt x="6776" y="11116"/>
                  </a:lnTo>
                  <a:cubicBezTo>
                    <a:pt x="7320" y="10813"/>
                    <a:pt x="7320" y="10571"/>
                    <a:pt x="7320" y="10027"/>
                  </a:cubicBezTo>
                  <a:cubicBezTo>
                    <a:pt x="7320" y="9422"/>
                    <a:pt x="7985" y="3433"/>
                    <a:pt x="7985" y="2950"/>
                  </a:cubicBezTo>
                  <a:cubicBezTo>
                    <a:pt x="7985" y="2466"/>
                    <a:pt x="8046" y="2405"/>
                    <a:pt x="7804" y="2224"/>
                  </a:cubicBezTo>
                  <a:cubicBezTo>
                    <a:pt x="7622" y="2042"/>
                    <a:pt x="5929" y="1014"/>
                    <a:pt x="5324" y="409"/>
                  </a:cubicBezTo>
                  <a:cubicBezTo>
                    <a:pt x="5021" y="107"/>
                    <a:pt x="4810" y="1"/>
                    <a:pt x="4628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8"/>
            <p:cNvSpPr/>
            <p:nvPr/>
          </p:nvSpPr>
          <p:spPr>
            <a:xfrm>
              <a:off x="466450" y="2984700"/>
              <a:ext cx="199650" cy="324400"/>
            </a:xfrm>
            <a:custGeom>
              <a:avLst/>
              <a:gdLst/>
              <a:ahLst/>
              <a:cxnLst/>
              <a:rect l="l" t="t" r="r" b="b"/>
              <a:pathLst>
                <a:path w="7986" h="12976" extrusionOk="0">
                  <a:moveTo>
                    <a:pt x="4649" y="0"/>
                  </a:moveTo>
                  <a:cubicBezTo>
                    <a:pt x="4458" y="0"/>
                    <a:pt x="4302" y="109"/>
                    <a:pt x="4114" y="235"/>
                  </a:cubicBezTo>
                  <a:cubicBezTo>
                    <a:pt x="3751" y="477"/>
                    <a:pt x="1997" y="1626"/>
                    <a:pt x="1271" y="2110"/>
                  </a:cubicBezTo>
                  <a:cubicBezTo>
                    <a:pt x="848" y="2352"/>
                    <a:pt x="787" y="2836"/>
                    <a:pt x="666" y="3622"/>
                  </a:cubicBezTo>
                  <a:cubicBezTo>
                    <a:pt x="666" y="3622"/>
                    <a:pt x="243" y="8703"/>
                    <a:pt x="122" y="9974"/>
                  </a:cubicBezTo>
                  <a:cubicBezTo>
                    <a:pt x="1" y="10760"/>
                    <a:pt x="364" y="10821"/>
                    <a:pt x="666" y="11123"/>
                  </a:cubicBezTo>
                  <a:cubicBezTo>
                    <a:pt x="969" y="11425"/>
                    <a:pt x="2239" y="12272"/>
                    <a:pt x="2904" y="12817"/>
                  </a:cubicBezTo>
                  <a:cubicBezTo>
                    <a:pt x="3062" y="12930"/>
                    <a:pt x="3221" y="12975"/>
                    <a:pt x="3376" y="12975"/>
                  </a:cubicBezTo>
                  <a:cubicBezTo>
                    <a:pt x="3636" y="12975"/>
                    <a:pt x="3887" y="12847"/>
                    <a:pt x="4114" y="12696"/>
                  </a:cubicBezTo>
                  <a:lnTo>
                    <a:pt x="6776" y="11063"/>
                  </a:lnTo>
                  <a:cubicBezTo>
                    <a:pt x="7320" y="10700"/>
                    <a:pt x="7320" y="10518"/>
                    <a:pt x="7320" y="9913"/>
                  </a:cubicBezTo>
                  <a:cubicBezTo>
                    <a:pt x="7320" y="9308"/>
                    <a:pt x="7985" y="3380"/>
                    <a:pt x="7985" y="2897"/>
                  </a:cubicBezTo>
                  <a:cubicBezTo>
                    <a:pt x="7985" y="2413"/>
                    <a:pt x="7985" y="2352"/>
                    <a:pt x="7804" y="2171"/>
                  </a:cubicBezTo>
                  <a:cubicBezTo>
                    <a:pt x="7562" y="1989"/>
                    <a:pt x="5868" y="961"/>
                    <a:pt x="5324" y="356"/>
                  </a:cubicBezTo>
                  <a:cubicBezTo>
                    <a:pt x="5033" y="94"/>
                    <a:pt x="4826" y="0"/>
                    <a:pt x="4649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8"/>
            <p:cNvSpPr/>
            <p:nvPr/>
          </p:nvSpPr>
          <p:spPr>
            <a:xfrm>
              <a:off x="467975" y="2985600"/>
              <a:ext cx="198125" cy="323150"/>
            </a:xfrm>
            <a:custGeom>
              <a:avLst/>
              <a:gdLst/>
              <a:ahLst/>
              <a:cxnLst/>
              <a:rect l="l" t="t" r="r" b="b"/>
              <a:pathLst>
                <a:path w="7925" h="12926" extrusionOk="0">
                  <a:moveTo>
                    <a:pt x="4605" y="1"/>
                  </a:moveTo>
                  <a:cubicBezTo>
                    <a:pt x="4407" y="1"/>
                    <a:pt x="4247" y="130"/>
                    <a:pt x="4053" y="260"/>
                  </a:cubicBezTo>
                  <a:cubicBezTo>
                    <a:pt x="3690" y="501"/>
                    <a:pt x="1936" y="1590"/>
                    <a:pt x="1271" y="2074"/>
                  </a:cubicBezTo>
                  <a:cubicBezTo>
                    <a:pt x="787" y="2377"/>
                    <a:pt x="726" y="2800"/>
                    <a:pt x="666" y="3586"/>
                  </a:cubicBezTo>
                  <a:cubicBezTo>
                    <a:pt x="666" y="3586"/>
                    <a:pt x="182" y="8607"/>
                    <a:pt x="61" y="9877"/>
                  </a:cubicBezTo>
                  <a:cubicBezTo>
                    <a:pt x="0" y="10724"/>
                    <a:pt x="363" y="10785"/>
                    <a:pt x="666" y="11087"/>
                  </a:cubicBezTo>
                  <a:cubicBezTo>
                    <a:pt x="968" y="11389"/>
                    <a:pt x="2178" y="12236"/>
                    <a:pt x="2843" y="12720"/>
                  </a:cubicBezTo>
                  <a:cubicBezTo>
                    <a:pt x="3040" y="12868"/>
                    <a:pt x="3217" y="12925"/>
                    <a:pt x="3382" y="12925"/>
                  </a:cubicBezTo>
                  <a:cubicBezTo>
                    <a:pt x="3623" y="12925"/>
                    <a:pt x="3838" y="12803"/>
                    <a:pt x="4053" y="12660"/>
                  </a:cubicBezTo>
                  <a:lnTo>
                    <a:pt x="6715" y="10966"/>
                  </a:lnTo>
                  <a:cubicBezTo>
                    <a:pt x="7259" y="10664"/>
                    <a:pt x="7199" y="10482"/>
                    <a:pt x="7259" y="9877"/>
                  </a:cubicBezTo>
                  <a:cubicBezTo>
                    <a:pt x="7259" y="9272"/>
                    <a:pt x="7864" y="3405"/>
                    <a:pt x="7924" y="2921"/>
                  </a:cubicBezTo>
                  <a:cubicBezTo>
                    <a:pt x="7924" y="2437"/>
                    <a:pt x="7924" y="2377"/>
                    <a:pt x="7743" y="2135"/>
                  </a:cubicBezTo>
                  <a:cubicBezTo>
                    <a:pt x="7501" y="1953"/>
                    <a:pt x="5807" y="985"/>
                    <a:pt x="5263" y="380"/>
                  </a:cubicBezTo>
                  <a:cubicBezTo>
                    <a:pt x="4981" y="99"/>
                    <a:pt x="4778" y="1"/>
                    <a:pt x="4605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8"/>
            <p:cNvSpPr/>
            <p:nvPr/>
          </p:nvSpPr>
          <p:spPr>
            <a:xfrm>
              <a:off x="467975" y="2986400"/>
              <a:ext cx="198125" cy="321175"/>
            </a:xfrm>
            <a:custGeom>
              <a:avLst/>
              <a:gdLst/>
              <a:ahLst/>
              <a:cxnLst/>
              <a:rect l="l" t="t" r="r" b="b"/>
              <a:pathLst>
                <a:path w="7925" h="12847" extrusionOk="0">
                  <a:moveTo>
                    <a:pt x="4567" y="1"/>
                  </a:moveTo>
                  <a:cubicBezTo>
                    <a:pt x="4386" y="1"/>
                    <a:pt x="4235" y="107"/>
                    <a:pt x="4053" y="228"/>
                  </a:cubicBezTo>
                  <a:cubicBezTo>
                    <a:pt x="3690" y="469"/>
                    <a:pt x="1936" y="1619"/>
                    <a:pt x="1271" y="2042"/>
                  </a:cubicBezTo>
                  <a:cubicBezTo>
                    <a:pt x="847" y="2345"/>
                    <a:pt x="726" y="2768"/>
                    <a:pt x="666" y="3554"/>
                  </a:cubicBezTo>
                  <a:cubicBezTo>
                    <a:pt x="666" y="3554"/>
                    <a:pt x="182" y="8575"/>
                    <a:pt x="61" y="9845"/>
                  </a:cubicBezTo>
                  <a:cubicBezTo>
                    <a:pt x="0" y="10632"/>
                    <a:pt x="363" y="10692"/>
                    <a:pt x="666" y="10995"/>
                  </a:cubicBezTo>
                  <a:cubicBezTo>
                    <a:pt x="968" y="11297"/>
                    <a:pt x="2178" y="12144"/>
                    <a:pt x="2843" y="12688"/>
                  </a:cubicBezTo>
                  <a:cubicBezTo>
                    <a:pt x="3024" y="12801"/>
                    <a:pt x="3188" y="12847"/>
                    <a:pt x="3341" y="12847"/>
                  </a:cubicBezTo>
                  <a:cubicBezTo>
                    <a:pt x="3598" y="12847"/>
                    <a:pt x="3826" y="12719"/>
                    <a:pt x="4053" y="12567"/>
                  </a:cubicBezTo>
                  <a:lnTo>
                    <a:pt x="6715" y="10934"/>
                  </a:lnTo>
                  <a:cubicBezTo>
                    <a:pt x="7259" y="10632"/>
                    <a:pt x="7199" y="10390"/>
                    <a:pt x="7199" y="9845"/>
                  </a:cubicBezTo>
                  <a:cubicBezTo>
                    <a:pt x="7259" y="9240"/>
                    <a:pt x="7864" y="3373"/>
                    <a:pt x="7864" y="2889"/>
                  </a:cubicBezTo>
                  <a:cubicBezTo>
                    <a:pt x="7864" y="2405"/>
                    <a:pt x="7924" y="2345"/>
                    <a:pt x="7682" y="2163"/>
                  </a:cubicBezTo>
                  <a:cubicBezTo>
                    <a:pt x="7501" y="1982"/>
                    <a:pt x="5807" y="953"/>
                    <a:pt x="5263" y="409"/>
                  </a:cubicBezTo>
                  <a:cubicBezTo>
                    <a:pt x="4960" y="107"/>
                    <a:pt x="4749" y="1"/>
                    <a:pt x="4567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8"/>
            <p:cNvSpPr/>
            <p:nvPr/>
          </p:nvSpPr>
          <p:spPr>
            <a:xfrm>
              <a:off x="467975" y="2987125"/>
              <a:ext cx="196600" cy="320100"/>
            </a:xfrm>
            <a:custGeom>
              <a:avLst/>
              <a:gdLst/>
              <a:ahLst/>
              <a:cxnLst/>
              <a:rect l="l" t="t" r="r" b="b"/>
              <a:pathLst>
                <a:path w="7864" h="12804" extrusionOk="0">
                  <a:moveTo>
                    <a:pt x="4605" y="0"/>
                  </a:moveTo>
                  <a:cubicBezTo>
                    <a:pt x="4407" y="0"/>
                    <a:pt x="4247" y="130"/>
                    <a:pt x="4053" y="259"/>
                  </a:cubicBezTo>
                  <a:cubicBezTo>
                    <a:pt x="3690" y="501"/>
                    <a:pt x="1936" y="1590"/>
                    <a:pt x="1271" y="2074"/>
                  </a:cubicBezTo>
                  <a:cubicBezTo>
                    <a:pt x="847" y="2376"/>
                    <a:pt x="787" y="2800"/>
                    <a:pt x="666" y="3525"/>
                  </a:cubicBezTo>
                  <a:cubicBezTo>
                    <a:pt x="666" y="3525"/>
                    <a:pt x="242" y="8546"/>
                    <a:pt x="121" y="9816"/>
                  </a:cubicBezTo>
                  <a:cubicBezTo>
                    <a:pt x="0" y="10603"/>
                    <a:pt x="363" y="10663"/>
                    <a:pt x="666" y="10966"/>
                  </a:cubicBezTo>
                  <a:cubicBezTo>
                    <a:pt x="968" y="11268"/>
                    <a:pt x="2238" y="12115"/>
                    <a:pt x="2843" y="12599"/>
                  </a:cubicBezTo>
                  <a:cubicBezTo>
                    <a:pt x="3040" y="12746"/>
                    <a:pt x="3217" y="12804"/>
                    <a:pt x="3382" y="12804"/>
                  </a:cubicBezTo>
                  <a:cubicBezTo>
                    <a:pt x="3623" y="12804"/>
                    <a:pt x="3838" y="12682"/>
                    <a:pt x="4053" y="12538"/>
                  </a:cubicBezTo>
                  <a:lnTo>
                    <a:pt x="6654" y="10905"/>
                  </a:lnTo>
                  <a:cubicBezTo>
                    <a:pt x="7199" y="10542"/>
                    <a:pt x="7199" y="10361"/>
                    <a:pt x="7199" y="9756"/>
                  </a:cubicBezTo>
                  <a:cubicBezTo>
                    <a:pt x="7199" y="9211"/>
                    <a:pt x="7864" y="3344"/>
                    <a:pt x="7864" y="2860"/>
                  </a:cubicBezTo>
                  <a:cubicBezTo>
                    <a:pt x="7864" y="2376"/>
                    <a:pt x="7864" y="2316"/>
                    <a:pt x="7682" y="2134"/>
                  </a:cubicBezTo>
                  <a:cubicBezTo>
                    <a:pt x="7440" y="1953"/>
                    <a:pt x="5807" y="985"/>
                    <a:pt x="5263" y="380"/>
                  </a:cubicBezTo>
                  <a:cubicBezTo>
                    <a:pt x="4981" y="98"/>
                    <a:pt x="4778" y="0"/>
                    <a:pt x="4605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8"/>
            <p:cNvSpPr/>
            <p:nvPr/>
          </p:nvSpPr>
          <p:spPr>
            <a:xfrm>
              <a:off x="469475" y="2987925"/>
              <a:ext cx="195100" cy="317800"/>
            </a:xfrm>
            <a:custGeom>
              <a:avLst/>
              <a:gdLst/>
              <a:ahLst/>
              <a:cxnLst/>
              <a:rect l="l" t="t" r="r" b="b"/>
              <a:pathLst>
                <a:path w="7804" h="12712" extrusionOk="0">
                  <a:moveTo>
                    <a:pt x="4500" y="0"/>
                  </a:moveTo>
                  <a:cubicBezTo>
                    <a:pt x="4326" y="0"/>
                    <a:pt x="4175" y="106"/>
                    <a:pt x="3993" y="227"/>
                  </a:cubicBezTo>
                  <a:cubicBezTo>
                    <a:pt x="3630" y="469"/>
                    <a:pt x="1936" y="1618"/>
                    <a:pt x="1211" y="2042"/>
                  </a:cubicBezTo>
                  <a:cubicBezTo>
                    <a:pt x="787" y="2344"/>
                    <a:pt x="727" y="2768"/>
                    <a:pt x="666" y="3554"/>
                  </a:cubicBezTo>
                  <a:cubicBezTo>
                    <a:pt x="666" y="3554"/>
                    <a:pt x="182" y="8514"/>
                    <a:pt x="61" y="9724"/>
                  </a:cubicBezTo>
                  <a:cubicBezTo>
                    <a:pt x="1" y="10571"/>
                    <a:pt x="364" y="10631"/>
                    <a:pt x="666" y="10873"/>
                  </a:cubicBezTo>
                  <a:cubicBezTo>
                    <a:pt x="969" y="11175"/>
                    <a:pt x="2178" y="12022"/>
                    <a:pt x="2783" y="12506"/>
                  </a:cubicBezTo>
                  <a:cubicBezTo>
                    <a:pt x="2980" y="12654"/>
                    <a:pt x="3157" y="12711"/>
                    <a:pt x="3322" y="12711"/>
                  </a:cubicBezTo>
                  <a:cubicBezTo>
                    <a:pt x="3563" y="12711"/>
                    <a:pt x="3778" y="12589"/>
                    <a:pt x="3993" y="12446"/>
                  </a:cubicBezTo>
                  <a:lnTo>
                    <a:pt x="6594" y="10813"/>
                  </a:lnTo>
                  <a:cubicBezTo>
                    <a:pt x="7139" y="10510"/>
                    <a:pt x="7139" y="10329"/>
                    <a:pt x="7139" y="9724"/>
                  </a:cubicBezTo>
                  <a:cubicBezTo>
                    <a:pt x="7139" y="9119"/>
                    <a:pt x="7743" y="3372"/>
                    <a:pt x="7743" y="2889"/>
                  </a:cubicBezTo>
                  <a:cubicBezTo>
                    <a:pt x="7804" y="2405"/>
                    <a:pt x="7804" y="2344"/>
                    <a:pt x="7622" y="2163"/>
                  </a:cubicBezTo>
                  <a:cubicBezTo>
                    <a:pt x="7380" y="1981"/>
                    <a:pt x="5747" y="953"/>
                    <a:pt x="5142" y="408"/>
                  </a:cubicBezTo>
                  <a:cubicBezTo>
                    <a:pt x="4870" y="106"/>
                    <a:pt x="4674" y="0"/>
                    <a:pt x="4500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8"/>
            <p:cNvSpPr/>
            <p:nvPr/>
          </p:nvSpPr>
          <p:spPr>
            <a:xfrm>
              <a:off x="422600" y="2914200"/>
              <a:ext cx="285850" cy="465750"/>
            </a:xfrm>
            <a:custGeom>
              <a:avLst/>
              <a:gdLst/>
              <a:ahLst/>
              <a:cxnLst/>
              <a:rect l="l" t="t" r="r" b="b"/>
              <a:pathLst>
                <a:path w="11434" h="18630" extrusionOk="0">
                  <a:moveTo>
                    <a:pt x="6602" y="0"/>
                  </a:moveTo>
                  <a:cubicBezTo>
                    <a:pt x="6337" y="0"/>
                    <a:pt x="6110" y="152"/>
                    <a:pt x="5868" y="333"/>
                  </a:cubicBezTo>
                  <a:cubicBezTo>
                    <a:pt x="5324" y="696"/>
                    <a:pt x="2783" y="2329"/>
                    <a:pt x="1815" y="2995"/>
                  </a:cubicBezTo>
                  <a:cubicBezTo>
                    <a:pt x="1150" y="3418"/>
                    <a:pt x="1089" y="4023"/>
                    <a:pt x="968" y="5172"/>
                  </a:cubicBezTo>
                  <a:cubicBezTo>
                    <a:pt x="968" y="5172"/>
                    <a:pt x="303" y="12431"/>
                    <a:pt x="122" y="14245"/>
                  </a:cubicBezTo>
                  <a:cubicBezTo>
                    <a:pt x="1" y="15455"/>
                    <a:pt x="545" y="15516"/>
                    <a:pt x="968" y="15939"/>
                  </a:cubicBezTo>
                  <a:cubicBezTo>
                    <a:pt x="1392" y="16363"/>
                    <a:pt x="3146" y="17633"/>
                    <a:pt x="4114" y="18359"/>
                  </a:cubicBezTo>
                  <a:cubicBezTo>
                    <a:pt x="4380" y="18552"/>
                    <a:pt x="4627" y="18630"/>
                    <a:pt x="4862" y="18630"/>
                  </a:cubicBezTo>
                  <a:cubicBezTo>
                    <a:pt x="5215" y="18630"/>
                    <a:pt x="5541" y="18455"/>
                    <a:pt x="5868" y="18238"/>
                  </a:cubicBezTo>
                  <a:lnTo>
                    <a:pt x="9679" y="15879"/>
                  </a:lnTo>
                  <a:cubicBezTo>
                    <a:pt x="10465" y="15395"/>
                    <a:pt x="10405" y="15092"/>
                    <a:pt x="10465" y="14245"/>
                  </a:cubicBezTo>
                  <a:cubicBezTo>
                    <a:pt x="10465" y="13399"/>
                    <a:pt x="11373" y="4870"/>
                    <a:pt x="11373" y="4144"/>
                  </a:cubicBezTo>
                  <a:cubicBezTo>
                    <a:pt x="11433" y="3478"/>
                    <a:pt x="11433" y="3357"/>
                    <a:pt x="11131" y="3116"/>
                  </a:cubicBezTo>
                  <a:cubicBezTo>
                    <a:pt x="10828" y="2813"/>
                    <a:pt x="8409" y="1422"/>
                    <a:pt x="7562" y="575"/>
                  </a:cubicBezTo>
                  <a:cubicBezTo>
                    <a:pt x="7169" y="152"/>
                    <a:pt x="6866" y="0"/>
                    <a:pt x="6602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8"/>
            <p:cNvSpPr/>
            <p:nvPr/>
          </p:nvSpPr>
          <p:spPr>
            <a:xfrm>
              <a:off x="474025" y="3150850"/>
              <a:ext cx="157300" cy="133175"/>
            </a:xfrm>
            <a:custGeom>
              <a:avLst/>
              <a:gdLst/>
              <a:ahLst/>
              <a:cxnLst/>
              <a:rect l="l" t="t" r="r" b="b"/>
              <a:pathLst>
                <a:path w="6292" h="5327" extrusionOk="0">
                  <a:moveTo>
                    <a:pt x="3146" y="1"/>
                  </a:moveTo>
                  <a:cubicBezTo>
                    <a:pt x="1392" y="1"/>
                    <a:pt x="0" y="1150"/>
                    <a:pt x="0" y="2602"/>
                  </a:cubicBezTo>
                  <a:cubicBezTo>
                    <a:pt x="0" y="4114"/>
                    <a:pt x="1392" y="5324"/>
                    <a:pt x="3146" y="5324"/>
                  </a:cubicBezTo>
                  <a:cubicBezTo>
                    <a:pt x="3188" y="5325"/>
                    <a:pt x="3230" y="5326"/>
                    <a:pt x="3272" y="5326"/>
                  </a:cubicBezTo>
                  <a:cubicBezTo>
                    <a:pt x="4966" y="5326"/>
                    <a:pt x="6291" y="4140"/>
                    <a:pt x="6291" y="2723"/>
                  </a:cubicBezTo>
                  <a:cubicBezTo>
                    <a:pt x="6291" y="1271"/>
                    <a:pt x="4900" y="61"/>
                    <a:pt x="3146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8"/>
            <p:cNvSpPr/>
            <p:nvPr/>
          </p:nvSpPr>
          <p:spPr>
            <a:xfrm>
              <a:off x="1190825" y="2963075"/>
              <a:ext cx="320600" cy="443200"/>
            </a:xfrm>
            <a:custGeom>
              <a:avLst/>
              <a:gdLst/>
              <a:ahLst/>
              <a:cxnLst/>
              <a:rect l="l" t="t" r="r" b="b"/>
              <a:pathLst>
                <a:path w="12824" h="17728" extrusionOk="0">
                  <a:moveTo>
                    <a:pt x="6413" y="0"/>
                  </a:moveTo>
                  <a:cubicBezTo>
                    <a:pt x="6161" y="0"/>
                    <a:pt x="5940" y="91"/>
                    <a:pt x="5686" y="193"/>
                  </a:cubicBezTo>
                  <a:cubicBezTo>
                    <a:pt x="5142" y="435"/>
                    <a:pt x="2178" y="1584"/>
                    <a:pt x="1028" y="2007"/>
                  </a:cubicBezTo>
                  <a:cubicBezTo>
                    <a:pt x="363" y="2310"/>
                    <a:pt x="242" y="2915"/>
                    <a:pt x="242" y="3943"/>
                  </a:cubicBezTo>
                  <a:cubicBezTo>
                    <a:pt x="242" y="3943"/>
                    <a:pt x="61" y="10839"/>
                    <a:pt x="0" y="12532"/>
                  </a:cubicBezTo>
                  <a:cubicBezTo>
                    <a:pt x="0" y="13682"/>
                    <a:pt x="605" y="13863"/>
                    <a:pt x="1210" y="14347"/>
                  </a:cubicBezTo>
                  <a:cubicBezTo>
                    <a:pt x="1754" y="14831"/>
                    <a:pt x="3992" y="16404"/>
                    <a:pt x="5202" y="17311"/>
                  </a:cubicBezTo>
                  <a:cubicBezTo>
                    <a:pt x="5642" y="17625"/>
                    <a:pt x="6033" y="17727"/>
                    <a:pt x="6392" y="17727"/>
                  </a:cubicBezTo>
                  <a:cubicBezTo>
                    <a:pt x="6724" y="17727"/>
                    <a:pt x="7029" y="17640"/>
                    <a:pt x="7319" y="17553"/>
                  </a:cubicBezTo>
                  <a:lnTo>
                    <a:pt x="11735" y="15980"/>
                  </a:lnTo>
                  <a:cubicBezTo>
                    <a:pt x="12642" y="15617"/>
                    <a:pt x="12582" y="15375"/>
                    <a:pt x="12521" y="14529"/>
                  </a:cubicBezTo>
                  <a:cubicBezTo>
                    <a:pt x="12461" y="13742"/>
                    <a:pt x="12824" y="5637"/>
                    <a:pt x="12763" y="4971"/>
                  </a:cubicBezTo>
                  <a:cubicBezTo>
                    <a:pt x="12703" y="4306"/>
                    <a:pt x="12763" y="4185"/>
                    <a:pt x="12340" y="3883"/>
                  </a:cubicBezTo>
                  <a:cubicBezTo>
                    <a:pt x="11916" y="3580"/>
                    <a:pt x="8892" y="1705"/>
                    <a:pt x="7803" y="737"/>
                  </a:cubicBezTo>
                  <a:cubicBezTo>
                    <a:pt x="7171" y="175"/>
                    <a:pt x="6763" y="0"/>
                    <a:pt x="6413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8"/>
            <p:cNvSpPr/>
            <p:nvPr/>
          </p:nvSpPr>
          <p:spPr>
            <a:xfrm>
              <a:off x="1190825" y="2964575"/>
              <a:ext cx="319100" cy="440775"/>
            </a:xfrm>
            <a:custGeom>
              <a:avLst/>
              <a:gdLst/>
              <a:ahLst/>
              <a:cxnLst/>
              <a:rect l="l" t="t" r="r" b="b"/>
              <a:pathLst>
                <a:path w="12764" h="17631" extrusionOk="0">
                  <a:moveTo>
                    <a:pt x="6413" y="1"/>
                  </a:moveTo>
                  <a:cubicBezTo>
                    <a:pt x="6161" y="1"/>
                    <a:pt x="5940" y="92"/>
                    <a:pt x="5686" y="193"/>
                  </a:cubicBezTo>
                  <a:cubicBezTo>
                    <a:pt x="5142" y="435"/>
                    <a:pt x="2178" y="1524"/>
                    <a:pt x="1089" y="2008"/>
                  </a:cubicBezTo>
                  <a:cubicBezTo>
                    <a:pt x="363" y="2250"/>
                    <a:pt x="242" y="2855"/>
                    <a:pt x="242" y="3943"/>
                  </a:cubicBezTo>
                  <a:cubicBezTo>
                    <a:pt x="242" y="3943"/>
                    <a:pt x="61" y="10779"/>
                    <a:pt x="61" y="12472"/>
                  </a:cubicBezTo>
                  <a:cubicBezTo>
                    <a:pt x="0" y="13622"/>
                    <a:pt x="665" y="13803"/>
                    <a:pt x="1210" y="14287"/>
                  </a:cubicBezTo>
                  <a:cubicBezTo>
                    <a:pt x="1754" y="14771"/>
                    <a:pt x="4053" y="16283"/>
                    <a:pt x="5202" y="17191"/>
                  </a:cubicBezTo>
                  <a:cubicBezTo>
                    <a:pt x="5657" y="17515"/>
                    <a:pt x="6059" y="17631"/>
                    <a:pt x="6427" y="17631"/>
                  </a:cubicBezTo>
                  <a:cubicBezTo>
                    <a:pt x="6746" y="17631"/>
                    <a:pt x="7039" y="17545"/>
                    <a:pt x="7319" y="17432"/>
                  </a:cubicBezTo>
                  <a:lnTo>
                    <a:pt x="11735" y="15860"/>
                  </a:lnTo>
                  <a:cubicBezTo>
                    <a:pt x="12642" y="15557"/>
                    <a:pt x="12582" y="15255"/>
                    <a:pt x="12521" y="14469"/>
                  </a:cubicBezTo>
                  <a:cubicBezTo>
                    <a:pt x="12461" y="13622"/>
                    <a:pt x="12763" y="5577"/>
                    <a:pt x="12763" y="4911"/>
                  </a:cubicBezTo>
                  <a:cubicBezTo>
                    <a:pt x="12703" y="4246"/>
                    <a:pt x="12703" y="4185"/>
                    <a:pt x="12340" y="3823"/>
                  </a:cubicBezTo>
                  <a:cubicBezTo>
                    <a:pt x="11916" y="3520"/>
                    <a:pt x="8831" y="1705"/>
                    <a:pt x="7803" y="738"/>
                  </a:cubicBezTo>
                  <a:cubicBezTo>
                    <a:pt x="7171" y="175"/>
                    <a:pt x="6763" y="1"/>
                    <a:pt x="6413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8"/>
            <p:cNvSpPr/>
            <p:nvPr/>
          </p:nvSpPr>
          <p:spPr>
            <a:xfrm>
              <a:off x="1192325" y="2964575"/>
              <a:ext cx="317600" cy="439800"/>
            </a:xfrm>
            <a:custGeom>
              <a:avLst/>
              <a:gdLst/>
              <a:ahLst/>
              <a:cxnLst/>
              <a:rect l="l" t="t" r="r" b="b"/>
              <a:pathLst>
                <a:path w="12704" h="17592" extrusionOk="0">
                  <a:moveTo>
                    <a:pt x="6353" y="1"/>
                  </a:moveTo>
                  <a:cubicBezTo>
                    <a:pt x="6101" y="1"/>
                    <a:pt x="5880" y="92"/>
                    <a:pt x="5626" y="193"/>
                  </a:cubicBezTo>
                  <a:cubicBezTo>
                    <a:pt x="5082" y="496"/>
                    <a:pt x="2178" y="1584"/>
                    <a:pt x="1029" y="2008"/>
                  </a:cubicBezTo>
                  <a:cubicBezTo>
                    <a:pt x="303" y="2310"/>
                    <a:pt x="243" y="2855"/>
                    <a:pt x="182" y="3943"/>
                  </a:cubicBezTo>
                  <a:cubicBezTo>
                    <a:pt x="182" y="3943"/>
                    <a:pt x="61" y="10779"/>
                    <a:pt x="1" y="12472"/>
                  </a:cubicBezTo>
                  <a:cubicBezTo>
                    <a:pt x="1" y="13561"/>
                    <a:pt x="605" y="13743"/>
                    <a:pt x="1150" y="14287"/>
                  </a:cubicBezTo>
                  <a:cubicBezTo>
                    <a:pt x="1755" y="14771"/>
                    <a:pt x="3993" y="16283"/>
                    <a:pt x="5142" y="17130"/>
                  </a:cubicBezTo>
                  <a:cubicBezTo>
                    <a:pt x="5580" y="17474"/>
                    <a:pt x="5969" y="17592"/>
                    <a:pt x="6327" y="17592"/>
                  </a:cubicBezTo>
                  <a:cubicBezTo>
                    <a:pt x="6661" y="17592"/>
                    <a:pt x="6967" y="17489"/>
                    <a:pt x="7259" y="17372"/>
                  </a:cubicBezTo>
                  <a:lnTo>
                    <a:pt x="11675" y="15860"/>
                  </a:lnTo>
                  <a:cubicBezTo>
                    <a:pt x="12522" y="15557"/>
                    <a:pt x="12461" y="15255"/>
                    <a:pt x="12401" y="14408"/>
                  </a:cubicBezTo>
                  <a:cubicBezTo>
                    <a:pt x="12340" y="13622"/>
                    <a:pt x="12703" y="5637"/>
                    <a:pt x="12643" y="4911"/>
                  </a:cubicBezTo>
                  <a:cubicBezTo>
                    <a:pt x="12582" y="4246"/>
                    <a:pt x="12643" y="4185"/>
                    <a:pt x="12219" y="3883"/>
                  </a:cubicBezTo>
                  <a:cubicBezTo>
                    <a:pt x="11856" y="3520"/>
                    <a:pt x="8771" y="1705"/>
                    <a:pt x="7743" y="738"/>
                  </a:cubicBezTo>
                  <a:cubicBezTo>
                    <a:pt x="7111" y="175"/>
                    <a:pt x="6703" y="1"/>
                    <a:pt x="6353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8"/>
            <p:cNvSpPr/>
            <p:nvPr/>
          </p:nvSpPr>
          <p:spPr>
            <a:xfrm>
              <a:off x="1192325" y="2966100"/>
              <a:ext cx="317600" cy="437750"/>
            </a:xfrm>
            <a:custGeom>
              <a:avLst/>
              <a:gdLst/>
              <a:ahLst/>
              <a:cxnLst/>
              <a:rect l="l" t="t" r="r" b="b"/>
              <a:pathLst>
                <a:path w="12704" h="17510" extrusionOk="0">
                  <a:moveTo>
                    <a:pt x="6353" y="0"/>
                  </a:moveTo>
                  <a:cubicBezTo>
                    <a:pt x="6101" y="0"/>
                    <a:pt x="5880" y="91"/>
                    <a:pt x="5626" y="193"/>
                  </a:cubicBezTo>
                  <a:cubicBezTo>
                    <a:pt x="5082" y="435"/>
                    <a:pt x="2178" y="1523"/>
                    <a:pt x="1029" y="2007"/>
                  </a:cubicBezTo>
                  <a:cubicBezTo>
                    <a:pt x="363" y="2249"/>
                    <a:pt x="243" y="2854"/>
                    <a:pt x="243" y="3882"/>
                  </a:cubicBezTo>
                  <a:cubicBezTo>
                    <a:pt x="243" y="3882"/>
                    <a:pt x="61" y="10718"/>
                    <a:pt x="61" y="12411"/>
                  </a:cubicBezTo>
                  <a:cubicBezTo>
                    <a:pt x="1" y="13500"/>
                    <a:pt x="605" y="13682"/>
                    <a:pt x="1210" y="14166"/>
                  </a:cubicBezTo>
                  <a:cubicBezTo>
                    <a:pt x="1755" y="14649"/>
                    <a:pt x="3993" y="16162"/>
                    <a:pt x="5203" y="17069"/>
                  </a:cubicBezTo>
                  <a:cubicBezTo>
                    <a:pt x="5625" y="17394"/>
                    <a:pt x="6012" y="17509"/>
                    <a:pt x="6373" y="17509"/>
                  </a:cubicBezTo>
                  <a:cubicBezTo>
                    <a:pt x="6686" y="17509"/>
                    <a:pt x="6979" y="17423"/>
                    <a:pt x="7259" y="17311"/>
                  </a:cubicBezTo>
                  <a:lnTo>
                    <a:pt x="11614" y="15738"/>
                  </a:lnTo>
                  <a:cubicBezTo>
                    <a:pt x="12522" y="15436"/>
                    <a:pt x="12461" y="15194"/>
                    <a:pt x="12401" y="14347"/>
                  </a:cubicBezTo>
                  <a:cubicBezTo>
                    <a:pt x="12340" y="13561"/>
                    <a:pt x="12703" y="5576"/>
                    <a:pt x="12643" y="4911"/>
                  </a:cubicBezTo>
                  <a:cubicBezTo>
                    <a:pt x="12582" y="4185"/>
                    <a:pt x="12643" y="4124"/>
                    <a:pt x="12219" y="3822"/>
                  </a:cubicBezTo>
                  <a:cubicBezTo>
                    <a:pt x="11796" y="3520"/>
                    <a:pt x="8771" y="1705"/>
                    <a:pt x="7743" y="737"/>
                  </a:cubicBezTo>
                  <a:cubicBezTo>
                    <a:pt x="7111" y="175"/>
                    <a:pt x="6703" y="0"/>
                    <a:pt x="6353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8"/>
            <p:cNvSpPr/>
            <p:nvPr/>
          </p:nvSpPr>
          <p:spPr>
            <a:xfrm>
              <a:off x="1192325" y="2967000"/>
              <a:ext cx="316075" cy="435325"/>
            </a:xfrm>
            <a:custGeom>
              <a:avLst/>
              <a:gdLst/>
              <a:ahLst/>
              <a:cxnLst/>
              <a:rect l="l" t="t" r="r" b="b"/>
              <a:pathLst>
                <a:path w="12643" h="17413" extrusionOk="0">
                  <a:moveTo>
                    <a:pt x="6404" y="1"/>
                  </a:moveTo>
                  <a:cubicBezTo>
                    <a:pt x="6131" y="1"/>
                    <a:pt x="5897" y="109"/>
                    <a:pt x="5626" y="217"/>
                  </a:cubicBezTo>
                  <a:cubicBezTo>
                    <a:pt x="5082" y="459"/>
                    <a:pt x="2178" y="1548"/>
                    <a:pt x="1089" y="1971"/>
                  </a:cubicBezTo>
                  <a:cubicBezTo>
                    <a:pt x="363" y="2274"/>
                    <a:pt x="303" y="2818"/>
                    <a:pt x="243" y="3846"/>
                  </a:cubicBezTo>
                  <a:cubicBezTo>
                    <a:pt x="243" y="3846"/>
                    <a:pt x="122" y="10621"/>
                    <a:pt x="61" y="12375"/>
                  </a:cubicBezTo>
                  <a:cubicBezTo>
                    <a:pt x="1" y="13464"/>
                    <a:pt x="666" y="13646"/>
                    <a:pt x="1210" y="14130"/>
                  </a:cubicBezTo>
                  <a:cubicBezTo>
                    <a:pt x="1755" y="14613"/>
                    <a:pt x="3993" y="16126"/>
                    <a:pt x="5203" y="16973"/>
                  </a:cubicBezTo>
                  <a:cubicBezTo>
                    <a:pt x="5625" y="17297"/>
                    <a:pt x="6012" y="17413"/>
                    <a:pt x="6373" y="17413"/>
                  </a:cubicBezTo>
                  <a:cubicBezTo>
                    <a:pt x="6686" y="17413"/>
                    <a:pt x="6979" y="17327"/>
                    <a:pt x="7259" y="17215"/>
                  </a:cubicBezTo>
                  <a:lnTo>
                    <a:pt x="11614" y="15702"/>
                  </a:lnTo>
                  <a:cubicBezTo>
                    <a:pt x="12522" y="15400"/>
                    <a:pt x="12401" y="15097"/>
                    <a:pt x="12401" y="14311"/>
                  </a:cubicBezTo>
                  <a:cubicBezTo>
                    <a:pt x="12340" y="13464"/>
                    <a:pt x="12643" y="5540"/>
                    <a:pt x="12582" y="4875"/>
                  </a:cubicBezTo>
                  <a:cubicBezTo>
                    <a:pt x="12522" y="4209"/>
                    <a:pt x="12582" y="4149"/>
                    <a:pt x="12219" y="3786"/>
                  </a:cubicBezTo>
                  <a:cubicBezTo>
                    <a:pt x="11796" y="3484"/>
                    <a:pt x="8771" y="1669"/>
                    <a:pt x="7743" y="701"/>
                  </a:cubicBezTo>
                  <a:cubicBezTo>
                    <a:pt x="7141" y="166"/>
                    <a:pt x="6743" y="1"/>
                    <a:pt x="6404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8"/>
            <p:cNvSpPr/>
            <p:nvPr/>
          </p:nvSpPr>
          <p:spPr>
            <a:xfrm>
              <a:off x="1193850" y="2967600"/>
              <a:ext cx="314550" cy="434725"/>
            </a:xfrm>
            <a:custGeom>
              <a:avLst/>
              <a:gdLst/>
              <a:ahLst/>
              <a:cxnLst/>
              <a:rect l="l" t="t" r="r" b="b"/>
              <a:pathLst>
                <a:path w="12582" h="17389" extrusionOk="0">
                  <a:moveTo>
                    <a:pt x="6288" y="1"/>
                  </a:moveTo>
                  <a:cubicBezTo>
                    <a:pt x="6040" y="1"/>
                    <a:pt x="5819" y="92"/>
                    <a:pt x="5565" y="193"/>
                  </a:cubicBezTo>
                  <a:cubicBezTo>
                    <a:pt x="5021" y="435"/>
                    <a:pt x="2178" y="1524"/>
                    <a:pt x="1028" y="1947"/>
                  </a:cubicBezTo>
                  <a:cubicBezTo>
                    <a:pt x="302" y="2250"/>
                    <a:pt x="242" y="2855"/>
                    <a:pt x="242" y="3883"/>
                  </a:cubicBezTo>
                  <a:cubicBezTo>
                    <a:pt x="242" y="3883"/>
                    <a:pt x="61" y="10597"/>
                    <a:pt x="0" y="12291"/>
                  </a:cubicBezTo>
                  <a:cubicBezTo>
                    <a:pt x="0" y="13440"/>
                    <a:pt x="605" y="13561"/>
                    <a:pt x="1149" y="14106"/>
                  </a:cubicBezTo>
                  <a:cubicBezTo>
                    <a:pt x="1694" y="14589"/>
                    <a:pt x="3932" y="16102"/>
                    <a:pt x="5142" y="16949"/>
                  </a:cubicBezTo>
                  <a:cubicBezTo>
                    <a:pt x="5564" y="17273"/>
                    <a:pt x="5951" y="17389"/>
                    <a:pt x="6312" y="17389"/>
                  </a:cubicBezTo>
                  <a:cubicBezTo>
                    <a:pt x="6625" y="17389"/>
                    <a:pt x="6918" y="17303"/>
                    <a:pt x="7198" y="17191"/>
                  </a:cubicBezTo>
                  <a:lnTo>
                    <a:pt x="11553" y="15618"/>
                  </a:lnTo>
                  <a:cubicBezTo>
                    <a:pt x="12400" y="15315"/>
                    <a:pt x="12340" y="15073"/>
                    <a:pt x="12279" y="14227"/>
                  </a:cubicBezTo>
                  <a:cubicBezTo>
                    <a:pt x="12219" y="13440"/>
                    <a:pt x="12582" y="5516"/>
                    <a:pt x="12521" y="4851"/>
                  </a:cubicBezTo>
                  <a:cubicBezTo>
                    <a:pt x="12461" y="4185"/>
                    <a:pt x="12521" y="4125"/>
                    <a:pt x="12098" y="3822"/>
                  </a:cubicBezTo>
                  <a:cubicBezTo>
                    <a:pt x="11735" y="3460"/>
                    <a:pt x="8710" y="1645"/>
                    <a:pt x="7622" y="738"/>
                  </a:cubicBezTo>
                  <a:cubicBezTo>
                    <a:pt x="7024" y="175"/>
                    <a:pt x="6631" y="1"/>
                    <a:pt x="6288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8"/>
            <p:cNvSpPr/>
            <p:nvPr/>
          </p:nvSpPr>
          <p:spPr>
            <a:xfrm>
              <a:off x="1193850" y="2968525"/>
              <a:ext cx="313050" cy="432300"/>
            </a:xfrm>
            <a:custGeom>
              <a:avLst/>
              <a:gdLst/>
              <a:ahLst/>
              <a:cxnLst/>
              <a:rect l="l" t="t" r="r" b="b"/>
              <a:pathLst>
                <a:path w="12522" h="17292" extrusionOk="0">
                  <a:moveTo>
                    <a:pt x="6338" y="0"/>
                  </a:moveTo>
                  <a:cubicBezTo>
                    <a:pt x="6070" y="0"/>
                    <a:pt x="5836" y="108"/>
                    <a:pt x="5565" y="217"/>
                  </a:cubicBezTo>
                  <a:cubicBezTo>
                    <a:pt x="5021" y="459"/>
                    <a:pt x="2178" y="1547"/>
                    <a:pt x="1028" y="1971"/>
                  </a:cubicBezTo>
                  <a:cubicBezTo>
                    <a:pt x="363" y="2213"/>
                    <a:pt x="242" y="2818"/>
                    <a:pt x="242" y="3846"/>
                  </a:cubicBezTo>
                  <a:cubicBezTo>
                    <a:pt x="242" y="3846"/>
                    <a:pt x="61" y="10560"/>
                    <a:pt x="61" y="12254"/>
                  </a:cubicBezTo>
                  <a:cubicBezTo>
                    <a:pt x="0" y="13343"/>
                    <a:pt x="665" y="13524"/>
                    <a:pt x="1210" y="14008"/>
                  </a:cubicBezTo>
                  <a:cubicBezTo>
                    <a:pt x="1754" y="14492"/>
                    <a:pt x="3932" y="16004"/>
                    <a:pt x="5142" y="16851"/>
                  </a:cubicBezTo>
                  <a:cubicBezTo>
                    <a:pt x="5564" y="17176"/>
                    <a:pt x="5951" y="17291"/>
                    <a:pt x="6312" y="17291"/>
                  </a:cubicBezTo>
                  <a:cubicBezTo>
                    <a:pt x="6625" y="17291"/>
                    <a:pt x="6918" y="17205"/>
                    <a:pt x="7198" y="17093"/>
                  </a:cubicBezTo>
                  <a:lnTo>
                    <a:pt x="11493" y="15581"/>
                  </a:lnTo>
                  <a:cubicBezTo>
                    <a:pt x="12400" y="15278"/>
                    <a:pt x="12340" y="14976"/>
                    <a:pt x="12279" y="14190"/>
                  </a:cubicBezTo>
                  <a:cubicBezTo>
                    <a:pt x="12219" y="13403"/>
                    <a:pt x="12521" y="5479"/>
                    <a:pt x="12521" y="4814"/>
                  </a:cubicBezTo>
                  <a:cubicBezTo>
                    <a:pt x="12461" y="4148"/>
                    <a:pt x="12461" y="4088"/>
                    <a:pt x="12098" y="3785"/>
                  </a:cubicBezTo>
                  <a:cubicBezTo>
                    <a:pt x="11674" y="3483"/>
                    <a:pt x="8710" y="1668"/>
                    <a:pt x="7622" y="701"/>
                  </a:cubicBezTo>
                  <a:cubicBezTo>
                    <a:pt x="7053" y="166"/>
                    <a:pt x="6670" y="0"/>
                    <a:pt x="6338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>
              <a:off x="1195350" y="2969125"/>
              <a:ext cx="311550" cy="431700"/>
            </a:xfrm>
            <a:custGeom>
              <a:avLst/>
              <a:gdLst/>
              <a:ahLst/>
              <a:cxnLst/>
              <a:rect l="l" t="t" r="r" b="b"/>
              <a:pathLst>
                <a:path w="12462" h="17268" extrusionOk="0">
                  <a:moveTo>
                    <a:pt x="6240" y="0"/>
                  </a:moveTo>
                  <a:cubicBezTo>
                    <a:pt x="6001" y="0"/>
                    <a:pt x="5794" y="91"/>
                    <a:pt x="5566" y="193"/>
                  </a:cubicBezTo>
                  <a:cubicBezTo>
                    <a:pt x="4961" y="435"/>
                    <a:pt x="2118" y="1523"/>
                    <a:pt x="1029" y="1947"/>
                  </a:cubicBezTo>
                  <a:cubicBezTo>
                    <a:pt x="303" y="2249"/>
                    <a:pt x="242" y="2794"/>
                    <a:pt x="182" y="3822"/>
                  </a:cubicBezTo>
                  <a:cubicBezTo>
                    <a:pt x="182" y="3822"/>
                    <a:pt x="61" y="10536"/>
                    <a:pt x="1" y="12230"/>
                  </a:cubicBezTo>
                  <a:cubicBezTo>
                    <a:pt x="1" y="13319"/>
                    <a:pt x="605" y="13500"/>
                    <a:pt x="1150" y="13984"/>
                  </a:cubicBezTo>
                  <a:cubicBezTo>
                    <a:pt x="1694" y="14468"/>
                    <a:pt x="3872" y="15980"/>
                    <a:pt x="5082" y="16827"/>
                  </a:cubicBezTo>
                  <a:cubicBezTo>
                    <a:pt x="5504" y="17152"/>
                    <a:pt x="5891" y="17267"/>
                    <a:pt x="6252" y="17267"/>
                  </a:cubicBezTo>
                  <a:cubicBezTo>
                    <a:pt x="6565" y="17267"/>
                    <a:pt x="6858" y="17181"/>
                    <a:pt x="7138" y="17069"/>
                  </a:cubicBezTo>
                  <a:lnTo>
                    <a:pt x="11433" y="15557"/>
                  </a:lnTo>
                  <a:cubicBezTo>
                    <a:pt x="12280" y="15194"/>
                    <a:pt x="12219" y="14952"/>
                    <a:pt x="12159" y="14166"/>
                  </a:cubicBezTo>
                  <a:cubicBezTo>
                    <a:pt x="12159" y="13319"/>
                    <a:pt x="12461" y="5516"/>
                    <a:pt x="12401" y="4850"/>
                  </a:cubicBezTo>
                  <a:cubicBezTo>
                    <a:pt x="12340" y="4185"/>
                    <a:pt x="12401" y="4064"/>
                    <a:pt x="11977" y="3761"/>
                  </a:cubicBezTo>
                  <a:cubicBezTo>
                    <a:pt x="11614" y="3459"/>
                    <a:pt x="8590" y="1644"/>
                    <a:pt x="7562" y="737"/>
                  </a:cubicBezTo>
                  <a:cubicBezTo>
                    <a:pt x="6964" y="175"/>
                    <a:pt x="6571" y="0"/>
                    <a:pt x="6240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>
              <a:off x="1195350" y="2970525"/>
              <a:ext cx="311550" cy="428775"/>
            </a:xfrm>
            <a:custGeom>
              <a:avLst/>
              <a:gdLst/>
              <a:ahLst/>
              <a:cxnLst/>
              <a:rect l="l" t="t" r="r" b="b"/>
              <a:pathLst>
                <a:path w="12462" h="17151" extrusionOk="0">
                  <a:moveTo>
                    <a:pt x="6258" y="0"/>
                  </a:moveTo>
                  <a:cubicBezTo>
                    <a:pt x="6011" y="0"/>
                    <a:pt x="5800" y="93"/>
                    <a:pt x="5566" y="197"/>
                  </a:cubicBezTo>
                  <a:cubicBezTo>
                    <a:pt x="4961" y="439"/>
                    <a:pt x="2118" y="1528"/>
                    <a:pt x="1029" y="1951"/>
                  </a:cubicBezTo>
                  <a:cubicBezTo>
                    <a:pt x="303" y="2193"/>
                    <a:pt x="242" y="2798"/>
                    <a:pt x="242" y="3826"/>
                  </a:cubicBezTo>
                  <a:cubicBezTo>
                    <a:pt x="242" y="3826"/>
                    <a:pt x="61" y="10480"/>
                    <a:pt x="1" y="12174"/>
                  </a:cubicBezTo>
                  <a:cubicBezTo>
                    <a:pt x="1" y="13263"/>
                    <a:pt x="605" y="13384"/>
                    <a:pt x="1150" y="13868"/>
                  </a:cubicBezTo>
                  <a:cubicBezTo>
                    <a:pt x="1694" y="14352"/>
                    <a:pt x="3932" y="15864"/>
                    <a:pt x="5082" y="16711"/>
                  </a:cubicBezTo>
                  <a:cubicBezTo>
                    <a:pt x="5504" y="17035"/>
                    <a:pt x="5891" y="17151"/>
                    <a:pt x="6252" y="17151"/>
                  </a:cubicBezTo>
                  <a:cubicBezTo>
                    <a:pt x="6565" y="17151"/>
                    <a:pt x="6858" y="17065"/>
                    <a:pt x="7138" y="16953"/>
                  </a:cubicBezTo>
                  <a:lnTo>
                    <a:pt x="11433" y="15440"/>
                  </a:lnTo>
                  <a:cubicBezTo>
                    <a:pt x="12280" y="15138"/>
                    <a:pt x="12219" y="14835"/>
                    <a:pt x="12159" y="14049"/>
                  </a:cubicBezTo>
                  <a:cubicBezTo>
                    <a:pt x="12098" y="13263"/>
                    <a:pt x="12461" y="5460"/>
                    <a:pt x="12401" y="4794"/>
                  </a:cubicBezTo>
                  <a:cubicBezTo>
                    <a:pt x="12340" y="4129"/>
                    <a:pt x="12401" y="4068"/>
                    <a:pt x="11977" y="3766"/>
                  </a:cubicBezTo>
                  <a:cubicBezTo>
                    <a:pt x="11614" y="3403"/>
                    <a:pt x="8590" y="1649"/>
                    <a:pt x="7562" y="681"/>
                  </a:cubicBezTo>
                  <a:cubicBezTo>
                    <a:pt x="6975" y="164"/>
                    <a:pt x="6586" y="0"/>
                    <a:pt x="6258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>
              <a:off x="1195350" y="2970625"/>
              <a:ext cx="310025" cy="428075"/>
            </a:xfrm>
            <a:custGeom>
              <a:avLst/>
              <a:gdLst/>
              <a:ahLst/>
              <a:cxnLst/>
              <a:rect l="l" t="t" r="r" b="b"/>
              <a:pathLst>
                <a:path w="12401" h="17123" extrusionOk="0">
                  <a:moveTo>
                    <a:pt x="6240" y="1"/>
                  </a:moveTo>
                  <a:cubicBezTo>
                    <a:pt x="6001" y="1"/>
                    <a:pt x="5794" y="92"/>
                    <a:pt x="5566" y="193"/>
                  </a:cubicBezTo>
                  <a:cubicBezTo>
                    <a:pt x="4961" y="435"/>
                    <a:pt x="2178" y="1524"/>
                    <a:pt x="1029" y="1947"/>
                  </a:cubicBezTo>
                  <a:cubicBezTo>
                    <a:pt x="363" y="2250"/>
                    <a:pt x="242" y="2794"/>
                    <a:pt x="242" y="3822"/>
                  </a:cubicBezTo>
                  <a:cubicBezTo>
                    <a:pt x="242" y="3822"/>
                    <a:pt x="61" y="10476"/>
                    <a:pt x="61" y="12109"/>
                  </a:cubicBezTo>
                  <a:cubicBezTo>
                    <a:pt x="1" y="13198"/>
                    <a:pt x="666" y="13380"/>
                    <a:pt x="1210" y="13864"/>
                  </a:cubicBezTo>
                  <a:cubicBezTo>
                    <a:pt x="1755" y="14348"/>
                    <a:pt x="3932" y="15860"/>
                    <a:pt x="5082" y="16707"/>
                  </a:cubicBezTo>
                  <a:cubicBezTo>
                    <a:pt x="5490" y="17021"/>
                    <a:pt x="5866" y="17123"/>
                    <a:pt x="6218" y="17123"/>
                  </a:cubicBezTo>
                  <a:cubicBezTo>
                    <a:pt x="6543" y="17123"/>
                    <a:pt x="6848" y="17036"/>
                    <a:pt x="7138" y="16949"/>
                  </a:cubicBezTo>
                  <a:lnTo>
                    <a:pt x="11372" y="15436"/>
                  </a:lnTo>
                  <a:cubicBezTo>
                    <a:pt x="12280" y="15134"/>
                    <a:pt x="12219" y="14831"/>
                    <a:pt x="12159" y="14045"/>
                  </a:cubicBezTo>
                  <a:cubicBezTo>
                    <a:pt x="12098" y="13259"/>
                    <a:pt x="12401" y="5456"/>
                    <a:pt x="12340" y="4790"/>
                  </a:cubicBezTo>
                  <a:cubicBezTo>
                    <a:pt x="12280" y="4125"/>
                    <a:pt x="12340" y="4064"/>
                    <a:pt x="11977" y="3762"/>
                  </a:cubicBezTo>
                  <a:cubicBezTo>
                    <a:pt x="11554" y="3460"/>
                    <a:pt x="8590" y="1645"/>
                    <a:pt x="7562" y="738"/>
                  </a:cubicBezTo>
                  <a:cubicBezTo>
                    <a:pt x="6964" y="175"/>
                    <a:pt x="6571" y="1"/>
                    <a:pt x="6240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8"/>
            <p:cNvSpPr/>
            <p:nvPr/>
          </p:nvSpPr>
          <p:spPr>
            <a:xfrm>
              <a:off x="1196875" y="2972025"/>
              <a:ext cx="308500" cy="425775"/>
            </a:xfrm>
            <a:custGeom>
              <a:avLst/>
              <a:gdLst/>
              <a:ahLst/>
              <a:cxnLst/>
              <a:rect l="l" t="t" r="r" b="b"/>
              <a:pathLst>
                <a:path w="12340" h="17031" extrusionOk="0">
                  <a:moveTo>
                    <a:pt x="6197" y="1"/>
                  </a:moveTo>
                  <a:cubicBezTo>
                    <a:pt x="5950" y="1"/>
                    <a:pt x="5739" y="94"/>
                    <a:pt x="5505" y="198"/>
                  </a:cubicBezTo>
                  <a:cubicBezTo>
                    <a:pt x="4900" y="440"/>
                    <a:pt x="2117" y="1468"/>
                    <a:pt x="1028" y="1952"/>
                  </a:cubicBezTo>
                  <a:cubicBezTo>
                    <a:pt x="302" y="2194"/>
                    <a:pt x="242" y="2738"/>
                    <a:pt x="181" y="3766"/>
                  </a:cubicBezTo>
                  <a:cubicBezTo>
                    <a:pt x="181" y="3766"/>
                    <a:pt x="61" y="10420"/>
                    <a:pt x="0" y="12053"/>
                  </a:cubicBezTo>
                  <a:cubicBezTo>
                    <a:pt x="0" y="13142"/>
                    <a:pt x="605" y="13324"/>
                    <a:pt x="1149" y="13808"/>
                  </a:cubicBezTo>
                  <a:cubicBezTo>
                    <a:pt x="1694" y="14292"/>
                    <a:pt x="3871" y="15743"/>
                    <a:pt x="5021" y="16590"/>
                  </a:cubicBezTo>
                  <a:cubicBezTo>
                    <a:pt x="5443" y="16915"/>
                    <a:pt x="5830" y="17030"/>
                    <a:pt x="6182" y="17030"/>
                  </a:cubicBezTo>
                  <a:cubicBezTo>
                    <a:pt x="6486" y="17030"/>
                    <a:pt x="6765" y="16944"/>
                    <a:pt x="7017" y="16832"/>
                  </a:cubicBezTo>
                  <a:lnTo>
                    <a:pt x="11311" y="15320"/>
                  </a:lnTo>
                  <a:cubicBezTo>
                    <a:pt x="12158" y="15017"/>
                    <a:pt x="12098" y="14775"/>
                    <a:pt x="12037" y="13989"/>
                  </a:cubicBezTo>
                  <a:cubicBezTo>
                    <a:pt x="11977" y="13203"/>
                    <a:pt x="12340" y="5400"/>
                    <a:pt x="12279" y="4734"/>
                  </a:cubicBezTo>
                  <a:cubicBezTo>
                    <a:pt x="12219" y="4069"/>
                    <a:pt x="12279" y="4008"/>
                    <a:pt x="11856" y="3706"/>
                  </a:cubicBezTo>
                  <a:cubicBezTo>
                    <a:pt x="11493" y="3404"/>
                    <a:pt x="8529" y="1649"/>
                    <a:pt x="7501" y="682"/>
                  </a:cubicBezTo>
                  <a:cubicBezTo>
                    <a:pt x="6914" y="164"/>
                    <a:pt x="6525" y="1"/>
                    <a:pt x="6197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8"/>
            <p:cNvSpPr/>
            <p:nvPr/>
          </p:nvSpPr>
          <p:spPr>
            <a:xfrm>
              <a:off x="1196875" y="2972150"/>
              <a:ext cx="307000" cy="425050"/>
            </a:xfrm>
            <a:custGeom>
              <a:avLst/>
              <a:gdLst/>
              <a:ahLst/>
              <a:cxnLst/>
              <a:rect l="l" t="t" r="r" b="b"/>
              <a:pathLst>
                <a:path w="12280" h="17002" extrusionOk="0">
                  <a:moveTo>
                    <a:pt x="6179" y="0"/>
                  </a:moveTo>
                  <a:cubicBezTo>
                    <a:pt x="5940" y="0"/>
                    <a:pt x="5733" y="91"/>
                    <a:pt x="5505" y="193"/>
                  </a:cubicBezTo>
                  <a:cubicBezTo>
                    <a:pt x="4900" y="435"/>
                    <a:pt x="2117" y="1523"/>
                    <a:pt x="1028" y="1947"/>
                  </a:cubicBezTo>
                  <a:cubicBezTo>
                    <a:pt x="363" y="2189"/>
                    <a:pt x="242" y="2794"/>
                    <a:pt x="242" y="3822"/>
                  </a:cubicBezTo>
                  <a:cubicBezTo>
                    <a:pt x="242" y="3822"/>
                    <a:pt x="61" y="10415"/>
                    <a:pt x="61" y="12048"/>
                  </a:cubicBezTo>
                  <a:cubicBezTo>
                    <a:pt x="0" y="13137"/>
                    <a:pt x="605" y="13319"/>
                    <a:pt x="1149" y="13742"/>
                  </a:cubicBezTo>
                  <a:cubicBezTo>
                    <a:pt x="1694" y="14226"/>
                    <a:pt x="3871" y="15738"/>
                    <a:pt x="5021" y="16585"/>
                  </a:cubicBezTo>
                  <a:cubicBezTo>
                    <a:pt x="5429" y="16899"/>
                    <a:pt x="5805" y="17001"/>
                    <a:pt x="6148" y="17001"/>
                  </a:cubicBezTo>
                  <a:cubicBezTo>
                    <a:pt x="6466" y="17001"/>
                    <a:pt x="6755" y="16914"/>
                    <a:pt x="7017" y="16827"/>
                  </a:cubicBezTo>
                  <a:lnTo>
                    <a:pt x="11311" y="15315"/>
                  </a:lnTo>
                  <a:cubicBezTo>
                    <a:pt x="12158" y="15012"/>
                    <a:pt x="12098" y="14710"/>
                    <a:pt x="12037" y="13924"/>
                  </a:cubicBezTo>
                  <a:cubicBezTo>
                    <a:pt x="11977" y="13137"/>
                    <a:pt x="12279" y="5395"/>
                    <a:pt x="12279" y="4790"/>
                  </a:cubicBezTo>
                  <a:cubicBezTo>
                    <a:pt x="12219" y="4124"/>
                    <a:pt x="12219" y="4064"/>
                    <a:pt x="11856" y="3701"/>
                  </a:cubicBezTo>
                  <a:cubicBezTo>
                    <a:pt x="11432" y="3399"/>
                    <a:pt x="8529" y="1644"/>
                    <a:pt x="7501" y="737"/>
                  </a:cubicBezTo>
                  <a:cubicBezTo>
                    <a:pt x="6903" y="175"/>
                    <a:pt x="6510" y="0"/>
                    <a:pt x="6179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8"/>
            <p:cNvSpPr/>
            <p:nvPr/>
          </p:nvSpPr>
          <p:spPr>
            <a:xfrm>
              <a:off x="1198375" y="2973550"/>
              <a:ext cx="305500" cy="422725"/>
            </a:xfrm>
            <a:custGeom>
              <a:avLst/>
              <a:gdLst/>
              <a:ahLst/>
              <a:cxnLst/>
              <a:rect l="l" t="t" r="r" b="b"/>
              <a:pathLst>
                <a:path w="12220" h="16909" extrusionOk="0">
                  <a:moveTo>
                    <a:pt x="6137" y="0"/>
                  </a:moveTo>
                  <a:cubicBezTo>
                    <a:pt x="5890" y="0"/>
                    <a:pt x="5679" y="93"/>
                    <a:pt x="5445" y="197"/>
                  </a:cubicBezTo>
                  <a:cubicBezTo>
                    <a:pt x="4840" y="439"/>
                    <a:pt x="2057" y="1467"/>
                    <a:pt x="968" y="1891"/>
                  </a:cubicBezTo>
                  <a:cubicBezTo>
                    <a:pt x="303" y="2193"/>
                    <a:pt x="242" y="2738"/>
                    <a:pt x="182" y="3766"/>
                  </a:cubicBezTo>
                  <a:cubicBezTo>
                    <a:pt x="182" y="3766"/>
                    <a:pt x="61" y="10359"/>
                    <a:pt x="1" y="11992"/>
                  </a:cubicBezTo>
                  <a:cubicBezTo>
                    <a:pt x="1" y="13021"/>
                    <a:pt x="605" y="13202"/>
                    <a:pt x="1150" y="13686"/>
                  </a:cubicBezTo>
                  <a:cubicBezTo>
                    <a:pt x="1634" y="14170"/>
                    <a:pt x="3811" y="15622"/>
                    <a:pt x="4961" y="16469"/>
                  </a:cubicBezTo>
                  <a:cubicBezTo>
                    <a:pt x="5383" y="16793"/>
                    <a:pt x="5770" y="16909"/>
                    <a:pt x="6122" y="16909"/>
                  </a:cubicBezTo>
                  <a:cubicBezTo>
                    <a:pt x="6426" y="16909"/>
                    <a:pt x="6705" y="16823"/>
                    <a:pt x="6957" y="16711"/>
                  </a:cubicBezTo>
                  <a:lnTo>
                    <a:pt x="11191" y="15198"/>
                  </a:lnTo>
                  <a:cubicBezTo>
                    <a:pt x="12038" y="14896"/>
                    <a:pt x="11977" y="14654"/>
                    <a:pt x="11977" y="13868"/>
                  </a:cubicBezTo>
                  <a:cubicBezTo>
                    <a:pt x="11917" y="13081"/>
                    <a:pt x="12219" y="5399"/>
                    <a:pt x="12159" y="4734"/>
                  </a:cubicBezTo>
                  <a:cubicBezTo>
                    <a:pt x="12098" y="4068"/>
                    <a:pt x="12159" y="4008"/>
                    <a:pt x="11796" y="3705"/>
                  </a:cubicBezTo>
                  <a:cubicBezTo>
                    <a:pt x="11372" y="3403"/>
                    <a:pt x="8469" y="1649"/>
                    <a:pt x="7441" y="681"/>
                  </a:cubicBezTo>
                  <a:cubicBezTo>
                    <a:pt x="6854" y="164"/>
                    <a:pt x="6465" y="0"/>
                    <a:pt x="6137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8"/>
            <p:cNvSpPr/>
            <p:nvPr/>
          </p:nvSpPr>
          <p:spPr>
            <a:xfrm>
              <a:off x="1198375" y="2974300"/>
              <a:ext cx="305500" cy="420850"/>
            </a:xfrm>
            <a:custGeom>
              <a:avLst/>
              <a:gdLst/>
              <a:ahLst/>
              <a:cxnLst/>
              <a:rect l="l" t="t" r="r" b="b"/>
              <a:pathLst>
                <a:path w="12220" h="16834" extrusionOk="0">
                  <a:moveTo>
                    <a:pt x="6135" y="0"/>
                  </a:moveTo>
                  <a:cubicBezTo>
                    <a:pt x="5889" y="0"/>
                    <a:pt x="5678" y="89"/>
                    <a:pt x="5445" y="167"/>
                  </a:cubicBezTo>
                  <a:cubicBezTo>
                    <a:pt x="4900" y="409"/>
                    <a:pt x="2118" y="1498"/>
                    <a:pt x="1029" y="1921"/>
                  </a:cubicBezTo>
                  <a:cubicBezTo>
                    <a:pt x="303" y="2163"/>
                    <a:pt x="242" y="2708"/>
                    <a:pt x="242" y="3736"/>
                  </a:cubicBezTo>
                  <a:cubicBezTo>
                    <a:pt x="242" y="3736"/>
                    <a:pt x="61" y="10269"/>
                    <a:pt x="1" y="11902"/>
                  </a:cubicBezTo>
                  <a:cubicBezTo>
                    <a:pt x="1" y="12991"/>
                    <a:pt x="605" y="13172"/>
                    <a:pt x="1150" y="13656"/>
                  </a:cubicBezTo>
                  <a:cubicBezTo>
                    <a:pt x="1694" y="14140"/>
                    <a:pt x="3811" y="15592"/>
                    <a:pt x="4961" y="16439"/>
                  </a:cubicBezTo>
                  <a:cubicBezTo>
                    <a:pt x="5388" y="16734"/>
                    <a:pt x="5779" y="16834"/>
                    <a:pt x="6135" y="16834"/>
                  </a:cubicBezTo>
                  <a:cubicBezTo>
                    <a:pt x="6434" y="16834"/>
                    <a:pt x="6708" y="16763"/>
                    <a:pt x="6957" y="16681"/>
                  </a:cubicBezTo>
                  <a:lnTo>
                    <a:pt x="11191" y="15168"/>
                  </a:lnTo>
                  <a:cubicBezTo>
                    <a:pt x="12038" y="14866"/>
                    <a:pt x="11977" y="14563"/>
                    <a:pt x="11917" y="13838"/>
                  </a:cubicBezTo>
                  <a:cubicBezTo>
                    <a:pt x="11856" y="13051"/>
                    <a:pt x="12219" y="5369"/>
                    <a:pt x="12159" y="4704"/>
                  </a:cubicBezTo>
                  <a:cubicBezTo>
                    <a:pt x="12098" y="4038"/>
                    <a:pt x="12159" y="3978"/>
                    <a:pt x="11735" y="3675"/>
                  </a:cubicBezTo>
                  <a:cubicBezTo>
                    <a:pt x="11372" y="3373"/>
                    <a:pt x="8469" y="1619"/>
                    <a:pt x="7441" y="712"/>
                  </a:cubicBezTo>
                  <a:cubicBezTo>
                    <a:pt x="6853" y="158"/>
                    <a:pt x="6463" y="0"/>
                    <a:pt x="6135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8"/>
            <p:cNvSpPr/>
            <p:nvPr/>
          </p:nvSpPr>
          <p:spPr>
            <a:xfrm>
              <a:off x="1198375" y="2975050"/>
              <a:ext cx="303975" cy="419725"/>
            </a:xfrm>
            <a:custGeom>
              <a:avLst/>
              <a:gdLst/>
              <a:ahLst/>
              <a:cxnLst/>
              <a:rect l="l" t="t" r="r" b="b"/>
              <a:pathLst>
                <a:path w="12159" h="16789" extrusionOk="0">
                  <a:moveTo>
                    <a:pt x="6137" y="1"/>
                  </a:moveTo>
                  <a:cubicBezTo>
                    <a:pt x="5890" y="1"/>
                    <a:pt x="5679" y="94"/>
                    <a:pt x="5445" y="198"/>
                  </a:cubicBezTo>
                  <a:cubicBezTo>
                    <a:pt x="4900" y="440"/>
                    <a:pt x="2118" y="1468"/>
                    <a:pt x="1029" y="1891"/>
                  </a:cubicBezTo>
                  <a:cubicBezTo>
                    <a:pt x="363" y="2194"/>
                    <a:pt x="242" y="2738"/>
                    <a:pt x="242" y="3706"/>
                  </a:cubicBezTo>
                  <a:cubicBezTo>
                    <a:pt x="242" y="3706"/>
                    <a:pt x="61" y="10239"/>
                    <a:pt x="61" y="11872"/>
                  </a:cubicBezTo>
                  <a:cubicBezTo>
                    <a:pt x="1" y="12961"/>
                    <a:pt x="605" y="13142"/>
                    <a:pt x="1150" y="13566"/>
                  </a:cubicBezTo>
                  <a:cubicBezTo>
                    <a:pt x="1694" y="14050"/>
                    <a:pt x="3811" y="15501"/>
                    <a:pt x="4961" y="16348"/>
                  </a:cubicBezTo>
                  <a:cubicBezTo>
                    <a:pt x="5383" y="16673"/>
                    <a:pt x="5770" y="16788"/>
                    <a:pt x="6122" y="16788"/>
                  </a:cubicBezTo>
                  <a:cubicBezTo>
                    <a:pt x="6426" y="16788"/>
                    <a:pt x="6705" y="16702"/>
                    <a:pt x="6957" y="16590"/>
                  </a:cubicBezTo>
                  <a:lnTo>
                    <a:pt x="11191" y="15078"/>
                  </a:lnTo>
                  <a:cubicBezTo>
                    <a:pt x="12038" y="14836"/>
                    <a:pt x="11977" y="14533"/>
                    <a:pt x="11917" y="13747"/>
                  </a:cubicBezTo>
                  <a:cubicBezTo>
                    <a:pt x="11856" y="12961"/>
                    <a:pt x="12159" y="5339"/>
                    <a:pt x="12098" y="4674"/>
                  </a:cubicBezTo>
                  <a:cubicBezTo>
                    <a:pt x="12038" y="4069"/>
                    <a:pt x="12098" y="3948"/>
                    <a:pt x="11735" y="3645"/>
                  </a:cubicBezTo>
                  <a:cubicBezTo>
                    <a:pt x="11312" y="3343"/>
                    <a:pt x="8408" y="1589"/>
                    <a:pt x="7441" y="682"/>
                  </a:cubicBezTo>
                  <a:cubicBezTo>
                    <a:pt x="6854" y="164"/>
                    <a:pt x="6465" y="1"/>
                    <a:pt x="613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8"/>
            <p:cNvSpPr/>
            <p:nvPr/>
          </p:nvSpPr>
          <p:spPr>
            <a:xfrm>
              <a:off x="1199900" y="2976275"/>
              <a:ext cx="302450" cy="417375"/>
            </a:xfrm>
            <a:custGeom>
              <a:avLst/>
              <a:gdLst/>
              <a:ahLst/>
              <a:cxnLst/>
              <a:rect l="l" t="t" r="r" b="b"/>
              <a:pathLst>
                <a:path w="12098" h="16695" extrusionOk="0">
                  <a:moveTo>
                    <a:pt x="6039" y="0"/>
                  </a:moveTo>
                  <a:cubicBezTo>
                    <a:pt x="5808" y="0"/>
                    <a:pt x="5606" y="75"/>
                    <a:pt x="5384" y="149"/>
                  </a:cubicBezTo>
                  <a:cubicBezTo>
                    <a:pt x="4839" y="391"/>
                    <a:pt x="2057" y="1479"/>
                    <a:pt x="968" y="1903"/>
                  </a:cubicBezTo>
                  <a:cubicBezTo>
                    <a:pt x="302" y="2145"/>
                    <a:pt x="242" y="2689"/>
                    <a:pt x="181" y="3717"/>
                  </a:cubicBezTo>
                  <a:cubicBezTo>
                    <a:pt x="181" y="3717"/>
                    <a:pt x="60" y="10190"/>
                    <a:pt x="0" y="11823"/>
                  </a:cubicBezTo>
                  <a:cubicBezTo>
                    <a:pt x="0" y="12912"/>
                    <a:pt x="605" y="13033"/>
                    <a:pt x="1089" y="13517"/>
                  </a:cubicBezTo>
                  <a:cubicBezTo>
                    <a:pt x="1633" y="14001"/>
                    <a:pt x="3811" y="15452"/>
                    <a:pt x="4900" y="16299"/>
                  </a:cubicBezTo>
                  <a:cubicBezTo>
                    <a:pt x="5327" y="16595"/>
                    <a:pt x="5718" y="16694"/>
                    <a:pt x="6074" y="16694"/>
                  </a:cubicBezTo>
                  <a:cubicBezTo>
                    <a:pt x="6373" y="16694"/>
                    <a:pt x="6647" y="16624"/>
                    <a:pt x="6896" y="16541"/>
                  </a:cubicBezTo>
                  <a:lnTo>
                    <a:pt x="11069" y="15029"/>
                  </a:lnTo>
                  <a:cubicBezTo>
                    <a:pt x="11916" y="14726"/>
                    <a:pt x="11856" y="14484"/>
                    <a:pt x="11795" y="13698"/>
                  </a:cubicBezTo>
                  <a:cubicBezTo>
                    <a:pt x="11795" y="12912"/>
                    <a:pt x="12098" y="5290"/>
                    <a:pt x="12037" y="4685"/>
                  </a:cubicBezTo>
                  <a:cubicBezTo>
                    <a:pt x="11977" y="4020"/>
                    <a:pt x="12037" y="3959"/>
                    <a:pt x="11614" y="3657"/>
                  </a:cubicBezTo>
                  <a:cubicBezTo>
                    <a:pt x="11251" y="3355"/>
                    <a:pt x="8347" y="1600"/>
                    <a:pt x="7380" y="693"/>
                  </a:cubicBezTo>
                  <a:cubicBezTo>
                    <a:pt x="6771" y="156"/>
                    <a:pt x="6374" y="0"/>
                    <a:pt x="6039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8"/>
            <p:cNvSpPr/>
            <p:nvPr/>
          </p:nvSpPr>
          <p:spPr>
            <a:xfrm>
              <a:off x="1199900" y="2976575"/>
              <a:ext cx="300950" cy="416675"/>
            </a:xfrm>
            <a:custGeom>
              <a:avLst/>
              <a:gdLst/>
              <a:ahLst/>
              <a:cxnLst/>
              <a:rect l="l" t="t" r="r" b="b"/>
              <a:pathLst>
                <a:path w="12038" h="16667" extrusionOk="0">
                  <a:moveTo>
                    <a:pt x="6071" y="0"/>
                  </a:moveTo>
                  <a:cubicBezTo>
                    <a:pt x="5829" y="0"/>
                    <a:pt x="5618" y="93"/>
                    <a:pt x="5384" y="197"/>
                  </a:cubicBezTo>
                  <a:cubicBezTo>
                    <a:pt x="4839" y="439"/>
                    <a:pt x="2057" y="1467"/>
                    <a:pt x="1028" y="1891"/>
                  </a:cubicBezTo>
                  <a:cubicBezTo>
                    <a:pt x="302" y="2133"/>
                    <a:pt x="242" y="2738"/>
                    <a:pt x="242" y="3705"/>
                  </a:cubicBezTo>
                  <a:cubicBezTo>
                    <a:pt x="242" y="3705"/>
                    <a:pt x="60" y="10178"/>
                    <a:pt x="60" y="11811"/>
                  </a:cubicBezTo>
                  <a:cubicBezTo>
                    <a:pt x="0" y="12839"/>
                    <a:pt x="605" y="13021"/>
                    <a:pt x="1149" y="13505"/>
                  </a:cubicBezTo>
                  <a:cubicBezTo>
                    <a:pt x="1633" y="13989"/>
                    <a:pt x="3811" y="15380"/>
                    <a:pt x="4900" y="16227"/>
                  </a:cubicBezTo>
                  <a:cubicBezTo>
                    <a:pt x="5322" y="16551"/>
                    <a:pt x="5709" y="16667"/>
                    <a:pt x="6061" y="16667"/>
                  </a:cubicBezTo>
                  <a:cubicBezTo>
                    <a:pt x="6365" y="16667"/>
                    <a:pt x="6644" y="16581"/>
                    <a:pt x="6896" y="16469"/>
                  </a:cubicBezTo>
                  <a:lnTo>
                    <a:pt x="11069" y="15017"/>
                  </a:lnTo>
                  <a:cubicBezTo>
                    <a:pt x="11916" y="14714"/>
                    <a:pt x="11856" y="14412"/>
                    <a:pt x="11795" y="13686"/>
                  </a:cubicBezTo>
                  <a:cubicBezTo>
                    <a:pt x="11735" y="12900"/>
                    <a:pt x="12037" y="5278"/>
                    <a:pt x="12037" y="4673"/>
                  </a:cubicBezTo>
                  <a:cubicBezTo>
                    <a:pt x="11977" y="4008"/>
                    <a:pt x="11977" y="3947"/>
                    <a:pt x="11614" y="3645"/>
                  </a:cubicBezTo>
                  <a:cubicBezTo>
                    <a:pt x="11251" y="3343"/>
                    <a:pt x="8347" y="1588"/>
                    <a:pt x="7319" y="681"/>
                  </a:cubicBezTo>
                  <a:cubicBezTo>
                    <a:pt x="6767" y="164"/>
                    <a:pt x="6392" y="0"/>
                    <a:pt x="6071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8"/>
            <p:cNvSpPr/>
            <p:nvPr/>
          </p:nvSpPr>
          <p:spPr>
            <a:xfrm>
              <a:off x="1201400" y="2977775"/>
              <a:ext cx="299450" cy="414125"/>
            </a:xfrm>
            <a:custGeom>
              <a:avLst/>
              <a:gdLst/>
              <a:ahLst/>
              <a:cxnLst/>
              <a:rect l="l" t="t" r="r" b="b"/>
              <a:pathLst>
                <a:path w="11978" h="16565" extrusionOk="0">
                  <a:moveTo>
                    <a:pt x="5975" y="1"/>
                  </a:moveTo>
                  <a:cubicBezTo>
                    <a:pt x="5748" y="1"/>
                    <a:pt x="5546" y="75"/>
                    <a:pt x="5324" y="149"/>
                  </a:cubicBezTo>
                  <a:cubicBezTo>
                    <a:pt x="4779" y="391"/>
                    <a:pt x="2057" y="1480"/>
                    <a:pt x="968" y="1843"/>
                  </a:cubicBezTo>
                  <a:cubicBezTo>
                    <a:pt x="303" y="2145"/>
                    <a:pt x="182" y="2690"/>
                    <a:pt x="182" y="3657"/>
                  </a:cubicBezTo>
                  <a:cubicBezTo>
                    <a:pt x="182" y="3657"/>
                    <a:pt x="61" y="10130"/>
                    <a:pt x="0" y="11763"/>
                  </a:cubicBezTo>
                  <a:cubicBezTo>
                    <a:pt x="0" y="12791"/>
                    <a:pt x="545" y="12973"/>
                    <a:pt x="1089" y="13396"/>
                  </a:cubicBezTo>
                  <a:cubicBezTo>
                    <a:pt x="1634" y="13880"/>
                    <a:pt x="3751" y="15332"/>
                    <a:pt x="4900" y="16179"/>
                  </a:cubicBezTo>
                  <a:cubicBezTo>
                    <a:pt x="5277" y="16461"/>
                    <a:pt x="5638" y="16565"/>
                    <a:pt x="5974" y="16565"/>
                  </a:cubicBezTo>
                  <a:cubicBezTo>
                    <a:pt x="6285" y="16565"/>
                    <a:pt x="6574" y="16476"/>
                    <a:pt x="6836" y="16360"/>
                  </a:cubicBezTo>
                  <a:lnTo>
                    <a:pt x="11009" y="14908"/>
                  </a:lnTo>
                  <a:cubicBezTo>
                    <a:pt x="11796" y="14606"/>
                    <a:pt x="11735" y="14364"/>
                    <a:pt x="11735" y="13578"/>
                  </a:cubicBezTo>
                  <a:cubicBezTo>
                    <a:pt x="11675" y="12791"/>
                    <a:pt x="11977" y="5291"/>
                    <a:pt x="11917" y="4625"/>
                  </a:cubicBezTo>
                  <a:cubicBezTo>
                    <a:pt x="11856" y="3960"/>
                    <a:pt x="11917" y="3899"/>
                    <a:pt x="11554" y="3597"/>
                  </a:cubicBezTo>
                  <a:cubicBezTo>
                    <a:pt x="11130" y="3295"/>
                    <a:pt x="8287" y="1601"/>
                    <a:pt x="7259" y="693"/>
                  </a:cubicBezTo>
                  <a:cubicBezTo>
                    <a:pt x="6686" y="157"/>
                    <a:pt x="6304" y="1"/>
                    <a:pt x="5975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8"/>
            <p:cNvSpPr/>
            <p:nvPr/>
          </p:nvSpPr>
          <p:spPr>
            <a:xfrm>
              <a:off x="1201400" y="2978075"/>
              <a:ext cx="299450" cy="413075"/>
            </a:xfrm>
            <a:custGeom>
              <a:avLst/>
              <a:gdLst/>
              <a:ahLst/>
              <a:cxnLst/>
              <a:rect l="l" t="t" r="r" b="b"/>
              <a:pathLst>
                <a:path w="11978" h="16523" extrusionOk="0">
                  <a:moveTo>
                    <a:pt x="6011" y="1"/>
                  </a:moveTo>
                  <a:cubicBezTo>
                    <a:pt x="5769" y="1"/>
                    <a:pt x="5558" y="94"/>
                    <a:pt x="5324" y="198"/>
                  </a:cubicBezTo>
                  <a:cubicBezTo>
                    <a:pt x="4779" y="440"/>
                    <a:pt x="2057" y="1468"/>
                    <a:pt x="968" y="1891"/>
                  </a:cubicBezTo>
                  <a:cubicBezTo>
                    <a:pt x="303" y="2133"/>
                    <a:pt x="242" y="2678"/>
                    <a:pt x="182" y="3706"/>
                  </a:cubicBezTo>
                  <a:cubicBezTo>
                    <a:pt x="182" y="3706"/>
                    <a:pt x="61" y="10118"/>
                    <a:pt x="0" y="11690"/>
                  </a:cubicBezTo>
                  <a:cubicBezTo>
                    <a:pt x="0" y="12779"/>
                    <a:pt x="605" y="12900"/>
                    <a:pt x="1089" y="13384"/>
                  </a:cubicBezTo>
                  <a:cubicBezTo>
                    <a:pt x="1634" y="13868"/>
                    <a:pt x="3751" y="15259"/>
                    <a:pt x="4900" y="16106"/>
                  </a:cubicBezTo>
                  <a:cubicBezTo>
                    <a:pt x="5277" y="16420"/>
                    <a:pt x="5638" y="16522"/>
                    <a:pt x="5974" y="16522"/>
                  </a:cubicBezTo>
                  <a:cubicBezTo>
                    <a:pt x="6285" y="16522"/>
                    <a:pt x="6574" y="16435"/>
                    <a:pt x="6836" y="16348"/>
                  </a:cubicBezTo>
                  <a:lnTo>
                    <a:pt x="10949" y="14896"/>
                  </a:lnTo>
                  <a:cubicBezTo>
                    <a:pt x="11796" y="14594"/>
                    <a:pt x="11735" y="14291"/>
                    <a:pt x="11675" y="13566"/>
                  </a:cubicBezTo>
                  <a:cubicBezTo>
                    <a:pt x="11614" y="12779"/>
                    <a:pt x="11977" y="5279"/>
                    <a:pt x="11917" y="4613"/>
                  </a:cubicBezTo>
                  <a:cubicBezTo>
                    <a:pt x="11856" y="4008"/>
                    <a:pt x="11917" y="3948"/>
                    <a:pt x="11493" y="3645"/>
                  </a:cubicBezTo>
                  <a:cubicBezTo>
                    <a:pt x="11130" y="3343"/>
                    <a:pt x="8287" y="1589"/>
                    <a:pt x="7259" y="681"/>
                  </a:cubicBezTo>
                  <a:cubicBezTo>
                    <a:pt x="6707" y="164"/>
                    <a:pt x="6332" y="1"/>
                    <a:pt x="6011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8"/>
            <p:cNvSpPr/>
            <p:nvPr/>
          </p:nvSpPr>
          <p:spPr>
            <a:xfrm>
              <a:off x="1201400" y="2979600"/>
              <a:ext cx="297925" cy="410800"/>
            </a:xfrm>
            <a:custGeom>
              <a:avLst/>
              <a:gdLst/>
              <a:ahLst/>
              <a:cxnLst/>
              <a:rect l="l" t="t" r="r" b="b"/>
              <a:pathLst>
                <a:path w="11917" h="16432" extrusionOk="0">
                  <a:moveTo>
                    <a:pt x="6011" y="0"/>
                  </a:moveTo>
                  <a:cubicBezTo>
                    <a:pt x="5769" y="0"/>
                    <a:pt x="5558" y="93"/>
                    <a:pt x="5324" y="197"/>
                  </a:cubicBezTo>
                  <a:cubicBezTo>
                    <a:pt x="4779" y="379"/>
                    <a:pt x="2057" y="1407"/>
                    <a:pt x="1029" y="1830"/>
                  </a:cubicBezTo>
                  <a:cubicBezTo>
                    <a:pt x="363" y="2133"/>
                    <a:pt x="242" y="2677"/>
                    <a:pt x="242" y="3645"/>
                  </a:cubicBezTo>
                  <a:cubicBezTo>
                    <a:pt x="242" y="3645"/>
                    <a:pt x="61" y="10057"/>
                    <a:pt x="61" y="11629"/>
                  </a:cubicBezTo>
                  <a:cubicBezTo>
                    <a:pt x="0" y="12658"/>
                    <a:pt x="605" y="12839"/>
                    <a:pt x="1150" y="13323"/>
                  </a:cubicBezTo>
                  <a:cubicBezTo>
                    <a:pt x="1634" y="13747"/>
                    <a:pt x="3751" y="15198"/>
                    <a:pt x="4900" y="16045"/>
                  </a:cubicBezTo>
                  <a:cubicBezTo>
                    <a:pt x="5277" y="16328"/>
                    <a:pt x="5638" y="16431"/>
                    <a:pt x="5974" y="16431"/>
                  </a:cubicBezTo>
                  <a:cubicBezTo>
                    <a:pt x="6285" y="16431"/>
                    <a:pt x="6574" y="16343"/>
                    <a:pt x="6836" y="16227"/>
                  </a:cubicBezTo>
                  <a:lnTo>
                    <a:pt x="10949" y="14775"/>
                  </a:lnTo>
                  <a:cubicBezTo>
                    <a:pt x="11796" y="14472"/>
                    <a:pt x="11735" y="14230"/>
                    <a:pt x="11675" y="13444"/>
                  </a:cubicBezTo>
                  <a:cubicBezTo>
                    <a:pt x="11614" y="12718"/>
                    <a:pt x="11917" y="5218"/>
                    <a:pt x="11856" y="4613"/>
                  </a:cubicBezTo>
                  <a:cubicBezTo>
                    <a:pt x="11796" y="3947"/>
                    <a:pt x="11856" y="3887"/>
                    <a:pt x="11493" y="3584"/>
                  </a:cubicBezTo>
                  <a:cubicBezTo>
                    <a:pt x="11130" y="3282"/>
                    <a:pt x="8287" y="1588"/>
                    <a:pt x="7259" y="681"/>
                  </a:cubicBezTo>
                  <a:cubicBezTo>
                    <a:pt x="6707" y="164"/>
                    <a:pt x="6332" y="0"/>
                    <a:pt x="6011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8"/>
            <p:cNvSpPr/>
            <p:nvPr/>
          </p:nvSpPr>
          <p:spPr>
            <a:xfrm>
              <a:off x="1202900" y="2979600"/>
              <a:ext cx="296425" cy="409500"/>
            </a:xfrm>
            <a:custGeom>
              <a:avLst/>
              <a:gdLst/>
              <a:ahLst/>
              <a:cxnLst/>
              <a:rect l="l" t="t" r="r" b="b"/>
              <a:pathLst>
                <a:path w="11857" h="16380" extrusionOk="0">
                  <a:moveTo>
                    <a:pt x="5951" y="0"/>
                  </a:moveTo>
                  <a:cubicBezTo>
                    <a:pt x="5709" y="0"/>
                    <a:pt x="5498" y="93"/>
                    <a:pt x="5264" y="197"/>
                  </a:cubicBezTo>
                  <a:cubicBezTo>
                    <a:pt x="4719" y="439"/>
                    <a:pt x="1997" y="1467"/>
                    <a:pt x="969" y="1891"/>
                  </a:cubicBezTo>
                  <a:cubicBezTo>
                    <a:pt x="303" y="2133"/>
                    <a:pt x="243" y="2677"/>
                    <a:pt x="182" y="3645"/>
                  </a:cubicBezTo>
                  <a:cubicBezTo>
                    <a:pt x="182" y="3645"/>
                    <a:pt x="61" y="10057"/>
                    <a:pt x="1" y="11629"/>
                  </a:cubicBezTo>
                  <a:cubicBezTo>
                    <a:pt x="1" y="12658"/>
                    <a:pt x="545" y="12839"/>
                    <a:pt x="1090" y="13263"/>
                  </a:cubicBezTo>
                  <a:cubicBezTo>
                    <a:pt x="1634" y="13747"/>
                    <a:pt x="3691" y="15198"/>
                    <a:pt x="4840" y="15985"/>
                  </a:cubicBezTo>
                  <a:cubicBezTo>
                    <a:pt x="5267" y="16280"/>
                    <a:pt x="5641" y="16380"/>
                    <a:pt x="5980" y="16380"/>
                  </a:cubicBezTo>
                  <a:cubicBezTo>
                    <a:pt x="6266" y="16380"/>
                    <a:pt x="6527" y="16309"/>
                    <a:pt x="6776" y="16227"/>
                  </a:cubicBezTo>
                  <a:lnTo>
                    <a:pt x="10889" y="14775"/>
                  </a:lnTo>
                  <a:cubicBezTo>
                    <a:pt x="11675" y="14472"/>
                    <a:pt x="11615" y="14230"/>
                    <a:pt x="11554" y="13444"/>
                  </a:cubicBezTo>
                  <a:cubicBezTo>
                    <a:pt x="11554" y="12718"/>
                    <a:pt x="11857" y="5218"/>
                    <a:pt x="11796" y="4613"/>
                  </a:cubicBezTo>
                  <a:cubicBezTo>
                    <a:pt x="11736" y="3947"/>
                    <a:pt x="11796" y="3887"/>
                    <a:pt x="11433" y="3584"/>
                  </a:cubicBezTo>
                  <a:cubicBezTo>
                    <a:pt x="11010" y="3282"/>
                    <a:pt x="8167" y="1588"/>
                    <a:pt x="7199" y="681"/>
                  </a:cubicBezTo>
                  <a:cubicBezTo>
                    <a:pt x="6647" y="164"/>
                    <a:pt x="6272" y="0"/>
                    <a:pt x="5951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8"/>
            <p:cNvSpPr/>
            <p:nvPr/>
          </p:nvSpPr>
          <p:spPr>
            <a:xfrm>
              <a:off x="1202900" y="2981100"/>
              <a:ext cx="294925" cy="407775"/>
            </a:xfrm>
            <a:custGeom>
              <a:avLst/>
              <a:gdLst/>
              <a:ahLst/>
              <a:cxnLst/>
              <a:rect l="l" t="t" r="r" b="b"/>
              <a:pathLst>
                <a:path w="11797" h="16311" extrusionOk="0">
                  <a:moveTo>
                    <a:pt x="5951" y="1"/>
                  </a:moveTo>
                  <a:cubicBezTo>
                    <a:pt x="5709" y="1"/>
                    <a:pt x="5498" y="94"/>
                    <a:pt x="5264" y="198"/>
                  </a:cubicBezTo>
                  <a:cubicBezTo>
                    <a:pt x="4719" y="379"/>
                    <a:pt x="2058" y="1407"/>
                    <a:pt x="969" y="1831"/>
                  </a:cubicBezTo>
                  <a:cubicBezTo>
                    <a:pt x="303" y="2073"/>
                    <a:pt x="243" y="2617"/>
                    <a:pt x="243" y="3645"/>
                  </a:cubicBezTo>
                  <a:cubicBezTo>
                    <a:pt x="243" y="3645"/>
                    <a:pt x="61" y="9936"/>
                    <a:pt x="61" y="11569"/>
                  </a:cubicBezTo>
                  <a:cubicBezTo>
                    <a:pt x="1" y="12598"/>
                    <a:pt x="606" y="12779"/>
                    <a:pt x="1090" y="13203"/>
                  </a:cubicBezTo>
                  <a:cubicBezTo>
                    <a:pt x="1634" y="13687"/>
                    <a:pt x="3691" y="15078"/>
                    <a:pt x="4840" y="15925"/>
                  </a:cubicBezTo>
                  <a:cubicBezTo>
                    <a:pt x="5249" y="16207"/>
                    <a:pt x="5608" y="16311"/>
                    <a:pt x="5936" y="16311"/>
                  </a:cubicBezTo>
                  <a:cubicBezTo>
                    <a:pt x="6239" y="16311"/>
                    <a:pt x="6514" y="16222"/>
                    <a:pt x="6776" y="16106"/>
                  </a:cubicBezTo>
                  <a:lnTo>
                    <a:pt x="10829" y="14654"/>
                  </a:lnTo>
                  <a:cubicBezTo>
                    <a:pt x="11675" y="14412"/>
                    <a:pt x="11615" y="14110"/>
                    <a:pt x="11554" y="13384"/>
                  </a:cubicBezTo>
                  <a:cubicBezTo>
                    <a:pt x="11494" y="12598"/>
                    <a:pt x="11796" y="5158"/>
                    <a:pt x="11796" y="4553"/>
                  </a:cubicBezTo>
                  <a:cubicBezTo>
                    <a:pt x="11736" y="3948"/>
                    <a:pt x="11736" y="3827"/>
                    <a:pt x="11373" y="3585"/>
                  </a:cubicBezTo>
                  <a:cubicBezTo>
                    <a:pt x="11010" y="3282"/>
                    <a:pt x="8167" y="1528"/>
                    <a:pt x="7199" y="681"/>
                  </a:cubicBezTo>
                  <a:cubicBezTo>
                    <a:pt x="6647" y="164"/>
                    <a:pt x="6272" y="1"/>
                    <a:pt x="5951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8"/>
            <p:cNvSpPr/>
            <p:nvPr/>
          </p:nvSpPr>
          <p:spPr>
            <a:xfrm>
              <a:off x="1202900" y="2981100"/>
              <a:ext cx="294925" cy="406500"/>
            </a:xfrm>
            <a:custGeom>
              <a:avLst/>
              <a:gdLst/>
              <a:ahLst/>
              <a:cxnLst/>
              <a:rect l="l" t="t" r="r" b="b"/>
              <a:pathLst>
                <a:path w="11797" h="16260" extrusionOk="0">
                  <a:moveTo>
                    <a:pt x="5951" y="1"/>
                  </a:moveTo>
                  <a:cubicBezTo>
                    <a:pt x="5709" y="1"/>
                    <a:pt x="5498" y="94"/>
                    <a:pt x="5264" y="198"/>
                  </a:cubicBezTo>
                  <a:cubicBezTo>
                    <a:pt x="4719" y="440"/>
                    <a:pt x="2058" y="1468"/>
                    <a:pt x="1029" y="1891"/>
                  </a:cubicBezTo>
                  <a:cubicBezTo>
                    <a:pt x="364" y="2133"/>
                    <a:pt x="243" y="2678"/>
                    <a:pt x="243" y="3645"/>
                  </a:cubicBezTo>
                  <a:cubicBezTo>
                    <a:pt x="243" y="3645"/>
                    <a:pt x="122" y="9936"/>
                    <a:pt x="61" y="11509"/>
                  </a:cubicBezTo>
                  <a:cubicBezTo>
                    <a:pt x="1" y="12598"/>
                    <a:pt x="606" y="12719"/>
                    <a:pt x="1150" y="13203"/>
                  </a:cubicBezTo>
                  <a:cubicBezTo>
                    <a:pt x="1634" y="13626"/>
                    <a:pt x="3751" y="15078"/>
                    <a:pt x="4840" y="15864"/>
                  </a:cubicBezTo>
                  <a:cubicBezTo>
                    <a:pt x="5267" y="16160"/>
                    <a:pt x="5641" y="16259"/>
                    <a:pt x="5980" y="16259"/>
                  </a:cubicBezTo>
                  <a:cubicBezTo>
                    <a:pt x="6266" y="16259"/>
                    <a:pt x="6527" y="16189"/>
                    <a:pt x="6776" y="16106"/>
                  </a:cubicBezTo>
                  <a:lnTo>
                    <a:pt x="10829" y="14654"/>
                  </a:lnTo>
                  <a:cubicBezTo>
                    <a:pt x="11675" y="14352"/>
                    <a:pt x="11615" y="14110"/>
                    <a:pt x="11554" y="13324"/>
                  </a:cubicBezTo>
                  <a:cubicBezTo>
                    <a:pt x="11494" y="12598"/>
                    <a:pt x="11796" y="5218"/>
                    <a:pt x="11736" y="4553"/>
                  </a:cubicBezTo>
                  <a:cubicBezTo>
                    <a:pt x="11675" y="3948"/>
                    <a:pt x="11736" y="3887"/>
                    <a:pt x="11373" y="3585"/>
                  </a:cubicBezTo>
                  <a:cubicBezTo>
                    <a:pt x="11010" y="3282"/>
                    <a:pt x="8167" y="1589"/>
                    <a:pt x="7199" y="681"/>
                  </a:cubicBezTo>
                  <a:cubicBezTo>
                    <a:pt x="6647" y="164"/>
                    <a:pt x="6272" y="1"/>
                    <a:pt x="5951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8"/>
            <p:cNvSpPr/>
            <p:nvPr/>
          </p:nvSpPr>
          <p:spPr>
            <a:xfrm>
              <a:off x="1204425" y="2982625"/>
              <a:ext cx="293400" cy="404750"/>
            </a:xfrm>
            <a:custGeom>
              <a:avLst/>
              <a:gdLst/>
              <a:ahLst/>
              <a:cxnLst/>
              <a:rect l="l" t="t" r="r" b="b"/>
              <a:pathLst>
                <a:path w="11736" h="16190" extrusionOk="0">
                  <a:moveTo>
                    <a:pt x="5890" y="0"/>
                  </a:moveTo>
                  <a:cubicBezTo>
                    <a:pt x="5648" y="0"/>
                    <a:pt x="5437" y="93"/>
                    <a:pt x="5203" y="197"/>
                  </a:cubicBezTo>
                  <a:cubicBezTo>
                    <a:pt x="4658" y="379"/>
                    <a:pt x="1997" y="1407"/>
                    <a:pt x="968" y="1830"/>
                  </a:cubicBezTo>
                  <a:cubicBezTo>
                    <a:pt x="303" y="2072"/>
                    <a:pt x="242" y="2617"/>
                    <a:pt x="182" y="3584"/>
                  </a:cubicBezTo>
                  <a:cubicBezTo>
                    <a:pt x="182" y="3584"/>
                    <a:pt x="61" y="9875"/>
                    <a:pt x="0" y="11448"/>
                  </a:cubicBezTo>
                  <a:cubicBezTo>
                    <a:pt x="0" y="12476"/>
                    <a:pt x="605" y="12658"/>
                    <a:pt x="1089" y="13081"/>
                  </a:cubicBezTo>
                  <a:cubicBezTo>
                    <a:pt x="1573" y="13565"/>
                    <a:pt x="3690" y="14956"/>
                    <a:pt x="4779" y="15803"/>
                  </a:cubicBezTo>
                  <a:cubicBezTo>
                    <a:pt x="5188" y="16086"/>
                    <a:pt x="5547" y="16189"/>
                    <a:pt x="5875" y="16189"/>
                  </a:cubicBezTo>
                  <a:cubicBezTo>
                    <a:pt x="6178" y="16189"/>
                    <a:pt x="6453" y="16101"/>
                    <a:pt x="6715" y="15985"/>
                  </a:cubicBezTo>
                  <a:lnTo>
                    <a:pt x="10768" y="14533"/>
                  </a:lnTo>
                  <a:cubicBezTo>
                    <a:pt x="11554" y="14291"/>
                    <a:pt x="11493" y="13988"/>
                    <a:pt x="11433" y="13263"/>
                  </a:cubicBezTo>
                  <a:cubicBezTo>
                    <a:pt x="11372" y="12537"/>
                    <a:pt x="11735" y="5157"/>
                    <a:pt x="11675" y="4492"/>
                  </a:cubicBezTo>
                  <a:cubicBezTo>
                    <a:pt x="11614" y="3887"/>
                    <a:pt x="11675" y="3826"/>
                    <a:pt x="11251" y="3524"/>
                  </a:cubicBezTo>
                  <a:cubicBezTo>
                    <a:pt x="10888" y="3221"/>
                    <a:pt x="8106" y="1528"/>
                    <a:pt x="7138" y="681"/>
                  </a:cubicBezTo>
                  <a:cubicBezTo>
                    <a:pt x="6586" y="164"/>
                    <a:pt x="6211" y="0"/>
                    <a:pt x="5890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8"/>
            <p:cNvSpPr/>
            <p:nvPr/>
          </p:nvSpPr>
          <p:spPr>
            <a:xfrm>
              <a:off x="1204425" y="2983725"/>
              <a:ext cx="291875" cy="402350"/>
            </a:xfrm>
            <a:custGeom>
              <a:avLst/>
              <a:gdLst/>
              <a:ahLst/>
              <a:cxnLst/>
              <a:rect l="l" t="t" r="r" b="b"/>
              <a:pathLst>
                <a:path w="11675" h="16094" extrusionOk="0">
                  <a:moveTo>
                    <a:pt x="5874" y="1"/>
                  </a:moveTo>
                  <a:cubicBezTo>
                    <a:pt x="5639" y="1"/>
                    <a:pt x="5431" y="77"/>
                    <a:pt x="5203" y="153"/>
                  </a:cubicBezTo>
                  <a:cubicBezTo>
                    <a:pt x="4658" y="395"/>
                    <a:pt x="1997" y="1423"/>
                    <a:pt x="968" y="1786"/>
                  </a:cubicBezTo>
                  <a:cubicBezTo>
                    <a:pt x="303" y="2089"/>
                    <a:pt x="242" y="2573"/>
                    <a:pt x="242" y="3540"/>
                  </a:cubicBezTo>
                  <a:cubicBezTo>
                    <a:pt x="242" y="3540"/>
                    <a:pt x="61" y="9831"/>
                    <a:pt x="61" y="11404"/>
                  </a:cubicBezTo>
                  <a:cubicBezTo>
                    <a:pt x="0" y="12432"/>
                    <a:pt x="605" y="12614"/>
                    <a:pt x="1089" y="13037"/>
                  </a:cubicBezTo>
                  <a:cubicBezTo>
                    <a:pt x="1634" y="13521"/>
                    <a:pt x="3690" y="14912"/>
                    <a:pt x="4779" y="15699"/>
                  </a:cubicBezTo>
                  <a:cubicBezTo>
                    <a:pt x="5206" y="15994"/>
                    <a:pt x="5580" y="16094"/>
                    <a:pt x="5919" y="16094"/>
                  </a:cubicBezTo>
                  <a:cubicBezTo>
                    <a:pt x="6205" y="16094"/>
                    <a:pt x="6466" y="16024"/>
                    <a:pt x="6715" y="15941"/>
                  </a:cubicBezTo>
                  <a:lnTo>
                    <a:pt x="10707" y="14489"/>
                  </a:lnTo>
                  <a:cubicBezTo>
                    <a:pt x="11554" y="14186"/>
                    <a:pt x="11493" y="13944"/>
                    <a:pt x="11433" y="13219"/>
                  </a:cubicBezTo>
                  <a:cubicBezTo>
                    <a:pt x="11372" y="12432"/>
                    <a:pt x="11675" y="5113"/>
                    <a:pt x="11614" y="4508"/>
                  </a:cubicBezTo>
                  <a:cubicBezTo>
                    <a:pt x="11614" y="3843"/>
                    <a:pt x="11614" y="3782"/>
                    <a:pt x="11251" y="3480"/>
                  </a:cubicBezTo>
                  <a:cubicBezTo>
                    <a:pt x="10888" y="3238"/>
                    <a:pt x="8106" y="1544"/>
                    <a:pt x="7138" y="637"/>
                  </a:cubicBezTo>
                  <a:cubicBezTo>
                    <a:pt x="6577" y="146"/>
                    <a:pt x="6199" y="1"/>
                    <a:pt x="5874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8"/>
            <p:cNvSpPr/>
            <p:nvPr/>
          </p:nvSpPr>
          <p:spPr>
            <a:xfrm>
              <a:off x="1205925" y="2984125"/>
              <a:ext cx="290375" cy="401725"/>
            </a:xfrm>
            <a:custGeom>
              <a:avLst/>
              <a:gdLst/>
              <a:ahLst/>
              <a:cxnLst/>
              <a:rect l="l" t="t" r="r" b="b"/>
              <a:pathLst>
                <a:path w="11615" h="16069" extrusionOk="0">
                  <a:moveTo>
                    <a:pt x="5830" y="1"/>
                  </a:moveTo>
                  <a:cubicBezTo>
                    <a:pt x="5588" y="1"/>
                    <a:pt x="5377" y="94"/>
                    <a:pt x="5143" y="198"/>
                  </a:cubicBezTo>
                  <a:cubicBezTo>
                    <a:pt x="4598" y="379"/>
                    <a:pt x="1997" y="1407"/>
                    <a:pt x="969" y="1831"/>
                  </a:cubicBezTo>
                  <a:cubicBezTo>
                    <a:pt x="303" y="2073"/>
                    <a:pt x="182" y="2617"/>
                    <a:pt x="182" y="3585"/>
                  </a:cubicBezTo>
                  <a:cubicBezTo>
                    <a:pt x="182" y="3585"/>
                    <a:pt x="61" y="9815"/>
                    <a:pt x="1" y="11388"/>
                  </a:cubicBezTo>
                  <a:cubicBezTo>
                    <a:pt x="1" y="12416"/>
                    <a:pt x="545" y="12537"/>
                    <a:pt x="1090" y="13021"/>
                  </a:cubicBezTo>
                  <a:cubicBezTo>
                    <a:pt x="1574" y="13445"/>
                    <a:pt x="3630" y="14836"/>
                    <a:pt x="4719" y="15683"/>
                  </a:cubicBezTo>
                  <a:cubicBezTo>
                    <a:pt x="5128" y="15965"/>
                    <a:pt x="5487" y="16069"/>
                    <a:pt x="5815" y="16069"/>
                  </a:cubicBezTo>
                  <a:cubicBezTo>
                    <a:pt x="6118" y="16069"/>
                    <a:pt x="6393" y="15980"/>
                    <a:pt x="6655" y="15864"/>
                  </a:cubicBezTo>
                  <a:lnTo>
                    <a:pt x="10647" y="14473"/>
                  </a:lnTo>
                  <a:cubicBezTo>
                    <a:pt x="11433" y="14170"/>
                    <a:pt x="11373" y="13928"/>
                    <a:pt x="11373" y="13142"/>
                  </a:cubicBezTo>
                  <a:cubicBezTo>
                    <a:pt x="11312" y="12416"/>
                    <a:pt x="11615" y="5097"/>
                    <a:pt x="11554" y="4492"/>
                  </a:cubicBezTo>
                  <a:cubicBezTo>
                    <a:pt x="11494" y="3887"/>
                    <a:pt x="11554" y="3827"/>
                    <a:pt x="11191" y="3524"/>
                  </a:cubicBezTo>
                  <a:cubicBezTo>
                    <a:pt x="10828" y="3222"/>
                    <a:pt x="8046" y="1528"/>
                    <a:pt x="7078" y="681"/>
                  </a:cubicBezTo>
                  <a:cubicBezTo>
                    <a:pt x="6526" y="164"/>
                    <a:pt x="6151" y="1"/>
                    <a:pt x="5830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1205925" y="2985250"/>
              <a:ext cx="288875" cy="399325"/>
            </a:xfrm>
            <a:custGeom>
              <a:avLst/>
              <a:gdLst/>
              <a:ahLst/>
              <a:cxnLst/>
              <a:rect l="l" t="t" r="r" b="b"/>
              <a:pathLst>
                <a:path w="11555" h="15973" extrusionOk="0">
                  <a:moveTo>
                    <a:pt x="5814" y="0"/>
                  </a:moveTo>
                  <a:cubicBezTo>
                    <a:pt x="5579" y="0"/>
                    <a:pt x="5371" y="76"/>
                    <a:pt x="5143" y="153"/>
                  </a:cubicBezTo>
                  <a:cubicBezTo>
                    <a:pt x="4659" y="394"/>
                    <a:pt x="1997" y="1423"/>
                    <a:pt x="969" y="1786"/>
                  </a:cubicBezTo>
                  <a:cubicBezTo>
                    <a:pt x="303" y="2088"/>
                    <a:pt x="243" y="2572"/>
                    <a:pt x="182" y="3540"/>
                  </a:cubicBezTo>
                  <a:cubicBezTo>
                    <a:pt x="182" y="3540"/>
                    <a:pt x="61" y="9770"/>
                    <a:pt x="1" y="11343"/>
                  </a:cubicBezTo>
                  <a:cubicBezTo>
                    <a:pt x="1" y="12311"/>
                    <a:pt x="606" y="12492"/>
                    <a:pt x="1090" y="12916"/>
                  </a:cubicBezTo>
                  <a:cubicBezTo>
                    <a:pt x="1574" y="13400"/>
                    <a:pt x="3630" y="14791"/>
                    <a:pt x="4719" y="15577"/>
                  </a:cubicBezTo>
                  <a:cubicBezTo>
                    <a:pt x="5146" y="15873"/>
                    <a:pt x="5520" y="15972"/>
                    <a:pt x="5850" y="15972"/>
                  </a:cubicBezTo>
                  <a:cubicBezTo>
                    <a:pt x="6127" y="15972"/>
                    <a:pt x="6373" y="15902"/>
                    <a:pt x="6594" y="15819"/>
                  </a:cubicBezTo>
                  <a:lnTo>
                    <a:pt x="10647" y="14367"/>
                  </a:lnTo>
                  <a:cubicBezTo>
                    <a:pt x="11433" y="14065"/>
                    <a:pt x="11373" y="13823"/>
                    <a:pt x="11312" y="13097"/>
                  </a:cubicBezTo>
                  <a:cubicBezTo>
                    <a:pt x="11252" y="12371"/>
                    <a:pt x="11554" y="5052"/>
                    <a:pt x="11554" y="4447"/>
                  </a:cubicBezTo>
                  <a:cubicBezTo>
                    <a:pt x="11494" y="3842"/>
                    <a:pt x="11494" y="3782"/>
                    <a:pt x="11131" y="3479"/>
                  </a:cubicBezTo>
                  <a:cubicBezTo>
                    <a:pt x="10768" y="3177"/>
                    <a:pt x="8046" y="1544"/>
                    <a:pt x="7078" y="636"/>
                  </a:cubicBezTo>
                  <a:cubicBezTo>
                    <a:pt x="6517" y="145"/>
                    <a:pt x="6139" y="0"/>
                    <a:pt x="5814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8"/>
            <p:cNvSpPr/>
            <p:nvPr/>
          </p:nvSpPr>
          <p:spPr>
            <a:xfrm>
              <a:off x="1205925" y="2985650"/>
              <a:ext cx="288875" cy="398525"/>
            </a:xfrm>
            <a:custGeom>
              <a:avLst/>
              <a:gdLst/>
              <a:ahLst/>
              <a:cxnLst/>
              <a:rect l="l" t="t" r="r" b="b"/>
              <a:pathLst>
                <a:path w="11555" h="15941" extrusionOk="0">
                  <a:moveTo>
                    <a:pt x="5825" y="0"/>
                  </a:moveTo>
                  <a:cubicBezTo>
                    <a:pt x="5588" y="0"/>
                    <a:pt x="5377" y="93"/>
                    <a:pt x="5143" y="197"/>
                  </a:cubicBezTo>
                  <a:cubicBezTo>
                    <a:pt x="4659" y="378"/>
                    <a:pt x="1997" y="1407"/>
                    <a:pt x="969" y="1830"/>
                  </a:cubicBezTo>
                  <a:cubicBezTo>
                    <a:pt x="303" y="2072"/>
                    <a:pt x="243" y="2617"/>
                    <a:pt x="243" y="3524"/>
                  </a:cubicBezTo>
                  <a:cubicBezTo>
                    <a:pt x="243" y="3524"/>
                    <a:pt x="61" y="9754"/>
                    <a:pt x="61" y="11266"/>
                  </a:cubicBezTo>
                  <a:cubicBezTo>
                    <a:pt x="1" y="12295"/>
                    <a:pt x="606" y="12476"/>
                    <a:pt x="1090" y="12900"/>
                  </a:cubicBezTo>
                  <a:cubicBezTo>
                    <a:pt x="1634" y="13323"/>
                    <a:pt x="3630" y="14714"/>
                    <a:pt x="4719" y="15501"/>
                  </a:cubicBezTo>
                  <a:cubicBezTo>
                    <a:pt x="5141" y="15825"/>
                    <a:pt x="5511" y="15941"/>
                    <a:pt x="5838" y="15941"/>
                  </a:cubicBezTo>
                  <a:cubicBezTo>
                    <a:pt x="6120" y="15941"/>
                    <a:pt x="6370" y="15855"/>
                    <a:pt x="6594" y="15743"/>
                  </a:cubicBezTo>
                  <a:lnTo>
                    <a:pt x="10587" y="14351"/>
                  </a:lnTo>
                  <a:cubicBezTo>
                    <a:pt x="11433" y="14049"/>
                    <a:pt x="11373" y="13807"/>
                    <a:pt x="11312" y="13081"/>
                  </a:cubicBezTo>
                  <a:cubicBezTo>
                    <a:pt x="11252" y="12295"/>
                    <a:pt x="11554" y="5097"/>
                    <a:pt x="11494" y="4431"/>
                  </a:cubicBezTo>
                  <a:cubicBezTo>
                    <a:pt x="11433" y="3826"/>
                    <a:pt x="11494" y="3766"/>
                    <a:pt x="11131" y="3463"/>
                  </a:cubicBezTo>
                  <a:cubicBezTo>
                    <a:pt x="10768" y="3221"/>
                    <a:pt x="7986" y="1528"/>
                    <a:pt x="7018" y="681"/>
                  </a:cubicBezTo>
                  <a:cubicBezTo>
                    <a:pt x="6500" y="164"/>
                    <a:pt x="6140" y="0"/>
                    <a:pt x="5825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8"/>
            <p:cNvSpPr/>
            <p:nvPr/>
          </p:nvSpPr>
          <p:spPr>
            <a:xfrm>
              <a:off x="1207450" y="2986750"/>
              <a:ext cx="287350" cy="396300"/>
            </a:xfrm>
            <a:custGeom>
              <a:avLst/>
              <a:gdLst/>
              <a:ahLst/>
              <a:cxnLst/>
              <a:rect l="l" t="t" r="r" b="b"/>
              <a:pathLst>
                <a:path w="11494" h="15852" extrusionOk="0">
                  <a:moveTo>
                    <a:pt x="5748" y="1"/>
                  </a:moveTo>
                  <a:cubicBezTo>
                    <a:pt x="5518" y="1"/>
                    <a:pt x="5310" y="77"/>
                    <a:pt x="5082" y="153"/>
                  </a:cubicBezTo>
                  <a:cubicBezTo>
                    <a:pt x="4598" y="395"/>
                    <a:pt x="1936" y="1363"/>
                    <a:pt x="968" y="1786"/>
                  </a:cubicBezTo>
                  <a:cubicBezTo>
                    <a:pt x="303" y="2028"/>
                    <a:pt x="242" y="2573"/>
                    <a:pt x="182" y="3540"/>
                  </a:cubicBezTo>
                  <a:cubicBezTo>
                    <a:pt x="182" y="3540"/>
                    <a:pt x="61" y="9710"/>
                    <a:pt x="0" y="11222"/>
                  </a:cubicBezTo>
                  <a:cubicBezTo>
                    <a:pt x="0" y="12251"/>
                    <a:pt x="545" y="12372"/>
                    <a:pt x="1089" y="12856"/>
                  </a:cubicBezTo>
                  <a:cubicBezTo>
                    <a:pt x="1573" y="13279"/>
                    <a:pt x="3569" y="14670"/>
                    <a:pt x="4658" y="15457"/>
                  </a:cubicBezTo>
                  <a:cubicBezTo>
                    <a:pt x="5085" y="15752"/>
                    <a:pt x="5459" y="15852"/>
                    <a:pt x="5789" y="15852"/>
                  </a:cubicBezTo>
                  <a:cubicBezTo>
                    <a:pt x="6066" y="15852"/>
                    <a:pt x="6312" y="15782"/>
                    <a:pt x="6533" y="15699"/>
                  </a:cubicBezTo>
                  <a:lnTo>
                    <a:pt x="10526" y="14247"/>
                  </a:lnTo>
                  <a:cubicBezTo>
                    <a:pt x="11312" y="14005"/>
                    <a:pt x="11251" y="13703"/>
                    <a:pt x="11191" y="12977"/>
                  </a:cubicBezTo>
                  <a:cubicBezTo>
                    <a:pt x="11191" y="12251"/>
                    <a:pt x="11493" y="5053"/>
                    <a:pt x="11433" y="4448"/>
                  </a:cubicBezTo>
                  <a:cubicBezTo>
                    <a:pt x="11372" y="3843"/>
                    <a:pt x="11433" y="3722"/>
                    <a:pt x="11070" y="3480"/>
                  </a:cubicBezTo>
                  <a:cubicBezTo>
                    <a:pt x="10707" y="3177"/>
                    <a:pt x="7925" y="1544"/>
                    <a:pt x="6957" y="637"/>
                  </a:cubicBezTo>
                  <a:cubicBezTo>
                    <a:pt x="6431" y="146"/>
                    <a:pt x="6067" y="1"/>
                    <a:pt x="5748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8"/>
            <p:cNvSpPr/>
            <p:nvPr/>
          </p:nvSpPr>
          <p:spPr>
            <a:xfrm>
              <a:off x="1207450" y="2987150"/>
              <a:ext cx="285825" cy="394400"/>
            </a:xfrm>
            <a:custGeom>
              <a:avLst/>
              <a:gdLst/>
              <a:ahLst/>
              <a:cxnLst/>
              <a:rect l="l" t="t" r="r" b="b"/>
              <a:pathLst>
                <a:path w="11433" h="15776" extrusionOk="0">
                  <a:moveTo>
                    <a:pt x="5745" y="1"/>
                  </a:moveTo>
                  <a:cubicBezTo>
                    <a:pt x="5516" y="1"/>
                    <a:pt x="5316" y="94"/>
                    <a:pt x="5082" y="198"/>
                  </a:cubicBezTo>
                  <a:cubicBezTo>
                    <a:pt x="4598" y="379"/>
                    <a:pt x="1997" y="1407"/>
                    <a:pt x="968" y="1770"/>
                  </a:cubicBezTo>
                  <a:cubicBezTo>
                    <a:pt x="303" y="2073"/>
                    <a:pt x="242" y="2557"/>
                    <a:pt x="242" y="3524"/>
                  </a:cubicBezTo>
                  <a:cubicBezTo>
                    <a:pt x="242" y="3524"/>
                    <a:pt x="61" y="9634"/>
                    <a:pt x="61" y="11206"/>
                  </a:cubicBezTo>
                  <a:cubicBezTo>
                    <a:pt x="0" y="12174"/>
                    <a:pt x="605" y="12356"/>
                    <a:pt x="1089" y="12779"/>
                  </a:cubicBezTo>
                  <a:cubicBezTo>
                    <a:pt x="1573" y="13263"/>
                    <a:pt x="3630" y="14594"/>
                    <a:pt x="4658" y="15380"/>
                  </a:cubicBezTo>
                  <a:cubicBezTo>
                    <a:pt x="5085" y="15676"/>
                    <a:pt x="5459" y="15775"/>
                    <a:pt x="5789" y="15775"/>
                  </a:cubicBezTo>
                  <a:cubicBezTo>
                    <a:pt x="6066" y="15775"/>
                    <a:pt x="6312" y="15705"/>
                    <a:pt x="6533" y="15622"/>
                  </a:cubicBezTo>
                  <a:lnTo>
                    <a:pt x="10526" y="14231"/>
                  </a:lnTo>
                  <a:cubicBezTo>
                    <a:pt x="11312" y="13928"/>
                    <a:pt x="11251" y="13687"/>
                    <a:pt x="11191" y="12961"/>
                  </a:cubicBezTo>
                  <a:cubicBezTo>
                    <a:pt x="11130" y="12235"/>
                    <a:pt x="11433" y="5037"/>
                    <a:pt x="11372" y="4432"/>
                  </a:cubicBezTo>
                  <a:cubicBezTo>
                    <a:pt x="11372" y="3827"/>
                    <a:pt x="11372" y="3766"/>
                    <a:pt x="11009" y="3464"/>
                  </a:cubicBezTo>
                  <a:cubicBezTo>
                    <a:pt x="10647" y="3161"/>
                    <a:pt x="7925" y="1528"/>
                    <a:pt x="6957" y="681"/>
                  </a:cubicBezTo>
                  <a:cubicBezTo>
                    <a:pt x="6405" y="164"/>
                    <a:pt x="6050" y="1"/>
                    <a:pt x="5745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8"/>
            <p:cNvSpPr/>
            <p:nvPr/>
          </p:nvSpPr>
          <p:spPr>
            <a:xfrm>
              <a:off x="1208950" y="2988275"/>
              <a:ext cx="284325" cy="393275"/>
            </a:xfrm>
            <a:custGeom>
              <a:avLst/>
              <a:gdLst/>
              <a:ahLst/>
              <a:cxnLst/>
              <a:rect l="l" t="t" r="r" b="b"/>
              <a:pathLst>
                <a:path w="11373" h="15731" extrusionOk="0">
                  <a:moveTo>
                    <a:pt x="5670" y="0"/>
                  </a:moveTo>
                  <a:cubicBezTo>
                    <a:pt x="5447" y="0"/>
                    <a:pt x="5250" y="76"/>
                    <a:pt x="5022" y="153"/>
                  </a:cubicBezTo>
                  <a:cubicBezTo>
                    <a:pt x="4538" y="394"/>
                    <a:pt x="1937" y="1362"/>
                    <a:pt x="908" y="1786"/>
                  </a:cubicBezTo>
                  <a:cubicBezTo>
                    <a:pt x="303" y="2028"/>
                    <a:pt x="182" y="2572"/>
                    <a:pt x="182" y="3479"/>
                  </a:cubicBezTo>
                  <a:cubicBezTo>
                    <a:pt x="182" y="3479"/>
                    <a:pt x="61" y="9589"/>
                    <a:pt x="1" y="11161"/>
                  </a:cubicBezTo>
                  <a:cubicBezTo>
                    <a:pt x="1" y="12129"/>
                    <a:pt x="545" y="12311"/>
                    <a:pt x="1029" y="12734"/>
                  </a:cubicBezTo>
                  <a:cubicBezTo>
                    <a:pt x="1513" y="13158"/>
                    <a:pt x="3570" y="14549"/>
                    <a:pt x="4598" y="15335"/>
                  </a:cubicBezTo>
                  <a:cubicBezTo>
                    <a:pt x="5025" y="15631"/>
                    <a:pt x="5399" y="15730"/>
                    <a:pt x="5729" y="15730"/>
                  </a:cubicBezTo>
                  <a:cubicBezTo>
                    <a:pt x="6006" y="15730"/>
                    <a:pt x="6252" y="15660"/>
                    <a:pt x="6473" y="15577"/>
                  </a:cubicBezTo>
                  <a:lnTo>
                    <a:pt x="10405" y="14125"/>
                  </a:lnTo>
                  <a:cubicBezTo>
                    <a:pt x="11191" y="13883"/>
                    <a:pt x="11131" y="13642"/>
                    <a:pt x="11131" y="12916"/>
                  </a:cubicBezTo>
                  <a:cubicBezTo>
                    <a:pt x="11070" y="12190"/>
                    <a:pt x="11373" y="4992"/>
                    <a:pt x="11312" y="4387"/>
                  </a:cubicBezTo>
                  <a:cubicBezTo>
                    <a:pt x="11252" y="3782"/>
                    <a:pt x="11312" y="3721"/>
                    <a:pt x="10949" y="3419"/>
                  </a:cubicBezTo>
                  <a:cubicBezTo>
                    <a:pt x="10587" y="3177"/>
                    <a:pt x="7865" y="1544"/>
                    <a:pt x="6897" y="636"/>
                  </a:cubicBezTo>
                  <a:cubicBezTo>
                    <a:pt x="6335" y="145"/>
                    <a:pt x="5978" y="0"/>
                    <a:pt x="5670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8"/>
            <p:cNvSpPr/>
            <p:nvPr/>
          </p:nvSpPr>
          <p:spPr>
            <a:xfrm>
              <a:off x="1208950" y="2988675"/>
              <a:ext cx="282825" cy="391350"/>
            </a:xfrm>
            <a:custGeom>
              <a:avLst/>
              <a:gdLst/>
              <a:ahLst/>
              <a:cxnLst/>
              <a:rect l="l" t="t" r="r" b="b"/>
              <a:pathLst>
                <a:path w="11313" h="15654" extrusionOk="0">
                  <a:moveTo>
                    <a:pt x="5685" y="0"/>
                  </a:moveTo>
                  <a:cubicBezTo>
                    <a:pt x="5456" y="0"/>
                    <a:pt x="5256" y="93"/>
                    <a:pt x="5022" y="197"/>
                  </a:cubicBezTo>
                  <a:cubicBezTo>
                    <a:pt x="4538" y="439"/>
                    <a:pt x="1937" y="1407"/>
                    <a:pt x="908" y="1770"/>
                  </a:cubicBezTo>
                  <a:cubicBezTo>
                    <a:pt x="303" y="2072"/>
                    <a:pt x="243" y="2556"/>
                    <a:pt x="182" y="3524"/>
                  </a:cubicBezTo>
                  <a:cubicBezTo>
                    <a:pt x="182" y="3524"/>
                    <a:pt x="61" y="9573"/>
                    <a:pt x="1" y="11085"/>
                  </a:cubicBezTo>
                  <a:cubicBezTo>
                    <a:pt x="1" y="12113"/>
                    <a:pt x="545" y="12234"/>
                    <a:pt x="1090" y="12718"/>
                  </a:cubicBezTo>
                  <a:cubicBezTo>
                    <a:pt x="1574" y="13142"/>
                    <a:pt x="3570" y="14472"/>
                    <a:pt x="4659" y="15259"/>
                  </a:cubicBezTo>
                  <a:cubicBezTo>
                    <a:pt x="5053" y="15554"/>
                    <a:pt x="5412" y="15654"/>
                    <a:pt x="5734" y="15654"/>
                  </a:cubicBezTo>
                  <a:cubicBezTo>
                    <a:pt x="6006" y="15654"/>
                    <a:pt x="6252" y="15584"/>
                    <a:pt x="6473" y="15501"/>
                  </a:cubicBezTo>
                  <a:lnTo>
                    <a:pt x="10405" y="14109"/>
                  </a:lnTo>
                  <a:cubicBezTo>
                    <a:pt x="11191" y="13807"/>
                    <a:pt x="11131" y="13565"/>
                    <a:pt x="11070" y="12839"/>
                  </a:cubicBezTo>
                  <a:cubicBezTo>
                    <a:pt x="11010" y="12113"/>
                    <a:pt x="11312" y="4976"/>
                    <a:pt x="11312" y="4371"/>
                  </a:cubicBezTo>
                  <a:cubicBezTo>
                    <a:pt x="11252" y="3766"/>
                    <a:pt x="11252" y="3705"/>
                    <a:pt x="10889" y="3463"/>
                  </a:cubicBezTo>
                  <a:cubicBezTo>
                    <a:pt x="10587" y="3161"/>
                    <a:pt x="7865" y="1528"/>
                    <a:pt x="6897" y="681"/>
                  </a:cubicBezTo>
                  <a:cubicBezTo>
                    <a:pt x="6345" y="164"/>
                    <a:pt x="5990" y="0"/>
                    <a:pt x="5685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8"/>
            <p:cNvSpPr/>
            <p:nvPr/>
          </p:nvSpPr>
          <p:spPr>
            <a:xfrm>
              <a:off x="1208950" y="2989775"/>
              <a:ext cx="282825" cy="390025"/>
            </a:xfrm>
            <a:custGeom>
              <a:avLst/>
              <a:gdLst/>
              <a:ahLst/>
              <a:cxnLst/>
              <a:rect l="l" t="t" r="r" b="b"/>
              <a:pathLst>
                <a:path w="11313" h="15601" extrusionOk="0">
                  <a:moveTo>
                    <a:pt x="5682" y="1"/>
                  </a:moveTo>
                  <a:cubicBezTo>
                    <a:pt x="5467" y="1"/>
                    <a:pt x="5285" y="77"/>
                    <a:pt x="5082" y="153"/>
                  </a:cubicBezTo>
                  <a:cubicBezTo>
                    <a:pt x="4538" y="395"/>
                    <a:pt x="1937" y="1363"/>
                    <a:pt x="969" y="1786"/>
                  </a:cubicBezTo>
                  <a:cubicBezTo>
                    <a:pt x="303" y="2028"/>
                    <a:pt x="243" y="2512"/>
                    <a:pt x="243" y="3480"/>
                  </a:cubicBezTo>
                  <a:cubicBezTo>
                    <a:pt x="243" y="3480"/>
                    <a:pt x="61" y="9529"/>
                    <a:pt x="61" y="11041"/>
                  </a:cubicBezTo>
                  <a:cubicBezTo>
                    <a:pt x="1" y="12069"/>
                    <a:pt x="606" y="12190"/>
                    <a:pt x="1090" y="12614"/>
                  </a:cubicBezTo>
                  <a:cubicBezTo>
                    <a:pt x="1574" y="13098"/>
                    <a:pt x="3570" y="14428"/>
                    <a:pt x="4659" y="15215"/>
                  </a:cubicBezTo>
                  <a:cubicBezTo>
                    <a:pt x="5036" y="15498"/>
                    <a:pt x="5380" y="15601"/>
                    <a:pt x="5692" y="15601"/>
                  </a:cubicBezTo>
                  <a:cubicBezTo>
                    <a:pt x="5980" y="15601"/>
                    <a:pt x="6241" y="15512"/>
                    <a:pt x="6473" y="15396"/>
                  </a:cubicBezTo>
                  <a:lnTo>
                    <a:pt x="10405" y="14065"/>
                  </a:lnTo>
                  <a:cubicBezTo>
                    <a:pt x="11191" y="13763"/>
                    <a:pt x="11131" y="13521"/>
                    <a:pt x="11070" y="12795"/>
                  </a:cubicBezTo>
                  <a:cubicBezTo>
                    <a:pt x="11010" y="12069"/>
                    <a:pt x="11312" y="4992"/>
                    <a:pt x="11252" y="4387"/>
                  </a:cubicBezTo>
                  <a:cubicBezTo>
                    <a:pt x="11191" y="3782"/>
                    <a:pt x="11252" y="3722"/>
                    <a:pt x="10889" y="3419"/>
                  </a:cubicBezTo>
                  <a:cubicBezTo>
                    <a:pt x="10526" y="3117"/>
                    <a:pt x="7865" y="1484"/>
                    <a:pt x="6897" y="637"/>
                  </a:cubicBezTo>
                  <a:cubicBezTo>
                    <a:pt x="6335" y="146"/>
                    <a:pt x="5978" y="1"/>
                    <a:pt x="5682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8"/>
            <p:cNvSpPr/>
            <p:nvPr/>
          </p:nvSpPr>
          <p:spPr>
            <a:xfrm>
              <a:off x="1210475" y="2990650"/>
              <a:ext cx="281300" cy="387875"/>
            </a:xfrm>
            <a:custGeom>
              <a:avLst/>
              <a:gdLst/>
              <a:ahLst/>
              <a:cxnLst/>
              <a:rect l="l" t="t" r="r" b="b"/>
              <a:pathLst>
                <a:path w="11252" h="15515" extrusionOk="0">
                  <a:moveTo>
                    <a:pt x="5606" y="0"/>
                  </a:moveTo>
                  <a:cubicBezTo>
                    <a:pt x="5398" y="0"/>
                    <a:pt x="5220" y="79"/>
                    <a:pt x="5021" y="178"/>
                  </a:cubicBezTo>
                  <a:cubicBezTo>
                    <a:pt x="4477" y="420"/>
                    <a:pt x="1936" y="1388"/>
                    <a:pt x="908" y="1751"/>
                  </a:cubicBezTo>
                  <a:cubicBezTo>
                    <a:pt x="303" y="1993"/>
                    <a:pt x="182" y="2538"/>
                    <a:pt x="182" y="3445"/>
                  </a:cubicBezTo>
                  <a:cubicBezTo>
                    <a:pt x="182" y="3445"/>
                    <a:pt x="61" y="9494"/>
                    <a:pt x="0" y="11006"/>
                  </a:cubicBezTo>
                  <a:cubicBezTo>
                    <a:pt x="0" y="11974"/>
                    <a:pt x="545" y="12155"/>
                    <a:pt x="1029" y="12579"/>
                  </a:cubicBezTo>
                  <a:cubicBezTo>
                    <a:pt x="1513" y="13002"/>
                    <a:pt x="3509" y="14393"/>
                    <a:pt x="4598" y="15119"/>
                  </a:cubicBezTo>
                  <a:cubicBezTo>
                    <a:pt x="4992" y="15415"/>
                    <a:pt x="5351" y="15514"/>
                    <a:pt x="5673" y="15514"/>
                  </a:cubicBezTo>
                  <a:cubicBezTo>
                    <a:pt x="5945" y="15514"/>
                    <a:pt x="6191" y="15444"/>
                    <a:pt x="6412" y="15361"/>
                  </a:cubicBezTo>
                  <a:lnTo>
                    <a:pt x="10284" y="13970"/>
                  </a:lnTo>
                  <a:cubicBezTo>
                    <a:pt x="11070" y="13667"/>
                    <a:pt x="11009" y="13426"/>
                    <a:pt x="10949" y="12760"/>
                  </a:cubicBezTo>
                  <a:cubicBezTo>
                    <a:pt x="10949" y="12034"/>
                    <a:pt x="11251" y="4957"/>
                    <a:pt x="11191" y="4352"/>
                  </a:cubicBezTo>
                  <a:cubicBezTo>
                    <a:pt x="11130" y="3747"/>
                    <a:pt x="11191" y="3687"/>
                    <a:pt x="10828" y="3384"/>
                  </a:cubicBezTo>
                  <a:cubicBezTo>
                    <a:pt x="10465" y="3142"/>
                    <a:pt x="7743" y="1509"/>
                    <a:pt x="6836" y="662"/>
                  </a:cubicBezTo>
                  <a:cubicBezTo>
                    <a:pt x="6265" y="163"/>
                    <a:pt x="5905" y="0"/>
                    <a:pt x="5606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8"/>
            <p:cNvSpPr/>
            <p:nvPr/>
          </p:nvSpPr>
          <p:spPr>
            <a:xfrm>
              <a:off x="1210475" y="2991575"/>
              <a:ext cx="279775" cy="386725"/>
            </a:xfrm>
            <a:custGeom>
              <a:avLst/>
              <a:gdLst/>
              <a:ahLst/>
              <a:cxnLst/>
              <a:rect l="l" t="t" r="r" b="b"/>
              <a:pathLst>
                <a:path w="11191" h="15469" extrusionOk="0">
                  <a:moveTo>
                    <a:pt x="5654" y="0"/>
                  </a:moveTo>
                  <a:cubicBezTo>
                    <a:pt x="5425" y="0"/>
                    <a:pt x="5235" y="95"/>
                    <a:pt x="5021" y="202"/>
                  </a:cubicBezTo>
                  <a:cubicBezTo>
                    <a:pt x="4477" y="383"/>
                    <a:pt x="1936" y="1351"/>
                    <a:pt x="908" y="1775"/>
                  </a:cubicBezTo>
                  <a:cubicBezTo>
                    <a:pt x="303" y="2017"/>
                    <a:pt x="242" y="2501"/>
                    <a:pt x="182" y="3408"/>
                  </a:cubicBezTo>
                  <a:cubicBezTo>
                    <a:pt x="182" y="3408"/>
                    <a:pt x="61" y="9457"/>
                    <a:pt x="61" y="10969"/>
                  </a:cubicBezTo>
                  <a:cubicBezTo>
                    <a:pt x="0" y="11937"/>
                    <a:pt x="545" y="12118"/>
                    <a:pt x="1089" y="12542"/>
                  </a:cubicBezTo>
                  <a:cubicBezTo>
                    <a:pt x="1573" y="12965"/>
                    <a:pt x="3509" y="14296"/>
                    <a:pt x="4598" y="15082"/>
                  </a:cubicBezTo>
                  <a:cubicBezTo>
                    <a:pt x="4975" y="15365"/>
                    <a:pt x="5319" y="15468"/>
                    <a:pt x="5631" y="15468"/>
                  </a:cubicBezTo>
                  <a:cubicBezTo>
                    <a:pt x="5919" y="15468"/>
                    <a:pt x="6180" y="15380"/>
                    <a:pt x="6412" y="15264"/>
                  </a:cubicBezTo>
                  <a:lnTo>
                    <a:pt x="10284" y="13933"/>
                  </a:lnTo>
                  <a:cubicBezTo>
                    <a:pt x="11070" y="13630"/>
                    <a:pt x="11009" y="13389"/>
                    <a:pt x="10949" y="12663"/>
                  </a:cubicBezTo>
                  <a:cubicBezTo>
                    <a:pt x="10888" y="11937"/>
                    <a:pt x="11191" y="4920"/>
                    <a:pt x="11130" y="4315"/>
                  </a:cubicBezTo>
                  <a:cubicBezTo>
                    <a:pt x="11130" y="3710"/>
                    <a:pt x="11130" y="3650"/>
                    <a:pt x="10767" y="3408"/>
                  </a:cubicBezTo>
                  <a:cubicBezTo>
                    <a:pt x="10405" y="3105"/>
                    <a:pt x="7743" y="1472"/>
                    <a:pt x="6836" y="625"/>
                  </a:cubicBezTo>
                  <a:cubicBezTo>
                    <a:pt x="6295" y="152"/>
                    <a:pt x="5943" y="0"/>
                    <a:pt x="5654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8"/>
            <p:cNvSpPr/>
            <p:nvPr/>
          </p:nvSpPr>
          <p:spPr>
            <a:xfrm>
              <a:off x="1211975" y="2992800"/>
              <a:ext cx="278275" cy="384200"/>
            </a:xfrm>
            <a:custGeom>
              <a:avLst/>
              <a:gdLst/>
              <a:ahLst/>
              <a:cxnLst/>
              <a:rect l="l" t="t" r="r" b="b"/>
              <a:pathLst>
                <a:path w="11131" h="15368" extrusionOk="0">
                  <a:moveTo>
                    <a:pt x="5561" y="1"/>
                  </a:moveTo>
                  <a:cubicBezTo>
                    <a:pt x="5346" y="1"/>
                    <a:pt x="5164" y="77"/>
                    <a:pt x="4961" y="153"/>
                  </a:cubicBezTo>
                  <a:cubicBezTo>
                    <a:pt x="4417" y="395"/>
                    <a:pt x="1876" y="1363"/>
                    <a:pt x="908" y="1726"/>
                  </a:cubicBezTo>
                  <a:cubicBezTo>
                    <a:pt x="243" y="1968"/>
                    <a:pt x="182" y="2512"/>
                    <a:pt x="182" y="3419"/>
                  </a:cubicBezTo>
                  <a:cubicBezTo>
                    <a:pt x="182" y="3419"/>
                    <a:pt x="61" y="9408"/>
                    <a:pt x="1" y="10920"/>
                  </a:cubicBezTo>
                  <a:cubicBezTo>
                    <a:pt x="1" y="11888"/>
                    <a:pt x="545" y="12009"/>
                    <a:pt x="1029" y="12432"/>
                  </a:cubicBezTo>
                  <a:cubicBezTo>
                    <a:pt x="1513" y="12916"/>
                    <a:pt x="3449" y="14247"/>
                    <a:pt x="4538" y="14973"/>
                  </a:cubicBezTo>
                  <a:cubicBezTo>
                    <a:pt x="4932" y="15268"/>
                    <a:pt x="5291" y="15368"/>
                    <a:pt x="5613" y="15368"/>
                  </a:cubicBezTo>
                  <a:cubicBezTo>
                    <a:pt x="5885" y="15368"/>
                    <a:pt x="6131" y="15298"/>
                    <a:pt x="6352" y="15215"/>
                  </a:cubicBezTo>
                  <a:lnTo>
                    <a:pt x="10224" y="13823"/>
                  </a:lnTo>
                  <a:cubicBezTo>
                    <a:pt x="10949" y="13581"/>
                    <a:pt x="10889" y="13340"/>
                    <a:pt x="10889" y="12614"/>
                  </a:cubicBezTo>
                  <a:cubicBezTo>
                    <a:pt x="10828" y="11888"/>
                    <a:pt x="11131" y="4871"/>
                    <a:pt x="11070" y="4266"/>
                  </a:cubicBezTo>
                  <a:cubicBezTo>
                    <a:pt x="11010" y="3722"/>
                    <a:pt x="11070" y="3661"/>
                    <a:pt x="10707" y="3359"/>
                  </a:cubicBezTo>
                  <a:cubicBezTo>
                    <a:pt x="10345" y="3056"/>
                    <a:pt x="7683" y="1484"/>
                    <a:pt x="6776" y="637"/>
                  </a:cubicBezTo>
                  <a:cubicBezTo>
                    <a:pt x="6214" y="146"/>
                    <a:pt x="5857" y="1"/>
                    <a:pt x="5561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8"/>
            <p:cNvSpPr/>
            <p:nvPr/>
          </p:nvSpPr>
          <p:spPr>
            <a:xfrm>
              <a:off x="1211975" y="2993075"/>
              <a:ext cx="276775" cy="383700"/>
            </a:xfrm>
            <a:custGeom>
              <a:avLst/>
              <a:gdLst/>
              <a:ahLst/>
              <a:cxnLst/>
              <a:rect l="l" t="t" r="r" b="b"/>
              <a:pathLst>
                <a:path w="11071" h="15348" extrusionOk="0">
                  <a:moveTo>
                    <a:pt x="5594" y="1"/>
                  </a:moveTo>
                  <a:cubicBezTo>
                    <a:pt x="5365" y="1"/>
                    <a:pt x="5175" y="96"/>
                    <a:pt x="4961" y="202"/>
                  </a:cubicBezTo>
                  <a:cubicBezTo>
                    <a:pt x="4417" y="384"/>
                    <a:pt x="1876" y="1352"/>
                    <a:pt x="908" y="1715"/>
                  </a:cubicBezTo>
                  <a:cubicBezTo>
                    <a:pt x="303" y="2017"/>
                    <a:pt x="243" y="2501"/>
                    <a:pt x="182" y="3408"/>
                  </a:cubicBezTo>
                  <a:cubicBezTo>
                    <a:pt x="182" y="3408"/>
                    <a:pt x="61" y="9397"/>
                    <a:pt x="1" y="10848"/>
                  </a:cubicBezTo>
                  <a:cubicBezTo>
                    <a:pt x="1" y="11816"/>
                    <a:pt x="545" y="11998"/>
                    <a:pt x="1029" y="12421"/>
                  </a:cubicBezTo>
                  <a:cubicBezTo>
                    <a:pt x="1513" y="12845"/>
                    <a:pt x="3509" y="14175"/>
                    <a:pt x="4538" y="14962"/>
                  </a:cubicBezTo>
                  <a:cubicBezTo>
                    <a:pt x="4915" y="15245"/>
                    <a:pt x="5243" y="15348"/>
                    <a:pt x="5547" y="15348"/>
                  </a:cubicBezTo>
                  <a:cubicBezTo>
                    <a:pt x="5829" y="15348"/>
                    <a:pt x="6091" y="15259"/>
                    <a:pt x="6352" y="15143"/>
                  </a:cubicBezTo>
                  <a:lnTo>
                    <a:pt x="10163" y="13812"/>
                  </a:lnTo>
                  <a:cubicBezTo>
                    <a:pt x="10949" y="13510"/>
                    <a:pt x="10889" y="13268"/>
                    <a:pt x="10828" y="12542"/>
                  </a:cubicBezTo>
                  <a:cubicBezTo>
                    <a:pt x="10828" y="11877"/>
                    <a:pt x="11070" y="4860"/>
                    <a:pt x="11070" y="4316"/>
                  </a:cubicBezTo>
                  <a:cubicBezTo>
                    <a:pt x="11010" y="3711"/>
                    <a:pt x="11010" y="3650"/>
                    <a:pt x="10707" y="3348"/>
                  </a:cubicBezTo>
                  <a:cubicBezTo>
                    <a:pt x="10345" y="3106"/>
                    <a:pt x="7683" y="1473"/>
                    <a:pt x="6776" y="626"/>
                  </a:cubicBezTo>
                  <a:cubicBezTo>
                    <a:pt x="6235" y="153"/>
                    <a:pt x="5883" y="1"/>
                    <a:pt x="5594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8"/>
            <p:cNvSpPr/>
            <p:nvPr/>
          </p:nvSpPr>
          <p:spPr>
            <a:xfrm>
              <a:off x="1211975" y="2994300"/>
              <a:ext cx="276775" cy="381200"/>
            </a:xfrm>
            <a:custGeom>
              <a:avLst/>
              <a:gdLst/>
              <a:ahLst/>
              <a:cxnLst/>
              <a:rect l="l" t="t" r="r" b="b"/>
              <a:pathLst>
                <a:path w="11071" h="15248" extrusionOk="0">
                  <a:moveTo>
                    <a:pt x="5561" y="1"/>
                  </a:moveTo>
                  <a:cubicBezTo>
                    <a:pt x="5346" y="1"/>
                    <a:pt x="5164" y="77"/>
                    <a:pt x="4961" y="153"/>
                  </a:cubicBezTo>
                  <a:cubicBezTo>
                    <a:pt x="4417" y="395"/>
                    <a:pt x="1937" y="1303"/>
                    <a:pt x="908" y="1726"/>
                  </a:cubicBezTo>
                  <a:cubicBezTo>
                    <a:pt x="303" y="1968"/>
                    <a:pt x="243" y="2452"/>
                    <a:pt x="243" y="3359"/>
                  </a:cubicBezTo>
                  <a:cubicBezTo>
                    <a:pt x="243" y="3359"/>
                    <a:pt x="61" y="9348"/>
                    <a:pt x="61" y="10799"/>
                  </a:cubicBezTo>
                  <a:cubicBezTo>
                    <a:pt x="1" y="11767"/>
                    <a:pt x="545" y="11949"/>
                    <a:pt x="1029" y="12372"/>
                  </a:cubicBezTo>
                  <a:cubicBezTo>
                    <a:pt x="1513" y="12796"/>
                    <a:pt x="3509" y="14126"/>
                    <a:pt x="4538" y="14852"/>
                  </a:cubicBezTo>
                  <a:cubicBezTo>
                    <a:pt x="4932" y="15148"/>
                    <a:pt x="5273" y="15247"/>
                    <a:pt x="5589" y="15247"/>
                  </a:cubicBezTo>
                  <a:cubicBezTo>
                    <a:pt x="5855" y="15247"/>
                    <a:pt x="6104" y="15177"/>
                    <a:pt x="6352" y="15094"/>
                  </a:cubicBezTo>
                  <a:lnTo>
                    <a:pt x="10163" y="13703"/>
                  </a:lnTo>
                  <a:cubicBezTo>
                    <a:pt x="10949" y="13461"/>
                    <a:pt x="10889" y="13219"/>
                    <a:pt x="10828" y="12493"/>
                  </a:cubicBezTo>
                  <a:cubicBezTo>
                    <a:pt x="10768" y="11767"/>
                    <a:pt x="11070" y="4872"/>
                    <a:pt x="11010" y="4267"/>
                  </a:cubicBezTo>
                  <a:cubicBezTo>
                    <a:pt x="10949" y="3662"/>
                    <a:pt x="11010" y="3601"/>
                    <a:pt x="10647" y="3299"/>
                  </a:cubicBezTo>
                  <a:cubicBezTo>
                    <a:pt x="10284" y="3057"/>
                    <a:pt x="7683" y="1484"/>
                    <a:pt x="6776" y="637"/>
                  </a:cubicBezTo>
                  <a:cubicBezTo>
                    <a:pt x="6214" y="146"/>
                    <a:pt x="5857" y="1"/>
                    <a:pt x="5561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8"/>
            <p:cNvSpPr/>
            <p:nvPr/>
          </p:nvSpPr>
          <p:spPr>
            <a:xfrm>
              <a:off x="1213500" y="2994600"/>
              <a:ext cx="275250" cy="379525"/>
            </a:xfrm>
            <a:custGeom>
              <a:avLst/>
              <a:gdLst/>
              <a:ahLst/>
              <a:cxnLst/>
              <a:rect l="l" t="t" r="r" b="b"/>
              <a:pathLst>
                <a:path w="11010" h="15181" extrusionOk="0">
                  <a:moveTo>
                    <a:pt x="5527" y="0"/>
                  </a:moveTo>
                  <a:cubicBezTo>
                    <a:pt x="5304" y="0"/>
                    <a:pt x="5114" y="95"/>
                    <a:pt x="4900" y="202"/>
                  </a:cubicBezTo>
                  <a:cubicBezTo>
                    <a:pt x="4356" y="383"/>
                    <a:pt x="1876" y="1351"/>
                    <a:pt x="908" y="1714"/>
                  </a:cubicBezTo>
                  <a:cubicBezTo>
                    <a:pt x="303" y="1956"/>
                    <a:pt x="182" y="2501"/>
                    <a:pt x="182" y="3408"/>
                  </a:cubicBezTo>
                  <a:cubicBezTo>
                    <a:pt x="182" y="3408"/>
                    <a:pt x="61" y="9275"/>
                    <a:pt x="0" y="10787"/>
                  </a:cubicBezTo>
                  <a:cubicBezTo>
                    <a:pt x="0" y="11755"/>
                    <a:pt x="545" y="11876"/>
                    <a:pt x="1029" y="12300"/>
                  </a:cubicBezTo>
                  <a:cubicBezTo>
                    <a:pt x="1513" y="12723"/>
                    <a:pt x="3448" y="14054"/>
                    <a:pt x="4477" y="14840"/>
                  </a:cubicBezTo>
                  <a:cubicBezTo>
                    <a:pt x="4856" y="15093"/>
                    <a:pt x="5186" y="15181"/>
                    <a:pt x="5493" y="15181"/>
                  </a:cubicBezTo>
                  <a:cubicBezTo>
                    <a:pt x="5772" y="15181"/>
                    <a:pt x="6032" y="15108"/>
                    <a:pt x="6291" y="15022"/>
                  </a:cubicBezTo>
                  <a:lnTo>
                    <a:pt x="10102" y="13691"/>
                  </a:lnTo>
                  <a:cubicBezTo>
                    <a:pt x="10828" y="13389"/>
                    <a:pt x="10767" y="13147"/>
                    <a:pt x="10767" y="12481"/>
                  </a:cubicBezTo>
                  <a:cubicBezTo>
                    <a:pt x="10707" y="11755"/>
                    <a:pt x="11009" y="4860"/>
                    <a:pt x="10949" y="4255"/>
                  </a:cubicBezTo>
                  <a:cubicBezTo>
                    <a:pt x="10888" y="3650"/>
                    <a:pt x="10949" y="3589"/>
                    <a:pt x="10586" y="3347"/>
                  </a:cubicBezTo>
                  <a:cubicBezTo>
                    <a:pt x="10223" y="3045"/>
                    <a:pt x="7622" y="1472"/>
                    <a:pt x="6654" y="625"/>
                  </a:cubicBezTo>
                  <a:cubicBezTo>
                    <a:pt x="6147" y="152"/>
                    <a:pt x="5810" y="0"/>
                    <a:pt x="5527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8"/>
            <p:cNvSpPr/>
            <p:nvPr/>
          </p:nvSpPr>
          <p:spPr>
            <a:xfrm>
              <a:off x="1213500" y="2995825"/>
              <a:ext cx="273725" cy="378150"/>
            </a:xfrm>
            <a:custGeom>
              <a:avLst/>
              <a:gdLst/>
              <a:ahLst/>
              <a:cxnLst/>
              <a:rect l="l" t="t" r="r" b="b"/>
              <a:pathLst>
                <a:path w="10949" h="15126" extrusionOk="0">
                  <a:moveTo>
                    <a:pt x="5495" y="0"/>
                  </a:moveTo>
                  <a:cubicBezTo>
                    <a:pt x="5285" y="0"/>
                    <a:pt x="5103" y="77"/>
                    <a:pt x="4900" y="153"/>
                  </a:cubicBezTo>
                  <a:cubicBezTo>
                    <a:pt x="4416" y="395"/>
                    <a:pt x="1876" y="1302"/>
                    <a:pt x="908" y="1726"/>
                  </a:cubicBezTo>
                  <a:cubicBezTo>
                    <a:pt x="303" y="1968"/>
                    <a:pt x="242" y="2452"/>
                    <a:pt x="182" y="3359"/>
                  </a:cubicBezTo>
                  <a:cubicBezTo>
                    <a:pt x="182" y="3359"/>
                    <a:pt x="61" y="9226"/>
                    <a:pt x="0" y="10738"/>
                  </a:cubicBezTo>
                  <a:cubicBezTo>
                    <a:pt x="0" y="11706"/>
                    <a:pt x="545" y="11827"/>
                    <a:pt x="1029" y="12251"/>
                  </a:cubicBezTo>
                  <a:cubicBezTo>
                    <a:pt x="1513" y="12674"/>
                    <a:pt x="3448" y="14005"/>
                    <a:pt x="4477" y="14731"/>
                  </a:cubicBezTo>
                  <a:cubicBezTo>
                    <a:pt x="4871" y="15026"/>
                    <a:pt x="5212" y="15126"/>
                    <a:pt x="5528" y="15126"/>
                  </a:cubicBezTo>
                  <a:cubicBezTo>
                    <a:pt x="5794" y="15126"/>
                    <a:pt x="6043" y="15056"/>
                    <a:pt x="6291" y="14973"/>
                  </a:cubicBezTo>
                  <a:lnTo>
                    <a:pt x="10042" y="13581"/>
                  </a:lnTo>
                  <a:cubicBezTo>
                    <a:pt x="10828" y="13340"/>
                    <a:pt x="10767" y="13098"/>
                    <a:pt x="10707" y="12372"/>
                  </a:cubicBezTo>
                  <a:cubicBezTo>
                    <a:pt x="10646" y="11706"/>
                    <a:pt x="10949" y="4811"/>
                    <a:pt x="10888" y="4206"/>
                  </a:cubicBezTo>
                  <a:cubicBezTo>
                    <a:pt x="10888" y="3661"/>
                    <a:pt x="10888" y="3601"/>
                    <a:pt x="10525" y="3298"/>
                  </a:cubicBezTo>
                  <a:cubicBezTo>
                    <a:pt x="10223" y="3056"/>
                    <a:pt x="7562" y="1423"/>
                    <a:pt x="6654" y="637"/>
                  </a:cubicBezTo>
                  <a:cubicBezTo>
                    <a:pt x="6128" y="146"/>
                    <a:pt x="5785" y="0"/>
                    <a:pt x="5495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8"/>
            <p:cNvSpPr/>
            <p:nvPr/>
          </p:nvSpPr>
          <p:spPr>
            <a:xfrm>
              <a:off x="1213500" y="2996575"/>
              <a:ext cx="273725" cy="376050"/>
            </a:xfrm>
            <a:custGeom>
              <a:avLst/>
              <a:gdLst/>
              <a:ahLst/>
              <a:cxnLst/>
              <a:rect l="l" t="t" r="r" b="b"/>
              <a:pathLst>
                <a:path w="10949" h="15042" extrusionOk="0">
                  <a:moveTo>
                    <a:pt x="5498" y="1"/>
                  </a:moveTo>
                  <a:cubicBezTo>
                    <a:pt x="5287" y="1"/>
                    <a:pt x="5104" y="81"/>
                    <a:pt x="4900" y="183"/>
                  </a:cubicBezTo>
                  <a:cubicBezTo>
                    <a:pt x="4416" y="365"/>
                    <a:pt x="1876" y="1333"/>
                    <a:pt x="908" y="1696"/>
                  </a:cubicBezTo>
                  <a:cubicBezTo>
                    <a:pt x="303" y="1938"/>
                    <a:pt x="242" y="2422"/>
                    <a:pt x="242" y="3329"/>
                  </a:cubicBezTo>
                  <a:cubicBezTo>
                    <a:pt x="242" y="3329"/>
                    <a:pt x="61" y="9196"/>
                    <a:pt x="61" y="10648"/>
                  </a:cubicBezTo>
                  <a:cubicBezTo>
                    <a:pt x="0" y="11616"/>
                    <a:pt x="545" y="11797"/>
                    <a:pt x="1029" y="12221"/>
                  </a:cubicBezTo>
                  <a:cubicBezTo>
                    <a:pt x="1513" y="12644"/>
                    <a:pt x="3448" y="13914"/>
                    <a:pt x="4477" y="14701"/>
                  </a:cubicBezTo>
                  <a:cubicBezTo>
                    <a:pt x="4856" y="14954"/>
                    <a:pt x="5186" y="15042"/>
                    <a:pt x="5493" y="15042"/>
                  </a:cubicBezTo>
                  <a:cubicBezTo>
                    <a:pt x="5772" y="15042"/>
                    <a:pt x="6032" y="14969"/>
                    <a:pt x="6291" y="14882"/>
                  </a:cubicBezTo>
                  <a:lnTo>
                    <a:pt x="10042" y="13551"/>
                  </a:lnTo>
                  <a:cubicBezTo>
                    <a:pt x="10767" y="13310"/>
                    <a:pt x="10767" y="13068"/>
                    <a:pt x="10707" y="12342"/>
                  </a:cubicBezTo>
                  <a:cubicBezTo>
                    <a:pt x="10646" y="11676"/>
                    <a:pt x="10949" y="4781"/>
                    <a:pt x="10888" y="4236"/>
                  </a:cubicBezTo>
                  <a:cubicBezTo>
                    <a:pt x="10828" y="3631"/>
                    <a:pt x="10888" y="3571"/>
                    <a:pt x="10525" y="3268"/>
                  </a:cubicBezTo>
                  <a:cubicBezTo>
                    <a:pt x="10163" y="3026"/>
                    <a:pt x="7562" y="1454"/>
                    <a:pt x="6654" y="607"/>
                  </a:cubicBezTo>
                  <a:cubicBezTo>
                    <a:pt x="6130" y="152"/>
                    <a:pt x="5787" y="1"/>
                    <a:pt x="5498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8"/>
            <p:cNvSpPr/>
            <p:nvPr/>
          </p:nvSpPr>
          <p:spPr>
            <a:xfrm>
              <a:off x="1215000" y="2997325"/>
              <a:ext cx="270725" cy="375150"/>
            </a:xfrm>
            <a:custGeom>
              <a:avLst/>
              <a:gdLst/>
              <a:ahLst/>
              <a:cxnLst/>
              <a:rect l="l" t="t" r="r" b="b"/>
              <a:pathLst>
                <a:path w="10829" h="15006" extrusionOk="0">
                  <a:moveTo>
                    <a:pt x="5435" y="1"/>
                  </a:moveTo>
                  <a:cubicBezTo>
                    <a:pt x="5225" y="1"/>
                    <a:pt x="5043" y="77"/>
                    <a:pt x="4840" y="153"/>
                  </a:cubicBezTo>
                  <a:cubicBezTo>
                    <a:pt x="4356" y="395"/>
                    <a:pt x="1876" y="1303"/>
                    <a:pt x="908" y="1726"/>
                  </a:cubicBezTo>
                  <a:cubicBezTo>
                    <a:pt x="303" y="1968"/>
                    <a:pt x="182" y="2452"/>
                    <a:pt x="182" y="3359"/>
                  </a:cubicBezTo>
                  <a:cubicBezTo>
                    <a:pt x="182" y="3359"/>
                    <a:pt x="61" y="9166"/>
                    <a:pt x="1" y="10618"/>
                  </a:cubicBezTo>
                  <a:cubicBezTo>
                    <a:pt x="1" y="11586"/>
                    <a:pt x="545" y="11707"/>
                    <a:pt x="1029" y="12130"/>
                  </a:cubicBezTo>
                  <a:cubicBezTo>
                    <a:pt x="1513" y="12554"/>
                    <a:pt x="3388" y="13884"/>
                    <a:pt x="4417" y="14610"/>
                  </a:cubicBezTo>
                  <a:cubicBezTo>
                    <a:pt x="4811" y="14906"/>
                    <a:pt x="5152" y="15005"/>
                    <a:pt x="5468" y="15005"/>
                  </a:cubicBezTo>
                  <a:cubicBezTo>
                    <a:pt x="5734" y="15005"/>
                    <a:pt x="5983" y="14935"/>
                    <a:pt x="6231" y="14852"/>
                  </a:cubicBezTo>
                  <a:lnTo>
                    <a:pt x="9982" y="13521"/>
                  </a:lnTo>
                  <a:cubicBezTo>
                    <a:pt x="10707" y="13219"/>
                    <a:pt x="10647" y="12977"/>
                    <a:pt x="10586" y="12312"/>
                  </a:cubicBezTo>
                  <a:cubicBezTo>
                    <a:pt x="10586" y="11586"/>
                    <a:pt x="10828" y="4751"/>
                    <a:pt x="10828" y="4206"/>
                  </a:cubicBezTo>
                  <a:cubicBezTo>
                    <a:pt x="10768" y="3601"/>
                    <a:pt x="10768" y="3541"/>
                    <a:pt x="10465" y="3299"/>
                  </a:cubicBezTo>
                  <a:cubicBezTo>
                    <a:pt x="10103" y="2996"/>
                    <a:pt x="7502" y="1424"/>
                    <a:pt x="6594" y="637"/>
                  </a:cubicBezTo>
                  <a:cubicBezTo>
                    <a:pt x="6068" y="146"/>
                    <a:pt x="5725" y="1"/>
                    <a:pt x="5435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8"/>
            <p:cNvSpPr/>
            <p:nvPr/>
          </p:nvSpPr>
          <p:spPr>
            <a:xfrm>
              <a:off x="1215000" y="2998100"/>
              <a:ext cx="270725" cy="373025"/>
            </a:xfrm>
            <a:custGeom>
              <a:avLst/>
              <a:gdLst/>
              <a:ahLst/>
              <a:cxnLst/>
              <a:rect l="l" t="t" r="r" b="b"/>
              <a:pathLst>
                <a:path w="10829" h="14921" extrusionOk="0">
                  <a:moveTo>
                    <a:pt x="5438" y="0"/>
                  </a:moveTo>
                  <a:cubicBezTo>
                    <a:pt x="5227" y="0"/>
                    <a:pt x="5044" y="81"/>
                    <a:pt x="4840" y="183"/>
                  </a:cubicBezTo>
                  <a:cubicBezTo>
                    <a:pt x="4356" y="364"/>
                    <a:pt x="1876" y="1332"/>
                    <a:pt x="908" y="1695"/>
                  </a:cubicBezTo>
                  <a:cubicBezTo>
                    <a:pt x="303" y="1937"/>
                    <a:pt x="243" y="2421"/>
                    <a:pt x="182" y="3328"/>
                  </a:cubicBezTo>
                  <a:cubicBezTo>
                    <a:pt x="182" y="3328"/>
                    <a:pt x="61" y="9135"/>
                    <a:pt x="61" y="10587"/>
                  </a:cubicBezTo>
                  <a:cubicBezTo>
                    <a:pt x="1" y="11555"/>
                    <a:pt x="545" y="11676"/>
                    <a:pt x="1029" y="12099"/>
                  </a:cubicBezTo>
                  <a:cubicBezTo>
                    <a:pt x="1513" y="12523"/>
                    <a:pt x="3388" y="13793"/>
                    <a:pt x="4417" y="14579"/>
                  </a:cubicBezTo>
                  <a:cubicBezTo>
                    <a:pt x="4796" y="14832"/>
                    <a:pt x="5126" y="14920"/>
                    <a:pt x="5433" y="14920"/>
                  </a:cubicBezTo>
                  <a:cubicBezTo>
                    <a:pt x="5712" y="14920"/>
                    <a:pt x="5972" y="14847"/>
                    <a:pt x="6231" y="14761"/>
                  </a:cubicBezTo>
                  <a:lnTo>
                    <a:pt x="9921" y="13430"/>
                  </a:lnTo>
                  <a:cubicBezTo>
                    <a:pt x="10707" y="13188"/>
                    <a:pt x="10647" y="12946"/>
                    <a:pt x="10586" y="12220"/>
                  </a:cubicBezTo>
                  <a:cubicBezTo>
                    <a:pt x="10526" y="11555"/>
                    <a:pt x="10828" y="4780"/>
                    <a:pt x="10768" y="4175"/>
                  </a:cubicBezTo>
                  <a:cubicBezTo>
                    <a:pt x="10707" y="3631"/>
                    <a:pt x="10768" y="3570"/>
                    <a:pt x="10405" y="3268"/>
                  </a:cubicBezTo>
                  <a:cubicBezTo>
                    <a:pt x="10103" y="3026"/>
                    <a:pt x="7502" y="1453"/>
                    <a:pt x="6594" y="606"/>
                  </a:cubicBezTo>
                  <a:cubicBezTo>
                    <a:pt x="6070" y="152"/>
                    <a:pt x="5727" y="0"/>
                    <a:pt x="5438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1216525" y="2998850"/>
              <a:ext cx="269200" cy="372100"/>
            </a:xfrm>
            <a:custGeom>
              <a:avLst/>
              <a:gdLst/>
              <a:ahLst/>
              <a:cxnLst/>
              <a:rect l="l" t="t" r="r" b="b"/>
              <a:pathLst>
                <a:path w="10768" h="14884" extrusionOk="0">
                  <a:moveTo>
                    <a:pt x="5374" y="0"/>
                  </a:moveTo>
                  <a:cubicBezTo>
                    <a:pt x="5164" y="0"/>
                    <a:pt x="4982" y="77"/>
                    <a:pt x="4779" y="153"/>
                  </a:cubicBezTo>
                  <a:cubicBezTo>
                    <a:pt x="4295" y="395"/>
                    <a:pt x="1815" y="1302"/>
                    <a:pt x="847" y="1665"/>
                  </a:cubicBezTo>
                  <a:cubicBezTo>
                    <a:pt x="242" y="1907"/>
                    <a:pt x="182" y="2391"/>
                    <a:pt x="182" y="3298"/>
                  </a:cubicBezTo>
                  <a:cubicBezTo>
                    <a:pt x="182" y="3298"/>
                    <a:pt x="61" y="9105"/>
                    <a:pt x="0" y="10557"/>
                  </a:cubicBezTo>
                  <a:cubicBezTo>
                    <a:pt x="0" y="11464"/>
                    <a:pt x="545" y="11646"/>
                    <a:pt x="968" y="12069"/>
                  </a:cubicBezTo>
                  <a:cubicBezTo>
                    <a:pt x="1452" y="12493"/>
                    <a:pt x="3388" y="13763"/>
                    <a:pt x="4356" y="14489"/>
                  </a:cubicBezTo>
                  <a:cubicBezTo>
                    <a:pt x="4750" y="14785"/>
                    <a:pt x="5091" y="14884"/>
                    <a:pt x="5397" y="14884"/>
                  </a:cubicBezTo>
                  <a:cubicBezTo>
                    <a:pt x="5655" y="14884"/>
                    <a:pt x="5889" y="14814"/>
                    <a:pt x="6110" y="14731"/>
                  </a:cubicBezTo>
                  <a:lnTo>
                    <a:pt x="9860" y="13400"/>
                  </a:lnTo>
                  <a:cubicBezTo>
                    <a:pt x="10586" y="13098"/>
                    <a:pt x="10525" y="12856"/>
                    <a:pt x="10525" y="12190"/>
                  </a:cubicBezTo>
                  <a:cubicBezTo>
                    <a:pt x="10465" y="11525"/>
                    <a:pt x="10767" y="4750"/>
                    <a:pt x="10707" y="4145"/>
                  </a:cubicBezTo>
                  <a:cubicBezTo>
                    <a:pt x="10646" y="3601"/>
                    <a:pt x="10707" y="3540"/>
                    <a:pt x="10344" y="3238"/>
                  </a:cubicBezTo>
                  <a:cubicBezTo>
                    <a:pt x="9981" y="2996"/>
                    <a:pt x="7441" y="1423"/>
                    <a:pt x="6533" y="637"/>
                  </a:cubicBezTo>
                  <a:cubicBezTo>
                    <a:pt x="6007" y="146"/>
                    <a:pt x="5664" y="0"/>
                    <a:pt x="5374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1216525" y="3000250"/>
              <a:ext cx="267675" cy="369350"/>
            </a:xfrm>
            <a:custGeom>
              <a:avLst/>
              <a:gdLst/>
              <a:ahLst/>
              <a:cxnLst/>
              <a:rect l="l" t="t" r="r" b="b"/>
              <a:pathLst>
                <a:path w="10707" h="14774" extrusionOk="0">
                  <a:moveTo>
                    <a:pt x="5394" y="0"/>
                  </a:moveTo>
                  <a:cubicBezTo>
                    <a:pt x="5175" y="0"/>
                    <a:pt x="4989" y="79"/>
                    <a:pt x="4779" y="157"/>
                  </a:cubicBezTo>
                  <a:cubicBezTo>
                    <a:pt x="4295" y="339"/>
                    <a:pt x="1815" y="1307"/>
                    <a:pt x="908" y="1670"/>
                  </a:cubicBezTo>
                  <a:cubicBezTo>
                    <a:pt x="303" y="1912"/>
                    <a:pt x="242" y="2396"/>
                    <a:pt x="182" y="3242"/>
                  </a:cubicBezTo>
                  <a:cubicBezTo>
                    <a:pt x="182" y="3242"/>
                    <a:pt x="61" y="9049"/>
                    <a:pt x="0" y="10441"/>
                  </a:cubicBezTo>
                  <a:cubicBezTo>
                    <a:pt x="0" y="11408"/>
                    <a:pt x="545" y="11529"/>
                    <a:pt x="1029" y="11953"/>
                  </a:cubicBezTo>
                  <a:cubicBezTo>
                    <a:pt x="1452" y="12376"/>
                    <a:pt x="3388" y="13646"/>
                    <a:pt x="4356" y="14433"/>
                  </a:cubicBezTo>
                  <a:cubicBezTo>
                    <a:pt x="4735" y="14686"/>
                    <a:pt x="5065" y="14774"/>
                    <a:pt x="5363" y="14774"/>
                  </a:cubicBezTo>
                  <a:cubicBezTo>
                    <a:pt x="5635" y="14774"/>
                    <a:pt x="5879" y="14701"/>
                    <a:pt x="6110" y="14614"/>
                  </a:cubicBezTo>
                  <a:lnTo>
                    <a:pt x="9860" y="13283"/>
                  </a:lnTo>
                  <a:cubicBezTo>
                    <a:pt x="10586" y="13042"/>
                    <a:pt x="10525" y="12800"/>
                    <a:pt x="10465" y="12134"/>
                  </a:cubicBezTo>
                  <a:cubicBezTo>
                    <a:pt x="10465" y="11408"/>
                    <a:pt x="10707" y="4694"/>
                    <a:pt x="10646" y="4150"/>
                  </a:cubicBezTo>
                  <a:cubicBezTo>
                    <a:pt x="10646" y="3545"/>
                    <a:pt x="10646" y="3484"/>
                    <a:pt x="10344" y="3242"/>
                  </a:cubicBezTo>
                  <a:cubicBezTo>
                    <a:pt x="9981" y="2940"/>
                    <a:pt x="7441" y="1428"/>
                    <a:pt x="6533" y="581"/>
                  </a:cubicBezTo>
                  <a:cubicBezTo>
                    <a:pt x="6019" y="135"/>
                    <a:pt x="5679" y="0"/>
                    <a:pt x="5394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1216525" y="3000350"/>
              <a:ext cx="267675" cy="368875"/>
            </a:xfrm>
            <a:custGeom>
              <a:avLst/>
              <a:gdLst/>
              <a:ahLst/>
              <a:cxnLst/>
              <a:rect l="l" t="t" r="r" b="b"/>
              <a:pathLst>
                <a:path w="10707" h="14755" extrusionOk="0">
                  <a:moveTo>
                    <a:pt x="5374" y="1"/>
                  </a:moveTo>
                  <a:cubicBezTo>
                    <a:pt x="5164" y="1"/>
                    <a:pt x="4982" y="77"/>
                    <a:pt x="4779" y="153"/>
                  </a:cubicBezTo>
                  <a:cubicBezTo>
                    <a:pt x="4295" y="395"/>
                    <a:pt x="1876" y="1303"/>
                    <a:pt x="908" y="1666"/>
                  </a:cubicBezTo>
                  <a:cubicBezTo>
                    <a:pt x="303" y="1908"/>
                    <a:pt x="242" y="2392"/>
                    <a:pt x="242" y="3299"/>
                  </a:cubicBezTo>
                  <a:cubicBezTo>
                    <a:pt x="242" y="3299"/>
                    <a:pt x="61" y="9045"/>
                    <a:pt x="61" y="10437"/>
                  </a:cubicBezTo>
                  <a:cubicBezTo>
                    <a:pt x="0" y="11404"/>
                    <a:pt x="545" y="11525"/>
                    <a:pt x="1029" y="11949"/>
                  </a:cubicBezTo>
                  <a:cubicBezTo>
                    <a:pt x="1513" y="12372"/>
                    <a:pt x="3388" y="13642"/>
                    <a:pt x="4356" y="14368"/>
                  </a:cubicBezTo>
                  <a:cubicBezTo>
                    <a:pt x="4733" y="14651"/>
                    <a:pt x="5061" y="14754"/>
                    <a:pt x="5357" y="14754"/>
                  </a:cubicBezTo>
                  <a:cubicBezTo>
                    <a:pt x="5631" y="14754"/>
                    <a:pt x="5877" y="14666"/>
                    <a:pt x="6110" y="14550"/>
                  </a:cubicBezTo>
                  <a:lnTo>
                    <a:pt x="9800" y="13279"/>
                  </a:lnTo>
                  <a:cubicBezTo>
                    <a:pt x="10586" y="12977"/>
                    <a:pt x="10525" y="12796"/>
                    <a:pt x="10465" y="12070"/>
                  </a:cubicBezTo>
                  <a:cubicBezTo>
                    <a:pt x="10404" y="11404"/>
                    <a:pt x="10707" y="4690"/>
                    <a:pt x="10646" y="4146"/>
                  </a:cubicBezTo>
                  <a:cubicBezTo>
                    <a:pt x="10586" y="3541"/>
                    <a:pt x="10646" y="3480"/>
                    <a:pt x="10284" y="3238"/>
                  </a:cubicBezTo>
                  <a:cubicBezTo>
                    <a:pt x="9981" y="2996"/>
                    <a:pt x="7441" y="1424"/>
                    <a:pt x="6533" y="637"/>
                  </a:cubicBezTo>
                  <a:cubicBezTo>
                    <a:pt x="6007" y="146"/>
                    <a:pt x="5664" y="1"/>
                    <a:pt x="5374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1218025" y="3001750"/>
              <a:ext cx="264675" cy="366350"/>
            </a:xfrm>
            <a:custGeom>
              <a:avLst/>
              <a:gdLst/>
              <a:ahLst/>
              <a:cxnLst/>
              <a:rect l="l" t="t" r="r" b="b"/>
              <a:pathLst>
                <a:path w="10587" h="14654" extrusionOk="0">
                  <a:moveTo>
                    <a:pt x="5334" y="1"/>
                  </a:moveTo>
                  <a:cubicBezTo>
                    <a:pt x="5115" y="1"/>
                    <a:pt x="4929" y="79"/>
                    <a:pt x="4719" y="158"/>
                  </a:cubicBezTo>
                  <a:cubicBezTo>
                    <a:pt x="4235" y="339"/>
                    <a:pt x="1816" y="1307"/>
                    <a:pt x="848" y="1670"/>
                  </a:cubicBezTo>
                  <a:cubicBezTo>
                    <a:pt x="303" y="1912"/>
                    <a:pt x="182" y="2396"/>
                    <a:pt x="182" y="3243"/>
                  </a:cubicBezTo>
                  <a:cubicBezTo>
                    <a:pt x="182" y="3243"/>
                    <a:pt x="61" y="8929"/>
                    <a:pt x="1" y="10381"/>
                  </a:cubicBezTo>
                  <a:cubicBezTo>
                    <a:pt x="1" y="11288"/>
                    <a:pt x="545" y="11469"/>
                    <a:pt x="969" y="11893"/>
                  </a:cubicBezTo>
                  <a:cubicBezTo>
                    <a:pt x="1453" y="12256"/>
                    <a:pt x="3328" y="13586"/>
                    <a:pt x="4356" y="14312"/>
                  </a:cubicBezTo>
                  <a:cubicBezTo>
                    <a:pt x="4704" y="14565"/>
                    <a:pt x="5019" y="14653"/>
                    <a:pt x="5310" y="14653"/>
                  </a:cubicBezTo>
                  <a:cubicBezTo>
                    <a:pt x="5575" y="14653"/>
                    <a:pt x="5819" y="14580"/>
                    <a:pt x="6050" y="14494"/>
                  </a:cubicBezTo>
                  <a:lnTo>
                    <a:pt x="9740" y="13163"/>
                  </a:lnTo>
                  <a:cubicBezTo>
                    <a:pt x="10465" y="12921"/>
                    <a:pt x="10405" y="12679"/>
                    <a:pt x="10344" y="12014"/>
                  </a:cubicBezTo>
                  <a:cubicBezTo>
                    <a:pt x="10344" y="11348"/>
                    <a:pt x="10586" y="4634"/>
                    <a:pt x="10586" y="4090"/>
                  </a:cubicBezTo>
                  <a:cubicBezTo>
                    <a:pt x="10526" y="3545"/>
                    <a:pt x="10526" y="3485"/>
                    <a:pt x="10224" y="3182"/>
                  </a:cubicBezTo>
                  <a:cubicBezTo>
                    <a:pt x="9861" y="2940"/>
                    <a:pt x="7320" y="1428"/>
                    <a:pt x="6473" y="581"/>
                  </a:cubicBezTo>
                  <a:cubicBezTo>
                    <a:pt x="5959" y="135"/>
                    <a:pt x="5619" y="1"/>
                    <a:pt x="5334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1218025" y="3002150"/>
              <a:ext cx="264675" cy="365025"/>
            </a:xfrm>
            <a:custGeom>
              <a:avLst/>
              <a:gdLst/>
              <a:ahLst/>
              <a:cxnLst/>
              <a:rect l="l" t="t" r="r" b="b"/>
              <a:pathLst>
                <a:path w="10587" h="14601" extrusionOk="0">
                  <a:moveTo>
                    <a:pt x="5346" y="1"/>
                  </a:moveTo>
                  <a:cubicBezTo>
                    <a:pt x="5123" y="1"/>
                    <a:pt x="4933" y="96"/>
                    <a:pt x="4719" y="202"/>
                  </a:cubicBezTo>
                  <a:cubicBezTo>
                    <a:pt x="4235" y="384"/>
                    <a:pt x="1816" y="1291"/>
                    <a:pt x="908" y="1654"/>
                  </a:cubicBezTo>
                  <a:cubicBezTo>
                    <a:pt x="303" y="1896"/>
                    <a:pt x="243" y="2380"/>
                    <a:pt x="182" y="3227"/>
                  </a:cubicBezTo>
                  <a:cubicBezTo>
                    <a:pt x="182" y="3227"/>
                    <a:pt x="61" y="8913"/>
                    <a:pt x="61" y="10365"/>
                  </a:cubicBezTo>
                  <a:cubicBezTo>
                    <a:pt x="1" y="11272"/>
                    <a:pt x="545" y="11453"/>
                    <a:pt x="1029" y="11816"/>
                  </a:cubicBezTo>
                  <a:cubicBezTo>
                    <a:pt x="1453" y="12240"/>
                    <a:pt x="3328" y="13510"/>
                    <a:pt x="4356" y="14236"/>
                  </a:cubicBezTo>
                  <a:cubicBezTo>
                    <a:pt x="4717" y="14498"/>
                    <a:pt x="5042" y="14601"/>
                    <a:pt x="5342" y="14601"/>
                  </a:cubicBezTo>
                  <a:cubicBezTo>
                    <a:pt x="5594" y="14601"/>
                    <a:pt x="5828" y="14528"/>
                    <a:pt x="6050" y="14417"/>
                  </a:cubicBezTo>
                  <a:lnTo>
                    <a:pt x="9740" y="13147"/>
                  </a:lnTo>
                  <a:cubicBezTo>
                    <a:pt x="10465" y="12905"/>
                    <a:pt x="10405" y="12663"/>
                    <a:pt x="10344" y="11998"/>
                  </a:cubicBezTo>
                  <a:cubicBezTo>
                    <a:pt x="10284" y="11272"/>
                    <a:pt x="10586" y="4679"/>
                    <a:pt x="10526" y="4074"/>
                  </a:cubicBezTo>
                  <a:cubicBezTo>
                    <a:pt x="10465" y="3529"/>
                    <a:pt x="10526" y="3469"/>
                    <a:pt x="10224" y="3227"/>
                  </a:cubicBezTo>
                  <a:cubicBezTo>
                    <a:pt x="9861" y="2924"/>
                    <a:pt x="7320" y="1412"/>
                    <a:pt x="6473" y="626"/>
                  </a:cubicBezTo>
                  <a:cubicBezTo>
                    <a:pt x="5966" y="153"/>
                    <a:pt x="5629" y="1"/>
                    <a:pt x="5346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1219550" y="3003275"/>
              <a:ext cx="263150" cy="363300"/>
            </a:xfrm>
            <a:custGeom>
              <a:avLst/>
              <a:gdLst/>
              <a:ahLst/>
              <a:cxnLst/>
              <a:rect l="l" t="t" r="r" b="b"/>
              <a:pathLst>
                <a:path w="10526" h="14532" extrusionOk="0">
                  <a:moveTo>
                    <a:pt x="5273" y="0"/>
                  </a:moveTo>
                  <a:cubicBezTo>
                    <a:pt x="5054" y="0"/>
                    <a:pt x="4868" y="79"/>
                    <a:pt x="4658" y="157"/>
                  </a:cubicBezTo>
                  <a:cubicBezTo>
                    <a:pt x="4174" y="339"/>
                    <a:pt x="1815" y="1246"/>
                    <a:pt x="847" y="1609"/>
                  </a:cubicBezTo>
                  <a:cubicBezTo>
                    <a:pt x="242" y="1851"/>
                    <a:pt x="182" y="2335"/>
                    <a:pt x="182" y="3242"/>
                  </a:cubicBezTo>
                  <a:cubicBezTo>
                    <a:pt x="182" y="3242"/>
                    <a:pt x="61" y="8868"/>
                    <a:pt x="0" y="10320"/>
                  </a:cubicBezTo>
                  <a:cubicBezTo>
                    <a:pt x="0" y="11227"/>
                    <a:pt x="484" y="11348"/>
                    <a:pt x="968" y="11771"/>
                  </a:cubicBezTo>
                  <a:cubicBezTo>
                    <a:pt x="1452" y="12195"/>
                    <a:pt x="3267" y="13465"/>
                    <a:pt x="4295" y="14191"/>
                  </a:cubicBezTo>
                  <a:cubicBezTo>
                    <a:pt x="4643" y="14444"/>
                    <a:pt x="4958" y="14532"/>
                    <a:pt x="5249" y="14532"/>
                  </a:cubicBezTo>
                  <a:cubicBezTo>
                    <a:pt x="5514" y="14532"/>
                    <a:pt x="5758" y="14459"/>
                    <a:pt x="5989" y="14372"/>
                  </a:cubicBezTo>
                  <a:lnTo>
                    <a:pt x="9618" y="13042"/>
                  </a:lnTo>
                  <a:cubicBezTo>
                    <a:pt x="10344" y="12800"/>
                    <a:pt x="10283" y="12558"/>
                    <a:pt x="10283" y="11892"/>
                  </a:cubicBezTo>
                  <a:cubicBezTo>
                    <a:pt x="10223" y="11227"/>
                    <a:pt x="10525" y="4634"/>
                    <a:pt x="10465" y="4089"/>
                  </a:cubicBezTo>
                  <a:cubicBezTo>
                    <a:pt x="10404" y="3484"/>
                    <a:pt x="10465" y="3424"/>
                    <a:pt x="10102" y="3182"/>
                  </a:cubicBezTo>
                  <a:cubicBezTo>
                    <a:pt x="9800" y="2879"/>
                    <a:pt x="7259" y="1367"/>
                    <a:pt x="6412" y="581"/>
                  </a:cubicBezTo>
                  <a:cubicBezTo>
                    <a:pt x="5898" y="135"/>
                    <a:pt x="5558" y="0"/>
                    <a:pt x="5273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1219550" y="3004150"/>
              <a:ext cx="261625" cy="360925"/>
            </a:xfrm>
            <a:custGeom>
              <a:avLst/>
              <a:gdLst/>
              <a:ahLst/>
              <a:cxnLst/>
              <a:rect l="l" t="t" r="r" b="b"/>
              <a:pathLst>
                <a:path w="10465" h="14437" extrusionOk="0">
                  <a:moveTo>
                    <a:pt x="5251" y="0"/>
                  </a:moveTo>
                  <a:cubicBezTo>
                    <a:pt x="5045" y="0"/>
                    <a:pt x="4862" y="81"/>
                    <a:pt x="4658" y="183"/>
                  </a:cubicBezTo>
                  <a:cubicBezTo>
                    <a:pt x="4174" y="364"/>
                    <a:pt x="1815" y="1272"/>
                    <a:pt x="847" y="1635"/>
                  </a:cubicBezTo>
                  <a:cubicBezTo>
                    <a:pt x="303" y="1877"/>
                    <a:pt x="182" y="2360"/>
                    <a:pt x="182" y="3207"/>
                  </a:cubicBezTo>
                  <a:cubicBezTo>
                    <a:pt x="182" y="3207"/>
                    <a:pt x="61" y="8833"/>
                    <a:pt x="0" y="10224"/>
                  </a:cubicBezTo>
                  <a:cubicBezTo>
                    <a:pt x="0" y="11192"/>
                    <a:pt x="545" y="11313"/>
                    <a:pt x="968" y="11736"/>
                  </a:cubicBezTo>
                  <a:cubicBezTo>
                    <a:pt x="1452" y="12099"/>
                    <a:pt x="3267" y="13369"/>
                    <a:pt x="4295" y="14095"/>
                  </a:cubicBezTo>
                  <a:cubicBezTo>
                    <a:pt x="4643" y="14348"/>
                    <a:pt x="4958" y="14436"/>
                    <a:pt x="5249" y="14436"/>
                  </a:cubicBezTo>
                  <a:cubicBezTo>
                    <a:pt x="5514" y="14436"/>
                    <a:pt x="5758" y="14363"/>
                    <a:pt x="5989" y="14277"/>
                  </a:cubicBezTo>
                  <a:lnTo>
                    <a:pt x="9618" y="13007"/>
                  </a:lnTo>
                  <a:cubicBezTo>
                    <a:pt x="10344" y="12765"/>
                    <a:pt x="10283" y="12523"/>
                    <a:pt x="10223" y="11857"/>
                  </a:cubicBezTo>
                  <a:cubicBezTo>
                    <a:pt x="10223" y="11192"/>
                    <a:pt x="10465" y="4599"/>
                    <a:pt x="10404" y="4054"/>
                  </a:cubicBezTo>
                  <a:cubicBezTo>
                    <a:pt x="10404" y="3510"/>
                    <a:pt x="10404" y="3449"/>
                    <a:pt x="10102" y="3147"/>
                  </a:cubicBezTo>
                  <a:cubicBezTo>
                    <a:pt x="9739" y="2905"/>
                    <a:pt x="7259" y="1393"/>
                    <a:pt x="6352" y="606"/>
                  </a:cubicBezTo>
                  <a:cubicBezTo>
                    <a:pt x="5862" y="152"/>
                    <a:pt x="5534" y="0"/>
                    <a:pt x="5251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1219550" y="3004775"/>
              <a:ext cx="261625" cy="360300"/>
            </a:xfrm>
            <a:custGeom>
              <a:avLst/>
              <a:gdLst/>
              <a:ahLst/>
              <a:cxnLst/>
              <a:rect l="l" t="t" r="r" b="b"/>
              <a:pathLst>
                <a:path w="10465" h="14412" extrusionOk="0">
                  <a:moveTo>
                    <a:pt x="5268" y="1"/>
                  </a:moveTo>
                  <a:cubicBezTo>
                    <a:pt x="5054" y="1"/>
                    <a:pt x="4868" y="79"/>
                    <a:pt x="4658" y="158"/>
                  </a:cubicBezTo>
                  <a:cubicBezTo>
                    <a:pt x="4174" y="339"/>
                    <a:pt x="1815" y="1247"/>
                    <a:pt x="908" y="1610"/>
                  </a:cubicBezTo>
                  <a:cubicBezTo>
                    <a:pt x="303" y="1852"/>
                    <a:pt x="242" y="2335"/>
                    <a:pt x="182" y="3182"/>
                  </a:cubicBezTo>
                  <a:cubicBezTo>
                    <a:pt x="182" y="3182"/>
                    <a:pt x="61" y="8808"/>
                    <a:pt x="61" y="10199"/>
                  </a:cubicBezTo>
                  <a:cubicBezTo>
                    <a:pt x="0" y="11106"/>
                    <a:pt x="545" y="11288"/>
                    <a:pt x="1029" y="11651"/>
                  </a:cubicBezTo>
                  <a:cubicBezTo>
                    <a:pt x="1452" y="12074"/>
                    <a:pt x="3327" y="13344"/>
                    <a:pt x="4295" y="14070"/>
                  </a:cubicBezTo>
                  <a:cubicBezTo>
                    <a:pt x="4643" y="14323"/>
                    <a:pt x="4958" y="14411"/>
                    <a:pt x="5249" y="14411"/>
                  </a:cubicBezTo>
                  <a:cubicBezTo>
                    <a:pt x="5514" y="14411"/>
                    <a:pt x="5758" y="14338"/>
                    <a:pt x="5989" y="14252"/>
                  </a:cubicBezTo>
                  <a:lnTo>
                    <a:pt x="9618" y="12982"/>
                  </a:lnTo>
                  <a:cubicBezTo>
                    <a:pt x="10344" y="12679"/>
                    <a:pt x="10283" y="12498"/>
                    <a:pt x="10223" y="11832"/>
                  </a:cubicBezTo>
                  <a:cubicBezTo>
                    <a:pt x="10163" y="11167"/>
                    <a:pt x="10465" y="4574"/>
                    <a:pt x="10404" y="4029"/>
                  </a:cubicBezTo>
                  <a:cubicBezTo>
                    <a:pt x="10344" y="3485"/>
                    <a:pt x="10404" y="3424"/>
                    <a:pt x="10042" y="3122"/>
                  </a:cubicBezTo>
                  <a:cubicBezTo>
                    <a:pt x="9739" y="2880"/>
                    <a:pt x="7259" y="1368"/>
                    <a:pt x="6352" y="581"/>
                  </a:cubicBezTo>
                  <a:cubicBezTo>
                    <a:pt x="5872" y="135"/>
                    <a:pt x="5547" y="1"/>
                    <a:pt x="5268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1221050" y="3005650"/>
              <a:ext cx="258625" cy="357900"/>
            </a:xfrm>
            <a:custGeom>
              <a:avLst/>
              <a:gdLst/>
              <a:ahLst/>
              <a:cxnLst/>
              <a:rect l="l" t="t" r="r" b="b"/>
              <a:pathLst>
                <a:path w="10345" h="14316" extrusionOk="0">
                  <a:moveTo>
                    <a:pt x="5191" y="1"/>
                  </a:moveTo>
                  <a:cubicBezTo>
                    <a:pt x="4985" y="1"/>
                    <a:pt x="4802" y="81"/>
                    <a:pt x="4598" y="183"/>
                  </a:cubicBezTo>
                  <a:cubicBezTo>
                    <a:pt x="4114" y="365"/>
                    <a:pt x="1755" y="1272"/>
                    <a:pt x="848" y="1635"/>
                  </a:cubicBezTo>
                  <a:cubicBezTo>
                    <a:pt x="243" y="1877"/>
                    <a:pt x="182" y="2300"/>
                    <a:pt x="182" y="3208"/>
                  </a:cubicBezTo>
                  <a:cubicBezTo>
                    <a:pt x="182" y="3208"/>
                    <a:pt x="61" y="8773"/>
                    <a:pt x="1" y="10164"/>
                  </a:cubicBezTo>
                  <a:cubicBezTo>
                    <a:pt x="1" y="11071"/>
                    <a:pt x="485" y="11192"/>
                    <a:pt x="969" y="11616"/>
                  </a:cubicBezTo>
                  <a:cubicBezTo>
                    <a:pt x="1392" y="12039"/>
                    <a:pt x="3267" y="13249"/>
                    <a:pt x="4235" y="13975"/>
                  </a:cubicBezTo>
                  <a:cubicBezTo>
                    <a:pt x="4583" y="14228"/>
                    <a:pt x="4898" y="14316"/>
                    <a:pt x="5189" y="14316"/>
                  </a:cubicBezTo>
                  <a:cubicBezTo>
                    <a:pt x="5454" y="14316"/>
                    <a:pt x="5698" y="14243"/>
                    <a:pt x="5929" y="14156"/>
                  </a:cubicBezTo>
                  <a:lnTo>
                    <a:pt x="9498" y="12886"/>
                  </a:lnTo>
                  <a:cubicBezTo>
                    <a:pt x="10223" y="12644"/>
                    <a:pt x="10163" y="12402"/>
                    <a:pt x="10163" y="11737"/>
                  </a:cubicBezTo>
                  <a:cubicBezTo>
                    <a:pt x="10103" y="11071"/>
                    <a:pt x="10344" y="4539"/>
                    <a:pt x="10344" y="3994"/>
                  </a:cubicBezTo>
                  <a:cubicBezTo>
                    <a:pt x="10284" y="3450"/>
                    <a:pt x="10284" y="3389"/>
                    <a:pt x="9982" y="3147"/>
                  </a:cubicBezTo>
                  <a:cubicBezTo>
                    <a:pt x="9679" y="2845"/>
                    <a:pt x="7199" y="1393"/>
                    <a:pt x="6292" y="607"/>
                  </a:cubicBezTo>
                  <a:cubicBezTo>
                    <a:pt x="5802" y="152"/>
                    <a:pt x="5474" y="1"/>
                    <a:pt x="5191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1221050" y="3006300"/>
              <a:ext cx="258625" cy="357250"/>
            </a:xfrm>
            <a:custGeom>
              <a:avLst/>
              <a:gdLst/>
              <a:ahLst/>
              <a:cxnLst/>
              <a:rect l="l" t="t" r="r" b="b"/>
              <a:pathLst>
                <a:path w="10345" h="14290" extrusionOk="0">
                  <a:moveTo>
                    <a:pt x="5208" y="0"/>
                  </a:moveTo>
                  <a:cubicBezTo>
                    <a:pt x="4994" y="0"/>
                    <a:pt x="4808" y="79"/>
                    <a:pt x="4598" y="157"/>
                  </a:cubicBezTo>
                  <a:cubicBezTo>
                    <a:pt x="4175" y="339"/>
                    <a:pt x="1816" y="1246"/>
                    <a:pt x="848" y="1609"/>
                  </a:cubicBezTo>
                  <a:cubicBezTo>
                    <a:pt x="303" y="1851"/>
                    <a:pt x="243" y="2335"/>
                    <a:pt x="182" y="3182"/>
                  </a:cubicBezTo>
                  <a:cubicBezTo>
                    <a:pt x="182" y="3182"/>
                    <a:pt x="61" y="8747"/>
                    <a:pt x="61" y="10138"/>
                  </a:cubicBezTo>
                  <a:cubicBezTo>
                    <a:pt x="1" y="11045"/>
                    <a:pt x="545" y="11166"/>
                    <a:pt x="969" y="11590"/>
                  </a:cubicBezTo>
                  <a:cubicBezTo>
                    <a:pt x="1453" y="11953"/>
                    <a:pt x="3267" y="13223"/>
                    <a:pt x="4235" y="13949"/>
                  </a:cubicBezTo>
                  <a:cubicBezTo>
                    <a:pt x="4583" y="14202"/>
                    <a:pt x="4898" y="14290"/>
                    <a:pt x="5189" y="14290"/>
                  </a:cubicBezTo>
                  <a:cubicBezTo>
                    <a:pt x="5454" y="14290"/>
                    <a:pt x="5698" y="14217"/>
                    <a:pt x="5929" y="14130"/>
                  </a:cubicBezTo>
                  <a:lnTo>
                    <a:pt x="9498" y="12860"/>
                  </a:lnTo>
                  <a:cubicBezTo>
                    <a:pt x="10223" y="12618"/>
                    <a:pt x="10163" y="12376"/>
                    <a:pt x="10103" y="11711"/>
                  </a:cubicBezTo>
                  <a:cubicBezTo>
                    <a:pt x="10042" y="11045"/>
                    <a:pt x="10344" y="4573"/>
                    <a:pt x="10284" y="4029"/>
                  </a:cubicBezTo>
                  <a:cubicBezTo>
                    <a:pt x="10223" y="3424"/>
                    <a:pt x="10284" y="3363"/>
                    <a:pt x="9982" y="3121"/>
                  </a:cubicBezTo>
                  <a:cubicBezTo>
                    <a:pt x="9619" y="2879"/>
                    <a:pt x="7139" y="1367"/>
                    <a:pt x="6292" y="581"/>
                  </a:cubicBezTo>
                  <a:cubicBezTo>
                    <a:pt x="5812" y="135"/>
                    <a:pt x="5487" y="0"/>
                    <a:pt x="5208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1222575" y="3007175"/>
              <a:ext cx="257100" cy="354875"/>
            </a:xfrm>
            <a:custGeom>
              <a:avLst/>
              <a:gdLst/>
              <a:ahLst/>
              <a:cxnLst/>
              <a:rect l="l" t="t" r="r" b="b"/>
              <a:pathLst>
                <a:path w="10284" h="14195" extrusionOk="0">
                  <a:moveTo>
                    <a:pt x="5130" y="0"/>
                  </a:moveTo>
                  <a:cubicBezTo>
                    <a:pt x="4924" y="0"/>
                    <a:pt x="4741" y="81"/>
                    <a:pt x="4537" y="183"/>
                  </a:cubicBezTo>
                  <a:cubicBezTo>
                    <a:pt x="4114" y="364"/>
                    <a:pt x="1755" y="1272"/>
                    <a:pt x="847" y="1635"/>
                  </a:cubicBezTo>
                  <a:cubicBezTo>
                    <a:pt x="242" y="1816"/>
                    <a:pt x="182" y="2300"/>
                    <a:pt x="182" y="3147"/>
                  </a:cubicBezTo>
                  <a:cubicBezTo>
                    <a:pt x="182" y="3147"/>
                    <a:pt x="0" y="8712"/>
                    <a:pt x="0" y="10043"/>
                  </a:cubicBezTo>
                  <a:cubicBezTo>
                    <a:pt x="0" y="10950"/>
                    <a:pt x="484" y="11131"/>
                    <a:pt x="968" y="11494"/>
                  </a:cubicBezTo>
                  <a:cubicBezTo>
                    <a:pt x="1392" y="11918"/>
                    <a:pt x="3206" y="13127"/>
                    <a:pt x="4174" y="13853"/>
                  </a:cubicBezTo>
                  <a:cubicBezTo>
                    <a:pt x="4522" y="14106"/>
                    <a:pt x="4837" y="14194"/>
                    <a:pt x="5128" y="14194"/>
                  </a:cubicBezTo>
                  <a:cubicBezTo>
                    <a:pt x="5393" y="14194"/>
                    <a:pt x="5637" y="14121"/>
                    <a:pt x="5868" y="14035"/>
                  </a:cubicBezTo>
                  <a:lnTo>
                    <a:pt x="9437" y="12765"/>
                  </a:lnTo>
                  <a:cubicBezTo>
                    <a:pt x="10102" y="12523"/>
                    <a:pt x="10102" y="12281"/>
                    <a:pt x="10042" y="11615"/>
                  </a:cubicBezTo>
                  <a:cubicBezTo>
                    <a:pt x="9981" y="11010"/>
                    <a:pt x="10283" y="4538"/>
                    <a:pt x="10223" y="3994"/>
                  </a:cubicBezTo>
                  <a:cubicBezTo>
                    <a:pt x="10162" y="3449"/>
                    <a:pt x="10223" y="3389"/>
                    <a:pt x="9860" y="3086"/>
                  </a:cubicBezTo>
                  <a:cubicBezTo>
                    <a:pt x="9558" y="2844"/>
                    <a:pt x="7078" y="1393"/>
                    <a:pt x="6231" y="606"/>
                  </a:cubicBezTo>
                  <a:cubicBezTo>
                    <a:pt x="5741" y="152"/>
                    <a:pt x="5413" y="0"/>
                    <a:pt x="5130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1222575" y="3007800"/>
              <a:ext cx="255575" cy="354075"/>
            </a:xfrm>
            <a:custGeom>
              <a:avLst/>
              <a:gdLst/>
              <a:ahLst/>
              <a:cxnLst/>
              <a:rect l="l" t="t" r="r" b="b"/>
              <a:pathLst>
                <a:path w="10223" h="14163" extrusionOk="0">
                  <a:moveTo>
                    <a:pt x="5147" y="1"/>
                  </a:moveTo>
                  <a:cubicBezTo>
                    <a:pt x="4933" y="1"/>
                    <a:pt x="4747" y="79"/>
                    <a:pt x="4537" y="158"/>
                  </a:cubicBezTo>
                  <a:cubicBezTo>
                    <a:pt x="4114" y="339"/>
                    <a:pt x="1755" y="1247"/>
                    <a:pt x="847" y="1610"/>
                  </a:cubicBezTo>
                  <a:cubicBezTo>
                    <a:pt x="242" y="1852"/>
                    <a:pt x="182" y="2275"/>
                    <a:pt x="182" y="3122"/>
                  </a:cubicBezTo>
                  <a:cubicBezTo>
                    <a:pt x="182" y="3122"/>
                    <a:pt x="61" y="8626"/>
                    <a:pt x="0" y="10018"/>
                  </a:cubicBezTo>
                  <a:cubicBezTo>
                    <a:pt x="0" y="10925"/>
                    <a:pt x="484" y="11046"/>
                    <a:pt x="968" y="11469"/>
                  </a:cubicBezTo>
                  <a:cubicBezTo>
                    <a:pt x="1392" y="11893"/>
                    <a:pt x="3206" y="13102"/>
                    <a:pt x="4174" y="13768"/>
                  </a:cubicBezTo>
                  <a:cubicBezTo>
                    <a:pt x="4536" y="14064"/>
                    <a:pt x="4861" y="14163"/>
                    <a:pt x="5161" y="14163"/>
                  </a:cubicBezTo>
                  <a:cubicBezTo>
                    <a:pt x="5413" y="14163"/>
                    <a:pt x="5647" y="14093"/>
                    <a:pt x="5868" y="14010"/>
                  </a:cubicBezTo>
                  <a:lnTo>
                    <a:pt x="9376" y="12740"/>
                  </a:lnTo>
                  <a:cubicBezTo>
                    <a:pt x="10102" y="12498"/>
                    <a:pt x="10042" y="12256"/>
                    <a:pt x="9981" y="11590"/>
                  </a:cubicBezTo>
                  <a:cubicBezTo>
                    <a:pt x="9981" y="10925"/>
                    <a:pt x="10223" y="4513"/>
                    <a:pt x="10162" y="3969"/>
                  </a:cubicBezTo>
                  <a:cubicBezTo>
                    <a:pt x="10162" y="3424"/>
                    <a:pt x="10162" y="3364"/>
                    <a:pt x="9860" y="3122"/>
                  </a:cubicBezTo>
                  <a:cubicBezTo>
                    <a:pt x="9558" y="2819"/>
                    <a:pt x="7078" y="1368"/>
                    <a:pt x="6231" y="581"/>
                  </a:cubicBezTo>
                  <a:cubicBezTo>
                    <a:pt x="5751" y="135"/>
                    <a:pt x="5426" y="1"/>
                    <a:pt x="5147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1222575" y="3009325"/>
              <a:ext cx="255575" cy="351200"/>
            </a:xfrm>
            <a:custGeom>
              <a:avLst/>
              <a:gdLst/>
              <a:ahLst/>
              <a:cxnLst/>
              <a:rect l="l" t="t" r="r" b="b"/>
              <a:pathLst>
                <a:path w="10223" h="14048" extrusionOk="0">
                  <a:moveTo>
                    <a:pt x="5147" y="0"/>
                  </a:moveTo>
                  <a:cubicBezTo>
                    <a:pt x="4933" y="0"/>
                    <a:pt x="4747" y="79"/>
                    <a:pt x="4537" y="157"/>
                  </a:cubicBezTo>
                  <a:cubicBezTo>
                    <a:pt x="4114" y="339"/>
                    <a:pt x="1755" y="1246"/>
                    <a:pt x="847" y="1549"/>
                  </a:cubicBezTo>
                  <a:cubicBezTo>
                    <a:pt x="303" y="1791"/>
                    <a:pt x="242" y="2274"/>
                    <a:pt x="182" y="3121"/>
                  </a:cubicBezTo>
                  <a:cubicBezTo>
                    <a:pt x="182" y="3121"/>
                    <a:pt x="61" y="8565"/>
                    <a:pt x="61" y="9957"/>
                  </a:cubicBezTo>
                  <a:cubicBezTo>
                    <a:pt x="0" y="10864"/>
                    <a:pt x="545" y="10985"/>
                    <a:pt x="968" y="11408"/>
                  </a:cubicBezTo>
                  <a:cubicBezTo>
                    <a:pt x="1452" y="11771"/>
                    <a:pt x="3206" y="12981"/>
                    <a:pt x="4174" y="13707"/>
                  </a:cubicBezTo>
                  <a:cubicBezTo>
                    <a:pt x="4522" y="13960"/>
                    <a:pt x="4837" y="14048"/>
                    <a:pt x="5128" y="14048"/>
                  </a:cubicBezTo>
                  <a:cubicBezTo>
                    <a:pt x="5393" y="14048"/>
                    <a:pt x="5637" y="13975"/>
                    <a:pt x="5868" y="13888"/>
                  </a:cubicBezTo>
                  <a:lnTo>
                    <a:pt x="9376" y="12618"/>
                  </a:lnTo>
                  <a:cubicBezTo>
                    <a:pt x="10102" y="12376"/>
                    <a:pt x="10042" y="12195"/>
                    <a:pt x="9981" y="11529"/>
                  </a:cubicBezTo>
                  <a:cubicBezTo>
                    <a:pt x="9921" y="10864"/>
                    <a:pt x="10223" y="4452"/>
                    <a:pt x="10162" y="3908"/>
                  </a:cubicBezTo>
                  <a:cubicBezTo>
                    <a:pt x="10102" y="3363"/>
                    <a:pt x="10162" y="3303"/>
                    <a:pt x="9860" y="3061"/>
                  </a:cubicBezTo>
                  <a:cubicBezTo>
                    <a:pt x="9497" y="2819"/>
                    <a:pt x="7078" y="1367"/>
                    <a:pt x="6231" y="581"/>
                  </a:cubicBezTo>
                  <a:cubicBezTo>
                    <a:pt x="5751" y="135"/>
                    <a:pt x="5426" y="0"/>
                    <a:pt x="5147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1224075" y="3009775"/>
              <a:ext cx="252575" cy="350100"/>
            </a:xfrm>
            <a:custGeom>
              <a:avLst/>
              <a:gdLst/>
              <a:ahLst/>
              <a:cxnLst/>
              <a:rect l="l" t="t" r="r" b="b"/>
              <a:pathLst>
                <a:path w="10103" h="14004" extrusionOk="0">
                  <a:moveTo>
                    <a:pt x="5052" y="1"/>
                  </a:moveTo>
                  <a:cubicBezTo>
                    <a:pt x="4853" y="1"/>
                    <a:pt x="4675" y="65"/>
                    <a:pt x="4477" y="139"/>
                  </a:cubicBezTo>
                  <a:cubicBezTo>
                    <a:pt x="4054" y="321"/>
                    <a:pt x="1755" y="1228"/>
                    <a:pt x="848" y="1591"/>
                  </a:cubicBezTo>
                  <a:cubicBezTo>
                    <a:pt x="243" y="1833"/>
                    <a:pt x="182" y="2256"/>
                    <a:pt x="182" y="3103"/>
                  </a:cubicBezTo>
                  <a:cubicBezTo>
                    <a:pt x="182" y="3103"/>
                    <a:pt x="61" y="8547"/>
                    <a:pt x="1" y="9939"/>
                  </a:cubicBezTo>
                  <a:cubicBezTo>
                    <a:pt x="1" y="10785"/>
                    <a:pt x="485" y="10967"/>
                    <a:pt x="908" y="11330"/>
                  </a:cubicBezTo>
                  <a:cubicBezTo>
                    <a:pt x="1392" y="11753"/>
                    <a:pt x="3146" y="12963"/>
                    <a:pt x="4114" y="13628"/>
                  </a:cubicBezTo>
                  <a:cubicBezTo>
                    <a:pt x="4494" y="13905"/>
                    <a:pt x="4835" y="14004"/>
                    <a:pt x="5148" y="14004"/>
                  </a:cubicBezTo>
                  <a:cubicBezTo>
                    <a:pt x="5382" y="14004"/>
                    <a:pt x="5600" y="13948"/>
                    <a:pt x="5808" y="13870"/>
                  </a:cubicBezTo>
                  <a:lnTo>
                    <a:pt x="9316" y="12600"/>
                  </a:lnTo>
                  <a:cubicBezTo>
                    <a:pt x="9982" y="12358"/>
                    <a:pt x="9921" y="12116"/>
                    <a:pt x="9921" y="11451"/>
                  </a:cubicBezTo>
                  <a:cubicBezTo>
                    <a:pt x="9861" y="10846"/>
                    <a:pt x="10102" y="4434"/>
                    <a:pt x="10102" y="3890"/>
                  </a:cubicBezTo>
                  <a:cubicBezTo>
                    <a:pt x="10042" y="3406"/>
                    <a:pt x="10042" y="3345"/>
                    <a:pt x="9740" y="3043"/>
                  </a:cubicBezTo>
                  <a:cubicBezTo>
                    <a:pt x="9437" y="2801"/>
                    <a:pt x="7018" y="1349"/>
                    <a:pt x="6171" y="563"/>
                  </a:cubicBezTo>
                  <a:cubicBezTo>
                    <a:pt x="5671" y="134"/>
                    <a:pt x="5339" y="1"/>
                    <a:pt x="5052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1224075" y="3010825"/>
              <a:ext cx="252575" cy="348200"/>
            </a:xfrm>
            <a:custGeom>
              <a:avLst/>
              <a:gdLst/>
              <a:ahLst/>
              <a:cxnLst/>
              <a:rect l="l" t="t" r="r" b="b"/>
              <a:pathLst>
                <a:path w="10103" h="13928" extrusionOk="0">
                  <a:moveTo>
                    <a:pt x="5098" y="1"/>
                  </a:moveTo>
                  <a:cubicBezTo>
                    <a:pt x="4893" y="1"/>
                    <a:pt x="4721" y="79"/>
                    <a:pt x="4537" y="158"/>
                  </a:cubicBezTo>
                  <a:cubicBezTo>
                    <a:pt x="4054" y="339"/>
                    <a:pt x="1755" y="1186"/>
                    <a:pt x="848" y="1549"/>
                  </a:cubicBezTo>
                  <a:cubicBezTo>
                    <a:pt x="303" y="1791"/>
                    <a:pt x="182" y="2275"/>
                    <a:pt x="182" y="3061"/>
                  </a:cubicBezTo>
                  <a:cubicBezTo>
                    <a:pt x="182" y="3061"/>
                    <a:pt x="61" y="8505"/>
                    <a:pt x="1" y="9836"/>
                  </a:cubicBezTo>
                  <a:cubicBezTo>
                    <a:pt x="1" y="10743"/>
                    <a:pt x="485" y="10864"/>
                    <a:pt x="969" y="11288"/>
                  </a:cubicBezTo>
                  <a:cubicBezTo>
                    <a:pt x="1392" y="11651"/>
                    <a:pt x="3207" y="12860"/>
                    <a:pt x="4114" y="13586"/>
                  </a:cubicBezTo>
                  <a:cubicBezTo>
                    <a:pt x="4462" y="13840"/>
                    <a:pt x="4777" y="13927"/>
                    <a:pt x="5068" y="13927"/>
                  </a:cubicBezTo>
                  <a:cubicBezTo>
                    <a:pt x="5333" y="13927"/>
                    <a:pt x="5577" y="13854"/>
                    <a:pt x="5808" y="13768"/>
                  </a:cubicBezTo>
                  <a:lnTo>
                    <a:pt x="9256" y="12558"/>
                  </a:lnTo>
                  <a:cubicBezTo>
                    <a:pt x="9982" y="12256"/>
                    <a:pt x="9921" y="12074"/>
                    <a:pt x="9861" y="11409"/>
                  </a:cubicBezTo>
                  <a:cubicBezTo>
                    <a:pt x="9861" y="10743"/>
                    <a:pt x="10102" y="4453"/>
                    <a:pt x="10042" y="3908"/>
                  </a:cubicBezTo>
                  <a:cubicBezTo>
                    <a:pt x="9982" y="3364"/>
                    <a:pt x="10042" y="3303"/>
                    <a:pt x="9740" y="3061"/>
                  </a:cubicBezTo>
                  <a:cubicBezTo>
                    <a:pt x="9437" y="2759"/>
                    <a:pt x="7018" y="1307"/>
                    <a:pt x="6171" y="581"/>
                  </a:cubicBezTo>
                  <a:cubicBezTo>
                    <a:pt x="5691" y="135"/>
                    <a:pt x="5366" y="1"/>
                    <a:pt x="5098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1225600" y="3011300"/>
              <a:ext cx="251050" cy="346450"/>
            </a:xfrm>
            <a:custGeom>
              <a:avLst/>
              <a:gdLst/>
              <a:ahLst/>
              <a:cxnLst/>
              <a:rect l="l" t="t" r="r" b="b"/>
              <a:pathLst>
                <a:path w="10042" h="13858" extrusionOk="0">
                  <a:moveTo>
                    <a:pt x="5004" y="0"/>
                  </a:moveTo>
                  <a:cubicBezTo>
                    <a:pt x="4813" y="0"/>
                    <a:pt x="4650" y="65"/>
                    <a:pt x="4476" y="139"/>
                  </a:cubicBezTo>
                  <a:cubicBezTo>
                    <a:pt x="3993" y="381"/>
                    <a:pt x="1694" y="1228"/>
                    <a:pt x="787" y="1591"/>
                  </a:cubicBezTo>
                  <a:cubicBezTo>
                    <a:pt x="242" y="1772"/>
                    <a:pt x="182" y="2256"/>
                    <a:pt x="121" y="3103"/>
                  </a:cubicBezTo>
                  <a:cubicBezTo>
                    <a:pt x="121" y="3103"/>
                    <a:pt x="0" y="8486"/>
                    <a:pt x="0" y="9817"/>
                  </a:cubicBezTo>
                  <a:cubicBezTo>
                    <a:pt x="0" y="10724"/>
                    <a:pt x="484" y="10845"/>
                    <a:pt x="908" y="11269"/>
                  </a:cubicBezTo>
                  <a:cubicBezTo>
                    <a:pt x="1331" y="11632"/>
                    <a:pt x="3146" y="12841"/>
                    <a:pt x="4053" y="13507"/>
                  </a:cubicBezTo>
                  <a:cubicBezTo>
                    <a:pt x="4421" y="13774"/>
                    <a:pt x="4752" y="13857"/>
                    <a:pt x="5056" y="13857"/>
                  </a:cubicBezTo>
                  <a:cubicBezTo>
                    <a:pt x="5302" y="13857"/>
                    <a:pt x="5530" y="13803"/>
                    <a:pt x="5747" y="13749"/>
                  </a:cubicBezTo>
                  <a:lnTo>
                    <a:pt x="9195" y="12479"/>
                  </a:lnTo>
                  <a:cubicBezTo>
                    <a:pt x="9860" y="12237"/>
                    <a:pt x="9860" y="11995"/>
                    <a:pt x="9800" y="11390"/>
                  </a:cubicBezTo>
                  <a:cubicBezTo>
                    <a:pt x="9739" y="10724"/>
                    <a:pt x="10041" y="4434"/>
                    <a:pt x="9981" y="3889"/>
                  </a:cubicBezTo>
                  <a:cubicBezTo>
                    <a:pt x="9921" y="3345"/>
                    <a:pt x="9981" y="3284"/>
                    <a:pt x="9618" y="3042"/>
                  </a:cubicBezTo>
                  <a:cubicBezTo>
                    <a:pt x="9316" y="2800"/>
                    <a:pt x="6957" y="1349"/>
                    <a:pt x="6110" y="562"/>
                  </a:cubicBezTo>
                  <a:cubicBezTo>
                    <a:pt x="5610" y="134"/>
                    <a:pt x="5278" y="0"/>
                    <a:pt x="5004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1225600" y="3012350"/>
              <a:ext cx="249525" cy="345150"/>
            </a:xfrm>
            <a:custGeom>
              <a:avLst/>
              <a:gdLst/>
              <a:ahLst/>
              <a:cxnLst/>
              <a:rect l="l" t="t" r="r" b="b"/>
              <a:pathLst>
                <a:path w="9981" h="13806" extrusionOk="0">
                  <a:moveTo>
                    <a:pt x="5037" y="0"/>
                  </a:moveTo>
                  <a:cubicBezTo>
                    <a:pt x="4832" y="0"/>
                    <a:pt x="4660" y="79"/>
                    <a:pt x="4476" y="157"/>
                  </a:cubicBezTo>
                  <a:cubicBezTo>
                    <a:pt x="3993" y="339"/>
                    <a:pt x="1694" y="1186"/>
                    <a:pt x="847" y="1549"/>
                  </a:cubicBezTo>
                  <a:cubicBezTo>
                    <a:pt x="242" y="1791"/>
                    <a:pt x="182" y="2214"/>
                    <a:pt x="182" y="3061"/>
                  </a:cubicBezTo>
                  <a:lnTo>
                    <a:pt x="0" y="9775"/>
                  </a:lnTo>
                  <a:cubicBezTo>
                    <a:pt x="0" y="10682"/>
                    <a:pt x="484" y="10803"/>
                    <a:pt x="908" y="11166"/>
                  </a:cubicBezTo>
                  <a:cubicBezTo>
                    <a:pt x="1392" y="11590"/>
                    <a:pt x="3146" y="12739"/>
                    <a:pt x="4053" y="13465"/>
                  </a:cubicBezTo>
                  <a:cubicBezTo>
                    <a:pt x="4401" y="13718"/>
                    <a:pt x="4716" y="13806"/>
                    <a:pt x="5007" y="13806"/>
                  </a:cubicBezTo>
                  <a:cubicBezTo>
                    <a:pt x="5272" y="13806"/>
                    <a:pt x="5516" y="13733"/>
                    <a:pt x="5747" y="13646"/>
                  </a:cubicBezTo>
                  <a:lnTo>
                    <a:pt x="9195" y="12437"/>
                  </a:lnTo>
                  <a:cubicBezTo>
                    <a:pt x="9860" y="12195"/>
                    <a:pt x="9800" y="11953"/>
                    <a:pt x="9739" y="11287"/>
                  </a:cubicBezTo>
                  <a:cubicBezTo>
                    <a:pt x="9739" y="10682"/>
                    <a:pt x="9981" y="4392"/>
                    <a:pt x="9921" y="3847"/>
                  </a:cubicBezTo>
                  <a:cubicBezTo>
                    <a:pt x="9921" y="3303"/>
                    <a:pt x="9921" y="3242"/>
                    <a:pt x="9618" y="3000"/>
                  </a:cubicBezTo>
                  <a:cubicBezTo>
                    <a:pt x="9316" y="2758"/>
                    <a:pt x="6896" y="1307"/>
                    <a:pt x="6110" y="581"/>
                  </a:cubicBezTo>
                  <a:cubicBezTo>
                    <a:pt x="5630" y="135"/>
                    <a:pt x="5305" y="0"/>
                    <a:pt x="5037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1225600" y="3012800"/>
              <a:ext cx="249525" cy="343200"/>
            </a:xfrm>
            <a:custGeom>
              <a:avLst/>
              <a:gdLst/>
              <a:ahLst/>
              <a:cxnLst/>
              <a:rect l="l" t="t" r="r" b="b"/>
              <a:pathLst>
                <a:path w="9981" h="13728" extrusionOk="0">
                  <a:moveTo>
                    <a:pt x="5000" y="1"/>
                  </a:moveTo>
                  <a:cubicBezTo>
                    <a:pt x="4813" y="1"/>
                    <a:pt x="4650" y="65"/>
                    <a:pt x="4476" y="139"/>
                  </a:cubicBezTo>
                  <a:cubicBezTo>
                    <a:pt x="3993" y="381"/>
                    <a:pt x="1754" y="1228"/>
                    <a:pt x="847" y="1591"/>
                  </a:cubicBezTo>
                  <a:cubicBezTo>
                    <a:pt x="303" y="1773"/>
                    <a:pt x="242" y="2256"/>
                    <a:pt x="182" y="3043"/>
                  </a:cubicBezTo>
                  <a:cubicBezTo>
                    <a:pt x="182" y="3043"/>
                    <a:pt x="61" y="8426"/>
                    <a:pt x="61" y="9757"/>
                  </a:cubicBezTo>
                  <a:cubicBezTo>
                    <a:pt x="0" y="10604"/>
                    <a:pt x="545" y="10785"/>
                    <a:pt x="968" y="11148"/>
                  </a:cubicBezTo>
                  <a:cubicBezTo>
                    <a:pt x="1392" y="11511"/>
                    <a:pt x="3146" y="12721"/>
                    <a:pt x="4114" y="13386"/>
                  </a:cubicBezTo>
                  <a:cubicBezTo>
                    <a:pt x="4430" y="13640"/>
                    <a:pt x="4730" y="13727"/>
                    <a:pt x="5005" y="13727"/>
                  </a:cubicBezTo>
                  <a:cubicBezTo>
                    <a:pt x="5255" y="13727"/>
                    <a:pt x="5484" y="13654"/>
                    <a:pt x="5686" y="13568"/>
                  </a:cubicBezTo>
                  <a:lnTo>
                    <a:pt x="9134" y="12358"/>
                  </a:lnTo>
                  <a:cubicBezTo>
                    <a:pt x="9860" y="12116"/>
                    <a:pt x="9800" y="11935"/>
                    <a:pt x="9739" y="11269"/>
                  </a:cubicBezTo>
                  <a:cubicBezTo>
                    <a:pt x="9679" y="10604"/>
                    <a:pt x="9981" y="4374"/>
                    <a:pt x="9921" y="3829"/>
                  </a:cubicBezTo>
                  <a:cubicBezTo>
                    <a:pt x="9860" y="3345"/>
                    <a:pt x="9921" y="3285"/>
                    <a:pt x="9618" y="3043"/>
                  </a:cubicBezTo>
                  <a:cubicBezTo>
                    <a:pt x="9255" y="2740"/>
                    <a:pt x="6896" y="1349"/>
                    <a:pt x="6049" y="563"/>
                  </a:cubicBezTo>
                  <a:cubicBezTo>
                    <a:pt x="5585" y="134"/>
                    <a:pt x="5268" y="1"/>
                    <a:pt x="5000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1227100" y="3013850"/>
              <a:ext cx="246525" cy="342150"/>
            </a:xfrm>
            <a:custGeom>
              <a:avLst/>
              <a:gdLst/>
              <a:ahLst/>
              <a:cxnLst/>
              <a:rect l="l" t="t" r="r" b="b"/>
              <a:pathLst>
                <a:path w="9861" h="13686" extrusionOk="0">
                  <a:moveTo>
                    <a:pt x="4972" y="1"/>
                  </a:moveTo>
                  <a:cubicBezTo>
                    <a:pt x="4772" y="1"/>
                    <a:pt x="4600" y="79"/>
                    <a:pt x="4416" y="158"/>
                  </a:cubicBezTo>
                  <a:cubicBezTo>
                    <a:pt x="3933" y="339"/>
                    <a:pt x="1694" y="1186"/>
                    <a:pt x="787" y="1549"/>
                  </a:cubicBezTo>
                  <a:cubicBezTo>
                    <a:pt x="243" y="1791"/>
                    <a:pt x="182" y="2214"/>
                    <a:pt x="182" y="3061"/>
                  </a:cubicBezTo>
                  <a:cubicBezTo>
                    <a:pt x="182" y="3061"/>
                    <a:pt x="61" y="8384"/>
                    <a:pt x="1" y="9715"/>
                  </a:cubicBezTo>
                  <a:cubicBezTo>
                    <a:pt x="1" y="10562"/>
                    <a:pt x="485" y="10683"/>
                    <a:pt x="908" y="11106"/>
                  </a:cubicBezTo>
                  <a:cubicBezTo>
                    <a:pt x="1332" y="11469"/>
                    <a:pt x="3086" y="12679"/>
                    <a:pt x="4054" y="13344"/>
                  </a:cubicBezTo>
                  <a:cubicBezTo>
                    <a:pt x="4370" y="13598"/>
                    <a:pt x="4670" y="13685"/>
                    <a:pt x="4945" y="13685"/>
                  </a:cubicBezTo>
                  <a:cubicBezTo>
                    <a:pt x="5195" y="13685"/>
                    <a:pt x="5424" y="13612"/>
                    <a:pt x="5626" y="13526"/>
                  </a:cubicBezTo>
                  <a:lnTo>
                    <a:pt x="9074" y="12316"/>
                  </a:lnTo>
                  <a:cubicBezTo>
                    <a:pt x="9740" y="12074"/>
                    <a:pt x="9679" y="11832"/>
                    <a:pt x="9679" y="11227"/>
                  </a:cubicBezTo>
                  <a:cubicBezTo>
                    <a:pt x="9619" y="10562"/>
                    <a:pt x="9861" y="4332"/>
                    <a:pt x="9861" y="3848"/>
                  </a:cubicBezTo>
                  <a:cubicBezTo>
                    <a:pt x="9800" y="3303"/>
                    <a:pt x="9861" y="3243"/>
                    <a:pt x="9498" y="3001"/>
                  </a:cubicBezTo>
                  <a:cubicBezTo>
                    <a:pt x="9195" y="2759"/>
                    <a:pt x="6836" y="1307"/>
                    <a:pt x="5989" y="581"/>
                  </a:cubicBezTo>
                  <a:cubicBezTo>
                    <a:pt x="5543" y="135"/>
                    <a:pt x="5234" y="1"/>
                    <a:pt x="4972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1227100" y="3014600"/>
              <a:ext cx="246525" cy="339875"/>
            </a:xfrm>
            <a:custGeom>
              <a:avLst/>
              <a:gdLst/>
              <a:ahLst/>
              <a:cxnLst/>
              <a:rect l="l" t="t" r="r" b="b"/>
              <a:pathLst>
                <a:path w="9861" h="13595" extrusionOk="0">
                  <a:moveTo>
                    <a:pt x="4974" y="1"/>
                  </a:moveTo>
                  <a:cubicBezTo>
                    <a:pt x="4773" y="1"/>
                    <a:pt x="4600" y="83"/>
                    <a:pt x="4416" y="188"/>
                  </a:cubicBezTo>
                  <a:cubicBezTo>
                    <a:pt x="3933" y="370"/>
                    <a:pt x="1694" y="1217"/>
                    <a:pt x="848" y="1519"/>
                  </a:cubicBezTo>
                  <a:cubicBezTo>
                    <a:pt x="243" y="1761"/>
                    <a:pt x="182" y="2184"/>
                    <a:pt x="182" y="3031"/>
                  </a:cubicBezTo>
                  <a:cubicBezTo>
                    <a:pt x="182" y="3031"/>
                    <a:pt x="61" y="8294"/>
                    <a:pt x="1" y="9625"/>
                  </a:cubicBezTo>
                  <a:cubicBezTo>
                    <a:pt x="1" y="10532"/>
                    <a:pt x="485" y="10653"/>
                    <a:pt x="908" y="11016"/>
                  </a:cubicBezTo>
                  <a:cubicBezTo>
                    <a:pt x="1392" y="11439"/>
                    <a:pt x="3086" y="12589"/>
                    <a:pt x="4054" y="13254"/>
                  </a:cubicBezTo>
                  <a:cubicBezTo>
                    <a:pt x="4370" y="13507"/>
                    <a:pt x="4670" y="13595"/>
                    <a:pt x="4945" y="13595"/>
                  </a:cubicBezTo>
                  <a:cubicBezTo>
                    <a:pt x="5195" y="13595"/>
                    <a:pt x="5424" y="13522"/>
                    <a:pt x="5626" y="13435"/>
                  </a:cubicBezTo>
                  <a:lnTo>
                    <a:pt x="9074" y="12226"/>
                  </a:lnTo>
                  <a:cubicBezTo>
                    <a:pt x="9740" y="11984"/>
                    <a:pt x="9679" y="11802"/>
                    <a:pt x="9619" y="11137"/>
                  </a:cubicBezTo>
                  <a:cubicBezTo>
                    <a:pt x="9619" y="10532"/>
                    <a:pt x="9861" y="4362"/>
                    <a:pt x="9800" y="3818"/>
                  </a:cubicBezTo>
                  <a:cubicBezTo>
                    <a:pt x="9740" y="3273"/>
                    <a:pt x="9800" y="3213"/>
                    <a:pt x="9498" y="2971"/>
                  </a:cubicBezTo>
                  <a:cubicBezTo>
                    <a:pt x="9195" y="2729"/>
                    <a:pt x="6836" y="1338"/>
                    <a:pt x="5989" y="551"/>
                  </a:cubicBezTo>
                  <a:cubicBezTo>
                    <a:pt x="5544" y="141"/>
                    <a:pt x="5235" y="1"/>
                    <a:pt x="4974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1227100" y="3015375"/>
              <a:ext cx="246525" cy="339100"/>
            </a:xfrm>
            <a:custGeom>
              <a:avLst/>
              <a:gdLst/>
              <a:ahLst/>
              <a:cxnLst/>
              <a:rect l="l" t="t" r="r" b="b"/>
              <a:pathLst>
                <a:path w="9861" h="13564" extrusionOk="0">
                  <a:moveTo>
                    <a:pt x="4972" y="0"/>
                  </a:moveTo>
                  <a:cubicBezTo>
                    <a:pt x="4772" y="0"/>
                    <a:pt x="4600" y="79"/>
                    <a:pt x="4416" y="157"/>
                  </a:cubicBezTo>
                  <a:cubicBezTo>
                    <a:pt x="3933" y="339"/>
                    <a:pt x="1694" y="1186"/>
                    <a:pt x="848" y="1549"/>
                  </a:cubicBezTo>
                  <a:cubicBezTo>
                    <a:pt x="303" y="1730"/>
                    <a:pt x="243" y="2214"/>
                    <a:pt x="182" y="3000"/>
                  </a:cubicBezTo>
                  <a:cubicBezTo>
                    <a:pt x="182" y="3000"/>
                    <a:pt x="61" y="8263"/>
                    <a:pt x="61" y="9594"/>
                  </a:cubicBezTo>
                  <a:cubicBezTo>
                    <a:pt x="1" y="10440"/>
                    <a:pt x="545" y="10622"/>
                    <a:pt x="969" y="10985"/>
                  </a:cubicBezTo>
                  <a:cubicBezTo>
                    <a:pt x="1392" y="11348"/>
                    <a:pt x="3086" y="12558"/>
                    <a:pt x="4054" y="13223"/>
                  </a:cubicBezTo>
                  <a:cubicBezTo>
                    <a:pt x="4370" y="13476"/>
                    <a:pt x="4670" y="13564"/>
                    <a:pt x="4945" y="13564"/>
                  </a:cubicBezTo>
                  <a:cubicBezTo>
                    <a:pt x="5195" y="13564"/>
                    <a:pt x="5424" y="13491"/>
                    <a:pt x="5626" y="13404"/>
                  </a:cubicBezTo>
                  <a:lnTo>
                    <a:pt x="9014" y="12195"/>
                  </a:lnTo>
                  <a:cubicBezTo>
                    <a:pt x="9740" y="11953"/>
                    <a:pt x="9679" y="11711"/>
                    <a:pt x="9619" y="11106"/>
                  </a:cubicBezTo>
                  <a:cubicBezTo>
                    <a:pt x="9558" y="10501"/>
                    <a:pt x="9861" y="4331"/>
                    <a:pt x="9800" y="3787"/>
                  </a:cubicBezTo>
                  <a:cubicBezTo>
                    <a:pt x="9740" y="3303"/>
                    <a:pt x="9800" y="3242"/>
                    <a:pt x="9498" y="3000"/>
                  </a:cubicBezTo>
                  <a:cubicBezTo>
                    <a:pt x="9135" y="2698"/>
                    <a:pt x="6836" y="1307"/>
                    <a:pt x="5989" y="581"/>
                  </a:cubicBezTo>
                  <a:cubicBezTo>
                    <a:pt x="5543" y="135"/>
                    <a:pt x="5234" y="0"/>
                    <a:pt x="4972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1228625" y="3016750"/>
              <a:ext cx="243500" cy="336225"/>
            </a:xfrm>
            <a:custGeom>
              <a:avLst/>
              <a:gdLst/>
              <a:ahLst/>
              <a:cxnLst/>
              <a:rect l="l" t="t" r="r" b="b"/>
              <a:pathLst>
                <a:path w="9740" h="13449" extrusionOk="0">
                  <a:moveTo>
                    <a:pt x="4931" y="0"/>
                  </a:moveTo>
                  <a:cubicBezTo>
                    <a:pt x="4722" y="0"/>
                    <a:pt x="4545" y="82"/>
                    <a:pt x="4355" y="163"/>
                  </a:cubicBezTo>
                  <a:cubicBezTo>
                    <a:pt x="3872" y="344"/>
                    <a:pt x="1694" y="1191"/>
                    <a:pt x="787" y="1494"/>
                  </a:cubicBezTo>
                  <a:cubicBezTo>
                    <a:pt x="242" y="1736"/>
                    <a:pt x="182" y="2159"/>
                    <a:pt x="182" y="2945"/>
                  </a:cubicBezTo>
                  <a:cubicBezTo>
                    <a:pt x="182" y="2945"/>
                    <a:pt x="61" y="8208"/>
                    <a:pt x="0" y="9539"/>
                  </a:cubicBezTo>
                  <a:cubicBezTo>
                    <a:pt x="0" y="10385"/>
                    <a:pt x="484" y="10506"/>
                    <a:pt x="908" y="10930"/>
                  </a:cubicBezTo>
                  <a:cubicBezTo>
                    <a:pt x="1331" y="11293"/>
                    <a:pt x="3085" y="12442"/>
                    <a:pt x="3993" y="13107"/>
                  </a:cubicBezTo>
                  <a:cubicBezTo>
                    <a:pt x="4309" y="13361"/>
                    <a:pt x="4609" y="13448"/>
                    <a:pt x="4884" y="13448"/>
                  </a:cubicBezTo>
                  <a:cubicBezTo>
                    <a:pt x="5134" y="13448"/>
                    <a:pt x="5363" y="13375"/>
                    <a:pt x="5565" y="13289"/>
                  </a:cubicBezTo>
                  <a:lnTo>
                    <a:pt x="8953" y="12079"/>
                  </a:lnTo>
                  <a:cubicBezTo>
                    <a:pt x="9618" y="11837"/>
                    <a:pt x="9558" y="11656"/>
                    <a:pt x="9558" y="11051"/>
                  </a:cubicBezTo>
                  <a:cubicBezTo>
                    <a:pt x="9497" y="10385"/>
                    <a:pt x="9739" y="4276"/>
                    <a:pt x="9679" y="3732"/>
                  </a:cubicBezTo>
                  <a:cubicBezTo>
                    <a:pt x="9679" y="3248"/>
                    <a:pt x="9679" y="3187"/>
                    <a:pt x="9376" y="2945"/>
                  </a:cubicBezTo>
                  <a:cubicBezTo>
                    <a:pt x="9074" y="2703"/>
                    <a:pt x="6775" y="1312"/>
                    <a:pt x="5928" y="526"/>
                  </a:cubicBezTo>
                  <a:cubicBezTo>
                    <a:pt x="5494" y="124"/>
                    <a:pt x="5188" y="0"/>
                    <a:pt x="4931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1228625" y="3017350"/>
              <a:ext cx="243500" cy="335100"/>
            </a:xfrm>
            <a:custGeom>
              <a:avLst/>
              <a:gdLst/>
              <a:ahLst/>
              <a:cxnLst/>
              <a:rect l="l" t="t" r="r" b="b"/>
              <a:pathLst>
                <a:path w="9740" h="13404" extrusionOk="0">
                  <a:moveTo>
                    <a:pt x="4879" y="0"/>
                  </a:moveTo>
                  <a:cubicBezTo>
                    <a:pt x="4692" y="0"/>
                    <a:pt x="4529" y="64"/>
                    <a:pt x="4355" y="139"/>
                  </a:cubicBezTo>
                  <a:cubicBezTo>
                    <a:pt x="3932" y="320"/>
                    <a:pt x="1694" y="1167"/>
                    <a:pt x="847" y="1530"/>
                  </a:cubicBezTo>
                  <a:cubicBezTo>
                    <a:pt x="303" y="1712"/>
                    <a:pt x="182" y="2195"/>
                    <a:pt x="182" y="2982"/>
                  </a:cubicBezTo>
                  <a:cubicBezTo>
                    <a:pt x="182" y="2982"/>
                    <a:pt x="61" y="8184"/>
                    <a:pt x="61" y="9515"/>
                  </a:cubicBezTo>
                  <a:cubicBezTo>
                    <a:pt x="0" y="10361"/>
                    <a:pt x="484" y="10482"/>
                    <a:pt x="908" y="10845"/>
                  </a:cubicBezTo>
                  <a:cubicBezTo>
                    <a:pt x="1331" y="11208"/>
                    <a:pt x="3085" y="12418"/>
                    <a:pt x="3993" y="13083"/>
                  </a:cubicBezTo>
                  <a:cubicBezTo>
                    <a:pt x="4326" y="13317"/>
                    <a:pt x="4641" y="13403"/>
                    <a:pt x="4928" y="13403"/>
                  </a:cubicBezTo>
                  <a:cubicBezTo>
                    <a:pt x="5161" y="13403"/>
                    <a:pt x="5375" y="13346"/>
                    <a:pt x="5565" y="13265"/>
                  </a:cubicBezTo>
                  <a:lnTo>
                    <a:pt x="8953" y="12055"/>
                  </a:lnTo>
                  <a:cubicBezTo>
                    <a:pt x="9618" y="11813"/>
                    <a:pt x="9558" y="11571"/>
                    <a:pt x="9497" y="10966"/>
                  </a:cubicBezTo>
                  <a:cubicBezTo>
                    <a:pt x="9497" y="10361"/>
                    <a:pt x="9739" y="4252"/>
                    <a:pt x="9679" y="3768"/>
                  </a:cubicBezTo>
                  <a:cubicBezTo>
                    <a:pt x="9618" y="3224"/>
                    <a:pt x="9679" y="3163"/>
                    <a:pt x="9376" y="2921"/>
                  </a:cubicBezTo>
                  <a:cubicBezTo>
                    <a:pt x="9074" y="2679"/>
                    <a:pt x="6715" y="1288"/>
                    <a:pt x="5928" y="562"/>
                  </a:cubicBezTo>
                  <a:cubicBezTo>
                    <a:pt x="5464" y="134"/>
                    <a:pt x="5147" y="0"/>
                    <a:pt x="4879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1230125" y="3018250"/>
              <a:ext cx="240475" cy="333200"/>
            </a:xfrm>
            <a:custGeom>
              <a:avLst/>
              <a:gdLst/>
              <a:ahLst/>
              <a:cxnLst/>
              <a:rect l="l" t="t" r="r" b="b"/>
              <a:pathLst>
                <a:path w="9619" h="13328" extrusionOk="0">
                  <a:moveTo>
                    <a:pt x="4871" y="1"/>
                  </a:moveTo>
                  <a:cubicBezTo>
                    <a:pt x="4662" y="1"/>
                    <a:pt x="4485" y="82"/>
                    <a:pt x="4295" y="163"/>
                  </a:cubicBezTo>
                  <a:cubicBezTo>
                    <a:pt x="3872" y="345"/>
                    <a:pt x="1634" y="1131"/>
                    <a:pt x="787" y="1494"/>
                  </a:cubicBezTo>
                  <a:cubicBezTo>
                    <a:pt x="243" y="1736"/>
                    <a:pt x="182" y="2159"/>
                    <a:pt x="182" y="2946"/>
                  </a:cubicBezTo>
                  <a:cubicBezTo>
                    <a:pt x="182" y="2946"/>
                    <a:pt x="1" y="8148"/>
                    <a:pt x="1" y="9479"/>
                  </a:cubicBezTo>
                  <a:cubicBezTo>
                    <a:pt x="1" y="10325"/>
                    <a:pt x="485" y="10446"/>
                    <a:pt x="908" y="10809"/>
                  </a:cubicBezTo>
                  <a:cubicBezTo>
                    <a:pt x="1332" y="11172"/>
                    <a:pt x="3025" y="12322"/>
                    <a:pt x="3933" y="12987"/>
                  </a:cubicBezTo>
                  <a:cubicBezTo>
                    <a:pt x="4249" y="13240"/>
                    <a:pt x="4549" y="13328"/>
                    <a:pt x="4824" y="13328"/>
                  </a:cubicBezTo>
                  <a:cubicBezTo>
                    <a:pt x="5074" y="13328"/>
                    <a:pt x="5303" y="13255"/>
                    <a:pt x="5505" y="13168"/>
                  </a:cubicBezTo>
                  <a:lnTo>
                    <a:pt x="8832" y="12019"/>
                  </a:lnTo>
                  <a:cubicBezTo>
                    <a:pt x="9498" y="11777"/>
                    <a:pt x="9437" y="11535"/>
                    <a:pt x="9437" y="10930"/>
                  </a:cubicBezTo>
                  <a:cubicBezTo>
                    <a:pt x="9377" y="10325"/>
                    <a:pt x="9619" y="4216"/>
                    <a:pt x="9619" y="3732"/>
                  </a:cubicBezTo>
                  <a:cubicBezTo>
                    <a:pt x="9558" y="3188"/>
                    <a:pt x="9619" y="3127"/>
                    <a:pt x="9256" y="2885"/>
                  </a:cubicBezTo>
                  <a:cubicBezTo>
                    <a:pt x="8953" y="2643"/>
                    <a:pt x="6655" y="1252"/>
                    <a:pt x="5868" y="526"/>
                  </a:cubicBezTo>
                  <a:cubicBezTo>
                    <a:pt x="5434" y="125"/>
                    <a:pt x="5128" y="1"/>
                    <a:pt x="4871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1230125" y="3018850"/>
              <a:ext cx="240475" cy="332075"/>
            </a:xfrm>
            <a:custGeom>
              <a:avLst/>
              <a:gdLst/>
              <a:ahLst/>
              <a:cxnLst/>
              <a:rect l="l" t="t" r="r" b="b"/>
              <a:pathLst>
                <a:path w="9619" h="13283" extrusionOk="0">
                  <a:moveTo>
                    <a:pt x="4819" y="1"/>
                  </a:moveTo>
                  <a:cubicBezTo>
                    <a:pt x="4632" y="1"/>
                    <a:pt x="4469" y="65"/>
                    <a:pt x="4295" y="139"/>
                  </a:cubicBezTo>
                  <a:cubicBezTo>
                    <a:pt x="3872" y="321"/>
                    <a:pt x="1634" y="1168"/>
                    <a:pt x="787" y="1470"/>
                  </a:cubicBezTo>
                  <a:cubicBezTo>
                    <a:pt x="243" y="1712"/>
                    <a:pt x="182" y="2135"/>
                    <a:pt x="182" y="2922"/>
                  </a:cubicBezTo>
                  <a:cubicBezTo>
                    <a:pt x="182" y="2922"/>
                    <a:pt x="61" y="8124"/>
                    <a:pt x="1" y="9394"/>
                  </a:cubicBezTo>
                  <a:cubicBezTo>
                    <a:pt x="1" y="10241"/>
                    <a:pt x="485" y="10362"/>
                    <a:pt x="908" y="10785"/>
                  </a:cubicBezTo>
                  <a:cubicBezTo>
                    <a:pt x="1332" y="11148"/>
                    <a:pt x="3025" y="12298"/>
                    <a:pt x="3933" y="12963"/>
                  </a:cubicBezTo>
                  <a:cubicBezTo>
                    <a:pt x="4266" y="13196"/>
                    <a:pt x="4581" y="13283"/>
                    <a:pt x="4868" y="13283"/>
                  </a:cubicBezTo>
                  <a:cubicBezTo>
                    <a:pt x="5101" y="13283"/>
                    <a:pt x="5315" y="13226"/>
                    <a:pt x="5505" y="13144"/>
                  </a:cubicBezTo>
                  <a:lnTo>
                    <a:pt x="8832" y="11935"/>
                  </a:lnTo>
                  <a:cubicBezTo>
                    <a:pt x="9498" y="11693"/>
                    <a:pt x="9437" y="11511"/>
                    <a:pt x="9377" y="10906"/>
                  </a:cubicBezTo>
                  <a:cubicBezTo>
                    <a:pt x="9377" y="10241"/>
                    <a:pt x="9619" y="4253"/>
                    <a:pt x="9558" y="3708"/>
                  </a:cubicBezTo>
                  <a:cubicBezTo>
                    <a:pt x="9558" y="3224"/>
                    <a:pt x="9558" y="3164"/>
                    <a:pt x="9256" y="2922"/>
                  </a:cubicBezTo>
                  <a:cubicBezTo>
                    <a:pt x="8953" y="2680"/>
                    <a:pt x="6655" y="1289"/>
                    <a:pt x="5868" y="563"/>
                  </a:cubicBezTo>
                  <a:cubicBezTo>
                    <a:pt x="5404" y="134"/>
                    <a:pt x="5087" y="1"/>
                    <a:pt x="4819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1230125" y="3019775"/>
              <a:ext cx="240475" cy="330175"/>
            </a:xfrm>
            <a:custGeom>
              <a:avLst/>
              <a:gdLst/>
              <a:ahLst/>
              <a:cxnLst/>
              <a:rect l="l" t="t" r="r" b="b"/>
              <a:pathLst>
                <a:path w="9619" h="13207" extrusionOk="0">
                  <a:moveTo>
                    <a:pt x="4871" y="0"/>
                  </a:moveTo>
                  <a:cubicBezTo>
                    <a:pt x="4662" y="0"/>
                    <a:pt x="4485" y="82"/>
                    <a:pt x="4295" y="163"/>
                  </a:cubicBezTo>
                  <a:cubicBezTo>
                    <a:pt x="3872" y="344"/>
                    <a:pt x="1694" y="1131"/>
                    <a:pt x="848" y="1494"/>
                  </a:cubicBezTo>
                  <a:cubicBezTo>
                    <a:pt x="303" y="1675"/>
                    <a:pt x="243" y="2159"/>
                    <a:pt x="182" y="2945"/>
                  </a:cubicBezTo>
                  <a:cubicBezTo>
                    <a:pt x="182" y="2945"/>
                    <a:pt x="61" y="8087"/>
                    <a:pt x="61" y="9357"/>
                  </a:cubicBezTo>
                  <a:cubicBezTo>
                    <a:pt x="1" y="10204"/>
                    <a:pt x="485" y="10325"/>
                    <a:pt x="908" y="10688"/>
                  </a:cubicBezTo>
                  <a:cubicBezTo>
                    <a:pt x="1332" y="11051"/>
                    <a:pt x="3025" y="12200"/>
                    <a:pt x="3933" y="12865"/>
                  </a:cubicBezTo>
                  <a:cubicBezTo>
                    <a:pt x="4249" y="13119"/>
                    <a:pt x="4549" y="13206"/>
                    <a:pt x="4824" y="13206"/>
                  </a:cubicBezTo>
                  <a:cubicBezTo>
                    <a:pt x="5074" y="13206"/>
                    <a:pt x="5303" y="13133"/>
                    <a:pt x="5505" y="13047"/>
                  </a:cubicBezTo>
                  <a:lnTo>
                    <a:pt x="8832" y="11898"/>
                  </a:lnTo>
                  <a:cubicBezTo>
                    <a:pt x="9498" y="11656"/>
                    <a:pt x="9437" y="11414"/>
                    <a:pt x="9377" y="10809"/>
                  </a:cubicBezTo>
                  <a:cubicBezTo>
                    <a:pt x="9316" y="10204"/>
                    <a:pt x="9619" y="4216"/>
                    <a:pt x="9558" y="3671"/>
                  </a:cubicBezTo>
                  <a:cubicBezTo>
                    <a:pt x="9498" y="3187"/>
                    <a:pt x="9558" y="3127"/>
                    <a:pt x="9256" y="2885"/>
                  </a:cubicBezTo>
                  <a:cubicBezTo>
                    <a:pt x="8953" y="2643"/>
                    <a:pt x="6655" y="1252"/>
                    <a:pt x="5868" y="526"/>
                  </a:cubicBezTo>
                  <a:cubicBezTo>
                    <a:pt x="5434" y="124"/>
                    <a:pt x="5128" y="0"/>
                    <a:pt x="4871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8"/>
            <p:cNvSpPr/>
            <p:nvPr/>
          </p:nvSpPr>
          <p:spPr>
            <a:xfrm>
              <a:off x="1231650" y="3020375"/>
              <a:ext cx="237450" cy="328425"/>
            </a:xfrm>
            <a:custGeom>
              <a:avLst/>
              <a:gdLst/>
              <a:ahLst/>
              <a:cxnLst/>
              <a:rect l="l" t="t" r="r" b="b"/>
              <a:pathLst>
                <a:path w="9498" h="13137" extrusionOk="0">
                  <a:moveTo>
                    <a:pt x="4758" y="0"/>
                  </a:moveTo>
                  <a:cubicBezTo>
                    <a:pt x="4571" y="0"/>
                    <a:pt x="4408" y="64"/>
                    <a:pt x="4234" y="139"/>
                  </a:cubicBezTo>
                  <a:cubicBezTo>
                    <a:pt x="3811" y="320"/>
                    <a:pt x="1633" y="1167"/>
                    <a:pt x="787" y="1470"/>
                  </a:cubicBezTo>
                  <a:cubicBezTo>
                    <a:pt x="242" y="1711"/>
                    <a:pt x="182" y="2135"/>
                    <a:pt x="182" y="2921"/>
                  </a:cubicBezTo>
                  <a:cubicBezTo>
                    <a:pt x="182" y="2921"/>
                    <a:pt x="61" y="8063"/>
                    <a:pt x="0" y="9333"/>
                  </a:cubicBezTo>
                  <a:cubicBezTo>
                    <a:pt x="0" y="10180"/>
                    <a:pt x="484" y="10301"/>
                    <a:pt x="908" y="10664"/>
                  </a:cubicBezTo>
                  <a:cubicBezTo>
                    <a:pt x="1271" y="11027"/>
                    <a:pt x="2964" y="12176"/>
                    <a:pt x="3872" y="12841"/>
                  </a:cubicBezTo>
                  <a:cubicBezTo>
                    <a:pt x="4191" y="13065"/>
                    <a:pt x="4494" y="13137"/>
                    <a:pt x="4771" y="13137"/>
                  </a:cubicBezTo>
                  <a:cubicBezTo>
                    <a:pt x="5018" y="13137"/>
                    <a:pt x="5245" y="13080"/>
                    <a:pt x="5444" y="13023"/>
                  </a:cubicBezTo>
                  <a:lnTo>
                    <a:pt x="8711" y="11813"/>
                  </a:lnTo>
                  <a:cubicBezTo>
                    <a:pt x="9376" y="11571"/>
                    <a:pt x="9316" y="11390"/>
                    <a:pt x="9316" y="10785"/>
                  </a:cubicBezTo>
                  <a:cubicBezTo>
                    <a:pt x="9255" y="10180"/>
                    <a:pt x="9497" y="4192"/>
                    <a:pt x="9437" y="3708"/>
                  </a:cubicBezTo>
                  <a:cubicBezTo>
                    <a:pt x="9437" y="3163"/>
                    <a:pt x="9437" y="3103"/>
                    <a:pt x="9134" y="2861"/>
                  </a:cubicBezTo>
                  <a:cubicBezTo>
                    <a:pt x="8832" y="2619"/>
                    <a:pt x="6594" y="1288"/>
                    <a:pt x="5807" y="562"/>
                  </a:cubicBezTo>
                  <a:cubicBezTo>
                    <a:pt x="5343" y="134"/>
                    <a:pt x="5026" y="0"/>
                    <a:pt x="4758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8"/>
            <p:cNvSpPr/>
            <p:nvPr/>
          </p:nvSpPr>
          <p:spPr>
            <a:xfrm>
              <a:off x="1231650" y="3021275"/>
              <a:ext cx="237450" cy="327150"/>
            </a:xfrm>
            <a:custGeom>
              <a:avLst/>
              <a:gdLst/>
              <a:ahLst/>
              <a:cxnLst/>
              <a:rect l="l" t="t" r="r" b="b"/>
              <a:pathLst>
                <a:path w="9498" h="13086" extrusionOk="0">
                  <a:moveTo>
                    <a:pt x="4810" y="1"/>
                  </a:moveTo>
                  <a:cubicBezTo>
                    <a:pt x="4601" y="1"/>
                    <a:pt x="4424" y="82"/>
                    <a:pt x="4234" y="163"/>
                  </a:cubicBezTo>
                  <a:cubicBezTo>
                    <a:pt x="3811" y="345"/>
                    <a:pt x="1633" y="1131"/>
                    <a:pt x="787" y="1494"/>
                  </a:cubicBezTo>
                  <a:cubicBezTo>
                    <a:pt x="242" y="1675"/>
                    <a:pt x="182" y="2099"/>
                    <a:pt x="182" y="2885"/>
                  </a:cubicBezTo>
                  <a:cubicBezTo>
                    <a:pt x="182" y="2885"/>
                    <a:pt x="61" y="8027"/>
                    <a:pt x="61" y="9297"/>
                  </a:cubicBezTo>
                  <a:cubicBezTo>
                    <a:pt x="0" y="10083"/>
                    <a:pt x="484" y="10265"/>
                    <a:pt x="908" y="10628"/>
                  </a:cubicBezTo>
                  <a:cubicBezTo>
                    <a:pt x="1331" y="10991"/>
                    <a:pt x="2964" y="12080"/>
                    <a:pt x="3872" y="12745"/>
                  </a:cubicBezTo>
                  <a:cubicBezTo>
                    <a:pt x="4188" y="12998"/>
                    <a:pt x="4488" y="13086"/>
                    <a:pt x="4763" y="13086"/>
                  </a:cubicBezTo>
                  <a:cubicBezTo>
                    <a:pt x="5013" y="13086"/>
                    <a:pt x="5242" y="13013"/>
                    <a:pt x="5444" y="12926"/>
                  </a:cubicBezTo>
                  <a:lnTo>
                    <a:pt x="8711" y="11777"/>
                  </a:lnTo>
                  <a:cubicBezTo>
                    <a:pt x="9376" y="11535"/>
                    <a:pt x="9316" y="11354"/>
                    <a:pt x="9255" y="10688"/>
                  </a:cubicBezTo>
                  <a:cubicBezTo>
                    <a:pt x="9255" y="10083"/>
                    <a:pt x="9497" y="4156"/>
                    <a:pt x="9437" y="3672"/>
                  </a:cubicBezTo>
                  <a:cubicBezTo>
                    <a:pt x="9376" y="3188"/>
                    <a:pt x="9437" y="3127"/>
                    <a:pt x="9134" y="2885"/>
                  </a:cubicBezTo>
                  <a:cubicBezTo>
                    <a:pt x="8832" y="2643"/>
                    <a:pt x="6594" y="1252"/>
                    <a:pt x="5807" y="526"/>
                  </a:cubicBezTo>
                  <a:cubicBezTo>
                    <a:pt x="5373" y="125"/>
                    <a:pt x="5067" y="1"/>
                    <a:pt x="4810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1233150" y="3021875"/>
              <a:ext cx="234425" cy="325425"/>
            </a:xfrm>
            <a:custGeom>
              <a:avLst/>
              <a:gdLst/>
              <a:ahLst/>
              <a:cxnLst/>
              <a:rect l="l" t="t" r="r" b="b"/>
              <a:pathLst>
                <a:path w="9377" h="13017" extrusionOk="0">
                  <a:moveTo>
                    <a:pt x="4698" y="1"/>
                  </a:moveTo>
                  <a:cubicBezTo>
                    <a:pt x="4511" y="1"/>
                    <a:pt x="4348" y="65"/>
                    <a:pt x="4174" y="139"/>
                  </a:cubicBezTo>
                  <a:cubicBezTo>
                    <a:pt x="3751" y="321"/>
                    <a:pt x="1573" y="1168"/>
                    <a:pt x="787" y="1470"/>
                  </a:cubicBezTo>
                  <a:cubicBezTo>
                    <a:pt x="243" y="1712"/>
                    <a:pt x="182" y="2135"/>
                    <a:pt x="122" y="2922"/>
                  </a:cubicBezTo>
                  <a:cubicBezTo>
                    <a:pt x="122" y="2922"/>
                    <a:pt x="1" y="7942"/>
                    <a:pt x="1" y="9213"/>
                  </a:cubicBezTo>
                  <a:cubicBezTo>
                    <a:pt x="1" y="10059"/>
                    <a:pt x="424" y="10180"/>
                    <a:pt x="848" y="10543"/>
                  </a:cubicBezTo>
                  <a:cubicBezTo>
                    <a:pt x="1271" y="10906"/>
                    <a:pt x="2965" y="12056"/>
                    <a:pt x="3812" y="12721"/>
                  </a:cubicBezTo>
                  <a:cubicBezTo>
                    <a:pt x="4131" y="12945"/>
                    <a:pt x="4434" y="13016"/>
                    <a:pt x="4711" y="13016"/>
                  </a:cubicBezTo>
                  <a:cubicBezTo>
                    <a:pt x="4958" y="13016"/>
                    <a:pt x="5185" y="12959"/>
                    <a:pt x="5384" y="12902"/>
                  </a:cubicBezTo>
                  <a:lnTo>
                    <a:pt x="8651" y="11693"/>
                  </a:lnTo>
                  <a:cubicBezTo>
                    <a:pt x="9256" y="11511"/>
                    <a:pt x="9256" y="11269"/>
                    <a:pt x="9195" y="10664"/>
                  </a:cubicBezTo>
                  <a:cubicBezTo>
                    <a:pt x="9135" y="10059"/>
                    <a:pt x="9377" y="4132"/>
                    <a:pt x="9377" y="3648"/>
                  </a:cubicBezTo>
                  <a:cubicBezTo>
                    <a:pt x="9316" y="3164"/>
                    <a:pt x="9377" y="3103"/>
                    <a:pt x="9074" y="2861"/>
                  </a:cubicBezTo>
                  <a:cubicBezTo>
                    <a:pt x="8772" y="2619"/>
                    <a:pt x="6534" y="1289"/>
                    <a:pt x="5747" y="563"/>
                  </a:cubicBezTo>
                  <a:cubicBezTo>
                    <a:pt x="5283" y="134"/>
                    <a:pt x="4966" y="1"/>
                    <a:pt x="4698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1233150" y="3022800"/>
              <a:ext cx="234425" cy="324125"/>
            </a:xfrm>
            <a:custGeom>
              <a:avLst/>
              <a:gdLst/>
              <a:ahLst/>
              <a:cxnLst/>
              <a:rect l="l" t="t" r="r" b="b"/>
              <a:pathLst>
                <a:path w="9377" h="12965" extrusionOk="0">
                  <a:moveTo>
                    <a:pt x="4744" y="0"/>
                  </a:moveTo>
                  <a:cubicBezTo>
                    <a:pt x="4541" y="0"/>
                    <a:pt x="4364" y="82"/>
                    <a:pt x="4174" y="163"/>
                  </a:cubicBezTo>
                  <a:cubicBezTo>
                    <a:pt x="3751" y="344"/>
                    <a:pt x="1634" y="1131"/>
                    <a:pt x="787" y="1494"/>
                  </a:cubicBezTo>
                  <a:cubicBezTo>
                    <a:pt x="243" y="1675"/>
                    <a:pt x="182" y="2098"/>
                    <a:pt x="182" y="2885"/>
                  </a:cubicBezTo>
                  <a:cubicBezTo>
                    <a:pt x="182" y="2885"/>
                    <a:pt x="61" y="7905"/>
                    <a:pt x="1" y="9176"/>
                  </a:cubicBezTo>
                  <a:cubicBezTo>
                    <a:pt x="1" y="10022"/>
                    <a:pt x="485" y="10143"/>
                    <a:pt x="908" y="10506"/>
                  </a:cubicBezTo>
                  <a:cubicBezTo>
                    <a:pt x="1271" y="10869"/>
                    <a:pt x="2965" y="11958"/>
                    <a:pt x="3812" y="12623"/>
                  </a:cubicBezTo>
                  <a:cubicBezTo>
                    <a:pt x="4128" y="12877"/>
                    <a:pt x="4428" y="12964"/>
                    <a:pt x="4703" y="12964"/>
                  </a:cubicBezTo>
                  <a:cubicBezTo>
                    <a:pt x="4953" y="12964"/>
                    <a:pt x="5182" y="12891"/>
                    <a:pt x="5384" y="12805"/>
                  </a:cubicBezTo>
                  <a:lnTo>
                    <a:pt x="8590" y="11656"/>
                  </a:lnTo>
                  <a:cubicBezTo>
                    <a:pt x="9256" y="11414"/>
                    <a:pt x="9195" y="11232"/>
                    <a:pt x="9135" y="10627"/>
                  </a:cubicBezTo>
                  <a:cubicBezTo>
                    <a:pt x="9135" y="10022"/>
                    <a:pt x="9377" y="4155"/>
                    <a:pt x="9316" y="3611"/>
                  </a:cubicBezTo>
                  <a:cubicBezTo>
                    <a:pt x="9316" y="3127"/>
                    <a:pt x="9316" y="3066"/>
                    <a:pt x="9014" y="2824"/>
                  </a:cubicBezTo>
                  <a:cubicBezTo>
                    <a:pt x="8711" y="2582"/>
                    <a:pt x="6473" y="1252"/>
                    <a:pt x="5687" y="526"/>
                  </a:cubicBezTo>
                  <a:cubicBezTo>
                    <a:pt x="5285" y="124"/>
                    <a:pt x="4995" y="0"/>
                    <a:pt x="4744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1233150" y="3023400"/>
              <a:ext cx="234425" cy="322175"/>
            </a:xfrm>
            <a:custGeom>
              <a:avLst/>
              <a:gdLst/>
              <a:ahLst/>
              <a:cxnLst/>
              <a:rect l="l" t="t" r="r" b="b"/>
              <a:pathLst>
                <a:path w="9377" h="12887" extrusionOk="0">
                  <a:moveTo>
                    <a:pt x="4693" y="0"/>
                  </a:moveTo>
                  <a:cubicBezTo>
                    <a:pt x="4511" y="0"/>
                    <a:pt x="4348" y="64"/>
                    <a:pt x="4174" y="139"/>
                  </a:cubicBezTo>
                  <a:cubicBezTo>
                    <a:pt x="3751" y="320"/>
                    <a:pt x="1634" y="1167"/>
                    <a:pt x="787" y="1470"/>
                  </a:cubicBezTo>
                  <a:cubicBezTo>
                    <a:pt x="243" y="1651"/>
                    <a:pt x="182" y="2074"/>
                    <a:pt x="182" y="2861"/>
                  </a:cubicBezTo>
                  <a:cubicBezTo>
                    <a:pt x="182" y="2861"/>
                    <a:pt x="61" y="7881"/>
                    <a:pt x="61" y="9152"/>
                  </a:cubicBezTo>
                  <a:cubicBezTo>
                    <a:pt x="1" y="9938"/>
                    <a:pt x="485" y="10119"/>
                    <a:pt x="908" y="10482"/>
                  </a:cubicBezTo>
                  <a:cubicBezTo>
                    <a:pt x="1332" y="10845"/>
                    <a:pt x="2965" y="11934"/>
                    <a:pt x="3812" y="12599"/>
                  </a:cubicBezTo>
                  <a:cubicBezTo>
                    <a:pt x="4114" y="12811"/>
                    <a:pt x="4401" y="12887"/>
                    <a:pt x="4666" y="12887"/>
                  </a:cubicBezTo>
                  <a:cubicBezTo>
                    <a:pt x="4931" y="12887"/>
                    <a:pt x="5173" y="12811"/>
                    <a:pt x="5384" y="12720"/>
                  </a:cubicBezTo>
                  <a:lnTo>
                    <a:pt x="8590" y="11571"/>
                  </a:lnTo>
                  <a:cubicBezTo>
                    <a:pt x="9256" y="11390"/>
                    <a:pt x="9195" y="11148"/>
                    <a:pt x="9135" y="10543"/>
                  </a:cubicBezTo>
                  <a:cubicBezTo>
                    <a:pt x="9074" y="9998"/>
                    <a:pt x="9377" y="4131"/>
                    <a:pt x="9316" y="3647"/>
                  </a:cubicBezTo>
                  <a:cubicBezTo>
                    <a:pt x="9256" y="3103"/>
                    <a:pt x="9316" y="3042"/>
                    <a:pt x="9014" y="2861"/>
                  </a:cubicBezTo>
                  <a:cubicBezTo>
                    <a:pt x="8711" y="2619"/>
                    <a:pt x="6473" y="1228"/>
                    <a:pt x="5687" y="562"/>
                  </a:cubicBezTo>
                  <a:cubicBezTo>
                    <a:pt x="5258" y="134"/>
                    <a:pt x="4956" y="0"/>
                    <a:pt x="4693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1234675" y="3024800"/>
              <a:ext cx="231400" cy="320075"/>
            </a:xfrm>
            <a:custGeom>
              <a:avLst/>
              <a:gdLst/>
              <a:ahLst/>
              <a:cxnLst/>
              <a:rect l="l" t="t" r="r" b="b"/>
              <a:pathLst>
                <a:path w="9256" h="12803" extrusionOk="0">
                  <a:moveTo>
                    <a:pt x="4632" y="0"/>
                  </a:moveTo>
                  <a:cubicBezTo>
                    <a:pt x="4450" y="0"/>
                    <a:pt x="4293" y="66"/>
                    <a:pt x="4113" y="143"/>
                  </a:cubicBezTo>
                  <a:cubicBezTo>
                    <a:pt x="3690" y="325"/>
                    <a:pt x="1573" y="1111"/>
                    <a:pt x="726" y="1414"/>
                  </a:cubicBezTo>
                  <a:cubicBezTo>
                    <a:pt x="242" y="1655"/>
                    <a:pt x="182" y="2079"/>
                    <a:pt x="182" y="2865"/>
                  </a:cubicBezTo>
                  <a:cubicBezTo>
                    <a:pt x="182" y="2865"/>
                    <a:pt x="61" y="7825"/>
                    <a:pt x="0" y="9096"/>
                  </a:cubicBezTo>
                  <a:cubicBezTo>
                    <a:pt x="0" y="9882"/>
                    <a:pt x="424" y="10003"/>
                    <a:pt x="847" y="10366"/>
                  </a:cubicBezTo>
                  <a:cubicBezTo>
                    <a:pt x="1271" y="10729"/>
                    <a:pt x="2904" y="11878"/>
                    <a:pt x="3811" y="12483"/>
                  </a:cubicBezTo>
                  <a:cubicBezTo>
                    <a:pt x="4111" y="12717"/>
                    <a:pt x="4412" y="12803"/>
                    <a:pt x="4692" y="12803"/>
                  </a:cubicBezTo>
                  <a:cubicBezTo>
                    <a:pt x="4919" y="12803"/>
                    <a:pt x="5133" y="12746"/>
                    <a:pt x="5323" y="12664"/>
                  </a:cubicBezTo>
                  <a:lnTo>
                    <a:pt x="8529" y="11515"/>
                  </a:lnTo>
                  <a:cubicBezTo>
                    <a:pt x="9134" y="11273"/>
                    <a:pt x="9074" y="11092"/>
                    <a:pt x="9074" y="10487"/>
                  </a:cubicBezTo>
                  <a:cubicBezTo>
                    <a:pt x="9013" y="9882"/>
                    <a:pt x="9255" y="4075"/>
                    <a:pt x="9195" y="3591"/>
                  </a:cubicBezTo>
                  <a:cubicBezTo>
                    <a:pt x="9195" y="3107"/>
                    <a:pt x="9195" y="3047"/>
                    <a:pt x="8892" y="2805"/>
                  </a:cubicBezTo>
                  <a:cubicBezTo>
                    <a:pt x="8650" y="2563"/>
                    <a:pt x="6412" y="1232"/>
                    <a:pt x="5626" y="506"/>
                  </a:cubicBezTo>
                  <a:cubicBezTo>
                    <a:pt x="5172" y="123"/>
                    <a:pt x="4880" y="0"/>
                    <a:pt x="4632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1234675" y="3025550"/>
              <a:ext cx="231400" cy="318525"/>
            </a:xfrm>
            <a:custGeom>
              <a:avLst/>
              <a:gdLst/>
              <a:ahLst/>
              <a:cxnLst/>
              <a:rect l="l" t="t" r="r" b="b"/>
              <a:pathLst>
                <a:path w="9256" h="12741" extrusionOk="0">
                  <a:moveTo>
                    <a:pt x="4630" y="0"/>
                  </a:moveTo>
                  <a:cubicBezTo>
                    <a:pt x="4449" y="0"/>
                    <a:pt x="4292" y="62"/>
                    <a:pt x="4113" y="113"/>
                  </a:cubicBezTo>
                  <a:cubicBezTo>
                    <a:pt x="3690" y="295"/>
                    <a:pt x="1573" y="1081"/>
                    <a:pt x="787" y="1444"/>
                  </a:cubicBezTo>
                  <a:cubicBezTo>
                    <a:pt x="242" y="1625"/>
                    <a:pt x="182" y="2049"/>
                    <a:pt x="182" y="2835"/>
                  </a:cubicBezTo>
                  <a:cubicBezTo>
                    <a:pt x="182" y="2835"/>
                    <a:pt x="61" y="7795"/>
                    <a:pt x="0" y="9005"/>
                  </a:cubicBezTo>
                  <a:cubicBezTo>
                    <a:pt x="0" y="9852"/>
                    <a:pt x="484" y="9973"/>
                    <a:pt x="847" y="10336"/>
                  </a:cubicBezTo>
                  <a:cubicBezTo>
                    <a:pt x="1271" y="10699"/>
                    <a:pt x="2904" y="11788"/>
                    <a:pt x="3811" y="12453"/>
                  </a:cubicBezTo>
                  <a:cubicBezTo>
                    <a:pt x="4113" y="12665"/>
                    <a:pt x="4386" y="12740"/>
                    <a:pt x="4635" y="12740"/>
                  </a:cubicBezTo>
                  <a:cubicBezTo>
                    <a:pt x="4885" y="12740"/>
                    <a:pt x="5112" y="12665"/>
                    <a:pt x="5323" y="12574"/>
                  </a:cubicBezTo>
                  <a:lnTo>
                    <a:pt x="8469" y="11485"/>
                  </a:lnTo>
                  <a:cubicBezTo>
                    <a:pt x="9134" y="11243"/>
                    <a:pt x="9074" y="11001"/>
                    <a:pt x="9013" y="10457"/>
                  </a:cubicBezTo>
                  <a:cubicBezTo>
                    <a:pt x="9013" y="9852"/>
                    <a:pt x="9255" y="4045"/>
                    <a:pt x="9195" y="3561"/>
                  </a:cubicBezTo>
                  <a:cubicBezTo>
                    <a:pt x="9134" y="3077"/>
                    <a:pt x="9195" y="3017"/>
                    <a:pt x="8892" y="2775"/>
                  </a:cubicBezTo>
                  <a:cubicBezTo>
                    <a:pt x="8590" y="2533"/>
                    <a:pt x="6412" y="1202"/>
                    <a:pt x="5626" y="537"/>
                  </a:cubicBezTo>
                  <a:cubicBezTo>
                    <a:pt x="5171" y="117"/>
                    <a:pt x="4878" y="0"/>
                    <a:pt x="4630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8"/>
            <p:cNvSpPr/>
            <p:nvPr/>
          </p:nvSpPr>
          <p:spPr>
            <a:xfrm>
              <a:off x="1236175" y="3026300"/>
              <a:ext cx="228375" cy="317075"/>
            </a:xfrm>
            <a:custGeom>
              <a:avLst/>
              <a:gdLst/>
              <a:ahLst/>
              <a:cxnLst/>
              <a:rect l="l" t="t" r="r" b="b"/>
              <a:pathLst>
                <a:path w="9135" h="12683" extrusionOk="0">
                  <a:moveTo>
                    <a:pt x="4572" y="1"/>
                  </a:moveTo>
                  <a:cubicBezTo>
                    <a:pt x="4390" y="1"/>
                    <a:pt x="4233" y="67"/>
                    <a:pt x="4053" y="144"/>
                  </a:cubicBezTo>
                  <a:cubicBezTo>
                    <a:pt x="3630" y="325"/>
                    <a:pt x="1573" y="1112"/>
                    <a:pt x="727" y="1414"/>
                  </a:cubicBezTo>
                  <a:cubicBezTo>
                    <a:pt x="243" y="1656"/>
                    <a:pt x="182" y="2079"/>
                    <a:pt x="122" y="2805"/>
                  </a:cubicBezTo>
                  <a:cubicBezTo>
                    <a:pt x="122" y="2805"/>
                    <a:pt x="1" y="7765"/>
                    <a:pt x="1" y="8975"/>
                  </a:cubicBezTo>
                  <a:cubicBezTo>
                    <a:pt x="1" y="9822"/>
                    <a:pt x="424" y="9943"/>
                    <a:pt x="848" y="10306"/>
                  </a:cubicBezTo>
                  <a:cubicBezTo>
                    <a:pt x="1211" y="10608"/>
                    <a:pt x="2844" y="11758"/>
                    <a:pt x="3751" y="12362"/>
                  </a:cubicBezTo>
                  <a:cubicBezTo>
                    <a:pt x="4085" y="12596"/>
                    <a:pt x="4382" y="12682"/>
                    <a:pt x="4642" y="12682"/>
                  </a:cubicBezTo>
                  <a:cubicBezTo>
                    <a:pt x="4853" y="12682"/>
                    <a:pt x="5040" y="12625"/>
                    <a:pt x="5203" y="12544"/>
                  </a:cubicBezTo>
                  <a:lnTo>
                    <a:pt x="8409" y="11395"/>
                  </a:lnTo>
                  <a:cubicBezTo>
                    <a:pt x="9014" y="11153"/>
                    <a:pt x="9014" y="10971"/>
                    <a:pt x="8953" y="10366"/>
                  </a:cubicBezTo>
                  <a:cubicBezTo>
                    <a:pt x="8893" y="9822"/>
                    <a:pt x="9135" y="4015"/>
                    <a:pt x="9135" y="3531"/>
                  </a:cubicBezTo>
                  <a:cubicBezTo>
                    <a:pt x="9074" y="3047"/>
                    <a:pt x="9135" y="2987"/>
                    <a:pt x="8832" y="2805"/>
                  </a:cubicBezTo>
                  <a:cubicBezTo>
                    <a:pt x="8530" y="2563"/>
                    <a:pt x="6352" y="1233"/>
                    <a:pt x="5566" y="507"/>
                  </a:cubicBezTo>
                  <a:cubicBezTo>
                    <a:pt x="5112" y="123"/>
                    <a:pt x="4820" y="1"/>
                    <a:pt x="4572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8"/>
            <p:cNvSpPr/>
            <p:nvPr/>
          </p:nvSpPr>
          <p:spPr>
            <a:xfrm>
              <a:off x="1236175" y="3027050"/>
              <a:ext cx="228375" cy="315500"/>
            </a:xfrm>
            <a:custGeom>
              <a:avLst/>
              <a:gdLst/>
              <a:ahLst/>
              <a:cxnLst/>
              <a:rect l="l" t="t" r="r" b="b"/>
              <a:pathLst>
                <a:path w="9135" h="12620" extrusionOk="0">
                  <a:moveTo>
                    <a:pt x="4570" y="1"/>
                  </a:moveTo>
                  <a:cubicBezTo>
                    <a:pt x="4389" y="1"/>
                    <a:pt x="4232" y="63"/>
                    <a:pt x="4053" y="114"/>
                  </a:cubicBezTo>
                  <a:cubicBezTo>
                    <a:pt x="3630" y="295"/>
                    <a:pt x="1573" y="1082"/>
                    <a:pt x="727" y="1444"/>
                  </a:cubicBezTo>
                  <a:cubicBezTo>
                    <a:pt x="243" y="1626"/>
                    <a:pt x="182" y="2049"/>
                    <a:pt x="182" y="2775"/>
                  </a:cubicBezTo>
                  <a:cubicBezTo>
                    <a:pt x="182" y="2775"/>
                    <a:pt x="61" y="7735"/>
                    <a:pt x="1" y="8945"/>
                  </a:cubicBezTo>
                  <a:cubicBezTo>
                    <a:pt x="1" y="9731"/>
                    <a:pt x="424" y="9852"/>
                    <a:pt x="848" y="10215"/>
                  </a:cubicBezTo>
                  <a:cubicBezTo>
                    <a:pt x="1271" y="10578"/>
                    <a:pt x="2844" y="11667"/>
                    <a:pt x="3751" y="12332"/>
                  </a:cubicBezTo>
                  <a:cubicBezTo>
                    <a:pt x="4053" y="12544"/>
                    <a:pt x="4326" y="12620"/>
                    <a:pt x="4568" y="12620"/>
                  </a:cubicBezTo>
                  <a:cubicBezTo>
                    <a:pt x="4810" y="12620"/>
                    <a:pt x="5021" y="12544"/>
                    <a:pt x="5203" y="12453"/>
                  </a:cubicBezTo>
                  <a:lnTo>
                    <a:pt x="8409" y="11365"/>
                  </a:lnTo>
                  <a:cubicBezTo>
                    <a:pt x="9014" y="11123"/>
                    <a:pt x="8953" y="10941"/>
                    <a:pt x="8953" y="10336"/>
                  </a:cubicBezTo>
                  <a:cubicBezTo>
                    <a:pt x="8893" y="9731"/>
                    <a:pt x="9135" y="4045"/>
                    <a:pt x="9074" y="3562"/>
                  </a:cubicBezTo>
                  <a:cubicBezTo>
                    <a:pt x="9074" y="3078"/>
                    <a:pt x="9074" y="3017"/>
                    <a:pt x="8772" y="2775"/>
                  </a:cubicBezTo>
                  <a:cubicBezTo>
                    <a:pt x="8530" y="2533"/>
                    <a:pt x="6352" y="1203"/>
                    <a:pt x="5566" y="537"/>
                  </a:cubicBezTo>
                  <a:cubicBezTo>
                    <a:pt x="5111" y="117"/>
                    <a:pt x="4818" y="1"/>
                    <a:pt x="4570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1236175" y="3027825"/>
              <a:ext cx="228375" cy="314025"/>
            </a:xfrm>
            <a:custGeom>
              <a:avLst/>
              <a:gdLst/>
              <a:ahLst/>
              <a:cxnLst/>
              <a:rect l="l" t="t" r="r" b="b"/>
              <a:pathLst>
                <a:path w="9135" h="12561" extrusionOk="0">
                  <a:moveTo>
                    <a:pt x="4572" y="0"/>
                  </a:moveTo>
                  <a:cubicBezTo>
                    <a:pt x="4390" y="0"/>
                    <a:pt x="4233" y="66"/>
                    <a:pt x="4053" y="143"/>
                  </a:cubicBezTo>
                  <a:cubicBezTo>
                    <a:pt x="3691" y="325"/>
                    <a:pt x="1573" y="1111"/>
                    <a:pt x="787" y="1413"/>
                  </a:cubicBezTo>
                  <a:cubicBezTo>
                    <a:pt x="243" y="1595"/>
                    <a:pt x="182" y="2018"/>
                    <a:pt x="182" y="2805"/>
                  </a:cubicBezTo>
                  <a:cubicBezTo>
                    <a:pt x="182" y="2805"/>
                    <a:pt x="61" y="7704"/>
                    <a:pt x="61" y="8914"/>
                  </a:cubicBezTo>
                  <a:cubicBezTo>
                    <a:pt x="1" y="9700"/>
                    <a:pt x="485" y="9821"/>
                    <a:pt x="848" y="10184"/>
                  </a:cubicBezTo>
                  <a:cubicBezTo>
                    <a:pt x="1271" y="10547"/>
                    <a:pt x="2904" y="11636"/>
                    <a:pt x="3751" y="12241"/>
                  </a:cubicBezTo>
                  <a:cubicBezTo>
                    <a:pt x="4085" y="12475"/>
                    <a:pt x="4363" y="12561"/>
                    <a:pt x="4617" y="12561"/>
                  </a:cubicBezTo>
                  <a:cubicBezTo>
                    <a:pt x="4823" y="12561"/>
                    <a:pt x="5013" y="12504"/>
                    <a:pt x="5203" y="12422"/>
                  </a:cubicBezTo>
                  <a:lnTo>
                    <a:pt x="8348" y="11273"/>
                  </a:lnTo>
                  <a:cubicBezTo>
                    <a:pt x="9014" y="11092"/>
                    <a:pt x="8953" y="10850"/>
                    <a:pt x="8893" y="10305"/>
                  </a:cubicBezTo>
                  <a:cubicBezTo>
                    <a:pt x="8893" y="9700"/>
                    <a:pt x="9135" y="4014"/>
                    <a:pt x="9074" y="3531"/>
                  </a:cubicBezTo>
                  <a:cubicBezTo>
                    <a:pt x="9014" y="3047"/>
                    <a:pt x="9074" y="2986"/>
                    <a:pt x="8772" y="2744"/>
                  </a:cubicBezTo>
                  <a:cubicBezTo>
                    <a:pt x="8469" y="2502"/>
                    <a:pt x="6292" y="1232"/>
                    <a:pt x="5566" y="506"/>
                  </a:cubicBezTo>
                  <a:cubicBezTo>
                    <a:pt x="5112" y="123"/>
                    <a:pt x="4820" y="0"/>
                    <a:pt x="4572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1237700" y="3028850"/>
              <a:ext cx="225350" cy="312200"/>
            </a:xfrm>
            <a:custGeom>
              <a:avLst/>
              <a:gdLst/>
              <a:ahLst/>
              <a:cxnLst/>
              <a:rect l="l" t="t" r="r" b="b"/>
              <a:pathLst>
                <a:path w="9014" h="12488" extrusionOk="0">
                  <a:moveTo>
                    <a:pt x="4542" y="0"/>
                  </a:moveTo>
                  <a:cubicBezTo>
                    <a:pt x="4347" y="0"/>
                    <a:pt x="4182" y="82"/>
                    <a:pt x="3992" y="163"/>
                  </a:cubicBezTo>
                  <a:cubicBezTo>
                    <a:pt x="3630" y="284"/>
                    <a:pt x="1512" y="1070"/>
                    <a:pt x="726" y="1372"/>
                  </a:cubicBezTo>
                  <a:cubicBezTo>
                    <a:pt x="242" y="1614"/>
                    <a:pt x="182" y="2038"/>
                    <a:pt x="121" y="2764"/>
                  </a:cubicBezTo>
                  <a:cubicBezTo>
                    <a:pt x="121" y="2764"/>
                    <a:pt x="61" y="7603"/>
                    <a:pt x="0" y="8873"/>
                  </a:cubicBezTo>
                  <a:cubicBezTo>
                    <a:pt x="0" y="9659"/>
                    <a:pt x="424" y="9780"/>
                    <a:pt x="847" y="10143"/>
                  </a:cubicBezTo>
                  <a:cubicBezTo>
                    <a:pt x="1210" y="10446"/>
                    <a:pt x="2843" y="11535"/>
                    <a:pt x="3690" y="12200"/>
                  </a:cubicBezTo>
                  <a:cubicBezTo>
                    <a:pt x="3992" y="12412"/>
                    <a:pt x="4250" y="12487"/>
                    <a:pt x="4484" y="12487"/>
                  </a:cubicBezTo>
                  <a:cubicBezTo>
                    <a:pt x="4718" y="12487"/>
                    <a:pt x="4930" y="12412"/>
                    <a:pt x="5142" y="12321"/>
                  </a:cubicBezTo>
                  <a:lnTo>
                    <a:pt x="8287" y="11232"/>
                  </a:lnTo>
                  <a:cubicBezTo>
                    <a:pt x="8892" y="10990"/>
                    <a:pt x="8832" y="10809"/>
                    <a:pt x="8832" y="10204"/>
                  </a:cubicBezTo>
                  <a:cubicBezTo>
                    <a:pt x="8771" y="9659"/>
                    <a:pt x="9013" y="3973"/>
                    <a:pt x="8953" y="3490"/>
                  </a:cubicBezTo>
                  <a:cubicBezTo>
                    <a:pt x="8953" y="3006"/>
                    <a:pt x="8953" y="2945"/>
                    <a:pt x="8711" y="2703"/>
                  </a:cubicBezTo>
                  <a:cubicBezTo>
                    <a:pt x="8408" y="2522"/>
                    <a:pt x="6231" y="1191"/>
                    <a:pt x="5505" y="526"/>
                  </a:cubicBezTo>
                  <a:cubicBezTo>
                    <a:pt x="5070" y="124"/>
                    <a:pt x="4783" y="0"/>
                    <a:pt x="4542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1237700" y="3029325"/>
              <a:ext cx="225350" cy="310400"/>
            </a:xfrm>
            <a:custGeom>
              <a:avLst/>
              <a:gdLst/>
              <a:ahLst/>
              <a:cxnLst/>
              <a:rect l="l" t="t" r="r" b="b"/>
              <a:pathLst>
                <a:path w="9014" h="12416" extrusionOk="0">
                  <a:moveTo>
                    <a:pt x="4511" y="1"/>
                  </a:moveTo>
                  <a:cubicBezTo>
                    <a:pt x="4329" y="1"/>
                    <a:pt x="4172" y="67"/>
                    <a:pt x="3992" y="144"/>
                  </a:cubicBezTo>
                  <a:cubicBezTo>
                    <a:pt x="3630" y="325"/>
                    <a:pt x="1573" y="1112"/>
                    <a:pt x="726" y="1414"/>
                  </a:cubicBezTo>
                  <a:cubicBezTo>
                    <a:pt x="242" y="1595"/>
                    <a:pt x="182" y="2019"/>
                    <a:pt x="182" y="2745"/>
                  </a:cubicBezTo>
                  <a:cubicBezTo>
                    <a:pt x="182" y="2745"/>
                    <a:pt x="61" y="7584"/>
                    <a:pt x="0" y="8794"/>
                  </a:cubicBezTo>
                  <a:cubicBezTo>
                    <a:pt x="0" y="9580"/>
                    <a:pt x="484" y="9701"/>
                    <a:pt x="847" y="10064"/>
                  </a:cubicBezTo>
                  <a:cubicBezTo>
                    <a:pt x="1270" y="10427"/>
                    <a:pt x="2843" y="11516"/>
                    <a:pt x="3690" y="12120"/>
                  </a:cubicBezTo>
                  <a:cubicBezTo>
                    <a:pt x="4010" y="12344"/>
                    <a:pt x="4279" y="12416"/>
                    <a:pt x="4524" y="12416"/>
                  </a:cubicBezTo>
                  <a:cubicBezTo>
                    <a:pt x="4743" y="12416"/>
                    <a:pt x="4942" y="12359"/>
                    <a:pt x="5142" y="12302"/>
                  </a:cubicBezTo>
                  <a:lnTo>
                    <a:pt x="8287" y="11153"/>
                  </a:lnTo>
                  <a:cubicBezTo>
                    <a:pt x="8892" y="10971"/>
                    <a:pt x="8832" y="10729"/>
                    <a:pt x="8771" y="10185"/>
                  </a:cubicBezTo>
                  <a:cubicBezTo>
                    <a:pt x="8771" y="9580"/>
                    <a:pt x="9013" y="3954"/>
                    <a:pt x="8953" y="3471"/>
                  </a:cubicBezTo>
                  <a:cubicBezTo>
                    <a:pt x="8892" y="2987"/>
                    <a:pt x="8953" y="2987"/>
                    <a:pt x="8650" y="2745"/>
                  </a:cubicBezTo>
                  <a:cubicBezTo>
                    <a:pt x="8408" y="2503"/>
                    <a:pt x="6231" y="1233"/>
                    <a:pt x="5505" y="507"/>
                  </a:cubicBezTo>
                  <a:cubicBezTo>
                    <a:pt x="5051" y="123"/>
                    <a:pt x="4759" y="1"/>
                    <a:pt x="4511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1239200" y="3030850"/>
              <a:ext cx="222325" cy="308500"/>
            </a:xfrm>
            <a:custGeom>
              <a:avLst/>
              <a:gdLst/>
              <a:ahLst/>
              <a:cxnLst/>
              <a:rect l="l" t="t" r="r" b="b"/>
              <a:pathLst>
                <a:path w="8893" h="12340" extrusionOk="0">
                  <a:moveTo>
                    <a:pt x="4451" y="0"/>
                  </a:moveTo>
                  <a:cubicBezTo>
                    <a:pt x="4269" y="0"/>
                    <a:pt x="4112" y="66"/>
                    <a:pt x="3932" y="143"/>
                  </a:cubicBezTo>
                  <a:cubicBezTo>
                    <a:pt x="3570" y="264"/>
                    <a:pt x="1513" y="1051"/>
                    <a:pt x="727" y="1353"/>
                  </a:cubicBezTo>
                  <a:cubicBezTo>
                    <a:pt x="182" y="1595"/>
                    <a:pt x="122" y="1958"/>
                    <a:pt x="122" y="2744"/>
                  </a:cubicBezTo>
                  <a:cubicBezTo>
                    <a:pt x="122" y="2744"/>
                    <a:pt x="1" y="7523"/>
                    <a:pt x="1" y="8733"/>
                  </a:cubicBezTo>
                  <a:cubicBezTo>
                    <a:pt x="1" y="9519"/>
                    <a:pt x="424" y="9640"/>
                    <a:pt x="787" y="10003"/>
                  </a:cubicBezTo>
                  <a:cubicBezTo>
                    <a:pt x="1210" y="10366"/>
                    <a:pt x="2783" y="11394"/>
                    <a:pt x="3630" y="11999"/>
                  </a:cubicBezTo>
                  <a:cubicBezTo>
                    <a:pt x="3947" y="12252"/>
                    <a:pt x="4213" y="12340"/>
                    <a:pt x="4456" y="12340"/>
                  </a:cubicBezTo>
                  <a:cubicBezTo>
                    <a:pt x="4678" y="12340"/>
                    <a:pt x="4880" y="12267"/>
                    <a:pt x="5082" y="12180"/>
                  </a:cubicBezTo>
                  <a:lnTo>
                    <a:pt x="8167" y="11092"/>
                  </a:lnTo>
                  <a:cubicBezTo>
                    <a:pt x="8772" y="10850"/>
                    <a:pt x="8772" y="10668"/>
                    <a:pt x="8711" y="10124"/>
                  </a:cubicBezTo>
                  <a:cubicBezTo>
                    <a:pt x="8651" y="9519"/>
                    <a:pt x="8893" y="3893"/>
                    <a:pt x="8893" y="3470"/>
                  </a:cubicBezTo>
                  <a:cubicBezTo>
                    <a:pt x="8832" y="2986"/>
                    <a:pt x="8893" y="2926"/>
                    <a:pt x="8590" y="2684"/>
                  </a:cubicBezTo>
                  <a:cubicBezTo>
                    <a:pt x="8288" y="2442"/>
                    <a:pt x="6171" y="1172"/>
                    <a:pt x="5445" y="506"/>
                  </a:cubicBezTo>
                  <a:cubicBezTo>
                    <a:pt x="4991" y="123"/>
                    <a:pt x="4699" y="0"/>
                    <a:pt x="4451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8"/>
            <p:cNvSpPr/>
            <p:nvPr/>
          </p:nvSpPr>
          <p:spPr>
            <a:xfrm>
              <a:off x="1239200" y="3030850"/>
              <a:ext cx="222325" cy="307375"/>
            </a:xfrm>
            <a:custGeom>
              <a:avLst/>
              <a:gdLst/>
              <a:ahLst/>
              <a:cxnLst/>
              <a:rect l="l" t="t" r="r" b="b"/>
              <a:pathLst>
                <a:path w="8893" h="12295" extrusionOk="0">
                  <a:moveTo>
                    <a:pt x="4463" y="0"/>
                  </a:moveTo>
                  <a:cubicBezTo>
                    <a:pt x="4290" y="0"/>
                    <a:pt x="4147" y="66"/>
                    <a:pt x="3993" y="143"/>
                  </a:cubicBezTo>
                  <a:cubicBezTo>
                    <a:pt x="3570" y="325"/>
                    <a:pt x="1513" y="1111"/>
                    <a:pt x="727" y="1413"/>
                  </a:cubicBezTo>
                  <a:cubicBezTo>
                    <a:pt x="243" y="1595"/>
                    <a:pt x="182" y="2018"/>
                    <a:pt x="182" y="2744"/>
                  </a:cubicBezTo>
                  <a:cubicBezTo>
                    <a:pt x="182" y="2744"/>
                    <a:pt x="61" y="7523"/>
                    <a:pt x="1" y="8733"/>
                  </a:cubicBezTo>
                  <a:cubicBezTo>
                    <a:pt x="1" y="9519"/>
                    <a:pt x="424" y="9640"/>
                    <a:pt x="848" y="10003"/>
                  </a:cubicBezTo>
                  <a:cubicBezTo>
                    <a:pt x="1210" y="10305"/>
                    <a:pt x="2783" y="11394"/>
                    <a:pt x="3630" y="11999"/>
                  </a:cubicBezTo>
                  <a:cubicBezTo>
                    <a:pt x="3950" y="12223"/>
                    <a:pt x="4219" y="12295"/>
                    <a:pt x="4464" y="12295"/>
                  </a:cubicBezTo>
                  <a:cubicBezTo>
                    <a:pt x="4683" y="12295"/>
                    <a:pt x="4882" y="12237"/>
                    <a:pt x="5082" y="12180"/>
                  </a:cubicBezTo>
                  <a:lnTo>
                    <a:pt x="8167" y="11092"/>
                  </a:lnTo>
                  <a:cubicBezTo>
                    <a:pt x="8772" y="10850"/>
                    <a:pt x="8711" y="10668"/>
                    <a:pt x="8711" y="10063"/>
                  </a:cubicBezTo>
                  <a:cubicBezTo>
                    <a:pt x="8651" y="9519"/>
                    <a:pt x="8893" y="3954"/>
                    <a:pt x="8832" y="3470"/>
                  </a:cubicBezTo>
                  <a:cubicBezTo>
                    <a:pt x="8832" y="2986"/>
                    <a:pt x="8832" y="2926"/>
                    <a:pt x="8590" y="2684"/>
                  </a:cubicBezTo>
                  <a:cubicBezTo>
                    <a:pt x="8288" y="2502"/>
                    <a:pt x="6171" y="1172"/>
                    <a:pt x="5445" y="506"/>
                  </a:cubicBezTo>
                  <a:cubicBezTo>
                    <a:pt x="4991" y="123"/>
                    <a:pt x="4699" y="0"/>
                    <a:pt x="4463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8"/>
            <p:cNvSpPr/>
            <p:nvPr/>
          </p:nvSpPr>
          <p:spPr>
            <a:xfrm>
              <a:off x="1239200" y="3032350"/>
              <a:ext cx="222325" cy="304975"/>
            </a:xfrm>
            <a:custGeom>
              <a:avLst/>
              <a:gdLst/>
              <a:ahLst/>
              <a:cxnLst/>
              <a:rect l="l" t="t" r="r" b="b"/>
              <a:pathLst>
                <a:path w="8893" h="12199" extrusionOk="0">
                  <a:moveTo>
                    <a:pt x="4458" y="1"/>
                  </a:moveTo>
                  <a:cubicBezTo>
                    <a:pt x="4290" y="1"/>
                    <a:pt x="4147" y="67"/>
                    <a:pt x="3993" y="144"/>
                  </a:cubicBezTo>
                  <a:cubicBezTo>
                    <a:pt x="3570" y="265"/>
                    <a:pt x="1513" y="1051"/>
                    <a:pt x="727" y="1353"/>
                  </a:cubicBezTo>
                  <a:cubicBezTo>
                    <a:pt x="243" y="1535"/>
                    <a:pt x="182" y="1958"/>
                    <a:pt x="182" y="2684"/>
                  </a:cubicBezTo>
                  <a:cubicBezTo>
                    <a:pt x="182" y="2684"/>
                    <a:pt x="61" y="7463"/>
                    <a:pt x="61" y="8673"/>
                  </a:cubicBezTo>
                  <a:cubicBezTo>
                    <a:pt x="1" y="9398"/>
                    <a:pt x="485" y="9580"/>
                    <a:pt x="848" y="9882"/>
                  </a:cubicBezTo>
                  <a:cubicBezTo>
                    <a:pt x="1210" y="10245"/>
                    <a:pt x="2783" y="11274"/>
                    <a:pt x="3630" y="11879"/>
                  </a:cubicBezTo>
                  <a:cubicBezTo>
                    <a:pt x="3964" y="12112"/>
                    <a:pt x="4242" y="12198"/>
                    <a:pt x="4496" y="12198"/>
                  </a:cubicBezTo>
                  <a:cubicBezTo>
                    <a:pt x="4702" y="12198"/>
                    <a:pt x="4892" y="12141"/>
                    <a:pt x="5082" y="12060"/>
                  </a:cubicBezTo>
                  <a:lnTo>
                    <a:pt x="8106" y="10971"/>
                  </a:lnTo>
                  <a:cubicBezTo>
                    <a:pt x="8772" y="10729"/>
                    <a:pt x="8711" y="10548"/>
                    <a:pt x="8651" y="10003"/>
                  </a:cubicBezTo>
                  <a:cubicBezTo>
                    <a:pt x="8651" y="9459"/>
                    <a:pt x="8893" y="3894"/>
                    <a:pt x="8832" y="3410"/>
                  </a:cubicBezTo>
                  <a:cubicBezTo>
                    <a:pt x="8772" y="2926"/>
                    <a:pt x="8832" y="2866"/>
                    <a:pt x="8530" y="2684"/>
                  </a:cubicBezTo>
                  <a:cubicBezTo>
                    <a:pt x="8288" y="2442"/>
                    <a:pt x="6171" y="1172"/>
                    <a:pt x="5384" y="507"/>
                  </a:cubicBezTo>
                  <a:cubicBezTo>
                    <a:pt x="4966" y="123"/>
                    <a:pt x="4688" y="1"/>
                    <a:pt x="4458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8"/>
            <p:cNvSpPr/>
            <p:nvPr/>
          </p:nvSpPr>
          <p:spPr>
            <a:xfrm>
              <a:off x="1240725" y="3032350"/>
              <a:ext cx="219300" cy="304375"/>
            </a:xfrm>
            <a:custGeom>
              <a:avLst/>
              <a:gdLst/>
              <a:ahLst/>
              <a:cxnLst/>
              <a:rect l="l" t="t" r="r" b="b"/>
              <a:pathLst>
                <a:path w="8772" h="12175" extrusionOk="0">
                  <a:moveTo>
                    <a:pt x="4397" y="1"/>
                  </a:moveTo>
                  <a:cubicBezTo>
                    <a:pt x="4229" y="1"/>
                    <a:pt x="4086" y="67"/>
                    <a:pt x="3932" y="144"/>
                  </a:cubicBezTo>
                  <a:cubicBezTo>
                    <a:pt x="3509" y="325"/>
                    <a:pt x="1512" y="1112"/>
                    <a:pt x="726" y="1414"/>
                  </a:cubicBezTo>
                  <a:cubicBezTo>
                    <a:pt x="242" y="1595"/>
                    <a:pt x="182" y="1958"/>
                    <a:pt x="121" y="2745"/>
                  </a:cubicBezTo>
                  <a:cubicBezTo>
                    <a:pt x="121" y="2745"/>
                    <a:pt x="0" y="7463"/>
                    <a:pt x="0" y="8612"/>
                  </a:cubicBezTo>
                  <a:cubicBezTo>
                    <a:pt x="0" y="9398"/>
                    <a:pt x="424" y="9519"/>
                    <a:pt x="787" y="9882"/>
                  </a:cubicBezTo>
                  <a:cubicBezTo>
                    <a:pt x="1210" y="10185"/>
                    <a:pt x="2722" y="11274"/>
                    <a:pt x="3569" y="11879"/>
                  </a:cubicBezTo>
                  <a:cubicBezTo>
                    <a:pt x="3889" y="12102"/>
                    <a:pt x="4158" y="12174"/>
                    <a:pt x="4403" y="12174"/>
                  </a:cubicBezTo>
                  <a:cubicBezTo>
                    <a:pt x="4622" y="12174"/>
                    <a:pt x="4821" y="12117"/>
                    <a:pt x="5021" y="12060"/>
                  </a:cubicBezTo>
                  <a:lnTo>
                    <a:pt x="8045" y="10971"/>
                  </a:lnTo>
                  <a:cubicBezTo>
                    <a:pt x="8650" y="10729"/>
                    <a:pt x="8590" y="10548"/>
                    <a:pt x="8590" y="10003"/>
                  </a:cubicBezTo>
                  <a:cubicBezTo>
                    <a:pt x="8529" y="9398"/>
                    <a:pt x="8771" y="3894"/>
                    <a:pt x="8711" y="3410"/>
                  </a:cubicBezTo>
                  <a:cubicBezTo>
                    <a:pt x="8711" y="2926"/>
                    <a:pt x="8711" y="2926"/>
                    <a:pt x="8469" y="2684"/>
                  </a:cubicBezTo>
                  <a:cubicBezTo>
                    <a:pt x="8166" y="2442"/>
                    <a:pt x="6049" y="1172"/>
                    <a:pt x="5323" y="507"/>
                  </a:cubicBezTo>
                  <a:cubicBezTo>
                    <a:pt x="4905" y="123"/>
                    <a:pt x="4627" y="1"/>
                    <a:pt x="4397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8"/>
            <p:cNvSpPr/>
            <p:nvPr/>
          </p:nvSpPr>
          <p:spPr>
            <a:xfrm>
              <a:off x="1240725" y="3033875"/>
              <a:ext cx="219300" cy="301925"/>
            </a:xfrm>
            <a:custGeom>
              <a:avLst/>
              <a:gdLst/>
              <a:ahLst/>
              <a:cxnLst/>
              <a:rect l="l" t="t" r="r" b="b"/>
              <a:pathLst>
                <a:path w="8772" h="12077" extrusionOk="0">
                  <a:moveTo>
                    <a:pt x="4397" y="0"/>
                  </a:moveTo>
                  <a:cubicBezTo>
                    <a:pt x="4229" y="0"/>
                    <a:pt x="4086" y="66"/>
                    <a:pt x="3932" y="143"/>
                  </a:cubicBezTo>
                  <a:cubicBezTo>
                    <a:pt x="3509" y="264"/>
                    <a:pt x="1512" y="1051"/>
                    <a:pt x="726" y="1353"/>
                  </a:cubicBezTo>
                  <a:cubicBezTo>
                    <a:pt x="242" y="1534"/>
                    <a:pt x="182" y="1958"/>
                    <a:pt x="182" y="2684"/>
                  </a:cubicBezTo>
                  <a:cubicBezTo>
                    <a:pt x="182" y="2684"/>
                    <a:pt x="61" y="7402"/>
                    <a:pt x="0" y="8551"/>
                  </a:cubicBezTo>
                  <a:cubicBezTo>
                    <a:pt x="0" y="9337"/>
                    <a:pt x="424" y="9458"/>
                    <a:pt x="847" y="9821"/>
                  </a:cubicBezTo>
                  <a:cubicBezTo>
                    <a:pt x="1210" y="10124"/>
                    <a:pt x="2783" y="11152"/>
                    <a:pt x="3569" y="11757"/>
                  </a:cubicBezTo>
                  <a:cubicBezTo>
                    <a:pt x="3903" y="11991"/>
                    <a:pt x="4181" y="12077"/>
                    <a:pt x="4435" y="12077"/>
                  </a:cubicBezTo>
                  <a:cubicBezTo>
                    <a:pt x="4641" y="12077"/>
                    <a:pt x="4831" y="12020"/>
                    <a:pt x="5021" y="11938"/>
                  </a:cubicBezTo>
                  <a:lnTo>
                    <a:pt x="8045" y="10850"/>
                  </a:lnTo>
                  <a:cubicBezTo>
                    <a:pt x="8650" y="10668"/>
                    <a:pt x="8590" y="10426"/>
                    <a:pt x="8529" y="9882"/>
                  </a:cubicBezTo>
                  <a:cubicBezTo>
                    <a:pt x="8529" y="9337"/>
                    <a:pt x="8771" y="3833"/>
                    <a:pt x="8711" y="3410"/>
                  </a:cubicBezTo>
                  <a:cubicBezTo>
                    <a:pt x="8650" y="2926"/>
                    <a:pt x="8711" y="2865"/>
                    <a:pt x="8408" y="2623"/>
                  </a:cubicBezTo>
                  <a:cubicBezTo>
                    <a:pt x="8166" y="2442"/>
                    <a:pt x="6049" y="1171"/>
                    <a:pt x="5323" y="506"/>
                  </a:cubicBezTo>
                  <a:cubicBezTo>
                    <a:pt x="4905" y="123"/>
                    <a:pt x="4627" y="0"/>
                    <a:pt x="4397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8"/>
            <p:cNvSpPr/>
            <p:nvPr/>
          </p:nvSpPr>
          <p:spPr>
            <a:xfrm>
              <a:off x="1189300" y="2963075"/>
              <a:ext cx="320625" cy="442275"/>
            </a:xfrm>
            <a:custGeom>
              <a:avLst/>
              <a:gdLst/>
              <a:ahLst/>
              <a:cxnLst/>
              <a:rect l="l" t="t" r="r" b="b"/>
              <a:pathLst>
                <a:path w="12825" h="17691" extrusionOk="0">
                  <a:moveTo>
                    <a:pt x="6414" y="0"/>
                  </a:moveTo>
                  <a:cubicBezTo>
                    <a:pt x="6162" y="0"/>
                    <a:pt x="5940" y="91"/>
                    <a:pt x="5687" y="193"/>
                  </a:cubicBezTo>
                  <a:cubicBezTo>
                    <a:pt x="5082" y="435"/>
                    <a:pt x="2178" y="1584"/>
                    <a:pt x="1029" y="2007"/>
                  </a:cubicBezTo>
                  <a:cubicBezTo>
                    <a:pt x="303" y="2310"/>
                    <a:pt x="243" y="2915"/>
                    <a:pt x="243" y="3943"/>
                  </a:cubicBezTo>
                  <a:cubicBezTo>
                    <a:pt x="243" y="3943"/>
                    <a:pt x="61" y="10839"/>
                    <a:pt x="1" y="12532"/>
                  </a:cubicBezTo>
                  <a:cubicBezTo>
                    <a:pt x="1" y="13682"/>
                    <a:pt x="605" y="13863"/>
                    <a:pt x="1210" y="14347"/>
                  </a:cubicBezTo>
                  <a:cubicBezTo>
                    <a:pt x="1755" y="14831"/>
                    <a:pt x="3993" y="16404"/>
                    <a:pt x="5203" y="17251"/>
                  </a:cubicBezTo>
                  <a:cubicBezTo>
                    <a:pt x="5657" y="17575"/>
                    <a:pt x="6059" y="17691"/>
                    <a:pt x="6428" y="17691"/>
                  </a:cubicBezTo>
                  <a:cubicBezTo>
                    <a:pt x="6746" y="17691"/>
                    <a:pt x="7039" y="17605"/>
                    <a:pt x="7320" y="17492"/>
                  </a:cubicBezTo>
                  <a:lnTo>
                    <a:pt x="11735" y="15920"/>
                  </a:lnTo>
                  <a:cubicBezTo>
                    <a:pt x="12643" y="15617"/>
                    <a:pt x="12582" y="15375"/>
                    <a:pt x="12522" y="14529"/>
                  </a:cubicBezTo>
                  <a:cubicBezTo>
                    <a:pt x="12461" y="13682"/>
                    <a:pt x="12824" y="5637"/>
                    <a:pt x="12764" y="4971"/>
                  </a:cubicBezTo>
                  <a:cubicBezTo>
                    <a:pt x="12703" y="4245"/>
                    <a:pt x="12764" y="4185"/>
                    <a:pt x="12340" y="3883"/>
                  </a:cubicBezTo>
                  <a:cubicBezTo>
                    <a:pt x="11917" y="3580"/>
                    <a:pt x="8832" y="1705"/>
                    <a:pt x="7804" y="737"/>
                  </a:cubicBezTo>
                  <a:cubicBezTo>
                    <a:pt x="7171" y="175"/>
                    <a:pt x="6763" y="0"/>
                    <a:pt x="6414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8"/>
            <p:cNvSpPr/>
            <p:nvPr/>
          </p:nvSpPr>
          <p:spPr>
            <a:xfrm>
              <a:off x="1261900" y="3164475"/>
              <a:ext cx="173925" cy="139200"/>
            </a:xfrm>
            <a:custGeom>
              <a:avLst/>
              <a:gdLst/>
              <a:ahLst/>
              <a:cxnLst/>
              <a:rect l="l" t="t" r="r" b="b"/>
              <a:pathLst>
                <a:path w="6957" h="5568" extrusionOk="0">
                  <a:moveTo>
                    <a:pt x="3448" y="0"/>
                  </a:moveTo>
                  <a:cubicBezTo>
                    <a:pt x="1512" y="0"/>
                    <a:pt x="0" y="1210"/>
                    <a:pt x="0" y="2722"/>
                  </a:cubicBezTo>
                  <a:cubicBezTo>
                    <a:pt x="0" y="4295"/>
                    <a:pt x="1512" y="5565"/>
                    <a:pt x="3448" y="5565"/>
                  </a:cubicBezTo>
                  <a:cubicBezTo>
                    <a:pt x="3494" y="5567"/>
                    <a:pt x="3541" y="5567"/>
                    <a:pt x="3587" y="5567"/>
                  </a:cubicBezTo>
                  <a:cubicBezTo>
                    <a:pt x="5458" y="5567"/>
                    <a:pt x="6956" y="4378"/>
                    <a:pt x="6956" y="2843"/>
                  </a:cubicBezTo>
                  <a:cubicBezTo>
                    <a:pt x="6956" y="1270"/>
                    <a:pt x="5384" y="0"/>
                    <a:pt x="3448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8"/>
            <p:cNvSpPr/>
            <p:nvPr/>
          </p:nvSpPr>
          <p:spPr>
            <a:xfrm>
              <a:off x="1485700" y="2959000"/>
              <a:ext cx="272225" cy="485675"/>
            </a:xfrm>
            <a:custGeom>
              <a:avLst/>
              <a:gdLst/>
              <a:ahLst/>
              <a:cxnLst/>
              <a:rect l="l" t="t" r="r" b="b"/>
              <a:pathLst>
                <a:path w="10889" h="19427" extrusionOk="0">
                  <a:moveTo>
                    <a:pt x="5395" y="0"/>
                  </a:moveTo>
                  <a:cubicBezTo>
                    <a:pt x="5122" y="0"/>
                    <a:pt x="4906" y="170"/>
                    <a:pt x="4658" y="356"/>
                  </a:cubicBezTo>
                  <a:cubicBezTo>
                    <a:pt x="4114" y="719"/>
                    <a:pt x="1634" y="2412"/>
                    <a:pt x="666" y="3138"/>
                  </a:cubicBezTo>
                  <a:cubicBezTo>
                    <a:pt x="61" y="3562"/>
                    <a:pt x="0" y="4227"/>
                    <a:pt x="0" y="5376"/>
                  </a:cubicBezTo>
                  <a:cubicBezTo>
                    <a:pt x="0" y="5376"/>
                    <a:pt x="0" y="12937"/>
                    <a:pt x="0" y="14873"/>
                  </a:cubicBezTo>
                  <a:cubicBezTo>
                    <a:pt x="0" y="16083"/>
                    <a:pt x="545" y="16204"/>
                    <a:pt x="1029" y="16627"/>
                  </a:cubicBezTo>
                  <a:cubicBezTo>
                    <a:pt x="1513" y="17051"/>
                    <a:pt x="3509" y="18381"/>
                    <a:pt x="4537" y="19107"/>
                  </a:cubicBezTo>
                  <a:cubicBezTo>
                    <a:pt x="4868" y="19337"/>
                    <a:pt x="5157" y="19426"/>
                    <a:pt x="5416" y="19426"/>
                  </a:cubicBezTo>
                  <a:cubicBezTo>
                    <a:pt x="5771" y="19426"/>
                    <a:pt x="6072" y="19257"/>
                    <a:pt x="6352" y="19047"/>
                  </a:cubicBezTo>
                  <a:lnTo>
                    <a:pt x="10163" y="16567"/>
                  </a:lnTo>
                  <a:cubicBezTo>
                    <a:pt x="10888" y="16022"/>
                    <a:pt x="10828" y="15720"/>
                    <a:pt x="10767" y="14873"/>
                  </a:cubicBezTo>
                  <a:cubicBezTo>
                    <a:pt x="10707" y="13966"/>
                    <a:pt x="10828" y="5074"/>
                    <a:pt x="10767" y="4348"/>
                  </a:cubicBezTo>
                  <a:cubicBezTo>
                    <a:pt x="10707" y="3622"/>
                    <a:pt x="10767" y="3501"/>
                    <a:pt x="10405" y="3259"/>
                  </a:cubicBezTo>
                  <a:cubicBezTo>
                    <a:pt x="10042" y="2957"/>
                    <a:pt x="7380" y="1444"/>
                    <a:pt x="6412" y="598"/>
                  </a:cubicBezTo>
                  <a:cubicBezTo>
                    <a:pt x="5969" y="155"/>
                    <a:pt x="5656" y="0"/>
                    <a:pt x="539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8"/>
            <p:cNvSpPr/>
            <p:nvPr/>
          </p:nvSpPr>
          <p:spPr>
            <a:xfrm>
              <a:off x="1485700" y="2960300"/>
              <a:ext cx="272225" cy="483175"/>
            </a:xfrm>
            <a:custGeom>
              <a:avLst/>
              <a:gdLst/>
              <a:ahLst/>
              <a:cxnLst/>
              <a:rect l="l" t="t" r="r" b="b"/>
              <a:pathLst>
                <a:path w="10889" h="19327" extrusionOk="0">
                  <a:moveTo>
                    <a:pt x="5416" y="0"/>
                  </a:moveTo>
                  <a:cubicBezTo>
                    <a:pt x="5132" y="0"/>
                    <a:pt x="4912" y="174"/>
                    <a:pt x="4658" y="364"/>
                  </a:cubicBezTo>
                  <a:cubicBezTo>
                    <a:pt x="4114" y="727"/>
                    <a:pt x="1634" y="2421"/>
                    <a:pt x="666" y="3086"/>
                  </a:cubicBezTo>
                  <a:cubicBezTo>
                    <a:pt x="61" y="3510"/>
                    <a:pt x="0" y="4175"/>
                    <a:pt x="0" y="5324"/>
                  </a:cubicBezTo>
                  <a:lnTo>
                    <a:pt x="0" y="14761"/>
                  </a:lnTo>
                  <a:cubicBezTo>
                    <a:pt x="0" y="16031"/>
                    <a:pt x="545" y="16091"/>
                    <a:pt x="1029" y="16575"/>
                  </a:cubicBezTo>
                  <a:cubicBezTo>
                    <a:pt x="1573" y="16999"/>
                    <a:pt x="3509" y="18269"/>
                    <a:pt x="4598" y="19055"/>
                  </a:cubicBezTo>
                  <a:cubicBezTo>
                    <a:pt x="4888" y="19249"/>
                    <a:pt x="5149" y="19326"/>
                    <a:pt x="5389" y="19326"/>
                  </a:cubicBezTo>
                  <a:cubicBezTo>
                    <a:pt x="5749" y="19326"/>
                    <a:pt x="6061" y="19152"/>
                    <a:pt x="6352" y="18934"/>
                  </a:cubicBezTo>
                  <a:lnTo>
                    <a:pt x="10102" y="16454"/>
                  </a:lnTo>
                  <a:cubicBezTo>
                    <a:pt x="10888" y="15970"/>
                    <a:pt x="10828" y="15668"/>
                    <a:pt x="10767" y="14821"/>
                  </a:cubicBezTo>
                  <a:cubicBezTo>
                    <a:pt x="10707" y="13914"/>
                    <a:pt x="10828" y="5082"/>
                    <a:pt x="10767" y="4296"/>
                  </a:cubicBezTo>
                  <a:cubicBezTo>
                    <a:pt x="10707" y="3570"/>
                    <a:pt x="10707" y="3510"/>
                    <a:pt x="10405" y="3207"/>
                  </a:cubicBezTo>
                  <a:cubicBezTo>
                    <a:pt x="10042" y="2905"/>
                    <a:pt x="7380" y="1453"/>
                    <a:pt x="6412" y="546"/>
                  </a:cubicBezTo>
                  <a:cubicBezTo>
                    <a:pt x="5981" y="143"/>
                    <a:pt x="5672" y="0"/>
                    <a:pt x="5416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8"/>
            <p:cNvSpPr/>
            <p:nvPr/>
          </p:nvSpPr>
          <p:spPr>
            <a:xfrm>
              <a:off x="1487200" y="2960500"/>
              <a:ext cx="270725" cy="482200"/>
            </a:xfrm>
            <a:custGeom>
              <a:avLst/>
              <a:gdLst/>
              <a:ahLst/>
              <a:cxnLst/>
              <a:rect l="l" t="t" r="r" b="b"/>
              <a:pathLst>
                <a:path w="10829" h="19288" extrusionOk="0">
                  <a:moveTo>
                    <a:pt x="5335" y="1"/>
                  </a:moveTo>
                  <a:cubicBezTo>
                    <a:pt x="5062" y="1"/>
                    <a:pt x="4846" y="170"/>
                    <a:pt x="4598" y="356"/>
                  </a:cubicBezTo>
                  <a:cubicBezTo>
                    <a:pt x="4054" y="719"/>
                    <a:pt x="1634" y="2413"/>
                    <a:pt x="666" y="3139"/>
                  </a:cubicBezTo>
                  <a:cubicBezTo>
                    <a:pt x="61" y="3562"/>
                    <a:pt x="1" y="4227"/>
                    <a:pt x="1" y="5377"/>
                  </a:cubicBezTo>
                  <a:lnTo>
                    <a:pt x="1" y="14753"/>
                  </a:lnTo>
                  <a:cubicBezTo>
                    <a:pt x="1" y="15962"/>
                    <a:pt x="545" y="16083"/>
                    <a:pt x="1029" y="16507"/>
                  </a:cubicBezTo>
                  <a:cubicBezTo>
                    <a:pt x="1513" y="16991"/>
                    <a:pt x="3449" y="18261"/>
                    <a:pt x="4538" y="18987"/>
                  </a:cubicBezTo>
                  <a:cubicBezTo>
                    <a:pt x="4830" y="19206"/>
                    <a:pt x="5092" y="19288"/>
                    <a:pt x="5334" y="19288"/>
                  </a:cubicBezTo>
                  <a:cubicBezTo>
                    <a:pt x="5692" y="19288"/>
                    <a:pt x="6003" y="19107"/>
                    <a:pt x="6292" y="18926"/>
                  </a:cubicBezTo>
                  <a:lnTo>
                    <a:pt x="10042" y="16446"/>
                  </a:lnTo>
                  <a:cubicBezTo>
                    <a:pt x="10828" y="15962"/>
                    <a:pt x="10707" y="15660"/>
                    <a:pt x="10647" y="14753"/>
                  </a:cubicBezTo>
                  <a:cubicBezTo>
                    <a:pt x="10586" y="13906"/>
                    <a:pt x="10707" y="5074"/>
                    <a:pt x="10647" y="4348"/>
                  </a:cubicBezTo>
                  <a:cubicBezTo>
                    <a:pt x="10586" y="3623"/>
                    <a:pt x="10647" y="3502"/>
                    <a:pt x="10284" y="3260"/>
                  </a:cubicBezTo>
                  <a:cubicBezTo>
                    <a:pt x="9921" y="2957"/>
                    <a:pt x="7320" y="1445"/>
                    <a:pt x="6352" y="598"/>
                  </a:cubicBezTo>
                  <a:cubicBezTo>
                    <a:pt x="5909" y="155"/>
                    <a:pt x="5596" y="1"/>
                    <a:pt x="5335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8"/>
            <p:cNvSpPr/>
            <p:nvPr/>
          </p:nvSpPr>
          <p:spPr>
            <a:xfrm>
              <a:off x="1487200" y="2961800"/>
              <a:ext cx="269200" cy="480150"/>
            </a:xfrm>
            <a:custGeom>
              <a:avLst/>
              <a:gdLst/>
              <a:ahLst/>
              <a:cxnLst/>
              <a:rect l="l" t="t" r="r" b="b"/>
              <a:pathLst>
                <a:path w="10768" h="19206" extrusionOk="0">
                  <a:moveTo>
                    <a:pt x="5356" y="1"/>
                  </a:moveTo>
                  <a:cubicBezTo>
                    <a:pt x="5072" y="1"/>
                    <a:pt x="4852" y="174"/>
                    <a:pt x="4598" y="365"/>
                  </a:cubicBezTo>
                  <a:cubicBezTo>
                    <a:pt x="4114" y="728"/>
                    <a:pt x="1634" y="2421"/>
                    <a:pt x="666" y="3087"/>
                  </a:cubicBezTo>
                  <a:cubicBezTo>
                    <a:pt x="61" y="3510"/>
                    <a:pt x="1" y="4175"/>
                    <a:pt x="1" y="5325"/>
                  </a:cubicBezTo>
                  <a:cubicBezTo>
                    <a:pt x="1" y="5325"/>
                    <a:pt x="1" y="12825"/>
                    <a:pt x="1" y="14701"/>
                  </a:cubicBezTo>
                  <a:cubicBezTo>
                    <a:pt x="1" y="15910"/>
                    <a:pt x="545" y="15971"/>
                    <a:pt x="1029" y="16455"/>
                  </a:cubicBezTo>
                  <a:cubicBezTo>
                    <a:pt x="1513" y="16878"/>
                    <a:pt x="3449" y="18148"/>
                    <a:pt x="4538" y="18935"/>
                  </a:cubicBezTo>
                  <a:cubicBezTo>
                    <a:pt x="4828" y="19128"/>
                    <a:pt x="5089" y="19206"/>
                    <a:pt x="5329" y="19206"/>
                  </a:cubicBezTo>
                  <a:cubicBezTo>
                    <a:pt x="5689" y="19206"/>
                    <a:pt x="6001" y="19032"/>
                    <a:pt x="6292" y="18814"/>
                  </a:cubicBezTo>
                  <a:lnTo>
                    <a:pt x="10042" y="16334"/>
                  </a:lnTo>
                  <a:cubicBezTo>
                    <a:pt x="10768" y="15850"/>
                    <a:pt x="10707" y="15547"/>
                    <a:pt x="10647" y="14701"/>
                  </a:cubicBezTo>
                  <a:cubicBezTo>
                    <a:pt x="10586" y="13793"/>
                    <a:pt x="10707" y="5022"/>
                    <a:pt x="10647" y="4296"/>
                  </a:cubicBezTo>
                  <a:cubicBezTo>
                    <a:pt x="10586" y="3571"/>
                    <a:pt x="10647" y="3510"/>
                    <a:pt x="10284" y="3208"/>
                  </a:cubicBezTo>
                  <a:cubicBezTo>
                    <a:pt x="9921" y="2905"/>
                    <a:pt x="7320" y="1453"/>
                    <a:pt x="6352" y="546"/>
                  </a:cubicBezTo>
                  <a:cubicBezTo>
                    <a:pt x="5921" y="143"/>
                    <a:pt x="5612" y="1"/>
                    <a:pt x="5356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8"/>
            <p:cNvSpPr/>
            <p:nvPr/>
          </p:nvSpPr>
          <p:spPr>
            <a:xfrm>
              <a:off x="1487200" y="2962575"/>
              <a:ext cx="269200" cy="478625"/>
            </a:xfrm>
            <a:custGeom>
              <a:avLst/>
              <a:gdLst/>
              <a:ahLst/>
              <a:cxnLst/>
              <a:rect l="l" t="t" r="r" b="b"/>
              <a:pathLst>
                <a:path w="10768" h="19145" extrusionOk="0">
                  <a:moveTo>
                    <a:pt x="5316" y="1"/>
                  </a:moveTo>
                  <a:cubicBezTo>
                    <a:pt x="5052" y="1"/>
                    <a:pt x="4840" y="152"/>
                    <a:pt x="4598" y="334"/>
                  </a:cubicBezTo>
                  <a:cubicBezTo>
                    <a:pt x="4114" y="697"/>
                    <a:pt x="1634" y="2390"/>
                    <a:pt x="666" y="3056"/>
                  </a:cubicBezTo>
                  <a:cubicBezTo>
                    <a:pt x="61" y="3540"/>
                    <a:pt x="1" y="4144"/>
                    <a:pt x="1" y="5294"/>
                  </a:cubicBezTo>
                  <a:cubicBezTo>
                    <a:pt x="1" y="5294"/>
                    <a:pt x="1" y="12794"/>
                    <a:pt x="1" y="14609"/>
                  </a:cubicBezTo>
                  <a:cubicBezTo>
                    <a:pt x="1" y="15879"/>
                    <a:pt x="545" y="15940"/>
                    <a:pt x="1029" y="16363"/>
                  </a:cubicBezTo>
                  <a:cubicBezTo>
                    <a:pt x="1513" y="16847"/>
                    <a:pt x="3449" y="18117"/>
                    <a:pt x="4538" y="18843"/>
                  </a:cubicBezTo>
                  <a:cubicBezTo>
                    <a:pt x="4830" y="19062"/>
                    <a:pt x="5092" y="19144"/>
                    <a:pt x="5334" y="19144"/>
                  </a:cubicBezTo>
                  <a:cubicBezTo>
                    <a:pt x="5692" y="19144"/>
                    <a:pt x="6003" y="18963"/>
                    <a:pt x="6292" y="18783"/>
                  </a:cubicBezTo>
                  <a:lnTo>
                    <a:pt x="9982" y="16303"/>
                  </a:lnTo>
                  <a:cubicBezTo>
                    <a:pt x="10768" y="15819"/>
                    <a:pt x="10707" y="15516"/>
                    <a:pt x="10647" y="14670"/>
                  </a:cubicBezTo>
                  <a:cubicBezTo>
                    <a:pt x="10586" y="13762"/>
                    <a:pt x="10707" y="5052"/>
                    <a:pt x="10647" y="4265"/>
                  </a:cubicBezTo>
                  <a:cubicBezTo>
                    <a:pt x="10586" y="3540"/>
                    <a:pt x="10586" y="3479"/>
                    <a:pt x="10284" y="3177"/>
                  </a:cubicBezTo>
                  <a:cubicBezTo>
                    <a:pt x="9921" y="2935"/>
                    <a:pt x="7260" y="1422"/>
                    <a:pt x="6352" y="576"/>
                  </a:cubicBezTo>
                  <a:cubicBezTo>
                    <a:pt x="5899" y="152"/>
                    <a:pt x="5581" y="1"/>
                    <a:pt x="5316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8"/>
            <p:cNvSpPr/>
            <p:nvPr/>
          </p:nvSpPr>
          <p:spPr>
            <a:xfrm>
              <a:off x="1488725" y="2963525"/>
              <a:ext cx="267675" cy="476925"/>
            </a:xfrm>
            <a:custGeom>
              <a:avLst/>
              <a:gdLst/>
              <a:ahLst/>
              <a:cxnLst/>
              <a:rect l="l" t="t" r="r" b="b"/>
              <a:pathLst>
                <a:path w="10707" h="19077" extrusionOk="0">
                  <a:moveTo>
                    <a:pt x="5274" y="1"/>
                  </a:moveTo>
                  <a:cubicBezTo>
                    <a:pt x="5001" y="1"/>
                    <a:pt x="4785" y="170"/>
                    <a:pt x="4537" y="356"/>
                  </a:cubicBezTo>
                  <a:cubicBezTo>
                    <a:pt x="4053" y="719"/>
                    <a:pt x="1573" y="2413"/>
                    <a:pt x="666" y="3078"/>
                  </a:cubicBezTo>
                  <a:cubicBezTo>
                    <a:pt x="61" y="3502"/>
                    <a:pt x="0" y="4167"/>
                    <a:pt x="0" y="5256"/>
                  </a:cubicBezTo>
                  <a:lnTo>
                    <a:pt x="0" y="14571"/>
                  </a:lnTo>
                  <a:cubicBezTo>
                    <a:pt x="0" y="15781"/>
                    <a:pt x="545" y="15902"/>
                    <a:pt x="1029" y="16325"/>
                  </a:cubicBezTo>
                  <a:cubicBezTo>
                    <a:pt x="1513" y="16749"/>
                    <a:pt x="3448" y="18019"/>
                    <a:pt x="4477" y="18805"/>
                  </a:cubicBezTo>
                  <a:cubicBezTo>
                    <a:pt x="4767" y="18999"/>
                    <a:pt x="5028" y="19076"/>
                    <a:pt x="5268" y="19076"/>
                  </a:cubicBezTo>
                  <a:cubicBezTo>
                    <a:pt x="5628" y="19076"/>
                    <a:pt x="5940" y="18902"/>
                    <a:pt x="6231" y="18684"/>
                  </a:cubicBezTo>
                  <a:lnTo>
                    <a:pt x="9921" y="16265"/>
                  </a:lnTo>
                  <a:cubicBezTo>
                    <a:pt x="10707" y="15720"/>
                    <a:pt x="10586" y="15478"/>
                    <a:pt x="10525" y="14571"/>
                  </a:cubicBezTo>
                  <a:cubicBezTo>
                    <a:pt x="10465" y="13724"/>
                    <a:pt x="10586" y="5014"/>
                    <a:pt x="10525" y="4288"/>
                  </a:cubicBezTo>
                  <a:cubicBezTo>
                    <a:pt x="10465" y="3562"/>
                    <a:pt x="10525" y="3441"/>
                    <a:pt x="10163" y="3199"/>
                  </a:cubicBezTo>
                  <a:cubicBezTo>
                    <a:pt x="9860" y="2897"/>
                    <a:pt x="7199" y="1445"/>
                    <a:pt x="6291" y="598"/>
                  </a:cubicBezTo>
                  <a:cubicBezTo>
                    <a:pt x="5848" y="155"/>
                    <a:pt x="5535" y="1"/>
                    <a:pt x="5274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8"/>
            <p:cNvSpPr/>
            <p:nvPr/>
          </p:nvSpPr>
          <p:spPr>
            <a:xfrm>
              <a:off x="1488725" y="2964650"/>
              <a:ext cx="266175" cy="474275"/>
            </a:xfrm>
            <a:custGeom>
              <a:avLst/>
              <a:gdLst/>
              <a:ahLst/>
              <a:cxnLst/>
              <a:rect l="l" t="t" r="r" b="b"/>
              <a:pathLst>
                <a:path w="10647" h="18971" extrusionOk="0">
                  <a:moveTo>
                    <a:pt x="5276" y="1"/>
                  </a:moveTo>
                  <a:cubicBezTo>
                    <a:pt x="5002" y="1"/>
                    <a:pt x="4785" y="156"/>
                    <a:pt x="4537" y="311"/>
                  </a:cubicBezTo>
                  <a:cubicBezTo>
                    <a:pt x="4053" y="674"/>
                    <a:pt x="1634" y="2368"/>
                    <a:pt x="666" y="3033"/>
                  </a:cubicBezTo>
                  <a:cubicBezTo>
                    <a:pt x="61" y="3457"/>
                    <a:pt x="0" y="4122"/>
                    <a:pt x="0" y="5271"/>
                  </a:cubicBezTo>
                  <a:lnTo>
                    <a:pt x="0" y="14526"/>
                  </a:lnTo>
                  <a:cubicBezTo>
                    <a:pt x="0" y="15736"/>
                    <a:pt x="545" y="15796"/>
                    <a:pt x="1029" y="16220"/>
                  </a:cubicBezTo>
                  <a:cubicBezTo>
                    <a:pt x="1513" y="16704"/>
                    <a:pt x="3448" y="17974"/>
                    <a:pt x="4477" y="18700"/>
                  </a:cubicBezTo>
                  <a:cubicBezTo>
                    <a:pt x="4767" y="18893"/>
                    <a:pt x="5028" y="18971"/>
                    <a:pt x="5268" y="18971"/>
                  </a:cubicBezTo>
                  <a:cubicBezTo>
                    <a:pt x="5628" y="18971"/>
                    <a:pt x="5940" y="18797"/>
                    <a:pt x="6231" y="18579"/>
                  </a:cubicBezTo>
                  <a:lnTo>
                    <a:pt x="9921" y="16159"/>
                  </a:lnTo>
                  <a:cubicBezTo>
                    <a:pt x="10646" y="15675"/>
                    <a:pt x="10586" y="15373"/>
                    <a:pt x="10525" y="14526"/>
                  </a:cubicBezTo>
                  <a:cubicBezTo>
                    <a:pt x="10465" y="13679"/>
                    <a:pt x="10586" y="4969"/>
                    <a:pt x="10525" y="4243"/>
                  </a:cubicBezTo>
                  <a:cubicBezTo>
                    <a:pt x="10465" y="3517"/>
                    <a:pt x="10525" y="3457"/>
                    <a:pt x="10163" y="3154"/>
                  </a:cubicBezTo>
                  <a:cubicBezTo>
                    <a:pt x="9800" y="2912"/>
                    <a:pt x="7199" y="1400"/>
                    <a:pt x="6291" y="553"/>
                  </a:cubicBezTo>
                  <a:cubicBezTo>
                    <a:pt x="5849" y="141"/>
                    <a:pt x="5537" y="1"/>
                    <a:pt x="5276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8"/>
            <p:cNvSpPr/>
            <p:nvPr/>
          </p:nvSpPr>
          <p:spPr>
            <a:xfrm>
              <a:off x="1488725" y="2965050"/>
              <a:ext cx="266175" cy="473125"/>
            </a:xfrm>
            <a:custGeom>
              <a:avLst/>
              <a:gdLst/>
              <a:ahLst/>
              <a:cxnLst/>
              <a:rect l="l" t="t" r="r" b="b"/>
              <a:pathLst>
                <a:path w="10647" h="18925" extrusionOk="0">
                  <a:moveTo>
                    <a:pt x="5274" y="0"/>
                  </a:moveTo>
                  <a:cubicBezTo>
                    <a:pt x="5001" y="0"/>
                    <a:pt x="4785" y="170"/>
                    <a:pt x="4537" y="356"/>
                  </a:cubicBezTo>
                  <a:cubicBezTo>
                    <a:pt x="4053" y="719"/>
                    <a:pt x="1634" y="2412"/>
                    <a:pt x="666" y="3078"/>
                  </a:cubicBezTo>
                  <a:cubicBezTo>
                    <a:pt x="61" y="3501"/>
                    <a:pt x="0" y="4106"/>
                    <a:pt x="0" y="5255"/>
                  </a:cubicBezTo>
                  <a:lnTo>
                    <a:pt x="0" y="14450"/>
                  </a:lnTo>
                  <a:cubicBezTo>
                    <a:pt x="0" y="15659"/>
                    <a:pt x="545" y="15780"/>
                    <a:pt x="1029" y="16204"/>
                  </a:cubicBezTo>
                  <a:cubicBezTo>
                    <a:pt x="1513" y="16627"/>
                    <a:pt x="3448" y="17897"/>
                    <a:pt x="4477" y="18623"/>
                  </a:cubicBezTo>
                  <a:cubicBezTo>
                    <a:pt x="4769" y="18842"/>
                    <a:pt x="5031" y="18924"/>
                    <a:pt x="5273" y="18924"/>
                  </a:cubicBezTo>
                  <a:cubicBezTo>
                    <a:pt x="5631" y="18924"/>
                    <a:pt x="5942" y="18744"/>
                    <a:pt x="6231" y="18563"/>
                  </a:cubicBezTo>
                  <a:lnTo>
                    <a:pt x="9921" y="16143"/>
                  </a:lnTo>
                  <a:cubicBezTo>
                    <a:pt x="10646" y="15659"/>
                    <a:pt x="10586" y="15357"/>
                    <a:pt x="10525" y="14510"/>
                  </a:cubicBezTo>
                  <a:cubicBezTo>
                    <a:pt x="10465" y="13603"/>
                    <a:pt x="10586" y="4953"/>
                    <a:pt x="10525" y="4227"/>
                  </a:cubicBezTo>
                  <a:cubicBezTo>
                    <a:pt x="10465" y="3562"/>
                    <a:pt x="10465" y="3441"/>
                    <a:pt x="10163" y="3199"/>
                  </a:cubicBezTo>
                  <a:cubicBezTo>
                    <a:pt x="9800" y="2896"/>
                    <a:pt x="7199" y="1444"/>
                    <a:pt x="6291" y="598"/>
                  </a:cubicBezTo>
                  <a:cubicBezTo>
                    <a:pt x="5848" y="155"/>
                    <a:pt x="5535" y="0"/>
                    <a:pt x="5274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8"/>
            <p:cNvSpPr/>
            <p:nvPr/>
          </p:nvSpPr>
          <p:spPr>
            <a:xfrm>
              <a:off x="1490225" y="2966350"/>
              <a:ext cx="263150" cy="471075"/>
            </a:xfrm>
            <a:custGeom>
              <a:avLst/>
              <a:gdLst/>
              <a:ahLst/>
              <a:cxnLst/>
              <a:rect l="l" t="t" r="r" b="b"/>
              <a:pathLst>
                <a:path w="10526" h="18843" extrusionOk="0">
                  <a:moveTo>
                    <a:pt x="5235" y="0"/>
                  </a:moveTo>
                  <a:cubicBezTo>
                    <a:pt x="4951" y="0"/>
                    <a:pt x="4731" y="174"/>
                    <a:pt x="4477" y="364"/>
                  </a:cubicBezTo>
                  <a:cubicBezTo>
                    <a:pt x="3993" y="727"/>
                    <a:pt x="1574" y="2360"/>
                    <a:pt x="606" y="3026"/>
                  </a:cubicBezTo>
                  <a:cubicBezTo>
                    <a:pt x="61" y="3449"/>
                    <a:pt x="1" y="4114"/>
                    <a:pt x="1" y="5203"/>
                  </a:cubicBezTo>
                  <a:cubicBezTo>
                    <a:pt x="1" y="5203"/>
                    <a:pt x="1" y="12583"/>
                    <a:pt x="1" y="14398"/>
                  </a:cubicBezTo>
                  <a:cubicBezTo>
                    <a:pt x="1" y="15607"/>
                    <a:pt x="485" y="15668"/>
                    <a:pt x="969" y="16152"/>
                  </a:cubicBezTo>
                  <a:cubicBezTo>
                    <a:pt x="1453" y="16575"/>
                    <a:pt x="3388" y="17845"/>
                    <a:pt x="4417" y="18571"/>
                  </a:cubicBezTo>
                  <a:cubicBezTo>
                    <a:pt x="4707" y="18765"/>
                    <a:pt x="4968" y="18842"/>
                    <a:pt x="5208" y="18842"/>
                  </a:cubicBezTo>
                  <a:cubicBezTo>
                    <a:pt x="5568" y="18842"/>
                    <a:pt x="5880" y="18668"/>
                    <a:pt x="6171" y="18450"/>
                  </a:cubicBezTo>
                  <a:lnTo>
                    <a:pt x="9800" y="16031"/>
                  </a:lnTo>
                  <a:cubicBezTo>
                    <a:pt x="10526" y="15547"/>
                    <a:pt x="10465" y="15305"/>
                    <a:pt x="10405" y="14398"/>
                  </a:cubicBezTo>
                  <a:cubicBezTo>
                    <a:pt x="10345" y="13551"/>
                    <a:pt x="10465" y="4961"/>
                    <a:pt x="10405" y="4235"/>
                  </a:cubicBezTo>
                  <a:cubicBezTo>
                    <a:pt x="10345" y="3510"/>
                    <a:pt x="10405" y="3389"/>
                    <a:pt x="10042" y="3147"/>
                  </a:cubicBezTo>
                  <a:cubicBezTo>
                    <a:pt x="9740" y="2844"/>
                    <a:pt x="7139" y="1392"/>
                    <a:pt x="6231" y="546"/>
                  </a:cubicBezTo>
                  <a:cubicBezTo>
                    <a:pt x="5800" y="143"/>
                    <a:pt x="5491" y="0"/>
                    <a:pt x="5235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8"/>
            <p:cNvSpPr/>
            <p:nvPr/>
          </p:nvSpPr>
          <p:spPr>
            <a:xfrm>
              <a:off x="1490225" y="2967125"/>
              <a:ext cx="263150" cy="469525"/>
            </a:xfrm>
            <a:custGeom>
              <a:avLst/>
              <a:gdLst/>
              <a:ahLst/>
              <a:cxnLst/>
              <a:rect l="l" t="t" r="r" b="b"/>
              <a:pathLst>
                <a:path w="10526" h="18781" extrusionOk="0">
                  <a:moveTo>
                    <a:pt x="5195" y="0"/>
                  </a:moveTo>
                  <a:cubicBezTo>
                    <a:pt x="4931" y="0"/>
                    <a:pt x="4719" y="152"/>
                    <a:pt x="4477" y="333"/>
                  </a:cubicBezTo>
                  <a:cubicBezTo>
                    <a:pt x="3993" y="696"/>
                    <a:pt x="1574" y="2390"/>
                    <a:pt x="666" y="2995"/>
                  </a:cubicBezTo>
                  <a:cubicBezTo>
                    <a:pt x="61" y="3418"/>
                    <a:pt x="1" y="4083"/>
                    <a:pt x="1" y="5233"/>
                  </a:cubicBezTo>
                  <a:lnTo>
                    <a:pt x="1" y="14367"/>
                  </a:lnTo>
                  <a:cubicBezTo>
                    <a:pt x="1" y="15576"/>
                    <a:pt x="545" y="15637"/>
                    <a:pt x="1029" y="16060"/>
                  </a:cubicBezTo>
                  <a:cubicBezTo>
                    <a:pt x="1453" y="16484"/>
                    <a:pt x="3388" y="17754"/>
                    <a:pt x="4417" y="18480"/>
                  </a:cubicBezTo>
                  <a:cubicBezTo>
                    <a:pt x="4709" y="18699"/>
                    <a:pt x="4971" y="18781"/>
                    <a:pt x="5213" y="18781"/>
                  </a:cubicBezTo>
                  <a:cubicBezTo>
                    <a:pt x="5571" y="18781"/>
                    <a:pt x="5882" y="18600"/>
                    <a:pt x="6171" y="18419"/>
                  </a:cubicBezTo>
                  <a:lnTo>
                    <a:pt x="9800" y="16000"/>
                  </a:lnTo>
                  <a:cubicBezTo>
                    <a:pt x="10526" y="15516"/>
                    <a:pt x="10465" y="15213"/>
                    <a:pt x="10405" y="14367"/>
                  </a:cubicBezTo>
                  <a:cubicBezTo>
                    <a:pt x="10345" y="13520"/>
                    <a:pt x="10465" y="4930"/>
                    <a:pt x="10405" y="4204"/>
                  </a:cubicBezTo>
                  <a:cubicBezTo>
                    <a:pt x="10345" y="3479"/>
                    <a:pt x="10405" y="3418"/>
                    <a:pt x="10042" y="3116"/>
                  </a:cubicBezTo>
                  <a:cubicBezTo>
                    <a:pt x="9679" y="2874"/>
                    <a:pt x="7139" y="1422"/>
                    <a:pt x="6231" y="575"/>
                  </a:cubicBezTo>
                  <a:cubicBezTo>
                    <a:pt x="5778" y="152"/>
                    <a:pt x="5460" y="0"/>
                    <a:pt x="5195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8"/>
            <p:cNvSpPr/>
            <p:nvPr/>
          </p:nvSpPr>
          <p:spPr>
            <a:xfrm>
              <a:off x="1490225" y="2967850"/>
              <a:ext cx="263150" cy="468050"/>
            </a:xfrm>
            <a:custGeom>
              <a:avLst/>
              <a:gdLst/>
              <a:ahLst/>
              <a:cxnLst/>
              <a:rect l="l" t="t" r="r" b="b"/>
              <a:pathLst>
                <a:path w="10526" h="18722" extrusionOk="0">
                  <a:moveTo>
                    <a:pt x="5235" y="1"/>
                  </a:moveTo>
                  <a:cubicBezTo>
                    <a:pt x="4951" y="1"/>
                    <a:pt x="4731" y="174"/>
                    <a:pt x="4477" y="365"/>
                  </a:cubicBezTo>
                  <a:cubicBezTo>
                    <a:pt x="3993" y="728"/>
                    <a:pt x="1574" y="2361"/>
                    <a:pt x="666" y="3026"/>
                  </a:cubicBezTo>
                  <a:cubicBezTo>
                    <a:pt x="61" y="3450"/>
                    <a:pt x="1" y="4054"/>
                    <a:pt x="1" y="5204"/>
                  </a:cubicBezTo>
                  <a:lnTo>
                    <a:pt x="1" y="14338"/>
                  </a:lnTo>
                  <a:cubicBezTo>
                    <a:pt x="1" y="15487"/>
                    <a:pt x="545" y="15608"/>
                    <a:pt x="1029" y="16031"/>
                  </a:cubicBezTo>
                  <a:cubicBezTo>
                    <a:pt x="1513" y="16455"/>
                    <a:pt x="3388" y="17664"/>
                    <a:pt x="4417" y="18451"/>
                  </a:cubicBezTo>
                  <a:cubicBezTo>
                    <a:pt x="4707" y="18644"/>
                    <a:pt x="4968" y="18722"/>
                    <a:pt x="5208" y="18722"/>
                  </a:cubicBezTo>
                  <a:cubicBezTo>
                    <a:pt x="5568" y="18722"/>
                    <a:pt x="5880" y="18548"/>
                    <a:pt x="6171" y="18330"/>
                  </a:cubicBezTo>
                  <a:lnTo>
                    <a:pt x="9800" y="15910"/>
                  </a:lnTo>
                  <a:cubicBezTo>
                    <a:pt x="10526" y="15426"/>
                    <a:pt x="10465" y="15184"/>
                    <a:pt x="10405" y="14338"/>
                  </a:cubicBezTo>
                  <a:cubicBezTo>
                    <a:pt x="10345" y="13430"/>
                    <a:pt x="10465" y="4901"/>
                    <a:pt x="10405" y="4175"/>
                  </a:cubicBezTo>
                  <a:cubicBezTo>
                    <a:pt x="10345" y="3510"/>
                    <a:pt x="10345" y="3389"/>
                    <a:pt x="10042" y="3147"/>
                  </a:cubicBezTo>
                  <a:cubicBezTo>
                    <a:pt x="9679" y="2845"/>
                    <a:pt x="7139" y="1393"/>
                    <a:pt x="6231" y="546"/>
                  </a:cubicBezTo>
                  <a:cubicBezTo>
                    <a:pt x="5800" y="143"/>
                    <a:pt x="5491" y="1"/>
                    <a:pt x="5235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8"/>
            <p:cNvSpPr/>
            <p:nvPr/>
          </p:nvSpPr>
          <p:spPr>
            <a:xfrm>
              <a:off x="1491750" y="2969200"/>
              <a:ext cx="260125" cy="465200"/>
            </a:xfrm>
            <a:custGeom>
              <a:avLst/>
              <a:gdLst/>
              <a:ahLst/>
              <a:cxnLst/>
              <a:rect l="l" t="t" r="r" b="b"/>
              <a:pathLst>
                <a:path w="10405" h="18608" extrusionOk="0">
                  <a:moveTo>
                    <a:pt x="5155" y="0"/>
                  </a:moveTo>
                  <a:cubicBezTo>
                    <a:pt x="4881" y="0"/>
                    <a:pt x="4664" y="155"/>
                    <a:pt x="4416" y="311"/>
                  </a:cubicBezTo>
                  <a:cubicBezTo>
                    <a:pt x="3932" y="674"/>
                    <a:pt x="1573" y="2307"/>
                    <a:pt x="605" y="2972"/>
                  </a:cubicBezTo>
                  <a:cubicBezTo>
                    <a:pt x="61" y="3396"/>
                    <a:pt x="0" y="4061"/>
                    <a:pt x="0" y="5150"/>
                  </a:cubicBezTo>
                  <a:cubicBezTo>
                    <a:pt x="0" y="5150"/>
                    <a:pt x="0" y="12408"/>
                    <a:pt x="0" y="14223"/>
                  </a:cubicBezTo>
                  <a:cubicBezTo>
                    <a:pt x="0" y="15433"/>
                    <a:pt x="484" y="15493"/>
                    <a:pt x="968" y="15917"/>
                  </a:cubicBezTo>
                  <a:cubicBezTo>
                    <a:pt x="1452" y="16340"/>
                    <a:pt x="3327" y="17610"/>
                    <a:pt x="4356" y="18336"/>
                  </a:cubicBezTo>
                  <a:cubicBezTo>
                    <a:pt x="4646" y="18530"/>
                    <a:pt x="4907" y="18607"/>
                    <a:pt x="5147" y="18607"/>
                  </a:cubicBezTo>
                  <a:cubicBezTo>
                    <a:pt x="5507" y="18607"/>
                    <a:pt x="5819" y="18433"/>
                    <a:pt x="6110" y="18215"/>
                  </a:cubicBezTo>
                  <a:lnTo>
                    <a:pt x="9679" y="15856"/>
                  </a:lnTo>
                  <a:cubicBezTo>
                    <a:pt x="10404" y="15372"/>
                    <a:pt x="10344" y="15070"/>
                    <a:pt x="10284" y="14223"/>
                  </a:cubicBezTo>
                  <a:cubicBezTo>
                    <a:pt x="10223" y="13376"/>
                    <a:pt x="10344" y="4847"/>
                    <a:pt x="10284" y="4182"/>
                  </a:cubicBezTo>
                  <a:cubicBezTo>
                    <a:pt x="10223" y="3456"/>
                    <a:pt x="10284" y="3396"/>
                    <a:pt x="9921" y="3093"/>
                  </a:cubicBezTo>
                  <a:cubicBezTo>
                    <a:pt x="9618" y="2851"/>
                    <a:pt x="7078" y="1399"/>
                    <a:pt x="6170" y="553"/>
                  </a:cubicBezTo>
                  <a:cubicBezTo>
                    <a:pt x="5728" y="140"/>
                    <a:pt x="5416" y="0"/>
                    <a:pt x="5155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8"/>
            <p:cNvSpPr/>
            <p:nvPr/>
          </p:nvSpPr>
          <p:spPr>
            <a:xfrm>
              <a:off x="1491750" y="2969950"/>
              <a:ext cx="260125" cy="463675"/>
            </a:xfrm>
            <a:custGeom>
              <a:avLst/>
              <a:gdLst/>
              <a:ahLst/>
              <a:cxnLst/>
              <a:rect l="l" t="t" r="r" b="b"/>
              <a:pathLst>
                <a:path w="10405" h="18547" extrusionOk="0">
                  <a:moveTo>
                    <a:pt x="5155" y="1"/>
                  </a:moveTo>
                  <a:cubicBezTo>
                    <a:pt x="4881" y="1"/>
                    <a:pt x="4664" y="155"/>
                    <a:pt x="4416" y="341"/>
                  </a:cubicBezTo>
                  <a:cubicBezTo>
                    <a:pt x="3932" y="704"/>
                    <a:pt x="1573" y="2337"/>
                    <a:pt x="666" y="3003"/>
                  </a:cubicBezTo>
                  <a:cubicBezTo>
                    <a:pt x="61" y="3426"/>
                    <a:pt x="0" y="4031"/>
                    <a:pt x="0" y="5120"/>
                  </a:cubicBezTo>
                  <a:lnTo>
                    <a:pt x="0" y="14193"/>
                  </a:lnTo>
                  <a:cubicBezTo>
                    <a:pt x="0" y="15342"/>
                    <a:pt x="545" y="15463"/>
                    <a:pt x="968" y="15887"/>
                  </a:cubicBezTo>
                  <a:cubicBezTo>
                    <a:pt x="1452" y="16310"/>
                    <a:pt x="3327" y="17520"/>
                    <a:pt x="4356" y="18246"/>
                  </a:cubicBezTo>
                  <a:cubicBezTo>
                    <a:pt x="4648" y="18465"/>
                    <a:pt x="4910" y="18547"/>
                    <a:pt x="5152" y="18547"/>
                  </a:cubicBezTo>
                  <a:cubicBezTo>
                    <a:pt x="5510" y="18547"/>
                    <a:pt x="5821" y="18366"/>
                    <a:pt x="6110" y="18185"/>
                  </a:cubicBezTo>
                  <a:lnTo>
                    <a:pt x="9679" y="15826"/>
                  </a:lnTo>
                  <a:cubicBezTo>
                    <a:pt x="10404" y="15342"/>
                    <a:pt x="10344" y="15040"/>
                    <a:pt x="10284" y="14193"/>
                  </a:cubicBezTo>
                  <a:cubicBezTo>
                    <a:pt x="10223" y="13346"/>
                    <a:pt x="10344" y="4878"/>
                    <a:pt x="10284" y="4152"/>
                  </a:cubicBezTo>
                  <a:cubicBezTo>
                    <a:pt x="10223" y="3426"/>
                    <a:pt x="10284" y="3366"/>
                    <a:pt x="9921" y="3124"/>
                  </a:cubicBezTo>
                  <a:cubicBezTo>
                    <a:pt x="9618" y="2821"/>
                    <a:pt x="7017" y="1369"/>
                    <a:pt x="6170" y="523"/>
                  </a:cubicBezTo>
                  <a:cubicBezTo>
                    <a:pt x="5728" y="140"/>
                    <a:pt x="5416" y="1"/>
                    <a:pt x="5155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8"/>
            <p:cNvSpPr/>
            <p:nvPr/>
          </p:nvSpPr>
          <p:spPr>
            <a:xfrm>
              <a:off x="1491750" y="2970875"/>
              <a:ext cx="260125" cy="462000"/>
            </a:xfrm>
            <a:custGeom>
              <a:avLst/>
              <a:gdLst/>
              <a:ahLst/>
              <a:cxnLst/>
              <a:rect l="l" t="t" r="r" b="b"/>
              <a:pathLst>
                <a:path w="10405" h="18480" extrusionOk="0">
                  <a:moveTo>
                    <a:pt x="5174" y="1"/>
                  </a:moveTo>
                  <a:cubicBezTo>
                    <a:pt x="4890" y="1"/>
                    <a:pt x="4670" y="174"/>
                    <a:pt x="4416" y="365"/>
                  </a:cubicBezTo>
                  <a:cubicBezTo>
                    <a:pt x="3932" y="667"/>
                    <a:pt x="1573" y="2300"/>
                    <a:pt x="666" y="2966"/>
                  </a:cubicBezTo>
                  <a:cubicBezTo>
                    <a:pt x="61" y="3389"/>
                    <a:pt x="0" y="3994"/>
                    <a:pt x="0" y="5143"/>
                  </a:cubicBezTo>
                  <a:cubicBezTo>
                    <a:pt x="0" y="5143"/>
                    <a:pt x="0" y="12341"/>
                    <a:pt x="0" y="14156"/>
                  </a:cubicBezTo>
                  <a:cubicBezTo>
                    <a:pt x="0" y="15305"/>
                    <a:pt x="545" y="15366"/>
                    <a:pt x="1029" y="15789"/>
                  </a:cubicBezTo>
                  <a:cubicBezTo>
                    <a:pt x="1452" y="16273"/>
                    <a:pt x="3327" y="17483"/>
                    <a:pt x="4356" y="18209"/>
                  </a:cubicBezTo>
                  <a:cubicBezTo>
                    <a:pt x="4646" y="18402"/>
                    <a:pt x="4907" y="18480"/>
                    <a:pt x="5147" y="18480"/>
                  </a:cubicBezTo>
                  <a:cubicBezTo>
                    <a:pt x="5507" y="18480"/>
                    <a:pt x="5819" y="18306"/>
                    <a:pt x="6110" y="18088"/>
                  </a:cubicBezTo>
                  <a:lnTo>
                    <a:pt x="9679" y="15729"/>
                  </a:lnTo>
                  <a:cubicBezTo>
                    <a:pt x="10404" y="15245"/>
                    <a:pt x="10344" y="15003"/>
                    <a:pt x="10284" y="14156"/>
                  </a:cubicBezTo>
                  <a:cubicBezTo>
                    <a:pt x="10223" y="13309"/>
                    <a:pt x="10344" y="4841"/>
                    <a:pt x="10284" y="4115"/>
                  </a:cubicBezTo>
                  <a:cubicBezTo>
                    <a:pt x="10223" y="3450"/>
                    <a:pt x="10223" y="3329"/>
                    <a:pt x="9921" y="3087"/>
                  </a:cubicBezTo>
                  <a:cubicBezTo>
                    <a:pt x="9558" y="2784"/>
                    <a:pt x="7017" y="1393"/>
                    <a:pt x="6170" y="546"/>
                  </a:cubicBezTo>
                  <a:cubicBezTo>
                    <a:pt x="5739" y="143"/>
                    <a:pt x="5430" y="1"/>
                    <a:pt x="5174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8"/>
            <p:cNvSpPr/>
            <p:nvPr/>
          </p:nvSpPr>
          <p:spPr>
            <a:xfrm>
              <a:off x="1493250" y="2971650"/>
              <a:ext cx="257100" cy="459825"/>
            </a:xfrm>
            <a:custGeom>
              <a:avLst/>
              <a:gdLst/>
              <a:ahLst/>
              <a:cxnLst/>
              <a:rect l="l" t="t" r="r" b="b"/>
              <a:pathLst>
                <a:path w="10284" h="18393" extrusionOk="0">
                  <a:moveTo>
                    <a:pt x="5067" y="1"/>
                  </a:moveTo>
                  <a:cubicBezTo>
                    <a:pt x="4810" y="1"/>
                    <a:pt x="4598" y="152"/>
                    <a:pt x="4356" y="334"/>
                  </a:cubicBezTo>
                  <a:cubicBezTo>
                    <a:pt x="3872" y="697"/>
                    <a:pt x="1513" y="2330"/>
                    <a:pt x="606" y="2935"/>
                  </a:cubicBezTo>
                  <a:cubicBezTo>
                    <a:pt x="61" y="3358"/>
                    <a:pt x="1" y="4023"/>
                    <a:pt x="1" y="5112"/>
                  </a:cubicBezTo>
                  <a:lnTo>
                    <a:pt x="1" y="14065"/>
                  </a:lnTo>
                  <a:cubicBezTo>
                    <a:pt x="1" y="15274"/>
                    <a:pt x="485" y="15335"/>
                    <a:pt x="969" y="15758"/>
                  </a:cubicBezTo>
                  <a:cubicBezTo>
                    <a:pt x="1453" y="16182"/>
                    <a:pt x="3328" y="17391"/>
                    <a:pt x="4296" y="18117"/>
                  </a:cubicBezTo>
                  <a:cubicBezTo>
                    <a:pt x="4594" y="18316"/>
                    <a:pt x="4861" y="18392"/>
                    <a:pt x="5102" y="18392"/>
                  </a:cubicBezTo>
                  <a:cubicBezTo>
                    <a:pt x="5448" y="18392"/>
                    <a:pt x="5740" y="18235"/>
                    <a:pt x="5989" y="18057"/>
                  </a:cubicBezTo>
                  <a:lnTo>
                    <a:pt x="9619" y="15698"/>
                  </a:lnTo>
                  <a:cubicBezTo>
                    <a:pt x="10284" y="15214"/>
                    <a:pt x="10224" y="14911"/>
                    <a:pt x="10163" y="14065"/>
                  </a:cubicBezTo>
                  <a:cubicBezTo>
                    <a:pt x="10103" y="13218"/>
                    <a:pt x="10224" y="4810"/>
                    <a:pt x="10163" y="4144"/>
                  </a:cubicBezTo>
                  <a:cubicBezTo>
                    <a:pt x="10103" y="3419"/>
                    <a:pt x="10163" y="3358"/>
                    <a:pt x="9800" y="3056"/>
                  </a:cubicBezTo>
                  <a:cubicBezTo>
                    <a:pt x="9498" y="2814"/>
                    <a:pt x="6957" y="1362"/>
                    <a:pt x="6050" y="576"/>
                  </a:cubicBezTo>
                  <a:cubicBezTo>
                    <a:pt x="5626" y="152"/>
                    <a:pt x="5324" y="1"/>
                    <a:pt x="506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8"/>
            <p:cNvSpPr/>
            <p:nvPr/>
          </p:nvSpPr>
          <p:spPr>
            <a:xfrm>
              <a:off x="1493250" y="2972400"/>
              <a:ext cx="257100" cy="458975"/>
            </a:xfrm>
            <a:custGeom>
              <a:avLst/>
              <a:gdLst/>
              <a:ahLst/>
              <a:cxnLst/>
              <a:rect l="l" t="t" r="r" b="b"/>
              <a:pathLst>
                <a:path w="10284" h="18359" extrusionOk="0">
                  <a:moveTo>
                    <a:pt x="5105" y="0"/>
                  </a:moveTo>
                  <a:cubicBezTo>
                    <a:pt x="4830" y="0"/>
                    <a:pt x="4610" y="174"/>
                    <a:pt x="4356" y="364"/>
                  </a:cubicBezTo>
                  <a:cubicBezTo>
                    <a:pt x="3872" y="667"/>
                    <a:pt x="1574" y="2300"/>
                    <a:pt x="606" y="2965"/>
                  </a:cubicBezTo>
                  <a:cubicBezTo>
                    <a:pt x="61" y="3389"/>
                    <a:pt x="1" y="3993"/>
                    <a:pt x="1" y="5082"/>
                  </a:cubicBezTo>
                  <a:lnTo>
                    <a:pt x="1" y="14035"/>
                  </a:lnTo>
                  <a:cubicBezTo>
                    <a:pt x="1" y="15184"/>
                    <a:pt x="545" y="15305"/>
                    <a:pt x="969" y="15728"/>
                  </a:cubicBezTo>
                  <a:cubicBezTo>
                    <a:pt x="1453" y="16152"/>
                    <a:pt x="3328" y="17361"/>
                    <a:pt x="4296" y="18087"/>
                  </a:cubicBezTo>
                  <a:cubicBezTo>
                    <a:pt x="4586" y="18281"/>
                    <a:pt x="4847" y="18358"/>
                    <a:pt x="5083" y="18358"/>
                  </a:cubicBezTo>
                  <a:cubicBezTo>
                    <a:pt x="5438" y="18358"/>
                    <a:pt x="5735" y="18184"/>
                    <a:pt x="5989" y="17966"/>
                  </a:cubicBezTo>
                  <a:lnTo>
                    <a:pt x="9558" y="15607"/>
                  </a:lnTo>
                  <a:cubicBezTo>
                    <a:pt x="10284" y="15184"/>
                    <a:pt x="10224" y="14881"/>
                    <a:pt x="10163" y="14035"/>
                  </a:cubicBezTo>
                  <a:cubicBezTo>
                    <a:pt x="10103" y="13188"/>
                    <a:pt x="10224" y="4840"/>
                    <a:pt x="10163" y="4114"/>
                  </a:cubicBezTo>
                  <a:cubicBezTo>
                    <a:pt x="10103" y="3449"/>
                    <a:pt x="10163" y="3328"/>
                    <a:pt x="9800" y="3086"/>
                  </a:cubicBezTo>
                  <a:cubicBezTo>
                    <a:pt x="9498" y="2784"/>
                    <a:pt x="6957" y="1392"/>
                    <a:pt x="6050" y="546"/>
                  </a:cubicBezTo>
                  <a:cubicBezTo>
                    <a:pt x="5647" y="143"/>
                    <a:pt x="5354" y="0"/>
                    <a:pt x="5105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8"/>
            <p:cNvSpPr/>
            <p:nvPr/>
          </p:nvSpPr>
          <p:spPr>
            <a:xfrm>
              <a:off x="1493250" y="2973725"/>
              <a:ext cx="257100" cy="456225"/>
            </a:xfrm>
            <a:custGeom>
              <a:avLst/>
              <a:gdLst/>
              <a:ahLst/>
              <a:cxnLst/>
              <a:rect l="l" t="t" r="r" b="b"/>
              <a:pathLst>
                <a:path w="10284" h="18249" extrusionOk="0">
                  <a:moveTo>
                    <a:pt x="5087" y="1"/>
                  </a:moveTo>
                  <a:cubicBezTo>
                    <a:pt x="4821" y="1"/>
                    <a:pt x="4604" y="156"/>
                    <a:pt x="4356" y="311"/>
                  </a:cubicBezTo>
                  <a:cubicBezTo>
                    <a:pt x="3933" y="674"/>
                    <a:pt x="1574" y="2307"/>
                    <a:pt x="666" y="2912"/>
                  </a:cubicBezTo>
                  <a:cubicBezTo>
                    <a:pt x="61" y="3336"/>
                    <a:pt x="1" y="3940"/>
                    <a:pt x="1" y="5029"/>
                  </a:cubicBezTo>
                  <a:cubicBezTo>
                    <a:pt x="1" y="5029"/>
                    <a:pt x="1" y="12167"/>
                    <a:pt x="1" y="13982"/>
                  </a:cubicBezTo>
                  <a:cubicBezTo>
                    <a:pt x="1" y="15131"/>
                    <a:pt x="545" y="15191"/>
                    <a:pt x="969" y="15615"/>
                  </a:cubicBezTo>
                  <a:cubicBezTo>
                    <a:pt x="1453" y="16038"/>
                    <a:pt x="3328" y="17248"/>
                    <a:pt x="4296" y="17974"/>
                  </a:cubicBezTo>
                  <a:cubicBezTo>
                    <a:pt x="4594" y="18173"/>
                    <a:pt x="4861" y="18249"/>
                    <a:pt x="5102" y="18249"/>
                  </a:cubicBezTo>
                  <a:cubicBezTo>
                    <a:pt x="5448" y="18249"/>
                    <a:pt x="5740" y="18092"/>
                    <a:pt x="5989" y="17913"/>
                  </a:cubicBezTo>
                  <a:lnTo>
                    <a:pt x="9558" y="15554"/>
                  </a:lnTo>
                  <a:cubicBezTo>
                    <a:pt x="10284" y="15070"/>
                    <a:pt x="10224" y="14828"/>
                    <a:pt x="10163" y="13982"/>
                  </a:cubicBezTo>
                  <a:cubicBezTo>
                    <a:pt x="10103" y="13135"/>
                    <a:pt x="10224" y="4787"/>
                    <a:pt x="10163" y="4061"/>
                  </a:cubicBezTo>
                  <a:cubicBezTo>
                    <a:pt x="10103" y="3396"/>
                    <a:pt x="10103" y="3336"/>
                    <a:pt x="9800" y="3033"/>
                  </a:cubicBezTo>
                  <a:cubicBezTo>
                    <a:pt x="9437" y="2791"/>
                    <a:pt x="6957" y="1339"/>
                    <a:pt x="6050" y="553"/>
                  </a:cubicBezTo>
                  <a:cubicBezTo>
                    <a:pt x="5637" y="141"/>
                    <a:pt x="5340" y="1"/>
                    <a:pt x="5087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8"/>
            <p:cNvSpPr/>
            <p:nvPr/>
          </p:nvSpPr>
          <p:spPr>
            <a:xfrm>
              <a:off x="1494775" y="2974500"/>
              <a:ext cx="254075" cy="454925"/>
            </a:xfrm>
            <a:custGeom>
              <a:avLst/>
              <a:gdLst/>
              <a:ahLst/>
              <a:cxnLst/>
              <a:rect l="l" t="t" r="r" b="b"/>
              <a:pathLst>
                <a:path w="10163" h="18197" extrusionOk="0">
                  <a:moveTo>
                    <a:pt x="5026" y="0"/>
                  </a:moveTo>
                  <a:cubicBezTo>
                    <a:pt x="4760" y="0"/>
                    <a:pt x="4543" y="154"/>
                    <a:pt x="4295" y="341"/>
                  </a:cubicBezTo>
                  <a:cubicBezTo>
                    <a:pt x="3872" y="704"/>
                    <a:pt x="1513" y="2276"/>
                    <a:pt x="605" y="2942"/>
                  </a:cubicBezTo>
                  <a:cubicBezTo>
                    <a:pt x="0" y="3305"/>
                    <a:pt x="0" y="3970"/>
                    <a:pt x="0" y="5059"/>
                  </a:cubicBezTo>
                  <a:cubicBezTo>
                    <a:pt x="0" y="5059"/>
                    <a:pt x="0" y="12136"/>
                    <a:pt x="0" y="13890"/>
                  </a:cubicBezTo>
                  <a:cubicBezTo>
                    <a:pt x="0" y="15039"/>
                    <a:pt x="484" y="15160"/>
                    <a:pt x="968" y="15584"/>
                  </a:cubicBezTo>
                  <a:cubicBezTo>
                    <a:pt x="1392" y="16007"/>
                    <a:pt x="3267" y="17217"/>
                    <a:pt x="4235" y="17943"/>
                  </a:cubicBezTo>
                  <a:cubicBezTo>
                    <a:pt x="4510" y="18127"/>
                    <a:pt x="4760" y="18197"/>
                    <a:pt x="4986" y="18197"/>
                  </a:cubicBezTo>
                  <a:cubicBezTo>
                    <a:pt x="5357" y="18197"/>
                    <a:pt x="5666" y="18009"/>
                    <a:pt x="5928" y="17822"/>
                  </a:cubicBezTo>
                  <a:lnTo>
                    <a:pt x="9497" y="15463"/>
                  </a:lnTo>
                  <a:cubicBezTo>
                    <a:pt x="10163" y="15039"/>
                    <a:pt x="10102" y="14737"/>
                    <a:pt x="10042" y="13890"/>
                  </a:cubicBezTo>
                  <a:cubicBezTo>
                    <a:pt x="9981" y="13104"/>
                    <a:pt x="10102" y="4756"/>
                    <a:pt x="10042" y="4091"/>
                  </a:cubicBezTo>
                  <a:cubicBezTo>
                    <a:pt x="9981" y="3365"/>
                    <a:pt x="10042" y="3305"/>
                    <a:pt x="9739" y="3063"/>
                  </a:cubicBezTo>
                  <a:cubicBezTo>
                    <a:pt x="9376" y="2760"/>
                    <a:pt x="6896" y="1369"/>
                    <a:pt x="5989" y="522"/>
                  </a:cubicBezTo>
                  <a:cubicBezTo>
                    <a:pt x="5576" y="139"/>
                    <a:pt x="5279" y="0"/>
                    <a:pt x="5026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8"/>
            <p:cNvSpPr/>
            <p:nvPr/>
          </p:nvSpPr>
          <p:spPr>
            <a:xfrm>
              <a:off x="1494775" y="2975250"/>
              <a:ext cx="254075" cy="453100"/>
            </a:xfrm>
            <a:custGeom>
              <a:avLst/>
              <a:gdLst/>
              <a:ahLst/>
              <a:cxnLst/>
              <a:rect l="l" t="t" r="r" b="b"/>
              <a:pathLst>
                <a:path w="10163" h="18124" extrusionOk="0">
                  <a:moveTo>
                    <a:pt x="5026" y="0"/>
                  </a:moveTo>
                  <a:cubicBezTo>
                    <a:pt x="4760" y="0"/>
                    <a:pt x="4543" y="155"/>
                    <a:pt x="4295" y="311"/>
                  </a:cubicBezTo>
                  <a:cubicBezTo>
                    <a:pt x="3872" y="674"/>
                    <a:pt x="1513" y="2307"/>
                    <a:pt x="605" y="2912"/>
                  </a:cubicBezTo>
                  <a:cubicBezTo>
                    <a:pt x="61" y="3335"/>
                    <a:pt x="0" y="3940"/>
                    <a:pt x="0" y="5029"/>
                  </a:cubicBezTo>
                  <a:cubicBezTo>
                    <a:pt x="0" y="5029"/>
                    <a:pt x="0" y="12106"/>
                    <a:pt x="0" y="13860"/>
                  </a:cubicBezTo>
                  <a:cubicBezTo>
                    <a:pt x="0" y="15009"/>
                    <a:pt x="484" y="15070"/>
                    <a:pt x="968" y="15493"/>
                  </a:cubicBezTo>
                  <a:cubicBezTo>
                    <a:pt x="1452" y="15917"/>
                    <a:pt x="3267" y="17126"/>
                    <a:pt x="4235" y="17852"/>
                  </a:cubicBezTo>
                  <a:cubicBezTo>
                    <a:pt x="4525" y="18046"/>
                    <a:pt x="4786" y="18123"/>
                    <a:pt x="5022" y="18123"/>
                  </a:cubicBezTo>
                  <a:cubicBezTo>
                    <a:pt x="5377" y="18123"/>
                    <a:pt x="5674" y="17949"/>
                    <a:pt x="5928" y="17731"/>
                  </a:cubicBezTo>
                  <a:lnTo>
                    <a:pt x="9437" y="15433"/>
                  </a:lnTo>
                  <a:cubicBezTo>
                    <a:pt x="10163" y="14949"/>
                    <a:pt x="10102" y="14707"/>
                    <a:pt x="10042" y="13860"/>
                  </a:cubicBezTo>
                  <a:cubicBezTo>
                    <a:pt x="9981" y="13013"/>
                    <a:pt x="10102" y="4787"/>
                    <a:pt x="10042" y="4061"/>
                  </a:cubicBezTo>
                  <a:cubicBezTo>
                    <a:pt x="9981" y="3396"/>
                    <a:pt x="10042" y="3275"/>
                    <a:pt x="9679" y="3033"/>
                  </a:cubicBezTo>
                  <a:cubicBezTo>
                    <a:pt x="9376" y="2791"/>
                    <a:pt x="6896" y="1339"/>
                    <a:pt x="5989" y="553"/>
                  </a:cubicBezTo>
                  <a:cubicBezTo>
                    <a:pt x="5576" y="140"/>
                    <a:pt x="5279" y="0"/>
                    <a:pt x="5026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8"/>
            <p:cNvSpPr/>
            <p:nvPr/>
          </p:nvSpPr>
          <p:spPr>
            <a:xfrm>
              <a:off x="1494775" y="2976000"/>
              <a:ext cx="254075" cy="450925"/>
            </a:xfrm>
            <a:custGeom>
              <a:avLst/>
              <a:gdLst/>
              <a:ahLst/>
              <a:cxnLst/>
              <a:rect l="l" t="t" r="r" b="b"/>
              <a:pathLst>
                <a:path w="10163" h="18037" extrusionOk="0">
                  <a:moveTo>
                    <a:pt x="5026" y="1"/>
                  </a:moveTo>
                  <a:cubicBezTo>
                    <a:pt x="4760" y="1"/>
                    <a:pt x="4543" y="155"/>
                    <a:pt x="4295" y="341"/>
                  </a:cubicBezTo>
                  <a:cubicBezTo>
                    <a:pt x="3872" y="704"/>
                    <a:pt x="1513" y="2277"/>
                    <a:pt x="666" y="2942"/>
                  </a:cubicBezTo>
                  <a:cubicBezTo>
                    <a:pt x="61" y="3305"/>
                    <a:pt x="0" y="3910"/>
                    <a:pt x="0" y="4999"/>
                  </a:cubicBezTo>
                  <a:cubicBezTo>
                    <a:pt x="0" y="4999"/>
                    <a:pt x="0" y="12076"/>
                    <a:pt x="0" y="13830"/>
                  </a:cubicBezTo>
                  <a:cubicBezTo>
                    <a:pt x="0" y="14979"/>
                    <a:pt x="545" y="15040"/>
                    <a:pt x="968" y="15463"/>
                  </a:cubicBezTo>
                  <a:cubicBezTo>
                    <a:pt x="1452" y="15887"/>
                    <a:pt x="3267" y="17096"/>
                    <a:pt x="4235" y="17762"/>
                  </a:cubicBezTo>
                  <a:cubicBezTo>
                    <a:pt x="4533" y="17961"/>
                    <a:pt x="4790" y="18037"/>
                    <a:pt x="5023" y="18037"/>
                  </a:cubicBezTo>
                  <a:cubicBezTo>
                    <a:pt x="5358" y="18037"/>
                    <a:pt x="5643" y="17880"/>
                    <a:pt x="5928" y="17701"/>
                  </a:cubicBezTo>
                  <a:lnTo>
                    <a:pt x="9437" y="15403"/>
                  </a:lnTo>
                  <a:cubicBezTo>
                    <a:pt x="10163" y="14919"/>
                    <a:pt x="10102" y="14616"/>
                    <a:pt x="10042" y="13830"/>
                  </a:cubicBezTo>
                  <a:cubicBezTo>
                    <a:pt x="9981" y="12983"/>
                    <a:pt x="10102" y="4757"/>
                    <a:pt x="10042" y="4031"/>
                  </a:cubicBezTo>
                  <a:cubicBezTo>
                    <a:pt x="9981" y="3366"/>
                    <a:pt x="9981" y="3305"/>
                    <a:pt x="9679" y="3003"/>
                  </a:cubicBezTo>
                  <a:cubicBezTo>
                    <a:pt x="9316" y="2761"/>
                    <a:pt x="6896" y="1369"/>
                    <a:pt x="5989" y="523"/>
                  </a:cubicBezTo>
                  <a:cubicBezTo>
                    <a:pt x="5576" y="140"/>
                    <a:pt x="5279" y="1"/>
                    <a:pt x="5026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8"/>
            <p:cNvSpPr/>
            <p:nvPr/>
          </p:nvSpPr>
          <p:spPr>
            <a:xfrm>
              <a:off x="1496275" y="2976925"/>
              <a:ext cx="251075" cy="449900"/>
            </a:xfrm>
            <a:custGeom>
              <a:avLst/>
              <a:gdLst/>
              <a:ahLst/>
              <a:cxnLst/>
              <a:rect l="l" t="t" r="r" b="b"/>
              <a:pathLst>
                <a:path w="10043" h="17996" extrusionOk="0">
                  <a:moveTo>
                    <a:pt x="4984" y="1"/>
                  </a:moveTo>
                  <a:cubicBezTo>
                    <a:pt x="4709" y="1"/>
                    <a:pt x="4489" y="174"/>
                    <a:pt x="4235" y="365"/>
                  </a:cubicBezTo>
                  <a:cubicBezTo>
                    <a:pt x="3812" y="667"/>
                    <a:pt x="1513" y="2240"/>
                    <a:pt x="606" y="2905"/>
                  </a:cubicBezTo>
                  <a:cubicBezTo>
                    <a:pt x="1" y="3329"/>
                    <a:pt x="1" y="3933"/>
                    <a:pt x="1" y="4962"/>
                  </a:cubicBezTo>
                  <a:cubicBezTo>
                    <a:pt x="1" y="4962"/>
                    <a:pt x="1" y="11978"/>
                    <a:pt x="1" y="13733"/>
                  </a:cubicBezTo>
                  <a:cubicBezTo>
                    <a:pt x="1" y="14882"/>
                    <a:pt x="485" y="15003"/>
                    <a:pt x="969" y="15366"/>
                  </a:cubicBezTo>
                  <a:cubicBezTo>
                    <a:pt x="1392" y="15789"/>
                    <a:pt x="3207" y="16999"/>
                    <a:pt x="4175" y="17725"/>
                  </a:cubicBezTo>
                  <a:cubicBezTo>
                    <a:pt x="4465" y="17918"/>
                    <a:pt x="4717" y="17996"/>
                    <a:pt x="4945" y="17996"/>
                  </a:cubicBezTo>
                  <a:cubicBezTo>
                    <a:pt x="5288" y="17996"/>
                    <a:pt x="5578" y="17822"/>
                    <a:pt x="5868" y="17604"/>
                  </a:cubicBezTo>
                  <a:lnTo>
                    <a:pt x="9377" y="15305"/>
                  </a:lnTo>
                  <a:cubicBezTo>
                    <a:pt x="10042" y="14882"/>
                    <a:pt x="9982" y="14579"/>
                    <a:pt x="9921" y="13733"/>
                  </a:cubicBezTo>
                  <a:cubicBezTo>
                    <a:pt x="9861" y="12946"/>
                    <a:pt x="9982" y="4720"/>
                    <a:pt x="9921" y="4054"/>
                  </a:cubicBezTo>
                  <a:cubicBezTo>
                    <a:pt x="9861" y="3329"/>
                    <a:pt x="9921" y="3268"/>
                    <a:pt x="9619" y="3026"/>
                  </a:cubicBezTo>
                  <a:cubicBezTo>
                    <a:pt x="9256" y="2724"/>
                    <a:pt x="6776" y="1393"/>
                    <a:pt x="5929" y="546"/>
                  </a:cubicBezTo>
                  <a:cubicBezTo>
                    <a:pt x="5526" y="143"/>
                    <a:pt x="5233" y="1"/>
                    <a:pt x="4984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8"/>
            <p:cNvSpPr/>
            <p:nvPr/>
          </p:nvSpPr>
          <p:spPr>
            <a:xfrm>
              <a:off x="1496275" y="2978275"/>
              <a:ext cx="251075" cy="447150"/>
            </a:xfrm>
            <a:custGeom>
              <a:avLst/>
              <a:gdLst/>
              <a:ahLst/>
              <a:cxnLst/>
              <a:rect l="l" t="t" r="r" b="b"/>
              <a:pathLst>
                <a:path w="10043" h="17886" extrusionOk="0">
                  <a:moveTo>
                    <a:pt x="4966" y="0"/>
                  </a:moveTo>
                  <a:cubicBezTo>
                    <a:pt x="4700" y="0"/>
                    <a:pt x="4483" y="155"/>
                    <a:pt x="4235" y="311"/>
                  </a:cubicBezTo>
                  <a:cubicBezTo>
                    <a:pt x="3812" y="673"/>
                    <a:pt x="1513" y="2246"/>
                    <a:pt x="606" y="2851"/>
                  </a:cubicBezTo>
                  <a:cubicBezTo>
                    <a:pt x="61" y="3275"/>
                    <a:pt x="1" y="3879"/>
                    <a:pt x="1" y="4968"/>
                  </a:cubicBezTo>
                  <a:cubicBezTo>
                    <a:pt x="1" y="4968"/>
                    <a:pt x="1" y="11924"/>
                    <a:pt x="1" y="13679"/>
                  </a:cubicBezTo>
                  <a:cubicBezTo>
                    <a:pt x="1" y="14828"/>
                    <a:pt x="485" y="14888"/>
                    <a:pt x="969" y="15312"/>
                  </a:cubicBezTo>
                  <a:cubicBezTo>
                    <a:pt x="1392" y="15735"/>
                    <a:pt x="3207" y="16945"/>
                    <a:pt x="4175" y="17610"/>
                  </a:cubicBezTo>
                  <a:cubicBezTo>
                    <a:pt x="4473" y="17809"/>
                    <a:pt x="4730" y="17885"/>
                    <a:pt x="4963" y="17885"/>
                  </a:cubicBezTo>
                  <a:cubicBezTo>
                    <a:pt x="5298" y="17885"/>
                    <a:pt x="5583" y="17728"/>
                    <a:pt x="5868" y="17550"/>
                  </a:cubicBezTo>
                  <a:lnTo>
                    <a:pt x="9316" y="15251"/>
                  </a:lnTo>
                  <a:cubicBezTo>
                    <a:pt x="10042" y="14767"/>
                    <a:pt x="9982" y="14525"/>
                    <a:pt x="9921" y="13679"/>
                  </a:cubicBezTo>
                  <a:cubicBezTo>
                    <a:pt x="9861" y="12892"/>
                    <a:pt x="9982" y="4666"/>
                    <a:pt x="9921" y="4000"/>
                  </a:cubicBezTo>
                  <a:cubicBezTo>
                    <a:pt x="9861" y="3335"/>
                    <a:pt x="9921" y="3214"/>
                    <a:pt x="9558" y="2972"/>
                  </a:cubicBezTo>
                  <a:cubicBezTo>
                    <a:pt x="9256" y="2730"/>
                    <a:pt x="6776" y="1339"/>
                    <a:pt x="5929" y="553"/>
                  </a:cubicBezTo>
                  <a:cubicBezTo>
                    <a:pt x="5516" y="140"/>
                    <a:pt x="5219" y="0"/>
                    <a:pt x="4966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8"/>
            <p:cNvSpPr/>
            <p:nvPr/>
          </p:nvSpPr>
          <p:spPr>
            <a:xfrm>
              <a:off x="1496275" y="2979025"/>
              <a:ext cx="251075" cy="445875"/>
            </a:xfrm>
            <a:custGeom>
              <a:avLst/>
              <a:gdLst/>
              <a:ahLst/>
              <a:cxnLst/>
              <a:rect l="l" t="t" r="r" b="b"/>
              <a:pathLst>
                <a:path w="10043" h="17835" extrusionOk="0">
                  <a:moveTo>
                    <a:pt x="4966" y="0"/>
                  </a:moveTo>
                  <a:cubicBezTo>
                    <a:pt x="4700" y="0"/>
                    <a:pt x="4483" y="155"/>
                    <a:pt x="4235" y="341"/>
                  </a:cubicBezTo>
                  <a:cubicBezTo>
                    <a:pt x="3812" y="643"/>
                    <a:pt x="1513" y="2216"/>
                    <a:pt x="606" y="2882"/>
                  </a:cubicBezTo>
                  <a:cubicBezTo>
                    <a:pt x="61" y="3245"/>
                    <a:pt x="1" y="3849"/>
                    <a:pt x="1" y="4938"/>
                  </a:cubicBezTo>
                  <a:cubicBezTo>
                    <a:pt x="1" y="4938"/>
                    <a:pt x="1" y="11894"/>
                    <a:pt x="1" y="13649"/>
                  </a:cubicBezTo>
                  <a:cubicBezTo>
                    <a:pt x="1" y="14798"/>
                    <a:pt x="545" y="14858"/>
                    <a:pt x="969" y="15282"/>
                  </a:cubicBezTo>
                  <a:cubicBezTo>
                    <a:pt x="1453" y="15645"/>
                    <a:pt x="3267" y="16854"/>
                    <a:pt x="4235" y="17580"/>
                  </a:cubicBezTo>
                  <a:cubicBezTo>
                    <a:pt x="4488" y="17764"/>
                    <a:pt x="4714" y="17835"/>
                    <a:pt x="4925" y="17835"/>
                  </a:cubicBezTo>
                  <a:cubicBezTo>
                    <a:pt x="5268" y="17835"/>
                    <a:pt x="5568" y="17647"/>
                    <a:pt x="5868" y="17459"/>
                  </a:cubicBezTo>
                  <a:lnTo>
                    <a:pt x="9316" y="15161"/>
                  </a:lnTo>
                  <a:cubicBezTo>
                    <a:pt x="10042" y="14737"/>
                    <a:pt x="9982" y="14435"/>
                    <a:pt x="9921" y="13649"/>
                  </a:cubicBezTo>
                  <a:cubicBezTo>
                    <a:pt x="9861" y="12802"/>
                    <a:pt x="9982" y="4696"/>
                    <a:pt x="9921" y="3970"/>
                  </a:cubicBezTo>
                  <a:cubicBezTo>
                    <a:pt x="9861" y="3305"/>
                    <a:pt x="9861" y="3245"/>
                    <a:pt x="9558" y="3003"/>
                  </a:cubicBezTo>
                  <a:cubicBezTo>
                    <a:pt x="9256" y="2700"/>
                    <a:pt x="6776" y="1369"/>
                    <a:pt x="5929" y="523"/>
                  </a:cubicBezTo>
                  <a:cubicBezTo>
                    <a:pt x="5516" y="140"/>
                    <a:pt x="5219" y="0"/>
                    <a:pt x="4966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8"/>
            <p:cNvSpPr/>
            <p:nvPr/>
          </p:nvSpPr>
          <p:spPr>
            <a:xfrm>
              <a:off x="1496275" y="2979775"/>
              <a:ext cx="249550" cy="444125"/>
            </a:xfrm>
            <a:custGeom>
              <a:avLst/>
              <a:gdLst/>
              <a:ahLst/>
              <a:cxnLst/>
              <a:rect l="l" t="t" r="r" b="b"/>
              <a:pathLst>
                <a:path w="9982" h="17765" extrusionOk="0">
                  <a:moveTo>
                    <a:pt x="4973" y="1"/>
                  </a:moveTo>
                  <a:cubicBezTo>
                    <a:pt x="4714" y="1"/>
                    <a:pt x="4513" y="156"/>
                    <a:pt x="4296" y="311"/>
                  </a:cubicBezTo>
                  <a:cubicBezTo>
                    <a:pt x="3812" y="674"/>
                    <a:pt x="1513" y="2247"/>
                    <a:pt x="666" y="2852"/>
                  </a:cubicBezTo>
                  <a:cubicBezTo>
                    <a:pt x="61" y="3275"/>
                    <a:pt x="61" y="3880"/>
                    <a:pt x="61" y="4908"/>
                  </a:cubicBezTo>
                  <a:cubicBezTo>
                    <a:pt x="61" y="4908"/>
                    <a:pt x="61" y="11864"/>
                    <a:pt x="1" y="13558"/>
                  </a:cubicBezTo>
                  <a:cubicBezTo>
                    <a:pt x="1" y="14707"/>
                    <a:pt x="545" y="14768"/>
                    <a:pt x="969" y="15191"/>
                  </a:cubicBezTo>
                  <a:cubicBezTo>
                    <a:pt x="1453" y="15615"/>
                    <a:pt x="3267" y="16824"/>
                    <a:pt x="4235" y="17490"/>
                  </a:cubicBezTo>
                  <a:cubicBezTo>
                    <a:pt x="4508" y="17689"/>
                    <a:pt x="4751" y="17765"/>
                    <a:pt x="4975" y="17765"/>
                  </a:cubicBezTo>
                  <a:cubicBezTo>
                    <a:pt x="5298" y="17765"/>
                    <a:pt x="5583" y="17608"/>
                    <a:pt x="5868" y="17429"/>
                  </a:cubicBezTo>
                  <a:lnTo>
                    <a:pt x="9316" y="15131"/>
                  </a:lnTo>
                  <a:cubicBezTo>
                    <a:pt x="9982" y="14647"/>
                    <a:pt x="9921" y="14405"/>
                    <a:pt x="9861" y="13558"/>
                  </a:cubicBezTo>
                  <a:cubicBezTo>
                    <a:pt x="9800" y="12772"/>
                    <a:pt x="9921" y="4666"/>
                    <a:pt x="9861" y="4001"/>
                  </a:cubicBezTo>
                  <a:cubicBezTo>
                    <a:pt x="9800" y="3335"/>
                    <a:pt x="9861" y="3215"/>
                    <a:pt x="9558" y="2973"/>
                  </a:cubicBezTo>
                  <a:cubicBezTo>
                    <a:pt x="9195" y="2731"/>
                    <a:pt x="6776" y="1339"/>
                    <a:pt x="5929" y="553"/>
                  </a:cubicBezTo>
                  <a:cubicBezTo>
                    <a:pt x="5516" y="141"/>
                    <a:pt x="5219" y="1"/>
                    <a:pt x="4973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8"/>
            <p:cNvSpPr/>
            <p:nvPr/>
          </p:nvSpPr>
          <p:spPr>
            <a:xfrm>
              <a:off x="1497800" y="2980525"/>
              <a:ext cx="248025" cy="441875"/>
            </a:xfrm>
            <a:custGeom>
              <a:avLst/>
              <a:gdLst/>
              <a:ahLst/>
              <a:cxnLst/>
              <a:rect l="l" t="t" r="r" b="b"/>
              <a:pathLst>
                <a:path w="9921" h="17675" extrusionOk="0">
                  <a:moveTo>
                    <a:pt x="4912" y="1"/>
                  </a:moveTo>
                  <a:cubicBezTo>
                    <a:pt x="4653" y="1"/>
                    <a:pt x="4452" y="155"/>
                    <a:pt x="4235" y="342"/>
                  </a:cubicBezTo>
                  <a:cubicBezTo>
                    <a:pt x="3751" y="644"/>
                    <a:pt x="1513" y="2217"/>
                    <a:pt x="605" y="2882"/>
                  </a:cubicBezTo>
                  <a:cubicBezTo>
                    <a:pt x="61" y="3245"/>
                    <a:pt x="0" y="3850"/>
                    <a:pt x="0" y="4878"/>
                  </a:cubicBezTo>
                  <a:cubicBezTo>
                    <a:pt x="0" y="4878"/>
                    <a:pt x="0" y="11834"/>
                    <a:pt x="0" y="13528"/>
                  </a:cubicBezTo>
                  <a:cubicBezTo>
                    <a:pt x="0" y="14677"/>
                    <a:pt x="484" y="14738"/>
                    <a:pt x="968" y="15161"/>
                  </a:cubicBezTo>
                  <a:cubicBezTo>
                    <a:pt x="1392" y="15585"/>
                    <a:pt x="3206" y="16734"/>
                    <a:pt x="4174" y="17399"/>
                  </a:cubicBezTo>
                  <a:cubicBezTo>
                    <a:pt x="4447" y="17598"/>
                    <a:pt x="4690" y="17674"/>
                    <a:pt x="4914" y="17674"/>
                  </a:cubicBezTo>
                  <a:cubicBezTo>
                    <a:pt x="5237" y="17674"/>
                    <a:pt x="5522" y="17517"/>
                    <a:pt x="5807" y="17339"/>
                  </a:cubicBezTo>
                  <a:lnTo>
                    <a:pt x="9255" y="15101"/>
                  </a:lnTo>
                  <a:cubicBezTo>
                    <a:pt x="9921" y="14617"/>
                    <a:pt x="9860" y="14314"/>
                    <a:pt x="9800" y="13528"/>
                  </a:cubicBezTo>
                  <a:cubicBezTo>
                    <a:pt x="9739" y="12742"/>
                    <a:pt x="9860" y="4636"/>
                    <a:pt x="9800" y="3971"/>
                  </a:cubicBezTo>
                  <a:cubicBezTo>
                    <a:pt x="9739" y="3305"/>
                    <a:pt x="9800" y="3245"/>
                    <a:pt x="9437" y="2943"/>
                  </a:cubicBezTo>
                  <a:cubicBezTo>
                    <a:pt x="9134" y="2701"/>
                    <a:pt x="6715" y="1370"/>
                    <a:pt x="5868" y="523"/>
                  </a:cubicBezTo>
                  <a:cubicBezTo>
                    <a:pt x="5455" y="140"/>
                    <a:pt x="5158" y="1"/>
                    <a:pt x="4912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8"/>
            <p:cNvSpPr/>
            <p:nvPr/>
          </p:nvSpPr>
          <p:spPr>
            <a:xfrm>
              <a:off x="1497800" y="2981875"/>
              <a:ext cx="248025" cy="440425"/>
            </a:xfrm>
            <a:custGeom>
              <a:avLst/>
              <a:gdLst/>
              <a:ahLst/>
              <a:cxnLst/>
              <a:rect l="l" t="t" r="r" b="b"/>
              <a:pathLst>
                <a:path w="9921" h="17617" extrusionOk="0">
                  <a:moveTo>
                    <a:pt x="4892" y="0"/>
                  </a:moveTo>
                  <a:cubicBezTo>
                    <a:pt x="4643" y="0"/>
                    <a:pt x="4446" y="136"/>
                    <a:pt x="4235" y="288"/>
                  </a:cubicBezTo>
                  <a:cubicBezTo>
                    <a:pt x="3751" y="650"/>
                    <a:pt x="1513" y="2223"/>
                    <a:pt x="605" y="2828"/>
                  </a:cubicBezTo>
                  <a:cubicBezTo>
                    <a:pt x="61" y="3191"/>
                    <a:pt x="0" y="3796"/>
                    <a:pt x="0" y="4885"/>
                  </a:cubicBezTo>
                  <a:cubicBezTo>
                    <a:pt x="0" y="4885"/>
                    <a:pt x="0" y="11720"/>
                    <a:pt x="0" y="13474"/>
                  </a:cubicBezTo>
                  <a:cubicBezTo>
                    <a:pt x="0" y="14563"/>
                    <a:pt x="484" y="14684"/>
                    <a:pt x="968" y="15047"/>
                  </a:cubicBezTo>
                  <a:cubicBezTo>
                    <a:pt x="1392" y="15470"/>
                    <a:pt x="3206" y="16620"/>
                    <a:pt x="4174" y="17345"/>
                  </a:cubicBezTo>
                  <a:cubicBezTo>
                    <a:pt x="4440" y="17539"/>
                    <a:pt x="4677" y="17616"/>
                    <a:pt x="4897" y="17616"/>
                  </a:cubicBezTo>
                  <a:cubicBezTo>
                    <a:pt x="5227" y="17616"/>
                    <a:pt x="5517" y="17442"/>
                    <a:pt x="5807" y="17224"/>
                  </a:cubicBezTo>
                  <a:lnTo>
                    <a:pt x="9195" y="14986"/>
                  </a:lnTo>
                  <a:cubicBezTo>
                    <a:pt x="9921" y="14563"/>
                    <a:pt x="9860" y="14260"/>
                    <a:pt x="9800" y="13474"/>
                  </a:cubicBezTo>
                  <a:cubicBezTo>
                    <a:pt x="9739" y="12688"/>
                    <a:pt x="9860" y="4643"/>
                    <a:pt x="9800" y="3917"/>
                  </a:cubicBezTo>
                  <a:cubicBezTo>
                    <a:pt x="9739" y="3251"/>
                    <a:pt x="9739" y="3191"/>
                    <a:pt x="9437" y="2949"/>
                  </a:cubicBezTo>
                  <a:cubicBezTo>
                    <a:pt x="9134" y="2707"/>
                    <a:pt x="6715" y="1316"/>
                    <a:pt x="5868" y="529"/>
                  </a:cubicBezTo>
                  <a:cubicBezTo>
                    <a:pt x="5444" y="136"/>
                    <a:pt x="5142" y="0"/>
                    <a:pt x="4892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8"/>
            <p:cNvSpPr/>
            <p:nvPr/>
          </p:nvSpPr>
          <p:spPr>
            <a:xfrm>
              <a:off x="1499300" y="2982600"/>
              <a:ext cx="245025" cy="438275"/>
            </a:xfrm>
            <a:custGeom>
              <a:avLst/>
              <a:gdLst/>
              <a:ahLst/>
              <a:cxnLst/>
              <a:rect l="l" t="t" r="r" b="b"/>
              <a:pathLst>
                <a:path w="9801" h="17531" extrusionOk="0">
                  <a:moveTo>
                    <a:pt x="4873" y="0"/>
                  </a:moveTo>
                  <a:cubicBezTo>
                    <a:pt x="4604" y="0"/>
                    <a:pt x="4398" y="160"/>
                    <a:pt x="4175" y="319"/>
                  </a:cubicBezTo>
                  <a:cubicBezTo>
                    <a:pt x="3691" y="682"/>
                    <a:pt x="1453" y="2194"/>
                    <a:pt x="606" y="2799"/>
                  </a:cubicBezTo>
                  <a:cubicBezTo>
                    <a:pt x="1" y="3222"/>
                    <a:pt x="1" y="3827"/>
                    <a:pt x="1" y="4856"/>
                  </a:cubicBezTo>
                  <a:lnTo>
                    <a:pt x="1" y="13385"/>
                  </a:lnTo>
                  <a:cubicBezTo>
                    <a:pt x="1" y="14534"/>
                    <a:pt x="485" y="14594"/>
                    <a:pt x="908" y="15018"/>
                  </a:cubicBezTo>
                  <a:cubicBezTo>
                    <a:pt x="1332" y="15441"/>
                    <a:pt x="3146" y="16591"/>
                    <a:pt x="4114" y="17256"/>
                  </a:cubicBezTo>
                  <a:cubicBezTo>
                    <a:pt x="4387" y="17455"/>
                    <a:pt x="4630" y="17531"/>
                    <a:pt x="4854" y="17531"/>
                  </a:cubicBezTo>
                  <a:cubicBezTo>
                    <a:pt x="5177" y="17531"/>
                    <a:pt x="5462" y="17374"/>
                    <a:pt x="5747" y="17195"/>
                  </a:cubicBezTo>
                  <a:lnTo>
                    <a:pt x="9135" y="14957"/>
                  </a:lnTo>
                  <a:cubicBezTo>
                    <a:pt x="9800" y="14473"/>
                    <a:pt x="9740" y="14231"/>
                    <a:pt x="9679" y="13445"/>
                  </a:cubicBezTo>
                  <a:cubicBezTo>
                    <a:pt x="9619" y="12598"/>
                    <a:pt x="9740" y="4614"/>
                    <a:pt x="9679" y="3948"/>
                  </a:cubicBezTo>
                  <a:cubicBezTo>
                    <a:pt x="9619" y="3283"/>
                    <a:pt x="9679" y="3162"/>
                    <a:pt x="9377" y="2920"/>
                  </a:cubicBezTo>
                  <a:cubicBezTo>
                    <a:pt x="9014" y="2678"/>
                    <a:pt x="6655" y="1347"/>
                    <a:pt x="5808" y="500"/>
                  </a:cubicBezTo>
                  <a:cubicBezTo>
                    <a:pt x="5407" y="129"/>
                    <a:pt x="5115" y="0"/>
                    <a:pt x="4873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8"/>
            <p:cNvSpPr/>
            <p:nvPr/>
          </p:nvSpPr>
          <p:spPr>
            <a:xfrm>
              <a:off x="1499300" y="2983550"/>
              <a:ext cx="245025" cy="436150"/>
            </a:xfrm>
            <a:custGeom>
              <a:avLst/>
              <a:gdLst/>
              <a:ahLst/>
              <a:cxnLst/>
              <a:rect l="l" t="t" r="r" b="b"/>
              <a:pathLst>
                <a:path w="9801" h="17446" extrusionOk="0">
                  <a:moveTo>
                    <a:pt x="4852" y="1"/>
                  </a:moveTo>
                  <a:cubicBezTo>
                    <a:pt x="4593" y="1"/>
                    <a:pt x="4392" y="155"/>
                    <a:pt x="4175" y="342"/>
                  </a:cubicBezTo>
                  <a:cubicBezTo>
                    <a:pt x="3691" y="644"/>
                    <a:pt x="1453" y="2217"/>
                    <a:pt x="606" y="2822"/>
                  </a:cubicBezTo>
                  <a:cubicBezTo>
                    <a:pt x="61" y="3184"/>
                    <a:pt x="1" y="3789"/>
                    <a:pt x="1" y="4818"/>
                  </a:cubicBezTo>
                  <a:lnTo>
                    <a:pt x="1" y="13347"/>
                  </a:lnTo>
                  <a:cubicBezTo>
                    <a:pt x="1" y="14496"/>
                    <a:pt x="485" y="14556"/>
                    <a:pt x="908" y="14919"/>
                  </a:cubicBezTo>
                  <a:cubicBezTo>
                    <a:pt x="1392" y="15343"/>
                    <a:pt x="3146" y="16492"/>
                    <a:pt x="4114" y="17218"/>
                  </a:cubicBezTo>
                  <a:cubicBezTo>
                    <a:pt x="4371" y="17381"/>
                    <a:pt x="4601" y="17446"/>
                    <a:pt x="4814" y="17446"/>
                  </a:cubicBezTo>
                  <a:cubicBezTo>
                    <a:pt x="5153" y="17446"/>
                    <a:pt x="5450" y="17283"/>
                    <a:pt x="5747" y="17097"/>
                  </a:cubicBezTo>
                  <a:lnTo>
                    <a:pt x="9135" y="14859"/>
                  </a:lnTo>
                  <a:cubicBezTo>
                    <a:pt x="9800" y="14435"/>
                    <a:pt x="9740" y="14133"/>
                    <a:pt x="9679" y="13347"/>
                  </a:cubicBezTo>
                  <a:cubicBezTo>
                    <a:pt x="9619" y="12560"/>
                    <a:pt x="9740" y="4576"/>
                    <a:pt x="9679" y="3910"/>
                  </a:cubicBezTo>
                  <a:cubicBezTo>
                    <a:pt x="9619" y="3245"/>
                    <a:pt x="9679" y="3184"/>
                    <a:pt x="9316" y="2943"/>
                  </a:cubicBezTo>
                  <a:cubicBezTo>
                    <a:pt x="9014" y="2640"/>
                    <a:pt x="6655" y="1309"/>
                    <a:pt x="5808" y="523"/>
                  </a:cubicBezTo>
                  <a:cubicBezTo>
                    <a:pt x="5395" y="140"/>
                    <a:pt x="5098" y="1"/>
                    <a:pt x="4852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8"/>
            <p:cNvSpPr/>
            <p:nvPr/>
          </p:nvSpPr>
          <p:spPr>
            <a:xfrm>
              <a:off x="1499300" y="2984325"/>
              <a:ext cx="245025" cy="435050"/>
            </a:xfrm>
            <a:custGeom>
              <a:avLst/>
              <a:gdLst/>
              <a:ahLst/>
              <a:cxnLst/>
              <a:rect l="l" t="t" r="r" b="b"/>
              <a:pathLst>
                <a:path w="9801" h="17402" extrusionOk="0">
                  <a:moveTo>
                    <a:pt x="4852" y="0"/>
                  </a:moveTo>
                  <a:cubicBezTo>
                    <a:pt x="4593" y="0"/>
                    <a:pt x="4392" y="155"/>
                    <a:pt x="4175" y="311"/>
                  </a:cubicBezTo>
                  <a:cubicBezTo>
                    <a:pt x="3691" y="673"/>
                    <a:pt x="1513" y="2186"/>
                    <a:pt x="606" y="2791"/>
                  </a:cubicBezTo>
                  <a:cubicBezTo>
                    <a:pt x="61" y="3214"/>
                    <a:pt x="1" y="3758"/>
                    <a:pt x="1" y="4847"/>
                  </a:cubicBezTo>
                  <a:lnTo>
                    <a:pt x="1" y="13316"/>
                  </a:lnTo>
                  <a:cubicBezTo>
                    <a:pt x="1" y="14404"/>
                    <a:pt x="485" y="14465"/>
                    <a:pt x="969" y="14888"/>
                  </a:cubicBezTo>
                  <a:cubicBezTo>
                    <a:pt x="1392" y="15312"/>
                    <a:pt x="3146" y="16461"/>
                    <a:pt x="4114" y="17126"/>
                  </a:cubicBezTo>
                  <a:cubicBezTo>
                    <a:pt x="4387" y="17325"/>
                    <a:pt x="4630" y="17401"/>
                    <a:pt x="4854" y="17401"/>
                  </a:cubicBezTo>
                  <a:cubicBezTo>
                    <a:pt x="5177" y="17401"/>
                    <a:pt x="5462" y="17244"/>
                    <a:pt x="5747" y="17066"/>
                  </a:cubicBezTo>
                  <a:lnTo>
                    <a:pt x="9074" y="14828"/>
                  </a:lnTo>
                  <a:cubicBezTo>
                    <a:pt x="9800" y="14344"/>
                    <a:pt x="9740" y="14102"/>
                    <a:pt x="9679" y="13316"/>
                  </a:cubicBezTo>
                  <a:cubicBezTo>
                    <a:pt x="9619" y="12529"/>
                    <a:pt x="9740" y="4545"/>
                    <a:pt x="9679" y="3879"/>
                  </a:cubicBezTo>
                  <a:cubicBezTo>
                    <a:pt x="9619" y="3214"/>
                    <a:pt x="9619" y="3153"/>
                    <a:pt x="9316" y="2912"/>
                  </a:cubicBezTo>
                  <a:cubicBezTo>
                    <a:pt x="9014" y="2670"/>
                    <a:pt x="6594" y="1339"/>
                    <a:pt x="5808" y="552"/>
                  </a:cubicBezTo>
                  <a:cubicBezTo>
                    <a:pt x="5395" y="140"/>
                    <a:pt x="5098" y="0"/>
                    <a:pt x="4852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8"/>
            <p:cNvSpPr/>
            <p:nvPr/>
          </p:nvSpPr>
          <p:spPr>
            <a:xfrm>
              <a:off x="1499300" y="2985075"/>
              <a:ext cx="243500" cy="433125"/>
            </a:xfrm>
            <a:custGeom>
              <a:avLst/>
              <a:gdLst/>
              <a:ahLst/>
              <a:cxnLst/>
              <a:rect l="l" t="t" r="r" b="b"/>
              <a:pathLst>
                <a:path w="9740" h="17325" extrusionOk="0">
                  <a:moveTo>
                    <a:pt x="4844" y="0"/>
                  </a:moveTo>
                  <a:cubicBezTo>
                    <a:pt x="4593" y="0"/>
                    <a:pt x="4392" y="155"/>
                    <a:pt x="4175" y="341"/>
                  </a:cubicBezTo>
                  <a:cubicBezTo>
                    <a:pt x="3691" y="643"/>
                    <a:pt x="1513" y="2156"/>
                    <a:pt x="606" y="2821"/>
                  </a:cubicBezTo>
                  <a:cubicBezTo>
                    <a:pt x="61" y="3184"/>
                    <a:pt x="1" y="3789"/>
                    <a:pt x="1" y="4817"/>
                  </a:cubicBezTo>
                  <a:cubicBezTo>
                    <a:pt x="1" y="4817"/>
                    <a:pt x="1" y="11592"/>
                    <a:pt x="1" y="13286"/>
                  </a:cubicBezTo>
                  <a:cubicBezTo>
                    <a:pt x="1" y="14374"/>
                    <a:pt x="545" y="14435"/>
                    <a:pt x="969" y="14858"/>
                  </a:cubicBezTo>
                  <a:cubicBezTo>
                    <a:pt x="1392" y="15221"/>
                    <a:pt x="3146" y="16371"/>
                    <a:pt x="4114" y="17096"/>
                  </a:cubicBezTo>
                  <a:cubicBezTo>
                    <a:pt x="4371" y="17260"/>
                    <a:pt x="4601" y="17324"/>
                    <a:pt x="4814" y="17324"/>
                  </a:cubicBezTo>
                  <a:cubicBezTo>
                    <a:pt x="5153" y="17324"/>
                    <a:pt x="5450" y="17161"/>
                    <a:pt x="5747" y="16975"/>
                  </a:cubicBezTo>
                  <a:lnTo>
                    <a:pt x="9074" y="14737"/>
                  </a:lnTo>
                  <a:cubicBezTo>
                    <a:pt x="9740" y="14314"/>
                    <a:pt x="9679" y="14072"/>
                    <a:pt x="9619" y="13286"/>
                  </a:cubicBezTo>
                  <a:cubicBezTo>
                    <a:pt x="9558" y="12439"/>
                    <a:pt x="9679" y="4575"/>
                    <a:pt x="9619" y="3910"/>
                  </a:cubicBezTo>
                  <a:cubicBezTo>
                    <a:pt x="9558" y="3244"/>
                    <a:pt x="9619" y="3184"/>
                    <a:pt x="9316" y="2882"/>
                  </a:cubicBezTo>
                  <a:cubicBezTo>
                    <a:pt x="9014" y="2640"/>
                    <a:pt x="6594" y="1309"/>
                    <a:pt x="5747" y="522"/>
                  </a:cubicBezTo>
                  <a:cubicBezTo>
                    <a:pt x="5364" y="140"/>
                    <a:pt x="5082" y="0"/>
                    <a:pt x="4844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8"/>
            <p:cNvSpPr/>
            <p:nvPr/>
          </p:nvSpPr>
          <p:spPr>
            <a:xfrm>
              <a:off x="1500825" y="2986400"/>
              <a:ext cx="241975" cy="431350"/>
            </a:xfrm>
            <a:custGeom>
              <a:avLst/>
              <a:gdLst/>
              <a:ahLst/>
              <a:cxnLst/>
              <a:rect l="l" t="t" r="r" b="b"/>
              <a:pathLst>
                <a:path w="9679" h="17254" extrusionOk="0">
                  <a:moveTo>
                    <a:pt x="4764" y="1"/>
                  </a:moveTo>
                  <a:cubicBezTo>
                    <a:pt x="4522" y="1"/>
                    <a:pt x="4325" y="137"/>
                    <a:pt x="4114" y="288"/>
                  </a:cubicBezTo>
                  <a:cubicBezTo>
                    <a:pt x="3690" y="651"/>
                    <a:pt x="1452" y="2163"/>
                    <a:pt x="605" y="2768"/>
                  </a:cubicBezTo>
                  <a:cubicBezTo>
                    <a:pt x="61" y="3131"/>
                    <a:pt x="0" y="3736"/>
                    <a:pt x="0" y="4764"/>
                  </a:cubicBezTo>
                  <a:cubicBezTo>
                    <a:pt x="0" y="4764"/>
                    <a:pt x="0" y="11478"/>
                    <a:pt x="0" y="13172"/>
                  </a:cubicBezTo>
                  <a:cubicBezTo>
                    <a:pt x="0" y="14261"/>
                    <a:pt x="484" y="14382"/>
                    <a:pt x="908" y="14745"/>
                  </a:cubicBezTo>
                  <a:cubicBezTo>
                    <a:pt x="1331" y="15168"/>
                    <a:pt x="3085" y="16318"/>
                    <a:pt x="4053" y="16983"/>
                  </a:cubicBezTo>
                  <a:cubicBezTo>
                    <a:pt x="4319" y="17176"/>
                    <a:pt x="4556" y="17254"/>
                    <a:pt x="4772" y="17254"/>
                  </a:cubicBezTo>
                  <a:cubicBezTo>
                    <a:pt x="5096" y="17254"/>
                    <a:pt x="5372" y="17080"/>
                    <a:pt x="5626" y="16862"/>
                  </a:cubicBezTo>
                  <a:lnTo>
                    <a:pt x="9013" y="14684"/>
                  </a:lnTo>
                  <a:cubicBezTo>
                    <a:pt x="9679" y="14261"/>
                    <a:pt x="9618" y="13958"/>
                    <a:pt x="9558" y="13172"/>
                  </a:cubicBezTo>
                  <a:cubicBezTo>
                    <a:pt x="9497" y="12386"/>
                    <a:pt x="9618" y="4522"/>
                    <a:pt x="9558" y="3857"/>
                  </a:cubicBezTo>
                  <a:cubicBezTo>
                    <a:pt x="9497" y="3191"/>
                    <a:pt x="9558" y="3131"/>
                    <a:pt x="9195" y="2889"/>
                  </a:cubicBezTo>
                  <a:cubicBezTo>
                    <a:pt x="8892" y="2647"/>
                    <a:pt x="6533" y="1316"/>
                    <a:pt x="5686" y="530"/>
                  </a:cubicBezTo>
                  <a:cubicBezTo>
                    <a:pt x="5293" y="137"/>
                    <a:pt x="5006" y="1"/>
                    <a:pt x="4764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8"/>
            <p:cNvSpPr/>
            <p:nvPr/>
          </p:nvSpPr>
          <p:spPr>
            <a:xfrm>
              <a:off x="1500825" y="2987125"/>
              <a:ext cx="241975" cy="429225"/>
            </a:xfrm>
            <a:custGeom>
              <a:avLst/>
              <a:gdLst/>
              <a:ahLst/>
              <a:cxnLst/>
              <a:rect l="l" t="t" r="r" b="b"/>
              <a:pathLst>
                <a:path w="9679" h="17169" extrusionOk="0">
                  <a:moveTo>
                    <a:pt x="4803" y="1"/>
                  </a:moveTo>
                  <a:cubicBezTo>
                    <a:pt x="4543" y="1"/>
                    <a:pt x="4337" y="160"/>
                    <a:pt x="4114" y="319"/>
                  </a:cubicBezTo>
                  <a:cubicBezTo>
                    <a:pt x="3690" y="622"/>
                    <a:pt x="1452" y="2134"/>
                    <a:pt x="605" y="2739"/>
                  </a:cubicBezTo>
                  <a:cubicBezTo>
                    <a:pt x="61" y="3162"/>
                    <a:pt x="0" y="3707"/>
                    <a:pt x="0" y="4735"/>
                  </a:cubicBezTo>
                  <a:lnTo>
                    <a:pt x="0" y="13143"/>
                  </a:lnTo>
                  <a:cubicBezTo>
                    <a:pt x="0" y="14232"/>
                    <a:pt x="484" y="14292"/>
                    <a:pt x="908" y="14716"/>
                  </a:cubicBezTo>
                  <a:cubicBezTo>
                    <a:pt x="1392" y="15079"/>
                    <a:pt x="3146" y="16228"/>
                    <a:pt x="4053" y="16893"/>
                  </a:cubicBezTo>
                  <a:cubicBezTo>
                    <a:pt x="4326" y="17092"/>
                    <a:pt x="4569" y="17168"/>
                    <a:pt x="4789" y="17168"/>
                  </a:cubicBezTo>
                  <a:cubicBezTo>
                    <a:pt x="5106" y="17168"/>
                    <a:pt x="5376" y="17011"/>
                    <a:pt x="5626" y="16833"/>
                  </a:cubicBezTo>
                  <a:lnTo>
                    <a:pt x="8953" y="14655"/>
                  </a:lnTo>
                  <a:cubicBezTo>
                    <a:pt x="9679" y="14171"/>
                    <a:pt x="9618" y="13929"/>
                    <a:pt x="9558" y="13143"/>
                  </a:cubicBezTo>
                  <a:cubicBezTo>
                    <a:pt x="9497" y="12357"/>
                    <a:pt x="9618" y="4493"/>
                    <a:pt x="9558" y="3828"/>
                  </a:cubicBezTo>
                  <a:cubicBezTo>
                    <a:pt x="9497" y="3223"/>
                    <a:pt x="9497" y="3102"/>
                    <a:pt x="9195" y="2860"/>
                  </a:cubicBezTo>
                  <a:cubicBezTo>
                    <a:pt x="8892" y="2618"/>
                    <a:pt x="6533" y="1287"/>
                    <a:pt x="5686" y="501"/>
                  </a:cubicBezTo>
                  <a:cubicBezTo>
                    <a:pt x="5314" y="129"/>
                    <a:pt x="5037" y="1"/>
                    <a:pt x="4803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8"/>
            <p:cNvSpPr/>
            <p:nvPr/>
          </p:nvSpPr>
          <p:spPr>
            <a:xfrm>
              <a:off x="1500825" y="2988100"/>
              <a:ext cx="240475" cy="427500"/>
            </a:xfrm>
            <a:custGeom>
              <a:avLst/>
              <a:gdLst/>
              <a:ahLst/>
              <a:cxnLst/>
              <a:rect l="l" t="t" r="r" b="b"/>
              <a:pathLst>
                <a:path w="9619" h="17100" extrusionOk="0">
                  <a:moveTo>
                    <a:pt x="4783" y="0"/>
                  </a:moveTo>
                  <a:cubicBezTo>
                    <a:pt x="4532" y="0"/>
                    <a:pt x="4331" y="155"/>
                    <a:pt x="4114" y="341"/>
                  </a:cubicBezTo>
                  <a:cubicBezTo>
                    <a:pt x="3690" y="643"/>
                    <a:pt x="1452" y="2156"/>
                    <a:pt x="605" y="2761"/>
                  </a:cubicBezTo>
                  <a:cubicBezTo>
                    <a:pt x="61" y="3123"/>
                    <a:pt x="0" y="3728"/>
                    <a:pt x="0" y="4757"/>
                  </a:cubicBezTo>
                  <a:cubicBezTo>
                    <a:pt x="0" y="4757"/>
                    <a:pt x="0" y="11410"/>
                    <a:pt x="0" y="13104"/>
                  </a:cubicBezTo>
                  <a:cubicBezTo>
                    <a:pt x="0" y="14193"/>
                    <a:pt x="545" y="14253"/>
                    <a:pt x="968" y="14616"/>
                  </a:cubicBezTo>
                  <a:cubicBezTo>
                    <a:pt x="1392" y="15040"/>
                    <a:pt x="3146" y="16189"/>
                    <a:pt x="4053" y="16854"/>
                  </a:cubicBezTo>
                  <a:cubicBezTo>
                    <a:pt x="4325" y="17027"/>
                    <a:pt x="4566" y="17099"/>
                    <a:pt x="4786" y="17099"/>
                  </a:cubicBezTo>
                  <a:cubicBezTo>
                    <a:pt x="5104" y="17099"/>
                    <a:pt x="5375" y="16948"/>
                    <a:pt x="5626" y="16733"/>
                  </a:cubicBezTo>
                  <a:lnTo>
                    <a:pt x="8953" y="14556"/>
                  </a:lnTo>
                  <a:cubicBezTo>
                    <a:pt x="9618" y="14132"/>
                    <a:pt x="9558" y="13890"/>
                    <a:pt x="9497" y="13104"/>
                  </a:cubicBezTo>
                  <a:cubicBezTo>
                    <a:pt x="9437" y="12318"/>
                    <a:pt x="9558" y="4515"/>
                    <a:pt x="9497" y="3849"/>
                  </a:cubicBezTo>
                  <a:cubicBezTo>
                    <a:pt x="9437" y="3184"/>
                    <a:pt x="9497" y="3123"/>
                    <a:pt x="9195" y="2882"/>
                  </a:cubicBezTo>
                  <a:cubicBezTo>
                    <a:pt x="8892" y="2579"/>
                    <a:pt x="6533" y="1309"/>
                    <a:pt x="5686" y="522"/>
                  </a:cubicBezTo>
                  <a:cubicBezTo>
                    <a:pt x="5303" y="140"/>
                    <a:pt x="5021" y="0"/>
                    <a:pt x="4783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8"/>
            <p:cNvSpPr/>
            <p:nvPr/>
          </p:nvSpPr>
          <p:spPr>
            <a:xfrm>
              <a:off x="1502325" y="2989225"/>
              <a:ext cx="238975" cy="425600"/>
            </a:xfrm>
            <a:custGeom>
              <a:avLst/>
              <a:gdLst/>
              <a:ahLst/>
              <a:cxnLst/>
              <a:rect l="l" t="t" r="r" b="b"/>
              <a:pathLst>
                <a:path w="9559" h="17024" extrusionOk="0">
                  <a:moveTo>
                    <a:pt x="4725" y="1"/>
                  </a:moveTo>
                  <a:cubicBezTo>
                    <a:pt x="4473" y="1"/>
                    <a:pt x="4271" y="140"/>
                    <a:pt x="4054" y="296"/>
                  </a:cubicBezTo>
                  <a:cubicBezTo>
                    <a:pt x="3630" y="598"/>
                    <a:pt x="1453" y="2111"/>
                    <a:pt x="606" y="2716"/>
                  </a:cubicBezTo>
                  <a:cubicBezTo>
                    <a:pt x="61" y="3078"/>
                    <a:pt x="1" y="3683"/>
                    <a:pt x="1" y="4712"/>
                  </a:cubicBezTo>
                  <a:lnTo>
                    <a:pt x="1" y="12999"/>
                  </a:lnTo>
                  <a:cubicBezTo>
                    <a:pt x="1" y="14087"/>
                    <a:pt x="485" y="14148"/>
                    <a:pt x="908" y="14571"/>
                  </a:cubicBezTo>
                  <a:cubicBezTo>
                    <a:pt x="1332" y="14934"/>
                    <a:pt x="3086" y="16084"/>
                    <a:pt x="3993" y="16749"/>
                  </a:cubicBezTo>
                  <a:cubicBezTo>
                    <a:pt x="4266" y="16948"/>
                    <a:pt x="4509" y="17024"/>
                    <a:pt x="4729" y="17024"/>
                  </a:cubicBezTo>
                  <a:cubicBezTo>
                    <a:pt x="5046" y="17024"/>
                    <a:pt x="5316" y="16867"/>
                    <a:pt x="5566" y="16688"/>
                  </a:cubicBezTo>
                  <a:lnTo>
                    <a:pt x="8893" y="14511"/>
                  </a:lnTo>
                  <a:cubicBezTo>
                    <a:pt x="9558" y="14027"/>
                    <a:pt x="9498" y="13785"/>
                    <a:pt x="9437" y="12999"/>
                  </a:cubicBezTo>
                  <a:cubicBezTo>
                    <a:pt x="9377" y="12212"/>
                    <a:pt x="9498" y="4470"/>
                    <a:pt x="9437" y="3804"/>
                  </a:cubicBezTo>
                  <a:cubicBezTo>
                    <a:pt x="9377" y="3139"/>
                    <a:pt x="9437" y="3078"/>
                    <a:pt x="9135" y="2837"/>
                  </a:cubicBezTo>
                  <a:cubicBezTo>
                    <a:pt x="8772" y="2595"/>
                    <a:pt x="6473" y="1264"/>
                    <a:pt x="5626" y="477"/>
                  </a:cubicBezTo>
                  <a:cubicBezTo>
                    <a:pt x="5245" y="125"/>
                    <a:pt x="4963" y="1"/>
                    <a:pt x="4725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8"/>
            <p:cNvSpPr/>
            <p:nvPr/>
          </p:nvSpPr>
          <p:spPr>
            <a:xfrm>
              <a:off x="1502325" y="2989600"/>
              <a:ext cx="238975" cy="424050"/>
            </a:xfrm>
            <a:custGeom>
              <a:avLst/>
              <a:gdLst/>
              <a:ahLst/>
              <a:cxnLst/>
              <a:rect l="l" t="t" r="r" b="b"/>
              <a:pathLst>
                <a:path w="9559" h="16962" extrusionOk="0">
                  <a:moveTo>
                    <a:pt x="4723" y="1"/>
                  </a:moveTo>
                  <a:cubicBezTo>
                    <a:pt x="4472" y="1"/>
                    <a:pt x="4271" y="155"/>
                    <a:pt x="4054" y="341"/>
                  </a:cubicBezTo>
                  <a:cubicBezTo>
                    <a:pt x="3630" y="644"/>
                    <a:pt x="1453" y="2156"/>
                    <a:pt x="606" y="2761"/>
                  </a:cubicBezTo>
                  <a:cubicBezTo>
                    <a:pt x="61" y="3124"/>
                    <a:pt x="1" y="3668"/>
                    <a:pt x="1" y="4697"/>
                  </a:cubicBezTo>
                  <a:lnTo>
                    <a:pt x="1" y="12984"/>
                  </a:lnTo>
                  <a:cubicBezTo>
                    <a:pt x="1" y="14072"/>
                    <a:pt x="485" y="14133"/>
                    <a:pt x="908" y="14556"/>
                  </a:cubicBezTo>
                  <a:cubicBezTo>
                    <a:pt x="1332" y="14919"/>
                    <a:pt x="3086" y="16069"/>
                    <a:pt x="3993" y="16734"/>
                  </a:cubicBezTo>
                  <a:cubicBezTo>
                    <a:pt x="4250" y="16897"/>
                    <a:pt x="4480" y="16962"/>
                    <a:pt x="4689" y="16962"/>
                  </a:cubicBezTo>
                  <a:cubicBezTo>
                    <a:pt x="5023" y="16962"/>
                    <a:pt x="5306" y="16799"/>
                    <a:pt x="5566" y="16613"/>
                  </a:cubicBezTo>
                  <a:lnTo>
                    <a:pt x="8893" y="14435"/>
                  </a:lnTo>
                  <a:cubicBezTo>
                    <a:pt x="9558" y="14012"/>
                    <a:pt x="9498" y="13770"/>
                    <a:pt x="9437" y="12984"/>
                  </a:cubicBezTo>
                  <a:cubicBezTo>
                    <a:pt x="9377" y="12197"/>
                    <a:pt x="9498" y="4455"/>
                    <a:pt x="9437" y="3789"/>
                  </a:cubicBezTo>
                  <a:cubicBezTo>
                    <a:pt x="9377" y="3184"/>
                    <a:pt x="9377" y="3063"/>
                    <a:pt x="9074" y="2822"/>
                  </a:cubicBezTo>
                  <a:cubicBezTo>
                    <a:pt x="8772" y="2580"/>
                    <a:pt x="6473" y="1309"/>
                    <a:pt x="5626" y="523"/>
                  </a:cubicBezTo>
                  <a:cubicBezTo>
                    <a:pt x="5243" y="140"/>
                    <a:pt x="4961" y="1"/>
                    <a:pt x="4723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8"/>
            <p:cNvSpPr/>
            <p:nvPr/>
          </p:nvSpPr>
          <p:spPr>
            <a:xfrm>
              <a:off x="1502325" y="2990750"/>
              <a:ext cx="237450" cy="422575"/>
            </a:xfrm>
            <a:custGeom>
              <a:avLst/>
              <a:gdLst/>
              <a:ahLst/>
              <a:cxnLst/>
              <a:rect l="l" t="t" r="r" b="b"/>
              <a:pathLst>
                <a:path w="9498" h="16903" extrusionOk="0">
                  <a:moveTo>
                    <a:pt x="4725" y="0"/>
                  </a:moveTo>
                  <a:cubicBezTo>
                    <a:pt x="4473" y="0"/>
                    <a:pt x="4271" y="140"/>
                    <a:pt x="4054" y="295"/>
                  </a:cubicBezTo>
                  <a:cubicBezTo>
                    <a:pt x="3630" y="598"/>
                    <a:pt x="1453" y="2110"/>
                    <a:pt x="606" y="2715"/>
                  </a:cubicBezTo>
                  <a:cubicBezTo>
                    <a:pt x="61" y="3078"/>
                    <a:pt x="1" y="3683"/>
                    <a:pt x="1" y="4651"/>
                  </a:cubicBezTo>
                  <a:cubicBezTo>
                    <a:pt x="1" y="4651"/>
                    <a:pt x="1" y="11244"/>
                    <a:pt x="1" y="12938"/>
                  </a:cubicBezTo>
                  <a:cubicBezTo>
                    <a:pt x="1" y="13966"/>
                    <a:pt x="485" y="14087"/>
                    <a:pt x="908" y="14450"/>
                  </a:cubicBezTo>
                  <a:cubicBezTo>
                    <a:pt x="1392" y="14873"/>
                    <a:pt x="3086" y="15962"/>
                    <a:pt x="3993" y="16627"/>
                  </a:cubicBezTo>
                  <a:cubicBezTo>
                    <a:pt x="4266" y="16826"/>
                    <a:pt x="4509" y="16902"/>
                    <a:pt x="4729" y="16902"/>
                  </a:cubicBezTo>
                  <a:cubicBezTo>
                    <a:pt x="5046" y="16902"/>
                    <a:pt x="5316" y="16745"/>
                    <a:pt x="5566" y="16567"/>
                  </a:cubicBezTo>
                  <a:lnTo>
                    <a:pt x="8832" y="14389"/>
                  </a:lnTo>
                  <a:cubicBezTo>
                    <a:pt x="9498" y="13966"/>
                    <a:pt x="9437" y="13663"/>
                    <a:pt x="9377" y="12938"/>
                  </a:cubicBezTo>
                  <a:cubicBezTo>
                    <a:pt x="9316" y="12151"/>
                    <a:pt x="9437" y="4409"/>
                    <a:pt x="9377" y="3804"/>
                  </a:cubicBezTo>
                  <a:cubicBezTo>
                    <a:pt x="9316" y="3138"/>
                    <a:pt x="9377" y="3078"/>
                    <a:pt x="9074" y="2836"/>
                  </a:cubicBezTo>
                  <a:cubicBezTo>
                    <a:pt x="8772" y="2594"/>
                    <a:pt x="6473" y="1263"/>
                    <a:pt x="5626" y="477"/>
                  </a:cubicBezTo>
                  <a:cubicBezTo>
                    <a:pt x="5245" y="125"/>
                    <a:pt x="4963" y="0"/>
                    <a:pt x="4725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8"/>
            <p:cNvSpPr/>
            <p:nvPr/>
          </p:nvSpPr>
          <p:spPr>
            <a:xfrm>
              <a:off x="1503850" y="2991675"/>
              <a:ext cx="235925" cy="420125"/>
            </a:xfrm>
            <a:custGeom>
              <a:avLst/>
              <a:gdLst/>
              <a:ahLst/>
              <a:cxnLst/>
              <a:rect l="l" t="t" r="r" b="b"/>
              <a:pathLst>
                <a:path w="9437" h="16805" extrusionOk="0">
                  <a:moveTo>
                    <a:pt x="4682" y="0"/>
                  </a:moveTo>
                  <a:cubicBezTo>
                    <a:pt x="4422" y="0"/>
                    <a:pt x="4216" y="160"/>
                    <a:pt x="3993" y="319"/>
                  </a:cubicBezTo>
                  <a:cubicBezTo>
                    <a:pt x="3569" y="621"/>
                    <a:pt x="1392" y="2134"/>
                    <a:pt x="545" y="2678"/>
                  </a:cubicBezTo>
                  <a:cubicBezTo>
                    <a:pt x="61" y="3101"/>
                    <a:pt x="0" y="3646"/>
                    <a:pt x="0" y="4674"/>
                  </a:cubicBezTo>
                  <a:cubicBezTo>
                    <a:pt x="0" y="4674"/>
                    <a:pt x="0" y="11207"/>
                    <a:pt x="0" y="12840"/>
                  </a:cubicBezTo>
                  <a:cubicBezTo>
                    <a:pt x="0" y="13929"/>
                    <a:pt x="484" y="13989"/>
                    <a:pt x="908" y="14413"/>
                  </a:cubicBezTo>
                  <a:cubicBezTo>
                    <a:pt x="1331" y="14776"/>
                    <a:pt x="3025" y="15925"/>
                    <a:pt x="3932" y="16530"/>
                  </a:cubicBezTo>
                  <a:cubicBezTo>
                    <a:pt x="4205" y="16729"/>
                    <a:pt x="4448" y="16805"/>
                    <a:pt x="4668" y="16805"/>
                  </a:cubicBezTo>
                  <a:cubicBezTo>
                    <a:pt x="4985" y="16805"/>
                    <a:pt x="5255" y="16648"/>
                    <a:pt x="5505" y="16469"/>
                  </a:cubicBezTo>
                  <a:lnTo>
                    <a:pt x="8771" y="14292"/>
                  </a:lnTo>
                  <a:cubicBezTo>
                    <a:pt x="9437" y="13868"/>
                    <a:pt x="9376" y="13626"/>
                    <a:pt x="9316" y="12840"/>
                  </a:cubicBezTo>
                  <a:cubicBezTo>
                    <a:pt x="9255" y="12114"/>
                    <a:pt x="9376" y="4432"/>
                    <a:pt x="9316" y="3767"/>
                  </a:cubicBezTo>
                  <a:cubicBezTo>
                    <a:pt x="9255" y="3101"/>
                    <a:pt x="9316" y="3041"/>
                    <a:pt x="9013" y="2799"/>
                  </a:cubicBezTo>
                  <a:cubicBezTo>
                    <a:pt x="8711" y="2557"/>
                    <a:pt x="6352" y="1287"/>
                    <a:pt x="5565" y="500"/>
                  </a:cubicBezTo>
                  <a:cubicBezTo>
                    <a:pt x="5193" y="129"/>
                    <a:pt x="4916" y="0"/>
                    <a:pt x="4682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8"/>
            <p:cNvSpPr/>
            <p:nvPr/>
          </p:nvSpPr>
          <p:spPr>
            <a:xfrm>
              <a:off x="1503850" y="2992450"/>
              <a:ext cx="235925" cy="418600"/>
            </a:xfrm>
            <a:custGeom>
              <a:avLst/>
              <a:gdLst/>
              <a:ahLst/>
              <a:cxnLst/>
              <a:rect l="l" t="t" r="r" b="b"/>
              <a:pathLst>
                <a:path w="9437" h="16744" extrusionOk="0">
                  <a:moveTo>
                    <a:pt x="4643" y="1"/>
                  </a:moveTo>
                  <a:cubicBezTo>
                    <a:pt x="4401" y="1"/>
                    <a:pt x="4204" y="137"/>
                    <a:pt x="3993" y="288"/>
                  </a:cubicBezTo>
                  <a:cubicBezTo>
                    <a:pt x="3569" y="651"/>
                    <a:pt x="1452" y="2103"/>
                    <a:pt x="605" y="2708"/>
                  </a:cubicBezTo>
                  <a:cubicBezTo>
                    <a:pt x="61" y="3070"/>
                    <a:pt x="0" y="3615"/>
                    <a:pt x="0" y="4643"/>
                  </a:cubicBezTo>
                  <a:lnTo>
                    <a:pt x="0" y="12809"/>
                  </a:lnTo>
                  <a:cubicBezTo>
                    <a:pt x="0" y="13898"/>
                    <a:pt x="484" y="13958"/>
                    <a:pt x="908" y="14321"/>
                  </a:cubicBezTo>
                  <a:cubicBezTo>
                    <a:pt x="1331" y="14745"/>
                    <a:pt x="3025" y="15834"/>
                    <a:pt x="3932" y="16499"/>
                  </a:cubicBezTo>
                  <a:cubicBezTo>
                    <a:pt x="4204" y="16672"/>
                    <a:pt x="4445" y="16744"/>
                    <a:pt x="4665" y="16744"/>
                  </a:cubicBezTo>
                  <a:cubicBezTo>
                    <a:pt x="4983" y="16744"/>
                    <a:pt x="5254" y="16593"/>
                    <a:pt x="5505" y="16378"/>
                  </a:cubicBezTo>
                  <a:lnTo>
                    <a:pt x="8771" y="14261"/>
                  </a:lnTo>
                  <a:cubicBezTo>
                    <a:pt x="9437" y="13837"/>
                    <a:pt x="9376" y="13595"/>
                    <a:pt x="9316" y="12809"/>
                  </a:cubicBezTo>
                  <a:cubicBezTo>
                    <a:pt x="9255" y="12023"/>
                    <a:pt x="9376" y="4401"/>
                    <a:pt x="9316" y="3736"/>
                  </a:cubicBezTo>
                  <a:cubicBezTo>
                    <a:pt x="9255" y="3131"/>
                    <a:pt x="9255" y="3070"/>
                    <a:pt x="8953" y="2828"/>
                  </a:cubicBezTo>
                  <a:cubicBezTo>
                    <a:pt x="8650" y="2587"/>
                    <a:pt x="6352" y="1256"/>
                    <a:pt x="5565" y="530"/>
                  </a:cubicBezTo>
                  <a:cubicBezTo>
                    <a:pt x="5172" y="137"/>
                    <a:pt x="4885" y="1"/>
                    <a:pt x="4643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8"/>
            <p:cNvSpPr/>
            <p:nvPr/>
          </p:nvSpPr>
          <p:spPr>
            <a:xfrm>
              <a:off x="1503850" y="2993775"/>
              <a:ext cx="234425" cy="416525"/>
            </a:xfrm>
            <a:custGeom>
              <a:avLst/>
              <a:gdLst/>
              <a:ahLst/>
              <a:cxnLst/>
              <a:rect l="l" t="t" r="r" b="b"/>
              <a:pathLst>
                <a:path w="9377" h="16661" extrusionOk="0">
                  <a:moveTo>
                    <a:pt x="4664" y="0"/>
                  </a:moveTo>
                  <a:cubicBezTo>
                    <a:pt x="4412" y="0"/>
                    <a:pt x="4210" y="140"/>
                    <a:pt x="3993" y="295"/>
                  </a:cubicBezTo>
                  <a:cubicBezTo>
                    <a:pt x="3569" y="598"/>
                    <a:pt x="1452" y="2050"/>
                    <a:pt x="605" y="2655"/>
                  </a:cubicBezTo>
                  <a:cubicBezTo>
                    <a:pt x="61" y="3017"/>
                    <a:pt x="0" y="3622"/>
                    <a:pt x="0" y="4590"/>
                  </a:cubicBezTo>
                  <a:lnTo>
                    <a:pt x="0" y="12756"/>
                  </a:lnTo>
                  <a:cubicBezTo>
                    <a:pt x="0" y="13784"/>
                    <a:pt x="484" y="13845"/>
                    <a:pt x="908" y="14268"/>
                  </a:cubicBezTo>
                  <a:cubicBezTo>
                    <a:pt x="1331" y="14631"/>
                    <a:pt x="3025" y="15781"/>
                    <a:pt x="3932" y="16385"/>
                  </a:cubicBezTo>
                  <a:cubicBezTo>
                    <a:pt x="4205" y="16584"/>
                    <a:pt x="4448" y="16660"/>
                    <a:pt x="4668" y="16660"/>
                  </a:cubicBezTo>
                  <a:cubicBezTo>
                    <a:pt x="4985" y="16660"/>
                    <a:pt x="5255" y="16503"/>
                    <a:pt x="5505" y="16325"/>
                  </a:cubicBezTo>
                  <a:lnTo>
                    <a:pt x="8711" y="14208"/>
                  </a:lnTo>
                  <a:cubicBezTo>
                    <a:pt x="9376" y="13724"/>
                    <a:pt x="9316" y="13482"/>
                    <a:pt x="9255" y="12756"/>
                  </a:cubicBezTo>
                  <a:cubicBezTo>
                    <a:pt x="9195" y="11970"/>
                    <a:pt x="9316" y="4348"/>
                    <a:pt x="9255" y="3743"/>
                  </a:cubicBezTo>
                  <a:cubicBezTo>
                    <a:pt x="9195" y="3078"/>
                    <a:pt x="9255" y="3017"/>
                    <a:pt x="8953" y="2775"/>
                  </a:cubicBezTo>
                  <a:cubicBezTo>
                    <a:pt x="8650" y="2534"/>
                    <a:pt x="6352" y="1263"/>
                    <a:pt x="5565" y="477"/>
                  </a:cubicBezTo>
                  <a:cubicBezTo>
                    <a:pt x="5184" y="125"/>
                    <a:pt x="4902" y="0"/>
                    <a:pt x="4664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8"/>
            <p:cNvSpPr/>
            <p:nvPr/>
          </p:nvSpPr>
          <p:spPr>
            <a:xfrm>
              <a:off x="1505350" y="2994150"/>
              <a:ext cx="232925" cy="414975"/>
            </a:xfrm>
            <a:custGeom>
              <a:avLst/>
              <a:gdLst/>
              <a:ahLst/>
              <a:cxnLst/>
              <a:rect l="l" t="t" r="r" b="b"/>
              <a:pathLst>
                <a:path w="9317" h="16599" extrusionOk="0">
                  <a:moveTo>
                    <a:pt x="4602" y="0"/>
                  </a:moveTo>
                  <a:cubicBezTo>
                    <a:pt x="4351" y="0"/>
                    <a:pt x="4150" y="155"/>
                    <a:pt x="3933" y="341"/>
                  </a:cubicBezTo>
                  <a:cubicBezTo>
                    <a:pt x="3509" y="643"/>
                    <a:pt x="1392" y="2095"/>
                    <a:pt x="545" y="2700"/>
                  </a:cubicBezTo>
                  <a:cubicBezTo>
                    <a:pt x="61" y="3063"/>
                    <a:pt x="1" y="3607"/>
                    <a:pt x="1" y="4636"/>
                  </a:cubicBezTo>
                  <a:cubicBezTo>
                    <a:pt x="1" y="4636"/>
                    <a:pt x="1" y="11108"/>
                    <a:pt x="1" y="12681"/>
                  </a:cubicBezTo>
                  <a:cubicBezTo>
                    <a:pt x="1" y="13769"/>
                    <a:pt x="485" y="13830"/>
                    <a:pt x="908" y="14193"/>
                  </a:cubicBezTo>
                  <a:cubicBezTo>
                    <a:pt x="1332" y="14616"/>
                    <a:pt x="2965" y="15705"/>
                    <a:pt x="3872" y="16370"/>
                  </a:cubicBezTo>
                  <a:cubicBezTo>
                    <a:pt x="4129" y="16534"/>
                    <a:pt x="4359" y="16598"/>
                    <a:pt x="4568" y="16598"/>
                  </a:cubicBezTo>
                  <a:cubicBezTo>
                    <a:pt x="4902" y="16598"/>
                    <a:pt x="5185" y="16435"/>
                    <a:pt x="5445" y="16249"/>
                  </a:cubicBezTo>
                  <a:lnTo>
                    <a:pt x="8651" y="14132"/>
                  </a:lnTo>
                  <a:cubicBezTo>
                    <a:pt x="9316" y="13709"/>
                    <a:pt x="9256" y="13467"/>
                    <a:pt x="9195" y="12681"/>
                  </a:cubicBezTo>
                  <a:cubicBezTo>
                    <a:pt x="9135" y="11955"/>
                    <a:pt x="9256" y="4394"/>
                    <a:pt x="9195" y="3728"/>
                  </a:cubicBezTo>
                  <a:cubicBezTo>
                    <a:pt x="9135" y="3123"/>
                    <a:pt x="9195" y="3002"/>
                    <a:pt x="8893" y="2760"/>
                  </a:cubicBezTo>
                  <a:cubicBezTo>
                    <a:pt x="8590" y="2519"/>
                    <a:pt x="6292" y="1248"/>
                    <a:pt x="5505" y="522"/>
                  </a:cubicBezTo>
                  <a:cubicBezTo>
                    <a:pt x="5122" y="139"/>
                    <a:pt x="4840" y="0"/>
                    <a:pt x="4602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8"/>
            <p:cNvSpPr/>
            <p:nvPr/>
          </p:nvSpPr>
          <p:spPr>
            <a:xfrm>
              <a:off x="1505350" y="2995275"/>
              <a:ext cx="231400" cy="413500"/>
            </a:xfrm>
            <a:custGeom>
              <a:avLst/>
              <a:gdLst/>
              <a:ahLst/>
              <a:cxnLst/>
              <a:rect l="l" t="t" r="r" b="b"/>
              <a:pathLst>
                <a:path w="9256" h="16540" extrusionOk="0">
                  <a:moveTo>
                    <a:pt x="4604" y="1"/>
                  </a:moveTo>
                  <a:cubicBezTo>
                    <a:pt x="4352" y="1"/>
                    <a:pt x="4150" y="140"/>
                    <a:pt x="3933" y="296"/>
                  </a:cubicBezTo>
                  <a:cubicBezTo>
                    <a:pt x="3509" y="598"/>
                    <a:pt x="1392" y="2050"/>
                    <a:pt x="606" y="2655"/>
                  </a:cubicBezTo>
                  <a:cubicBezTo>
                    <a:pt x="61" y="3018"/>
                    <a:pt x="1" y="3562"/>
                    <a:pt x="1" y="4591"/>
                  </a:cubicBezTo>
                  <a:lnTo>
                    <a:pt x="1" y="12636"/>
                  </a:lnTo>
                  <a:cubicBezTo>
                    <a:pt x="1" y="13724"/>
                    <a:pt x="485" y="13785"/>
                    <a:pt x="908" y="14148"/>
                  </a:cubicBezTo>
                  <a:cubicBezTo>
                    <a:pt x="1332" y="14511"/>
                    <a:pt x="3025" y="15660"/>
                    <a:pt x="3872" y="16265"/>
                  </a:cubicBezTo>
                  <a:cubicBezTo>
                    <a:pt x="4145" y="16464"/>
                    <a:pt x="4388" y="16540"/>
                    <a:pt x="4608" y="16540"/>
                  </a:cubicBezTo>
                  <a:cubicBezTo>
                    <a:pt x="4925" y="16540"/>
                    <a:pt x="5195" y="16383"/>
                    <a:pt x="5445" y="16204"/>
                  </a:cubicBezTo>
                  <a:lnTo>
                    <a:pt x="8651" y="14087"/>
                  </a:lnTo>
                  <a:cubicBezTo>
                    <a:pt x="9256" y="13664"/>
                    <a:pt x="9256" y="13422"/>
                    <a:pt x="9195" y="12636"/>
                  </a:cubicBezTo>
                  <a:cubicBezTo>
                    <a:pt x="9135" y="11910"/>
                    <a:pt x="9256" y="4349"/>
                    <a:pt x="9195" y="3683"/>
                  </a:cubicBezTo>
                  <a:cubicBezTo>
                    <a:pt x="9135" y="3078"/>
                    <a:pt x="9135" y="3018"/>
                    <a:pt x="8832" y="2776"/>
                  </a:cubicBezTo>
                  <a:cubicBezTo>
                    <a:pt x="8530" y="2534"/>
                    <a:pt x="6292" y="1264"/>
                    <a:pt x="5505" y="477"/>
                  </a:cubicBezTo>
                  <a:cubicBezTo>
                    <a:pt x="5124" y="125"/>
                    <a:pt x="4842" y="1"/>
                    <a:pt x="4604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8"/>
            <p:cNvSpPr/>
            <p:nvPr/>
          </p:nvSpPr>
          <p:spPr>
            <a:xfrm>
              <a:off x="1505350" y="2996200"/>
              <a:ext cx="231400" cy="411400"/>
            </a:xfrm>
            <a:custGeom>
              <a:avLst/>
              <a:gdLst/>
              <a:ahLst/>
              <a:cxnLst/>
              <a:rect l="l" t="t" r="r" b="b"/>
              <a:pathLst>
                <a:path w="9256" h="16456" extrusionOk="0">
                  <a:moveTo>
                    <a:pt x="4622" y="1"/>
                  </a:moveTo>
                  <a:cubicBezTo>
                    <a:pt x="4362" y="1"/>
                    <a:pt x="4156" y="160"/>
                    <a:pt x="3933" y="319"/>
                  </a:cubicBezTo>
                  <a:cubicBezTo>
                    <a:pt x="3509" y="622"/>
                    <a:pt x="1453" y="2074"/>
                    <a:pt x="606" y="2618"/>
                  </a:cubicBezTo>
                  <a:cubicBezTo>
                    <a:pt x="61" y="3041"/>
                    <a:pt x="1" y="3586"/>
                    <a:pt x="1" y="4554"/>
                  </a:cubicBezTo>
                  <a:cubicBezTo>
                    <a:pt x="1" y="4554"/>
                    <a:pt x="1" y="10965"/>
                    <a:pt x="1" y="12599"/>
                  </a:cubicBezTo>
                  <a:cubicBezTo>
                    <a:pt x="1" y="13627"/>
                    <a:pt x="485" y="13687"/>
                    <a:pt x="908" y="14111"/>
                  </a:cubicBezTo>
                  <a:cubicBezTo>
                    <a:pt x="1332" y="14474"/>
                    <a:pt x="3025" y="15563"/>
                    <a:pt x="3872" y="16228"/>
                  </a:cubicBezTo>
                  <a:cubicBezTo>
                    <a:pt x="4129" y="16391"/>
                    <a:pt x="4359" y="16456"/>
                    <a:pt x="4568" y="16456"/>
                  </a:cubicBezTo>
                  <a:cubicBezTo>
                    <a:pt x="4902" y="16456"/>
                    <a:pt x="5185" y="16293"/>
                    <a:pt x="5445" y="16107"/>
                  </a:cubicBezTo>
                  <a:lnTo>
                    <a:pt x="8651" y="13990"/>
                  </a:lnTo>
                  <a:cubicBezTo>
                    <a:pt x="9256" y="13566"/>
                    <a:pt x="9195" y="13325"/>
                    <a:pt x="9135" y="12599"/>
                  </a:cubicBezTo>
                  <a:cubicBezTo>
                    <a:pt x="9074" y="11812"/>
                    <a:pt x="9195" y="4312"/>
                    <a:pt x="9135" y="3707"/>
                  </a:cubicBezTo>
                  <a:cubicBezTo>
                    <a:pt x="9074" y="3041"/>
                    <a:pt x="9135" y="2981"/>
                    <a:pt x="8832" y="2739"/>
                  </a:cubicBezTo>
                  <a:cubicBezTo>
                    <a:pt x="8530" y="2497"/>
                    <a:pt x="6292" y="1227"/>
                    <a:pt x="5505" y="501"/>
                  </a:cubicBezTo>
                  <a:cubicBezTo>
                    <a:pt x="5133" y="129"/>
                    <a:pt x="4856" y="1"/>
                    <a:pt x="4622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8"/>
            <p:cNvSpPr/>
            <p:nvPr/>
          </p:nvSpPr>
          <p:spPr>
            <a:xfrm>
              <a:off x="1506875" y="2996800"/>
              <a:ext cx="229875" cy="409825"/>
            </a:xfrm>
            <a:custGeom>
              <a:avLst/>
              <a:gdLst/>
              <a:ahLst/>
              <a:cxnLst/>
              <a:rect l="l" t="t" r="r" b="b"/>
              <a:pathLst>
                <a:path w="9195" h="16393" extrusionOk="0">
                  <a:moveTo>
                    <a:pt x="4543" y="0"/>
                  </a:moveTo>
                  <a:cubicBezTo>
                    <a:pt x="4291" y="0"/>
                    <a:pt x="4089" y="140"/>
                    <a:pt x="3872" y="295"/>
                  </a:cubicBezTo>
                  <a:cubicBezTo>
                    <a:pt x="3448" y="598"/>
                    <a:pt x="1392" y="2050"/>
                    <a:pt x="545" y="2654"/>
                  </a:cubicBezTo>
                  <a:cubicBezTo>
                    <a:pt x="61" y="3017"/>
                    <a:pt x="0" y="3562"/>
                    <a:pt x="0" y="4530"/>
                  </a:cubicBezTo>
                  <a:cubicBezTo>
                    <a:pt x="0" y="4530"/>
                    <a:pt x="0" y="10941"/>
                    <a:pt x="0" y="12514"/>
                  </a:cubicBezTo>
                  <a:cubicBezTo>
                    <a:pt x="0" y="13603"/>
                    <a:pt x="424" y="13663"/>
                    <a:pt x="847" y="14026"/>
                  </a:cubicBezTo>
                  <a:cubicBezTo>
                    <a:pt x="1271" y="14389"/>
                    <a:pt x="2964" y="15478"/>
                    <a:pt x="3872" y="16143"/>
                  </a:cubicBezTo>
                  <a:cubicBezTo>
                    <a:pt x="4126" y="16322"/>
                    <a:pt x="4359" y="16393"/>
                    <a:pt x="4575" y="16393"/>
                  </a:cubicBezTo>
                  <a:cubicBezTo>
                    <a:pt x="4873" y="16393"/>
                    <a:pt x="5139" y="16258"/>
                    <a:pt x="5384" y="16083"/>
                  </a:cubicBezTo>
                  <a:lnTo>
                    <a:pt x="8529" y="13966"/>
                  </a:lnTo>
                  <a:cubicBezTo>
                    <a:pt x="9195" y="13542"/>
                    <a:pt x="9134" y="13301"/>
                    <a:pt x="9074" y="12514"/>
                  </a:cubicBezTo>
                  <a:cubicBezTo>
                    <a:pt x="9013" y="11788"/>
                    <a:pt x="9134" y="4288"/>
                    <a:pt x="9074" y="3683"/>
                  </a:cubicBezTo>
                  <a:cubicBezTo>
                    <a:pt x="9013" y="3078"/>
                    <a:pt x="9074" y="3017"/>
                    <a:pt x="8771" y="2775"/>
                  </a:cubicBezTo>
                  <a:cubicBezTo>
                    <a:pt x="8469" y="2534"/>
                    <a:pt x="6231" y="1263"/>
                    <a:pt x="5444" y="477"/>
                  </a:cubicBezTo>
                  <a:cubicBezTo>
                    <a:pt x="5063" y="124"/>
                    <a:pt x="4781" y="0"/>
                    <a:pt x="4543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8"/>
            <p:cNvSpPr/>
            <p:nvPr/>
          </p:nvSpPr>
          <p:spPr>
            <a:xfrm>
              <a:off x="1506875" y="2998300"/>
              <a:ext cx="228375" cy="407450"/>
            </a:xfrm>
            <a:custGeom>
              <a:avLst/>
              <a:gdLst/>
              <a:ahLst/>
              <a:cxnLst/>
              <a:rect l="l" t="t" r="r" b="b"/>
              <a:pathLst>
                <a:path w="9135" h="16298" extrusionOk="0">
                  <a:moveTo>
                    <a:pt x="4543" y="1"/>
                  </a:moveTo>
                  <a:cubicBezTo>
                    <a:pt x="4291" y="1"/>
                    <a:pt x="4089" y="140"/>
                    <a:pt x="3872" y="296"/>
                  </a:cubicBezTo>
                  <a:cubicBezTo>
                    <a:pt x="3509" y="598"/>
                    <a:pt x="1392" y="2050"/>
                    <a:pt x="545" y="2594"/>
                  </a:cubicBezTo>
                  <a:cubicBezTo>
                    <a:pt x="61" y="2957"/>
                    <a:pt x="0" y="3502"/>
                    <a:pt x="0" y="4530"/>
                  </a:cubicBezTo>
                  <a:cubicBezTo>
                    <a:pt x="0" y="4530"/>
                    <a:pt x="0" y="10881"/>
                    <a:pt x="0" y="12454"/>
                  </a:cubicBezTo>
                  <a:cubicBezTo>
                    <a:pt x="0" y="13482"/>
                    <a:pt x="484" y="13543"/>
                    <a:pt x="908" y="13966"/>
                  </a:cubicBezTo>
                  <a:cubicBezTo>
                    <a:pt x="1271" y="14329"/>
                    <a:pt x="2964" y="15418"/>
                    <a:pt x="3872" y="16023"/>
                  </a:cubicBezTo>
                  <a:cubicBezTo>
                    <a:pt x="4120" y="16222"/>
                    <a:pt x="4348" y="16298"/>
                    <a:pt x="4560" y="16298"/>
                  </a:cubicBezTo>
                  <a:cubicBezTo>
                    <a:pt x="4864" y="16298"/>
                    <a:pt x="5134" y="16141"/>
                    <a:pt x="5384" y="15963"/>
                  </a:cubicBezTo>
                  <a:lnTo>
                    <a:pt x="8529" y="13845"/>
                  </a:lnTo>
                  <a:cubicBezTo>
                    <a:pt x="9134" y="13482"/>
                    <a:pt x="9134" y="13180"/>
                    <a:pt x="9074" y="12454"/>
                  </a:cubicBezTo>
                  <a:cubicBezTo>
                    <a:pt x="9013" y="11728"/>
                    <a:pt x="9134" y="4288"/>
                    <a:pt x="9074" y="3623"/>
                  </a:cubicBezTo>
                  <a:cubicBezTo>
                    <a:pt x="9013" y="3018"/>
                    <a:pt x="9013" y="2957"/>
                    <a:pt x="8711" y="2715"/>
                  </a:cubicBezTo>
                  <a:cubicBezTo>
                    <a:pt x="8408" y="2474"/>
                    <a:pt x="6231" y="1203"/>
                    <a:pt x="5444" y="477"/>
                  </a:cubicBezTo>
                  <a:cubicBezTo>
                    <a:pt x="5063" y="125"/>
                    <a:pt x="4781" y="1"/>
                    <a:pt x="4543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8"/>
            <p:cNvSpPr/>
            <p:nvPr/>
          </p:nvSpPr>
          <p:spPr>
            <a:xfrm>
              <a:off x="1506875" y="2998500"/>
              <a:ext cx="228375" cy="406075"/>
            </a:xfrm>
            <a:custGeom>
              <a:avLst/>
              <a:gdLst/>
              <a:ahLst/>
              <a:cxnLst/>
              <a:rect l="l" t="t" r="r" b="b"/>
              <a:pathLst>
                <a:path w="9135" h="16243" extrusionOk="0">
                  <a:moveTo>
                    <a:pt x="4514" y="1"/>
                  </a:moveTo>
                  <a:cubicBezTo>
                    <a:pt x="4280" y="1"/>
                    <a:pt x="4083" y="137"/>
                    <a:pt x="3872" y="288"/>
                  </a:cubicBezTo>
                  <a:cubicBezTo>
                    <a:pt x="3509" y="590"/>
                    <a:pt x="1392" y="2042"/>
                    <a:pt x="605" y="2647"/>
                  </a:cubicBezTo>
                  <a:cubicBezTo>
                    <a:pt x="61" y="3010"/>
                    <a:pt x="0" y="3554"/>
                    <a:pt x="0" y="4522"/>
                  </a:cubicBezTo>
                  <a:lnTo>
                    <a:pt x="0" y="12446"/>
                  </a:lnTo>
                  <a:cubicBezTo>
                    <a:pt x="0" y="13474"/>
                    <a:pt x="484" y="13535"/>
                    <a:pt x="908" y="13898"/>
                  </a:cubicBezTo>
                  <a:cubicBezTo>
                    <a:pt x="1331" y="14261"/>
                    <a:pt x="2964" y="15350"/>
                    <a:pt x="3872" y="16015"/>
                  </a:cubicBezTo>
                  <a:cubicBezTo>
                    <a:pt x="4105" y="16178"/>
                    <a:pt x="4320" y="16243"/>
                    <a:pt x="4521" y="16243"/>
                  </a:cubicBezTo>
                  <a:cubicBezTo>
                    <a:pt x="4841" y="16243"/>
                    <a:pt x="5124" y="16080"/>
                    <a:pt x="5384" y="15894"/>
                  </a:cubicBezTo>
                  <a:lnTo>
                    <a:pt x="8529" y="13837"/>
                  </a:lnTo>
                  <a:cubicBezTo>
                    <a:pt x="9134" y="13414"/>
                    <a:pt x="9074" y="13172"/>
                    <a:pt x="9013" y="12446"/>
                  </a:cubicBezTo>
                  <a:cubicBezTo>
                    <a:pt x="8953" y="11660"/>
                    <a:pt x="9074" y="4280"/>
                    <a:pt x="9013" y="3675"/>
                  </a:cubicBezTo>
                  <a:cubicBezTo>
                    <a:pt x="8953" y="3070"/>
                    <a:pt x="9013" y="2949"/>
                    <a:pt x="8711" y="2707"/>
                  </a:cubicBezTo>
                  <a:cubicBezTo>
                    <a:pt x="8408" y="2466"/>
                    <a:pt x="6170" y="1256"/>
                    <a:pt x="5384" y="530"/>
                  </a:cubicBezTo>
                  <a:cubicBezTo>
                    <a:pt x="5021" y="137"/>
                    <a:pt x="4749" y="1"/>
                    <a:pt x="4514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8"/>
            <p:cNvSpPr/>
            <p:nvPr/>
          </p:nvSpPr>
          <p:spPr>
            <a:xfrm>
              <a:off x="1508375" y="2999825"/>
              <a:ext cx="226875" cy="403775"/>
            </a:xfrm>
            <a:custGeom>
              <a:avLst/>
              <a:gdLst/>
              <a:ahLst/>
              <a:cxnLst/>
              <a:rect l="l" t="t" r="r" b="b"/>
              <a:pathLst>
                <a:path w="9075" h="16151" extrusionOk="0">
                  <a:moveTo>
                    <a:pt x="4482" y="0"/>
                  </a:moveTo>
                  <a:cubicBezTo>
                    <a:pt x="4246" y="0"/>
                    <a:pt x="4059" y="140"/>
                    <a:pt x="3872" y="295"/>
                  </a:cubicBezTo>
                  <a:cubicBezTo>
                    <a:pt x="3449" y="598"/>
                    <a:pt x="1332" y="2050"/>
                    <a:pt x="545" y="2594"/>
                  </a:cubicBezTo>
                  <a:cubicBezTo>
                    <a:pt x="61" y="2957"/>
                    <a:pt x="1" y="3501"/>
                    <a:pt x="1" y="4469"/>
                  </a:cubicBezTo>
                  <a:cubicBezTo>
                    <a:pt x="1" y="4469"/>
                    <a:pt x="1" y="10760"/>
                    <a:pt x="1" y="12333"/>
                  </a:cubicBezTo>
                  <a:cubicBezTo>
                    <a:pt x="1" y="13421"/>
                    <a:pt x="424" y="13482"/>
                    <a:pt x="848" y="13845"/>
                  </a:cubicBezTo>
                  <a:cubicBezTo>
                    <a:pt x="1271" y="14208"/>
                    <a:pt x="2904" y="15297"/>
                    <a:pt x="3812" y="15902"/>
                  </a:cubicBezTo>
                  <a:cubicBezTo>
                    <a:pt x="4066" y="16080"/>
                    <a:pt x="4299" y="16151"/>
                    <a:pt x="4515" y="16151"/>
                  </a:cubicBezTo>
                  <a:cubicBezTo>
                    <a:pt x="4813" y="16151"/>
                    <a:pt x="5079" y="16016"/>
                    <a:pt x="5324" y="15841"/>
                  </a:cubicBezTo>
                  <a:lnTo>
                    <a:pt x="8409" y="13784"/>
                  </a:lnTo>
                  <a:cubicBezTo>
                    <a:pt x="9074" y="13361"/>
                    <a:pt x="9014" y="13119"/>
                    <a:pt x="8953" y="12333"/>
                  </a:cubicBezTo>
                  <a:cubicBezTo>
                    <a:pt x="8893" y="11607"/>
                    <a:pt x="9014" y="4227"/>
                    <a:pt x="8953" y="3622"/>
                  </a:cubicBezTo>
                  <a:cubicBezTo>
                    <a:pt x="8893" y="3017"/>
                    <a:pt x="8953" y="2957"/>
                    <a:pt x="8651" y="2715"/>
                  </a:cubicBezTo>
                  <a:cubicBezTo>
                    <a:pt x="8348" y="2473"/>
                    <a:pt x="6110" y="1203"/>
                    <a:pt x="5324" y="477"/>
                  </a:cubicBezTo>
                  <a:cubicBezTo>
                    <a:pt x="4971" y="124"/>
                    <a:pt x="4705" y="0"/>
                    <a:pt x="4482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8"/>
            <p:cNvSpPr/>
            <p:nvPr/>
          </p:nvSpPr>
          <p:spPr>
            <a:xfrm>
              <a:off x="1508375" y="3001325"/>
              <a:ext cx="225350" cy="401750"/>
            </a:xfrm>
            <a:custGeom>
              <a:avLst/>
              <a:gdLst/>
              <a:ahLst/>
              <a:cxnLst/>
              <a:rect l="l" t="t" r="r" b="b"/>
              <a:pathLst>
                <a:path w="9014" h="16070" extrusionOk="0">
                  <a:moveTo>
                    <a:pt x="4482" y="1"/>
                  </a:moveTo>
                  <a:cubicBezTo>
                    <a:pt x="4246" y="1"/>
                    <a:pt x="4059" y="140"/>
                    <a:pt x="3872" y="296"/>
                  </a:cubicBezTo>
                  <a:cubicBezTo>
                    <a:pt x="3449" y="598"/>
                    <a:pt x="1392" y="1990"/>
                    <a:pt x="545" y="2534"/>
                  </a:cubicBezTo>
                  <a:cubicBezTo>
                    <a:pt x="61" y="2897"/>
                    <a:pt x="1" y="3441"/>
                    <a:pt x="1" y="4409"/>
                  </a:cubicBezTo>
                  <a:cubicBezTo>
                    <a:pt x="1" y="4409"/>
                    <a:pt x="1" y="10700"/>
                    <a:pt x="1" y="12273"/>
                  </a:cubicBezTo>
                  <a:cubicBezTo>
                    <a:pt x="1" y="13301"/>
                    <a:pt x="485" y="13361"/>
                    <a:pt x="848" y="13724"/>
                  </a:cubicBezTo>
                  <a:cubicBezTo>
                    <a:pt x="1271" y="14148"/>
                    <a:pt x="2904" y="15176"/>
                    <a:pt x="3812" y="15842"/>
                  </a:cubicBezTo>
                  <a:cubicBezTo>
                    <a:pt x="4045" y="16005"/>
                    <a:pt x="4260" y="16069"/>
                    <a:pt x="4458" y="16069"/>
                  </a:cubicBezTo>
                  <a:cubicBezTo>
                    <a:pt x="4772" y="16069"/>
                    <a:pt x="5040" y="15906"/>
                    <a:pt x="5263" y="15721"/>
                  </a:cubicBezTo>
                  <a:lnTo>
                    <a:pt x="8409" y="13664"/>
                  </a:lnTo>
                  <a:cubicBezTo>
                    <a:pt x="9014" y="13240"/>
                    <a:pt x="9014" y="12999"/>
                    <a:pt x="8953" y="12273"/>
                  </a:cubicBezTo>
                  <a:cubicBezTo>
                    <a:pt x="8893" y="11547"/>
                    <a:pt x="9014" y="4228"/>
                    <a:pt x="8953" y="3562"/>
                  </a:cubicBezTo>
                  <a:cubicBezTo>
                    <a:pt x="8893" y="2957"/>
                    <a:pt x="8893" y="2897"/>
                    <a:pt x="8590" y="2655"/>
                  </a:cubicBezTo>
                  <a:cubicBezTo>
                    <a:pt x="8348" y="2413"/>
                    <a:pt x="6110" y="1203"/>
                    <a:pt x="5324" y="477"/>
                  </a:cubicBezTo>
                  <a:cubicBezTo>
                    <a:pt x="4971" y="125"/>
                    <a:pt x="4705" y="1"/>
                    <a:pt x="448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8"/>
            <p:cNvSpPr/>
            <p:nvPr/>
          </p:nvSpPr>
          <p:spPr>
            <a:xfrm>
              <a:off x="1508375" y="3001325"/>
              <a:ext cx="225350" cy="400775"/>
            </a:xfrm>
            <a:custGeom>
              <a:avLst/>
              <a:gdLst/>
              <a:ahLst/>
              <a:cxnLst/>
              <a:rect l="l" t="t" r="r" b="b"/>
              <a:pathLst>
                <a:path w="9014" h="16031" extrusionOk="0">
                  <a:moveTo>
                    <a:pt x="4458" y="1"/>
                  </a:moveTo>
                  <a:cubicBezTo>
                    <a:pt x="4230" y="1"/>
                    <a:pt x="4059" y="140"/>
                    <a:pt x="3872" y="296"/>
                  </a:cubicBezTo>
                  <a:cubicBezTo>
                    <a:pt x="3449" y="598"/>
                    <a:pt x="1392" y="2050"/>
                    <a:pt x="606" y="2594"/>
                  </a:cubicBezTo>
                  <a:cubicBezTo>
                    <a:pt x="61" y="2957"/>
                    <a:pt x="1" y="3502"/>
                    <a:pt x="1" y="4470"/>
                  </a:cubicBezTo>
                  <a:cubicBezTo>
                    <a:pt x="1" y="4470"/>
                    <a:pt x="1" y="10700"/>
                    <a:pt x="1" y="12273"/>
                  </a:cubicBezTo>
                  <a:cubicBezTo>
                    <a:pt x="1" y="13301"/>
                    <a:pt x="485" y="13361"/>
                    <a:pt x="908" y="13724"/>
                  </a:cubicBezTo>
                  <a:cubicBezTo>
                    <a:pt x="1271" y="14087"/>
                    <a:pt x="2904" y="15176"/>
                    <a:pt x="3812" y="15781"/>
                  </a:cubicBezTo>
                  <a:cubicBezTo>
                    <a:pt x="4066" y="15959"/>
                    <a:pt x="4299" y="16030"/>
                    <a:pt x="4511" y="16030"/>
                  </a:cubicBezTo>
                  <a:cubicBezTo>
                    <a:pt x="4802" y="16030"/>
                    <a:pt x="5053" y="15896"/>
                    <a:pt x="5263" y="15721"/>
                  </a:cubicBezTo>
                  <a:lnTo>
                    <a:pt x="8409" y="13664"/>
                  </a:lnTo>
                  <a:cubicBezTo>
                    <a:pt x="9014" y="13240"/>
                    <a:pt x="8953" y="12999"/>
                    <a:pt x="8893" y="12273"/>
                  </a:cubicBezTo>
                  <a:cubicBezTo>
                    <a:pt x="8832" y="11547"/>
                    <a:pt x="8953" y="4228"/>
                    <a:pt x="8893" y="3623"/>
                  </a:cubicBezTo>
                  <a:cubicBezTo>
                    <a:pt x="8832" y="3018"/>
                    <a:pt x="8893" y="2897"/>
                    <a:pt x="8590" y="2715"/>
                  </a:cubicBezTo>
                  <a:cubicBezTo>
                    <a:pt x="8288" y="2473"/>
                    <a:pt x="6110" y="1203"/>
                    <a:pt x="5324" y="477"/>
                  </a:cubicBezTo>
                  <a:cubicBezTo>
                    <a:pt x="4942" y="125"/>
                    <a:pt x="4674" y="1"/>
                    <a:pt x="4458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8"/>
            <p:cNvSpPr/>
            <p:nvPr/>
          </p:nvSpPr>
          <p:spPr>
            <a:xfrm>
              <a:off x="1509900" y="3002850"/>
              <a:ext cx="223825" cy="398700"/>
            </a:xfrm>
            <a:custGeom>
              <a:avLst/>
              <a:gdLst/>
              <a:ahLst/>
              <a:cxnLst/>
              <a:rect l="l" t="t" r="r" b="b"/>
              <a:pathLst>
                <a:path w="8953" h="15948" extrusionOk="0">
                  <a:moveTo>
                    <a:pt x="4421" y="0"/>
                  </a:moveTo>
                  <a:cubicBezTo>
                    <a:pt x="4185" y="0"/>
                    <a:pt x="3998" y="140"/>
                    <a:pt x="3811" y="295"/>
                  </a:cubicBezTo>
                  <a:cubicBezTo>
                    <a:pt x="3388" y="598"/>
                    <a:pt x="1331" y="1989"/>
                    <a:pt x="545" y="2533"/>
                  </a:cubicBezTo>
                  <a:cubicBezTo>
                    <a:pt x="61" y="2896"/>
                    <a:pt x="0" y="3441"/>
                    <a:pt x="0" y="4409"/>
                  </a:cubicBezTo>
                  <a:cubicBezTo>
                    <a:pt x="0" y="4409"/>
                    <a:pt x="0" y="10639"/>
                    <a:pt x="0" y="12212"/>
                  </a:cubicBezTo>
                  <a:cubicBezTo>
                    <a:pt x="0" y="13179"/>
                    <a:pt x="424" y="13300"/>
                    <a:pt x="847" y="13663"/>
                  </a:cubicBezTo>
                  <a:cubicBezTo>
                    <a:pt x="1271" y="14026"/>
                    <a:pt x="2904" y="15055"/>
                    <a:pt x="3751" y="15720"/>
                  </a:cubicBezTo>
                  <a:cubicBezTo>
                    <a:pt x="3984" y="15883"/>
                    <a:pt x="4199" y="15948"/>
                    <a:pt x="4397" y="15948"/>
                  </a:cubicBezTo>
                  <a:cubicBezTo>
                    <a:pt x="4711" y="15948"/>
                    <a:pt x="4979" y="15785"/>
                    <a:pt x="5202" y="15599"/>
                  </a:cubicBezTo>
                  <a:lnTo>
                    <a:pt x="8287" y="13542"/>
                  </a:lnTo>
                  <a:cubicBezTo>
                    <a:pt x="8953" y="13179"/>
                    <a:pt x="8892" y="12938"/>
                    <a:pt x="8832" y="12151"/>
                  </a:cubicBezTo>
                  <a:cubicBezTo>
                    <a:pt x="8771" y="11425"/>
                    <a:pt x="8892" y="4167"/>
                    <a:pt x="8832" y="3562"/>
                  </a:cubicBezTo>
                  <a:cubicBezTo>
                    <a:pt x="8771" y="2957"/>
                    <a:pt x="8832" y="2896"/>
                    <a:pt x="8529" y="2654"/>
                  </a:cubicBezTo>
                  <a:cubicBezTo>
                    <a:pt x="8227" y="2412"/>
                    <a:pt x="6049" y="1203"/>
                    <a:pt x="5263" y="477"/>
                  </a:cubicBezTo>
                  <a:cubicBezTo>
                    <a:pt x="4910" y="124"/>
                    <a:pt x="4644" y="0"/>
                    <a:pt x="4421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8"/>
            <p:cNvSpPr/>
            <p:nvPr/>
          </p:nvSpPr>
          <p:spPr>
            <a:xfrm>
              <a:off x="1509900" y="3002850"/>
              <a:ext cx="222325" cy="397275"/>
            </a:xfrm>
            <a:custGeom>
              <a:avLst/>
              <a:gdLst/>
              <a:ahLst/>
              <a:cxnLst/>
              <a:rect l="l" t="t" r="r" b="b"/>
              <a:pathLst>
                <a:path w="8893" h="15891" extrusionOk="0">
                  <a:moveTo>
                    <a:pt x="4397" y="0"/>
                  </a:moveTo>
                  <a:cubicBezTo>
                    <a:pt x="4169" y="0"/>
                    <a:pt x="3998" y="140"/>
                    <a:pt x="3811" y="295"/>
                  </a:cubicBezTo>
                  <a:cubicBezTo>
                    <a:pt x="3388" y="598"/>
                    <a:pt x="1331" y="1989"/>
                    <a:pt x="545" y="2594"/>
                  </a:cubicBezTo>
                  <a:cubicBezTo>
                    <a:pt x="61" y="2957"/>
                    <a:pt x="0" y="3441"/>
                    <a:pt x="0" y="4409"/>
                  </a:cubicBezTo>
                  <a:lnTo>
                    <a:pt x="0" y="12151"/>
                  </a:lnTo>
                  <a:cubicBezTo>
                    <a:pt x="0" y="13179"/>
                    <a:pt x="484" y="13240"/>
                    <a:pt x="847" y="13603"/>
                  </a:cubicBezTo>
                  <a:cubicBezTo>
                    <a:pt x="1271" y="13966"/>
                    <a:pt x="2904" y="15055"/>
                    <a:pt x="3751" y="15660"/>
                  </a:cubicBezTo>
                  <a:cubicBezTo>
                    <a:pt x="3991" y="15828"/>
                    <a:pt x="4212" y="15891"/>
                    <a:pt x="4414" y="15891"/>
                  </a:cubicBezTo>
                  <a:cubicBezTo>
                    <a:pt x="4721" y="15891"/>
                    <a:pt x="4983" y="15745"/>
                    <a:pt x="5202" y="15599"/>
                  </a:cubicBezTo>
                  <a:lnTo>
                    <a:pt x="8287" y="13542"/>
                  </a:lnTo>
                  <a:cubicBezTo>
                    <a:pt x="8892" y="13119"/>
                    <a:pt x="8892" y="12877"/>
                    <a:pt x="8832" y="12151"/>
                  </a:cubicBezTo>
                  <a:cubicBezTo>
                    <a:pt x="8771" y="11425"/>
                    <a:pt x="8892" y="4167"/>
                    <a:pt x="8832" y="3562"/>
                  </a:cubicBezTo>
                  <a:cubicBezTo>
                    <a:pt x="8771" y="2957"/>
                    <a:pt x="8771" y="2896"/>
                    <a:pt x="8529" y="2654"/>
                  </a:cubicBezTo>
                  <a:cubicBezTo>
                    <a:pt x="8227" y="2473"/>
                    <a:pt x="6049" y="1203"/>
                    <a:pt x="5263" y="477"/>
                  </a:cubicBezTo>
                  <a:cubicBezTo>
                    <a:pt x="4881" y="124"/>
                    <a:pt x="4613" y="0"/>
                    <a:pt x="4397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8"/>
            <p:cNvSpPr/>
            <p:nvPr/>
          </p:nvSpPr>
          <p:spPr>
            <a:xfrm>
              <a:off x="1509900" y="3004350"/>
              <a:ext cx="222325" cy="394725"/>
            </a:xfrm>
            <a:custGeom>
              <a:avLst/>
              <a:gdLst/>
              <a:ahLst/>
              <a:cxnLst/>
              <a:rect l="l" t="t" r="r" b="b"/>
              <a:pathLst>
                <a:path w="8893" h="15789" extrusionOk="0">
                  <a:moveTo>
                    <a:pt x="4421" y="1"/>
                  </a:moveTo>
                  <a:cubicBezTo>
                    <a:pt x="4185" y="1"/>
                    <a:pt x="3998" y="140"/>
                    <a:pt x="3811" y="296"/>
                  </a:cubicBezTo>
                  <a:cubicBezTo>
                    <a:pt x="3388" y="598"/>
                    <a:pt x="1391" y="1990"/>
                    <a:pt x="605" y="2534"/>
                  </a:cubicBezTo>
                  <a:cubicBezTo>
                    <a:pt x="61" y="2897"/>
                    <a:pt x="0" y="3441"/>
                    <a:pt x="0" y="4349"/>
                  </a:cubicBezTo>
                  <a:cubicBezTo>
                    <a:pt x="0" y="4349"/>
                    <a:pt x="0" y="10518"/>
                    <a:pt x="0" y="12091"/>
                  </a:cubicBezTo>
                  <a:cubicBezTo>
                    <a:pt x="0" y="13119"/>
                    <a:pt x="484" y="13180"/>
                    <a:pt x="908" y="13543"/>
                  </a:cubicBezTo>
                  <a:cubicBezTo>
                    <a:pt x="1271" y="13906"/>
                    <a:pt x="2904" y="14934"/>
                    <a:pt x="3751" y="15539"/>
                  </a:cubicBezTo>
                  <a:cubicBezTo>
                    <a:pt x="4005" y="15717"/>
                    <a:pt x="4238" y="15788"/>
                    <a:pt x="4450" y="15788"/>
                  </a:cubicBezTo>
                  <a:cubicBezTo>
                    <a:pt x="4741" y="15788"/>
                    <a:pt x="4992" y="15654"/>
                    <a:pt x="5202" y="15479"/>
                  </a:cubicBezTo>
                  <a:lnTo>
                    <a:pt x="8287" y="13482"/>
                  </a:lnTo>
                  <a:cubicBezTo>
                    <a:pt x="8892" y="13059"/>
                    <a:pt x="8832" y="12817"/>
                    <a:pt x="8771" y="12091"/>
                  </a:cubicBezTo>
                  <a:cubicBezTo>
                    <a:pt x="8771" y="11365"/>
                    <a:pt x="8832" y="4167"/>
                    <a:pt x="8771" y="3562"/>
                  </a:cubicBezTo>
                  <a:cubicBezTo>
                    <a:pt x="8711" y="2957"/>
                    <a:pt x="8771" y="2897"/>
                    <a:pt x="8469" y="2655"/>
                  </a:cubicBezTo>
                  <a:cubicBezTo>
                    <a:pt x="8166" y="2413"/>
                    <a:pt x="6049" y="1203"/>
                    <a:pt x="5263" y="477"/>
                  </a:cubicBezTo>
                  <a:cubicBezTo>
                    <a:pt x="4910" y="125"/>
                    <a:pt x="4644" y="1"/>
                    <a:pt x="4421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8"/>
            <p:cNvSpPr/>
            <p:nvPr/>
          </p:nvSpPr>
          <p:spPr>
            <a:xfrm>
              <a:off x="1511400" y="3005475"/>
              <a:ext cx="220825" cy="393050"/>
            </a:xfrm>
            <a:custGeom>
              <a:avLst/>
              <a:gdLst/>
              <a:ahLst/>
              <a:cxnLst/>
              <a:rect l="l" t="t" r="r" b="b"/>
              <a:pathLst>
                <a:path w="8833" h="15722" extrusionOk="0">
                  <a:moveTo>
                    <a:pt x="4340" y="1"/>
                  </a:moveTo>
                  <a:cubicBezTo>
                    <a:pt x="4110" y="1"/>
                    <a:pt x="3938" y="126"/>
                    <a:pt x="3751" y="251"/>
                  </a:cubicBezTo>
                  <a:cubicBezTo>
                    <a:pt x="3328" y="553"/>
                    <a:pt x="1331" y="1945"/>
                    <a:pt x="545" y="2489"/>
                  </a:cubicBezTo>
                  <a:cubicBezTo>
                    <a:pt x="61" y="2852"/>
                    <a:pt x="1" y="3396"/>
                    <a:pt x="1" y="4364"/>
                  </a:cubicBezTo>
                  <a:cubicBezTo>
                    <a:pt x="1" y="4364"/>
                    <a:pt x="1" y="10473"/>
                    <a:pt x="1" y="12046"/>
                  </a:cubicBezTo>
                  <a:cubicBezTo>
                    <a:pt x="1" y="13014"/>
                    <a:pt x="424" y="13074"/>
                    <a:pt x="848" y="13437"/>
                  </a:cubicBezTo>
                  <a:cubicBezTo>
                    <a:pt x="1211" y="13800"/>
                    <a:pt x="2844" y="14889"/>
                    <a:pt x="3691" y="15494"/>
                  </a:cubicBezTo>
                  <a:cubicBezTo>
                    <a:pt x="3924" y="15657"/>
                    <a:pt x="4130" y="15722"/>
                    <a:pt x="4320" y="15722"/>
                  </a:cubicBezTo>
                  <a:cubicBezTo>
                    <a:pt x="4622" y="15722"/>
                    <a:pt x="4882" y="15559"/>
                    <a:pt x="5142" y="15373"/>
                  </a:cubicBezTo>
                  <a:lnTo>
                    <a:pt x="8227" y="13377"/>
                  </a:lnTo>
                  <a:cubicBezTo>
                    <a:pt x="8832" y="12954"/>
                    <a:pt x="8772" y="12712"/>
                    <a:pt x="8711" y="12046"/>
                  </a:cubicBezTo>
                  <a:cubicBezTo>
                    <a:pt x="8651" y="11320"/>
                    <a:pt x="8772" y="4122"/>
                    <a:pt x="8711" y="3517"/>
                  </a:cubicBezTo>
                  <a:cubicBezTo>
                    <a:pt x="8651" y="2912"/>
                    <a:pt x="8711" y="2852"/>
                    <a:pt x="8409" y="2610"/>
                  </a:cubicBezTo>
                  <a:cubicBezTo>
                    <a:pt x="8106" y="2368"/>
                    <a:pt x="5989" y="1158"/>
                    <a:pt x="5203" y="432"/>
                  </a:cubicBezTo>
                  <a:cubicBezTo>
                    <a:pt x="4823" y="111"/>
                    <a:pt x="4555" y="1"/>
                    <a:pt x="4340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8"/>
            <p:cNvSpPr/>
            <p:nvPr/>
          </p:nvSpPr>
          <p:spPr>
            <a:xfrm>
              <a:off x="1511400" y="3005875"/>
              <a:ext cx="219300" cy="391675"/>
            </a:xfrm>
            <a:custGeom>
              <a:avLst/>
              <a:gdLst/>
              <a:ahLst/>
              <a:cxnLst/>
              <a:rect l="l" t="t" r="r" b="b"/>
              <a:pathLst>
                <a:path w="8772" h="15667" extrusionOk="0">
                  <a:moveTo>
                    <a:pt x="4337" y="0"/>
                  </a:moveTo>
                  <a:cubicBezTo>
                    <a:pt x="4109" y="0"/>
                    <a:pt x="3938" y="140"/>
                    <a:pt x="3751" y="295"/>
                  </a:cubicBezTo>
                  <a:cubicBezTo>
                    <a:pt x="3328" y="598"/>
                    <a:pt x="1331" y="1989"/>
                    <a:pt x="545" y="2533"/>
                  </a:cubicBezTo>
                  <a:cubicBezTo>
                    <a:pt x="61" y="2896"/>
                    <a:pt x="1" y="3380"/>
                    <a:pt x="1" y="4348"/>
                  </a:cubicBezTo>
                  <a:cubicBezTo>
                    <a:pt x="1" y="4348"/>
                    <a:pt x="1" y="10457"/>
                    <a:pt x="1" y="11970"/>
                  </a:cubicBezTo>
                  <a:cubicBezTo>
                    <a:pt x="1" y="12998"/>
                    <a:pt x="424" y="13058"/>
                    <a:pt x="848" y="13421"/>
                  </a:cubicBezTo>
                  <a:cubicBezTo>
                    <a:pt x="1271" y="13784"/>
                    <a:pt x="2844" y="14813"/>
                    <a:pt x="3691" y="15418"/>
                  </a:cubicBezTo>
                  <a:cubicBezTo>
                    <a:pt x="3945" y="15596"/>
                    <a:pt x="4168" y="15667"/>
                    <a:pt x="4371" y="15667"/>
                  </a:cubicBezTo>
                  <a:cubicBezTo>
                    <a:pt x="4652" y="15667"/>
                    <a:pt x="4897" y="15532"/>
                    <a:pt x="5142" y="15357"/>
                  </a:cubicBezTo>
                  <a:lnTo>
                    <a:pt x="8167" y="13361"/>
                  </a:lnTo>
                  <a:cubicBezTo>
                    <a:pt x="8772" y="12938"/>
                    <a:pt x="8711" y="12696"/>
                    <a:pt x="8711" y="11970"/>
                  </a:cubicBezTo>
                  <a:cubicBezTo>
                    <a:pt x="8651" y="11244"/>
                    <a:pt x="8711" y="4106"/>
                    <a:pt x="8711" y="3501"/>
                  </a:cubicBezTo>
                  <a:cubicBezTo>
                    <a:pt x="8651" y="2957"/>
                    <a:pt x="8651" y="2836"/>
                    <a:pt x="8409" y="2654"/>
                  </a:cubicBezTo>
                  <a:cubicBezTo>
                    <a:pt x="8106" y="2412"/>
                    <a:pt x="5929" y="1203"/>
                    <a:pt x="5203" y="477"/>
                  </a:cubicBezTo>
                  <a:cubicBezTo>
                    <a:pt x="4821" y="124"/>
                    <a:pt x="4553" y="0"/>
                    <a:pt x="4337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8"/>
            <p:cNvSpPr/>
            <p:nvPr/>
          </p:nvSpPr>
          <p:spPr>
            <a:xfrm>
              <a:off x="1511400" y="3007375"/>
              <a:ext cx="219300" cy="389650"/>
            </a:xfrm>
            <a:custGeom>
              <a:avLst/>
              <a:gdLst/>
              <a:ahLst/>
              <a:cxnLst/>
              <a:rect l="l" t="t" r="r" b="b"/>
              <a:pathLst>
                <a:path w="8772" h="15586" extrusionOk="0">
                  <a:moveTo>
                    <a:pt x="4359" y="1"/>
                  </a:moveTo>
                  <a:cubicBezTo>
                    <a:pt x="4139" y="1"/>
                    <a:pt x="3969" y="140"/>
                    <a:pt x="3751" y="296"/>
                  </a:cubicBezTo>
                  <a:cubicBezTo>
                    <a:pt x="3328" y="538"/>
                    <a:pt x="1331" y="1929"/>
                    <a:pt x="545" y="2473"/>
                  </a:cubicBezTo>
                  <a:cubicBezTo>
                    <a:pt x="61" y="2836"/>
                    <a:pt x="1" y="3381"/>
                    <a:pt x="1" y="4288"/>
                  </a:cubicBezTo>
                  <a:cubicBezTo>
                    <a:pt x="1" y="4288"/>
                    <a:pt x="1" y="10397"/>
                    <a:pt x="1" y="11910"/>
                  </a:cubicBezTo>
                  <a:cubicBezTo>
                    <a:pt x="1" y="12878"/>
                    <a:pt x="485" y="12998"/>
                    <a:pt x="848" y="13301"/>
                  </a:cubicBezTo>
                  <a:cubicBezTo>
                    <a:pt x="1271" y="13664"/>
                    <a:pt x="2844" y="14753"/>
                    <a:pt x="3691" y="15358"/>
                  </a:cubicBezTo>
                  <a:cubicBezTo>
                    <a:pt x="3924" y="15521"/>
                    <a:pt x="4130" y="15585"/>
                    <a:pt x="4320" y="15585"/>
                  </a:cubicBezTo>
                  <a:cubicBezTo>
                    <a:pt x="4622" y="15585"/>
                    <a:pt x="4882" y="15422"/>
                    <a:pt x="5142" y="15237"/>
                  </a:cubicBezTo>
                  <a:lnTo>
                    <a:pt x="8167" y="13240"/>
                  </a:lnTo>
                  <a:cubicBezTo>
                    <a:pt x="8772" y="12878"/>
                    <a:pt x="8711" y="12636"/>
                    <a:pt x="8651" y="11910"/>
                  </a:cubicBezTo>
                  <a:cubicBezTo>
                    <a:pt x="8590" y="11184"/>
                    <a:pt x="8711" y="4107"/>
                    <a:pt x="8651" y="3502"/>
                  </a:cubicBezTo>
                  <a:cubicBezTo>
                    <a:pt x="8590" y="2897"/>
                    <a:pt x="8651" y="2836"/>
                    <a:pt x="8348" y="2594"/>
                  </a:cubicBezTo>
                  <a:cubicBezTo>
                    <a:pt x="8106" y="2352"/>
                    <a:pt x="5929" y="1143"/>
                    <a:pt x="5203" y="477"/>
                  </a:cubicBezTo>
                  <a:cubicBezTo>
                    <a:pt x="4821" y="125"/>
                    <a:pt x="4568" y="1"/>
                    <a:pt x="4359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8"/>
            <p:cNvSpPr/>
            <p:nvPr/>
          </p:nvSpPr>
          <p:spPr>
            <a:xfrm>
              <a:off x="1512925" y="3007950"/>
              <a:ext cx="217775" cy="387650"/>
            </a:xfrm>
            <a:custGeom>
              <a:avLst/>
              <a:gdLst/>
              <a:ahLst/>
              <a:cxnLst/>
              <a:rect l="l" t="t" r="r" b="b"/>
              <a:pathLst>
                <a:path w="8711" h="15506" extrusionOk="0">
                  <a:moveTo>
                    <a:pt x="4280" y="1"/>
                  </a:moveTo>
                  <a:cubicBezTo>
                    <a:pt x="4068" y="1"/>
                    <a:pt x="3902" y="122"/>
                    <a:pt x="3690" y="273"/>
                  </a:cubicBezTo>
                  <a:cubicBezTo>
                    <a:pt x="3267" y="575"/>
                    <a:pt x="1270" y="1967"/>
                    <a:pt x="545" y="2511"/>
                  </a:cubicBezTo>
                  <a:cubicBezTo>
                    <a:pt x="61" y="2813"/>
                    <a:pt x="0" y="3358"/>
                    <a:pt x="0" y="4265"/>
                  </a:cubicBezTo>
                  <a:cubicBezTo>
                    <a:pt x="0" y="4265"/>
                    <a:pt x="0" y="10374"/>
                    <a:pt x="0" y="11887"/>
                  </a:cubicBezTo>
                  <a:cubicBezTo>
                    <a:pt x="0" y="12855"/>
                    <a:pt x="424" y="12915"/>
                    <a:pt x="847" y="13278"/>
                  </a:cubicBezTo>
                  <a:cubicBezTo>
                    <a:pt x="1210" y="13641"/>
                    <a:pt x="2783" y="14669"/>
                    <a:pt x="3630" y="15274"/>
                  </a:cubicBezTo>
                  <a:cubicBezTo>
                    <a:pt x="3870" y="15442"/>
                    <a:pt x="4081" y="15505"/>
                    <a:pt x="4276" y="15505"/>
                  </a:cubicBezTo>
                  <a:cubicBezTo>
                    <a:pt x="4571" y="15505"/>
                    <a:pt x="4826" y="15359"/>
                    <a:pt x="5081" y="15214"/>
                  </a:cubicBezTo>
                  <a:lnTo>
                    <a:pt x="8106" y="13217"/>
                  </a:lnTo>
                  <a:cubicBezTo>
                    <a:pt x="8711" y="12794"/>
                    <a:pt x="8650" y="12552"/>
                    <a:pt x="8590" y="11887"/>
                  </a:cubicBezTo>
                  <a:cubicBezTo>
                    <a:pt x="8529" y="11161"/>
                    <a:pt x="8650" y="4084"/>
                    <a:pt x="8590" y="3479"/>
                  </a:cubicBezTo>
                  <a:cubicBezTo>
                    <a:pt x="8529" y="2874"/>
                    <a:pt x="8590" y="2813"/>
                    <a:pt x="8287" y="2571"/>
                  </a:cubicBezTo>
                  <a:cubicBezTo>
                    <a:pt x="7985" y="2390"/>
                    <a:pt x="5868" y="1180"/>
                    <a:pt x="5142" y="454"/>
                  </a:cubicBezTo>
                  <a:cubicBezTo>
                    <a:pt x="4749" y="122"/>
                    <a:pt x="4492" y="1"/>
                    <a:pt x="4280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8"/>
            <p:cNvSpPr/>
            <p:nvPr/>
          </p:nvSpPr>
          <p:spPr>
            <a:xfrm>
              <a:off x="1512925" y="3008900"/>
              <a:ext cx="216275" cy="385625"/>
            </a:xfrm>
            <a:custGeom>
              <a:avLst/>
              <a:gdLst/>
              <a:ahLst/>
              <a:cxnLst/>
              <a:rect l="l" t="t" r="r" b="b"/>
              <a:pathLst>
                <a:path w="8651" h="15425" extrusionOk="0">
                  <a:moveTo>
                    <a:pt x="4298" y="0"/>
                  </a:moveTo>
                  <a:cubicBezTo>
                    <a:pt x="4078" y="0"/>
                    <a:pt x="3908" y="140"/>
                    <a:pt x="3690" y="295"/>
                  </a:cubicBezTo>
                  <a:cubicBezTo>
                    <a:pt x="3267" y="598"/>
                    <a:pt x="1331" y="1929"/>
                    <a:pt x="545" y="2473"/>
                  </a:cubicBezTo>
                  <a:cubicBezTo>
                    <a:pt x="61" y="2836"/>
                    <a:pt x="0" y="3320"/>
                    <a:pt x="0" y="4288"/>
                  </a:cubicBezTo>
                  <a:cubicBezTo>
                    <a:pt x="0" y="4288"/>
                    <a:pt x="0" y="10276"/>
                    <a:pt x="0" y="11788"/>
                  </a:cubicBezTo>
                  <a:cubicBezTo>
                    <a:pt x="0" y="12817"/>
                    <a:pt x="424" y="12877"/>
                    <a:pt x="847" y="13240"/>
                  </a:cubicBezTo>
                  <a:cubicBezTo>
                    <a:pt x="1210" y="13603"/>
                    <a:pt x="2783" y="14571"/>
                    <a:pt x="3630" y="15176"/>
                  </a:cubicBezTo>
                  <a:cubicBezTo>
                    <a:pt x="3884" y="15354"/>
                    <a:pt x="4107" y="15425"/>
                    <a:pt x="4310" y="15425"/>
                  </a:cubicBezTo>
                  <a:cubicBezTo>
                    <a:pt x="4591" y="15425"/>
                    <a:pt x="4836" y="15290"/>
                    <a:pt x="5081" y="15115"/>
                  </a:cubicBezTo>
                  <a:lnTo>
                    <a:pt x="8045" y="13119"/>
                  </a:lnTo>
                  <a:cubicBezTo>
                    <a:pt x="8650" y="12756"/>
                    <a:pt x="8590" y="12514"/>
                    <a:pt x="8590" y="11788"/>
                  </a:cubicBezTo>
                  <a:cubicBezTo>
                    <a:pt x="8529" y="11123"/>
                    <a:pt x="8590" y="4046"/>
                    <a:pt x="8590" y="3441"/>
                  </a:cubicBezTo>
                  <a:cubicBezTo>
                    <a:pt x="8529" y="2896"/>
                    <a:pt x="8529" y="2836"/>
                    <a:pt x="8287" y="2594"/>
                  </a:cubicBezTo>
                  <a:cubicBezTo>
                    <a:pt x="7985" y="2352"/>
                    <a:pt x="5868" y="1142"/>
                    <a:pt x="5142" y="477"/>
                  </a:cubicBezTo>
                  <a:cubicBezTo>
                    <a:pt x="4760" y="124"/>
                    <a:pt x="4507" y="0"/>
                    <a:pt x="4298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8"/>
            <p:cNvSpPr/>
            <p:nvPr/>
          </p:nvSpPr>
          <p:spPr>
            <a:xfrm>
              <a:off x="1512925" y="3010025"/>
              <a:ext cx="216275" cy="384050"/>
            </a:xfrm>
            <a:custGeom>
              <a:avLst/>
              <a:gdLst/>
              <a:ahLst/>
              <a:cxnLst/>
              <a:rect l="l" t="t" r="r" b="b"/>
              <a:pathLst>
                <a:path w="8651" h="15362" extrusionOk="0">
                  <a:moveTo>
                    <a:pt x="4301" y="0"/>
                  </a:moveTo>
                  <a:cubicBezTo>
                    <a:pt x="4079" y="0"/>
                    <a:pt x="3909" y="125"/>
                    <a:pt x="3690" y="250"/>
                  </a:cubicBezTo>
                  <a:cubicBezTo>
                    <a:pt x="3327" y="553"/>
                    <a:pt x="1331" y="1944"/>
                    <a:pt x="545" y="2428"/>
                  </a:cubicBezTo>
                  <a:cubicBezTo>
                    <a:pt x="61" y="2791"/>
                    <a:pt x="0" y="3335"/>
                    <a:pt x="0" y="4243"/>
                  </a:cubicBezTo>
                  <a:cubicBezTo>
                    <a:pt x="0" y="4243"/>
                    <a:pt x="0" y="10231"/>
                    <a:pt x="0" y="11743"/>
                  </a:cubicBezTo>
                  <a:cubicBezTo>
                    <a:pt x="0" y="12711"/>
                    <a:pt x="484" y="12772"/>
                    <a:pt x="847" y="13134"/>
                  </a:cubicBezTo>
                  <a:cubicBezTo>
                    <a:pt x="1270" y="13497"/>
                    <a:pt x="2783" y="14526"/>
                    <a:pt x="3630" y="15131"/>
                  </a:cubicBezTo>
                  <a:cubicBezTo>
                    <a:pt x="3870" y="15299"/>
                    <a:pt x="4081" y="15362"/>
                    <a:pt x="4276" y="15362"/>
                  </a:cubicBezTo>
                  <a:cubicBezTo>
                    <a:pt x="4571" y="15362"/>
                    <a:pt x="4826" y="15216"/>
                    <a:pt x="5081" y="15070"/>
                  </a:cubicBezTo>
                  <a:lnTo>
                    <a:pt x="8045" y="13074"/>
                  </a:lnTo>
                  <a:cubicBezTo>
                    <a:pt x="8650" y="12651"/>
                    <a:pt x="8590" y="12469"/>
                    <a:pt x="8529" y="11743"/>
                  </a:cubicBezTo>
                  <a:cubicBezTo>
                    <a:pt x="8529" y="11017"/>
                    <a:pt x="8590" y="4001"/>
                    <a:pt x="8529" y="3456"/>
                  </a:cubicBezTo>
                  <a:cubicBezTo>
                    <a:pt x="8469" y="2851"/>
                    <a:pt x="8529" y="2791"/>
                    <a:pt x="8227" y="2549"/>
                  </a:cubicBezTo>
                  <a:cubicBezTo>
                    <a:pt x="7985" y="2367"/>
                    <a:pt x="5868" y="1158"/>
                    <a:pt x="5142" y="432"/>
                  </a:cubicBezTo>
                  <a:cubicBezTo>
                    <a:pt x="4762" y="110"/>
                    <a:pt x="4509" y="0"/>
                    <a:pt x="4301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8"/>
            <p:cNvSpPr/>
            <p:nvPr/>
          </p:nvSpPr>
          <p:spPr>
            <a:xfrm>
              <a:off x="1514425" y="3010400"/>
              <a:ext cx="214775" cy="382625"/>
            </a:xfrm>
            <a:custGeom>
              <a:avLst/>
              <a:gdLst/>
              <a:ahLst/>
              <a:cxnLst/>
              <a:rect l="l" t="t" r="r" b="b"/>
              <a:pathLst>
                <a:path w="8591" h="15305" extrusionOk="0">
                  <a:moveTo>
                    <a:pt x="4238" y="1"/>
                  </a:moveTo>
                  <a:cubicBezTo>
                    <a:pt x="4018" y="1"/>
                    <a:pt x="3848" y="140"/>
                    <a:pt x="3630" y="296"/>
                  </a:cubicBezTo>
                  <a:cubicBezTo>
                    <a:pt x="3267" y="598"/>
                    <a:pt x="1271" y="1929"/>
                    <a:pt x="545" y="2473"/>
                  </a:cubicBezTo>
                  <a:cubicBezTo>
                    <a:pt x="61" y="2836"/>
                    <a:pt x="1" y="3320"/>
                    <a:pt x="1" y="4228"/>
                  </a:cubicBezTo>
                  <a:lnTo>
                    <a:pt x="1" y="11728"/>
                  </a:lnTo>
                  <a:cubicBezTo>
                    <a:pt x="1" y="12696"/>
                    <a:pt x="424" y="12757"/>
                    <a:pt x="787" y="13119"/>
                  </a:cubicBezTo>
                  <a:cubicBezTo>
                    <a:pt x="1210" y="13482"/>
                    <a:pt x="2783" y="14450"/>
                    <a:pt x="3570" y="15055"/>
                  </a:cubicBezTo>
                  <a:cubicBezTo>
                    <a:pt x="3824" y="15233"/>
                    <a:pt x="4047" y="15304"/>
                    <a:pt x="4250" y="15304"/>
                  </a:cubicBezTo>
                  <a:cubicBezTo>
                    <a:pt x="4531" y="15304"/>
                    <a:pt x="4776" y="15170"/>
                    <a:pt x="5021" y="14995"/>
                  </a:cubicBezTo>
                  <a:lnTo>
                    <a:pt x="7985" y="13059"/>
                  </a:lnTo>
                  <a:cubicBezTo>
                    <a:pt x="8590" y="12636"/>
                    <a:pt x="8530" y="12394"/>
                    <a:pt x="8469" y="11728"/>
                  </a:cubicBezTo>
                  <a:cubicBezTo>
                    <a:pt x="8409" y="11002"/>
                    <a:pt x="8530" y="4046"/>
                    <a:pt x="8469" y="3441"/>
                  </a:cubicBezTo>
                  <a:cubicBezTo>
                    <a:pt x="8409" y="2836"/>
                    <a:pt x="8469" y="2776"/>
                    <a:pt x="8167" y="2594"/>
                  </a:cubicBezTo>
                  <a:cubicBezTo>
                    <a:pt x="7864" y="2352"/>
                    <a:pt x="5808" y="1143"/>
                    <a:pt x="5082" y="477"/>
                  </a:cubicBezTo>
                  <a:cubicBezTo>
                    <a:pt x="4700" y="125"/>
                    <a:pt x="4447" y="1"/>
                    <a:pt x="4238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8"/>
            <p:cNvSpPr/>
            <p:nvPr/>
          </p:nvSpPr>
          <p:spPr>
            <a:xfrm>
              <a:off x="1514425" y="3011700"/>
              <a:ext cx="213250" cy="380775"/>
            </a:xfrm>
            <a:custGeom>
              <a:avLst/>
              <a:gdLst/>
              <a:ahLst/>
              <a:cxnLst/>
              <a:rect l="l" t="t" r="r" b="b"/>
              <a:pathLst>
                <a:path w="8530" h="15231" extrusionOk="0">
                  <a:moveTo>
                    <a:pt x="4259" y="0"/>
                  </a:moveTo>
                  <a:cubicBezTo>
                    <a:pt x="4028" y="0"/>
                    <a:pt x="3855" y="144"/>
                    <a:pt x="3630" y="304"/>
                  </a:cubicBezTo>
                  <a:cubicBezTo>
                    <a:pt x="3267" y="546"/>
                    <a:pt x="1271" y="1877"/>
                    <a:pt x="545" y="2421"/>
                  </a:cubicBezTo>
                  <a:cubicBezTo>
                    <a:pt x="61" y="2784"/>
                    <a:pt x="1" y="3268"/>
                    <a:pt x="1" y="4236"/>
                  </a:cubicBezTo>
                  <a:cubicBezTo>
                    <a:pt x="1" y="4236"/>
                    <a:pt x="1" y="10164"/>
                    <a:pt x="1" y="11616"/>
                  </a:cubicBezTo>
                  <a:cubicBezTo>
                    <a:pt x="1" y="12584"/>
                    <a:pt x="424" y="12705"/>
                    <a:pt x="848" y="13007"/>
                  </a:cubicBezTo>
                  <a:cubicBezTo>
                    <a:pt x="1210" y="13370"/>
                    <a:pt x="2783" y="14398"/>
                    <a:pt x="3570" y="15003"/>
                  </a:cubicBezTo>
                  <a:cubicBezTo>
                    <a:pt x="3803" y="15166"/>
                    <a:pt x="4009" y="15231"/>
                    <a:pt x="4199" y="15231"/>
                  </a:cubicBezTo>
                  <a:cubicBezTo>
                    <a:pt x="4501" y="15231"/>
                    <a:pt x="4761" y="15068"/>
                    <a:pt x="5021" y="14882"/>
                  </a:cubicBezTo>
                  <a:lnTo>
                    <a:pt x="7925" y="12946"/>
                  </a:lnTo>
                  <a:cubicBezTo>
                    <a:pt x="8530" y="12584"/>
                    <a:pt x="8469" y="12342"/>
                    <a:pt x="8469" y="11616"/>
                  </a:cubicBezTo>
                  <a:cubicBezTo>
                    <a:pt x="8409" y="10950"/>
                    <a:pt x="8469" y="3994"/>
                    <a:pt x="8469" y="3389"/>
                  </a:cubicBezTo>
                  <a:cubicBezTo>
                    <a:pt x="8409" y="2845"/>
                    <a:pt x="8409" y="2784"/>
                    <a:pt x="8167" y="2542"/>
                  </a:cubicBezTo>
                  <a:cubicBezTo>
                    <a:pt x="7864" y="2300"/>
                    <a:pt x="5808" y="1151"/>
                    <a:pt x="5082" y="425"/>
                  </a:cubicBezTo>
                  <a:cubicBezTo>
                    <a:pt x="4713" y="113"/>
                    <a:pt x="4463" y="0"/>
                    <a:pt x="4259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8"/>
            <p:cNvSpPr/>
            <p:nvPr/>
          </p:nvSpPr>
          <p:spPr>
            <a:xfrm>
              <a:off x="1514425" y="3012500"/>
              <a:ext cx="213250" cy="378550"/>
            </a:xfrm>
            <a:custGeom>
              <a:avLst/>
              <a:gdLst/>
              <a:ahLst/>
              <a:cxnLst/>
              <a:rect l="l" t="t" r="r" b="b"/>
              <a:pathLst>
                <a:path w="8530" h="15142" extrusionOk="0">
                  <a:moveTo>
                    <a:pt x="4212" y="0"/>
                  </a:moveTo>
                  <a:cubicBezTo>
                    <a:pt x="4008" y="0"/>
                    <a:pt x="3842" y="121"/>
                    <a:pt x="3630" y="272"/>
                  </a:cubicBezTo>
                  <a:cubicBezTo>
                    <a:pt x="3267" y="575"/>
                    <a:pt x="1331" y="1906"/>
                    <a:pt x="545" y="2450"/>
                  </a:cubicBezTo>
                  <a:cubicBezTo>
                    <a:pt x="61" y="2752"/>
                    <a:pt x="1" y="3297"/>
                    <a:pt x="1" y="4204"/>
                  </a:cubicBezTo>
                  <a:cubicBezTo>
                    <a:pt x="1" y="4204"/>
                    <a:pt x="1" y="10132"/>
                    <a:pt x="1" y="11584"/>
                  </a:cubicBezTo>
                  <a:cubicBezTo>
                    <a:pt x="1" y="12552"/>
                    <a:pt x="485" y="12612"/>
                    <a:pt x="848" y="12975"/>
                  </a:cubicBezTo>
                  <a:cubicBezTo>
                    <a:pt x="1210" y="13338"/>
                    <a:pt x="2783" y="14306"/>
                    <a:pt x="3570" y="14911"/>
                  </a:cubicBezTo>
                  <a:cubicBezTo>
                    <a:pt x="3810" y="15079"/>
                    <a:pt x="4021" y="15142"/>
                    <a:pt x="4216" y="15142"/>
                  </a:cubicBezTo>
                  <a:cubicBezTo>
                    <a:pt x="4511" y="15142"/>
                    <a:pt x="4766" y="14996"/>
                    <a:pt x="5021" y="14850"/>
                  </a:cubicBezTo>
                  <a:lnTo>
                    <a:pt x="7925" y="12914"/>
                  </a:lnTo>
                  <a:cubicBezTo>
                    <a:pt x="8530" y="12491"/>
                    <a:pt x="8469" y="12249"/>
                    <a:pt x="8409" y="11584"/>
                  </a:cubicBezTo>
                  <a:cubicBezTo>
                    <a:pt x="8348" y="10918"/>
                    <a:pt x="8469" y="3962"/>
                    <a:pt x="8409" y="3418"/>
                  </a:cubicBezTo>
                  <a:cubicBezTo>
                    <a:pt x="8348" y="2813"/>
                    <a:pt x="8409" y="2752"/>
                    <a:pt x="8106" y="2510"/>
                  </a:cubicBezTo>
                  <a:cubicBezTo>
                    <a:pt x="7864" y="2329"/>
                    <a:pt x="5808" y="1119"/>
                    <a:pt x="5021" y="454"/>
                  </a:cubicBezTo>
                  <a:cubicBezTo>
                    <a:pt x="4658" y="121"/>
                    <a:pt x="4416" y="0"/>
                    <a:pt x="4212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8"/>
            <p:cNvSpPr/>
            <p:nvPr/>
          </p:nvSpPr>
          <p:spPr>
            <a:xfrm>
              <a:off x="1515950" y="3013425"/>
              <a:ext cx="211725" cy="376875"/>
            </a:xfrm>
            <a:custGeom>
              <a:avLst/>
              <a:gdLst/>
              <a:ahLst/>
              <a:cxnLst/>
              <a:rect l="l" t="t" r="r" b="b"/>
              <a:pathLst>
                <a:path w="8469" h="15075" extrusionOk="0">
                  <a:moveTo>
                    <a:pt x="4169" y="1"/>
                  </a:moveTo>
                  <a:cubicBezTo>
                    <a:pt x="3957" y="1"/>
                    <a:pt x="3787" y="140"/>
                    <a:pt x="3569" y="296"/>
                  </a:cubicBezTo>
                  <a:cubicBezTo>
                    <a:pt x="3206" y="538"/>
                    <a:pt x="1270" y="1869"/>
                    <a:pt x="484" y="2413"/>
                  </a:cubicBezTo>
                  <a:cubicBezTo>
                    <a:pt x="0" y="2776"/>
                    <a:pt x="0" y="3260"/>
                    <a:pt x="0" y="4167"/>
                  </a:cubicBezTo>
                  <a:lnTo>
                    <a:pt x="0" y="11547"/>
                  </a:lnTo>
                  <a:cubicBezTo>
                    <a:pt x="0" y="12515"/>
                    <a:pt x="424" y="12575"/>
                    <a:pt x="787" y="12877"/>
                  </a:cubicBezTo>
                  <a:cubicBezTo>
                    <a:pt x="1149" y="13240"/>
                    <a:pt x="2722" y="14269"/>
                    <a:pt x="3509" y="14874"/>
                  </a:cubicBezTo>
                  <a:cubicBezTo>
                    <a:pt x="3747" y="15016"/>
                    <a:pt x="3957" y="15075"/>
                    <a:pt x="4150" y="15075"/>
                  </a:cubicBezTo>
                  <a:cubicBezTo>
                    <a:pt x="4447" y="15075"/>
                    <a:pt x="4704" y="14936"/>
                    <a:pt x="4960" y="14753"/>
                  </a:cubicBezTo>
                  <a:lnTo>
                    <a:pt x="7864" y="12817"/>
                  </a:lnTo>
                  <a:cubicBezTo>
                    <a:pt x="8469" y="12454"/>
                    <a:pt x="8408" y="12212"/>
                    <a:pt x="8348" y="11547"/>
                  </a:cubicBezTo>
                  <a:cubicBezTo>
                    <a:pt x="8287" y="10821"/>
                    <a:pt x="8408" y="3986"/>
                    <a:pt x="8348" y="3381"/>
                  </a:cubicBezTo>
                  <a:cubicBezTo>
                    <a:pt x="8287" y="2836"/>
                    <a:pt x="8348" y="2715"/>
                    <a:pt x="8045" y="2534"/>
                  </a:cubicBezTo>
                  <a:cubicBezTo>
                    <a:pt x="7803" y="2292"/>
                    <a:pt x="5686" y="1143"/>
                    <a:pt x="4960" y="477"/>
                  </a:cubicBezTo>
                  <a:cubicBezTo>
                    <a:pt x="4608" y="125"/>
                    <a:pt x="4370" y="1"/>
                    <a:pt x="4169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8"/>
            <p:cNvSpPr/>
            <p:nvPr/>
          </p:nvSpPr>
          <p:spPr>
            <a:xfrm>
              <a:off x="1515950" y="3014550"/>
              <a:ext cx="210225" cy="375000"/>
            </a:xfrm>
            <a:custGeom>
              <a:avLst/>
              <a:gdLst/>
              <a:ahLst/>
              <a:cxnLst/>
              <a:rect l="l" t="t" r="r" b="b"/>
              <a:pathLst>
                <a:path w="8409" h="15000" extrusionOk="0">
                  <a:moveTo>
                    <a:pt x="4171" y="1"/>
                  </a:moveTo>
                  <a:cubicBezTo>
                    <a:pt x="3958" y="1"/>
                    <a:pt x="3788" y="126"/>
                    <a:pt x="3569" y="251"/>
                  </a:cubicBezTo>
                  <a:cubicBezTo>
                    <a:pt x="3206" y="553"/>
                    <a:pt x="1270" y="1884"/>
                    <a:pt x="545" y="2428"/>
                  </a:cubicBezTo>
                  <a:cubicBezTo>
                    <a:pt x="61" y="2731"/>
                    <a:pt x="0" y="3215"/>
                    <a:pt x="0" y="4122"/>
                  </a:cubicBezTo>
                  <a:cubicBezTo>
                    <a:pt x="0" y="4122"/>
                    <a:pt x="0" y="9989"/>
                    <a:pt x="0" y="11441"/>
                  </a:cubicBezTo>
                  <a:cubicBezTo>
                    <a:pt x="0" y="12409"/>
                    <a:pt x="424" y="12470"/>
                    <a:pt x="787" y="12832"/>
                  </a:cubicBezTo>
                  <a:cubicBezTo>
                    <a:pt x="1210" y="13195"/>
                    <a:pt x="2722" y="14163"/>
                    <a:pt x="3509" y="14768"/>
                  </a:cubicBezTo>
                  <a:cubicBezTo>
                    <a:pt x="3749" y="14936"/>
                    <a:pt x="3960" y="14999"/>
                    <a:pt x="4155" y="14999"/>
                  </a:cubicBezTo>
                  <a:cubicBezTo>
                    <a:pt x="4450" y="14999"/>
                    <a:pt x="4705" y="14854"/>
                    <a:pt x="4960" y="14708"/>
                  </a:cubicBezTo>
                  <a:lnTo>
                    <a:pt x="7864" y="12772"/>
                  </a:lnTo>
                  <a:cubicBezTo>
                    <a:pt x="8408" y="12349"/>
                    <a:pt x="8348" y="12167"/>
                    <a:pt x="8348" y="11441"/>
                  </a:cubicBezTo>
                  <a:cubicBezTo>
                    <a:pt x="8287" y="10776"/>
                    <a:pt x="8348" y="3941"/>
                    <a:pt x="8348" y="3336"/>
                  </a:cubicBezTo>
                  <a:cubicBezTo>
                    <a:pt x="8287" y="2791"/>
                    <a:pt x="8287" y="2731"/>
                    <a:pt x="8045" y="2489"/>
                  </a:cubicBezTo>
                  <a:cubicBezTo>
                    <a:pt x="7743" y="2307"/>
                    <a:pt x="5686" y="1098"/>
                    <a:pt x="4960" y="432"/>
                  </a:cubicBezTo>
                  <a:cubicBezTo>
                    <a:pt x="4609" y="110"/>
                    <a:pt x="4371" y="1"/>
                    <a:pt x="4171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8"/>
            <p:cNvSpPr/>
            <p:nvPr/>
          </p:nvSpPr>
          <p:spPr>
            <a:xfrm>
              <a:off x="1515950" y="3014950"/>
              <a:ext cx="210225" cy="373525"/>
            </a:xfrm>
            <a:custGeom>
              <a:avLst/>
              <a:gdLst/>
              <a:ahLst/>
              <a:cxnLst/>
              <a:rect l="l" t="t" r="r" b="b"/>
              <a:pathLst>
                <a:path w="8409" h="14941" extrusionOk="0">
                  <a:moveTo>
                    <a:pt x="4169" y="0"/>
                  </a:moveTo>
                  <a:cubicBezTo>
                    <a:pt x="3957" y="0"/>
                    <a:pt x="3787" y="140"/>
                    <a:pt x="3569" y="295"/>
                  </a:cubicBezTo>
                  <a:cubicBezTo>
                    <a:pt x="3206" y="537"/>
                    <a:pt x="1270" y="1868"/>
                    <a:pt x="545" y="2412"/>
                  </a:cubicBezTo>
                  <a:cubicBezTo>
                    <a:pt x="61" y="2715"/>
                    <a:pt x="0" y="3259"/>
                    <a:pt x="0" y="4167"/>
                  </a:cubicBezTo>
                  <a:cubicBezTo>
                    <a:pt x="0" y="4167"/>
                    <a:pt x="0" y="9973"/>
                    <a:pt x="0" y="11425"/>
                  </a:cubicBezTo>
                  <a:cubicBezTo>
                    <a:pt x="0" y="12393"/>
                    <a:pt x="424" y="12454"/>
                    <a:pt x="847" y="12816"/>
                  </a:cubicBezTo>
                  <a:cubicBezTo>
                    <a:pt x="1210" y="13119"/>
                    <a:pt x="2722" y="14147"/>
                    <a:pt x="3569" y="14692"/>
                  </a:cubicBezTo>
                  <a:cubicBezTo>
                    <a:pt x="3798" y="14870"/>
                    <a:pt x="4006" y="14941"/>
                    <a:pt x="4197" y="14941"/>
                  </a:cubicBezTo>
                  <a:cubicBezTo>
                    <a:pt x="4459" y="14941"/>
                    <a:pt x="4690" y="14806"/>
                    <a:pt x="4900" y="14631"/>
                  </a:cubicBezTo>
                  <a:lnTo>
                    <a:pt x="7803" y="12695"/>
                  </a:lnTo>
                  <a:cubicBezTo>
                    <a:pt x="8408" y="12333"/>
                    <a:pt x="8348" y="12091"/>
                    <a:pt x="8287" y="11425"/>
                  </a:cubicBezTo>
                  <a:cubicBezTo>
                    <a:pt x="8227" y="10760"/>
                    <a:pt x="8348" y="3925"/>
                    <a:pt x="8287" y="3380"/>
                  </a:cubicBezTo>
                  <a:cubicBezTo>
                    <a:pt x="8227" y="2775"/>
                    <a:pt x="8287" y="2715"/>
                    <a:pt x="7985" y="2533"/>
                  </a:cubicBezTo>
                  <a:cubicBezTo>
                    <a:pt x="7743" y="2291"/>
                    <a:pt x="5686" y="1142"/>
                    <a:pt x="4960" y="477"/>
                  </a:cubicBezTo>
                  <a:cubicBezTo>
                    <a:pt x="4608" y="124"/>
                    <a:pt x="4370" y="0"/>
                    <a:pt x="4169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8"/>
            <p:cNvSpPr/>
            <p:nvPr/>
          </p:nvSpPr>
          <p:spPr>
            <a:xfrm>
              <a:off x="1517450" y="3016075"/>
              <a:ext cx="208725" cy="371300"/>
            </a:xfrm>
            <a:custGeom>
              <a:avLst/>
              <a:gdLst/>
              <a:ahLst/>
              <a:cxnLst/>
              <a:rect l="l" t="t" r="r" b="b"/>
              <a:pathLst>
                <a:path w="8349" h="14852" extrusionOk="0">
                  <a:moveTo>
                    <a:pt x="4111" y="0"/>
                  </a:moveTo>
                  <a:cubicBezTo>
                    <a:pt x="3898" y="0"/>
                    <a:pt x="3728" y="125"/>
                    <a:pt x="3509" y="250"/>
                  </a:cubicBezTo>
                  <a:cubicBezTo>
                    <a:pt x="3146" y="553"/>
                    <a:pt x="1271" y="1883"/>
                    <a:pt x="485" y="2367"/>
                  </a:cubicBezTo>
                  <a:cubicBezTo>
                    <a:pt x="1" y="2730"/>
                    <a:pt x="1" y="3214"/>
                    <a:pt x="1" y="4122"/>
                  </a:cubicBezTo>
                  <a:lnTo>
                    <a:pt x="1" y="11380"/>
                  </a:lnTo>
                  <a:cubicBezTo>
                    <a:pt x="1" y="12288"/>
                    <a:pt x="424" y="12409"/>
                    <a:pt x="787" y="12711"/>
                  </a:cubicBezTo>
                  <a:cubicBezTo>
                    <a:pt x="1150" y="13074"/>
                    <a:pt x="2662" y="14042"/>
                    <a:pt x="3509" y="14647"/>
                  </a:cubicBezTo>
                  <a:cubicBezTo>
                    <a:pt x="3731" y="14794"/>
                    <a:pt x="3932" y="14852"/>
                    <a:pt x="4118" y="14852"/>
                  </a:cubicBezTo>
                  <a:cubicBezTo>
                    <a:pt x="4388" y="14852"/>
                    <a:pt x="4625" y="14730"/>
                    <a:pt x="4840" y="14586"/>
                  </a:cubicBezTo>
                  <a:lnTo>
                    <a:pt x="7743" y="12650"/>
                  </a:lnTo>
                  <a:cubicBezTo>
                    <a:pt x="8348" y="12288"/>
                    <a:pt x="8288" y="12046"/>
                    <a:pt x="8227" y="11380"/>
                  </a:cubicBezTo>
                  <a:cubicBezTo>
                    <a:pt x="8167" y="10654"/>
                    <a:pt x="8288" y="3880"/>
                    <a:pt x="8227" y="3335"/>
                  </a:cubicBezTo>
                  <a:cubicBezTo>
                    <a:pt x="8167" y="2791"/>
                    <a:pt x="8227" y="2730"/>
                    <a:pt x="7925" y="2488"/>
                  </a:cubicBezTo>
                  <a:cubicBezTo>
                    <a:pt x="7683" y="2246"/>
                    <a:pt x="5626" y="1097"/>
                    <a:pt x="4900" y="432"/>
                  </a:cubicBezTo>
                  <a:cubicBezTo>
                    <a:pt x="4549" y="110"/>
                    <a:pt x="4311" y="0"/>
                    <a:pt x="4111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8"/>
            <p:cNvSpPr/>
            <p:nvPr/>
          </p:nvSpPr>
          <p:spPr>
            <a:xfrm>
              <a:off x="1517450" y="3017025"/>
              <a:ext cx="207200" cy="369500"/>
            </a:xfrm>
            <a:custGeom>
              <a:avLst/>
              <a:gdLst/>
              <a:ahLst/>
              <a:cxnLst/>
              <a:rect l="l" t="t" r="r" b="b"/>
              <a:pathLst>
                <a:path w="8288" h="14780" extrusionOk="0">
                  <a:moveTo>
                    <a:pt x="4091" y="1"/>
                  </a:moveTo>
                  <a:cubicBezTo>
                    <a:pt x="3887" y="1"/>
                    <a:pt x="3721" y="122"/>
                    <a:pt x="3509" y="273"/>
                  </a:cubicBezTo>
                  <a:cubicBezTo>
                    <a:pt x="3146" y="575"/>
                    <a:pt x="1271" y="1845"/>
                    <a:pt x="545" y="2390"/>
                  </a:cubicBezTo>
                  <a:cubicBezTo>
                    <a:pt x="61" y="2692"/>
                    <a:pt x="1" y="3176"/>
                    <a:pt x="1" y="4084"/>
                  </a:cubicBezTo>
                  <a:lnTo>
                    <a:pt x="1" y="11282"/>
                  </a:lnTo>
                  <a:cubicBezTo>
                    <a:pt x="1" y="12250"/>
                    <a:pt x="424" y="12310"/>
                    <a:pt x="787" y="12673"/>
                  </a:cubicBezTo>
                  <a:cubicBezTo>
                    <a:pt x="1150" y="12975"/>
                    <a:pt x="2662" y="14004"/>
                    <a:pt x="3509" y="14548"/>
                  </a:cubicBezTo>
                  <a:cubicBezTo>
                    <a:pt x="3725" y="14716"/>
                    <a:pt x="3922" y="14779"/>
                    <a:pt x="4104" y="14779"/>
                  </a:cubicBezTo>
                  <a:cubicBezTo>
                    <a:pt x="4380" y="14779"/>
                    <a:pt x="4621" y="14634"/>
                    <a:pt x="4840" y="14488"/>
                  </a:cubicBezTo>
                  <a:lnTo>
                    <a:pt x="7743" y="12612"/>
                  </a:lnTo>
                  <a:cubicBezTo>
                    <a:pt x="8288" y="12189"/>
                    <a:pt x="8227" y="12008"/>
                    <a:pt x="8227" y="11282"/>
                  </a:cubicBezTo>
                  <a:cubicBezTo>
                    <a:pt x="8167" y="10616"/>
                    <a:pt x="8227" y="3902"/>
                    <a:pt x="8227" y="3297"/>
                  </a:cubicBezTo>
                  <a:cubicBezTo>
                    <a:pt x="8167" y="2753"/>
                    <a:pt x="8167" y="2692"/>
                    <a:pt x="7925" y="2450"/>
                  </a:cubicBezTo>
                  <a:cubicBezTo>
                    <a:pt x="7622" y="2269"/>
                    <a:pt x="5626" y="1120"/>
                    <a:pt x="4900" y="454"/>
                  </a:cubicBezTo>
                  <a:cubicBezTo>
                    <a:pt x="4537" y="122"/>
                    <a:pt x="4295" y="1"/>
                    <a:pt x="4091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8"/>
            <p:cNvSpPr/>
            <p:nvPr/>
          </p:nvSpPr>
          <p:spPr>
            <a:xfrm>
              <a:off x="1517450" y="3017750"/>
              <a:ext cx="207200" cy="368025"/>
            </a:xfrm>
            <a:custGeom>
              <a:avLst/>
              <a:gdLst/>
              <a:ahLst/>
              <a:cxnLst/>
              <a:rect l="l" t="t" r="r" b="b"/>
              <a:pathLst>
                <a:path w="8288" h="14721" extrusionOk="0">
                  <a:moveTo>
                    <a:pt x="4129" y="0"/>
                  </a:moveTo>
                  <a:cubicBezTo>
                    <a:pt x="3907" y="0"/>
                    <a:pt x="3734" y="144"/>
                    <a:pt x="3509" y="304"/>
                  </a:cubicBezTo>
                  <a:cubicBezTo>
                    <a:pt x="3146" y="546"/>
                    <a:pt x="1271" y="1877"/>
                    <a:pt x="545" y="2361"/>
                  </a:cubicBezTo>
                  <a:cubicBezTo>
                    <a:pt x="61" y="2724"/>
                    <a:pt x="1" y="3208"/>
                    <a:pt x="1" y="4055"/>
                  </a:cubicBezTo>
                  <a:cubicBezTo>
                    <a:pt x="1" y="4055"/>
                    <a:pt x="1" y="9801"/>
                    <a:pt x="1" y="11253"/>
                  </a:cubicBezTo>
                  <a:cubicBezTo>
                    <a:pt x="1" y="12221"/>
                    <a:pt x="424" y="12281"/>
                    <a:pt x="787" y="12583"/>
                  </a:cubicBezTo>
                  <a:cubicBezTo>
                    <a:pt x="1210" y="12946"/>
                    <a:pt x="2662" y="13914"/>
                    <a:pt x="3509" y="14519"/>
                  </a:cubicBezTo>
                  <a:cubicBezTo>
                    <a:pt x="3723" y="14662"/>
                    <a:pt x="3919" y="14720"/>
                    <a:pt x="4099" y="14720"/>
                  </a:cubicBezTo>
                  <a:cubicBezTo>
                    <a:pt x="4377" y="14720"/>
                    <a:pt x="4620" y="14582"/>
                    <a:pt x="4840" y="14398"/>
                  </a:cubicBezTo>
                  <a:lnTo>
                    <a:pt x="7683" y="12523"/>
                  </a:lnTo>
                  <a:cubicBezTo>
                    <a:pt x="8288" y="12160"/>
                    <a:pt x="8227" y="11918"/>
                    <a:pt x="8167" y="11253"/>
                  </a:cubicBezTo>
                  <a:cubicBezTo>
                    <a:pt x="8167" y="10587"/>
                    <a:pt x="8227" y="3873"/>
                    <a:pt x="8167" y="3329"/>
                  </a:cubicBezTo>
                  <a:cubicBezTo>
                    <a:pt x="8167" y="2724"/>
                    <a:pt x="8167" y="2663"/>
                    <a:pt x="7925" y="2482"/>
                  </a:cubicBezTo>
                  <a:cubicBezTo>
                    <a:pt x="7622" y="2240"/>
                    <a:pt x="5626" y="1091"/>
                    <a:pt x="4900" y="425"/>
                  </a:cubicBezTo>
                  <a:cubicBezTo>
                    <a:pt x="4559" y="113"/>
                    <a:pt x="4325" y="0"/>
                    <a:pt x="4129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8"/>
            <p:cNvSpPr/>
            <p:nvPr/>
          </p:nvSpPr>
          <p:spPr>
            <a:xfrm>
              <a:off x="1518975" y="3019100"/>
              <a:ext cx="205675" cy="365900"/>
            </a:xfrm>
            <a:custGeom>
              <a:avLst/>
              <a:gdLst/>
              <a:ahLst/>
              <a:cxnLst/>
              <a:rect l="l" t="t" r="r" b="b"/>
              <a:pathLst>
                <a:path w="8227" h="14636" extrusionOk="0">
                  <a:moveTo>
                    <a:pt x="4050" y="0"/>
                  </a:moveTo>
                  <a:cubicBezTo>
                    <a:pt x="3837" y="0"/>
                    <a:pt x="3667" y="125"/>
                    <a:pt x="3448" y="250"/>
                  </a:cubicBezTo>
                  <a:cubicBezTo>
                    <a:pt x="3085" y="553"/>
                    <a:pt x="1210" y="1823"/>
                    <a:pt x="484" y="2367"/>
                  </a:cubicBezTo>
                  <a:cubicBezTo>
                    <a:pt x="0" y="2670"/>
                    <a:pt x="0" y="3154"/>
                    <a:pt x="0" y="4061"/>
                  </a:cubicBezTo>
                  <a:lnTo>
                    <a:pt x="0" y="11199"/>
                  </a:lnTo>
                  <a:cubicBezTo>
                    <a:pt x="0" y="12106"/>
                    <a:pt x="424" y="12167"/>
                    <a:pt x="787" y="12529"/>
                  </a:cubicBezTo>
                  <a:cubicBezTo>
                    <a:pt x="1149" y="12892"/>
                    <a:pt x="2662" y="13860"/>
                    <a:pt x="3448" y="14405"/>
                  </a:cubicBezTo>
                  <a:cubicBezTo>
                    <a:pt x="3664" y="14573"/>
                    <a:pt x="3861" y="14636"/>
                    <a:pt x="4043" y="14636"/>
                  </a:cubicBezTo>
                  <a:cubicBezTo>
                    <a:pt x="4319" y="14636"/>
                    <a:pt x="4560" y="14490"/>
                    <a:pt x="4779" y="14344"/>
                  </a:cubicBezTo>
                  <a:lnTo>
                    <a:pt x="7622" y="12469"/>
                  </a:lnTo>
                  <a:cubicBezTo>
                    <a:pt x="8227" y="12046"/>
                    <a:pt x="8166" y="11864"/>
                    <a:pt x="8106" y="11199"/>
                  </a:cubicBezTo>
                  <a:cubicBezTo>
                    <a:pt x="8045" y="10533"/>
                    <a:pt x="8166" y="3819"/>
                    <a:pt x="8106" y="3275"/>
                  </a:cubicBezTo>
                  <a:cubicBezTo>
                    <a:pt x="8045" y="2730"/>
                    <a:pt x="8106" y="2670"/>
                    <a:pt x="7803" y="2428"/>
                  </a:cubicBezTo>
                  <a:cubicBezTo>
                    <a:pt x="7561" y="2246"/>
                    <a:pt x="5565" y="1097"/>
                    <a:pt x="4839" y="432"/>
                  </a:cubicBezTo>
                  <a:cubicBezTo>
                    <a:pt x="4488" y="110"/>
                    <a:pt x="4250" y="0"/>
                    <a:pt x="4050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8"/>
            <p:cNvSpPr/>
            <p:nvPr/>
          </p:nvSpPr>
          <p:spPr>
            <a:xfrm>
              <a:off x="1518975" y="3020050"/>
              <a:ext cx="204175" cy="363900"/>
            </a:xfrm>
            <a:custGeom>
              <a:avLst/>
              <a:gdLst/>
              <a:ahLst/>
              <a:cxnLst/>
              <a:rect l="l" t="t" r="r" b="b"/>
              <a:pathLst>
                <a:path w="8167" h="14556" extrusionOk="0">
                  <a:moveTo>
                    <a:pt x="4038" y="1"/>
                  </a:moveTo>
                  <a:cubicBezTo>
                    <a:pt x="3841" y="1"/>
                    <a:pt x="3690" y="122"/>
                    <a:pt x="3509" y="273"/>
                  </a:cubicBezTo>
                  <a:cubicBezTo>
                    <a:pt x="3085" y="515"/>
                    <a:pt x="1210" y="1785"/>
                    <a:pt x="484" y="2329"/>
                  </a:cubicBezTo>
                  <a:cubicBezTo>
                    <a:pt x="61" y="2632"/>
                    <a:pt x="0" y="3116"/>
                    <a:pt x="0" y="4023"/>
                  </a:cubicBezTo>
                  <a:lnTo>
                    <a:pt x="0" y="11161"/>
                  </a:lnTo>
                  <a:cubicBezTo>
                    <a:pt x="0" y="12068"/>
                    <a:pt x="424" y="12129"/>
                    <a:pt x="787" y="12491"/>
                  </a:cubicBezTo>
                  <a:cubicBezTo>
                    <a:pt x="1149" y="12794"/>
                    <a:pt x="2662" y="13762"/>
                    <a:pt x="3448" y="14306"/>
                  </a:cubicBezTo>
                  <a:cubicBezTo>
                    <a:pt x="3677" y="14484"/>
                    <a:pt x="3885" y="14555"/>
                    <a:pt x="4076" y="14555"/>
                  </a:cubicBezTo>
                  <a:cubicBezTo>
                    <a:pt x="4338" y="14555"/>
                    <a:pt x="4569" y="14421"/>
                    <a:pt x="4779" y="14246"/>
                  </a:cubicBezTo>
                  <a:lnTo>
                    <a:pt x="7622" y="12371"/>
                  </a:lnTo>
                  <a:cubicBezTo>
                    <a:pt x="8166" y="12008"/>
                    <a:pt x="8106" y="11766"/>
                    <a:pt x="8106" y="11100"/>
                  </a:cubicBezTo>
                  <a:cubicBezTo>
                    <a:pt x="8045" y="10435"/>
                    <a:pt x="8106" y="3842"/>
                    <a:pt x="8106" y="3237"/>
                  </a:cubicBezTo>
                  <a:cubicBezTo>
                    <a:pt x="8045" y="2692"/>
                    <a:pt x="8045" y="2632"/>
                    <a:pt x="7803" y="2450"/>
                  </a:cubicBezTo>
                  <a:cubicBezTo>
                    <a:pt x="7561" y="2208"/>
                    <a:pt x="5565" y="1059"/>
                    <a:pt x="4839" y="454"/>
                  </a:cubicBezTo>
                  <a:cubicBezTo>
                    <a:pt x="4476" y="122"/>
                    <a:pt x="4234" y="1"/>
                    <a:pt x="4038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8"/>
            <p:cNvSpPr/>
            <p:nvPr/>
          </p:nvSpPr>
          <p:spPr>
            <a:xfrm>
              <a:off x="1518975" y="3020600"/>
              <a:ext cx="204175" cy="362250"/>
            </a:xfrm>
            <a:custGeom>
              <a:avLst/>
              <a:gdLst/>
              <a:ahLst/>
              <a:cxnLst/>
              <a:rect l="l" t="t" r="r" b="b"/>
              <a:pathLst>
                <a:path w="8167" h="14490" extrusionOk="0">
                  <a:moveTo>
                    <a:pt x="4057" y="1"/>
                  </a:moveTo>
                  <a:cubicBezTo>
                    <a:pt x="3851" y="1"/>
                    <a:pt x="3696" y="126"/>
                    <a:pt x="3509" y="251"/>
                  </a:cubicBezTo>
                  <a:cubicBezTo>
                    <a:pt x="3085" y="553"/>
                    <a:pt x="1270" y="1823"/>
                    <a:pt x="545" y="2307"/>
                  </a:cubicBezTo>
                  <a:cubicBezTo>
                    <a:pt x="61" y="2670"/>
                    <a:pt x="0" y="3154"/>
                    <a:pt x="0" y="4001"/>
                  </a:cubicBezTo>
                  <a:cubicBezTo>
                    <a:pt x="0" y="4001"/>
                    <a:pt x="0" y="9687"/>
                    <a:pt x="0" y="11078"/>
                  </a:cubicBezTo>
                  <a:cubicBezTo>
                    <a:pt x="0" y="12046"/>
                    <a:pt x="424" y="12107"/>
                    <a:pt x="787" y="12409"/>
                  </a:cubicBezTo>
                  <a:cubicBezTo>
                    <a:pt x="1149" y="12772"/>
                    <a:pt x="2662" y="13740"/>
                    <a:pt x="3448" y="14284"/>
                  </a:cubicBezTo>
                  <a:cubicBezTo>
                    <a:pt x="3670" y="14432"/>
                    <a:pt x="3871" y="14489"/>
                    <a:pt x="4057" y="14489"/>
                  </a:cubicBezTo>
                  <a:cubicBezTo>
                    <a:pt x="4327" y="14489"/>
                    <a:pt x="4564" y="14367"/>
                    <a:pt x="4779" y="14224"/>
                  </a:cubicBezTo>
                  <a:lnTo>
                    <a:pt x="7561" y="12349"/>
                  </a:lnTo>
                  <a:cubicBezTo>
                    <a:pt x="8166" y="11986"/>
                    <a:pt x="8106" y="11744"/>
                    <a:pt x="8045" y="11078"/>
                  </a:cubicBezTo>
                  <a:cubicBezTo>
                    <a:pt x="7985" y="10413"/>
                    <a:pt x="8106" y="3820"/>
                    <a:pt x="8045" y="3275"/>
                  </a:cubicBezTo>
                  <a:cubicBezTo>
                    <a:pt x="7985" y="2731"/>
                    <a:pt x="8045" y="2670"/>
                    <a:pt x="7803" y="2428"/>
                  </a:cubicBezTo>
                  <a:cubicBezTo>
                    <a:pt x="7501" y="2247"/>
                    <a:pt x="5505" y="1098"/>
                    <a:pt x="4839" y="432"/>
                  </a:cubicBezTo>
                  <a:cubicBezTo>
                    <a:pt x="4488" y="110"/>
                    <a:pt x="4250" y="1"/>
                    <a:pt x="4057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8"/>
            <p:cNvSpPr/>
            <p:nvPr/>
          </p:nvSpPr>
          <p:spPr>
            <a:xfrm>
              <a:off x="1520475" y="3021575"/>
              <a:ext cx="201150" cy="360400"/>
            </a:xfrm>
            <a:custGeom>
              <a:avLst/>
              <a:gdLst/>
              <a:ahLst/>
              <a:cxnLst/>
              <a:rect l="l" t="t" r="r" b="b"/>
              <a:pathLst>
                <a:path w="8046" h="14416" extrusionOk="0">
                  <a:moveTo>
                    <a:pt x="3978" y="0"/>
                  </a:moveTo>
                  <a:cubicBezTo>
                    <a:pt x="3781" y="0"/>
                    <a:pt x="3630" y="121"/>
                    <a:pt x="3449" y="272"/>
                  </a:cubicBezTo>
                  <a:cubicBezTo>
                    <a:pt x="3086" y="514"/>
                    <a:pt x="1210" y="1784"/>
                    <a:pt x="485" y="2329"/>
                  </a:cubicBezTo>
                  <a:cubicBezTo>
                    <a:pt x="1" y="2631"/>
                    <a:pt x="1" y="3115"/>
                    <a:pt x="1" y="3962"/>
                  </a:cubicBezTo>
                  <a:cubicBezTo>
                    <a:pt x="1" y="3962"/>
                    <a:pt x="1" y="9648"/>
                    <a:pt x="1" y="11039"/>
                  </a:cubicBezTo>
                  <a:cubicBezTo>
                    <a:pt x="1" y="11947"/>
                    <a:pt x="364" y="12007"/>
                    <a:pt x="787" y="12370"/>
                  </a:cubicBezTo>
                  <a:cubicBezTo>
                    <a:pt x="1150" y="12672"/>
                    <a:pt x="2602" y="13640"/>
                    <a:pt x="3388" y="14185"/>
                  </a:cubicBezTo>
                  <a:cubicBezTo>
                    <a:pt x="3604" y="14353"/>
                    <a:pt x="3801" y="14416"/>
                    <a:pt x="3983" y="14416"/>
                  </a:cubicBezTo>
                  <a:cubicBezTo>
                    <a:pt x="4259" y="14416"/>
                    <a:pt x="4500" y="14270"/>
                    <a:pt x="4719" y="14124"/>
                  </a:cubicBezTo>
                  <a:lnTo>
                    <a:pt x="7501" y="12249"/>
                  </a:lnTo>
                  <a:cubicBezTo>
                    <a:pt x="8046" y="11886"/>
                    <a:pt x="8046" y="11705"/>
                    <a:pt x="7985" y="11039"/>
                  </a:cubicBezTo>
                  <a:cubicBezTo>
                    <a:pt x="7925" y="10374"/>
                    <a:pt x="8046" y="3781"/>
                    <a:pt x="7985" y="3236"/>
                  </a:cubicBezTo>
                  <a:cubicBezTo>
                    <a:pt x="7925" y="2692"/>
                    <a:pt x="7985" y="2631"/>
                    <a:pt x="7683" y="2389"/>
                  </a:cubicBezTo>
                  <a:cubicBezTo>
                    <a:pt x="7441" y="2208"/>
                    <a:pt x="5445" y="1119"/>
                    <a:pt x="4779" y="454"/>
                  </a:cubicBezTo>
                  <a:cubicBezTo>
                    <a:pt x="4416" y="121"/>
                    <a:pt x="4174" y="0"/>
                    <a:pt x="3978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8"/>
            <p:cNvSpPr/>
            <p:nvPr/>
          </p:nvSpPr>
          <p:spPr>
            <a:xfrm>
              <a:off x="1520475" y="3022125"/>
              <a:ext cx="201150" cy="359125"/>
            </a:xfrm>
            <a:custGeom>
              <a:avLst/>
              <a:gdLst/>
              <a:ahLst/>
              <a:cxnLst/>
              <a:rect l="l" t="t" r="r" b="b"/>
              <a:pathLst>
                <a:path w="8046" h="14365" extrusionOk="0">
                  <a:moveTo>
                    <a:pt x="3997" y="0"/>
                  </a:moveTo>
                  <a:cubicBezTo>
                    <a:pt x="3791" y="0"/>
                    <a:pt x="3636" y="125"/>
                    <a:pt x="3449" y="250"/>
                  </a:cubicBezTo>
                  <a:cubicBezTo>
                    <a:pt x="3086" y="553"/>
                    <a:pt x="1210" y="1823"/>
                    <a:pt x="485" y="2307"/>
                  </a:cubicBezTo>
                  <a:cubicBezTo>
                    <a:pt x="61" y="2609"/>
                    <a:pt x="1" y="3093"/>
                    <a:pt x="1" y="4001"/>
                  </a:cubicBezTo>
                  <a:cubicBezTo>
                    <a:pt x="1" y="4001"/>
                    <a:pt x="1" y="9566"/>
                    <a:pt x="1" y="11017"/>
                  </a:cubicBezTo>
                  <a:cubicBezTo>
                    <a:pt x="1" y="11925"/>
                    <a:pt x="424" y="11985"/>
                    <a:pt x="787" y="12288"/>
                  </a:cubicBezTo>
                  <a:cubicBezTo>
                    <a:pt x="1150" y="12650"/>
                    <a:pt x="2602" y="13558"/>
                    <a:pt x="3388" y="14163"/>
                  </a:cubicBezTo>
                  <a:cubicBezTo>
                    <a:pt x="3602" y="14306"/>
                    <a:pt x="3798" y="14364"/>
                    <a:pt x="3978" y="14364"/>
                  </a:cubicBezTo>
                  <a:cubicBezTo>
                    <a:pt x="4256" y="14364"/>
                    <a:pt x="4499" y="14225"/>
                    <a:pt x="4719" y="14042"/>
                  </a:cubicBezTo>
                  <a:lnTo>
                    <a:pt x="7501" y="12227"/>
                  </a:lnTo>
                  <a:cubicBezTo>
                    <a:pt x="8046" y="11864"/>
                    <a:pt x="7985" y="11622"/>
                    <a:pt x="7985" y="10957"/>
                  </a:cubicBezTo>
                  <a:cubicBezTo>
                    <a:pt x="7925" y="10352"/>
                    <a:pt x="7985" y="3759"/>
                    <a:pt x="7985" y="3214"/>
                  </a:cubicBezTo>
                  <a:cubicBezTo>
                    <a:pt x="7925" y="2670"/>
                    <a:pt x="7925" y="2609"/>
                    <a:pt x="7683" y="2428"/>
                  </a:cubicBezTo>
                  <a:cubicBezTo>
                    <a:pt x="7441" y="2186"/>
                    <a:pt x="5445" y="1097"/>
                    <a:pt x="4779" y="432"/>
                  </a:cubicBezTo>
                  <a:cubicBezTo>
                    <a:pt x="4428" y="110"/>
                    <a:pt x="4190" y="0"/>
                    <a:pt x="3997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8"/>
            <p:cNvSpPr/>
            <p:nvPr/>
          </p:nvSpPr>
          <p:spPr>
            <a:xfrm>
              <a:off x="1520475" y="3023625"/>
              <a:ext cx="201150" cy="356850"/>
            </a:xfrm>
            <a:custGeom>
              <a:avLst/>
              <a:gdLst/>
              <a:ahLst/>
              <a:cxnLst/>
              <a:rect l="l" t="t" r="r" b="b"/>
              <a:pathLst>
                <a:path w="8046" h="14274" extrusionOk="0">
                  <a:moveTo>
                    <a:pt x="3997" y="1"/>
                  </a:moveTo>
                  <a:cubicBezTo>
                    <a:pt x="3791" y="1"/>
                    <a:pt x="3636" y="126"/>
                    <a:pt x="3449" y="251"/>
                  </a:cubicBezTo>
                  <a:cubicBezTo>
                    <a:pt x="3086" y="493"/>
                    <a:pt x="1210" y="1763"/>
                    <a:pt x="545" y="2307"/>
                  </a:cubicBezTo>
                  <a:cubicBezTo>
                    <a:pt x="61" y="2610"/>
                    <a:pt x="1" y="3094"/>
                    <a:pt x="1" y="3941"/>
                  </a:cubicBezTo>
                  <a:lnTo>
                    <a:pt x="1" y="10897"/>
                  </a:lnTo>
                  <a:cubicBezTo>
                    <a:pt x="1" y="11804"/>
                    <a:pt x="424" y="11865"/>
                    <a:pt x="787" y="12228"/>
                  </a:cubicBezTo>
                  <a:cubicBezTo>
                    <a:pt x="1150" y="12530"/>
                    <a:pt x="2602" y="13498"/>
                    <a:pt x="3388" y="14042"/>
                  </a:cubicBezTo>
                  <a:cubicBezTo>
                    <a:pt x="3604" y="14210"/>
                    <a:pt x="3801" y="14273"/>
                    <a:pt x="3983" y="14273"/>
                  </a:cubicBezTo>
                  <a:cubicBezTo>
                    <a:pt x="4259" y="14273"/>
                    <a:pt x="4500" y="14128"/>
                    <a:pt x="4719" y="13982"/>
                  </a:cubicBezTo>
                  <a:lnTo>
                    <a:pt x="7501" y="12167"/>
                  </a:lnTo>
                  <a:cubicBezTo>
                    <a:pt x="8046" y="11804"/>
                    <a:pt x="7985" y="11562"/>
                    <a:pt x="7925" y="10897"/>
                  </a:cubicBezTo>
                  <a:cubicBezTo>
                    <a:pt x="7925" y="10231"/>
                    <a:pt x="7985" y="3759"/>
                    <a:pt x="7925" y="3215"/>
                  </a:cubicBezTo>
                  <a:cubicBezTo>
                    <a:pt x="7925" y="2670"/>
                    <a:pt x="7925" y="2610"/>
                    <a:pt x="7683" y="2368"/>
                  </a:cubicBezTo>
                  <a:cubicBezTo>
                    <a:pt x="7380" y="2186"/>
                    <a:pt x="5445" y="1098"/>
                    <a:pt x="4779" y="432"/>
                  </a:cubicBezTo>
                  <a:cubicBezTo>
                    <a:pt x="4428" y="110"/>
                    <a:pt x="4190" y="1"/>
                    <a:pt x="3997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8"/>
            <p:cNvSpPr/>
            <p:nvPr/>
          </p:nvSpPr>
          <p:spPr>
            <a:xfrm>
              <a:off x="1522000" y="3024400"/>
              <a:ext cx="198125" cy="355325"/>
            </a:xfrm>
            <a:custGeom>
              <a:avLst/>
              <a:gdLst/>
              <a:ahLst/>
              <a:cxnLst/>
              <a:rect l="l" t="t" r="r" b="b"/>
              <a:pathLst>
                <a:path w="7925" h="14213" extrusionOk="0">
                  <a:moveTo>
                    <a:pt x="3936" y="0"/>
                  </a:moveTo>
                  <a:cubicBezTo>
                    <a:pt x="3730" y="0"/>
                    <a:pt x="3575" y="124"/>
                    <a:pt x="3388" y="280"/>
                  </a:cubicBezTo>
                  <a:cubicBezTo>
                    <a:pt x="3025" y="522"/>
                    <a:pt x="1210" y="1792"/>
                    <a:pt x="484" y="2276"/>
                  </a:cubicBezTo>
                  <a:cubicBezTo>
                    <a:pt x="0" y="2579"/>
                    <a:pt x="0" y="3063"/>
                    <a:pt x="0" y="3910"/>
                  </a:cubicBezTo>
                  <a:cubicBezTo>
                    <a:pt x="0" y="3910"/>
                    <a:pt x="0" y="9475"/>
                    <a:pt x="0" y="10866"/>
                  </a:cubicBezTo>
                  <a:cubicBezTo>
                    <a:pt x="0" y="11773"/>
                    <a:pt x="363" y="11834"/>
                    <a:pt x="726" y="12136"/>
                  </a:cubicBezTo>
                  <a:cubicBezTo>
                    <a:pt x="1089" y="12499"/>
                    <a:pt x="2541" y="13406"/>
                    <a:pt x="3327" y="14011"/>
                  </a:cubicBezTo>
                  <a:cubicBezTo>
                    <a:pt x="3541" y="14154"/>
                    <a:pt x="3737" y="14213"/>
                    <a:pt x="3917" y="14213"/>
                  </a:cubicBezTo>
                  <a:cubicBezTo>
                    <a:pt x="4195" y="14213"/>
                    <a:pt x="4438" y="14074"/>
                    <a:pt x="4658" y="13890"/>
                  </a:cubicBezTo>
                  <a:lnTo>
                    <a:pt x="7380" y="12076"/>
                  </a:lnTo>
                  <a:cubicBezTo>
                    <a:pt x="7924" y="11713"/>
                    <a:pt x="7924" y="11531"/>
                    <a:pt x="7864" y="10866"/>
                  </a:cubicBezTo>
                  <a:cubicBezTo>
                    <a:pt x="7803" y="10200"/>
                    <a:pt x="7924" y="3728"/>
                    <a:pt x="7864" y="3184"/>
                  </a:cubicBezTo>
                  <a:cubicBezTo>
                    <a:pt x="7803" y="2639"/>
                    <a:pt x="7864" y="2579"/>
                    <a:pt x="7561" y="2397"/>
                  </a:cubicBezTo>
                  <a:cubicBezTo>
                    <a:pt x="7319" y="2155"/>
                    <a:pt x="5384" y="1067"/>
                    <a:pt x="4718" y="401"/>
                  </a:cubicBezTo>
                  <a:cubicBezTo>
                    <a:pt x="4367" y="109"/>
                    <a:pt x="4129" y="0"/>
                    <a:pt x="3936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8"/>
            <p:cNvSpPr/>
            <p:nvPr/>
          </p:nvSpPr>
          <p:spPr>
            <a:xfrm>
              <a:off x="1522000" y="3025150"/>
              <a:ext cx="198125" cy="353150"/>
            </a:xfrm>
            <a:custGeom>
              <a:avLst/>
              <a:gdLst/>
              <a:ahLst/>
              <a:cxnLst/>
              <a:rect l="l" t="t" r="r" b="b"/>
              <a:pathLst>
                <a:path w="7925" h="14126" extrusionOk="0">
                  <a:moveTo>
                    <a:pt x="3936" y="0"/>
                  </a:moveTo>
                  <a:cubicBezTo>
                    <a:pt x="3730" y="0"/>
                    <a:pt x="3575" y="125"/>
                    <a:pt x="3388" y="250"/>
                  </a:cubicBezTo>
                  <a:cubicBezTo>
                    <a:pt x="3025" y="553"/>
                    <a:pt x="1210" y="1762"/>
                    <a:pt x="484" y="2246"/>
                  </a:cubicBezTo>
                  <a:cubicBezTo>
                    <a:pt x="61" y="2609"/>
                    <a:pt x="0" y="3033"/>
                    <a:pt x="0" y="3940"/>
                  </a:cubicBezTo>
                  <a:cubicBezTo>
                    <a:pt x="0" y="3940"/>
                    <a:pt x="0" y="9445"/>
                    <a:pt x="0" y="10836"/>
                  </a:cubicBezTo>
                  <a:cubicBezTo>
                    <a:pt x="0" y="11743"/>
                    <a:pt x="424" y="11804"/>
                    <a:pt x="787" y="12106"/>
                  </a:cubicBezTo>
                  <a:cubicBezTo>
                    <a:pt x="1149" y="12408"/>
                    <a:pt x="2541" y="13376"/>
                    <a:pt x="3327" y="13921"/>
                  </a:cubicBezTo>
                  <a:cubicBezTo>
                    <a:pt x="3549" y="14068"/>
                    <a:pt x="3750" y="14126"/>
                    <a:pt x="3936" y="14126"/>
                  </a:cubicBezTo>
                  <a:cubicBezTo>
                    <a:pt x="4206" y="14126"/>
                    <a:pt x="4443" y="14004"/>
                    <a:pt x="4658" y="13860"/>
                  </a:cubicBezTo>
                  <a:lnTo>
                    <a:pt x="7380" y="12046"/>
                  </a:lnTo>
                  <a:cubicBezTo>
                    <a:pt x="7924" y="11683"/>
                    <a:pt x="7864" y="11441"/>
                    <a:pt x="7864" y="10775"/>
                  </a:cubicBezTo>
                  <a:cubicBezTo>
                    <a:pt x="7803" y="10170"/>
                    <a:pt x="7864" y="3698"/>
                    <a:pt x="7864" y="3154"/>
                  </a:cubicBezTo>
                  <a:cubicBezTo>
                    <a:pt x="7803" y="2609"/>
                    <a:pt x="7803" y="2549"/>
                    <a:pt x="7561" y="2367"/>
                  </a:cubicBezTo>
                  <a:cubicBezTo>
                    <a:pt x="7319" y="2186"/>
                    <a:pt x="5384" y="1097"/>
                    <a:pt x="4718" y="432"/>
                  </a:cubicBezTo>
                  <a:cubicBezTo>
                    <a:pt x="4367" y="110"/>
                    <a:pt x="4129" y="0"/>
                    <a:pt x="3936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8"/>
            <p:cNvSpPr/>
            <p:nvPr/>
          </p:nvSpPr>
          <p:spPr>
            <a:xfrm>
              <a:off x="1522000" y="3025900"/>
              <a:ext cx="198125" cy="351550"/>
            </a:xfrm>
            <a:custGeom>
              <a:avLst/>
              <a:gdLst/>
              <a:ahLst/>
              <a:cxnLst/>
              <a:rect l="l" t="t" r="r" b="b"/>
              <a:pathLst>
                <a:path w="7925" h="14062" extrusionOk="0">
                  <a:moveTo>
                    <a:pt x="3928" y="1"/>
                  </a:moveTo>
                  <a:cubicBezTo>
                    <a:pt x="3730" y="1"/>
                    <a:pt x="3575" y="125"/>
                    <a:pt x="3388" y="281"/>
                  </a:cubicBezTo>
                  <a:cubicBezTo>
                    <a:pt x="3025" y="523"/>
                    <a:pt x="1210" y="1793"/>
                    <a:pt x="484" y="2277"/>
                  </a:cubicBezTo>
                  <a:cubicBezTo>
                    <a:pt x="61" y="2579"/>
                    <a:pt x="0" y="3063"/>
                    <a:pt x="0" y="3910"/>
                  </a:cubicBezTo>
                  <a:cubicBezTo>
                    <a:pt x="0" y="3910"/>
                    <a:pt x="0" y="9415"/>
                    <a:pt x="0" y="10745"/>
                  </a:cubicBezTo>
                  <a:cubicBezTo>
                    <a:pt x="0" y="11653"/>
                    <a:pt x="424" y="11713"/>
                    <a:pt x="787" y="12076"/>
                  </a:cubicBezTo>
                  <a:cubicBezTo>
                    <a:pt x="1149" y="12378"/>
                    <a:pt x="2541" y="13286"/>
                    <a:pt x="3327" y="13830"/>
                  </a:cubicBezTo>
                  <a:cubicBezTo>
                    <a:pt x="3543" y="13998"/>
                    <a:pt x="3740" y="14062"/>
                    <a:pt x="3922" y="14062"/>
                  </a:cubicBezTo>
                  <a:cubicBezTo>
                    <a:pt x="4198" y="14062"/>
                    <a:pt x="4439" y="13916"/>
                    <a:pt x="4658" y="13770"/>
                  </a:cubicBezTo>
                  <a:lnTo>
                    <a:pt x="7380" y="11955"/>
                  </a:lnTo>
                  <a:cubicBezTo>
                    <a:pt x="7924" y="11592"/>
                    <a:pt x="7864" y="11411"/>
                    <a:pt x="7803" y="10745"/>
                  </a:cubicBezTo>
                  <a:cubicBezTo>
                    <a:pt x="7743" y="10140"/>
                    <a:pt x="7864" y="3729"/>
                    <a:pt x="7803" y="3184"/>
                  </a:cubicBezTo>
                  <a:cubicBezTo>
                    <a:pt x="7743" y="2640"/>
                    <a:pt x="7803" y="2579"/>
                    <a:pt x="7561" y="2337"/>
                  </a:cubicBezTo>
                  <a:cubicBezTo>
                    <a:pt x="7259" y="2156"/>
                    <a:pt x="5384" y="1067"/>
                    <a:pt x="4658" y="402"/>
                  </a:cubicBezTo>
                  <a:cubicBezTo>
                    <a:pt x="4336" y="109"/>
                    <a:pt x="4113" y="1"/>
                    <a:pt x="3928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8"/>
            <p:cNvSpPr/>
            <p:nvPr/>
          </p:nvSpPr>
          <p:spPr>
            <a:xfrm>
              <a:off x="1523500" y="3027225"/>
              <a:ext cx="195100" cy="349575"/>
            </a:xfrm>
            <a:custGeom>
              <a:avLst/>
              <a:gdLst/>
              <a:ahLst/>
              <a:cxnLst/>
              <a:rect l="l" t="t" r="r" b="b"/>
              <a:pathLst>
                <a:path w="7804" h="13983" extrusionOk="0">
                  <a:moveTo>
                    <a:pt x="3849" y="1"/>
                  </a:moveTo>
                  <a:cubicBezTo>
                    <a:pt x="3660" y="1"/>
                    <a:pt x="3509" y="107"/>
                    <a:pt x="3328" y="228"/>
                  </a:cubicBezTo>
                  <a:cubicBezTo>
                    <a:pt x="2965" y="530"/>
                    <a:pt x="1150" y="1740"/>
                    <a:pt x="485" y="2224"/>
                  </a:cubicBezTo>
                  <a:cubicBezTo>
                    <a:pt x="1" y="2526"/>
                    <a:pt x="1" y="3010"/>
                    <a:pt x="1" y="3857"/>
                  </a:cubicBezTo>
                  <a:cubicBezTo>
                    <a:pt x="1" y="3857"/>
                    <a:pt x="1" y="9301"/>
                    <a:pt x="1" y="10692"/>
                  </a:cubicBezTo>
                  <a:cubicBezTo>
                    <a:pt x="1" y="11600"/>
                    <a:pt x="364" y="11660"/>
                    <a:pt x="727" y="11963"/>
                  </a:cubicBezTo>
                  <a:cubicBezTo>
                    <a:pt x="1089" y="12265"/>
                    <a:pt x="2541" y="13233"/>
                    <a:pt x="3267" y="13777"/>
                  </a:cubicBezTo>
                  <a:cubicBezTo>
                    <a:pt x="3489" y="13925"/>
                    <a:pt x="3690" y="13982"/>
                    <a:pt x="3876" y="13982"/>
                  </a:cubicBezTo>
                  <a:cubicBezTo>
                    <a:pt x="4146" y="13982"/>
                    <a:pt x="4383" y="13860"/>
                    <a:pt x="4598" y="13717"/>
                  </a:cubicBezTo>
                  <a:lnTo>
                    <a:pt x="7259" y="11902"/>
                  </a:lnTo>
                  <a:cubicBezTo>
                    <a:pt x="7804" y="11539"/>
                    <a:pt x="7804" y="11297"/>
                    <a:pt x="7743" y="10692"/>
                  </a:cubicBezTo>
                  <a:cubicBezTo>
                    <a:pt x="7683" y="10027"/>
                    <a:pt x="7804" y="3676"/>
                    <a:pt x="7743" y="3131"/>
                  </a:cubicBezTo>
                  <a:cubicBezTo>
                    <a:pt x="7683" y="2587"/>
                    <a:pt x="7743" y="2526"/>
                    <a:pt x="7441" y="2345"/>
                  </a:cubicBezTo>
                  <a:cubicBezTo>
                    <a:pt x="7199" y="2103"/>
                    <a:pt x="5324" y="1075"/>
                    <a:pt x="4598" y="409"/>
                  </a:cubicBezTo>
                  <a:cubicBezTo>
                    <a:pt x="4265" y="107"/>
                    <a:pt x="4038" y="1"/>
                    <a:pt x="3849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8"/>
            <p:cNvSpPr/>
            <p:nvPr/>
          </p:nvSpPr>
          <p:spPr>
            <a:xfrm>
              <a:off x="1523500" y="3028175"/>
              <a:ext cx="195100" cy="347100"/>
            </a:xfrm>
            <a:custGeom>
              <a:avLst/>
              <a:gdLst/>
              <a:ahLst/>
              <a:cxnLst/>
              <a:rect l="l" t="t" r="r" b="b"/>
              <a:pathLst>
                <a:path w="7804" h="13884" extrusionOk="0">
                  <a:moveTo>
                    <a:pt x="3868" y="0"/>
                  </a:moveTo>
                  <a:cubicBezTo>
                    <a:pt x="3670" y="0"/>
                    <a:pt x="3515" y="125"/>
                    <a:pt x="3328" y="250"/>
                  </a:cubicBezTo>
                  <a:cubicBezTo>
                    <a:pt x="2965" y="492"/>
                    <a:pt x="1210" y="1702"/>
                    <a:pt x="485" y="2246"/>
                  </a:cubicBezTo>
                  <a:cubicBezTo>
                    <a:pt x="61" y="2549"/>
                    <a:pt x="1" y="3033"/>
                    <a:pt x="1" y="3819"/>
                  </a:cubicBezTo>
                  <a:cubicBezTo>
                    <a:pt x="1" y="3819"/>
                    <a:pt x="1" y="9263"/>
                    <a:pt x="1" y="10654"/>
                  </a:cubicBezTo>
                  <a:cubicBezTo>
                    <a:pt x="1" y="11501"/>
                    <a:pt x="424" y="11562"/>
                    <a:pt x="727" y="11925"/>
                  </a:cubicBezTo>
                  <a:cubicBezTo>
                    <a:pt x="1089" y="12227"/>
                    <a:pt x="2541" y="13134"/>
                    <a:pt x="3267" y="13679"/>
                  </a:cubicBezTo>
                  <a:cubicBezTo>
                    <a:pt x="3489" y="13826"/>
                    <a:pt x="3690" y="13884"/>
                    <a:pt x="3876" y="13884"/>
                  </a:cubicBezTo>
                  <a:cubicBezTo>
                    <a:pt x="4146" y="13884"/>
                    <a:pt x="4383" y="13762"/>
                    <a:pt x="4598" y="13618"/>
                  </a:cubicBezTo>
                  <a:lnTo>
                    <a:pt x="7259" y="11864"/>
                  </a:lnTo>
                  <a:cubicBezTo>
                    <a:pt x="7804" y="11501"/>
                    <a:pt x="7743" y="11259"/>
                    <a:pt x="7743" y="10654"/>
                  </a:cubicBezTo>
                  <a:cubicBezTo>
                    <a:pt x="7683" y="9989"/>
                    <a:pt x="7743" y="3638"/>
                    <a:pt x="7743" y="3093"/>
                  </a:cubicBezTo>
                  <a:cubicBezTo>
                    <a:pt x="7683" y="2609"/>
                    <a:pt x="7683" y="2549"/>
                    <a:pt x="7441" y="2307"/>
                  </a:cubicBezTo>
                  <a:cubicBezTo>
                    <a:pt x="7199" y="2125"/>
                    <a:pt x="5263" y="1037"/>
                    <a:pt x="4598" y="432"/>
                  </a:cubicBezTo>
                  <a:cubicBezTo>
                    <a:pt x="4276" y="110"/>
                    <a:pt x="4053" y="0"/>
                    <a:pt x="3868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8"/>
            <p:cNvSpPr/>
            <p:nvPr/>
          </p:nvSpPr>
          <p:spPr>
            <a:xfrm>
              <a:off x="1523500" y="3028750"/>
              <a:ext cx="195100" cy="346450"/>
            </a:xfrm>
            <a:custGeom>
              <a:avLst/>
              <a:gdLst/>
              <a:ahLst/>
              <a:cxnLst/>
              <a:rect l="l" t="t" r="r" b="b"/>
              <a:pathLst>
                <a:path w="7804" h="13858" extrusionOk="0">
                  <a:moveTo>
                    <a:pt x="3849" y="0"/>
                  </a:moveTo>
                  <a:cubicBezTo>
                    <a:pt x="3660" y="0"/>
                    <a:pt x="3509" y="106"/>
                    <a:pt x="3328" y="227"/>
                  </a:cubicBezTo>
                  <a:cubicBezTo>
                    <a:pt x="2965" y="530"/>
                    <a:pt x="1210" y="1739"/>
                    <a:pt x="485" y="2223"/>
                  </a:cubicBezTo>
                  <a:cubicBezTo>
                    <a:pt x="61" y="2526"/>
                    <a:pt x="1" y="3010"/>
                    <a:pt x="1" y="3857"/>
                  </a:cubicBezTo>
                  <a:cubicBezTo>
                    <a:pt x="1" y="3857"/>
                    <a:pt x="1" y="9240"/>
                    <a:pt x="1" y="10571"/>
                  </a:cubicBezTo>
                  <a:cubicBezTo>
                    <a:pt x="1" y="11478"/>
                    <a:pt x="424" y="11539"/>
                    <a:pt x="787" y="11841"/>
                  </a:cubicBezTo>
                  <a:cubicBezTo>
                    <a:pt x="1089" y="12204"/>
                    <a:pt x="2541" y="13111"/>
                    <a:pt x="3267" y="13656"/>
                  </a:cubicBezTo>
                  <a:cubicBezTo>
                    <a:pt x="3481" y="13799"/>
                    <a:pt x="3677" y="13857"/>
                    <a:pt x="3857" y="13857"/>
                  </a:cubicBezTo>
                  <a:cubicBezTo>
                    <a:pt x="4135" y="13857"/>
                    <a:pt x="4378" y="13718"/>
                    <a:pt x="4598" y="13535"/>
                  </a:cubicBezTo>
                  <a:lnTo>
                    <a:pt x="7259" y="11781"/>
                  </a:lnTo>
                  <a:cubicBezTo>
                    <a:pt x="7804" y="11418"/>
                    <a:pt x="7743" y="11236"/>
                    <a:pt x="7683" y="10571"/>
                  </a:cubicBezTo>
                  <a:cubicBezTo>
                    <a:pt x="7683" y="9966"/>
                    <a:pt x="7743" y="3615"/>
                    <a:pt x="7683" y="3131"/>
                  </a:cubicBezTo>
                  <a:cubicBezTo>
                    <a:pt x="7683" y="2586"/>
                    <a:pt x="7683" y="2526"/>
                    <a:pt x="7441" y="2344"/>
                  </a:cubicBezTo>
                  <a:cubicBezTo>
                    <a:pt x="7199" y="2102"/>
                    <a:pt x="5263" y="1074"/>
                    <a:pt x="4598" y="409"/>
                  </a:cubicBezTo>
                  <a:cubicBezTo>
                    <a:pt x="4265" y="106"/>
                    <a:pt x="4038" y="0"/>
                    <a:pt x="3849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8"/>
            <p:cNvSpPr/>
            <p:nvPr/>
          </p:nvSpPr>
          <p:spPr>
            <a:xfrm>
              <a:off x="1525025" y="3029675"/>
              <a:ext cx="192075" cy="344100"/>
            </a:xfrm>
            <a:custGeom>
              <a:avLst/>
              <a:gdLst/>
              <a:ahLst/>
              <a:cxnLst/>
              <a:rect l="l" t="t" r="r" b="b"/>
              <a:pathLst>
                <a:path w="7683" h="13764" extrusionOk="0">
                  <a:moveTo>
                    <a:pt x="3807" y="1"/>
                  </a:moveTo>
                  <a:cubicBezTo>
                    <a:pt x="3609" y="1"/>
                    <a:pt x="3454" y="126"/>
                    <a:pt x="3267" y="251"/>
                  </a:cubicBezTo>
                  <a:cubicBezTo>
                    <a:pt x="2904" y="493"/>
                    <a:pt x="1149" y="1702"/>
                    <a:pt x="484" y="2186"/>
                  </a:cubicBezTo>
                  <a:cubicBezTo>
                    <a:pt x="0" y="2489"/>
                    <a:pt x="0" y="2973"/>
                    <a:pt x="0" y="3820"/>
                  </a:cubicBezTo>
                  <a:cubicBezTo>
                    <a:pt x="0" y="3820"/>
                    <a:pt x="0" y="9203"/>
                    <a:pt x="0" y="10534"/>
                  </a:cubicBezTo>
                  <a:cubicBezTo>
                    <a:pt x="0" y="11441"/>
                    <a:pt x="363" y="11502"/>
                    <a:pt x="726" y="11804"/>
                  </a:cubicBezTo>
                  <a:cubicBezTo>
                    <a:pt x="1089" y="12106"/>
                    <a:pt x="2480" y="13014"/>
                    <a:pt x="3206" y="13558"/>
                  </a:cubicBezTo>
                  <a:cubicBezTo>
                    <a:pt x="3428" y="13706"/>
                    <a:pt x="3629" y="13763"/>
                    <a:pt x="3811" y="13763"/>
                  </a:cubicBezTo>
                  <a:cubicBezTo>
                    <a:pt x="4075" y="13763"/>
                    <a:pt x="4297" y="13641"/>
                    <a:pt x="4476" y="13498"/>
                  </a:cubicBezTo>
                  <a:lnTo>
                    <a:pt x="7198" y="11744"/>
                  </a:lnTo>
                  <a:cubicBezTo>
                    <a:pt x="7682" y="11381"/>
                    <a:pt x="7682" y="11139"/>
                    <a:pt x="7622" y="10534"/>
                  </a:cubicBezTo>
                  <a:cubicBezTo>
                    <a:pt x="7561" y="9929"/>
                    <a:pt x="7682" y="3638"/>
                    <a:pt x="7622" y="3094"/>
                  </a:cubicBezTo>
                  <a:cubicBezTo>
                    <a:pt x="7561" y="2549"/>
                    <a:pt x="7622" y="2489"/>
                    <a:pt x="7319" y="2307"/>
                  </a:cubicBezTo>
                  <a:cubicBezTo>
                    <a:pt x="7077" y="2126"/>
                    <a:pt x="5202" y="1037"/>
                    <a:pt x="4537" y="432"/>
                  </a:cubicBezTo>
                  <a:cubicBezTo>
                    <a:pt x="4215" y="110"/>
                    <a:pt x="3992" y="1"/>
                    <a:pt x="3807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8"/>
            <p:cNvSpPr/>
            <p:nvPr/>
          </p:nvSpPr>
          <p:spPr>
            <a:xfrm>
              <a:off x="1525025" y="3030450"/>
              <a:ext cx="192075" cy="342475"/>
            </a:xfrm>
            <a:custGeom>
              <a:avLst/>
              <a:gdLst/>
              <a:ahLst/>
              <a:cxnLst/>
              <a:rect l="l" t="t" r="r" b="b"/>
              <a:pathLst>
                <a:path w="7683" h="13699" extrusionOk="0">
                  <a:moveTo>
                    <a:pt x="3807" y="0"/>
                  </a:moveTo>
                  <a:cubicBezTo>
                    <a:pt x="3609" y="0"/>
                    <a:pt x="3454" y="124"/>
                    <a:pt x="3267" y="280"/>
                  </a:cubicBezTo>
                  <a:cubicBezTo>
                    <a:pt x="2904" y="522"/>
                    <a:pt x="1149" y="1732"/>
                    <a:pt x="484" y="2216"/>
                  </a:cubicBezTo>
                  <a:cubicBezTo>
                    <a:pt x="61" y="2518"/>
                    <a:pt x="0" y="3002"/>
                    <a:pt x="0" y="3789"/>
                  </a:cubicBezTo>
                  <a:lnTo>
                    <a:pt x="0" y="10503"/>
                  </a:lnTo>
                  <a:cubicBezTo>
                    <a:pt x="0" y="11350"/>
                    <a:pt x="363" y="11410"/>
                    <a:pt x="726" y="11713"/>
                  </a:cubicBezTo>
                  <a:cubicBezTo>
                    <a:pt x="1089" y="12075"/>
                    <a:pt x="2480" y="12983"/>
                    <a:pt x="3206" y="13467"/>
                  </a:cubicBezTo>
                  <a:cubicBezTo>
                    <a:pt x="3422" y="13635"/>
                    <a:pt x="3619" y="13698"/>
                    <a:pt x="3797" y="13698"/>
                  </a:cubicBezTo>
                  <a:cubicBezTo>
                    <a:pt x="4068" y="13698"/>
                    <a:pt x="4294" y="13552"/>
                    <a:pt x="4476" y="13406"/>
                  </a:cubicBezTo>
                  <a:lnTo>
                    <a:pt x="7138" y="11652"/>
                  </a:lnTo>
                  <a:cubicBezTo>
                    <a:pt x="7682" y="11289"/>
                    <a:pt x="7622" y="11108"/>
                    <a:pt x="7622" y="10503"/>
                  </a:cubicBezTo>
                  <a:cubicBezTo>
                    <a:pt x="7561" y="9837"/>
                    <a:pt x="7622" y="3607"/>
                    <a:pt x="7622" y="3063"/>
                  </a:cubicBezTo>
                  <a:cubicBezTo>
                    <a:pt x="7561" y="2579"/>
                    <a:pt x="7561" y="2518"/>
                    <a:pt x="7319" y="2276"/>
                  </a:cubicBezTo>
                  <a:cubicBezTo>
                    <a:pt x="7077" y="2095"/>
                    <a:pt x="5202" y="1067"/>
                    <a:pt x="4537" y="401"/>
                  </a:cubicBezTo>
                  <a:cubicBezTo>
                    <a:pt x="4215" y="109"/>
                    <a:pt x="3992" y="0"/>
                    <a:pt x="3807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8"/>
            <p:cNvSpPr/>
            <p:nvPr/>
          </p:nvSpPr>
          <p:spPr>
            <a:xfrm>
              <a:off x="1525025" y="3031775"/>
              <a:ext cx="192075" cy="340475"/>
            </a:xfrm>
            <a:custGeom>
              <a:avLst/>
              <a:gdLst/>
              <a:ahLst/>
              <a:cxnLst/>
              <a:rect l="l" t="t" r="r" b="b"/>
              <a:pathLst>
                <a:path w="7683" h="13619" extrusionOk="0">
                  <a:moveTo>
                    <a:pt x="3788" y="0"/>
                  </a:moveTo>
                  <a:cubicBezTo>
                    <a:pt x="3599" y="0"/>
                    <a:pt x="3448" y="106"/>
                    <a:pt x="3267" y="227"/>
                  </a:cubicBezTo>
                  <a:cubicBezTo>
                    <a:pt x="2904" y="469"/>
                    <a:pt x="1149" y="1679"/>
                    <a:pt x="484" y="2163"/>
                  </a:cubicBezTo>
                  <a:cubicBezTo>
                    <a:pt x="61" y="2465"/>
                    <a:pt x="0" y="2949"/>
                    <a:pt x="0" y="3736"/>
                  </a:cubicBezTo>
                  <a:cubicBezTo>
                    <a:pt x="0" y="3736"/>
                    <a:pt x="0" y="9059"/>
                    <a:pt x="0" y="10389"/>
                  </a:cubicBezTo>
                  <a:cubicBezTo>
                    <a:pt x="0" y="11297"/>
                    <a:pt x="424" y="11357"/>
                    <a:pt x="726" y="11660"/>
                  </a:cubicBezTo>
                  <a:cubicBezTo>
                    <a:pt x="1089" y="11962"/>
                    <a:pt x="2480" y="12869"/>
                    <a:pt x="3206" y="13414"/>
                  </a:cubicBezTo>
                  <a:cubicBezTo>
                    <a:pt x="3428" y="13561"/>
                    <a:pt x="3629" y="13619"/>
                    <a:pt x="3811" y="13619"/>
                  </a:cubicBezTo>
                  <a:cubicBezTo>
                    <a:pt x="4075" y="13619"/>
                    <a:pt x="4297" y="13497"/>
                    <a:pt x="4476" y="13353"/>
                  </a:cubicBezTo>
                  <a:lnTo>
                    <a:pt x="7138" y="11599"/>
                  </a:lnTo>
                  <a:cubicBezTo>
                    <a:pt x="7682" y="11236"/>
                    <a:pt x="7622" y="10994"/>
                    <a:pt x="7561" y="10389"/>
                  </a:cubicBezTo>
                  <a:cubicBezTo>
                    <a:pt x="7561" y="9784"/>
                    <a:pt x="7622" y="3554"/>
                    <a:pt x="7561" y="3070"/>
                  </a:cubicBezTo>
                  <a:cubicBezTo>
                    <a:pt x="7561" y="2526"/>
                    <a:pt x="7561" y="2465"/>
                    <a:pt x="7319" y="2284"/>
                  </a:cubicBezTo>
                  <a:cubicBezTo>
                    <a:pt x="7077" y="2102"/>
                    <a:pt x="5202" y="1014"/>
                    <a:pt x="4537" y="409"/>
                  </a:cubicBezTo>
                  <a:cubicBezTo>
                    <a:pt x="4204" y="106"/>
                    <a:pt x="3977" y="0"/>
                    <a:pt x="3788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8"/>
            <p:cNvSpPr/>
            <p:nvPr/>
          </p:nvSpPr>
          <p:spPr>
            <a:xfrm>
              <a:off x="1526525" y="3032475"/>
              <a:ext cx="189050" cy="338275"/>
            </a:xfrm>
            <a:custGeom>
              <a:avLst/>
              <a:gdLst/>
              <a:ahLst/>
              <a:cxnLst/>
              <a:rect l="l" t="t" r="r" b="b"/>
              <a:pathLst>
                <a:path w="7562" h="13531" extrusionOk="0">
                  <a:moveTo>
                    <a:pt x="3768" y="1"/>
                  </a:moveTo>
                  <a:cubicBezTo>
                    <a:pt x="3560" y="1"/>
                    <a:pt x="3401" y="130"/>
                    <a:pt x="3207" y="260"/>
                  </a:cubicBezTo>
                  <a:cubicBezTo>
                    <a:pt x="2844" y="502"/>
                    <a:pt x="1150" y="1711"/>
                    <a:pt x="424" y="2195"/>
                  </a:cubicBezTo>
                  <a:cubicBezTo>
                    <a:pt x="1" y="2498"/>
                    <a:pt x="1" y="2921"/>
                    <a:pt x="1" y="3768"/>
                  </a:cubicBezTo>
                  <a:lnTo>
                    <a:pt x="1" y="10361"/>
                  </a:lnTo>
                  <a:cubicBezTo>
                    <a:pt x="1" y="11208"/>
                    <a:pt x="364" y="11269"/>
                    <a:pt x="726" y="11632"/>
                  </a:cubicBezTo>
                  <a:cubicBezTo>
                    <a:pt x="1029" y="11934"/>
                    <a:pt x="2420" y="12841"/>
                    <a:pt x="3146" y="13325"/>
                  </a:cubicBezTo>
                  <a:cubicBezTo>
                    <a:pt x="3368" y="13473"/>
                    <a:pt x="3569" y="13530"/>
                    <a:pt x="3751" y="13530"/>
                  </a:cubicBezTo>
                  <a:cubicBezTo>
                    <a:pt x="4015" y="13530"/>
                    <a:pt x="4237" y="13408"/>
                    <a:pt x="4416" y="13265"/>
                  </a:cubicBezTo>
                  <a:lnTo>
                    <a:pt x="7078" y="11511"/>
                  </a:lnTo>
                  <a:cubicBezTo>
                    <a:pt x="7562" y="11208"/>
                    <a:pt x="7562" y="10966"/>
                    <a:pt x="7501" y="10361"/>
                  </a:cubicBezTo>
                  <a:cubicBezTo>
                    <a:pt x="7441" y="9756"/>
                    <a:pt x="7562" y="3587"/>
                    <a:pt x="7501" y="3042"/>
                  </a:cubicBezTo>
                  <a:cubicBezTo>
                    <a:pt x="7441" y="2558"/>
                    <a:pt x="7501" y="2498"/>
                    <a:pt x="7259" y="2256"/>
                  </a:cubicBezTo>
                  <a:cubicBezTo>
                    <a:pt x="6957" y="2074"/>
                    <a:pt x="5142" y="1046"/>
                    <a:pt x="4477" y="381"/>
                  </a:cubicBezTo>
                  <a:cubicBezTo>
                    <a:pt x="4167" y="99"/>
                    <a:pt x="3949" y="1"/>
                    <a:pt x="3768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8"/>
            <p:cNvSpPr/>
            <p:nvPr/>
          </p:nvSpPr>
          <p:spPr>
            <a:xfrm>
              <a:off x="1526525" y="3033275"/>
              <a:ext cx="189050" cy="337475"/>
            </a:xfrm>
            <a:custGeom>
              <a:avLst/>
              <a:gdLst/>
              <a:ahLst/>
              <a:cxnLst/>
              <a:rect l="l" t="t" r="r" b="b"/>
              <a:pathLst>
                <a:path w="7562" h="13499" extrusionOk="0">
                  <a:moveTo>
                    <a:pt x="3728" y="1"/>
                  </a:moveTo>
                  <a:cubicBezTo>
                    <a:pt x="3539" y="1"/>
                    <a:pt x="3388" y="107"/>
                    <a:pt x="3207" y="228"/>
                  </a:cubicBezTo>
                  <a:cubicBezTo>
                    <a:pt x="2904" y="530"/>
                    <a:pt x="1150" y="1679"/>
                    <a:pt x="485" y="2163"/>
                  </a:cubicBezTo>
                  <a:cubicBezTo>
                    <a:pt x="61" y="2466"/>
                    <a:pt x="1" y="2950"/>
                    <a:pt x="1" y="3736"/>
                  </a:cubicBezTo>
                  <a:lnTo>
                    <a:pt x="1" y="10329"/>
                  </a:lnTo>
                  <a:cubicBezTo>
                    <a:pt x="1" y="11176"/>
                    <a:pt x="364" y="11237"/>
                    <a:pt x="726" y="11539"/>
                  </a:cubicBezTo>
                  <a:cubicBezTo>
                    <a:pt x="1089" y="11842"/>
                    <a:pt x="2420" y="12749"/>
                    <a:pt x="3146" y="13293"/>
                  </a:cubicBezTo>
                  <a:cubicBezTo>
                    <a:pt x="3368" y="13441"/>
                    <a:pt x="3569" y="13498"/>
                    <a:pt x="3751" y="13498"/>
                  </a:cubicBezTo>
                  <a:cubicBezTo>
                    <a:pt x="4015" y="13498"/>
                    <a:pt x="4237" y="13376"/>
                    <a:pt x="4416" y="13233"/>
                  </a:cubicBezTo>
                  <a:lnTo>
                    <a:pt x="7017" y="11479"/>
                  </a:lnTo>
                  <a:cubicBezTo>
                    <a:pt x="7562" y="11116"/>
                    <a:pt x="7501" y="10934"/>
                    <a:pt x="7501" y="10329"/>
                  </a:cubicBezTo>
                  <a:cubicBezTo>
                    <a:pt x="7441" y="9664"/>
                    <a:pt x="7501" y="3555"/>
                    <a:pt x="7501" y="3010"/>
                  </a:cubicBezTo>
                  <a:cubicBezTo>
                    <a:pt x="7441" y="2526"/>
                    <a:pt x="7441" y="2466"/>
                    <a:pt x="7199" y="2284"/>
                  </a:cubicBezTo>
                  <a:cubicBezTo>
                    <a:pt x="6957" y="2042"/>
                    <a:pt x="5142" y="1014"/>
                    <a:pt x="4477" y="409"/>
                  </a:cubicBezTo>
                  <a:cubicBezTo>
                    <a:pt x="4144" y="107"/>
                    <a:pt x="3917" y="1"/>
                    <a:pt x="3728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8"/>
            <p:cNvSpPr/>
            <p:nvPr/>
          </p:nvSpPr>
          <p:spPr>
            <a:xfrm>
              <a:off x="1526525" y="3034225"/>
              <a:ext cx="189050" cy="335000"/>
            </a:xfrm>
            <a:custGeom>
              <a:avLst/>
              <a:gdLst/>
              <a:ahLst/>
              <a:cxnLst/>
              <a:rect l="l" t="t" r="r" b="b"/>
              <a:pathLst>
                <a:path w="7562" h="13400" extrusionOk="0">
                  <a:moveTo>
                    <a:pt x="3747" y="0"/>
                  </a:moveTo>
                  <a:cubicBezTo>
                    <a:pt x="3549" y="0"/>
                    <a:pt x="3394" y="125"/>
                    <a:pt x="3207" y="250"/>
                  </a:cubicBezTo>
                  <a:cubicBezTo>
                    <a:pt x="2904" y="492"/>
                    <a:pt x="1150" y="1702"/>
                    <a:pt x="485" y="2125"/>
                  </a:cubicBezTo>
                  <a:cubicBezTo>
                    <a:pt x="61" y="2428"/>
                    <a:pt x="1" y="2912"/>
                    <a:pt x="1" y="3698"/>
                  </a:cubicBezTo>
                  <a:cubicBezTo>
                    <a:pt x="1" y="3698"/>
                    <a:pt x="1" y="8961"/>
                    <a:pt x="1" y="10231"/>
                  </a:cubicBezTo>
                  <a:cubicBezTo>
                    <a:pt x="1" y="11138"/>
                    <a:pt x="424" y="11199"/>
                    <a:pt x="726" y="11501"/>
                  </a:cubicBezTo>
                  <a:cubicBezTo>
                    <a:pt x="1089" y="11804"/>
                    <a:pt x="2420" y="12711"/>
                    <a:pt x="3207" y="13195"/>
                  </a:cubicBezTo>
                  <a:cubicBezTo>
                    <a:pt x="3403" y="13342"/>
                    <a:pt x="3580" y="13400"/>
                    <a:pt x="3745" y="13400"/>
                  </a:cubicBezTo>
                  <a:cubicBezTo>
                    <a:pt x="3986" y="13400"/>
                    <a:pt x="4201" y="13278"/>
                    <a:pt x="4416" y="13134"/>
                  </a:cubicBezTo>
                  <a:lnTo>
                    <a:pt x="7017" y="11441"/>
                  </a:lnTo>
                  <a:cubicBezTo>
                    <a:pt x="7562" y="11078"/>
                    <a:pt x="7501" y="10836"/>
                    <a:pt x="7441" y="10231"/>
                  </a:cubicBezTo>
                  <a:cubicBezTo>
                    <a:pt x="7441" y="9626"/>
                    <a:pt x="7501" y="3517"/>
                    <a:pt x="7441" y="3033"/>
                  </a:cubicBezTo>
                  <a:cubicBezTo>
                    <a:pt x="7441" y="2488"/>
                    <a:pt x="7441" y="2428"/>
                    <a:pt x="7199" y="2246"/>
                  </a:cubicBezTo>
                  <a:cubicBezTo>
                    <a:pt x="6957" y="2065"/>
                    <a:pt x="5142" y="1037"/>
                    <a:pt x="4477" y="432"/>
                  </a:cubicBezTo>
                  <a:cubicBezTo>
                    <a:pt x="4155" y="110"/>
                    <a:pt x="3932" y="0"/>
                    <a:pt x="3747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8"/>
            <p:cNvSpPr/>
            <p:nvPr/>
          </p:nvSpPr>
          <p:spPr>
            <a:xfrm>
              <a:off x="1528050" y="3034975"/>
              <a:ext cx="186025" cy="333750"/>
            </a:xfrm>
            <a:custGeom>
              <a:avLst/>
              <a:gdLst/>
              <a:ahLst/>
              <a:cxnLst/>
              <a:rect l="l" t="t" r="r" b="b"/>
              <a:pathLst>
                <a:path w="7441" h="13350" extrusionOk="0">
                  <a:moveTo>
                    <a:pt x="3686" y="1"/>
                  </a:moveTo>
                  <a:cubicBezTo>
                    <a:pt x="3488" y="1"/>
                    <a:pt x="3333" y="124"/>
                    <a:pt x="3146" y="281"/>
                  </a:cubicBezTo>
                  <a:cubicBezTo>
                    <a:pt x="2843" y="523"/>
                    <a:pt x="1089" y="1672"/>
                    <a:pt x="424" y="2156"/>
                  </a:cubicBezTo>
                  <a:cubicBezTo>
                    <a:pt x="0" y="2458"/>
                    <a:pt x="0" y="2882"/>
                    <a:pt x="0" y="3668"/>
                  </a:cubicBezTo>
                  <a:cubicBezTo>
                    <a:pt x="0" y="3668"/>
                    <a:pt x="0" y="8931"/>
                    <a:pt x="0" y="10201"/>
                  </a:cubicBezTo>
                  <a:cubicBezTo>
                    <a:pt x="0" y="11048"/>
                    <a:pt x="363" y="11108"/>
                    <a:pt x="665" y="11411"/>
                  </a:cubicBezTo>
                  <a:cubicBezTo>
                    <a:pt x="1028" y="11713"/>
                    <a:pt x="2420" y="12620"/>
                    <a:pt x="3146" y="13165"/>
                  </a:cubicBezTo>
                  <a:cubicBezTo>
                    <a:pt x="3323" y="13298"/>
                    <a:pt x="3485" y="13350"/>
                    <a:pt x="3636" y="13350"/>
                  </a:cubicBezTo>
                  <a:cubicBezTo>
                    <a:pt x="3896" y="13350"/>
                    <a:pt x="4126" y="13197"/>
                    <a:pt x="4355" y="13044"/>
                  </a:cubicBezTo>
                  <a:lnTo>
                    <a:pt x="6956" y="11350"/>
                  </a:lnTo>
                  <a:cubicBezTo>
                    <a:pt x="7440" y="10987"/>
                    <a:pt x="7440" y="10806"/>
                    <a:pt x="7380" y="10201"/>
                  </a:cubicBezTo>
                  <a:cubicBezTo>
                    <a:pt x="7319" y="9596"/>
                    <a:pt x="7440" y="3487"/>
                    <a:pt x="7380" y="3003"/>
                  </a:cubicBezTo>
                  <a:cubicBezTo>
                    <a:pt x="7319" y="2519"/>
                    <a:pt x="7380" y="2458"/>
                    <a:pt x="7138" y="2216"/>
                  </a:cubicBezTo>
                  <a:cubicBezTo>
                    <a:pt x="6896" y="2035"/>
                    <a:pt x="5021" y="1007"/>
                    <a:pt x="4416" y="402"/>
                  </a:cubicBezTo>
                  <a:cubicBezTo>
                    <a:pt x="4094" y="109"/>
                    <a:pt x="3871" y="1"/>
                    <a:pt x="3686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8"/>
            <p:cNvSpPr/>
            <p:nvPr/>
          </p:nvSpPr>
          <p:spPr>
            <a:xfrm>
              <a:off x="1528050" y="3036300"/>
              <a:ext cx="186025" cy="331425"/>
            </a:xfrm>
            <a:custGeom>
              <a:avLst/>
              <a:gdLst/>
              <a:ahLst/>
              <a:cxnLst/>
              <a:rect l="l" t="t" r="r" b="b"/>
              <a:pathLst>
                <a:path w="7441" h="13257" extrusionOk="0">
                  <a:moveTo>
                    <a:pt x="3667" y="1"/>
                  </a:moveTo>
                  <a:cubicBezTo>
                    <a:pt x="3478" y="1"/>
                    <a:pt x="3327" y="107"/>
                    <a:pt x="3146" y="228"/>
                  </a:cubicBezTo>
                  <a:cubicBezTo>
                    <a:pt x="2843" y="470"/>
                    <a:pt x="1149" y="1679"/>
                    <a:pt x="484" y="2103"/>
                  </a:cubicBezTo>
                  <a:cubicBezTo>
                    <a:pt x="61" y="2405"/>
                    <a:pt x="0" y="2889"/>
                    <a:pt x="0" y="3675"/>
                  </a:cubicBezTo>
                  <a:lnTo>
                    <a:pt x="0" y="10148"/>
                  </a:lnTo>
                  <a:cubicBezTo>
                    <a:pt x="0" y="10995"/>
                    <a:pt x="363" y="11055"/>
                    <a:pt x="726" y="11358"/>
                  </a:cubicBezTo>
                  <a:cubicBezTo>
                    <a:pt x="1028" y="11660"/>
                    <a:pt x="2420" y="12507"/>
                    <a:pt x="3146" y="13051"/>
                  </a:cubicBezTo>
                  <a:cubicBezTo>
                    <a:pt x="3342" y="13199"/>
                    <a:pt x="3519" y="13256"/>
                    <a:pt x="3684" y="13256"/>
                  </a:cubicBezTo>
                  <a:cubicBezTo>
                    <a:pt x="3925" y="13256"/>
                    <a:pt x="4140" y="13134"/>
                    <a:pt x="4355" y="12991"/>
                  </a:cubicBezTo>
                  <a:lnTo>
                    <a:pt x="6896" y="11297"/>
                  </a:lnTo>
                  <a:cubicBezTo>
                    <a:pt x="7440" y="10934"/>
                    <a:pt x="7380" y="10753"/>
                    <a:pt x="7380" y="10148"/>
                  </a:cubicBezTo>
                  <a:cubicBezTo>
                    <a:pt x="7319" y="9543"/>
                    <a:pt x="7380" y="3494"/>
                    <a:pt x="7380" y="2950"/>
                  </a:cubicBezTo>
                  <a:cubicBezTo>
                    <a:pt x="7319" y="2466"/>
                    <a:pt x="7319" y="2405"/>
                    <a:pt x="7077" y="2224"/>
                  </a:cubicBezTo>
                  <a:cubicBezTo>
                    <a:pt x="6835" y="2042"/>
                    <a:pt x="5021" y="1014"/>
                    <a:pt x="4416" y="409"/>
                  </a:cubicBezTo>
                  <a:cubicBezTo>
                    <a:pt x="4083" y="107"/>
                    <a:pt x="3856" y="1"/>
                    <a:pt x="3667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1484175" y="2959000"/>
              <a:ext cx="272225" cy="485675"/>
            </a:xfrm>
            <a:custGeom>
              <a:avLst/>
              <a:gdLst/>
              <a:ahLst/>
              <a:cxnLst/>
              <a:rect l="l" t="t" r="r" b="b"/>
              <a:pathLst>
                <a:path w="10889" h="19427" extrusionOk="0">
                  <a:moveTo>
                    <a:pt x="5389" y="0"/>
                  </a:moveTo>
                  <a:cubicBezTo>
                    <a:pt x="5108" y="0"/>
                    <a:pt x="4877" y="170"/>
                    <a:pt x="4598" y="356"/>
                  </a:cubicBezTo>
                  <a:cubicBezTo>
                    <a:pt x="4114" y="719"/>
                    <a:pt x="1634" y="2412"/>
                    <a:pt x="666" y="3138"/>
                  </a:cubicBezTo>
                  <a:cubicBezTo>
                    <a:pt x="61" y="3562"/>
                    <a:pt x="1" y="4227"/>
                    <a:pt x="1" y="5376"/>
                  </a:cubicBezTo>
                  <a:lnTo>
                    <a:pt x="1" y="14873"/>
                  </a:lnTo>
                  <a:cubicBezTo>
                    <a:pt x="1" y="16083"/>
                    <a:pt x="545" y="16204"/>
                    <a:pt x="1029" y="16627"/>
                  </a:cubicBezTo>
                  <a:cubicBezTo>
                    <a:pt x="1513" y="17051"/>
                    <a:pt x="3509" y="18381"/>
                    <a:pt x="4538" y="19107"/>
                  </a:cubicBezTo>
                  <a:cubicBezTo>
                    <a:pt x="4869" y="19337"/>
                    <a:pt x="5157" y="19426"/>
                    <a:pt x="5416" y="19426"/>
                  </a:cubicBezTo>
                  <a:cubicBezTo>
                    <a:pt x="5772" y="19426"/>
                    <a:pt x="6072" y="19257"/>
                    <a:pt x="6352" y="19047"/>
                  </a:cubicBezTo>
                  <a:lnTo>
                    <a:pt x="10163" y="16567"/>
                  </a:lnTo>
                  <a:cubicBezTo>
                    <a:pt x="10889" y="16022"/>
                    <a:pt x="10828" y="15720"/>
                    <a:pt x="10768" y="14873"/>
                  </a:cubicBezTo>
                  <a:cubicBezTo>
                    <a:pt x="10707" y="13966"/>
                    <a:pt x="10828" y="5074"/>
                    <a:pt x="10768" y="4348"/>
                  </a:cubicBezTo>
                  <a:cubicBezTo>
                    <a:pt x="10707" y="3622"/>
                    <a:pt x="10768" y="3501"/>
                    <a:pt x="10405" y="3259"/>
                  </a:cubicBezTo>
                  <a:cubicBezTo>
                    <a:pt x="10042" y="2957"/>
                    <a:pt x="7381" y="1444"/>
                    <a:pt x="6413" y="598"/>
                  </a:cubicBezTo>
                  <a:cubicBezTo>
                    <a:pt x="5970" y="155"/>
                    <a:pt x="5657" y="0"/>
                    <a:pt x="5389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1520475" y="3230950"/>
              <a:ext cx="179975" cy="140775"/>
            </a:xfrm>
            <a:custGeom>
              <a:avLst/>
              <a:gdLst/>
              <a:ahLst/>
              <a:cxnLst/>
              <a:rect l="l" t="t" r="r" b="b"/>
              <a:pathLst>
                <a:path w="7199" h="5631" extrusionOk="0">
                  <a:moveTo>
                    <a:pt x="3493" y="1"/>
                  </a:moveTo>
                  <a:cubicBezTo>
                    <a:pt x="1560" y="1"/>
                    <a:pt x="1" y="1247"/>
                    <a:pt x="1" y="2725"/>
                  </a:cubicBezTo>
                  <a:cubicBezTo>
                    <a:pt x="1" y="4297"/>
                    <a:pt x="1634" y="5628"/>
                    <a:pt x="3630" y="5628"/>
                  </a:cubicBezTo>
                  <a:cubicBezTo>
                    <a:pt x="3676" y="5630"/>
                    <a:pt x="3723" y="5630"/>
                    <a:pt x="3769" y="5630"/>
                  </a:cubicBezTo>
                  <a:cubicBezTo>
                    <a:pt x="5643" y="5630"/>
                    <a:pt x="7199" y="4441"/>
                    <a:pt x="7199" y="2906"/>
                  </a:cubicBezTo>
                  <a:cubicBezTo>
                    <a:pt x="7199" y="1333"/>
                    <a:pt x="5566" y="3"/>
                    <a:pt x="3630" y="3"/>
                  </a:cubicBezTo>
                  <a:cubicBezTo>
                    <a:pt x="3584" y="1"/>
                    <a:pt x="3539" y="1"/>
                    <a:pt x="349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8"/>
            <p:cNvSpPr/>
            <p:nvPr/>
          </p:nvSpPr>
          <p:spPr>
            <a:xfrm>
              <a:off x="2033125" y="2955900"/>
              <a:ext cx="364475" cy="484050"/>
            </a:xfrm>
            <a:custGeom>
              <a:avLst/>
              <a:gdLst/>
              <a:ahLst/>
              <a:cxnLst/>
              <a:rect l="l" t="t" r="r" b="b"/>
              <a:pathLst>
                <a:path w="14579" h="19362" extrusionOk="0">
                  <a:moveTo>
                    <a:pt x="6226" y="1"/>
                  </a:moveTo>
                  <a:cubicBezTo>
                    <a:pt x="5858" y="1"/>
                    <a:pt x="5586" y="193"/>
                    <a:pt x="5263" y="419"/>
                  </a:cubicBezTo>
                  <a:cubicBezTo>
                    <a:pt x="4719" y="782"/>
                    <a:pt x="1815" y="2657"/>
                    <a:pt x="726" y="3383"/>
                  </a:cubicBezTo>
                  <a:cubicBezTo>
                    <a:pt x="0" y="3807"/>
                    <a:pt x="0" y="4472"/>
                    <a:pt x="121" y="5621"/>
                  </a:cubicBezTo>
                  <a:cubicBezTo>
                    <a:pt x="121" y="5621"/>
                    <a:pt x="908" y="13182"/>
                    <a:pt x="1089" y="15057"/>
                  </a:cubicBezTo>
                  <a:cubicBezTo>
                    <a:pt x="1210" y="16328"/>
                    <a:pt x="1936" y="16328"/>
                    <a:pt x="2541" y="16751"/>
                  </a:cubicBezTo>
                  <a:cubicBezTo>
                    <a:pt x="3206" y="17175"/>
                    <a:pt x="5747" y="18384"/>
                    <a:pt x="7138" y="19110"/>
                  </a:cubicBezTo>
                  <a:cubicBezTo>
                    <a:pt x="7498" y="19290"/>
                    <a:pt x="7815" y="19361"/>
                    <a:pt x="8100" y="19361"/>
                  </a:cubicBezTo>
                  <a:cubicBezTo>
                    <a:pt x="8583" y="19361"/>
                    <a:pt x="8973" y="19157"/>
                    <a:pt x="9316" y="18929"/>
                  </a:cubicBezTo>
                  <a:lnTo>
                    <a:pt x="13671" y="16207"/>
                  </a:lnTo>
                  <a:cubicBezTo>
                    <a:pt x="14578" y="15723"/>
                    <a:pt x="14457" y="15420"/>
                    <a:pt x="14276" y="14513"/>
                  </a:cubicBezTo>
                  <a:cubicBezTo>
                    <a:pt x="14155" y="13606"/>
                    <a:pt x="13369" y="4774"/>
                    <a:pt x="13187" y="4049"/>
                  </a:cubicBezTo>
                  <a:cubicBezTo>
                    <a:pt x="13066" y="3323"/>
                    <a:pt x="13066" y="3202"/>
                    <a:pt x="12643" y="2960"/>
                  </a:cubicBezTo>
                  <a:cubicBezTo>
                    <a:pt x="12159" y="2657"/>
                    <a:pt x="8711" y="1327"/>
                    <a:pt x="7501" y="540"/>
                  </a:cubicBezTo>
                  <a:cubicBezTo>
                    <a:pt x="6938" y="146"/>
                    <a:pt x="6546" y="1"/>
                    <a:pt x="6226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8"/>
            <p:cNvSpPr/>
            <p:nvPr/>
          </p:nvSpPr>
          <p:spPr>
            <a:xfrm>
              <a:off x="2034625" y="2957050"/>
              <a:ext cx="362975" cy="481375"/>
            </a:xfrm>
            <a:custGeom>
              <a:avLst/>
              <a:gdLst/>
              <a:ahLst/>
              <a:cxnLst/>
              <a:rect l="l" t="t" r="r" b="b"/>
              <a:pathLst>
                <a:path w="14519" h="19255" extrusionOk="0">
                  <a:moveTo>
                    <a:pt x="6173" y="0"/>
                  </a:moveTo>
                  <a:cubicBezTo>
                    <a:pt x="5801" y="0"/>
                    <a:pt x="5529" y="178"/>
                    <a:pt x="5203" y="373"/>
                  </a:cubicBezTo>
                  <a:cubicBezTo>
                    <a:pt x="4659" y="797"/>
                    <a:pt x="1816" y="2611"/>
                    <a:pt x="666" y="3337"/>
                  </a:cubicBezTo>
                  <a:cubicBezTo>
                    <a:pt x="1" y="3821"/>
                    <a:pt x="1" y="4486"/>
                    <a:pt x="122" y="5636"/>
                  </a:cubicBezTo>
                  <a:cubicBezTo>
                    <a:pt x="122" y="5636"/>
                    <a:pt x="908" y="13136"/>
                    <a:pt x="1090" y="15011"/>
                  </a:cubicBezTo>
                  <a:cubicBezTo>
                    <a:pt x="1211" y="16221"/>
                    <a:pt x="1876" y="16282"/>
                    <a:pt x="2541" y="16705"/>
                  </a:cubicBezTo>
                  <a:cubicBezTo>
                    <a:pt x="3146" y="17129"/>
                    <a:pt x="5687" y="18338"/>
                    <a:pt x="7078" y="19004"/>
                  </a:cubicBezTo>
                  <a:cubicBezTo>
                    <a:pt x="7438" y="19183"/>
                    <a:pt x="7755" y="19255"/>
                    <a:pt x="8040" y="19255"/>
                  </a:cubicBezTo>
                  <a:cubicBezTo>
                    <a:pt x="8523" y="19255"/>
                    <a:pt x="8913" y="19050"/>
                    <a:pt x="9256" y="18822"/>
                  </a:cubicBezTo>
                  <a:lnTo>
                    <a:pt x="13611" y="16161"/>
                  </a:lnTo>
                  <a:cubicBezTo>
                    <a:pt x="14518" y="15616"/>
                    <a:pt x="14397" y="15314"/>
                    <a:pt x="14216" y="14467"/>
                  </a:cubicBezTo>
                  <a:cubicBezTo>
                    <a:pt x="14034" y="13560"/>
                    <a:pt x="13248" y="4728"/>
                    <a:pt x="13127" y="4003"/>
                  </a:cubicBezTo>
                  <a:cubicBezTo>
                    <a:pt x="12946" y="3277"/>
                    <a:pt x="13006" y="3216"/>
                    <a:pt x="12522" y="2914"/>
                  </a:cubicBezTo>
                  <a:cubicBezTo>
                    <a:pt x="12099" y="2672"/>
                    <a:pt x="8651" y="1341"/>
                    <a:pt x="7441" y="494"/>
                  </a:cubicBezTo>
                  <a:cubicBezTo>
                    <a:pt x="6882" y="131"/>
                    <a:pt x="6491" y="0"/>
                    <a:pt x="6173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8"/>
            <p:cNvSpPr/>
            <p:nvPr/>
          </p:nvSpPr>
          <p:spPr>
            <a:xfrm>
              <a:off x="2034625" y="2957425"/>
              <a:ext cx="361450" cy="481000"/>
            </a:xfrm>
            <a:custGeom>
              <a:avLst/>
              <a:gdLst/>
              <a:ahLst/>
              <a:cxnLst/>
              <a:rect l="l" t="t" r="r" b="b"/>
              <a:pathLst>
                <a:path w="14458" h="19240" extrusionOk="0">
                  <a:moveTo>
                    <a:pt x="6166" y="0"/>
                  </a:moveTo>
                  <a:cubicBezTo>
                    <a:pt x="5798" y="0"/>
                    <a:pt x="5526" y="192"/>
                    <a:pt x="5203" y="419"/>
                  </a:cubicBezTo>
                  <a:cubicBezTo>
                    <a:pt x="4659" y="782"/>
                    <a:pt x="1816" y="2596"/>
                    <a:pt x="727" y="3322"/>
                  </a:cubicBezTo>
                  <a:cubicBezTo>
                    <a:pt x="1" y="3806"/>
                    <a:pt x="1" y="4471"/>
                    <a:pt x="122" y="5621"/>
                  </a:cubicBezTo>
                  <a:cubicBezTo>
                    <a:pt x="122" y="5621"/>
                    <a:pt x="908" y="13061"/>
                    <a:pt x="1090" y="14936"/>
                  </a:cubicBezTo>
                  <a:cubicBezTo>
                    <a:pt x="1211" y="16206"/>
                    <a:pt x="1876" y="16267"/>
                    <a:pt x="2541" y="16690"/>
                  </a:cubicBezTo>
                  <a:cubicBezTo>
                    <a:pt x="3207" y="17114"/>
                    <a:pt x="5687" y="18263"/>
                    <a:pt x="7078" y="18989"/>
                  </a:cubicBezTo>
                  <a:cubicBezTo>
                    <a:pt x="7415" y="19168"/>
                    <a:pt x="7727" y="19240"/>
                    <a:pt x="8014" y="19240"/>
                  </a:cubicBezTo>
                  <a:cubicBezTo>
                    <a:pt x="8500" y="19240"/>
                    <a:pt x="8913" y="19035"/>
                    <a:pt x="9256" y="18807"/>
                  </a:cubicBezTo>
                  <a:lnTo>
                    <a:pt x="13611" y="16146"/>
                  </a:lnTo>
                  <a:cubicBezTo>
                    <a:pt x="14458" y="15601"/>
                    <a:pt x="14337" y="15299"/>
                    <a:pt x="14155" y="14392"/>
                  </a:cubicBezTo>
                  <a:cubicBezTo>
                    <a:pt x="14034" y="13545"/>
                    <a:pt x="13248" y="4774"/>
                    <a:pt x="13067" y="3988"/>
                  </a:cubicBezTo>
                  <a:cubicBezTo>
                    <a:pt x="12946" y="3262"/>
                    <a:pt x="13006" y="3201"/>
                    <a:pt x="12522" y="2959"/>
                  </a:cubicBezTo>
                  <a:cubicBezTo>
                    <a:pt x="12038" y="2657"/>
                    <a:pt x="8651" y="1326"/>
                    <a:pt x="7441" y="540"/>
                  </a:cubicBezTo>
                  <a:cubicBezTo>
                    <a:pt x="6878" y="146"/>
                    <a:pt x="6486" y="0"/>
                    <a:pt x="6166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8"/>
            <p:cNvSpPr/>
            <p:nvPr/>
          </p:nvSpPr>
          <p:spPr>
            <a:xfrm>
              <a:off x="2036150" y="2958550"/>
              <a:ext cx="359925" cy="478375"/>
            </a:xfrm>
            <a:custGeom>
              <a:avLst/>
              <a:gdLst/>
              <a:ahLst/>
              <a:cxnLst/>
              <a:rect l="l" t="t" r="r" b="b"/>
              <a:pathLst>
                <a:path w="14397" h="19135" extrusionOk="0">
                  <a:moveTo>
                    <a:pt x="6112" y="1"/>
                  </a:moveTo>
                  <a:cubicBezTo>
                    <a:pt x="5740" y="1"/>
                    <a:pt x="5468" y="178"/>
                    <a:pt x="5142" y="374"/>
                  </a:cubicBezTo>
                  <a:cubicBezTo>
                    <a:pt x="4598" y="797"/>
                    <a:pt x="1755" y="2612"/>
                    <a:pt x="666" y="3338"/>
                  </a:cubicBezTo>
                  <a:cubicBezTo>
                    <a:pt x="0" y="3761"/>
                    <a:pt x="0" y="4426"/>
                    <a:pt x="121" y="5576"/>
                  </a:cubicBezTo>
                  <a:cubicBezTo>
                    <a:pt x="121" y="5576"/>
                    <a:pt x="847" y="13016"/>
                    <a:pt x="1029" y="14891"/>
                  </a:cubicBezTo>
                  <a:cubicBezTo>
                    <a:pt x="1210" y="16101"/>
                    <a:pt x="1876" y="16161"/>
                    <a:pt x="2480" y="16585"/>
                  </a:cubicBezTo>
                  <a:cubicBezTo>
                    <a:pt x="3146" y="17008"/>
                    <a:pt x="5686" y="18218"/>
                    <a:pt x="7017" y="18883"/>
                  </a:cubicBezTo>
                  <a:cubicBezTo>
                    <a:pt x="7354" y="19063"/>
                    <a:pt x="7666" y="19134"/>
                    <a:pt x="7953" y="19134"/>
                  </a:cubicBezTo>
                  <a:cubicBezTo>
                    <a:pt x="8439" y="19134"/>
                    <a:pt x="8852" y="18930"/>
                    <a:pt x="9195" y="18702"/>
                  </a:cubicBezTo>
                  <a:lnTo>
                    <a:pt x="13489" y="16040"/>
                  </a:lnTo>
                  <a:cubicBezTo>
                    <a:pt x="14397" y="15496"/>
                    <a:pt x="14276" y="15254"/>
                    <a:pt x="14094" y="14347"/>
                  </a:cubicBezTo>
                  <a:cubicBezTo>
                    <a:pt x="13913" y="13500"/>
                    <a:pt x="13187" y="4729"/>
                    <a:pt x="13006" y="4003"/>
                  </a:cubicBezTo>
                  <a:cubicBezTo>
                    <a:pt x="12885" y="3277"/>
                    <a:pt x="12885" y="3156"/>
                    <a:pt x="12461" y="2914"/>
                  </a:cubicBezTo>
                  <a:cubicBezTo>
                    <a:pt x="11977" y="2672"/>
                    <a:pt x="8590" y="1342"/>
                    <a:pt x="7380" y="495"/>
                  </a:cubicBezTo>
                  <a:cubicBezTo>
                    <a:pt x="6821" y="132"/>
                    <a:pt x="6430" y="1"/>
                    <a:pt x="6112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8"/>
            <p:cNvSpPr/>
            <p:nvPr/>
          </p:nvSpPr>
          <p:spPr>
            <a:xfrm>
              <a:off x="2036150" y="2959450"/>
              <a:ext cx="358425" cy="476375"/>
            </a:xfrm>
            <a:custGeom>
              <a:avLst/>
              <a:gdLst/>
              <a:ahLst/>
              <a:cxnLst/>
              <a:rect l="l" t="t" r="r" b="b"/>
              <a:pathLst>
                <a:path w="14337" h="19055" extrusionOk="0">
                  <a:moveTo>
                    <a:pt x="6137" y="1"/>
                  </a:moveTo>
                  <a:cubicBezTo>
                    <a:pt x="5763" y="1"/>
                    <a:pt x="5501" y="199"/>
                    <a:pt x="5202" y="398"/>
                  </a:cubicBezTo>
                  <a:cubicBezTo>
                    <a:pt x="4598" y="761"/>
                    <a:pt x="1815" y="2576"/>
                    <a:pt x="726" y="3302"/>
                  </a:cubicBezTo>
                  <a:cubicBezTo>
                    <a:pt x="0" y="3786"/>
                    <a:pt x="0" y="4390"/>
                    <a:pt x="121" y="5540"/>
                  </a:cubicBezTo>
                  <a:cubicBezTo>
                    <a:pt x="121" y="5540"/>
                    <a:pt x="908" y="12980"/>
                    <a:pt x="1089" y="14855"/>
                  </a:cubicBezTo>
                  <a:cubicBezTo>
                    <a:pt x="1210" y="16065"/>
                    <a:pt x="1876" y="16125"/>
                    <a:pt x="2541" y="16549"/>
                  </a:cubicBezTo>
                  <a:cubicBezTo>
                    <a:pt x="3146" y="16972"/>
                    <a:pt x="5686" y="18121"/>
                    <a:pt x="7017" y="18787"/>
                  </a:cubicBezTo>
                  <a:cubicBezTo>
                    <a:pt x="7371" y="18976"/>
                    <a:pt x="7689" y="19054"/>
                    <a:pt x="7980" y="19054"/>
                  </a:cubicBezTo>
                  <a:cubicBezTo>
                    <a:pt x="8435" y="19054"/>
                    <a:pt x="8826" y="18863"/>
                    <a:pt x="9195" y="18605"/>
                  </a:cubicBezTo>
                  <a:lnTo>
                    <a:pt x="13489" y="16004"/>
                  </a:lnTo>
                  <a:cubicBezTo>
                    <a:pt x="14336" y="15460"/>
                    <a:pt x="14215" y="15157"/>
                    <a:pt x="14094" y="14311"/>
                  </a:cubicBezTo>
                  <a:cubicBezTo>
                    <a:pt x="13913" y="13403"/>
                    <a:pt x="13127" y="4693"/>
                    <a:pt x="13006" y="3967"/>
                  </a:cubicBezTo>
                  <a:cubicBezTo>
                    <a:pt x="12824" y="3241"/>
                    <a:pt x="12885" y="3181"/>
                    <a:pt x="12401" y="2878"/>
                  </a:cubicBezTo>
                  <a:cubicBezTo>
                    <a:pt x="11977" y="2636"/>
                    <a:pt x="8590" y="1306"/>
                    <a:pt x="7380" y="519"/>
                  </a:cubicBezTo>
                  <a:cubicBezTo>
                    <a:pt x="6833" y="136"/>
                    <a:pt x="6447" y="1"/>
                    <a:pt x="6137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8"/>
            <p:cNvSpPr/>
            <p:nvPr/>
          </p:nvSpPr>
          <p:spPr>
            <a:xfrm>
              <a:off x="2037650" y="2960075"/>
              <a:ext cx="356925" cy="475325"/>
            </a:xfrm>
            <a:custGeom>
              <a:avLst/>
              <a:gdLst/>
              <a:ahLst/>
              <a:cxnLst/>
              <a:rect l="l" t="t" r="r" b="b"/>
              <a:pathLst>
                <a:path w="14277" h="19013" extrusionOk="0">
                  <a:moveTo>
                    <a:pt x="6058" y="0"/>
                  </a:moveTo>
                  <a:cubicBezTo>
                    <a:pt x="5693" y="0"/>
                    <a:pt x="5435" y="178"/>
                    <a:pt x="5142" y="373"/>
                  </a:cubicBezTo>
                  <a:cubicBezTo>
                    <a:pt x="4538" y="797"/>
                    <a:pt x="1755" y="2611"/>
                    <a:pt x="666" y="3337"/>
                  </a:cubicBezTo>
                  <a:cubicBezTo>
                    <a:pt x="1" y="3761"/>
                    <a:pt x="1" y="4426"/>
                    <a:pt x="61" y="5575"/>
                  </a:cubicBezTo>
                  <a:cubicBezTo>
                    <a:pt x="61" y="5575"/>
                    <a:pt x="848" y="12955"/>
                    <a:pt x="1029" y="14770"/>
                  </a:cubicBezTo>
                  <a:cubicBezTo>
                    <a:pt x="1150" y="15979"/>
                    <a:pt x="1816" y="16040"/>
                    <a:pt x="2481" y="16463"/>
                  </a:cubicBezTo>
                  <a:cubicBezTo>
                    <a:pt x="3086" y="16887"/>
                    <a:pt x="5626" y="18036"/>
                    <a:pt x="6957" y="18762"/>
                  </a:cubicBezTo>
                  <a:cubicBezTo>
                    <a:pt x="7294" y="18941"/>
                    <a:pt x="7598" y="19013"/>
                    <a:pt x="7877" y="19013"/>
                  </a:cubicBezTo>
                  <a:cubicBezTo>
                    <a:pt x="8350" y="19013"/>
                    <a:pt x="8754" y="18808"/>
                    <a:pt x="9135" y="18580"/>
                  </a:cubicBezTo>
                  <a:lnTo>
                    <a:pt x="13369" y="15919"/>
                  </a:lnTo>
                  <a:cubicBezTo>
                    <a:pt x="14276" y="15435"/>
                    <a:pt x="14155" y="15132"/>
                    <a:pt x="13974" y="14286"/>
                  </a:cubicBezTo>
                  <a:cubicBezTo>
                    <a:pt x="13792" y="13378"/>
                    <a:pt x="13067" y="4668"/>
                    <a:pt x="12885" y="4003"/>
                  </a:cubicBezTo>
                  <a:cubicBezTo>
                    <a:pt x="12764" y="3277"/>
                    <a:pt x="12764" y="3156"/>
                    <a:pt x="12341" y="2914"/>
                  </a:cubicBezTo>
                  <a:cubicBezTo>
                    <a:pt x="11857" y="2672"/>
                    <a:pt x="8530" y="1341"/>
                    <a:pt x="7320" y="494"/>
                  </a:cubicBezTo>
                  <a:cubicBezTo>
                    <a:pt x="6761" y="131"/>
                    <a:pt x="6370" y="0"/>
                    <a:pt x="6058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8"/>
            <p:cNvSpPr/>
            <p:nvPr/>
          </p:nvSpPr>
          <p:spPr>
            <a:xfrm>
              <a:off x="2037650" y="2961575"/>
              <a:ext cx="355400" cy="472325"/>
            </a:xfrm>
            <a:custGeom>
              <a:avLst/>
              <a:gdLst/>
              <a:ahLst/>
              <a:cxnLst/>
              <a:rect l="l" t="t" r="r" b="b"/>
              <a:pathLst>
                <a:path w="14216" h="18893" extrusionOk="0">
                  <a:moveTo>
                    <a:pt x="6058" y="1"/>
                  </a:moveTo>
                  <a:cubicBezTo>
                    <a:pt x="5693" y="1"/>
                    <a:pt x="5435" y="178"/>
                    <a:pt x="5142" y="374"/>
                  </a:cubicBezTo>
                  <a:cubicBezTo>
                    <a:pt x="4598" y="737"/>
                    <a:pt x="1755" y="2551"/>
                    <a:pt x="666" y="3277"/>
                  </a:cubicBezTo>
                  <a:cubicBezTo>
                    <a:pt x="1" y="3761"/>
                    <a:pt x="1" y="4366"/>
                    <a:pt x="122" y="5515"/>
                  </a:cubicBezTo>
                  <a:cubicBezTo>
                    <a:pt x="122" y="5515"/>
                    <a:pt x="848" y="12895"/>
                    <a:pt x="1090" y="14710"/>
                  </a:cubicBezTo>
                  <a:cubicBezTo>
                    <a:pt x="1211" y="15919"/>
                    <a:pt x="1876" y="15980"/>
                    <a:pt x="2481" y="16403"/>
                  </a:cubicBezTo>
                  <a:cubicBezTo>
                    <a:pt x="3146" y="16827"/>
                    <a:pt x="5626" y="17976"/>
                    <a:pt x="6957" y="18641"/>
                  </a:cubicBezTo>
                  <a:cubicBezTo>
                    <a:pt x="7294" y="18821"/>
                    <a:pt x="7598" y="18892"/>
                    <a:pt x="7877" y="18892"/>
                  </a:cubicBezTo>
                  <a:cubicBezTo>
                    <a:pt x="8350" y="18892"/>
                    <a:pt x="8754" y="18688"/>
                    <a:pt x="9135" y="18460"/>
                  </a:cubicBezTo>
                  <a:lnTo>
                    <a:pt x="13369" y="15859"/>
                  </a:lnTo>
                  <a:cubicBezTo>
                    <a:pt x="14216" y="15314"/>
                    <a:pt x="14095" y="15072"/>
                    <a:pt x="13974" y="14165"/>
                  </a:cubicBezTo>
                  <a:cubicBezTo>
                    <a:pt x="13792" y="13318"/>
                    <a:pt x="13006" y="4668"/>
                    <a:pt x="12885" y="3943"/>
                  </a:cubicBezTo>
                  <a:cubicBezTo>
                    <a:pt x="12704" y="3217"/>
                    <a:pt x="12764" y="3156"/>
                    <a:pt x="12341" y="2854"/>
                  </a:cubicBezTo>
                  <a:cubicBezTo>
                    <a:pt x="11857" y="2612"/>
                    <a:pt x="8530" y="1281"/>
                    <a:pt x="7320" y="495"/>
                  </a:cubicBezTo>
                  <a:cubicBezTo>
                    <a:pt x="6761" y="131"/>
                    <a:pt x="6370" y="1"/>
                    <a:pt x="6058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8"/>
            <p:cNvSpPr/>
            <p:nvPr/>
          </p:nvSpPr>
          <p:spPr>
            <a:xfrm>
              <a:off x="2037650" y="2961950"/>
              <a:ext cx="355400" cy="471950"/>
            </a:xfrm>
            <a:custGeom>
              <a:avLst/>
              <a:gdLst/>
              <a:ahLst/>
              <a:cxnLst/>
              <a:rect l="l" t="t" r="r" b="b"/>
              <a:pathLst>
                <a:path w="14216" h="18878" extrusionOk="0">
                  <a:moveTo>
                    <a:pt x="6051" y="1"/>
                  </a:moveTo>
                  <a:cubicBezTo>
                    <a:pt x="5690" y="1"/>
                    <a:pt x="5434" y="193"/>
                    <a:pt x="5142" y="419"/>
                  </a:cubicBezTo>
                  <a:cubicBezTo>
                    <a:pt x="4598" y="782"/>
                    <a:pt x="1816" y="2597"/>
                    <a:pt x="727" y="3262"/>
                  </a:cubicBezTo>
                  <a:cubicBezTo>
                    <a:pt x="61" y="3746"/>
                    <a:pt x="1" y="4351"/>
                    <a:pt x="122" y="5500"/>
                  </a:cubicBezTo>
                  <a:cubicBezTo>
                    <a:pt x="122" y="5500"/>
                    <a:pt x="908" y="12819"/>
                    <a:pt x="1090" y="14695"/>
                  </a:cubicBezTo>
                  <a:cubicBezTo>
                    <a:pt x="1211" y="15904"/>
                    <a:pt x="1876" y="15965"/>
                    <a:pt x="2481" y="16328"/>
                  </a:cubicBezTo>
                  <a:cubicBezTo>
                    <a:pt x="3146" y="16751"/>
                    <a:pt x="5626" y="17900"/>
                    <a:pt x="6957" y="18626"/>
                  </a:cubicBezTo>
                  <a:cubicBezTo>
                    <a:pt x="7294" y="18806"/>
                    <a:pt x="7598" y="18877"/>
                    <a:pt x="7874" y="18877"/>
                  </a:cubicBezTo>
                  <a:cubicBezTo>
                    <a:pt x="8342" y="18877"/>
                    <a:pt x="8732" y="18673"/>
                    <a:pt x="9074" y="18445"/>
                  </a:cubicBezTo>
                  <a:lnTo>
                    <a:pt x="13369" y="15844"/>
                  </a:lnTo>
                  <a:cubicBezTo>
                    <a:pt x="14216" y="15299"/>
                    <a:pt x="14095" y="14997"/>
                    <a:pt x="13913" y="14150"/>
                  </a:cubicBezTo>
                  <a:cubicBezTo>
                    <a:pt x="13732" y="13303"/>
                    <a:pt x="13006" y="4653"/>
                    <a:pt x="12885" y="3928"/>
                  </a:cubicBezTo>
                  <a:cubicBezTo>
                    <a:pt x="12704" y="3202"/>
                    <a:pt x="12764" y="3141"/>
                    <a:pt x="12280" y="2899"/>
                  </a:cubicBezTo>
                  <a:cubicBezTo>
                    <a:pt x="11857" y="2657"/>
                    <a:pt x="8530" y="1326"/>
                    <a:pt x="7320" y="540"/>
                  </a:cubicBezTo>
                  <a:cubicBezTo>
                    <a:pt x="6757" y="146"/>
                    <a:pt x="6365" y="1"/>
                    <a:pt x="6051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8"/>
            <p:cNvSpPr/>
            <p:nvPr/>
          </p:nvSpPr>
          <p:spPr>
            <a:xfrm>
              <a:off x="2039175" y="2963100"/>
              <a:ext cx="352375" cy="469275"/>
            </a:xfrm>
            <a:custGeom>
              <a:avLst/>
              <a:gdLst/>
              <a:ahLst/>
              <a:cxnLst/>
              <a:rect l="l" t="t" r="r" b="b"/>
              <a:pathLst>
                <a:path w="14095" h="18771" extrusionOk="0">
                  <a:moveTo>
                    <a:pt x="5997" y="0"/>
                  </a:moveTo>
                  <a:cubicBezTo>
                    <a:pt x="5632" y="0"/>
                    <a:pt x="5374" y="178"/>
                    <a:pt x="5081" y="373"/>
                  </a:cubicBezTo>
                  <a:cubicBezTo>
                    <a:pt x="4537" y="736"/>
                    <a:pt x="1755" y="2551"/>
                    <a:pt x="666" y="3277"/>
                  </a:cubicBezTo>
                  <a:cubicBezTo>
                    <a:pt x="0" y="3700"/>
                    <a:pt x="0" y="4365"/>
                    <a:pt x="121" y="5454"/>
                  </a:cubicBezTo>
                  <a:cubicBezTo>
                    <a:pt x="121" y="5454"/>
                    <a:pt x="847" y="12773"/>
                    <a:pt x="1029" y="14649"/>
                  </a:cubicBezTo>
                  <a:cubicBezTo>
                    <a:pt x="1150" y="15798"/>
                    <a:pt x="1815" y="15858"/>
                    <a:pt x="2480" y="16282"/>
                  </a:cubicBezTo>
                  <a:cubicBezTo>
                    <a:pt x="3085" y="16705"/>
                    <a:pt x="5565" y="17854"/>
                    <a:pt x="6896" y="18520"/>
                  </a:cubicBezTo>
                  <a:cubicBezTo>
                    <a:pt x="7233" y="18699"/>
                    <a:pt x="7537" y="18771"/>
                    <a:pt x="7813" y="18771"/>
                  </a:cubicBezTo>
                  <a:cubicBezTo>
                    <a:pt x="8281" y="18771"/>
                    <a:pt x="8671" y="18566"/>
                    <a:pt x="9013" y="18338"/>
                  </a:cubicBezTo>
                  <a:lnTo>
                    <a:pt x="13247" y="15737"/>
                  </a:lnTo>
                  <a:cubicBezTo>
                    <a:pt x="14094" y="15253"/>
                    <a:pt x="14034" y="14951"/>
                    <a:pt x="13852" y="14104"/>
                  </a:cubicBezTo>
                  <a:cubicBezTo>
                    <a:pt x="13671" y="13197"/>
                    <a:pt x="12945" y="4607"/>
                    <a:pt x="12764" y="3942"/>
                  </a:cubicBezTo>
                  <a:cubicBezTo>
                    <a:pt x="12643" y="3216"/>
                    <a:pt x="12643" y="3095"/>
                    <a:pt x="12219" y="2853"/>
                  </a:cubicBezTo>
                  <a:cubicBezTo>
                    <a:pt x="11735" y="2611"/>
                    <a:pt x="8469" y="1280"/>
                    <a:pt x="7259" y="494"/>
                  </a:cubicBezTo>
                  <a:cubicBezTo>
                    <a:pt x="6700" y="131"/>
                    <a:pt x="6309" y="0"/>
                    <a:pt x="5997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8"/>
            <p:cNvSpPr/>
            <p:nvPr/>
          </p:nvSpPr>
          <p:spPr>
            <a:xfrm>
              <a:off x="2039175" y="2964600"/>
              <a:ext cx="352375" cy="467125"/>
            </a:xfrm>
            <a:custGeom>
              <a:avLst/>
              <a:gdLst/>
              <a:ahLst/>
              <a:cxnLst/>
              <a:rect l="l" t="t" r="r" b="b"/>
              <a:pathLst>
                <a:path w="14095" h="18685" extrusionOk="0">
                  <a:moveTo>
                    <a:pt x="5997" y="1"/>
                  </a:moveTo>
                  <a:cubicBezTo>
                    <a:pt x="5632" y="1"/>
                    <a:pt x="5374" y="178"/>
                    <a:pt x="5081" y="374"/>
                  </a:cubicBezTo>
                  <a:cubicBezTo>
                    <a:pt x="4537" y="737"/>
                    <a:pt x="1755" y="2491"/>
                    <a:pt x="726" y="3217"/>
                  </a:cubicBezTo>
                  <a:cubicBezTo>
                    <a:pt x="0" y="3701"/>
                    <a:pt x="0" y="4305"/>
                    <a:pt x="121" y="5455"/>
                  </a:cubicBezTo>
                  <a:cubicBezTo>
                    <a:pt x="121" y="5455"/>
                    <a:pt x="908" y="12713"/>
                    <a:pt x="1089" y="14528"/>
                  </a:cubicBezTo>
                  <a:cubicBezTo>
                    <a:pt x="1210" y="15738"/>
                    <a:pt x="1876" y="15798"/>
                    <a:pt x="2480" y="16222"/>
                  </a:cubicBezTo>
                  <a:cubicBezTo>
                    <a:pt x="3085" y="16585"/>
                    <a:pt x="5565" y="17734"/>
                    <a:pt x="6896" y="18460"/>
                  </a:cubicBezTo>
                  <a:cubicBezTo>
                    <a:pt x="7237" y="18619"/>
                    <a:pt x="7544" y="18684"/>
                    <a:pt x="7823" y="18684"/>
                  </a:cubicBezTo>
                  <a:cubicBezTo>
                    <a:pt x="8287" y="18684"/>
                    <a:pt x="8674" y="18505"/>
                    <a:pt x="9013" y="18278"/>
                  </a:cubicBezTo>
                  <a:lnTo>
                    <a:pt x="13247" y="15677"/>
                  </a:lnTo>
                  <a:cubicBezTo>
                    <a:pt x="14094" y="15133"/>
                    <a:pt x="13973" y="14891"/>
                    <a:pt x="13792" y="13984"/>
                  </a:cubicBezTo>
                  <a:cubicBezTo>
                    <a:pt x="13671" y="13137"/>
                    <a:pt x="12885" y="4608"/>
                    <a:pt x="12764" y="3882"/>
                  </a:cubicBezTo>
                  <a:cubicBezTo>
                    <a:pt x="12582" y="3156"/>
                    <a:pt x="12643" y="3096"/>
                    <a:pt x="12219" y="2854"/>
                  </a:cubicBezTo>
                  <a:cubicBezTo>
                    <a:pt x="11735" y="2551"/>
                    <a:pt x="8469" y="1281"/>
                    <a:pt x="7259" y="495"/>
                  </a:cubicBezTo>
                  <a:cubicBezTo>
                    <a:pt x="6700" y="131"/>
                    <a:pt x="6309" y="1"/>
                    <a:pt x="5997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8"/>
            <p:cNvSpPr/>
            <p:nvPr/>
          </p:nvSpPr>
          <p:spPr>
            <a:xfrm>
              <a:off x="2040675" y="2964600"/>
              <a:ext cx="349350" cy="466275"/>
            </a:xfrm>
            <a:custGeom>
              <a:avLst/>
              <a:gdLst/>
              <a:ahLst/>
              <a:cxnLst/>
              <a:rect l="l" t="t" r="r" b="b"/>
              <a:pathLst>
                <a:path w="13974" h="18651" extrusionOk="0">
                  <a:moveTo>
                    <a:pt x="5937" y="1"/>
                  </a:moveTo>
                  <a:cubicBezTo>
                    <a:pt x="5572" y="1"/>
                    <a:pt x="5314" y="178"/>
                    <a:pt x="5021" y="374"/>
                  </a:cubicBezTo>
                  <a:cubicBezTo>
                    <a:pt x="4477" y="797"/>
                    <a:pt x="1755" y="2551"/>
                    <a:pt x="666" y="3277"/>
                  </a:cubicBezTo>
                  <a:cubicBezTo>
                    <a:pt x="1" y="3701"/>
                    <a:pt x="1" y="4305"/>
                    <a:pt x="122" y="5455"/>
                  </a:cubicBezTo>
                  <a:cubicBezTo>
                    <a:pt x="122" y="5455"/>
                    <a:pt x="848" y="12713"/>
                    <a:pt x="1029" y="14528"/>
                  </a:cubicBezTo>
                  <a:cubicBezTo>
                    <a:pt x="1150" y="15677"/>
                    <a:pt x="1816" y="15738"/>
                    <a:pt x="2420" y="16161"/>
                  </a:cubicBezTo>
                  <a:cubicBezTo>
                    <a:pt x="3086" y="16585"/>
                    <a:pt x="5505" y="17734"/>
                    <a:pt x="6836" y="18399"/>
                  </a:cubicBezTo>
                  <a:cubicBezTo>
                    <a:pt x="7173" y="18579"/>
                    <a:pt x="7477" y="18650"/>
                    <a:pt x="7753" y="18650"/>
                  </a:cubicBezTo>
                  <a:cubicBezTo>
                    <a:pt x="8221" y="18650"/>
                    <a:pt x="8611" y="18446"/>
                    <a:pt x="8953" y="18218"/>
                  </a:cubicBezTo>
                  <a:lnTo>
                    <a:pt x="13127" y="15617"/>
                  </a:lnTo>
                  <a:cubicBezTo>
                    <a:pt x="13974" y="15133"/>
                    <a:pt x="13913" y="14830"/>
                    <a:pt x="13732" y="13984"/>
                  </a:cubicBezTo>
                  <a:cubicBezTo>
                    <a:pt x="13550" y="13137"/>
                    <a:pt x="12825" y="4608"/>
                    <a:pt x="12643" y="3882"/>
                  </a:cubicBezTo>
                  <a:cubicBezTo>
                    <a:pt x="12522" y="3217"/>
                    <a:pt x="12583" y="3096"/>
                    <a:pt x="12099" y="2854"/>
                  </a:cubicBezTo>
                  <a:cubicBezTo>
                    <a:pt x="11675" y="2612"/>
                    <a:pt x="8348" y="1281"/>
                    <a:pt x="7199" y="495"/>
                  </a:cubicBezTo>
                  <a:cubicBezTo>
                    <a:pt x="6640" y="131"/>
                    <a:pt x="6249" y="1"/>
                    <a:pt x="5937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8"/>
            <p:cNvSpPr/>
            <p:nvPr/>
          </p:nvSpPr>
          <p:spPr>
            <a:xfrm>
              <a:off x="2040675" y="2966125"/>
              <a:ext cx="349350" cy="463225"/>
            </a:xfrm>
            <a:custGeom>
              <a:avLst/>
              <a:gdLst/>
              <a:ahLst/>
              <a:cxnLst/>
              <a:rect l="l" t="t" r="r" b="b"/>
              <a:pathLst>
                <a:path w="13974" h="18529" extrusionOk="0">
                  <a:moveTo>
                    <a:pt x="5937" y="0"/>
                  </a:moveTo>
                  <a:cubicBezTo>
                    <a:pt x="5572" y="0"/>
                    <a:pt x="5314" y="178"/>
                    <a:pt x="5021" y="373"/>
                  </a:cubicBezTo>
                  <a:cubicBezTo>
                    <a:pt x="4477" y="736"/>
                    <a:pt x="1755" y="2490"/>
                    <a:pt x="666" y="3216"/>
                  </a:cubicBezTo>
                  <a:cubicBezTo>
                    <a:pt x="1" y="3640"/>
                    <a:pt x="1" y="4305"/>
                    <a:pt x="122" y="5394"/>
                  </a:cubicBezTo>
                  <a:cubicBezTo>
                    <a:pt x="122" y="5394"/>
                    <a:pt x="848" y="12652"/>
                    <a:pt x="1029" y="14467"/>
                  </a:cubicBezTo>
                  <a:cubicBezTo>
                    <a:pt x="1150" y="15616"/>
                    <a:pt x="1816" y="15677"/>
                    <a:pt x="2481" y="16100"/>
                  </a:cubicBezTo>
                  <a:cubicBezTo>
                    <a:pt x="3086" y="16463"/>
                    <a:pt x="5505" y="17612"/>
                    <a:pt x="6836" y="18278"/>
                  </a:cubicBezTo>
                  <a:cubicBezTo>
                    <a:pt x="7173" y="18458"/>
                    <a:pt x="7477" y="18529"/>
                    <a:pt x="7753" y="18529"/>
                  </a:cubicBezTo>
                  <a:cubicBezTo>
                    <a:pt x="8221" y="18529"/>
                    <a:pt x="8611" y="18325"/>
                    <a:pt x="8953" y="18096"/>
                  </a:cubicBezTo>
                  <a:lnTo>
                    <a:pt x="13127" y="15556"/>
                  </a:lnTo>
                  <a:cubicBezTo>
                    <a:pt x="13974" y="15011"/>
                    <a:pt x="13853" y="14769"/>
                    <a:pt x="13671" y="13923"/>
                  </a:cubicBezTo>
                  <a:cubicBezTo>
                    <a:pt x="13550" y="13076"/>
                    <a:pt x="12825" y="4547"/>
                    <a:pt x="12643" y="3881"/>
                  </a:cubicBezTo>
                  <a:cubicBezTo>
                    <a:pt x="12522" y="3156"/>
                    <a:pt x="12522" y="3095"/>
                    <a:pt x="12099" y="2793"/>
                  </a:cubicBezTo>
                  <a:cubicBezTo>
                    <a:pt x="11615" y="2551"/>
                    <a:pt x="8348" y="1280"/>
                    <a:pt x="7199" y="494"/>
                  </a:cubicBezTo>
                  <a:cubicBezTo>
                    <a:pt x="6640" y="131"/>
                    <a:pt x="6249" y="0"/>
                    <a:pt x="5937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8"/>
            <p:cNvSpPr/>
            <p:nvPr/>
          </p:nvSpPr>
          <p:spPr>
            <a:xfrm>
              <a:off x="2042200" y="2966125"/>
              <a:ext cx="346325" cy="463225"/>
            </a:xfrm>
            <a:custGeom>
              <a:avLst/>
              <a:gdLst/>
              <a:ahLst/>
              <a:cxnLst/>
              <a:rect l="l" t="t" r="r" b="b"/>
              <a:pathLst>
                <a:path w="13853" h="18529" extrusionOk="0">
                  <a:moveTo>
                    <a:pt x="5903" y="0"/>
                  </a:moveTo>
                  <a:cubicBezTo>
                    <a:pt x="5554" y="0"/>
                    <a:pt x="5314" y="178"/>
                    <a:pt x="5021" y="373"/>
                  </a:cubicBezTo>
                  <a:cubicBezTo>
                    <a:pt x="4477" y="797"/>
                    <a:pt x="1694" y="2551"/>
                    <a:pt x="666" y="3216"/>
                  </a:cubicBezTo>
                  <a:cubicBezTo>
                    <a:pt x="0" y="3700"/>
                    <a:pt x="0" y="4305"/>
                    <a:pt x="61" y="5394"/>
                  </a:cubicBezTo>
                  <a:cubicBezTo>
                    <a:pt x="61" y="5394"/>
                    <a:pt x="847" y="12592"/>
                    <a:pt x="1029" y="14407"/>
                  </a:cubicBezTo>
                  <a:cubicBezTo>
                    <a:pt x="1150" y="15616"/>
                    <a:pt x="1815" y="15677"/>
                    <a:pt x="2420" y="16040"/>
                  </a:cubicBezTo>
                  <a:cubicBezTo>
                    <a:pt x="3025" y="16463"/>
                    <a:pt x="5444" y="17612"/>
                    <a:pt x="6775" y="18278"/>
                  </a:cubicBezTo>
                  <a:cubicBezTo>
                    <a:pt x="7112" y="18458"/>
                    <a:pt x="7416" y="18529"/>
                    <a:pt x="7692" y="18529"/>
                  </a:cubicBezTo>
                  <a:cubicBezTo>
                    <a:pt x="8160" y="18529"/>
                    <a:pt x="8550" y="18325"/>
                    <a:pt x="8892" y="18096"/>
                  </a:cubicBezTo>
                  <a:lnTo>
                    <a:pt x="13066" y="15556"/>
                  </a:lnTo>
                  <a:cubicBezTo>
                    <a:pt x="13852" y="15011"/>
                    <a:pt x="13792" y="14709"/>
                    <a:pt x="13610" y="13862"/>
                  </a:cubicBezTo>
                  <a:cubicBezTo>
                    <a:pt x="13429" y="13076"/>
                    <a:pt x="12703" y="4607"/>
                    <a:pt x="12582" y="3881"/>
                  </a:cubicBezTo>
                  <a:cubicBezTo>
                    <a:pt x="12401" y="3156"/>
                    <a:pt x="12461" y="3095"/>
                    <a:pt x="12038" y="2853"/>
                  </a:cubicBezTo>
                  <a:cubicBezTo>
                    <a:pt x="11554" y="2611"/>
                    <a:pt x="8287" y="1280"/>
                    <a:pt x="7138" y="494"/>
                  </a:cubicBezTo>
                  <a:cubicBezTo>
                    <a:pt x="6579" y="131"/>
                    <a:pt x="6201" y="0"/>
                    <a:pt x="5903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8"/>
            <p:cNvSpPr/>
            <p:nvPr/>
          </p:nvSpPr>
          <p:spPr>
            <a:xfrm>
              <a:off x="2042200" y="2967625"/>
              <a:ext cx="346325" cy="460225"/>
            </a:xfrm>
            <a:custGeom>
              <a:avLst/>
              <a:gdLst/>
              <a:ahLst/>
              <a:cxnLst/>
              <a:rect l="l" t="t" r="r" b="b"/>
              <a:pathLst>
                <a:path w="13853" h="18409" extrusionOk="0">
                  <a:moveTo>
                    <a:pt x="5903" y="0"/>
                  </a:moveTo>
                  <a:cubicBezTo>
                    <a:pt x="5554" y="0"/>
                    <a:pt x="5314" y="178"/>
                    <a:pt x="5021" y="374"/>
                  </a:cubicBezTo>
                  <a:cubicBezTo>
                    <a:pt x="4477" y="737"/>
                    <a:pt x="1755" y="2491"/>
                    <a:pt x="666" y="3217"/>
                  </a:cubicBezTo>
                  <a:cubicBezTo>
                    <a:pt x="0" y="3640"/>
                    <a:pt x="0" y="4245"/>
                    <a:pt x="121" y="5394"/>
                  </a:cubicBezTo>
                  <a:cubicBezTo>
                    <a:pt x="121" y="5394"/>
                    <a:pt x="847" y="12532"/>
                    <a:pt x="1029" y="14347"/>
                  </a:cubicBezTo>
                  <a:cubicBezTo>
                    <a:pt x="1150" y="15496"/>
                    <a:pt x="1815" y="15556"/>
                    <a:pt x="2420" y="15980"/>
                  </a:cubicBezTo>
                  <a:cubicBezTo>
                    <a:pt x="3025" y="16343"/>
                    <a:pt x="5444" y="17492"/>
                    <a:pt x="6775" y="18157"/>
                  </a:cubicBezTo>
                  <a:cubicBezTo>
                    <a:pt x="7112" y="18337"/>
                    <a:pt x="7416" y="18408"/>
                    <a:pt x="7692" y="18408"/>
                  </a:cubicBezTo>
                  <a:cubicBezTo>
                    <a:pt x="8160" y="18408"/>
                    <a:pt x="8550" y="18204"/>
                    <a:pt x="8892" y="17976"/>
                  </a:cubicBezTo>
                  <a:lnTo>
                    <a:pt x="13006" y="15435"/>
                  </a:lnTo>
                  <a:cubicBezTo>
                    <a:pt x="13852" y="14951"/>
                    <a:pt x="13731" y="14649"/>
                    <a:pt x="13610" y="13802"/>
                  </a:cubicBezTo>
                  <a:cubicBezTo>
                    <a:pt x="13429" y="12955"/>
                    <a:pt x="12703" y="4547"/>
                    <a:pt x="12522" y="3821"/>
                  </a:cubicBezTo>
                  <a:cubicBezTo>
                    <a:pt x="12401" y="3156"/>
                    <a:pt x="12401" y="3035"/>
                    <a:pt x="11977" y="2793"/>
                  </a:cubicBezTo>
                  <a:cubicBezTo>
                    <a:pt x="11554" y="2551"/>
                    <a:pt x="8287" y="1281"/>
                    <a:pt x="7138" y="495"/>
                  </a:cubicBezTo>
                  <a:cubicBezTo>
                    <a:pt x="6579" y="131"/>
                    <a:pt x="6201" y="0"/>
                    <a:pt x="5903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8"/>
            <p:cNvSpPr/>
            <p:nvPr/>
          </p:nvSpPr>
          <p:spPr>
            <a:xfrm>
              <a:off x="2042200" y="2968600"/>
              <a:ext cx="344800" cy="458575"/>
            </a:xfrm>
            <a:custGeom>
              <a:avLst/>
              <a:gdLst/>
              <a:ahLst/>
              <a:cxnLst/>
              <a:rect l="l" t="t" r="r" b="b"/>
              <a:pathLst>
                <a:path w="13792" h="18343" extrusionOk="0">
                  <a:moveTo>
                    <a:pt x="5876" y="1"/>
                  </a:moveTo>
                  <a:cubicBezTo>
                    <a:pt x="5542" y="1"/>
                    <a:pt x="5307" y="173"/>
                    <a:pt x="5021" y="395"/>
                  </a:cubicBezTo>
                  <a:cubicBezTo>
                    <a:pt x="4477" y="758"/>
                    <a:pt x="1755" y="2512"/>
                    <a:pt x="726" y="3178"/>
                  </a:cubicBezTo>
                  <a:cubicBezTo>
                    <a:pt x="61" y="3601"/>
                    <a:pt x="0" y="4266"/>
                    <a:pt x="121" y="5355"/>
                  </a:cubicBezTo>
                  <a:cubicBezTo>
                    <a:pt x="121" y="5355"/>
                    <a:pt x="847" y="12493"/>
                    <a:pt x="1089" y="14247"/>
                  </a:cubicBezTo>
                  <a:cubicBezTo>
                    <a:pt x="1210" y="15457"/>
                    <a:pt x="1815" y="15517"/>
                    <a:pt x="2420" y="15880"/>
                  </a:cubicBezTo>
                  <a:cubicBezTo>
                    <a:pt x="3025" y="16304"/>
                    <a:pt x="5444" y="17453"/>
                    <a:pt x="6775" y="18118"/>
                  </a:cubicBezTo>
                  <a:cubicBezTo>
                    <a:pt x="7116" y="18278"/>
                    <a:pt x="7415" y="18343"/>
                    <a:pt x="7683" y="18343"/>
                  </a:cubicBezTo>
                  <a:cubicBezTo>
                    <a:pt x="8129" y="18343"/>
                    <a:pt x="8492" y="18163"/>
                    <a:pt x="8832" y="17937"/>
                  </a:cubicBezTo>
                  <a:lnTo>
                    <a:pt x="13006" y="15396"/>
                  </a:lnTo>
                  <a:cubicBezTo>
                    <a:pt x="13792" y="14852"/>
                    <a:pt x="13731" y="14610"/>
                    <a:pt x="13550" y="13763"/>
                  </a:cubicBezTo>
                  <a:cubicBezTo>
                    <a:pt x="13368" y="12916"/>
                    <a:pt x="12643" y="4508"/>
                    <a:pt x="12522" y="3843"/>
                  </a:cubicBezTo>
                  <a:cubicBezTo>
                    <a:pt x="12401" y="3117"/>
                    <a:pt x="12401" y="3057"/>
                    <a:pt x="11977" y="2815"/>
                  </a:cubicBezTo>
                  <a:cubicBezTo>
                    <a:pt x="11554" y="2573"/>
                    <a:pt x="8287" y="1242"/>
                    <a:pt x="7138" y="516"/>
                  </a:cubicBezTo>
                  <a:cubicBezTo>
                    <a:pt x="6563" y="142"/>
                    <a:pt x="6179" y="1"/>
                    <a:pt x="5876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8"/>
            <p:cNvSpPr/>
            <p:nvPr/>
          </p:nvSpPr>
          <p:spPr>
            <a:xfrm>
              <a:off x="2043700" y="2969125"/>
              <a:ext cx="343300" cy="457200"/>
            </a:xfrm>
            <a:custGeom>
              <a:avLst/>
              <a:gdLst/>
              <a:ahLst/>
              <a:cxnLst/>
              <a:rect l="l" t="t" r="r" b="b"/>
              <a:pathLst>
                <a:path w="13732" h="18288" extrusionOk="0">
                  <a:moveTo>
                    <a:pt x="5843" y="1"/>
                  </a:moveTo>
                  <a:cubicBezTo>
                    <a:pt x="5494" y="1"/>
                    <a:pt x="5254" y="179"/>
                    <a:pt x="4961" y="374"/>
                  </a:cubicBezTo>
                  <a:cubicBezTo>
                    <a:pt x="4417" y="737"/>
                    <a:pt x="1695" y="2491"/>
                    <a:pt x="666" y="3217"/>
                  </a:cubicBezTo>
                  <a:cubicBezTo>
                    <a:pt x="1" y="3641"/>
                    <a:pt x="1" y="4245"/>
                    <a:pt x="122" y="5334"/>
                  </a:cubicBezTo>
                  <a:cubicBezTo>
                    <a:pt x="122" y="5334"/>
                    <a:pt x="848" y="12472"/>
                    <a:pt x="1029" y="14226"/>
                  </a:cubicBezTo>
                  <a:cubicBezTo>
                    <a:pt x="1150" y="15375"/>
                    <a:pt x="1816" y="15436"/>
                    <a:pt x="2420" y="15859"/>
                  </a:cubicBezTo>
                  <a:cubicBezTo>
                    <a:pt x="3025" y="16222"/>
                    <a:pt x="5445" y="17371"/>
                    <a:pt x="6715" y="18037"/>
                  </a:cubicBezTo>
                  <a:cubicBezTo>
                    <a:pt x="7052" y="18217"/>
                    <a:pt x="7347" y="18288"/>
                    <a:pt x="7613" y="18288"/>
                  </a:cubicBezTo>
                  <a:cubicBezTo>
                    <a:pt x="8063" y="18288"/>
                    <a:pt x="8430" y="18084"/>
                    <a:pt x="8772" y="17855"/>
                  </a:cubicBezTo>
                  <a:lnTo>
                    <a:pt x="12885" y="15315"/>
                  </a:lnTo>
                  <a:cubicBezTo>
                    <a:pt x="13732" y="14831"/>
                    <a:pt x="13611" y="14528"/>
                    <a:pt x="13490" y="13742"/>
                  </a:cubicBezTo>
                  <a:cubicBezTo>
                    <a:pt x="13308" y="12895"/>
                    <a:pt x="12583" y="4487"/>
                    <a:pt x="12462" y="3822"/>
                  </a:cubicBezTo>
                  <a:cubicBezTo>
                    <a:pt x="12280" y="3157"/>
                    <a:pt x="12341" y="3036"/>
                    <a:pt x="11857" y="2794"/>
                  </a:cubicBezTo>
                  <a:cubicBezTo>
                    <a:pt x="11433" y="2552"/>
                    <a:pt x="8227" y="1281"/>
                    <a:pt x="7078" y="495"/>
                  </a:cubicBezTo>
                  <a:cubicBezTo>
                    <a:pt x="6519" y="132"/>
                    <a:pt x="6141" y="1"/>
                    <a:pt x="5843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8"/>
            <p:cNvSpPr/>
            <p:nvPr/>
          </p:nvSpPr>
          <p:spPr>
            <a:xfrm>
              <a:off x="2043700" y="2970650"/>
              <a:ext cx="343300" cy="454250"/>
            </a:xfrm>
            <a:custGeom>
              <a:avLst/>
              <a:gdLst/>
              <a:ahLst/>
              <a:cxnLst/>
              <a:rect l="l" t="t" r="r" b="b"/>
              <a:pathLst>
                <a:path w="13732" h="18170" extrusionOk="0">
                  <a:moveTo>
                    <a:pt x="5843" y="0"/>
                  </a:moveTo>
                  <a:cubicBezTo>
                    <a:pt x="5494" y="0"/>
                    <a:pt x="5254" y="178"/>
                    <a:pt x="4961" y="374"/>
                  </a:cubicBezTo>
                  <a:cubicBezTo>
                    <a:pt x="4417" y="737"/>
                    <a:pt x="1755" y="2491"/>
                    <a:pt x="666" y="3156"/>
                  </a:cubicBezTo>
                  <a:cubicBezTo>
                    <a:pt x="1" y="3580"/>
                    <a:pt x="1" y="4184"/>
                    <a:pt x="122" y="5273"/>
                  </a:cubicBezTo>
                  <a:cubicBezTo>
                    <a:pt x="122" y="5273"/>
                    <a:pt x="848" y="12350"/>
                    <a:pt x="1029" y="14165"/>
                  </a:cubicBezTo>
                  <a:cubicBezTo>
                    <a:pt x="1150" y="15314"/>
                    <a:pt x="1816" y="15375"/>
                    <a:pt x="2420" y="15738"/>
                  </a:cubicBezTo>
                  <a:cubicBezTo>
                    <a:pt x="3025" y="16161"/>
                    <a:pt x="5445" y="17310"/>
                    <a:pt x="6715" y="17915"/>
                  </a:cubicBezTo>
                  <a:cubicBezTo>
                    <a:pt x="7060" y="18099"/>
                    <a:pt x="7361" y="18170"/>
                    <a:pt x="7631" y="18170"/>
                  </a:cubicBezTo>
                  <a:cubicBezTo>
                    <a:pt x="8073" y="18170"/>
                    <a:pt x="8434" y="17982"/>
                    <a:pt x="8772" y="17794"/>
                  </a:cubicBezTo>
                  <a:lnTo>
                    <a:pt x="12885" y="15254"/>
                  </a:lnTo>
                  <a:cubicBezTo>
                    <a:pt x="13732" y="14770"/>
                    <a:pt x="13611" y="14467"/>
                    <a:pt x="13429" y="13621"/>
                  </a:cubicBezTo>
                  <a:cubicBezTo>
                    <a:pt x="13308" y="12834"/>
                    <a:pt x="12583" y="4487"/>
                    <a:pt x="12401" y="3761"/>
                  </a:cubicBezTo>
                  <a:cubicBezTo>
                    <a:pt x="12280" y="3096"/>
                    <a:pt x="12280" y="3035"/>
                    <a:pt x="11857" y="2793"/>
                  </a:cubicBezTo>
                  <a:cubicBezTo>
                    <a:pt x="11433" y="2491"/>
                    <a:pt x="8227" y="1281"/>
                    <a:pt x="7078" y="495"/>
                  </a:cubicBezTo>
                  <a:cubicBezTo>
                    <a:pt x="6519" y="131"/>
                    <a:pt x="6141" y="0"/>
                    <a:pt x="5843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8"/>
            <p:cNvSpPr/>
            <p:nvPr/>
          </p:nvSpPr>
          <p:spPr>
            <a:xfrm>
              <a:off x="2045225" y="2970650"/>
              <a:ext cx="340275" cy="453500"/>
            </a:xfrm>
            <a:custGeom>
              <a:avLst/>
              <a:gdLst/>
              <a:ahLst/>
              <a:cxnLst/>
              <a:rect l="l" t="t" r="r" b="b"/>
              <a:pathLst>
                <a:path w="13611" h="18140" extrusionOk="0">
                  <a:moveTo>
                    <a:pt x="5806" y="0"/>
                  </a:moveTo>
                  <a:cubicBezTo>
                    <a:pt x="5451" y="0"/>
                    <a:pt x="5193" y="178"/>
                    <a:pt x="4900" y="374"/>
                  </a:cubicBezTo>
                  <a:cubicBezTo>
                    <a:pt x="4356" y="737"/>
                    <a:pt x="1694" y="2491"/>
                    <a:pt x="666" y="3156"/>
                  </a:cubicBezTo>
                  <a:cubicBezTo>
                    <a:pt x="0" y="3580"/>
                    <a:pt x="0" y="4245"/>
                    <a:pt x="121" y="5334"/>
                  </a:cubicBezTo>
                  <a:cubicBezTo>
                    <a:pt x="121" y="5334"/>
                    <a:pt x="847" y="12350"/>
                    <a:pt x="1029" y="14105"/>
                  </a:cubicBezTo>
                  <a:cubicBezTo>
                    <a:pt x="1150" y="15314"/>
                    <a:pt x="1755" y="15314"/>
                    <a:pt x="2359" y="15738"/>
                  </a:cubicBezTo>
                  <a:cubicBezTo>
                    <a:pt x="2964" y="16161"/>
                    <a:pt x="5384" y="17250"/>
                    <a:pt x="6654" y="17915"/>
                  </a:cubicBezTo>
                  <a:cubicBezTo>
                    <a:pt x="6995" y="18075"/>
                    <a:pt x="7294" y="18140"/>
                    <a:pt x="7562" y="18140"/>
                  </a:cubicBezTo>
                  <a:cubicBezTo>
                    <a:pt x="8008" y="18140"/>
                    <a:pt x="8371" y="17960"/>
                    <a:pt x="8711" y="17734"/>
                  </a:cubicBezTo>
                  <a:lnTo>
                    <a:pt x="12764" y="15254"/>
                  </a:lnTo>
                  <a:cubicBezTo>
                    <a:pt x="13610" y="14709"/>
                    <a:pt x="13489" y="14467"/>
                    <a:pt x="13368" y="13621"/>
                  </a:cubicBezTo>
                  <a:cubicBezTo>
                    <a:pt x="13187" y="12774"/>
                    <a:pt x="12461" y="4487"/>
                    <a:pt x="12340" y="3821"/>
                  </a:cubicBezTo>
                  <a:cubicBezTo>
                    <a:pt x="12159" y="3096"/>
                    <a:pt x="12219" y="3035"/>
                    <a:pt x="11796" y="2793"/>
                  </a:cubicBezTo>
                  <a:cubicBezTo>
                    <a:pt x="11372" y="2551"/>
                    <a:pt x="8166" y="1281"/>
                    <a:pt x="7017" y="495"/>
                  </a:cubicBezTo>
                  <a:cubicBezTo>
                    <a:pt x="6486" y="131"/>
                    <a:pt x="6110" y="0"/>
                    <a:pt x="5806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8"/>
            <p:cNvSpPr/>
            <p:nvPr/>
          </p:nvSpPr>
          <p:spPr>
            <a:xfrm>
              <a:off x="2045225" y="2972150"/>
              <a:ext cx="340275" cy="451150"/>
            </a:xfrm>
            <a:custGeom>
              <a:avLst/>
              <a:gdLst/>
              <a:ahLst/>
              <a:cxnLst/>
              <a:rect l="l" t="t" r="r" b="b"/>
              <a:pathLst>
                <a:path w="13611" h="18046" extrusionOk="0">
                  <a:moveTo>
                    <a:pt x="5806" y="1"/>
                  </a:moveTo>
                  <a:cubicBezTo>
                    <a:pt x="5451" y="1"/>
                    <a:pt x="5193" y="179"/>
                    <a:pt x="4900" y="374"/>
                  </a:cubicBezTo>
                  <a:cubicBezTo>
                    <a:pt x="4356" y="737"/>
                    <a:pt x="1694" y="2431"/>
                    <a:pt x="666" y="3157"/>
                  </a:cubicBezTo>
                  <a:cubicBezTo>
                    <a:pt x="0" y="3580"/>
                    <a:pt x="0" y="4185"/>
                    <a:pt x="121" y="5274"/>
                  </a:cubicBezTo>
                  <a:cubicBezTo>
                    <a:pt x="121" y="5274"/>
                    <a:pt x="847" y="12290"/>
                    <a:pt x="1029" y="14045"/>
                  </a:cubicBezTo>
                  <a:cubicBezTo>
                    <a:pt x="1150" y="15194"/>
                    <a:pt x="1815" y="15254"/>
                    <a:pt x="2359" y="15678"/>
                  </a:cubicBezTo>
                  <a:cubicBezTo>
                    <a:pt x="2964" y="16041"/>
                    <a:pt x="5384" y="17129"/>
                    <a:pt x="6654" y="17795"/>
                  </a:cubicBezTo>
                  <a:cubicBezTo>
                    <a:pt x="6991" y="17975"/>
                    <a:pt x="7286" y="18046"/>
                    <a:pt x="7552" y="18046"/>
                  </a:cubicBezTo>
                  <a:cubicBezTo>
                    <a:pt x="8002" y="18046"/>
                    <a:pt x="8369" y="17842"/>
                    <a:pt x="8711" y="17613"/>
                  </a:cubicBezTo>
                  <a:lnTo>
                    <a:pt x="12764" y="15133"/>
                  </a:lnTo>
                  <a:cubicBezTo>
                    <a:pt x="13610" y="14649"/>
                    <a:pt x="13489" y="14347"/>
                    <a:pt x="13308" y="13561"/>
                  </a:cubicBezTo>
                  <a:cubicBezTo>
                    <a:pt x="13187" y="12714"/>
                    <a:pt x="12461" y="4427"/>
                    <a:pt x="12280" y="3761"/>
                  </a:cubicBezTo>
                  <a:cubicBezTo>
                    <a:pt x="12159" y="3096"/>
                    <a:pt x="12219" y="2975"/>
                    <a:pt x="11735" y="2733"/>
                  </a:cubicBezTo>
                  <a:cubicBezTo>
                    <a:pt x="11312" y="2491"/>
                    <a:pt x="8166" y="1281"/>
                    <a:pt x="7017" y="495"/>
                  </a:cubicBezTo>
                  <a:cubicBezTo>
                    <a:pt x="6486" y="132"/>
                    <a:pt x="6110" y="1"/>
                    <a:pt x="5806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8"/>
            <p:cNvSpPr/>
            <p:nvPr/>
          </p:nvSpPr>
          <p:spPr>
            <a:xfrm>
              <a:off x="2046725" y="2972775"/>
              <a:ext cx="337250" cy="449875"/>
            </a:xfrm>
            <a:custGeom>
              <a:avLst/>
              <a:gdLst/>
              <a:ahLst/>
              <a:cxnLst/>
              <a:rect l="l" t="t" r="r" b="b"/>
              <a:pathLst>
                <a:path w="13490" h="17995" extrusionOk="0">
                  <a:moveTo>
                    <a:pt x="5724" y="0"/>
                  </a:moveTo>
                  <a:cubicBezTo>
                    <a:pt x="5380" y="0"/>
                    <a:pt x="5127" y="158"/>
                    <a:pt x="4840" y="349"/>
                  </a:cubicBezTo>
                  <a:cubicBezTo>
                    <a:pt x="4356" y="773"/>
                    <a:pt x="1695" y="2466"/>
                    <a:pt x="666" y="3132"/>
                  </a:cubicBezTo>
                  <a:cubicBezTo>
                    <a:pt x="1" y="3555"/>
                    <a:pt x="1" y="4160"/>
                    <a:pt x="61" y="5249"/>
                  </a:cubicBezTo>
                  <a:cubicBezTo>
                    <a:pt x="61" y="5249"/>
                    <a:pt x="787" y="12265"/>
                    <a:pt x="969" y="14020"/>
                  </a:cubicBezTo>
                  <a:cubicBezTo>
                    <a:pt x="1090" y="15169"/>
                    <a:pt x="1755" y="15229"/>
                    <a:pt x="2360" y="15592"/>
                  </a:cubicBezTo>
                  <a:cubicBezTo>
                    <a:pt x="2965" y="16016"/>
                    <a:pt x="5324" y="17104"/>
                    <a:pt x="6594" y="17770"/>
                  </a:cubicBezTo>
                  <a:cubicBezTo>
                    <a:pt x="6913" y="17929"/>
                    <a:pt x="7205" y="17994"/>
                    <a:pt x="7476" y="17994"/>
                  </a:cubicBezTo>
                  <a:cubicBezTo>
                    <a:pt x="7924" y="17994"/>
                    <a:pt x="8311" y="17815"/>
                    <a:pt x="8651" y="17588"/>
                  </a:cubicBezTo>
                  <a:lnTo>
                    <a:pt x="12704" y="15108"/>
                  </a:lnTo>
                  <a:cubicBezTo>
                    <a:pt x="13490" y="14564"/>
                    <a:pt x="13429" y="14322"/>
                    <a:pt x="13248" y="13475"/>
                  </a:cubicBezTo>
                  <a:cubicBezTo>
                    <a:pt x="13066" y="12689"/>
                    <a:pt x="12341" y="4462"/>
                    <a:pt x="12220" y="3736"/>
                  </a:cubicBezTo>
                  <a:cubicBezTo>
                    <a:pt x="12099" y="3071"/>
                    <a:pt x="12099" y="3011"/>
                    <a:pt x="11675" y="2769"/>
                  </a:cubicBezTo>
                  <a:cubicBezTo>
                    <a:pt x="11252" y="2527"/>
                    <a:pt x="8106" y="1256"/>
                    <a:pt x="6957" y="470"/>
                  </a:cubicBezTo>
                  <a:cubicBezTo>
                    <a:pt x="6414" y="127"/>
                    <a:pt x="6033" y="0"/>
                    <a:pt x="5724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8"/>
            <p:cNvSpPr/>
            <p:nvPr/>
          </p:nvSpPr>
          <p:spPr>
            <a:xfrm>
              <a:off x="2046725" y="2973675"/>
              <a:ext cx="337250" cy="448125"/>
            </a:xfrm>
            <a:custGeom>
              <a:avLst/>
              <a:gdLst/>
              <a:ahLst/>
              <a:cxnLst/>
              <a:rect l="l" t="t" r="r" b="b"/>
              <a:pathLst>
                <a:path w="13490" h="17925" extrusionOk="0">
                  <a:moveTo>
                    <a:pt x="5746" y="0"/>
                  </a:moveTo>
                  <a:cubicBezTo>
                    <a:pt x="5391" y="0"/>
                    <a:pt x="5133" y="178"/>
                    <a:pt x="4840" y="374"/>
                  </a:cubicBezTo>
                  <a:cubicBezTo>
                    <a:pt x="4356" y="737"/>
                    <a:pt x="1695" y="2430"/>
                    <a:pt x="666" y="3096"/>
                  </a:cubicBezTo>
                  <a:cubicBezTo>
                    <a:pt x="1" y="3579"/>
                    <a:pt x="1" y="4184"/>
                    <a:pt x="122" y="5213"/>
                  </a:cubicBezTo>
                  <a:cubicBezTo>
                    <a:pt x="122" y="5213"/>
                    <a:pt x="848" y="12229"/>
                    <a:pt x="1029" y="13923"/>
                  </a:cubicBezTo>
                  <a:cubicBezTo>
                    <a:pt x="1150" y="15072"/>
                    <a:pt x="1755" y="15133"/>
                    <a:pt x="2360" y="15556"/>
                  </a:cubicBezTo>
                  <a:cubicBezTo>
                    <a:pt x="2965" y="15919"/>
                    <a:pt x="5324" y="17008"/>
                    <a:pt x="6594" y="17673"/>
                  </a:cubicBezTo>
                  <a:cubicBezTo>
                    <a:pt x="6909" y="17853"/>
                    <a:pt x="7198" y="17924"/>
                    <a:pt x="7466" y="17924"/>
                  </a:cubicBezTo>
                  <a:cubicBezTo>
                    <a:pt x="7918" y="17924"/>
                    <a:pt x="8309" y="17720"/>
                    <a:pt x="8651" y="17492"/>
                  </a:cubicBezTo>
                  <a:lnTo>
                    <a:pt x="12643" y="15012"/>
                  </a:lnTo>
                  <a:cubicBezTo>
                    <a:pt x="13490" y="14528"/>
                    <a:pt x="13369" y="14286"/>
                    <a:pt x="13187" y="13439"/>
                  </a:cubicBezTo>
                  <a:cubicBezTo>
                    <a:pt x="13066" y="12653"/>
                    <a:pt x="12341" y="4426"/>
                    <a:pt x="12220" y="3761"/>
                  </a:cubicBezTo>
                  <a:cubicBezTo>
                    <a:pt x="12038" y="3096"/>
                    <a:pt x="12099" y="2975"/>
                    <a:pt x="11675" y="2733"/>
                  </a:cubicBezTo>
                  <a:cubicBezTo>
                    <a:pt x="11252" y="2491"/>
                    <a:pt x="8046" y="1281"/>
                    <a:pt x="6957" y="495"/>
                  </a:cubicBezTo>
                  <a:cubicBezTo>
                    <a:pt x="6426" y="131"/>
                    <a:pt x="6050" y="0"/>
                    <a:pt x="5746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8"/>
            <p:cNvSpPr/>
            <p:nvPr/>
          </p:nvSpPr>
          <p:spPr>
            <a:xfrm>
              <a:off x="2048250" y="2974950"/>
              <a:ext cx="334225" cy="445800"/>
            </a:xfrm>
            <a:custGeom>
              <a:avLst/>
              <a:gdLst/>
              <a:ahLst/>
              <a:cxnLst/>
              <a:rect l="l" t="t" r="r" b="b"/>
              <a:pathLst>
                <a:path w="13369" h="17832" extrusionOk="0">
                  <a:moveTo>
                    <a:pt x="5720" y="0"/>
                  </a:moveTo>
                  <a:cubicBezTo>
                    <a:pt x="5356" y="0"/>
                    <a:pt x="5107" y="182"/>
                    <a:pt x="4839" y="383"/>
                  </a:cubicBezTo>
                  <a:cubicBezTo>
                    <a:pt x="4295" y="746"/>
                    <a:pt x="1634" y="2440"/>
                    <a:pt x="605" y="3105"/>
                  </a:cubicBezTo>
                  <a:cubicBezTo>
                    <a:pt x="0" y="3528"/>
                    <a:pt x="0" y="4133"/>
                    <a:pt x="61" y="5222"/>
                  </a:cubicBezTo>
                  <a:cubicBezTo>
                    <a:pt x="61" y="5222"/>
                    <a:pt x="787" y="12118"/>
                    <a:pt x="968" y="13872"/>
                  </a:cubicBezTo>
                  <a:cubicBezTo>
                    <a:pt x="1089" y="15021"/>
                    <a:pt x="1694" y="15082"/>
                    <a:pt x="2299" y="15445"/>
                  </a:cubicBezTo>
                  <a:cubicBezTo>
                    <a:pt x="2904" y="15868"/>
                    <a:pt x="5263" y="16957"/>
                    <a:pt x="6533" y="17622"/>
                  </a:cubicBezTo>
                  <a:cubicBezTo>
                    <a:pt x="6833" y="17772"/>
                    <a:pt x="7111" y="17831"/>
                    <a:pt x="7365" y="17831"/>
                  </a:cubicBezTo>
                  <a:cubicBezTo>
                    <a:pt x="7829" y="17831"/>
                    <a:pt x="8217" y="17636"/>
                    <a:pt x="8529" y="17441"/>
                  </a:cubicBezTo>
                  <a:lnTo>
                    <a:pt x="12582" y="14961"/>
                  </a:lnTo>
                  <a:cubicBezTo>
                    <a:pt x="13368" y="14477"/>
                    <a:pt x="13308" y="14175"/>
                    <a:pt x="13126" y="13388"/>
                  </a:cubicBezTo>
                  <a:cubicBezTo>
                    <a:pt x="12945" y="12541"/>
                    <a:pt x="12280" y="4375"/>
                    <a:pt x="12098" y="3710"/>
                  </a:cubicBezTo>
                  <a:cubicBezTo>
                    <a:pt x="11977" y="3045"/>
                    <a:pt x="12038" y="2984"/>
                    <a:pt x="11554" y="2742"/>
                  </a:cubicBezTo>
                  <a:cubicBezTo>
                    <a:pt x="11130" y="2500"/>
                    <a:pt x="7985" y="1230"/>
                    <a:pt x="6896" y="444"/>
                  </a:cubicBezTo>
                  <a:cubicBezTo>
                    <a:pt x="6382" y="119"/>
                    <a:pt x="6014" y="0"/>
                    <a:pt x="5720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8"/>
            <p:cNvSpPr/>
            <p:nvPr/>
          </p:nvSpPr>
          <p:spPr>
            <a:xfrm>
              <a:off x="2048250" y="2975800"/>
              <a:ext cx="334225" cy="443825"/>
            </a:xfrm>
            <a:custGeom>
              <a:avLst/>
              <a:gdLst/>
              <a:ahLst/>
              <a:cxnLst/>
              <a:rect l="l" t="t" r="r" b="b"/>
              <a:pathLst>
                <a:path w="13369" h="17753" extrusionOk="0">
                  <a:moveTo>
                    <a:pt x="5661" y="0"/>
                  </a:moveTo>
                  <a:cubicBezTo>
                    <a:pt x="5333" y="0"/>
                    <a:pt x="5095" y="158"/>
                    <a:pt x="4839" y="349"/>
                  </a:cubicBezTo>
                  <a:cubicBezTo>
                    <a:pt x="4295" y="712"/>
                    <a:pt x="1694" y="2406"/>
                    <a:pt x="666" y="3071"/>
                  </a:cubicBezTo>
                  <a:cubicBezTo>
                    <a:pt x="0" y="3494"/>
                    <a:pt x="0" y="4099"/>
                    <a:pt x="121" y="5188"/>
                  </a:cubicBezTo>
                  <a:cubicBezTo>
                    <a:pt x="121" y="5188"/>
                    <a:pt x="847" y="12084"/>
                    <a:pt x="968" y="13838"/>
                  </a:cubicBezTo>
                  <a:cubicBezTo>
                    <a:pt x="1089" y="14987"/>
                    <a:pt x="1755" y="14987"/>
                    <a:pt x="2359" y="15411"/>
                  </a:cubicBezTo>
                  <a:cubicBezTo>
                    <a:pt x="2904" y="15774"/>
                    <a:pt x="5263" y="16863"/>
                    <a:pt x="6533" y="17528"/>
                  </a:cubicBezTo>
                  <a:cubicBezTo>
                    <a:pt x="6852" y="17687"/>
                    <a:pt x="7144" y="17752"/>
                    <a:pt x="7411" y="17752"/>
                  </a:cubicBezTo>
                  <a:cubicBezTo>
                    <a:pt x="7855" y="17752"/>
                    <a:pt x="8227" y="17573"/>
                    <a:pt x="8529" y="17346"/>
                  </a:cubicBezTo>
                  <a:lnTo>
                    <a:pt x="12522" y="14866"/>
                  </a:lnTo>
                  <a:cubicBezTo>
                    <a:pt x="13368" y="14382"/>
                    <a:pt x="13247" y="14141"/>
                    <a:pt x="13126" y="13294"/>
                  </a:cubicBezTo>
                  <a:cubicBezTo>
                    <a:pt x="12945" y="12507"/>
                    <a:pt x="12219" y="4402"/>
                    <a:pt x="12098" y="3676"/>
                  </a:cubicBezTo>
                  <a:cubicBezTo>
                    <a:pt x="11977" y="3011"/>
                    <a:pt x="11977" y="2950"/>
                    <a:pt x="11554" y="2708"/>
                  </a:cubicBezTo>
                  <a:cubicBezTo>
                    <a:pt x="11130" y="2466"/>
                    <a:pt x="7985" y="1256"/>
                    <a:pt x="6836" y="470"/>
                  </a:cubicBezTo>
                  <a:cubicBezTo>
                    <a:pt x="6321" y="127"/>
                    <a:pt x="5955" y="0"/>
                    <a:pt x="5661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8"/>
            <p:cNvSpPr/>
            <p:nvPr/>
          </p:nvSpPr>
          <p:spPr>
            <a:xfrm>
              <a:off x="2048250" y="2976700"/>
              <a:ext cx="332700" cy="442150"/>
            </a:xfrm>
            <a:custGeom>
              <a:avLst/>
              <a:gdLst/>
              <a:ahLst/>
              <a:cxnLst/>
              <a:rect l="l" t="t" r="r" b="b"/>
              <a:pathLst>
                <a:path w="13308" h="17686" extrusionOk="0">
                  <a:moveTo>
                    <a:pt x="5681" y="0"/>
                  </a:moveTo>
                  <a:cubicBezTo>
                    <a:pt x="5343" y="0"/>
                    <a:pt x="5100" y="178"/>
                    <a:pt x="4839" y="374"/>
                  </a:cubicBezTo>
                  <a:cubicBezTo>
                    <a:pt x="4295" y="736"/>
                    <a:pt x="1694" y="2430"/>
                    <a:pt x="666" y="3096"/>
                  </a:cubicBezTo>
                  <a:cubicBezTo>
                    <a:pt x="61" y="3519"/>
                    <a:pt x="0" y="4124"/>
                    <a:pt x="121" y="5152"/>
                  </a:cubicBezTo>
                  <a:cubicBezTo>
                    <a:pt x="121" y="5152"/>
                    <a:pt x="847" y="12048"/>
                    <a:pt x="1029" y="13802"/>
                  </a:cubicBezTo>
                  <a:cubicBezTo>
                    <a:pt x="1150" y="14891"/>
                    <a:pt x="1755" y="14951"/>
                    <a:pt x="2359" y="15314"/>
                  </a:cubicBezTo>
                  <a:cubicBezTo>
                    <a:pt x="2964" y="15738"/>
                    <a:pt x="5263" y="16827"/>
                    <a:pt x="6533" y="17431"/>
                  </a:cubicBezTo>
                  <a:cubicBezTo>
                    <a:pt x="6855" y="17615"/>
                    <a:pt x="7150" y="17686"/>
                    <a:pt x="7420" y="17686"/>
                  </a:cubicBezTo>
                  <a:cubicBezTo>
                    <a:pt x="7859" y="17686"/>
                    <a:pt x="8229" y="17498"/>
                    <a:pt x="8529" y="17310"/>
                  </a:cubicBezTo>
                  <a:lnTo>
                    <a:pt x="12522" y="14830"/>
                  </a:lnTo>
                  <a:cubicBezTo>
                    <a:pt x="13308" y="14346"/>
                    <a:pt x="13247" y="14105"/>
                    <a:pt x="13066" y="13258"/>
                  </a:cubicBezTo>
                  <a:cubicBezTo>
                    <a:pt x="12945" y="12471"/>
                    <a:pt x="12219" y="4366"/>
                    <a:pt x="12098" y="3700"/>
                  </a:cubicBezTo>
                  <a:cubicBezTo>
                    <a:pt x="11917" y="3035"/>
                    <a:pt x="11977" y="2914"/>
                    <a:pt x="11554" y="2672"/>
                  </a:cubicBezTo>
                  <a:cubicBezTo>
                    <a:pt x="11130" y="2430"/>
                    <a:pt x="7985" y="1220"/>
                    <a:pt x="6836" y="495"/>
                  </a:cubicBezTo>
                  <a:cubicBezTo>
                    <a:pt x="6333" y="131"/>
                    <a:pt x="5972" y="0"/>
                    <a:pt x="5681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2049750" y="2977300"/>
              <a:ext cx="331200" cy="440800"/>
            </a:xfrm>
            <a:custGeom>
              <a:avLst/>
              <a:gdLst/>
              <a:ahLst/>
              <a:cxnLst/>
              <a:rect l="l" t="t" r="r" b="b"/>
              <a:pathLst>
                <a:path w="13248" h="17632" extrusionOk="0">
                  <a:moveTo>
                    <a:pt x="5601" y="0"/>
                  </a:moveTo>
                  <a:cubicBezTo>
                    <a:pt x="5273" y="0"/>
                    <a:pt x="5035" y="158"/>
                    <a:pt x="4779" y="350"/>
                  </a:cubicBezTo>
                  <a:cubicBezTo>
                    <a:pt x="4235" y="712"/>
                    <a:pt x="1634" y="2406"/>
                    <a:pt x="666" y="3072"/>
                  </a:cubicBezTo>
                  <a:cubicBezTo>
                    <a:pt x="1" y="3495"/>
                    <a:pt x="1" y="4100"/>
                    <a:pt x="122" y="5128"/>
                  </a:cubicBezTo>
                  <a:cubicBezTo>
                    <a:pt x="122" y="5128"/>
                    <a:pt x="787" y="12024"/>
                    <a:pt x="969" y="13718"/>
                  </a:cubicBezTo>
                  <a:cubicBezTo>
                    <a:pt x="1090" y="14867"/>
                    <a:pt x="1695" y="14927"/>
                    <a:pt x="2299" y="15290"/>
                  </a:cubicBezTo>
                  <a:cubicBezTo>
                    <a:pt x="2904" y="15653"/>
                    <a:pt x="5203" y="16742"/>
                    <a:pt x="6473" y="17407"/>
                  </a:cubicBezTo>
                  <a:cubicBezTo>
                    <a:pt x="6792" y="17567"/>
                    <a:pt x="7076" y="17632"/>
                    <a:pt x="7335" y="17632"/>
                  </a:cubicBezTo>
                  <a:cubicBezTo>
                    <a:pt x="7766" y="17632"/>
                    <a:pt x="8130" y="17452"/>
                    <a:pt x="8469" y="17226"/>
                  </a:cubicBezTo>
                  <a:lnTo>
                    <a:pt x="12462" y="14806"/>
                  </a:lnTo>
                  <a:cubicBezTo>
                    <a:pt x="13248" y="14322"/>
                    <a:pt x="13127" y="14020"/>
                    <a:pt x="13006" y="13234"/>
                  </a:cubicBezTo>
                  <a:cubicBezTo>
                    <a:pt x="12824" y="12447"/>
                    <a:pt x="12159" y="4342"/>
                    <a:pt x="11978" y="3676"/>
                  </a:cubicBezTo>
                  <a:cubicBezTo>
                    <a:pt x="11857" y="3011"/>
                    <a:pt x="11857" y="2951"/>
                    <a:pt x="11433" y="2709"/>
                  </a:cubicBezTo>
                  <a:cubicBezTo>
                    <a:pt x="11010" y="2467"/>
                    <a:pt x="7925" y="1257"/>
                    <a:pt x="6776" y="471"/>
                  </a:cubicBezTo>
                  <a:cubicBezTo>
                    <a:pt x="6261" y="127"/>
                    <a:pt x="5895" y="0"/>
                    <a:pt x="5601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2049750" y="2978200"/>
              <a:ext cx="329700" cy="439050"/>
            </a:xfrm>
            <a:custGeom>
              <a:avLst/>
              <a:gdLst/>
              <a:ahLst/>
              <a:cxnLst/>
              <a:rect l="l" t="t" r="r" b="b"/>
              <a:pathLst>
                <a:path w="13188" h="17562" extrusionOk="0">
                  <a:moveTo>
                    <a:pt x="5642" y="1"/>
                  </a:moveTo>
                  <a:cubicBezTo>
                    <a:pt x="5313" y="1"/>
                    <a:pt x="5072" y="179"/>
                    <a:pt x="4779" y="374"/>
                  </a:cubicBezTo>
                  <a:cubicBezTo>
                    <a:pt x="4235" y="737"/>
                    <a:pt x="1695" y="2370"/>
                    <a:pt x="666" y="3036"/>
                  </a:cubicBezTo>
                  <a:cubicBezTo>
                    <a:pt x="1" y="3459"/>
                    <a:pt x="1" y="4064"/>
                    <a:pt x="122" y="5153"/>
                  </a:cubicBezTo>
                  <a:cubicBezTo>
                    <a:pt x="122" y="5153"/>
                    <a:pt x="848" y="11988"/>
                    <a:pt x="1029" y="13682"/>
                  </a:cubicBezTo>
                  <a:cubicBezTo>
                    <a:pt x="1090" y="14770"/>
                    <a:pt x="1755" y="14831"/>
                    <a:pt x="2299" y="15254"/>
                  </a:cubicBezTo>
                  <a:cubicBezTo>
                    <a:pt x="2904" y="15617"/>
                    <a:pt x="5203" y="16706"/>
                    <a:pt x="6473" y="17311"/>
                  </a:cubicBezTo>
                  <a:cubicBezTo>
                    <a:pt x="6788" y="17491"/>
                    <a:pt x="7069" y="17562"/>
                    <a:pt x="7326" y="17562"/>
                  </a:cubicBezTo>
                  <a:cubicBezTo>
                    <a:pt x="7761" y="17562"/>
                    <a:pt x="8127" y="17358"/>
                    <a:pt x="8469" y="17129"/>
                  </a:cubicBezTo>
                  <a:lnTo>
                    <a:pt x="12401" y="14710"/>
                  </a:lnTo>
                  <a:cubicBezTo>
                    <a:pt x="13187" y="14226"/>
                    <a:pt x="13127" y="13984"/>
                    <a:pt x="12945" y="13198"/>
                  </a:cubicBezTo>
                  <a:cubicBezTo>
                    <a:pt x="12824" y="12351"/>
                    <a:pt x="12099" y="4366"/>
                    <a:pt x="11978" y="3701"/>
                  </a:cubicBezTo>
                  <a:cubicBezTo>
                    <a:pt x="11796" y="3036"/>
                    <a:pt x="11857" y="2915"/>
                    <a:pt x="11433" y="2673"/>
                  </a:cubicBezTo>
                  <a:cubicBezTo>
                    <a:pt x="11010" y="2431"/>
                    <a:pt x="7925" y="1221"/>
                    <a:pt x="6776" y="495"/>
                  </a:cubicBezTo>
                  <a:cubicBezTo>
                    <a:pt x="6273" y="132"/>
                    <a:pt x="5925" y="1"/>
                    <a:pt x="5642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2051275" y="2979325"/>
              <a:ext cx="328175" cy="436875"/>
            </a:xfrm>
            <a:custGeom>
              <a:avLst/>
              <a:gdLst/>
              <a:ahLst/>
              <a:cxnLst/>
              <a:rect l="l" t="t" r="r" b="b"/>
              <a:pathLst>
                <a:path w="13127" h="17475" extrusionOk="0">
                  <a:moveTo>
                    <a:pt x="5589" y="1"/>
                  </a:moveTo>
                  <a:cubicBezTo>
                    <a:pt x="5256" y="1"/>
                    <a:pt x="5014" y="165"/>
                    <a:pt x="4718" y="329"/>
                  </a:cubicBezTo>
                  <a:cubicBezTo>
                    <a:pt x="4235" y="692"/>
                    <a:pt x="1634" y="2386"/>
                    <a:pt x="605" y="3051"/>
                  </a:cubicBezTo>
                  <a:cubicBezTo>
                    <a:pt x="0" y="3474"/>
                    <a:pt x="0" y="4019"/>
                    <a:pt x="61" y="5108"/>
                  </a:cubicBezTo>
                  <a:cubicBezTo>
                    <a:pt x="61" y="5108"/>
                    <a:pt x="787" y="11882"/>
                    <a:pt x="968" y="13637"/>
                  </a:cubicBezTo>
                  <a:cubicBezTo>
                    <a:pt x="1089" y="14725"/>
                    <a:pt x="1694" y="14786"/>
                    <a:pt x="2299" y="15149"/>
                  </a:cubicBezTo>
                  <a:cubicBezTo>
                    <a:pt x="2843" y="15512"/>
                    <a:pt x="5142" y="16601"/>
                    <a:pt x="6412" y="17266"/>
                  </a:cubicBezTo>
                  <a:cubicBezTo>
                    <a:pt x="6712" y="17416"/>
                    <a:pt x="6982" y="17475"/>
                    <a:pt x="7230" y="17475"/>
                  </a:cubicBezTo>
                  <a:cubicBezTo>
                    <a:pt x="7680" y="17475"/>
                    <a:pt x="8057" y="17280"/>
                    <a:pt x="8408" y="17084"/>
                  </a:cubicBezTo>
                  <a:lnTo>
                    <a:pt x="12340" y="14665"/>
                  </a:lnTo>
                  <a:cubicBezTo>
                    <a:pt x="13126" y="14181"/>
                    <a:pt x="13005" y="13879"/>
                    <a:pt x="12884" y="13092"/>
                  </a:cubicBezTo>
                  <a:cubicBezTo>
                    <a:pt x="12703" y="12306"/>
                    <a:pt x="12038" y="4321"/>
                    <a:pt x="11856" y="3656"/>
                  </a:cubicBezTo>
                  <a:cubicBezTo>
                    <a:pt x="11735" y="2991"/>
                    <a:pt x="11796" y="2930"/>
                    <a:pt x="11372" y="2688"/>
                  </a:cubicBezTo>
                  <a:cubicBezTo>
                    <a:pt x="10949" y="2446"/>
                    <a:pt x="7864" y="1236"/>
                    <a:pt x="6715" y="450"/>
                  </a:cubicBezTo>
                  <a:cubicBezTo>
                    <a:pt x="6216" y="118"/>
                    <a:pt x="5870" y="1"/>
                    <a:pt x="5589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8"/>
            <p:cNvSpPr/>
            <p:nvPr/>
          </p:nvSpPr>
          <p:spPr>
            <a:xfrm>
              <a:off x="2051275" y="2980325"/>
              <a:ext cx="326650" cy="434750"/>
            </a:xfrm>
            <a:custGeom>
              <a:avLst/>
              <a:gdLst/>
              <a:ahLst/>
              <a:cxnLst/>
              <a:rect l="l" t="t" r="r" b="b"/>
              <a:pathLst>
                <a:path w="13066" h="17390" extrusionOk="0">
                  <a:moveTo>
                    <a:pt x="5561" y="0"/>
                  </a:moveTo>
                  <a:cubicBezTo>
                    <a:pt x="5242" y="0"/>
                    <a:pt x="5005" y="158"/>
                    <a:pt x="4718" y="350"/>
                  </a:cubicBezTo>
                  <a:cubicBezTo>
                    <a:pt x="4235" y="712"/>
                    <a:pt x="1634" y="2346"/>
                    <a:pt x="666" y="3011"/>
                  </a:cubicBezTo>
                  <a:cubicBezTo>
                    <a:pt x="0" y="3434"/>
                    <a:pt x="0" y="4039"/>
                    <a:pt x="121" y="5068"/>
                  </a:cubicBezTo>
                  <a:cubicBezTo>
                    <a:pt x="121" y="5068"/>
                    <a:pt x="787" y="11842"/>
                    <a:pt x="968" y="13536"/>
                  </a:cubicBezTo>
                  <a:cubicBezTo>
                    <a:pt x="1089" y="14685"/>
                    <a:pt x="1694" y="14685"/>
                    <a:pt x="2299" y="15109"/>
                  </a:cubicBezTo>
                  <a:cubicBezTo>
                    <a:pt x="2904" y="15472"/>
                    <a:pt x="5202" y="16561"/>
                    <a:pt x="6412" y="17165"/>
                  </a:cubicBezTo>
                  <a:cubicBezTo>
                    <a:pt x="6731" y="17325"/>
                    <a:pt x="7015" y="17390"/>
                    <a:pt x="7274" y="17390"/>
                  </a:cubicBezTo>
                  <a:cubicBezTo>
                    <a:pt x="7705" y="17390"/>
                    <a:pt x="8069" y="17210"/>
                    <a:pt x="8408" y="16984"/>
                  </a:cubicBezTo>
                  <a:lnTo>
                    <a:pt x="12280" y="14564"/>
                  </a:lnTo>
                  <a:cubicBezTo>
                    <a:pt x="13066" y="14080"/>
                    <a:pt x="13005" y="13839"/>
                    <a:pt x="12824" y="13052"/>
                  </a:cubicBezTo>
                  <a:cubicBezTo>
                    <a:pt x="12703" y="12266"/>
                    <a:pt x="11977" y="4281"/>
                    <a:pt x="11856" y="3616"/>
                  </a:cubicBezTo>
                  <a:cubicBezTo>
                    <a:pt x="11735" y="2951"/>
                    <a:pt x="11735" y="2890"/>
                    <a:pt x="11312" y="2648"/>
                  </a:cubicBezTo>
                  <a:cubicBezTo>
                    <a:pt x="10888" y="2406"/>
                    <a:pt x="7864" y="1196"/>
                    <a:pt x="6715" y="471"/>
                  </a:cubicBezTo>
                  <a:cubicBezTo>
                    <a:pt x="6200" y="127"/>
                    <a:pt x="5847" y="0"/>
                    <a:pt x="5561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8"/>
            <p:cNvSpPr/>
            <p:nvPr/>
          </p:nvSpPr>
          <p:spPr>
            <a:xfrm>
              <a:off x="2052775" y="2981000"/>
              <a:ext cx="325150" cy="433700"/>
            </a:xfrm>
            <a:custGeom>
              <a:avLst/>
              <a:gdLst/>
              <a:ahLst/>
              <a:cxnLst/>
              <a:rect l="l" t="t" r="r" b="b"/>
              <a:pathLst>
                <a:path w="13006" h="17348" extrusionOk="0">
                  <a:moveTo>
                    <a:pt x="5549" y="0"/>
                  </a:moveTo>
                  <a:cubicBezTo>
                    <a:pt x="5205" y="0"/>
                    <a:pt x="4960" y="182"/>
                    <a:pt x="4658" y="383"/>
                  </a:cubicBezTo>
                  <a:cubicBezTo>
                    <a:pt x="4175" y="685"/>
                    <a:pt x="1634" y="2379"/>
                    <a:pt x="606" y="3045"/>
                  </a:cubicBezTo>
                  <a:cubicBezTo>
                    <a:pt x="1" y="3407"/>
                    <a:pt x="1" y="4012"/>
                    <a:pt x="61" y="5041"/>
                  </a:cubicBezTo>
                  <a:cubicBezTo>
                    <a:pt x="61" y="5041"/>
                    <a:pt x="787" y="11815"/>
                    <a:pt x="969" y="13509"/>
                  </a:cubicBezTo>
                  <a:cubicBezTo>
                    <a:pt x="1090" y="14598"/>
                    <a:pt x="1694" y="14658"/>
                    <a:pt x="2239" y="15021"/>
                  </a:cubicBezTo>
                  <a:cubicBezTo>
                    <a:pt x="2844" y="15384"/>
                    <a:pt x="5142" y="16473"/>
                    <a:pt x="6352" y="17138"/>
                  </a:cubicBezTo>
                  <a:cubicBezTo>
                    <a:pt x="6652" y="17289"/>
                    <a:pt x="6922" y="17347"/>
                    <a:pt x="7170" y="17347"/>
                  </a:cubicBezTo>
                  <a:cubicBezTo>
                    <a:pt x="7620" y="17347"/>
                    <a:pt x="7997" y="17152"/>
                    <a:pt x="8348" y="16957"/>
                  </a:cubicBezTo>
                  <a:lnTo>
                    <a:pt x="12220" y="14537"/>
                  </a:lnTo>
                  <a:cubicBezTo>
                    <a:pt x="13006" y="14053"/>
                    <a:pt x="12885" y="13812"/>
                    <a:pt x="12764" y="13025"/>
                  </a:cubicBezTo>
                  <a:cubicBezTo>
                    <a:pt x="12583" y="12239"/>
                    <a:pt x="11917" y="4254"/>
                    <a:pt x="11796" y="3649"/>
                  </a:cubicBezTo>
                  <a:cubicBezTo>
                    <a:pt x="11615" y="2984"/>
                    <a:pt x="11675" y="2863"/>
                    <a:pt x="11252" y="2621"/>
                  </a:cubicBezTo>
                  <a:cubicBezTo>
                    <a:pt x="10828" y="2440"/>
                    <a:pt x="7804" y="1230"/>
                    <a:pt x="6655" y="444"/>
                  </a:cubicBezTo>
                  <a:cubicBezTo>
                    <a:pt x="6168" y="119"/>
                    <a:pt x="5826" y="0"/>
                    <a:pt x="5549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8"/>
            <p:cNvSpPr/>
            <p:nvPr/>
          </p:nvSpPr>
          <p:spPr>
            <a:xfrm>
              <a:off x="2052775" y="2981825"/>
              <a:ext cx="325150" cy="431750"/>
            </a:xfrm>
            <a:custGeom>
              <a:avLst/>
              <a:gdLst/>
              <a:ahLst/>
              <a:cxnLst/>
              <a:rect l="l" t="t" r="r" b="b"/>
              <a:pathLst>
                <a:path w="13006" h="17270" extrusionOk="0">
                  <a:moveTo>
                    <a:pt x="5501" y="1"/>
                  </a:moveTo>
                  <a:cubicBezTo>
                    <a:pt x="5182" y="1"/>
                    <a:pt x="4945" y="159"/>
                    <a:pt x="4658" y="350"/>
                  </a:cubicBezTo>
                  <a:cubicBezTo>
                    <a:pt x="4175" y="713"/>
                    <a:pt x="1634" y="2346"/>
                    <a:pt x="606" y="3012"/>
                  </a:cubicBezTo>
                  <a:cubicBezTo>
                    <a:pt x="1" y="3435"/>
                    <a:pt x="1" y="3979"/>
                    <a:pt x="122" y="5068"/>
                  </a:cubicBezTo>
                  <a:cubicBezTo>
                    <a:pt x="122" y="5068"/>
                    <a:pt x="787" y="11782"/>
                    <a:pt x="969" y="13416"/>
                  </a:cubicBezTo>
                  <a:cubicBezTo>
                    <a:pt x="1090" y="14565"/>
                    <a:pt x="1694" y="14625"/>
                    <a:pt x="2299" y="14988"/>
                  </a:cubicBezTo>
                  <a:cubicBezTo>
                    <a:pt x="2844" y="15351"/>
                    <a:pt x="5142" y="16440"/>
                    <a:pt x="6352" y="17045"/>
                  </a:cubicBezTo>
                  <a:cubicBezTo>
                    <a:pt x="6671" y="17204"/>
                    <a:pt x="6955" y="17269"/>
                    <a:pt x="7211" y="17269"/>
                  </a:cubicBezTo>
                  <a:cubicBezTo>
                    <a:pt x="7637" y="17269"/>
                    <a:pt x="7986" y="17090"/>
                    <a:pt x="8288" y="16863"/>
                  </a:cubicBezTo>
                  <a:lnTo>
                    <a:pt x="12220" y="14504"/>
                  </a:lnTo>
                  <a:cubicBezTo>
                    <a:pt x="13006" y="14020"/>
                    <a:pt x="12885" y="13718"/>
                    <a:pt x="12703" y="12932"/>
                  </a:cubicBezTo>
                  <a:cubicBezTo>
                    <a:pt x="12583" y="12145"/>
                    <a:pt x="11917" y="4282"/>
                    <a:pt x="11736" y="3616"/>
                  </a:cubicBezTo>
                  <a:cubicBezTo>
                    <a:pt x="11615" y="2951"/>
                    <a:pt x="11675" y="2891"/>
                    <a:pt x="11252" y="2649"/>
                  </a:cubicBezTo>
                  <a:cubicBezTo>
                    <a:pt x="10828" y="2407"/>
                    <a:pt x="7804" y="1197"/>
                    <a:pt x="6655" y="471"/>
                  </a:cubicBezTo>
                  <a:cubicBezTo>
                    <a:pt x="6140" y="128"/>
                    <a:pt x="5787" y="1"/>
                    <a:pt x="5501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8"/>
            <p:cNvSpPr/>
            <p:nvPr/>
          </p:nvSpPr>
          <p:spPr>
            <a:xfrm>
              <a:off x="2052775" y="2982750"/>
              <a:ext cx="323650" cy="429400"/>
            </a:xfrm>
            <a:custGeom>
              <a:avLst/>
              <a:gdLst/>
              <a:ahLst/>
              <a:cxnLst/>
              <a:rect l="l" t="t" r="r" b="b"/>
              <a:pathLst>
                <a:path w="12946" h="17176" extrusionOk="0">
                  <a:moveTo>
                    <a:pt x="5527" y="0"/>
                  </a:moveTo>
                  <a:cubicBezTo>
                    <a:pt x="5205" y="0"/>
                    <a:pt x="4979" y="178"/>
                    <a:pt x="4719" y="374"/>
                  </a:cubicBezTo>
                  <a:cubicBezTo>
                    <a:pt x="4175" y="736"/>
                    <a:pt x="1634" y="2370"/>
                    <a:pt x="666" y="2975"/>
                  </a:cubicBezTo>
                  <a:cubicBezTo>
                    <a:pt x="61" y="3398"/>
                    <a:pt x="1" y="4003"/>
                    <a:pt x="122" y="5031"/>
                  </a:cubicBezTo>
                  <a:cubicBezTo>
                    <a:pt x="122" y="5031"/>
                    <a:pt x="848" y="11685"/>
                    <a:pt x="969" y="13379"/>
                  </a:cubicBezTo>
                  <a:cubicBezTo>
                    <a:pt x="1090" y="14467"/>
                    <a:pt x="1694" y="14528"/>
                    <a:pt x="2299" y="14891"/>
                  </a:cubicBezTo>
                  <a:cubicBezTo>
                    <a:pt x="2844" y="15314"/>
                    <a:pt x="5142" y="16343"/>
                    <a:pt x="6352" y="16947"/>
                  </a:cubicBezTo>
                  <a:cubicBezTo>
                    <a:pt x="6679" y="17111"/>
                    <a:pt x="6970" y="17175"/>
                    <a:pt x="7231" y="17175"/>
                  </a:cubicBezTo>
                  <a:cubicBezTo>
                    <a:pt x="7648" y="17175"/>
                    <a:pt x="7991" y="17012"/>
                    <a:pt x="8288" y="16826"/>
                  </a:cubicBezTo>
                  <a:lnTo>
                    <a:pt x="12159" y="14407"/>
                  </a:lnTo>
                  <a:cubicBezTo>
                    <a:pt x="12945" y="13923"/>
                    <a:pt x="12824" y="13681"/>
                    <a:pt x="12703" y="12895"/>
                  </a:cubicBezTo>
                  <a:cubicBezTo>
                    <a:pt x="12522" y="12108"/>
                    <a:pt x="11857" y="4245"/>
                    <a:pt x="11736" y="3579"/>
                  </a:cubicBezTo>
                  <a:cubicBezTo>
                    <a:pt x="11615" y="2975"/>
                    <a:pt x="11615" y="2854"/>
                    <a:pt x="11191" y="2612"/>
                  </a:cubicBezTo>
                  <a:cubicBezTo>
                    <a:pt x="10828" y="2370"/>
                    <a:pt x="7743" y="1220"/>
                    <a:pt x="6655" y="494"/>
                  </a:cubicBezTo>
                  <a:cubicBezTo>
                    <a:pt x="6152" y="131"/>
                    <a:pt x="5804" y="0"/>
                    <a:pt x="5527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8"/>
            <p:cNvSpPr/>
            <p:nvPr/>
          </p:nvSpPr>
          <p:spPr>
            <a:xfrm>
              <a:off x="2054300" y="2983875"/>
              <a:ext cx="322125" cy="428175"/>
            </a:xfrm>
            <a:custGeom>
              <a:avLst/>
              <a:gdLst/>
              <a:ahLst/>
              <a:cxnLst/>
              <a:rect l="l" t="t" r="r" b="b"/>
              <a:pathLst>
                <a:path w="12885" h="17127" extrusionOk="0">
                  <a:moveTo>
                    <a:pt x="5474" y="0"/>
                  </a:moveTo>
                  <a:cubicBezTo>
                    <a:pt x="5147" y="0"/>
                    <a:pt x="4920" y="164"/>
                    <a:pt x="4658" y="329"/>
                  </a:cubicBezTo>
                  <a:cubicBezTo>
                    <a:pt x="4114" y="691"/>
                    <a:pt x="1633" y="2325"/>
                    <a:pt x="605" y="2990"/>
                  </a:cubicBezTo>
                  <a:cubicBezTo>
                    <a:pt x="0" y="3353"/>
                    <a:pt x="0" y="3958"/>
                    <a:pt x="121" y="4986"/>
                  </a:cubicBezTo>
                  <a:cubicBezTo>
                    <a:pt x="121" y="4986"/>
                    <a:pt x="787" y="11640"/>
                    <a:pt x="968" y="13334"/>
                  </a:cubicBezTo>
                  <a:cubicBezTo>
                    <a:pt x="1089" y="14422"/>
                    <a:pt x="1694" y="14483"/>
                    <a:pt x="2238" y="14846"/>
                  </a:cubicBezTo>
                  <a:cubicBezTo>
                    <a:pt x="2843" y="15209"/>
                    <a:pt x="5081" y="16237"/>
                    <a:pt x="6291" y="16902"/>
                  </a:cubicBezTo>
                  <a:cubicBezTo>
                    <a:pt x="6610" y="17062"/>
                    <a:pt x="6894" y="17127"/>
                    <a:pt x="7150" y="17127"/>
                  </a:cubicBezTo>
                  <a:cubicBezTo>
                    <a:pt x="7576" y="17127"/>
                    <a:pt x="7925" y="16947"/>
                    <a:pt x="8227" y="16721"/>
                  </a:cubicBezTo>
                  <a:lnTo>
                    <a:pt x="12098" y="14362"/>
                  </a:lnTo>
                  <a:cubicBezTo>
                    <a:pt x="12884" y="13878"/>
                    <a:pt x="12763" y="13636"/>
                    <a:pt x="12642" y="12850"/>
                  </a:cubicBezTo>
                  <a:cubicBezTo>
                    <a:pt x="12461" y="12063"/>
                    <a:pt x="11796" y="4200"/>
                    <a:pt x="11675" y="3595"/>
                  </a:cubicBezTo>
                  <a:cubicBezTo>
                    <a:pt x="11493" y="2930"/>
                    <a:pt x="11554" y="2869"/>
                    <a:pt x="11130" y="2627"/>
                  </a:cubicBezTo>
                  <a:cubicBezTo>
                    <a:pt x="10707" y="2385"/>
                    <a:pt x="7682" y="1175"/>
                    <a:pt x="6594" y="449"/>
                  </a:cubicBezTo>
                  <a:cubicBezTo>
                    <a:pt x="6095" y="117"/>
                    <a:pt x="5749" y="0"/>
                    <a:pt x="5474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8"/>
            <p:cNvSpPr/>
            <p:nvPr/>
          </p:nvSpPr>
          <p:spPr>
            <a:xfrm>
              <a:off x="2054300" y="2984850"/>
              <a:ext cx="320600" cy="425700"/>
            </a:xfrm>
            <a:custGeom>
              <a:avLst/>
              <a:gdLst/>
              <a:ahLst/>
              <a:cxnLst/>
              <a:rect l="l" t="t" r="r" b="b"/>
              <a:pathLst>
                <a:path w="12824" h="17028" extrusionOk="0">
                  <a:moveTo>
                    <a:pt x="5447" y="1"/>
                  </a:moveTo>
                  <a:cubicBezTo>
                    <a:pt x="5135" y="1"/>
                    <a:pt x="4913" y="159"/>
                    <a:pt x="4658" y="350"/>
                  </a:cubicBezTo>
                  <a:cubicBezTo>
                    <a:pt x="4174" y="713"/>
                    <a:pt x="1633" y="2286"/>
                    <a:pt x="666" y="2951"/>
                  </a:cubicBezTo>
                  <a:cubicBezTo>
                    <a:pt x="0" y="3374"/>
                    <a:pt x="0" y="3919"/>
                    <a:pt x="121" y="4947"/>
                  </a:cubicBezTo>
                  <a:cubicBezTo>
                    <a:pt x="121" y="4947"/>
                    <a:pt x="787" y="11601"/>
                    <a:pt x="968" y="13295"/>
                  </a:cubicBezTo>
                  <a:cubicBezTo>
                    <a:pt x="1089" y="14323"/>
                    <a:pt x="1694" y="14383"/>
                    <a:pt x="2238" y="14746"/>
                  </a:cubicBezTo>
                  <a:cubicBezTo>
                    <a:pt x="2843" y="15170"/>
                    <a:pt x="5081" y="16198"/>
                    <a:pt x="6291" y="16803"/>
                  </a:cubicBezTo>
                  <a:cubicBezTo>
                    <a:pt x="6610" y="16962"/>
                    <a:pt x="6894" y="17027"/>
                    <a:pt x="7150" y="17027"/>
                  </a:cubicBezTo>
                  <a:cubicBezTo>
                    <a:pt x="7576" y="17027"/>
                    <a:pt x="7925" y="16848"/>
                    <a:pt x="8227" y="16621"/>
                  </a:cubicBezTo>
                  <a:lnTo>
                    <a:pt x="12038" y="14262"/>
                  </a:lnTo>
                  <a:cubicBezTo>
                    <a:pt x="12824" y="13839"/>
                    <a:pt x="12763" y="13537"/>
                    <a:pt x="12582" y="12750"/>
                  </a:cubicBezTo>
                  <a:cubicBezTo>
                    <a:pt x="12461" y="12024"/>
                    <a:pt x="11735" y="4221"/>
                    <a:pt x="11614" y="3556"/>
                  </a:cubicBezTo>
                  <a:cubicBezTo>
                    <a:pt x="11493" y="2891"/>
                    <a:pt x="11493" y="2830"/>
                    <a:pt x="11130" y="2588"/>
                  </a:cubicBezTo>
                  <a:cubicBezTo>
                    <a:pt x="10707" y="2346"/>
                    <a:pt x="7682" y="1197"/>
                    <a:pt x="6594" y="471"/>
                  </a:cubicBezTo>
                  <a:cubicBezTo>
                    <a:pt x="6079" y="128"/>
                    <a:pt x="5726" y="1"/>
                    <a:pt x="5447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8"/>
            <p:cNvSpPr/>
            <p:nvPr/>
          </p:nvSpPr>
          <p:spPr>
            <a:xfrm>
              <a:off x="2055800" y="2985375"/>
              <a:ext cx="319100" cy="424775"/>
            </a:xfrm>
            <a:custGeom>
              <a:avLst/>
              <a:gdLst/>
              <a:ahLst/>
              <a:cxnLst/>
              <a:rect l="l" t="t" r="r" b="b"/>
              <a:pathLst>
                <a:path w="12764" h="16991" extrusionOk="0">
                  <a:moveTo>
                    <a:pt x="5414" y="1"/>
                  </a:moveTo>
                  <a:cubicBezTo>
                    <a:pt x="5087" y="1"/>
                    <a:pt x="4860" y="165"/>
                    <a:pt x="4598" y="329"/>
                  </a:cubicBezTo>
                  <a:cubicBezTo>
                    <a:pt x="4114" y="692"/>
                    <a:pt x="1573" y="2325"/>
                    <a:pt x="606" y="2930"/>
                  </a:cubicBezTo>
                  <a:cubicBezTo>
                    <a:pt x="1" y="3353"/>
                    <a:pt x="1" y="3958"/>
                    <a:pt x="61" y="4987"/>
                  </a:cubicBezTo>
                  <a:cubicBezTo>
                    <a:pt x="61" y="4987"/>
                    <a:pt x="787" y="11580"/>
                    <a:pt x="969" y="13213"/>
                  </a:cubicBezTo>
                  <a:cubicBezTo>
                    <a:pt x="1029" y="14302"/>
                    <a:pt x="1634" y="14362"/>
                    <a:pt x="2239" y="14725"/>
                  </a:cubicBezTo>
                  <a:cubicBezTo>
                    <a:pt x="2783" y="15088"/>
                    <a:pt x="5021" y="16117"/>
                    <a:pt x="6231" y="16782"/>
                  </a:cubicBezTo>
                  <a:cubicBezTo>
                    <a:pt x="6531" y="16932"/>
                    <a:pt x="6794" y="16991"/>
                    <a:pt x="7031" y="16991"/>
                  </a:cubicBezTo>
                  <a:cubicBezTo>
                    <a:pt x="7464" y="16991"/>
                    <a:pt x="7815" y="16796"/>
                    <a:pt x="8167" y="16600"/>
                  </a:cubicBezTo>
                  <a:lnTo>
                    <a:pt x="11978" y="14241"/>
                  </a:lnTo>
                  <a:cubicBezTo>
                    <a:pt x="12764" y="13758"/>
                    <a:pt x="12643" y="13516"/>
                    <a:pt x="12522" y="12729"/>
                  </a:cubicBezTo>
                  <a:cubicBezTo>
                    <a:pt x="12341" y="11943"/>
                    <a:pt x="11675" y="4200"/>
                    <a:pt x="11554" y="3535"/>
                  </a:cubicBezTo>
                  <a:cubicBezTo>
                    <a:pt x="11433" y="2930"/>
                    <a:pt x="11433" y="2809"/>
                    <a:pt x="11010" y="2628"/>
                  </a:cubicBezTo>
                  <a:cubicBezTo>
                    <a:pt x="10647" y="2386"/>
                    <a:pt x="7622" y="1176"/>
                    <a:pt x="6534" y="450"/>
                  </a:cubicBezTo>
                  <a:cubicBezTo>
                    <a:pt x="6035" y="118"/>
                    <a:pt x="5689" y="1"/>
                    <a:pt x="5414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8"/>
            <p:cNvSpPr/>
            <p:nvPr/>
          </p:nvSpPr>
          <p:spPr>
            <a:xfrm>
              <a:off x="2055800" y="2986375"/>
              <a:ext cx="317600" cy="422650"/>
            </a:xfrm>
            <a:custGeom>
              <a:avLst/>
              <a:gdLst/>
              <a:ahLst/>
              <a:cxnLst/>
              <a:rect l="l" t="t" r="r" b="b"/>
              <a:pathLst>
                <a:path w="12704" h="16906" extrusionOk="0">
                  <a:moveTo>
                    <a:pt x="5387" y="0"/>
                  </a:moveTo>
                  <a:cubicBezTo>
                    <a:pt x="5075" y="0"/>
                    <a:pt x="4853" y="158"/>
                    <a:pt x="4598" y="349"/>
                  </a:cubicBezTo>
                  <a:cubicBezTo>
                    <a:pt x="4114" y="712"/>
                    <a:pt x="1634" y="2285"/>
                    <a:pt x="606" y="2951"/>
                  </a:cubicBezTo>
                  <a:cubicBezTo>
                    <a:pt x="1" y="3374"/>
                    <a:pt x="1" y="3918"/>
                    <a:pt x="122" y="4947"/>
                  </a:cubicBezTo>
                  <a:cubicBezTo>
                    <a:pt x="122" y="4947"/>
                    <a:pt x="787" y="11540"/>
                    <a:pt x="969" y="13173"/>
                  </a:cubicBezTo>
                  <a:cubicBezTo>
                    <a:pt x="1090" y="14262"/>
                    <a:pt x="1694" y="14322"/>
                    <a:pt x="2239" y="14685"/>
                  </a:cubicBezTo>
                  <a:cubicBezTo>
                    <a:pt x="2783" y="15048"/>
                    <a:pt x="5021" y="16077"/>
                    <a:pt x="6231" y="16681"/>
                  </a:cubicBezTo>
                  <a:cubicBezTo>
                    <a:pt x="6550" y="16841"/>
                    <a:pt x="6825" y="16906"/>
                    <a:pt x="7074" y="16906"/>
                  </a:cubicBezTo>
                  <a:cubicBezTo>
                    <a:pt x="7487" y="16906"/>
                    <a:pt x="7827" y="16726"/>
                    <a:pt x="8167" y="16500"/>
                  </a:cubicBezTo>
                  <a:lnTo>
                    <a:pt x="11978" y="14201"/>
                  </a:lnTo>
                  <a:cubicBezTo>
                    <a:pt x="12703" y="13718"/>
                    <a:pt x="12643" y="13476"/>
                    <a:pt x="12462" y="12689"/>
                  </a:cubicBezTo>
                  <a:cubicBezTo>
                    <a:pt x="12341" y="11903"/>
                    <a:pt x="11675" y="4160"/>
                    <a:pt x="11494" y="3555"/>
                  </a:cubicBezTo>
                  <a:cubicBezTo>
                    <a:pt x="11373" y="2890"/>
                    <a:pt x="11433" y="2830"/>
                    <a:pt x="11010" y="2588"/>
                  </a:cubicBezTo>
                  <a:cubicBezTo>
                    <a:pt x="10586" y="2346"/>
                    <a:pt x="7622" y="1196"/>
                    <a:pt x="6534" y="470"/>
                  </a:cubicBezTo>
                  <a:cubicBezTo>
                    <a:pt x="6019" y="127"/>
                    <a:pt x="5666" y="0"/>
                    <a:pt x="5387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8"/>
            <p:cNvSpPr/>
            <p:nvPr/>
          </p:nvSpPr>
          <p:spPr>
            <a:xfrm>
              <a:off x="2057325" y="2987650"/>
              <a:ext cx="316075" cy="419950"/>
            </a:xfrm>
            <a:custGeom>
              <a:avLst/>
              <a:gdLst/>
              <a:ahLst/>
              <a:cxnLst/>
              <a:rect l="l" t="t" r="r" b="b"/>
              <a:pathLst>
                <a:path w="12643" h="16798" extrusionOk="0">
                  <a:moveTo>
                    <a:pt x="5353" y="1"/>
                  </a:moveTo>
                  <a:cubicBezTo>
                    <a:pt x="5027" y="1"/>
                    <a:pt x="4800" y="162"/>
                    <a:pt x="4537" y="359"/>
                  </a:cubicBezTo>
                  <a:cubicBezTo>
                    <a:pt x="4053" y="661"/>
                    <a:pt x="1573" y="2295"/>
                    <a:pt x="605" y="2900"/>
                  </a:cubicBezTo>
                  <a:cubicBezTo>
                    <a:pt x="0" y="3323"/>
                    <a:pt x="0" y="3867"/>
                    <a:pt x="61" y="4896"/>
                  </a:cubicBezTo>
                  <a:cubicBezTo>
                    <a:pt x="61" y="4896"/>
                    <a:pt x="787" y="11428"/>
                    <a:pt x="908" y="13122"/>
                  </a:cubicBezTo>
                  <a:cubicBezTo>
                    <a:pt x="1029" y="14150"/>
                    <a:pt x="1633" y="14211"/>
                    <a:pt x="2178" y="14574"/>
                  </a:cubicBezTo>
                  <a:cubicBezTo>
                    <a:pt x="2783" y="14937"/>
                    <a:pt x="4960" y="15965"/>
                    <a:pt x="6170" y="16570"/>
                  </a:cubicBezTo>
                  <a:cubicBezTo>
                    <a:pt x="6497" y="16733"/>
                    <a:pt x="6779" y="16798"/>
                    <a:pt x="7033" y="16798"/>
                  </a:cubicBezTo>
                  <a:cubicBezTo>
                    <a:pt x="7437" y="16798"/>
                    <a:pt x="7771" y="16635"/>
                    <a:pt x="8106" y="16449"/>
                  </a:cubicBezTo>
                  <a:lnTo>
                    <a:pt x="11856" y="14090"/>
                  </a:lnTo>
                  <a:cubicBezTo>
                    <a:pt x="12642" y="13606"/>
                    <a:pt x="12521" y="13364"/>
                    <a:pt x="12401" y="12638"/>
                  </a:cubicBezTo>
                  <a:cubicBezTo>
                    <a:pt x="12219" y="11852"/>
                    <a:pt x="11554" y="4170"/>
                    <a:pt x="11433" y="3504"/>
                  </a:cubicBezTo>
                  <a:cubicBezTo>
                    <a:pt x="11312" y="2839"/>
                    <a:pt x="11312" y="2779"/>
                    <a:pt x="10949" y="2537"/>
                  </a:cubicBezTo>
                  <a:cubicBezTo>
                    <a:pt x="10525" y="2355"/>
                    <a:pt x="7561" y="1145"/>
                    <a:pt x="6473" y="419"/>
                  </a:cubicBezTo>
                  <a:cubicBezTo>
                    <a:pt x="5975" y="115"/>
                    <a:pt x="5629" y="1"/>
                    <a:pt x="5353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8"/>
            <p:cNvSpPr/>
            <p:nvPr/>
          </p:nvSpPr>
          <p:spPr>
            <a:xfrm>
              <a:off x="2057325" y="2988400"/>
              <a:ext cx="314550" cy="419125"/>
            </a:xfrm>
            <a:custGeom>
              <a:avLst/>
              <a:gdLst/>
              <a:ahLst/>
              <a:cxnLst/>
              <a:rect l="l" t="t" r="r" b="b"/>
              <a:pathLst>
                <a:path w="12582" h="16765" extrusionOk="0">
                  <a:moveTo>
                    <a:pt x="5377" y="1"/>
                  </a:moveTo>
                  <a:cubicBezTo>
                    <a:pt x="5044" y="1"/>
                    <a:pt x="4799" y="165"/>
                    <a:pt x="4537" y="329"/>
                  </a:cubicBezTo>
                  <a:cubicBezTo>
                    <a:pt x="4053" y="692"/>
                    <a:pt x="1573" y="2265"/>
                    <a:pt x="605" y="2930"/>
                  </a:cubicBezTo>
                  <a:cubicBezTo>
                    <a:pt x="0" y="3293"/>
                    <a:pt x="0" y="3898"/>
                    <a:pt x="121" y="4866"/>
                  </a:cubicBezTo>
                  <a:cubicBezTo>
                    <a:pt x="121" y="4866"/>
                    <a:pt x="787" y="11398"/>
                    <a:pt x="968" y="13032"/>
                  </a:cubicBezTo>
                  <a:cubicBezTo>
                    <a:pt x="1029" y="14120"/>
                    <a:pt x="1633" y="14181"/>
                    <a:pt x="2238" y="14544"/>
                  </a:cubicBezTo>
                  <a:cubicBezTo>
                    <a:pt x="2783" y="14907"/>
                    <a:pt x="4960" y="15935"/>
                    <a:pt x="6170" y="16540"/>
                  </a:cubicBezTo>
                  <a:cubicBezTo>
                    <a:pt x="6466" y="16699"/>
                    <a:pt x="6736" y="16764"/>
                    <a:pt x="6983" y="16764"/>
                  </a:cubicBezTo>
                  <a:cubicBezTo>
                    <a:pt x="7394" y="16764"/>
                    <a:pt x="7743" y="16585"/>
                    <a:pt x="8045" y="16359"/>
                  </a:cubicBezTo>
                  <a:lnTo>
                    <a:pt x="11856" y="14060"/>
                  </a:lnTo>
                  <a:cubicBezTo>
                    <a:pt x="12582" y="13576"/>
                    <a:pt x="12521" y="13334"/>
                    <a:pt x="12340" y="12548"/>
                  </a:cubicBezTo>
                  <a:cubicBezTo>
                    <a:pt x="12219" y="11822"/>
                    <a:pt x="11554" y="4140"/>
                    <a:pt x="11433" y="3474"/>
                  </a:cubicBezTo>
                  <a:cubicBezTo>
                    <a:pt x="11251" y="2870"/>
                    <a:pt x="11312" y="2809"/>
                    <a:pt x="10888" y="2567"/>
                  </a:cubicBezTo>
                  <a:cubicBezTo>
                    <a:pt x="10525" y="2325"/>
                    <a:pt x="7561" y="1176"/>
                    <a:pt x="6473" y="450"/>
                  </a:cubicBezTo>
                  <a:cubicBezTo>
                    <a:pt x="6002" y="118"/>
                    <a:pt x="5658" y="1"/>
                    <a:pt x="5377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8"/>
            <p:cNvSpPr/>
            <p:nvPr/>
          </p:nvSpPr>
          <p:spPr>
            <a:xfrm>
              <a:off x="2058825" y="2989400"/>
              <a:ext cx="313050" cy="416700"/>
            </a:xfrm>
            <a:custGeom>
              <a:avLst/>
              <a:gdLst/>
              <a:ahLst/>
              <a:cxnLst/>
              <a:rect l="l" t="t" r="r" b="b"/>
              <a:pathLst>
                <a:path w="12522" h="16668" extrusionOk="0">
                  <a:moveTo>
                    <a:pt x="5311" y="0"/>
                  </a:moveTo>
                  <a:cubicBezTo>
                    <a:pt x="5001" y="0"/>
                    <a:pt x="4764" y="158"/>
                    <a:pt x="4477" y="349"/>
                  </a:cubicBezTo>
                  <a:cubicBezTo>
                    <a:pt x="3993" y="652"/>
                    <a:pt x="1573" y="2285"/>
                    <a:pt x="606" y="2890"/>
                  </a:cubicBezTo>
                  <a:cubicBezTo>
                    <a:pt x="1" y="3313"/>
                    <a:pt x="1" y="3858"/>
                    <a:pt x="61" y="4886"/>
                  </a:cubicBezTo>
                  <a:cubicBezTo>
                    <a:pt x="61" y="4886"/>
                    <a:pt x="727" y="11358"/>
                    <a:pt x="908" y="12992"/>
                  </a:cubicBezTo>
                  <a:cubicBezTo>
                    <a:pt x="1029" y="14020"/>
                    <a:pt x="1634" y="14080"/>
                    <a:pt x="2178" y="14443"/>
                  </a:cubicBezTo>
                  <a:cubicBezTo>
                    <a:pt x="2723" y="14806"/>
                    <a:pt x="4900" y="15835"/>
                    <a:pt x="6110" y="16439"/>
                  </a:cubicBezTo>
                  <a:cubicBezTo>
                    <a:pt x="6414" y="16603"/>
                    <a:pt x="6690" y="16667"/>
                    <a:pt x="6943" y="16667"/>
                  </a:cubicBezTo>
                  <a:cubicBezTo>
                    <a:pt x="7345" y="16667"/>
                    <a:pt x="7688" y="16504"/>
                    <a:pt x="7985" y="16319"/>
                  </a:cubicBezTo>
                  <a:lnTo>
                    <a:pt x="11736" y="13959"/>
                  </a:lnTo>
                  <a:cubicBezTo>
                    <a:pt x="12522" y="13536"/>
                    <a:pt x="12401" y="13294"/>
                    <a:pt x="12280" y="12508"/>
                  </a:cubicBezTo>
                  <a:cubicBezTo>
                    <a:pt x="12099" y="11721"/>
                    <a:pt x="11433" y="4100"/>
                    <a:pt x="11312" y="3495"/>
                  </a:cubicBezTo>
                  <a:cubicBezTo>
                    <a:pt x="11191" y="2830"/>
                    <a:pt x="11252" y="2769"/>
                    <a:pt x="10828" y="2527"/>
                  </a:cubicBezTo>
                  <a:cubicBezTo>
                    <a:pt x="10405" y="2285"/>
                    <a:pt x="7501" y="1136"/>
                    <a:pt x="6413" y="470"/>
                  </a:cubicBezTo>
                  <a:cubicBezTo>
                    <a:pt x="5926" y="127"/>
                    <a:pt x="5589" y="0"/>
                    <a:pt x="5311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8"/>
            <p:cNvSpPr/>
            <p:nvPr/>
          </p:nvSpPr>
          <p:spPr>
            <a:xfrm>
              <a:off x="2058825" y="2989925"/>
              <a:ext cx="311550" cy="415700"/>
            </a:xfrm>
            <a:custGeom>
              <a:avLst/>
              <a:gdLst/>
              <a:ahLst/>
              <a:cxnLst/>
              <a:rect l="l" t="t" r="r" b="b"/>
              <a:pathLst>
                <a:path w="12462" h="16628" extrusionOk="0">
                  <a:moveTo>
                    <a:pt x="5338" y="0"/>
                  </a:moveTo>
                  <a:cubicBezTo>
                    <a:pt x="5014" y="0"/>
                    <a:pt x="4772" y="164"/>
                    <a:pt x="4477" y="328"/>
                  </a:cubicBezTo>
                  <a:cubicBezTo>
                    <a:pt x="3993" y="691"/>
                    <a:pt x="1573" y="2264"/>
                    <a:pt x="606" y="2869"/>
                  </a:cubicBezTo>
                  <a:cubicBezTo>
                    <a:pt x="1" y="3292"/>
                    <a:pt x="1" y="3837"/>
                    <a:pt x="122" y="4865"/>
                  </a:cubicBezTo>
                  <a:cubicBezTo>
                    <a:pt x="122" y="4865"/>
                    <a:pt x="787" y="11337"/>
                    <a:pt x="908" y="12971"/>
                  </a:cubicBezTo>
                  <a:cubicBezTo>
                    <a:pt x="1029" y="13999"/>
                    <a:pt x="1634" y="14059"/>
                    <a:pt x="2178" y="14422"/>
                  </a:cubicBezTo>
                  <a:cubicBezTo>
                    <a:pt x="2723" y="14785"/>
                    <a:pt x="4961" y="15814"/>
                    <a:pt x="6110" y="16418"/>
                  </a:cubicBezTo>
                  <a:cubicBezTo>
                    <a:pt x="6389" y="16569"/>
                    <a:pt x="6645" y="16627"/>
                    <a:pt x="6881" y="16627"/>
                  </a:cubicBezTo>
                  <a:cubicBezTo>
                    <a:pt x="7310" y="16627"/>
                    <a:pt x="7673" y="16432"/>
                    <a:pt x="7985" y="16237"/>
                  </a:cubicBezTo>
                  <a:lnTo>
                    <a:pt x="11736" y="13938"/>
                  </a:lnTo>
                  <a:cubicBezTo>
                    <a:pt x="12461" y="13455"/>
                    <a:pt x="12401" y="13213"/>
                    <a:pt x="12220" y="12487"/>
                  </a:cubicBezTo>
                  <a:cubicBezTo>
                    <a:pt x="12099" y="11700"/>
                    <a:pt x="11433" y="4079"/>
                    <a:pt x="11312" y="3474"/>
                  </a:cubicBezTo>
                  <a:cubicBezTo>
                    <a:pt x="11191" y="2869"/>
                    <a:pt x="11191" y="2748"/>
                    <a:pt x="10828" y="2567"/>
                  </a:cubicBezTo>
                  <a:cubicBezTo>
                    <a:pt x="10405" y="2325"/>
                    <a:pt x="7501" y="1175"/>
                    <a:pt x="6413" y="449"/>
                  </a:cubicBezTo>
                  <a:cubicBezTo>
                    <a:pt x="5942" y="117"/>
                    <a:pt x="5611" y="0"/>
                    <a:pt x="5338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8"/>
            <p:cNvSpPr/>
            <p:nvPr/>
          </p:nvSpPr>
          <p:spPr>
            <a:xfrm>
              <a:off x="2058825" y="2990900"/>
              <a:ext cx="311550" cy="413600"/>
            </a:xfrm>
            <a:custGeom>
              <a:avLst/>
              <a:gdLst/>
              <a:ahLst/>
              <a:cxnLst/>
              <a:rect l="l" t="t" r="r" b="b"/>
              <a:pathLst>
                <a:path w="12462" h="16544" extrusionOk="0">
                  <a:moveTo>
                    <a:pt x="5317" y="1"/>
                  </a:moveTo>
                  <a:cubicBezTo>
                    <a:pt x="5014" y="1"/>
                    <a:pt x="4793" y="159"/>
                    <a:pt x="4537" y="350"/>
                  </a:cubicBezTo>
                  <a:cubicBezTo>
                    <a:pt x="4054" y="652"/>
                    <a:pt x="1573" y="2225"/>
                    <a:pt x="606" y="2890"/>
                  </a:cubicBezTo>
                  <a:cubicBezTo>
                    <a:pt x="1" y="3253"/>
                    <a:pt x="1" y="3858"/>
                    <a:pt x="122" y="4826"/>
                  </a:cubicBezTo>
                  <a:cubicBezTo>
                    <a:pt x="122" y="4826"/>
                    <a:pt x="787" y="11238"/>
                    <a:pt x="969" y="12871"/>
                  </a:cubicBezTo>
                  <a:cubicBezTo>
                    <a:pt x="1090" y="13960"/>
                    <a:pt x="1634" y="13960"/>
                    <a:pt x="2178" y="14323"/>
                  </a:cubicBezTo>
                  <a:cubicBezTo>
                    <a:pt x="2783" y="14686"/>
                    <a:pt x="4961" y="15714"/>
                    <a:pt x="6110" y="16319"/>
                  </a:cubicBezTo>
                  <a:cubicBezTo>
                    <a:pt x="6406" y="16478"/>
                    <a:pt x="6676" y="16543"/>
                    <a:pt x="6923" y="16543"/>
                  </a:cubicBezTo>
                  <a:cubicBezTo>
                    <a:pt x="7334" y="16543"/>
                    <a:pt x="7683" y="16364"/>
                    <a:pt x="7985" y="16138"/>
                  </a:cubicBezTo>
                  <a:lnTo>
                    <a:pt x="11736" y="13899"/>
                  </a:lnTo>
                  <a:cubicBezTo>
                    <a:pt x="12461" y="13416"/>
                    <a:pt x="12341" y="13174"/>
                    <a:pt x="12220" y="12387"/>
                  </a:cubicBezTo>
                  <a:cubicBezTo>
                    <a:pt x="12099" y="11661"/>
                    <a:pt x="11433" y="4100"/>
                    <a:pt x="11312" y="3435"/>
                  </a:cubicBezTo>
                  <a:cubicBezTo>
                    <a:pt x="11131" y="2830"/>
                    <a:pt x="11191" y="2770"/>
                    <a:pt x="10768" y="2528"/>
                  </a:cubicBezTo>
                  <a:cubicBezTo>
                    <a:pt x="10405" y="2286"/>
                    <a:pt x="7501" y="1136"/>
                    <a:pt x="6413" y="471"/>
                  </a:cubicBezTo>
                  <a:cubicBezTo>
                    <a:pt x="5926" y="128"/>
                    <a:pt x="5589" y="1"/>
                    <a:pt x="5317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8"/>
            <p:cNvSpPr/>
            <p:nvPr/>
          </p:nvSpPr>
          <p:spPr>
            <a:xfrm>
              <a:off x="2060350" y="2992050"/>
              <a:ext cx="308500" cy="411400"/>
            </a:xfrm>
            <a:custGeom>
              <a:avLst/>
              <a:gdLst/>
              <a:ahLst/>
              <a:cxnLst/>
              <a:rect l="l" t="t" r="r" b="b"/>
              <a:pathLst>
                <a:path w="12340" h="16456" extrusionOk="0">
                  <a:moveTo>
                    <a:pt x="5262" y="0"/>
                  </a:moveTo>
                  <a:cubicBezTo>
                    <a:pt x="4956" y="0"/>
                    <a:pt x="4733" y="144"/>
                    <a:pt x="4476" y="304"/>
                  </a:cubicBezTo>
                  <a:cubicBezTo>
                    <a:pt x="3993" y="667"/>
                    <a:pt x="1512" y="2240"/>
                    <a:pt x="605" y="2844"/>
                  </a:cubicBezTo>
                  <a:cubicBezTo>
                    <a:pt x="0" y="3268"/>
                    <a:pt x="0" y="3812"/>
                    <a:pt x="61" y="4780"/>
                  </a:cubicBezTo>
                  <a:cubicBezTo>
                    <a:pt x="61" y="4780"/>
                    <a:pt x="726" y="11192"/>
                    <a:pt x="908" y="12825"/>
                  </a:cubicBezTo>
                  <a:cubicBezTo>
                    <a:pt x="1029" y="13853"/>
                    <a:pt x="1633" y="13914"/>
                    <a:pt x="2178" y="14277"/>
                  </a:cubicBezTo>
                  <a:cubicBezTo>
                    <a:pt x="2722" y="14640"/>
                    <a:pt x="4900" y="15668"/>
                    <a:pt x="6049" y="16273"/>
                  </a:cubicBezTo>
                  <a:cubicBezTo>
                    <a:pt x="6330" y="16403"/>
                    <a:pt x="6588" y="16455"/>
                    <a:pt x="6826" y="16455"/>
                  </a:cubicBezTo>
                  <a:cubicBezTo>
                    <a:pt x="7253" y="16455"/>
                    <a:pt x="7613" y="16286"/>
                    <a:pt x="7924" y="16092"/>
                  </a:cubicBezTo>
                  <a:lnTo>
                    <a:pt x="11614" y="13793"/>
                  </a:lnTo>
                  <a:cubicBezTo>
                    <a:pt x="12340" y="13370"/>
                    <a:pt x="12280" y="13067"/>
                    <a:pt x="12159" y="12341"/>
                  </a:cubicBezTo>
                  <a:cubicBezTo>
                    <a:pt x="11977" y="11615"/>
                    <a:pt x="11312" y="4054"/>
                    <a:pt x="11191" y="3449"/>
                  </a:cubicBezTo>
                  <a:cubicBezTo>
                    <a:pt x="11070" y="2784"/>
                    <a:pt x="11070" y="2724"/>
                    <a:pt x="10707" y="2542"/>
                  </a:cubicBezTo>
                  <a:cubicBezTo>
                    <a:pt x="10283" y="2300"/>
                    <a:pt x="7380" y="1151"/>
                    <a:pt x="6352" y="425"/>
                  </a:cubicBezTo>
                  <a:cubicBezTo>
                    <a:pt x="5869" y="112"/>
                    <a:pt x="5533" y="0"/>
                    <a:pt x="5262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8"/>
            <p:cNvSpPr/>
            <p:nvPr/>
          </p:nvSpPr>
          <p:spPr>
            <a:xfrm>
              <a:off x="2060350" y="2992950"/>
              <a:ext cx="308500" cy="410025"/>
            </a:xfrm>
            <a:custGeom>
              <a:avLst/>
              <a:gdLst/>
              <a:ahLst/>
              <a:cxnLst/>
              <a:rect l="l" t="t" r="r" b="b"/>
              <a:pathLst>
                <a:path w="12340" h="16401" extrusionOk="0">
                  <a:moveTo>
                    <a:pt x="5282" y="0"/>
                  </a:moveTo>
                  <a:cubicBezTo>
                    <a:pt x="4966" y="0"/>
                    <a:pt x="4739" y="164"/>
                    <a:pt x="4476" y="328"/>
                  </a:cubicBezTo>
                  <a:cubicBezTo>
                    <a:pt x="3993" y="691"/>
                    <a:pt x="1573" y="2204"/>
                    <a:pt x="605" y="2869"/>
                  </a:cubicBezTo>
                  <a:cubicBezTo>
                    <a:pt x="0" y="3232"/>
                    <a:pt x="0" y="3776"/>
                    <a:pt x="121" y="4744"/>
                  </a:cubicBezTo>
                  <a:cubicBezTo>
                    <a:pt x="121" y="4744"/>
                    <a:pt x="787" y="11156"/>
                    <a:pt x="968" y="12789"/>
                  </a:cubicBezTo>
                  <a:cubicBezTo>
                    <a:pt x="1029" y="13817"/>
                    <a:pt x="1633" y="13878"/>
                    <a:pt x="2178" y="14241"/>
                  </a:cubicBezTo>
                  <a:cubicBezTo>
                    <a:pt x="2722" y="14543"/>
                    <a:pt x="4900" y="15572"/>
                    <a:pt x="6049" y="16177"/>
                  </a:cubicBezTo>
                  <a:cubicBezTo>
                    <a:pt x="6345" y="16336"/>
                    <a:pt x="6615" y="16401"/>
                    <a:pt x="6862" y="16401"/>
                  </a:cubicBezTo>
                  <a:cubicBezTo>
                    <a:pt x="7273" y="16401"/>
                    <a:pt x="7622" y="16222"/>
                    <a:pt x="7924" y="15995"/>
                  </a:cubicBezTo>
                  <a:lnTo>
                    <a:pt x="11614" y="13757"/>
                  </a:lnTo>
                  <a:cubicBezTo>
                    <a:pt x="12340" y="13273"/>
                    <a:pt x="12219" y="13031"/>
                    <a:pt x="12098" y="12305"/>
                  </a:cubicBezTo>
                  <a:cubicBezTo>
                    <a:pt x="11977" y="11519"/>
                    <a:pt x="11312" y="4018"/>
                    <a:pt x="11191" y="3413"/>
                  </a:cubicBezTo>
                  <a:cubicBezTo>
                    <a:pt x="11070" y="2808"/>
                    <a:pt x="11070" y="2748"/>
                    <a:pt x="10707" y="2506"/>
                  </a:cubicBezTo>
                  <a:cubicBezTo>
                    <a:pt x="10283" y="2264"/>
                    <a:pt x="7380" y="1115"/>
                    <a:pt x="6352" y="449"/>
                  </a:cubicBezTo>
                  <a:cubicBezTo>
                    <a:pt x="5881" y="117"/>
                    <a:pt x="5550" y="0"/>
                    <a:pt x="5282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8"/>
            <p:cNvSpPr/>
            <p:nvPr/>
          </p:nvSpPr>
          <p:spPr>
            <a:xfrm>
              <a:off x="2061850" y="2993700"/>
              <a:ext cx="307000" cy="407850"/>
            </a:xfrm>
            <a:custGeom>
              <a:avLst/>
              <a:gdLst/>
              <a:ahLst/>
              <a:cxnLst/>
              <a:rect l="l" t="t" r="r" b="b"/>
              <a:pathLst>
                <a:path w="12280" h="16314" extrusionOk="0">
                  <a:moveTo>
                    <a:pt x="5223" y="1"/>
                  </a:moveTo>
                  <a:cubicBezTo>
                    <a:pt x="4906" y="1"/>
                    <a:pt x="4679" y="162"/>
                    <a:pt x="4416" y="359"/>
                  </a:cubicBezTo>
                  <a:cubicBezTo>
                    <a:pt x="3933" y="661"/>
                    <a:pt x="1513" y="2234"/>
                    <a:pt x="606" y="2839"/>
                  </a:cubicBezTo>
                  <a:cubicBezTo>
                    <a:pt x="1" y="3202"/>
                    <a:pt x="1" y="3807"/>
                    <a:pt x="61" y="4775"/>
                  </a:cubicBezTo>
                  <a:cubicBezTo>
                    <a:pt x="61" y="4775"/>
                    <a:pt x="727" y="11126"/>
                    <a:pt x="908" y="12699"/>
                  </a:cubicBezTo>
                  <a:cubicBezTo>
                    <a:pt x="1029" y="13727"/>
                    <a:pt x="1573" y="13787"/>
                    <a:pt x="2118" y="14150"/>
                  </a:cubicBezTo>
                  <a:cubicBezTo>
                    <a:pt x="2662" y="14513"/>
                    <a:pt x="4840" y="15542"/>
                    <a:pt x="5989" y="16086"/>
                  </a:cubicBezTo>
                  <a:cubicBezTo>
                    <a:pt x="6293" y="16249"/>
                    <a:pt x="6569" y="16314"/>
                    <a:pt x="6822" y="16314"/>
                  </a:cubicBezTo>
                  <a:cubicBezTo>
                    <a:pt x="7224" y="16314"/>
                    <a:pt x="7567" y="16151"/>
                    <a:pt x="7864" y="15965"/>
                  </a:cubicBezTo>
                  <a:lnTo>
                    <a:pt x="11494" y="13666"/>
                  </a:lnTo>
                  <a:cubicBezTo>
                    <a:pt x="12280" y="13243"/>
                    <a:pt x="12159" y="13001"/>
                    <a:pt x="12038" y="12215"/>
                  </a:cubicBezTo>
                  <a:cubicBezTo>
                    <a:pt x="11857" y="11489"/>
                    <a:pt x="11252" y="4049"/>
                    <a:pt x="11070" y="3383"/>
                  </a:cubicBezTo>
                  <a:cubicBezTo>
                    <a:pt x="10949" y="2778"/>
                    <a:pt x="11010" y="2718"/>
                    <a:pt x="10586" y="2476"/>
                  </a:cubicBezTo>
                  <a:cubicBezTo>
                    <a:pt x="10223" y="2295"/>
                    <a:pt x="7320" y="1145"/>
                    <a:pt x="6292" y="419"/>
                  </a:cubicBezTo>
                  <a:cubicBezTo>
                    <a:pt x="5821" y="115"/>
                    <a:pt x="5490" y="1"/>
                    <a:pt x="5223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8"/>
            <p:cNvSpPr/>
            <p:nvPr/>
          </p:nvSpPr>
          <p:spPr>
            <a:xfrm>
              <a:off x="2061850" y="2994450"/>
              <a:ext cx="305500" cy="406625"/>
            </a:xfrm>
            <a:custGeom>
              <a:avLst/>
              <a:gdLst/>
              <a:ahLst/>
              <a:cxnLst/>
              <a:rect l="l" t="t" r="r" b="b"/>
              <a:pathLst>
                <a:path w="12220" h="16265" extrusionOk="0">
                  <a:moveTo>
                    <a:pt x="5222" y="1"/>
                  </a:moveTo>
                  <a:cubicBezTo>
                    <a:pt x="4906" y="1"/>
                    <a:pt x="4679" y="165"/>
                    <a:pt x="4416" y="329"/>
                  </a:cubicBezTo>
                  <a:cubicBezTo>
                    <a:pt x="3933" y="692"/>
                    <a:pt x="1513" y="2204"/>
                    <a:pt x="606" y="2809"/>
                  </a:cubicBezTo>
                  <a:cubicBezTo>
                    <a:pt x="1" y="3232"/>
                    <a:pt x="1" y="3777"/>
                    <a:pt x="122" y="4745"/>
                  </a:cubicBezTo>
                  <a:cubicBezTo>
                    <a:pt x="122" y="4745"/>
                    <a:pt x="787" y="11096"/>
                    <a:pt x="908" y="12669"/>
                  </a:cubicBezTo>
                  <a:cubicBezTo>
                    <a:pt x="1029" y="13697"/>
                    <a:pt x="1573" y="13757"/>
                    <a:pt x="2118" y="14120"/>
                  </a:cubicBezTo>
                  <a:cubicBezTo>
                    <a:pt x="2662" y="14483"/>
                    <a:pt x="4840" y="15451"/>
                    <a:pt x="5989" y="16056"/>
                  </a:cubicBezTo>
                  <a:cubicBezTo>
                    <a:pt x="6268" y="16206"/>
                    <a:pt x="6516" y="16265"/>
                    <a:pt x="6742" y="16265"/>
                  </a:cubicBezTo>
                  <a:cubicBezTo>
                    <a:pt x="7154" y="16265"/>
                    <a:pt x="7491" y="16070"/>
                    <a:pt x="7804" y="15875"/>
                  </a:cubicBezTo>
                  <a:lnTo>
                    <a:pt x="11494" y="13636"/>
                  </a:lnTo>
                  <a:cubicBezTo>
                    <a:pt x="12220" y="13153"/>
                    <a:pt x="12159" y="12911"/>
                    <a:pt x="11978" y="12185"/>
                  </a:cubicBezTo>
                  <a:cubicBezTo>
                    <a:pt x="11857" y="11459"/>
                    <a:pt x="11191" y="4019"/>
                    <a:pt x="11070" y="3414"/>
                  </a:cubicBezTo>
                  <a:cubicBezTo>
                    <a:pt x="10949" y="2809"/>
                    <a:pt x="10949" y="2688"/>
                    <a:pt x="10586" y="2507"/>
                  </a:cubicBezTo>
                  <a:cubicBezTo>
                    <a:pt x="10223" y="2265"/>
                    <a:pt x="7320" y="1115"/>
                    <a:pt x="6292" y="450"/>
                  </a:cubicBezTo>
                  <a:cubicBezTo>
                    <a:pt x="5821" y="118"/>
                    <a:pt x="5490" y="1"/>
                    <a:pt x="5222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8"/>
            <p:cNvSpPr/>
            <p:nvPr/>
          </p:nvSpPr>
          <p:spPr>
            <a:xfrm>
              <a:off x="2063375" y="2995225"/>
              <a:ext cx="303975" cy="404825"/>
            </a:xfrm>
            <a:custGeom>
              <a:avLst/>
              <a:gdLst/>
              <a:ahLst/>
              <a:cxnLst/>
              <a:rect l="l" t="t" r="r" b="b"/>
              <a:pathLst>
                <a:path w="12159" h="16193" extrusionOk="0">
                  <a:moveTo>
                    <a:pt x="5162" y="0"/>
                  </a:moveTo>
                  <a:cubicBezTo>
                    <a:pt x="4845" y="0"/>
                    <a:pt x="4618" y="161"/>
                    <a:pt x="4355" y="358"/>
                  </a:cubicBezTo>
                  <a:cubicBezTo>
                    <a:pt x="3872" y="661"/>
                    <a:pt x="1512" y="2234"/>
                    <a:pt x="545" y="2838"/>
                  </a:cubicBezTo>
                  <a:cubicBezTo>
                    <a:pt x="0" y="3201"/>
                    <a:pt x="0" y="3746"/>
                    <a:pt x="61" y="4714"/>
                  </a:cubicBezTo>
                  <a:cubicBezTo>
                    <a:pt x="61" y="4714"/>
                    <a:pt x="726" y="11004"/>
                    <a:pt x="908" y="12638"/>
                  </a:cubicBezTo>
                  <a:cubicBezTo>
                    <a:pt x="968" y="13666"/>
                    <a:pt x="1573" y="13666"/>
                    <a:pt x="2117" y="14029"/>
                  </a:cubicBezTo>
                  <a:cubicBezTo>
                    <a:pt x="2662" y="14392"/>
                    <a:pt x="4779" y="15360"/>
                    <a:pt x="5928" y="15965"/>
                  </a:cubicBezTo>
                  <a:cubicBezTo>
                    <a:pt x="6232" y="16128"/>
                    <a:pt x="6499" y="16192"/>
                    <a:pt x="6741" y="16192"/>
                  </a:cubicBezTo>
                  <a:cubicBezTo>
                    <a:pt x="7126" y="16192"/>
                    <a:pt x="7446" y="16029"/>
                    <a:pt x="7743" y="15844"/>
                  </a:cubicBezTo>
                  <a:lnTo>
                    <a:pt x="11372" y="13605"/>
                  </a:lnTo>
                  <a:cubicBezTo>
                    <a:pt x="12159" y="13122"/>
                    <a:pt x="12038" y="12880"/>
                    <a:pt x="11917" y="12154"/>
                  </a:cubicBezTo>
                  <a:cubicBezTo>
                    <a:pt x="11735" y="11428"/>
                    <a:pt x="11130" y="3988"/>
                    <a:pt x="11009" y="3383"/>
                  </a:cubicBezTo>
                  <a:cubicBezTo>
                    <a:pt x="10828" y="2778"/>
                    <a:pt x="10888" y="2717"/>
                    <a:pt x="10525" y="2476"/>
                  </a:cubicBezTo>
                  <a:cubicBezTo>
                    <a:pt x="10102" y="2294"/>
                    <a:pt x="7259" y="1145"/>
                    <a:pt x="6231" y="419"/>
                  </a:cubicBezTo>
                  <a:cubicBezTo>
                    <a:pt x="5760" y="115"/>
                    <a:pt x="5429" y="0"/>
                    <a:pt x="5162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8"/>
            <p:cNvSpPr/>
            <p:nvPr/>
          </p:nvSpPr>
          <p:spPr>
            <a:xfrm>
              <a:off x="2063375" y="2996575"/>
              <a:ext cx="302475" cy="402325"/>
            </a:xfrm>
            <a:custGeom>
              <a:avLst/>
              <a:gdLst/>
              <a:ahLst/>
              <a:cxnLst/>
              <a:rect l="l" t="t" r="r" b="b"/>
              <a:pathLst>
                <a:path w="12099" h="16093" extrusionOk="0">
                  <a:moveTo>
                    <a:pt x="5141" y="1"/>
                  </a:moveTo>
                  <a:cubicBezTo>
                    <a:pt x="4835" y="1"/>
                    <a:pt x="4612" y="144"/>
                    <a:pt x="4355" y="304"/>
                  </a:cubicBezTo>
                  <a:cubicBezTo>
                    <a:pt x="3872" y="667"/>
                    <a:pt x="1512" y="2180"/>
                    <a:pt x="605" y="2784"/>
                  </a:cubicBezTo>
                  <a:cubicBezTo>
                    <a:pt x="0" y="3208"/>
                    <a:pt x="0" y="3752"/>
                    <a:pt x="121" y="4660"/>
                  </a:cubicBezTo>
                  <a:cubicBezTo>
                    <a:pt x="121" y="4660"/>
                    <a:pt x="726" y="10950"/>
                    <a:pt x="908" y="12523"/>
                  </a:cubicBezTo>
                  <a:cubicBezTo>
                    <a:pt x="1029" y="13551"/>
                    <a:pt x="1573" y="13612"/>
                    <a:pt x="2117" y="13975"/>
                  </a:cubicBezTo>
                  <a:cubicBezTo>
                    <a:pt x="2662" y="14338"/>
                    <a:pt x="4779" y="15306"/>
                    <a:pt x="5928" y="15911"/>
                  </a:cubicBezTo>
                  <a:cubicBezTo>
                    <a:pt x="6209" y="16040"/>
                    <a:pt x="6459" y="16093"/>
                    <a:pt x="6687" y="16093"/>
                  </a:cubicBezTo>
                  <a:cubicBezTo>
                    <a:pt x="7096" y="16093"/>
                    <a:pt x="7432" y="15923"/>
                    <a:pt x="7743" y="15729"/>
                  </a:cubicBezTo>
                  <a:lnTo>
                    <a:pt x="11372" y="13491"/>
                  </a:lnTo>
                  <a:cubicBezTo>
                    <a:pt x="12098" y="13068"/>
                    <a:pt x="12038" y="12826"/>
                    <a:pt x="11856" y="12100"/>
                  </a:cubicBezTo>
                  <a:cubicBezTo>
                    <a:pt x="11735" y="11313"/>
                    <a:pt x="11070" y="3994"/>
                    <a:pt x="10949" y="3389"/>
                  </a:cubicBezTo>
                  <a:cubicBezTo>
                    <a:pt x="10828" y="2724"/>
                    <a:pt x="10888" y="2663"/>
                    <a:pt x="10465" y="2482"/>
                  </a:cubicBezTo>
                  <a:cubicBezTo>
                    <a:pt x="10102" y="2240"/>
                    <a:pt x="7259" y="1091"/>
                    <a:pt x="6231" y="425"/>
                  </a:cubicBezTo>
                  <a:cubicBezTo>
                    <a:pt x="5748" y="113"/>
                    <a:pt x="5412" y="1"/>
                    <a:pt x="5141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8"/>
            <p:cNvSpPr/>
            <p:nvPr/>
          </p:nvSpPr>
          <p:spPr>
            <a:xfrm>
              <a:off x="2063375" y="2997475"/>
              <a:ext cx="302475" cy="400975"/>
            </a:xfrm>
            <a:custGeom>
              <a:avLst/>
              <a:gdLst/>
              <a:ahLst/>
              <a:cxnLst/>
              <a:rect l="l" t="t" r="r" b="b"/>
              <a:pathLst>
                <a:path w="12099" h="16039" extrusionOk="0">
                  <a:moveTo>
                    <a:pt x="5161" y="1"/>
                  </a:moveTo>
                  <a:cubicBezTo>
                    <a:pt x="4845" y="1"/>
                    <a:pt x="4618" y="165"/>
                    <a:pt x="4355" y="329"/>
                  </a:cubicBezTo>
                  <a:cubicBezTo>
                    <a:pt x="3932" y="631"/>
                    <a:pt x="1512" y="2144"/>
                    <a:pt x="605" y="2748"/>
                  </a:cubicBezTo>
                  <a:cubicBezTo>
                    <a:pt x="61" y="3172"/>
                    <a:pt x="0" y="3716"/>
                    <a:pt x="121" y="4684"/>
                  </a:cubicBezTo>
                  <a:cubicBezTo>
                    <a:pt x="121" y="4684"/>
                    <a:pt x="787" y="10914"/>
                    <a:pt x="908" y="12487"/>
                  </a:cubicBezTo>
                  <a:cubicBezTo>
                    <a:pt x="1029" y="13515"/>
                    <a:pt x="1573" y="13576"/>
                    <a:pt x="2117" y="13878"/>
                  </a:cubicBezTo>
                  <a:cubicBezTo>
                    <a:pt x="2662" y="14241"/>
                    <a:pt x="4779" y="15209"/>
                    <a:pt x="5928" y="15814"/>
                  </a:cubicBezTo>
                  <a:cubicBezTo>
                    <a:pt x="6224" y="15973"/>
                    <a:pt x="6485" y="16038"/>
                    <a:pt x="6722" y="16038"/>
                  </a:cubicBezTo>
                  <a:cubicBezTo>
                    <a:pt x="7115" y="16038"/>
                    <a:pt x="7441" y="15859"/>
                    <a:pt x="7743" y="15633"/>
                  </a:cubicBezTo>
                  <a:lnTo>
                    <a:pt x="11372" y="13455"/>
                  </a:lnTo>
                  <a:cubicBezTo>
                    <a:pt x="12098" y="12971"/>
                    <a:pt x="11977" y="12729"/>
                    <a:pt x="11856" y="12003"/>
                  </a:cubicBezTo>
                  <a:cubicBezTo>
                    <a:pt x="11735" y="11277"/>
                    <a:pt x="11070" y="3958"/>
                    <a:pt x="10949" y="3353"/>
                  </a:cubicBezTo>
                  <a:cubicBezTo>
                    <a:pt x="10828" y="2748"/>
                    <a:pt x="10828" y="2688"/>
                    <a:pt x="10465" y="2446"/>
                  </a:cubicBezTo>
                  <a:cubicBezTo>
                    <a:pt x="10102" y="2204"/>
                    <a:pt x="7259" y="1115"/>
                    <a:pt x="6231" y="450"/>
                  </a:cubicBezTo>
                  <a:cubicBezTo>
                    <a:pt x="5760" y="118"/>
                    <a:pt x="5429" y="1"/>
                    <a:pt x="5161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8"/>
            <p:cNvSpPr/>
            <p:nvPr/>
          </p:nvSpPr>
          <p:spPr>
            <a:xfrm>
              <a:off x="2064875" y="2998100"/>
              <a:ext cx="299450" cy="398925"/>
            </a:xfrm>
            <a:custGeom>
              <a:avLst/>
              <a:gdLst/>
              <a:ahLst/>
              <a:cxnLst/>
              <a:rect l="l" t="t" r="r" b="b"/>
              <a:pathLst>
                <a:path w="11978" h="15957" extrusionOk="0">
                  <a:moveTo>
                    <a:pt x="5087" y="0"/>
                  </a:moveTo>
                  <a:cubicBezTo>
                    <a:pt x="4788" y="0"/>
                    <a:pt x="4581" y="143"/>
                    <a:pt x="4356" y="304"/>
                  </a:cubicBezTo>
                  <a:cubicBezTo>
                    <a:pt x="3872" y="667"/>
                    <a:pt x="1513" y="2179"/>
                    <a:pt x="606" y="2784"/>
                  </a:cubicBezTo>
                  <a:cubicBezTo>
                    <a:pt x="1" y="3147"/>
                    <a:pt x="1" y="3691"/>
                    <a:pt x="61" y="4659"/>
                  </a:cubicBezTo>
                  <a:cubicBezTo>
                    <a:pt x="61" y="4659"/>
                    <a:pt x="727" y="10889"/>
                    <a:pt x="908" y="12462"/>
                  </a:cubicBezTo>
                  <a:cubicBezTo>
                    <a:pt x="969" y="13430"/>
                    <a:pt x="1573" y="13490"/>
                    <a:pt x="2118" y="13853"/>
                  </a:cubicBezTo>
                  <a:cubicBezTo>
                    <a:pt x="2602" y="14216"/>
                    <a:pt x="4719" y="15184"/>
                    <a:pt x="5868" y="15729"/>
                  </a:cubicBezTo>
                  <a:cubicBezTo>
                    <a:pt x="6172" y="15892"/>
                    <a:pt x="6439" y="15956"/>
                    <a:pt x="6681" y="15956"/>
                  </a:cubicBezTo>
                  <a:cubicBezTo>
                    <a:pt x="7066" y="15956"/>
                    <a:pt x="7386" y="15793"/>
                    <a:pt x="7683" y="15608"/>
                  </a:cubicBezTo>
                  <a:lnTo>
                    <a:pt x="11252" y="13369"/>
                  </a:lnTo>
                  <a:cubicBezTo>
                    <a:pt x="11978" y="12946"/>
                    <a:pt x="11917" y="12704"/>
                    <a:pt x="11736" y="11978"/>
                  </a:cubicBezTo>
                  <a:cubicBezTo>
                    <a:pt x="11615" y="11252"/>
                    <a:pt x="11010" y="3933"/>
                    <a:pt x="10828" y="3328"/>
                  </a:cubicBezTo>
                  <a:cubicBezTo>
                    <a:pt x="10707" y="2723"/>
                    <a:pt x="10768" y="2663"/>
                    <a:pt x="10405" y="2421"/>
                  </a:cubicBezTo>
                  <a:cubicBezTo>
                    <a:pt x="9981" y="2240"/>
                    <a:pt x="7199" y="1090"/>
                    <a:pt x="6171" y="425"/>
                  </a:cubicBezTo>
                  <a:cubicBezTo>
                    <a:pt x="5688" y="112"/>
                    <a:pt x="5352" y="0"/>
                    <a:pt x="5087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8"/>
            <p:cNvSpPr/>
            <p:nvPr/>
          </p:nvSpPr>
          <p:spPr>
            <a:xfrm>
              <a:off x="2064875" y="2999600"/>
              <a:ext cx="299450" cy="396275"/>
            </a:xfrm>
            <a:custGeom>
              <a:avLst/>
              <a:gdLst/>
              <a:ahLst/>
              <a:cxnLst/>
              <a:rect l="l" t="t" r="r" b="b"/>
              <a:pathLst>
                <a:path w="11978" h="15851" extrusionOk="0">
                  <a:moveTo>
                    <a:pt x="5087" y="1"/>
                  </a:moveTo>
                  <a:cubicBezTo>
                    <a:pt x="4788" y="1"/>
                    <a:pt x="4581" y="144"/>
                    <a:pt x="4356" y="304"/>
                  </a:cubicBezTo>
                  <a:cubicBezTo>
                    <a:pt x="3872" y="607"/>
                    <a:pt x="1513" y="2119"/>
                    <a:pt x="606" y="2724"/>
                  </a:cubicBezTo>
                  <a:cubicBezTo>
                    <a:pt x="1" y="3147"/>
                    <a:pt x="1" y="3631"/>
                    <a:pt x="122" y="4599"/>
                  </a:cubicBezTo>
                  <a:cubicBezTo>
                    <a:pt x="122" y="4599"/>
                    <a:pt x="727" y="10829"/>
                    <a:pt x="908" y="12342"/>
                  </a:cubicBezTo>
                  <a:cubicBezTo>
                    <a:pt x="1029" y="13370"/>
                    <a:pt x="1573" y="13430"/>
                    <a:pt x="2118" y="13733"/>
                  </a:cubicBezTo>
                  <a:cubicBezTo>
                    <a:pt x="2662" y="14096"/>
                    <a:pt x="4719" y="15064"/>
                    <a:pt x="5868" y="15669"/>
                  </a:cubicBezTo>
                  <a:cubicBezTo>
                    <a:pt x="6149" y="15798"/>
                    <a:pt x="6399" y="15851"/>
                    <a:pt x="6627" y="15851"/>
                  </a:cubicBezTo>
                  <a:cubicBezTo>
                    <a:pt x="7036" y="15851"/>
                    <a:pt x="7372" y="15681"/>
                    <a:pt x="7683" y="15487"/>
                  </a:cubicBezTo>
                  <a:lnTo>
                    <a:pt x="11252" y="13309"/>
                  </a:lnTo>
                  <a:cubicBezTo>
                    <a:pt x="11978" y="12886"/>
                    <a:pt x="11857" y="12644"/>
                    <a:pt x="11736" y="11918"/>
                  </a:cubicBezTo>
                  <a:cubicBezTo>
                    <a:pt x="11615" y="11192"/>
                    <a:pt x="10949" y="3934"/>
                    <a:pt x="10828" y="3329"/>
                  </a:cubicBezTo>
                  <a:cubicBezTo>
                    <a:pt x="10707" y="2724"/>
                    <a:pt x="10768" y="2603"/>
                    <a:pt x="10344" y="2422"/>
                  </a:cubicBezTo>
                  <a:cubicBezTo>
                    <a:pt x="9981" y="2180"/>
                    <a:pt x="7199" y="1091"/>
                    <a:pt x="6171" y="425"/>
                  </a:cubicBezTo>
                  <a:cubicBezTo>
                    <a:pt x="5688" y="113"/>
                    <a:pt x="5352" y="1"/>
                    <a:pt x="5087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8"/>
            <p:cNvSpPr/>
            <p:nvPr/>
          </p:nvSpPr>
          <p:spPr>
            <a:xfrm>
              <a:off x="2066400" y="2999750"/>
              <a:ext cx="296425" cy="395750"/>
            </a:xfrm>
            <a:custGeom>
              <a:avLst/>
              <a:gdLst/>
              <a:ahLst/>
              <a:cxnLst/>
              <a:rect l="l" t="t" r="r" b="b"/>
              <a:pathLst>
                <a:path w="11857" h="15830" extrusionOk="0">
                  <a:moveTo>
                    <a:pt x="5047" y="1"/>
                  </a:moveTo>
                  <a:cubicBezTo>
                    <a:pt x="4737" y="1"/>
                    <a:pt x="4525" y="162"/>
                    <a:pt x="4295" y="359"/>
                  </a:cubicBezTo>
                  <a:cubicBezTo>
                    <a:pt x="3811" y="661"/>
                    <a:pt x="1452" y="2174"/>
                    <a:pt x="545" y="2778"/>
                  </a:cubicBezTo>
                  <a:cubicBezTo>
                    <a:pt x="0" y="3141"/>
                    <a:pt x="0" y="3686"/>
                    <a:pt x="61" y="4593"/>
                  </a:cubicBezTo>
                  <a:cubicBezTo>
                    <a:pt x="61" y="4593"/>
                    <a:pt x="726" y="10763"/>
                    <a:pt x="847" y="12336"/>
                  </a:cubicBezTo>
                  <a:cubicBezTo>
                    <a:pt x="968" y="13364"/>
                    <a:pt x="1512" y="13364"/>
                    <a:pt x="2057" y="13727"/>
                  </a:cubicBezTo>
                  <a:cubicBezTo>
                    <a:pt x="2601" y="14090"/>
                    <a:pt x="4658" y="15058"/>
                    <a:pt x="5807" y="15602"/>
                  </a:cubicBezTo>
                  <a:cubicBezTo>
                    <a:pt x="6111" y="15765"/>
                    <a:pt x="6378" y="15830"/>
                    <a:pt x="6620" y="15830"/>
                  </a:cubicBezTo>
                  <a:cubicBezTo>
                    <a:pt x="7005" y="15830"/>
                    <a:pt x="7325" y="15667"/>
                    <a:pt x="7622" y="15481"/>
                  </a:cubicBezTo>
                  <a:lnTo>
                    <a:pt x="11130" y="13243"/>
                  </a:lnTo>
                  <a:cubicBezTo>
                    <a:pt x="11856" y="12820"/>
                    <a:pt x="11796" y="12578"/>
                    <a:pt x="11675" y="11852"/>
                  </a:cubicBezTo>
                  <a:cubicBezTo>
                    <a:pt x="11493" y="11126"/>
                    <a:pt x="10888" y="3928"/>
                    <a:pt x="10767" y="3323"/>
                  </a:cubicBezTo>
                  <a:cubicBezTo>
                    <a:pt x="10646" y="2718"/>
                    <a:pt x="10646" y="2657"/>
                    <a:pt x="10283" y="2416"/>
                  </a:cubicBezTo>
                  <a:cubicBezTo>
                    <a:pt x="9920" y="2234"/>
                    <a:pt x="7138" y="1145"/>
                    <a:pt x="6110" y="419"/>
                  </a:cubicBezTo>
                  <a:cubicBezTo>
                    <a:pt x="5639" y="115"/>
                    <a:pt x="5308" y="1"/>
                    <a:pt x="5047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8"/>
            <p:cNvSpPr/>
            <p:nvPr/>
          </p:nvSpPr>
          <p:spPr>
            <a:xfrm>
              <a:off x="2066400" y="3001125"/>
              <a:ext cx="296425" cy="393250"/>
            </a:xfrm>
            <a:custGeom>
              <a:avLst/>
              <a:gdLst/>
              <a:ahLst/>
              <a:cxnLst/>
              <a:rect l="l" t="t" r="r" b="b"/>
              <a:pathLst>
                <a:path w="11857" h="15730" extrusionOk="0">
                  <a:moveTo>
                    <a:pt x="5047" y="0"/>
                  </a:moveTo>
                  <a:cubicBezTo>
                    <a:pt x="4757" y="0"/>
                    <a:pt x="4552" y="143"/>
                    <a:pt x="4295" y="304"/>
                  </a:cubicBezTo>
                  <a:cubicBezTo>
                    <a:pt x="3811" y="606"/>
                    <a:pt x="1512" y="2119"/>
                    <a:pt x="605" y="2723"/>
                  </a:cubicBezTo>
                  <a:cubicBezTo>
                    <a:pt x="0" y="3086"/>
                    <a:pt x="0" y="3631"/>
                    <a:pt x="121" y="4599"/>
                  </a:cubicBezTo>
                  <a:cubicBezTo>
                    <a:pt x="121" y="4599"/>
                    <a:pt x="726" y="10708"/>
                    <a:pt x="908" y="12281"/>
                  </a:cubicBezTo>
                  <a:cubicBezTo>
                    <a:pt x="1029" y="13248"/>
                    <a:pt x="1573" y="13309"/>
                    <a:pt x="2057" y="13672"/>
                  </a:cubicBezTo>
                  <a:cubicBezTo>
                    <a:pt x="2601" y="13974"/>
                    <a:pt x="4718" y="14942"/>
                    <a:pt x="5807" y="15547"/>
                  </a:cubicBezTo>
                  <a:cubicBezTo>
                    <a:pt x="6088" y="15677"/>
                    <a:pt x="6338" y="15729"/>
                    <a:pt x="6566" y="15729"/>
                  </a:cubicBezTo>
                  <a:cubicBezTo>
                    <a:pt x="6975" y="15729"/>
                    <a:pt x="7311" y="15560"/>
                    <a:pt x="7622" y="15366"/>
                  </a:cubicBezTo>
                  <a:lnTo>
                    <a:pt x="11130" y="13188"/>
                  </a:lnTo>
                  <a:cubicBezTo>
                    <a:pt x="11856" y="12765"/>
                    <a:pt x="11735" y="12523"/>
                    <a:pt x="11614" y="11797"/>
                  </a:cubicBezTo>
                  <a:cubicBezTo>
                    <a:pt x="11493" y="11071"/>
                    <a:pt x="10828" y="3873"/>
                    <a:pt x="10707" y="3268"/>
                  </a:cubicBezTo>
                  <a:cubicBezTo>
                    <a:pt x="10586" y="2663"/>
                    <a:pt x="10646" y="2602"/>
                    <a:pt x="10283" y="2421"/>
                  </a:cubicBezTo>
                  <a:cubicBezTo>
                    <a:pt x="9860" y="2179"/>
                    <a:pt x="7077" y="1090"/>
                    <a:pt x="6110" y="425"/>
                  </a:cubicBezTo>
                  <a:cubicBezTo>
                    <a:pt x="5627" y="112"/>
                    <a:pt x="5304" y="0"/>
                    <a:pt x="5047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8"/>
            <p:cNvSpPr/>
            <p:nvPr/>
          </p:nvSpPr>
          <p:spPr>
            <a:xfrm>
              <a:off x="2067900" y="3001775"/>
              <a:ext cx="293400" cy="392225"/>
            </a:xfrm>
            <a:custGeom>
              <a:avLst/>
              <a:gdLst/>
              <a:ahLst/>
              <a:cxnLst/>
              <a:rect l="l" t="t" r="r" b="b"/>
              <a:pathLst>
                <a:path w="11736" h="15689" extrusionOk="0">
                  <a:moveTo>
                    <a:pt x="5035" y="0"/>
                  </a:moveTo>
                  <a:cubicBezTo>
                    <a:pt x="4719" y="0"/>
                    <a:pt x="4505" y="169"/>
                    <a:pt x="4235" y="338"/>
                  </a:cubicBezTo>
                  <a:cubicBezTo>
                    <a:pt x="3751" y="641"/>
                    <a:pt x="1452" y="2153"/>
                    <a:pt x="545" y="2697"/>
                  </a:cubicBezTo>
                  <a:cubicBezTo>
                    <a:pt x="1" y="3121"/>
                    <a:pt x="1" y="3605"/>
                    <a:pt x="61" y="4573"/>
                  </a:cubicBezTo>
                  <a:cubicBezTo>
                    <a:pt x="61" y="4573"/>
                    <a:pt x="727" y="10682"/>
                    <a:pt x="848" y="12194"/>
                  </a:cubicBezTo>
                  <a:cubicBezTo>
                    <a:pt x="969" y="13222"/>
                    <a:pt x="1513" y="13283"/>
                    <a:pt x="2057" y="13585"/>
                  </a:cubicBezTo>
                  <a:cubicBezTo>
                    <a:pt x="2541" y="13948"/>
                    <a:pt x="4658" y="14916"/>
                    <a:pt x="5747" y="15461"/>
                  </a:cubicBezTo>
                  <a:cubicBezTo>
                    <a:pt x="6051" y="15624"/>
                    <a:pt x="6318" y="15688"/>
                    <a:pt x="6556" y="15688"/>
                  </a:cubicBezTo>
                  <a:cubicBezTo>
                    <a:pt x="6936" y="15688"/>
                    <a:pt x="7241" y="15525"/>
                    <a:pt x="7501" y="15340"/>
                  </a:cubicBezTo>
                  <a:lnTo>
                    <a:pt x="11070" y="13162"/>
                  </a:lnTo>
                  <a:cubicBezTo>
                    <a:pt x="11736" y="12678"/>
                    <a:pt x="11675" y="12497"/>
                    <a:pt x="11554" y="11771"/>
                  </a:cubicBezTo>
                  <a:cubicBezTo>
                    <a:pt x="11373" y="11045"/>
                    <a:pt x="10768" y="3847"/>
                    <a:pt x="10647" y="3302"/>
                  </a:cubicBezTo>
                  <a:cubicBezTo>
                    <a:pt x="10526" y="2697"/>
                    <a:pt x="10526" y="2637"/>
                    <a:pt x="10163" y="2395"/>
                  </a:cubicBezTo>
                  <a:cubicBezTo>
                    <a:pt x="9800" y="2214"/>
                    <a:pt x="7017" y="1125"/>
                    <a:pt x="6050" y="399"/>
                  </a:cubicBezTo>
                  <a:cubicBezTo>
                    <a:pt x="5596" y="105"/>
                    <a:pt x="5284" y="0"/>
                    <a:pt x="5035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8"/>
            <p:cNvSpPr/>
            <p:nvPr/>
          </p:nvSpPr>
          <p:spPr>
            <a:xfrm>
              <a:off x="2067900" y="3002625"/>
              <a:ext cx="293400" cy="390225"/>
            </a:xfrm>
            <a:custGeom>
              <a:avLst/>
              <a:gdLst/>
              <a:ahLst/>
              <a:cxnLst/>
              <a:rect l="l" t="t" r="r" b="b"/>
              <a:pathLst>
                <a:path w="11736" h="15609" extrusionOk="0">
                  <a:moveTo>
                    <a:pt x="4987" y="1"/>
                  </a:moveTo>
                  <a:cubicBezTo>
                    <a:pt x="4697" y="1"/>
                    <a:pt x="4492" y="144"/>
                    <a:pt x="4235" y="304"/>
                  </a:cubicBezTo>
                  <a:cubicBezTo>
                    <a:pt x="3811" y="667"/>
                    <a:pt x="1452" y="2119"/>
                    <a:pt x="606" y="2724"/>
                  </a:cubicBezTo>
                  <a:cubicBezTo>
                    <a:pt x="1" y="3087"/>
                    <a:pt x="1" y="3631"/>
                    <a:pt x="122" y="4539"/>
                  </a:cubicBezTo>
                  <a:cubicBezTo>
                    <a:pt x="122" y="4539"/>
                    <a:pt x="727" y="10648"/>
                    <a:pt x="908" y="12160"/>
                  </a:cubicBezTo>
                  <a:cubicBezTo>
                    <a:pt x="969" y="13128"/>
                    <a:pt x="1513" y="13188"/>
                    <a:pt x="2057" y="13551"/>
                  </a:cubicBezTo>
                  <a:cubicBezTo>
                    <a:pt x="2602" y="13854"/>
                    <a:pt x="4658" y="14822"/>
                    <a:pt x="5747" y="15427"/>
                  </a:cubicBezTo>
                  <a:cubicBezTo>
                    <a:pt x="6028" y="15556"/>
                    <a:pt x="6278" y="15609"/>
                    <a:pt x="6503" y="15609"/>
                  </a:cubicBezTo>
                  <a:cubicBezTo>
                    <a:pt x="6907" y="15609"/>
                    <a:pt x="7229" y="15439"/>
                    <a:pt x="7501" y="15245"/>
                  </a:cubicBezTo>
                  <a:lnTo>
                    <a:pt x="11010" y="13068"/>
                  </a:lnTo>
                  <a:cubicBezTo>
                    <a:pt x="11736" y="12644"/>
                    <a:pt x="11615" y="12402"/>
                    <a:pt x="11494" y="11676"/>
                  </a:cubicBezTo>
                  <a:cubicBezTo>
                    <a:pt x="11373" y="11011"/>
                    <a:pt x="10768" y="3873"/>
                    <a:pt x="10647" y="3268"/>
                  </a:cubicBezTo>
                  <a:cubicBezTo>
                    <a:pt x="10526" y="2663"/>
                    <a:pt x="10526" y="2603"/>
                    <a:pt x="10163" y="2421"/>
                  </a:cubicBezTo>
                  <a:cubicBezTo>
                    <a:pt x="9800" y="2180"/>
                    <a:pt x="7017" y="1091"/>
                    <a:pt x="6050" y="425"/>
                  </a:cubicBezTo>
                  <a:cubicBezTo>
                    <a:pt x="5567" y="113"/>
                    <a:pt x="5244" y="1"/>
                    <a:pt x="4987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8"/>
            <p:cNvSpPr/>
            <p:nvPr/>
          </p:nvSpPr>
          <p:spPr>
            <a:xfrm>
              <a:off x="2067900" y="3004150"/>
              <a:ext cx="291900" cy="387200"/>
            </a:xfrm>
            <a:custGeom>
              <a:avLst/>
              <a:gdLst/>
              <a:ahLst/>
              <a:cxnLst/>
              <a:rect l="l" t="t" r="r" b="b"/>
              <a:pathLst>
                <a:path w="11676" h="15488" extrusionOk="0">
                  <a:moveTo>
                    <a:pt x="4987" y="0"/>
                  </a:moveTo>
                  <a:cubicBezTo>
                    <a:pt x="4697" y="0"/>
                    <a:pt x="4492" y="143"/>
                    <a:pt x="4235" y="304"/>
                  </a:cubicBezTo>
                  <a:cubicBezTo>
                    <a:pt x="3811" y="606"/>
                    <a:pt x="1513" y="2058"/>
                    <a:pt x="606" y="2663"/>
                  </a:cubicBezTo>
                  <a:cubicBezTo>
                    <a:pt x="61" y="3026"/>
                    <a:pt x="1" y="3570"/>
                    <a:pt x="122" y="4478"/>
                  </a:cubicBezTo>
                  <a:cubicBezTo>
                    <a:pt x="122" y="4478"/>
                    <a:pt x="727" y="10526"/>
                    <a:pt x="908" y="12099"/>
                  </a:cubicBezTo>
                  <a:cubicBezTo>
                    <a:pt x="1029" y="13067"/>
                    <a:pt x="1573" y="13127"/>
                    <a:pt x="2057" y="13430"/>
                  </a:cubicBezTo>
                  <a:cubicBezTo>
                    <a:pt x="2602" y="13793"/>
                    <a:pt x="4658" y="14761"/>
                    <a:pt x="5747" y="15305"/>
                  </a:cubicBezTo>
                  <a:cubicBezTo>
                    <a:pt x="6007" y="15435"/>
                    <a:pt x="6243" y="15487"/>
                    <a:pt x="6462" y="15487"/>
                  </a:cubicBezTo>
                  <a:cubicBezTo>
                    <a:pt x="6855" y="15487"/>
                    <a:pt x="7190" y="15318"/>
                    <a:pt x="7501" y="15124"/>
                  </a:cubicBezTo>
                  <a:lnTo>
                    <a:pt x="11010" y="13007"/>
                  </a:lnTo>
                  <a:cubicBezTo>
                    <a:pt x="11675" y="12583"/>
                    <a:pt x="11615" y="12341"/>
                    <a:pt x="11494" y="11615"/>
                  </a:cubicBezTo>
                  <a:cubicBezTo>
                    <a:pt x="11312" y="10889"/>
                    <a:pt x="10707" y="3812"/>
                    <a:pt x="10586" y="3207"/>
                  </a:cubicBezTo>
                  <a:cubicBezTo>
                    <a:pt x="10465" y="2663"/>
                    <a:pt x="10526" y="2542"/>
                    <a:pt x="10163" y="2360"/>
                  </a:cubicBezTo>
                  <a:cubicBezTo>
                    <a:pt x="9739" y="2119"/>
                    <a:pt x="7017" y="1090"/>
                    <a:pt x="6050" y="425"/>
                  </a:cubicBezTo>
                  <a:cubicBezTo>
                    <a:pt x="5567" y="112"/>
                    <a:pt x="5244" y="0"/>
                    <a:pt x="4987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8"/>
            <p:cNvSpPr/>
            <p:nvPr/>
          </p:nvSpPr>
          <p:spPr>
            <a:xfrm>
              <a:off x="2069425" y="3004150"/>
              <a:ext cx="290375" cy="386825"/>
            </a:xfrm>
            <a:custGeom>
              <a:avLst/>
              <a:gdLst/>
              <a:ahLst/>
              <a:cxnLst/>
              <a:rect l="l" t="t" r="r" b="b"/>
              <a:pathLst>
                <a:path w="11615" h="15473" extrusionOk="0">
                  <a:moveTo>
                    <a:pt x="4926" y="0"/>
                  </a:moveTo>
                  <a:cubicBezTo>
                    <a:pt x="4636" y="0"/>
                    <a:pt x="4431" y="143"/>
                    <a:pt x="4174" y="304"/>
                  </a:cubicBezTo>
                  <a:cubicBezTo>
                    <a:pt x="3750" y="667"/>
                    <a:pt x="1452" y="2119"/>
                    <a:pt x="545" y="2723"/>
                  </a:cubicBezTo>
                  <a:cubicBezTo>
                    <a:pt x="0" y="3086"/>
                    <a:pt x="0" y="3570"/>
                    <a:pt x="61" y="4538"/>
                  </a:cubicBezTo>
                  <a:cubicBezTo>
                    <a:pt x="61" y="4538"/>
                    <a:pt x="726" y="10526"/>
                    <a:pt x="847" y="12039"/>
                  </a:cubicBezTo>
                  <a:cubicBezTo>
                    <a:pt x="968" y="13067"/>
                    <a:pt x="1512" y="13067"/>
                    <a:pt x="2057" y="13430"/>
                  </a:cubicBezTo>
                  <a:cubicBezTo>
                    <a:pt x="2541" y="13732"/>
                    <a:pt x="4597" y="14700"/>
                    <a:pt x="5686" y="15245"/>
                  </a:cubicBezTo>
                  <a:cubicBezTo>
                    <a:pt x="5966" y="15408"/>
                    <a:pt x="6219" y="15472"/>
                    <a:pt x="6452" y="15472"/>
                  </a:cubicBezTo>
                  <a:cubicBezTo>
                    <a:pt x="6823" y="15472"/>
                    <a:pt x="7143" y="15309"/>
                    <a:pt x="7440" y="15124"/>
                  </a:cubicBezTo>
                  <a:lnTo>
                    <a:pt x="10888" y="12946"/>
                  </a:lnTo>
                  <a:cubicBezTo>
                    <a:pt x="11614" y="12523"/>
                    <a:pt x="11554" y="12281"/>
                    <a:pt x="11372" y="11615"/>
                  </a:cubicBezTo>
                  <a:cubicBezTo>
                    <a:pt x="11251" y="10889"/>
                    <a:pt x="10646" y="3812"/>
                    <a:pt x="10525" y="3268"/>
                  </a:cubicBezTo>
                  <a:cubicBezTo>
                    <a:pt x="10404" y="2663"/>
                    <a:pt x="10404" y="2602"/>
                    <a:pt x="10041" y="2360"/>
                  </a:cubicBezTo>
                  <a:cubicBezTo>
                    <a:pt x="9678" y="2179"/>
                    <a:pt x="6956" y="1090"/>
                    <a:pt x="5989" y="425"/>
                  </a:cubicBezTo>
                  <a:cubicBezTo>
                    <a:pt x="5506" y="112"/>
                    <a:pt x="5183" y="0"/>
                    <a:pt x="4926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8"/>
            <p:cNvSpPr/>
            <p:nvPr/>
          </p:nvSpPr>
          <p:spPr>
            <a:xfrm>
              <a:off x="2069425" y="3005650"/>
              <a:ext cx="290375" cy="384175"/>
            </a:xfrm>
            <a:custGeom>
              <a:avLst/>
              <a:gdLst/>
              <a:ahLst/>
              <a:cxnLst/>
              <a:rect l="l" t="t" r="r" b="b"/>
              <a:pathLst>
                <a:path w="11615" h="15367" extrusionOk="0">
                  <a:moveTo>
                    <a:pt x="4950" y="1"/>
                  </a:moveTo>
                  <a:cubicBezTo>
                    <a:pt x="4653" y="1"/>
                    <a:pt x="4431" y="144"/>
                    <a:pt x="4174" y="304"/>
                  </a:cubicBezTo>
                  <a:cubicBezTo>
                    <a:pt x="3750" y="607"/>
                    <a:pt x="1452" y="2059"/>
                    <a:pt x="605" y="2663"/>
                  </a:cubicBezTo>
                  <a:cubicBezTo>
                    <a:pt x="0" y="3026"/>
                    <a:pt x="0" y="3571"/>
                    <a:pt x="121" y="4478"/>
                  </a:cubicBezTo>
                  <a:cubicBezTo>
                    <a:pt x="121" y="4478"/>
                    <a:pt x="726" y="10466"/>
                    <a:pt x="908" y="11979"/>
                  </a:cubicBezTo>
                  <a:cubicBezTo>
                    <a:pt x="968" y="12947"/>
                    <a:pt x="1512" y="13007"/>
                    <a:pt x="2057" y="13309"/>
                  </a:cubicBezTo>
                  <a:cubicBezTo>
                    <a:pt x="2541" y="13672"/>
                    <a:pt x="4597" y="14640"/>
                    <a:pt x="5686" y="15185"/>
                  </a:cubicBezTo>
                  <a:cubicBezTo>
                    <a:pt x="5946" y="15314"/>
                    <a:pt x="6182" y="15367"/>
                    <a:pt x="6401" y="15367"/>
                  </a:cubicBezTo>
                  <a:cubicBezTo>
                    <a:pt x="6794" y="15367"/>
                    <a:pt x="7129" y="15197"/>
                    <a:pt x="7440" y="15003"/>
                  </a:cubicBezTo>
                  <a:lnTo>
                    <a:pt x="10888" y="12886"/>
                  </a:lnTo>
                  <a:cubicBezTo>
                    <a:pt x="11614" y="12463"/>
                    <a:pt x="11493" y="12221"/>
                    <a:pt x="11372" y="11495"/>
                  </a:cubicBezTo>
                  <a:cubicBezTo>
                    <a:pt x="11251" y="10829"/>
                    <a:pt x="10646" y="3813"/>
                    <a:pt x="10465" y="3208"/>
                  </a:cubicBezTo>
                  <a:cubicBezTo>
                    <a:pt x="10344" y="2603"/>
                    <a:pt x="10404" y="2542"/>
                    <a:pt x="10041" y="2361"/>
                  </a:cubicBezTo>
                  <a:cubicBezTo>
                    <a:pt x="9678" y="2119"/>
                    <a:pt x="6956" y="1091"/>
                    <a:pt x="5989" y="425"/>
                  </a:cubicBezTo>
                  <a:cubicBezTo>
                    <a:pt x="5534" y="113"/>
                    <a:pt x="5213" y="1"/>
                    <a:pt x="4950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8"/>
            <p:cNvSpPr/>
            <p:nvPr/>
          </p:nvSpPr>
          <p:spPr>
            <a:xfrm>
              <a:off x="2070925" y="3006300"/>
              <a:ext cx="287350" cy="383150"/>
            </a:xfrm>
            <a:custGeom>
              <a:avLst/>
              <a:gdLst/>
              <a:ahLst/>
              <a:cxnLst/>
              <a:rect l="l" t="t" r="r" b="b"/>
              <a:pathLst>
                <a:path w="11494" h="15326" extrusionOk="0">
                  <a:moveTo>
                    <a:pt x="4944" y="1"/>
                  </a:moveTo>
                  <a:cubicBezTo>
                    <a:pt x="4629" y="1"/>
                    <a:pt x="4411" y="170"/>
                    <a:pt x="4174" y="339"/>
                  </a:cubicBezTo>
                  <a:cubicBezTo>
                    <a:pt x="3690" y="641"/>
                    <a:pt x="1452" y="2093"/>
                    <a:pt x="545" y="2637"/>
                  </a:cubicBezTo>
                  <a:cubicBezTo>
                    <a:pt x="1" y="3000"/>
                    <a:pt x="1" y="3545"/>
                    <a:pt x="61" y="4452"/>
                  </a:cubicBezTo>
                  <a:cubicBezTo>
                    <a:pt x="61" y="4452"/>
                    <a:pt x="727" y="10440"/>
                    <a:pt x="848" y="11953"/>
                  </a:cubicBezTo>
                  <a:cubicBezTo>
                    <a:pt x="968" y="12921"/>
                    <a:pt x="1513" y="12921"/>
                    <a:pt x="1997" y="13283"/>
                  </a:cubicBezTo>
                  <a:cubicBezTo>
                    <a:pt x="2541" y="13586"/>
                    <a:pt x="4537" y="14554"/>
                    <a:pt x="5626" y="15098"/>
                  </a:cubicBezTo>
                  <a:cubicBezTo>
                    <a:pt x="5906" y="15261"/>
                    <a:pt x="6159" y="15326"/>
                    <a:pt x="6392" y="15326"/>
                  </a:cubicBezTo>
                  <a:cubicBezTo>
                    <a:pt x="6763" y="15326"/>
                    <a:pt x="7083" y="15163"/>
                    <a:pt x="7380" y="14977"/>
                  </a:cubicBezTo>
                  <a:lnTo>
                    <a:pt x="10828" y="12860"/>
                  </a:lnTo>
                  <a:cubicBezTo>
                    <a:pt x="11494" y="12437"/>
                    <a:pt x="11433" y="12195"/>
                    <a:pt x="11252" y="11469"/>
                  </a:cubicBezTo>
                  <a:cubicBezTo>
                    <a:pt x="11131" y="10803"/>
                    <a:pt x="10526" y="3787"/>
                    <a:pt x="10405" y="3182"/>
                  </a:cubicBezTo>
                  <a:cubicBezTo>
                    <a:pt x="10284" y="2637"/>
                    <a:pt x="10344" y="2577"/>
                    <a:pt x="9981" y="2335"/>
                  </a:cubicBezTo>
                  <a:cubicBezTo>
                    <a:pt x="9558" y="2154"/>
                    <a:pt x="6896" y="1065"/>
                    <a:pt x="5929" y="399"/>
                  </a:cubicBezTo>
                  <a:cubicBezTo>
                    <a:pt x="5502" y="106"/>
                    <a:pt x="5193" y="1"/>
                    <a:pt x="4944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8"/>
            <p:cNvSpPr/>
            <p:nvPr/>
          </p:nvSpPr>
          <p:spPr>
            <a:xfrm>
              <a:off x="2070925" y="3007175"/>
              <a:ext cx="287350" cy="381150"/>
            </a:xfrm>
            <a:custGeom>
              <a:avLst/>
              <a:gdLst/>
              <a:ahLst/>
              <a:cxnLst/>
              <a:rect l="l" t="t" r="r" b="b"/>
              <a:pathLst>
                <a:path w="11494" h="15246" extrusionOk="0">
                  <a:moveTo>
                    <a:pt x="4896" y="0"/>
                  </a:moveTo>
                  <a:cubicBezTo>
                    <a:pt x="4607" y="0"/>
                    <a:pt x="4399" y="143"/>
                    <a:pt x="4174" y="304"/>
                  </a:cubicBezTo>
                  <a:cubicBezTo>
                    <a:pt x="3690" y="606"/>
                    <a:pt x="1452" y="2058"/>
                    <a:pt x="545" y="2663"/>
                  </a:cubicBezTo>
                  <a:cubicBezTo>
                    <a:pt x="1" y="3026"/>
                    <a:pt x="1" y="3510"/>
                    <a:pt x="122" y="4417"/>
                  </a:cubicBezTo>
                  <a:cubicBezTo>
                    <a:pt x="122" y="4417"/>
                    <a:pt x="727" y="10405"/>
                    <a:pt x="848" y="11857"/>
                  </a:cubicBezTo>
                  <a:cubicBezTo>
                    <a:pt x="968" y="12825"/>
                    <a:pt x="1513" y="12886"/>
                    <a:pt x="1997" y="13248"/>
                  </a:cubicBezTo>
                  <a:cubicBezTo>
                    <a:pt x="2541" y="13551"/>
                    <a:pt x="4537" y="14458"/>
                    <a:pt x="5626" y="15063"/>
                  </a:cubicBezTo>
                  <a:cubicBezTo>
                    <a:pt x="5886" y="15193"/>
                    <a:pt x="6122" y="15245"/>
                    <a:pt x="6341" y="15245"/>
                  </a:cubicBezTo>
                  <a:cubicBezTo>
                    <a:pt x="6734" y="15245"/>
                    <a:pt x="7069" y="15076"/>
                    <a:pt x="7380" y="14882"/>
                  </a:cubicBezTo>
                  <a:lnTo>
                    <a:pt x="10768" y="12765"/>
                  </a:lnTo>
                  <a:cubicBezTo>
                    <a:pt x="11494" y="12341"/>
                    <a:pt x="11373" y="12099"/>
                    <a:pt x="11252" y="11434"/>
                  </a:cubicBezTo>
                  <a:cubicBezTo>
                    <a:pt x="11131" y="10708"/>
                    <a:pt x="10526" y="3752"/>
                    <a:pt x="10405" y="3207"/>
                  </a:cubicBezTo>
                  <a:cubicBezTo>
                    <a:pt x="10284" y="2602"/>
                    <a:pt x="10284" y="2542"/>
                    <a:pt x="9921" y="2360"/>
                  </a:cubicBezTo>
                  <a:cubicBezTo>
                    <a:pt x="9558" y="2119"/>
                    <a:pt x="6896" y="1090"/>
                    <a:pt x="5929" y="425"/>
                  </a:cubicBezTo>
                  <a:cubicBezTo>
                    <a:pt x="5474" y="112"/>
                    <a:pt x="5153" y="0"/>
                    <a:pt x="4896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8"/>
            <p:cNvSpPr/>
            <p:nvPr/>
          </p:nvSpPr>
          <p:spPr>
            <a:xfrm>
              <a:off x="2072450" y="3008450"/>
              <a:ext cx="284325" cy="378425"/>
            </a:xfrm>
            <a:custGeom>
              <a:avLst/>
              <a:gdLst/>
              <a:ahLst/>
              <a:cxnLst/>
              <a:rect l="l" t="t" r="r" b="b"/>
              <a:pathLst>
                <a:path w="11373" h="15137" extrusionOk="0">
                  <a:moveTo>
                    <a:pt x="4865" y="0"/>
                  </a:moveTo>
                  <a:cubicBezTo>
                    <a:pt x="4559" y="0"/>
                    <a:pt x="4345" y="148"/>
                    <a:pt x="4113" y="313"/>
                  </a:cubicBezTo>
                  <a:cubicBezTo>
                    <a:pt x="3629" y="616"/>
                    <a:pt x="1391" y="2068"/>
                    <a:pt x="545" y="2612"/>
                  </a:cubicBezTo>
                  <a:cubicBezTo>
                    <a:pt x="0" y="2975"/>
                    <a:pt x="0" y="3519"/>
                    <a:pt x="61" y="4427"/>
                  </a:cubicBezTo>
                  <a:cubicBezTo>
                    <a:pt x="61" y="4427"/>
                    <a:pt x="666" y="10294"/>
                    <a:pt x="847" y="11806"/>
                  </a:cubicBezTo>
                  <a:cubicBezTo>
                    <a:pt x="907" y="12774"/>
                    <a:pt x="1452" y="12835"/>
                    <a:pt x="1996" y="13137"/>
                  </a:cubicBezTo>
                  <a:cubicBezTo>
                    <a:pt x="2480" y="13500"/>
                    <a:pt x="4476" y="14407"/>
                    <a:pt x="5565" y="14952"/>
                  </a:cubicBezTo>
                  <a:cubicBezTo>
                    <a:pt x="5832" y="15085"/>
                    <a:pt x="6074" y="15137"/>
                    <a:pt x="6295" y="15137"/>
                  </a:cubicBezTo>
                  <a:cubicBezTo>
                    <a:pt x="6675" y="15137"/>
                    <a:pt x="6991" y="14984"/>
                    <a:pt x="7259" y="14831"/>
                  </a:cubicBezTo>
                  <a:lnTo>
                    <a:pt x="10707" y="12714"/>
                  </a:lnTo>
                  <a:cubicBezTo>
                    <a:pt x="11372" y="12290"/>
                    <a:pt x="11312" y="12048"/>
                    <a:pt x="11191" y="11383"/>
                  </a:cubicBezTo>
                  <a:cubicBezTo>
                    <a:pt x="11009" y="10657"/>
                    <a:pt x="10404" y="3761"/>
                    <a:pt x="10283" y="3156"/>
                  </a:cubicBezTo>
                  <a:cubicBezTo>
                    <a:pt x="10162" y="2612"/>
                    <a:pt x="10223" y="2491"/>
                    <a:pt x="9860" y="2309"/>
                  </a:cubicBezTo>
                  <a:cubicBezTo>
                    <a:pt x="9497" y="2128"/>
                    <a:pt x="6835" y="1039"/>
                    <a:pt x="5868" y="374"/>
                  </a:cubicBezTo>
                  <a:cubicBezTo>
                    <a:pt x="5430" y="100"/>
                    <a:pt x="5116" y="0"/>
                    <a:pt x="4865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8"/>
            <p:cNvSpPr/>
            <p:nvPr/>
          </p:nvSpPr>
          <p:spPr>
            <a:xfrm>
              <a:off x="2072450" y="3008675"/>
              <a:ext cx="284325" cy="377750"/>
            </a:xfrm>
            <a:custGeom>
              <a:avLst/>
              <a:gdLst/>
              <a:ahLst/>
              <a:cxnLst/>
              <a:rect l="l" t="t" r="r" b="b"/>
              <a:pathLst>
                <a:path w="11373" h="15110" extrusionOk="0">
                  <a:moveTo>
                    <a:pt x="4835" y="0"/>
                  </a:moveTo>
                  <a:cubicBezTo>
                    <a:pt x="4546" y="0"/>
                    <a:pt x="4338" y="144"/>
                    <a:pt x="4113" y="304"/>
                  </a:cubicBezTo>
                  <a:cubicBezTo>
                    <a:pt x="3690" y="607"/>
                    <a:pt x="1452" y="2059"/>
                    <a:pt x="545" y="2603"/>
                  </a:cubicBezTo>
                  <a:cubicBezTo>
                    <a:pt x="0" y="3026"/>
                    <a:pt x="0" y="3510"/>
                    <a:pt x="121" y="4418"/>
                  </a:cubicBezTo>
                  <a:cubicBezTo>
                    <a:pt x="121" y="4418"/>
                    <a:pt x="726" y="10285"/>
                    <a:pt x="847" y="11797"/>
                  </a:cubicBezTo>
                  <a:cubicBezTo>
                    <a:pt x="968" y="12705"/>
                    <a:pt x="1512" y="12765"/>
                    <a:pt x="1996" y="13128"/>
                  </a:cubicBezTo>
                  <a:cubicBezTo>
                    <a:pt x="2480" y="13430"/>
                    <a:pt x="4476" y="14338"/>
                    <a:pt x="5565" y="14882"/>
                  </a:cubicBezTo>
                  <a:cubicBezTo>
                    <a:pt x="5845" y="15046"/>
                    <a:pt x="6098" y="15110"/>
                    <a:pt x="6328" y="15110"/>
                  </a:cubicBezTo>
                  <a:cubicBezTo>
                    <a:pt x="6693" y="15110"/>
                    <a:pt x="6999" y="14947"/>
                    <a:pt x="7259" y="14761"/>
                  </a:cubicBezTo>
                  <a:lnTo>
                    <a:pt x="10646" y="12644"/>
                  </a:lnTo>
                  <a:cubicBezTo>
                    <a:pt x="11372" y="12221"/>
                    <a:pt x="11251" y="12039"/>
                    <a:pt x="11130" y="11313"/>
                  </a:cubicBezTo>
                  <a:cubicBezTo>
                    <a:pt x="11009" y="10648"/>
                    <a:pt x="10404" y="3752"/>
                    <a:pt x="10283" y="3147"/>
                  </a:cubicBezTo>
                  <a:cubicBezTo>
                    <a:pt x="10162" y="2603"/>
                    <a:pt x="10162" y="2542"/>
                    <a:pt x="9860" y="2300"/>
                  </a:cubicBezTo>
                  <a:cubicBezTo>
                    <a:pt x="9497" y="2119"/>
                    <a:pt x="6835" y="1091"/>
                    <a:pt x="5868" y="425"/>
                  </a:cubicBezTo>
                  <a:cubicBezTo>
                    <a:pt x="5413" y="113"/>
                    <a:pt x="5092" y="0"/>
                    <a:pt x="4835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8"/>
            <p:cNvSpPr/>
            <p:nvPr/>
          </p:nvSpPr>
          <p:spPr>
            <a:xfrm>
              <a:off x="2073950" y="3010175"/>
              <a:ext cx="281300" cy="375125"/>
            </a:xfrm>
            <a:custGeom>
              <a:avLst/>
              <a:gdLst/>
              <a:ahLst/>
              <a:cxnLst/>
              <a:rect l="l" t="t" r="r" b="b"/>
              <a:pathLst>
                <a:path w="11252" h="15005" extrusionOk="0">
                  <a:moveTo>
                    <a:pt x="4775" y="1"/>
                  </a:moveTo>
                  <a:cubicBezTo>
                    <a:pt x="4486" y="1"/>
                    <a:pt x="4278" y="144"/>
                    <a:pt x="4053" y="305"/>
                  </a:cubicBezTo>
                  <a:cubicBezTo>
                    <a:pt x="3630" y="607"/>
                    <a:pt x="1392" y="1999"/>
                    <a:pt x="545" y="2603"/>
                  </a:cubicBezTo>
                  <a:cubicBezTo>
                    <a:pt x="1" y="2966"/>
                    <a:pt x="1" y="3450"/>
                    <a:pt x="61" y="4358"/>
                  </a:cubicBezTo>
                  <a:cubicBezTo>
                    <a:pt x="61" y="4358"/>
                    <a:pt x="666" y="10225"/>
                    <a:pt x="787" y="11677"/>
                  </a:cubicBezTo>
                  <a:cubicBezTo>
                    <a:pt x="908" y="12645"/>
                    <a:pt x="1452" y="12705"/>
                    <a:pt x="1936" y="13007"/>
                  </a:cubicBezTo>
                  <a:cubicBezTo>
                    <a:pt x="2481" y="13370"/>
                    <a:pt x="4416" y="14278"/>
                    <a:pt x="5505" y="14822"/>
                  </a:cubicBezTo>
                  <a:cubicBezTo>
                    <a:pt x="5765" y="14952"/>
                    <a:pt x="6001" y="15004"/>
                    <a:pt x="6217" y="15004"/>
                  </a:cubicBezTo>
                  <a:cubicBezTo>
                    <a:pt x="6605" y="15004"/>
                    <a:pt x="6927" y="14835"/>
                    <a:pt x="7199" y="14641"/>
                  </a:cubicBezTo>
                  <a:lnTo>
                    <a:pt x="10586" y="12584"/>
                  </a:lnTo>
                  <a:cubicBezTo>
                    <a:pt x="11252" y="12161"/>
                    <a:pt x="11191" y="11919"/>
                    <a:pt x="11070" y="11253"/>
                  </a:cubicBezTo>
                  <a:cubicBezTo>
                    <a:pt x="10889" y="10588"/>
                    <a:pt x="10344" y="3692"/>
                    <a:pt x="10223" y="3148"/>
                  </a:cubicBezTo>
                  <a:cubicBezTo>
                    <a:pt x="10102" y="2543"/>
                    <a:pt x="10102" y="2482"/>
                    <a:pt x="9739" y="2301"/>
                  </a:cubicBezTo>
                  <a:cubicBezTo>
                    <a:pt x="9376" y="2059"/>
                    <a:pt x="6715" y="1031"/>
                    <a:pt x="5808" y="426"/>
                  </a:cubicBezTo>
                  <a:cubicBezTo>
                    <a:pt x="5353" y="113"/>
                    <a:pt x="5032" y="1"/>
                    <a:pt x="4775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8"/>
            <p:cNvSpPr/>
            <p:nvPr/>
          </p:nvSpPr>
          <p:spPr>
            <a:xfrm>
              <a:off x="2073950" y="3011325"/>
              <a:ext cx="281300" cy="373600"/>
            </a:xfrm>
            <a:custGeom>
              <a:avLst/>
              <a:gdLst/>
              <a:ahLst/>
              <a:cxnLst/>
              <a:rect l="l" t="t" r="r" b="b"/>
              <a:pathLst>
                <a:path w="11252" h="14944" extrusionOk="0">
                  <a:moveTo>
                    <a:pt x="4782" y="0"/>
                  </a:moveTo>
                  <a:cubicBezTo>
                    <a:pt x="4489" y="0"/>
                    <a:pt x="4280" y="129"/>
                    <a:pt x="4053" y="259"/>
                  </a:cubicBezTo>
                  <a:cubicBezTo>
                    <a:pt x="3630" y="561"/>
                    <a:pt x="1392" y="2013"/>
                    <a:pt x="545" y="2557"/>
                  </a:cubicBezTo>
                  <a:cubicBezTo>
                    <a:pt x="1" y="2920"/>
                    <a:pt x="1" y="3465"/>
                    <a:pt x="61" y="4312"/>
                  </a:cubicBezTo>
                  <a:cubicBezTo>
                    <a:pt x="61" y="4312"/>
                    <a:pt x="666" y="10179"/>
                    <a:pt x="847" y="11631"/>
                  </a:cubicBezTo>
                  <a:cubicBezTo>
                    <a:pt x="968" y="12599"/>
                    <a:pt x="1452" y="12599"/>
                    <a:pt x="1997" y="12961"/>
                  </a:cubicBezTo>
                  <a:cubicBezTo>
                    <a:pt x="2481" y="13264"/>
                    <a:pt x="4416" y="14171"/>
                    <a:pt x="5505" y="14716"/>
                  </a:cubicBezTo>
                  <a:cubicBezTo>
                    <a:pt x="5785" y="14879"/>
                    <a:pt x="6038" y="14943"/>
                    <a:pt x="6268" y="14943"/>
                  </a:cubicBezTo>
                  <a:cubicBezTo>
                    <a:pt x="6633" y="14943"/>
                    <a:pt x="6939" y="14780"/>
                    <a:pt x="7199" y="14595"/>
                  </a:cubicBezTo>
                  <a:lnTo>
                    <a:pt x="10586" y="12538"/>
                  </a:lnTo>
                  <a:cubicBezTo>
                    <a:pt x="11252" y="12115"/>
                    <a:pt x="11131" y="11873"/>
                    <a:pt x="11010" y="11207"/>
                  </a:cubicBezTo>
                  <a:cubicBezTo>
                    <a:pt x="10889" y="10481"/>
                    <a:pt x="10284" y="3646"/>
                    <a:pt x="10163" y="3102"/>
                  </a:cubicBezTo>
                  <a:cubicBezTo>
                    <a:pt x="10042" y="2557"/>
                    <a:pt x="10102" y="2497"/>
                    <a:pt x="9739" y="2255"/>
                  </a:cubicBezTo>
                  <a:cubicBezTo>
                    <a:pt x="9376" y="2073"/>
                    <a:pt x="6715" y="1045"/>
                    <a:pt x="5808" y="380"/>
                  </a:cubicBezTo>
                  <a:cubicBezTo>
                    <a:pt x="5357" y="98"/>
                    <a:pt x="5038" y="0"/>
                    <a:pt x="4782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8"/>
            <p:cNvSpPr/>
            <p:nvPr/>
          </p:nvSpPr>
          <p:spPr>
            <a:xfrm>
              <a:off x="2073950" y="3011700"/>
              <a:ext cx="279800" cy="372075"/>
            </a:xfrm>
            <a:custGeom>
              <a:avLst/>
              <a:gdLst/>
              <a:ahLst/>
              <a:cxnLst/>
              <a:rect l="l" t="t" r="r" b="b"/>
              <a:pathLst>
                <a:path w="11192" h="14883" extrusionOk="0">
                  <a:moveTo>
                    <a:pt x="4775" y="0"/>
                  </a:moveTo>
                  <a:cubicBezTo>
                    <a:pt x="4486" y="0"/>
                    <a:pt x="4278" y="144"/>
                    <a:pt x="4053" y="304"/>
                  </a:cubicBezTo>
                  <a:cubicBezTo>
                    <a:pt x="3630" y="607"/>
                    <a:pt x="1452" y="1998"/>
                    <a:pt x="545" y="2603"/>
                  </a:cubicBezTo>
                  <a:cubicBezTo>
                    <a:pt x="1" y="2966"/>
                    <a:pt x="1" y="3450"/>
                    <a:pt x="122" y="4357"/>
                  </a:cubicBezTo>
                  <a:cubicBezTo>
                    <a:pt x="122" y="4357"/>
                    <a:pt x="727" y="10164"/>
                    <a:pt x="847" y="11616"/>
                  </a:cubicBezTo>
                  <a:cubicBezTo>
                    <a:pt x="968" y="12523"/>
                    <a:pt x="1513" y="12584"/>
                    <a:pt x="1997" y="12886"/>
                  </a:cubicBezTo>
                  <a:cubicBezTo>
                    <a:pt x="2481" y="13249"/>
                    <a:pt x="4477" y="14156"/>
                    <a:pt x="5505" y="14701"/>
                  </a:cubicBezTo>
                  <a:cubicBezTo>
                    <a:pt x="5765" y="14830"/>
                    <a:pt x="6001" y="14883"/>
                    <a:pt x="6217" y="14883"/>
                  </a:cubicBezTo>
                  <a:cubicBezTo>
                    <a:pt x="6605" y="14883"/>
                    <a:pt x="6927" y="14713"/>
                    <a:pt x="7199" y="14519"/>
                  </a:cubicBezTo>
                  <a:lnTo>
                    <a:pt x="10526" y="12463"/>
                  </a:lnTo>
                  <a:cubicBezTo>
                    <a:pt x="11191" y="12039"/>
                    <a:pt x="11131" y="11858"/>
                    <a:pt x="11010" y="11132"/>
                  </a:cubicBezTo>
                  <a:cubicBezTo>
                    <a:pt x="10889" y="10466"/>
                    <a:pt x="10284" y="3692"/>
                    <a:pt x="10163" y="3087"/>
                  </a:cubicBezTo>
                  <a:cubicBezTo>
                    <a:pt x="10042" y="2542"/>
                    <a:pt x="10042" y="2482"/>
                    <a:pt x="9679" y="2300"/>
                  </a:cubicBezTo>
                  <a:cubicBezTo>
                    <a:pt x="9376" y="2058"/>
                    <a:pt x="6715" y="1030"/>
                    <a:pt x="5808" y="425"/>
                  </a:cubicBezTo>
                  <a:cubicBezTo>
                    <a:pt x="5353" y="113"/>
                    <a:pt x="5032" y="0"/>
                    <a:pt x="4775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8"/>
            <p:cNvSpPr/>
            <p:nvPr/>
          </p:nvSpPr>
          <p:spPr>
            <a:xfrm>
              <a:off x="2075475" y="3012975"/>
              <a:ext cx="278275" cy="369375"/>
            </a:xfrm>
            <a:custGeom>
              <a:avLst/>
              <a:gdLst/>
              <a:ahLst/>
              <a:cxnLst/>
              <a:rect l="l" t="t" r="r" b="b"/>
              <a:pathLst>
                <a:path w="11131" h="14775" extrusionOk="0">
                  <a:moveTo>
                    <a:pt x="4764" y="0"/>
                  </a:moveTo>
                  <a:cubicBezTo>
                    <a:pt x="4468" y="0"/>
                    <a:pt x="4258" y="148"/>
                    <a:pt x="3992" y="314"/>
                  </a:cubicBezTo>
                  <a:cubicBezTo>
                    <a:pt x="3569" y="616"/>
                    <a:pt x="1391" y="2007"/>
                    <a:pt x="545" y="2552"/>
                  </a:cubicBezTo>
                  <a:cubicBezTo>
                    <a:pt x="0" y="2915"/>
                    <a:pt x="0" y="3399"/>
                    <a:pt x="61" y="4306"/>
                  </a:cubicBezTo>
                  <a:cubicBezTo>
                    <a:pt x="61" y="4306"/>
                    <a:pt x="666" y="10052"/>
                    <a:pt x="847" y="11504"/>
                  </a:cubicBezTo>
                  <a:cubicBezTo>
                    <a:pt x="907" y="12472"/>
                    <a:pt x="1452" y="12533"/>
                    <a:pt x="1936" y="12835"/>
                  </a:cubicBezTo>
                  <a:cubicBezTo>
                    <a:pt x="2420" y="13137"/>
                    <a:pt x="4416" y="14045"/>
                    <a:pt x="5444" y="14589"/>
                  </a:cubicBezTo>
                  <a:cubicBezTo>
                    <a:pt x="5711" y="14723"/>
                    <a:pt x="5945" y="14774"/>
                    <a:pt x="6158" y="14774"/>
                  </a:cubicBezTo>
                  <a:cubicBezTo>
                    <a:pt x="6526" y="14774"/>
                    <a:pt x="6832" y="14621"/>
                    <a:pt x="7138" y="14468"/>
                  </a:cubicBezTo>
                  <a:lnTo>
                    <a:pt x="10465" y="12412"/>
                  </a:lnTo>
                  <a:cubicBezTo>
                    <a:pt x="11130" y="11988"/>
                    <a:pt x="11009" y="11746"/>
                    <a:pt x="10888" y="11081"/>
                  </a:cubicBezTo>
                  <a:cubicBezTo>
                    <a:pt x="10767" y="10415"/>
                    <a:pt x="10162" y="3641"/>
                    <a:pt x="10041" y="3096"/>
                  </a:cubicBezTo>
                  <a:cubicBezTo>
                    <a:pt x="9981" y="2552"/>
                    <a:pt x="9981" y="2431"/>
                    <a:pt x="9618" y="2249"/>
                  </a:cubicBezTo>
                  <a:cubicBezTo>
                    <a:pt x="9255" y="2068"/>
                    <a:pt x="6654" y="1040"/>
                    <a:pt x="5747" y="374"/>
                  </a:cubicBezTo>
                  <a:cubicBezTo>
                    <a:pt x="5309" y="101"/>
                    <a:pt x="5008" y="0"/>
                    <a:pt x="4764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8"/>
            <p:cNvSpPr/>
            <p:nvPr/>
          </p:nvSpPr>
          <p:spPr>
            <a:xfrm>
              <a:off x="2075475" y="3013200"/>
              <a:ext cx="276750" cy="369075"/>
            </a:xfrm>
            <a:custGeom>
              <a:avLst/>
              <a:gdLst/>
              <a:ahLst/>
              <a:cxnLst/>
              <a:rect l="l" t="t" r="r" b="b"/>
              <a:pathLst>
                <a:path w="11070" h="14763" extrusionOk="0">
                  <a:moveTo>
                    <a:pt x="4736" y="1"/>
                  </a:moveTo>
                  <a:cubicBezTo>
                    <a:pt x="4455" y="1"/>
                    <a:pt x="4249" y="144"/>
                    <a:pt x="3992" y="305"/>
                  </a:cubicBezTo>
                  <a:cubicBezTo>
                    <a:pt x="3569" y="607"/>
                    <a:pt x="1391" y="1998"/>
                    <a:pt x="545" y="2543"/>
                  </a:cubicBezTo>
                  <a:cubicBezTo>
                    <a:pt x="0" y="2906"/>
                    <a:pt x="0" y="3450"/>
                    <a:pt x="121" y="4297"/>
                  </a:cubicBezTo>
                  <a:cubicBezTo>
                    <a:pt x="121" y="4297"/>
                    <a:pt x="726" y="10043"/>
                    <a:pt x="847" y="11495"/>
                  </a:cubicBezTo>
                  <a:cubicBezTo>
                    <a:pt x="968" y="12403"/>
                    <a:pt x="1452" y="12463"/>
                    <a:pt x="1936" y="12765"/>
                  </a:cubicBezTo>
                  <a:cubicBezTo>
                    <a:pt x="2480" y="13128"/>
                    <a:pt x="4416" y="14036"/>
                    <a:pt x="5444" y="14580"/>
                  </a:cubicBezTo>
                  <a:cubicBezTo>
                    <a:pt x="5704" y="14710"/>
                    <a:pt x="5932" y="14762"/>
                    <a:pt x="6141" y="14762"/>
                  </a:cubicBezTo>
                  <a:cubicBezTo>
                    <a:pt x="6516" y="14762"/>
                    <a:pt x="6827" y="14593"/>
                    <a:pt x="7138" y="14399"/>
                  </a:cubicBezTo>
                  <a:lnTo>
                    <a:pt x="10404" y="12342"/>
                  </a:lnTo>
                  <a:cubicBezTo>
                    <a:pt x="11070" y="11979"/>
                    <a:pt x="11009" y="11737"/>
                    <a:pt x="10888" y="11072"/>
                  </a:cubicBezTo>
                  <a:cubicBezTo>
                    <a:pt x="10767" y="10406"/>
                    <a:pt x="10162" y="3632"/>
                    <a:pt x="10041" y="3087"/>
                  </a:cubicBezTo>
                  <a:cubicBezTo>
                    <a:pt x="9920" y="2543"/>
                    <a:pt x="9981" y="2482"/>
                    <a:pt x="9618" y="2301"/>
                  </a:cubicBezTo>
                  <a:cubicBezTo>
                    <a:pt x="9255" y="2059"/>
                    <a:pt x="6654" y="1031"/>
                    <a:pt x="5747" y="426"/>
                  </a:cubicBezTo>
                  <a:cubicBezTo>
                    <a:pt x="5292" y="113"/>
                    <a:pt x="4984" y="1"/>
                    <a:pt x="4736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8"/>
            <p:cNvSpPr/>
            <p:nvPr/>
          </p:nvSpPr>
          <p:spPr>
            <a:xfrm>
              <a:off x="2076975" y="3014475"/>
              <a:ext cx="275250" cy="366350"/>
            </a:xfrm>
            <a:custGeom>
              <a:avLst/>
              <a:gdLst/>
              <a:ahLst/>
              <a:cxnLst/>
              <a:rect l="l" t="t" r="r" b="b"/>
              <a:pathLst>
                <a:path w="11010" h="14654" extrusionOk="0">
                  <a:moveTo>
                    <a:pt x="4709" y="1"/>
                  </a:moveTo>
                  <a:cubicBezTo>
                    <a:pt x="4421" y="1"/>
                    <a:pt x="4225" y="149"/>
                    <a:pt x="3993" y="314"/>
                  </a:cubicBezTo>
                  <a:cubicBezTo>
                    <a:pt x="3509" y="617"/>
                    <a:pt x="1392" y="2008"/>
                    <a:pt x="545" y="2552"/>
                  </a:cubicBezTo>
                  <a:cubicBezTo>
                    <a:pt x="1" y="2915"/>
                    <a:pt x="1" y="3399"/>
                    <a:pt x="61" y="4246"/>
                  </a:cubicBezTo>
                  <a:cubicBezTo>
                    <a:pt x="61" y="4246"/>
                    <a:pt x="666" y="9992"/>
                    <a:pt x="787" y="11444"/>
                  </a:cubicBezTo>
                  <a:cubicBezTo>
                    <a:pt x="908" y="12352"/>
                    <a:pt x="1452" y="12412"/>
                    <a:pt x="1936" y="12714"/>
                  </a:cubicBezTo>
                  <a:cubicBezTo>
                    <a:pt x="2420" y="13017"/>
                    <a:pt x="4356" y="13924"/>
                    <a:pt x="5384" y="14469"/>
                  </a:cubicBezTo>
                  <a:cubicBezTo>
                    <a:pt x="5651" y="14602"/>
                    <a:pt x="5885" y="14654"/>
                    <a:pt x="6095" y="14654"/>
                  </a:cubicBezTo>
                  <a:cubicBezTo>
                    <a:pt x="6458" y="14654"/>
                    <a:pt x="6750" y="14501"/>
                    <a:pt x="7017" y="14348"/>
                  </a:cubicBezTo>
                  <a:lnTo>
                    <a:pt x="10344" y="12291"/>
                  </a:lnTo>
                  <a:cubicBezTo>
                    <a:pt x="11010" y="11868"/>
                    <a:pt x="10889" y="11686"/>
                    <a:pt x="10768" y="10960"/>
                  </a:cubicBezTo>
                  <a:cubicBezTo>
                    <a:pt x="10647" y="10295"/>
                    <a:pt x="10102" y="3641"/>
                    <a:pt x="9981" y="3097"/>
                  </a:cubicBezTo>
                  <a:cubicBezTo>
                    <a:pt x="9860" y="2492"/>
                    <a:pt x="9860" y="2431"/>
                    <a:pt x="9497" y="2250"/>
                  </a:cubicBezTo>
                  <a:cubicBezTo>
                    <a:pt x="9195" y="2068"/>
                    <a:pt x="6594" y="1040"/>
                    <a:pt x="5687" y="375"/>
                  </a:cubicBezTo>
                  <a:cubicBezTo>
                    <a:pt x="5249" y="101"/>
                    <a:pt x="4948" y="1"/>
                    <a:pt x="4709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8"/>
            <p:cNvSpPr/>
            <p:nvPr/>
          </p:nvSpPr>
          <p:spPr>
            <a:xfrm>
              <a:off x="2076975" y="3015325"/>
              <a:ext cx="273750" cy="364400"/>
            </a:xfrm>
            <a:custGeom>
              <a:avLst/>
              <a:gdLst/>
              <a:ahLst/>
              <a:cxnLst/>
              <a:rect l="l" t="t" r="r" b="b"/>
              <a:pathLst>
                <a:path w="10950" h="14576" extrusionOk="0">
                  <a:moveTo>
                    <a:pt x="4652" y="0"/>
                  </a:moveTo>
                  <a:cubicBezTo>
                    <a:pt x="4398" y="0"/>
                    <a:pt x="4212" y="124"/>
                    <a:pt x="3993" y="280"/>
                  </a:cubicBezTo>
                  <a:cubicBezTo>
                    <a:pt x="3569" y="583"/>
                    <a:pt x="1392" y="1974"/>
                    <a:pt x="545" y="2518"/>
                  </a:cubicBezTo>
                  <a:cubicBezTo>
                    <a:pt x="1" y="2881"/>
                    <a:pt x="1" y="3365"/>
                    <a:pt x="122" y="4273"/>
                  </a:cubicBezTo>
                  <a:cubicBezTo>
                    <a:pt x="122" y="4273"/>
                    <a:pt x="666" y="9958"/>
                    <a:pt x="847" y="11350"/>
                  </a:cubicBezTo>
                  <a:cubicBezTo>
                    <a:pt x="908" y="12318"/>
                    <a:pt x="1452" y="12318"/>
                    <a:pt x="1936" y="12680"/>
                  </a:cubicBezTo>
                  <a:cubicBezTo>
                    <a:pt x="2420" y="12983"/>
                    <a:pt x="4356" y="13890"/>
                    <a:pt x="5384" y="14374"/>
                  </a:cubicBezTo>
                  <a:cubicBezTo>
                    <a:pt x="5670" y="14517"/>
                    <a:pt x="5918" y="14576"/>
                    <a:pt x="6140" y="14576"/>
                  </a:cubicBezTo>
                  <a:cubicBezTo>
                    <a:pt x="6482" y="14576"/>
                    <a:pt x="6761" y="14437"/>
                    <a:pt x="7017" y="14253"/>
                  </a:cubicBezTo>
                  <a:lnTo>
                    <a:pt x="10344" y="12257"/>
                  </a:lnTo>
                  <a:cubicBezTo>
                    <a:pt x="10949" y="11834"/>
                    <a:pt x="10889" y="11592"/>
                    <a:pt x="10768" y="10926"/>
                  </a:cubicBezTo>
                  <a:cubicBezTo>
                    <a:pt x="10647" y="10261"/>
                    <a:pt x="10042" y="3607"/>
                    <a:pt x="9921" y="3063"/>
                  </a:cubicBezTo>
                  <a:cubicBezTo>
                    <a:pt x="9800" y="2518"/>
                    <a:pt x="9860" y="2458"/>
                    <a:pt x="9497" y="2216"/>
                  </a:cubicBezTo>
                  <a:cubicBezTo>
                    <a:pt x="9134" y="2034"/>
                    <a:pt x="6594" y="1006"/>
                    <a:pt x="5626" y="401"/>
                  </a:cubicBezTo>
                  <a:cubicBezTo>
                    <a:pt x="5187" y="109"/>
                    <a:pt x="4890" y="0"/>
                    <a:pt x="4652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8"/>
            <p:cNvSpPr/>
            <p:nvPr/>
          </p:nvSpPr>
          <p:spPr>
            <a:xfrm>
              <a:off x="2078500" y="3016000"/>
              <a:ext cx="272225" cy="363250"/>
            </a:xfrm>
            <a:custGeom>
              <a:avLst/>
              <a:gdLst/>
              <a:ahLst/>
              <a:cxnLst/>
              <a:rect l="l" t="t" r="r" b="b"/>
              <a:pathLst>
                <a:path w="10889" h="14530" extrusionOk="0">
                  <a:moveTo>
                    <a:pt x="4638" y="0"/>
                  </a:moveTo>
                  <a:cubicBezTo>
                    <a:pt x="4360" y="0"/>
                    <a:pt x="4164" y="148"/>
                    <a:pt x="3932" y="314"/>
                  </a:cubicBezTo>
                  <a:cubicBezTo>
                    <a:pt x="3508" y="616"/>
                    <a:pt x="1331" y="2007"/>
                    <a:pt x="484" y="2552"/>
                  </a:cubicBezTo>
                  <a:cubicBezTo>
                    <a:pt x="0" y="2854"/>
                    <a:pt x="0" y="3399"/>
                    <a:pt x="61" y="4246"/>
                  </a:cubicBezTo>
                  <a:cubicBezTo>
                    <a:pt x="61" y="4246"/>
                    <a:pt x="665" y="9871"/>
                    <a:pt x="786" y="11323"/>
                  </a:cubicBezTo>
                  <a:cubicBezTo>
                    <a:pt x="907" y="12230"/>
                    <a:pt x="1391" y="12291"/>
                    <a:pt x="1875" y="12593"/>
                  </a:cubicBezTo>
                  <a:cubicBezTo>
                    <a:pt x="2359" y="12895"/>
                    <a:pt x="4295" y="13803"/>
                    <a:pt x="5323" y="14347"/>
                  </a:cubicBezTo>
                  <a:cubicBezTo>
                    <a:pt x="5583" y="14477"/>
                    <a:pt x="5811" y="14529"/>
                    <a:pt x="6017" y="14529"/>
                  </a:cubicBezTo>
                  <a:cubicBezTo>
                    <a:pt x="6387" y="14529"/>
                    <a:pt x="6684" y="14360"/>
                    <a:pt x="6956" y="14166"/>
                  </a:cubicBezTo>
                  <a:lnTo>
                    <a:pt x="10223" y="12170"/>
                  </a:lnTo>
                  <a:cubicBezTo>
                    <a:pt x="10888" y="11746"/>
                    <a:pt x="10828" y="11565"/>
                    <a:pt x="10707" y="10899"/>
                  </a:cubicBezTo>
                  <a:cubicBezTo>
                    <a:pt x="10525" y="10234"/>
                    <a:pt x="9981" y="3580"/>
                    <a:pt x="9860" y="3036"/>
                  </a:cubicBezTo>
                  <a:cubicBezTo>
                    <a:pt x="9739" y="2491"/>
                    <a:pt x="9799" y="2431"/>
                    <a:pt x="9436" y="2249"/>
                  </a:cubicBezTo>
                  <a:cubicBezTo>
                    <a:pt x="9073" y="2007"/>
                    <a:pt x="6533" y="1040"/>
                    <a:pt x="5565" y="374"/>
                  </a:cubicBezTo>
                  <a:cubicBezTo>
                    <a:pt x="5155" y="101"/>
                    <a:pt x="4868" y="0"/>
                    <a:pt x="463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8"/>
            <p:cNvSpPr/>
            <p:nvPr/>
          </p:nvSpPr>
          <p:spPr>
            <a:xfrm>
              <a:off x="2078500" y="3017375"/>
              <a:ext cx="270700" cy="360425"/>
            </a:xfrm>
            <a:custGeom>
              <a:avLst/>
              <a:gdLst/>
              <a:ahLst/>
              <a:cxnLst/>
              <a:rect l="l" t="t" r="r" b="b"/>
              <a:pathLst>
                <a:path w="10828" h="14417" extrusionOk="0">
                  <a:moveTo>
                    <a:pt x="4618" y="0"/>
                  </a:moveTo>
                  <a:cubicBezTo>
                    <a:pt x="4350" y="0"/>
                    <a:pt x="4158" y="129"/>
                    <a:pt x="3932" y="259"/>
                  </a:cubicBezTo>
                  <a:cubicBezTo>
                    <a:pt x="3508" y="561"/>
                    <a:pt x="1391" y="1952"/>
                    <a:pt x="545" y="2497"/>
                  </a:cubicBezTo>
                  <a:cubicBezTo>
                    <a:pt x="0" y="2860"/>
                    <a:pt x="0" y="3344"/>
                    <a:pt x="61" y="4191"/>
                  </a:cubicBezTo>
                  <a:cubicBezTo>
                    <a:pt x="61" y="4191"/>
                    <a:pt x="665" y="9816"/>
                    <a:pt x="786" y="11268"/>
                  </a:cubicBezTo>
                  <a:cubicBezTo>
                    <a:pt x="907" y="12175"/>
                    <a:pt x="1391" y="12175"/>
                    <a:pt x="1875" y="12538"/>
                  </a:cubicBezTo>
                  <a:cubicBezTo>
                    <a:pt x="2359" y="12840"/>
                    <a:pt x="4295" y="13748"/>
                    <a:pt x="5323" y="14232"/>
                  </a:cubicBezTo>
                  <a:cubicBezTo>
                    <a:pt x="5590" y="14365"/>
                    <a:pt x="5824" y="14417"/>
                    <a:pt x="6034" y="14417"/>
                  </a:cubicBezTo>
                  <a:cubicBezTo>
                    <a:pt x="6397" y="14417"/>
                    <a:pt x="6689" y="14264"/>
                    <a:pt x="6956" y="14111"/>
                  </a:cubicBezTo>
                  <a:lnTo>
                    <a:pt x="10223" y="12115"/>
                  </a:lnTo>
                  <a:cubicBezTo>
                    <a:pt x="10828" y="11691"/>
                    <a:pt x="10767" y="11449"/>
                    <a:pt x="10646" y="10844"/>
                  </a:cubicBezTo>
                  <a:cubicBezTo>
                    <a:pt x="10525" y="10179"/>
                    <a:pt x="9920" y="3586"/>
                    <a:pt x="9860" y="3041"/>
                  </a:cubicBezTo>
                  <a:cubicBezTo>
                    <a:pt x="9739" y="2497"/>
                    <a:pt x="9739" y="2376"/>
                    <a:pt x="9376" y="2194"/>
                  </a:cubicBezTo>
                  <a:cubicBezTo>
                    <a:pt x="9073" y="2013"/>
                    <a:pt x="6533" y="985"/>
                    <a:pt x="5565" y="380"/>
                  </a:cubicBezTo>
                  <a:cubicBezTo>
                    <a:pt x="5143" y="98"/>
                    <a:pt x="4851" y="0"/>
                    <a:pt x="4618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8"/>
            <p:cNvSpPr/>
            <p:nvPr/>
          </p:nvSpPr>
          <p:spPr>
            <a:xfrm>
              <a:off x="2078500" y="3017750"/>
              <a:ext cx="270700" cy="359975"/>
            </a:xfrm>
            <a:custGeom>
              <a:avLst/>
              <a:gdLst/>
              <a:ahLst/>
              <a:cxnLst/>
              <a:rect l="l" t="t" r="r" b="b"/>
              <a:pathLst>
                <a:path w="10828" h="14399" extrusionOk="0">
                  <a:moveTo>
                    <a:pt x="4612" y="0"/>
                  </a:moveTo>
                  <a:cubicBezTo>
                    <a:pt x="4347" y="0"/>
                    <a:pt x="4156" y="144"/>
                    <a:pt x="3932" y="304"/>
                  </a:cubicBezTo>
                  <a:cubicBezTo>
                    <a:pt x="3508" y="607"/>
                    <a:pt x="1391" y="1937"/>
                    <a:pt x="545" y="2482"/>
                  </a:cubicBezTo>
                  <a:cubicBezTo>
                    <a:pt x="61" y="2845"/>
                    <a:pt x="0" y="3329"/>
                    <a:pt x="121" y="4176"/>
                  </a:cubicBezTo>
                  <a:cubicBezTo>
                    <a:pt x="121" y="4176"/>
                    <a:pt x="665" y="9801"/>
                    <a:pt x="847" y="11192"/>
                  </a:cubicBezTo>
                  <a:cubicBezTo>
                    <a:pt x="907" y="12100"/>
                    <a:pt x="1452" y="12160"/>
                    <a:pt x="1936" y="12463"/>
                  </a:cubicBezTo>
                  <a:cubicBezTo>
                    <a:pt x="2420" y="12765"/>
                    <a:pt x="4295" y="13672"/>
                    <a:pt x="5323" y="14217"/>
                  </a:cubicBezTo>
                  <a:cubicBezTo>
                    <a:pt x="5583" y="14346"/>
                    <a:pt x="5811" y="14399"/>
                    <a:pt x="6017" y="14399"/>
                  </a:cubicBezTo>
                  <a:cubicBezTo>
                    <a:pt x="6387" y="14399"/>
                    <a:pt x="6684" y="14230"/>
                    <a:pt x="6956" y="14035"/>
                  </a:cubicBezTo>
                  <a:lnTo>
                    <a:pt x="10162" y="12039"/>
                  </a:lnTo>
                  <a:cubicBezTo>
                    <a:pt x="10828" y="11676"/>
                    <a:pt x="10767" y="11434"/>
                    <a:pt x="10646" y="10769"/>
                  </a:cubicBezTo>
                  <a:cubicBezTo>
                    <a:pt x="10525" y="10103"/>
                    <a:pt x="9920" y="3571"/>
                    <a:pt x="9799" y="3026"/>
                  </a:cubicBezTo>
                  <a:cubicBezTo>
                    <a:pt x="9678" y="2482"/>
                    <a:pt x="9739" y="2421"/>
                    <a:pt x="9376" y="2240"/>
                  </a:cubicBezTo>
                  <a:cubicBezTo>
                    <a:pt x="9013" y="1998"/>
                    <a:pt x="6533" y="1030"/>
                    <a:pt x="5565" y="425"/>
                  </a:cubicBezTo>
                  <a:cubicBezTo>
                    <a:pt x="5139" y="113"/>
                    <a:pt x="4846" y="0"/>
                    <a:pt x="4612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8"/>
            <p:cNvSpPr/>
            <p:nvPr/>
          </p:nvSpPr>
          <p:spPr>
            <a:xfrm>
              <a:off x="2080000" y="3019025"/>
              <a:ext cx="269200" cy="357275"/>
            </a:xfrm>
            <a:custGeom>
              <a:avLst/>
              <a:gdLst/>
              <a:ahLst/>
              <a:cxnLst/>
              <a:rect l="l" t="t" r="r" b="b"/>
              <a:pathLst>
                <a:path w="10768" h="14291" extrusionOk="0">
                  <a:moveTo>
                    <a:pt x="4578" y="0"/>
                  </a:moveTo>
                  <a:cubicBezTo>
                    <a:pt x="4300" y="0"/>
                    <a:pt x="4104" y="148"/>
                    <a:pt x="3872" y="314"/>
                  </a:cubicBezTo>
                  <a:cubicBezTo>
                    <a:pt x="3448" y="556"/>
                    <a:pt x="1331" y="1947"/>
                    <a:pt x="545" y="2491"/>
                  </a:cubicBezTo>
                  <a:cubicBezTo>
                    <a:pt x="1" y="2794"/>
                    <a:pt x="1" y="3278"/>
                    <a:pt x="61" y="4185"/>
                  </a:cubicBezTo>
                  <a:cubicBezTo>
                    <a:pt x="61" y="4185"/>
                    <a:pt x="666" y="9750"/>
                    <a:pt x="787" y="11141"/>
                  </a:cubicBezTo>
                  <a:cubicBezTo>
                    <a:pt x="908" y="12049"/>
                    <a:pt x="1392" y="12109"/>
                    <a:pt x="1876" y="12412"/>
                  </a:cubicBezTo>
                  <a:cubicBezTo>
                    <a:pt x="2360" y="12714"/>
                    <a:pt x="4235" y="13561"/>
                    <a:pt x="5263" y="14105"/>
                  </a:cubicBezTo>
                  <a:cubicBezTo>
                    <a:pt x="5508" y="14239"/>
                    <a:pt x="5736" y="14290"/>
                    <a:pt x="5948" y="14290"/>
                  </a:cubicBezTo>
                  <a:cubicBezTo>
                    <a:pt x="6312" y="14290"/>
                    <a:pt x="6629" y="14137"/>
                    <a:pt x="6896" y="13984"/>
                  </a:cubicBezTo>
                  <a:lnTo>
                    <a:pt x="10102" y="11988"/>
                  </a:lnTo>
                  <a:cubicBezTo>
                    <a:pt x="10768" y="11565"/>
                    <a:pt x="10647" y="11383"/>
                    <a:pt x="10526" y="10718"/>
                  </a:cubicBezTo>
                  <a:cubicBezTo>
                    <a:pt x="10405" y="10052"/>
                    <a:pt x="9860" y="3520"/>
                    <a:pt x="9739" y="2975"/>
                  </a:cubicBezTo>
                  <a:cubicBezTo>
                    <a:pt x="9618" y="2431"/>
                    <a:pt x="9618" y="2370"/>
                    <a:pt x="9316" y="2189"/>
                  </a:cubicBezTo>
                  <a:cubicBezTo>
                    <a:pt x="8953" y="2007"/>
                    <a:pt x="6473" y="979"/>
                    <a:pt x="5505" y="374"/>
                  </a:cubicBezTo>
                  <a:cubicBezTo>
                    <a:pt x="5095" y="101"/>
                    <a:pt x="4808" y="0"/>
                    <a:pt x="4578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8"/>
            <p:cNvSpPr/>
            <p:nvPr/>
          </p:nvSpPr>
          <p:spPr>
            <a:xfrm>
              <a:off x="2080000" y="3019850"/>
              <a:ext cx="267700" cy="355350"/>
            </a:xfrm>
            <a:custGeom>
              <a:avLst/>
              <a:gdLst/>
              <a:ahLst/>
              <a:cxnLst/>
              <a:rect l="l" t="t" r="r" b="b"/>
              <a:pathLst>
                <a:path w="10708" h="14214" extrusionOk="0">
                  <a:moveTo>
                    <a:pt x="4531" y="1"/>
                  </a:moveTo>
                  <a:cubicBezTo>
                    <a:pt x="4277" y="1"/>
                    <a:pt x="4091" y="125"/>
                    <a:pt x="3872" y="281"/>
                  </a:cubicBezTo>
                  <a:cubicBezTo>
                    <a:pt x="3448" y="583"/>
                    <a:pt x="1392" y="1914"/>
                    <a:pt x="545" y="2458"/>
                  </a:cubicBezTo>
                  <a:cubicBezTo>
                    <a:pt x="1" y="2821"/>
                    <a:pt x="1" y="3305"/>
                    <a:pt x="122" y="4152"/>
                  </a:cubicBezTo>
                  <a:cubicBezTo>
                    <a:pt x="122" y="4152"/>
                    <a:pt x="666" y="9717"/>
                    <a:pt x="847" y="11108"/>
                  </a:cubicBezTo>
                  <a:cubicBezTo>
                    <a:pt x="908" y="12016"/>
                    <a:pt x="1392" y="12016"/>
                    <a:pt x="1876" y="12318"/>
                  </a:cubicBezTo>
                  <a:cubicBezTo>
                    <a:pt x="2360" y="12681"/>
                    <a:pt x="4235" y="13528"/>
                    <a:pt x="5263" y="14012"/>
                  </a:cubicBezTo>
                  <a:cubicBezTo>
                    <a:pt x="5525" y="14155"/>
                    <a:pt x="5768" y="14213"/>
                    <a:pt x="5993" y="14213"/>
                  </a:cubicBezTo>
                  <a:cubicBezTo>
                    <a:pt x="6338" y="14213"/>
                    <a:pt x="6640" y="14074"/>
                    <a:pt x="6896" y="13891"/>
                  </a:cubicBezTo>
                  <a:lnTo>
                    <a:pt x="10042" y="11955"/>
                  </a:lnTo>
                  <a:cubicBezTo>
                    <a:pt x="10707" y="11532"/>
                    <a:pt x="10647" y="11290"/>
                    <a:pt x="10526" y="10685"/>
                  </a:cubicBezTo>
                  <a:cubicBezTo>
                    <a:pt x="10405" y="10019"/>
                    <a:pt x="9800" y="3547"/>
                    <a:pt x="9679" y="3003"/>
                  </a:cubicBezTo>
                  <a:cubicBezTo>
                    <a:pt x="9618" y="2458"/>
                    <a:pt x="9618" y="2398"/>
                    <a:pt x="9255" y="2156"/>
                  </a:cubicBezTo>
                  <a:cubicBezTo>
                    <a:pt x="8953" y="1974"/>
                    <a:pt x="6412" y="1007"/>
                    <a:pt x="5505" y="402"/>
                  </a:cubicBezTo>
                  <a:cubicBezTo>
                    <a:pt x="5066" y="109"/>
                    <a:pt x="4769" y="1"/>
                    <a:pt x="4531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8"/>
            <p:cNvSpPr/>
            <p:nvPr/>
          </p:nvSpPr>
          <p:spPr>
            <a:xfrm>
              <a:off x="2081525" y="3020525"/>
              <a:ext cx="266175" cy="354250"/>
            </a:xfrm>
            <a:custGeom>
              <a:avLst/>
              <a:gdLst/>
              <a:ahLst/>
              <a:cxnLst/>
              <a:rect l="l" t="t" r="r" b="b"/>
              <a:pathLst>
                <a:path w="10647" h="14170" extrusionOk="0">
                  <a:moveTo>
                    <a:pt x="4517" y="1"/>
                  </a:moveTo>
                  <a:cubicBezTo>
                    <a:pt x="4239" y="1"/>
                    <a:pt x="4043" y="148"/>
                    <a:pt x="3811" y="314"/>
                  </a:cubicBezTo>
                  <a:cubicBezTo>
                    <a:pt x="3448" y="556"/>
                    <a:pt x="1331" y="1947"/>
                    <a:pt x="484" y="2492"/>
                  </a:cubicBezTo>
                  <a:cubicBezTo>
                    <a:pt x="0" y="2794"/>
                    <a:pt x="0" y="3278"/>
                    <a:pt x="61" y="4125"/>
                  </a:cubicBezTo>
                  <a:cubicBezTo>
                    <a:pt x="61" y="4125"/>
                    <a:pt x="665" y="9630"/>
                    <a:pt x="786" y="11021"/>
                  </a:cubicBezTo>
                  <a:cubicBezTo>
                    <a:pt x="847" y="11928"/>
                    <a:pt x="1391" y="11989"/>
                    <a:pt x="1875" y="12291"/>
                  </a:cubicBezTo>
                  <a:cubicBezTo>
                    <a:pt x="2299" y="12593"/>
                    <a:pt x="4174" y="13440"/>
                    <a:pt x="5202" y="13985"/>
                  </a:cubicBezTo>
                  <a:cubicBezTo>
                    <a:pt x="5447" y="14118"/>
                    <a:pt x="5675" y="14170"/>
                    <a:pt x="5884" y="14170"/>
                  </a:cubicBezTo>
                  <a:cubicBezTo>
                    <a:pt x="6243" y="14170"/>
                    <a:pt x="6545" y="14017"/>
                    <a:pt x="6775" y="13864"/>
                  </a:cubicBezTo>
                  <a:lnTo>
                    <a:pt x="9981" y="11868"/>
                  </a:lnTo>
                  <a:cubicBezTo>
                    <a:pt x="10646" y="11505"/>
                    <a:pt x="10525" y="11263"/>
                    <a:pt x="10404" y="10597"/>
                  </a:cubicBezTo>
                  <a:cubicBezTo>
                    <a:pt x="10283" y="9992"/>
                    <a:pt x="9739" y="3520"/>
                    <a:pt x="9618" y="2976"/>
                  </a:cubicBezTo>
                  <a:cubicBezTo>
                    <a:pt x="9497" y="2431"/>
                    <a:pt x="9557" y="2371"/>
                    <a:pt x="9194" y="2189"/>
                  </a:cubicBezTo>
                  <a:cubicBezTo>
                    <a:pt x="8831" y="2008"/>
                    <a:pt x="6351" y="980"/>
                    <a:pt x="5444" y="375"/>
                  </a:cubicBezTo>
                  <a:cubicBezTo>
                    <a:pt x="5034" y="101"/>
                    <a:pt x="4747" y="1"/>
                    <a:pt x="451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8"/>
            <p:cNvSpPr/>
            <p:nvPr/>
          </p:nvSpPr>
          <p:spPr>
            <a:xfrm>
              <a:off x="2081525" y="3021900"/>
              <a:ext cx="264650" cy="351375"/>
            </a:xfrm>
            <a:custGeom>
              <a:avLst/>
              <a:gdLst/>
              <a:ahLst/>
              <a:cxnLst/>
              <a:rect l="l" t="t" r="r" b="b"/>
              <a:pathLst>
                <a:path w="10586" h="14055" extrusionOk="0">
                  <a:moveTo>
                    <a:pt x="4503" y="1"/>
                  </a:moveTo>
                  <a:cubicBezTo>
                    <a:pt x="4242" y="1"/>
                    <a:pt x="4065" y="130"/>
                    <a:pt x="3871" y="259"/>
                  </a:cubicBezTo>
                  <a:cubicBezTo>
                    <a:pt x="3448" y="562"/>
                    <a:pt x="1331" y="1892"/>
                    <a:pt x="544" y="2437"/>
                  </a:cubicBezTo>
                  <a:cubicBezTo>
                    <a:pt x="0" y="2800"/>
                    <a:pt x="0" y="3223"/>
                    <a:pt x="121" y="4070"/>
                  </a:cubicBezTo>
                  <a:cubicBezTo>
                    <a:pt x="121" y="4070"/>
                    <a:pt x="665" y="9575"/>
                    <a:pt x="786" y="10966"/>
                  </a:cubicBezTo>
                  <a:cubicBezTo>
                    <a:pt x="907" y="11873"/>
                    <a:pt x="1391" y="11873"/>
                    <a:pt x="1875" y="12236"/>
                  </a:cubicBezTo>
                  <a:cubicBezTo>
                    <a:pt x="2359" y="12538"/>
                    <a:pt x="4174" y="13385"/>
                    <a:pt x="5202" y="13869"/>
                  </a:cubicBezTo>
                  <a:cubicBezTo>
                    <a:pt x="5447" y="14003"/>
                    <a:pt x="5667" y="14054"/>
                    <a:pt x="5868" y="14054"/>
                  </a:cubicBezTo>
                  <a:cubicBezTo>
                    <a:pt x="6215" y="14054"/>
                    <a:pt x="6507" y="13901"/>
                    <a:pt x="6775" y="13748"/>
                  </a:cubicBezTo>
                  <a:lnTo>
                    <a:pt x="9981" y="11813"/>
                  </a:lnTo>
                  <a:cubicBezTo>
                    <a:pt x="10586" y="11389"/>
                    <a:pt x="10525" y="11208"/>
                    <a:pt x="10404" y="10542"/>
                  </a:cubicBezTo>
                  <a:cubicBezTo>
                    <a:pt x="10283" y="9877"/>
                    <a:pt x="9739" y="3465"/>
                    <a:pt x="9618" y="2921"/>
                  </a:cubicBezTo>
                  <a:cubicBezTo>
                    <a:pt x="9497" y="2376"/>
                    <a:pt x="9497" y="2316"/>
                    <a:pt x="9194" y="2134"/>
                  </a:cubicBezTo>
                  <a:cubicBezTo>
                    <a:pt x="8831" y="1953"/>
                    <a:pt x="6351" y="985"/>
                    <a:pt x="5444" y="380"/>
                  </a:cubicBezTo>
                  <a:cubicBezTo>
                    <a:pt x="5022" y="99"/>
                    <a:pt x="4730" y="1"/>
                    <a:pt x="450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8"/>
            <p:cNvSpPr/>
            <p:nvPr/>
          </p:nvSpPr>
          <p:spPr>
            <a:xfrm>
              <a:off x="2083025" y="3022650"/>
              <a:ext cx="263150" cy="350550"/>
            </a:xfrm>
            <a:custGeom>
              <a:avLst/>
              <a:gdLst/>
              <a:ahLst/>
              <a:cxnLst/>
              <a:rect l="l" t="t" r="r" b="b"/>
              <a:pathLst>
                <a:path w="10526" h="14022" extrusionOk="0">
                  <a:moveTo>
                    <a:pt x="4468" y="1"/>
                  </a:moveTo>
                  <a:cubicBezTo>
                    <a:pt x="4200" y="1"/>
                    <a:pt x="4005" y="128"/>
                    <a:pt x="3811" y="290"/>
                  </a:cubicBezTo>
                  <a:cubicBezTo>
                    <a:pt x="3388" y="592"/>
                    <a:pt x="1331" y="1923"/>
                    <a:pt x="484" y="2407"/>
                  </a:cubicBezTo>
                  <a:cubicBezTo>
                    <a:pt x="1" y="2770"/>
                    <a:pt x="1" y="3254"/>
                    <a:pt x="61" y="4101"/>
                  </a:cubicBezTo>
                  <a:cubicBezTo>
                    <a:pt x="61" y="4101"/>
                    <a:pt x="605" y="9545"/>
                    <a:pt x="787" y="10936"/>
                  </a:cubicBezTo>
                  <a:cubicBezTo>
                    <a:pt x="847" y="11783"/>
                    <a:pt x="1331" y="11843"/>
                    <a:pt x="1815" y="12146"/>
                  </a:cubicBezTo>
                  <a:cubicBezTo>
                    <a:pt x="2299" y="12448"/>
                    <a:pt x="4174" y="13295"/>
                    <a:pt x="5142" y="13839"/>
                  </a:cubicBezTo>
                  <a:cubicBezTo>
                    <a:pt x="5380" y="13969"/>
                    <a:pt x="5595" y="14021"/>
                    <a:pt x="5792" y="14021"/>
                  </a:cubicBezTo>
                  <a:cubicBezTo>
                    <a:pt x="6146" y="14021"/>
                    <a:pt x="6443" y="13852"/>
                    <a:pt x="6715" y="13658"/>
                  </a:cubicBezTo>
                  <a:lnTo>
                    <a:pt x="9860" y="11722"/>
                  </a:lnTo>
                  <a:cubicBezTo>
                    <a:pt x="10526" y="11359"/>
                    <a:pt x="10405" y="11117"/>
                    <a:pt x="10284" y="10512"/>
                  </a:cubicBezTo>
                  <a:cubicBezTo>
                    <a:pt x="10163" y="9847"/>
                    <a:pt x="9618" y="3435"/>
                    <a:pt x="9497" y="2951"/>
                  </a:cubicBezTo>
                  <a:cubicBezTo>
                    <a:pt x="9376" y="2407"/>
                    <a:pt x="9437" y="2346"/>
                    <a:pt x="9074" y="2165"/>
                  </a:cubicBezTo>
                  <a:cubicBezTo>
                    <a:pt x="8771" y="1923"/>
                    <a:pt x="6291" y="955"/>
                    <a:pt x="5384" y="350"/>
                  </a:cubicBezTo>
                  <a:cubicBezTo>
                    <a:pt x="4990" y="97"/>
                    <a:pt x="4701" y="1"/>
                    <a:pt x="4468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8"/>
            <p:cNvSpPr/>
            <p:nvPr/>
          </p:nvSpPr>
          <p:spPr>
            <a:xfrm>
              <a:off x="2083025" y="3023425"/>
              <a:ext cx="261650" cy="348325"/>
            </a:xfrm>
            <a:custGeom>
              <a:avLst/>
              <a:gdLst/>
              <a:ahLst/>
              <a:cxnLst/>
              <a:rect l="l" t="t" r="r" b="b"/>
              <a:pathLst>
                <a:path w="10466" h="13933" extrusionOk="0">
                  <a:moveTo>
                    <a:pt x="4488" y="0"/>
                  </a:moveTo>
                  <a:cubicBezTo>
                    <a:pt x="4229" y="0"/>
                    <a:pt x="4038" y="129"/>
                    <a:pt x="3811" y="259"/>
                  </a:cubicBezTo>
                  <a:cubicBezTo>
                    <a:pt x="3388" y="561"/>
                    <a:pt x="1331" y="1892"/>
                    <a:pt x="545" y="2436"/>
                  </a:cubicBezTo>
                  <a:cubicBezTo>
                    <a:pt x="1" y="2739"/>
                    <a:pt x="1" y="3223"/>
                    <a:pt x="61" y="4070"/>
                  </a:cubicBezTo>
                  <a:cubicBezTo>
                    <a:pt x="61" y="4070"/>
                    <a:pt x="666" y="9514"/>
                    <a:pt x="787" y="10844"/>
                  </a:cubicBezTo>
                  <a:cubicBezTo>
                    <a:pt x="908" y="11752"/>
                    <a:pt x="1392" y="11812"/>
                    <a:pt x="1815" y="12115"/>
                  </a:cubicBezTo>
                  <a:cubicBezTo>
                    <a:pt x="2299" y="12417"/>
                    <a:pt x="4174" y="13264"/>
                    <a:pt x="5142" y="13748"/>
                  </a:cubicBezTo>
                  <a:cubicBezTo>
                    <a:pt x="5387" y="13881"/>
                    <a:pt x="5607" y="13933"/>
                    <a:pt x="5808" y="13933"/>
                  </a:cubicBezTo>
                  <a:cubicBezTo>
                    <a:pt x="6155" y="13933"/>
                    <a:pt x="6447" y="13780"/>
                    <a:pt x="6715" y="13627"/>
                  </a:cubicBezTo>
                  <a:lnTo>
                    <a:pt x="9860" y="11691"/>
                  </a:lnTo>
                  <a:cubicBezTo>
                    <a:pt x="10465" y="11268"/>
                    <a:pt x="10405" y="11086"/>
                    <a:pt x="10284" y="10421"/>
                  </a:cubicBezTo>
                  <a:cubicBezTo>
                    <a:pt x="10163" y="9816"/>
                    <a:pt x="9618" y="3465"/>
                    <a:pt x="9497" y="2920"/>
                  </a:cubicBezTo>
                  <a:cubicBezTo>
                    <a:pt x="9376" y="2376"/>
                    <a:pt x="9437" y="2315"/>
                    <a:pt x="9074" y="2134"/>
                  </a:cubicBezTo>
                  <a:cubicBezTo>
                    <a:pt x="8771" y="1952"/>
                    <a:pt x="6291" y="985"/>
                    <a:pt x="5384" y="380"/>
                  </a:cubicBezTo>
                  <a:cubicBezTo>
                    <a:pt x="4990" y="98"/>
                    <a:pt x="4714" y="0"/>
                    <a:pt x="4488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8"/>
            <p:cNvSpPr/>
            <p:nvPr/>
          </p:nvSpPr>
          <p:spPr>
            <a:xfrm>
              <a:off x="2083025" y="3024400"/>
              <a:ext cx="261650" cy="346625"/>
            </a:xfrm>
            <a:custGeom>
              <a:avLst/>
              <a:gdLst/>
              <a:ahLst/>
              <a:cxnLst/>
              <a:rect l="l" t="t" r="r" b="b"/>
              <a:pathLst>
                <a:path w="10466" h="13865" extrusionOk="0">
                  <a:moveTo>
                    <a:pt x="4462" y="0"/>
                  </a:moveTo>
                  <a:cubicBezTo>
                    <a:pt x="4216" y="0"/>
                    <a:pt x="4030" y="124"/>
                    <a:pt x="3811" y="280"/>
                  </a:cubicBezTo>
                  <a:cubicBezTo>
                    <a:pt x="3388" y="583"/>
                    <a:pt x="1331" y="1853"/>
                    <a:pt x="545" y="2397"/>
                  </a:cubicBezTo>
                  <a:cubicBezTo>
                    <a:pt x="61" y="2760"/>
                    <a:pt x="1" y="3184"/>
                    <a:pt x="122" y="4031"/>
                  </a:cubicBezTo>
                  <a:cubicBezTo>
                    <a:pt x="122" y="4031"/>
                    <a:pt x="666" y="9475"/>
                    <a:pt x="787" y="10805"/>
                  </a:cubicBezTo>
                  <a:cubicBezTo>
                    <a:pt x="908" y="11713"/>
                    <a:pt x="1392" y="11713"/>
                    <a:pt x="1876" y="12015"/>
                  </a:cubicBezTo>
                  <a:cubicBezTo>
                    <a:pt x="2299" y="12317"/>
                    <a:pt x="4174" y="13164"/>
                    <a:pt x="5142" y="13709"/>
                  </a:cubicBezTo>
                  <a:cubicBezTo>
                    <a:pt x="5383" y="13818"/>
                    <a:pt x="5600" y="13864"/>
                    <a:pt x="5798" y="13864"/>
                  </a:cubicBezTo>
                  <a:cubicBezTo>
                    <a:pt x="6149" y="13864"/>
                    <a:pt x="6445" y="13720"/>
                    <a:pt x="6715" y="13527"/>
                  </a:cubicBezTo>
                  <a:lnTo>
                    <a:pt x="9800" y="11592"/>
                  </a:lnTo>
                  <a:cubicBezTo>
                    <a:pt x="10465" y="11229"/>
                    <a:pt x="10344" y="11047"/>
                    <a:pt x="10223" y="10382"/>
                  </a:cubicBezTo>
                  <a:cubicBezTo>
                    <a:pt x="10102" y="9777"/>
                    <a:pt x="9558" y="3426"/>
                    <a:pt x="9497" y="2881"/>
                  </a:cubicBezTo>
                  <a:cubicBezTo>
                    <a:pt x="9376" y="2397"/>
                    <a:pt x="9376" y="2337"/>
                    <a:pt x="9074" y="2155"/>
                  </a:cubicBezTo>
                  <a:cubicBezTo>
                    <a:pt x="8711" y="1913"/>
                    <a:pt x="6291" y="946"/>
                    <a:pt x="5384" y="401"/>
                  </a:cubicBezTo>
                  <a:cubicBezTo>
                    <a:pt x="4975" y="109"/>
                    <a:pt x="4692" y="0"/>
                    <a:pt x="4462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8"/>
            <p:cNvSpPr/>
            <p:nvPr/>
          </p:nvSpPr>
          <p:spPr>
            <a:xfrm>
              <a:off x="2084550" y="3025075"/>
              <a:ext cx="258600" cy="345175"/>
            </a:xfrm>
            <a:custGeom>
              <a:avLst/>
              <a:gdLst/>
              <a:ahLst/>
              <a:cxnLst/>
              <a:rect l="l" t="t" r="r" b="b"/>
              <a:pathLst>
                <a:path w="10344" h="13807" extrusionOk="0">
                  <a:moveTo>
                    <a:pt x="4447" y="0"/>
                  </a:moveTo>
                  <a:cubicBezTo>
                    <a:pt x="4178" y="0"/>
                    <a:pt x="3982" y="148"/>
                    <a:pt x="3750" y="314"/>
                  </a:cubicBezTo>
                  <a:cubicBezTo>
                    <a:pt x="3327" y="556"/>
                    <a:pt x="1270" y="1886"/>
                    <a:pt x="484" y="2370"/>
                  </a:cubicBezTo>
                  <a:cubicBezTo>
                    <a:pt x="0" y="2733"/>
                    <a:pt x="0" y="3217"/>
                    <a:pt x="61" y="4004"/>
                  </a:cubicBezTo>
                  <a:cubicBezTo>
                    <a:pt x="61" y="4004"/>
                    <a:pt x="665" y="9387"/>
                    <a:pt x="786" y="10778"/>
                  </a:cubicBezTo>
                  <a:cubicBezTo>
                    <a:pt x="847" y="11625"/>
                    <a:pt x="1331" y="11686"/>
                    <a:pt x="1815" y="11988"/>
                  </a:cubicBezTo>
                  <a:cubicBezTo>
                    <a:pt x="2299" y="12290"/>
                    <a:pt x="4113" y="13137"/>
                    <a:pt x="5081" y="13621"/>
                  </a:cubicBezTo>
                  <a:cubicBezTo>
                    <a:pt x="5326" y="13755"/>
                    <a:pt x="5546" y="13806"/>
                    <a:pt x="5747" y="13806"/>
                  </a:cubicBezTo>
                  <a:cubicBezTo>
                    <a:pt x="6094" y="13806"/>
                    <a:pt x="6386" y="13653"/>
                    <a:pt x="6654" y="13500"/>
                  </a:cubicBezTo>
                  <a:lnTo>
                    <a:pt x="9739" y="11565"/>
                  </a:lnTo>
                  <a:cubicBezTo>
                    <a:pt x="10344" y="11202"/>
                    <a:pt x="10283" y="10960"/>
                    <a:pt x="10162" y="10355"/>
                  </a:cubicBezTo>
                  <a:cubicBezTo>
                    <a:pt x="10041" y="9689"/>
                    <a:pt x="9497" y="3399"/>
                    <a:pt x="9376" y="2915"/>
                  </a:cubicBezTo>
                  <a:cubicBezTo>
                    <a:pt x="9255" y="2370"/>
                    <a:pt x="9315" y="2310"/>
                    <a:pt x="8952" y="2128"/>
                  </a:cubicBezTo>
                  <a:cubicBezTo>
                    <a:pt x="8650" y="1947"/>
                    <a:pt x="6230" y="979"/>
                    <a:pt x="5323" y="374"/>
                  </a:cubicBezTo>
                  <a:cubicBezTo>
                    <a:pt x="4940" y="101"/>
                    <a:pt x="4669" y="0"/>
                    <a:pt x="4447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8"/>
            <p:cNvSpPr/>
            <p:nvPr/>
          </p:nvSpPr>
          <p:spPr>
            <a:xfrm>
              <a:off x="2084550" y="3026450"/>
              <a:ext cx="258600" cy="342275"/>
            </a:xfrm>
            <a:custGeom>
              <a:avLst/>
              <a:gdLst/>
              <a:ahLst/>
              <a:cxnLst/>
              <a:rect l="l" t="t" r="r" b="b"/>
              <a:pathLst>
                <a:path w="10344" h="13691" extrusionOk="0">
                  <a:moveTo>
                    <a:pt x="4427" y="0"/>
                  </a:moveTo>
                  <a:cubicBezTo>
                    <a:pt x="4168" y="0"/>
                    <a:pt x="3977" y="129"/>
                    <a:pt x="3750" y="259"/>
                  </a:cubicBezTo>
                  <a:cubicBezTo>
                    <a:pt x="3327" y="561"/>
                    <a:pt x="1331" y="1831"/>
                    <a:pt x="544" y="2376"/>
                  </a:cubicBezTo>
                  <a:cubicBezTo>
                    <a:pt x="0" y="2678"/>
                    <a:pt x="0" y="3162"/>
                    <a:pt x="121" y="4009"/>
                  </a:cubicBezTo>
                  <a:cubicBezTo>
                    <a:pt x="121" y="4009"/>
                    <a:pt x="665" y="9332"/>
                    <a:pt x="786" y="10663"/>
                  </a:cubicBezTo>
                  <a:cubicBezTo>
                    <a:pt x="907" y="11570"/>
                    <a:pt x="1391" y="11570"/>
                    <a:pt x="1815" y="11873"/>
                  </a:cubicBezTo>
                  <a:cubicBezTo>
                    <a:pt x="2299" y="12175"/>
                    <a:pt x="4113" y="13022"/>
                    <a:pt x="5081" y="13506"/>
                  </a:cubicBezTo>
                  <a:cubicBezTo>
                    <a:pt x="5326" y="13639"/>
                    <a:pt x="5546" y="13691"/>
                    <a:pt x="5747" y="13691"/>
                  </a:cubicBezTo>
                  <a:cubicBezTo>
                    <a:pt x="6094" y="13691"/>
                    <a:pt x="6386" y="13538"/>
                    <a:pt x="6654" y="13385"/>
                  </a:cubicBezTo>
                  <a:lnTo>
                    <a:pt x="9739" y="11510"/>
                  </a:lnTo>
                  <a:cubicBezTo>
                    <a:pt x="10344" y="11086"/>
                    <a:pt x="10283" y="10905"/>
                    <a:pt x="10162" y="10300"/>
                  </a:cubicBezTo>
                  <a:cubicBezTo>
                    <a:pt x="10041" y="9634"/>
                    <a:pt x="9497" y="3404"/>
                    <a:pt x="9376" y="2860"/>
                  </a:cubicBezTo>
                  <a:cubicBezTo>
                    <a:pt x="9255" y="2315"/>
                    <a:pt x="9255" y="2255"/>
                    <a:pt x="8952" y="2073"/>
                  </a:cubicBezTo>
                  <a:cubicBezTo>
                    <a:pt x="8650" y="1892"/>
                    <a:pt x="6230" y="924"/>
                    <a:pt x="5323" y="380"/>
                  </a:cubicBezTo>
                  <a:cubicBezTo>
                    <a:pt x="4929" y="98"/>
                    <a:pt x="4653" y="0"/>
                    <a:pt x="4427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8"/>
            <p:cNvSpPr/>
            <p:nvPr/>
          </p:nvSpPr>
          <p:spPr>
            <a:xfrm>
              <a:off x="2086050" y="3027200"/>
              <a:ext cx="255600" cy="340875"/>
            </a:xfrm>
            <a:custGeom>
              <a:avLst/>
              <a:gdLst/>
              <a:ahLst/>
              <a:cxnLst/>
              <a:rect l="l" t="t" r="r" b="b"/>
              <a:pathLst>
                <a:path w="10224" h="13635" extrusionOk="0">
                  <a:moveTo>
                    <a:pt x="4368" y="0"/>
                  </a:moveTo>
                  <a:cubicBezTo>
                    <a:pt x="4109" y="0"/>
                    <a:pt x="3917" y="127"/>
                    <a:pt x="3690" y="289"/>
                  </a:cubicBezTo>
                  <a:cubicBezTo>
                    <a:pt x="3327" y="531"/>
                    <a:pt x="1271" y="1862"/>
                    <a:pt x="484" y="2346"/>
                  </a:cubicBezTo>
                  <a:cubicBezTo>
                    <a:pt x="1" y="2709"/>
                    <a:pt x="1" y="3132"/>
                    <a:pt x="61" y="3979"/>
                  </a:cubicBezTo>
                  <a:cubicBezTo>
                    <a:pt x="61" y="3979"/>
                    <a:pt x="605" y="9302"/>
                    <a:pt x="787" y="10633"/>
                  </a:cubicBezTo>
                  <a:cubicBezTo>
                    <a:pt x="847" y="11480"/>
                    <a:pt x="1331" y="11540"/>
                    <a:pt x="1815" y="11843"/>
                  </a:cubicBezTo>
                  <a:cubicBezTo>
                    <a:pt x="2239" y="12145"/>
                    <a:pt x="4053" y="12992"/>
                    <a:pt x="5021" y="13476"/>
                  </a:cubicBezTo>
                  <a:cubicBezTo>
                    <a:pt x="5270" y="13589"/>
                    <a:pt x="5493" y="13634"/>
                    <a:pt x="5697" y="13634"/>
                  </a:cubicBezTo>
                  <a:cubicBezTo>
                    <a:pt x="6040" y="13634"/>
                    <a:pt x="6329" y="13506"/>
                    <a:pt x="6594" y="13355"/>
                  </a:cubicBezTo>
                  <a:lnTo>
                    <a:pt x="9618" y="11419"/>
                  </a:lnTo>
                  <a:cubicBezTo>
                    <a:pt x="10223" y="11056"/>
                    <a:pt x="10163" y="10875"/>
                    <a:pt x="10042" y="10209"/>
                  </a:cubicBezTo>
                  <a:cubicBezTo>
                    <a:pt x="9921" y="9604"/>
                    <a:pt x="9376" y="3374"/>
                    <a:pt x="9255" y="2830"/>
                  </a:cubicBezTo>
                  <a:cubicBezTo>
                    <a:pt x="9195" y="2346"/>
                    <a:pt x="9195" y="2285"/>
                    <a:pt x="8892" y="2104"/>
                  </a:cubicBezTo>
                  <a:cubicBezTo>
                    <a:pt x="8530" y="1922"/>
                    <a:pt x="6170" y="955"/>
                    <a:pt x="5263" y="350"/>
                  </a:cubicBezTo>
                  <a:cubicBezTo>
                    <a:pt x="4869" y="96"/>
                    <a:pt x="4593" y="0"/>
                    <a:pt x="4368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8"/>
            <p:cNvSpPr/>
            <p:nvPr/>
          </p:nvSpPr>
          <p:spPr>
            <a:xfrm>
              <a:off x="2086050" y="3027950"/>
              <a:ext cx="255600" cy="339275"/>
            </a:xfrm>
            <a:custGeom>
              <a:avLst/>
              <a:gdLst/>
              <a:ahLst/>
              <a:cxnLst/>
              <a:rect l="l" t="t" r="r" b="b"/>
              <a:pathLst>
                <a:path w="10224" h="13571" extrusionOk="0">
                  <a:moveTo>
                    <a:pt x="4367" y="1"/>
                  </a:moveTo>
                  <a:cubicBezTo>
                    <a:pt x="4108" y="1"/>
                    <a:pt x="3917" y="130"/>
                    <a:pt x="3690" y="259"/>
                  </a:cubicBezTo>
                  <a:cubicBezTo>
                    <a:pt x="3327" y="562"/>
                    <a:pt x="1271" y="1832"/>
                    <a:pt x="545" y="2376"/>
                  </a:cubicBezTo>
                  <a:cubicBezTo>
                    <a:pt x="1" y="2679"/>
                    <a:pt x="1" y="3163"/>
                    <a:pt x="122" y="3949"/>
                  </a:cubicBezTo>
                  <a:cubicBezTo>
                    <a:pt x="122" y="3949"/>
                    <a:pt x="666" y="9272"/>
                    <a:pt x="787" y="10603"/>
                  </a:cubicBezTo>
                  <a:cubicBezTo>
                    <a:pt x="847" y="11450"/>
                    <a:pt x="1331" y="11510"/>
                    <a:pt x="1815" y="11752"/>
                  </a:cubicBezTo>
                  <a:cubicBezTo>
                    <a:pt x="2239" y="12055"/>
                    <a:pt x="4053" y="12901"/>
                    <a:pt x="5021" y="13385"/>
                  </a:cubicBezTo>
                  <a:cubicBezTo>
                    <a:pt x="5266" y="13519"/>
                    <a:pt x="5486" y="13570"/>
                    <a:pt x="5684" y="13570"/>
                  </a:cubicBezTo>
                  <a:cubicBezTo>
                    <a:pt x="6026" y="13570"/>
                    <a:pt x="6304" y="13417"/>
                    <a:pt x="6533" y="13264"/>
                  </a:cubicBezTo>
                  <a:lnTo>
                    <a:pt x="9618" y="11389"/>
                  </a:lnTo>
                  <a:cubicBezTo>
                    <a:pt x="10223" y="11026"/>
                    <a:pt x="10163" y="10784"/>
                    <a:pt x="10042" y="10179"/>
                  </a:cubicBezTo>
                  <a:cubicBezTo>
                    <a:pt x="9921" y="9574"/>
                    <a:pt x="9376" y="3344"/>
                    <a:pt x="9255" y="2860"/>
                  </a:cubicBezTo>
                  <a:cubicBezTo>
                    <a:pt x="9134" y="2316"/>
                    <a:pt x="9195" y="2255"/>
                    <a:pt x="8832" y="2074"/>
                  </a:cubicBezTo>
                  <a:cubicBezTo>
                    <a:pt x="8530" y="1892"/>
                    <a:pt x="6170" y="925"/>
                    <a:pt x="5263" y="380"/>
                  </a:cubicBezTo>
                  <a:cubicBezTo>
                    <a:pt x="4869" y="99"/>
                    <a:pt x="4593" y="1"/>
                    <a:pt x="4367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8"/>
            <p:cNvSpPr/>
            <p:nvPr/>
          </p:nvSpPr>
          <p:spPr>
            <a:xfrm>
              <a:off x="2087575" y="3028700"/>
              <a:ext cx="252550" cy="337775"/>
            </a:xfrm>
            <a:custGeom>
              <a:avLst/>
              <a:gdLst/>
              <a:ahLst/>
              <a:cxnLst/>
              <a:rect l="l" t="t" r="r" b="b"/>
              <a:pathLst>
                <a:path w="10102" h="13511" extrusionOk="0">
                  <a:moveTo>
                    <a:pt x="4307" y="1"/>
                  </a:moveTo>
                  <a:cubicBezTo>
                    <a:pt x="4048" y="1"/>
                    <a:pt x="3856" y="128"/>
                    <a:pt x="3629" y="290"/>
                  </a:cubicBezTo>
                  <a:cubicBezTo>
                    <a:pt x="3266" y="532"/>
                    <a:pt x="1270" y="1862"/>
                    <a:pt x="484" y="2346"/>
                  </a:cubicBezTo>
                  <a:cubicBezTo>
                    <a:pt x="0" y="2649"/>
                    <a:pt x="0" y="3133"/>
                    <a:pt x="61" y="3919"/>
                  </a:cubicBezTo>
                  <a:cubicBezTo>
                    <a:pt x="61" y="3919"/>
                    <a:pt x="605" y="9182"/>
                    <a:pt x="726" y="10512"/>
                  </a:cubicBezTo>
                  <a:cubicBezTo>
                    <a:pt x="847" y="11420"/>
                    <a:pt x="1331" y="11420"/>
                    <a:pt x="1754" y="11722"/>
                  </a:cubicBezTo>
                  <a:cubicBezTo>
                    <a:pt x="2238" y="12025"/>
                    <a:pt x="3992" y="12871"/>
                    <a:pt x="4960" y="13355"/>
                  </a:cubicBezTo>
                  <a:cubicBezTo>
                    <a:pt x="5201" y="13465"/>
                    <a:pt x="5418" y="13511"/>
                    <a:pt x="5613" y="13511"/>
                  </a:cubicBezTo>
                  <a:cubicBezTo>
                    <a:pt x="5960" y="13511"/>
                    <a:pt x="6241" y="13367"/>
                    <a:pt x="6472" y="13174"/>
                  </a:cubicBezTo>
                  <a:lnTo>
                    <a:pt x="9497" y="11299"/>
                  </a:lnTo>
                  <a:cubicBezTo>
                    <a:pt x="10102" y="10936"/>
                    <a:pt x="10041" y="10754"/>
                    <a:pt x="9920" y="10149"/>
                  </a:cubicBezTo>
                  <a:cubicBezTo>
                    <a:pt x="9799" y="9484"/>
                    <a:pt x="9255" y="3375"/>
                    <a:pt x="9194" y="2830"/>
                  </a:cubicBezTo>
                  <a:cubicBezTo>
                    <a:pt x="9073" y="2346"/>
                    <a:pt x="9073" y="2286"/>
                    <a:pt x="8771" y="2104"/>
                  </a:cubicBezTo>
                  <a:cubicBezTo>
                    <a:pt x="8469" y="1923"/>
                    <a:pt x="6049" y="955"/>
                    <a:pt x="5202" y="350"/>
                  </a:cubicBezTo>
                  <a:cubicBezTo>
                    <a:pt x="4808" y="97"/>
                    <a:pt x="4532" y="1"/>
                    <a:pt x="4307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8"/>
            <p:cNvSpPr/>
            <p:nvPr/>
          </p:nvSpPr>
          <p:spPr>
            <a:xfrm>
              <a:off x="2087575" y="3029475"/>
              <a:ext cx="252550" cy="336225"/>
            </a:xfrm>
            <a:custGeom>
              <a:avLst/>
              <a:gdLst/>
              <a:ahLst/>
              <a:cxnLst/>
              <a:rect l="l" t="t" r="r" b="b"/>
              <a:pathLst>
                <a:path w="10102" h="13449" extrusionOk="0">
                  <a:moveTo>
                    <a:pt x="4312" y="0"/>
                  </a:moveTo>
                  <a:cubicBezTo>
                    <a:pt x="4061" y="0"/>
                    <a:pt x="3884" y="129"/>
                    <a:pt x="3690" y="259"/>
                  </a:cubicBezTo>
                  <a:cubicBezTo>
                    <a:pt x="3266" y="561"/>
                    <a:pt x="1270" y="1831"/>
                    <a:pt x="484" y="2315"/>
                  </a:cubicBezTo>
                  <a:cubicBezTo>
                    <a:pt x="0" y="2678"/>
                    <a:pt x="0" y="3102"/>
                    <a:pt x="61" y="3948"/>
                  </a:cubicBezTo>
                  <a:cubicBezTo>
                    <a:pt x="61" y="3948"/>
                    <a:pt x="605" y="9151"/>
                    <a:pt x="786" y="10481"/>
                  </a:cubicBezTo>
                  <a:cubicBezTo>
                    <a:pt x="847" y="11328"/>
                    <a:pt x="1331" y="11389"/>
                    <a:pt x="1754" y="11691"/>
                  </a:cubicBezTo>
                  <a:cubicBezTo>
                    <a:pt x="2238" y="11933"/>
                    <a:pt x="3992" y="12780"/>
                    <a:pt x="4960" y="13264"/>
                  </a:cubicBezTo>
                  <a:cubicBezTo>
                    <a:pt x="5205" y="13397"/>
                    <a:pt x="5425" y="13449"/>
                    <a:pt x="5623" y="13449"/>
                  </a:cubicBezTo>
                  <a:cubicBezTo>
                    <a:pt x="5965" y="13449"/>
                    <a:pt x="6243" y="13296"/>
                    <a:pt x="6472" y="13143"/>
                  </a:cubicBezTo>
                  <a:lnTo>
                    <a:pt x="9497" y="11268"/>
                  </a:lnTo>
                  <a:cubicBezTo>
                    <a:pt x="10102" y="10905"/>
                    <a:pt x="10041" y="10663"/>
                    <a:pt x="9920" y="10058"/>
                  </a:cubicBezTo>
                  <a:cubicBezTo>
                    <a:pt x="9799" y="9453"/>
                    <a:pt x="9255" y="3344"/>
                    <a:pt x="9134" y="2799"/>
                  </a:cubicBezTo>
                  <a:cubicBezTo>
                    <a:pt x="9073" y="2315"/>
                    <a:pt x="9073" y="2255"/>
                    <a:pt x="8771" y="2073"/>
                  </a:cubicBezTo>
                  <a:cubicBezTo>
                    <a:pt x="8408" y="1892"/>
                    <a:pt x="6049" y="924"/>
                    <a:pt x="5202" y="380"/>
                  </a:cubicBezTo>
                  <a:cubicBezTo>
                    <a:pt x="4808" y="98"/>
                    <a:pt x="4532" y="0"/>
                    <a:pt x="4312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8"/>
            <p:cNvSpPr/>
            <p:nvPr/>
          </p:nvSpPr>
          <p:spPr>
            <a:xfrm>
              <a:off x="2089075" y="3030975"/>
              <a:ext cx="251050" cy="333625"/>
            </a:xfrm>
            <a:custGeom>
              <a:avLst/>
              <a:gdLst/>
              <a:ahLst/>
              <a:cxnLst/>
              <a:rect l="l" t="t" r="r" b="b"/>
              <a:pathLst>
                <a:path w="10042" h="13345" extrusionOk="0">
                  <a:moveTo>
                    <a:pt x="4252" y="1"/>
                  </a:moveTo>
                  <a:cubicBezTo>
                    <a:pt x="4001" y="1"/>
                    <a:pt x="3824" y="130"/>
                    <a:pt x="3630" y="259"/>
                  </a:cubicBezTo>
                  <a:cubicBezTo>
                    <a:pt x="3206" y="501"/>
                    <a:pt x="1210" y="1771"/>
                    <a:pt x="484" y="2316"/>
                  </a:cubicBezTo>
                  <a:cubicBezTo>
                    <a:pt x="1" y="2618"/>
                    <a:pt x="1" y="3102"/>
                    <a:pt x="61" y="3888"/>
                  </a:cubicBezTo>
                  <a:cubicBezTo>
                    <a:pt x="61" y="3888"/>
                    <a:pt x="605" y="9091"/>
                    <a:pt x="726" y="10421"/>
                  </a:cubicBezTo>
                  <a:cubicBezTo>
                    <a:pt x="787" y="11268"/>
                    <a:pt x="1271" y="11268"/>
                    <a:pt x="1755" y="11571"/>
                  </a:cubicBezTo>
                  <a:cubicBezTo>
                    <a:pt x="2178" y="11873"/>
                    <a:pt x="3932" y="12659"/>
                    <a:pt x="4900" y="13143"/>
                  </a:cubicBezTo>
                  <a:cubicBezTo>
                    <a:pt x="5162" y="13286"/>
                    <a:pt x="5386" y="13345"/>
                    <a:pt x="5588" y="13345"/>
                  </a:cubicBezTo>
                  <a:cubicBezTo>
                    <a:pt x="5899" y="13345"/>
                    <a:pt x="6156" y="13206"/>
                    <a:pt x="6412" y="13022"/>
                  </a:cubicBezTo>
                  <a:lnTo>
                    <a:pt x="9437" y="11208"/>
                  </a:lnTo>
                  <a:cubicBezTo>
                    <a:pt x="10042" y="10784"/>
                    <a:pt x="9921" y="10603"/>
                    <a:pt x="9800" y="9998"/>
                  </a:cubicBezTo>
                  <a:cubicBezTo>
                    <a:pt x="9679" y="9393"/>
                    <a:pt x="9195" y="3284"/>
                    <a:pt x="9074" y="2800"/>
                  </a:cubicBezTo>
                  <a:cubicBezTo>
                    <a:pt x="8953" y="2255"/>
                    <a:pt x="9013" y="2195"/>
                    <a:pt x="8650" y="2013"/>
                  </a:cubicBezTo>
                  <a:cubicBezTo>
                    <a:pt x="8348" y="1832"/>
                    <a:pt x="5989" y="925"/>
                    <a:pt x="5142" y="380"/>
                  </a:cubicBezTo>
                  <a:cubicBezTo>
                    <a:pt x="4748" y="99"/>
                    <a:pt x="4472" y="1"/>
                    <a:pt x="4252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8"/>
            <p:cNvSpPr/>
            <p:nvPr/>
          </p:nvSpPr>
          <p:spPr>
            <a:xfrm>
              <a:off x="2089075" y="3031725"/>
              <a:ext cx="249550" cy="331800"/>
            </a:xfrm>
            <a:custGeom>
              <a:avLst/>
              <a:gdLst/>
              <a:ahLst/>
              <a:cxnLst/>
              <a:rect l="l" t="t" r="r" b="b"/>
              <a:pathLst>
                <a:path w="9982" h="13272" extrusionOk="0">
                  <a:moveTo>
                    <a:pt x="4253" y="1"/>
                  </a:moveTo>
                  <a:cubicBezTo>
                    <a:pt x="4001" y="1"/>
                    <a:pt x="3824" y="128"/>
                    <a:pt x="3630" y="290"/>
                  </a:cubicBezTo>
                  <a:cubicBezTo>
                    <a:pt x="3206" y="532"/>
                    <a:pt x="1271" y="1802"/>
                    <a:pt x="484" y="2286"/>
                  </a:cubicBezTo>
                  <a:cubicBezTo>
                    <a:pt x="1" y="2588"/>
                    <a:pt x="1" y="3072"/>
                    <a:pt x="61" y="3858"/>
                  </a:cubicBezTo>
                  <a:cubicBezTo>
                    <a:pt x="61" y="3858"/>
                    <a:pt x="605" y="9061"/>
                    <a:pt x="726" y="10331"/>
                  </a:cubicBezTo>
                  <a:cubicBezTo>
                    <a:pt x="847" y="11178"/>
                    <a:pt x="1331" y="11238"/>
                    <a:pt x="1755" y="11541"/>
                  </a:cubicBezTo>
                  <a:cubicBezTo>
                    <a:pt x="2178" y="11783"/>
                    <a:pt x="3932" y="12629"/>
                    <a:pt x="4900" y="13113"/>
                  </a:cubicBezTo>
                  <a:cubicBezTo>
                    <a:pt x="5149" y="13226"/>
                    <a:pt x="5363" y="13272"/>
                    <a:pt x="5557" y="13272"/>
                  </a:cubicBezTo>
                  <a:cubicBezTo>
                    <a:pt x="5882" y="13272"/>
                    <a:pt x="6147" y="13144"/>
                    <a:pt x="6412" y="12992"/>
                  </a:cubicBezTo>
                  <a:lnTo>
                    <a:pt x="9376" y="11117"/>
                  </a:lnTo>
                  <a:cubicBezTo>
                    <a:pt x="9981" y="10754"/>
                    <a:pt x="9921" y="10573"/>
                    <a:pt x="9800" y="9968"/>
                  </a:cubicBezTo>
                  <a:cubicBezTo>
                    <a:pt x="9679" y="9363"/>
                    <a:pt x="9134" y="3254"/>
                    <a:pt x="9074" y="2770"/>
                  </a:cubicBezTo>
                  <a:cubicBezTo>
                    <a:pt x="8953" y="2286"/>
                    <a:pt x="8953" y="2225"/>
                    <a:pt x="8650" y="2044"/>
                  </a:cubicBezTo>
                  <a:cubicBezTo>
                    <a:pt x="8348" y="1862"/>
                    <a:pt x="5989" y="895"/>
                    <a:pt x="5142" y="350"/>
                  </a:cubicBezTo>
                  <a:cubicBezTo>
                    <a:pt x="4748" y="97"/>
                    <a:pt x="4472" y="1"/>
                    <a:pt x="4253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8"/>
            <p:cNvSpPr/>
            <p:nvPr/>
          </p:nvSpPr>
          <p:spPr>
            <a:xfrm>
              <a:off x="2089075" y="3032475"/>
              <a:ext cx="249550" cy="330200"/>
            </a:xfrm>
            <a:custGeom>
              <a:avLst/>
              <a:gdLst/>
              <a:ahLst/>
              <a:cxnLst/>
              <a:rect l="l" t="t" r="r" b="b"/>
              <a:pathLst>
                <a:path w="9982" h="13208" extrusionOk="0">
                  <a:moveTo>
                    <a:pt x="4252" y="1"/>
                  </a:moveTo>
                  <a:cubicBezTo>
                    <a:pt x="4001" y="1"/>
                    <a:pt x="3824" y="130"/>
                    <a:pt x="3630" y="260"/>
                  </a:cubicBezTo>
                  <a:cubicBezTo>
                    <a:pt x="3206" y="562"/>
                    <a:pt x="1271" y="1772"/>
                    <a:pt x="484" y="2316"/>
                  </a:cubicBezTo>
                  <a:cubicBezTo>
                    <a:pt x="61" y="2619"/>
                    <a:pt x="1" y="3042"/>
                    <a:pt x="122" y="3828"/>
                  </a:cubicBezTo>
                  <a:cubicBezTo>
                    <a:pt x="122" y="3828"/>
                    <a:pt x="666" y="9031"/>
                    <a:pt x="787" y="10301"/>
                  </a:cubicBezTo>
                  <a:cubicBezTo>
                    <a:pt x="847" y="11148"/>
                    <a:pt x="1331" y="11208"/>
                    <a:pt x="1755" y="11450"/>
                  </a:cubicBezTo>
                  <a:cubicBezTo>
                    <a:pt x="2239" y="11753"/>
                    <a:pt x="3932" y="12539"/>
                    <a:pt x="4900" y="13023"/>
                  </a:cubicBezTo>
                  <a:cubicBezTo>
                    <a:pt x="5145" y="13156"/>
                    <a:pt x="5357" y="13208"/>
                    <a:pt x="5548" y="13208"/>
                  </a:cubicBezTo>
                  <a:cubicBezTo>
                    <a:pt x="5877" y="13208"/>
                    <a:pt x="6145" y="13055"/>
                    <a:pt x="6412" y="12902"/>
                  </a:cubicBezTo>
                  <a:lnTo>
                    <a:pt x="9376" y="11087"/>
                  </a:lnTo>
                  <a:cubicBezTo>
                    <a:pt x="9981" y="10724"/>
                    <a:pt x="9860" y="10482"/>
                    <a:pt x="9739" y="9877"/>
                  </a:cubicBezTo>
                  <a:cubicBezTo>
                    <a:pt x="9679" y="9272"/>
                    <a:pt x="9134" y="3284"/>
                    <a:pt x="9013" y="2740"/>
                  </a:cubicBezTo>
                  <a:cubicBezTo>
                    <a:pt x="8892" y="2256"/>
                    <a:pt x="8953" y="2195"/>
                    <a:pt x="8650" y="2014"/>
                  </a:cubicBezTo>
                  <a:cubicBezTo>
                    <a:pt x="8288" y="1832"/>
                    <a:pt x="5989" y="925"/>
                    <a:pt x="5142" y="381"/>
                  </a:cubicBezTo>
                  <a:cubicBezTo>
                    <a:pt x="4748" y="99"/>
                    <a:pt x="4472" y="1"/>
                    <a:pt x="4252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8"/>
            <p:cNvSpPr/>
            <p:nvPr/>
          </p:nvSpPr>
          <p:spPr>
            <a:xfrm>
              <a:off x="2031600" y="2955900"/>
              <a:ext cx="364475" cy="484050"/>
            </a:xfrm>
            <a:custGeom>
              <a:avLst/>
              <a:gdLst/>
              <a:ahLst/>
              <a:cxnLst/>
              <a:rect l="l" t="t" r="r" b="b"/>
              <a:pathLst>
                <a:path w="14579" h="19362" extrusionOk="0">
                  <a:moveTo>
                    <a:pt x="6181" y="1"/>
                  </a:moveTo>
                  <a:cubicBezTo>
                    <a:pt x="5811" y="1"/>
                    <a:pt x="5555" y="193"/>
                    <a:pt x="5263" y="419"/>
                  </a:cubicBezTo>
                  <a:cubicBezTo>
                    <a:pt x="4659" y="782"/>
                    <a:pt x="1816" y="2657"/>
                    <a:pt x="727" y="3383"/>
                  </a:cubicBezTo>
                  <a:cubicBezTo>
                    <a:pt x="1" y="3807"/>
                    <a:pt x="1" y="4472"/>
                    <a:pt x="122" y="5621"/>
                  </a:cubicBezTo>
                  <a:cubicBezTo>
                    <a:pt x="122" y="5621"/>
                    <a:pt x="908" y="13182"/>
                    <a:pt x="1090" y="15057"/>
                  </a:cubicBezTo>
                  <a:cubicBezTo>
                    <a:pt x="1211" y="16328"/>
                    <a:pt x="1876" y="16328"/>
                    <a:pt x="2541" y="16751"/>
                  </a:cubicBezTo>
                  <a:cubicBezTo>
                    <a:pt x="3207" y="17175"/>
                    <a:pt x="5747" y="18384"/>
                    <a:pt x="7139" y="19110"/>
                  </a:cubicBezTo>
                  <a:cubicBezTo>
                    <a:pt x="7476" y="19290"/>
                    <a:pt x="7787" y="19361"/>
                    <a:pt x="8074" y="19361"/>
                  </a:cubicBezTo>
                  <a:cubicBezTo>
                    <a:pt x="8560" y="19361"/>
                    <a:pt x="8974" y="19157"/>
                    <a:pt x="9316" y="18929"/>
                  </a:cubicBezTo>
                  <a:lnTo>
                    <a:pt x="13671" y="16207"/>
                  </a:lnTo>
                  <a:cubicBezTo>
                    <a:pt x="14579" y="15723"/>
                    <a:pt x="14458" y="15420"/>
                    <a:pt x="14276" y="14513"/>
                  </a:cubicBezTo>
                  <a:cubicBezTo>
                    <a:pt x="14095" y="13606"/>
                    <a:pt x="13309" y="4774"/>
                    <a:pt x="13188" y="4049"/>
                  </a:cubicBezTo>
                  <a:cubicBezTo>
                    <a:pt x="13006" y="3323"/>
                    <a:pt x="13067" y="3202"/>
                    <a:pt x="12583" y="2960"/>
                  </a:cubicBezTo>
                  <a:cubicBezTo>
                    <a:pt x="12159" y="2718"/>
                    <a:pt x="8711" y="1327"/>
                    <a:pt x="7502" y="540"/>
                  </a:cubicBezTo>
                  <a:cubicBezTo>
                    <a:pt x="6911" y="146"/>
                    <a:pt x="6503" y="1"/>
                    <a:pt x="6181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8"/>
            <p:cNvSpPr/>
            <p:nvPr/>
          </p:nvSpPr>
          <p:spPr>
            <a:xfrm>
              <a:off x="1748825" y="2940850"/>
              <a:ext cx="322125" cy="515050"/>
            </a:xfrm>
            <a:custGeom>
              <a:avLst/>
              <a:gdLst/>
              <a:ahLst/>
              <a:cxnLst/>
              <a:rect l="l" t="t" r="r" b="b"/>
              <a:pathLst>
                <a:path w="12885" h="20602" extrusionOk="0">
                  <a:moveTo>
                    <a:pt x="6383" y="0"/>
                  </a:moveTo>
                  <a:cubicBezTo>
                    <a:pt x="6046" y="0"/>
                    <a:pt x="5784" y="170"/>
                    <a:pt x="5505" y="356"/>
                  </a:cubicBezTo>
                  <a:cubicBezTo>
                    <a:pt x="4900" y="779"/>
                    <a:pt x="1936" y="2594"/>
                    <a:pt x="847" y="3320"/>
                  </a:cubicBezTo>
                  <a:cubicBezTo>
                    <a:pt x="121" y="3743"/>
                    <a:pt x="1" y="4469"/>
                    <a:pt x="1" y="5679"/>
                  </a:cubicBezTo>
                  <a:lnTo>
                    <a:pt x="1" y="15720"/>
                  </a:lnTo>
                  <a:cubicBezTo>
                    <a:pt x="1" y="17051"/>
                    <a:pt x="666" y="17111"/>
                    <a:pt x="1271" y="17595"/>
                  </a:cubicBezTo>
                  <a:cubicBezTo>
                    <a:pt x="1815" y="18079"/>
                    <a:pt x="4174" y="19470"/>
                    <a:pt x="5384" y="20257"/>
                  </a:cubicBezTo>
                  <a:cubicBezTo>
                    <a:pt x="5759" y="20506"/>
                    <a:pt x="6092" y="20601"/>
                    <a:pt x="6397" y="20601"/>
                  </a:cubicBezTo>
                  <a:cubicBezTo>
                    <a:pt x="6831" y="20601"/>
                    <a:pt x="7206" y="20409"/>
                    <a:pt x="7562" y="20196"/>
                  </a:cubicBezTo>
                  <a:lnTo>
                    <a:pt x="11977" y="17535"/>
                  </a:lnTo>
                  <a:cubicBezTo>
                    <a:pt x="12885" y="17051"/>
                    <a:pt x="12824" y="16688"/>
                    <a:pt x="12764" y="15780"/>
                  </a:cubicBezTo>
                  <a:cubicBezTo>
                    <a:pt x="12703" y="14813"/>
                    <a:pt x="12824" y="5376"/>
                    <a:pt x="12764" y="4590"/>
                  </a:cubicBezTo>
                  <a:cubicBezTo>
                    <a:pt x="12703" y="3804"/>
                    <a:pt x="12703" y="3743"/>
                    <a:pt x="12280" y="3441"/>
                  </a:cubicBezTo>
                  <a:cubicBezTo>
                    <a:pt x="11856" y="3138"/>
                    <a:pt x="8711" y="1566"/>
                    <a:pt x="7622" y="598"/>
                  </a:cubicBezTo>
                  <a:cubicBezTo>
                    <a:pt x="7091" y="155"/>
                    <a:pt x="6703" y="0"/>
                    <a:pt x="6383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8"/>
            <p:cNvSpPr/>
            <p:nvPr/>
          </p:nvSpPr>
          <p:spPr>
            <a:xfrm>
              <a:off x="1750325" y="2941225"/>
              <a:ext cx="320625" cy="513475"/>
            </a:xfrm>
            <a:custGeom>
              <a:avLst/>
              <a:gdLst/>
              <a:ahLst/>
              <a:cxnLst/>
              <a:rect l="l" t="t" r="r" b="b"/>
              <a:pathLst>
                <a:path w="12825" h="20539" extrusionOk="0">
                  <a:moveTo>
                    <a:pt x="6321" y="0"/>
                  </a:moveTo>
                  <a:cubicBezTo>
                    <a:pt x="5985" y="0"/>
                    <a:pt x="5723" y="185"/>
                    <a:pt x="5445" y="401"/>
                  </a:cubicBezTo>
                  <a:cubicBezTo>
                    <a:pt x="4840" y="764"/>
                    <a:pt x="1937" y="2579"/>
                    <a:pt x="787" y="3305"/>
                  </a:cubicBezTo>
                  <a:cubicBezTo>
                    <a:pt x="61" y="3789"/>
                    <a:pt x="1" y="4454"/>
                    <a:pt x="1" y="5724"/>
                  </a:cubicBezTo>
                  <a:cubicBezTo>
                    <a:pt x="1" y="5724"/>
                    <a:pt x="1" y="13709"/>
                    <a:pt x="1" y="15705"/>
                  </a:cubicBezTo>
                  <a:cubicBezTo>
                    <a:pt x="1" y="16975"/>
                    <a:pt x="606" y="17096"/>
                    <a:pt x="1211" y="17580"/>
                  </a:cubicBezTo>
                  <a:cubicBezTo>
                    <a:pt x="1816" y="18064"/>
                    <a:pt x="4114" y="19395"/>
                    <a:pt x="5324" y="20242"/>
                  </a:cubicBezTo>
                  <a:cubicBezTo>
                    <a:pt x="5681" y="20456"/>
                    <a:pt x="6000" y="20539"/>
                    <a:pt x="6293" y="20539"/>
                  </a:cubicBezTo>
                  <a:cubicBezTo>
                    <a:pt x="6745" y="20539"/>
                    <a:pt x="7135" y="20341"/>
                    <a:pt x="7502" y="20121"/>
                  </a:cubicBezTo>
                  <a:lnTo>
                    <a:pt x="11917" y="17520"/>
                  </a:lnTo>
                  <a:cubicBezTo>
                    <a:pt x="12825" y="16975"/>
                    <a:pt x="12764" y="16673"/>
                    <a:pt x="12643" y="15705"/>
                  </a:cubicBezTo>
                  <a:cubicBezTo>
                    <a:pt x="12583" y="14798"/>
                    <a:pt x="12764" y="5422"/>
                    <a:pt x="12643" y="4636"/>
                  </a:cubicBezTo>
                  <a:cubicBezTo>
                    <a:pt x="12583" y="3849"/>
                    <a:pt x="12643" y="3728"/>
                    <a:pt x="12220" y="3426"/>
                  </a:cubicBezTo>
                  <a:cubicBezTo>
                    <a:pt x="11796" y="3123"/>
                    <a:pt x="8651" y="1551"/>
                    <a:pt x="7562" y="643"/>
                  </a:cubicBezTo>
                  <a:cubicBezTo>
                    <a:pt x="7029" y="170"/>
                    <a:pt x="6642" y="0"/>
                    <a:pt x="6321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8"/>
            <p:cNvSpPr/>
            <p:nvPr/>
          </p:nvSpPr>
          <p:spPr>
            <a:xfrm>
              <a:off x="1750325" y="2942350"/>
              <a:ext cx="319125" cy="511275"/>
            </a:xfrm>
            <a:custGeom>
              <a:avLst/>
              <a:gdLst/>
              <a:ahLst/>
              <a:cxnLst/>
              <a:rect l="l" t="t" r="r" b="b"/>
              <a:pathLst>
                <a:path w="12765" h="20451" extrusionOk="0">
                  <a:moveTo>
                    <a:pt x="6323" y="1"/>
                  </a:moveTo>
                  <a:cubicBezTo>
                    <a:pt x="5986" y="1"/>
                    <a:pt x="5724" y="171"/>
                    <a:pt x="5445" y="356"/>
                  </a:cubicBezTo>
                  <a:cubicBezTo>
                    <a:pt x="4840" y="780"/>
                    <a:pt x="1937" y="2594"/>
                    <a:pt x="787" y="3320"/>
                  </a:cubicBezTo>
                  <a:cubicBezTo>
                    <a:pt x="61" y="3744"/>
                    <a:pt x="1" y="4470"/>
                    <a:pt x="1" y="5679"/>
                  </a:cubicBezTo>
                  <a:cubicBezTo>
                    <a:pt x="1" y="5679"/>
                    <a:pt x="1" y="13664"/>
                    <a:pt x="1" y="15599"/>
                  </a:cubicBezTo>
                  <a:cubicBezTo>
                    <a:pt x="1" y="16930"/>
                    <a:pt x="666" y="17051"/>
                    <a:pt x="1211" y="17475"/>
                  </a:cubicBezTo>
                  <a:cubicBezTo>
                    <a:pt x="1816" y="17959"/>
                    <a:pt x="4114" y="19350"/>
                    <a:pt x="5385" y="20136"/>
                  </a:cubicBezTo>
                  <a:cubicBezTo>
                    <a:pt x="5733" y="20360"/>
                    <a:pt x="6050" y="20451"/>
                    <a:pt x="6346" y="20451"/>
                  </a:cubicBezTo>
                  <a:cubicBezTo>
                    <a:pt x="6768" y="20451"/>
                    <a:pt x="7145" y="20264"/>
                    <a:pt x="7502" y="20015"/>
                  </a:cubicBezTo>
                  <a:lnTo>
                    <a:pt x="11917" y="17414"/>
                  </a:lnTo>
                  <a:cubicBezTo>
                    <a:pt x="12764" y="16930"/>
                    <a:pt x="12704" y="16628"/>
                    <a:pt x="12643" y="15660"/>
                  </a:cubicBezTo>
                  <a:cubicBezTo>
                    <a:pt x="12583" y="14753"/>
                    <a:pt x="12704" y="5377"/>
                    <a:pt x="12643" y="4591"/>
                  </a:cubicBezTo>
                  <a:cubicBezTo>
                    <a:pt x="12583" y="3804"/>
                    <a:pt x="12643" y="3744"/>
                    <a:pt x="12220" y="3441"/>
                  </a:cubicBezTo>
                  <a:cubicBezTo>
                    <a:pt x="11796" y="3139"/>
                    <a:pt x="8651" y="1566"/>
                    <a:pt x="7562" y="598"/>
                  </a:cubicBezTo>
                  <a:cubicBezTo>
                    <a:pt x="7031" y="155"/>
                    <a:pt x="6643" y="1"/>
                    <a:pt x="6323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8"/>
            <p:cNvSpPr/>
            <p:nvPr/>
          </p:nvSpPr>
          <p:spPr>
            <a:xfrm>
              <a:off x="1751850" y="2943875"/>
              <a:ext cx="317600" cy="509325"/>
            </a:xfrm>
            <a:custGeom>
              <a:avLst/>
              <a:gdLst/>
              <a:ahLst/>
              <a:cxnLst/>
              <a:rect l="l" t="t" r="r" b="b"/>
              <a:pathLst>
                <a:path w="12704" h="20373" extrusionOk="0">
                  <a:moveTo>
                    <a:pt x="6262" y="0"/>
                  </a:moveTo>
                  <a:cubicBezTo>
                    <a:pt x="5925" y="0"/>
                    <a:pt x="5663" y="170"/>
                    <a:pt x="5384" y="356"/>
                  </a:cubicBezTo>
                  <a:cubicBezTo>
                    <a:pt x="4779" y="719"/>
                    <a:pt x="1876" y="2533"/>
                    <a:pt x="787" y="3259"/>
                  </a:cubicBezTo>
                  <a:cubicBezTo>
                    <a:pt x="61" y="3743"/>
                    <a:pt x="0" y="4409"/>
                    <a:pt x="0" y="5618"/>
                  </a:cubicBezTo>
                  <a:lnTo>
                    <a:pt x="0" y="15538"/>
                  </a:lnTo>
                  <a:cubicBezTo>
                    <a:pt x="0" y="16869"/>
                    <a:pt x="605" y="16930"/>
                    <a:pt x="1210" y="17414"/>
                  </a:cubicBezTo>
                  <a:cubicBezTo>
                    <a:pt x="1755" y="17898"/>
                    <a:pt x="4053" y="19228"/>
                    <a:pt x="5324" y="20075"/>
                  </a:cubicBezTo>
                  <a:cubicBezTo>
                    <a:pt x="5657" y="20289"/>
                    <a:pt x="5961" y="20372"/>
                    <a:pt x="6242" y="20372"/>
                  </a:cubicBezTo>
                  <a:cubicBezTo>
                    <a:pt x="6675" y="20372"/>
                    <a:pt x="7050" y="20174"/>
                    <a:pt x="7380" y="19954"/>
                  </a:cubicBezTo>
                  <a:lnTo>
                    <a:pt x="11796" y="17353"/>
                  </a:lnTo>
                  <a:cubicBezTo>
                    <a:pt x="12703" y="16809"/>
                    <a:pt x="12643" y="16506"/>
                    <a:pt x="12582" y="15599"/>
                  </a:cubicBezTo>
                  <a:cubicBezTo>
                    <a:pt x="12461" y="14631"/>
                    <a:pt x="12643" y="5316"/>
                    <a:pt x="12582" y="4530"/>
                  </a:cubicBezTo>
                  <a:cubicBezTo>
                    <a:pt x="12461" y="3804"/>
                    <a:pt x="12522" y="3683"/>
                    <a:pt x="12098" y="3380"/>
                  </a:cubicBezTo>
                  <a:cubicBezTo>
                    <a:pt x="11675" y="3078"/>
                    <a:pt x="8590" y="1505"/>
                    <a:pt x="7501" y="598"/>
                  </a:cubicBezTo>
                  <a:cubicBezTo>
                    <a:pt x="6970" y="155"/>
                    <a:pt x="6582" y="0"/>
                    <a:pt x="6262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8"/>
            <p:cNvSpPr/>
            <p:nvPr/>
          </p:nvSpPr>
          <p:spPr>
            <a:xfrm>
              <a:off x="1751850" y="2944025"/>
              <a:ext cx="317600" cy="507650"/>
            </a:xfrm>
            <a:custGeom>
              <a:avLst/>
              <a:gdLst/>
              <a:ahLst/>
              <a:cxnLst/>
              <a:rect l="l" t="t" r="r" b="b"/>
              <a:pathLst>
                <a:path w="12704" h="20306" extrusionOk="0">
                  <a:moveTo>
                    <a:pt x="6282" y="1"/>
                  </a:moveTo>
                  <a:cubicBezTo>
                    <a:pt x="5936" y="1"/>
                    <a:pt x="5668" y="189"/>
                    <a:pt x="5384" y="410"/>
                  </a:cubicBezTo>
                  <a:cubicBezTo>
                    <a:pt x="4779" y="773"/>
                    <a:pt x="1876" y="2588"/>
                    <a:pt x="787" y="3314"/>
                  </a:cubicBezTo>
                  <a:cubicBezTo>
                    <a:pt x="61" y="3737"/>
                    <a:pt x="0" y="4403"/>
                    <a:pt x="0" y="5612"/>
                  </a:cubicBezTo>
                  <a:lnTo>
                    <a:pt x="0" y="15532"/>
                  </a:lnTo>
                  <a:cubicBezTo>
                    <a:pt x="0" y="16803"/>
                    <a:pt x="666" y="16924"/>
                    <a:pt x="1210" y="17347"/>
                  </a:cubicBezTo>
                  <a:cubicBezTo>
                    <a:pt x="1755" y="17831"/>
                    <a:pt x="4053" y="19222"/>
                    <a:pt x="5324" y="20009"/>
                  </a:cubicBezTo>
                  <a:cubicBezTo>
                    <a:pt x="5657" y="20223"/>
                    <a:pt x="5961" y="20306"/>
                    <a:pt x="6242" y="20306"/>
                  </a:cubicBezTo>
                  <a:cubicBezTo>
                    <a:pt x="6675" y="20306"/>
                    <a:pt x="7050" y="20108"/>
                    <a:pt x="7380" y="19888"/>
                  </a:cubicBezTo>
                  <a:lnTo>
                    <a:pt x="11796" y="17347"/>
                  </a:lnTo>
                  <a:cubicBezTo>
                    <a:pt x="12703" y="16803"/>
                    <a:pt x="12582" y="16500"/>
                    <a:pt x="12522" y="15532"/>
                  </a:cubicBezTo>
                  <a:cubicBezTo>
                    <a:pt x="12461" y="14625"/>
                    <a:pt x="12582" y="5370"/>
                    <a:pt x="12522" y="4584"/>
                  </a:cubicBezTo>
                  <a:cubicBezTo>
                    <a:pt x="12461" y="3798"/>
                    <a:pt x="12522" y="3677"/>
                    <a:pt x="12098" y="3374"/>
                  </a:cubicBezTo>
                  <a:cubicBezTo>
                    <a:pt x="11675" y="3132"/>
                    <a:pt x="8590" y="1560"/>
                    <a:pt x="7501" y="592"/>
                  </a:cubicBezTo>
                  <a:cubicBezTo>
                    <a:pt x="6981" y="158"/>
                    <a:pt x="6599" y="1"/>
                    <a:pt x="628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8"/>
            <p:cNvSpPr/>
            <p:nvPr/>
          </p:nvSpPr>
          <p:spPr>
            <a:xfrm>
              <a:off x="1751850" y="2945375"/>
              <a:ext cx="316075" cy="505350"/>
            </a:xfrm>
            <a:custGeom>
              <a:avLst/>
              <a:gdLst/>
              <a:ahLst/>
              <a:cxnLst/>
              <a:rect l="l" t="t" r="r" b="b"/>
              <a:pathLst>
                <a:path w="12643" h="20214" extrusionOk="0">
                  <a:moveTo>
                    <a:pt x="6262" y="1"/>
                  </a:moveTo>
                  <a:cubicBezTo>
                    <a:pt x="5925" y="1"/>
                    <a:pt x="5663" y="171"/>
                    <a:pt x="5384" y="356"/>
                  </a:cubicBezTo>
                  <a:cubicBezTo>
                    <a:pt x="4779" y="780"/>
                    <a:pt x="1936" y="2534"/>
                    <a:pt x="787" y="3260"/>
                  </a:cubicBezTo>
                  <a:cubicBezTo>
                    <a:pt x="61" y="3683"/>
                    <a:pt x="0" y="4409"/>
                    <a:pt x="0" y="5619"/>
                  </a:cubicBezTo>
                  <a:cubicBezTo>
                    <a:pt x="0" y="5619"/>
                    <a:pt x="0" y="13482"/>
                    <a:pt x="0" y="15418"/>
                  </a:cubicBezTo>
                  <a:cubicBezTo>
                    <a:pt x="0" y="16749"/>
                    <a:pt x="666" y="16809"/>
                    <a:pt x="1210" y="17293"/>
                  </a:cubicBezTo>
                  <a:cubicBezTo>
                    <a:pt x="1815" y="17777"/>
                    <a:pt x="4053" y="19108"/>
                    <a:pt x="5324" y="19894"/>
                  </a:cubicBezTo>
                  <a:cubicBezTo>
                    <a:pt x="5680" y="20123"/>
                    <a:pt x="6005" y="20213"/>
                    <a:pt x="6302" y="20213"/>
                  </a:cubicBezTo>
                  <a:cubicBezTo>
                    <a:pt x="6709" y="20213"/>
                    <a:pt x="7065" y="20044"/>
                    <a:pt x="7380" y="19834"/>
                  </a:cubicBezTo>
                  <a:lnTo>
                    <a:pt x="11796" y="17233"/>
                  </a:lnTo>
                  <a:cubicBezTo>
                    <a:pt x="12643" y="16749"/>
                    <a:pt x="12582" y="16386"/>
                    <a:pt x="12522" y="15478"/>
                  </a:cubicBezTo>
                  <a:cubicBezTo>
                    <a:pt x="12461" y="14571"/>
                    <a:pt x="12582" y="5316"/>
                    <a:pt x="12522" y="4530"/>
                  </a:cubicBezTo>
                  <a:cubicBezTo>
                    <a:pt x="12461" y="3744"/>
                    <a:pt x="12461" y="3683"/>
                    <a:pt x="12038" y="3381"/>
                  </a:cubicBezTo>
                  <a:cubicBezTo>
                    <a:pt x="11675" y="3078"/>
                    <a:pt x="8590" y="1506"/>
                    <a:pt x="7501" y="598"/>
                  </a:cubicBezTo>
                  <a:cubicBezTo>
                    <a:pt x="6970" y="155"/>
                    <a:pt x="6582" y="1"/>
                    <a:pt x="6262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8"/>
            <p:cNvSpPr/>
            <p:nvPr/>
          </p:nvSpPr>
          <p:spPr>
            <a:xfrm>
              <a:off x="1753350" y="2946900"/>
              <a:ext cx="314575" cy="503275"/>
            </a:xfrm>
            <a:custGeom>
              <a:avLst/>
              <a:gdLst/>
              <a:ahLst/>
              <a:cxnLst/>
              <a:rect l="l" t="t" r="r" b="b"/>
              <a:pathLst>
                <a:path w="12583" h="20131" extrusionOk="0">
                  <a:moveTo>
                    <a:pt x="6193" y="0"/>
                  </a:moveTo>
                  <a:cubicBezTo>
                    <a:pt x="5865" y="0"/>
                    <a:pt x="5603" y="170"/>
                    <a:pt x="5324" y="356"/>
                  </a:cubicBezTo>
                  <a:cubicBezTo>
                    <a:pt x="4780" y="719"/>
                    <a:pt x="1876" y="2533"/>
                    <a:pt x="787" y="3199"/>
                  </a:cubicBezTo>
                  <a:cubicBezTo>
                    <a:pt x="61" y="3683"/>
                    <a:pt x="1" y="4348"/>
                    <a:pt x="1" y="5558"/>
                  </a:cubicBezTo>
                  <a:lnTo>
                    <a:pt x="1" y="15357"/>
                  </a:lnTo>
                  <a:cubicBezTo>
                    <a:pt x="1" y="16627"/>
                    <a:pt x="606" y="16748"/>
                    <a:pt x="1211" y="17232"/>
                  </a:cubicBezTo>
                  <a:cubicBezTo>
                    <a:pt x="1755" y="17656"/>
                    <a:pt x="4054" y="19047"/>
                    <a:pt x="5264" y="19833"/>
                  </a:cubicBezTo>
                  <a:cubicBezTo>
                    <a:pt x="5597" y="20047"/>
                    <a:pt x="5901" y="20130"/>
                    <a:pt x="6182" y="20130"/>
                  </a:cubicBezTo>
                  <a:cubicBezTo>
                    <a:pt x="6615" y="20130"/>
                    <a:pt x="6990" y="19932"/>
                    <a:pt x="7320" y="19712"/>
                  </a:cubicBezTo>
                  <a:lnTo>
                    <a:pt x="11675" y="17172"/>
                  </a:lnTo>
                  <a:cubicBezTo>
                    <a:pt x="12583" y="16627"/>
                    <a:pt x="12522" y="16325"/>
                    <a:pt x="12401" y="15417"/>
                  </a:cubicBezTo>
                  <a:cubicBezTo>
                    <a:pt x="12341" y="14450"/>
                    <a:pt x="12522" y="5255"/>
                    <a:pt x="12401" y="4469"/>
                  </a:cubicBezTo>
                  <a:cubicBezTo>
                    <a:pt x="12341" y="3743"/>
                    <a:pt x="12401" y="3622"/>
                    <a:pt x="11978" y="3320"/>
                  </a:cubicBezTo>
                  <a:cubicBezTo>
                    <a:pt x="11554" y="3017"/>
                    <a:pt x="8469" y="1505"/>
                    <a:pt x="7381" y="598"/>
                  </a:cubicBezTo>
                  <a:cubicBezTo>
                    <a:pt x="6879" y="155"/>
                    <a:pt x="6506" y="0"/>
                    <a:pt x="6193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8"/>
            <p:cNvSpPr/>
            <p:nvPr/>
          </p:nvSpPr>
          <p:spPr>
            <a:xfrm>
              <a:off x="1753350" y="2947050"/>
              <a:ext cx="313075" cy="501600"/>
            </a:xfrm>
            <a:custGeom>
              <a:avLst/>
              <a:gdLst/>
              <a:ahLst/>
              <a:cxnLst/>
              <a:rect l="l" t="t" r="r" b="b"/>
              <a:pathLst>
                <a:path w="12523" h="20064" extrusionOk="0">
                  <a:moveTo>
                    <a:pt x="6214" y="1"/>
                  </a:moveTo>
                  <a:cubicBezTo>
                    <a:pt x="5876" y="1"/>
                    <a:pt x="5608" y="189"/>
                    <a:pt x="5324" y="410"/>
                  </a:cubicBezTo>
                  <a:cubicBezTo>
                    <a:pt x="4780" y="773"/>
                    <a:pt x="1876" y="2527"/>
                    <a:pt x="787" y="3253"/>
                  </a:cubicBezTo>
                  <a:cubicBezTo>
                    <a:pt x="61" y="3677"/>
                    <a:pt x="1" y="4342"/>
                    <a:pt x="1" y="5552"/>
                  </a:cubicBezTo>
                  <a:cubicBezTo>
                    <a:pt x="1" y="5552"/>
                    <a:pt x="1" y="13355"/>
                    <a:pt x="1" y="15351"/>
                  </a:cubicBezTo>
                  <a:cubicBezTo>
                    <a:pt x="1" y="16621"/>
                    <a:pt x="666" y="16682"/>
                    <a:pt x="1211" y="17166"/>
                  </a:cubicBezTo>
                  <a:cubicBezTo>
                    <a:pt x="1755" y="17650"/>
                    <a:pt x="4054" y="18980"/>
                    <a:pt x="5264" y="19767"/>
                  </a:cubicBezTo>
                  <a:cubicBezTo>
                    <a:pt x="5597" y="19981"/>
                    <a:pt x="5901" y="20064"/>
                    <a:pt x="6182" y="20064"/>
                  </a:cubicBezTo>
                  <a:cubicBezTo>
                    <a:pt x="6615" y="20064"/>
                    <a:pt x="6990" y="19866"/>
                    <a:pt x="7320" y="19646"/>
                  </a:cubicBezTo>
                  <a:lnTo>
                    <a:pt x="11675" y="17105"/>
                  </a:lnTo>
                  <a:cubicBezTo>
                    <a:pt x="12522" y="16621"/>
                    <a:pt x="12462" y="16319"/>
                    <a:pt x="12401" y="15351"/>
                  </a:cubicBezTo>
                  <a:cubicBezTo>
                    <a:pt x="12341" y="14444"/>
                    <a:pt x="12462" y="5249"/>
                    <a:pt x="12401" y="4524"/>
                  </a:cubicBezTo>
                  <a:cubicBezTo>
                    <a:pt x="12341" y="3737"/>
                    <a:pt x="12401" y="3677"/>
                    <a:pt x="11978" y="3374"/>
                  </a:cubicBezTo>
                  <a:cubicBezTo>
                    <a:pt x="11554" y="3072"/>
                    <a:pt x="8469" y="1499"/>
                    <a:pt x="7381" y="592"/>
                  </a:cubicBezTo>
                  <a:cubicBezTo>
                    <a:pt x="6889" y="158"/>
                    <a:pt x="6522" y="1"/>
                    <a:pt x="6214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8"/>
            <p:cNvSpPr/>
            <p:nvPr/>
          </p:nvSpPr>
          <p:spPr>
            <a:xfrm>
              <a:off x="1753350" y="2948400"/>
              <a:ext cx="313075" cy="499300"/>
            </a:xfrm>
            <a:custGeom>
              <a:avLst/>
              <a:gdLst/>
              <a:ahLst/>
              <a:cxnLst/>
              <a:rect l="l" t="t" r="r" b="b"/>
              <a:pathLst>
                <a:path w="12523" h="19972" extrusionOk="0">
                  <a:moveTo>
                    <a:pt x="6216" y="1"/>
                  </a:moveTo>
                  <a:cubicBezTo>
                    <a:pt x="5896" y="1"/>
                    <a:pt x="5634" y="171"/>
                    <a:pt x="5324" y="356"/>
                  </a:cubicBezTo>
                  <a:cubicBezTo>
                    <a:pt x="4780" y="719"/>
                    <a:pt x="1937" y="2534"/>
                    <a:pt x="787" y="3199"/>
                  </a:cubicBezTo>
                  <a:cubicBezTo>
                    <a:pt x="122" y="3683"/>
                    <a:pt x="61" y="4349"/>
                    <a:pt x="61" y="5558"/>
                  </a:cubicBezTo>
                  <a:lnTo>
                    <a:pt x="1" y="15237"/>
                  </a:lnTo>
                  <a:cubicBezTo>
                    <a:pt x="1" y="16567"/>
                    <a:pt x="666" y="16628"/>
                    <a:pt x="1211" y="17112"/>
                  </a:cubicBezTo>
                  <a:cubicBezTo>
                    <a:pt x="1816" y="17535"/>
                    <a:pt x="4054" y="18866"/>
                    <a:pt x="5264" y="19652"/>
                  </a:cubicBezTo>
                  <a:cubicBezTo>
                    <a:pt x="5620" y="19882"/>
                    <a:pt x="5945" y="19971"/>
                    <a:pt x="6242" y="19971"/>
                  </a:cubicBezTo>
                  <a:cubicBezTo>
                    <a:pt x="6649" y="19971"/>
                    <a:pt x="7005" y="19802"/>
                    <a:pt x="7320" y="19592"/>
                  </a:cubicBezTo>
                  <a:lnTo>
                    <a:pt x="11675" y="17051"/>
                  </a:lnTo>
                  <a:cubicBezTo>
                    <a:pt x="12522" y="16507"/>
                    <a:pt x="12462" y="16204"/>
                    <a:pt x="12401" y="15297"/>
                  </a:cubicBezTo>
                  <a:cubicBezTo>
                    <a:pt x="12280" y="14390"/>
                    <a:pt x="12462" y="5256"/>
                    <a:pt x="12401" y="4470"/>
                  </a:cubicBezTo>
                  <a:cubicBezTo>
                    <a:pt x="12280" y="3744"/>
                    <a:pt x="12341" y="3623"/>
                    <a:pt x="11917" y="3320"/>
                  </a:cubicBezTo>
                  <a:cubicBezTo>
                    <a:pt x="11554" y="3018"/>
                    <a:pt x="8469" y="1506"/>
                    <a:pt x="7381" y="598"/>
                  </a:cubicBezTo>
                  <a:cubicBezTo>
                    <a:pt x="6879" y="155"/>
                    <a:pt x="6521" y="1"/>
                    <a:pt x="6216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8"/>
            <p:cNvSpPr/>
            <p:nvPr/>
          </p:nvSpPr>
          <p:spPr>
            <a:xfrm>
              <a:off x="1754875" y="2949700"/>
              <a:ext cx="311550" cy="497450"/>
            </a:xfrm>
            <a:custGeom>
              <a:avLst/>
              <a:gdLst/>
              <a:ahLst/>
              <a:cxnLst/>
              <a:rect l="l" t="t" r="r" b="b"/>
              <a:pathLst>
                <a:path w="12462" h="19898" extrusionOk="0">
                  <a:moveTo>
                    <a:pt x="6178" y="1"/>
                  </a:moveTo>
                  <a:cubicBezTo>
                    <a:pt x="5848" y="1"/>
                    <a:pt x="5580" y="174"/>
                    <a:pt x="5263" y="365"/>
                  </a:cubicBezTo>
                  <a:cubicBezTo>
                    <a:pt x="4719" y="728"/>
                    <a:pt x="1876" y="2482"/>
                    <a:pt x="787" y="3208"/>
                  </a:cubicBezTo>
                  <a:cubicBezTo>
                    <a:pt x="61" y="3631"/>
                    <a:pt x="0" y="4297"/>
                    <a:pt x="0" y="5506"/>
                  </a:cubicBezTo>
                  <a:lnTo>
                    <a:pt x="0" y="15185"/>
                  </a:lnTo>
                  <a:cubicBezTo>
                    <a:pt x="0" y="16455"/>
                    <a:pt x="605" y="16576"/>
                    <a:pt x="1210" y="16999"/>
                  </a:cubicBezTo>
                  <a:cubicBezTo>
                    <a:pt x="1755" y="17483"/>
                    <a:pt x="3993" y="18814"/>
                    <a:pt x="5203" y="19600"/>
                  </a:cubicBezTo>
                  <a:cubicBezTo>
                    <a:pt x="5536" y="19814"/>
                    <a:pt x="5840" y="19897"/>
                    <a:pt x="6121" y="19897"/>
                  </a:cubicBezTo>
                  <a:cubicBezTo>
                    <a:pt x="6554" y="19897"/>
                    <a:pt x="6929" y="19699"/>
                    <a:pt x="7259" y="19479"/>
                  </a:cubicBezTo>
                  <a:lnTo>
                    <a:pt x="11554" y="16939"/>
                  </a:lnTo>
                  <a:cubicBezTo>
                    <a:pt x="12461" y="16455"/>
                    <a:pt x="12340" y="16152"/>
                    <a:pt x="12280" y="15245"/>
                  </a:cubicBezTo>
                  <a:cubicBezTo>
                    <a:pt x="12219" y="14338"/>
                    <a:pt x="12340" y="5204"/>
                    <a:pt x="12280" y="4418"/>
                  </a:cubicBezTo>
                  <a:cubicBezTo>
                    <a:pt x="12219" y="3692"/>
                    <a:pt x="12280" y="3571"/>
                    <a:pt x="11856" y="3329"/>
                  </a:cubicBezTo>
                  <a:cubicBezTo>
                    <a:pt x="11433" y="3026"/>
                    <a:pt x="8408" y="1454"/>
                    <a:pt x="7320" y="546"/>
                  </a:cubicBezTo>
                  <a:cubicBezTo>
                    <a:pt x="6831" y="144"/>
                    <a:pt x="6478" y="1"/>
                    <a:pt x="6178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8"/>
            <p:cNvSpPr/>
            <p:nvPr/>
          </p:nvSpPr>
          <p:spPr>
            <a:xfrm>
              <a:off x="1754875" y="2949925"/>
              <a:ext cx="310025" cy="496250"/>
            </a:xfrm>
            <a:custGeom>
              <a:avLst/>
              <a:gdLst/>
              <a:ahLst/>
              <a:cxnLst/>
              <a:rect l="l" t="t" r="r" b="b"/>
              <a:pathLst>
                <a:path w="12401" h="19850" extrusionOk="0">
                  <a:moveTo>
                    <a:pt x="6155" y="0"/>
                  </a:moveTo>
                  <a:cubicBezTo>
                    <a:pt x="5835" y="0"/>
                    <a:pt x="5573" y="170"/>
                    <a:pt x="5263" y="356"/>
                  </a:cubicBezTo>
                  <a:cubicBezTo>
                    <a:pt x="4719" y="779"/>
                    <a:pt x="1876" y="2533"/>
                    <a:pt x="787" y="3199"/>
                  </a:cubicBezTo>
                  <a:cubicBezTo>
                    <a:pt x="61" y="3622"/>
                    <a:pt x="0" y="4288"/>
                    <a:pt x="0" y="5497"/>
                  </a:cubicBezTo>
                  <a:cubicBezTo>
                    <a:pt x="0" y="5497"/>
                    <a:pt x="0" y="13240"/>
                    <a:pt x="0" y="15176"/>
                  </a:cubicBezTo>
                  <a:cubicBezTo>
                    <a:pt x="0" y="16446"/>
                    <a:pt x="666" y="16506"/>
                    <a:pt x="1210" y="16990"/>
                  </a:cubicBezTo>
                  <a:cubicBezTo>
                    <a:pt x="1755" y="17414"/>
                    <a:pt x="3993" y="18744"/>
                    <a:pt x="5203" y="19531"/>
                  </a:cubicBezTo>
                  <a:cubicBezTo>
                    <a:pt x="5559" y="19760"/>
                    <a:pt x="5884" y="19850"/>
                    <a:pt x="6181" y="19850"/>
                  </a:cubicBezTo>
                  <a:cubicBezTo>
                    <a:pt x="6588" y="19850"/>
                    <a:pt x="6944" y="19680"/>
                    <a:pt x="7259" y="19470"/>
                  </a:cubicBezTo>
                  <a:lnTo>
                    <a:pt x="11554" y="16930"/>
                  </a:lnTo>
                  <a:cubicBezTo>
                    <a:pt x="12401" y="16385"/>
                    <a:pt x="12340" y="16083"/>
                    <a:pt x="12280" y="15176"/>
                  </a:cubicBezTo>
                  <a:cubicBezTo>
                    <a:pt x="12219" y="14268"/>
                    <a:pt x="12340" y="5195"/>
                    <a:pt x="12280" y="4469"/>
                  </a:cubicBezTo>
                  <a:cubicBezTo>
                    <a:pt x="12219" y="3683"/>
                    <a:pt x="12219" y="3622"/>
                    <a:pt x="11856" y="3320"/>
                  </a:cubicBezTo>
                  <a:cubicBezTo>
                    <a:pt x="11433" y="3017"/>
                    <a:pt x="8408" y="1505"/>
                    <a:pt x="7320" y="598"/>
                  </a:cubicBezTo>
                  <a:cubicBezTo>
                    <a:pt x="6818" y="155"/>
                    <a:pt x="6460" y="0"/>
                    <a:pt x="6155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8"/>
            <p:cNvSpPr/>
            <p:nvPr/>
          </p:nvSpPr>
          <p:spPr>
            <a:xfrm>
              <a:off x="1756375" y="2951425"/>
              <a:ext cx="308525" cy="493550"/>
            </a:xfrm>
            <a:custGeom>
              <a:avLst/>
              <a:gdLst/>
              <a:ahLst/>
              <a:cxnLst/>
              <a:rect l="l" t="t" r="r" b="b"/>
              <a:pathLst>
                <a:path w="12341" h="19742" extrusionOk="0">
                  <a:moveTo>
                    <a:pt x="6095" y="1"/>
                  </a:moveTo>
                  <a:cubicBezTo>
                    <a:pt x="5775" y="1"/>
                    <a:pt x="5513" y="171"/>
                    <a:pt x="5203" y="356"/>
                  </a:cubicBezTo>
                  <a:cubicBezTo>
                    <a:pt x="4659" y="719"/>
                    <a:pt x="1816" y="2473"/>
                    <a:pt x="727" y="3199"/>
                  </a:cubicBezTo>
                  <a:cubicBezTo>
                    <a:pt x="61" y="3623"/>
                    <a:pt x="1" y="4288"/>
                    <a:pt x="1" y="5437"/>
                  </a:cubicBezTo>
                  <a:lnTo>
                    <a:pt x="1" y="15116"/>
                  </a:lnTo>
                  <a:cubicBezTo>
                    <a:pt x="1" y="16325"/>
                    <a:pt x="606" y="16446"/>
                    <a:pt x="1150" y="16870"/>
                  </a:cubicBezTo>
                  <a:cubicBezTo>
                    <a:pt x="1695" y="17354"/>
                    <a:pt x="3933" y="18684"/>
                    <a:pt x="5143" y="19471"/>
                  </a:cubicBezTo>
                  <a:cubicBezTo>
                    <a:pt x="5481" y="19664"/>
                    <a:pt x="5791" y="19742"/>
                    <a:pt x="6075" y="19742"/>
                  </a:cubicBezTo>
                  <a:cubicBezTo>
                    <a:pt x="6502" y="19742"/>
                    <a:pt x="6873" y="19567"/>
                    <a:pt x="7199" y="19350"/>
                  </a:cubicBezTo>
                  <a:lnTo>
                    <a:pt x="11494" y="16809"/>
                  </a:lnTo>
                  <a:cubicBezTo>
                    <a:pt x="12341" y="16325"/>
                    <a:pt x="12280" y="16023"/>
                    <a:pt x="12159" y="15116"/>
                  </a:cubicBezTo>
                  <a:cubicBezTo>
                    <a:pt x="12099" y="14208"/>
                    <a:pt x="12280" y="5195"/>
                    <a:pt x="12159" y="4409"/>
                  </a:cubicBezTo>
                  <a:cubicBezTo>
                    <a:pt x="12099" y="3683"/>
                    <a:pt x="12159" y="3562"/>
                    <a:pt x="11736" y="3260"/>
                  </a:cubicBezTo>
                  <a:cubicBezTo>
                    <a:pt x="11373" y="3018"/>
                    <a:pt x="8348" y="1506"/>
                    <a:pt x="7260" y="598"/>
                  </a:cubicBezTo>
                  <a:cubicBezTo>
                    <a:pt x="6758" y="155"/>
                    <a:pt x="6400" y="1"/>
                    <a:pt x="6095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8"/>
            <p:cNvSpPr/>
            <p:nvPr/>
          </p:nvSpPr>
          <p:spPr>
            <a:xfrm>
              <a:off x="1756375" y="2952175"/>
              <a:ext cx="307025" cy="491950"/>
            </a:xfrm>
            <a:custGeom>
              <a:avLst/>
              <a:gdLst/>
              <a:ahLst/>
              <a:cxnLst/>
              <a:rect l="l" t="t" r="r" b="b"/>
              <a:pathLst>
                <a:path w="12281" h="19678" extrusionOk="0">
                  <a:moveTo>
                    <a:pt x="6095" y="1"/>
                  </a:moveTo>
                  <a:cubicBezTo>
                    <a:pt x="5775" y="1"/>
                    <a:pt x="5513" y="170"/>
                    <a:pt x="5203" y="387"/>
                  </a:cubicBezTo>
                  <a:cubicBezTo>
                    <a:pt x="4659" y="750"/>
                    <a:pt x="1876" y="2504"/>
                    <a:pt x="787" y="3169"/>
                  </a:cubicBezTo>
                  <a:cubicBezTo>
                    <a:pt x="61" y="3593"/>
                    <a:pt x="1" y="4258"/>
                    <a:pt x="1" y="5468"/>
                  </a:cubicBezTo>
                  <a:lnTo>
                    <a:pt x="1" y="15025"/>
                  </a:lnTo>
                  <a:cubicBezTo>
                    <a:pt x="1" y="16295"/>
                    <a:pt x="606" y="16356"/>
                    <a:pt x="1150" y="16840"/>
                  </a:cubicBezTo>
                  <a:cubicBezTo>
                    <a:pt x="1755" y="17263"/>
                    <a:pt x="3933" y="18594"/>
                    <a:pt x="5143" y="19380"/>
                  </a:cubicBezTo>
                  <a:cubicBezTo>
                    <a:pt x="5476" y="19594"/>
                    <a:pt x="5780" y="19677"/>
                    <a:pt x="6061" y="19677"/>
                  </a:cubicBezTo>
                  <a:cubicBezTo>
                    <a:pt x="6494" y="19677"/>
                    <a:pt x="6869" y="19479"/>
                    <a:pt x="7199" y="19259"/>
                  </a:cubicBezTo>
                  <a:lnTo>
                    <a:pt x="11433" y="16779"/>
                  </a:lnTo>
                  <a:cubicBezTo>
                    <a:pt x="12280" y="16295"/>
                    <a:pt x="12220" y="15993"/>
                    <a:pt x="12159" y="15086"/>
                  </a:cubicBezTo>
                  <a:cubicBezTo>
                    <a:pt x="12099" y="14178"/>
                    <a:pt x="12220" y="5165"/>
                    <a:pt x="12159" y="4439"/>
                  </a:cubicBezTo>
                  <a:cubicBezTo>
                    <a:pt x="12099" y="3653"/>
                    <a:pt x="12159" y="3593"/>
                    <a:pt x="11736" y="3290"/>
                  </a:cubicBezTo>
                  <a:cubicBezTo>
                    <a:pt x="11312" y="2988"/>
                    <a:pt x="8348" y="1476"/>
                    <a:pt x="7260" y="568"/>
                  </a:cubicBezTo>
                  <a:cubicBezTo>
                    <a:pt x="6758" y="155"/>
                    <a:pt x="6400" y="1"/>
                    <a:pt x="6095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8"/>
            <p:cNvSpPr/>
            <p:nvPr/>
          </p:nvSpPr>
          <p:spPr>
            <a:xfrm>
              <a:off x="1756375" y="2952950"/>
              <a:ext cx="307025" cy="490200"/>
            </a:xfrm>
            <a:custGeom>
              <a:avLst/>
              <a:gdLst/>
              <a:ahLst/>
              <a:cxnLst/>
              <a:rect l="l" t="t" r="r" b="b"/>
              <a:pathLst>
                <a:path w="12281" h="19608" extrusionOk="0">
                  <a:moveTo>
                    <a:pt x="6095" y="0"/>
                  </a:moveTo>
                  <a:cubicBezTo>
                    <a:pt x="5775" y="0"/>
                    <a:pt x="5513" y="170"/>
                    <a:pt x="5203" y="356"/>
                  </a:cubicBezTo>
                  <a:cubicBezTo>
                    <a:pt x="4659" y="719"/>
                    <a:pt x="1876" y="2473"/>
                    <a:pt x="787" y="3138"/>
                  </a:cubicBezTo>
                  <a:cubicBezTo>
                    <a:pt x="122" y="3622"/>
                    <a:pt x="1" y="4288"/>
                    <a:pt x="1" y="5437"/>
                  </a:cubicBezTo>
                  <a:lnTo>
                    <a:pt x="1" y="14994"/>
                  </a:lnTo>
                  <a:cubicBezTo>
                    <a:pt x="1" y="16204"/>
                    <a:pt x="666" y="16325"/>
                    <a:pt x="1211" y="16748"/>
                  </a:cubicBezTo>
                  <a:cubicBezTo>
                    <a:pt x="1755" y="17232"/>
                    <a:pt x="3993" y="18563"/>
                    <a:pt x="5143" y="19289"/>
                  </a:cubicBezTo>
                  <a:cubicBezTo>
                    <a:pt x="5499" y="19518"/>
                    <a:pt x="5813" y="19608"/>
                    <a:pt x="6102" y="19608"/>
                  </a:cubicBezTo>
                  <a:cubicBezTo>
                    <a:pt x="6499" y="19608"/>
                    <a:pt x="6849" y="19438"/>
                    <a:pt x="7199" y="19228"/>
                  </a:cubicBezTo>
                  <a:lnTo>
                    <a:pt x="11433" y="16688"/>
                  </a:lnTo>
                  <a:cubicBezTo>
                    <a:pt x="12280" y="16204"/>
                    <a:pt x="12220" y="15901"/>
                    <a:pt x="12159" y="14994"/>
                  </a:cubicBezTo>
                  <a:cubicBezTo>
                    <a:pt x="12038" y="14147"/>
                    <a:pt x="12220" y="5134"/>
                    <a:pt x="12159" y="4408"/>
                  </a:cubicBezTo>
                  <a:cubicBezTo>
                    <a:pt x="12038" y="3683"/>
                    <a:pt x="12099" y="3562"/>
                    <a:pt x="11736" y="3259"/>
                  </a:cubicBezTo>
                  <a:cubicBezTo>
                    <a:pt x="11312" y="3017"/>
                    <a:pt x="8288" y="1505"/>
                    <a:pt x="7260" y="598"/>
                  </a:cubicBezTo>
                  <a:cubicBezTo>
                    <a:pt x="6758" y="155"/>
                    <a:pt x="6400" y="0"/>
                    <a:pt x="6095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8"/>
            <p:cNvSpPr/>
            <p:nvPr/>
          </p:nvSpPr>
          <p:spPr>
            <a:xfrm>
              <a:off x="1757900" y="2954250"/>
              <a:ext cx="305500" cy="487700"/>
            </a:xfrm>
            <a:custGeom>
              <a:avLst/>
              <a:gdLst/>
              <a:ahLst/>
              <a:cxnLst/>
              <a:rect l="l" t="t" r="r" b="b"/>
              <a:pathLst>
                <a:path w="12220" h="19508" extrusionOk="0">
                  <a:moveTo>
                    <a:pt x="6057" y="0"/>
                  </a:moveTo>
                  <a:cubicBezTo>
                    <a:pt x="5727" y="0"/>
                    <a:pt x="5459" y="174"/>
                    <a:pt x="5142" y="364"/>
                  </a:cubicBezTo>
                  <a:cubicBezTo>
                    <a:pt x="4598" y="727"/>
                    <a:pt x="1815" y="2421"/>
                    <a:pt x="726" y="3147"/>
                  </a:cubicBezTo>
                  <a:cubicBezTo>
                    <a:pt x="61" y="3570"/>
                    <a:pt x="0" y="4236"/>
                    <a:pt x="0" y="5385"/>
                  </a:cubicBezTo>
                  <a:cubicBezTo>
                    <a:pt x="0" y="5385"/>
                    <a:pt x="0" y="13006"/>
                    <a:pt x="0" y="14882"/>
                  </a:cubicBezTo>
                  <a:cubicBezTo>
                    <a:pt x="0" y="16152"/>
                    <a:pt x="605" y="16212"/>
                    <a:pt x="1150" y="16696"/>
                  </a:cubicBezTo>
                  <a:cubicBezTo>
                    <a:pt x="1694" y="17120"/>
                    <a:pt x="3932" y="18450"/>
                    <a:pt x="5082" y="19237"/>
                  </a:cubicBezTo>
                  <a:cubicBezTo>
                    <a:pt x="5420" y="19430"/>
                    <a:pt x="5720" y="19508"/>
                    <a:pt x="5997" y="19508"/>
                  </a:cubicBezTo>
                  <a:cubicBezTo>
                    <a:pt x="6412" y="19508"/>
                    <a:pt x="6775" y="19334"/>
                    <a:pt x="7138" y="19116"/>
                  </a:cubicBezTo>
                  <a:lnTo>
                    <a:pt x="11312" y="16636"/>
                  </a:lnTo>
                  <a:cubicBezTo>
                    <a:pt x="12219" y="16152"/>
                    <a:pt x="12098" y="15849"/>
                    <a:pt x="12038" y="14942"/>
                  </a:cubicBezTo>
                  <a:cubicBezTo>
                    <a:pt x="11977" y="14035"/>
                    <a:pt x="12098" y="5143"/>
                    <a:pt x="12038" y="4356"/>
                  </a:cubicBezTo>
                  <a:cubicBezTo>
                    <a:pt x="11977" y="3631"/>
                    <a:pt x="12038" y="3510"/>
                    <a:pt x="11614" y="3268"/>
                  </a:cubicBezTo>
                  <a:cubicBezTo>
                    <a:pt x="11251" y="2965"/>
                    <a:pt x="8227" y="1453"/>
                    <a:pt x="7199" y="546"/>
                  </a:cubicBezTo>
                  <a:cubicBezTo>
                    <a:pt x="6710" y="143"/>
                    <a:pt x="6357" y="0"/>
                    <a:pt x="6057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8"/>
            <p:cNvSpPr/>
            <p:nvPr/>
          </p:nvSpPr>
          <p:spPr>
            <a:xfrm>
              <a:off x="1757900" y="2954450"/>
              <a:ext cx="303975" cy="486750"/>
            </a:xfrm>
            <a:custGeom>
              <a:avLst/>
              <a:gdLst/>
              <a:ahLst/>
              <a:cxnLst/>
              <a:rect l="l" t="t" r="r" b="b"/>
              <a:pathLst>
                <a:path w="12159" h="19470" extrusionOk="0">
                  <a:moveTo>
                    <a:pt x="6034" y="1"/>
                  </a:moveTo>
                  <a:cubicBezTo>
                    <a:pt x="5714" y="1"/>
                    <a:pt x="5452" y="170"/>
                    <a:pt x="5142" y="356"/>
                  </a:cubicBezTo>
                  <a:cubicBezTo>
                    <a:pt x="4598" y="780"/>
                    <a:pt x="1815" y="2473"/>
                    <a:pt x="787" y="3139"/>
                  </a:cubicBezTo>
                  <a:cubicBezTo>
                    <a:pt x="61" y="3562"/>
                    <a:pt x="0" y="4228"/>
                    <a:pt x="0" y="5437"/>
                  </a:cubicBezTo>
                  <a:lnTo>
                    <a:pt x="0" y="14874"/>
                  </a:lnTo>
                  <a:cubicBezTo>
                    <a:pt x="0" y="16144"/>
                    <a:pt x="605" y="16204"/>
                    <a:pt x="1150" y="16688"/>
                  </a:cubicBezTo>
                  <a:cubicBezTo>
                    <a:pt x="1694" y="17112"/>
                    <a:pt x="3932" y="18382"/>
                    <a:pt x="5082" y="19168"/>
                  </a:cubicBezTo>
                  <a:cubicBezTo>
                    <a:pt x="5422" y="19387"/>
                    <a:pt x="5724" y="19469"/>
                    <a:pt x="6002" y="19469"/>
                  </a:cubicBezTo>
                  <a:cubicBezTo>
                    <a:pt x="6415" y="19469"/>
                    <a:pt x="6777" y="19288"/>
                    <a:pt x="7138" y="19108"/>
                  </a:cubicBezTo>
                  <a:lnTo>
                    <a:pt x="11312" y="16628"/>
                  </a:lnTo>
                  <a:cubicBezTo>
                    <a:pt x="12159" y="16083"/>
                    <a:pt x="12098" y="15781"/>
                    <a:pt x="12038" y="14934"/>
                  </a:cubicBezTo>
                  <a:cubicBezTo>
                    <a:pt x="11977" y="14027"/>
                    <a:pt x="12098" y="5135"/>
                    <a:pt x="12038" y="4409"/>
                  </a:cubicBezTo>
                  <a:cubicBezTo>
                    <a:pt x="11977" y="3623"/>
                    <a:pt x="11977" y="3562"/>
                    <a:pt x="11614" y="3260"/>
                  </a:cubicBezTo>
                  <a:cubicBezTo>
                    <a:pt x="11191" y="2957"/>
                    <a:pt x="8227" y="1506"/>
                    <a:pt x="7199" y="598"/>
                  </a:cubicBezTo>
                  <a:cubicBezTo>
                    <a:pt x="6697" y="155"/>
                    <a:pt x="6339" y="1"/>
                    <a:pt x="6034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8"/>
            <p:cNvSpPr/>
            <p:nvPr/>
          </p:nvSpPr>
          <p:spPr>
            <a:xfrm>
              <a:off x="1759400" y="2955975"/>
              <a:ext cx="302475" cy="484150"/>
            </a:xfrm>
            <a:custGeom>
              <a:avLst/>
              <a:gdLst/>
              <a:ahLst/>
              <a:cxnLst/>
              <a:rect l="l" t="t" r="r" b="b"/>
              <a:pathLst>
                <a:path w="12099" h="19366" extrusionOk="0">
                  <a:moveTo>
                    <a:pt x="5957" y="0"/>
                  </a:moveTo>
                  <a:cubicBezTo>
                    <a:pt x="5652" y="0"/>
                    <a:pt x="5421" y="170"/>
                    <a:pt x="5142" y="356"/>
                  </a:cubicBezTo>
                  <a:cubicBezTo>
                    <a:pt x="4538" y="719"/>
                    <a:pt x="1816" y="2412"/>
                    <a:pt x="727" y="3138"/>
                  </a:cubicBezTo>
                  <a:cubicBezTo>
                    <a:pt x="61" y="3562"/>
                    <a:pt x="1" y="4227"/>
                    <a:pt x="1" y="5376"/>
                  </a:cubicBezTo>
                  <a:lnTo>
                    <a:pt x="1" y="14813"/>
                  </a:lnTo>
                  <a:cubicBezTo>
                    <a:pt x="1" y="16022"/>
                    <a:pt x="606" y="16143"/>
                    <a:pt x="1150" y="16567"/>
                  </a:cubicBezTo>
                  <a:cubicBezTo>
                    <a:pt x="1695" y="17051"/>
                    <a:pt x="3872" y="18321"/>
                    <a:pt x="5022" y="19047"/>
                  </a:cubicBezTo>
                  <a:cubicBezTo>
                    <a:pt x="5378" y="19276"/>
                    <a:pt x="5692" y="19366"/>
                    <a:pt x="5981" y="19366"/>
                  </a:cubicBezTo>
                  <a:cubicBezTo>
                    <a:pt x="6378" y="19366"/>
                    <a:pt x="6728" y="19196"/>
                    <a:pt x="7078" y="18986"/>
                  </a:cubicBezTo>
                  <a:lnTo>
                    <a:pt x="11252" y="16506"/>
                  </a:lnTo>
                  <a:cubicBezTo>
                    <a:pt x="12099" y="16022"/>
                    <a:pt x="12038" y="15720"/>
                    <a:pt x="11917" y="14813"/>
                  </a:cubicBezTo>
                  <a:cubicBezTo>
                    <a:pt x="11857" y="13966"/>
                    <a:pt x="12038" y="5074"/>
                    <a:pt x="11917" y="4348"/>
                  </a:cubicBezTo>
                  <a:cubicBezTo>
                    <a:pt x="11857" y="3622"/>
                    <a:pt x="11917" y="3501"/>
                    <a:pt x="11494" y="3259"/>
                  </a:cubicBezTo>
                  <a:cubicBezTo>
                    <a:pt x="11131" y="2957"/>
                    <a:pt x="8167" y="1445"/>
                    <a:pt x="7139" y="598"/>
                  </a:cubicBezTo>
                  <a:cubicBezTo>
                    <a:pt x="6607" y="155"/>
                    <a:pt x="6248" y="0"/>
                    <a:pt x="5957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8"/>
            <p:cNvSpPr/>
            <p:nvPr/>
          </p:nvSpPr>
          <p:spPr>
            <a:xfrm>
              <a:off x="1759400" y="2957275"/>
              <a:ext cx="300975" cy="482300"/>
            </a:xfrm>
            <a:custGeom>
              <a:avLst/>
              <a:gdLst/>
              <a:ahLst/>
              <a:cxnLst/>
              <a:rect l="l" t="t" r="r" b="b"/>
              <a:pathLst>
                <a:path w="12039" h="19292" extrusionOk="0">
                  <a:moveTo>
                    <a:pt x="5980" y="0"/>
                  </a:moveTo>
                  <a:cubicBezTo>
                    <a:pt x="5664" y="0"/>
                    <a:pt x="5428" y="174"/>
                    <a:pt x="5142" y="364"/>
                  </a:cubicBezTo>
                  <a:cubicBezTo>
                    <a:pt x="4538" y="727"/>
                    <a:pt x="1816" y="2421"/>
                    <a:pt x="727" y="3086"/>
                  </a:cubicBezTo>
                  <a:cubicBezTo>
                    <a:pt x="61" y="3510"/>
                    <a:pt x="1" y="4175"/>
                    <a:pt x="1" y="5324"/>
                  </a:cubicBezTo>
                  <a:cubicBezTo>
                    <a:pt x="1" y="5324"/>
                    <a:pt x="1" y="12825"/>
                    <a:pt x="1" y="14700"/>
                  </a:cubicBezTo>
                  <a:cubicBezTo>
                    <a:pt x="1" y="15970"/>
                    <a:pt x="606" y="16031"/>
                    <a:pt x="1150" y="16515"/>
                  </a:cubicBezTo>
                  <a:cubicBezTo>
                    <a:pt x="1695" y="16938"/>
                    <a:pt x="3872" y="18208"/>
                    <a:pt x="5022" y="18995"/>
                  </a:cubicBezTo>
                  <a:cubicBezTo>
                    <a:pt x="5355" y="19209"/>
                    <a:pt x="5650" y="19292"/>
                    <a:pt x="5919" y="19292"/>
                  </a:cubicBezTo>
                  <a:cubicBezTo>
                    <a:pt x="6335" y="19292"/>
                    <a:pt x="6687" y="19094"/>
                    <a:pt x="7018" y="18874"/>
                  </a:cubicBezTo>
                  <a:lnTo>
                    <a:pt x="11191" y="16454"/>
                  </a:lnTo>
                  <a:cubicBezTo>
                    <a:pt x="12038" y="15910"/>
                    <a:pt x="11978" y="15668"/>
                    <a:pt x="11917" y="14761"/>
                  </a:cubicBezTo>
                  <a:cubicBezTo>
                    <a:pt x="11857" y="13853"/>
                    <a:pt x="11978" y="5022"/>
                    <a:pt x="11917" y="4296"/>
                  </a:cubicBezTo>
                  <a:cubicBezTo>
                    <a:pt x="11857" y="3570"/>
                    <a:pt x="11917" y="3510"/>
                    <a:pt x="11494" y="3207"/>
                  </a:cubicBezTo>
                  <a:cubicBezTo>
                    <a:pt x="11131" y="2905"/>
                    <a:pt x="8167" y="1453"/>
                    <a:pt x="7139" y="546"/>
                  </a:cubicBezTo>
                  <a:cubicBezTo>
                    <a:pt x="6621" y="143"/>
                    <a:pt x="6267" y="0"/>
                    <a:pt x="5980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8"/>
            <p:cNvSpPr/>
            <p:nvPr/>
          </p:nvSpPr>
          <p:spPr>
            <a:xfrm>
              <a:off x="1759400" y="2957475"/>
              <a:ext cx="300975" cy="481150"/>
            </a:xfrm>
            <a:custGeom>
              <a:avLst/>
              <a:gdLst/>
              <a:ahLst/>
              <a:cxnLst/>
              <a:rect l="l" t="t" r="r" b="b"/>
              <a:pathLst>
                <a:path w="12039" h="19246" extrusionOk="0">
                  <a:moveTo>
                    <a:pt x="5957" y="1"/>
                  </a:moveTo>
                  <a:cubicBezTo>
                    <a:pt x="5652" y="1"/>
                    <a:pt x="5421" y="170"/>
                    <a:pt x="5142" y="356"/>
                  </a:cubicBezTo>
                  <a:cubicBezTo>
                    <a:pt x="4598" y="719"/>
                    <a:pt x="1816" y="2413"/>
                    <a:pt x="787" y="3139"/>
                  </a:cubicBezTo>
                  <a:cubicBezTo>
                    <a:pt x="61" y="3562"/>
                    <a:pt x="1" y="4167"/>
                    <a:pt x="1" y="5316"/>
                  </a:cubicBezTo>
                  <a:cubicBezTo>
                    <a:pt x="1" y="5316"/>
                    <a:pt x="1" y="12817"/>
                    <a:pt x="1" y="14692"/>
                  </a:cubicBezTo>
                  <a:cubicBezTo>
                    <a:pt x="1" y="15902"/>
                    <a:pt x="606" y="16023"/>
                    <a:pt x="1150" y="16446"/>
                  </a:cubicBezTo>
                  <a:cubicBezTo>
                    <a:pt x="1695" y="16930"/>
                    <a:pt x="3872" y="18200"/>
                    <a:pt x="5022" y="18926"/>
                  </a:cubicBezTo>
                  <a:cubicBezTo>
                    <a:pt x="5378" y="19156"/>
                    <a:pt x="5692" y="19245"/>
                    <a:pt x="5976" y="19245"/>
                  </a:cubicBezTo>
                  <a:cubicBezTo>
                    <a:pt x="6367" y="19245"/>
                    <a:pt x="6703" y="19076"/>
                    <a:pt x="7018" y="18866"/>
                  </a:cubicBezTo>
                  <a:lnTo>
                    <a:pt x="11191" y="16386"/>
                  </a:lnTo>
                  <a:cubicBezTo>
                    <a:pt x="12038" y="15902"/>
                    <a:pt x="11978" y="15599"/>
                    <a:pt x="11917" y="14753"/>
                  </a:cubicBezTo>
                  <a:cubicBezTo>
                    <a:pt x="11796" y="13845"/>
                    <a:pt x="11978" y="5074"/>
                    <a:pt x="11917" y="4348"/>
                  </a:cubicBezTo>
                  <a:cubicBezTo>
                    <a:pt x="11796" y="3623"/>
                    <a:pt x="11857" y="3502"/>
                    <a:pt x="11494" y="3199"/>
                  </a:cubicBezTo>
                  <a:cubicBezTo>
                    <a:pt x="11070" y="2957"/>
                    <a:pt x="8167" y="1445"/>
                    <a:pt x="7139" y="598"/>
                  </a:cubicBezTo>
                  <a:cubicBezTo>
                    <a:pt x="6607" y="155"/>
                    <a:pt x="6248" y="1"/>
                    <a:pt x="5957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8"/>
            <p:cNvSpPr/>
            <p:nvPr/>
          </p:nvSpPr>
          <p:spPr>
            <a:xfrm>
              <a:off x="1760925" y="2958775"/>
              <a:ext cx="299450" cy="478650"/>
            </a:xfrm>
            <a:custGeom>
              <a:avLst/>
              <a:gdLst/>
              <a:ahLst/>
              <a:cxnLst/>
              <a:rect l="l" t="t" r="r" b="b"/>
              <a:pathLst>
                <a:path w="11978" h="19146" extrusionOk="0">
                  <a:moveTo>
                    <a:pt x="5910" y="1"/>
                  </a:moveTo>
                  <a:cubicBezTo>
                    <a:pt x="5603" y="1"/>
                    <a:pt x="5367" y="174"/>
                    <a:pt x="5081" y="365"/>
                  </a:cubicBezTo>
                  <a:cubicBezTo>
                    <a:pt x="4537" y="728"/>
                    <a:pt x="1815" y="2421"/>
                    <a:pt x="726" y="3087"/>
                  </a:cubicBezTo>
                  <a:cubicBezTo>
                    <a:pt x="61" y="3510"/>
                    <a:pt x="0" y="4175"/>
                    <a:pt x="0" y="5325"/>
                  </a:cubicBezTo>
                  <a:cubicBezTo>
                    <a:pt x="0" y="5325"/>
                    <a:pt x="0" y="12765"/>
                    <a:pt x="0" y="14640"/>
                  </a:cubicBezTo>
                  <a:cubicBezTo>
                    <a:pt x="0" y="15850"/>
                    <a:pt x="605" y="15910"/>
                    <a:pt x="1150" y="16394"/>
                  </a:cubicBezTo>
                  <a:cubicBezTo>
                    <a:pt x="1694" y="16818"/>
                    <a:pt x="3811" y="18088"/>
                    <a:pt x="5021" y="18874"/>
                  </a:cubicBezTo>
                  <a:cubicBezTo>
                    <a:pt x="5336" y="19068"/>
                    <a:pt x="5621" y="19145"/>
                    <a:pt x="5885" y="19145"/>
                  </a:cubicBezTo>
                  <a:cubicBezTo>
                    <a:pt x="6282" y="19145"/>
                    <a:pt x="6630" y="18971"/>
                    <a:pt x="6957" y="18753"/>
                  </a:cubicBezTo>
                  <a:lnTo>
                    <a:pt x="11130" y="16334"/>
                  </a:lnTo>
                  <a:cubicBezTo>
                    <a:pt x="11977" y="15850"/>
                    <a:pt x="11856" y="15547"/>
                    <a:pt x="11796" y="14640"/>
                  </a:cubicBezTo>
                  <a:cubicBezTo>
                    <a:pt x="11735" y="13793"/>
                    <a:pt x="11856" y="5022"/>
                    <a:pt x="11796" y="4296"/>
                  </a:cubicBezTo>
                  <a:cubicBezTo>
                    <a:pt x="11735" y="3571"/>
                    <a:pt x="11796" y="3510"/>
                    <a:pt x="11372" y="3208"/>
                  </a:cubicBezTo>
                  <a:cubicBezTo>
                    <a:pt x="11009" y="2905"/>
                    <a:pt x="8045" y="1453"/>
                    <a:pt x="7017" y="546"/>
                  </a:cubicBezTo>
                  <a:cubicBezTo>
                    <a:pt x="6528" y="143"/>
                    <a:pt x="6190" y="1"/>
                    <a:pt x="5910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8"/>
            <p:cNvSpPr/>
            <p:nvPr/>
          </p:nvSpPr>
          <p:spPr>
            <a:xfrm>
              <a:off x="1760925" y="2960125"/>
              <a:ext cx="297925" cy="476425"/>
            </a:xfrm>
            <a:custGeom>
              <a:avLst/>
              <a:gdLst/>
              <a:ahLst/>
              <a:cxnLst/>
              <a:rect l="l" t="t" r="r" b="b"/>
              <a:pathLst>
                <a:path w="11917" h="19057" extrusionOk="0">
                  <a:moveTo>
                    <a:pt x="5890" y="0"/>
                  </a:moveTo>
                  <a:cubicBezTo>
                    <a:pt x="5592" y="0"/>
                    <a:pt x="5361" y="156"/>
                    <a:pt x="5081" y="311"/>
                  </a:cubicBezTo>
                  <a:cubicBezTo>
                    <a:pt x="4537" y="674"/>
                    <a:pt x="1815" y="2367"/>
                    <a:pt x="726" y="3033"/>
                  </a:cubicBezTo>
                  <a:cubicBezTo>
                    <a:pt x="61" y="3456"/>
                    <a:pt x="0" y="4121"/>
                    <a:pt x="0" y="5271"/>
                  </a:cubicBezTo>
                  <a:cubicBezTo>
                    <a:pt x="0" y="5271"/>
                    <a:pt x="0" y="12711"/>
                    <a:pt x="0" y="14526"/>
                  </a:cubicBezTo>
                  <a:cubicBezTo>
                    <a:pt x="0" y="15796"/>
                    <a:pt x="605" y="15856"/>
                    <a:pt x="1150" y="16280"/>
                  </a:cubicBezTo>
                  <a:cubicBezTo>
                    <a:pt x="1694" y="16764"/>
                    <a:pt x="3872" y="18034"/>
                    <a:pt x="5021" y="18760"/>
                  </a:cubicBezTo>
                  <a:cubicBezTo>
                    <a:pt x="5330" y="18974"/>
                    <a:pt x="5611" y="19057"/>
                    <a:pt x="5872" y="19057"/>
                  </a:cubicBezTo>
                  <a:cubicBezTo>
                    <a:pt x="6274" y="19057"/>
                    <a:pt x="6626" y="18859"/>
                    <a:pt x="6957" y="18639"/>
                  </a:cubicBezTo>
                  <a:lnTo>
                    <a:pt x="11070" y="16219"/>
                  </a:lnTo>
                  <a:cubicBezTo>
                    <a:pt x="11917" y="15735"/>
                    <a:pt x="11856" y="15433"/>
                    <a:pt x="11796" y="14586"/>
                  </a:cubicBezTo>
                  <a:cubicBezTo>
                    <a:pt x="11735" y="13739"/>
                    <a:pt x="11856" y="4968"/>
                    <a:pt x="11796" y="4242"/>
                  </a:cubicBezTo>
                  <a:cubicBezTo>
                    <a:pt x="11735" y="3517"/>
                    <a:pt x="11735" y="3456"/>
                    <a:pt x="11372" y="3154"/>
                  </a:cubicBezTo>
                  <a:cubicBezTo>
                    <a:pt x="11009" y="2912"/>
                    <a:pt x="8045" y="1399"/>
                    <a:pt x="7017" y="553"/>
                  </a:cubicBezTo>
                  <a:cubicBezTo>
                    <a:pt x="6516" y="140"/>
                    <a:pt x="6173" y="0"/>
                    <a:pt x="5890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8"/>
            <p:cNvSpPr/>
            <p:nvPr/>
          </p:nvSpPr>
          <p:spPr>
            <a:xfrm>
              <a:off x="1762425" y="2960500"/>
              <a:ext cx="296425" cy="475100"/>
            </a:xfrm>
            <a:custGeom>
              <a:avLst/>
              <a:gdLst/>
              <a:ahLst/>
              <a:cxnLst/>
              <a:rect l="l" t="t" r="r" b="b"/>
              <a:pathLst>
                <a:path w="11857" h="19004" extrusionOk="0">
                  <a:moveTo>
                    <a:pt x="5828" y="1"/>
                  </a:moveTo>
                  <a:cubicBezTo>
                    <a:pt x="5531" y="1"/>
                    <a:pt x="5300" y="170"/>
                    <a:pt x="5021" y="356"/>
                  </a:cubicBezTo>
                  <a:cubicBezTo>
                    <a:pt x="4477" y="719"/>
                    <a:pt x="1755" y="2413"/>
                    <a:pt x="727" y="3078"/>
                  </a:cubicBezTo>
                  <a:cubicBezTo>
                    <a:pt x="61" y="3502"/>
                    <a:pt x="1" y="4106"/>
                    <a:pt x="1" y="5256"/>
                  </a:cubicBezTo>
                  <a:cubicBezTo>
                    <a:pt x="1" y="5256"/>
                    <a:pt x="1" y="12696"/>
                    <a:pt x="1" y="14511"/>
                  </a:cubicBezTo>
                  <a:cubicBezTo>
                    <a:pt x="1" y="15720"/>
                    <a:pt x="545" y="15841"/>
                    <a:pt x="1090" y="16265"/>
                  </a:cubicBezTo>
                  <a:cubicBezTo>
                    <a:pt x="1634" y="16688"/>
                    <a:pt x="3812" y="17958"/>
                    <a:pt x="4961" y="18684"/>
                  </a:cubicBezTo>
                  <a:cubicBezTo>
                    <a:pt x="5292" y="18914"/>
                    <a:pt x="5591" y="19003"/>
                    <a:pt x="5867" y="19003"/>
                  </a:cubicBezTo>
                  <a:cubicBezTo>
                    <a:pt x="6246" y="19003"/>
                    <a:pt x="6582" y="18834"/>
                    <a:pt x="6897" y="18624"/>
                  </a:cubicBezTo>
                  <a:lnTo>
                    <a:pt x="11010" y="16204"/>
                  </a:lnTo>
                  <a:cubicBezTo>
                    <a:pt x="11857" y="15720"/>
                    <a:pt x="11796" y="15418"/>
                    <a:pt x="11675" y="14571"/>
                  </a:cubicBezTo>
                  <a:cubicBezTo>
                    <a:pt x="11615" y="13664"/>
                    <a:pt x="11796" y="5014"/>
                    <a:pt x="11675" y="4288"/>
                  </a:cubicBezTo>
                  <a:cubicBezTo>
                    <a:pt x="11615" y="3562"/>
                    <a:pt x="11675" y="3441"/>
                    <a:pt x="11312" y="3199"/>
                  </a:cubicBezTo>
                  <a:cubicBezTo>
                    <a:pt x="10889" y="2897"/>
                    <a:pt x="7985" y="1445"/>
                    <a:pt x="6957" y="598"/>
                  </a:cubicBezTo>
                  <a:cubicBezTo>
                    <a:pt x="6455" y="155"/>
                    <a:pt x="6112" y="1"/>
                    <a:pt x="5828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8"/>
            <p:cNvSpPr/>
            <p:nvPr/>
          </p:nvSpPr>
          <p:spPr>
            <a:xfrm>
              <a:off x="1762425" y="2961800"/>
              <a:ext cx="294925" cy="472600"/>
            </a:xfrm>
            <a:custGeom>
              <a:avLst/>
              <a:gdLst/>
              <a:ahLst/>
              <a:cxnLst/>
              <a:rect l="l" t="t" r="r" b="b"/>
              <a:pathLst>
                <a:path w="11797" h="18904" extrusionOk="0">
                  <a:moveTo>
                    <a:pt x="5850" y="1"/>
                  </a:moveTo>
                  <a:cubicBezTo>
                    <a:pt x="5543" y="1"/>
                    <a:pt x="5307" y="174"/>
                    <a:pt x="5021" y="365"/>
                  </a:cubicBezTo>
                  <a:cubicBezTo>
                    <a:pt x="4477" y="728"/>
                    <a:pt x="1755" y="2361"/>
                    <a:pt x="727" y="3026"/>
                  </a:cubicBezTo>
                  <a:cubicBezTo>
                    <a:pt x="61" y="3450"/>
                    <a:pt x="1" y="4115"/>
                    <a:pt x="1" y="5264"/>
                  </a:cubicBezTo>
                  <a:lnTo>
                    <a:pt x="1" y="14459"/>
                  </a:lnTo>
                  <a:cubicBezTo>
                    <a:pt x="1" y="15668"/>
                    <a:pt x="606" y="15729"/>
                    <a:pt x="1150" y="16152"/>
                  </a:cubicBezTo>
                  <a:cubicBezTo>
                    <a:pt x="1634" y="16636"/>
                    <a:pt x="3812" y="17906"/>
                    <a:pt x="4961" y="18632"/>
                  </a:cubicBezTo>
                  <a:cubicBezTo>
                    <a:pt x="5276" y="18826"/>
                    <a:pt x="5561" y="18903"/>
                    <a:pt x="5825" y="18903"/>
                  </a:cubicBezTo>
                  <a:cubicBezTo>
                    <a:pt x="6222" y="18903"/>
                    <a:pt x="6570" y="18729"/>
                    <a:pt x="6897" y="18511"/>
                  </a:cubicBezTo>
                  <a:lnTo>
                    <a:pt x="11010" y="16092"/>
                  </a:lnTo>
                  <a:cubicBezTo>
                    <a:pt x="11796" y="15608"/>
                    <a:pt x="11736" y="15366"/>
                    <a:pt x="11675" y="14459"/>
                  </a:cubicBezTo>
                  <a:cubicBezTo>
                    <a:pt x="11615" y="13612"/>
                    <a:pt x="11736" y="4962"/>
                    <a:pt x="11675" y="4236"/>
                  </a:cubicBezTo>
                  <a:cubicBezTo>
                    <a:pt x="11615" y="3510"/>
                    <a:pt x="11675" y="3450"/>
                    <a:pt x="11252" y="3147"/>
                  </a:cubicBezTo>
                  <a:cubicBezTo>
                    <a:pt x="10889" y="2905"/>
                    <a:pt x="7985" y="1453"/>
                    <a:pt x="6957" y="546"/>
                  </a:cubicBezTo>
                  <a:cubicBezTo>
                    <a:pt x="6468" y="143"/>
                    <a:pt x="6130" y="1"/>
                    <a:pt x="5850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8"/>
            <p:cNvSpPr/>
            <p:nvPr/>
          </p:nvSpPr>
          <p:spPr>
            <a:xfrm>
              <a:off x="1762425" y="2962575"/>
              <a:ext cx="294925" cy="471050"/>
            </a:xfrm>
            <a:custGeom>
              <a:avLst/>
              <a:gdLst/>
              <a:ahLst/>
              <a:cxnLst/>
              <a:rect l="l" t="t" r="r" b="b"/>
              <a:pathLst>
                <a:path w="11797" h="18842" extrusionOk="0">
                  <a:moveTo>
                    <a:pt x="5808" y="1"/>
                  </a:moveTo>
                  <a:cubicBezTo>
                    <a:pt x="5521" y="1"/>
                    <a:pt x="5294" y="152"/>
                    <a:pt x="5021" y="334"/>
                  </a:cubicBezTo>
                  <a:cubicBezTo>
                    <a:pt x="4477" y="697"/>
                    <a:pt x="1816" y="2390"/>
                    <a:pt x="727" y="3056"/>
                  </a:cubicBezTo>
                  <a:cubicBezTo>
                    <a:pt x="61" y="3479"/>
                    <a:pt x="1" y="4084"/>
                    <a:pt x="1" y="5233"/>
                  </a:cubicBezTo>
                  <a:cubicBezTo>
                    <a:pt x="1" y="5233"/>
                    <a:pt x="1" y="12552"/>
                    <a:pt x="1" y="14367"/>
                  </a:cubicBezTo>
                  <a:cubicBezTo>
                    <a:pt x="1" y="15577"/>
                    <a:pt x="606" y="15698"/>
                    <a:pt x="1150" y="16121"/>
                  </a:cubicBezTo>
                  <a:cubicBezTo>
                    <a:pt x="1695" y="16545"/>
                    <a:pt x="3812" y="17815"/>
                    <a:pt x="4961" y="18541"/>
                  </a:cubicBezTo>
                  <a:cubicBezTo>
                    <a:pt x="5277" y="18760"/>
                    <a:pt x="5564" y="18842"/>
                    <a:pt x="5830" y="18842"/>
                  </a:cubicBezTo>
                  <a:cubicBezTo>
                    <a:pt x="6224" y="18842"/>
                    <a:pt x="6571" y="18661"/>
                    <a:pt x="6897" y="18480"/>
                  </a:cubicBezTo>
                  <a:lnTo>
                    <a:pt x="10949" y="16061"/>
                  </a:lnTo>
                  <a:cubicBezTo>
                    <a:pt x="11796" y="15577"/>
                    <a:pt x="11736" y="15274"/>
                    <a:pt x="11675" y="14428"/>
                  </a:cubicBezTo>
                  <a:cubicBezTo>
                    <a:pt x="11615" y="13581"/>
                    <a:pt x="11736" y="4931"/>
                    <a:pt x="11675" y="4205"/>
                  </a:cubicBezTo>
                  <a:cubicBezTo>
                    <a:pt x="11554" y="3540"/>
                    <a:pt x="11615" y="3419"/>
                    <a:pt x="11252" y="3177"/>
                  </a:cubicBezTo>
                  <a:cubicBezTo>
                    <a:pt x="10828" y="2874"/>
                    <a:pt x="7985" y="1422"/>
                    <a:pt x="6957" y="576"/>
                  </a:cubicBezTo>
                  <a:cubicBezTo>
                    <a:pt x="6443" y="152"/>
                    <a:pt x="6095" y="1"/>
                    <a:pt x="5808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8"/>
            <p:cNvSpPr/>
            <p:nvPr/>
          </p:nvSpPr>
          <p:spPr>
            <a:xfrm>
              <a:off x="1763950" y="2963325"/>
              <a:ext cx="291875" cy="469550"/>
            </a:xfrm>
            <a:custGeom>
              <a:avLst/>
              <a:gdLst/>
              <a:ahLst/>
              <a:cxnLst/>
              <a:rect l="l" t="t" r="r" b="b"/>
              <a:pathLst>
                <a:path w="11675" h="18782" extrusionOk="0">
                  <a:moveTo>
                    <a:pt x="5789" y="0"/>
                  </a:moveTo>
                  <a:cubicBezTo>
                    <a:pt x="5482" y="0"/>
                    <a:pt x="5246" y="174"/>
                    <a:pt x="4960" y="364"/>
                  </a:cubicBezTo>
                  <a:cubicBezTo>
                    <a:pt x="4416" y="727"/>
                    <a:pt x="1755" y="2360"/>
                    <a:pt x="726" y="3026"/>
                  </a:cubicBezTo>
                  <a:cubicBezTo>
                    <a:pt x="61" y="3449"/>
                    <a:pt x="0" y="4054"/>
                    <a:pt x="0" y="5203"/>
                  </a:cubicBezTo>
                  <a:lnTo>
                    <a:pt x="0" y="14337"/>
                  </a:lnTo>
                  <a:cubicBezTo>
                    <a:pt x="0" y="15547"/>
                    <a:pt x="605" y="15607"/>
                    <a:pt x="1089" y="16031"/>
                  </a:cubicBezTo>
                  <a:cubicBezTo>
                    <a:pt x="1634" y="16515"/>
                    <a:pt x="3751" y="17724"/>
                    <a:pt x="4900" y="18511"/>
                  </a:cubicBezTo>
                  <a:cubicBezTo>
                    <a:pt x="5215" y="18704"/>
                    <a:pt x="5500" y="18782"/>
                    <a:pt x="5764" y="18782"/>
                  </a:cubicBezTo>
                  <a:cubicBezTo>
                    <a:pt x="6161" y="18782"/>
                    <a:pt x="6509" y="18608"/>
                    <a:pt x="6836" y="18390"/>
                  </a:cubicBezTo>
                  <a:lnTo>
                    <a:pt x="10888" y="16031"/>
                  </a:lnTo>
                  <a:cubicBezTo>
                    <a:pt x="11675" y="15547"/>
                    <a:pt x="11614" y="15244"/>
                    <a:pt x="11554" y="14398"/>
                  </a:cubicBezTo>
                  <a:cubicBezTo>
                    <a:pt x="11493" y="13490"/>
                    <a:pt x="11614" y="4961"/>
                    <a:pt x="11554" y="4235"/>
                  </a:cubicBezTo>
                  <a:cubicBezTo>
                    <a:pt x="11493" y="3510"/>
                    <a:pt x="11554" y="3449"/>
                    <a:pt x="11130" y="3147"/>
                  </a:cubicBezTo>
                  <a:cubicBezTo>
                    <a:pt x="10767" y="2844"/>
                    <a:pt x="7924" y="1453"/>
                    <a:pt x="6896" y="546"/>
                  </a:cubicBezTo>
                  <a:cubicBezTo>
                    <a:pt x="6407" y="143"/>
                    <a:pt x="6069" y="0"/>
                    <a:pt x="5789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8"/>
            <p:cNvSpPr/>
            <p:nvPr/>
          </p:nvSpPr>
          <p:spPr>
            <a:xfrm>
              <a:off x="1763950" y="2964825"/>
              <a:ext cx="291875" cy="466550"/>
            </a:xfrm>
            <a:custGeom>
              <a:avLst/>
              <a:gdLst/>
              <a:ahLst/>
              <a:cxnLst/>
              <a:rect l="l" t="t" r="r" b="b"/>
              <a:pathLst>
                <a:path w="11675" h="18662" extrusionOk="0">
                  <a:moveTo>
                    <a:pt x="5789" y="1"/>
                  </a:moveTo>
                  <a:cubicBezTo>
                    <a:pt x="5482" y="1"/>
                    <a:pt x="5246" y="174"/>
                    <a:pt x="4960" y="365"/>
                  </a:cubicBezTo>
                  <a:cubicBezTo>
                    <a:pt x="4416" y="667"/>
                    <a:pt x="1755" y="2361"/>
                    <a:pt x="726" y="3026"/>
                  </a:cubicBezTo>
                  <a:cubicBezTo>
                    <a:pt x="61" y="3389"/>
                    <a:pt x="0" y="4054"/>
                    <a:pt x="0" y="5143"/>
                  </a:cubicBezTo>
                  <a:cubicBezTo>
                    <a:pt x="0" y="5143"/>
                    <a:pt x="0" y="12462"/>
                    <a:pt x="0" y="14277"/>
                  </a:cubicBezTo>
                  <a:cubicBezTo>
                    <a:pt x="0" y="15426"/>
                    <a:pt x="605" y="15547"/>
                    <a:pt x="1150" y="15971"/>
                  </a:cubicBezTo>
                  <a:cubicBezTo>
                    <a:pt x="1634" y="16394"/>
                    <a:pt x="3751" y="17664"/>
                    <a:pt x="4900" y="18390"/>
                  </a:cubicBezTo>
                  <a:cubicBezTo>
                    <a:pt x="5215" y="18584"/>
                    <a:pt x="5500" y="18661"/>
                    <a:pt x="5764" y="18661"/>
                  </a:cubicBezTo>
                  <a:cubicBezTo>
                    <a:pt x="6161" y="18661"/>
                    <a:pt x="6509" y="18487"/>
                    <a:pt x="6836" y="18269"/>
                  </a:cubicBezTo>
                  <a:lnTo>
                    <a:pt x="10888" y="15910"/>
                  </a:lnTo>
                  <a:cubicBezTo>
                    <a:pt x="11675" y="15426"/>
                    <a:pt x="11614" y="15124"/>
                    <a:pt x="11554" y="14277"/>
                  </a:cubicBezTo>
                  <a:cubicBezTo>
                    <a:pt x="11493" y="13430"/>
                    <a:pt x="11614" y="4901"/>
                    <a:pt x="11554" y="4175"/>
                  </a:cubicBezTo>
                  <a:cubicBezTo>
                    <a:pt x="11493" y="3450"/>
                    <a:pt x="11493" y="3389"/>
                    <a:pt x="11130" y="3087"/>
                  </a:cubicBezTo>
                  <a:cubicBezTo>
                    <a:pt x="10767" y="2845"/>
                    <a:pt x="7924" y="1393"/>
                    <a:pt x="6896" y="546"/>
                  </a:cubicBezTo>
                  <a:cubicBezTo>
                    <a:pt x="6407" y="143"/>
                    <a:pt x="6069" y="1"/>
                    <a:pt x="5789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8"/>
            <p:cNvSpPr/>
            <p:nvPr/>
          </p:nvSpPr>
          <p:spPr>
            <a:xfrm>
              <a:off x="1763950" y="2965600"/>
              <a:ext cx="291875" cy="465000"/>
            </a:xfrm>
            <a:custGeom>
              <a:avLst/>
              <a:gdLst/>
              <a:ahLst/>
              <a:cxnLst/>
              <a:rect l="l" t="t" r="r" b="b"/>
              <a:pathLst>
                <a:path w="11675" h="18600" extrusionOk="0">
                  <a:moveTo>
                    <a:pt x="5747" y="1"/>
                  </a:moveTo>
                  <a:cubicBezTo>
                    <a:pt x="5460" y="1"/>
                    <a:pt x="5233" y="152"/>
                    <a:pt x="4960" y="334"/>
                  </a:cubicBezTo>
                  <a:cubicBezTo>
                    <a:pt x="4416" y="697"/>
                    <a:pt x="1755" y="2330"/>
                    <a:pt x="726" y="2995"/>
                  </a:cubicBezTo>
                  <a:cubicBezTo>
                    <a:pt x="121" y="3419"/>
                    <a:pt x="0" y="4023"/>
                    <a:pt x="0" y="5173"/>
                  </a:cubicBezTo>
                  <a:cubicBezTo>
                    <a:pt x="0" y="5173"/>
                    <a:pt x="0" y="12431"/>
                    <a:pt x="0" y="14186"/>
                  </a:cubicBezTo>
                  <a:cubicBezTo>
                    <a:pt x="0" y="15395"/>
                    <a:pt x="605" y="15456"/>
                    <a:pt x="1150" y="15940"/>
                  </a:cubicBezTo>
                  <a:cubicBezTo>
                    <a:pt x="1694" y="16363"/>
                    <a:pt x="3751" y="17573"/>
                    <a:pt x="4900" y="18299"/>
                  </a:cubicBezTo>
                  <a:cubicBezTo>
                    <a:pt x="5216" y="18518"/>
                    <a:pt x="5503" y="18600"/>
                    <a:pt x="5769" y="18600"/>
                  </a:cubicBezTo>
                  <a:cubicBezTo>
                    <a:pt x="6163" y="18600"/>
                    <a:pt x="6510" y="18419"/>
                    <a:pt x="6836" y="18238"/>
                  </a:cubicBezTo>
                  <a:lnTo>
                    <a:pt x="10828" y="15879"/>
                  </a:lnTo>
                  <a:cubicBezTo>
                    <a:pt x="11675" y="15395"/>
                    <a:pt x="11614" y="15093"/>
                    <a:pt x="11493" y="14246"/>
                  </a:cubicBezTo>
                  <a:cubicBezTo>
                    <a:pt x="11433" y="13399"/>
                    <a:pt x="11614" y="4870"/>
                    <a:pt x="11493" y="4144"/>
                  </a:cubicBezTo>
                  <a:cubicBezTo>
                    <a:pt x="11433" y="3479"/>
                    <a:pt x="11493" y="3358"/>
                    <a:pt x="11130" y="3116"/>
                  </a:cubicBezTo>
                  <a:cubicBezTo>
                    <a:pt x="10707" y="2814"/>
                    <a:pt x="7864" y="1422"/>
                    <a:pt x="6896" y="576"/>
                  </a:cubicBezTo>
                  <a:cubicBezTo>
                    <a:pt x="6382" y="152"/>
                    <a:pt x="6034" y="1"/>
                    <a:pt x="5747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8"/>
            <p:cNvSpPr/>
            <p:nvPr/>
          </p:nvSpPr>
          <p:spPr>
            <a:xfrm>
              <a:off x="1765450" y="2966350"/>
              <a:ext cx="288875" cy="463500"/>
            </a:xfrm>
            <a:custGeom>
              <a:avLst/>
              <a:gdLst/>
              <a:ahLst/>
              <a:cxnLst/>
              <a:rect l="l" t="t" r="r" b="b"/>
              <a:pathLst>
                <a:path w="11555" h="18540" extrusionOk="0">
                  <a:moveTo>
                    <a:pt x="5729" y="0"/>
                  </a:moveTo>
                  <a:cubicBezTo>
                    <a:pt x="5422" y="0"/>
                    <a:pt x="5186" y="174"/>
                    <a:pt x="4900" y="364"/>
                  </a:cubicBezTo>
                  <a:cubicBezTo>
                    <a:pt x="4356" y="727"/>
                    <a:pt x="1755" y="2360"/>
                    <a:pt x="727" y="2965"/>
                  </a:cubicBezTo>
                  <a:cubicBezTo>
                    <a:pt x="61" y="3389"/>
                    <a:pt x="1" y="4054"/>
                    <a:pt x="1" y="5143"/>
                  </a:cubicBezTo>
                  <a:lnTo>
                    <a:pt x="1" y="14156"/>
                  </a:lnTo>
                  <a:cubicBezTo>
                    <a:pt x="1" y="15365"/>
                    <a:pt x="606" y="15426"/>
                    <a:pt x="1090" y="15849"/>
                  </a:cubicBezTo>
                  <a:cubicBezTo>
                    <a:pt x="1634" y="16273"/>
                    <a:pt x="3691" y="17543"/>
                    <a:pt x="4840" y="18269"/>
                  </a:cubicBezTo>
                  <a:cubicBezTo>
                    <a:pt x="5155" y="18462"/>
                    <a:pt x="5440" y="18540"/>
                    <a:pt x="5704" y="18540"/>
                  </a:cubicBezTo>
                  <a:cubicBezTo>
                    <a:pt x="6101" y="18540"/>
                    <a:pt x="6449" y="18366"/>
                    <a:pt x="6776" y="18148"/>
                  </a:cubicBezTo>
                  <a:lnTo>
                    <a:pt x="10768" y="15789"/>
                  </a:lnTo>
                  <a:cubicBezTo>
                    <a:pt x="11554" y="15305"/>
                    <a:pt x="11494" y="15063"/>
                    <a:pt x="11433" y="14216"/>
                  </a:cubicBezTo>
                  <a:cubicBezTo>
                    <a:pt x="11373" y="13369"/>
                    <a:pt x="11494" y="4901"/>
                    <a:pt x="11433" y="4175"/>
                  </a:cubicBezTo>
                  <a:cubicBezTo>
                    <a:pt x="11373" y="3449"/>
                    <a:pt x="11433" y="3389"/>
                    <a:pt x="11010" y="3086"/>
                  </a:cubicBezTo>
                  <a:cubicBezTo>
                    <a:pt x="10647" y="2844"/>
                    <a:pt x="7804" y="1392"/>
                    <a:pt x="6836" y="546"/>
                  </a:cubicBezTo>
                  <a:cubicBezTo>
                    <a:pt x="6347" y="143"/>
                    <a:pt x="6009" y="0"/>
                    <a:pt x="5729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8"/>
            <p:cNvSpPr/>
            <p:nvPr/>
          </p:nvSpPr>
          <p:spPr>
            <a:xfrm>
              <a:off x="1765450" y="2967675"/>
              <a:ext cx="288875" cy="460775"/>
            </a:xfrm>
            <a:custGeom>
              <a:avLst/>
              <a:gdLst/>
              <a:ahLst/>
              <a:cxnLst/>
              <a:rect l="l" t="t" r="r" b="b"/>
              <a:pathLst>
                <a:path w="11555" h="18431" extrusionOk="0">
                  <a:moveTo>
                    <a:pt x="5709" y="1"/>
                  </a:moveTo>
                  <a:cubicBezTo>
                    <a:pt x="5411" y="1"/>
                    <a:pt x="5180" y="156"/>
                    <a:pt x="4900" y="311"/>
                  </a:cubicBezTo>
                  <a:cubicBezTo>
                    <a:pt x="4356" y="674"/>
                    <a:pt x="1755" y="2307"/>
                    <a:pt x="727" y="2973"/>
                  </a:cubicBezTo>
                  <a:cubicBezTo>
                    <a:pt x="61" y="3396"/>
                    <a:pt x="1" y="4001"/>
                    <a:pt x="1" y="5090"/>
                  </a:cubicBezTo>
                  <a:lnTo>
                    <a:pt x="1" y="14103"/>
                  </a:lnTo>
                  <a:cubicBezTo>
                    <a:pt x="1" y="15252"/>
                    <a:pt x="606" y="15373"/>
                    <a:pt x="1090" y="15796"/>
                  </a:cubicBezTo>
                  <a:cubicBezTo>
                    <a:pt x="1634" y="16220"/>
                    <a:pt x="3751" y="17429"/>
                    <a:pt x="4840" y="18155"/>
                  </a:cubicBezTo>
                  <a:cubicBezTo>
                    <a:pt x="5163" y="18354"/>
                    <a:pt x="5455" y="18430"/>
                    <a:pt x="5725" y="18430"/>
                  </a:cubicBezTo>
                  <a:cubicBezTo>
                    <a:pt x="6113" y="18430"/>
                    <a:pt x="6455" y="18273"/>
                    <a:pt x="6776" y="18095"/>
                  </a:cubicBezTo>
                  <a:lnTo>
                    <a:pt x="10768" y="15736"/>
                  </a:lnTo>
                  <a:cubicBezTo>
                    <a:pt x="11554" y="15252"/>
                    <a:pt x="11494" y="14949"/>
                    <a:pt x="11433" y="14103"/>
                  </a:cubicBezTo>
                  <a:cubicBezTo>
                    <a:pt x="11373" y="13256"/>
                    <a:pt x="11494" y="4848"/>
                    <a:pt x="11433" y="4122"/>
                  </a:cubicBezTo>
                  <a:cubicBezTo>
                    <a:pt x="11373" y="3457"/>
                    <a:pt x="11373" y="3336"/>
                    <a:pt x="11010" y="3094"/>
                  </a:cubicBezTo>
                  <a:cubicBezTo>
                    <a:pt x="10647" y="2791"/>
                    <a:pt x="7804" y="1400"/>
                    <a:pt x="6836" y="553"/>
                  </a:cubicBezTo>
                  <a:cubicBezTo>
                    <a:pt x="6335" y="141"/>
                    <a:pt x="5992" y="1"/>
                    <a:pt x="5709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8"/>
            <p:cNvSpPr/>
            <p:nvPr/>
          </p:nvSpPr>
          <p:spPr>
            <a:xfrm>
              <a:off x="1766975" y="2968450"/>
              <a:ext cx="285825" cy="459575"/>
            </a:xfrm>
            <a:custGeom>
              <a:avLst/>
              <a:gdLst/>
              <a:ahLst/>
              <a:cxnLst/>
              <a:rect l="l" t="t" r="r" b="b"/>
              <a:pathLst>
                <a:path w="11433" h="18383" extrusionOk="0">
                  <a:moveTo>
                    <a:pt x="5648" y="0"/>
                  </a:moveTo>
                  <a:cubicBezTo>
                    <a:pt x="5350" y="0"/>
                    <a:pt x="5119" y="154"/>
                    <a:pt x="4839" y="341"/>
                  </a:cubicBezTo>
                  <a:cubicBezTo>
                    <a:pt x="4356" y="704"/>
                    <a:pt x="1694" y="2337"/>
                    <a:pt x="666" y="2942"/>
                  </a:cubicBezTo>
                  <a:cubicBezTo>
                    <a:pt x="61" y="3365"/>
                    <a:pt x="0" y="3970"/>
                    <a:pt x="0" y="5119"/>
                  </a:cubicBezTo>
                  <a:cubicBezTo>
                    <a:pt x="0" y="5119"/>
                    <a:pt x="0" y="12257"/>
                    <a:pt x="0" y="14011"/>
                  </a:cubicBezTo>
                  <a:cubicBezTo>
                    <a:pt x="0" y="15221"/>
                    <a:pt x="545" y="15281"/>
                    <a:pt x="1089" y="15705"/>
                  </a:cubicBezTo>
                  <a:cubicBezTo>
                    <a:pt x="1573" y="16128"/>
                    <a:pt x="3690" y="17398"/>
                    <a:pt x="4779" y="18064"/>
                  </a:cubicBezTo>
                  <a:cubicBezTo>
                    <a:pt x="5110" y="18293"/>
                    <a:pt x="5409" y="18383"/>
                    <a:pt x="5685" y="18383"/>
                  </a:cubicBezTo>
                  <a:cubicBezTo>
                    <a:pt x="6064" y="18383"/>
                    <a:pt x="6400" y="18213"/>
                    <a:pt x="6715" y="18003"/>
                  </a:cubicBezTo>
                  <a:lnTo>
                    <a:pt x="10646" y="15644"/>
                  </a:lnTo>
                  <a:cubicBezTo>
                    <a:pt x="11433" y="15160"/>
                    <a:pt x="11372" y="14918"/>
                    <a:pt x="11312" y="14072"/>
                  </a:cubicBezTo>
                  <a:cubicBezTo>
                    <a:pt x="11251" y="13225"/>
                    <a:pt x="11372" y="4817"/>
                    <a:pt x="11312" y="4151"/>
                  </a:cubicBezTo>
                  <a:cubicBezTo>
                    <a:pt x="11251" y="3426"/>
                    <a:pt x="11312" y="3365"/>
                    <a:pt x="10949" y="3063"/>
                  </a:cubicBezTo>
                  <a:cubicBezTo>
                    <a:pt x="10525" y="2821"/>
                    <a:pt x="7743" y="1369"/>
                    <a:pt x="6775" y="522"/>
                  </a:cubicBezTo>
                  <a:cubicBezTo>
                    <a:pt x="6274" y="139"/>
                    <a:pt x="5931" y="0"/>
                    <a:pt x="5648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8"/>
            <p:cNvSpPr/>
            <p:nvPr/>
          </p:nvSpPr>
          <p:spPr>
            <a:xfrm>
              <a:off x="1766975" y="2969375"/>
              <a:ext cx="285825" cy="457450"/>
            </a:xfrm>
            <a:custGeom>
              <a:avLst/>
              <a:gdLst/>
              <a:ahLst/>
              <a:cxnLst/>
              <a:rect l="l" t="t" r="r" b="b"/>
              <a:pathLst>
                <a:path w="11433" h="18298" extrusionOk="0">
                  <a:moveTo>
                    <a:pt x="5668" y="0"/>
                  </a:moveTo>
                  <a:cubicBezTo>
                    <a:pt x="5361" y="0"/>
                    <a:pt x="5125" y="174"/>
                    <a:pt x="4839" y="364"/>
                  </a:cubicBezTo>
                  <a:cubicBezTo>
                    <a:pt x="4356" y="667"/>
                    <a:pt x="1755" y="2300"/>
                    <a:pt x="726" y="2965"/>
                  </a:cubicBezTo>
                  <a:cubicBezTo>
                    <a:pt x="61" y="3328"/>
                    <a:pt x="0" y="3993"/>
                    <a:pt x="0" y="5082"/>
                  </a:cubicBezTo>
                  <a:cubicBezTo>
                    <a:pt x="0" y="5082"/>
                    <a:pt x="0" y="12220"/>
                    <a:pt x="0" y="13974"/>
                  </a:cubicBezTo>
                  <a:cubicBezTo>
                    <a:pt x="0" y="15123"/>
                    <a:pt x="605" y="15244"/>
                    <a:pt x="1089" y="15668"/>
                  </a:cubicBezTo>
                  <a:cubicBezTo>
                    <a:pt x="1634" y="16091"/>
                    <a:pt x="3690" y="17301"/>
                    <a:pt x="4779" y="18027"/>
                  </a:cubicBezTo>
                  <a:cubicBezTo>
                    <a:pt x="5094" y="18220"/>
                    <a:pt x="5379" y="18298"/>
                    <a:pt x="5643" y="18298"/>
                  </a:cubicBezTo>
                  <a:cubicBezTo>
                    <a:pt x="6040" y="18298"/>
                    <a:pt x="6388" y="18124"/>
                    <a:pt x="6715" y="17906"/>
                  </a:cubicBezTo>
                  <a:lnTo>
                    <a:pt x="10646" y="15607"/>
                  </a:lnTo>
                  <a:cubicBezTo>
                    <a:pt x="11433" y="15123"/>
                    <a:pt x="11372" y="14821"/>
                    <a:pt x="11312" y="14035"/>
                  </a:cubicBezTo>
                  <a:cubicBezTo>
                    <a:pt x="11251" y="13188"/>
                    <a:pt x="11372" y="4780"/>
                    <a:pt x="11312" y="4114"/>
                  </a:cubicBezTo>
                  <a:cubicBezTo>
                    <a:pt x="11251" y="3389"/>
                    <a:pt x="11251" y="3328"/>
                    <a:pt x="10888" y="3086"/>
                  </a:cubicBezTo>
                  <a:cubicBezTo>
                    <a:pt x="10525" y="2784"/>
                    <a:pt x="7743" y="1392"/>
                    <a:pt x="6775" y="546"/>
                  </a:cubicBezTo>
                  <a:cubicBezTo>
                    <a:pt x="6286" y="143"/>
                    <a:pt x="5948" y="0"/>
                    <a:pt x="5668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8"/>
            <p:cNvSpPr/>
            <p:nvPr/>
          </p:nvSpPr>
          <p:spPr>
            <a:xfrm>
              <a:off x="1766975" y="2970700"/>
              <a:ext cx="285825" cy="454725"/>
            </a:xfrm>
            <a:custGeom>
              <a:avLst/>
              <a:gdLst/>
              <a:ahLst/>
              <a:cxnLst/>
              <a:rect l="l" t="t" r="r" b="b"/>
              <a:pathLst>
                <a:path w="11433" h="18189" extrusionOk="0">
                  <a:moveTo>
                    <a:pt x="5648" y="1"/>
                  </a:moveTo>
                  <a:cubicBezTo>
                    <a:pt x="5350" y="1"/>
                    <a:pt x="5119" y="156"/>
                    <a:pt x="4839" y="311"/>
                  </a:cubicBezTo>
                  <a:cubicBezTo>
                    <a:pt x="4356" y="674"/>
                    <a:pt x="1755" y="2307"/>
                    <a:pt x="726" y="2912"/>
                  </a:cubicBezTo>
                  <a:cubicBezTo>
                    <a:pt x="61" y="3336"/>
                    <a:pt x="0" y="3940"/>
                    <a:pt x="0" y="5029"/>
                  </a:cubicBezTo>
                  <a:cubicBezTo>
                    <a:pt x="0" y="5029"/>
                    <a:pt x="0" y="12106"/>
                    <a:pt x="0" y="13921"/>
                  </a:cubicBezTo>
                  <a:cubicBezTo>
                    <a:pt x="0" y="15070"/>
                    <a:pt x="605" y="15131"/>
                    <a:pt x="1089" y="15554"/>
                  </a:cubicBezTo>
                  <a:cubicBezTo>
                    <a:pt x="1634" y="15978"/>
                    <a:pt x="3690" y="17187"/>
                    <a:pt x="4779" y="17913"/>
                  </a:cubicBezTo>
                  <a:cubicBezTo>
                    <a:pt x="5102" y="18112"/>
                    <a:pt x="5394" y="18188"/>
                    <a:pt x="5660" y="18188"/>
                  </a:cubicBezTo>
                  <a:cubicBezTo>
                    <a:pt x="6042" y="18188"/>
                    <a:pt x="6369" y="18031"/>
                    <a:pt x="6654" y="17853"/>
                  </a:cubicBezTo>
                  <a:lnTo>
                    <a:pt x="10646" y="15494"/>
                  </a:lnTo>
                  <a:cubicBezTo>
                    <a:pt x="11433" y="15070"/>
                    <a:pt x="11372" y="14768"/>
                    <a:pt x="11251" y="13921"/>
                  </a:cubicBezTo>
                  <a:cubicBezTo>
                    <a:pt x="11191" y="13074"/>
                    <a:pt x="11372" y="4787"/>
                    <a:pt x="11251" y="4061"/>
                  </a:cubicBezTo>
                  <a:cubicBezTo>
                    <a:pt x="11191" y="3396"/>
                    <a:pt x="11251" y="3275"/>
                    <a:pt x="10888" y="3033"/>
                  </a:cubicBezTo>
                  <a:cubicBezTo>
                    <a:pt x="10525" y="2791"/>
                    <a:pt x="7743" y="1339"/>
                    <a:pt x="6775" y="553"/>
                  </a:cubicBezTo>
                  <a:cubicBezTo>
                    <a:pt x="6274" y="141"/>
                    <a:pt x="5931" y="1"/>
                    <a:pt x="5648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8"/>
            <p:cNvSpPr/>
            <p:nvPr/>
          </p:nvSpPr>
          <p:spPr>
            <a:xfrm>
              <a:off x="1768475" y="2971475"/>
              <a:ext cx="282825" cy="453850"/>
            </a:xfrm>
            <a:custGeom>
              <a:avLst/>
              <a:gdLst/>
              <a:ahLst/>
              <a:cxnLst/>
              <a:rect l="l" t="t" r="r" b="b"/>
              <a:pathLst>
                <a:path w="11313" h="18154" extrusionOk="0">
                  <a:moveTo>
                    <a:pt x="5580" y="0"/>
                  </a:moveTo>
                  <a:cubicBezTo>
                    <a:pt x="5290" y="0"/>
                    <a:pt x="5059" y="154"/>
                    <a:pt x="4779" y="341"/>
                  </a:cubicBezTo>
                  <a:cubicBezTo>
                    <a:pt x="4296" y="643"/>
                    <a:pt x="1695" y="2276"/>
                    <a:pt x="666" y="2942"/>
                  </a:cubicBezTo>
                  <a:cubicBezTo>
                    <a:pt x="61" y="3305"/>
                    <a:pt x="1" y="3909"/>
                    <a:pt x="1" y="4998"/>
                  </a:cubicBezTo>
                  <a:cubicBezTo>
                    <a:pt x="1" y="4998"/>
                    <a:pt x="1" y="12075"/>
                    <a:pt x="1" y="13830"/>
                  </a:cubicBezTo>
                  <a:cubicBezTo>
                    <a:pt x="1" y="15039"/>
                    <a:pt x="545" y="15100"/>
                    <a:pt x="1090" y="15523"/>
                  </a:cubicBezTo>
                  <a:cubicBezTo>
                    <a:pt x="1574" y="15947"/>
                    <a:pt x="3630" y="17156"/>
                    <a:pt x="4719" y="17882"/>
                  </a:cubicBezTo>
                  <a:cubicBezTo>
                    <a:pt x="5034" y="18076"/>
                    <a:pt x="5319" y="18153"/>
                    <a:pt x="5579" y="18153"/>
                  </a:cubicBezTo>
                  <a:cubicBezTo>
                    <a:pt x="5970" y="18153"/>
                    <a:pt x="6304" y="17979"/>
                    <a:pt x="6594" y="17761"/>
                  </a:cubicBezTo>
                  <a:lnTo>
                    <a:pt x="10526" y="15463"/>
                  </a:lnTo>
                  <a:cubicBezTo>
                    <a:pt x="11312" y="14979"/>
                    <a:pt x="11252" y="14737"/>
                    <a:pt x="11191" y="13890"/>
                  </a:cubicBezTo>
                  <a:cubicBezTo>
                    <a:pt x="11131" y="13043"/>
                    <a:pt x="11252" y="4756"/>
                    <a:pt x="11191" y="4091"/>
                  </a:cubicBezTo>
                  <a:cubicBezTo>
                    <a:pt x="11131" y="3365"/>
                    <a:pt x="11191" y="3305"/>
                    <a:pt x="10828" y="3002"/>
                  </a:cubicBezTo>
                  <a:cubicBezTo>
                    <a:pt x="10405" y="2760"/>
                    <a:pt x="7683" y="1369"/>
                    <a:pt x="6655" y="522"/>
                  </a:cubicBezTo>
                  <a:cubicBezTo>
                    <a:pt x="6183" y="139"/>
                    <a:pt x="5855" y="0"/>
                    <a:pt x="5580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8"/>
            <p:cNvSpPr/>
            <p:nvPr/>
          </p:nvSpPr>
          <p:spPr>
            <a:xfrm>
              <a:off x="1768475" y="2972225"/>
              <a:ext cx="282825" cy="451675"/>
            </a:xfrm>
            <a:custGeom>
              <a:avLst/>
              <a:gdLst/>
              <a:ahLst/>
              <a:cxnLst/>
              <a:rect l="l" t="t" r="r" b="b"/>
              <a:pathLst>
                <a:path w="11313" h="18067" extrusionOk="0">
                  <a:moveTo>
                    <a:pt x="5580" y="0"/>
                  </a:moveTo>
                  <a:cubicBezTo>
                    <a:pt x="5290" y="0"/>
                    <a:pt x="5059" y="155"/>
                    <a:pt x="4779" y="311"/>
                  </a:cubicBezTo>
                  <a:cubicBezTo>
                    <a:pt x="4296" y="674"/>
                    <a:pt x="1695" y="2246"/>
                    <a:pt x="727" y="2912"/>
                  </a:cubicBezTo>
                  <a:cubicBezTo>
                    <a:pt x="61" y="3335"/>
                    <a:pt x="1" y="3940"/>
                    <a:pt x="1" y="5029"/>
                  </a:cubicBezTo>
                  <a:lnTo>
                    <a:pt x="1" y="13800"/>
                  </a:lnTo>
                  <a:cubicBezTo>
                    <a:pt x="1" y="14949"/>
                    <a:pt x="606" y="15070"/>
                    <a:pt x="1090" y="15433"/>
                  </a:cubicBezTo>
                  <a:cubicBezTo>
                    <a:pt x="1574" y="15856"/>
                    <a:pt x="3630" y="17066"/>
                    <a:pt x="4719" y="17792"/>
                  </a:cubicBezTo>
                  <a:cubicBezTo>
                    <a:pt x="5042" y="17991"/>
                    <a:pt x="5334" y="18067"/>
                    <a:pt x="5600" y="18067"/>
                  </a:cubicBezTo>
                  <a:cubicBezTo>
                    <a:pt x="5982" y="18067"/>
                    <a:pt x="6309" y="17910"/>
                    <a:pt x="6594" y="17731"/>
                  </a:cubicBezTo>
                  <a:lnTo>
                    <a:pt x="10526" y="15372"/>
                  </a:lnTo>
                  <a:cubicBezTo>
                    <a:pt x="11312" y="14949"/>
                    <a:pt x="11252" y="14646"/>
                    <a:pt x="11191" y="13860"/>
                  </a:cubicBezTo>
                  <a:cubicBezTo>
                    <a:pt x="11131" y="13013"/>
                    <a:pt x="11252" y="4726"/>
                    <a:pt x="11191" y="4061"/>
                  </a:cubicBezTo>
                  <a:cubicBezTo>
                    <a:pt x="11131" y="3396"/>
                    <a:pt x="11131" y="3275"/>
                    <a:pt x="10768" y="3033"/>
                  </a:cubicBezTo>
                  <a:cubicBezTo>
                    <a:pt x="10405" y="2730"/>
                    <a:pt x="7622" y="1339"/>
                    <a:pt x="6655" y="553"/>
                  </a:cubicBezTo>
                  <a:cubicBezTo>
                    <a:pt x="6183" y="140"/>
                    <a:pt x="5855" y="0"/>
                    <a:pt x="5580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8"/>
            <p:cNvSpPr/>
            <p:nvPr/>
          </p:nvSpPr>
          <p:spPr>
            <a:xfrm>
              <a:off x="1770000" y="2972975"/>
              <a:ext cx="279775" cy="449425"/>
            </a:xfrm>
            <a:custGeom>
              <a:avLst/>
              <a:gdLst/>
              <a:ahLst/>
              <a:cxnLst/>
              <a:rect l="l" t="t" r="r" b="b"/>
              <a:pathLst>
                <a:path w="11191" h="17977" extrusionOk="0">
                  <a:moveTo>
                    <a:pt x="5519" y="1"/>
                  </a:moveTo>
                  <a:cubicBezTo>
                    <a:pt x="5229" y="1"/>
                    <a:pt x="4998" y="155"/>
                    <a:pt x="4718" y="341"/>
                  </a:cubicBezTo>
                  <a:cubicBezTo>
                    <a:pt x="4235" y="704"/>
                    <a:pt x="1694" y="2277"/>
                    <a:pt x="666" y="2882"/>
                  </a:cubicBezTo>
                  <a:cubicBezTo>
                    <a:pt x="61" y="3305"/>
                    <a:pt x="0" y="3910"/>
                    <a:pt x="0" y="4999"/>
                  </a:cubicBezTo>
                  <a:cubicBezTo>
                    <a:pt x="0" y="4999"/>
                    <a:pt x="0" y="12015"/>
                    <a:pt x="0" y="13770"/>
                  </a:cubicBezTo>
                  <a:cubicBezTo>
                    <a:pt x="0" y="14919"/>
                    <a:pt x="545" y="14979"/>
                    <a:pt x="1029" y="15403"/>
                  </a:cubicBezTo>
                  <a:cubicBezTo>
                    <a:pt x="1573" y="15826"/>
                    <a:pt x="3569" y="17036"/>
                    <a:pt x="4658" y="17701"/>
                  </a:cubicBezTo>
                  <a:cubicBezTo>
                    <a:pt x="4981" y="17900"/>
                    <a:pt x="5273" y="17976"/>
                    <a:pt x="5539" y="17976"/>
                  </a:cubicBezTo>
                  <a:cubicBezTo>
                    <a:pt x="5921" y="17976"/>
                    <a:pt x="6248" y="17819"/>
                    <a:pt x="6533" y="17641"/>
                  </a:cubicBezTo>
                  <a:lnTo>
                    <a:pt x="10404" y="15342"/>
                  </a:lnTo>
                  <a:cubicBezTo>
                    <a:pt x="11191" y="14858"/>
                    <a:pt x="11130" y="14616"/>
                    <a:pt x="11070" y="13770"/>
                  </a:cubicBezTo>
                  <a:cubicBezTo>
                    <a:pt x="11009" y="12983"/>
                    <a:pt x="11130" y="4757"/>
                    <a:pt x="11070" y="4031"/>
                  </a:cubicBezTo>
                  <a:cubicBezTo>
                    <a:pt x="11009" y="3366"/>
                    <a:pt x="11070" y="3305"/>
                    <a:pt x="10707" y="3003"/>
                  </a:cubicBezTo>
                  <a:cubicBezTo>
                    <a:pt x="10344" y="2761"/>
                    <a:pt x="7561" y="1369"/>
                    <a:pt x="6594" y="523"/>
                  </a:cubicBezTo>
                  <a:cubicBezTo>
                    <a:pt x="6122" y="140"/>
                    <a:pt x="5794" y="1"/>
                    <a:pt x="5519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8"/>
            <p:cNvSpPr/>
            <p:nvPr/>
          </p:nvSpPr>
          <p:spPr>
            <a:xfrm>
              <a:off x="1770000" y="2974500"/>
              <a:ext cx="279775" cy="447800"/>
            </a:xfrm>
            <a:custGeom>
              <a:avLst/>
              <a:gdLst/>
              <a:ahLst/>
              <a:cxnLst/>
              <a:rect l="l" t="t" r="r" b="b"/>
              <a:pathLst>
                <a:path w="11191" h="17912" extrusionOk="0">
                  <a:moveTo>
                    <a:pt x="5526" y="0"/>
                  </a:moveTo>
                  <a:cubicBezTo>
                    <a:pt x="5244" y="0"/>
                    <a:pt x="5027" y="154"/>
                    <a:pt x="4779" y="341"/>
                  </a:cubicBezTo>
                  <a:cubicBezTo>
                    <a:pt x="4235" y="643"/>
                    <a:pt x="1694" y="2216"/>
                    <a:pt x="666" y="2881"/>
                  </a:cubicBezTo>
                  <a:cubicBezTo>
                    <a:pt x="61" y="3244"/>
                    <a:pt x="0" y="3849"/>
                    <a:pt x="0" y="4938"/>
                  </a:cubicBezTo>
                  <a:lnTo>
                    <a:pt x="0" y="13648"/>
                  </a:lnTo>
                  <a:cubicBezTo>
                    <a:pt x="0" y="14797"/>
                    <a:pt x="545" y="14918"/>
                    <a:pt x="1089" y="15281"/>
                  </a:cubicBezTo>
                  <a:cubicBezTo>
                    <a:pt x="1573" y="15705"/>
                    <a:pt x="3630" y="16915"/>
                    <a:pt x="4658" y="17640"/>
                  </a:cubicBezTo>
                  <a:cubicBezTo>
                    <a:pt x="4973" y="17834"/>
                    <a:pt x="5258" y="17911"/>
                    <a:pt x="5518" y="17911"/>
                  </a:cubicBezTo>
                  <a:cubicBezTo>
                    <a:pt x="5909" y="17911"/>
                    <a:pt x="6243" y="17737"/>
                    <a:pt x="6533" y="17519"/>
                  </a:cubicBezTo>
                  <a:lnTo>
                    <a:pt x="10404" y="15281"/>
                  </a:lnTo>
                  <a:cubicBezTo>
                    <a:pt x="11191" y="14797"/>
                    <a:pt x="11130" y="14495"/>
                    <a:pt x="11070" y="13709"/>
                  </a:cubicBezTo>
                  <a:cubicBezTo>
                    <a:pt x="11009" y="12862"/>
                    <a:pt x="11130" y="4696"/>
                    <a:pt x="11070" y="4030"/>
                  </a:cubicBezTo>
                  <a:cubicBezTo>
                    <a:pt x="11009" y="3305"/>
                    <a:pt x="11009" y="3244"/>
                    <a:pt x="10646" y="3002"/>
                  </a:cubicBezTo>
                  <a:cubicBezTo>
                    <a:pt x="10283" y="2700"/>
                    <a:pt x="7561" y="1369"/>
                    <a:pt x="6594" y="522"/>
                  </a:cubicBezTo>
                  <a:cubicBezTo>
                    <a:pt x="6122" y="139"/>
                    <a:pt x="5794" y="0"/>
                    <a:pt x="5526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8"/>
            <p:cNvSpPr/>
            <p:nvPr/>
          </p:nvSpPr>
          <p:spPr>
            <a:xfrm>
              <a:off x="1770000" y="2975250"/>
              <a:ext cx="279775" cy="445625"/>
            </a:xfrm>
            <a:custGeom>
              <a:avLst/>
              <a:gdLst/>
              <a:ahLst/>
              <a:cxnLst/>
              <a:rect l="l" t="t" r="r" b="b"/>
              <a:pathLst>
                <a:path w="11191" h="17825" extrusionOk="0">
                  <a:moveTo>
                    <a:pt x="5526" y="0"/>
                  </a:moveTo>
                  <a:cubicBezTo>
                    <a:pt x="5244" y="0"/>
                    <a:pt x="5027" y="155"/>
                    <a:pt x="4779" y="311"/>
                  </a:cubicBezTo>
                  <a:cubicBezTo>
                    <a:pt x="4235" y="674"/>
                    <a:pt x="1694" y="2246"/>
                    <a:pt x="726" y="2851"/>
                  </a:cubicBezTo>
                  <a:cubicBezTo>
                    <a:pt x="61" y="3275"/>
                    <a:pt x="0" y="3879"/>
                    <a:pt x="0" y="4908"/>
                  </a:cubicBezTo>
                  <a:cubicBezTo>
                    <a:pt x="0" y="4908"/>
                    <a:pt x="0" y="11864"/>
                    <a:pt x="0" y="13618"/>
                  </a:cubicBezTo>
                  <a:cubicBezTo>
                    <a:pt x="0" y="14767"/>
                    <a:pt x="605" y="14828"/>
                    <a:pt x="1089" y="15251"/>
                  </a:cubicBezTo>
                  <a:cubicBezTo>
                    <a:pt x="1573" y="15675"/>
                    <a:pt x="3630" y="16885"/>
                    <a:pt x="4718" y="17550"/>
                  </a:cubicBezTo>
                  <a:cubicBezTo>
                    <a:pt x="5017" y="17749"/>
                    <a:pt x="5294" y="17825"/>
                    <a:pt x="5551" y="17825"/>
                  </a:cubicBezTo>
                  <a:cubicBezTo>
                    <a:pt x="5921" y="17825"/>
                    <a:pt x="6248" y="17668"/>
                    <a:pt x="6533" y="17489"/>
                  </a:cubicBezTo>
                  <a:lnTo>
                    <a:pt x="10404" y="15191"/>
                  </a:lnTo>
                  <a:cubicBezTo>
                    <a:pt x="11191" y="14767"/>
                    <a:pt x="11130" y="14465"/>
                    <a:pt x="11009" y="13679"/>
                  </a:cubicBezTo>
                  <a:cubicBezTo>
                    <a:pt x="10949" y="12832"/>
                    <a:pt x="11130" y="4666"/>
                    <a:pt x="11009" y="4000"/>
                  </a:cubicBezTo>
                  <a:cubicBezTo>
                    <a:pt x="10949" y="3335"/>
                    <a:pt x="11009" y="3214"/>
                    <a:pt x="10646" y="2972"/>
                  </a:cubicBezTo>
                  <a:cubicBezTo>
                    <a:pt x="10283" y="2730"/>
                    <a:pt x="7561" y="1339"/>
                    <a:pt x="6594" y="553"/>
                  </a:cubicBezTo>
                  <a:cubicBezTo>
                    <a:pt x="6122" y="140"/>
                    <a:pt x="5794" y="0"/>
                    <a:pt x="5526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8"/>
            <p:cNvSpPr/>
            <p:nvPr/>
          </p:nvSpPr>
          <p:spPr>
            <a:xfrm>
              <a:off x="1771500" y="2976000"/>
              <a:ext cx="276775" cy="444375"/>
            </a:xfrm>
            <a:custGeom>
              <a:avLst/>
              <a:gdLst/>
              <a:ahLst/>
              <a:cxnLst/>
              <a:rect l="l" t="t" r="r" b="b"/>
              <a:pathLst>
                <a:path w="11071" h="17775" extrusionOk="0">
                  <a:moveTo>
                    <a:pt x="5466" y="1"/>
                  </a:moveTo>
                  <a:cubicBezTo>
                    <a:pt x="5184" y="1"/>
                    <a:pt x="4967" y="155"/>
                    <a:pt x="4719" y="341"/>
                  </a:cubicBezTo>
                  <a:cubicBezTo>
                    <a:pt x="4175" y="644"/>
                    <a:pt x="1634" y="2216"/>
                    <a:pt x="666" y="2882"/>
                  </a:cubicBezTo>
                  <a:cubicBezTo>
                    <a:pt x="61" y="3245"/>
                    <a:pt x="1" y="3849"/>
                    <a:pt x="1" y="4938"/>
                  </a:cubicBezTo>
                  <a:cubicBezTo>
                    <a:pt x="1" y="4938"/>
                    <a:pt x="1" y="11834"/>
                    <a:pt x="1" y="13588"/>
                  </a:cubicBezTo>
                  <a:cubicBezTo>
                    <a:pt x="1" y="14737"/>
                    <a:pt x="545" y="14798"/>
                    <a:pt x="1029" y="15221"/>
                  </a:cubicBezTo>
                  <a:cubicBezTo>
                    <a:pt x="1574" y="15584"/>
                    <a:pt x="3570" y="16794"/>
                    <a:pt x="4658" y="17520"/>
                  </a:cubicBezTo>
                  <a:cubicBezTo>
                    <a:pt x="4934" y="17704"/>
                    <a:pt x="5192" y="17774"/>
                    <a:pt x="5433" y="17774"/>
                  </a:cubicBezTo>
                  <a:cubicBezTo>
                    <a:pt x="5826" y="17774"/>
                    <a:pt x="6173" y="17586"/>
                    <a:pt x="6473" y="17399"/>
                  </a:cubicBezTo>
                  <a:lnTo>
                    <a:pt x="10284" y="15161"/>
                  </a:lnTo>
                  <a:cubicBezTo>
                    <a:pt x="11070" y="14677"/>
                    <a:pt x="11010" y="14435"/>
                    <a:pt x="10949" y="13588"/>
                  </a:cubicBezTo>
                  <a:cubicBezTo>
                    <a:pt x="10889" y="12802"/>
                    <a:pt x="11010" y="4696"/>
                    <a:pt x="10949" y="3970"/>
                  </a:cubicBezTo>
                  <a:cubicBezTo>
                    <a:pt x="10889" y="3305"/>
                    <a:pt x="10949" y="3245"/>
                    <a:pt x="10586" y="3003"/>
                  </a:cubicBezTo>
                  <a:cubicBezTo>
                    <a:pt x="10223" y="2700"/>
                    <a:pt x="7501" y="1369"/>
                    <a:pt x="6534" y="523"/>
                  </a:cubicBezTo>
                  <a:cubicBezTo>
                    <a:pt x="6062" y="140"/>
                    <a:pt x="5734" y="1"/>
                    <a:pt x="5466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8"/>
            <p:cNvSpPr/>
            <p:nvPr/>
          </p:nvSpPr>
          <p:spPr>
            <a:xfrm>
              <a:off x="1771500" y="2977525"/>
              <a:ext cx="276775" cy="441850"/>
            </a:xfrm>
            <a:custGeom>
              <a:avLst/>
              <a:gdLst/>
              <a:ahLst/>
              <a:cxnLst/>
              <a:rect l="l" t="t" r="r" b="b"/>
              <a:pathLst>
                <a:path w="11071" h="17674" extrusionOk="0">
                  <a:moveTo>
                    <a:pt x="5466" y="0"/>
                  </a:moveTo>
                  <a:cubicBezTo>
                    <a:pt x="5184" y="0"/>
                    <a:pt x="4967" y="154"/>
                    <a:pt x="4719" y="341"/>
                  </a:cubicBezTo>
                  <a:cubicBezTo>
                    <a:pt x="4175" y="643"/>
                    <a:pt x="1695" y="2216"/>
                    <a:pt x="666" y="2821"/>
                  </a:cubicBezTo>
                  <a:cubicBezTo>
                    <a:pt x="61" y="3244"/>
                    <a:pt x="1" y="3849"/>
                    <a:pt x="1" y="4877"/>
                  </a:cubicBezTo>
                  <a:cubicBezTo>
                    <a:pt x="1" y="4877"/>
                    <a:pt x="1" y="11773"/>
                    <a:pt x="1" y="13527"/>
                  </a:cubicBezTo>
                  <a:cubicBezTo>
                    <a:pt x="1" y="14616"/>
                    <a:pt x="545" y="14676"/>
                    <a:pt x="1090" y="15100"/>
                  </a:cubicBezTo>
                  <a:cubicBezTo>
                    <a:pt x="1574" y="15523"/>
                    <a:pt x="3570" y="16673"/>
                    <a:pt x="4658" y="17398"/>
                  </a:cubicBezTo>
                  <a:cubicBezTo>
                    <a:pt x="4957" y="17597"/>
                    <a:pt x="5234" y="17673"/>
                    <a:pt x="5491" y="17673"/>
                  </a:cubicBezTo>
                  <a:cubicBezTo>
                    <a:pt x="5861" y="17673"/>
                    <a:pt x="6188" y="17516"/>
                    <a:pt x="6473" y="17338"/>
                  </a:cubicBezTo>
                  <a:lnTo>
                    <a:pt x="10284" y="15039"/>
                  </a:lnTo>
                  <a:cubicBezTo>
                    <a:pt x="11070" y="14616"/>
                    <a:pt x="11010" y="14313"/>
                    <a:pt x="10949" y="13527"/>
                  </a:cubicBezTo>
                  <a:cubicBezTo>
                    <a:pt x="10889" y="12680"/>
                    <a:pt x="11010" y="4635"/>
                    <a:pt x="10949" y="3970"/>
                  </a:cubicBezTo>
                  <a:cubicBezTo>
                    <a:pt x="10889" y="3305"/>
                    <a:pt x="10889" y="3184"/>
                    <a:pt x="10526" y="2942"/>
                  </a:cubicBezTo>
                  <a:cubicBezTo>
                    <a:pt x="10163" y="2700"/>
                    <a:pt x="7501" y="1308"/>
                    <a:pt x="6534" y="522"/>
                  </a:cubicBezTo>
                  <a:cubicBezTo>
                    <a:pt x="6062" y="139"/>
                    <a:pt x="5734" y="0"/>
                    <a:pt x="5466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8"/>
            <p:cNvSpPr/>
            <p:nvPr/>
          </p:nvSpPr>
          <p:spPr>
            <a:xfrm>
              <a:off x="1773025" y="2978050"/>
              <a:ext cx="273725" cy="439800"/>
            </a:xfrm>
            <a:custGeom>
              <a:avLst/>
              <a:gdLst/>
              <a:ahLst/>
              <a:cxnLst/>
              <a:rect l="l" t="t" r="r" b="b"/>
              <a:pathLst>
                <a:path w="10949" h="17592" extrusionOk="0">
                  <a:moveTo>
                    <a:pt x="5429" y="1"/>
                  </a:moveTo>
                  <a:cubicBezTo>
                    <a:pt x="5134" y="1"/>
                    <a:pt x="4913" y="160"/>
                    <a:pt x="4658" y="320"/>
                  </a:cubicBezTo>
                  <a:cubicBezTo>
                    <a:pt x="4114" y="682"/>
                    <a:pt x="1634" y="2195"/>
                    <a:pt x="666" y="2860"/>
                  </a:cubicBezTo>
                  <a:cubicBezTo>
                    <a:pt x="61" y="3223"/>
                    <a:pt x="0" y="3828"/>
                    <a:pt x="0" y="4856"/>
                  </a:cubicBezTo>
                  <a:lnTo>
                    <a:pt x="0" y="13446"/>
                  </a:lnTo>
                  <a:cubicBezTo>
                    <a:pt x="0" y="14595"/>
                    <a:pt x="545" y="14655"/>
                    <a:pt x="1029" y="15079"/>
                  </a:cubicBezTo>
                  <a:cubicBezTo>
                    <a:pt x="1513" y="15502"/>
                    <a:pt x="3509" y="16652"/>
                    <a:pt x="4597" y="17317"/>
                  </a:cubicBezTo>
                  <a:cubicBezTo>
                    <a:pt x="4896" y="17516"/>
                    <a:pt x="5173" y="17592"/>
                    <a:pt x="5430" y="17592"/>
                  </a:cubicBezTo>
                  <a:cubicBezTo>
                    <a:pt x="5800" y="17592"/>
                    <a:pt x="6127" y="17435"/>
                    <a:pt x="6412" y="17256"/>
                  </a:cubicBezTo>
                  <a:lnTo>
                    <a:pt x="10223" y="15018"/>
                  </a:lnTo>
                  <a:cubicBezTo>
                    <a:pt x="10949" y="14534"/>
                    <a:pt x="10888" y="14292"/>
                    <a:pt x="10828" y="13506"/>
                  </a:cubicBezTo>
                  <a:cubicBezTo>
                    <a:pt x="10767" y="12659"/>
                    <a:pt x="10888" y="4614"/>
                    <a:pt x="10828" y="3949"/>
                  </a:cubicBezTo>
                  <a:cubicBezTo>
                    <a:pt x="10767" y="3284"/>
                    <a:pt x="10828" y="3223"/>
                    <a:pt x="10465" y="2921"/>
                  </a:cubicBezTo>
                  <a:cubicBezTo>
                    <a:pt x="10102" y="2679"/>
                    <a:pt x="7440" y="1348"/>
                    <a:pt x="6473" y="501"/>
                  </a:cubicBezTo>
                  <a:cubicBezTo>
                    <a:pt x="6015" y="129"/>
                    <a:pt x="5692" y="1"/>
                    <a:pt x="5429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8"/>
            <p:cNvSpPr/>
            <p:nvPr/>
          </p:nvSpPr>
          <p:spPr>
            <a:xfrm>
              <a:off x="1773025" y="2979025"/>
              <a:ext cx="273725" cy="438725"/>
            </a:xfrm>
            <a:custGeom>
              <a:avLst/>
              <a:gdLst/>
              <a:ahLst/>
              <a:cxnLst/>
              <a:rect l="l" t="t" r="r" b="b"/>
              <a:pathLst>
                <a:path w="10949" h="17549" extrusionOk="0">
                  <a:moveTo>
                    <a:pt x="5405" y="0"/>
                  </a:moveTo>
                  <a:cubicBezTo>
                    <a:pt x="5123" y="0"/>
                    <a:pt x="4906" y="155"/>
                    <a:pt x="4658" y="341"/>
                  </a:cubicBezTo>
                  <a:cubicBezTo>
                    <a:pt x="4174" y="643"/>
                    <a:pt x="1634" y="2216"/>
                    <a:pt x="666" y="2821"/>
                  </a:cubicBezTo>
                  <a:cubicBezTo>
                    <a:pt x="61" y="3184"/>
                    <a:pt x="0" y="3789"/>
                    <a:pt x="0" y="4878"/>
                  </a:cubicBezTo>
                  <a:cubicBezTo>
                    <a:pt x="0" y="4878"/>
                    <a:pt x="0" y="11713"/>
                    <a:pt x="0" y="13407"/>
                  </a:cubicBezTo>
                  <a:cubicBezTo>
                    <a:pt x="0" y="14495"/>
                    <a:pt x="545" y="14616"/>
                    <a:pt x="1029" y="14979"/>
                  </a:cubicBezTo>
                  <a:cubicBezTo>
                    <a:pt x="1513" y="15403"/>
                    <a:pt x="3509" y="16552"/>
                    <a:pt x="4597" y="17278"/>
                  </a:cubicBezTo>
                  <a:cubicBezTo>
                    <a:pt x="4888" y="17471"/>
                    <a:pt x="5149" y="17549"/>
                    <a:pt x="5393" y="17549"/>
                  </a:cubicBezTo>
                  <a:cubicBezTo>
                    <a:pt x="5759" y="17549"/>
                    <a:pt x="6086" y="17375"/>
                    <a:pt x="6412" y="17157"/>
                  </a:cubicBezTo>
                  <a:lnTo>
                    <a:pt x="10162" y="14919"/>
                  </a:lnTo>
                  <a:cubicBezTo>
                    <a:pt x="10949" y="14495"/>
                    <a:pt x="10888" y="14193"/>
                    <a:pt x="10828" y="13407"/>
                  </a:cubicBezTo>
                  <a:cubicBezTo>
                    <a:pt x="10767" y="12620"/>
                    <a:pt x="10888" y="4575"/>
                    <a:pt x="10828" y="3910"/>
                  </a:cubicBezTo>
                  <a:cubicBezTo>
                    <a:pt x="10767" y="3245"/>
                    <a:pt x="10767" y="3184"/>
                    <a:pt x="10465" y="2942"/>
                  </a:cubicBezTo>
                  <a:cubicBezTo>
                    <a:pt x="10102" y="2700"/>
                    <a:pt x="7380" y="1309"/>
                    <a:pt x="6473" y="523"/>
                  </a:cubicBezTo>
                  <a:cubicBezTo>
                    <a:pt x="6001" y="140"/>
                    <a:pt x="5673" y="0"/>
                    <a:pt x="5405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8"/>
            <p:cNvSpPr/>
            <p:nvPr/>
          </p:nvSpPr>
          <p:spPr>
            <a:xfrm>
              <a:off x="1773025" y="2980350"/>
              <a:ext cx="273725" cy="436000"/>
            </a:xfrm>
            <a:custGeom>
              <a:avLst/>
              <a:gdLst/>
              <a:ahLst/>
              <a:cxnLst/>
              <a:rect l="l" t="t" r="r" b="b"/>
              <a:pathLst>
                <a:path w="10949" h="17440" extrusionOk="0">
                  <a:moveTo>
                    <a:pt x="5384" y="1"/>
                  </a:moveTo>
                  <a:cubicBezTo>
                    <a:pt x="5112" y="1"/>
                    <a:pt x="4900" y="137"/>
                    <a:pt x="4658" y="288"/>
                  </a:cubicBezTo>
                  <a:cubicBezTo>
                    <a:pt x="4174" y="651"/>
                    <a:pt x="1634" y="2163"/>
                    <a:pt x="666" y="2768"/>
                  </a:cubicBezTo>
                  <a:cubicBezTo>
                    <a:pt x="61" y="3192"/>
                    <a:pt x="0" y="3796"/>
                    <a:pt x="0" y="4825"/>
                  </a:cubicBezTo>
                  <a:lnTo>
                    <a:pt x="0" y="13354"/>
                  </a:lnTo>
                  <a:cubicBezTo>
                    <a:pt x="0" y="14442"/>
                    <a:pt x="545" y="14503"/>
                    <a:pt x="1089" y="14926"/>
                  </a:cubicBezTo>
                  <a:cubicBezTo>
                    <a:pt x="1573" y="15350"/>
                    <a:pt x="3509" y="16499"/>
                    <a:pt x="4597" y="17164"/>
                  </a:cubicBezTo>
                  <a:cubicBezTo>
                    <a:pt x="4896" y="17363"/>
                    <a:pt x="5163" y="17439"/>
                    <a:pt x="5412" y="17439"/>
                  </a:cubicBezTo>
                  <a:cubicBezTo>
                    <a:pt x="5770" y="17439"/>
                    <a:pt x="6091" y="17282"/>
                    <a:pt x="6412" y="17104"/>
                  </a:cubicBezTo>
                  <a:lnTo>
                    <a:pt x="10162" y="14866"/>
                  </a:lnTo>
                  <a:cubicBezTo>
                    <a:pt x="10949" y="14382"/>
                    <a:pt x="10828" y="14140"/>
                    <a:pt x="10767" y="13354"/>
                  </a:cubicBezTo>
                  <a:cubicBezTo>
                    <a:pt x="10707" y="12567"/>
                    <a:pt x="10828" y="4583"/>
                    <a:pt x="10767" y="3917"/>
                  </a:cubicBezTo>
                  <a:cubicBezTo>
                    <a:pt x="10707" y="3252"/>
                    <a:pt x="10767" y="3131"/>
                    <a:pt x="10404" y="2889"/>
                  </a:cubicBezTo>
                  <a:cubicBezTo>
                    <a:pt x="10042" y="2647"/>
                    <a:pt x="7380" y="1316"/>
                    <a:pt x="6473" y="530"/>
                  </a:cubicBezTo>
                  <a:cubicBezTo>
                    <a:pt x="5989" y="137"/>
                    <a:pt x="5656" y="1"/>
                    <a:pt x="5384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8"/>
            <p:cNvSpPr/>
            <p:nvPr/>
          </p:nvSpPr>
          <p:spPr>
            <a:xfrm>
              <a:off x="1774525" y="2981075"/>
              <a:ext cx="270725" cy="433750"/>
            </a:xfrm>
            <a:custGeom>
              <a:avLst/>
              <a:gdLst/>
              <a:ahLst/>
              <a:cxnLst/>
              <a:rect l="l" t="t" r="r" b="b"/>
              <a:pathLst>
                <a:path w="10829" h="17350" extrusionOk="0">
                  <a:moveTo>
                    <a:pt x="5369" y="1"/>
                  </a:moveTo>
                  <a:cubicBezTo>
                    <a:pt x="5074" y="1"/>
                    <a:pt x="4853" y="160"/>
                    <a:pt x="4598" y="320"/>
                  </a:cubicBezTo>
                  <a:cubicBezTo>
                    <a:pt x="4114" y="622"/>
                    <a:pt x="1634" y="2195"/>
                    <a:pt x="666" y="2800"/>
                  </a:cubicBezTo>
                  <a:cubicBezTo>
                    <a:pt x="61" y="3163"/>
                    <a:pt x="1" y="3767"/>
                    <a:pt x="1" y="4796"/>
                  </a:cubicBezTo>
                  <a:cubicBezTo>
                    <a:pt x="1" y="4796"/>
                    <a:pt x="1" y="11570"/>
                    <a:pt x="1" y="13264"/>
                  </a:cubicBezTo>
                  <a:cubicBezTo>
                    <a:pt x="1" y="14353"/>
                    <a:pt x="545" y="14474"/>
                    <a:pt x="1029" y="14837"/>
                  </a:cubicBezTo>
                  <a:cubicBezTo>
                    <a:pt x="1513" y="15260"/>
                    <a:pt x="3509" y="16410"/>
                    <a:pt x="4537" y="17075"/>
                  </a:cubicBezTo>
                  <a:cubicBezTo>
                    <a:pt x="4836" y="17274"/>
                    <a:pt x="5103" y="17350"/>
                    <a:pt x="5352" y="17350"/>
                  </a:cubicBezTo>
                  <a:cubicBezTo>
                    <a:pt x="5710" y="17350"/>
                    <a:pt x="6031" y="17193"/>
                    <a:pt x="6352" y="17014"/>
                  </a:cubicBezTo>
                  <a:lnTo>
                    <a:pt x="10102" y="14776"/>
                  </a:lnTo>
                  <a:cubicBezTo>
                    <a:pt x="10828" y="14353"/>
                    <a:pt x="10768" y="14111"/>
                    <a:pt x="10707" y="13264"/>
                  </a:cubicBezTo>
                  <a:cubicBezTo>
                    <a:pt x="10647" y="12478"/>
                    <a:pt x="10768" y="4554"/>
                    <a:pt x="10707" y="3888"/>
                  </a:cubicBezTo>
                  <a:cubicBezTo>
                    <a:pt x="10647" y="3223"/>
                    <a:pt x="10707" y="3163"/>
                    <a:pt x="10344" y="2921"/>
                  </a:cubicBezTo>
                  <a:cubicBezTo>
                    <a:pt x="9982" y="2618"/>
                    <a:pt x="7320" y="1287"/>
                    <a:pt x="6413" y="501"/>
                  </a:cubicBezTo>
                  <a:cubicBezTo>
                    <a:pt x="5955" y="129"/>
                    <a:pt x="5632" y="1"/>
                    <a:pt x="5369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8"/>
            <p:cNvSpPr/>
            <p:nvPr/>
          </p:nvSpPr>
          <p:spPr>
            <a:xfrm>
              <a:off x="1774525" y="2982050"/>
              <a:ext cx="270725" cy="432675"/>
            </a:xfrm>
            <a:custGeom>
              <a:avLst/>
              <a:gdLst/>
              <a:ahLst/>
              <a:cxnLst/>
              <a:rect l="l" t="t" r="r" b="b"/>
              <a:pathLst>
                <a:path w="10829" h="17307" extrusionOk="0">
                  <a:moveTo>
                    <a:pt x="5345" y="0"/>
                  </a:moveTo>
                  <a:cubicBezTo>
                    <a:pt x="5063" y="0"/>
                    <a:pt x="4846" y="155"/>
                    <a:pt x="4598" y="341"/>
                  </a:cubicBezTo>
                  <a:cubicBezTo>
                    <a:pt x="4114" y="643"/>
                    <a:pt x="1634" y="2156"/>
                    <a:pt x="666" y="2761"/>
                  </a:cubicBezTo>
                  <a:cubicBezTo>
                    <a:pt x="61" y="3184"/>
                    <a:pt x="1" y="3728"/>
                    <a:pt x="1" y="4757"/>
                  </a:cubicBezTo>
                  <a:lnTo>
                    <a:pt x="1" y="13225"/>
                  </a:lnTo>
                  <a:cubicBezTo>
                    <a:pt x="1" y="14314"/>
                    <a:pt x="545" y="14374"/>
                    <a:pt x="1029" y="14798"/>
                  </a:cubicBezTo>
                  <a:cubicBezTo>
                    <a:pt x="1513" y="15221"/>
                    <a:pt x="3509" y="16371"/>
                    <a:pt x="4537" y="17036"/>
                  </a:cubicBezTo>
                  <a:cubicBezTo>
                    <a:pt x="4828" y="17229"/>
                    <a:pt x="5089" y="17307"/>
                    <a:pt x="5333" y="17307"/>
                  </a:cubicBezTo>
                  <a:cubicBezTo>
                    <a:pt x="5699" y="17307"/>
                    <a:pt x="6026" y="17133"/>
                    <a:pt x="6352" y="16915"/>
                  </a:cubicBezTo>
                  <a:lnTo>
                    <a:pt x="10042" y="14737"/>
                  </a:lnTo>
                  <a:cubicBezTo>
                    <a:pt x="10828" y="14314"/>
                    <a:pt x="10768" y="14011"/>
                    <a:pt x="10707" y="13225"/>
                  </a:cubicBezTo>
                  <a:cubicBezTo>
                    <a:pt x="10647" y="12439"/>
                    <a:pt x="10768" y="4515"/>
                    <a:pt x="10707" y="3849"/>
                  </a:cubicBezTo>
                  <a:cubicBezTo>
                    <a:pt x="10647" y="3244"/>
                    <a:pt x="10647" y="3124"/>
                    <a:pt x="10284" y="2882"/>
                  </a:cubicBezTo>
                  <a:cubicBezTo>
                    <a:pt x="9982" y="2640"/>
                    <a:pt x="7320" y="1309"/>
                    <a:pt x="6413" y="522"/>
                  </a:cubicBezTo>
                  <a:cubicBezTo>
                    <a:pt x="5941" y="140"/>
                    <a:pt x="5613" y="0"/>
                    <a:pt x="5345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8"/>
            <p:cNvSpPr/>
            <p:nvPr/>
          </p:nvSpPr>
          <p:spPr>
            <a:xfrm>
              <a:off x="1774525" y="2983175"/>
              <a:ext cx="269200" cy="430150"/>
            </a:xfrm>
            <a:custGeom>
              <a:avLst/>
              <a:gdLst/>
              <a:ahLst/>
              <a:cxnLst/>
              <a:rect l="l" t="t" r="r" b="b"/>
              <a:pathLst>
                <a:path w="10768" h="17206" extrusionOk="0">
                  <a:moveTo>
                    <a:pt x="5339" y="1"/>
                  </a:moveTo>
                  <a:cubicBezTo>
                    <a:pt x="5064" y="1"/>
                    <a:pt x="4847" y="140"/>
                    <a:pt x="4598" y="296"/>
                  </a:cubicBezTo>
                  <a:cubicBezTo>
                    <a:pt x="4114" y="659"/>
                    <a:pt x="1634" y="2171"/>
                    <a:pt x="666" y="2776"/>
                  </a:cubicBezTo>
                  <a:cubicBezTo>
                    <a:pt x="61" y="3139"/>
                    <a:pt x="1" y="3744"/>
                    <a:pt x="1" y="4772"/>
                  </a:cubicBezTo>
                  <a:cubicBezTo>
                    <a:pt x="1" y="4772"/>
                    <a:pt x="1" y="11486"/>
                    <a:pt x="1" y="13120"/>
                  </a:cubicBezTo>
                  <a:cubicBezTo>
                    <a:pt x="1" y="14269"/>
                    <a:pt x="545" y="14329"/>
                    <a:pt x="1090" y="14692"/>
                  </a:cubicBezTo>
                  <a:cubicBezTo>
                    <a:pt x="1574" y="15116"/>
                    <a:pt x="3509" y="16265"/>
                    <a:pt x="4537" y="16930"/>
                  </a:cubicBezTo>
                  <a:cubicBezTo>
                    <a:pt x="4836" y="17129"/>
                    <a:pt x="5103" y="17205"/>
                    <a:pt x="5348" y="17205"/>
                  </a:cubicBezTo>
                  <a:cubicBezTo>
                    <a:pt x="5700" y="17205"/>
                    <a:pt x="6006" y="17048"/>
                    <a:pt x="6292" y="16870"/>
                  </a:cubicBezTo>
                  <a:lnTo>
                    <a:pt x="10042" y="14692"/>
                  </a:lnTo>
                  <a:cubicBezTo>
                    <a:pt x="10768" y="14208"/>
                    <a:pt x="10707" y="13966"/>
                    <a:pt x="10647" y="13180"/>
                  </a:cubicBezTo>
                  <a:cubicBezTo>
                    <a:pt x="10586" y="12394"/>
                    <a:pt x="10707" y="4530"/>
                    <a:pt x="10647" y="3865"/>
                  </a:cubicBezTo>
                  <a:cubicBezTo>
                    <a:pt x="10586" y="3199"/>
                    <a:pt x="10647" y="3139"/>
                    <a:pt x="10284" y="2897"/>
                  </a:cubicBezTo>
                  <a:cubicBezTo>
                    <a:pt x="9921" y="2595"/>
                    <a:pt x="7320" y="1264"/>
                    <a:pt x="6352" y="477"/>
                  </a:cubicBezTo>
                  <a:cubicBezTo>
                    <a:pt x="5912" y="125"/>
                    <a:pt x="5599" y="1"/>
                    <a:pt x="5339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8"/>
            <p:cNvSpPr/>
            <p:nvPr/>
          </p:nvSpPr>
          <p:spPr>
            <a:xfrm>
              <a:off x="1776050" y="2983550"/>
              <a:ext cx="267675" cy="428600"/>
            </a:xfrm>
            <a:custGeom>
              <a:avLst/>
              <a:gdLst/>
              <a:ahLst/>
              <a:cxnLst/>
              <a:rect l="l" t="t" r="r" b="b"/>
              <a:pathLst>
                <a:path w="10707" h="17144" extrusionOk="0">
                  <a:moveTo>
                    <a:pt x="5276" y="1"/>
                  </a:moveTo>
                  <a:cubicBezTo>
                    <a:pt x="5002" y="1"/>
                    <a:pt x="4785" y="155"/>
                    <a:pt x="4537" y="342"/>
                  </a:cubicBezTo>
                  <a:cubicBezTo>
                    <a:pt x="4053" y="644"/>
                    <a:pt x="1634" y="2156"/>
                    <a:pt x="666" y="2761"/>
                  </a:cubicBezTo>
                  <a:cubicBezTo>
                    <a:pt x="61" y="3124"/>
                    <a:pt x="0" y="3729"/>
                    <a:pt x="0" y="4757"/>
                  </a:cubicBezTo>
                  <a:cubicBezTo>
                    <a:pt x="0" y="4757"/>
                    <a:pt x="0" y="11471"/>
                    <a:pt x="0" y="13105"/>
                  </a:cubicBezTo>
                  <a:cubicBezTo>
                    <a:pt x="0" y="14193"/>
                    <a:pt x="545" y="14254"/>
                    <a:pt x="1029" y="14677"/>
                  </a:cubicBezTo>
                  <a:cubicBezTo>
                    <a:pt x="1513" y="15101"/>
                    <a:pt x="3448" y="16250"/>
                    <a:pt x="4476" y="16915"/>
                  </a:cubicBezTo>
                  <a:cubicBezTo>
                    <a:pt x="4757" y="17079"/>
                    <a:pt x="5010" y="17143"/>
                    <a:pt x="5243" y="17143"/>
                  </a:cubicBezTo>
                  <a:cubicBezTo>
                    <a:pt x="5613" y="17143"/>
                    <a:pt x="5933" y="16980"/>
                    <a:pt x="6231" y="16794"/>
                  </a:cubicBezTo>
                  <a:lnTo>
                    <a:pt x="9981" y="14617"/>
                  </a:lnTo>
                  <a:cubicBezTo>
                    <a:pt x="10707" y="14193"/>
                    <a:pt x="10646" y="13891"/>
                    <a:pt x="10586" y="13105"/>
                  </a:cubicBezTo>
                  <a:cubicBezTo>
                    <a:pt x="10525" y="12318"/>
                    <a:pt x="10646" y="4515"/>
                    <a:pt x="10586" y="3850"/>
                  </a:cubicBezTo>
                  <a:cubicBezTo>
                    <a:pt x="10525" y="3184"/>
                    <a:pt x="10586" y="3124"/>
                    <a:pt x="10223" y="2882"/>
                  </a:cubicBezTo>
                  <a:cubicBezTo>
                    <a:pt x="9860" y="2640"/>
                    <a:pt x="7259" y="1309"/>
                    <a:pt x="6291" y="523"/>
                  </a:cubicBezTo>
                  <a:cubicBezTo>
                    <a:pt x="5849" y="140"/>
                    <a:pt x="5537" y="1"/>
                    <a:pt x="5276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8"/>
            <p:cNvSpPr/>
            <p:nvPr/>
          </p:nvSpPr>
          <p:spPr>
            <a:xfrm>
              <a:off x="1776050" y="2984900"/>
              <a:ext cx="267675" cy="426900"/>
            </a:xfrm>
            <a:custGeom>
              <a:avLst/>
              <a:gdLst/>
              <a:ahLst/>
              <a:cxnLst/>
              <a:rect l="l" t="t" r="r" b="b"/>
              <a:pathLst>
                <a:path w="10707" h="17076" extrusionOk="0">
                  <a:moveTo>
                    <a:pt x="5255" y="0"/>
                  </a:moveTo>
                  <a:cubicBezTo>
                    <a:pt x="4991" y="0"/>
                    <a:pt x="4779" y="136"/>
                    <a:pt x="4537" y="288"/>
                  </a:cubicBezTo>
                  <a:cubicBezTo>
                    <a:pt x="4053" y="650"/>
                    <a:pt x="1634" y="2163"/>
                    <a:pt x="666" y="2768"/>
                  </a:cubicBezTo>
                  <a:cubicBezTo>
                    <a:pt x="61" y="3130"/>
                    <a:pt x="0" y="3675"/>
                    <a:pt x="0" y="4703"/>
                  </a:cubicBezTo>
                  <a:cubicBezTo>
                    <a:pt x="0" y="4703"/>
                    <a:pt x="0" y="11357"/>
                    <a:pt x="0" y="13051"/>
                  </a:cubicBezTo>
                  <a:cubicBezTo>
                    <a:pt x="0" y="14139"/>
                    <a:pt x="545" y="14200"/>
                    <a:pt x="1029" y="14623"/>
                  </a:cubicBezTo>
                  <a:cubicBezTo>
                    <a:pt x="1513" y="14986"/>
                    <a:pt x="3448" y="16136"/>
                    <a:pt x="4476" y="16801"/>
                  </a:cubicBezTo>
                  <a:cubicBezTo>
                    <a:pt x="4775" y="17000"/>
                    <a:pt x="5042" y="17076"/>
                    <a:pt x="5287" y="17076"/>
                  </a:cubicBezTo>
                  <a:cubicBezTo>
                    <a:pt x="5639" y="17076"/>
                    <a:pt x="5945" y="16919"/>
                    <a:pt x="6231" y="16740"/>
                  </a:cubicBezTo>
                  <a:lnTo>
                    <a:pt x="9921" y="14563"/>
                  </a:lnTo>
                  <a:cubicBezTo>
                    <a:pt x="10707" y="14079"/>
                    <a:pt x="10586" y="13837"/>
                    <a:pt x="10525" y="13051"/>
                  </a:cubicBezTo>
                  <a:cubicBezTo>
                    <a:pt x="10465" y="12264"/>
                    <a:pt x="10586" y="4461"/>
                    <a:pt x="10525" y="3856"/>
                  </a:cubicBezTo>
                  <a:cubicBezTo>
                    <a:pt x="10465" y="3191"/>
                    <a:pt x="10525" y="3130"/>
                    <a:pt x="10162" y="2828"/>
                  </a:cubicBezTo>
                  <a:cubicBezTo>
                    <a:pt x="9860" y="2586"/>
                    <a:pt x="7198" y="1255"/>
                    <a:pt x="6291" y="529"/>
                  </a:cubicBezTo>
                  <a:cubicBezTo>
                    <a:pt x="5837" y="136"/>
                    <a:pt x="5520" y="0"/>
                    <a:pt x="5255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8"/>
            <p:cNvSpPr/>
            <p:nvPr/>
          </p:nvSpPr>
          <p:spPr>
            <a:xfrm>
              <a:off x="1777550" y="2985625"/>
              <a:ext cx="264675" cy="424675"/>
            </a:xfrm>
            <a:custGeom>
              <a:avLst/>
              <a:gdLst/>
              <a:ahLst/>
              <a:cxnLst/>
              <a:rect l="l" t="t" r="r" b="b"/>
              <a:pathLst>
                <a:path w="10587" h="16987" extrusionOk="0">
                  <a:moveTo>
                    <a:pt x="5239" y="0"/>
                  </a:moveTo>
                  <a:cubicBezTo>
                    <a:pt x="4953" y="0"/>
                    <a:pt x="4732" y="160"/>
                    <a:pt x="4477" y="319"/>
                  </a:cubicBezTo>
                  <a:cubicBezTo>
                    <a:pt x="3993" y="621"/>
                    <a:pt x="1574" y="2134"/>
                    <a:pt x="666" y="2739"/>
                  </a:cubicBezTo>
                  <a:cubicBezTo>
                    <a:pt x="61" y="3101"/>
                    <a:pt x="1" y="3706"/>
                    <a:pt x="1" y="4735"/>
                  </a:cubicBezTo>
                  <a:lnTo>
                    <a:pt x="1" y="12961"/>
                  </a:lnTo>
                  <a:cubicBezTo>
                    <a:pt x="1" y="14050"/>
                    <a:pt x="545" y="14171"/>
                    <a:pt x="969" y="14534"/>
                  </a:cubicBezTo>
                  <a:cubicBezTo>
                    <a:pt x="1453" y="14957"/>
                    <a:pt x="3388" y="16046"/>
                    <a:pt x="4416" y="16711"/>
                  </a:cubicBezTo>
                  <a:cubicBezTo>
                    <a:pt x="4715" y="16910"/>
                    <a:pt x="4982" y="16986"/>
                    <a:pt x="5227" y="16986"/>
                  </a:cubicBezTo>
                  <a:cubicBezTo>
                    <a:pt x="5579" y="16986"/>
                    <a:pt x="5885" y="16829"/>
                    <a:pt x="6171" y="16651"/>
                  </a:cubicBezTo>
                  <a:lnTo>
                    <a:pt x="9861" y="14473"/>
                  </a:lnTo>
                  <a:cubicBezTo>
                    <a:pt x="10586" y="14050"/>
                    <a:pt x="10526" y="13808"/>
                    <a:pt x="10465" y="13022"/>
                  </a:cubicBezTo>
                  <a:cubicBezTo>
                    <a:pt x="10405" y="12235"/>
                    <a:pt x="10526" y="4493"/>
                    <a:pt x="10465" y="3827"/>
                  </a:cubicBezTo>
                  <a:cubicBezTo>
                    <a:pt x="10405" y="3162"/>
                    <a:pt x="10465" y="3101"/>
                    <a:pt x="10102" y="2860"/>
                  </a:cubicBezTo>
                  <a:cubicBezTo>
                    <a:pt x="9740" y="2618"/>
                    <a:pt x="7138" y="1287"/>
                    <a:pt x="6231" y="500"/>
                  </a:cubicBezTo>
                  <a:cubicBezTo>
                    <a:pt x="5802" y="129"/>
                    <a:pt x="5495" y="0"/>
                    <a:pt x="5239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8"/>
            <p:cNvSpPr/>
            <p:nvPr/>
          </p:nvSpPr>
          <p:spPr>
            <a:xfrm>
              <a:off x="1777550" y="2986575"/>
              <a:ext cx="264675" cy="422550"/>
            </a:xfrm>
            <a:custGeom>
              <a:avLst/>
              <a:gdLst/>
              <a:ahLst/>
              <a:cxnLst/>
              <a:rect l="l" t="t" r="r" b="b"/>
              <a:pathLst>
                <a:path w="10587" h="16902" extrusionOk="0">
                  <a:moveTo>
                    <a:pt x="5216" y="1"/>
                  </a:moveTo>
                  <a:cubicBezTo>
                    <a:pt x="4942" y="1"/>
                    <a:pt x="4725" y="155"/>
                    <a:pt x="4477" y="341"/>
                  </a:cubicBezTo>
                  <a:cubicBezTo>
                    <a:pt x="3993" y="644"/>
                    <a:pt x="1574" y="2156"/>
                    <a:pt x="666" y="2701"/>
                  </a:cubicBezTo>
                  <a:cubicBezTo>
                    <a:pt x="61" y="3124"/>
                    <a:pt x="1" y="3668"/>
                    <a:pt x="1" y="4697"/>
                  </a:cubicBezTo>
                  <a:cubicBezTo>
                    <a:pt x="1" y="4697"/>
                    <a:pt x="1" y="11290"/>
                    <a:pt x="1" y="12923"/>
                  </a:cubicBezTo>
                  <a:cubicBezTo>
                    <a:pt x="1" y="14012"/>
                    <a:pt x="545" y="14072"/>
                    <a:pt x="1029" y="14496"/>
                  </a:cubicBezTo>
                  <a:cubicBezTo>
                    <a:pt x="1513" y="14859"/>
                    <a:pt x="3388" y="16008"/>
                    <a:pt x="4416" y="16673"/>
                  </a:cubicBezTo>
                  <a:cubicBezTo>
                    <a:pt x="4697" y="16837"/>
                    <a:pt x="4950" y="16901"/>
                    <a:pt x="5183" y="16901"/>
                  </a:cubicBezTo>
                  <a:cubicBezTo>
                    <a:pt x="5553" y="16901"/>
                    <a:pt x="5873" y="16738"/>
                    <a:pt x="6171" y="16552"/>
                  </a:cubicBezTo>
                  <a:lnTo>
                    <a:pt x="9861" y="14435"/>
                  </a:lnTo>
                  <a:cubicBezTo>
                    <a:pt x="10586" y="14012"/>
                    <a:pt x="10526" y="13710"/>
                    <a:pt x="10465" y="12923"/>
                  </a:cubicBezTo>
                  <a:cubicBezTo>
                    <a:pt x="10405" y="12197"/>
                    <a:pt x="10526" y="4455"/>
                    <a:pt x="10465" y="3789"/>
                  </a:cubicBezTo>
                  <a:cubicBezTo>
                    <a:pt x="10405" y="3184"/>
                    <a:pt x="10405" y="3063"/>
                    <a:pt x="10102" y="2822"/>
                  </a:cubicBezTo>
                  <a:cubicBezTo>
                    <a:pt x="9740" y="2580"/>
                    <a:pt x="7138" y="1309"/>
                    <a:pt x="6231" y="523"/>
                  </a:cubicBezTo>
                  <a:cubicBezTo>
                    <a:pt x="5789" y="140"/>
                    <a:pt x="5477" y="1"/>
                    <a:pt x="5216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8"/>
            <p:cNvSpPr/>
            <p:nvPr/>
          </p:nvSpPr>
          <p:spPr>
            <a:xfrm>
              <a:off x="1777550" y="2987725"/>
              <a:ext cx="263150" cy="421050"/>
            </a:xfrm>
            <a:custGeom>
              <a:avLst/>
              <a:gdLst/>
              <a:ahLst/>
              <a:cxnLst/>
              <a:rect l="l" t="t" r="r" b="b"/>
              <a:pathLst>
                <a:path w="10526" h="16842" extrusionOk="0">
                  <a:moveTo>
                    <a:pt x="5218" y="0"/>
                  </a:moveTo>
                  <a:cubicBezTo>
                    <a:pt x="4943" y="0"/>
                    <a:pt x="4726" y="140"/>
                    <a:pt x="4477" y="295"/>
                  </a:cubicBezTo>
                  <a:cubicBezTo>
                    <a:pt x="3993" y="598"/>
                    <a:pt x="1634" y="2110"/>
                    <a:pt x="666" y="2715"/>
                  </a:cubicBezTo>
                  <a:cubicBezTo>
                    <a:pt x="61" y="3078"/>
                    <a:pt x="1" y="3622"/>
                    <a:pt x="1" y="4651"/>
                  </a:cubicBezTo>
                  <a:cubicBezTo>
                    <a:pt x="1" y="4651"/>
                    <a:pt x="1" y="11244"/>
                    <a:pt x="1" y="12877"/>
                  </a:cubicBezTo>
                  <a:cubicBezTo>
                    <a:pt x="1" y="13966"/>
                    <a:pt x="545" y="14026"/>
                    <a:pt x="1029" y="14389"/>
                  </a:cubicBezTo>
                  <a:cubicBezTo>
                    <a:pt x="1513" y="14813"/>
                    <a:pt x="3388" y="15902"/>
                    <a:pt x="4416" y="16567"/>
                  </a:cubicBezTo>
                  <a:cubicBezTo>
                    <a:pt x="4715" y="16766"/>
                    <a:pt x="4982" y="16842"/>
                    <a:pt x="5227" y="16842"/>
                  </a:cubicBezTo>
                  <a:cubicBezTo>
                    <a:pt x="5579" y="16842"/>
                    <a:pt x="5885" y="16685"/>
                    <a:pt x="6171" y="16506"/>
                  </a:cubicBezTo>
                  <a:lnTo>
                    <a:pt x="9800" y="14329"/>
                  </a:lnTo>
                  <a:cubicBezTo>
                    <a:pt x="10526" y="13905"/>
                    <a:pt x="10465" y="13664"/>
                    <a:pt x="10405" y="12877"/>
                  </a:cubicBezTo>
                  <a:cubicBezTo>
                    <a:pt x="10344" y="12091"/>
                    <a:pt x="10465" y="4409"/>
                    <a:pt x="10405" y="3804"/>
                  </a:cubicBezTo>
                  <a:cubicBezTo>
                    <a:pt x="10344" y="3138"/>
                    <a:pt x="10405" y="3078"/>
                    <a:pt x="10042" y="2836"/>
                  </a:cubicBezTo>
                  <a:cubicBezTo>
                    <a:pt x="9740" y="2594"/>
                    <a:pt x="7138" y="1263"/>
                    <a:pt x="6231" y="477"/>
                  </a:cubicBezTo>
                  <a:cubicBezTo>
                    <a:pt x="5791" y="125"/>
                    <a:pt x="5478" y="0"/>
                    <a:pt x="5218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8"/>
            <p:cNvSpPr/>
            <p:nvPr/>
          </p:nvSpPr>
          <p:spPr>
            <a:xfrm>
              <a:off x="1779075" y="2988650"/>
              <a:ext cx="261625" cy="418950"/>
            </a:xfrm>
            <a:custGeom>
              <a:avLst/>
              <a:gdLst/>
              <a:ahLst/>
              <a:cxnLst/>
              <a:rect l="l" t="t" r="r" b="b"/>
              <a:pathLst>
                <a:path w="10465" h="16758" extrusionOk="0">
                  <a:moveTo>
                    <a:pt x="5178" y="0"/>
                  </a:moveTo>
                  <a:cubicBezTo>
                    <a:pt x="4892" y="0"/>
                    <a:pt x="4671" y="160"/>
                    <a:pt x="4416" y="319"/>
                  </a:cubicBezTo>
                  <a:cubicBezTo>
                    <a:pt x="3932" y="621"/>
                    <a:pt x="1573" y="2134"/>
                    <a:pt x="666" y="2678"/>
                  </a:cubicBezTo>
                  <a:cubicBezTo>
                    <a:pt x="61" y="3041"/>
                    <a:pt x="0" y="3646"/>
                    <a:pt x="0" y="4614"/>
                  </a:cubicBezTo>
                  <a:cubicBezTo>
                    <a:pt x="0" y="4614"/>
                    <a:pt x="0" y="11146"/>
                    <a:pt x="0" y="12780"/>
                  </a:cubicBezTo>
                  <a:cubicBezTo>
                    <a:pt x="0" y="13868"/>
                    <a:pt x="545" y="13929"/>
                    <a:pt x="968" y="14352"/>
                  </a:cubicBezTo>
                  <a:cubicBezTo>
                    <a:pt x="1452" y="14715"/>
                    <a:pt x="3388" y="15865"/>
                    <a:pt x="4355" y="16530"/>
                  </a:cubicBezTo>
                  <a:cubicBezTo>
                    <a:pt x="4636" y="16693"/>
                    <a:pt x="4889" y="16758"/>
                    <a:pt x="5122" y="16758"/>
                  </a:cubicBezTo>
                  <a:cubicBezTo>
                    <a:pt x="5492" y="16758"/>
                    <a:pt x="5812" y="16595"/>
                    <a:pt x="6110" y="16409"/>
                  </a:cubicBezTo>
                  <a:lnTo>
                    <a:pt x="9739" y="14292"/>
                  </a:lnTo>
                  <a:cubicBezTo>
                    <a:pt x="10465" y="13868"/>
                    <a:pt x="10404" y="13566"/>
                    <a:pt x="10344" y="12840"/>
                  </a:cubicBezTo>
                  <a:cubicBezTo>
                    <a:pt x="10283" y="12054"/>
                    <a:pt x="10404" y="4432"/>
                    <a:pt x="10344" y="3767"/>
                  </a:cubicBezTo>
                  <a:cubicBezTo>
                    <a:pt x="10283" y="3101"/>
                    <a:pt x="10344" y="3041"/>
                    <a:pt x="9981" y="2799"/>
                  </a:cubicBezTo>
                  <a:cubicBezTo>
                    <a:pt x="9618" y="2557"/>
                    <a:pt x="7077" y="1287"/>
                    <a:pt x="6170" y="500"/>
                  </a:cubicBezTo>
                  <a:cubicBezTo>
                    <a:pt x="5741" y="129"/>
                    <a:pt x="5434" y="0"/>
                    <a:pt x="5178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8"/>
            <p:cNvSpPr/>
            <p:nvPr/>
          </p:nvSpPr>
          <p:spPr>
            <a:xfrm>
              <a:off x="1779075" y="2989425"/>
              <a:ext cx="260125" cy="417200"/>
            </a:xfrm>
            <a:custGeom>
              <a:avLst/>
              <a:gdLst/>
              <a:ahLst/>
              <a:cxnLst/>
              <a:rect l="l" t="t" r="r" b="b"/>
              <a:pathLst>
                <a:path w="10405" h="16688" extrusionOk="0">
                  <a:moveTo>
                    <a:pt x="5134" y="1"/>
                  </a:moveTo>
                  <a:cubicBezTo>
                    <a:pt x="4870" y="1"/>
                    <a:pt x="4658" y="137"/>
                    <a:pt x="4416" y="288"/>
                  </a:cubicBezTo>
                  <a:cubicBezTo>
                    <a:pt x="3993" y="651"/>
                    <a:pt x="1573" y="2103"/>
                    <a:pt x="666" y="2708"/>
                  </a:cubicBezTo>
                  <a:cubicBezTo>
                    <a:pt x="61" y="3070"/>
                    <a:pt x="0" y="3615"/>
                    <a:pt x="0" y="4643"/>
                  </a:cubicBezTo>
                  <a:lnTo>
                    <a:pt x="0" y="12749"/>
                  </a:lnTo>
                  <a:cubicBezTo>
                    <a:pt x="0" y="13837"/>
                    <a:pt x="545" y="13898"/>
                    <a:pt x="1029" y="14261"/>
                  </a:cubicBezTo>
                  <a:cubicBezTo>
                    <a:pt x="1452" y="14684"/>
                    <a:pt x="3388" y="15773"/>
                    <a:pt x="4355" y="16438"/>
                  </a:cubicBezTo>
                  <a:cubicBezTo>
                    <a:pt x="4661" y="16617"/>
                    <a:pt x="4934" y="16688"/>
                    <a:pt x="5185" y="16688"/>
                  </a:cubicBezTo>
                  <a:cubicBezTo>
                    <a:pt x="5529" y="16688"/>
                    <a:pt x="5829" y="16553"/>
                    <a:pt x="6110" y="16378"/>
                  </a:cubicBezTo>
                  <a:lnTo>
                    <a:pt x="9739" y="14200"/>
                  </a:lnTo>
                  <a:cubicBezTo>
                    <a:pt x="10404" y="13777"/>
                    <a:pt x="10344" y="13535"/>
                    <a:pt x="10283" y="12749"/>
                  </a:cubicBezTo>
                  <a:cubicBezTo>
                    <a:pt x="10223" y="12023"/>
                    <a:pt x="10344" y="4401"/>
                    <a:pt x="10283" y="3736"/>
                  </a:cubicBezTo>
                  <a:cubicBezTo>
                    <a:pt x="10223" y="3131"/>
                    <a:pt x="10283" y="3070"/>
                    <a:pt x="9920" y="2829"/>
                  </a:cubicBezTo>
                  <a:cubicBezTo>
                    <a:pt x="9618" y="2526"/>
                    <a:pt x="7077" y="1256"/>
                    <a:pt x="6170" y="530"/>
                  </a:cubicBezTo>
                  <a:cubicBezTo>
                    <a:pt x="5716" y="137"/>
                    <a:pt x="5399" y="1"/>
                    <a:pt x="5134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8"/>
            <p:cNvSpPr/>
            <p:nvPr/>
          </p:nvSpPr>
          <p:spPr>
            <a:xfrm>
              <a:off x="1780575" y="2990750"/>
              <a:ext cx="258625" cy="415000"/>
            </a:xfrm>
            <a:custGeom>
              <a:avLst/>
              <a:gdLst/>
              <a:ahLst/>
              <a:cxnLst/>
              <a:rect l="l" t="t" r="r" b="b"/>
              <a:pathLst>
                <a:path w="10345" h="16600" extrusionOk="0">
                  <a:moveTo>
                    <a:pt x="5097" y="0"/>
                  </a:moveTo>
                  <a:cubicBezTo>
                    <a:pt x="4822" y="0"/>
                    <a:pt x="4605" y="140"/>
                    <a:pt x="4356" y="295"/>
                  </a:cubicBezTo>
                  <a:cubicBezTo>
                    <a:pt x="3933" y="598"/>
                    <a:pt x="1513" y="2050"/>
                    <a:pt x="606" y="2655"/>
                  </a:cubicBezTo>
                  <a:cubicBezTo>
                    <a:pt x="61" y="3017"/>
                    <a:pt x="1" y="3622"/>
                    <a:pt x="1" y="4590"/>
                  </a:cubicBezTo>
                  <a:cubicBezTo>
                    <a:pt x="1" y="4590"/>
                    <a:pt x="1" y="11062"/>
                    <a:pt x="1" y="12696"/>
                  </a:cubicBezTo>
                  <a:cubicBezTo>
                    <a:pt x="1" y="13724"/>
                    <a:pt x="485" y="13845"/>
                    <a:pt x="969" y="14208"/>
                  </a:cubicBezTo>
                  <a:cubicBezTo>
                    <a:pt x="1453" y="14571"/>
                    <a:pt x="3328" y="15720"/>
                    <a:pt x="4295" y="16325"/>
                  </a:cubicBezTo>
                  <a:cubicBezTo>
                    <a:pt x="4594" y="16524"/>
                    <a:pt x="4861" y="16600"/>
                    <a:pt x="5106" y="16600"/>
                  </a:cubicBezTo>
                  <a:cubicBezTo>
                    <a:pt x="5458" y="16600"/>
                    <a:pt x="5764" y="16443"/>
                    <a:pt x="6050" y="16265"/>
                  </a:cubicBezTo>
                  <a:lnTo>
                    <a:pt x="9619" y="14147"/>
                  </a:lnTo>
                  <a:cubicBezTo>
                    <a:pt x="10344" y="13724"/>
                    <a:pt x="10284" y="13482"/>
                    <a:pt x="10223" y="12696"/>
                  </a:cubicBezTo>
                  <a:cubicBezTo>
                    <a:pt x="10163" y="11970"/>
                    <a:pt x="10284" y="4348"/>
                    <a:pt x="10223" y="3743"/>
                  </a:cubicBezTo>
                  <a:cubicBezTo>
                    <a:pt x="10163" y="3078"/>
                    <a:pt x="10223" y="3017"/>
                    <a:pt x="9860" y="2776"/>
                  </a:cubicBezTo>
                  <a:cubicBezTo>
                    <a:pt x="9558" y="2534"/>
                    <a:pt x="7017" y="1263"/>
                    <a:pt x="6110" y="477"/>
                  </a:cubicBezTo>
                  <a:cubicBezTo>
                    <a:pt x="5670" y="125"/>
                    <a:pt x="5357" y="0"/>
                    <a:pt x="5097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8"/>
            <p:cNvSpPr/>
            <p:nvPr/>
          </p:nvSpPr>
          <p:spPr>
            <a:xfrm>
              <a:off x="1780575" y="2991675"/>
              <a:ext cx="258625" cy="412900"/>
            </a:xfrm>
            <a:custGeom>
              <a:avLst/>
              <a:gdLst/>
              <a:ahLst/>
              <a:cxnLst/>
              <a:rect l="l" t="t" r="r" b="b"/>
              <a:pathLst>
                <a:path w="10345" h="16516" extrusionOk="0">
                  <a:moveTo>
                    <a:pt x="5118" y="0"/>
                  </a:moveTo>
                  <a:cubicBezTo>
                    <a:pt x="4832" y="0"/>
                    <a:pt x="4611" y="160"/>
                    <a:pt x="4356" y="319"/>
                  </a:cubicBezTo>
                  <a:cubicBezTo>
                    <a:pt x="3933" y="621"/>
                    <a:pt x="1573" y="2073"/>
                    <a:pt x="666" y="2678"/>
                  </a:cubicBezTo>
                  <a:cubicBezTo>
                    <a:pt x="61" y="3041"/>
                    <a:pt x="1" y="3585"/>
                    <a:pt x="1" y="4553"/>
                  </a:cubicBezTo>
                  <a:lnTo>
                    <a:pt x="1" y="12598"/>
                  </a:lnTo>
                  <a:cubicBezTo>
                    <a:pt x="1" y="13687"/>
                    <a:pt x="545" y="13747"/>
                    <a:pt x="969" y="14110"/>
                  </a:cubicBezTo>
                  <a:cubicBezTo>
                    <a:pt x="1453" y="14534"/>
                    <a:pt x="3328" y="15623"/>
                    <a:pt x="4356" y="16288"/>
                  </a:cubicBezTo>
                  <a:cubicBezTo>
                    <a:pt x="4613" y="16451"/>
                    <a:pt x="4851" y="16516"/>
                    <a:pt x="5076" y="16516"/>
                  </a:cubicBezTo>
                  <a:cubicBezTo>
                    <a:pt x="5432" y="16516"/>
                    <a:pt x="5752" y="16353"/>
                    <a:pt x="6050" y="16167"/>
                  </a:cubicBezTo>
                  <a:lnTo>
                    <a:pt x="9619" y="14050"/>
                  </a:lnTo>
                  <a:cubicBezTo>
                    <a:pt x="10344" y="13626"/>
                    <a:pt x="10284" y="13385"/>
                    <a:pt x="10223" y="12659"/>
                  </a:cubicBezTo>
                  <a:cubicBezTo>
                    <a:pt x="10163" y="11872"/>
                    <a:pt x="10284" y="4311"/>
                    <a:pt x="10223" y="3706"/>
                  </a:cubicBezTo>
                  <a:cubicBezTo>
                    <a:pt x="10163" y="3101"/>
                    <a:pt x="10163" y="2980"/>
                    <a:pt x="9860" y="2739"/>
                  </a:cubicBezTo>
                  <a:cubicBezTo>
                    <a:pt x="9498" y="2497"/>
                    <a:pt x="6957" y="1226"/>
                    <a:pt x="6110" y="500"/>
                  </a:cubicBezTo>
                  <a:cubicBezTo>
                    <a:pt x="5681" y="129"/>
                    <a:pt x="5374" y="0"/>
                    <a:pt x="5118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8"/>
            <p:cNvSpPr/>
            <p:nvPr/>
          </p:nvSpPr>
          <p:spPr>
            <a:xfrm>
              <a:off x="1780575" y="2992250"/>
              <a:ext cx="257100" cy="411350"/>
            </a:xfrm>
            <a:custGeom>
              <a:avLst/>
              <a:gdLst/>
              <a:ahLst/>
              <a:cxnLst/>
              <a:rect l="l" t="t" r="r" b="b"/>
              <a:pathLst>
                <a:path w="10284" h="16454" extrusionOk="0">
                  <a:moveTo>
                    <a:pt x="5104" y="1"/>
                  </a:moveTo>
                  <a:cubicBezTo>
                    <a:pt x="4836" y="1"/>
                    <a:pt x="4634" y="140"/>
                    <a:pt x="4416" y="296"/>
                  </a:cubicBezTo>
                  <a:cubicBezTo>
                    <a:pt x="3933" y="598"/>
                    <a:pt x="1573" y="2050"/>
                    <a:pt x="666" y="2655"/>
                  </a:cubicBezTo>
                  <a:cubicBezTo>
                    <a:pt x="61" y="3018"/>
                    <a:pt x="1" y="3562"/>
                    <a:pt x="1" y="4591"/>
                  </a:cubicBezTo>
                  <a:cubicBezTo>
                    <a:pt x="1" y="4591"/>
                    <a:pt x="1" y="11002"/>
                    <a:pt x="1" y="12575"/>
                  </a:cubicBezTo>
                  <a:cubicBezTo>
                    <a:pt x="1" y="13664"/>
                    <a:pt x="545" y="13724"/>
                    <a:pt x="1029" y="14087"/>
                  </a:cubicBezTo>
                  <a:cubicBezTo>
                    <a:pt x="1453" y="14450"/>
                    <a:pt x="3328" y="15539"/>
                    <a:pt x="4356" y="16205"/>
                  </a:cubicBezTo>
                  <a:cubicBezTo>
                    <a:pt x="4636" y="16383"/>
                    <a:pt x="4895" y="16454"/>
                    <a:pt x="5136" y="16454"/>
                  </a:cubicBezTo>
                  <a:cubicBezTo>
                    <a:pt x="5469" y="16454"/>
                    <a:pt x="5769" y="16319"/>
                    <a:pt x="6050" y="16144"/>
                  </a:cubicBezTo>
                  <a:lnTo>
                    <a:pt x="9558" y="14027"/>
                  </a:lnTo>
                  <a:cubicBezTo>
                    <a:pt x="10284" y="13603"/>
                    <a:pt x="10223" y="13362"/>
                    <a:pt x="10163" y="12575"/>
                  </a:cubicBezTo>
                  <a:cubicBezTo>
                    <a:pt x="10102" y="11849"/>
                    <a:pt x="10223" y="4349"/>
                    <a:pt x="10163" y="3683"/>
                  </a:cubicBezTo>
                  <a:cubicBezTo>
                    <a:pt x="10102" y="3078"/>
                    <a:pt x="10163" y="3018"/>
                    <a:pt x="9800" y="2776"/>
                  </a:cubicBezTo>
                  <a:cubicBezTo>
                    <a:pt x="9498" y="2534"/>
                    <a:pt x="6957" y="1264"/>
                    <a:pt x="6110" y="477"/>
                  </a:cubicBezTo>
                  <a:cubicBezTo>
                    <a:pt x="5670" y="125"/>
                    <a:pt x="5357" y="1"/>
                    <a:pt x="5104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8"/>
            <p:cNvSpPr/>
            <p:nvPr/>
          </p:nvSpPr>
          <p:spPr>
            <a:xfrm>
              <a:off x="1782100" y="2993775"/>
              <a:ext cx="255575" cy="408975"/>
            </a:xfrm>
            <a:custGeom>
              <a:avLst/>
              <a:gdLst/>
              <a:ahLst/>
              <a:cxnLst/>
              <a:rect l="l" t="t" r="r" b="b"/>
              <a:pathLst>
                <a:path w="10223" h="16359" extrusionOk="0">
                  <a:moveTo>
                    <a:pt x="5043" y="0"/>
                  </a:moveTo>
                  <a:cubicBezTo>
                    <a:pt x="4775" y="0"/>
                    <a:pt x="4573" y="140"/>
                    <a:pt x="4355" y="295"/>
                  </a:cubicBezTo>
                  <a:cubicBezTo>
                    <a:pt x="3872" y="598"/>
                    <a:pt x="1512" y="2050"/>
                    <a:pt x="605" y="2594"/>
                  </a:cubicBezTo>
                  <a:cubicBezTo>
                    <a:pt x="61" y="2957"/>
                    <a:pt x="0" y="3562"/>
                    <a:pt x="0" y="4530"/>
                  </a:cubicBezTo>
                  <a:cubicBezTo>
                    <a:pt x="0" y="4530"/>
                    <a:pt x="0" y="10881"/>
                    <a:pt x="0" y="12514"/>
                  </a:cubicBezTo>
                  <a:cubicBezTo>
                    <a:pt x="0" y="13542"/>
                    <a:pt x="484" y="13603"/>
                    <a:pt x="968" y="14026"/>
                  </a:cubicBezTo>
                  <a:cubicBezTo>
                    <a:pt x="1452" y="14389"/>
                    <a:pt x="3267" y="15478"/>
                    <a:pt x="4295" y="16083"/>
                  </a:cubicBezTo>
                  <a:cubicBezTo>
                    <a:pt x="4568" y="16282"/>
                    <a:pt x="4821" y="16358"/>
                    <a:pt x="5058" y="16358"/>
                  </a:cubicBezTo>
                  <a:cubicBezTo>
                    <a:pt x="5397" y="16358"/>
                    <a:pt x="5703" y="16201"/>
                    <a:pt x="5989" y="16023"/>
                  </a:cubicBezTo>
                  <a:lnTo>
                    <a:pt x="9497" y="13966"/>
                  </a:lnTo>
                  <a:cubicBezTo>
                    <a:pt x="10223" y="13542"/>
                    <a:pt x="10162" y="13240"/>
                    <a:pt x="10102" y="12514"/>
                  </a:cubicBezTo>
                  <a:cubicBezTo>
                    <a:pt x="10041" y="11788"/>
                    <a:pt x="10162" y="4288"/>
                    <a:pt x="10102" y="3683"/>
                  </a:cubicBezTo>
                  <a:cubicBezTo>
                    <a:pt x="10041" y="3017"/>
                    <a:pt x="10102" y="2957"/>
                    <a:pt x="9739" y="2715"/>
                  </a:cubicBezTo>
                  <a:cubicBezTo>
                    <a:pt x="9376" y="2473"/>
                    <a:pt x="6896" y="1203"/>
                    <a:pt x="6049" y="477"/>
                  </a:cubicBezTo>
                  <a:cubicBezTo>
                    <a:pt x="5609" y="125"/>
                    <a:pt x="5296" y="0"/>
                    <a:pt x="5043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8"/>
            <p:cNvSpPr/>
            <p:nvPr/>
          </p:nvSpPr>
          <p:spPr>
            <a:xfrm>
              <a:off x="1782100" y="2994150"/>
              <a:ext cx="254075" cy="407400"/>
            </a:xfrm>
            <a:custGeom>
              <a:avLst/>
              <a:gdLst/>
              <a:ahLst/>
              <a:cxnLst/>
              <a:rect l="l" t="t" r="r" b="b"/>
              <a:pathLst>
                <a:path w="10163" h="16296" extrusionOk="0">
                  <a:moveTo>
                    <a:pt x="5041" y="0"/>
                  </a:moveTo>
                  <a:cubicBezTo>
                    <a:pt x="4774" y="0"/>
                    <a:pt x="4573" y="155"/>
                    <a:pt x="4355" y="341"/>
                  </a:cubicBezTo>
                  <a:cubicBezTo>
                    <a:pt x="3872" y="643"/>
                    <a:pt x="1573" y="2035"/>
                    <a:pt x="666" y="2640"/>
                  </a:cubicBezTo>
                  <a:cubicBezTo>
                    <a:pt x="61" y="3002"/>
                    <a:pt x="0" y="3547"/>
                    <a:pt x="0" y="4515"/>
                  </a:cubicBezTo>
                  <a:cubicBezTo>
                    <a:pt x="0" y="4515"/>
                    <a:pt x="0" y="10866"/>
                    <a:pt x="0" y="12439"/>
                  </a:cubicBezTo>
                  <a:cubicBezTo>
                    <a:pt x="0" y="13527"/>
                    <a:pt x="545" y="13588"/>
                    <a:pt x="968" y="13951"/>
                  </a:cubicBezTo>
                  <a:cubicBezTo>
                    <a:pt x="1452" y="14314"/>
                    <a:pt x="3267" y="15403"/>
                    <a:pt x="4295" y="16068"/>
                  </a:cubicBezTo>
                  <a:cubicBezTo>
                    <a:pt x="4552" y="16231"/>
                    <a:pt x="4790" y="16296"/>
                    <a:pt x="5015" y="16296"/>
                  </a:cubicBezTo>
                  <a:cubicBezTo>
                    <a:pt x="5371" y="16296"/>
                    <a:pt x="5691" y="16133"/>
                    <a:pt x="5989" y="15947"/>
                  </a:cubicBezTo>
                  <a:lnTo>
                    <a:pt x="9497" y="13890"/>
                  </a:lnTo>
                  <a:cubicBezTo>
                    <a:pt x="10162" y="13467"/>
                    <a:pt x="10102" y="13225"/>
                    <a:pt x="10041" y="12499"/>
                  </a:cubicBezTo>
                  <a:cubicBezTo>
                    <a:pt x="10041" y="11713"/>
                    <a:pt x="10102" y="4273"/>
                    <a:pt x="10041" y="3668"/>
                  </a:cubicBezTo>
                  <a:cubicBezTo>
                    <a:pt x="10041" y="3063"/>
                    <a:pt x="10041" y="3002"/>
                    <a:pt x="9739" y="2760"/>
                  </a:cubicBezTo>
                  <a:cubicBezTo>
                    <a:pt x="9376" y="2519"/>
                    <a:pt x="6896" y="1248"/>
                    <a:pt x="6049" y="522"/>
                  </a:cubicBezTo>
                  <a:cubicBezTo>
                    <a:pt x="5607" y="139"/>
                    <a:pt x="5295" y="0"/>
                    <a:pt x="5041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8"/>
            <p:cNvSpPr/>
            <p:nvPr/>
          </p:nvSpPr>
          <p:spPr>
            <a:xfrm>
              <a:off x="1783600" y="2995275"/>
              <a:ext cx="252575" cy="405950"/>
            </a:xfrm>
            <a:custGeom>
              <a:avLst/>
              <a:gdLst/>
              <a:ahLst/>
              <a:cxnLst/>
              <a:rect l="l" t="t" r="r" b="b"/>
              <a:pathLst>
                <a:path w="10103" h="16238" extrusionOk="0">
                  <a:moveTo>
                    <a:pt x="4975" y="1"/>
                  </a:moveTo>
                  <a:cubicBezTo>
                    <a:pt x="4715" y="1"/>
                    <a:pt x="4513" y="140"/>
                    <a:pt x="4295" y="296"/>
                  </a:cubicBezTo>
                  <a:cubicBezTo>
                    <a:pt x="3812" y="598"/>
                    <a:pt x="1513" y="2050"/>
                    <a:pt x="606" y="2595"/>
                  </a:cubicBezTo>
                  <a:cubicBezTo>
                    <a:pt x="1" y="2957"/>
                    <a:pt x="1" y="3502"/>
                    <a:pt x="1" y="4470"/>
                  </a:cubicBezTo>
                  <a:cubicBezTo>
                    <a:pt x="1" y="4470"/>
                    <a:pt x="1" y="10821"/>
                    <a:pt x="1" y="12394"/>
                  </a:cubicBezTo>
                  <a:cubicBezTo>
                    <a:pt x="1" y="13422"/>
                    <a:pt x="485" y="13482"/>
                    <a:pt x="969" y="13906"/>
                  </a:cubicBezTo>
                  <a:cubicBezTo>
                    <a:pt x="1392" y="14269"/>
                    <a:pt x="3267" y="15358"/>
                    <a:pt x="4235" y="15963"/>
                  </a:cubicBezTo>
                  <a:cubicBezTo>
                    <a:pt x="4508" y="16161"/>
                    <a:pt x="4761" y="16238"/>
                    <a:pt x="4998" y="16238"/>
                  </a:cubicBezTo>
                  <a:cubicBezTo>
                    <a:pt x="5337" y="16238"/>
                    <a:pt x="5643" y="16080"/>
                    <a:pt x="5929" y="15902"/>
                  </a:cubicBezTo>
                  <a:lnTo>
                    <a:pt x="9377" y="13845"/>
                  </a:lnTo>
                  <a:cubicBezTo>
                    <a:pt x="10102" y="13422"/>
                    <a:pt x="10042" y="13180"/>
                    <a:pt x="9981" y="12394"/>
                  </a:cubicBezTo>
                  <a:cubicBezTo>
                    <a:pt x="9921" y="11668"/>
                    <a:pt x="10042" y="4288"/>
                    <a:pt x="9981" y="3623"/>
                  </a:cubicBezTo>
                  <a:cubicBezTo>
                    <a:pt x="9921" y="3018"/>
                    <a:pt x="9981" y="2957"/>
                    <a:pt x="9619" y="2715"/>
                  </a:cubicBezTo>
                  <a:cubicBezTo>
                    <a:pt x="9316" y="2474"/>
                    <a:pt x="6836" y="1203"/>
                    <a:pt x="5929" y="477"/>
                  </a:cubicBezTo>
                  <a:cubicBezTo>
                    <a:pt x="5518" y="125"/>
                    <a:pt x="5220" y="1"/>
                    <a:pt x="4975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8"/>
            <p:cNvSpPr/>
            <p:nvPr/>
          </p:nvSpPr>
          <p:spPr>
            <a:xfrm>
              <a:off x="1783600" y="2996800"/>
              <a:ext cx="252575" cy="403250"/>
            </a:xfrm>
            <a:custGeom>
              <a:avLst/>
              <a:gdLst/>
              <a:ahLst/>
              <a:cxnLst/>
              <a:rect l="l" t="t" r="r" b="b"/>
              <a:pathLst>
                <a:path w="10103" h="16130" extrusionOk="0">
                  <a:moveTo>
                    <a:pt x="4975" y="0"/>
                  </a:moveTo>
                  <a:cubicBezTo>
                    <a:pt x="4715" y="0"/>
                    <a:pt x="4513" y="140"/>
                    <a:pt x="4295" y="295"/>
                  </a:cubicBezTo>
                  <a:cubicBezTo>
                    <a:pt x="3812" y="598"/>
                    <a:pt x="1513" y="1989"/>
                    <a:pt x="606" y="2594"/>
                  </a:cubicBezTo>
                  <a:cubicBezTo>
                    <a:pt x="61" y="2957"/>
                    <a:pt x="1" y="3501"/>
                    <a:pt x="1" y="4469"/>
                  </a:cubicBezTo>
                  <a:cubicBezTo>
                    <a:pt x="1" y="4469"/>
                    <a:pt x="1" y="10760"/>
                    <a:pt x="1" y="12333"/>
                  </a:cubicBezTo>
                  <a:cubicBezTo>
                    <a:pt x="1" y="13361"/>
                    <a:pt x="485" y="13421"/>
                    <a:pt x="969" y="13784"/>
                  </a:cubicBezTo>
                  <a:cubicBezTo>
                    <a:pt x="1392" y="14147"/>
                    <a:pt x="3267" y="15236"/>
                    <a:pt x="4235" y="15902"/>
                  </a:cubicBezTo>
                  <a:cubicBezTo>
                    <a:pt x="4492" y="16065"/>
                    <a:pt x="4730" y="16129"/>
                    <a:pt x="4951" y="16129"/>
                  </a:cubicBezTo>
                  <a:cubicBezTo>
                    <a:pt x="5302" y="16129"/>
                    <a:pt x="5608" y="15966"/>
                    <a:pt x="5868" y="15781"/>
                  </a:cubicBezTo>
                  <a:lnTo>
                    <a:pt x="9377" y="13724"/>
                  </a:lnTo>
                  <a:cubicBezTo>
                    <a:pt x="10102" y="13301"/>
                    <a:pt x="10042" y="13059"/>
                    <a:pt x="9981" y="12333"/>
                  </a:cubicBezTo>
                  <a:cubicBezTo>
                    <a:pt x="9921" y="11607"/>
                    <a:pt x="10042" y="4227"/>
                    <a:pt x="9981" y="3622"/>
                  </a:cubicBezTo>
                  <a:cubicBezTo>
                    <a:pt x="9921" y="3017"/>
                    <a:pt x="9921" y="2896"/>
                    <a:pt x="9619" y="2715"/>
                  </a:cubicBezTo>
                  <a:cubicBezTo>
                    <a:pt x="9256" y="2473"/>
                    <a:pt x="6836" y="1203"/>
                    <a:pt x="5929" y="477"/>
                  </a:cubicBezTo>
                  <a:cubicBezTo>
                    <a:pt x="5518" y="124"/>
                    <a:pt x="5220" y="0"/>
                    <a:pt x="4975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8"/>
            <p:cNvSpPr/>
            <p:nvPr/>
          </p:nvSpPr>
          <p:spPr>
            <a:xfrm>
              <a:off x="1783600" y="2996800"/>
              <a:ext cx="251050" cy="401825"/>
            </a:xfrm>
            <a:custGeom>
              <a:avLst/>
              <a:gdLst/>
              <a:ahLst/>
              <a:cxnLst/>
              <a:rect l="l" t="t" r="r" b="b"/>
              <a:pathLst>
                <a:path w="10042" h="16073" extrusionOk="0">
                  <a:moveTo>
                    <a:pt x="4975" y="0"/>
                  </a:moveTo>
                  <a:cubicBezTo>
                    <a:pt x="4715" y="0"/>
                    <a:pt x="4513" y="140"/>
                    <a:pt x="4295" y="295"/>
                  </a:cubicBezTo>
                  <a:cubicBezTo>
                    <a:pt x="3812" y="598"/>
                    <a:pt x="1513" y="2050"/>
                    <a:pt x="666" y="2594"/>
                  </a:cubicBezTo>
                  <a:cubicBezTo>
                    <a:pt x="61" y="2957"/>
                    <a:pt x="1" y="3501"/>
                    <a:pt x="1" y="4469"/>
                  </a:cubicBezTo>
                  <a:cubicBezTo>
                    <a:pt x="1" y="4469"/>
                    <a:pt x="1" y="10760"/>
                    <a:pt x="1" y="12272"/>
                  </a:cubicBezTo>
                  <a:cubicBezTo>
                    <a:pt x="1" y="13301"/>
                    <a:pt x="545" y="13421"/>
                    <a:pt x="969" y="13784"/>
                  </a:cubicBezTo>
                  <a:cubicBezTo>
                    <a:pt x="1452" y="14147"/>
                    <a:pt x="3267" y="15236"/>
                    <a:pt x="4235" y="15841"/>
                  </a:cubicBezTo>
                  <a:cubicBezTo>
                    <a:pt x="4499" y="16009"/>
                    <a:pt x="4744" y="16072"/>
                    <a:pt x="4970" y="16072"/>
                  </a:cubicBezTo>
                  <a:cubicBezTo>
                    <a:pt x="5314" y="16072"/>
                    <a:pt x="5613" y="15926"/>
                    <a:pt x="5868" y="15781"/>
                  </a:cubicBezTo>
                  <a:lnTo>
                    <a:pt x="9377" y="13724"/>
                  </a:lnTo>
                  <a:cubicBezTo>
                    <a:pt x="10042" y="13301"/>
                    <a:pt x="9981" y="13059"/>
                    <a:pt x="9921" y="12333"/>
                  </a:cubicBezTo>
                  <a:cubicBezTo>
                    <a:pt x="9860" y="11607"/>
                    <a:pt x="9981" y="4227"/>
                    <a:pt x="9921" y="3622"/>
                  </a:cubicBezTo>
                  <a:cubicBezTo>
                    <a:pt x="9860" y="3017"/>
                    <a:pt x="9921" y="2957"/>
                    <a:pt x="9619" y="2715"/>
                  </a:cubicBezTo>
                  <a:cubicBezTo>
                    <a:pt x="9256" y="2473"/>
                    <a:pt x="6836" y="1263"/>
                    <a:pt x="5929" y="477"/>
                  </a:cubicBezTo>
                  <a:cubicBezTo>
                    <a:pt x="5518" y="124"/>
                    <a:pt x="5220" y="0"/>
                    <a:pt x="4975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8"/>
            <p:cNvSpPr/>
            <p:nvPr/>
          </p:nvSpPr>
          <p:spPr>
            <a:xfrm>
              <a:off x="1785125" y="2998300"/>
              <a:ext cx="249525" cy="399900"/>
            </a:xfrm>
            <a:custGeom>
              <a:avLst/>
              <a:gdLst/>
              <a:ahLst/>
              <a:cxnLst/>
              <a:rect l="l" t="t" r="r" b="b"/>
              <a:pathLst>
                <a:path w="9981" h="15996" extrusionOk="0">
                  <a:moveTo>
                    <a:pt x="4914" y="1"/>
                  </a:moveTo>
                  <a:cubicBezTo>
                    <a:pt x="4654" y="1"/>
                    <a:pt x="4452" y="140"/>
                    <a:pt x="4234" y="296"/>
                  </a:cubicBezTo>
                  <a:cubicBezTo>
                    <a:pt x="3751" y="598"/>
                    <a:pt x="1512" y="1990"/>
                    <a:pt x="605" y="2594"/>
                  </a:cubicBezTo>
                  <a:cubicBezTo>
                    <a:pt x="61" y="2897"/>
                    <a:pt x="0" y="3441"/>
                    <a:pt x="0" y="4409"/>
                  </a:cubicBezTo>
                  <a:cubicBezTo>
                    <a:pt x="0" y="4409"/>
                    <a:pt x="0" y="10639"/>
                    <a:pt x="0" y="12212"/>
                  </a:cubicBezTo>
                  <a:cubicBezTo>
                    <a:pt x="0" y="13241"/>
                    <a:pt x="484" y="13301"/>
                    <a:pt x="908" y="13664"/>
                  </a:cubicBezTo>
                  <a:cubicBezTo>
                    <a:pt x="1391" y="14027"/>
                    <a:pt x="3206" y="15116"/>
                    <a:pt x="4174" y="15721"/>
                  </a:cubicBezTo>
                  <a:cubicBezTo>
                    <a:pt x="4447" y="15919"/>
                    <a:pt x="4700" y="15996"/>
                    <a:pt x="4932" y="15996"/>
                  </a:cubicBezTo>
                  <a:cubicBezTo>
                    <a:pt x="5266" y="15996"/>
                    <a:pt x="5558" y="15838"/>
                    <a:pt x="5807" y="15660"/>
                  </a:cubicBezTo>
                  <a:lnTo>
                    <a:pt x="9255" y="13603"/>
                  </a:lnTo>
                  <a:cubicBezTo>
                    <a:pt x="9981" y="13241"/>
                    <a:pt x="9920" y="12938"/>
                    <a:pt x="9860" y="12212"/>
                  </a:cubicBezTo>
                  <a:cubicBezTo>
                    <a:pt x="9799" y="11486"/>
                    <a:pt x="9920" y="4228"/>
                    <a:pt x="9860" y="3562"/>
                  </a:cubicBezTo>
                  <a:cubicBezTo>
                    <a:pt x="9799" y="2957"/>
                    <a:pt x="9860" y="2897"/>
                    <a:pt x="9497" y="2655"/>
                  </a:cubicBezTo>
                  <a:cubicBezTo>
                    <a:pt x="9195" y="2413"/>
                    <a:pt x="6715" y="1203"/>
                    <a:pt x="5868" y="477"/>
                  </a:cubicBezTo>
                  <a:cubicBezTo>
                    <a:pt x="5457" y="125"/>
                    <a:pt x="5159" y="1"/>
                    <a:pt x="4914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8"/>
            <p:cNvSpPr/>
            <p:nvPr/>
          </p:nvSpPr>
          <p:spPr>
            <a:xfrm>
              <a:off x="1785125" y="2999825"/>
              <a:ext cx="248025" cy="397200"/>
            </a:xfrm>
            <a:custGeom>
              <a:avLst/>
              <a:gdLst/>
              <a:ahLst/>
              <a:cxnLst/>
              <a:rect l="l" t="t" r="r" b="b"/>
              <a:pathLst>
                <a:path w="9921" h="15888" extrusionOk="0">
                  <a:moveTo>
                    <a:pt x="4914" y="0"/>
                  </a:moveTo>
                  <a:cubicBezTo>
                    <a:pt x="4654" y="0"/>
                    <a:pt x="4452" y="140"/>
                    <a:pt x="4234" y="295"/>
                  </a:cubicBezTo>
                  <a:cubicBezTo>
                    <a:pt x="3751" y="598"/>
                    <a:pt x="1512" y="1989"/>
                    <a:pt x="605" y="2533"/>
                  </a:cubicBezTo>
                  <a:cubicBezTo>
                    <a:pt x="61" y="2896"/>
                    <a:pt x="0" y="3441"/>
                    <a:pt x="0" y="4409"/>
                  </a:cubicBezTo>
                  <a:lnTo>
                    <a:pt x="0" y="12151"/>
                  </a:lnTo>
                  <a:cubicBezTo>
                    <a:pt x="0" y="13180"/>
                    <a:pt x="484" y="13240"/>
                    <a:pt x="968" y="13603"/>
                  </a:cubicBezTo>
                  <a:cubicBezTo>
                    <a:pt x="1391" y="13966"/>
                    <a:pt x="3206" y="14994"/>
                    <a:pt x="4174" y="15660"/>
                  </a:cubicBezTo>
                  <a:cubicBezTo>
                    <a:pt x="4431" y="15823"/>
                    <a:pt x="4669" y="15887"/>
                    <a:pt x="4890" y="15887"/>
                  </a:cubicBezTo>
                  <a:cubicBezTo>
                    <a:pt x="5241" y="15887"/>
                    <a:pt x="5547" y="15724"/>
                    <a:pt x="5807" y="15539"/>
                  </a:cubicBezTo>
                  <a:lnTo>
                    <a:pt x="9255" y="13542"/>
                  </a:lnTo>
                  <a:cubicBezTo>
                    <a:pt x="9920" y="13119"/>
                    <a:pt x="9860" y="12877"/>
                    <a:pt x="9860" y="12151"/>
                  </a:cubicBezTo>
                  <a:cubicBezTo>
                    <a:pt x="9799" y="11425"/>
                    <a:pt x="9860" y="4167"/>
                    <a:pt x="9860" y="3562"/>
                  </a:cubicBezTo>
                  <a:cubicBezTo>
                    <a:pt x="9799" y="2957"/>
                    <a:pt x="9799" y="2896"/>
                    <a:pt x="9497" y="2654"/>
                  </a:cubicBezTo>
                  <a:cubicBezTo>
                    <a:pt x="9134" y="2413"/>
                    <a:pt x="6715" y="1203"/>
                    <a:pt x="5868" y="477"/>
                  </a:cubicBezTo>
                  <a:cubicBezTo>
                    <a:pt x="5457" y="124"/>
                    <a:pt x="5159" y="0"/>
                    <a:pt x="4914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8"/>
            <p:cNvSpPr/>
            <p:nvPr/>
          </p:nvSpPr>
          <p:spPr>
            <a:xfrm>
              <a:off x="1785125" y="2999825"/>
              <a:ext cx="248025" cy="396225"/>
            </a:xfrm>
            <a:custGeom>
              <a:avLst/>
              <a:gdLst/>
              <a:ahLst/>
              <a:cxnLst/>
              <a:rect l="l" t="t" r="r" b="b"/>
              <a:pathLst>
                <a:path w="9921" h="15849" extrusionOk="0">
                  <a:moveTo>
                    <a:pt x="4914" y="0"/>
                  </a:moveTo>
                  <a:cubicBezTo>
                    <a:pt x="4654" y="0"/>
                    <a:pt x="4452" y="140"/>
                    <a:pt x="4234" y="295"/>
                  </a:cubicBezTo>
                  <a:cubicBezTo>
                    <a:pt x="3811" y="598"/>
                    <a:pt x="1512" y="1989"/>
                    <a:pt x="666" y="2533"/>
                  </a:cubicBezTo>
                  <a:cubicBezTo>
                    <a:pt x="61" y="2896"/>
                    <a:pt x="0" y="3441"/>
                    <a:pt x="0" y="4409"/>
                  </a:cubicBezTo>
                  <a:cubicBezTo>
                    <a:pt x="0" y="4409"/>
                    <a:pt x="0" y="10578"/>
                    <a:pt x="0" y="12091"/>
                  </a:cubicBezTo>
                  <a:cubicBezTo>
                    <a:pt x="0" y="13119"/>
                    <a:pt x="545" y="13180"/>
                    <a:pt x="968" y="13542"/>
                  </a:cubicBezTo>
                  <a:cubicBezTo>
                    <a:pt x="1452" y="13905"/>
                    <a:pt x="3206" y="14994"/>
                    <a:pt x="4174" y="15599"/>
                  </a:cubicBezTo>
                  <a:cubicBezTo>
                    <a:pt x="4454" y="15777"/>
                    <a:pt x="4713" y="15848"/>
                    <a:pt x="4950" y="15848"/>
                  </a:cubicBezTo>
                  <a:cubicBezTo>
                    <a:pt x="5276" y="15848"/>
                    <a:pt x="5562" y="15714"/>
                    <a:pt x="5807" y="15539"/>
                  </a:cubicBezTo>
                  <a:lnTo>
                    <a:pt x="9255" y="13482"/>
                  </a:lnTo>
                  <a:cubicBezTo>
                    <a:pt x="9920" y="13119"/>
                    <a:pt x="9860" y="12877"/>
                    <a:pt x="9799" y="12151"/>
                  </a:cubicBezTo>
                  <a:cubicBezTo>
                    <a:pt x="9739" y="11425"/>
                    <a:pt x="9860" y="4167"/>
                    <a:pt x="9799" y="3562"/>
                  </a:cubicBezTo>
                  <a:cubicBezTo>
                    <a:pt x="9739" y="2957"/>
                    <a:pt x="9799" y="2896"/>
                    <a:pt x="9437" y="2654"/>
                  </a:cubicBezTo>
                  <a:cubicBezTo>
                    <a:pt x="9134" y="2413"/>
                    <a:pt x="6715" y="1203"/>
                    <a:pt x="5868" y="477"/>
                  </a:cubicBezTo>
                  <a:cubicBezTo>
                    <a:pt x="5457" y="124"/>
                    <a:pt x="5159" y="0"/>
                    <a:pt x="4914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8"/>
            <p:cNvSpPr/>
            <p:nvPr/>
          </p:nvSpPr>
          <p:spPr>
            <a:xfrm>
              <a:off x="1786625" y="3001325"/>
              <a:ext cx="246525" cy="394175"/>
            </a:xfrm>
            <a:custGeom>
              <a:avLst/>
              <a:gdLst/>
              <a:ahLst/>
              <a:cxnLst/>
              <a:rect l="l" t="t" r="r" b="b"/>
              <a:pathLst>
                <a:path w="9861" h="15767" extrusionOk="0">
                  <a:moveTo>
                    <a:pt x="4854" y="1"/>
                  </a:moveTo>
                  <a:cubicBezTo>
                    <a:pt x="4594" y="1"/>
                    <a:pt x="4392" y="140"/>
                    <a:pt x="4174" y="296"/>
                  </a:cubicBezTo>
                  <a:cubicBezTo>
                    <a:pt x="3751" y="598"/>
                    <a:pt x="1452" y="1990"/>
                    <a:pt x="606" y="2534"/>
                  </a:cubicBezTo>
                  <a:cubicBezTo>
                    <a:pt x="61" y="2897"/>
                    <a:pt x="1" y="3381"/>
                    <a:pt x="1" y="4349"/>
                  </a:cubicBezTo>
                  <a:lnTo>
                    <a:pt x="1" y="12031"/>
                  </a:lnTo>
                  <a:cubicBezTo>
                    <a:pt x="1" y="13059"/>
                    <a:pt x="485" y="13120"/>
                    <a:pt x="908" y="13482"/>
                  </a:cubicBezTo>
                  <a:cubicBezTo>
                    <a:pt x="1392" y="13845"/>
                    <a:pt x="3146" y="14874"/>
                    <a:pt x="4114" y="15539"/>
                  </a:cubicBezTo>
                  <a:cubicBezTo>
                    <a:pt x="4371" y="15702"/>
                    <a:pt x="4609" y="15767"/>
                    <a:pt x="4830" y="15767"/>
                  </a:cubicBezTo>
                  <a:cubicBezTo>
                    <a:pt x="5181" y="15767"/>
                    <a:pt x="5487" y="15604"/>
                    <a:pt x="5747" y="15418"/>
                  </a:cubicBezTo>
                  <a:lnTo>
                    <a:pt x="9135" y="13422"/>
                  </a:lnTo>
                  <a:cubicBezTo>
                    <a:pt x="9860" y="12999"/>
                    <a:pt x="9800" y="12757"/>
                    <a:pt x="9739" y="12031"/>
                  </a:cubicBezTo>
                  <a:cubicBezTo>
                    <a:pt x="9679" y="11305"/>
                    <a:pt x="9800" y="4107"/>
                    <a:pt x="9739" y="3562"/>
                  </a:cubicBezTo>
                  <a:cubicBezTo>
                    <a:pt x="9679" y="2957"/>
                    <a:pt x="9679" y="2836"/>
                    <a:pt x="9377" y="2655"/>
                  </a:cubicBezTo>
                  <a:cubicBezTo>
                    <a:pt x="9074" y="2413"/>
                    <a:pt x="6655" y="1203"/>
                    <a:pt x="5808" y="477"/>
                  </a:cubicBezTo>
                  <a:cubicBezTo>
                    <a:pt x="5397" y="125"/>
                    <a:pt x="5099" y="1"/>
                    <a:pt x="4854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8"/>
            <p:cNvSpPr/>
            <p:nvPr/>
          </p:nvSpPr>
          <p:spPr>
            <a:xfrm>
              <a:off x="1786625" y="3002450"/>
              <a:ext cx="245000" cy="391625"/>
            </a:xfrm>
            <a:custGeom>
              <a:avLst/>
              <a:gdLst/>
              <a:ahLst/>
              <a:cxnLst/>
              <a:rect l="l" t="t" r="r" b="b"/>
              <a:pathLst>
                <a:path w="9800" h="15665" extrusionOk="0">
                  <a:moveTo>
                    <a:pt x="4857" y="1"/>
                  </a:moveTo>
                  <a:cubicBezTo>
                    <a:pt x="4596" y="1"/>
                    <a:pt x="4393" y="126"/>
                    <a:pt x="4174" y="251"/>
                  </a:cubicBezTo>
                  <a:cubicBezTo>
                    <a:pt x="3751" y="553"/>
                    <a:pt x="1513" y="1945"/>
                    <a:pt x="606" y="2489"/>
                  </a:cubicBezTo>
                  <a:cubicBezTo>
                    <a:pt x="61" y="2852"/>
                    <a:pt x="1" y="3396"/>
                    <a:pt x="1" y="4304"/>
                  </a:cubicBezTo>
                  <a:cubicBezTo>
                    <a:pt x="1" y="4304"/>
                    <a:pt x="1" y="10473"/>
                    <a:pt x="1" y="11986"/>
                  </a:cubicBezTo>
                  <a:cubicBezTo>
                    <a:pt x="1" y="12954"/>
                    <a:pt x="485" y="13075"/>
                    <a:pt x="969" y="13377"/>
                  </a:cubicBezTo>
                  <a:cubicBezTo>
                    <a:pt x="1392" y="13800"/>
                    <a:pt x="3146" y="14829"/>
                    <a:pt x="4114" y="15434"/>
                  </a:cubicBezTo>
                  <a:cubicBezTo>
                    <a:pt x="4378" y="15602"/>
                    <a:pt x="4623" y="15665"/>
                    <a:pt x="4849" y="15665"/>
                  </a:cubicBezTo>
                  <a:cubicBezTo>
                    <a:pt x="5193" y="15665"/>
                    <a:pt x="5492" y="15519"/>
                    <a:pt x="5747" y="15373"/>
                  </a:cubicBezTo>
                  <a:lnTo>
                    <a:pt x="9135" y="13316"/>
                  </a:lnTo>
                  <a:cubicBezTo>
                    <a:pt x="9800" y="12954"/>
                    <a:pt x="9739" y="12712"/>
                    <a:pt x="9679" y="11986"/>
                  </a:cubicBezTo>
                  <a:cubicBezTo>
                    <a:pt x="9618" y="11260"/>
                    <a:pt x="9739" y="4122"/>
                    <a:pt x="9679" y="3517"/>
                  </a:cubicBezTo>
                  <a:cubicBezTo>
                    <a:pt x="9618" y="2912"/>
                    <a:pt x="9679" y="2852"/>
                    <a:pt x="9377" y="2610"/>
                  </a:cubicBezTo>
                  <a:cubicBezTo>
                    <a:pt x="9014" y="2368"/>
                    <a:pt x="6655" y="1158"/>
                    <a:pt x="5808" y="432"/>
                  </a:cubicBezTo>
                  <a:cubicBezTo>
                    <a:pt x="5398" y="111"/>
                    <a:pt x="5102" y="1"/>
                    <a:pt x="4857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8"/>
            <p:cNvSpPr/>
            <p:nvPr/>
          </p:nvSpPr>
          <p:spPr>
            <a:xfrm>
              <a:off x="1788150" y="3002850"/>
              <a:ext cx="243475" cy="390175"/>
            </a:xfrm>
            <a:custGeom>
              <a:avLst/>
              <a:gdLst/>
              <a:ahLst/>
              <a:cxnLst/>
              <a:rect l="l" t="t" r="r" b="b"/>
              <a:pathLst>
                <a:path w="9739" h="15607" extrusionOk="0">
                  <a:moveTo>
                    <a:pt x="4793" y="0"/>
                  </a:moveTo>
                  <a:cubicBezTo>
                    <a:pt x="4533" y="0"/>
                    <a:pt x="4331" y="140"/>
                    <a:pt x="4113" y="295"/>
                  </a:cubicBezTo>
                  <a:cubicBezTo>
                    <a:pt x="3690" y="598"/>
                    <a:pt x="1452" y="1989"/>
                    <a:pt x="605" y="2533"/>
                  </a:cubicBezTo>
                  <a:cubicBezTo>
                    <a:pt x="61" y="2836"/>
                    <a:pt x="0" y="3380"/>
                    <a:pt x="0" y="4348"/>
                  </a:cubicBezTo>
                  <a:lnTo>
                    <a:pt x="0" y="11909"/>
                  </a:lnTo>
                  <a:cubicBezTo>
                    <a:pt x="0" y="12938"/>
                    <a:pt x="484" y="12998"/>
                    <a:pt x="908" y="13361"/>
                  </a:cubicBezTo>
                  <a:cubicBezTo>
                    <a:pt x="1331" y="13724"/>
                    <a:pt x="3146" y="14752"/>
                    <a:pt x="4053" y="15357"/>
                  </a:cubicBezTo>
                  <a:cubicBezTo>
                    <a:pt x="4333" y="15535"/>
                    <a:pt x="4592" y="15606"/>
                    <a:pt x="4829" y="15606"/>
                  </a:cubicBezTo>
                  <a:cubicBezTo>
                    <a:pt x="5155" y="15606"/>
                    <a:pt x="5441" y="15472"/>
                    <a:pt x="5686" y="15297"/>
                  </a:cubicBezTo>
                  <a:lnTo>
                    <a:pt x="9074" y="13300"/>
                  </a:lnTo>
                  <a:cubicBezTo>
                    <a:pt x="9739" y="12877"/>
                    <a:pt x="9678" y="12635"/>
                    <a:pt x="9618" y="11970"/>
                  </a:cubicBezTo>
                  <a:cubicBezTo>
                    <a:pt x="9557" y="11244"/>
                    <a:pt x="9678" y="4106"/>
                    <a:pt x="9618" y="3501"/>
                  </a:cubicBezTo>
                  <a:cubicBezTo>
                    <a:pt x="9557" y="2896"/>
                    <a:pt x="9618" y="2836"/>
                    <a:pt x="9255" y="2654"/>
                  </a:cubicBezTo>
                  <a:cubicBezTo>
                    <a:pt x="8953" y="2412"/>
                    <a:pt x="6594" y="1203"/>
                    <a:pt x="5747" y="477"/>
                  </a:cubicBezTo>
                  <a:cubicBezTo>
                    <a:pt x="5336" y="124"/>
                    <a:pt x="5038" y="0"/>
                    <a:pt x="479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8"/>
            <p:cNvSpPr/>
            <p:nvPr/>
          </p:nvSpPr>
          <p:spPr>
            <a:xfrm>
              <a:off x="1788150" y="3004350"/>
              <a:ext cx="241975" cy="388125"/>
            </a:xfrm>
            <a:custGeom>
              <a:avLst/>
              <a:gdLst/>
              <a:ahLst/>
              <a:cxnLst/>
              <a:rect l="l" t="t" r="r" b="b"/>
              <a:pathLst>
                <a:path w="9679" h="15525" extrusionOk="0">
                  <a:moveTo>
                    <a:pt x="4815" y="1"/>
                  </a:moveTo>
                  <a:cubicBezTo>
                    <a:pt x="4563" y="1"/>
                    <a:pt x="4362" y="140"/>
                    <a:pt x="4113" y="296"/>
                  </a:cubicBezTo>
                  <a:cubicBezTo>
                    <a:pt x="3690" y="538"/>
                    <a:pt x="1452" y="1929"/>
                    <a:pt x="605" y="2473"/>
                  </a:cubicBezTo>
                  <a:cubicBezTo>
                    <a:pt x="61" y="2836"/>
                    <a:pt x="0" y="3381"/>
                    <a:pt x="0" y="4288"/>
                  </a:cubicBezTo>
                  <a:lnTo>
                    <a:pt x="0" y="11849"/>
                  </a:lnTo>
                  <a:cubicBezTo>
                    <a:pt x="0" y="12878"/>
                    <a:pt x="484" y="12938"/>
                    <a:pt x="908" y="13301"/>
                  </a:cubicBezTo>
                  <a:cubicBezTo>
                    <a:pt x="1391" y="13664"/>
                    <a:pt x="3146" y="14692"/>
                    <a:pt x="4053" y="15297"/>
                  </a:cubicBezTo>
                  <a:cubicBezTo>
                    <a:pt x="4310" y="15460"/>
                    <a:pt x="4539" y="15525"/>
                    <a:pt x="4753" y="15525"/>
                  </a:cubicBezTo>
                  <a:cubicBezTo>
                    <a:pt x="5092" y="15525"/>
                    <a:pt x="5389" y="15362"/>
                    <a:pt x="5686" y="15176"/>
                  </a:cubicBezTo>
                  <a:lnTo>
                    <a:pt x="9013" y="13240"/>
                  </a:lnTo>
                  <a:cubicBezTo>
                    <a:pt x="9678" y="12817"/>
                    <a:pt x="9618" y="12575"/>
                    <a:pt x="9618" y="11849"/>
                  </a:cubicBezTo>
                  <a:cubicBezTo>
                    <a:pt x="9557" y="11184"/>
                    <a:pt x="9618" y="4046"/>
                    <a:pt x="9618" y="3502"/>
                  </a:cubicBezTo>
                  <a:cubicBezTo>
                    <a:pt x="9557" y="2897"/>
                    <a:pt x="9557" y="2836"/>
                    <a:pt x="9255" y="2594"/>
                  </a:cubicBezTo>
                  <a:cubicBezTo>
                    <a:pt x="8953" y="2352"/>
                    <a:pt x="6594" y="1143"/>
                    <a:pt x="5747" y="477"/>
                  </a:cubicBezTo>
                  <a:cubicBezTo>
                    <a:pt x="5336" y="125"/>
                    <a:pt x="5053" y="1"/>
                    <a:pt x="4815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8"/>
            <p:cNvSpPr/>
            <p:nvPr/>
          </p:nvSpPr>
          <p:spPr>
            <a:xfrm>
              <a:off x="1788150" y="3004925"/>
              <a:ext cx="241975" cy="386125"/>
            </a:xfrm>
            <a:custGeom>
              <a:avLst/>
              <a:gdLst/>
              <a:ahLst/>
              <a:cxnLst/>
              <a:rect l="l" t="t" r="r" b="b"/>
              <a:pathLst>
                <a:path w="9679" h="15445" extrusionOk="0">
                  <a:moveTo>
                    <a:pt x="4794" y="1"/>
                  </a:moveTo>
                  <a:cubicBezTo>
                    <a:pt x="4552" y="1"/>
                    <a:pt x="4355" y="122"/>
                    <a:pt x="4113" y="273"/>
                  </a:cubicBezTo>
                  <a:cubicBezTo>
                    <a:pt x="3690" y="575"/>
                    <a:pt x="1512" y="1967"/>
                    <a:pt x="605" y="2511"/>
                  </a:cubicBezTo>
                  <a:cubicBezTo>
                    <a:pt x="61" y="2813"/>
                    <a:pt x="0" y="3358"/>
                    <a:pt x="0" y="4265"/>
                  </a:cubicBezTo>
                  <a:cubicBezTo>
                    <a:pt x="0" y="4265"/>
                    <a:pt x="0" y="10314"/>
                    <a:pt x="0" y="11826"/>
                  </a:cubicBezTo>
                  <a:cubicBezTo>
                    <a:pt x="0" y="12794"/>
                    <a:pt x="545" y="12855"/>
                    <a:pt x="968" y="13217"/>
                  </a:cubicBezTo>
                  <a:cubicBezTo>
                    <a:pt x="1391" y="13580"/>
                    <a:pt x="3146" y="14609"/>
                    <a:pt x="4053" y="15214"/>
                  </a:cubicBezTo>
                  <a:cubicBezTo>
                    <a:pt x="4317" y="15382"/>
                    <a:pt x="4553" y="15445"/>
                    <a:pt x="4771" y="15445"/>
                  </a:cubicBezTo>
                  <a:cubicBezTo>
                    <a:pt x="5103" y="15445"/>
                    <a:pt x="5394" y="15299"/>
                    <a:pt x="5686" y="15153"/>
                  </a:cubicBezTo>
                  <a:lnTo>
                    <a:pt x="9013" y="13157"/>
                  </a:lnTo>
                  <a:cubicBezTo>
                    <a:pt x="9678" y="12794"/>
                    <a:pt x="9618" y="12552"/>
                    <a:pt x="9557" y="11826"/>
                  </a:cubicBezTo>
                  <a:cubicBezTo>
                    <a:pt x="9497" y="11100"/>
                    <a:pt x="9618" y="4084"/>
                    <a:pt x="9557" y="3479"/>
                  </a:cubicBezTo>
                  <a:cubicBezTo>
                    <a:pt x="9497" y="2874"/>
                    <a:pt x="9557" y="2813"/>
                    <a:pt x="9255" y="2571"/>
                  </a:cubicBezTo>
                  <a:cubicBezTo>
                    <a:pt x="8892" y="2390"/>
                    <a:pt x="6533" y="1180"/>
                    <a:pt x="5747" y="454"/>
                  </a:cubicBezTo>
                  <a:cubicBezTo>
                    <a:pt x="5323" y="122"/>
                    <a:pt x="5036" y="1"/>
                    <a:pt x="4794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8"/>
            <p:cNvSpPr/>
            <p:nvPr/>
          </p:nvSpPr>
          <p:spPr>
            <a:xfrm>
              <a:off x="1789650" y="3005875"/>
              <a:ext cx="240475" cy="384125"/>
            </a:xfrm>
            <a:custGeom>
              <a:avLst/>
              <a:gdLst/>
              <a:ahLst/>
              <a:cxnLst/>
              <a:rect l="l" t="t" r="r" b="b"/>
              <a:pathLst>
                <a:path w="9619" h="15365" extrusionOk="0">
                  <a:moveTo>
                    <a:pt x="4755" y="0"/>
                  </a:moveTo>
                  <a:cubicBezTo>
                    <a:pt x="4503" y="0"/>
                    <a:pt x="4302" y="140"/>
                    <a:pt x="4053" y="295"/>
                  </a:cubicBezTo>
                  <a:cubicBezTo>
                    <a:pt x="3630" y="598"/>
                    <a:pt x="1452" y="1929"/>
                    <a:pt x="606" y="2473"/>
                  </a:cubicBezTo>
                  <a:cubicBezTo>
                    <a:pt x="61" y="2836"/>
                    <a:pt x="1" y="3320"/>
                    <a:pt x="1" y="4288"/>
                  </a:cubicBezTo>
                  <a:lnTo>
                    <a:pt x="1" y="11728"/>
                  </a:lnTo>
                  <a:cubicBezTo>
                    <a:pt x="1" y="12756"/>
                    <a:pt x="485" y="12817"/>
                    <a:pt x="908" y="13179"/>
                  </a:cubicBezTo>
                  <a:cubicBezTo>
                    <a:pt x="1331" y="13542"/>
                    <a:pt x="3086" y="14571"/>
                    <a:pt x="3993" y="15115"/>
                  </a:cubicBezTo>
                  <a:cubicBezTo>
                    <a:pt x="4273" y="15293"/>
                    <a:pt x="4521" y="15364"/>
                    <a:pt x="4750" y="15364"/>
                  </a:cubicBezTo>
                  <a:cubicBezTo>
                    <a:pt x="5066" y="15364"/>
                    <a:pt x="5346" y="15230"/>
                    <a:pt x="5626" y="15055"/>
                  </a:cubicBezTo>
                  <a:lnTo>
                    <a:pt x="8953" y="13119"/>
                  </a:lnTo>
                  <a:cubicBezTo>
                    <a:pt x="9618" y="12696"/>
                    <a:pt x="9558" y="12454"/>
                    <a:pt x="9497" y="11788"/>
                  </a:cubicBezTo>
                  <a:cubicBezTo>
                    <a:pt x="9437" y="11062"/>
                    <a:pt x="9558" y="4046"/>
                    <a:pt x="9497" y="3441"/>
                  </a:cubicBezTo>
                  <a:cubicBezTo>
                    <a:pt x="9437" y="2896"/>
                    <a:pt x="9437" y="2775"/>
                    <a:pt x="9135" y="2594"/>
                  </a:cubicBezTo>
                  <a:cubicBezTo>
                    <a:pt x="8832" y="2352"/>
                    <a:pt x="6473" y="1142"/>
                    <a:pt x="5687" y="477"/>
                  </a:cubicBezTo>
                  <a:cubicBezTo>
                    <a:pt x="5276" y="124"/>
                    <a:pt x="4993" y="0"/>
                    <a:pt x="4755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8"/>
            <p:cNvSpPr/>
            <p:nvPr/>
          </p:nvSpPr>
          <p:spPr>
            <a:xfrm>
              <a:off x="1789650" y="3007000"/>
              <a:ext cx="238950" cy="382550"/>
            </a:xfrm>
            <a:custGeom>
              <a:avLst/>
              <a:gdLst/>
              <a:ahLst/>
              <a:cxnLst/>
              <a:rect l="l" t="t" r="r" b="b"/>
              <a:pathLst>
                <a:path w="9558" h="15302" extrusionOk="0">
                  <a:moveTo>
                    <a:pt x="4758" y="0"/>
                  </a:moveTo>
                  <a:cubicBezTo>
                    <a:pt x="4505" y="0"/>
                    <a:pt x="4303" y="125"/>
                    <a:pt x="4053" y="250"/>
                  </a:cubicBezTo>
                  <a:cubicBezTo>
                    <a:pt x="3630" y="553"/>
                    <a:pt x="1452" y="1944"/>
                    <a:pt x="606" y="2428"/>
                  </a:cubicBezTo>
                  <a:cubicBezTo>
                    <a:pt x="61" y="2791"/>
                    <a:pt x="1" y="3335"/>
                    <a:pt x="1" y="4243"/>
                  </a:cubicBezTo>
                  <a:lnTo>
                    <a:pt x="1" y="11683"/>
                  </a:lnTo>
                  <a:cubicBezTo>
                    <a:pt x="1" y="12651"/>
                    <a:pt x="485" y="12711"/>
                    <a:pt x="908" y="13074"/>
                  </a:cubicBezTo>
                  <a:cubicBezTo>
                    <a:pt x="1331" y="13437"/>
                    <a:pt x="3086" y="14465"/>
                    <a:pt x="3993" y="15070"/>
                  </a:cubicBezTo>
                  <a:cubicBezTo>
                    <a:pt x="4257" y="15238"/>
                    <a:pt x="4493" y="15301"/>
                    <a:pt x="4711" y="15301"/>
                  </a:cubicBezTo>
                  <a:cubicBezTo>
                    <a:pt x="5043" y="15301"/>
                    <a:pt x="5334" y="15156"/>
                    <a:pt x="5626" y="15010"/>
                  </a:cubicBezTo>
                  <a:lnTo>
                    <a:pt x="8893" y="13013"/>
                  </a:lnTo>
                  <a:cubicBezTo>
                    <a:pt x="9558" y="12651"/>
                    <a:pt x="9497" y="12409"/>
                    <a:pt x="9437" y="11683"/>
                  </a:cubicBezTo>
                  <a:cubicBezTo>
                    <a:pt x="9377" y="11017"/>
                    <a:pt x="9497" y="4001"/>
                    <a:pt x="9437" y="3456"/>
                  </a:cubicBezTo>
                  <a:cubicBezTo>
                    <a:pt x="9377" y="2851"/>
                    <a:pt x="9437" y="2791"/>
                    <a:pt x="9135" y="2549"/>
                  </a:cubicBezTo>
                  <a:cubicBezTo>
                    <a:pt x="8832" y="2307"/>
                    <a:pt x="6473" y="1158"/>
                    <a:pt x="5687" y="432"/>
                  </a:cubicBezTo>
                  <a:cubicBezTo>
                    <a:pt x="5277" y="110"/>
                    <a:pt x="4995" y="0"/>
                    <a:pt x="4758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8"/>
            <p:cNvSpPr/>
            <p:nvPr/>
          </p:nvSpPr>
          <p:spPr>
            <a:xfrm>
              <a:off x="1791175" y="3007950"/>
              <a:ext cx="237425" cy="380525"/>
            </a:xfrm>
            <a:custGeom>
              <a:avLst/>
              <a:gdLst/>
              <a:ahLst/>
              <a:cxnLst/>
              <a:rect l="l" t="t" r="r" b="b"/>
              <a:pathLst>
                <a:path w="9497" h="15221" extrusionOk="0">
                  <a:moveTo>
                    <a:pt x="4665" y="1"/>
                  </a:moveTo>
                  <a:cubicBezTo>
                    <a:pt x="4431" y="1"/>
                    <a:pt x="4234" y="122"/>
                    <a:pt x="3992" y="273"/>
                  </a:cubicBezTo>
                  <a:cubicBezTo>
                    <a:pt x="3569" y="575"/>
                    <a:pt x="1391" y="1906"/>
                    <a:pt x="545" y="2450"/>
                  </a:cubicBezTo>
                  <a:cubicBezTo>
                    <a:pt x="0" y="2753"/>
                    <a:pt x="0" y="3297"/>
                    <a:pt x="0" y="4205"/>
                  </a:cubicBezTo>
                  <a:lnTo>
                    <a:pt x="0" y="11645"/>
                  </a:lnTo>
                  <a:cubicBezTo>
                    <a:pt x="0" y="12613"/>
                    <a:pt x="484" y="12673"/>
                    <a:pt x="908" y="13036"/>
                  </a:cubicBezTo>
                  <a:cubicBezTo>
                    <a:pt x="1331" y="13399"/>
                    <a:pt x="3025" y="14367"/>
                    <a:pt x="3992" y="14972"/>
                  </a:cubicBezTo>
                  <a:cubicBezTo>
                    <a:pt x="4247" y="15150"/>
                    <a:pt x="4480" y="15221"/>
                    <a:pt x="4701" y="15221"/>
                  </a:cubicBezTo>
                  <a:cubicBezTo>
                    <a:pt x="5005" y="15221"/>
                    <a:pt x="5285" y="15086"/>
                    <a:pt x="5565" y="14911"/>
                  </a:cubicBezTo>
                  <a:lnTo>
                    <a:pt x="8832" y="12975"/>
                  </a:lnTo>
                  <a:cubicBezTo>
                    <a:pt x="9497" y="12552"/>
                    <a:pt x="9436" y="12310"/>
                    <a:pt x="9376" y="11645"/>
                  </a:cubicBezTo>
                  <a:cubicBezTo>
                    <a:pt x="9316" y="10919"/>
                    <a:pt x="9436" y="4023"/>
                    <a:pt x="9376" y="3418"/>
                  </a:cubicBezTo>
                  <a:cubicBezTo>
                    <a:pt x="9316" y="2813"/>
                    <a:pt x="9376" y="2753"/>
                    <a:pt x="9013" y="2571"/>
                  </a:cubicBezTo>
                  <a:cubicBezTo>
                    <a:pt x="8711" y="2329"/>
                    <a:pt x="6412" y="1180"/>
                    <a:pt x="5565" y="454"/>
                  </a:cubicBezTo>
                  <a:cubicBezTo>
                    <a:pt x="5172" y="122"/>
                    <a:pt x="4900" y="1"/>
                    <a:pt x="4665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8"/>
            <p:cNvSpPr/>
            <p:nvPr/>
          </p:nvSpPr>
          <p:spPr>
            <a:xfrm>
              <a:off x="1791175" y="3008900"/>
              <a:ext cx="235925" cy="378375"/>
            </a:xfrm>
            <a:custGeom>
              <a:avLst/>
              <a:gdLst/>
              <a:ahLst/>
              <a:cxnLst/>
              <a:rect l="l" t="t" r="r" b="b"/>
              <a:pathLst>
                <a:path w="9437" h="15135" extrusionOk="0">
                  <a:moveTo>
                    <a:pt x="4686" y="0"/>
                  </a:moveTo>
                  <a:cubicBezTo>
                    <a:pt x="4442" y="0"/>
                    <a:pt x="4241" y="140"/>
                    <a:pt x="3992" y="295"/>
                  </a:cubicBezTo>
                  <a:cubicBezTo>
                    <a:pt x="3569" y="537"/>
                    <a:pt x="1452" y="1868"/>
                    <a:pt x="605" y="2412"/>
                  </a:cubicBezTo>
                  <a:cubicBezTo>
                    <a:pt x="61" y="2775"/>
                    <a:pt x="0" y="3259"/>
                    <a:pt x="0" y="4167"/>
                  </a:cubicBezTo>
                  <a:cubicBezTo>
                    <a:pt x="0" y="4167"/>
                    <a:pt x="0" y="10095"/>
                    <a:pt x="0" y="11546"/>
                  </a:cubicBezTo>
                  <a:cubicBezTo>
                    <a:pt x="0" y="12514"/>
                    <a:pt x="484" y="12635"/>
                    <a:pt x="908" y="12937"/>
                  </a:cubicBezTo>
                  <a:cubicBezTo>
                    <a:pt x="1331" y="13300"/>
                    <a:pt x="3025" y="14329"/>
                    <a:pt x="3992" y="14934"/>
                  </a:cubicBezTo>
                  <a:cubicBezTo>
                    <a:pt x="4231" y="15076"/>
                    <a:pt x="4450" y="15135"/>
                    <a:pt x="4654" y="15135"/>
                  </a:cubicBezTo>
                  <a:cubicBezTo>
                    <a:pt x="4969" y="15135"/>
                    <a:pt x="5248" y="14996"/>
                    <a:pt x="5505" y="14813"/>
                  </a:cubicBezTo>
                  <a:lnTo>
                    <a:pt x="8771" y="12877"/>
                  </a:lnTo>
                  <a:cubicBezTo>
                    <a:pt x="9436" y="12514"/>
                    <a:pt x="9376" y="12272"/>
                    <a:pt x="9376" y="11607"/>
                  </a:cubicBezTo>
                  <a:cubicBezTo>
                    <a:pt x="9316" y="10881"/>
                    <a:pt x="9376" y="3985"/>
                    <a:pt x="9376" y="3380"/>
                  </a:cubicBezTo>
                  <a:cubicBezTo>
                    <a:pt x="9316" y="2836"/>
                    <a:pt x="9316" y="2775"/>
                    <a:pt x="9013" y="2533"/>
                  </a:cubicBezTo>
                  <a:cubicBezTo>
                    <a:pt x="8711" y="2291"/>
                    <a:pt x="6412" y="1142"/>
                    <a:pt x="5565" y="477"/>
                  </a:cubicBezTo>
                  <a:cubicBezTo>
                    <a:pt x="5183" y="124"/>
                    <a:pt x="4916" y="0"/>
                    <a:pt x="4686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8"/>
            <p:cNvSpPr/>
            <p:nvPr/>
          </p:nvSpPr>
          <p:spPr>
            <a:xfrm>
              <a:off x="1791175" y="3010025"/>
              <a:ext cx="235925" cy="376500"/>
            </a:xfrm>
            <a:custGeom>
              <a:avLst/>
              <a:gdLst/>
              <a:ahLst/>
              <a:cxnLst/>
              <a:rect l="l" t="t" r="r" b="b"/>
              <a:pathLst>
                <a:path w="9437" h="15060" extrusionOk="0">
                  <a:moveTo>
                    <a:pt x="4695" y="0"/>
                  </a:moveTo>
                  <a:cubicBezTo>
                    <a:pt x="4458" y="0"/>
                    <a:pt x="4272" y="125"/>
                    <a:pt x="4053" y="250"/>
                  </a:cubicBezTo>
                  <a:cubicBezTo>
                    <a:pt x="3569" y="553"/>
                    <a:pt x="1452" y="1884"/>
                    <a:pt x="605" y="2428"/>
                  </a:cubicBezTo>
                  <a:cubicBezTo>
                    <a:pt x="61" y="2730"/>
                    <a:pt x="0" y="3275"/>
                    <a:pt x="0" y="4182"/>
                  </a:cubicBezTo>
                  <a:cubicBezTo>
                    <a:pt x="0" y="4182"/>
                    <a:pt x="0" y="10050"/>
                    <a:pt x="0" y="11501"/>
                  </a:cubicBezTo>
                  <a:cubicBezTo>
                    <a:pt x="0" y="12469"/>
                    <a:pt x="484" y="12530"/>
                    <a:pt x="908" y="12892"/>
                  </a:cubicBezTo>
                  <a:cubicBezTo>
                    <a:pt x="1331" y="13255"/>
                    <a:pt x="3085" y="14223"/>
                    <a:pt x="3992" y="14828"/>
                  </a:cubicBezTo>
                  <a:cubicBezTo>
                    <a:pt x="4233" y="14996"/>
                    <a:pt x="4454" y="15059"/>
                    <a:pt x="4659" y="15059"/>
                  </a:cubicBezTo>
                  <a:cubicBezTo>
                    <a:pt x="4972" y="15059"/>
                    <a:pt x="5249" y="14914"/>
                    <a:pt x="5505" y="14768"/>
                  </a:cubicBezTo>
                  <a:lnTo>
                    <a:pt x="8771" y="12832"/>
                  </a:lnTo>
                  <a:cubicBezTo>
                    <a:pt x="9436" y="12409"/>
                    <a:pt x="9376" y="12227"/>
                    <a:pt x="9316" y="11501"/>
                  </a:cubicBezTo>
                  <a:cubicBezTo>
                    <a:pt x="9255" y="10836"/>
                    <a:pt x="9376" y="3940"/>
                    <a:pt x="9316" y="3396"/>
                  </a:cubicBezTo>
                  <a:cubicBezTo>
                    <a:pt x="9255" y="2791"/>
                    <a:pt x="9316" y="2730"/>
                    <a:pt x="9013" y="2488"/>
                  </a:cubicBezTo>
                  <a:cubicBezTo>
                    <a:pt x="8711" y="2307"/>
                    <a:pt x="6412" y="1158"/>
                    <a:pt x="5565" y="432"/>
                  </a:cubicBezTo>
                  <a:cubicBezTo>
                    <a:pt x="5185" y="110"/>
                    <a:pt x="4918" y="0"/>
                    <a:pt x="4695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8"/>
            <p:cNvSpPr/>
            <p:nvPr/>
          </p:nvSpPr>
          <p:spPr>
            <a:xfrm>
              <a:off x="1792675" y="3010975"/>
              <a:ext cx="234425" cy="374475"/>
            </a:xfrm>
            <a:custGeom>
              <a:avLst/>
              <a:gdLst/>
              <a:ahLst/>
              <a:cxnLst/>
              <a:rect l="l" t="t" r="r" b="b"/>
              <a:pathLst>
                <a:path w="9377" h="14979" extrusionOk="0">
                  <a:moveTo>
                    <a:pt x="4613" y="1"/>
                  </a:moveTo>
                  <a:cubicBezTo>
                    <a:pt x="4386" y="1"/>
                    <a:pt x="4205" y="122"/>
                    <a:pt x="3993" y="273"/>
                  </a:cubicBezTo>
                  <a:cubicBezTo>
                    <a:pt x="3509" y="575"/>
                    <a:pt x="1392" y="1846"/>
                    <a:pt x="545" y="2390"/>
                  </a:cubicBezTo>
                  <a:cubicBezTo>
                    <a:pt x="61" y="2753"/>
                    <a:pt x="1" y="3237"/>
                    <a:pt x="1" y="4144"/>
                  </a:cubicBezTo>
                  <a:cubicBezTo>
                    <a:pt x="1" y="4144"/>
                    <a:pt x="1" y="10012"/>
                    <a:pt x="1" y="11463"/>
                  </a:cubicBezTo>
                  <a:cubicBezTo>
                    <a:pt x="1" y="12431"/>
                    <a:pt x="485" y="12492"/>
                    <a:pt x="908" y="12794"/>
                  </a:cubicBezTo>
                  <a:cubicBezTo>
                    <a:pt x="1331" y="13157"/>
                    <a:pt x="3025" y="14185"/>
                    <a:pt x="3932" y="14730"/>
                  </a:cubicBezTo>
                  <a:cubicBezTo>
                    <a:pt x="4187" y="14908"/>
                    <a:pt x="4420" y="14979"/>
                    <a:pt x="4636" y="14979"/>
                  </a:cubicBezTo>
                  <a:cubicBezTo>
                    <a:pt x="4934" y="14979"/>
                    <a:pt x="5199" y="14844"/>
                    <a:pt x="5445" y="14669"/>
                  </a:cubicBezTo>
                  <a:lnTo>
                    <a:pt x="8711" y="12734"/>
                  </a:lnTo>
                  <a:cubicBezTo>
                    <a:pt x="9376" y="12371"/>
                    <a:pt x="9316" y="12129"/>
                    <a:pt x="9256" y="11463"/>
                  </a:cubicBezTo>
                  <a:cubicBezTo>
                    <a:pt x="9195" y="10798"/>
                    <a:pt x="9316" y="3963"/>
                    <a:pt x="9256" y="3358"/>
                  </a:cubicBezTo>
                  <a:cubicBezTo>
                    <a:pt x="9195" y="2813"/>
                    <a:pt x="9195" y="2753"/>
                    <a:pt x="8893" y="2511"/>
                  </a:cubicBezTo>
                  <a:cubicBezTo>
                    <a:pt x="8590" y="2269"/>
                    <a:pt x="6352" y="1120"/>
                    <a:pt x="5505" y="454"/>
                  </a:cubicBezTo>
                  <a:cubicBezTo>
                    <a:pt x="5112" y="122"/>
                    <a:pt x="4840" y="1"/>
                    <a:pt x="461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8"/>
            <p:cNvSpPr/>
            <p:nvPr/>
          </p:nvSpPr>
          <p:spPr>
            <a:xfrm>
              <a:off x="1792675" y="3011700"/>
              <a:ext cx="232900" cy="372650"/>
            </a:xfrm>
            <a:custGeom>
              <a:avLst/>
              <a:gdLst/>
              <a:ahLst/>
              <a:cxnLst/>
              <a:rect l="l" t="t" r="r" b="b"/>
              <a:pathLst>
                <a:path w="9316" h="14906" extrusionOk="0">
                  <a:moveTo>
                    <a:pt x="4655" y="0"/>
                  </a:moveTo>
                  <a:cubicBezTo>
                    <a:pt x="4408" y="0"/>
                    <a:pt x="4218" y="144"/>
                    <a:pt x="3993" y="304"/>
                  </a:cubicBezTo>
                  <a:cubicBezTo>
                    <a:pt x="3570" y="546"/>
                    <a:pt x="1392" y="1877"/>
                    <a:pt x="606" y="2421"/>
                  </a:cubicBezTo>
                  <a:cubicBezTo>
                    <a:pt x="61" y="2724"/>
                    <a:pt x="1" y="3208"/>
                    <a:pt x="1" y="4115"/>
                  </a:cubicBezTo>
                  <a:cubicBezTo>
                    <a:pt x="1" y="4115"/>
                    <a:pt x="1" y="9922"/>
                    <a:pt x="1" y="11374"/>
                  </a:cubicBezTo>
                  <a:cubicBezTo>
                    <a:pt x="1" y="12342"/>
                    <a:pt x="485" y="12402"/>
                    <a:pt x="908" y="12765"/>
                  </a:cubicBezTo>
                  <a:cubicBezTo>
                    <a:pt x="1331" y="13128"/>
                    <a:pt x="3025" y="14096"/>
                    <a:pt x="3932" y="14701"/>
                  </a:cubicBezTo>
                  <a:cubicBezTo>
                    <a:pt x="4179" y="14848"/>
                    <a:pt x="4405" y="14906"/>
                    <a:pt x="4615" y="14906"/>
                  </a:cubicBezTo>
                  <a:cubicBezTo>
                    <a:pt x="4921" y="14906"/>
                    <a:pt x="5194" y="14784"/>
                    <a:pt x="5445" y="14640"/>
                  </a:cubicBezTo>
                  <a:lnTo>
                    <a:pt x="8651" y="12705"/>
                  </a:lnTo>
                  <a:cubicBezTo>
                    <a:pt x="9316" y="12342"/>
                    <a:pt x="9256" y="12100"/>
                    <a:pt x="9195" y="11434"/>
                  </a:cubicBezTo>
                  <a:cubicBezTo>
                    <a:pt x="9135" y="10708"/>
                    <a:pt x="9256" y="3934"/>
                    <a:pt x="9195" y="3329"/>
                  </a:cubicBezTo>
                  <a:cubicBezTo>
                    <a:pt x="9135" y="2784"/>
                    <a:pt x="9195" y="2724"/>
                    <a:pt x="8893" y="2482"/>
                  </a:cubicBezTo>
                  <a:cubicBezTo>
                    <a:pt x="8590" y="2300"/>
                    <a:pt x="6292" y="1151"/>
                    <a:pt x="5505" y="425"/>
                  </a:cubicBezTo>
                  <a:cubicBezTo>
                    <a:pt x="5136" y="113"/>
                    <a:pt x="4873" y="0"/>
                    <a:pt x="4655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8"/>
            <p:cNvSpPr/>
            <p:nvPr/>
          </p:nvSpPr>
          <p:spPr>
            <a:xfrm>
              <a:off x="1794200" y="3013050"/>
              <a:ext cx="231375" cy="370450"/>
            </a:xfrm>
            <a:custGeom>
              <a:avLst/>
              <a:gdLst/>
              <a:ahLst/>
              <a:cxnLst/>
              <a:rect l="l" t="t" r="r" b="b"/>
              <a:pathLst>
                <a:path w="9255" h="14818" extrusionOk="0">
                  <a:moveTo>
                    <a:pt x="4574" y="0"/>
                  </a:moveTo>
                  <a:cubicBezTo>
                    <a:pt x="4337" y="0"/>
                    <a:pt x="4151" y="125"/>
                    <a:pt x="3932" y="250"/>
                  </a:cubicBezTo>
                  <a:cubicBezTo>
                    <a:pt x="3509" y="553"/>
                    <a:pt x="1391" y="1823"/>
                    <a:pt x="545" y="2367"/>
                  </a:cubicBezTo>
                  <a:cubicBezTo>
                    <a:pt x="0" y="2670"/>
                    <a:pt x="0" y="3214"/>
                    <a:pt x="0" y="4061"/>
                  </a:cubicBezTo>
                  <a:cubicBezTo>
                    <a:pt x="0" y="4061"/>
                    <a:pt x="0" y="9868"/>
                    <a:pt x="0" y="11320"/>
                  </a:cubicBezTo>
                  <a:cubicBezTo>
                    <a:pt x="0" y="12288"/>
                    <a:pt x="424" y="12348"/>
                    <a:pt x="847" y="12711"/>
                  </a:cubicBezTo>
                  <a:cubicBezTo>
                    <a:pt x="1270" y="13013"/>
                    <a:pt x="2964" y="14042"/>
                    <a:pt x="3871" y="14586"/>
                  </a:cubicBezTo>
                  <a:cubicBezTo>
                    <a:pt x="4112" y="14754"/>
                    <a:pt x="4333" y="14817"/>
                    <a:pt x="4538" y="14817"/>
                  </a:cubicBezTo>
                  <a:cubicBezTo>
                    <a:pt x="4851" y="14817"/>
                    <a:pt x="5128" y="14672"/>
                    <a:pt x="5384" y="14526"/>
                  </a:cubicBezTo>
                  <a:lnTo>
                    <a:pt x="8590" y="12651"/>
                  </a:lnTo>
                  <a:cubicBezTo>
                    <a:pt x="9255" y="12227"/>
                    <a:pt x="9195" y="12046"/>
                    <a:pt x="9134" y="11320"/>
                  </a:cubicBezTo>
                  <a:cubicBezTo>
                    <a:pt x="9074" y="10654"/>
                    <a:pt x="9195" y="3880"/>
                    <a:pt x="9134" y="3335"/>
                  </a:cubicBezTo>
                  <a:cubicBezTo>
                    <a:pt x="9074" y="2730"/>
                    <a:pt x="9134" y="2670"/>
                    <a:pt x="8832" y="2488"/>
                  </a:cubicBezTo>
                  <a:cubicBezTo>
                    <a:pt x="8529" y="2246"/>
                    <a:pt x="6231" y="1097"/>
                    <a:pt x="5444" y="432"/>
                  </a:cubicBezTo>
                  <a:cubicBezTo>
                    <a:pt x="5064" y="110"/>
                    <a:pt x="4797" y="0"/>
                    <a:pt x="4574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8"/>
            <p:cNvSpPr/>
            <p:nvPr/>
          </p:nvSpPr>
          <p:spPr>
            <a:xfrm>
              <a:off x="1794200" y="3013425"/>
              <a:ext cx="229875" cy="369325"/>
            </a:xfrm>
            <a:custGeom>
              <a:avLst/>
              <a:gdLst/>
              <a:ahLst/>
              <a:cxnLst/>
              <a:rect l="l" t="t" r="r" b="b"/>
              <a:pathLst>
                <a:path w="9195" h="14773" extrusionOk="0">
                  <a:moveTo>
                    <a:pt x="4572" y="1"/>
                  </a:moveTo>
                  <a:cubicBezTo>
                    <a:pt x="4336" y="1"/>
                    <a:pt x="4150" y="140"/>
                    <a:pt x="3932" y="296"/>
                  </a:cubicBezTo>
                  <a:cubicBezTo>
                    <a:pt x="3509" y="538"/>
                    <a:pt x="1391" y="1869"/>
                    <a:pt x="545" y="2352"/>
                  </a:cubicBezTo>
                  <a:cubicBezTo>
                    <a:pt x="61" y="2715"/>
                    <a:pt x="0" y="3199"/>
                    <a:pt x="0" y="4107"/>
                  </a:cubicBezTo>
                  <a:cubicBezTo>
                    <a:pt x="0" y="4107"/>
                    <a:pt x="0" y="9853"/>
                    <a:pt x="0" y="11305"/>
                  </a:cubicBezTo>
                  <a:cubicBezTo>
                    <a:pt x="0" y="12212"/>
                    <a:pt x="484" y="12273"/>
                    <a:pt x="908" y="12636"/>
                  </a:cubicBezTo>
                  <a:cubicBezTo>
                    <a:pt x="1270" y="12998"/>
                    <a:pt x="2964" y="13966"/>
                    <a:pt x="3871" y="14571"/>
                  </a:cubicBezTo>
                  <a:cubicBezTo>
                    <a:pt x="4110" y="14714"/>
                    <a:pt x="4329" y="14773"/>
                    <a:pt x="4533" y="14773"/>
                  </a:cubicBezTo>
                  <a:cubicBezTo>
                    <a:pt x="4848" y="14773"/>
                    <a:pt x="5127" y="14634"/>
                    <a:pt x="5384" y="14450"/>
                  </a:cubicBezTo>
                  <a:lnTo>
                    <a:pt x="8590" y="12575"/>
                  </a:lnTo>
                  <a:cubicBezTo>
                    <a:pt x="9195" y="12212"/>
                    <a:pt x="9134" y="11970"/>
                    <a:pt x="9134" y="11305"/>
                  </a:cubicBezTo>
                  <a:cubicBezTo>
                    <a:pt x="9074" y="10639"/>
                    <a:pt x="9134" y="3865"/>
                    <a:pt x="9134" y="3320"/>
                  </a:cubicBezTo>
                  <a:cubicBezTo>
                    <a:pt x="9074" y="2776"/>
                    <a:pt x="9074" y="2715"/>
                    <a:pt x="8771" y="2473"/>
                  </a:cubicBezTo>
                  <a:cubicBezTo>
                    <a:pt x="8469" y="2292"/>
                    <a:pt x="6231" y="1143"/>
                    <a:pt x="5444" y="477"/>
                  </a:cubicBezTo>
                  <a:cubicBezTo>
                    <a:pt x="5062" y="125"/>
                    <a:pt x="4795" y="1"/>
                    <a:pt x="4572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8"/>
            <p:cNvSpPr/>
            <p:nvPr/>
          </p:nvSpPr>
          <p:spPr>
            <a:xfrm>
              <a:off x="1794200" y="3014550"/>
              <a:ext cx="229875" cy="367425"/>
            </a:xfrm>
            <a:custGeom>
              <a:avLst/>
              <a:gdLst/>
              <a:ahLst/>
              <a:cxnLst/>
              <a:rect l="l" t="t" r="r" b="b"/>
              <a:pathLst>
                <a:path w="9195" h="14697" extrusionOk="0">
                  <a:moveTo>
                    <a:pt x="4574" y="1"/>
                  </a:moveTo>
                  <a:cubicBezTo>
                    <a:pt x="4337" y="1"/>
                    <a:pt x="4151" y="126"/>
                    <a:pt x="3932" y="251"/>
                  </a:cubicBezTo>
                  <a:cubicBezTo>
                    <a:pt x="3509" y="553"/>
                    <a:pt x="1391" y="1824"/>
                    <a:pt x="605" y="2368"/>
                  </a:cubicBezTo>
                  <a:cubicBezTo>
                    <a:pt x="61" y="2670"/>
                    <a:pt x="0" y="3154"/>
                    <a:pt x="0" y="4062"/>
                  </a:cubicBezTo>
                  <a:cubicBezTo>
                    <a:pt x="0" y="4062"/>
                    <a:pt x="0" y="9808"/>
                    <a:pt x="0" y="11199"/>
                  </a:cubicBezTo>
                  <a:cubicBezTo>
                    <a:pt x="0" y="12167"/>
                    <a:pt x="484" y="12228"/>
                    <a:pt x="908" y="12591"/>
                  </a:cubicBezTo>
                  <a:cubicBezTo>
                    <a:pt x="1331" y="12893"/>
                    <a:pt x="2964" y="13861"/>
                    <a:pt x="3871" y="14466"/>
                  </a:cubicBezTo>
                  <a:cubicBezTo>
                    <a:pt x="4112" y="14634"/>
                    <a:pt x="4333" y="14697"/>
                    <a:pt x="4538" y="14697"/>
                  </a:cubicBezTo>
                  <a:cubicBezTo>
                    <a:pt x="4851" y="14697"/>
                    <a:pt x="5128" y="14551"/>
                    <a:pt x="5384" y="14405"/>
                  </a:cubicBezTo>
                  <a:lnTo>
                    <a:pt x="8529" y="12530"/>
                  </a:lnTo>
                  <a:cubicBezTo>
                    <a:pt x="9195" y="12107"/>
                    <a:pt x="9134" y="11925"/>
                    <a:pt x="9074" y="11260"/>
                  </a:cubicBezTo>
                  <a:cubicBezTo>
                    <a:pt x="9013" y="10594"/>
                    <a:pt x="9134" y="3880"/>
                    <a:pt x="9074" y="3275"/>
                  </a:cubicBezTo>
                  <a:cubicBezTo>
                    <a:pt x="9013" y="2731"/>
                    <a:pt x="9074" y="2670"/>
                    <a:pt x="8771" y="2489"/>
                  </a:cubicBezTo>
                  <a:cubicBezTo>
                    <a:pt x="8469" y="2247"/>
                    <a:pt x="6231" y="1098"/>
                    <a:pt x="5444" y="432"/>
                  </a:cubicBezTo>
                  <a:cubicBezTo>
                    <a:pt x="5064" y="110"/>
                    <a:pt x="4797" y="1"/>
                    <a:pt x="4574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8"/>
            <p:cNvSpPr/>
            <p:nvPr/>
          </p:nvSpPr>
          <p:spPr>
            <a:xfrm>
              <a:off x="1795700" y="3015525"/>
              <a:ext cx="226875" cy="364950"/>
            </a:xfrm>
            <a:custGeom>
              <a:avLst/>
              <a:gdLst/>
              <a:ahLst/>
              <a:cxnLst/>
              <a:rect l="l" t="t" r="r" b="b"/>
              <a:pathLst>
                <a:path w="9075" h="14598" extrusionOk="0">
                  <a:moveTo>
                    <a:pt x="4492" y="0"/>
                  </a:moveTo>
                  <a:cubicBezTo>
                    <a:pt x="4265" y="0"/>
                    <a:pt x="4084" y="121"/>
                    <a:pt x="3872" y="272"/>
                  </a:cubicBezTo>
                  <a:cubicBezTo>
                    <a:pt x="3449" y="575"/>
                    <a:pt x="1331" y="1845"/>
                    <a:pt x="545" y="2329"/>
                  </a:cubicBezTo>
                  <a:cubicBezTo>
                    <a:pt x="61" y="2692"/>
                    <a:pt x="1" y="3176"/>
                    <a:pt x="1" y="4023"/>
                  </a:cubicBezTo>
                  <a:lnTo>
                    <a:pt x="1" y="11160"/>
                  </a:lnTo>
                  <a:cubicBezTo>
                    <a:pt x="1" y="12128"/>
                    <a:pt x="424" y="12189"/>
                    <a:pt x="848" y="12491"/>
                  </a:cubicBezTo>
                  <a:cubicBezTo>
                    <a:pt x="1271" y="12854"/>
                    <a:pt x="2904" y="13822"/>
                    <a:pt x="3811" y="14366"/>
                  </a:cubicBezTo>
                  <a:cubicBezTo>
                    <a:pt x="4052" y="14534"/>
                    <a:pt x="4273" y="14597"/>
                    <a:pt x="4478" y="14597"/>
                  </a:cubicBezTo>
                  <a:cubicBezTo>
                    <a:pt x="4791" y="14597"/>
                    <a:pt x="5068" y="14452"/>
                    <a:pt x="5324" y="14306"/>
                  </a:cubicBezTo>
                  <a:lnTo>
                    <a:pt x="8469" y="12431"/>
                  </a:lnTo>
                  <a:cubicBezTo>
                    <a:pt x="9074" y="12068"/>
                    <a:pt x="9074" y="11826"/>
                    <a:pt x="9014" y="11160"/>
                  </a:cubicBezTo>
                  <a:cubicBezTo>
                    <a:pt x="8953" y="10495"/>
                    <a:pt x="9074" y="3841"/>
                    <a:pt x="9014" y="3297"/>
                  </a:cubicBezTo>
                  <a:cubicBezTo>
                    <a:pt x="8953" y="2752"/>
                    <a:pt x="8953" y="2692"/>
                    <a:pt x="8711" y="2450"/>
                  </a:cubicBezTo>
                  <a:cubicBezTo>
                    <a:pt x="8409" y="2208"/>
                    <a:pt x="6171" y="1119"/>
                    <a:pt x="5384" y="454"/>
                  </a:cubicBezTo>
                  <a:cubicBezTo>
                    <a:pt x="4991" y="121"/>
                    <a:pt x="4719" y="0"/>
                    <a:pt x="4492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8"/>
            <p:cNvSpPr/>
            <p:nvPr/>
          </p:nvSpPr>
          <p:spPr>
            <a:xfrm>
              <a:off x="1795700" y="3016225"/>
              <a:ext cx="226875" cy="363500"/>
            </a:xfrm>
            <a:custGeom>
              <a:avLst/>
              <a:gdLst/>
              <a:ahLst/>
              <a:cxnLst/>
              <a:rect l="l" t="t" r="r" b="b"/>
              <a:pathLst>
                <a:path w="9075" h="14540" extrusionOk="0">
                  <a:moveTo>
                    <a:pt x="4534" y="1"/>
                  </a:moveTo>
                  <a:cubicBezTo>
                    <a:pt x="4287" y="1"/>
                    <a:pt x="4097" y="144"/>
                    <a:pt x="3872" y="305"/>
                  </a:cubicBezTo>
                  <a:cubicBezTo>
                    <a:pt x="3449" y="547"/>
                    <a:pt x="1392" y="1817"/>
                    <a:pt x="545" y="2361"/>
                  </a:cubicBezTo>
                  <a:cubicBezTo>
                    <a:pt x="61" y="2664"/>
                    <a:pt x="1" y="3148"/>
                    <a:pt x="1" y="4055"/>
                  </a:cubicBezTo>
                  <a:cubicBezTo>
                    <a:pt x="1" y="4055"/>
                    <a:pt x="1" y="9681"/>
                    <a:pt x="1" y="11132"/>
                  </a:cubicBezTo>
                  <a:cubicBezTo>
                    <a:pt x="1" y="12040"/>
                    <a:pt x="485" y="12100"/>
                    <a:pt x="848" y="12463"/>
                  </a:cubicBezTo>
                  <a:cubicBezTo>
                    <a:pt x="1271" y="12765"/>
                    <a:pt x="2904" y="13733"/>
                    <a:pt x="3811" y="14338"/>
                  </a:cubicBezTo>
                  <a:cubicBezTo>
                    <a:pt x="4050" y="14481"/>
                    <a:pt x="4269" y="14540"/>
                    <a:pt x="4473" y="14540"/>
                  </a:cubicBezTo>
                  <a:cubicBezTo>
                    <a:pt x="4788" y="14540"/>
                    <a:pt x="5067" y="14401"/>
                    <a:pt x="5324" y="14217"/>
                  </a:cubicBezTo>
                  <a:lnTo>
                    <a:pt x="8469" y="12403"/>
                  </a:lnTo>
                  <a:cubicBezTo>
                    <a:pt x="9074" y="12040"/>
                    <a:pt x="9014" y="11798"/>
                    <a:pt x="8953" y="11132"/>
                  </a:cubicBezTo>
                  <a:cubicBezTo>
                    <a:pt x="8893" y="10467"/>
                    <a:pt x="9014" y="3813"/>
                    <a:pt x="8953" y="3269"/>
                  </a:cubicBezTo>
                  <a:cubicBezTo>
                    <a:pt x="8893" y="2724"/>
                    <a:pt x="8953" y="2664"/>
                    <a:pt x="8651" y="2422"/>
                  </a:cubicBezTo>
                  <a:cubicBezTo>
                    <a:pt x="8348" y="2240"/>
                    <a:pt x="6171" y="1091"/>
                    <a:pt x="5384" y="426"/>
                  </a:cubicBezTo>
                  <a:cubicBezTo>
                    <a:pt x="5015" y="113"/>
                    <a:pt x="4752" y="1"/>
                    <a:pt x="4534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8"/>
            <p:cNvSpPr/>
            <p:nvPr/>
          </p:nvSpPr>
          <p:spPr>
            <a:xfrm>
              <a:off x="1795700" y="3017575"/>
              <a:ext cx="226875" cy="361375"/>
            </a:xfrm>
            <a:custGeom>
              <a:avLst/>
              <a:gdLst/>
              <a:ahLst/>
              <a:cxnLst/>
              <a:rect l="l" t="t" r="r" b="b"/>
              <a:pathLst>
                <a:path w="9075" h="14455" extrusionOk="0">
                  <a:moveTo>
                    <a:pt x="4514" y="1"/>
                  </a:moveTo>
                  <a:cubicBezTo>
                    <a:pt x="4277" y="1"/>
                    <a:pt x="4091" y="126"/>
                    <a:pt x="3872" y="251"/>
                  </a:cubicBezTo>
                  <a:cubicBezTo>
                    <a:pt x="3449" y="553"/>
                    <a:pt x="1392" y="1823"/>
                    <a:pt x="606" y="2307"/>
                  </a:cubicBezTo>
                  <a:cubicBezTo>
                    <a:pt x="61" y="2610"/>
                    <a:pt x="1" y="3154"/>
                    <a:pt x="1" y="4001"/>
                  </a:cubicBezTo>
                  <a:cubicBezTo>
                    <a:pt x="1" y="4001"/>
                    <a:pt x="1" y="9627"/>
                    <a:pt x="1" y="11018"/>
                  </a:cubicBezTo>
                  <a:cubicBezTo>
                    <a:pt x="1" y="11986"/>
                    <a:pt x="485" y="12046"/>
                    <a:pt x="908" y="12349"/>
                  </a:cubicBezTo>
                  <a:cubicBezTo>
                    <a:pt x="1331" y="12711"/>
                    <a:pt x="2965" y="13679"/>
                    <a:pt x="3811" y="14224"/>
                  </a:cubicBezTo>
                  <a:cubicBezTo>
                    <a:pt x="4052" y="14392"/>
                    <a:pt x="4273" y="14455"/>
                    <a:pt x="4478" y="14455"/>
                  </a:cubicBezTo>
                  <a:cubicBezTo>
                    <a:pt x="4791" y="14455"/>
                    <a:pt x="5068" y="14309"/>
                    <a:pt x="5324" y="14163"/>
                  </a:cubicBezTo>
                  <a:lnTo>
                    <a:pt x="8409" y="12288"/>
                  </a:lnTo>
                  <a:cubicBezTo>
                    <a:pt x="9074" y="11925"/>
                    <a:pt x="9014" y="11683"/>
                    <a:pt x="8953" y="11078"/>
                  </a:cubicBezTo>
                  <a:cubicBezTo>
                    <a:pt x="8893" y="10413"/>
                    <a:pt x="9014" y="3820"/>
                    <a:pt x="8953" y="3275"/>
                  </a:cubicBezTo>
                  <a:cubicBezTo>
                    <a:pt x="8893" y="2670"/>
                    <a:pt x="8953" y="2610"/>
                    <a:pt x="8651" y="2428"/>
                  </a:cubicBezTo>
                  <a:cubicBezTo>
                    <a:pt x="8348" y="2186"/>
                    <a:pt x="6110" y="1098"/>
                    <a:pt x="5384" y="432"/>
                  </a:cubicBezTo>
                  <a:cubicBezTo>
                    <a:pt x="5004" y="110"/>
                    <a:pt x="4737" y="1"/>
                    <a:pt x="4514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8"/>
            <p:cNvSpPr/>
            <p:nvPr/>
          </p:nvSpPr>
          <p:spPr>
            <a:xfrm>
              <a:off x="1797225" y="3018550"/>
              <a:ext cx="223825" cy="359350"/>
            </a:xfrm>
            <a:custGeom>
              <a:avLst/>
              <a:gdLst/>
              <a:ahLst/>
              <a:cxnLst/>
              <a:rect l="l" t="t" r="r" b="b"/>
              <a:pathLst>
                <a:path w="8953" h="14374" extrusionOk="0">
                  <a:moveTo>
                    <a:pt x="4431" y="0"/>
                  </a:moveTo>
                  <a:cubicBezTo>
                    <a:pt x="4204" y="0"/>
                    <a:pt x="4023" y="121"/>
                    <a:pt x="3811" y="272"/>
                  </a:cubicBezTo>
                  <a:cubicBezTo>
                    <a:pt x="3388" y="514"/>
                    <a:pt x="1331" y="1784"/>
                    <a:pt x="545" y="2329"/>
                  </a:cubicBezTo>
                  <a:cubicBezTo>
                    <a:pt x="61" y="2631"/>
                    <a:pt x="0" y="3115"/>
                    <a:pt x="0" y="3962"/>
                  </a:cubicBezTo>
                  <a:lnTo>
                    <a:pt x="0" y="10979"/>
                  </a:lnTo>
                  <a:cubicBezTo>
                    <a:pt x="0" y="11886"/>
                    <a:pt x="424" y="11947"/>
                    <a:pt x="847" y="12310"/>
                  </a:cubicBezTo>
                  <a:cubicBezTo>
                    <a:pt x="1270" y="12612"/>
                    <a:pt x="2904" y="13580"/>
                    <a:pt x="3750" y="14124"/>
                  </a:cubicBezTo>
                  <a:cubicBezTo>
                    <a:pt x="4005" y="14302"/>
                    <a:pt x="4238" y="14373"/>
                    <a:pt x="4454" y="14373"/>
                  </a:cubicBezTo>
                  <a:cubicBezTo>
                    <a:pt x="4752" y="14373"/>
                    <a:pt x="5017" y="14239"/>
                    <a:pt x="5263" y="14064"/>
                  </a:cubicBezTo>
                  <a:lnTo>
                    <a:pt x="8348" y="12249"/>
                  </a:lnTo>
                  <a:cubicBezTo>
                    <a:pt x="8953" y="11886"/>
                    <a:pt x="8892" y="11644"/>
                    <a:pt x="8892" y="10979"/>
                  </a:cubicBezTo>
                  <a:cubicBezTo>
                    <a:pt x="8832" y="10313"/>
                    <a:pt x="8892" y="3781"/>
                    <a:pt x="8892" y="3236"/>
                  </a:cubicBezTo>
                  <a:cubicBezTo>
                    <a:pt x="8832" y="2692"/>
                    <a:pt x="8832" y="2631"/>
                    <a:pt x="8529" y="2389"/>
                  </a:cubicBezTo>
                  <a:cubicBezTo>
                    <a:pt x="8287" y="2208"/>
                    <a:pt x="6049" y="1059"/>
                    <a:pt x="5323" y="454"/>
                  </a:cubicBezTo>
                  <a:cubicBezTo>
                    <a:pt x="4930" y="121"/>
                    <a:pt x="4658" y="0"/>
                    <a:pt x="4431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8"/>
            <p:cNvSpPr/>
            <p:nvPr/>
          </p:nvSpPr>
          <p:spPr>
            <a:xfrm>
              <a:off x="1797225" y="3019100"/>
              <a:ext cx="223825" cy="357700"/>
            </a:xfrm>
            <a:custGeom>
              <a:avLst/>
              <a:gdLst/>
              <a:ahLst/>
              <a:cxnLst/>
              <a:rect l="l" t="t" r="r" b="b"/>
              <a:pathLst>
                <a:path w="8953" h="14308" extrusionOk="0">
                  <a:moveTo>
                    <a:pt x="4453" y="0"/>
                  </a:moveTo>
                  <a:cubicBezTo>
                    <a:pt x="4216" y="0"/>
                    <a:pt x="4030" y="125"/>
                    <a:pt x="3811" y="250"/>
                  </a:cubicBezTo>
                  <a:cubicBezTo>
                    <a:pt x="3388" y="553"/>
                    <a:pt x="1391" y="1823"/>
                    <a:pt x="545" y="2307"/>
                  </a:cubicBezTo>
                  <a:cubicBezTo>
                    <a:pt x="61" y="2609"/>
                    <a:pt x="0" y="3093"/>
                    <a:pt x="0" y="3940"/>
                  </a:cubicBezTo>
                  <a:lnTo>
                    <a:pt x="0" y="10957"/>
                  </a:lnTo>
                  <a:cubicBezTo>
                    <a:pt x="0" y="11864"/>
                    <a:pt x="484" y="11925"/>
                    <a:pt x="847" y="12227"/>
                  </a:cubicBezTo>
                  <a:cubicBezTo>
                    <a:pt x="1270" y="12590"/>
                    <a:pt x="2904" y="13558"/>
                    <a:pt x="3750" y="14102"/>
                  </a:cubicBezTo>
                  <a:cubicBezTo>
                    <a:pt x="3997" y="14250"/>
                    <a:pt x="4223" y="14307"/>
                    <a:pt x="4433" y="14307"/>
                  </a:cubicBezTo>
                  <a:cubicBezTo>
                    <a:pt x="4739" y="14307"/>
                    <a:pt x="5012" y="14185"/>
                    <a:pt x="5263" y="14042"/>
                  </a:cubicBezTo>
                  <a:lnTo>
                    <a:pt x="8348" y="12167"/>
                  </a:lnTo>
                  <a:cubicBezTo>
                    <a:pt x="8953" y="11804"/>
                    <a:pt x="8892" y="11622"/>
                    <a:pt x="8832" y="10957"/>
                  </a:cubicBezTo>
                  <a:cubicBezTo>
                    <a:pt x="8771" y="10291"/>
                    <a:pt x="8892" y="3759"/>
                    <a:pt x="8832" y="3214"/>
                  </a:cubicBezTo>
                  <a:cubicBezTo>
                    <a:pt x="8771" y="2670"/>
                    <a:pt x="8832" y="2609"/>
                    <a:pt x="8529" y="2428"/>
                  </a:cubicBezTo>
                  <a:cubicBezTo>
                    <a:pt x="8227" y="2186"/>
                    <a:pt x="6049" y="1097"/>
                    <a:pt x="5323" y="432"/>
                  </a:cubicBezTo>
                  <a:cubicBezTo>
                    <a:pt x="4943" y="110"/>
                    <a:pt x="4676" y="0"/>
                    <a:pt x="4453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8"/>
            <p:cNvSpPr/>
            <p:nvPr/>
          </p:nvSpPr>
          <p:spPr>
            <a:xfrm>
              <a:off x="1798725" y="3020600"/>
              <a:ext cx="220825" cy="355350"/>
            </a:xfrm>
            <a:custGeom>
              <a:avLst/>
              <a:gdLst/>
              <a:ahLst/>
              <a:cxnLst/>
              <a:rect l="l" t="t" r="r" b="b"/>
              <a:pathLst>
                <a:path w="8833" h="14214" extrusionOk="0">
                  <a:moveTo>
                    <a:pt x="4385" y="1"/>
                  </a:moveTo>
                  <a:cubicBezTo>
                    <a:pt x="4156" y="1"/>
                    <a:pt x="3970" y="126"/>
                    <a:pt x="3751" y="251"/>
                  </a:cubicBezTo>
                  <a:cubicBezTo>
                    <a:pt x="3328" y="493"/>
                    <a:pt x="1331" y="1763"/>
                    <a:pt x="545" y="2247"/>
                  </a:cubicBezTo>
                  <a:cubicBezTo>
                    <a:pt x="1" y="2610"/>
                    <a:pt x="1" y="3094"/>
                    <a:pt x="1" y="3941"/>
                  </a:cubicBezTo>
                  <a:cubicBezTo>
                    <a:pt x="1" y="3941"/>
                    <a:pt x="1" y="9445"/>
                    <a:pt x="1" y="10836"/>
                  </a:cubicBezTo>
                  <a:cubicBezTo>
                    <a:pt x="1" y="11744"/>
                    <a:pt x="424" y="11865"/>
                    <a:pt x="847" y="12167"/>
                  </a:cubicBezTo>
                  <a:cubicBezTo>
                    <a:pt x="1210" y="12469"/>
                    <a:pt x="2844" y="13437"/>
                    <a:pt x="3690" y="13982"/>
                  </a:cubicBezTo>
                  <a:cubicBezTo>
                    <a:pt x="3931" y="14150"/>
                    <a:pt x="4152" y="14213"/>
                    <a:pt x="4357" y="14213"/>
                  </a:cubicBezTo>
                  <a:cubicBezTo>
                    <a:pt x="4670" y="14213"/>
                    <a:pt x="4947" y="14067"/>
                    <a:pt x="5203" y="13921"/>
                  </a:cubicBezTo>
                  <a:lnTo>
                    <a:pt x="8227" y="12107"/>
                  </a:lnTo>
                  <a:cubicBezTo>
                    <a:pt x="8832" y="11744"/>
                    <a:pt x="8832" y="11502"/>
                    <a:pt x="8772" y="10897"/>
                  </a:cubicBezTo>
                  <a:cubicBezTo>
                    <a:pt x="8711" y="10231"/>
                    <a:pt x="8832" y="3759"/>
                    <a:pt x="8772" y="3215"/>
                  </a:cubicBezTo>
                  <a:cubicBezTo>
                    <a:pt x="8711" y="2670"/>
                    <a:pt x="8711" y="2610"/>
                    <a:pt x="8469" y="2368"/>
                  </a:cubicBezTo>
                  <a:cubicBezTo>
                    <a:pt x="8167" y="2186"/>
                    <a:pt x="5989" y="1098"/>
                    <a:pt x="5203" y="432"/>
                  </a:cubicBezTo>
                  <a:cubicBezTo>
                    <a:pt x="4852" y="110"/>
                    <a:pt x="4600" y="1"/>
                    <a:pt x="4385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8"/>
            <p:cNvSpPr/>
            <p:nvPr/>
          </p:nvSpPr>
          <p:spPr>
            <a:xfrm>
              <a:off x="1798725" y="3021375"/>
              <a:ext cx="220825" cy="353825"/>
            </a:xfrm>
            <a:custGeom>
              <a:avLst/>
              <a:gdLst/>
              <a:ahLst/>
              <a:cxnLst/>
              <a:rect l="l" t="t" r="r" b="b"/>
              <a:pathLst>
                <a:path w="8833" h="14153" extrusionOk="0">
                  <a:moveTo>
                    <a:pt x="4385" y="0"/>
                  </a:moveTo>
                  <a:cubicBezTo>
                    <a:pt x="4156" y="0"/>
                    <a:pt x="3970" y="124"/>
                    <a:pt x="3751" y="280"/>
                  </a:cubicBezTo>
                  <a:cubicBezTo>
                    <a:pt x="3328" y="522"/>
                    <a:pt x="1331" y="1792"/>
                    <a:pt x="545" y="2276"/>
                  </a:cubicBezTo>
                  <a:cubicBezTo>
                    <a:pt x="61" y="2579"/>
                    <a:pt x="1" y="3063"/>
                    <a:pt x="1" y="3910"/>
                  </a:cubicBezTo>
                  <a:lnTo>
                    <a:pt x="1" y="10805"/>
                  </a:lnTo>
                  <a:cubicBezTo>
                    <a:pt x="1" y="11713"/>
                    <a:pt x="424" y="11773"/>
                    <a:pt x="847" y="12136"/>
                  </a:cubicBezTo>
                  <a:cubicBezTo>
                    <a:pt x="1271" y="12438"/>
                    <a:pt x="2844" y="13346"/>
                    <a:pt x="3690" y="13951"/>
                  </a:cubicBezTo>
                  <a:cubicBezTo>
                    <a:pt x="3929" y="14094"/>
                    <a:pt x="4148" y="14152"/>
                    <a:pt x="4352" y="14152"/>
                  </a:cubicBezTo>
                  <a:cubicBezTo>
                    <a:pt x="4667" y="14152"/>
                    <a:pt x="4946" y="14013"/>
                    <a:pt x="5203" y="13830"/>
                  </a:cubicBezTo>
                  <a:lnTo>
                    <a:pt x="8227" y="12015"/>
                  </a:lnTo>
                  <a:cubicBezTo>
                    <a:pt x="8832" y="11652"/>
                    <a:pt x="8772" y="11471"/>
                    <a:pt x="8711" y="10805"/>
                  </a:cubicBezTo>
                  <a:cubicBezTo>
                    <a:pt x="8711" y="10200"/>
                    <a:pt x="8772" y="3728"/>
                    <a:pt x="8711" y="3184"/>
                  </a:cubicBezTo>
                  <a:cubicBezTo>
                    <a:pt x="8711" y="2639"/>
                    <a:pt x="8711" y="2579"/>
                    <a:pt x="8409" y="2397"/>
                  </a:cubicBezTo>
                  <a:cubicBezTo>
                    <a:pt x="8167" y="2155"/>
                    <a:pt x="5989" y="1067"/>
                    <a:pt x="5203" y="401"/>
                  </a:cubicBezTo>
                  <a:cubicBezTo>
                    <a:pt x="4852" y="109"/>
                    <a:pt x="4600" y="0"/>
                    <a:pt x="4385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8"/>
            <p:cNvSpPr/>
            <p:nvPr/>
          </p:nvSpPr>
          <p:spPr>
            <a:xfrm>
              <a:off x="1798725" y="3022125"/>
              <a:ext cx="220825" cy="351650"/>
            </a:xfrm>
            <a:custGeom>
              <a:avLst/>
              <a:gdLst/>
              <a:ahLst/>
              <a:cxnLst/>
              <a:rect l="l" t="t" r="r" b="b"/>
              <a:pathLst>
                <a:path w="8833" h="14066" extrusionOk="0">
                  <a:moveTo>
                    <a:pt x="4385" y="0"/>
                  </a:moveTo>
                  <a:cubicBezTo>
                    <a:pt x="4156" y="0"/>
                    <a:pt x="3970" y="125"/>
                    <a:pt x="3751" y="250"/>
                  </a:cubicBezTo>
                  <a:cubicBezTo>
                    <a:pt x="3388" y="553"/>
                    <a:pt x="1331" y="1762"/>
                    <a:pt x="545" y="2246"/>
                  </a:cubicBezTo>
                  <a:cubicBezTo>
                    <a:pt x="61" y="2549"/>
                    <a:pt x="1" y="3033"/>
                    <a:pt x="1" y="3880"/>
                  </a:cubicBezTo>
                  <a:cubicBezTo>
                    <a:pt x="1" y="3880"/>
                    <a:pt x="1" y="9384"/>
                    <a:pt x="1" y="10775"/>
                  </a:cubicBezTo>
                  <a:cubicBezTo>
                    <a:pt x="1" y="11683"/>
                    <a:pt x="485" y="11743"/>
                    <a:pt x="847" y="12046"/>
                  </a:cubicBezTo>
                  <a:cubicBezTo>
                    <a:pt x="1271" y="12348"/>
                    <a:pt x="2844" y="13316"/>
                    <a:pt x="3690" y="13860"/>
                  </a:cubicBezTo>
                  <a:cubicBezTo>
                    <a:pt x="3937" y="14008"/>
                    <a:pt x="4163" y="14065"/>
                    <a:pt x="4369" y="14065"/>
                  </a:cubicBezTo>
                  <a:cubicBezTo>
                    <a:pt x="4669" y="14065"/>
                    <a:pt x="4927" y="13943"/>
                    <a:pt x="5142" y="13800"/>
                  </a:cubicBezTo>
                  <a:lnTo>
                    <a:pt x="8227" y="11985"/>
                  </a:lnTo>
                  <a:cubicBezTo>
                    <a:pt x="8832" y="11622"/>
                    <a:pt x="8772" y="11441"/>
                    <a:pt x="8711" y="10775"/>
                  </a:cubicBezTo>
                  <a:cubicBezTo>
                    <a:pt x="8651" y="10110"/>
                    <a:pt x="8772" y="3698"/>
                    <a:pt x="8711" y="3154"/>
                  </a:cubicBezTo>
                  <a:cubicBezTo>
                    <a:pt x="8651" y="2609"/>
                    <a:pt x="8711" y="2549"/>
                    <a:pt x="8409" y="2367"/>
                  </a:cubicBezTo>
                  <a:cubicBezTo>
                    <a:pt x="8106" y="2186"/>
                    <a:pt x="5989" y="1097"/>
                    <a:pt x="5203" y="432"/>
                  </a:cubicBezTo>
                  <a:cubicBezTo>
                    <a:pt x="4852" y="110"/>
                    <a:pt x="4600" y="0"/>
                    <a:pt x="4385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8"/>
            <p:cNvSpPr/>
            <p:nvPr/>
          </p:nvSpPr>
          <p:spPr>
            <a:xfrm>
              <a:off x="1750325" y="2940850"/>
              <a:ext cx="319125" cy="515050"/>
            </a:xfrm>
            <a:custGeom>
              <a:avLst/>
              <a:gdLst/>
              <a:ahLst/>
              <a:cxnLst/>
              <a:rect l="l" t="t" r="r" b="b"/>
              <a:pathLst>
                <a:path w="12765" h="20602" extrusionOk="0">
                  <a:moveTo>
                    <a:pt x="6299" y="0"/>
                  </a:moveTo>
                  <a:cubicBezTo>
                    <a:pt x="5971" y="0"/>
                    <a:pt x="5724" y="170"/>
                    <a:pt x="5445" y="356"/>
                  </a:cubicBezTo>
                  <a:cubicBezTo>
                    <a:pt x="4840" y="779"/>
                    <a:pt x="1937" y="2594"/>
                    <a:pt x="787" y="3320"/>
                  </a:cubicBezTo>
                  <a:cubicBezTo>
                    <a:pt x="61" y="3743"/>
                    <a:pt x="1" y="4469"/>
                    <a:pt x="1" y="5679"/>
                  </a:cubicBezTo>
                  <a:lnTo>
                    <a:pt x="1" y="15720"/>
                  </a:lnTo>
                  <a:cubicBezTo>
                    <a:pt x="1" y="17051"/>
                    <a:pt x="666" y="17111"/>
                    <a:pt x="1211" y="17595"/>
                  </a:cubicBezTo>
                  <a:cubicBezTo>
                    <a:pt x="1816" y="18079"/>
                    <a:pt x="4114" y="19470"/>
                    <a:pt x="5324" y="20257"/>
                  </a:cubicBezTo>
                  <a:cubicBezTo>
                    <a:pt x="5674" y="20506"/>
                    <a:pt x="6003" y="20601"/>
                    <a:pt x="6307" y="20601"/>
                  </a:cubicBezTo>
                  <a:cubicBezTo>
                    <a:pt x="6739" y="20601"/>
                    <a:pt x="7122" y="20409"/>
                    <a:pt x="7441" y="20196"/>
                  </a:cubicBezTo>
                  <a:lnTo>
                    <a:pt x="11857" y="17535"/>
                  </a:lnTo>
                  <a:cubicBezTo>
                    <a:pt x="12764" y="17051"/>
                    <a:pt x="12704" y="16688"/>
                    <a:pt x="12643" y="15780"/>
                  </a:cubicBezTo>
                  <a:cubicBezTo>
                    <a:pt x="12522" y="14813"/>
                    <a:pt x="12704" y="5376"/>
                    <a:pt x="12643" y="4590"/>
                  </a:cubicBezTo>
                  <a:cubicBezTo>
                    <a:pt x="12522" y="3804"/>
                    <a:pt x="12583" y="3743"/>
                    <a:pt x="12159" y="3441"/>
                  </a:cubicBezTo>
                  <a:cubicBezTo>
                    <a:pt x="11736" y="3138"/>
                    <a:pt x="8651" y="1566"/>
                    <a:pt x="7562" y="598"/>
                  </a:cubicBezTo>
                  <a:cubicBezTo>
                    <a:pt x="7001" y="155"/>
                    <a:pt x="6613" y="0"/>
                    <a:pt x="6299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8"/>
            <p:cNvSpPr/>
            <p:nvPr/>
          </p:nvSpPr>
          <p:spPr>
            <a:xfrm>
              <a:off x="1804775" y="3162900"/>
              <a:ext cx="186025" cy="143800"/>
            </a:xfrm>
            <a:custGeom>
              <a:avLst/>
              <a:gdLst/>
              <a:ahLst/>
              <a:cxnLst/>
              <a:rect l="l" t="t" r="r" b="b"/>
              <a:pathLst>
                <a:path w="7441" h="5752" extrusionOk="0">
                  <a:moveTo>
                    <a:pt x="3550" y="1"/>
                  </a:moveTo>
                  <a:cubicBezTo>
                    <a:pt x="1560" y="1"/>
                    <a:pt x="1" y="1249"/>
                    <a:pt x="1" y="2785"/>
                  </a:cubicBezTo>
                  <a:cubicBezTo>
                    <a:pt x="1" y="4418"/>
                    <a:pt x="1634" y="5689"/>
                    <a:pt x="3690" y="5749"/>
                  </a:cubicBezTo>
                  <a:cubicBezTo>
                    <a:pt x="3738" y="5751"/>
                    <a:pt x="3785" y="5751"/>
                    <a:pt x="3831" y="5751"/>
                  </a:cubicBezTo>
                  <a:cubicBezTo>
                    <a:pt x="5824" y="5751"/>
                    <a:pt x="7441" y="4502"/>
                    <a:pt x="7441" y="2906"/>
                  </a:cubicBezTo>
                  <a:cubicBezTo>
                    <a:pt x="7441" y="1333"/>
                    <a:pt x="5747" y="3"/>
                    <a:pt x="3690" y="3"/>
                  </a:cubicBezTo>
                  <a:cubicBezTo>
                    <a:pt x="3643" y="1"/>
                    <a:pt x="3596" y="1"/>
                    <a:pt x="3550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8"/>
            <p:cNvSpPr/>
            <p:nvPr/>
          </p:nvSpPr>
          <p:spPr>
            <a:xfrm>
              <a:off x="2117800" y="3209775"/>
              <a:ext cx="193600" cy="146825"/>
            </a:xfrm>
            <a:custGeom>
              <a:avLst/>
              <a:gdLst/>
              <a:ahLst/>
              <a:cxnLst/>
              <a:rect l="l" t="t" r="r" b="b"/>
              <a:pathLst>
                <a:path w="7744" h="5873" extrusionOk="0">
                  <a:moveTo>
                    <a:pt x="3727" y="1"/>
                  </a:moveTo>
                  <a:cubicBezTo>
                    <a:pt x="1676" y="1"/>
                    <a:pt x="1" y="1250"/>
                    <a:pt x="1" y="2846"/>
                  </a:cubicBezTo>
                  <a:cubicBezTo>
                    <a:pt x="1" y="4479"/>
                    <a:pt x="1755" y="5810"/>
                    <a:pt x="3872" y="5870"/>
                  </a:cubicBezTo>
                  <a:cubicBezTo>
                    <a:pt x="3919" y="5872"/>
                    <a:pt x="3965" y="5872"/>
                    <a:pt x="4011" y="5872"/>
                  </a:cubicBezTo>
                  <a:cubicBezTo>
                    <a:pt x="6065" y="5872"/>
                    <a:pt x="7743" y="4564"/>
                    <a:pt x="7743" y="2967"/>
                  </a:cubicBezTo>
                  <a:cubicBezTo>
                    <a:pt x="7743" y="1334"/>
                    <a:pt x="5989" y="3"/>
                    <a:pt x="3872" y="3"/>
                  </a:cubicBezTo>
                  <a:cubicBezTo>
                    <a:pt x="3824" y="2"/>
                    <a:pt x="3775" y="1"/>
                    <a:pt x="3727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8"/>
            <p:cNvSpPr/>
            <p:nvPr/>
          </p:nvSpPr>
          <p:spPr>
            <a:xfrm>
              <a:off x="2359775" y="2929450"/>
              <a:ext cx="347825" cy="511650"/>
            </a:xfrm>
            <a:custGeom>
              <a:avLst/>
              <a:gdLst/>
              <a:ahLst/>
              <a:cxnLst/>
              <a:rect l="l" t="t" r="r" b="b"/>
              <a:pathLst>
                <a:path w="13913" h="20466" extrusionOk="0">
                  <a:moveTo>
                    <a:pt x="5895" y="0"/>
                  </a:moveTo>
                  <a:cubicBezTo>
                    <a:pt x="5551" y="0"/>
                    <a:pt x="5312" y="194"/>
                    <a:pt x="5021" y="388"/>
                  </a:cubicBezTo>
                  <a:cubicBezTo>
                    <a:pt x="4476" y="812"/>
                    <a:pt x="1694" y="2687"/>
                    <a:pt x="665" y="3413"/>
                  </a:cubicBezTo>
                  <a:cubicBezTo>
                    <a:pt x="0" y="3897"/>
                    <a:pt x="0" y="4562"/>
                    <a:pt x="61" y="5772"/>
                  </a:cubicBezTo>
                  <a:cubicBezTo>
                    <a:pt x="61" y="5772"/>
                    <a:pt x="847" y="13756"/>
                    <a:pt x="1028" y="15753"/>
                  </a:cubicBezTo>
                  <a:cubicBezTo>
                    <a:pt x="1149" y="17083"/>
                    <a:pt x="1815" y="17144"/>
                    <a:pt x="2420" y="17628"/>
                  </a:cubicBezTo>
                  <a:cubicBezTo>
                    <a:pt x="3025" y="18051"/>
                    <a:pt x="5444" y="19382"/>
                    <a:pt x="6775" y="20168"/>
                  </a:cubicBezTo>
                  <a:cubicBezTo>
                    <a:pt x="7132" y="20382"/>
                    <a:pt x="7451" y="20465"/>
                    <a:pt x="7740" y="20465"/>
                  </a:cubicBezTo>
                  <a:cubicBezTo>
                    <a:pt x="8187" y="20465"/>
                    <a:pt x="8562" y="20267"/>
                    <a:pt x="8892" y="20047"/>
                  </a:cubicBezTo>
                  <a:lnTo>
                    <a:pt x="13066" y="17325"/>
                  </a:lnTo>
                  <a:cubicBezTo>
                    <a:pt x="13913" y="16781"/>
                    <a:pt x="13792" y="16478"/>
                    <a:pt x="13610" y="15511"/>
                  </a:cubicBezTo>
                  <a:cubicBezTo>
                    <a:pt x="13489" y="14603"/>
                    <a:pt x="12703" y="5228"/>
                    <a:pt x="12582" y="4441"/>
                  </a:cubicBezTo>
                  <a:cubicBezTo>
                    <a:pt x="12400" y="3655"/>
                    <a:pt x="12461" y="3594"/>
                    <a:pt x="12037" y="3292"/>
                  </a:cubicBezTo>
                  <a:cubicBezTo>
                    <a:pt x="11553" y="2989"/>
                    <a:pt x="8287" y="1477"/>
                    <a:pt x="7138" y="570"/>
                  </a:cubicBezTo>
                  <a:cubicBezTo>
                    <a:pt x="6575" y="148"/>
                    <a:pt x="6195" y="0"/>
                    <a:pt x="589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8"/>
            <p:cNvSpPr/>
            <p:nvPr/>
          </p:nvSpPr>
          <p:spPr>
            <a:xfrm>
              <a:off x="2359775" y="2930425"/>
              <a:ext cx="346325" cy="509150"/>
            </a:xfrm>
            <a:custGeom>
              <a:avLst/>
              <a:gdLst/>
              <a:ahLst/>
              <a:cxnLst/>
              <a:rect l="l" t="t" r="r" b="b"/>
              <a:pathLst>
                <a:path w="13853" h="20366" extrusionOk="0">
                  <a:moveTo>
                    <a:pt x="5872" y="1"/>
                  </a:moveTo>
                  <a:cubicBezTo>
                    <a:pt x="5540" y="1"/>
                    <a:pt x="5305" y="189"/>
                    <a:pt x="5021" y="410"/>
                  </a:cubicBezTo>
                  <a:cubicBezTo>
                    <a:pt x="4476" y="773"/>
                    <a:pt x="1754" y="2648"/>
                    <a:pt x="665" y="3374"/>
                  </a:cubicBezTo>
                  <a:cubicBezTo>
                    <a:pt x="0" y="3858"/>
                    <a:pt x="0" y="4523"/>
                    <a:pt x="121" y="5793"/>
                  </a:cubicBezTo>
                  <a:cubicBezTo>
                    <a:pt x="121" y="5793"/>
                    <a:pt x="847" y="13717"/>
                    <a:pt x="1028" y="15714"/>
                  </a:cubicBezTo>
                  <a:cubicBezTo>
                    <a:pt x="1149" y="16984"/>
                    <a:pt x="1815" y="17105"/>
                    <a:pt x="2420" y="17528"/>
                  </a:cubicBezTo>
                  <a:cubicBezTo>
                    <a:pt x="3025" y="18012"/>
                    <a:pt x="5505" y="19343"/>
                    <a:pt x="6775" y="20069"/>
                  </a:cubicBezTo>
                  <a:cubicBezTo>
                    <a:pt x="7132" y="20283"/>
                    <a:pt x="7451" y="20366"/>
                    <a:pt x="7740" y="20366"/>
                  </a:cubicBezTo>
                  <a:cubicBezTo>
                    <a:pt x="8187" y="20366"/>
                    <a:pt x="8562" y="20168"/>
                    <a:pt x="8892" y="19948"/>
                  </a:cubicBezTo>
                  <a:lnTo>
                    <a:pt x="13005" y="17226"/>
                  </a:lnTo>
                  <a:cubicBezTo>
                    <a:pt x="13852" y="16681"/>
                    <a:pt x="13792" y="16379"/>
                    <a:pt x="13610" y="15472"/>
                  </a:cubicBezTo>
                  <a:cubicBezTo>
                    <a:pt x="13429" y="14504"/>
                    <a:pt x="12703" y="5189"/>
                    <a:pt x="12582" y="4402"/>
                  </a:cubicBezTo>
                  <a:cubicBezTo>
                    <a:pt x="12400" y="3676"/>
                    <a:pt x="12461" y="3555"/>
                    <a:pt x="11977" y="3253"/>
                  </a:cubicBezTo>
                  <a:cubicBezTo>
                    <a:pt x="11553" y="3011"/>
                    <a:pt x="8287" y="1499"/>
                    <a:pt x="7138" y="591"/>
                  </a:cubicBezTo>
                  <a:cubicBezTo>
                    <a:pt x="6560" y="158"/>
                    <a:pt x="6175" y="1"/>
                    <a:pt x="5872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8"/>
            <p:cNvSpPr/>
            <p:nvPr/>
          </p:nvSpPr>
          <p:spPr>
            <a:xfrm>
              <a:off x="2359775" y="2931550"/>
              <a:ext cx="346325" cy="507950"/>
            </a:xfrm>
            <a:custGeom>
              <a:avLst/>
              <a:gdLst/>
              <a:ahLst/>
              <a:cxnLst/>
              <a:rect l="l" t="t" r="r" b="b"/>
              <a:pathLst>
                <a:path w="13853" h="20318" extrusionOk="0">
                  <a:moveTo>
                    <a:pt x="5876" y="1"/>
                  </a:moveTo>
                  <a:cubicBezTo>
                    <a:pt x="5542" y="1"/>
                    <a:pt x="5306" y="175"/>
                    <a:pt x="5021" y="365"/>
                  </a:cubicBezTo>
                  <a:cubicBezTo>
                    <a:pt x="4476" y="788"/>
                    <a:pt x="1754" y="2603"/>
                    <a:pt x="726" y="3389"/>
                  </a:cubicBezTo>
                  <a:cubicBezTo>
                    <a:pt x="0" y="3813"/>
                    <a:pt x="0" y="4539"/>
                    <a:pt x="121" y="5748"/>
                  </a:cubicBezTo>
                  <a:cubicBezTo>
                    <a:pt x="121" y="5748"/>
                    <a:pt x="847" y="13672"/>
                    <a:pt x="1089" y="15608"/>
                  </a:cubicBezTo>
                  <a:cubicBezTo>
                    <a:pt x="1210" y="16939"/>
                    <a:pt x="1815" y="16999"/>
                    <a:pt x="2420" y="17483"/>
                  </a:cubicBezTo>
                  <a:cubicBezTo>
                    <a:pt x="3085" y="17907"/>
                    <a:pt x="5505" y="19237"/>
                    <a:pt x="6775" y="20024"/>
                  </a:cubicBezTo>
                  <a:cubicBezTo>
                    <a:pt x="7124" y="20233"/>
                    <a:pt x="7437" y="20317"/>
                    <a:pt x="7722" y="20317"/>
                  </a:cubicBezTo>
                  <a:cubicBezTo>
                    <a:pt x="8176" y="20317"/>
                    <a:pt x="8557" y="20103"/>
                    <a:pt x="8892" y="19842"/>
                  </a:cubicBezTo>
                  <a:lnTo>
                    <a:pt x="13005" y="17181"/>
                  </a:lnTo>
                  <a:cubicBezTo>
                    <a:pt x="13852" y="16636"/>
                    <a:pt x="13731" y="16334"/>
                    <a:pt x="13550" y="15366"/>
                  </a:cubicBezTo>
                  <a:cubicBezTo>
                    <a:pt x="13429" y="14459"/>
                    <a:pt x="12703" y="5204"/>
                    <a:pt x="12521" y="4418"/>
                  </a:cubicBezTo>
                  <a:cubicBezTo>
                    <a:pt x="12400" y="3631"/>
                    <a:pt x="12400" y="3510"/>
                    <a:pt x="11977" y="3268"/>
                  </a:cubicBezTo>
                  <a:cubicBezTo>
                    <a:pt x="11553" y="2966"/>
                    <a:pt x="8287" y="1454"/>
                    <a:pt x="7138" y="546"/>
                  </a:cubicBezTo>
                  <a:cubicBezTo>
                    <a:pt x="6562" y="144"/>
                    <a:pt x="6179" y="1"/>
                    <a:pt x="5876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8"/>
            <p:cNvSpPr/>
            <p:nvPr/>
          </p:nvSpPr>
          <p:spPr>
            <a:xfrm>
              <a:off x="2361275" y="2931950"/>
              <a:ext cx="343300" cy="506125"/>
            </a:xfrm>
            <a:custGeom>
              <a:avLst/>
              <a:gdLst/>
              <a:ahLst/>
              <a:cxnLst/>
              <a:rect l="l" t="t" r="r" b="b"/>
              <a:pathLst>
                <a:path w="13732" h="20245" extrusionOk="0">
                  <a:moveTo>
                    <a:pt x="5812" y="0"/>
                  </a:moveTo>
                  <a:cubicBezTo>
                    <a:pt x="5480" y="0"/>
                    <a:pt x="5245" y="188"/>
                    <a:pt x="4961" y="409"/>
                  </a:cubicBezTo>
                  <a:cubicBezTo>
                    <a:pt x="4416" y="772"/>
                    <a:pt x="1694" y="2647"/>
                    <a:pt x="666" y="3373"/>
                  </a:cubicBezTo>
                  <a:cubicBezTo>
                    <a:pt x="1" y="3857"/>
                    <a:pt x="1" y="4523"/>
                    <a:pt x="122" y="5732"/>
                  </a:cubicBezTo>
                  <a:cubicBezTo>
                    <a:pt x="122" y="5732"/>
                    <a:pt x="847" y="13596"/>
                    <a:pt x="1029" y="15592"/>
                  </a:cubicBezTo>
                  <a:cubicBezTo>
                    <a:pt x="1150" y="16862"/>
                    <a:pt x="1815" y="16983"/>
                    <a:pt x="2420" y="17407"/>
                  </a:cubicBezTo>
                  <a:cubicBezTo>
                    <a:pt x="3025" y="17891"/>
                    <a:pt x="5445" y="19161"/>
                    <a:pt x="6715" y="19947"/>
                  </a:cubicBezTo>
                  <a:cubicBezTo>
                    <a:pt x="7072" y="20161"/>
                    <a:pt x="7391" y="20244"/>
                    <a:pt x="7680" y="20244"/>
                  </a:cubicBezTo>
                  <a:cubicBezTo>
                    <a:pt x="8127" y="20244"/>
                    <a:pt x="8502" y="20047"/>
                    <a:pt x="8832" y="19826"/>
                  </a:cubicBezTo>
                  <a:lnTo>
                    <a:pt x="12945" y="17104"/>
                  </a:lnTo>
                  <a:cubicBezTo>
                    <a:pt x="13732" y="16620"/>
                    <a:pt x="13671" y="16257"/>
                    <a:pt x="13490" y="15350"/>
                  </a:cubicBezTo>
                  <a:cubicBezTo>
                    <a:pt x="13308" y="14443"/>
                    <a:pt x="12582" y="5188"/>
                    <a:pt x="12461" y="4402"/>
                  </a:cubicBezTo>
                  <a:cubicBezTo>
                    <a:pt x="12280" y="3615"/>
                    <a:pt x="12340" y="3555"/>
                    <a:pt x="11917" y="3252"/>
                  </a:cubicBezTo>
                  <a:cubicBezTo>
                    <a:pt x="11493" y="2950"/>
                    <a:pt x="8227" y="1498"/>
                    <a:pt x="7078" y="591"/>
                  </a:cubicBezTo>
                  <a:cubicBezTo>
                    <a:pt x="6500" y="157"/>
                    <a:pt x="6115" y="0"/>
                    <a:pt x="5812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8"/>
            <p:cNvSpPr/>
            <p:nvPr/>
          </p:nvSpPr>
          <p:spPr>
            <a:xfrm>
              <a:off x="2361275" y="2933450"/>
              <a:ext cx="343300" cy="503475"/>
            </a:xfrm>
            <a:custGeom>
              <a:avLst/>
              <a:gdLst/>
              <a:ahLst/>
              <a:cxnLst/>
              <a:rect l="l" t="t" r="r" b="b"/>
              <a:pathLst>
                <a:path w="13732" h="20139" extrusionOk="0">
                  <a:moveTo>
                    <a:pt x="5835" y="1"/>
                  </a:moveTo>
                  <a:cubicBezTo>
                    <a:pt x="5496" y="1"/>
                    <a:pt x="5245" y="189"/>
                    <a:pt x="4961" y="410"/>
                  </a:cubicBezTo>
                  <a:cubicBezTo>
                    <a:pt x="4416" y="773"/>
                    <a:pt x="1755" y="2587"/>
                    <a:pt x="666" y="3374"/>
                  </a:cubicBezTo>
                  <a:cubicBezTo>
                    <a:pt x="1" y="3797"/>
                    <a:pt x="1" y="4463"/>
                    <a:pt x="122" y="5672"/>
                  </a:cubicBezTo>
                  <a:cubicBezTo>
                    <a:pt x="122" y="5672"/>
                    <a:pt x="847" y="13536"/>
                    <a:pt x="1029" y="15532"/>
                  </a:cubicBezTo>
                  <a:cubicBezTo>
                    <a:pt x="1150" y="16802"/>
                    <a:pt x="1815" y="16863"/>
                    <a:pt x="2420" y="17347"/>
                  </a:cubicBezTo>
                  <a:cubicBezTo>
                    <a:pt x="3025" y="17770"/>
                    <a:pt x="5445" y="19101"/>
                    <a:pt x="6715" y="19887"/>
                  </a:cubicBezTo>
                  <a:cubicBezTo>
                    <a:pt x="7052" y="20067"/>
                    <a:pt x="7347" y="20138"/>
                    <a:pt x="7613" y="20138"/>
                  </a:cubicBezTo>
                  <a:cubicBezTo>
                    <a:pt x="8063" y="20138"/>
                    <a:pt x="8429" y="19934"/>
                    <a:pt x="8771" y="19706"/>
                  </a:cubicBezTo>
                  <a:lnTo>
                    <a:pt x="12885" y="17044"/>
                  </a:lnTo>
                  <a:cubicBezTo>
                    <a:pt x="13732" y="16500"/>
                    <a:pt x="13611" y="16197"/>
                    <a:pt x="13490" y="15290"/>
                  </a:cubicBezTo>
                  <a:cubicBezTo>
                    <a:pt x="13308" y="14383"/>
                    <a:pt x="12582" y="5128"/>
                    <a:pt x="12401" y="4342"/>
                  </a:cubicBezTo>
                  <a:cubicBezTo>
                    <a:pt x="12280" y="3616"/>
                    <a:pt x="12340" y="3495"/>
                    <a:pt x="11856" y="3253"/>
                  </a:cubicBezTo>
                  <a:cubicBezTo>
                    <a:pt x="11433" y="2950"/>
                    <a:pt x="8227" y="1438"/>
                    <a:pt x="7078" y="591"/>
                  </a:cubicBezTo>
                  <a:cubicBezTo>
                    <a:pt x="6529" y="158"/>
                    <a:pt x="6145" y="1"/>
                    <a:pt x="5835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8"/>
            <p:cNvSpPr/>
            <p:nvPr/>
          </p:nvSpPr>
          <p:spPr>
            <a:xfrm>
              <a:off x="2362800" y="2934575"/>
              <a:ext cx="341775" cy="501975"/>
            </a:xfrm>
            <a:custGeom>
              <a:avLst/>
              <a:gdLst/>
              <a:ahLst/>
              <a:cxnLst/>
              <a:rect l="l" t="t" r="r" b="b"/>
              <a:pathLst>
                <a:path w="13671" h="20079" extrusionOk="0">
                  <a:moveTo>
                    <a:pt x="5779" y="1"/>
                  </a:moveTo>
                  <a:cubicBezTo>
                    <a:pt x="5437" y="1"/>
                    <a:pt x="5185" y="175"/>
                    <a:pt x="4900" y="365"/>
                  </a:cubicBezTo>
                  <a:cubicBezTo>
                    <a:pt x="4355" y="788"/>
                    <a:pt x="1694" y="2603"/>
                    <a:pt x="665" y="3329"/>
                  </a:cubicBezTo>
                  <a:cubicBezTo>
                    <a:pt x="0" y="3813"/>
                    <a:pt x="0" y="4478"/>
                    <a:pt x="61" y="5688"/>
                  </a:cubicBezTo>
                  <a:cubicBezTo>
                    <a:pt x="61" y="5688"/>
                    <a:pt x="847" y="13491"/>
                    <a:pt x="1028" y="15427"/>
                  </a:cubicBezTo>
                  <a:cubicBezTo>
                    <a:pt x="1149" y="16757"/>
                    <a:pt x="1754" y="16818"/>
                    <a:pt x="2359" y="17241"/>
                  </a:cubicBezTo>
                  <a:cubicBezTo>
                    <a:pt x="2964" y="17725"/>
                    <a:pt x="5384" y="18995"/>
                    <a:pt x="6654" y="19782"/>
                  </a:cubicBezTo>
                  <a:cubicBezTo>
                    <a:pt x="7011" y="19996"/>
                    <a:pt x="7321" y="20079"/>
                    <a:pt x="7599" y="20079"/>
                  </a:cubicBezTo>
                  <a:cubicBezTo>
                    <a:pt x="8028" y="20079"/>
                    <a:pt x="8380" y="19881"/>
                    <a:pt x="8710" y="19661"/>
                  </a:cubicBezTo>
                  <a:lnTo>
                    <a:pt x="12824" y="16999"/>
                  </a:lnTo>
                  <a:cubicBezTo>
                    <a:pt x="13671" y="16455"/>
                    <a:pt x="13550" y="16152"/>
                    <a:pt x="13368" y="15245"/>
                  </a:cubicBezTo>
                  <a:cubicBezTo>
                    <a:pt x="13247" y="14277"/>
                    <a:pt x="12521" y="5083"/>
                    <a:pt x="12340" y="4357"/>
                  </a:cubicBezTo>
                  <a:cubicBezTo>
                    <a:pt x="12219" y="3571"/>
                    <a:pt x="12219" y="3510"/>
                    <a:pt x="11795" y="3208"/>
                  </a:cubicBezTo>
                  <a:cubicBezTo>
                    <a:pt x="11372" y="2905"/>
                    <a:pt x="8166" y="1454"/>
                    <a:pt x="7017" y="546"/>
                  </a:cubicBezTo>
                  <a:cubicBezTo>
                    <a:pt x="6470" y="144"/>
                    <a:pt x="6088" y="1"/>
                    <a:pt x="5779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8"/>
            <p:cNvSpPr/>
            <p:nvPr/>
          </p:nvSpPr>
          <p:spPr>
            <a:xfrm>
              <a:off x="2362800" y="2934975"/>
              <a:ext cx="340275" cy="500075"/>
            </a:xfrm>
            <a:custGeom>
              <a:avLst/>
              <a:gdLst/>
              <a:ahLst/>
              <a:cxnLst/>
              <a:rect l="l" t="t" r="r" b="b"/>
              <a:pathLst>
                <a:path w="13611" h="20003" extrusionOk="0">
                  <a:moveTo>
                    <a:pt x="5774" y="0"/>
                  </a:moveTo>
                  <a:cubicBezTo>
                    <a:pt x="5435" y="0"/>
                    <a:pt x="5184" y="188"/>
                    <a:pt x="4900" y="409"/>
                  </a:cubicBezTo>
                  <a:cubicBezTo>
                    <a:pt x="4355" y="772"/>
                    <a:pt x="1694" y="2587"/>
                    <a:pt x="665" y="3313"/>
                  </a:cubicBezTo>
                  <a:cubicBezTo>
                    <a:pt x="0" y="3797"/>
                    <a:pt x="0" y="4462"/>
                    <a:pt x="121" y="5672"/>
                  </a:cubicBezTo>
                  <a:cubicBezTo>
                    <a:pt x="121" y="5672"/>
                    <a:pt x="847" y="13475"/>
                    <a:pt x="1028" y="15411"/>
                  </a:cubicBezTo>
                  <a:cubicBezTo>
                    <a:pt x="1149" y="16681"/>
                    <a:pt x="1815" y="16741"/>
                    <a:pt x="2420" y="17225"/>
                  </a:cubicBezTo>
                  <a:cubicBezTo>
                    <a:pt x="3024" y="17649"/>
                    <a:pt x="5384" y="18979"/>
                    <a:pt x="6654" y="19705"/>
                  </a:cubicBezTo>
                  <a:cubicBezTo>
                    <a:pt x="7011" y="19919"/>
                    <a:pt x="7321" y="20002"/>
                    <a:pt x="7599" y="20002"/>
                  </a:cubicBezTo>
                  <a:cubicBezTo>
                    <a:pt x="8028" y="20002"/>
                    <a:pt x="8380" y="19805"/>
                    <a:pt x="8710" y="19584"/>
                  </a:cubicBezTo>
                  <a:lnTo>
                    <a:pt x="12824" y="16923"/>
                  </a:lnTo>
                  <a:cubicBezTo>
                    <a:pt x="13610" y="16378"/>
                    <a:pt x="13489" y="16076"/>
                    <a:pt x="13368" y="15169"/>
                  </a:cubicBezTo>
                  <a:cubicBezTo>
                    <a:pt x="13187" y="14261"/>
                    <a:pt x="12461" y="5127"/>
                    <a:pt x="12340" y="4341"/>
                  </a:cubicBezTo>
                  <a:cubicBezTo>
                    <a:pt x="12158" y="3615"/>
                    <a:pt x="12219" y="3494"/>
                    <a:pt x="11795" y="3192"/>
                  </a:cubicBezTo>
                  <a:cubicBezTo>
                    <a:pt x="11372" y="2950"/>
                    <a:pt x="8166" y="1438"/>
                    <a:pt x="7017" y="591"/>
                  </a:cubicBezTo>
                  <a:cubicBezTo>
                    <a:pt x="6468" y="157"/>
                    <a:pt x="6084" y="0"/>
                    <a:pt x="5774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8"/>
            <p:cNvSpPr/>
            <p:nvPr/>
          </p:nvSpPr>
          <p:spPr>
            <a:xfrm>
              <a:off x="2362800" y="2936100"/>
              <a:ext cx="340275" cy="498200"/>
            </a:xfrm>
            <a:custGeom>
              <a:avLst/>
              <a:gdLst/>
              <a:ahLst/>
              <a:cxnLst/>
              <a:rect l="l" t="t" r="r" b="b"/>
              <a:pathLst>
                <a:path w="13611" h="19928" extrusionOk="0">
                  <a:moveTo>
                    <a:pt x="5779" y="0"/>
                  </a:moveTo>
                  <a:cubicBezTo>
                    <a:pt x="5437" y="0"/>
                    <a:pt x="5185" y="174"/>
                    <a:pt x="4900" y="364"/>
                  </a:cubicBezTo>
                  <a:cubicBezTo>
                    <a:pt x="4416" y="788"/>
                    <a:pt x="1754" y="2602"/>
                    <a:pt x="665" y="3328"/>
                  </a:cubicBezTo>
                  <a:cubicBezTo>
                    <a:pt x="61" y="3752"/>
                    <a:pt x="0" y="4417"/>
                    <a:pt x="121" y="5627"/>
                  </a:cubicBezTo>
                  <a:cubicBezTo>
                    <a:pt x="121" y="5627"/>
                    <a:pt x="847" y="13430"/>
                    <a:pt x="1028" y="15366"/>
                  </a:cubicBezTo>
                  <a:cubicBezTo>
                    <a:pt x="1149" y="16636"/>
                    <a:pt x="1815" y="16696"/>
                    <a:pt x="2420" y="17120"/>
                  </a:cubicBezTo>
                  <a:cubicBezTo>
                    <a:pt x="3024" y="17604"/>
                    <a:pt x="5384" y="18874"/>
                    <a:pt x="6654" y="19660"/>
                  </a:cubicBezTo>
                  <a:cubicBezTo>
                    <a:pt x="7008" y="19849"/>
                    <a:pt x="7316" y="19928"/>
                    <a:pt x="7593" y="19928"/>
                  </a:cubicBezTo>
                  <a:cubicBezTo>
                    <a:pt x="8024" y="19928"/>
                    <a:pt x="8379" y="19737"/>
                    <a:pt x="8710" y="19479"/>
                  </a:cubicBezTo>
                  <a:lnTo>
                    <a:pt x="12763" y="16878"/>
                  </a:lnTo>
                  <a:cubicBezTo>
                    <a:pt x="13610" y="16333"/>
                    <a:pt x="13489" y="16031"/>
                    <a:pt x="13308" y="15124"/>
                  </a:cubicBezTo>
                  <a:cubicBezTo>
                    <a:pt x="13187" y="14216"/>
                    <a:pt x="12461" y="5082"/>
                    <a:pt x="12279" y="4357"/>
                  </a:cubicBezTo>
                  <a:cubicBezTo>
                    <a:pt x="12158" y="3570"/>
                    <a:pt x="12219" y="3510"/>
                    <a:pt x="11735" y="3207"/>
                  </a:cubicBezTo>
                  <a:cubicBezTo>
                    <a:pt x="11311" y="2905"/>
                    <a:pt x="8166" y="1453"/>
                    <a:pt x="7017" y="546"/>
                  </a:cubicBezTo>
                  <a:cubicBezTo>
                    <a:pt x="6470" y="143"/>
                    <a:pt x="6088" y="0"/>
                    <a:pt x="5779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8"/>
            <p:cNvSpPr/>
            <p:nvPr/>
          </p:nvSpPr>
          <p:spPr>
            <a:xfrm>
              <a:off x="2364300" y="2937000"/>
              <a:ext cx="337250" cy="496525"/>
            </a:xfrm>
            <a:custGeom>
              <a:avLst/>
              <a:gdLst/>
              <a:ahLst/>
              <a:cxnLst/>
              <a:rect l="l" t="t" r="r" b="b"/>
              <a:pathLst>
                <a:path w="13490" h="19861" extrusionOk="0">
                  <a:moveTo>
                    <a:pt x="5738" y="1"/>
                  </a:moveTo>
                  <a:cubicBezTo>
                    <a:pt x="5387" y="1"/>
                    <a:pt x="5131" y="195"/>
                    <a:pt x="4840" y="389"/>
                  </a:cubicBezTo>
                  <a:cubicBezTo>
                    <a:pt x="4356" y="752"/>
                    <a:pt x="1694" y="2566"/>
                    <a:pt x="666" y="3292"/>
                  </a:cubicBezTo>
                  <a:cubicBezTo>
                    <a:pt x="1" y="3776"/>
                    <a:pt x="1" y="4442"/>
                    <a:pt x="122" y="5591"/>
                  </a:cubicBezTo>
                  <a:cubicBezTo>
                    <a:pt x="122" y="5591"/>
                    <a:pt x="847" y="13333"/>
                    <a:pt x="1029" y="15269"/>
                  </a:cubicBezTo>
                  <a:cubicBezTo>
                    <a:pt x="1150" y="16539"/>
                    <a:pt x="1755" y="16660"/>
                    <a:pt x="2360" y="17084"/>
                  </a:cubicBezTo>
                  <a:cubicBezTo>
                    <a:pt x="2964" y="17507"/>
                    <a:pt x="5324" y="18838"/>
                    <a:pt x="6594" y="19564"/>
                  </a:cubicBezTo>
                  <a:cubicBezTo>
                    <a:pt x="6951" y="19778"/>
                    <a:pt x="7261" y="19861"/>
                    <a:pt x="7539" y="19861"/>
                  </a:cubicBezTo>
                  <a:cubicBezTo>
                    <a:pt x="7968" y="19861"/>
                    <a:pt x="8320" y="19663"/>
                    <a:pt x="8650" y="19443"/>
                  </a:cubicBezTo>
                  <a:lnTo>
                    <a:pt x="12703" y="16781"/>
                  </a:lnTo>
                  <a:cubicBezTo>
                    <a:pt x="13490" y="16297"/>
                    <a:pt x="13429" y="15995"/>
                    <a:pt x="13248" y="15088"/>
                  </a:cubicBezTo>
                  <a:cubicBezTo>
                    <a:pt x="13066" y="14120"/>
                    <a:pt x="12340" y="5046"/>
                    <a:pt x="12219" y="4321"/>
                  </a:cubicBezTo>
                  <a:cubicBezTo>
                    <a:pt x="12098" y="3534"/>
                    <a:pt x="12098" y="3474"/>
                    <a:pt x="11675" y="3171"/>
                  </a:cubicBezTo>
                  <a:cubicBezTo>
                    <a:pt x="11251" y="2929"/>
                    <a:pt x="8106" y="1478"/>
                    <a:pt x="6957" y="570"/>
                  </a:cubicBezTo>
                  <a:cubicBezTo>
                    <a:pt x="6422" y="148"/>
                    <a:pt x="6044" y="1"/>
                    <a:pt x="5738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8"/>
            <p:cNvSpPr/>
            <p:nvPr/>
          </p:nvSpPr>
          <p:spPr>
            <a:xfrm>
              <a:off x="2364300" y="2938000"/>
              <a:ext cx="337250" cy="494025"/>
            </a:xfrm>
            <a:custGeom>
              <a:avLst/>
              <a:gdLst/>
              <a:ahLst/>
              <a:cxnLst/>
              <a:rect l="l" t="t" r="r" b="b"/>
              <a:pathLst>
                <a:path w="13490" h="19761" extrusionOk="0">
                  <a:moveTo>
                    <a:pt x="5721" y="0"/>
                  </a:moveTo>
                  <a:cubicBezTo>
                    <a:pt x="5389" y="0"/>
                    <a:pt x="5153" y="188"/>
                    <a:pt x="4900" y="409"/>
                  </a:cubicBezTo>
                  <a:cubicBezTo>
                    <a:pt x="4356" y="772"/>
                    <a:pt x="1694" y="2587"/>
                    <a:pt x="666" y="3313"/>
                  </a:cubicBezTo>
                  <a:cubicBezTo>
                    <a:pt x="1" y="3736"/>
                    <a:pt x="1" y="4402"/>
                    <a:pt x="122" y="5611"/>
                  </a:cubicBezTo>
                  <a:cubicBezTo>
                    <a:pt x="122" y="5611"/>
                    <a:pt x="847" y="13293"/>
                    <a:pt x="1029" y="15229"/>
                  </a:cubicBezTo>
                  <a:cubicBezTo>
                    <a:pt x="1150" y="16499"/>
                    <a:pt x="1755" y="16560"/>
                    <a:pt x="2360" y="17044"/>
                  </a:cubicBezTo>
                  <a:cubicBezTo>
                    <a:pt x="2964" y="17467"/>
                    <a:pt x="5324" y="18737"/>
                    <a:pt x="6594" y="19463"/>
                  </a:cubicBezTo>
                  <a:cubicBezTo>
                    <a:pt x="6951" y="19677"/>
                    <a:pt x="7261" y="19760"/>
                    <a:pt x="7539" y="19760"/>
                  </a:cubicBezTo>
                  <a:cubicBezTo>
                    <a:pt x="7968" y="19760"/>
                    <a:pt x="8320" y="19563"/>
                    <a:pt x="8650" y="19342"/>
                  </a:cubicBezTo>
                  <a:lnTo>
                    <a:pt x="12643" y="16741"/>
                  </a:lnTo>
                  <a:cubicBezTo>
                    <a:pt x="13490" y="16197"/>
                    <a:pt x="13369" y="15894"/>
                    <a:pt x="13187" y="14987"/>
                  </a:cubicBezTo>
                  <a:cubicBezTo>
                    <a:pt x="13066" y="14080"/>
                    <a:pt x="12340" y="5067"/>
                    <a:pt x="12219" y="4281"/>
                  </a:cubicBezTo>
                  <a:cubicBezTo>
                    <a:pt x="12038" y="3555"/>
                    <a:pt x="12098" y="3434"/>
                    <a:pt x="11675" y="3192"/>
                  </a:cubicBezTo>
                  <a:cubicBezTo>
                    <a:pt x="11251" y="2889"/>
                    <a:pt x="8106" y="1438"/>
                    <a:pt x="6957" y="591"/>
                  </a:cubicBezTo>
                  <a:cubicBezTo>
                    <a:pt x="6408" y="157"/>
                    <a:pt x="6024" y="0"/>
                    <a:pt x="5721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8"/>
            <p:cNvSpPr/>
            <p:nvPr/>
          </p:nvSpPr>
          <p:spPr>
            <a:xfrm>
              <a:off x="2365825" y="2939125"/>
              <a:ext cx="334225" cy="492250"/>
            </a:xfrm>
            <a:custGeom>
              <a:avLst/>
              <a:gdLst/>
              <a:ahLst/>
              <a:cxnLst/>
              <a:rect l="l" t="t" r="r" b="b"/>
              <a:pathLst>
                <a:path w="13369" h="19690" extrusionOk="0">
                  <a:moveTo>
                    <a:pt x="5664" y="0"/>
                  </a:moveTo>
                  <a:cubicBezTo>
                    <a:pt x="5330" y="0"/>
                    <a:pt x="5093" y="174"/>
                    <a:pt x="4839" y="364"/>
                  </a:cubicBezTo>
                  <a:cubicBezTo>
                    <a:pt x="4295" y="788"/>
                    <a:pt x="1633" y="2542"/>
                    <a:pt x="665" y="3268"/>
                  </a:cubicBezTo>
                  <a:cubicBezTo>
                    <a:pt x="0" y="3752"/>
                    <a:pt x="0" y="4417"/>
                    <a:pt x="121" y="5566"/>
                  </a:cubicBezTo>
                  <a:cubicBezTo>
                    <a:pt x="121" y="5566"/>
                    <a:pt x="786" y="13248"/>
                    <a:pt x="968" y="15184"/>
                  </a:cubicBezTo>
                  <a:cubicBezTo>
                    <a:pt x="1089" y="16394"/>
                    <a:pt x="1754" y="16515"/>
                    <a:pt x="2359" y="16938"/>
                  </a:cubicBezTo>
                  <a:cubicBezTo>
                    <a:pt x="2903" y="17362"/>
                    <a:pt x="5263" y="18632"/>
                    <a:pt x="6533" y="19418"/>
                  </a:cubicBezTo>
                  <a:cubicBezTo>
                    <a:pt x="6896" y="19612"/>
                    <a:pt x="7210" y="19689"/>
                    <a:pt x="7492" y="19689"/>
                  </a:cubicBezTo>
                  <a:cubicBezTo>
                    <a:pt x="7914" y="19689"/>
                    <a:pt x="8263" y="19515"/>
                    <a:pt x="8589" y="19297"/>
                  </a:cubicBezTo>
                  <a:lnTo>
                    <a:pt x="12582" y="16636"/>
                  </a:lnTo>
                  <a:cubicBezTo>
                    <a:pt x="13368" y="16152"/>
                    <a:pt x="13308" y="15849"/>
                    <a:pt x="13126" y="14942"/>
                  </a:cubicBezTo>
                  <a:cubicBezTo>
                    <a:pt x="12945" y="14035"/>
                    <a:pt x="12279" y="5022"/>
                    <a:pt x="12098" y="4296"/>
                  </a:cubicBezTo>
                  <a:cubicBezTo>
                    <a:pt x="11977" y="3510"/>
                    <a:pt x="12037" y="3449"/>
                    <a:pt x="11553" y="3147"/>
                  </a:cubicBezTo>
                  <a:cubicBezTo>
                    <a:pt x="11130" y="2905"/>
                    <a:pt x="7985" y="1453"/>
                    <a:pt x="6896" y="546"/>
                  </a:cubicBezTo>
                  <a:cubicBezTo>
                    <a:pt x="6349" y="143"/>
                    <a:pt x="5967" y="0"/>
                    <a:pt x="5664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8"/>
            <p:cNvSpPr/>
            <p:nvPr/>
          </p:nvSpPr>
          <p:spPr>
            <a:xfrm>
              <a:off x="2365825" y="2939500"/>
              <a:ext cx="334225" cy="491000"/>
            </a:xfrm>
            <a:custGeom>
              <a:avLst/>
              <a:gdLst/>
              <a:ahLst/>
              <a:cxnLst/>
              <a:rect l="l" t="t" r="r" b="b"/>
              <a:pathLst>
                <a:path w="13369" h="19640" extrusionOk="0">
                  <a:moveTo>
                    <a:pt x="5660" y="1"/>
                  </a:moveTo>
                  <a:cubicBezTo>
                    <a:pt x="5328" y="1"/>
                    <a:pt x="5092" y="189"/>
                    <a:pt x="4839" y="410"/>
                  </a:cubicBezTo>
                  <a:cubicBezTo>
                    <a:pt x="4295" y="773"/>
                    <a:pt x="1694" y="2587"/>
                    <a:pt x="665" y="3253"/>
                  </a:cubicBezTo>
                  <a:cubicBezTo>
                    <a:pt x="0" y="3737"/>
                    <a:pt x="0" y="4402"/>
                    <a:pt x="121" y="5551"/>
                  </a:cubicBezTo>
                  <a:cubicBezTo>
                    <a:pt x="121" y="5551"/>
                    <a:pt x="847" y="13233"/>
                    <a:pt x="1028" y="15109"/>
                  </a:cubicBezTo>
                  <a:cubicBezTo>
                    <a:pt x="1149" y="16379"/>
                    <a:pt x="1754" y="16439"/>
                    <a:pt x="2359" y="16923"/>
                  </a:cubicBezTo>
                  <a:cubicBezTo>
                    <a:pt x="2964" y="17347"/>
                    <a:pt x="5263" y="18617"/>
                    <a:pt x="6533" y="19343"/>
                  </a:cubicBezTo>
                  <a:cubicBezTo>
                    <a:pt x="6866" y="19557"/>
                    <a:pt x="7171" y="19640"/>
                    <a:pt x="7451" y="19640"/>
                  </a:cubicBezTo>
                  <a:cubicBezTo>
                    <a:pt x="7884" y="19640"/>
                    <a:pt x="8259" y="19442"/>
                    <a:pt x="8589" y="19222"/>
                  </a:cubicBezTo>
                  <a:lnTo>
                    <a:pt x="12582" y="16621"/>
                  </a:lnTo>
                  <a:cubicBezTo>
                    <a:pt x="13368" y="16076"/>
                    <a:pt x="13247" y="15774"/>
                    <a:pt x="13126" y="14927"/>
                  </a:cubicBezTo>
                  <a:cubicBezTo>
                    <a:pt x="12945" y="14020"/>
                    <a:pt x="12219" y="5007"/>
                    <a:pt x="12098" y="4281"/>
                  </a:cubicBezTo>
                  <a:cubicBezTo>
                    <a:pt x="11977" y="3555"/>
                    <a:pt x="11977" y="3434"/>
                    <a:pt x="11553" y="3192"/>
                  </a:cubicBezTo>
                  <a:cubicBezTo>
                    <a:pt x="11130" y="2890"/>
                    <a:pt x="7985" y="1438"/>
                    <a:pt x="6896" y="591"/>
                  </a:cubicBezTo>
                  <a:cubicBezTo>
                    <a:pt x="6347" y="158"/>
                    <a:pt x="5963" y="1"/>
                    <a:pt x="5660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8"/>
            <p:cNvSpPr/>
            <p:nvPr/>
          </p:nvSpPr>
          <p:spPr>
            <a:xfrm>
              <a:off x="2367325" y="2940625"/>
              <a:ext cx="331200" cy="488725"/>
            </a:xfrm>
            <a:custGeom>
              <a:avLst/>
              <a:gdLst/>
              <a:ahLst/>
              <a:cxnLst/>
              <a:rect l="l" t="t" r="r" b="b"/>
              <a:pathLst>
                <a:path w="13248" h="19549" extrusionOk="0">
                  <a:moveTo>
                    <a:pt x="5604" y="1"/>
                  </a:moveTo>
                  <a:cubicBezTo>
                    <a:pt x="5270" y="1"/>
                    <a:pt x="5033" y="174"/>
                    <a:pt x="4779" y="365"/>
                  </a:cubicBezTo>
                  <a:cubicBezTo>
                    <a:pt x="4235" y="788"/>
                    <a:pt x="1634" y="2542"/>
                    <a:pt x="605" y="3268"/>
                  </a:cubicBezTo>
                  <a:cubicBezTo>
                    <a:pt x="1" y="3692"/>
                    <a:pt x="1" y="4357"/>
                    <a:pt x="61" y="5567"/>
                  </a:cubicBezTo>
                  <a:cubicBezTo>
                    <a:pt x="61" y="5567"/>
                    <a:pt x="787" y="13128"/>
                    <a:pt x="968" y="15064"/>
                  </a:cubicBezTo>
                  <a:cubicBezTo>
                    <a:pt x="1089" y="16334"/>
                    <a:pt x="1694" y="16394"/>
                    <a:pt x="2299" y="16818"/>
                  </a:cubicBezTo>
                  <a:cubicBezTo>
                    <a:pt x="2904" y="17241"/>
                    <a:pt x="5203" y="18511"/>
                    <a:pt x="6473" y="19298"/>
                  </a:cubicBezTo>
                  <a:cubicBezTo>
                    <a:pt x="6787" y="19478"/>
                    <a:pt x="7077" y="19549"/>
                    <a:pt x="7341" y="19549"/>
                  </a:cubicBezTo>
                  <a:cubicBezTo>
                    <a:pt x="7789" y="19549"/>
                    <a:pt x="8165" y="19345"/>
                    <a:pt x="8469" y="19116"/>
                  </a:cubicBezTo>
                  <a:lnTo>
                    <a:pt x="12461" y="16576"/>
                  </a:lnTo>
                  <a:cubicBezTo>
                    <a:pt x="13248" y="16031"/>
                    <a:pt x="13187" y="15729"/>
                    <a:pt x="13006" y="14822"/>
                  </a:cubicBezTo>
                  <a:cubicBezTo>
                    <a:pt x="12885" y="13914"/>
                    <a:pt x="12159" y="5022"/>
                    <a:pt x="12038" y="4236"/>
                  </a:cubicBezTo>
                  <a:cubicBezTo>
                    <a:pt x="11856" y="3510"/>
                    <a:pt x="11917" y="3450"/>
                    <a:pt x="11493" y="3147"/>
                  </a:cubicBezTo>
                  <a:cubicBezTo>
                    <a:pt x="11070" y="2845"/>
                    <a:pt x="7925" y="1454"/>
                    <a:pt x="6836" y="546"/>
                  </a:cubicBezTo>
                  <a:cubicBezTo>
                    <a:pt x="6289" y="144"/>
                    <a:pt x="5907" y="1"/>
                    <a:pt x="5604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8"/>
            <p:cNvSpPr/>
            <p:nvPr/>
          </p:nvSpPr>
          <p:spPr>
            <a:xfrm>
              <a:off x="2367325" y="2942150"/>
              <a:ext cx="331200" cy="486200"/>
            </a:xfrm>
            <a:custGeom>
              <a:avLst/>
              <a:gdLst/>
              <a:ahLst/>
              <a:cxnLst/>
              <a:rect l="l" t="t" r="r" b="b"/>
              <a:pathLst>
                <a:path w="13248" h="19448" extrusionOk="0">
                  <a:moveTo>
                    <a:pt x="5626" y="0"/>
                  </a:moveTo>
                  <a:cubicBezTo>
                    <a:pt x="5300" y="0"/>
                    <a:pt x="5065" y="174"/>
                    <a:pt x="4779" y="364"/>
                  </a:cubicBezTo>
                  <a:cubicBezTo>
                    <a:pt x="4235" y="727"/>
                    <a:pt x="1634" y="2542"/>
                    <a:pt x="666" y="3207"/>
                  </a:cubicBezTo>
                  <a:cubicBezTo>
                    <a:pt x="1" y="3691"/>
                    <a:pt x="1" y="4357"/>
                    <a:pt x="121" y="5506"/>
                  </a:cubicBezTo>
                  <a:cubicBezTo>
                    <a:pt x="121" y="5506"/>
                    <a:pt x="787" y="13067"/>
                    <a:pt x="968" y="15003"/>
                  </a:cubicBezTo>
                  <a:cubicBezTo>
                    <a:pt x="1089" y="16212"/>
                    <a:pt x="1755" y="16273"/>
                    <a:pt x="2299" y="16757"/>
                  </a:cubicBezTo>
                  <a:cubicBezTo>
                    <a:pt x="2904" y="17180"/>
                    <a:pt x="5263" y="18450"/>
                    <a:pt x="6473" y="19176"/>
                  </a:cubicBezTo>
                  <a:cubicBezTo>
                    <a:pt x="6812" y="19370"/>
                    <a:pt x="7121" y="19447"/>
                    <a:pt x="7402" y="19447"/>
                  </a:cubicBezTo>
                  <a:cubicBezTo>
                    <a:pt x="7823" y="19447"/>
                    <a:pt x="8179" y="19273"/>
                    <a:pt x="8469" y="19055"/>
                  </a:cubicBezTo>
                  <a:lnTo>
                    <a:pt x="12461" y="16454"/>
                  </a:lnTo>
                  <a:cubicBezTo>
                    <a:pt x="13248" y="15970"/>
                    <a:pt x="13127" y="15668"/>
                    <a:pt x="13006" y="14761"/>
                  </a:cubicBezTo>
                  <a:cubicBezTo>
                    <a:pt x="12824" y="13853"/>
                    <a:pt x="12159" y="4961"/>
                    <a:pt x="11977" y="4236"/>
                  </a:cubicBezTo>
                  <a:cubicBezTo>
                    <a:pt x="11856" y="3449"/>
                    <a:pt x="11917" y="3389"/>
                    <a:pt x="11493" y="3086"/>
                  </a:cubicBezTo>
                  <a:cubicBezTo>
                    <a:pt x="11070" y="2844"/>
                    <a:pt x="7925" y="1393"/>
                    <a:pt x="6836" y="546"/>
                  </a:cubicBezTo>
                  <a:cubicBezTo>
                    <a:pt x="6289" y="143"/>
                    <a:pt x="5921" y="0"/>
                    <a:pt x="5626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8"/>
            <p:cNvSpPr/>
            <p:nvPr/>
          </p:nvSpPr>
          <p:spPr>
            <a:xfrm>
              <a:off x="2367325" y="2942525"/>
              <a:ext cx="331200" cy="484975"/>
            </a:xfrm>
            <a:custGeom>
              <a:avLst/>
              <a:gdLst/>
              <a:ahLst/>
              <a:cxnLst/>
              <a:rect l="l" t="t" r="r" b="b"/>
              <a:pathLst>
                <a:path w="13248" h="19399" extrusionOk="0">
                  <a:moveTo>
                    <a:pt x="5622" y="0"/>
                  </a:moveTo>
                  <a:cubicBezTo>
                    <a:pt x="5298" y="0"/>
                    <a:pt x="5063" y="189"/>
                    <a:pt x="4779" y="410"/>
                  </a:cubicBezTo>
                  <a:cubicBezTo>
                    <a:pt x="4295" y="773"/>
                    <a:pt x="1694" y="2527"/>
                    <a:pt x="666" y="3253"/>
                  </a:cubicBezTo>
                  <a:cubicBezTo>
                    <a:pt x="1" y="3676"/>
                    <a:pt x="1" y="4342"/>
                    <a:pt x="121" y="5491"/>
                  </a:cubicBezTo>
                  <a:cubicBezTo>
                    <a:pt x="121" y="5491"/>
                    <a:pt x="847" y="13052"/>
                    <a:pt x="1029" y="14927"/>
                  </a:cubicBezTo>
                  <a:cubicBezTo>
                    <a:pt x="1150" y="16197"/>
                    <a:pt x="1755" y="16258"/>
                    <a:pt x="2360" y="16681"/>
                  </a:cubicBezTo>
                  <a:cubicBezTo>
                    <a:pt x="2904" y="17105"/>
                    <a:pt x="5263" y="18375"/>
                    <a:pt x="6473" y="19101"/>
                  </a:cubicBezTo>
                  <a:cubicBezTo>
                    <a:pt x="6806" y="19315"/>
                    <a:pt x="7101" y="19398"/>
                    <a:pt x="7371" y="19398"/>
                  </a:cubicBezTo>
                  <a:cubicBezTo>
                    <a:pt x="7786" y="19398"/>
                    <a:pt x="8139" y="19200"/>
                    <a:pt x="8469" y="18980"/>
                  </a:cubicBezTo>
                  <a:lnTo>
                    <a:pt x="12401" y="16439"/>
                  </a:lnTo>
                  <a:cubicBezTo>
                    <a:pt x="13248" y="15895"/>
                    <a:pt x="13127" y="15592"/>
                    <a:pt x="12945" y="14746"/>
                  </a:cubicBezTo>
                  <a:cubicBezTo>
                    <a:pt x="12824" y="13838"/>
                    <a:pt x="12098" y="4946"/>
                    <a:pt x="11977" y="4221"/>
                  </a:cubicBezTo>
                  <a:cubicBezTo>
                    <a:pt x="11856" y="3495"/>
                    <a:pt x="11856" y="3374"/>
                    <a:pt x="11433" y="3132"/>
                  </a:cubicBezTo>
                  <a:cubicBezTo>
                    <a:pt x="11010" y="2829"/>
                    <a:pt x="7925" y="1438"/>
                    <a:pt x="6836" y="591"/>
                  </a:cubicBezTo>
                  <a:cubicBezTo>
                    <a:pt x="6287" y="158"/>
                    <a:pt x="5917" y="0"/>
                    <a:pt x="5622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8"/>
            <p:cNvSpPr/>
            <p:nvPr/>
          </p:nvSpPr>
          <p:spPr>
            <a:xfrm>
              <a:off x="2368825" y="2943650"/>
              <a:ext cx="328200" cy="483175"/>
            </a:xfrm>
            <a:custGeom>
              <a:avLst/>
              <a:gdLst/>
              <a:ahLst/>
              <a:cxnLst/>
              <a:rect l="l" t="t" r="r" b="b"/>
              <a:pathLst>
                <a:path w="13128" h="19327" extrusionOk="0">
                  <a:moveTo>
                    <a:pt x="5566" y="1"/>
                  </a:moveTo>
                  <a:cubicBezTo>
                    <a:pt x="5240" y="1"/>
                    <a:pt x="5005" y="174"/>
                    <a:pt x="4719" y="365"/>
                  </a:cubicBezTo>
                  <a:cubicBezTo>
                    <a:pt x="4235" y="728"/>
                    <a:pt x="1634" y="2542"/>
                    <a:pt x="606" y="3208"/>
                  </a:cubicBezTo>
                  <a:cubicBezTo>
                    <a:pt x="1" y="3631"/>
                    <a:pt x="1" y="4297"/>
                    <a:pt x="122" y="5446"/>
                  </a:cubicBezTo>
                  <a:cubicBezTo>
                    <a:pt x="122" y="5446"/>
                    <a:pt x="787" y="13007"/>
                    <a:pt x="969" y="14882"/>
                  </a:cubicBezTo>
                  <a:cubicBezTo>
                    <a:pt x="1090" y="16092"/>
                    <a:pt x="1695" y="16213"/>
                    <a:pt x="2300" y="16636"/>
                  </a:cubicBezTo>
                  <a:cubicBezTo>
                    <a:pt x="2904" y="17060"/>
                    <a:pt x="5203" y="18330"/>
                    <a:pt x="6413" y="19056"/>
                  </a:cubicBezTo>
                  <a:cubicBezTo>
                    <a:pt x="6752" y="19249"/>
                    <a:pt x="7052" y="19327"/>
                    <a:pt x="7325" y="19327"/>
                  </a:cubicBezTo>
                  <a:cubicBezTo>
                    <a:pt x="7734" y="19327"/>
                    <a:pt x="8082" y="19153"/>
                    <a:pt x="8409" y="18935"/>
                  </a:cubicBezTo>
                  <a:lnTo>
                    <a:pt x="12341" y="16334"/>
                  </a:lnTo>
                  <a:cubicBezTo>
                    <a:pt x="13127" y="15850"/>
                    <a:pt x="13006" y="15547"/>
                    <a:pt x="12885" y="14640"/>
                  </a:cubicBezTo>
                  <a:cubicBezTo>
                    <a:pt x="12704" y="13793"/>
                    <a:pt x="12038" y="4962"/>
                    <a:pt x="11857" y="4176"/>
                  </a:cubicBezTo>
                  <a:cubicBezTo>
                    <a:pt x="11736" y="3450"/>
                    <a:pt x="11796" y="3389"/>
                    <a:pt x="11373" y="3087"/>
                  </a:cubicBezTo>
                  <a:cubicBezTo>
                    <a:pt x="10950" y="2845"/>
                    <a:pt x="7865" y="1393"/>
                    <a:pt x="6776" y="546"/>
                  </a:cubicBezTo>
                  <a:cubicBezTo>
                    <a:pt x="6229" y="144"/>
                    <a:pt x="5861" y="1"/>
                    <a:pt x="5566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8"/>
            <p:cNvSpPr/>
            <p:nvPr/>
          </p:nvSpPr>
          <p:spPr>
            <a:xfrm>
              <a:off x="2368825" y="2945175"/>
              <a:ext cx="328200" cy="480800"/>
            </a:xfrm>
            <a:custGeom>
              <a:avLst/>
              <a:gdLst/>
              <a:ahLst/>
              <a:cxnLst/>
              <a:rect l="l" t="t" r="r" b="b"/>
              <a:pathLst>
                <a:path w="13128" h="19232" extrusionOk="0">
                  <a:moveTo>
                    <a:pt x="5557" y="0"/>
                  </a:moveTo>
                  <a:cubicBezTo>
                    <a:pt x="5240" y="0"/>
                    <a:pt x="5005" y="174"/>
                    <a:pt x="4719" y="364"/>
                  </a:cubicBezTo>
                  <a:cubicBezTo>
                    <a:pt x="4235" y="727"/>
                    <a:pt x="1634" y="2481"/>
                    <a:pt x="666" y="3207"/>
                  </a:cubicBezTo>
                  <a:cubicBezTo>
                    <a:pt x="1" y="3631"/>
                    <a:pt x="1" y="4296"/>
                    <a:pt x="122" y="5445"/>
                  </a:cubicBezTo>
                  <a:cubicBezTo>
                    <a:pt x="122" y="5445"/>
                    <a:pt x="848" y="12946"/>
                    <a:pt x="969" y="14821"/>
                  </a:cubicBezTo>
                  <a:cubicBezTo>
                    <a:pt x="1090" y="16031"/>
                    <a:pt x="1755" y="16091"/>
                    <a:pt x="2300" y="16515"/>
                  </a:cubicBezTo>
                  <a:cubicBezTo>
                    <a:pt x="2904" y="16999"/>
                    <a:pt x="5203" y="18208"/>
                    <a:pt x="6413" y="18934"/>
                  </a:cubicBezTo>
                  <a:cubicBezTo>
                    <a:pt x="6746" y="19148"/>
                    <a:pt x="7041" y="19232"/>
                    <a:pt x="7311" y="19232"/>
                  </a:cubicBezTo>
                  <a:cubicBezTo>
                    <a:pt x="7726" y="19232"/>
                    <a:pt x="8079" y="19034"/>
                    <a:pt x="8409" y="18813"/>
                  </a:cubicBezTo>
                  <a:lnTo>
                    <a:pt x="12341" y="16273"/>
                  </a:lnTo>
                  <a:cubicBezTo>
                    <a:pt x="13127" y="15728"/>
                    <a:pt x="13006" y="15426"/>
                    <a:pt x="12885" y="14579"/>
                  </a:cubicBezTo>
                  <a:cubicBezTo>
                    <a:pt x="12704" y="13672"/>
                    <a:pt x="11978" y="4901"/>
                    <a:pt x="11857" y="4175"/>
                  </a:cubicBezTo>
                  <a:cubicBezTo>
                    <a:pt x="11736" y="3449"/>
                    <a:pt x="11736" y="3328"/>
                    <a:pt x="11373" y="3086"/>
                  </a:cubicBezTo>
                  <a:cubicBezTo>
                    <a:pt x="10950" y="2784"/>
                    <a:pt x="7865" y="1393"/>
                    <a:pt x="6715" y="546"/>
                  </a:cubicBezTo>
                  <a:cubicBezTo>
                    <a:pt x="6198" y="143"/>
                    <a:pt x="5844" y="0"/>
                    <a:pt x="5557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8"/>
            <p:cNvSpPr/>
            <p:nvPr/>
          </p:nvSpPr>
          <p:spPr>
            <a:xfrm>
              <a:off x="2370350" y="2945175"/>
              <a:ext cx="325150" cy="479650"/>
            </a:xfrm>
            <a:custGeom>
              <a:avLst/>
              <a:gdLst/>
              <a:ahLst/>
              <a:cxnLst/>
              <a:rect l="l" t="t" r="r" b="b"/>
              <a:pathLst>
                <a:path w="13006" h="19186" extrusionOk="0">
                  <a:moveTo>
                    <a:pt x="5496" y="0"/>
                  </a:moveTo>
                  <a:cubicBezTo>
                    <a:pt x="5179" y="0"/>
                    <a:pt x="4944" y="174"/>
                    <a:pt x="4658" y="364"/>
                  </a:cubicBezTo>
                  <a:cubicBezTo>
                    <a:pt x="4174" y="788"/>
                    <a:pt x="1634" y="2481"/>
                    <a:pt x="605" y="3207"/>
                  </a:cubicBezTo>
                  <a:cubicBezTo>
                    <a:pt x="0" y="3631"/>
                    <a:pt x="0" y="4296"/>
                    <a:pt x="61" y="5445"/>
                  </a:cubicBezTo>
                  <a:cubicBezTo>
                    <a:pt x="61" y="5445"/>
                    <a:pt x="787" y="12885"/>
                    <a:pt x="968" y="14761"/>
                  </a:cubicBezTo>
                  <a:cubicBezTo>
                    <a:pt x="1089" y="16031"/>
                    <a:pt x="1694" y="16091"/>
                    <a:pt x="2239" y="16515"/>
                  </a:cubicBezTo>
                  <a:cubicBezTo>
                    <a:pt x="2843" y="16938"/>
                    <a:pt x="5142" y="18148"/>
                    <a:pt x="6352" y="18934"/>
                  </a:cubicBezTo>
                  <a:cubicBezTo>
                    <a:pt x="6666" y="19114"/>
                    <a:pt x="6947" y="19185"/>
                    <a:pt x="7204" y="19185"/>
                  </a:cubicBezTo>
                  <a:cubicBezTo>
                    <a:pt x="7640" y="19185"/>
                    <a:pt x="8006" y="18981"/>
                    <a:pt x="8348" y="18753"/>
                  </a:cubicBezTo>
                  <a:lnTo>
                    <a:pt x="12219" y="16212"/>
                  </a:lnTo>
                  <a:cubicBezTo>
                    <a:pt x="13006" y="15728"/>
                    <a:pt x="12945" y="15426"/>
                    <a:pt x="12764" y="14579"/>
                  </a:cubicBezTo>
                  <a:cubicBezTo>
                    <a:pt x="12643" y="13672"/>
                    <a:pt x="11917" y="4901"/>
                    <a:pt x="11796" y="4175"/>
                  </a:cubicBezTo>
                  <a:cubicBezTo>
                    <a:pt x="11614" y="3449"/>
                    <a:pt x="11675" y="3389"/>
                    <a:pt x="11251" y="3086"/>
                  </a:cubicBezTo>
                  <a:cubicBezTo>
                    <a:pt x="10828" y="2844"/>
                    <a:pt x="7804" y="1393"/>
                    <a:pt x="6654" y="546"/>
                  </a:cubicBezTo>
                  <a:cubicBezTo>
                    <a:pt x="6137" y="143"/>
                    <a:pt x="5783" y="0"/>
                    <a:pt x="5496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8"/>
            <p:cNvSpPr/>
            <p:nvPr/>
          </p:nvSpPr>
          <p:spPr>
            <a:xfrm>
              <a:off x="2370350" y="2946675"/>
              <a:ext cx="325150" cy="477125"/>
            </a:xfrm>
            <a:custGeom>
              <a:avLst/>
              <a:gdLst/>
              <a:ahLst/>
              <a:cxnLst/>
              <a:rect l="l" t="t" r="r" b="b"/>
              <a:pathLst>
                <a:path w="13006" h="19085" extrusionOk="0">
                  <a:moveTo>
                    <a:pt x="5502" y="1"/>
                  </a:moveTo>
                  <a:cubicBezTo>
                    <a:pt x="5193" y="1"/>
                    <a:pt x="4972" y="174"/>
                    <a:pt x="4719" y="365"/>
                  </a:cubicBezTo>
                  <a:cubicBezTo>
                    <a:pt x="4174" y="728"/>
                    <a:pt x="1634" y="2482"/>
                    <a:pt x="666" y="3147"/>
                  </a:cubicBezTo>
                  <a:cubicBezTo>
                    <a:pt x="0" y="3631"/>
                    <a:pt x="0" y="4236"/>
                    <a:pt x="121" y="5385"/>
                  </a:cubicBezTo>
                  <a:cubicBezTo>
                    <a:pt x="121" y="5385"/>
                    <a:pt x="787" y="12825"/>
                    <a:pt x="968" y="14701"/>
                  </a:cubicBezTo>
                  <a:cubicBezTo>
                    <a:pt x="1089" y="15910"/>
                    <a:pt x="1694" y="15971"/>
                    <a:pt x="2299" y="16394"/>
                  </a:cubicBezTo>
                  <a:cubicBezTo>
                    <a:pt x="2843" y="16878"/>
                    <a:pt x="5142" y="18088"/>
                    <a:pt x="6352" y="18814"/>
                  </a:cubicBezTo>
                  <a:cubicBezTo>
                    <a:pt x="6691" y="19007"/>
                    <a:pt x="6991" y="19085"/>
                    <a:pt x="7264" y="19085"/>
                  </a:cubicBezTo>
                  <a:cubicBezTo>
                    <a:pt x="7673" y="19085"/>
                    <a:pt x="8021" y="18911"/>
                    <a:pt x="8348" y="18693"/>
                  </a:cubicBezTo>
                  <a:lnTo>
                    <a:pt x="12219" y="16152"/>
                  </a:lnTo>
                  <a:cubicBezTo>
                    <a:pt x="13006" y="15608"/>
                    <a:pt x="12885" y="15366"/>
                    <a:pt x="12764" y="14459"/>
                  </a:cubicBezTo>
                  <a:cubicBezTo>
                    <a:pt x="12582" y="13612"/>
                    <a:pt x="11917" y="4841"/>
                    <a:pt x="11735" y="4176"/>
                  </a:cubicBezTo>
                  <a:cubicBezTo>
                    <a:pt x="11614" y="3450"/>
                    <a:pt x="11675" y="3329"/>
                    <a:pt x="11251" y="3087"/>
                  </a:cubicBezTo>
                  <a:cubicBezTo>
                    <a:pt x="10828" y="2784"/>
                    <a:pt x="7804" y="1393"/>
                    <a:pt x="6654" y="546"/>
                  </a:cubicBezTo>
                  <a:cubicBezTo>
                    <a:pt x="6137" y="144"/>
                    <a:pt x="5783" y="1"/>
                    <a:pt x="5502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8"/>
            <p:cNvSpPr/>
            <p:nvPr/>
          </p:nvSpPr>
          <p:spPr>
            <a:xfrm>
              <a:off x="2370350" y="2947975"/>
              <a:ext cx="323650" cy="474975"/>
            </a:xfrm>
            <a:custGeom>
              <a:avLst/>
              <a:gdLst/>
              <a:ahLst/>
              <a:cxnLst/>
              <a:rect l="l" t="t" r="r" b="b"/>
              <a:pathLst>
                <a:path w="12946" h="18999" extrusionOk="0">
                  <a:moveTo>
                    <a:pt x="5527" y="0"/>
                  </a:moveTo>
                  <a:cubicBezTo>
                    <a:pt x="5204" y="0"/>
                    <a:pt x="4979" y="178"/>
                    <a:pt x="4719" y="373"/>
                  </a:cubicBezTo>
                  <a:cubicBezTo>
                    <a:pt x="4174" y="736"/>
                    <a:pt x="1634" y="2430"/>
                    <a:pt x="666" y="3156"/>
                  </a:cubicBezTo>
                  <a:cubicBezTo>
                    <a:pt x="61" y="3579"/>
                    <a:pt x="0" y="4245"/>
                    <a:pt x="121" y="5333"/>
                  </a:cubicBezTo>
                  <a:cubicBezTo>
                    <a:pt x="121" y="5333"/>
                    <a:pt x="847" y="12773"/>
                    <a:pt x="1029" y="14649"/>
                  </a:cubicBezTo>
                  <a:cubicBezTo>
                    <a:pt x="1089" y="15858"/>
                    <a:pt x="1694" y="15919"/>
                    <a:pt x="2299" y="16342"/>
                  </a:cubicBezTo>
                  <a:cubicBezTo>
                    <a:pt x="2904" y="16766"/>
                    <a:pt x="5142" y="17976"/>
                    <a:pt x="6352" y="18701"/>
                  </a:cubicBezTo>
                  <a:cubicBezTo>
                    <a:pt x="6685" y="18915"/>
                    <a:pt x="6980" y="18999"/>
                    <a:pt x="7246" y="18999"/>
                  </a:cubicBezTo>
                  <a:cubicBezTo>
                    <a:pt x="7656" y="18999"/>
                    <a:pt x="7994" y="18801"/>
                    <a:pt x="8287" y="18580"/>
                  </a:cubicBezTo>
                  <a:lnTo>
                    <a:pt x="12159" y="16040"/>
                  </a:lnTo>
                  <a:cubicBezTo>
                    <a:pt x="12945" y="15556"/>
                    <a:pt x="12885" y="15254"/>
                    <a:pt x="12703" y="14407"/>
                  </a:cubicBezTo>
                  <a:cubicBezTo>
                    <a:pt x="12582" y="13560"/>
                    <a:pt x="11856" y="4849"/>
                    <a:pt x="11735" y="4124"/>
                  </a:cubicBezTo>
                  <a:cubicBezTo>
                    <a:pt x="11614" y="3398"/>
                    <a:pt x="11614" y="3337"/>
                    <a:pt x="11251" y="3035"/>
                  </a:cubicBezTo>
                  <a:cubicBezTo>
                    <a:pt x="10828" y="2793"/>
                    <a:pt x="7804" y="1341"/>
                    <a:pt x="6654" y="494"/>
                  </a:cubicBezTo>
                  <a:cubicBezTo>
                    <a:pt x="6151" y="131"/>
                    <a:pt x="5803" y="0"/>
                    <a:pt x="5527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8"/>
            <p:cNvSpPr/>
            <p:nvPr/>
          </p:nvSpPr>
          <p:spPr>
            <a:xfrm>
              <a:off x="2371850" y="2948200"/>
              <a:ext cx="322150" cy="473600"/>
            </a:xfrm>
            <a:custGeom>
              <a:avLst/>
              <a:gdLst/>
              <a:ahLst/>
              <a:cxnLst/>
              <a:rect l="l" t="t" r="r" b="b"/>
              <a:pathLst>
                <a:path w="12886" h="18944" extrusionOk="0">
                  <a:moveTo>
                    <a:pt x="5442" y="0"/>
                  </a:moveTo>
                  <a:cubicBezTo>
                    <a:pt x="5133" y="0"/>
                    <a:pt x="4912" y="174"/>
                    <a:pt x="4659" y="364"/>
                  </a:cubicBezTo>
                  <a:cubicBezTo>
                    <a:pt x="4114" y="727"/>
                    <a:pt x="1634" y="2481"/>
                    <a:pt x="606" y="3147"/>
                  </a:cubicBezTo>
                  <a:cubicBezTo>
                    <a:pt x="1" y="3570"/>
                    <a:pt x="1" y="4236"/>
                    <a:pt x="122" y="5385"/>
                  </a:cubicBezTo>
                  <a:cubicBezTo>
                    <a:pt x="122" y="5385"/>
                    <a:pt x="787" y="12764"/>
                    <a:pt x="969" y="14579"/>
                  </a:cubicBezTo>
                  <a:cubicBezTo>
                    <a:pt x="1090" y="15789"/>
                    <a:pt x="1695" y="15849"/>
                    <a:pt x="2239" y="16333"/>
                  </a:cubicBezTo>
                  <a:cubicBezTo>
                    <a:pt x="2844" y="16757"/>
                    <a:pt x="5082" y="17967"/>
                    <a:pt x="6292" y="18692"/>
                  </a:cubicBezTo>
                  <a:cubicBezTo>
                    <a:pt x="6606" y="18872"/>
                    <a:pt x="6887" y="18943"/>
                    <a:pt x="7141" y="18943"/>
                  </a:cubicBezTo>
                  <a:cubicBezTo>
                    <a:pt x="7571" y="18943"/>
                    <a:pt x="7923" y="18739"/>
                    <a:pt x="8227" y="18511"/>
                  </a:cubicBezTo>
                  <a:lnTo>
                    <a:pt x="12099" y="16031"/>
                  </a:lnTo>
                  <a:cubicBezTo>
                    <a:pt x="12885" y="15547"/>
                    <a:pt x="12764" y="15245"/>
                    <a:pt x="12643" y="14398"/>
                  </a:cubicBezTo>
                  <a:cubicBezTo>
                    <a:pt x="12462" y="13490"/>
                    <a:pt x="11796" y="4840"/>
                    <a:pt x="11675" y="4115"/>
                  </a:cubicBezTo>
                  <a:cubicBezTo>
                    <a:pt x="11494" y="3389"/>
                    <a:pt x="11554" y="3328"/>
                    <a:pt x="11131" y="3026"/>
                  </a:cubicBezTo>
                  <a:cubicBezTo>
                    <a:pt x="10708" y="2784"/>
                    <a:pt x="7744" y="1393"/>
                    <a:pt x="6594" y="546"/>
                  </a:cubicBezTo>
                  <a:cubicBezTo>
                    <a:pt x="6077" y="143"/>
                    <a:pt x="5723" y="0"/>
                    <a:pt x="5442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8"/>
            <p:cNvSpPr/>
            <p:nvPr/>
          </p:nvSpPr>
          <p:spPr>
            <a:xfrm>
              <a:off x="2371850" y="2949700"/>
              <a:ext cx="320625" cy="471075"/>
            </a:xfrm>
            <a:custGeom>
              <a:avLst/>
              <a:gdLst/>
              <a:ahLst/>
              <a:cxnLst/>
              <a:rect l="l" t="t" r="r" b="b"/>
              <a:pathLst>
                <a:path w="12825" h="18843" extrusionOk="0">
                  <a:moveTo>
                    <a:pt x="5442" y="1"/>
                  </a:moveTo>
                  <a:cubicBezTo>
                    <a:pt x="5133" y="1"/>
                    <a:pt x="4912" y="174"/>
                    <a:pt x="4659" y="365"/>
                  </a:cubicBezTo>
                  <a:cubicBezTo>
                    <a:pt x="4175" y="728"/>
                    <a:pt x="1634" y="2421"/>
                    <a:pt x="666" y="3147"/>
                  </a:cubicBezTo>
                  <a:cubicBezTo>
                    <a:pt x="1" y="3571"/>
                    <a:pt x="1" y="4176"/>
                    <a:pt x="122" y="5325"/>
                  </a:cubicBezTo>
                  <a:cubicBezTo>
                    <a:pt x="122" y="5325"/>
                    <a:pt x="787" y="12704"/>
                    <a:pt x="969" y="14519"/>
                  </a:cubicBezTo>
                  <a:cubicBezTo>
                    <a:pt x="1090" y="15729"/>
                    <a:pt x="1695" y="15789"/>
                    <a:pt x="2300" y="16213"/>
                  </a:cubicBezTo>
                  <a:cubicBezTo>
                    <a:pt x="2844" y="16636"/>
                    <a:pt x="5082" y="17846"/>
                    <a:pt x="6292" y="18572"/>
                  </a:cubicBezTo>
                  <a:cubicBezTo>
                    <a:pt x="6631" y="18765"/>
                    <a:pt x="6931" y="18843"/>
                    <a:pt x="7200" y="18843"/>
                  </a:cubicBezTo>
                  <a:cubicBezTo>
                    <a:pt x="7603" y="18843"/>
                    <a:pt x="7937" y="18669"/>
                    <a:pt x="8227" y="18451"/>
                  </a:cubicBezTo>
                  <a:lnTo>
                    <a:pt x="12099" y="15971"/>
                  </a:lnTo>
                  <a:cubicBezTo>
                    <a:pt x="12825" y="15426"/>
                    <a:pt x="12764" y="15185"/>
                    <a:pt x="12583" y="14277"/>
                  </a:cubicBezTo>
                  <a:cubicBezTo>
                    <a:pt x="12462" y="13430"/>
                    <a:pt x="11796" y="4780"/>
                    <a:pt x="11615" y="4115"/>
                  </a:cubicBezTo>
                  <a:cubicBezTo>
                    <a:pt x="11494" y="3389"/>
                    <a:pt x="11554" y="3268"/>
                    <a:pt x="11131" y="3026"/>
                  </a:cubicBezTo>
                  <a:cubicBezTo>
                    <a:pt x="10708" y="2724"/>
                    <a:pt x="7683" y="1393"/>
                    <a:pt x="6594" y="546"/>
                  </a:cubicBezTo>
                  <a:cubicBezTo>
                    <a:pt x="6077" y="144"/>
                    <a:pt x="5723" y="1"/>
                    <a:pt x="5442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8"/>
            <p:cNvSpPr/>
            <p:nvPr/>
          </p:nvSpPr>
          <p:spPr>
            <a:xfrm>
              <a:off x="2373375" y="2950300"/>
              <a:ext cx="319100" cy="469975"/>
            </a:xfrm>
            <a:custGeom>
              <a:avLst/>
              <a:gdLst/>
              <a:ahLst/>
              <a:cxnLst/>
              <a:rect l="l" t="t" r="r" b="b"/>
              <a:pathLst>
                <a:path w="12764" h="18799" extrusionOk="0">
                  <a:moveTo>
                    <a:pt x="5361" y="0"/>
                  </a:moveTo>
                  <a:cubicBezTo>
                    <a:pt x="5062" y="0"/>
                    <a:pt x="4846" y="155"/>
                    <a:pt x="4598" y="341"/>
                  </a:cubicBezTo>
                  <a:cubicBezTo>
                    <a:pt x="4114" y="704"/>
                    <a:pt x="1573" y="2458"/>
                    <a:pt x="605" y="3123"/>
                  </a:cubicBezTo>
                  <a:cubicBezTo>
                    <a:pt x="0" y="3547"/>
                    <a:pt x="0" y="4212"/>
                    <a:pt x="61" y="5301"/>
                  </a:cubicBezTo>
                  <a:cubicBezTo>
                    <a:pt x="61" y="5301"/>
                    <a:pt x="787" y="12620"/>
                    <a:pt x="968" y="14495"/>
                  </a:cubicBezTo>
                  <a:cubicBezTo>
                    <a:pt x="1029" y="15644"/>
                    <a:pt x="1634" y="15765"/>
                    <a:pt x="2239" y="16189"/>
                  </a:cubicBezTo>
                  <a:cubicBezTo>
                    <a:pt x="2783" y="16612"/>
                    <a:pt x="5021" y="17822"/>
                    <a:pt x="6231" y="18548"/>
                  </a:cubicBezTo>
                  <a:cubicBezTo>
                    <a:pt x="6545" y="18728"/>
                    <a:pt x="6826" y="18799"/>
                    <a:pt x="7080" y="18799"/>
                  </a:cubicBezTo>
                  <a:cubicBezTo>
                    <a:pt x="7510" y="18799"/>
                    <a:pt x="7862" y="18595"/>
                    <a:pt x="8166" y="18366"/>
                  </a:cubicBezTo>
                  <a:lnTo>
                    <a:pt x="11977" y="15886"/>
                  </a:lnTo>
                  <a:cubicBezTo>
                    <a:pt x="12764" y="15402"/>
                    <a:pt x="12643" y="15100"/>
                    <a:pt x="12522" y="14253"/>
                  </a:cubicBezTo>
                  <a:cubicBezTo>
                    <a:pt x="12340" y="13406"/>
                    <a:pt x="11675" y="4817"/>
                    <a:pt x="11554" y="4091"/>
                  </a:cubicBezTo>
                  <a:cubicBezTo>
                    <a:pt x="11433" y="3365"/>
                    <a:pt x="11433" y="3305"/>
                    <a:pt x="11070" y="3002"/>
                  </a:cubicBezTo>
                  <a:cubicBezTo>
                    <a:pt x="10647" y="2760"/>
                    <a:pt x="7622" y="1369"/>
                    <a:pt x="6533" y="522"/>
                  </a:cubicBezTo>
                  <a:cubicBezTo>
                    <a:pt x="6003" y="139"/>
                    <a:pt x="5645" y="0"/>
                    <a:pt x="5361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8"/>
            <p:cNvSpPr/>
            <p:nvPr/>
          </p:nvSpPr>
          <p:spPr>
            <a:xfrm>
              <a:off x="2373375" y="2951225"/>
              <a:ext cx="319100" cy="467625"/>
            </a:xfrm>
            <a:custGeom>
              <a:avLst/>
              <a:gdLst/>
              <a:ahLst/>
              <a:cxnLst/>
              <a:rect l="l" t="t" r="r" b="b"/>
              <a:pathLst>
                <a:path w="12764" h="18705" extrusionOk="0">
                  <a:moveTo>
                    <a:pt x="5381" y="0"/>
                  </a:moveTo>
                  <a:cubicBezTo>
                    <a:pt x="5072" y="0"/>
                    <a:pt x="4851" y="174"/>
                    <a:pt x="4598" y="364"/>
                  </a:cubicBezTo>
                  <a:cubicBezTo>
                    <a:pt x="4114" y="727"/>
                    <a:pt x="1634" y="2421"/>
                    <a:pt x="605" y="3086"/>
                  </a:cubicBezTo>
                  <a:cubicBezTo>
                    <a:pt x="0" y="3570"/>
                    <a:pt x="0" y="4175"/>
                    <a:pt x="121" y="5324"/>
                  </a:cubicBezTo>
                  <a:cubicBezTo>
                    <a:pt x="121" y="5324"/>
                    <a:pt x="787" y="12583"/>
                    <a:pt x="968" y="14398"/>
                  </a:cubicBezTo>
                  <a:cubicBezTo>
                    <a:pt x="1089" y="15607"/>
                    <a:pt x="1694" y="15668"/>
                    <a:pt x="2239" y="16091"/>
                  </a:cubicBezTo>
                  <a:cubicBezTo>
                    <a:pt x="2783" y="16515"/>
                    <a:pt x="5021" y="17725"/>
                    <a:pt x="6231" y="18450"/>
                  </a:cubicBezTo>
                  <a:cubicBezTo>
                    <a:pt x="6552" y="18634"/>
                    <a:pt x="6839" y="18705"/>
                    <a:pt x="7098" y="18705"/>
                  </a:cubicBezTo>
                  <a:cubicBezTo>
                    <a:pt x="7520" y="18705"/>
                    <a:pt x="7866" y="18517"/>
                    <a:pt x="8166" y="18329"/>
                  </a:cubicBezTo>
                  <a:lnTo>
                    <a:pt x="11977" y="15849"/>
                  </a:lnTo>
                  <a:cubicBezTo>
                    <a:pt x="12764" y="15305"/>
                    <a:pt x="12643" y="15063"/>
                    <a:pt x="12522" y="14216"/>
                  </a:cubicBezTo>
                  <a:cubicBezTo>
                    <a:pt x="12340" y="13309"/>
                    <a:pt x="11675" y="4780"/>
                    <a:pt x="11554" y="4054"/>
                  </a:cubicBezTo>
                  <a:cubicBezTo>
                    <a:pt x="11372" y="3389"/>
                    <a:pt x="11433" y="3268"/>
                    <a:pt x="11009" y="3026"/>
                  </a:cubicBezTo>
                  <a:cubicBezTo>
                    <a:pt x="10647" y="2723"/>
                    <a:pt x="7622" y="1393"/>
                    <a:pt x="6533" y="546"/>
                  </a:cubicBezTo>
                  <a:cubicBezTo>
                    <a:pt x="6016" y="143"/>
                    <a:pt x="5662" y="0"/>
                    <a:pt x="5381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8"/>
            <p:cNvSpPr/>
            <p:nvPr/>
          </p:nvSpPr>
          <p:spPr>
            <a:xfrm>
              <a:off x="2374875" y="2952500"/>
              <a:ext cx="316100" cy="465250"/>
            </a:xfrm>
            <a:custGeom>
              <a:avLst/>
              <a:gdLst/>
              <a:ahLst/>
              <a:cxnLst/>
              <a:rect l="l" t="t" r="r" b="b"/>
              <a:pathLst>
                <a:path w="12644" h="18610" extrusionOk="0">
                  <a:moveTo>
                    <a:pt x="5370" y="1"/>
                  </a:moveTo>
                  <a:cubicBezTo>
                    <a:pt x="5041" y="1"/>
                    <a:pt x="4798" y="178"/>
                    <a:pt x="4538" y="374"/>
                  </a:cubicBezTo>
                  <a:cubicBezTo>
                    <a:pt x="4054" y="737"/>
                    <a:pt x="1574" y="2430"/>
                    <a:pt x="606" y="3096"/>
                  </a:cubicBezTo>
                  <a:cubicBezTo>
                    <a:pt x="1" y="3519"/>
                    <a:pt x="1" y="4124"/>
                    <a:pt x="61" y="5273"/>
                  </a:cubicBezTo>
                  <a:cubicBezTo>
                    <a:pt x="61" y="5273"/>
                    <a:pt x="727" y="12532"/>
                    <a:pt x="908" y="14347"/>
                  </a:cubicBezTo>
                  <a:cubicBezTo>
                    <a:pt x="1029" y="15556"/>
                    <a:pt x="1634" y="15617"/>
                    <a:pt x="2179" y="16040"/>
                  </a:cubicBezTo>
                  <a:cubicBezTo>
                    <a:pt x="2783" y="16464"/>
                    <a:pt x="4961" y="17613"/>
                    <a:pt x="6171" y="18339"/>
                  </a:cubicBezTo>
                  <a:cubicBezTo>
                    <a:pt x="6510" y="18532"/>
                    <a:pt x="6810" y="18610"/>
                    <a:pt x="7079" y="18610"/>
                  </a:cubicBezTo>
                  <a:cubicBezTo>
                    <a:pt x="7482" y="18610"/>
                    <a:pt x="7816" y="18436"/>
                    <a:pt x="8106" y="18218"/>
                  </a:cubicBezTo>
                  <a:lnTo>
                    <a:pt x="11857" y="15738"/>
                  </a:lnTo>
                  <a:cubicBezTo>
                    <a:pt x="12643" y="15254"/>
                    <a:pt x="12583" y="14952"/>
                    <a:pt x="12401" y="14105"/>
                  </a:cubicBezTo>
                  <a:cubicBezTo>
                    <a:pt x="12280" y="13258"/>
                    <a:pt x="11554" y="4729"/>
                    <a:pt x="11433" y="4064"/>
                  </a:cubicBezTo>
                  <a:cubicBezTo>
                    <a:pt x="11312" y="3338"/>
                    <a:pt x="11373" y="3277"/>
                    <a:pt x="10949" y="2975"/>
                  </a:cubicBezTo>
                  <a:cubicBezTo>
                    <a:pt x="10526" y="2733"/>
                    <a:pt x="7562" y="1342"/>
                    <a:pt x="6473" y="495"/>
                  </a:cubicBezTo>
                  <a:cubicBezTo>
                    <a:pt x="5998" y="132"/>
                    <a:pt x="5652" y="1"/>
                    <a:pt x="5370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8"/>
            <p:cNvSpPr/>
            <p:nvPr/>
          </p:nvSpPr>
          <p:spPr>
            <a:xfrm>
              <a:off x="2374875" y="2953325"/>
              <a:ext cx="316100" cy="463925"/>
            </a:xfrm>
            <a:custGeom>
              <a:avLst/>
              <a:gdLst/>
              <a:ahLst/>
              <a:cxnLst/>
              <a:rect l="l" t="t" r="r" b="b"/>
              <a:pathLst>
                <a:path w="12644" h="18557" extrusionOk="0">
                  <a:moveTo>
                    <a:pt x="5324" y="0"/>
                  </a:moveTo>
                  <a:cubicBezTo>
                    <a:pt x="5018" y="0"/>
                    <a:pt x="4786" y="155"/>
                    <a:pt x="4538" y="341"/>
                  </a:cubicBezTo>
                  <a:cubicBezTo>
                    <a:pt x="4054" y="704"/>
                    <a:pt x="1574" y="2397"/>
                    <a:pt x="606" y="3063"/>
                  </a:cubicBezTo>
                  <a:cubicBezTo>
                    <a:pt x="1" y="3486"/>
                    <a:pt x="1" y="4152"/>
                    <a:pt x="122" y="5240"/>
                  </a:cubicBezTo>
                  <a:cubicBezTo>
                    <a:pt x="122" y="5240"/>
                    <a:pt x="787" y="12499"/>
                    <a:pt x="969" y="14314"/>
                  </a:cubicBezTo>
                  <a:cubicBezTo>
                    <a:pt x="1029" y="15463"/>
                    <a:pt x="1634" y="15523"/>
                    <a:pt x="2239" y="15947"/>
                  </a:cubicBezTo>
                  <a:cubicBezTo>
                    <a:pt x="2783" y="16370"/>
                    <a:pt x="4961" y="17580"/>
                    <a:pt x="6171" y="18306"/>
                  </a:cubicBezTo>
                  <a:cubicBezTo>
                    <a:pt x="6485" y="18486"/>
                    <a:pt x="6758" y="18557"/>
                    <a:pt x="7005" y="18557"/>
                  </a:cubicBezTo>
                  <a:cubicBezTo>
                    <a:pt x="7422" y="18557"/>
                    <a:pt x="7764" y="18353"/>
                    <a:pt x="8106" y="18124"/>
                  </a:cubicBezTo>
                  <a:lnTo>
                    <a:pt x="11857" y="15705"/>
                  </a:lnTo>
                  <a:cubicBezTo>
                    <a:pt x="12643" y="15221"/>
                    <a:pt x="12522" y="14919"/>
                    <a:pt x="12401" y="14072"/>
                  </a:cubicBezTo>
                  <a:cubicBezTo>
                    <a:pt x="12220" y="13225"/>
                    <a:pt x="11554" y="4756"/>
                    <a:pt x="11433" y="4031"/>
                  </a:cubicBezTo>
                  <a:cubicBezTo>
                    <a:pt x="11312" y="3305"/>
                    <a:pt x="11312" y="3244"/>
                    <a:pt x="10949" y="3002"/>
                  </a:cubicBezTo>
                  <a:cubicBezTo>
                    <a:pt x="10526" y="2700"/>
                    <a:pt x="7562" y="1369"/>
                    <a:pt x="6473" y="522"/>
                  </a:cubicBezTo>
                  <a:cubicBezTo>
                    <a:pt x="5973" y="139"/>
                    <a:pt x="5615" y="0"/>
                    <a:pt x="5324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8"/>
            <p:cNvSpPr/>
            <p:nvPr/>
          </p:nvSpPr>
          <p:spPr>
            <a:xfrm>
              <a:off x="2374875" y="2954250"/>
              <a:ext cx="314575" cy="462000"/>
            </a:xfrm>
            <a:custGeom>
              <a:avLst/>
              <a:gdLst/>
              <a:ahLst/>
              <a:cxnLst/>
              <a:rect l="l" t="t" r="r" b="b"/>
              <a:pathLst>
                <a:path w="12583" h="18480" extrusionOk="0">
                  <a:moveTo>
                    <a:pt x="5367" y="0"/>
                  </a:moveTo>
                  <a:cubicBezTo>
                    <a:pt x="5059" y="0"/>
                    <a:pt x="4823" y="174"/>
                    <a:pt x="4538" y="364"/>
                  </a:cubicBezTo>
                  <a:cubicBezTo>
                    <a:pt x="4054" y="727"/>
                    <a:pt x="1574" y="2421"/>
                    <a:pt x="666" y="3086"/>
                  </a:cubicBezTo>
                  <a:cubicBezTo>
                    <a:pt x="61" y="3510"/>
                    <a:pt x="1" y="4115"/>
                    <a:pt x="122" y="5203"/>
                  </a:cubicBezTo>
                  <a:cubicBezTo>
                    <a:pt x="122" y="5203"/>
                    <a:pt x="787" y="12401"/>
                    <a:pt x="969" y="14216"/>
                  </a:cubicBezTo>
                  <a:cubicBezTo>
                    <a:pt x="1090" y="15426"/>
                    <a:pt x="1695" y="15486"/>
                    <a:pt x="2239" y="15910"/>
                  </a:cubicBezTo>
                  <a:cubicBezTo>
                    <a:pt x="2783" y="16333"/>
                    <a:pt x="5022" y="17483"/>
                    <a:pt x="6171" y="18208"/>
                  </a:cubicBezTo>
                  <a:cubicBezTo>
                    <a:pt x="6510" y="18402"/>
                    <a:pt x="6800" y="18479"/>
                    <a:pt x="7061" y="18479"/>
                  </a:cubicBezTo>
                  <a:cubicBezTo>
                    <a:pt x="7453" y="18479"/>
                    <a:pt x="7780" y="18305"/>
                    <a:pt x="8106" y="18087"/>
                  </a:cubicBezTo>
                  <a:lnTo>
                    <a:pt x="11857" y="15607"/>
                  </a:lnTo>
                  <a:cubicBezTo>
                    <a:pt x="12583" y="15123"/>
                    <a:pt x="12522" y="14882"/>
                    <a:pt x="12341" y="14035"/>
                  </a:cubicBezTo>
                  <a:cubicBezTo>
                    <a:pt x="12220" y="13188"/>
                    <a:pt x="11554" y="4719"/>
                    <a:pt x="11433" y="3994"/>
                  </a:cubicBezTo>
                  <a:cubicBezTo>
                    <a:pt x="11252" y="3328"/>
                    <a:pt x="11312" y="3207"/>
                    <a:pt x="10889" y="2965"/>
                  </a:cubicBezTo>
                  <a:cubicBezTo>
                    <a:pt x="10526" y="2723"/>
                    <a:pt x="7562" y="1332"/>
                    <a:pt x="6473" y="546"/>
                  </a:cubicBezTo>
                  <a:cubicBezTo>
                    <a:pt x="5984" y="143"/>
                    <a:pt x="5646" y="0"/>
                    <a:pt x="5367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8"/>
            <p:cNvSpPr/>
            <p:nvPr/>
          </p:nvSpPr>
          <p:spPr>
            <a:xfrm>
              <a:off x="2376400" y="2955375"/>
              <a:ext cx="313050" cy="459350"/>
            </a:xfrm>
            <a:custGeom>
              <a:avLst/>
              <a:gdLst/>
              <a:ahLst/>
              <a:cxnLst/>
              <a:rect l="l" t="t" r="r" b="b"/>
              <a:pathLst>
                <a:path w="12522" h="18374" extrusionOk="0">
                  <a:moveTo>
                    <a:pt x="5317" y="0"/>
                  </a:moveTo>
                  <a:cubicBezTo>
                    <a:pt x="5014" y="0"/>
                    <a:pt x="4792" y="160"/>
                    <a:pt x="4537" y="319"/>
                  </a:cubicBezTo>
                  <a:cubicBezTo>
                    <a:pt x="3993" y="682"/>
                    <a:pt x="1573" y="2376"/>
                    <a:pt x="605" y="3041"/>
                  </a:cubicBezTo>
                  <a:cubicBezTo>
                    <a:pt x="0" y="3465"/>
                    <a:pt x="0" y="4070"/>
                    <a:pt x="121" y="5219"/>
                  </a:cubicBezTo>
                  <a:cubicBezTo>
                    <a:pt x="121" y="5219"/>
                    <a:pt x="787" y="12356"/>
                    <a:pt x="908" y="14171"/>
                  </a:cubicBezTo>
                  <a:cubicBezTo>
                    <a:pt x="1029" y="15320"/>
                    <a:pt x="1634" y="15381"/>
                    <a:pt x="2178" y="15804"/>
                  </a:cubicBezTo>
                  <a:cubicBezTo>
                    <a:pt x="2722" y="16228"/>
                    <a:pt x="4961" y="17438"/>
                    <a:pt x="6110" y="18103"/>
                  </a:cubicBezTo>
                  <a:cubicBezTo>
                    <a:pt x="6449" y="18296"/>
                    <a:pt x="6739" y="18374"/>
                    <a:pt x="6996" y="18374"/>
                  </a:cubicBezTo>
                  <a:cubicBezTo>
                    <a:pt x="7383" y="18374"/>
                    <a:pt x="7695" y="18200"/>
                    <a:pt x="7985" y="17982"/>
                  </a:cubicBezTo>
                  <a:lnTo>
                    <a:pt x="11735" y="15562"/>
                  </a:lnTo>
                  <a:cubicBezTo>
                    <a:pt x="12522" y="15078"/>
                    <a:pt x="12401" y="14776"/>
                    <a:pt x="12280" y="13929"/>
                  </a:cubicBezTo>
                  <a:cubicBezTo>
                    <a:pt x="12098" y="13082"/>
                    <a:pt x="11433" y="4674"/>
                    <a:pt x="11312" y="4009"/>
                  </a:cubicBezTo>
                  <a:cubicBezTo>
                    <a:pt x="11191" y="3283"/>
                    <a:pt x="11251" y="3223"/>
                    <a:pt x="10828" y="2920"/>
                  </a:cubicBezTo>
                  <a:cubicBezTo>
                    <a:pt x="10405" y="2678"/>
                    <a:pt x="7501" y="1348"/>
                    <a:pt x="6412" y="501"/>
                  </a:cubicBezTo>
                  <a:cubicBezTo>
                    <a:pt x="5926" y="129"/>
                    <a:pt x="5588" y="0"/>
                    <a:pt x="5317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8"/>
            <p:cNvSpPr/>
            <p:nvPr/>
          </p:nvSpPr>
          <p:spPr>
            <a:xfrm>
              <a:off x="2376400" y="2955750"/>
              <a:ext cx="311550" cy="458575"/>
            </a:xfrm>
            <a:custGeom>
              <a:avLst/>
              <a:gdLst/>
              <a:ahLst/>
              <a:cxnLst/>
              <a:rect l="l" t="t" r="r" b="b"/>
              <a:pathLst>
                <a:path w="12462" h="18343" extrusionOk="0">
                  <a:moveTo>
                    <a:pt x="5312" y="1"/>
                  </a:moveTo>
                  <a:cubicBezTo>
                    <a:pt x="5011" y="1"/>
                    <a:pt x="4791" y="174"/>
                    <a:pt x="4537" y="365"/>
                  </a:cubicBezTo>
                  <a:cubicBezTo>
                    <a:pt x="4053" y="728"/>
                    <a:pt x="1573" y="2421"/>
                    <a:pt x="605" y="3087"/>
                  </a:cubicBezTo>
                  <a:cubicBezTo>
                    <a:pt x="0" y="3510"/>
                    <a:pt x="0" y="4115"/>
                    <a:pt x="121" y="5204"/>
                  </a:cubicBezTo>
                  <a:cubicBezTo>
                    <a:pt x="121" y="5204"/>
                    <a:pt x="787" y="12341"/>
                    <a:pt x="968" y="14156"/>
                  </a:cubicBezTo>
                  <a:cubicBezTo>
                    <a:pt x="1089" y="15305"/>
                    <a:pt x="1634" y="15366"/>
                    <a:pt x="2178" y="15789"/>
                  </a:cubicBezTo>
                  <a:cubicBezTo>
                    <a:pt x="2783" y="16213"/>
                    <a:pt x="4961" y="17362"/>
                    <a:pt x="6110" y="18088"/>
                  </a:cubicBezTo>
                  <a:cubicBezTo>
                    <a:pt x="6431" y="18272"/>
                    <a:pt x="6710" y="18342"/>
                    <a:pt x="6957" y="18342"/>
                  </a:cubicBezTo>
                  <a:cubicBezTo>
                    <a:pt x="7362" y="18342"/>
                    <a:pt x="7685" y="18155"/>
                    <a:pt x="7985" y="17967"/>
                  </a:cubicBezTo>
                  <a:lnTo>
                    <a:pt x="11735" y="15487"/>
                  </a:lnTo>
                  <a:cubicBezTo>
                    <a:pt x="12461" y="15003"/>
                    <a:pt x="12401" y="14761"/>
                    <a:pt x="12219" y="13914"/>
                  </a:cubicBezTo>
                  <a:cubicBezTo>
                    <a:pt x="12098" y="13067"/>
                    <a:pt x="11433" y="4720"/>
                    <a:pt x="11312" y="3994"/>
                  </a:cubicBezTo>
                  <a:cubicBezTo>
                    <a:pt x="11191" y="3329"/>
                    <a:pt x="11191" y="3208"/>
                    <a:pt x="10828" y="2966"/>
                  </a:cubicBezTo>
                  <a:cubicBezTo>
                    <a:pt x="10405" y="2724"/>
                    <a:pt x="7501" y="1333"/>
                    <a:pt x="6412" y="546"/>
                  </a:cubicBezTo>
                  <a:cubicBezTo>
                    <a:pt x="5923" y="143"/>
                    <a:pt x="5585" y="1"/>
                    <a:pt x="5312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8"/>
            <p:cNvSpPr/>
            <p:nvPr/>
          </p:nvSpPr>
          <p:spPr>
            <a:xfrm>
              <a:off x="2377900" y="2957050"/>
              <a:ext cx="310050" cy="456175"/>
            </a:xfrm>
            <a:custGeom>
              <a:avLst/>
              <a:gdLst/>
              <a:ahLst/>
              <a:cxnLst/>
              <a:rect l="l" t="t" r="r" b="b"/>
              <a:pathLst>
                <a:path w="12402" h="18247" extrusionOk="0">
                  <a:moveTo>
                    <a:pt x="5276" y="0"/>
                  </a:moveTo>
                  <a:cubicBezTo>
                    <a:pt x="4963" y="0"/>
                    <a:pt x="4738" y="178"/>
                    <a:pt x="4477" y="373"/>
                  </a:cubicBezTo>
                  <a:cubicBezTo>
                    <a:pt x="3993" y="736"/>
                    <a:pt x="1513" y="2369"/>
                    <a:pt x="606" y="3035"/>
                  </a:cubicBezTo>
                  <a:cubicBezTo>
                    <a:pt x="1" y="3458"/>
                    <a:pt x="1" y="4063"/>
                    <a:pt x="61" y="5152"/>
                  </a:cubicBezTo>
                  <a:cubicBezTo>
                    <a:pt x="61" y="5152"/>
                    <a:pt x="727" y="12289"/>
                    <a:pt x="908" y="14044"/>
                  </a:cubicBezTo>
                  <a:cubicBezTo>
                    <a:pt x="1029" y="15193"/>
                    <a:pt x="1634" y="15314"/>
                    <a:pt x="2179" y="15677"/>
                  </a:cubicBezTo>
                  <a:cubicBezTo>
                    <a:pt x="2723" y="16100"/>
                    <a:pt x="4901" y="17310"/>
                    <a:pt x="6050" y="17975"/>
                  </a:cubicBezTo>
                  <a:cubicBezTo>
                    <a:pt x="6364" y="18169"/>
                    <a:pt x="6650" y="18246"/>
                    <a:pt x="6910" y="18246"/>
                  </a:cubicBezTo>
                  <a:cubicBezTo>
                    <a:pt x="7301" y="18246"/>
                    <a:pt x="7635" y="18072"/>
                    <a:pt x="7925" y="17854"/>
                  </a:cubicBezTo>
                  <a:lnTo>
                    <a:pt x="11675" y="15435"/>
                  </a:lnTo>
                  <a:cubicBezTo>
                    <a:pt x="12401" y="14951"/>
                    <a:pt x="12280" y="14649"/>
                    <a:pt x="12159" y="13862"/>
                  </a:cubicBezTo>
                  <a:cubicBezTo>
                    <a:pt x="12038" y="13015"/>
                    <a:pt x="11373" y="4668"/>
                    <a:pt x="11191" y="3942"/>
                  </a:cubicBezTo>
                  <a:cubicBezTo>
                    <a:pt x="11070" y="3277"/>
                    <a:pt x="11131" y="3216"/>
                    <a:pt x="10707" y="2914"/>
                  </a:cubicBezTo>
                  <a:cubicBezTo>
                    <a:pt x="10345" y="2672"/>
                    <a:pt x="7441" y="1341"/>
                    <a:pt x="6352" y="494"/>
                  </a:cubicBezTo>
                  <a:cubicBezTo>
                    <a:pt x="5877" y="131"/>
                    <a:pt x="5544" y="0"/>
                    <a:pt x="5276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8"/>
            <p:cNvSpPr/>
            <p:nvPr/>
          </p:nvSpPr>
          <p:spPr>
            <a:xfrm>
              <a:off x="2377900" y="2957850"/>
              <a:ext cx="308525" cy="454200"/>
            </a:xfrm>
            <a:custGeom>
              <a:avLst/>
              <a:gdLst/>
              <a:ahLst/>
              <a:cxnLst/>
              <a:rect l="l" t="t" r="r" b="b"/>
              <a:pathLst>
                <a:path w="12341" h="18168" extrusionOk="0">
                  <a:moveTo>
                    <a:pt x="5233" y="1"/>
                  </a:moveTo>
                  <a:cubicBezTo>
                    <a:pt x="4942" y="1"/>
                    <a:pt x="4725" y="155"/>
                    <a:pt x="4477" y="341"/>
                  </a:cubicBezTo>
                  <a:cubicBezTo>
                    <a:pt x="3993" y="704"/>
                    <a:pt x="1574" y="2337"/>
                    <a:pt x="606" y="3003"/>
                  </a:cubicBezTo>
                  <a:cubicBezTo>
                    <a:pt x="1" y="3426"/>
                    <a:pt x="1" y="4031"/>
                    <a:pt x="122" y="5120"/>
                  </a:cubicBezTo>
                  <a:cubicBezTo>
                    <a:pt x="122" y="5120"/>
                    <a:pt x="787" y="12257"/>
                    <a:pt x="908" y="14012"/>
                  </a:cubicBezTo>
                  <a:cubicBezTo>
                    <a:pt x="1029" y="15161"/>
                    <a:pt x="1634" y="15221"/>
                    <a:pt x="2179" y="15645"/>
                  </a:cubicBezTo>
                  <a:cubicBezTo>
                    <a:pt x="2723" y="16068"/>
                    <a:pt x="4901" y="17218"/>
                    <a:pt x="6050" y="17943"/>
                  </a:cubicBezTo>
                  <a:cubicBezTo>
                    <a:pt x="6346" y="18103"/>
                    <a:pt x="6616" y="18168"/>
                    <a:pt x="6863" y="18168"/>
                  </a:cubicBezTo>
                  <a:cubicBezTo>
                    <a:pt x="7274" y="18168"/>
                    <a:pt x="7623" y="17988"/>
                    <a:pt x="7925" y="17762"/>
                  </a:cubicBezTo>
                  <a:lnTo>
                    <a:pt x="11615" y="15403"/>
                  </a:lnTo>
                  <a:cubicBezTo>
                    <a:pt x="12341" y="14919"/>
                    <a:pt x="12280" y="14617"/>
                    <a:pt x="12159" y="13770"/>
                  </a:cubicBezTo>
                  <a:cubicBezTo>
                    <a:pt x="11978" y="12983"/>
                    <a:pt x="11312" y="4636"/>
                    <a:pt x="11191" y="3971"/>
                  </a:cubicBezTo>
                  <a:cubicBezTo>
                    <a:pt x="11070" y="3245"/>
                    <a:pt x="11070" y="3184"/>
                    <a:pt x="10707" y="2942"/>
                  </a:cubicBezTo>
                  <a:cubicBezTo>
                    <a:pt x="10284" y="2700"/>
                    <a:pt x="7441" y="1309"/>
                    <a:pt x="6352" y="523"/>
                  </a:cubicBezTo>
                  <a:cubicBezTo>
                    <a:pt x="5852" y="140"/>
                    <a:pt x="5509" y="1"/>
                    <a:pt x="5233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8"/>
            <p:cNvSpPr/>
            <p:nvPr/>
          </p:nvSpPr>
          <p:spPr>
            <a:xfrm>
              <a:off x="2377900" y="2958775"/>
              <a:ext cx="308525" cy="452525"/>
            </a:xfrm>
            <a:custGeom>
              <a:avLst/>
              <a:gdLst/>
              <a:ahLst/>
              <a:cxnLst/>
              <a:rect l="l" t="t" r="r" b="b"/>
              <a:pathLst>
                <a:path w="12341" h="18101" extrusionOk="0">
                  <a:moveTo>
                    <a:pt x="5252" y="1"/>
                  </a:moveTo>
                  <a:cubicBezTo>
                    <a:pt x="4951" y="1"/>
                    <a:pt x="4731" y="174"/>
                    <a:pt x="4477" y="365"/>
                  </a:cubicBezTo>
                  <a:cubicBezTo>
                    <a:pt x="3993" y="728"/>
                    <a:pt x="1574" y="2361"/>
                    <a:pt x="606" y="3026"/>
                  </a:cubicBezTo>
                  <a:cubicBezTo>
                    <a:pt x="61" y="3450"/>
                    <a:pt x="1" y="4055"/>
                    <a:pt x="122" y="5143"/>
                  </a:cubicBezTo>
                  <a:cubicBezTo>
                    <a:pt x="122" y="5143"/>
                    <a:pt x="787" y="12160"/>
                    <a:pt x="969" y="13975"/>
                  </a:cubicBezTo>
                  <a:cubicBezTo>
                    <a:pt x="1090" y="15124"/>
                    <a:pt x="1634" y="15184"/>
                    <a:pt x="2179" y="15608"/>
                  </a:cubicBezTo>
                  <a:cubicBezTo>
                    <a:pt x="2723" y="15971"/>
                    <a:pt x="4901" y="17181"/>
                    <a:pt x="6050" y="17846"/>
                  </a:cubicBezTo>
                  <a:cubicBezTo>
                    <a:pt x="6349" y="18030"/>
                    <a:pt x="6621" y="18100"/>
                    <a:pt x="6871" y="18100"/>
                  </a:cubicBezTo>
                  <a:cubicBezTo>
                    <a:pt x="7278" y="18100"/>
                    <a:pt x="7625" y="17913"/>
                    <a:pt x="7925" y="17725"/>
                  </a:cubicBezTo>
                  <a:lnTo>
                    <a:pt x="11615" y="15305"/>
                  </a:lnTo>
                  <a:cubicBezTo>
                    <a:pt x="12341" y="14822"/>
                    <a:pt x="12220" y="14580"/>
                    <a:pt x="12099" y="13733"/>
                  </a:cubicBezTo>
                  <a:cubicBezTo>
                    <a:pt x="11978" y="12886"/>
                    <a:pt x="11312" y="4659"/>
                    <a:pt x="11191" y="3934"/>
                  </a:cubicBezTo>
                  <a:cubicBezTo>
                    <a:pt x="11070" y="3268"/>
                    <a:pt x="11070" y="3147"/>
                    <a:pt x="10707" y="2905"/>
                  </a:cubicBezTo>
                  <a:cubicBezTo>
                    <a:pt x="10284" y="2663"/>
                    <a:pt x="7381" y="1333"/>
                    <a:pt x="6352" y="546"/>
                  </a:cubicBezTo>
                  <a:cubicBezTo>
                    <a:pt x="5863" y="143"/>
                    <a:pt x="5525" y="1"/>
                    <a:pt x="5252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8"/>
            <p:cNvSpPr/>
            <p:nvPr/>
          </p:nvSpPr>
          <p:spPr>
            <a:xfrm>
              <a:off x="2379425" y="2959900"/>
              <a:ext cx="307000" cy="450300"/>
            </a:xfrm>
            <a:custGeom>
              <a:avLst/>
              <a:gdLst/>
              <a:ahLst/>
              <a:cxnLst/>
              <a:rect l="l" t="t" r="r" b="b"/>
              <a:pathLst>
                <a:path w="12280" h="18012" extrusionOk="0">
                  <a:moveTo>
                    <a:pt x="5196" y="1"/>
                  </a:moveTo>
                  <a:cubicBezTo>
                    <a:pt x="4893" y="1"/>
                    <a:pt x="4671" y="160"/>
                    <a:pt x="4416" y="320"/>
                  </a:cubicBezTo>
                  <a:cubicBezTo>
                    <a:pt x="3932" y="683"/>
                    <a:pt x="1513" y="2316"/>
                    <a:pt x="605" y="2981"/>
                  </a:cubicBezTo>
                  <a:cubicBezTo>
                    <a:pt x="0" y="3405"/>
                    <a:pt x="0" y="4010"/>
                    <a:pt x="121" y="5098"/>
                  </a:cubicBezTo>
                  <a:cubicBezTo>
                    <a:pt x="121" y="5098"/>
                    <a:pt x="726" y="12115"/>
                    <a:pt x="908" y="13869"/>
                  </a:cubicBezTo>
                  <a:cubicBezTo>
                    <a:pt x="1029" y="15018"/>
                    <a:pt x="1573" y="15079"/>
                    <a:pt x="2118" y="15502"/>
                  </a:cubicBezTo>
                  <a:cubicBezTo>
                    <a:pt x="2662" y="15926"/>
                    <a:pt x="4840" y="17075"/>
                    <a:pt x="5989" y="17740"/>
                  </a:cubicBezTo>
                  <a:cubicBezTo>
                    <a:pt x="6303" y="17934"/>
                    <a:pt x="6589" y="18011"/>
                    <a:pt x="6849" y="18011"/>
                  </a:cubicBezTo>
                  <a:cubicBezTo>
                    <a:pt x="7240" y="18011"/>
                    <a:pt x="7574" y="17837"/>
                    <a:pt x="7864" y="17619"/>
                  </a:cubicBezTo>
                  <a:lnTo>
                    <a:pt x="11493" y="15260"/>
                  </a:lnTo>
                  <a:cubicBezTo>
                    <a:pt x="12280" y="14777"/>
                    <a:pt x="12159" y="14474"/>
                    <a:pt x="12038" y="13688"/>
                  </a:cubicBezTo>
                  <a:cubicBezTo>
                    <a:pt x="11856" y="12841"/>
                    <a:pt x="11251" y="4614"/>
                    <a:pt x="11070" y="3949"/>
                  </a:cubicBezTo>
                  <a:cubicBezTo>
                    <a:pt x="10949" y="3223"/>
                    <a:pt x="11009" y="3163"/>
                    <a:pt x="10586" y="2921"/>
                  </a:cubicBezTo>
                  <a:cubicBezTo>
                    <a:pt x="10223" y="2618"/>
                    <a:pt x="7320" y="1288"/>
                    <a:pt x="6291" y="501"/>
                  </a:cubicBezTo>
                  <a:cubicBezTo>
                    <a:pt x="5805" y="129"/>
                    <a:pt x="5467" y="1"/>
                    <a:pt x="5196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8"/>
            <p:cNvSpPr/>
            <p:nvPr/>
          </p:nvSpPr>
          <p:spPr>
            <a:xfrm>
              <a:off x="2379425" y="2960875"/>
              <a:ext cx="305500" cy="448900"/>
            </a:xfrm>
            <a:custGeom>
              <a:avLst/>
              <a:gdLst/>
              <a:ahLst/>
              <a:cxnLst/>
              <a:rect l="l" t="t" r="r" b="b"/>
              <a:pathLst>
                <a:path w="12220" h="17956" extrusionOk="0">
                  <a:moveTo>
                    <a:pt x="5172" y="1"/>
                  </a:moveTo>
                  <a:cubicBezTo>
                    <a:pt x="4881" y="1"/>
                    <a:pt x="4664" y="155"/>
                    <a:pt x="4416" y="341"/>
                  </a:cubicBezTo>
                  <a:cubicBezTo>
                    <a:pt x="3932" y="704"/>
                    <a:pt x="1573" y="2337"/>
                    <a:pt x="605" y="3003"/>
                  </a:cubicBezTo>
                  <a:cubicBezTo>
                    <a:pt x="0" y="3366"/>
                    <a:pt x="0" y="4031"/>
                    <a:pt x="121" y="5059"/>
                  </a:cubicBezTo>
                  <a:cubicBezTo>
                    <a:pt x="121" y="5059"/>
                    <a:pt x="787" y="12076"/>
                    <a:pt x="968" y="13830"/>
                  </a:cubicBezTo>
                  <a:cubicBezTo>
                    <a:pt x="1029" y="14979"/>
                    <a:pt x="1634" y="15040"/>
                    <a:pt x="2178" y="15463"/>
                  </a:cubicBezTo>
                  <a:cubicBezTo>
                    <a:pt x="2722" y="15826"/>
                    <a:pt x="4840" y="16976"/>
                    <a:pt x="5989" y="17701"/>
                  </a:cubicBezTo>
                  <a:cubicBezTo>
                    <a:pt x="6288" y="17885"/>
                    <a:pt x="6560" y="17956"/>
                    <a:pt x="6810" y="17956"/>
                  </a:cubicBezTo>
                  <a:cubicBezTo>
                    <a:pt x="7217" y="17956"/>
                    <a:pt x="7564" y="17768"/>
                    <a:pt x="7864" y="17580"/>
                  </a:cubicBezTo>
                  <a:lnTo>
                    <a:pt x="11493" y="15161"/>
                  </a:lnTo>
                  <a:cubicBezTo>
                    <a:pt x="12219" y="14677"/>
                    <a:pt x="12159" y="14435"/>
                    <a:pt x="11977" y="13588"/>
                  </a:cubicBezTo>
                  <a:cubicBezTo>
                    <a:pt x="11856" y="12802"/>
                    <a:pt x="11191" y="4575"/>
                    <a:pt x="11070" y="3910"/>
                  </a:cubicBezTo>
                  <a:cubicBezTo>
                    <a:pt x="10949" y="3245"/>
                    <a:pt x="10949" y="3124"/>
                    <a:pt x="10586" y="2882"/>
                  </a:cubicBezTo>
                  <a:cubicBezTo>
                    <a:pt x="10223" y="2640"/>
                    <a:pt x="7320" y="1309"/>
                    <a:pt x="6291" y="523"/>
                  </a:cubicBezTo>
                  <a:cubicBezTo>
                    <a:pt x="5791" y="140"/>
                    <a:pt x="5448" y="1"/>
                    <a:pt x="5172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8"/>
            <p:cNvSpPr/>
            <p:nvPr/>
          </p:nvSpPr>
          <p:spPr>
            <a:xfrm>
              <a:off x="2380925" y="2961575"/>
              <a:ext cx="304000" cy="447100"/>
            </a:xfrm>
            <a:custGeom>
              <a:avLst/>
              <a:gdLst/>
              <a:ahLst/>
              <a:cxnLst/>
              <a:rect l="l" t="t" r="r" b="b"/>
              <a:pathLst>
                <a:path w="12160" h="17884" extrusionOk="0">
                  <a:moveTo>
                    <a:pt x="5155" y="1"/>
                  </a:moveTo>
                  <a:cubicBezTo>
                    <a:pt x="4842" y="1"/>
                    <a:pt x="4617" y="178"/>
                    <a:pt x="4356" y="374"/>
                  </a:cubicBezTo>
                  <a:cubicBezTo>
                    <a:pt x="3872" y="676"/>
                    <a:pt x="1513" y="2309"/>
                    <a:pt x="606" y="2975"/>
                  </a:cubicBezTo>
                  <a:cubicBezTo>
                    <a:pt x="1" y="3398"/>
                    <a:pt x="1" y="4003"/>
                    <a:pt x="61" y="5092"/>
                  </a:cubicBezTo>
                  <a:cubicBezTo>
                    <a:pt x="61" y="5092"/>
                    <a:pt x="727" y="12048"/>
                    <a:pt x="908" y="13742"/>
                  </a:cubicBezTo>
                  <a:cubicBezTo>
                    <a:pt x="1029" y="14891"/>
                    <a:pt x="1574" y="14951"/>
                    <a:pt x="2118" y="15375"/>
                  </a:cubicBezTo>
                  <a:cubicBezTo>
                    <a:pt x="2662" y="15798"/>
                    <a:pt x="4780" y="16948"/>
                    <a:pt x="5929" y="17613"/>
                  </a:cubicBezTo>
                  <a:cubicBezTo>
                    <a:pt x="6243" y="17807"/>
                    <a:pt x="6529" y="17884"/>
                    <a:pt x="6789" y="17884"/>
                  </a:cubicBezTo>
                  <a:cubicBezTo>
                    <a:pt x="7180" y="17884"/>
                    <a:pt x="7514" y="17710"/>
                    <a:pt x="7804" y="17492"/>
                  </a:cubicBezTo>
                  <a:lnTo>
                    <a:pt x="11433" y="15133"/>
                  </a:lnTo>
                  <a:cubicBezTo>
                    <a:pt x="12159" y="14649"/>
                    <a:pt x="12038" y="14347"/>
                    <a:pt x="11917" y="13560"/>
                  </a:cubicBezTo>
                  <a:cubicBezTo>
                    <a:pt x="11736" y="12713"/>
                    <a:pt x="11131" y="4547"/>
                    <a:pt x="11010" y="3882"/>
                  </a:cubicBezTo>
                  <a:cubicBezTo>
                    <a:pt x="10889" y="3217"/>
                    <a:pt x="10889" y="3156"/>
                    <a:pt x="10526" y="2854"/>
                  </a:cubicBezTo>
                  <a:cubicBezTo>
                    <a:pt x="10103" y="2612"/>
                    <a:pt x="7260" y="1341"/>
                    <a:pt x="6231" y="495"/>
                  </a:cubicBezTo>
                  <a:cubicBezTo>
                    <a:pt x="5756" y="131"/>
                    <a:pt x="5423" y="1"/>
                    <a:pt x="5155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8"/>
            <p:cNvSpPr/>
            <p:nvPr/>
          </p:nvSpPr>
          <p:spPr>
            <a:xfrm>
              <a:off x="2380925" y="2962925"/>
              <a:ext cx="302475" cy="444250"/>
            </a:xfrm>
            <a:custGeom>
              <a:avLst/>
              <a:gdLst/>
              <a:ahLst/>
              <a:cxnLst/>
              <a:rect l="l" t="t" r="r" b="b"/>
              <a:pathLst>
                <a:path w="12099" h="17770" extrusionOk="0">
                  <a:moveTo>
                    <a:pt x="5136" y="1"/>
                  </a:moveTo>
                  <a:cubicBezTo>
                    <a:pt x="4833" y="1"/>
                    <a:pt x="4611" y="160"/>
                    <a:pt x="4356" y="320"/>
                  </a:cubicBezTo>
                  <a:cubicBezTo>
                    <a:pt x="3933" y="683"/>
                    <a:pt x="1513" y="2316"/>
                    <a:pt x="606" y="2921"/>
                  </a:cubicBezTo>
                  <a:cubicBezTo>
                    <a:pt x="1" y="3344"/>
                    <a:pt x="1" y="3949"/>
                    <a:pt x="122" y="5038"/>
                  </a:cubicBezTo>
                  <a:cubicBezTo>
                    <a:pt x="122" y="5038"/>
                    <a:pt x="787" y="11934"/>
                    <a:pt x="908" y="13688"/>
                  </a:cubicBezTo>
                  <a:cubicBezTo>
                    <a:pt x="1029" y="14837"/>
                    <a:pt x="1574" y="14897"/>
                    <a:pt x="2118" y="15321"/>
                  </a:cubicBezTo>
                  <a:cubicBezTo>
                    <a:pt x="2662" y="15684"/>
                    <a:pt x="4780" y="16833"/>
                    <a:pt x="5929" y="17498"/>
                  </a:cubicBezTo>
                  <a:cubicBezTo>
                    <a:pt x="6243" y="17692"/>
                    <a:pt x="6519" y="17769"/>
                    <a:pt x="6768" y="17769"/>
                  </a:cubicBezTo>
                  <a:cubicBezTo>
                    <a:pt x="7141" y="17769"/>
                    <a:pt x="7453" y="17595"/>
                    <a:pt x="7743" y="17378"/>
                  </a:cubicBezTo>
                  <a:lnTo>
                    <a:pt x="11373" y="15018"/>
                  </a:lnTo>
                  <a:cubicBezTo>
                    <a:pt x="12099" y="14595"/>
                    <a:pt x="12038" y="14293"/>
                    <a:pt x="11857" y="13506"/>
                  </a:cubicBezTo>
                  <a:cubicBezTo>
                    <a:pt x="11736" y="12659"/>
                    <a:pt x="11070" y="4554"/>
                    <a:pt x="10949" y="3889"/>
                  </a:cubicBezTo>
                  <a:cubicBezTo>
                    <a:pt x="10828" y="3163"/>
                    <a:pt x="10889" y="3102"/>
                    <a:pt x="10466" y="2860"/>
                  </a:cubicBezTo>
                  <a:cubicBezTo>
                    <a:pt x="10103" y="2618"/>
                    <a:pt x="7260" y="1287"/>
                    <a:pt x="6231" y="501"/>
                  </a:cubicBezTo>
                  <a:cubicBezTo>
                    <a:pt x="5745" y="129"/>
                    <a:pt x="5407" y="1"/>
                    <a:pt x="5136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8"/>
            <p:cNvSpPr/>
            <p:nvPr/>
          </p:nvSpPr>
          <p:spPr>
            <a:xfrm>
              <a:off x="2382450" y="2963900"/>
              <a:ext cx="300950" cy="442850"/>
            </a:xfrm>
            <a:custGeom>
              <a:avLst/>
              <a:gdLst/>
              <a:ahLst/>
              <a:cxnLst/>
              <a:rect l="l" t="t" r="r" b="b"/>
              <a:pathLst>
                <a:path w="12038" h="17714" extrusionOk="0">
                  <a:moveTo>
                    <a:pt x="5058" y="1"/>
                  </a:moveTo>
                  <a:cubicBezTo>
                    <a:pt x="4774" y="1"/>
                    <a:pt x="4573" y="155"/>
                    <a:pt x="4356" y="341"/>
                  </a:cubicBezTo>
                  <a:cubicBezTo>
                    <a:pt x="3872" y="704"/>
                    <a:pt x="1513" y="2277"/>
                    <a:pt x="545" y="2942"/>
                  </a:cubicBezTo>
                  <a:cubicBezTo>
                    <a:pt x="0" y="3366"/>
                    <a:pt x="0" y="3970"/>
                    <a:pt x="61" y="4999"/>
                  </a:cubicBezTo>
                  <a:cubicBezTo>
                    <a:pt x="61" y="4999"/>
                    <a:pt x="726" y="11895"/>
                    <a:pt x="908" y="13649"/>
                  </a:cubicBezTo>
                  <a:cubicBezTo>
                    <a:pt x="968" y="14798"/>
                    <a:pt x="1573" y="14858"/>
                    <a:pt x="2118" y="15221"/>
                  </a:cubicBezTo>
                  <a:cubicBezTo>
                    <a:pt x="2601" y="15645"/>
                    <a:pt x="4719" y="16794"/>
                    <a:pt x="5868" y="17459"/>
                  </a:cubicBezTo>
                  <a:cubicBezTo>
                    <a:pt x="6167" y="17643"/>
                    <a:pt x="6430" y="17714"/>
                    <a:pt x="6669" y="17714"/>
                  </a:cubicBezTo>
                  <a:cubicBezTo>
                    <a:pt x="7059" y="17714"/>
                    <a:pt x="7382" y="17526"/>
                    <a:pt x="7682" y="17339"/>
                  </a:cubicBezTo>
                  <a:lnTo>
                    <a:pt x="11312" y="14979"/>
                  </a:lnTo>
                  <a:cubicBezTo>
                    <a:pt x="12038" y="14496"/>
                    <a:pt x="11917" y="14254"/>
                    <a:pt x="11796" y="13407"/>
                  </a:cubicBezTo>
                  <a:cubicBezTo>
                    <a:pt x="11675" y="12620"/>
                    <a:pt x="11009" y="4515"/>
                    <a:pt x="10888" y="3850"/>
                  </a:cubicBezTo>
                  <a:cubicBezTo>
                    <a:pt x="10767" y="3184"/>
                    <a:pt x="10767" y="3124"/>
                    <a:pt x="10405" y="2821"/>
                  </a:cubicBezTo>
                  <a:cubicBezTo>
                    <a:pt x="10042" y="2579"/>
                    <a:pt x="7199" y="1309"/>
                    <a:pt x="6170" y="523"/>
                  </a:cubicBezTo>
                  <a:cubicBezTo>
                    <a:pt x="5670" y="140"/>
                    <a:pt x="5327" y="1"/>
                    <a:pt x="5058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8"/>
            <p:cNvSpPr/>
            <p:nvPr/>
          </p:nvSpPr>
          <p:spPr>
            <a:xfrm>
              <a:off x="2382450" y="2964600"/>
              <a:ext cx="299450" cy="441050"/>
            </a:xfrm>
            <a:custGeom>
              <a:avLst/>
              <a:gdLst/>
              <a:ahLst/>
              <a:cxnLst/>
              <a:rect l="l" t="t" r="r" b="b"/>
              <a:pathLst>
                <a:path w="11978" h="17642" extrusionOk="0">
                  <a:moveTo>
                    <a:pt x="5100" y="1"/>
                  </a:moveTo>
                  <a:cubicBezTo>
                    <a:pt x="4794" y="1"/>
                    <a:pt x="4583" y="178"/>
                    <a:pt x="4356" y="374"/>
                  </a:cubicBezTo>
                  <a:cubicBezTo>
                    <a:pt x="3872" y="676"/>
                    <a:pt x="1513" y="2309"/>
                    <a:pt x="605" y="2914"/>
                  </a:cubicBezTo>
                  <a:cubicBezTo>
                    <a:pt x="0" y="3338"/>
                    <a:pt x="0" y="3942"/>
                    <a:pt x="121" y="4971"/>
                  </a:cubicBezTo>
                  <a:cubicBezTo>
                    <a:pt x="121" y="4971"/>
                    <a:pt x="726" y="11867"/>
                    <a:pt x="908" y="13560"/>
                  </a:cubicBezTo>
                  <a:cubicBezTo>
                    <a:pt x="1029" y="14709"/>
                    <a:pt x="1573" y="14770"/>
                    <a:pt x="2118" y="15193"/>
                  </a:cubicBezTo>
                  <a:cubicBezTo>
                    <a:pt x="2662" y="15556"/>
                    <a:pt x="4719" y="16706"/>
                    <a:pt x="5868" y="17371"/>
                  </a:cubicBezTo>
                  <a:cubicBezTo>
                    <a:pt x="6182" y="17565"/>
                    <a:pt x="6458" y="17642"/>
                    <a:pt x="6707" y="17642"/>
                  </a:cubicBezTo>
                  <a:cubicBezTo>
                    <a:pt x="7080" y="17642"/>
                    <a:pt x="7392" y="17468"/>
                    <a:pt x="7682" y="17250"/>
                  </a:cubicBezTo>
                  <a:lnTo>
                    <a:pt x="11251" y="14951"/>
                  </a:lnTo>
                  <a:cubicBezTo>
                    <a:pt x="11977" y="14468"/>
                    <a:pt x="11917" y="14165"/>
                    <a:pt x="11796" y="13379"/>
                  </a:cubicBezTo>
                  <a:cubicBezTo>
                    <a:pt x="11614" y="12592"/>
                    <a:pt x="11009" y="4487"/>
                    <a:pt x="10888" y="3822"/>
                  </a:cubicBezTo>
                  <a:cubicBezTo>
                    <a:pt x="10707" y="3156"/>
                    <a:pt x="10767" y="3096"/>
                    <a:pt x="10405" y="2854"/>
                  </a:cubicBezTo>
                  <a:cubicBezTo>
                    <a:pt x="9981" y="2612"/>
                    <a:pt x="7199" y="1281"/>
                    <a:pt x="6170" y="495"/>
                  </a:cubicBezTo>
                  <a:cubicBezTo>
                    <a:pt x="5695" y="131"/>
                    <a:pt x="5362" y="1"/>
                    <a:pt x="5100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8"/>
            <p:cNvSpPr/>
            <p:nvPr/>
          </p:nvSpPr>
          <p:spPr>
            <a:xfrm>
              <a:off x="2382450" y="2965425"/>
              <a:ext cx="299450" cy="439150"/>
            </a:xfrm>
            <a:custGeom>
              <a:avLst/>
              <a:gdLst/>
              <a:ahLst/>
              <a:cxnLst/>
              <a:rect l="l" t="t" r="r" b="b"/>
              <a:pathLst>
                <a:path w="11978" h="17566" extrusionOk="0">
                  <a:moveTo>
                    <a:pt x="5058" y="0"/>
                  </a:moveTo>
                  <a:cubicBezTo>
                    <a:pt x="4774" y="0"/>
                    <a:pt x="4573" y="154"/>
                    <a:pt x="4356" y="341"/>
                  </a:cubicBezTo>
                  <a:cubicBezTo>
                    <a:pt x="3872" y="704"/>
                    <a:pt x="1513" y="2276"/>
                    <a:pt x="605" y="2942"/>
                  </a:cubicBezTo>
                  <a:cubicBezTo>
                    <a:pt x="61" y="3305"/>
                    <a:pt x="0" y="3909"/>
                    <a:pt x="121" y="4998"/>
                  </a:cubicBezTo>
                  <a:cubicBezTo>
                    <a:pt x="121" y="4998"/>
                    <a:pt x="787" y="11834"/>
                    <a:pt x="908" y="13527"/>
                  </a:cubicBezTo>
                  <a:cubicBezTo>
                    <a:pt x="1029" y="14676"/>
                    <a:pt x="1573" y="14737"/>
                    <a:pt x="2118" y="15100"/>
                  </a:cubicBezTo>
                  <a:cubicBezTo>
                    <a:pt x="2662" y="15523"/>
                    <a:pt x="4779" y="16673"/>
                    <a:pt x="5868" y="17338"/>
                  </a:cubicBezTo>
                  <a:cubicBezTo>
                    <a:pt x="6171" y="17501"/>
                    <a:pt x="6439" y="17566"/>
                    <a:pt x="6680" y="17566"/>
                  </a:cubicBezTo>
                  <a:cubicBezTo>
                    <a:pt x="7065" y="17566"/>
                    <a:pt x="7385" y="17403"/>
                    <a:pt x="7682" y="17217"/>
                  </a:cubicBezTo>
                  <a:lnTo>
                    <a:pt x="11251" y="14858"/>
                  </a:lnTo>
                  <a:cubicBezTo>
                    <a:pt x="11977" y="14374"/>
                    <a:pt x="11856" y="14132"/>
                    <a:pt x="11735" y="13346"/>
                  </a:cubicBezTo>
                  <a:cubicBezTo>
                    <a:pt x="11614" y="12499"/>
                    <a:pt x="10949" y="4514"/>
                    <a:pt x="10828" y="3849"/>
                  </a:cubicBezTo>
                  <a:cubicBezTo>
                    <a:pt x="10707" y="3184"/>
                    <a:pt x="10767" y="3063"/>
                    <a:pt x="10344" y="2821"/>
                  </a:cubicBezTo>
                  <a:cubicBezTo>
                    <a:pt x="9981" y="2579"/>
                    <a:pt x="7199" y="1308"/>
                    <a:pt x="6170" y="522"/>
                  </a:cubicBezTo>
                  <a:cubicBezTo>
                    <a:pt x="5670" y="139"/>
                    <a:pt x="5327" y="0"/>
                    <a:pt x="5058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8"/>
            <p:cNvSpPr/>
            <p:nvPr/>
          </p:nvSpPr>
          <p:spPr>
            <a:xfrm>
              <a:off x="2383950" y="2966725"/>
              <a:ext cx="297950" cy="437000"/>
            </a:xfrm>
            <a:custGeom>
              <a:avLst/>
              <a:gdLst/>
              <a:ahLst/>
              <a:cxnLst/>
              <a:rect l="l" t="t" r="r" b="b"/>
              <a:pathLst>
                <a:path w="11918" h="17480" extrusionOk="0">
                  <a:moveTo>
                    <a:pt x="5043" y="0"/>
                  </a:moveTo>
                  <a:cubicBezTo>
                    <a:pt x="4755" y="0"/>
                    <a:pt x="4551" y="158"/>
                    <a:pt x="4296" y="349"/>
                  </a:cubicBezTo>
                  <a:cubicBezTo>
                    <a:pt x="3812" y="652"/>
                    <a:pt x="1453" y="2285"/>
                    <a:pt x="545" y="2890"/>
                  </a:cubicBezTo>
                  <a:cubicBezTo>
                    <a:pt x="1" y="3313"/>
                    <a:pt x="1" y="3918"/>
                    <a:pt x="61" y="4946"/>
                  </a:cubicBezTo>
                  <a:cubicBezTo>
                    <a:pt x="61" y="4946"/>
                    <a:pt x="727" y="11782"/>
                    <a:pt x="908" y="13475"/>
                  </a:cubicBezTo>
                  <a:cubicBezTo>
                    <a:pt x="969" y="14564"/>
                    <a:pt x="1574" y="14624"/>
                    <a:pt x="2058" y="15048"/>
                  </a:cubicBezTo>
                  <a:cubicBezTo>
                    <a:pt x="2602" y="15411"/>
                    <a:pt x="4719" y="16560"/>
                    <a:pt x="5808" y="17226"/>
                  </a:cubicBezTo>
                  <a:cubicBezTo>
                    <a:pt x="6107" y="17409"/>
                    <a:pt x="6370" y="17480"/>
                    <a:pt x="6609" y="17480"/>
                  </a:cubicBezTo>
                  <a:cubicBezTo>
                    <a:pt x="6999" y="17480"/>
                    <a:pt x="7322" y="17292"/>
                    <a:pt x="7622" y="17105"/>
                  </a:cubicBezTo>
                  <a:lnTo>
                    <a:pt x="11191" y="14806"/>
                  </a:lnTo>
                  <a:cubicBezTo>
                    <a:pt x="11917" y="14322"/>
                    <a:pt x="11796" y="14080"/>
                    <a:pt x="11675" y="13233"/>
                  </a:cubicBezTo>
                  <a:cubicBezTo>
                    <a:pt x="11494" y="12447"/>
                    <a:pt x="10889" y="4462"/>
                    <a:pt x="10768" y="3797"/>
                  </a:cubicBezTo>
                  <a:cubicBezTo>
                    <a:pt x="10647" y="3132"/>
                    <a:pt x="10647" y="3071"/>
                    <a:pt x="10284" y="2829"/>
                  </a:cubicBezTo>
                  <a:cubicBezTo>
                    <a:pt x="9921" y="2587"/>
                    <a:pt x="7139" y="1256"/>
                    <a:pt x="6110" y="470"/>
                  </a:cubicBezTo>
                  <a:cubicBezTo>
                    <a:pt x="5624" y="127"/>
                    <a:pt x="5300" y="0"/>
                    <a:pt x="5043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8"/>
            <p:cNvSpPr/>
            <p:nvPr/>
          </p:nvSpPr>
          <p:spPr>
            <a:xfrm>
              <a:off x="2383950" y="2967475"/>
              <a:ext cx="296425" cy="435150"/>
            </a:xfrm>
            <a:custGeom>
              <a:avLst/>
              <a:gdLst/>
              <a:ahLst/>
              <a:cxnLst/>
              <a:rect l="l" t="t" r="r" b="b"/>
              <a:pathLst>
                <a:path w="11857" h="17406" extrusionOk="0">
                  <a:moveTo>
                    <a:pt x="5042" y="0"/>
                  </a:moveTo>
                  <a:cubicBezTo>
                    <a:pt x="4755" y="0"/>
                    <a:pt x="4551" y="160"/>
                    <a:pt x="4296" y="319"/>
                  </a:cubicBezTo>
                  <a:cubicBezTo>
                    <a:pt x="3812" y="682"/>
                    <a:pt x="1513" y="2255"/>
                    <a:pt x="606" y="2920"/>
                  </a:cubicBezTo>
                  <a:cubicBezTo>
                    <a:pt x="1" y="3283"/>
                    <a:pt x="1" y="3888"/>
                    <a:pt x="122" y="4916"/>
                  </a:cubicBezTo>
                  <a:cubicBezTo>
                    <a:pt x="122" y="4916"/>
                    <a:pt x="727" y="11691"/>
                    <a:pt x="908" y="13385"/>
                  </a:cubicBezTo>
                  <a:cubicBezTo>
                    <a:pt x="1029" y="14534"/>
                    <a:pt x="1574" y="14594"/>
                    <a:pt x="2118" y="14957"/>
                  </a:cubicBezTo>
                  <a:cubicBezTo>
                    <a:pt x="2602" y="15381"/>
                    <a:pt x="4719" y="16470"/>
                    <a:pt x="5808" y="17135"/>
                  </a:cubicBezTo>
                  <a:cubicBezTo>
                    <a:pt x="6122" y="17329"/>
                    <a:pt x="6398" y="17406"/>
                    <a:pt x="6647" y="17406"/>
                  </a:cubicBezTo>
                  <a:cubicBezTo>
                    <a:pt x="7020" y="17406"/>
                    <a:pt x="7332" y="17232"/>
                    <a:pt x="7622" y="17014"/>
                  </a:cubicBezTo>
                  <a:lnTo>
                    <a:pt x="11131" y="14715"/>
                  </a:lnTo>
                  <a:cubicBezTo>
                    <a:pt x="11857" y="14232"/>
                    <a:pt x="11796" y="13990"/>
                    <a:pt x="11615" y="13203"/>
                  </a:cubicBezTo>
                  <a:cubicBezTo>
                    <a:pt x="11494" y="12417"/>
                    <a:pt x="10889" y="4432"/>
                    <a:pt x="10768" y="3767"/>
                  </a:cubicBezTo>
                  <a:cubicBezTo>
                    <a:pt x="10586" y="3102"/>
                    <a:pt x="10647" y="3041"/>
                    <a:pt x="10284" y="2799"/>
                  </a:cubicBezTo>
                  <a:cubicBezTo>
                    <a:pt x="9861" y="2557"/>
                    <a:pt x="7139" y="1287"/>
                    <a:pt x="6110" y="501"/>
                  </a:cubicBezTo>
                  <a:cubicBezTo>
                    <a:pt x="5624" y="129"/>
                    <a:pt x="5300" y="0"/>
                    <a:pt x="5042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8"/>
            <p:cNvSpPr/>
            <p:nvPr/>
          </p:nvSpPr>
          <p:spPr>
            <a:xfrm>
              <a:off x="2385475" y="2968450"/>
              <a:ext cx="294900" cy="433100"/>
            </a:xfrm>
            <a:custGeom>
              <a:avLst/>
              <a:gdLst/>
              <a:ahLst/>
              <a:cxnLst/>
              <a:rect l="l" t="t" r="r" b="b"/>
              <a:pathLst>
                <a:path w="11796" h="17324" extrusionOk="0">
                  <a:moveTo>
                    <a:pt x="4959" y="0"/>
                  </a:moveTo>
                  <a:cubicBezTo>
                    <a:pt x="4683" y="0"/>
                    <a:pt x="4483" y="154"/>
                    <a:pt x="4235" y="341"/>
                  </a:cubicBezTo>
                  <a:cubicBezTo>
                    <a:pt x="3751" y="643"/>
                    <a:pt x="1452" y="2276"/>
                    <a:pt x="545" y="2881"/>
                  </a:cubicBezTo>
                  <a:cubicBezTo>
                    <a:pt x="0" y="3305"/>
                    <a:pt x="0" y="3849"/>
                    <a:pt x="61" y="4877"/>
                  </a:cubicBezTo>
                  <a:cubicBezTo>
                    <a:pt x="61" y="4877"/>
                    <a:pt x="726" y="11652"/>
                    <a:pt x="847" y="13346"/>
                  </a:cubicBezTo>
                  <a:cubicBezTo>
                    <a:pt x="968" y="14435"/>
                    <a:pt x="1513" y="14555"/>
                    <a:pt x="2057" y="14918"/>
                  </a:cubicBezTo>
                  <a:cubicBezTo>
                    <a:pt x="2601" y="15281"/>
                    <a:pt x="4658" y="16431"/>
                    <a:pt x="5747" y="17096"/>
                  </a:cubicBezTo>
                  <a:cubicBezTo>
                    <a:pt x="6050" y="17259"/>
                    <a:pt x="6318" y="17324"/>
                    <a:pt x="6559" y="17324"/>
                  </a:cubicBezTo>
                  <a:cubicBezTo>
                    <a:pt x="6944" y="17324"/>
                    <a:pt x="7264" y="17161"/>
                    <a:pt x="7561" y="16975"/>
                  </a:cubicBezTo>
                  <a:lnTo>
                    <a:pt x="11070" y="14676"/>
                  </a:lnTo>
                  <a:cubicBezTo>
                    <a:pt x="11796" y="14193"/>
                    <a:pt x="11675" y="13951"/>
                    <a:pt x="11554" y="13164"/>
                  </a:cubicBezTo>
                  <a:cubicBezTo>
                    <a:pt x="11433" y="12378"/>
                    <a:pt x="10767" y="4454"/>
                    <a:pt x="10646" y="3788"/>
                  </a:cubicBezTo>
                  <a:cubicBezTo>
                    <a:pt x="10525" y="3123"/>
                    <a:pt x="10586" y="3063"/>
                    <a:pt x="10163" y="2760"/>
                  </a:cubicBezTo>
                  <a:cubicBezTo>
                    <a:pt x="9800" y="2518"/>
                    <a:pt x="7078" y="1248"/>
                    <a:pt x="6049" y="522"/>
                  </a:cubicBezTo>
                  <a:cubicBezTo>
                    <a:pt x="5549" y="139"/>
                    <a:pt x="5220" y="0"/>
                    <a:pt x="4959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8"/>
            <p:cNvSpPr/>
            <p:nvPr/>
          </p:nvSpPr>
          <p:spPr>
            <a:xfrm>
              <a:off x="2385475" y="2969750"/>
              <a:ext cx="293400" cy="431375"/>
            </a:xfrm>
            <a:custGeom>
              <a:avLst/>
              <a:gdLst/>
              <a:ahLst/>
              <a:cxnLst/>
              <a:rect l="l" t="t" r="r" b="b"/>
              <a:pathLst>
                <a:path w="11736" h="17255" extrusionOk="0">
                  <a:moveTo>
                    <a:pt x="4982" y="0"/>
                  </a:moveTo>
                  <a:cubicBezTo>
                    <a:pt x="4694" y="0"/>
                    <a:pt x="4490" y="158"/>
                    <a:pt x="4235" y="349"/>
                  </a:cubicBezTo>
                  <a:cubicBezTo>
                    <a:pt x="3811" y="652"/>
                    <a:pt x="1452" y="2224"/>
                    <a:pt x="605" y="2829"/>
                  </a:cubicBezTo>
                  <a:cubicBezTo>
                    <a:pt x="0" y="3253"/>
                    <a:pt x="0" y="3857"/>
                    <a:pt x="121" y="4886"/>
                  </a:cubicBezTo>
                  <a:cubicBezTo>
                    <a:pt x="121" y="4886"/>
                    <a:pt x="726" y="11600"/>
                    <a:pt x="908" y="13294"/>
                  </a:cubicBezTo>
                  <a:cubicBezTo>
                    <a:pt x="968" y="14383"/>
                    <a:pt x="1573" y="14443"/>
                    <a:pt x="2057" y="14866"/>
                  </a:cubicBezTo>
                  <a:cubicBezTo>
                    <a:pt x="2601" y="15229"/>
                    <a:pt x="4658" y="16318"/>
                    <a:pt x="5747" y="16984"/>
                  </a:cubicBezTo>
                  <a:cubicBezTo>
                    <a:pt x="6061" y="17177"/>
                    <a:pt x="6337" y="17255"/>
                    <a:pt x="6582" y="17255"/>
                  </a:cubicBezTo>
                  <a:cubicBezTo>
                    <a:pt x="6949" y="17255"/>
                    <a:pt x="7247" y="17080"/>
                    <a:pt x="7501" y="16863"/>
                  </a:cubicBezTo>
                  <a:lnTo>
                    <a:pt x="11009" y="14564"/>
                  </a:lnTo>
                  <a:cubicBezTo>
                    <a:pt x="11735" y="14141"/>
                    <a:pt x="11675" y="13838"/>
                    <a:pt x="11493" y="13052"/>
                  </a:cubicBezTo>
                  <a:cubicBezTo>
                    <a:pt x="11372" y="12265"/>
                    <a:pt x="10767" y="4402"/>
                    <a:pt x="10646" y="3736"/>
                  </a:cubicBezTo>
                  <a:cubicBezTo>
                    <a:pt x="10525" y="3071"/>
                    <a:pt x="10525" y="3011"/>
                    <a:pt x="10163" y="2769"/>
                  </a:cubicBezTo>
                  <a:cubicBezTo>
                    <a:pt x="9800" y="2527"/>
                    <a:pt x="7017" y="1256"/>
                    <a:pt x="6049" y="470"/>
                  </a:cubicBezTo>
                  <a:cubicBezTo>
                    <a:pt x="5563" y="127"/>
                    <a:pt x="5239" y="0"/>
                    <a:pt x="4982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8"/>
            <p:cNvSpPr/>
            <p:nvPr/>
          </p:nvSpPr>
          <p:spPr>
            <a:xfrm>
              <a:off x="2386975" y="2970500"/>
              <a:ext cx="291900" cy="429550"/>
            </a:xfrm>
            <a:custGeom>
              <a:avLst/>
              <a:gdLst/>
              <a:ahLst/>
              <a:cxnLst/>
              <a:rect l="l" t="t" r="r" b="b"/>
              <a:pathLst>
                <a:path w="11676" h="17182" extrusionOk="0">
                  <a:moveTo>
                    <a:pt x="4945" y="0"/>
                  </a:moveTo>
                  <a:cubicBezTo>
                    <a:pt x="4651" y="0"/>
                    <a:pt x="4430" y="160"/>
                    <a:pt x="4175" y="319"/>
                  </a:cubicBezTo>
                  <a:cubicBezTo>
                    <a:pt x="3751" y="682"/>
                    <a:pt x="1453" y="2255"/>
                    <a:pt x="545" y="2860"/>
                  </a:cubicBezTo>
                  <a:cubicBezTo>
                    <a:pt x="1" y="3223"/>
                    <a:pt x="1" y="3827"/>
                    <a:pt x="61" y="4856"/>
                  </a:cubicBezTo>
                  <a:cubicBezTo>
                    <a:pt x="61" y="4856"/>
                    <a:pt x="666" y="11570"/>
                    <a:pt x="848" y="13203"/>
                  </a:cubicBezTo>
                  <a:cubicBezTo>
                    <a:pt x="969" y="14353"/>
                    <a:pt x="1513" y="14413"/>
                    <a:pt x="1997" y="14776"/>
                  </a:cubicBezTo>
                  <a:cubicBezTo>
                    <a:pt x="2541" y="15139"/>
                    <a:pt x="4598" y="16288"/>
                    <a:pt x="5687" y="16954"/>
                  </a:cubicBezTo>
                  <a:cubicBezTo>
                    <a:pt x="5990" y="17117"/>
                    <a:pt x="6258" y="17181"/>
                    <a:pt x="6496" y="17181"/>
                  </a:cubicBezTo>
                  <a:cubicBezTo>
                    <a:pt x="6875" y="17181"/>
                    <a:pt x="7181" y="17018"/>
                    <a:pt x="7441" y="16833"/>
                  </a:cubicBezTo>
                  <a:lnTo>
                    <a:pt x="10949" y="14534"/>
                  </a:lnTo>
                  <a:cubicBezTo>
                    <a:pt x="11675" y="14050"/>
                    <a:pt x="11554" y="13808"/>
                    <a:pt x="11433" y="13022"/>
                  </a:cubicBezTo>
                  <a:cubicBezTo>
                    <a:pt x="11312" y="12235"/>
                    <a:pt x="10707" y="4372"/>
                    <a:pt x="10526" y="3706"/>
                  </a:cubicBezTo>
                  <a:cubicBezTo>
                    <a:pt x="10405" y="3102"/>
                    <a:pt x="10465" y="2981"/>
                    <a:pt x="10103" y="2739"/>
                  </a:cubicBezTo>
                  <a:cubicBezTo>
                    <a:pt x="9740" y="2497"/>
                    <a:pt x="6957" y="1226"/>
                    <a:pt x="5989" y="501"/>
                  </a:cubicBezTo>
                  <a:cubicBezTo>
                    <a:pt x="5532" y="129"/>
                    <a:pt x="5209" y="0"/>
                    <a:pt x="4945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8"/>
            <p:cNvSpPr/>
            <p:nvPr/>
          </p:nvSpPr>
          <p:spPr>
            <a:xfrm>
              <a:off x="2386975" y="2971250"/>
              <a:ext cx="290375" cy="427275"/>
            </a:xfrm>
            <a:custGeom>
              <a:avLst/>
              <a:gdLst/>
              <a:ahLst/>
              <a:cxnLst/>
              <a:rect l="l" t="t" r="r" b="b"/>
              <a:pathLst>
                <a:path w="11615" h="17091" extrusionOk="0">
                  <a:moveTo>
                    <a:pt x="4945" y="1"/>
                  </a:moveTo>
                  <a:cubicBezTo>
                    <a:pt x="4651" y="1"/>
                    <a:pt x="4430" y="158"/>
                    <a:pt x="4175" y="350"/>
                  </a:cubicBezTo>
                  <a:cubicBezTo>
                    <a:pt x="3751" y="652"/>
                    <a:pt x="1453" y="2225"/>
                    <a:pt x="545" y="2830"/>
                  </a:cubicBezTo>
                  <a:cubicBezTo>
                    <a:pt x="1" y="3253"/>
                    <a:pt x="1" y="3797"/>
                    <a:pt x="61" y="4826"/>
                  </a:cubicBezTo>
                  <a:cubicBezTo>
                    <a:pt x="61" y="4826"/>
                    <a:pt x="727" y="11480"/>
                    <a:pt x="848" y="13173"/>
                  </a:cubicBezTo>
                  <a:cubicBezTo>
                    <a:pt x="969" y="14262"/>
                    <a:pt x="1513" y="14323"/>
                    <a:pt x="2057" y="14746"/>
                  </a:cubicBezTo>
                  <a:cubicBezTo>
                    <a:pt x="2541" y="15109"/>
                    <a:pt x="4598" y="16198"/>
                    <a:pt x="5687" y="16863"/>
                  </a:cubicBezTo>
                  <a:cubicBezTo>
                    <a:pt x="5990" y="17026"/>
                    <a:pt x="6258" y="17091"/>
                    <a:pt x="6496" y="17091"/>
                  </a:cubicBezTo>
                  <a:cubicBezTo>
                    <a:pt x="6875" y="17091"/>
                    <a:pt x="7181" y="16928"/>
                    <a:pt x="7441" y="16742"/>
                  </a:cubicBezTo>
                  <a:lnTo>
                    <a:pt x="10949" y="14443"/>
                  </a:lnTo>
                  <a:cubicBezTo>
                    <a:pt x="11615" y="14020"/>
                    <a:pt x="11554" y="13778"/>
                    <a:pt x="11433" y="12992"/>
                  </a:cubicBezTo>
                  <a:cubicBezTo>
                    <a:pt x="11252" y="12205"/>
                    <a:pt x="10647" y="4402"/>
                    <a:pt x="10526" y="3737"/>
                  </a:cubicBezTo>
                  <a:cubicBezTo>
                    <a:pt x="10405" y="3072"/>
                    <a:pt x="10465" y="3011"/>
                    <a:pt x="10042" y="2769"/>
                  </a:cubicBezTo>
                  <a:cubicBezTo>
                    <a:pt x="9679" y="2527"/>
                    <a:pt x="6957" y="1257"/>
                    <a:pt x="5989" y="471"/>
                  </a:cubicBezTo>
                  <a:cubicBezTo>
                    <a:pt x="5532" y="127"/>
                    <a:pt x="5209" y="1"/>
                    <a:pt x="4945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8"/>
            <p:cNvSpPr/>
            <p:nvPr/>
          </p:nvSpPr>
          <p:spPr>
            <a:xfrm>
              <a:off x="2386975" y="2972600"/>
              <a:ext cx="290375" cy="425500"/>
            </a:xfrm>
            <a:custGeom>
              <a:avLst/>
              <a:gdLst/>
              <a:ahLst/>
              <a:cxnLst/>
              <a:rect l="l" t="t" r="r" b="b"/>
              <a:pathLst>
                <a:path w="11615" h="17020" extrusionOk="0">
                  <a:moveTo>
                    <a:pt x="4931" y="0"/>
                  </a:moveTo>
                  <a:cubicBezTo>
                    <a:pt x="4655" y="0"/>
                    <a:pt x="4453" y="140"/>
                    <a:pt x="4235" y="296"/>
                  </a:cubicBezTo>
                  <a:cubicBezTo>
                    <a:pt x="3751" y="659"/>
                    <a:pt x="1453" y="2171"/>
                    <a:pt x="606" y="2836"/>
                  </a:cubicBezTo>
                  <a:cubicBezTo>
                    <a:pt x="1" y="3199"/>
                    <a:pt x="1" y="3804"/>
                    <a:pt x="122" y="4832"/>
                  </a:cubicBezTo>
                  <a:cubicBezTo>
                    <a:pt x="122" y="4832"/>
                    <a:pt x="727" y="11426"/>
                    <a:pt x="908" y="13119"/>
                  </a:cubicBezTo>
                  <a:cubicBezTo>
                    <a:pt x="969" y="14208"/>
                    <a:pt x="1513" y="14269"/>
                    <a:pt x="2057" y="14631"/>
                  </a:cubicBezTo>
                  <a:cubicBezTo>
                    <a:pt x="2541" y="15055"/>
                    <a:pt x="4598" y="16144"/>
                    <a:pt x="5687" y="16749"/>
                  </a:cubicBezTo>
                  <a:cubicBezTo>
                    <a:pt x="6001" y="16942"/>
                    <a:pt x="6277" y="17020"/>
                    <a:pt x="6522" y="17020"/>
                  </a:cubicBezTo>
                  <a:cubicBezTo>
                    <a:pt x="6889" y="17020"/>
                    <a:pt x="7187" y="16845"/>
                    <a:pt x="7441" y="16628"/>
                  </a:cubicBezTo>
                  <a:lnTo>
                    <a:pt x="10889" y="14389"/>
                  </a:lnTo>
                  <a:cubicBezTo>
                    <a:pt x="11615" y="13906"/>
                    <a:pt x="11494" y="13664"/>
                    <a:pt x="11373" y="12877"/>
                  </a:cubicBezTo>
                  <a:cubicBezTo>
                    <a:pt x="11252" y="12091"/>
                    <a:pt x="10647" y="4348"/>
                    <a:pt x="10526" y="3683"/>
                  </a:cubicBezTo>
                  <a:cubicBezTo>
                    <a:pt x="10405" y="3018"/>
                    <a:pt x="10405" y="2957"/>
                    <a:pt x="10042" y="2715"/>
                  </a:cubicBezTo>
                  <a:cubicBezTo>
                    <a:pt x="9679" y="2473"/>
                    <a:pt x="6957" y="1203"/>
                    <a:pt x="5989" y="477"/>
                  </a:cubicBezTo>
                  <a:cubicBezTo>
                    <a:pt x="5519" y="125"/>
                    <a:pt x="5192" y="0"/>
                    <a:pt x="4931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8"/>
            <p:cNvSpPr/>
            <p:nvPr/>
          </p:nvSpPr>
          <p:spPr>
            <a:xfrm>
              <a:off x="2388500" y="2973525"/>
              <a:ext cx="287350" cy="423500"/>
            </a:xfrm>
            <a:custGeom>
              <a:avLst/>
              <a:gdLst/>
              <a:ahLst/>
              <a:cxnLst/>
              <a:rect l="l" t="t" r="r" b="b"/>
              <a:pathLst>
                <a:path w="11494" h="16940" extrusionOk="0">
                  <a:moveTo>
                    <a:pt x="4891" y="0"/>
                  </a:moveTo>
                  <a:cubicBezTo>
                    <a:pt x="4604" y="0"/>
                    <a:pt x="4397" y="160"/>
                    <a:pt x="4174" y="319"/>
                  </a:cubicBezTo>
                  <a:cubicBezTo>
                    <a:pt x="3690" y="622"/>
                    <a:pt x="1452" y="2194"/>
                    <a:pt x="545" y="2799"/>
                  </a:cubicBezTo>
                  <a:cubicBezTo>
                    <a:pt x="0" y="3223"/>
                    <a:pt x="0" y="3767"/>
                    <a:pt x="61" y="4795"/>
                  </a:cubicBezTo>
                  <a:cubicBezTo>
                    <a:pt x="61" y="4795"/>
                    <a:pt x="726" y="11389"/>
                    <a:pt x="847" y="13022"/>
                  </a:cubicBezTo>
                  <a:cubicBezTo>
                    <a:pt x="968" y="14111"/>
                    <a:pt x="1513" y="14171"/>
                    <a:pt x="1996" y="14594"/>
                  </a:cubicBezTo>
                  <a:cubicBezTo>
                    <a:pt x="2541" y="14957"/>
                    <a:pt x="4537" y="16046"/>
                    <a:pt x="5626" y="16712"/>
                  </a:cubicBezTo>
                  <a:cubicBezTo>
                    <a:pt x="5929" y="16875"/>
                    <a:pt x="6188" y="16939"/>
                    <a:pt x="6418" y="16939"/>
                  </a:cubicBezTo>
                  <a:cubicBezTo>
                    <a:pt x="6786" y="16939"/>
                    <a:pt x="7083" y="16776"/>
                    <a:pt x="7380" y="16591"/>
                  </a:cubicBezTo>
                  <a:lnTo>
                    <a:pt x="10828" y="14352"/>
                  </a:lnTo>
                  <a:cubicBezTo>
                    <a:pt x="11493" y="13869"/>
                    <a:pt x="11433" y="13627"/>
                    <a:pt x="11312" y="12840"/>
                  </a:cubicBezTo>
                  <a:cubicBezTo>
                    <a:pt x="11130" y="12054"/>
                    <a:pt x="10525" y="4311"/>
                    <a:pt x="10404" y="3706"/>
                  </a:cubicBezTo>
                  <a:cubicBezTo>
                    <a:pt x="10283" y="3041"/>
                    <a:pt x="10344" y="2981"/>
                    <a:pt x="9981" y="2739"/>
                  </a:cubicBezTo>
                  <a:cubicBezTo>
                    <a:pt x="9618" y="2497"/>
                    <a:pt x="6896" y="1226"/>
                    <a:pt x="5928" y="501"/>
                  </a:cubicBezTo>
                  <a:cubicBezTo>
                    <a:pt x="5471" y="129"/>
                    <a:pt x="5148" y="0"/>
                    <a:pt x="4891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8"/>
            <p:cNvSpPr/>
            <p:nvPr/>
          </p:nvSpPr>
          <p:spPr>
            <a:xfrm>
              <a:off x="2388500" y="2974275"/>
              <a:ext cx="287350" cy="421225"/>
            </a:xfrm>
            <a:custGeom>
              <a:avLst/>
              <a:gdLst/>
              <a:ahLst/>
              <a:cxnLst/>
              <a:rect l="l" t="t" r="r" b="b"/>
              <a:pathLst>
                <a:path w="11494" h="16849" extrusionOk="0">
                  <a:moveTo>
                    <a:pt x="4891" y="1"/>
                  </a:moveTo>
                  <a:cubicBezTo>
                    <a:pt x="4604" y="1"/>
                    <a:pt x="4397" y="158"/>
                    <a:pt x="4174" y="350"/>
                  </a:cubicBezTo>
                  <a:cubicBezTo>
                    <a:pt x="3690" y="652"/>
                    <a:pt x="1452" y="2164"/>
                    <a:pt x="545" y="2830"/>
                  </a:cubicBezTo>
                  <a:cubicBezTo>
                    <a:pt x="0" y="3193"/>
                    <a:pt x="0" y="3737"/>
                    <a:pt x="121" y="4765"/>
                  </a:cubicBezTo>
                  <a:cubicBezTo>
                    <a:pt x="121" y="4765"/>
                    <a:pt x="726" y="11359"/>
                    <a:pt x="847" y="12992"/>
                  </a:cubicBezTo>
                  <a:cubicBezTo>
                    <a:pt x="968" y="14081"/>
                    <a:pt x="1513" y="14141"/>
                    <a:pt x="2057" y="14504"/>
                  </a:cubicBezTo>
                  <a:cubicBezTo>
                    <a:pt x="2541" y="14927"/>
                    <a:pt x="4537" y="16016"/>
                    <a:pt x="5626" y="16621"/>
                  </a:cubicBezTo>
                  <a:cubicBezTo>
                    <a:pt x="5906" y="16784"/>
                    <a:pt x="6159" y="16849"/>
                    <a:pt x="6392" y="16849"/>
                  </a:cubicBezTo>
                  <a:cubicBezTo>
                    <a:pt x="6763" y="16849"/>
                    <a:pt x="7083" y="16686"/>
                    <a:pt x="7380" y="16500"/>
                  </a:cubicBezTo>
                  <a:lnTo>
                    <a:pt x="10828" y="14262"/>
                  </a:lnTo>
                  <a:cubicBezTo>
                    <a:pt x="11493" y="13839"/>
                    <a:pt x="11433" y="13536"/>
                    <a:pt x="11251" y="12810"/>
                  </a:cubicBezTo>
                  <a:cubicBezTo>
                    <a:pt x="11130" y="12024"/>
                    <a:pt x="10525" y="4342"/>
                    <a:pt x="10404" y="3676"/>
                  </a:cubicBezTo>
                  <a:cubicBezTo>
                    <a:pt x="10283" y="3011"/>
                    <a:pt x="10344" y="2951"/>
                    <a:pt x="9921" y="2709"/>
                  </a:cubicBezTo>
                  <a:cubicBezTo>
                    <a:pt x="9558" y="2467"/>
                    <a:pt x="6896" y="1257"/>
                    <a:pt x="5928" y="471"/>
                  </a:cubicBezTo>
                  <a:cubicBezTo>
                    <a:pt x="5471" y="127"/>
                    <a:pt x="5148" y="1"/>
                    <a:pt x="4891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8"/>
            <p:cNvSpPr/>
            <p:nvPr/>
          </p:nvSpPr>
          <p:spPr>
            <a:xfrm>
              <a:off x="2390000" y="2975025"/>
              <a:ext cx="284325" cy="420050"/>
            </a:xfrm>
            <a:custGeom>
              <a:avLst/>
              <a:gdLst/>
              <a:ahLst/>
              <a:cxnLst/>
              <a:rect l="l" t="t" r="r" b="b"/>
              <a:pathLst>
                <a:path w="11373" h="16802" extrusionOk="0">
                  <a:moveTo>
                    <a:pt x="4831" y="1"/>
                  </a:moveTo>
                  <a:cubicBezTo>
                    <a:pt x="4544" y="1"/>
                    <a:pt x="4337" y="160"/>
                    <a:pt x="4114" y="320"/>
                  </a:cubicBezTo>
                  <a:cubicBezTo>
                    <a:pt x="3630" y="683"/>
                    <a:pt x="1392" y="2195"/>
                    <a:pt x="545" y="2800"/>
                  </a:cubicBezTo>
                  <a:cubicBezTo>
                    <a:pt x="1" y="3163"/>
                    <a:pt x="1" y="3767"/>
                    <a:pt x="61" y="4735"/>
                  </a:cubicBezTo>
                  <a:cubicBezTo>
                    <a:pt x="61" y="4735"/>
                    <a:pt x="666" y="11329"/>
                    <a:pt x="848" y="12962"/>
                  </a:cubicBezTo>
                  <a:cubicBezTo>
                    <a:pt x="908" y="13990"/>
                    <a:pt x="1453" y="14111"/>
                    <a:pt x="1997" y="14474"/>
                  </a:cubicBezTo>
                  <a:cubicBezTo>
                    <a:pt x="2481" y="14837"/>
                    <a:pt x="4477" y="15926"/>
                    <a:pt x="5566" y="16531"/>
                  </a:cubicBezTo>
                  <a:cubicBezTo>
                    <a:pt x="5856" y="16724"/>
                    <a:pt x="6117" y="16802"/>
                    <a:pt x="6358" y="16802"/>
                  </a:cubicBezTo>
                  <a:cubicBezTo>
                    <a:pt x="6718" y="16802"/>
                    <a:pt x="7030" y="16627"/>
                    <a:pt x="7320" y="16410"/>
                  </a:cubicBezTo>
                  <a:lnTo>
                    <a:pt x="10707" y="14232"/>
                  </a:lnTo>
                  <a:cubicBezTo>
                    <a:pt x="11373" y="13748"/>
                    <a:pt x="11312" y="13506"/>
                    <a:pt x="11191" y="12720"/>
                  </a:cubicBezTo>
                  <a:cubicBezTo>
                    <a:pt x="11070" y="11994"/>
                    <a:pt x="10465" y="4312"/>
                    <a:pt x="10344" y="3646"/>
                  </a:cubicBezTo>
                  <a:cubicBezTo>
                    <a:pt x="10223" y="3042"/>
                    <a:pt x="10223" y="2921"/>
                    <a:pt x="9861" y="2739"/>
                  </a:cubicBezTo>
                  <a:cubicBezTo>
                    <a:pt x="9498" y="2497"/>
                    <a:pt x="6836" y="1227"/>
                    <a:pt x="5868" y="501"/>
                  </a:cubicBezTo>
                  <a:cubicBezTo>
                    <a:pt x="5411" y="129"/>
                    <a:pt x="5088" y="1"/>
                    <a:pt x="4831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8"/>
            <p:cNvSpPr/>
            <p:nvPr/>
          </p:nvSpPr>
          <p:spPr>
            <a:xfrm>
              <a:off x="2390000" y="2975800"/>
              <a:ext cx="284325" cy="418200"/>
            </a:xfrm>
            <a:custGeom>
              <a:avLst/>
              <a:gdLst/>
              <a:ahLst/>
              <a:cxnLst/>
              <a:rect l="l" t="t" r="r" b="b"/>
              <a:pathLst>
                <a:path w="11373" h="16728" extrusionOk="0">
                  <a:moveTo>
                    <a:pt x="4831" y="0"/>
                  </a:moveTo>
                  <a:cubicBezTo>
                    <a:pt x="4544" y="0"/>
                    <a:pt x="4337" y="158"/>
                    <a:pt x="4114" y="349"/>
                  </a:cubicBezTo>
                  <a:cubicBezTo>
                    <a:pt x="3691" y="652"/>
                    <a:pt x="1453" y="2164"/>
                    <a:pt x="545" y="2769"/>
                  </a:cubicBezTo>
                  <a:cubicBezTo>
                    <a:pt x="1" y="3192"/>
                    <a:pt x="1" y="3736"/>
                    <a:pt x="122" y="4765"/>
                  </a:cubicBezTo>
                  <a:cubicBezTo>
                    <a:pt x="122" y="4765"/>
                    <a:pt x="727" y="11237"/>
                    <a:pt x="848" y="12870"/>
                  </a:cubicBezTo>
                  <a:cubicBezTo>
                    <a:pt x="969" y="13959"/>
                    <a:pt x="1513" y="14020"/>
                    <a:pt x="1997" y="14382"/>
                  </a:cubicBezTo>
                  <a:cubicBezTo>
                    <a:pt x="2481" y="14806"/>
                    <a:pt x="4477" y="15834"/>
                    <a:pt x="5566" y="16500"/>
                  </a:cubicBezTo>
                  <a:cubicBezTo>
                    <a:pt x="5846" y="16663"/>
                    <a:pt x="6099" y="16727"/>
                    <a:pt x="6332" y="16727"/>
                  </a:cubicBezTo>
                  <a:cubicBezTo>
                    <a:pt x="6703" y="16727"/>
                    <a:pt x="7023" y="16564"/>
                    <a:pt x="7320" y="16379"/>
                  </a:cubicBezTo>
                  <a:lnTo>
                    <a:pt x="10707" y="14141"/>
                  </a:lnTo>
                  <a:cubicBezTo>
                    <a:pt x="11373" y="13717"/>
                    <a:pt x="11312" y="13475"/>
                    <a:pt x="11131" y="12689"/>
                  </a:cubicBezTo>
                  <a:cubicBezTo>
                    <a:pt x="11010" y="11902"/>
                    <a:pt x="10405" y="4281"/>
                    <a:pt x="10284" y="3676"/>
                  </a:cubicBezTo>
                  <a:cubicBezTo>
                    <a:pt x="10163" y="3011"/>
                    <a:pt x="10223" y="2950"/>
                    <a:pt x="9861" y="2708"/>
                  </a:cubicBezTo>
                  <a:cubicBezTo>
                    <a:pt x="9498" y="2466"/>
                    <a:pt x="6836" y="1256"/>
                    <a:pt x="5868" y="470"/>
                  </a:cubicBezTo>
                  <a:cubicBezTo>
                    <a:pt x="5411" y="127"/>
                    <a:pt x="5088" y="0"/>
                    <a:pt x="4831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8"/>
            <p:cNvSpPr/>
            <p:nvPr/>
          </p:nvSpPr>
          <p:spPr>
            <a:xfrm>
              <a:off x="2390000" y="2977125"/>
              <a:ext cx="284325" cy="415350"/>
            </a:xfrm>
            <a:custGeom>
              <a:avLst/>
              <a:gdLst/>
              <a:ahLst/>
              <a:cxnLst/>
              <a:rect l="l" t="t" r="r" b="b"/>
              <a:pathLst>
                <a:path w="11373" h="16614" extrusionOk="0">
                  <a:moveTo>
                    <a:pt x="4810" y="1"/>
                  </a:moveTo>
                  <a:cubicBezTo>
                    <a:pt x="4534" y="1"/>
                    <a:pt x="4332" y="140"/>
                    <a:pt x="4114" y="296"/>
                  </a:cubicBezTo>
                  <a:cubicBezTo>
                    <a:pt x="3691" y="659"/>
                    <a:pt x="1453" y="2171"/>
                    <a:pt x="606" y="2776"/>
                  </a:cubicBezTo>
                  <a:cubicBezTo>
                    <a:pt x="61" y="3139"/>
                    <a:pt x="1" y="3683"/>
                    <a:pt x="122" y="4712"/>
                  </a:cubicBezTo>
                  <a:cubicBezTo>
                    <a:pt x="122" y="4712"/>
                    <a:pt x="727" y="11184"/>
                    <a:pt x="848" y="12817"/>
                  </a:cubicBezTo>
                  <a:cubicBezTo>
                    <a:pt x="969" y="13906"/>
                    <a:pt x="1513" y="13967"/>
                    <a:pt x="1997" y="14329"/>
                  </a:cubicBezTo>
                  <a:cubicBezTo>
                    <a:pt x="2541" y="14692"/>
                    <a:pt x="4477" y="15781"/>
                    <a:pt x="5566" y="16386"/>
                  </a:cubicBezTo>
                  <a:cubicBezTo>
                    <a:pt x="5846" y="16549"/>
                    <a:pt x="6099" y="16614"/>
                    <a:pt x="6328" y="16614"/>
                  </a:cubicBezTo>
                  <a:cubicBezTo>
                    <a:pt x="6694" y="16614"/>
                    <a:pt x="6999" y="16451"/>
                    <a:pt x="7260" y="16265"/>
                  </a:cubicBezTo>
                  <a:lnTo>
                    <a:pt x="10647" y="14088"/>
                  </a:lnTo>
                  <a:cubicBezTo>
                    <a:pt x="11373" y="13604"/>
                    <a:pt x="11252" y="13362"/>
                    <a:pt x="11131" y="12636"/>
                  </a:cubicBezTo>
                  <a:cubicBezTo>
                    <a:pt x="11010" y="11849"/>
                    <a:pt x="10405" y="4228"/>
                    <a:pt x="10284" y="3623"/>
                  </a:cubicBezTo>
                  <a:cubicBezTo>
                    <a:pt x="10163" y="3018"/>
                    <a:pt x="10163" y="2897"/>
                    <a:pt x="9800" y="2655"/>
                  </a:cubicBezTo>
                  <a:cubicBezTo>
                    <a:pt x="9498" y="2413"/>
                    <a:pt x="6836" y="1203"/>
                    <a:pt x="5868" y="478"/>
                  </a:cubicBezTo>
                  <a:cubicBezTo>
                    <a:pt x="5398" y="125"/>
                    <a:pt x="5071" y="1"/>
                    <a:pt x="4810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8"/>
            <p:cNvSpPr/>
            <p:nvPr/>
          </p:nvSpPr>
          <p:spPr>
            <a:xfrm>
              <a:off x="2391525" y="2978050"/>
              <a:ext cx="281300" cy="414425"/>
            </a:xfrm>
            <a:custGeom>
              <a:avLst/>
              <a:gdLst/>
              <a:ahLst/>
              <a:cxnLst/>
              <a:rect l="l" t="t" r="r" b="b"/>
              <a:pathLst>
                <a:path w="11252" h="16577" extrusionOk="0">
                  <a:moveTo>
                    <a:pt x="4770" y="1"/>
                  </a:moveTo>
                  <a:cubicBezTo>
                    <a:pt x="4483" y="1"/>
                    <a:pt x="4276" y="160"/>
                    <a:pt x="4053" y="320"/>
                  </a:cubicBezTo>
                  <a:cubicBezTo>
                    <a:pt x="3630" y="622"/>
                    <a:pt x="1392" y="2134"/>
                    <a:pt x="545" y="2739"/>
                  </a:cubicBezTo>
                  <a:cubicBezTo>
                    <a:pt x="0" y="3102"/>
                    <a:pt x="0" y="3707"/>
                    <a:pt x="61" y="4675"/>
                  </a:cubicBezTo>
                  <a:cubicBezTo>
                    <a:pt x="61" y="4675"/>
                    <a:pt x="666" y="11147"/>
                    <a:pt x="847" y="12780"/>
                  </a:cubicBezTo>
                  <a:cubicBezTo>
                    <a:pt x="908" y="13809"/>
                    <a:pt x="1452" y="13869"/>
                    <a:pt x="1996" y="14232"/>
                  </a:cubicBezTo>
                  <a:cubicBezTo>
                    <a:pt x="2480" y="14655"/>
                    <a:pt x="4477" y="15684"/>
                    <a:pt x="5505" y="16349"/>
                  </a:cubicBezTo>
                  <a:cubicBezTo>
                    <a:pt x="5785" y="16512"/>
                    <a:pt x="6038" y="16577"/>
                    <a:pt x="6267" y="16577"/>
                  </a:cubicBezTo>
                  <a:cubicBezTo>
                    <a:pt x="6633" y="16577"/>
                    <a:pt x="6938" y="16414"/>
                    <a:pt x="7199" y="16228"/>
                  </a:cubicBezTo>
                  <a:lnTo>
                    <a:pt x="10586" y="13990"/>
                  </a:lnTo>
                  <a:cubicBezTo>
                    <a:pt x="11251" y="13567"/>
                    <a:pt x="11191" y="13325"/>
                    <a:pt x="11070" y="12538"/>
                  </a:cubicBezTo>
                  <a:cubicBezTo>
                    <a:pt x="10888" y="11812"/>
                    <a:pt x="10344" y="4251"/>
                    <a:pt x="10223" y="3586"/>
                  </a:cubicBezTo>
                  <a:cubicBezTo>
                    <a:pt x="10102" y="2981"/>
                    <a:pt x="10102" y="2921"/>
                    <a:pt x="9739" y="2679"/>
                  </a:cubicBezTo>
                  <a:cubicBezTo>
                    <a:pt x="9376" y="2437"/>
                    <a:pt x="6775" y="1227"/>
                    <a:pt x="5807" y="501"/>
                  </a:cubicBezTo>
                  <a:cubicBezTo>
                    <a:pt x="5350" y="129"/>
                    <a:pt x="5027" y="1"/>
                    <a:pt x="4770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8"/>
            <p:cNvSpPr/>
            <p:nvPr/>
          </p:nvSpPr>
          <p:spPr>
            <a:xfrm>
              <a:off x="2391525" y="2978800"/>
              <a:ext cx="281300" cy="412175"/>
            </a:xfrm>
            <a:custGeom>
              <a:avLst/>
              <a:gdLst/>
              <a:ahLst/>
              <a:cxnLst/>
              <a:rect l="l" t="t" r="r" b="b"/>
              <a:pathLst>
                <a:path w="11252" h="16487" extrusionOk="0">
                  <a:moveTo>
                    <a:pt x="4791" y="1"/>
                  </a:moveTo>
                  <a:cubicBezTo>
                    <a:pt x="4513" y="1"/>
                    <a:pt x="4308" y="159"/>
                    <a:pt x="4053" y="350"/>
                  </a:cubicBezTo>
                  <a:cubicBezTo>
                    <a:pt x="3630" y="652"/>
                    <a:pt x="1452" y="2165"/>
                    <a:pt x="545" y="2770"/>
                  </a:cubicBezTo>
                  <a:cubicBezTo>
                    <a:pt x="0" y="3133"/>
                    <a:pt x="0" y="3677"/>
                    <a:pt x="121" y="4645"/>
                  </a:cubicBezTo>
                  <a:cubicBezTo>
                    <a:pt x="121" y="4645"/>
                    <a:pt x="726" y="11117"/>
                    <a:pt x="847" y="12690"/>
                  </a:cubicBezTo>
                  <a:cubicBezTo>
                    <a:pt x="968" y="13779"/>
                    <a:pt x="1513" y="13839"/>
                    <a:pt x="1996" y="14202"/>
                  </a:cubicBezTo>
                  <a:cubicBezTo>
                    <a:pt x="2480" y="14565"/>
                    <a:pt x="4477" y="15654"/>
                    <a:pt x="5505" y="16259"/>
                  </a:cubicBezTo>
                  <a:cubicBezTo>
                    <a:pt x="5785" y="16422"/>
                    <a:pt x="6038" y="16486"/>
                    <a:pt x="6267" y="16486"/>
                  </a:cubicBezTo>
                  <a:cubicBezTo>
                    <a:pt x="6633" y="16486"/>
                    <a:pt x="6938" y="16323"/>
                    <a:pt x="7199" y="16138"/>
                  </a:cubicBezTo>
                  <a:lnTo>
                    <a:pt x="10586" y="13960"/>
                  </a:lnTo>
                  <a:cubicBezTo>
                    <a:pt x="11251" y="13537"/>
                    <a:pt x="11130" y="13295"/>
                    <a:pt x="11009" y="12508"/>
                  </a:cubicBezTo>
                  <a:cubicBezTo>
                    <a:pt x="10888" y="11782"/>
                    <a:pt x="10283" y="4221"/>
                    <a:pt x="10162" y="3616"/>
                  </a:cubicBezTo>
                  <a:cubicBezTo>
                    <a:pt x="10042" y="2951"/>
                    <a:pt x="10102" y="2891"/>
                    <a:pt x="9739" y="2649"/>
                  </a:cubicBezTo>
                  <a:cubicBezTo>
                    <a:pt x="9376" y="2407"/>
                    <a:pt x="6715" y="1197"/>
                    <a:pt x="5807" y="471"/>
                  </a:cubicBezTo>
                  <a:cubicBezTo>
                    <a:pt x="5350" y="128"/>
                    <a:pt x="5041" y="1"/>
                    <a:pt x="4791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8"/>
            <p:cNvSpPr/>
            <p:nvPr/>
          </p:nvSpPr>
          <p:spPr>
            <a:xfrm>
              <a:off x="2393025" y="2980150"/>
              <a:ext cx="278275" cy="410400"/>
            </a:xfrm>
            <a:custGeom>
              <a:avLst/>
              <a:gdLst/>
              <a:ahLst/>
              <a:cxnLst/>
              <a:rect l="l" t="t" r="r" b="b"/>
              <a:pathLst>
                <a:path w="11131" h="16416" extrusionOk="0">
                  <a:moveTo>
                    <a:pt x="4711" y="1"/>
                  </a:moveTo>
                  <a:cubicBezTo>
                    <a:pt x="4443" y="1"/>
                    <a:pt x="4242" y="140"/>
                    <a:pt x="3993" y="296"/>
                  </a:cubicBezTo>
                  <a:cubicBezTo>
                    <a:pt x="3570" y="598"/>
                    <a:pt x="1392" y="2111"/>
                    <a:pt x="545" y="2716"/>
                  </a:cubicBezTo>
                  <a:cubicBezTo>
                    <a:pt x="1" y="3079"/>
                    <a:pt x="1" y="3623"/>
                    <a:pt x="61" y="4651"/>
                  </a:cubicBezTo>
                  <a:cubicBezTo>
                    <a:pt x="61" y="4651"/>
                    <a:pt x="666" y="11063"/>
                    <a:pt x="848" y="12636"/>
                  </a:cubicBezTo>
                  <a:cubicBezTo>
                    <a:pt x="908" y="13664"/>
                    <a:pt x="1453" y="13725"/>
                    <a:pt x="1936" y="14148"/>
                  </a:cubicBezTo>
                  <a:cubicBezTo>
                    <a:pt x="2420" y="14511"/>
                    <a:pt x="4417" y="15539"/>
                    <a:pt x="5445" y="16144"/>
                  </a:cubicBezTo>
                  <a:cubicBezTo>
                    <a:pt x="5735" y="16338"/>
                    <a:pt x="5996" y="16415"/>
                    <a:pt x="6233" y="16415"/>
                  </a:cubicBezTo>
                  <a:cubicBezTo>
                    <a:pt x="6587" y="16415"/>
                    <a:pt x="6884" y="16241"/>
                    <a:pt x="7139" y="16023"/>
                  </a:cubicBezTo>
                  <a:lnTo>
                    <a:pt x="10465" y="13846"/>
                  </a:lnTo>
                  <a:cubicBezTo>
                    <a:pt x="11131" y="13422"/>
                    <a:pt x="11070" y="13180"/>
                    <a:pt x="10949" y="12454"/>
                  </a:cubicBezTo>
                  <a:cubicBezTo>
                    <a:pt x="10828" y="11668"/>
                    <a:pt x="10223" y="4167"/>
                    <a:pt x="10102" y="3562"/>
                  </a:cubicBezTo>
                  <a:cubicBezTo>
                    <a:pt x="9982" y="2958"/>
                    <a:pt x="9982" y="2897"/>
                    <a:pt x="9679" y="2655"/>
                  </a:cubicBezTo>
                  <a:cubicBezTo>
                    <a:pt x="9316" y="2413"/>
                    <a:pt x="6655" y="1203"/>
                    <a:pt x="5747" y="478"/>
                  </a:cubicBezTo>
                  <a:cubicBezTo>
                    <a:pt x="5277" y="125"/>
                    <a:pt x="4964" y="1"/>
                    <a:pt x="4711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393025" y="2980850"/>
              <a:ext cx="278275" cy="408600"/>
            </a:xfrm>
            <a:custGeom>
              <a:avLst/>
              <a:gdLst/>
              <a:ahLst/>
              <a:cxnLst/>
              <a:rect l="l" t="t" r="r" b="b"/>
              <a:pathLst>
                <a:path w="11131" h="16344" extrusionOk="0">
                  <a:moveTo>
                    <a:pt x="4761" y="0"/>
                  </a:moveTo>
                  <a:cubicBezTo>
                    <a:pt x="4477" y="0"/>
                    <a:pt x="4283" y="165"/>
                    <a:pt x="4054" y="329"/>
                  </a:cubicBezTo>
                  <a:cubicBezTo>
                    <a:pt x="3570" y="631"/>
                    <a:pt x="1392" y="2143"/>
                    <a:pt x="545" y="2688"/>
                  </a:cubicBezTo>
                  <a:cubicBezTo>
                    <a:pt x="1" y="3111"/>
                    <a:pt x="1" y="3655"/>
                    <a:pt x="122" y="4623"/>
                  </a:cubicBezTo>
                  <a:cubicBezTo>
                    <a:pt x="122" y="4623"/>
                    <a:pt x="666" y="10975"/>
                    <a:pt x="848" y="12608"/>
                  </a:cubicBezTo>
                  <a:cubicBezTo>
                    <a:pt x="908" y="13636"/>
                    <a:pt x="1453" y="13697"/>
                    <a:pt x="1936" y="14059"/>
                  </a:cubicBezTo>
                  <a:cubicBezTo>
                    <a:pt x="2481" y="14422"/>
                    <a:pt x="4417" y="15511"/>
                    <a:pt x="5445" y="16116"/>
                  </a:cubicBezTo>
                  <a:cubicBezTo>
                    <a:pt x="5725" y="16279"/>
                    <a:pt x="5978" y="16344"/>
                    <a:pt x="6207" y="16344"/>
                  </a:cubicBezTo>
                  <a:cubicBezTo>
                    <a:pt x="6573" y="16344"/>
                    <a:pt x="6878" y="16181"/>
                    <a:pt x="7139" y="15995"/>
                  </a:cubicBezTo>
                  <a:lnTo>
                    <a:pt x="10465" y="13818"/>
                  </a:lnTo>
                  <a:cubicBezTo>
                    <a:pt x="11131" y="13394"/>
                    <a:pt x="11010" y="13152"/>
                    <a:pt x="10889" y="12366"/>
                  </a:cubicBezTo>
                  <a:cubicBezTo>
                    <a:pt x="10768" y="11640"/>
                    <a:pt x="10163" y="4200"/>
                    <a:pt x="10042" y="3534"/>
                  </a:cubicBezTo>
                  <a:cubicBezTo>
                    <a:pt x="9982" y="2930"/>
                    <a:pt x="9982" y="2869"/>
                    <a:pt x="9619" y="2627"/>
                  </a:cubicBezTo>
                  <a:cubicBezTo>
                    <a:pt x="9256" y="2385"/>
                    <a:pt x="6655" y="1175"/>
                    <a:pt x="5747" y="450"/>
                  </a:cubicBezTo>
                  <a:cubicBezTo>
                    <a:pt x="5304" y="117"/>
                    <a:pt x="5001" y="0"/>
                    <a:pt x="4761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394550" y="2981675"/>
              <a:ext cx="275250" cy="406275"/>
            </a:xfrm>
            <a:custGeom>
              <a:avLst/>
              <a:gdLst/>
              <a:ahLst/>
              <a:cxnLst/>
              <a:rect l="l" t="t" r="r" b="b"/>
              <a:pathLst>
                <a:path w="11010" h="16251" extrusionOk="0">
                  <a:moveTo>
                    <a:pt x="4657" y="0"/>
                  </a:moveTo>
                  <a:cubicBezTo>
                    <a:pt x="4396" y="0"/>
                    <a:pt x="4210" y="140"/>
                    <a:pt x="3993" y="296"/>
                  </a:cubicBezTo>
                  <a:cubicBezTo>
                    <a:pt x="3509" y="658"/>
                    <a:pt x="1331" y="2110"/>
                    <a:pt x="484" y="2715"/>
                  </a:cubicBezTo>
                  <a:cubicBezTo>
                    <a:pt x="0" y="3078"/>
                    <a:pt x="0" y="3622"/>
                    <a:pt x="61" y="4590"/>
                  </a:cubicBezTo>
                  <a:cubicBezTo>
                    <a:pt x="61" y="4590"/>
                    <a:pt x="666" y="10942"/>
                    <a:pt x="787" y="12514"/>
                  </a:cubicBezTo>
                  <a:cubicBezTo>
                    <a:pt x="908" y="13603"/>
                    <a:pt x="1452" y="13664"/>
                    <a:pt x="1936" y="14026"/>
                  </a:cubicBezTo>
                  <a:cubicBezTo>
                    <a:pt x="2420" y="14389"/>
                    <a:pt x="4356" y="15418"/>
                    <a:pt x="5384" y="16023"/>
                  </a:cubicBezTo>
                  <a:cubicBezTo>
                    <a:pt x="5664" y="16186"/>
                    <a:pt x="5917" y="16250"/>
                    <a:pt x="6146" y="16250"/>
                  </a:cubicBezTo>
                  <a:cubicBezTo>
                    <a:pt x="6512" y="16250"/>
                    <a:pt x="6817" y="16087"/>
                    <a:pt x="7078" y="15902"/>
                  </a:cubicBezTo>
                  <a:lnTo>
                    <a:pt x="10344" y="13785"/>
                  </a:lnTo>
                  <a:cubicBezTo>
                    <a:pt x="11009" y="13301"/>
                    <a:pt x="10949" y="13059"/>
                    <a:pt x="10828" y="12333"/>
                  </a:cubicBezTo>
                  <a:cubicBezTo>
                    <a:pt x="10707" y="11607"/>
                    <a:pt x="10102" y="4167"/>
                    <a:pt x="9981" y="3562"/>
                  </a:cubicBezTo>
                  <a:cubicBezTo>
                    <a:pt x="9860" y="2957"/>
                    <a:pt x="9921" y="2836"/>
                    <a:pt x="9558" y="2655"/>
                  </a:cubicBezTo>
                  <a:cubicBezTo>
                    <a:pt x="9195" y="2413"/>
                    <a:pt x="6594" y="1203"/>
                    <a:pt x="5686" y="477"/>
                  </a:cubicBezTo>
                  <a:cubicBezTo>
                    <a:pt x="5216" y="125"/>
                    <a:pt x="4903" y="0"/>
                    <a:pt x="4657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394550" y="2983175"/>
              <a:ext cx="275250" cy="404775"/>
            </a:xfrm>
            <a:custGeom>
              <a:avLst/>
              <a:gdLst/>
              <a:ahLst/>
              <a:cxnLst/>
              <a:rect l="l" t="t" r="r" b="b"/>
              <a:pathLst>
                <a:path w="11010" h="16191" extrusionOk="0">
                  <a:moveTo>
                    <a:pt x="4657" y="1"/>
                  </a:moveTo>
                  <a:cubicBezTo>
                    <a:pt x="4396" y="1"/>
                    <a:pt x="4210" y="140"/>
                    <a:pt x="3993" y="296"/>
                  </a:cubicBezTo>
                  <a:cubicBezTo>
                    <a:pt x="3569" y="598"/>
                    <a:pt x="1392" y="2111"/>
                    <a:pt x="545" y="2655"/>
                  </a:cubicBezTo>
                  <a:cubicBezTo>
                    <a:pt x="0" y="3018"/>
                    <a:pt x="0" y="3562"/>
                    <a:pt x="61" y="4591"/>
                  </a:cubicBezTo>
                  <a:cubicBezTo>
                    <a:pt x="61" y="4591"/>
                    <a:pt x="666" y="10882"/>
                    <a:pt x="847" y="12454"/>
                  </a:cubicBezTo>
                  <a:cubicBezTo>
                    <a:pt x="908" y="13483"/>
                    <a:pt x="1452" y="13543"/>
                    <a:pt x="1936" y="13906"/>
                  </a:cubicBezTo>
                  <a:cubicBezTo>
                    <a:pt x="2420" y="14269"/>
                    <a:pt x="4356" y="15297"/>
                    <a:pt x="5384" y="15963"/>
                  </a:cubicBezTo>
                  <a:cubicBezTo>
                    <a:pt x="5664" y="16126"/>
                    <a:pt x="5908" y="16190"/>
                    <a:pt x="6130" y="16190"/>
                  </a:cubicBezTo>
                  <a:cubicBezTo>
                    <a:pt x="6483" y="16190"/>
                    <a:pt x="6780" y="16027"/>
                    <a:pt x="7078" y="15842"/>
                  </a:cubicBezTo>
                  <a:lnTo>
                    <a:pt x="10344" y="13664"/>
                  </a:lnTo>
                  <a:cubicBezTo>
                    <a:pt x="11009" y="13241"/>
                    <a:pt x="10949" y="12999"/>
                    <a:pt x="10767" y="12273"/>
                  </a:cubicBezTo>
                  <a:cubicBezTo>
                    <a:pt x="10646" y="11486"/>
                    <a:pt x="10102" y="4107"/>
                    <a:pt x="9981" y="3502"/>
                  </a:cubicBezTo>
                  <a:cubicBezTo>
                    <a:pt x="9860" y="2897"/>
                    <a:pt x="9860" y="2837"/>
                    <a:pt x="9558" y="2595"/>
                  </a:cubicBezTo>
                  <a:cubicBezTo>
                    <a:pt x="9195" y="2353"/>
                    <a:pt x="6594" y="1143"/>
                    <a:pt x="5686" y="477"/>
                  </a:cubicBezTo>
                  <a:cubicBezTo>
                    <a:pt x="5216" y="125"/>
                    <a:pt x="4903" y="1"/>
                    <a:pt x="4657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394550" y="2983350"/>
              <a:ext cx="275250" cy="403075"/>
            </a:xfrm>
            <a:custGeom>
              <a:avLst/>
              <a:gdLst/>
              <a:ahLst/>
              <a:cxnLst/>
              <a:rect l="l" t="t" r="r" b="b"/>
              <a:pathLst>
                <a:path w="11010" h="16123" extrusionOk="0">
                  <a:moveTo>
                    <a:pt x="4677" y="0"/>
                  </a:moveTo>
                  <a:cubicBezTo>
                    <a:pt x="4405" y="0"/>
                    <a:pt x="4216" y="158"/>
                    <a:pt x="3993" y="350"/>
                  </a:cubicBezTo>
                  <a:cubicBezTo>
                    <a:pt x="3569" y="652"/>
                    <a:pt x="1392" y="2104"/>
                    <a:pt x="545" y="2709"/>
                  </a:cubicBezTo>
                  <a:cubicBezTo>
                    <a:pt x="0" y="3072"/>
                    <a:pt x="0" y="3616"/>
                    <a:pt x="121" y="4584"/>
                  </a:cubicBezTo>
                  <a:cubicBezTo>
                    <a:pt x="121" y="4584"/>
                    <a:pt x="726" y="10875"/>
                    <a:pt x="847" y="12447"/>
                  </a:cubicBezTo>
                  <a:cubicBezTo>
                    <a:pt x="968" y="13476"/>
                    <a:pt x="1452" y="13536"/>
                    <a:pt x="1936" y="13899"/>
                  </a:cubicBezTo>
                  <a:cubicBezTo>
                    <a:pt x="2420" y="14262"/>
                    <a:pt x="4356" y="15290"/>
                    <a:pt x="5384" y="15895"/>
                  </a:cubicBezTo>
                  <a:cubicBezTo>
                    <a:pt x="5664" y="16059"/>
                    <a:pt x="5908" y="16123"/>
                    <a:pt x="6130" y="16123"/>
                  </a:cubicBezTo>
                  <a:cubicBezTo>
                    <a:pt x="6483" y="16123"/>
                    <a:pt x="6780" y="15960"/>
                    <a:pt x="7078" y="15774"/>
                  </a:cubicBezTo>
                  <a:lnTo>
                    <a:pt x="10344" y="13657"/>
                  </a:lnTo>
                  <a:cubicBezTo>
                    <a:pt x="11009" y="13234"/>
                    <a:pt x="10888" y="12992"/>
                    <a:pt x="10767" y="12205"/>
                  </a:cubicBezTo>
                  <a:cubicBezTo>
                    <a:pt x="10646" y="11479"/>
                    <a:pt x="10041" y="4160"/>
                    <a:pt x="9921" y="3495"/>
                  </a:cubicBezTo>
                  <a:cubicBezTo>
                    <a:pt x="9800" y="2890"/>
                    <a:pt x="9860" y="2830"/>
                    <a:pt x="9497" y="2588"/>
                  </a:cubicBezTo>
                  <a:cubicBezTo>
                    <a:pt x="9134" y="2406"/>
                    <a:pt x="6594" y="1196"/>
                    <a:pt x="5686" y="470"/>
                  </a:cubicBezTo>
                  <a:cubicBezTo>
                    <a:pt x="5229" y="127"/>
                    <a:pt x="4920" y="0"/>
                    <a:pt x="4677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396050" y="2984700"/>
              <a:ext cx="272225" cy="400225"/>
            </a:xfrm>
            <a:custGeom>
              <a:avLst/>
              <a:gdLst/>
              <a:ahLst/>
              <a:cxnLst/>
              <a:rect l="l" t="t" r="r" b="b"/>
              <a:pathLst>
                <a:path w="10889" h="16009" extrusionOk="0">
                  <a:moveTo>
                    <a:pt x="4597" y="0"/>
                  </a:moveTo>
                  <a:cubicBezTo>
                    <a:pt x="4336" y="0"/>
                    <a:pt x="4150" y="140"/>
                    <a:pt x="3933" y="296"/>
                  </a:cubicBezTo>
                  <a:cubicBezTo>
                    <a:pt x="3509" y="598"/>
                    <a:pt x="1332" y="2050"/>
                    <a:pt x="545" y="2655"/>
                  </a:cubicBezTo>
                  <a:cubicBezTo>
                    <a:pt x="1" y="3018"/>
                    <a:pt x="1" y="3562"/>
                    <a:pt x="61" y="4530"/>
                  </a:cubicBezTo>
                  <a:cubicBezTo>
                    <a:pt x="61" y="4530"/>
                    <a:pt x="666" y="10760"/>
                    <a:pt x="787" y="12333"/>
                  </a:cubicBezTo>
                  <a:cubicBezTo>
                    <a:pt x="908" y="13361"/>
                    <a:pt x="1392" y="13422"/>
                    <a:pt x="1876" y="13785"/>
                  </a:cubicBezTo>
                  <a:cubicBezTo>
                    <a:pt x="2360" y="14147"/>
                    <a:pt x="4296" y="15176"/>
                    <a:pt x="5324" y="15781"/>
                  </a:cubicBezTo>
                  <a:cubicBezTo>
                    <a:pt x="5604" y="15944"/>
                    <a:pt x="5848" y="16008"/>
                    <a:pt x="6066" y="16008"/>
                  </a:cubicBezTo>
                  <a:cubicBezTo>
                    <a:pt x="6414" y="16008"/>
                    <a:pt x="6697" y="15845"/>
                    <a:pt x="6957" y="15660"/>
                  </a:cubicBezTo>
                  <a:lnTo>
                    <a:pt x="10223" y="13543"/>
                  </a:lnTo>
                  <a:cubicBezTo>
                    <a:pt x="10889" y="13119"/>
                    <a:pt x="10828" y="12877"/>
                    <a:pt x="10707" y="12151"/>
                  </a:cubicBezTo>
                  <a:cubicBezTo>
                    <a:pt x="10526" y="11425"/>
                    <a:pt x="9981" y="4106"/>
                    <a:pt x="9861" y="3501"/>
                  </a:cubicBezTo>
                  <a:cubicBezTo>
                    <a:pt x="9740" y="2897"/>
                    <a:pt x="9800" y="2836"/>
                    <a:pt x="9437" y="2594"/>
                  </a:cubicBezTo>
                  <a:cubicBezTo>
                    <a:pt x="9074" y="2352"/>
                    <a:pt x="6534" y="1142"/>
                    <a:pt x="5626" y="477"/>
                  </a:cubicBezTo>
                  <a:cubicBezTo>
                    <a:pt x="5156" y="125"/>
                    <a:pt x="4843" y="0"/>
                    <a:pt x="4597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396050" y="2986000"/>
              <a:ext cx="272225" cy="398925"/>
            </a:xfrm>
            <a:custGeom>
              <a:avLst/>
              <a:gdLst/>
              <a:ahLst/>
              <a:cxnLst/>
              <a:rect l="l" t="t" r="r" b="b"/>
              <a:pathLst>
                <a:path w="10889" h="15957" extrusionOk="0">
                  <a:moveTo>
                    <a:pt x="4622" y="0"/>
                  </a:moveTo>
                  <a:cubicBezTo>
                    <a:pt x="4348" y="0"/>
                    <a:pt x="4157" y="144"/>
                    <a:pt x="3933" y="304"/>
                  </a:cubicBezTo>
                  <a:cubicBezTo>
                    <a:pt x="3509" y="606"/>
                    <a:pt x="1392" y="2058"/>
                    <a:pt x="545" y="2663"/>
                  </a:cubicBezTo>
                  <a:cubicBezTo>
                    <a:pt x="1" y="3026"/>
                    <a:pt x="1" y="3570"/>
                    <a:pt x="122" y="4478"/>
                  </a:cubicBezTo>
                  <a:cubicBezTo>
                    <a:pt x="122" y="4478"/>
                    <a:pt x="666" y="10708"/>
                    <a:pt x="848" y="12281"/>
                  </a:cubicBezTo>
                  <a:cubicBezTo>
                    <a:pt x="908" y="13309"/>
                    <a:pt x="1453" y="13370"/>
                    <a:pt x="1936" y="13733"/>
                  </a:cubicBezTo>
                  <a:cubicBezTo>
                    <a:pt x="2420" y="14095"/>
                    <a:pt x="4296" y="15124"/>
                    <a:pt x="5324" y="15729"/>
                  </a:cubicBezTo>
                  <a:cubicBezTo>
                    <a:pt x="5604" y="15892"/>
                    <a:pt x="5848" y="15956"/>
                    <a:pt x="6066" y="15956"/>
                  </a:cubicBezTo>
                  <a:cubicBezTo>
                    <a:pt x="6414" y="15956"/>
                    <a:pt x="6697" y="15793"/>
                    <a:pt x="6957" y="15608"/>
                  </a:cubicBezTo>
                  <a:lnTo>
                    <a:pt x="10223" y="13491"/>
                  </a:lnTo>
                  <a:cubicBezTo>
                    <a:pt x="10889" y="13067"/>
                    <a:pt x="10768" y="12825"/>
                    <a:pt x="10647" y="12099"/>
                  </a:cubicBezTo>
                  <a:cubicBezTo>
                    <a:pt x="10526" y="11373"/>
                    <a:pt x="9981" y="4054"/>
                    <a:pt x="9861" y="3449"/>
                  </a:cubicBezTo>
                  <a:cubicBezTo>
                    <a:pt x="9740" y="2845"/>
                    <a:pt x="9740" y="2784"/>
                    <a:pt x="9437" y="2542"/>
                  </a:cubicBezTo>
                  <a:cubicBezTo>
                    <a:pt x="9074" y="2361"/>
                    <a:pt x="6534" y="1151"/>
                    <a:pt x="5626" y="425"/>
                  </a:cubicBezTo>
                  <a:cubicBezTo>
                    <a:pt x="5172" y="113"/>
                    <a:pt x="4864" y="0"/>
                    <a:pt x="4622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397575" y="2986200"/>
              <a:ext cx="269200" cy="397200"/>
            </a:xfrm>
            <a:custGeom>
              <a:avLst/>
              <a:gdLst/>
              <a:ahLst/>
              <a:cxnLst/>
              <a:rect l="l" t="t" r="r" b="b"/>
              <a:pathLst>
                <a:path w="10768" h="15888" extrusionOk="0">
                  <a:moveTo>
                    <a:pt x="4536" y="1"/>
                  </a:moveTo>
                  <a:cubicBezTo>
                    <a:pt x="4275" y="1"/>
                    <a:pt x="4089" y="140"/>
                    <a:pt x="3872" y="296"/>
                  </a:cubicBezTo>
                  <a:cubicBezTo>
                    <a:pt x="3448" y="659"/>
                    <a:pt x="1331" y="2050"/>
                    <a:pt x="484" y="2655"/>
                  </a:cubicBezTo>
                  <a:cubicBezTo>
                    <a:pt x="0" y="3018"/>
                    <a:pt x="0" y="3562"/>
                    <a:pt x="61" y="4530"/>
                  </a:cubicBezTo>
                  <a:cubicBezTo>
                    <a:pt x="61" y="4530"/>
                    <a:pt x="666" y="10700"/>
                    <a:pt x="787" y="12273"/>
                  </a:cubicBezTo>
                  <a:cubicBezTo>
                    <a:pt x="908" y="13241"/>
                    <a:pt x="1392" y="13301"/>
                    <a:pt x="1875" y="13664"/>
                  </a:cubicBezTo>
                  <a:cubicBezTo>
                    <a:pt x="2359" y="14027"/>
                    <a:pt x="4235" y="15055"/>
                    <a:pt x="5263" y="15660"/>
                  </a:cubicBezTo>
                  <a:cubicBezTo>
                    <a:pt x="5543" y="15824"/>
                    <a:pt x="5787" y="15888"/>
                    <a:pt x="6005" y="15888"/>
                  </a:cubicBezTo>
                  <a:cubicBezTo>
                    <a:pt x="6353" y="15888"/>
                    <a:pt x="6636" y="15725"/>
                    <a:pt x="6896" y="15539"/>
                  </a:cubicBezTo>
                  <a:lnTo>
                    <a:pt x="10102" y="13422"/>
                  </a:lnTo>
                  <a:cubicBezTo>
                    <a:pt x="10767" y="12999"/>
                    <a:pt x="10707" y="12757"/>
                    <a:pt x="10586" y="12031"/>
                  </a:cubicBezTo>
                  <a:cubicBezTo>
                    <a:pt x="10465" y="11305"/>
                    <a:pt x="9860" y="4107"/>
                    <a:pt x="9739" y="3502"/>
                  </a:cubicBezTo>
                  <a:cubicBezTo>
                    <a:pt x="9618" y="2897"/>
                    <a:pt x="9679" y="2776"/>
                    <a:pt x="9316" y="2595"/>
                  </a:cubicBezTo>
                  <a:cubicBezTo>
                    <a:pt x="9013" y="2353"/>
                    <a:pt x="6473" y="1203"/>
                    <a:pt x="5565" y="477"/>
                  </a:cubicBezTo>
                  <a:cubicBezTo>
                    <a:pt x="5095" y="125"/>
                    <a:pt x="4782" y="1"/>
                    <a:pt x="4536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397575" y="2987725"/>
              <a:ext cx="269200" cy="395025"/>
            </a:xfrm>
            <a:custGeom>
              <a:avLst/>
              <a:gdLst/>
              <a:ahLst/>
              <a:cxnLst/>
              <a:rect l="l" t="t" r="r" b="b"/>
              <a:pathLst>
                <a:path w="10768" h="15801" extrusionOk="0">
                  <a:moveTo>
                    <a:pt x="4536" y="0"/>
                  </a:moveTo>
                  <a:cubicBezTo>
                    <a:pt x="4275" y="0"/>
                    <a:pt x="4089" y="140"/>
                    <a:pt x="3872" y="295"/>
                  </a:cubicBezTo>
                  <a:cubicBezTo>
                    <a:pt x="3448" y="598"/>
                    <a:pt x="1331" y="2050"/>
                    <a:pt x="545" y="2594"/>
                  </a:cubicBezTo>
                  <a:cubicBezTo>
                    <a:pt x="0" y="2957"/>
                    <a:pt x="0" y="3501"/>
                    <a:pt x="61" y="4469"/>
                  </a:cubicBezTo>
                  <a:cubicBezTo>
                    <a:pt x="61" y="4469"/>
                    <a:pt x="666" y="10639"/>
                    <a:pt x="787" y="12151"/>
                  </a:cubicBezTo>
                  <a:cubicBezTo>
                    <a:pt x="908" y="13180"/>
                    <a:pt x="1392" y="13240"/>
                    <a:pt x="1875" y="13603"/>
                  </a:cubicBezTo>
                  <a:cubicBezTo>
                    <a:pt x="2359" y="13966"/>
                    <a:pt x="4235" y="14994"/>
                    <a:pt x="5263" y="15599"/>
                  </a:cubicBezTo>
                  <a:cubicBezTo>
                    <a:pt x="5549" y="15742"/>
                    <a:pt x="5797" y="15801"/>
                    <a:pt x="6018" y="15801"/>
                  </a:cubicBezTo>
                  <a:cubicBezTo>
                    <a:pt x="6360" y="15801"/>
                    <a:pt x="6639" y="15662"/>
                    <a:pt x="6896" y="15478"/>
                  </a:cubicBezTo>
                  <a:lnTo>
                    <a:pt x="10102" y="13361"/>
                  </a:lnTo>
                  <a:cubicBezTo>
                    <a:pt x="10767" y="12938"/>
                    <a:pt x="10646" y="12696"/>
                    <a:pt x="10525" y="11970"/>
                  </a:cubicBezTo>
                  <a:cubicBezTo>
                    <a:pt x="10404" y="11244"/>
                    <a:pt x="9860" y="4046"/>
                    <a:pt x="9739" y="3441"/>
                  </a:cubicBezTo>
                  <a:cubicBezTo>
                    <a:pt x="9618" y="2836"/>
                    <a:pt x="9679" y="2776"/>
                    <a:pt x="9316" y="2534"/>
                  </a:cubicBezTo>
                  <a:cubicBezTo>
                    <a:pt x="8953" y="2292"/>
                    <a:pt x="6473" y="1142"/>
                    <a:pt x="5565" y="477"/>
                  </a:cubicBezTo>
                  <a:cubicBezTo>
                    <a:pt x="5095" y="125"/>
                    <a:pt x="4782" y="0"/>
                    <a:pt x="4536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397575" y="2989025"/>
              <a:ext cx="267675" cy="392875"/>
            </a:xfrm>
            <a:custGeom>
              <a:avLst/>
              <a:gdLst/>
              <a:ahLst/>
              <a:cxnLst/>
              <a:rect l="l" t="t" r="r" b="b"/>
              <a:pathLst>
                <a:path w="10707" h="15715" extrusionOk="0">
                  <a:moveTo>
                    <a:pt x="4561" y="0"/>
                  </a:moveTo>
                  <a:cubicBezTo>
                    <a:pt x="4287" y="0"/>
                    <a:pt x="4096" y="144"/>
                    <a:pt x="3872" y="304"/>
                  </a:cubicBezTo>
                  <a:cubicBezTo>
                    <a:pt x="3448" y="606"/>
                    <a:pt x="1392" y="1998"/>
                    <a:pt x="545" y="2603"/>
                  </a:cubicBezTo>
                  <a:cubicBezTo>
                    <a:pt x="61" y="2965"/>
                    <a:pt x="0" y="3510"/>
                    <a:pt x="121" y="4417"/>
                  </a:cubicBezTo>
                  <a:cubicBezTo>
                    <a:pt x="121" y="4417"/>
                    <a:pt x="666" y="10587"/>
                    <a:pt x="847" y="12099"/>
                  </a:cubicBezTo>
                  <a:cubicBezTo>
                    <a:pt x="908" y="13128"/>
                    <a:pt x="1452" y="13188"/>
                    <a:pt x="1936" y="13491"/>
                  </a:cubicBezTo>
                  <a:cubicBezTo>
                    <a:pt x="2359" y="13853"/>
                    <a:pt x="4235" y="14882"/>
                    <a:pt x="5263" y="15487"/>
                  </a:cubicBezTo>
                  <a:cubicBezTo>
                    <a:pt x="5543" y="15650"/>
                    <a:pt x="5787" y="15714"/>
                    <a:pt x="6005" y="15714"/>
                  </a:cubicBezTo>
                  <a:cubicBezTo>
                    <a:pt x="6353" y="15714"/>
                    <a:pt x="6636" y="15551"/>
                    <a:pt x="6896" y="15366"/>
                  </a:cubicBezTo>
                  <a:lnTo>
                    <a:pt x="10102" y="13249"/>
                  </a:lnTo>
                  <a:cubicBezTo>
                    <a:pt x="10707" y="12886"/>
                    <a:pt x="10646" y="12644"/>
                    <a:pt x="10525" y="11918"/>
                  </a:cubicBezTo>
                  <a:cubicBezTo>
                    <a:pt x="10404" y="11192"/>
                    <a:pt x="9800" y="3994"/>
                    <a:pt x="9739" y="3389"/>
                  </a:cubicBezTo>
                  <a:cubicBezTo>
                    <a:pt x="9618" y="2784"/>
                    <a:pt x="9618" y="2724"/>
                    <a:pt x="9316" y="2542"/>
                  </a:cubicBezTo>
                  <a:cubicBezTo>
                    <a:pt x="8953" y="2300"/>
                    <a:pt x="6473" y="1151"/>
                    <a:pt x="5565" y="425"/>
                  </a:cubicBezTo>
                  <a:cubicBezTo>
                    <a:pt x="5111" y="113"/>
                    <a:pt x="4803" y="0"/>
                    <a:pt x="4561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2399075" y="2989225"/>
              <a:ext cx="266175" cy="391150"/>
            </a:xfrm>
            <a:custGeom>
              <a:avLst/>
              <a:gdLst/>
              <a:ahLst/>
              <a:cxnLst/>
              <a:rect l="l" t="t" r="r" b="b"/>
              <a:pathLst>
                <a:path w="10647" h="15646" extrusionOk="0">
                  <a:moveTo>
                    <a:pt x="4498" y="1"/>
                  </a:moveTo>
                  <a:cubicBezTo>
                    <a:pt x="4246" y="1"/>
                    <a:pt x="4059" y="140"/>
                    <a:pt x="3872" y="296"/>
                  </a:cubicBezTo>
                  <a:cubicBezTo>
                    <a:pt x="3449" y="598"/>
                    <a:pt x="1332" y="2050"/>
                    <a:pt x="485" y="2595"/>
                  </a:cubicBezTo>
                  <a:cubicBezTo>
                    <a:pt x="1" y="2957"/>
                    <a:pt x="1" y="3502"/>
                    <a:pt x="61" y="4409"/>
                  </a:cubicBezTo>
                  <a:cubicBezTo>
                    <a:pt x="61" y="4409"/>
                    <a:pt x="666" y="10519"/>
                    <a:pt x="787" y="12091"/>
                  </a:cubicBezTo>
                  <a:cubicBezTo>
                    <a:pt x="908" y="13059"/>
                    <a:pt x="1392" y="13120"/>
                    <a:pt x="1876" y="13483"/>
                  </a:cubicBezTo>
                  <a:cubicBezTo>
                    <a:pt x="2360" y="13845"/>
                    <a:pt x="4235" y="14813"/>
                    <a:pt x="5203" y="15418"/>
                  </a:cubicBezTo>
                  <a:cubicBezTo>
                    <a:pt x="5483" y="15582"/>
                    <a:pt x="5727" y="15646"/>
                    <a:pt x="5945" y="15646"/>
                  </a:cubicBezTo>
                  <a:cubicBezTo>
                    <a:pt x="6293" y="15646"/>
                    <a:pt x="6576" y="15483"/>
                    <a:pt x="6836" y="15297"/>
                  </a:cubicBezTo>
                  <a:lnTo>
                    <a:pt x="9981" y="13241"/>
                  </a:lnTo>
                  <a:cubicBezTo>
                    <a:pt x="10647" y="12817"/>
                    <a:pt x="10586" y="12575"/>
                    <a:pt x="10405" y="11849"/>
                  </a:cubicBezTo>
                  <a:cubicBezTo>
                    <a:pt x="10284" y="11184"/>
                    <a:pt x="9740" y="3986"/>
                    <a:pt x="9619" y="3441"/>
                  </a:cubicBezTo>
                  <a:cubicBezTo>
                    <a:pt x="9498" y="2837"/>
                    <a:pt x="9558" y="2776"/>
                    <a:pt x="9195" y="2534"/>
                  </a:cubicBezTo>
                  <a:cubicBezTo>
                    <a:pt x="8893" y="2292"/>
                    <a:pt x="6352" y="1143"/>
                    <a:pt x="5445" y="477"/>
                  </a:cubicBezTo>
                  <a:cubicBezTo>
                    <a:pt x="5034" y="125"/>
                    <a:pt x="4737" y="1"/>
                    <a:pt x="4498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2399075" y="2990525"/>
              <a:ext cx="264675" cy="389200"/>
            </a:xfrm>
            <a:custGeom>
              <a:avLst/>
              <a:gdLst/>
              <a:ahLst/>
              <a:cxnLst/>
              <a:rect l="l" t="t" r="r" b="b"/>
              <a:pathLst>
                <a:path w="10587" h="15568" extrusionOk="0">
                  <a:moveTo>
                    <a:pt x="4522" y="1"/>
                  </a:moveTo>
                  <a:cubicBezTo>
                    <a:pt x="4257" y="1"/>
                    <a:pt x="4065" y="144"/>
                    <a:pt x="3872" y="304"/>
                  </a:cubicBezTo>
                  <a:cubicBezTo>
                    <a:pt x="3449" y="607"/>
                    <a:pt x="1332" y="1998"/>
                    <a:pt x="545" y="2603"/>
                  </a:cubicBezTo>
                  <a:cubicBezTo>
                    <a:pt x="1" y="2966"/>
                    <a:pt x="1" y="3450"/>
                    <a:pt x="122" y="4418"/>
                  </a:cubicBezTo>
                  <a:cubicBezTo>
                    <a:pt x="122" y="4418"/>
                    <a:pt x="666" y="10467"/>
                    <a:pt x="787" y="11979"/>
                  </a:cubicBezTo>
                  <a:cubicBezTo>
                    <a:pt x="908" y="13007"/>
                    <a:pt x="1392" y="13068"/>
                    <a:pt x="1876" y="13431"/>
                  </a:cubicBezTo>
                  <a:cubicBezTo>
                    <a:pt x="2360" y="13733"/>
                    <a:pt x="4235" y="14761"/>
                    <a:pt x="5203" y="15366"/>
                  </a:cubicBezTo>
                  <a:cubicBezTo>
                    <a:pt x="5465" y="15509"/>
                    <a:pt x="5708" y="15568"/>
                    <a:pt x="5932" y="15568"/>
                  </a:cubicBezTo>
                  <a:cubicBezTo>
                    <a:pt x="6278" y="15568"/>
                    <a:pt x="6579" y="15429"/>
                    <a:pt x="6836" y="15245"/>
                  </a:cubicBezTo>
                  <a:lnTo>
                    <a:pt x="9981" y="13189"/>
                  </a:lnTo>
                  <a:cubicBezTo>
                    <a:pt x="10586" y="12765"/>
                    <a:pt x="10526" y="12523"/>
                    <a:pt x="10405" y="11797"/>
                  </a:cubicBezTo>
                  <a:cubicBezTo>
                    <a:pt x="10284" y="11071"/>
                    <a:pt x="9740" y="3994"/>
                    <a:pt x="9619" y="3389"/>
                  </a:cubicBezTo>
                  <a:cubicBezTo>
                    <a:pt x="9498" y="2785"/>
                    <a:pt x="9498" y="2724"/>
                    <a:pt x="9195" y="2482"/>
                  </a:cubicBezTo>
                  <a:cubicBezTo>
                    <a:pt x="8832" y="2301"/>
                    <a:pt x="6352" y="1151"/>
                    <a:pt x="5445" y="425"/>
                  </a:cubicBezTo>
                  <a:cubicBezTo>
                    <a:pt x="5047" y="113"/>
                    <a:pt x="4756" y="1"/>
                    <a:pt x="4522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2400600" y="2991325"/>
              <a:ext cx="263150" cy="387550"/>
            </a:xfrm>
            <a:custGeom>
              <a:avLst/>
              <a:gdLst/>
              <a:ahLst/>
              <a:cxnLst/>
              <a:rect l="l" t="t" r="r" b="b"/>
              <a:pathLst>
                <a:path w="10526" h="15502" extrusionOk="0">
                  <a:moveTo>
                    <a:pt x="4439" y="0"/>
                  </a:moveTo>
                  <a:cubicBezTo>
                    <a:pt x="4204" y="0"/>
                    <a:pt x="4023" y="121"/>
                    <a:pt x="3811" y="272"/>
                  </a:cubicBezTo>
                  <a:cubicBezTo>
                    <a:pt x="3388" y="575"/>
                    <a:pt x="1331" y="2027"/>
                    <a:pt x="484" y="2571"/>
                  </a:cubicBezTo>
                  <a:cubicBezTo>
                    <a:pt x="0" y="2934"/>
                    <a:pt x="0" y="3478"/>
                    <a:pt x="61" y="4386"/>
                  </a:cubicBezTo>
                  <a:cubicBezTo>
                    <a:pt x="61" y="4386"/>
                    <a:pt x="605" y="10435"/>
                    <a:pt x="787" y="11947"/>
                  </a:cubicBezTo>
                  <a:cubicBezTo>
                    <a:pt x="847" y="12915"/>
                    <a:pt x="1392" y="12975"/>
                    <a:pt x="1815" y="13338"/>
                  </a:cubicBezTo>
                  <a:cubicBezTo>
                    <a:pt x="2299" y="13701"/>
                    <a:pt x="4174" y="14669"/>
                    <a:pt x="5142" y="15274"/>
                  </a:cubicBezTo>
                  <a:cubicBezTo>
                    <a:pt x="5399" y="15437"/>
                    <a:pt x="5637" y="15501"/>
                    <a:pt x="5855" y="15501"/>
                  </a:cubicBezTo>
                  <a:cubicBezTo>
                    <a:pt x="6200" y="15501"/>
                    <a:pt x="6492" y="15338"/>
                    <a:pt x="6715" y="15153"/>
                  </a:cubicBezTo>
                  <a:lnTo>
                    <a:pt x="9920" y="13096"/>
                  </a:lnTo>
                  <a:cubicBezTo>
                    <a:pt x="10525" y="12673"/>
                    <a:pt x="10465" y="12431"/>
                    <a:pt x="10344" y="11765"/>
                  </a:cubicBezTo>
                  <a:cubicBezTo>
                    <a:pt x="10223" y="11039"/>
                    <a:pt x="9618" y="3962"/>
                    <a:pt x="9558" y="3357"/>
                  </a:cubicBezTo>
                  <a:cubicBezTo>
                    <a:pt x="9437" y="2813"/>
                    <a:pt x="9437" y="2692"/>
                    <a:pt x="9134" y="2511"/>
                  </a:cubicBezTo>
                  <a:cubicBezTo>
                    <a:pt x="8771" y="2269"/>
                    <a:pt x="6291" y="1119"/>
                    <a:pt x="5384" y="454"/>
                  </a:cubicBezTo>
                  <a:cubicBezTo>
                    <a:pt x="4960" y="121"/>
                    <a:pt x="4673" y="0"/>
                    <a:pt x="4439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2400600" y="2992050"/>
              <a:ext cx="263150" cy="385400"/>
            </a:xfrm>
            <a:custGeom>
              <a:avLst/>
              <a:gdLst/>
              <a:ahLst/>
              <a:cxnLst/>
              <a:rect l="l" t="t" r="r" b="b"/>
              <a:pathLst>
                <a:path w="10526" h="15416" extrusionOk="0">
                  <a:moveTo>
                    <a:pt x="4482" y="0"/>
                  </a:moveTo>
                  <a:cubicBezTo>
                    <a:pt x="4226" y="0"/>
                    <a:pt x="4036" y="144"/>
                    <a:pt x="3811" y="304"/>
                  </a:cubicBezTo>
                  <a:cubicBezTo>
                    <a:pt x="3388" y="606"/>
                    <a:pt x="1331" y="1998"/>
                    <a:pt x="545" y="2542"/>
                  </a:cubicBezTo>
                  <a:cubicBezTo>
                    <a:pt x="0" y="2905"/>
                    <a:pt x="0" y="3449"/>
                    <a:pt x="121" y="4357"/>
                  </a:cubicBezTo>
                  <a:cubicBezTo>
                    <a:pt x="121" y="4357"/>
                    <a:pt x="666" y="10406"/>
                    <a:pt x="787" y="11918"/>
                  </a:cubicBezTo>
                  <a:cubicBezTo>
                    <a:pt x="908" y="12886"/>
                    <a:pt x="1392" y="12946"/>
                    <a:pt x="1875" y="13309"/>
                  </a:cubicBezTo>
                  <a:cubicBezTo>
                    <a:pt x="2299" y="13611"/>
                    <a:pt x="4174" y="14640"/>
                    <a:pt x="5142" y="15184"/>
                  </a:cubicBezTo>
                  <a:cubicBezTo>
                    <a:pt x="5406" y="15352"/>
                    <a:pt x="5642" y="15416"/>
                    <a:pt x="5856" y="15416"/>
                  </a:cubicBezTo>
                  <a:cubicBezTo>
                    <a:pt x="6182" y="15416"/>
                    <a:pt x="6459" y="15270"/>
                    <a:pt x="6715" y="15124"/>
                  </a:cubicBezTo>
                  <a:lnTo>
                    <a:pt x="9860" y="13067"/>
                  </a:lnTo>
                  <a:cubicBezTo>
                    <a:pt x="10525" y="12644"/>
                    <a:pt x="10404" y="12402"/>
                    <a:pt x="10283" y="11676"/>
                  </a:cubicBezTo>
                  <a:cubicBezTo>
                    <a:pt x="10162" y="11010"/>
                    <a:pt x="9618" y="3933"/>
                    <a:pt x="9497" y="3389"/>
                  </a:cubicBezTo>
                  <a:cubicBezTo>
                    <a:pt x="9376" y="2784"/>
                    <a:pt x="9437" y="2724"/>
                    <a:pt x="9074" y="2482"/>
                  </a:cubicBezTo>
                  <a:cubicBezTo>
                    <a:pt x="8771" y="2300"/>
                    <a:pt x="6291" y="1151"/>
                    <a:pt x="5384" y="425"/>
                  </a:cubicBezTo>
                  <a:cubicBezTo>
                    <a:pt x="4986" y="112"/>
                    <a:pt x="4709" y="0"/>
                    <a:pt x="4482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2402100" y="2993550"/>
              <a:ext cx="260125" cy="383150"/>
            </a:xfrm>
            <a:custGeom>
              <a:avLst/>
              <a:gdLst/>
              <a:ahLst/>
              <a:cxnLst/>
              <a:rect l="l" t="t" r="r" b="b"/>
              <a:pathLst>
                <a:path w="10405" h="15326" extrusionOk="0">
                  <a:moveTo>
                    <a:pt x="4422" y="1"/>
                  </a:moveTo>
                  <a:cubicBezTo>
                    <a:pt x="4166" y="1"/>
                    <a:pt x="3976" y="144"/>
                    <a:pt x="3751" y="304"/>
                  </a:cubicBezTo>
                  <a:cubicBezTo>
                    <a:pt x="3328" y="607"/>
                    <a:pt x="1271" y="1998"/>
                    <a:pt x="485" y="2543"/>
                  </a:cubicBezTo>
                  <a:cubicBezTo>
                    <a:pt x="1" y="2905"/>
                    <a:pt x="1" y="3389"/>
                    <a:pt x="61" y="4357"/>
                  </a:cubicBezTo>
                  <a:cubicBezTo>
                    <a:pt x="61" y="4357"/>
                    <a:pt x="606" y="10285"/>
                    <a:pt x="787" y="11797"/>
                  </a:cubicBezTo>
                  <a:cubicBezTo>
                    <a:pt x="848" y="12765"/>
                    <a:pt x="1332" y="12826"/>
                    <a:pt x="1815" y="13189"/>
                  </a:cubicBezTo>
                  <a:cubicBezTo>
                    <a:pt x="2299" y="13551"/>
                    <a:pt x="4114" y="14519"/>
                    <a:pt x="5082" y="15124"/>
                  </a:cubicBezTo>
                  <a:cubicBezTo>
                    <a:pt x="5344" y="15267"/>
                    <a:pt x="5577" y="15326"/>
                    <a:pt x="5790" y="15326"/>
                  </a:cubicBezTo>
                  <a:cubicBezTo>
                    <a:pt x="6119" y="15326"/>
                    <a:pt x="6398" y="15187"/>
                    <a:pt x="6655" y="15003"/>
                  </a:cubicBezTo>
                  <a:lnTo>
                    <a:pt x="9800" y="12947"/>
                  </a:lnTo>
                  <a:cubicBezTo>
                    <a:pt x="10405" y="12584"/>
                    <a:pt x="10344" y="12342"/>
                    <a:pt x="10223" y="11616"/>
                  </a:cubicBezTo>
                  <a:cubicBezTo>
                    <a:pt x="10102" y="10890"/>
                    <a:pt x="9558" y="3934"/>
                    <a:pt x="9437" y="3329"/>
                  </a:cubicBezTo>
                  <a:cubicBezTo>
                    <a:pt x="9316" y="2724"/>
                    <a:pt x="9316" y="2664"/>
                    <a:pt x="9014" y="2482"/>
                  </a:cubicBezTo>
                  <a:cubicBezTo>
                    <a:pt x="8651" y="2240"/>
                    <a:pt x="6231" y="1091"/>
                    <a:pt x="5324" y="425"/>
                  </a:cubicBezTo>
                  <a:cubicBezTo>
                    <a:pt x="4926" y="113"/>
                    <a:pt x="4649" y="1"/>
                    <a:pt x="4422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2402100" y="2993775"/>
              <a:ext cx="260125" cy="382075"/>
            </a:xfrm>
            <a:custGeom>
              <a:avLst/>
              <a:gdLst/>
              <a:ahLst/>
              <a:cxnLst/>
              <a:rect l="l" t="t" r="r" b="b"/>
              <a:pathLst>
                <a:path w="10405" h="15283" extrusionOk="0">
                  <a:moveTo>
                    <a:pt x="4399" y="0"/>
                  </a:moveTo>
                  <a:cubicBezTo>
                    <a:pt x="4155" y="0"/>
                    <a:pt x="3969" y="140"/>
                    <a:pt x="3751" y="295"/>
                  </a:cubicBezTo>
                  <a:cubicBezTo>
                    <a:pt x="3328" y="598"/>
                    <a:pt x="1332" y="1989"/>
                    <a:pt x="485" y="2534"/>
                  </a:cubicBezTo>
                  <a:cubicBezTo>
                    <a:pt x="1" y="2896"/>
                    <a:pt x="1" y="3441"/>
                    <a:pt x="61" y="4348"/>
                  </a:cubicBezTo>
                  <a:cubicBezTo>
                    <a:pt x="61" y="4348"/>
                    <a:pt x="666" y="10276"/>
                    <a:pt x="787" y="11788"/>
                  </a:cubicBezTo>
                  <a:cubicBezTo>
                    <a:pt x="848" y="12756"/>
                    <a:pt x="1332" y="12817"/>
                    <a:pt x="1815" y="13180"/>
                  </a:cubicBezTo>
                  <a:cubicBezTo>
                    <a:pt x="2299" y="13482"/>
                    <a:pt x="4114" y="14510"/>
                    <a:pt x="5082" y="15055"/>
                  </a:cubicBezTo>
                  <a:cubicBezTo>
                    <a:pt x="5339" y="15218"/>
                    <a:pt x="5568" y="15282"/>
                    <a:pt x="5778" y="15282"/>
                  </a:cubicBezTo>
                  <a:cubicBezTo>
                    <a:pt x="6112" y="15282"/>
                    <a:pt x="6394" y="15119"/>
                    <a:pt x="6655" y="14934"/>
                  </a:cubicBezTo>
                  <a:lnTo>
                    <a:pt x="9739" y="12938"/>
                  </a:lnTo>
                  <a:cubicBezTo>
                    <a:pt x="10405" y="12514"/>
                    <a:pt x="10284" y="12272"/>
                    <a:pt x="10163" y="11607"/>
                  </a:cubicBezTo>
                  <a:cubicBezTo>
                    <a:pt x="10042" y="10881"/>
                    <a:pt x="9498" y="3925"/>
                    <a:pt x="9377" y="3320"/>
                  </a:cubicBezTo>
                  <a:cubicBezTo>
                    <a:pt x="9316" y="2775"/>
                    <a:pt x="9316" y="2715"/>
                    <a:pt x="9014" y="2473"/>
                  </a:cubicBezTo>
                  <a:cubicBezTo>
                    <a:pt x="8651" y="2292"/>
                    <a:pt x="6231" y="1142"/>
                    <a:pt x="5324" y="477"/>
                  </a:cubicBezTo>
                  <a:cubicBezTo>
                    <a:pt x="4913" y="125"/>
                    <a:pt x="4630" y="0"/>
                    <a:pt x="4399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2402100" y="2995075"/>
              <a:ext cx="258625" cy="380125"/>
            </a:xfrm>
            <a:custGeom>
              <a:avLst/>
              <a:gdLst/>
              <a:ahLst/>
              <a:cxnLst/>
              <a:rect l="l" t="t" r="r" b="b"/>
              <a:pathLst>
                <a:path w="10345" h="15205" extrusionOk="0">
                  <a:moveTo>
                    <a:pt x="4422" y="0"/>
                  </a:moveTo>
                  <a:cubicBezTo>
                    <a:pt x="4166" y="0"/>
                    <a:pt x="3976" y="143"/>
                    <a:pt x="3751" y="304"/>
                  </a:cubicBezTo>
                  <a:cubicBezTo>
                    <a:pt x="3328" y="606"/>
                    <a:pt x="1332" y="1998"/>
                    <a:pt x="545" y="2542"/>
                  </a:cubicBezTo>
                  <a:cubicBezTo>
                    <a:pt x="1" y="2844"/>
                    <a:pt x="1" y="3389"/>
                    <a:pt x="122" y="4296"/>
                  </a:cubicBezTo>
                  <a:cubicBezTo>
                    <a:pt x="122" y="4296"/>
                    <a:pt x="666" y="10224"/>
                    <a:pt x="787" y="11736"/>
                  </a:cubicBezTo>
                  <a:cubicBezTo>
                    <a:pt x="908" y="12704"/>
                    <a:pt x="1392" y="12765"/>
                    <a:pt x="1815" y="13067"/>
                  </a:cubicBezTo>
                  <a:cubicBezTo>
                    <a:pt x="2299" y="13430"/>
                    <a:pt x="4114" y="14398"/>
                    <a:pt x="5082" y="15003"/>
                  </a:cubicBezTo>
                  <a:cubicBezTo>
                    <a:pt x="5344" y="15146"/>
                    <a:pt x="5577" y="15204"/>
                    <a:pt x="5790" y="15204"/>
                  </a:cubicBezTo>
                  <a:cubicBezTo>
                    <a:pt x="6119" y="15204"/>
                    <a:pt x="6398" y="15065"/>
                    <a:pt x="6655" y="14882"/>
                  </a:cubicBezTo>
                  <a:lnTo>
                    <a:pt x="9739" y="12825"/>
                  </a:lnTo>
                  <a:cubicBezTo>
                    <a:pt x="10344" y="12462"/>
                    <a:pt x="10284" y="12220"/>
                    <a:pt x="10163" y="11494"/>
                  </a:cubicBezTo>
                  <a:cubicBezTo>
                    <a:pt x="10042" y="10829"/>
                    <a:pt x="9498" y="3873"/>
                    <a:pt x="9377" y="3328"/>
                  </a:cubicBezTo>
                  <a:cubicBezTo>
                    <a:pt x="9256" y="2723"/>
                    <a:pt x="9316" y="2663"/>
                    <a:pt x="8953" y="2482"/>
                  </a:cubicBezTo>
                  <a:cubicBezTo>
                    <a:pt x="8651" y="2240"/>
                    <a:pt x="6231" y="1090"/>
                    <a:pt x="5324" y="425"/>
                  </a:cubicBezTo>
                  <a:cubicBezTo>
                    <a:pt x="4926" y="112"/>
                    <a:pt x="4649" y="0"/>
                    <a:pt x="4422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403625" y="2996425"/>
              <a:ext cx="257100" cy="377900"/>
            </a:xfrm>
            <a:custGeom>
              <a:avLst/>
              <a:gdLst/>
              <a:ahLst/>
              <a:cxnLst/>
              <a:rect l="l" t="t" r="r" b="b"/>
              <a:pathLst>
                <a:path w="10284" h="15116" extrusionOk="0">
                  <a:moveTo>
                    <a:pt x="4341" y="0"/>
                  </a:moveTo>
                  <a:cubicBezTo>
                    <a:pt x="4095" y="0"/>
                    <a:pt x="3909" y="125"/>
                    <a:pt x="3690" y="250"/>
                  </a:cubicBezTo>
                  <a:cubicBezTo>
                    <a:pt x="3327" y="552"/>
                    <a:pt x="1271" y="1944"/>
                    <a:pt x="484" y="2488"/>
                  </a:cubicBezTo>
                  <a:cubicBezTo>
                    <a:pt x="0" y="2851"/>
                    <a:pt x="0" y="3335"/>
                    <a:pt x="61" y="4242"/>
                  </a:cubicBezTo>
                  <a:cubicBezTo>
                    <a:pt x="61" y="4242"/>
                    <a:pt x="605" y="10170"/>
                    <a:pt x="787" y="11622"/>
                  </a:cubicBezTo>
                  <a:cubicBezTo>
                    <a:pt x="847" y="12590"/>
                    <a:pt x="1331" y="12650"/>
                    <a:pt x="1815" y="13013"/>
                  </a:cubicBezTo>
                  <a:cubicBezTo>
                    <a:pt x="2238" y="13316"/>
                    <a:pt x="4053" y="14283"/>
                    <a:pt x="5021" y="14888"/>
                  </a:cubicBezTo>
                  <a:cubicBezTo>
                    <a:pt x="5278" y="15052"/>
                    <a:pt x="5507" y="15116"/>
                    <a:pt x="5717" y="15116"/>
                  </a:cubicBezTo>
                  <a:cubicBezTo>
                    <a:pt x="6051" y="15116"/>
                    <a:pt x="6333" y="14953"/>
                    <a:pt x="6594" y="14767"/>
                  </a:cubicBezTo>
                  <a:lnTo>
                    <a:pt x="9678" y="12771"/>
                  </a:lnTo>
                  <a:cubicBezTo>
                    <a:pt x="10283" y="12348"/>
                    <a:pt x="10162" y="12166"/>
                    <a:pt x="10041" y="11440"/>
                  </a:cubicBezTo>
                  <a:cubicBezTo>
                    <a:pt x="9920" y="10775"/>
                    <a:pt x="9437" y="3879"/>
                    <a:pt x="9316" y="3274"/>
                  </a:cubicBezTo>
                  <a:cubicBezTo>
                    <a:pt x="9195" y="2730"/>
                    <a:pt x="9195" y="2669"/>
                    <a:pt x="8892" y="2428"/>
                  </a:cubicBezTo>
                  <a:cubicBezTo>
                    <a:pt x="8590" y="2186"/>
                    <a:pt x="6170" y="1097"/>
                    <a:pt x="5263" y="431"/>
                  </a:cubicBezTo>
                  <a:cubicBezTo>
                    <a:pt x="4853" y="110"/>
                    <a:pt x="4571" y="0"/>
                    <a:pt x="4341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403625" y="2996575"/>
              <a:ext cx="255575" cy="376350"/>
            </a:xfrm>
            <a:custGeom>
              <a:avLst/>
              <a:gdLst/>
              <a:ahLst/>
              <a:cxnLst/>
              <a:rect l="l" t="t" r="r" b="b"/>
              <a:pathLst>
                <a:path w="10223" h="15054" extrusionOk="0">
                  <a:moveTo>
                    <a:pt x="4361" y="1"/>
                  </a:moveTo>
                  <a:cubicBezTo>
                    <a:pt x="4105" y="1"/>
                    <a:pt x="3915" y="144"/>
                    <a:pt x="3690" y="304"/>
                  </a:cubicBezTo>
                  <a:cubicBezTo>
                    <a:pt x="3327" y="607"/>
                    <a:pt x="1271" y="1998"/>
                    <a:pt x="484" y="2543"/>
                  </a:cubicBezTo>
                  <a:cubicBezTo>
                    <a:pt x="0" y="2845"/>
                    <a:pt x="0" y="3389"/>
                    <a:pt x="121" y="4297"/>
                  </a:cubicBezTo>
                  <a:cubicBezTo>
                    <a:pt x="121" y="4297"/>
                    <a:pt x="666" y="10164"/>
                    <a:pt x="787" y="11616"/>
                  </a:cubicBezTo>
                  <a:cubicBezTo>
                    <a:pt x="847" y="12584"/>
                    <a:pt x="1331" y="12644"/>
                    <a:pt x="1815" y="12947"/>
                  </a:cubicBezTo>
                  <a:cubicBezTo>
                    <a:pt x="2238" y="13310"/>
                    <a:pt x="4053" y="14277"/>
                    <a:pt x="5021" y="14822"/>
                  </a:cubicBezTo>
                  <a:cubicBezTo>
                    <a:pt x="5285" y="14990"/>
                    <a:pt x="5521" y="15053"/>
                    <a:pt x="5735" y="15053"/>
                  </a:cubicBezTo>
                  <a:cubicBezTo>
                    <a:pt x="6061" y="15053"/>
                    <a:pt x="6338" y="14907"/>
                    <a:pt x="6594" y="14761"/>
                  </a:cubicBezTo>
                  <a:lnTo>
                    <a:pt x="9618" y="12765"/>
                  </a:lnTo>
                  <a:cubicBezTo>
                    <a:pt x="10223" y="12342"/>
                    <a:pt x="10162" y="12100"/>
                    <a:pt x="10041" y="11434"/>
                  </a:cubicBezTo>
                  <a:cubicBezTo>
                    <a:pt x="9920" y="10708"/>
                    <a:pt x="9376" y="3873"/>
                    <a:pt x="9255" y="3268"/>
                  </a:cubicBezTo>
                  <a:cubicBezTo>
                    <a:pt x="9195" y="2724"/>
                    <a:pt x="9195" y="2663"/>
                    <a:pt x="8892" y="2422"/>
                  </a:cubicBezTo>
                  <a:cubicBezTo>
                    <a:pt x="8529" y="2240"/>
                    <a:pt x="6170" y="1091"/>
                    <a:pt x="5263" y="425"/>
                  </a:cubicBezTo>
                  <a:cubicBezTo>
                    <a:pt x="4865" y="113"/>
                    <a:pt x="4588" y="1"/>
                    <a:pt x="4361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2405125" y="2998100"/>
              <a:ext cx="254075" cy="374075"/>
            </a:xfrm>
            <a:custGeom>
              <a:avLst/>
              <a:gdLst/>
              <a:ahLst/>
              <a:cxnLst/>
              <a:rect l="l" t="t" r="r" b="b"/>
              <a:pathLst>
                <a:path w="10163" h="14963" extrusionOk="0">
                  <a:moveTo>
                    <a:pt x="4301" y="0"/>
                  </a:moveTo>
                  <a:cubicBezTo>
                    <a:pt x="4045" y="0"/>
                    <a:pt x="3855" y="143"/>
                    <a:pt x="3630" y="304"/>
                  </a:cubicBezTo>
                  <a:cubicBezTo>
                    <a:pt x="3267" y="546"/>
                    <a:pt x="1271" y="1937"/>
                    <a:pt x="485" y="2482"/>
                  </a:cubicBezTo>
                  <a:cubicBezTo>
                    <a:pt x="1" y="2844"/>
                    <a:pt x="1" y="3328"/>
                    <a:pt x="61" y="4236"/>
                  </a:cubicBezTo>
                  <a:cubicBezTo>
                    <a:pt x="61" y="4236"/>
                    <a:pt x="606" y="10043"/>
                    <a:pt x="727" y="11555"/>
                  </a:cubicBezTo>
                  <a:cubicBezTo>
                    <a:pt x="848" y="12462"/>
                    <a:pt x="1331" y="12523"/>
                    <a:pt x="1755" y="12886"/>
                  </a:cubicBezTo>
                  <a:cubicBezTo>
                    <a:pt x="2239" y="13188"/>
                    <a:pt x="3993" y="14156"/>
                    <a:pt x="4961" y="14761"/>
                  </a:cubicBezTo>
                  <a:cubicBezTo>
                    <a:pt x="5223" y="14904"/>
                    <a:pt x="5456" y="14962"/>
                    <a:pt x="5669" y="14962"/>
                  </a:cubicBezTo>
                  <a:cubicBezTo>
                    <a:pt x="5998" y="14962"/>
                    <a:pt x="6277" y="14823"/>
                    <a:pt x="6534" y="14640"/>
                  </a:cubicBezTo>
                  <a:lnTo>
                    <a:pt x="9558" y="12644"/>
                  </a:lnTo>
                  <a:cubicBezTo>
                    <a:pt x="10163" y="12220"/>
                    <a:pt x="10102" y="12039"/>
                    <a:pt x="9981" y="11313"/>
                  </a:cubicBezTo>
                  <a:cubicBezTo>
                    <a:pt x="9860" y="10647"/>
                    <a:pt x="9316" y="3812"/>
                    <a:pt x="9195" y="3268"/>
                  </a:cubicBezTo>
                  <a:cubicBezTo>
                    <a:pt x="9074" y="2663"/>
                    <a:pt x="9135" y="2602"/>
                    <a:pt x="8772" y="2421"/>
                  </a:cubicBezTo>
                  <a:cubicBezTo>
                    <a:pt x="8469" y="2179"/>
                    <a:pt x="6110" y="1090"/>
                    <a:pt x="5203" y="425"/>
                  </a:cubicBezTo>
                  <a:cubicBezTo>
                    <a:pt x="4805" y="112"/>
                    <a:pt x="4528" y="0"/>
                    <a:pt x="4301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2405125" y="2999450"/>
              <a:ext cx="252575" cy="371850"/>
            </a:xfrm>
            <a:custGeom>
              <a:avLst/>
              <a:gdLst/>
              <a:ahLst/>
              <a:cxnLst/>
              <a:rect l="l" t="t" r="r" b="b"/>
              <a:pathLst>
                <a:path w="10103" h="14874" extrusionOk="0">
                  <a:moveTo>
                    <a:pt x="4288" y="0"/>
                  </a:moveTo>
                  <a:cubicBezTo>
                    <a:pt x="4049" y="0"/>
                    <a:pt x="3878" y="125"/>
                    <a:pt x="3691" y="250"/>
                  </a:cubicBezTo>
                  <a:cubicBezTo>
                    <a:pt x="3267" y="552"/>
                    <a:pt x="1271" y="1883"/>
                    <a:pt x="485" y="2428"/>
                  </a:cubicBezTo>
                  <a:cubicBezTo>
                    <a:pt x="1" y="2790"/>
                    <a:pt x="1" y="3274"/>
                    <a:pt x="61" y="4182"/>
                  </a:cubicBezTo>
                  <a:cubicBezTo>
                    <a:pt x="61" y="4182"/>
                    <a:pt x="606" y="9989"/>
                    <a:pt x="787" y="11440"/>
                  </a:cubicBezTo>
                  <a:cubicBezTo>
                    <a:pt x="848" y="12408"/>
                    <a:pt x="1331" y="12469"/>
                    <a:pt x="1755" y="12771"/>
                  </a:cubicBezTo>
                  <a:cubicBezTo>
                    <a:pt x="2239" y="13134"/>
                    <a:pt x="3993" y="14102"/>
                    <a:pt x="4961" y="14646"/>
                  </a:cubicBezTo>
                  <a:cubicBezTo>
                    <a:pt x="5218" y="14810"/>
                    <a:pt x="5447" y="14874"/>
                    <a:pt x="5653" y="14874"/>
                  </a:cubicBezTo>
                  <a:cubicBezTo>
                    <a:pt x="5982" y="14874"/>
                    <a:pt x="6250" y="14711"/>
                    <a:pt x="6473" y="14525"/>
                  </a:cubicBezTo>
                  <a:lnTo>
                    <a:pt x="9498" y="12590"/>
                  </a:lnTo>
                  <a:cubicBezTo>
                    <a:pt x="10102" y="12166"/>
                    <a:pt x="10042" y="11924"/>
                    <a:pt x="9921" y="11259"/>
                  </a:cubicBezTo>
                  <a:cubicBezTo>
                    <a:pt x="9800" y="10593"/>
                    <a:pt x="9256" y="3819"/>
                    <a:pt x="9195" y="3214"/>
                  </a:cubicBezTo>
                  <a:cubicBezTo>
                    <a:pt x="9074" y="2669"/>
                    <a:pt x="9074" y="2609"/>
                    <a:pt x="8772" y="2367"/>
                  </a:cubicBezTo>
                  <a:cubicBezTo>
                    <a:pt x="8469" y="2186"/>
                    <a:pt x="6050" y="1097"/>
                    <a:pt x="5203" y="431"/>
                  </a:cubicBezTo>
                  <a:cubicBezTo>
                    <a:pt x="4793" y="110"/>
                    <a:pt x="4511" y="0"/>
                    <a:pt x="4288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2405125" y="2999600"/>
              <a:ext cx="252575" cy="370650"/>
            </a:xfrm>
            <a:custGeom>
              <a:avLst/>
              <a:gdLst/>
              <a:ahLst/>
              <a:cxnLst/>
              <a:rect l="l" t="t" r="r" b="b"/>
              <a:pathLst>
                <a:path w="10103" h="14826" extrusionOk="0">
                  <a:moveTo>
                    <a:pt x="4307" y="1"/>
                  </a:moveTo>
                  <a:cubicBezTo>
                    <a:pt x="4059" y="1"/>
                    <a:pt x="3883" y="144"/>
                    <a:pt x="3691" y="304"/>
                  </a:cubicBezTo>
                  <a:cubicBezTo>
                    <a:pt x="3267" y="607"/>
                    <a:pt x="1271" y="1938"/>
                    <a:pt x="545" y="2482"/>
                  </a:cubicBezTo>
                  <a:cubicBezTo>
                    <a:pt x="61" y="2784"/>
                    <a:pt x="1" y="3329"/>
                    <a:pt x="122" y="4176"/>
                  </a:cubicBezTo>
                  <a:cubicBezTo>
                    <a:pt x="122" y="4176"/>
                    <a:pt x="666" y="9983"/>
                    <a:pt x="787" y="11434"/>
                  </a:cubicBezTo>
                  <a:cubicBezTo>
                    <a:pt x="848" y="12402"/>
                    <a:pt x="1331" y="12402"/>
                    <a:pt x="1815" y="12765"/>
                  </a:cubicBezTo>
                  <a:cubicBezTo>
                    <a:pt x="2239" y="13128"/>
                    <a:pt x="3993" y="14035"/>
                    <a:pt x="4961" y="14640"/>
                  </a:cubicBezTo>
                  <a:cubicBezTo>
                    <a:pt x="5205" y="14774"/>
                    <a:pt x="5425" y="14825"/>
                    <a:pt x="5624" y="14825"/>
                  </a:cubicBezTo>
                  <a:cubicBezTo>
                    <a:pt x="5966" y="14825"/>
                    <a:pt x="6244" y="14672"/>
                    <a:pt x="6473" y="14519"/>
                  </a:cubicBezTo>
                  <a:lnTo>
                    <a:pt x="9498" y="12523"/>
                  </a:lnTo>
                  <a:cubicBezTo>
                    <a:pt x="10102" y="12160"/>
                    <a:pt x="10042" y="11918"/>
                    <a:pt x="9921" y="11253"/>
                  </a:cubicBezTo>
                  <a:cubicBezTo>
                    <a:pt x="9800" y="10587"/>
                    <a:pt x="9256" y="3813"/>
                    <a:pt x="9135" y="3268"/>
                  </a:cubicBezTo>
                  <a:cubicBezTo>
                    <a:pt x="9014" y="2663"/>
                    <a:pt x="9074" y="2603"/>
                    <a:pt x="8772" y="2422"/>
                  </a:cubicBezTo>
                  <a:cubicBezTo>
                    <a:pt x="8409" y="2180"/>
                    <a:pt x="6050" y="1091"/>
                    <a:pt x="5203" y="425"/>
                  </a:cubicBezTo>
                  <a:cubicBezTo>
                    <a:pt x="4805" y="113"/>
                    <a:pt x="4528" y="1"/>
                    <a:pt x="4307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2406650" y="3001125"/>
              <a:ext cx="251050" cy="368025"/>
            </a:xfrm>
            <a:custGeom>
              <a:avLst/>
              <a:gdLst/>
              <a:ahLst/>
              <a:cxnLst/>
              <a:rect l="l" t="t" r="r" b="b"/>
              <a:pathLst>
                <a:path w="10042" h="14721" extrusionOk="0">
                  <a:moveTo>
                    <a:pt x="4246" y="0"/>
                  </a:moveTo>
                  <a:cubicBezTo>
                    <a:pt x="3998" y="0"/>
                    <a:pt x="3822" y="143"/>
                    <a:pt x="3630" y="304"/>
                  </a:cubicBezTo>
                  <a:cubicBezTo>
                    <a:pt x="3206" y="546"/>
                    <a:pt x="1270" y="1877"/>
                    <a:pt x="484" y="2421"/>
                  </a:cubicBezTo>
                  <a:cubicBezTo>
                    <a:pt x="0" y="2784"/>
                    <a:pt x="0" y="3268"/>
                    <a:pt x="61" y="4175"/>
                  </a:cubicBezTo>
                  <a:cubicBezTo>
                    <a:pt x="61" y="4175"/>
                    <a:pt x="605" y="9922"/>
                    <a:pt x="726" y="11373"/>
                  </a:cubicBezTo>
                  <a:cubicBezTo>
                    <a:pt x="847" y="12281"/>
                    <a:pt x="1331" y="12341"/>
                    <a:pt x="1754" y="12704"/>
                  </a:cubicBezTo>
                  <a:cubicBezTo>
                    <a:pt x="2178" y="13007"/>
                    <a:pt x="3992" y="13974"/>
                    <a:pt x="4900" y="14519"/>
                  </a:cubicBezTo>
                  <a:cubicBezTo>
                    <a:pt x="5162" y="14662"/>
                    <a:pt x="5395" y="14720"/>
                    <a:pt x="5605" y="14720"/>
                  </a:cubicBezTo>
                  <a:cubicBezTo>
                    <a:pt x="5927" y="14720"/>
                    <a:pt x="6192" y="14581"/>
                    <a:pt x="6412" y="14398"/>
                  </a:cubicBezTo>
                  <a:lnTo>
                    <a:pt x="9437" y="12462"/>
                  </a:lnTo>
                  <a:cubicBezTo>
                    <a:pt x="10041" y="12039"/>
                    <a:pt x="9920" y="11857"/>
                    <a:pt x="9799" y="11131"/>
                  </a:cubicBezTo>
                  <a:cubicBezTo>
                    <a:pt x="9678" y="10466"/>
                    <a:pt x="9195" y="3752"/>
                    <a:pt x="9074" y="3207"/>
                  </a:cubicBezTo>
                  <a:cubicBezTo>
                    <a:pt x="8953" y="2663"/>
                    <a:pt x="9013" y="2602"/>
                    <a:pt x="8650" y="2361"/>
                  </a:cubicBezTo>
                  <a:cubicBezTo>
                    <a:pt x="8348" y="2179"/>
                    <a:pt x="5989" y="1090"/>
                    <a:pt x="5142" y="425"/>
                  </a:cubicBezTo>
                  <a:cubicBezTo>
                    <a:pt x="4744" y="112"/>
                    <a:pt x="4467" y="0"/>
                    <a:pt x="4246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2406650" y="3001700"/>
              <a:ext cx="249525" cy="366575"/>
            </a:xfrm>
            <a:custGeom>
              <a:avLst/>
              <a:gdLst/>
              <a:ahLst/>
              <a:cxnLst/>
              <a:rect l="l" t="t" r="r" b="b"/>
              <a:pathLst>
                <a:path w="9981" h="14663" extrusionOk="0">
                  <a:moveTo>
                    <a:pt x="4227" y="1"/>
                  </a:moveTo>
                  <a:cubicBezTo>
                    <a:pt x="3988" y="1"/>
                    <a:pt x="3817" y="125"/>
                    <a:pt x="3630" y="281"/>
                  </a:cubicBezTo>
                  <a:cubicBezTo>
                    <a:pt x="3206" y="583"/>
                    <a:pt x="1270" y="1914"/>
                    <a:pt x="484" y="2458"/>
                  </a:cubicBezTo>
                  <a:cubicBezTo>
                    <a:pt x="0" y="2761"/>
                    <a:pt x="0" y="3245"/>
                    <a:pt x="121" y="4152"/>
                  </a:cubicBezTo>
                  <a:cubicBezTo>
                    <a:pt x="121" y="4152"/>
                    <a:pt x="605" y="9899"/>
                    <a:pt x="787" y="11290"/>
                  </a:cubicBezTo>
                  <a:cubicBezTo>
                    <a:pt x="847" y="12258"/>
                    <a:pt x="1331" y="12318"/>
                    <a:pt x="1754" y="12621"/>
                  </a:cubicBezTo>
                  <a:cubicBezTo>
                    <a:pt x="2238" y="12984"/>
                    <a:pt x="3992" y="13891"/>
                    <a:pt x="4900" y="14435"/>
                  </a:cubicBezTo>
                  <a:cubicBezTo>
                    <a:pt x="5157" y="14599"/>
                    <a:pt x="5386" y="14663"/>
                    <a:pt x="5592" y="14663"/>
                  </a:cubicBezTo>
                  <a:cubicBezTo>
                    <a:pt x="5921" y="14663"/>
                    <a:pt x="6189" y="14500"/>
                    <a:pt x="6412" y="14314"/>
                  </a:cubicBezTo>
                  <a:lnTo>
                    <a:pt x="9376" y="12379"/>
                  </a:lnTo>
                  <a:cubicBezTo>
                    <a:pt x="9981" y="12016"/>
                    <a:pt x="9920" y="11774"/>
                    <a:pt x="9799" y="11108"/>
                  </a:cubicBezTo>
                  <a:cubicBezTo>
                    <a:pt x="9678" y="10443"/>
                    <a:pt x="9134" y="3729"/>
                    <a:pt x="9074" y="3184"/>
                  </a:cubicBezTo>
                  <a:cubicBezTo>
                    <a:pt x="8953" y="2640"/>
                    <a:pt x="8953" y="2579"/>
                    <a:pt x="8650" y="2398"/>
                  </a:cubicBezTo>
                  <a:cubicBezTo>
                    <a:pt x="8348" y="2156"/>
                    <a:pt x="5989" y="1067"/>
                    <a:pt x="5142" y="402"/>
                  </a:cubicBezTo>
                  <a:cubicBezTo>
                    <a:pt x="4732" y="109"/>
                    <a:pt x="4450" y="1"/>
                    <a:pt x="4227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2408150" y="3002625"/>
              <a:ext cx="248025" cy="364600"/>
            </a:xfrm>
            <a:custGeom>
              <a:avLst/>
              <a:gdLst/>
              <a:ahLst/>
              <a:cxnLst/>
              <a:rect l="l" t="t" r="r" b="b"/>
              <a:pathLst>
                <a:path w="9921" h="14584" extrusionOk="0">
                  <a:moveTo>
                    <a:pt x="4186" y="1"/>
                  </a:moveTo>
                  <a:cubicBezTo>
                    <a:pt x="3938" y="1"/>
                    <a:pt x="3762" y="144"/>
                    <a:pt x="3570" y="304"/>
                  </a:cubicBezTo>
                  <a:cubicBezTo>
                    <a:pt x="3207" y="546"/>
                    <a:pt x="1210" y="1877"/>
                    <a:pt x="485" y="2421"/>
                  </a:cubicBezTo>
                  <a:cubicBezTo>
                    <a:pt x="1" y="2784"/>
                    <a:pt x="1" y="3268"/>
                    <a:pt x="61" y="4115"/>
                  </a:cubicBezTo>
                  <a:cubicBezTo>
                    <a:pt x="61" y="4115"/>
                    <a:pt x="606" y="9801"/>
                    <a:pt x="727" y="11253"/>
                  </a:cubicBezTo>
                  <a:cubicBezTo>
                    <a:pt x="848" y="12160"/>
                    <a:pt x="1271" y="12221"/>
                    <a:pt x="1755" y="12584"/>
                  </a:cubicBezTo>
                  <a:cubicBezTo>
                    <a:pt x="2178" y="12886"/>
                    <a:pt x="3932" y="13854"/>
                    <a:pt x="4840" y="14398"/>
                  </a:cubicBezTo>
                  <a:cubicBezTo>
                    <a:pt x="5084" y="14532"/>
                    <a:pt x="5296" y="14583"/>
                    <a:pt x="5487" y="14583"/>
                  </a:cubicBezTo>
                  <a:cubicBezTo>
                    <a:pt x="5816" y="14583"/>
                    <a:pt x="6084" y="14430"/>
                    <a:pt x="6352" y="14277"/>
                  </a:cubicBezTo>
                  <a:lnTo>
                    <a:pt x="9316" y="12342"/>
                  </a:lnTo>
                  <a:cubicBezTo>
                    <a:pt x="9921" y="11918"/>
                    <a:pt x="9800" y="11737"/>
                    <a:pt x="9739" y="11071"/>
                  </a:cubicBezTo>
                  <a:cubicBezTo>
                    <a:pt x="9618" y="10406"/>
                    <a:pt x="9074" y="3752"/>
                    <a:pt x="8953" y="3208"/>
                  </a:cubicBezTo>
                  <a:cubicBezTo>
                    <a:pt x="8832" y="2663"/>
                    <a:pt x="8893" y="2542"/>
                    <a:pt x="8590" y="2361"/>
                  </a:cubicBezTo>
                  <a:cubicBezTo>
                    <a:pt x="8227" y="2180"/>
                    <a:pt x="5929" y="1091"/>
                    <a:pt x="5082" y="425"/>
                  </a:cubicBezTo>
                  <a:cubicBezTo>
                    <a:pt x="4684" y="113"/>
                    <a:pt x="4407" y="1"/>
                    <a:pt x="4186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2408150" y="3003975"/>
              <a:ext cx="246525" cy="362150"/>
            </a:xfrm>
            <a:custGeom>
              <a:avLst/>
              <a:gdLst/>
              <a:ahLst/>
              <a:cxnLst/>
              <a:rect l="l" t="t" r="r" b="b"/>
              <a:pathLst>
                <a:path w="9861" h="14486" extrusionOk="0">
                  <a:moveTo>
                    <a:pt x="4189" y="0"/>
                  </a:moveTo>
                  <a:cubicBezTo>
                    <a:pt x="3958" y="0"/>
                    <a:pt x="3788" y="125"/>
                    <a:pt x="3570" y="250"/>
                  </a:cubicBezTo>
                  <a:cubicBezTo>
                    <a:pt x="3207" y="553"/>
                    <a:pt x="1271" y="1884"/>
                    <a:pt x="485" y="2367"/>
                  </a:cubicBezTo>
                  <a:cubicBezTo>
                    <a:pt x="1" y="2730"/>
                    <a:pt x="1" y="3214"/>
                    <a:pt x="61" y="4061"/>
                  </a:cubicBezTo>
                  <a:cubicBezTo>
                    <a:pt x="61" y="4061"/>
                    <a:pt x="606" y="9747"/>
                    <a:pt x="727" y="11199"/>
                  </a:cubicBezTo>
                  <a:cubicBezTo>
                    <a:pt x="848" y="12106"/>
                    <a:pt x="1331" y="12167"/>
                    <a:pt x="1755" y="12469"/>
                  </a:cubicBezTo>
                  <a:cubicBezTo>
                    <a:pt x="2178" y="12832"/>
                    <a:pt x="3932" y="13739"/>
                    <a:pt x="4840" y="14284"/>
                  </a:cubicBezTo>
                  <a:cubicBezTo>
                    <a:pt x="5102" y="14427"/>
                    <a:pt x="5326" y="14485"/>
                    <a:pt x="5528" y="14485"/>
                  </a:cubicBezTo>
                  <a:cubicBezTo>
                    <a:pt x="5839" y="14485"/>
                    <a:pt x="6095" y="14346"/>
                    <a:pt x="6352" y="14163"/>
                  </a:cubicBezTo>
                  <a:lnTo>
                    <a:pt x="9256" y="12227"/>
                  </a:lnTo>
                  <a:cubicBezTo>
                    <a:pt x="9860" y="11864"/>
                    <a:pt x="9800" y="11622"/>
                    <a:pt x="9679" y="10957"/>
                  </a:cubicBezTo>
                  <a:cubicBezTo>
                    <a:pt x="9558" y="10292"/>
                    <a:pt x="9074" y="3698"/>
                    <a:pt x="8953" y="3154"/>
                  </a:cubicBezTo>
                  <a:cubicBezTo>
                    <a:pt x="8832" y="2609"/>
                    <a:pt x="8893" y="2549"/>
                    <a:pt x="8530" y="2307"/>
                  </a:cubicBezTo>
                  <a:cubicBezTo>
                    <a:pt x="8227" y="2126"/>
                    <a:pt x="5929" y="1037"/>
                    <a:pt x="5082" y="432"/>
                  </a:cubicBezTo>
                  <a:cubicBezTo>
                    <a:pt x="4672" y="110"/>
                    <a:pt x="4404" y="0"/>
                    <a:pt x="4189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2409675" y="3004725"/>
              <a:ext cx="245000" cy="360625"/>
            </a:xfrm>
            <a:custGeom>
              <a:avLst/>
              <a:gdLst/>
              <a:ahLst/>
              <a:cxnLst/>
              <a:rect l="l" t="t" r="r" b="b"/>
              <a:pathLst>
                <a:path w="9800" h="14425" extrusionOk="0">
                  <a:moveTo>
                    <a:pt x="4128" y="1"/>
                  </a:moveTo>
                  <a:cubicBezTo>
                    <a:pt x="3898" y="1"/>
                    <a:pt x="3727" y="125"/>
                    <a:pt x="3509" y="281"/>
                  </a:cubicBezTo>
                  <a:cubicBezTo>
                    <a:pt x="3146" y="583"/>
                    <a:pt x="1210" y="1854"/>
                    <a:pt x="424" y="2398"/>
                  </a:cubicBezTo>
                  <a:cubicBezTo>
                    <a:pt x="0" y="2700"/>
                    <a:pt x="0" y="3184"/>
                    <a:pt x="61" y="4092"/>
                  </a:cubicBezTo>
                  <a:cubicBezTo>
                    <a:pt x="61" y="4092"/>
                    <a:pt x="605" y="9717"/>
                    <a:pt x="726" y="11108"/>
                  </a:cubicBezTo>
                  <a:cubicBezTo>
                    <a:pt x="787" y="12016"/>
                    <a:pt x="1270" y="12076"/>
                    <a:pt x="1694" y="12439"/>
                  </a:cubicBezTo>
                  <a:cubicBezTo>
                    <a:pt x="2117" y="12742"/>
                    <a:pt x="3871" y="13649"/>
                    <a:pt x="4779" y="14193"/>
                  </a:cubicBezTo>
                  <a:cubicBezTo>
                    <a:pt x="5043" y="14361"/>
                    <a:pt x="5269" y="14425"/>
                    <a:pt x="5472" y="14425"/>
                  </a:cubicBezTo>
                  <a:cubicBezTo>
                    <a:pt x="5780" y="14425"/>
                    <a:pt x="6036" y="14279"/>
                    <a:pt x="6291" y="14133"/>
                  </a:cubicBezTo>
                  <a:lnTo>
                    <a:pt x="9195" y="12197"/>
                  </a:lnTo>
                  <a:cubicBezTo>
                    <a:pt x="9799" y="11834"/>
                    <a:pt x="9739" y="11592"/>
                    <a:pt x="9618" y="10927"/>
                  </a:cubicBezTo>
                  <a:cubicBezTo>
                    <a:pt x="9497" y="10262"/>
                    <a:pt x="8953" y="3668"/>
                    <a:pt x="8832" y="3124"/>
                  </a:cubicBezTo>
                  <a:cubicBezTo>
                    <a:pt x="8771" y="2579"/>
                    <a:pt x="8771" y="2519"/>
                    <a:pt x="8469" y="2337"/>
                  </a:cubicBezTo>
                  <a:cubicBezTo>
                    <a:pt x="8166" y="2096"/>
                    <a:pt x="5868" y="1067"/>
                    <a:pt x="5021" y="402"/>
                  </a:cubicBezTo>
                  <a:cubicBezTo>
                    <a:pt x="4611" y="109"/>
                    <a:pt x="4343" y="1"/>
                    <a:pt x="4128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2409675" y="3005650"/>
              <a:ext cx="243475" cy="358950"/>
            </a:xfrm>
            <a:custGeom>
              <a:avLst/>
              <a:gdLst/>
              <a:ahLst/>
              <a:cxnLst/>
              <a:rect l="l" t="t" r="r" b="b"/>
              <a:pathLst>
                <a:path w="9739" h="14358" extrusionOk="0">
                  <a:moveTo>
                    <a:pt x="4147" y="1"/>
                  </a:moveTo>
                  <a:cubicBezTo>
                    <a:pt x="3907" y="1"/>
                    <a:pt x="3733" y="144"/>
                    <a:pt x="3509" y="304"/>
                  </a:cubicBezTo>
                  <a:cubicBezTo>
                    <a:pt x="3146" y="546"/>
                    <a:pt x="1210" y="1877"/>
                    <a:pt x="484" y="2361"/>
                  </a:cubicBezTo>
                  <a:cubicBezTo>
                    <a:pt x="0" y="2724"/>
                    <a:pt x="0" y="3208"/>
                    <a:pt x="61" y="4055"/>
                  </a:cubicBezTo>
                  <a:cubicBezTo>
                    <a:pt x="61" y="4055"/>
                    <a:pt x="605" y="9680"/>
                    <a:pt x="726" y="11071"/>
                  </a:cubicBezTo>
                  <a:cubicBezTo>
                    <a:pt x="847" y="11979"/>
                    <a:pt x="1270" y="12039"/>
                    <a:pt x="1694" y="12342"/>
                  </a:cubicBezTo>
                  <a:cubicBezTo>
                    <a:pt x="2178" y="12705"/>
                    <a:pt x="3871" y="13612"/>
                    <a:pt x="4779" y="14156"/>
                  </a:cubicBezTo>
                  <a:cubicBezTo>
                    <a:pt x="5041" y="14299"/>
                    <a:pt x="5265" y="14358"/>
                    <a:pt x="5467" y="14358"/>
                  </a:cubicBezTo>
                  <a:cubicBezTo>
                    <a:pt x="5778" y="14358"/>
                    <a:pt x="6034" y="14219"/>
                    <a:pt x="6291" y="14035"/>
                  </a:cubicBezTo>
                  <a:lnTo>
                    <a:pt x="9195" y="12160"/>
                  </a:lnTo>
                  <a:cubicBezTo>
                    <a:pt x="9739" y="11737"/>
                    <a:pt x="9678" y="11555"/>
                    <a:pt x="9557" y="10890"/>
                  </a:cubicBezTo>
                  <a:cubicBezTo>
                    <a:pt x="9436" y="10225"/>
                    <a:pt x="8953" y="3692"/>
                    <a:pt x="8832" y="3147"/>
                  </a:cubicBezTo>
                  <a:cubicBezTo>
                    <a:pt x="8711" y="2603"/>
                    <a:pt x="8771" y="2542"/>
                    <a:pt x="8469" y="2300"/>
                  </a:cubicBezTo>
                  <a:cubicBezTo>
                    <a:pt x="8166" y="2119"/>
                    <a:pt x="5868" y="1030"/>
                    <a:pt x="5021" y="425"/>
                  </a:cubicBezTo>
                  <a:cubicBezTo>
                    <a:pt x="4623" y="113"/>
                    <a:pt x="4359" y="1"/>
                    <a:pt x="4147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8"/>
            <p:cNvSpPr/>
            <p:nvPr/>
          </p:nvSpPr>
          <p:spPr>
            <a:xfrm>
              <a:off x="2409675" y="3006775"/>
              <a:ext cx="243475" cy="356325"/>
            </a:xfrm>
            <a:custGeom>
              <a:avLst/>
              <a:gdLst/>
              <a:ahLst/>
              <a:cxnLst/>
              <a:rect l="l" t="t" r="r" b="b"/>
              <a:pathLst>
                <a:path w="9739" h="14253" extrusionOk="0">
                  <a:moveTo>
                    <a:pt x="4152" y="1"/>
                  </a:moveTo>
                  <a:cubicBezTo>
                    <a:pt x="3909" y="1"/>
                    <a:pt x="3735" y="130"/>
                    <a:pt x="3509" y="259"/>
                  </a:cubicBezTo>
                  <a:cubicBezTo>
                    <a:pt x="3146" y="562"/>
                    <a:pt x="1270" y="1832"/>
                    <a:pt x="484" y="2376"/>
                  </a:cubicBezTo>
                  <a:cubicBezTo>
                    <a:pt x="0" y="2679"/>
                    <a:pt x="0" y="3163"/>
                    <a:pt x="121" y="4010"/>
                  </a:cubicBezTo>
                  <a:cubicBezTo>
                    <a:pt x="121" y="4010"/>
                    <a:pt x="605" y="9575"/>
                    <a:pt x="726" y="11026"/>
                  </a:cubicBezTo>
                  <a:cubicBezTo>
                    <a:pt x="847" y="11934"/>
                    <a:pt x="1270" y="11934"/>
                    <a:pt x="1754" y="12297"/>
                  </a:cubicBezTo>
                  <a:cubicBezTo>
                    <a:pt x="2178" y="12599"/>
                    <a:pt x="3871" y="13506"/>
                    <a:pt x="4779" y="14051"/>
                  </a:cubicBezTo>
                  <a:cubicBezTo>
                    <a:pt x="5041" y="14194"/>
                    <a:pt x="5265" y="14252"/>
                    <a:pt x="5463" y="14252"/>
                  </a:cubicBezTo>
                  <a:cubicBezTo>
                    <a:pt x="5768" y="14252"/>
                    <a:pt x="6010" y="14113"/>
                    <a:pt x="6231" y="13930"/>
                  </a:cubicBezTo>
                  <a:lnTo>
                    <a:pt x="9134" y="12055"/>
                  </a:lnTo>
                  <a:cubicBezTo>
                    <a:pt x="9739" y="11692"/>
                    <a:pt x="9678" y="11450"/>
                    <a:pt x="9557" y="10784"/>
                  </a:cubicBezTo>
                  <a:cubicBezTo>
                    <a:pt x="9436" y="10180"/>
                    <a:pt x="8892" y="3647"/>
                    <a:pt x="8832" y="3102"/>
                  </a:cubicBezTo>
                  <a:cubicBezTo>
                    <a:pt x="8711" y="2558"/>
                    <a:pt x="8711" y="2497"/>
                    <a:pt x="8408" y="2316"/>
                  </a:cubicBezTo>
                  <a:cubicBezTo>
                    <a:pt x="8106" y="2074"/>
                    <a:pt x="5868" y="1046"/>
                    <a:pt x="5021" y="380"/>
                  </a:cubicBezTo>
                  <a:cubicBezTo>
                    <a:pt x="4627" y="99"/>
                    <a:pt x="4363" y="1"/>
                    <a:pt x="4152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8"/>
            <p:cNvSpPr/>
            <p:nvPr/>
          </p:nvSpPr>
          <p:spPr>
            <a:xfrm>
              <a:off x="2411175" y="3007750"/>
              <a:ext cx="240475" cy="354925"/>
            </a:xfrm>
            <a:custGeom>
              <a:avLst/>
              <a:gdLst/>
              <a:ahLst/>
              <a:cxnLst/>
              <a:rect l="l" t="t" r="r" b="b"/>
              <a:pathLst>
                <a:path w="9619" h="14197" extrusionOk="0">
                  <a:moveTo>
                    <a:pt x="4098" y="1"/>
                  </a:moveTo>
                  <a:cubicBezTo>
                    <a:pt x="3868" y="1"/>
                    <a:pt x="3696" y="125"/>
                    <a:pt x="3509" y="281"/>
                  </a:cubicBezTo>
                  <a:cubicBezTo>
                    <a:pt x="3086" y="523"/>
                    <a:pt x="1210" y="1854"/>
                    <a:pt x="485" y="2337"/>
                  </a:cubicBezTo>
                  <a:cubicBezTo>
                    <a:pt x="1" y="2700"/>
                    <a:pt x="1" y="3124"/>
                    <a:pt x="61" y="4031"/>
                  </a:cubicBezTo>
                  <a:cubicBezTo>
                    <a:pt x="61" y="4031"/>
                    <a:pt x="606" y="9536"/>
                    <a:pt x="727" y="10927"/>
                  </a:cubicBezTo>
                  <a:cubicBezTo>
                    <a:pt x="787" y="11834"/>
                    <a:pt x="1271" y="11895"/>
                    <a:pt x="1694" y="12197"/>
                  </a:cubicBezTo>
                  <a:cubicBezTo>
                    <a:pt x="2118" y="12560"/>
                    <a:pt x="3811" y="13467"/>
                    <a:pt x="4719" y="14012"/>
                  </a:cubicBezTo>
                  <a:cubicBezTo>
                    <a:pt x="4963" y="14145"/>
                    <a:pt x="5175" y="14197"/>
                    <a:pt x="5363" y="14197"/>
                  </a:cubicBezTo>
                  <a:cubicBezTo>
                    <a:pt x="5687" y="14197"/>
                    <a:pt x="5941" y="14044"/>
                    <a:pt x="6171" y="13891"/>
                  </a:cubicBezTo>
                  <a:lnTo>
                    <a:pt x="9074" y="12016"/>
                  </a:lnTo>
                  <a:cubicBezTo>
                    <a:pt x="9618" y="11592"/>
                    <a:pt x="9558" y="11411"/>
                    <a:pt x="9437" y="10745"/>
                  </a:cubicBezTo>
                  <a:cubicBezTo>
                    <a:pt x="9376" y="10080"/>
                    <a:pt x="8832" y="3608"/>
                    <a:pt x="8711" y="3063"/>
                  </a:cubicBezTo>
                  <a:cubicBezTo>
                    <a:pt x="8651" y="2579"/>
                    <a:pt x="8651" y="2458"/>
                    <a:pt x="8348" y="2277"/>
                  </a:cubicBezTo>
                  <a:cubicBezTo>
                    <a:pt x="8046" y="2096"/>
                    <a:pt x="5808" y="1007"/>
                    <a:pt x="4961" y="402"/>
                  </a:cubicBezTo>
                  <a:cubicBezTo>
                    <a:pt x="4581" y="109"/>
                    <a:pt x="4313" y="1"/>
                    <a:pt x="4098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8"/>
            <p:cNvSpPr/>
            <p:nvPr/>
          </p:nvSpPr>
          <p:spPr>
            <a:xfrm>
              <a:off x="2411175" y="3008500"/>
              <a:ext cx="240475" cy="353075"/>
            </a:xfrm>
            <a:custGeom>
              <a:avLst/>
              <a:gdLst/>
              <a:ahLst/>
              <a:cxnLst/>
              <a:rect l="l" t="t" r="r" b="b"/>
              <a:pathLst>
                <a:path w="9619" h="14123" extrusionOk="0">
                  <a:moveTo>
                    <a:pt x="4098" y="1"/>
                  </a:moveTo>
                  <a:cubicBezTo>
                    <a:pt x="3868" y="1"/>
                    <a:pt x="3696" y="126"/>
                    <a:pt x="3509" y="251"/>
                  </a:cubicBezTo>
                  <a:cubicBezTo>
                    <a:pt x="3086" y="553"/>
                    <a:pt x="1210" y="1824"/>
                    <a:pt x="485" y="2368"/>
                  </a:cubicBezTo>
                  <a:cubicBezTo>
                    <a:pt x="1" y="2670"/>
                    <a:pt x="1" y="3154"/>
                    <a:pt x="61" y="4001"/>
                  </a:cubicBezTo>
                  <a:cubicBezTo>
                    <a:pt x="61" y="4001"/>
                    <a:pt x="606" y="9506"/>
                    <a:pt x="727" y="10897"/>
                  </a:cubicBezTo>
                  <a:cubicBezTo>
                    <a:pt x="848" y="11804"/>
                    <a:pt x="1271" y="11865"/>
                    <a:pt x="1694" y="12167"/>
                  </a:cubicBezTo>
                  <a:cubicBezTo>
                    <a:pt x="2118" y="12470"/>
                    <a:pt x="3811" y="13377"/>
                    <a:pt x="4719" y="13921"/>
                  </a:cubicBezTo>
                  <a:cubicBezTo>
                    <a:pt x="4957" y="14064"/>
                    <a:pt x="5176" y="14123"/>
                    <a:pt x="5377" y="14123"/>
                  </a:cubicBezTo>
                  <a:cubicBezTo>
                    <a:pt x="5686" y="14123"/>
                    <a:pt x="5950" y="13984"/>
                    <a:pt x="6171" y="13800"/>
                  </a:cubicBezTo>
                  <a:lnTo>
                    <a:pt x="9014" y="11925"/>
                  </a:lnTo>
                  <a:cubicBezTo>
                    <a:pt x="9618" y="11562"/>
                    <a:pt x="9558" y="11320"/>
                    <a:pt x="9437" y="10715"/>
                  </a:cubicBezTo>
                  <a:cubicBezTo>
                    <a:pt x="9316" y="10050"/>
                    <a:pt x="8832" y="3638"/>
                    <a:pt x="8711" y="3094"/>
                  </a:cubicBezTo>
                  <a:cubicBezTo>
                    <a:pt x="8590" y="2549"/>
                    <a:pt x="8651" y="2489"/>
                    <a:pt x="8348" y="2307"/>
                  </a:cubicBezTo>
                  <a:cubicBezTo>
                    <a:pt x="8046" y="2066"/>
                    <a:pt x="5808" y="1037"/>
                    <a:pt x="4961" y="432"/>
                  </a:cubicBezTo>
                  <a:cubicBezTo>
                    <a:pt x="4580" y="111"/>
                    <a:pt x="4313" y="1"/>
                    <a:pt x="4098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2412700" y="3009275"/>
              <a:ext cx="238950" cy="350900"/>
            </a:xfrm>
            <a:custGeom>
              <a:avLst/>
              <a:gdLst/>
              <a:ahLst/>
              <a:cxnLst/>
              <a:rect l="l" t="t" r="r" b="b"/>
              <a:pathLst>
                <a:path w="9558" h="14036" extrusionOk="0">
                  <a:moveTo>
                    <a:pt x="4037" y="0"/>
                  </a:moveTo>
                  <a:cubicBezTo>
                    <a:pt x="3807" y="0"/>
                    <a:pt x="3635" y="124"/>
                    <a:pt x="3448" y="280"/>
                  </a:cubicBezTo>
                  <a:cubicBezTo>
                    <a:pt x="3085" y="522"/>
                    <a:pt x="1149" y="1853"/>
                    <a:pt x="424" y="2337"/>
                  </a:cubicBezTo>
                  <a:cubicBezTo>
                    <a:pt x="0" y="2639"/>
                    <a:pt x="0" y="3123"/>
                    <a:pt x="61" y="3970"/>
                  </a:cubicBezTo>
                  <a:cubicBezTo>
                    <a:pt x="61" y="3970"/>
                    <a:pt x="545" y="9475"/>
                    <a:pt x="726" y="10805"/>
                  </a:cubicBezTo>
                  <a:cubicBezTo>
                    <a:pt x="787" y="11713"/>
                    <a:pt x="1210" y="11773"/>
                    <a:pt x="1633" y="12076"/>
                  </a:cubicBezTo>
                  <a:cubicBezTo>
                    <a:pt x="2057" y="12439"/>
                    <a:pt x="3750" y="13346"/>
                    <a:pt x="4658" y="13830"/>
                  </a:cubicBezTo>
                  <a:cubicBezTo>
                    <a:pt x="4904" y="13978"/>
                    <a:pt x="5130" y="14035"/>
                    <a:pt x="5336" y="14035"/>
                  </a:cubicBezTo>
                  <a:cubicBezTo>
                    <a:pt x="5637" y="14035"/>
                    <a:pt x="5894" y="13913"/>
                    <a:pt x="6110" y="13769"/>
                  </a:cubicBezTo>
                  <a:lnTo>
                    <a:pt x="8953" y="11894"/>
                  </a:lnTo>
                  <a:cubicBezTo>
                    <a:pt x="9557" y="11531"/>
                    <a:pt x="9436" y="11289"/>
                    <a:pt x="9376" y="10624"/>
                  </a:cubicBezTo>
                  <a:cubicBezTo>
                    <a:pt x="9255" y="10019"/>
                    <a:pt x="8711" y="3607"/>
                    <a:pt x="8650" y="3063"/>
                  </a:cubicBezTo>
                  <a:cubicBezTo>
                    <a:pt x="8529" y="2518"/>
                    <a:pt x="8529" y="2458"/>
                    <a:pt x="8227" y="2276"/>
                  </a:cubicBezTo>
                  <a:cubicBezTo>
                    <a:pt x="7924" y="2095"/>
                    <a:pt x="5686" y="1067"/>
                    <a:pt x="4900" y="401"/>
                  </a:cubicBezTo>
                  <a:cubicBezTo>
                    <a:pt x="4520" y="109"/>
                    <a:pt x="4252" y="0"/>
                    <a:pt x="4037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2412700" y="3010775"/>
              <a:ext cx="237425" cy="348875"/>
            </a:xfrm>
            <a:custGeom>
              <a:avLst/>
              <a:gdLst/>
              <a:ahLst/>
              <a:cxnLst/>
              <a:rect l="l" t="t" r="r" b="b"/>
              <a:pathLst>
                <a:path w="9497" h="13955" extrusionOk="0">
                  <a:moveTo>
                    <a:pt x="4037" y="1"/>
                  </a:moveTo>
                  <a:cubicBezTo>
                    <a:pt x="3807" y="1"/>
                    <a:pt x="3635" y="125"/>
                    <a:pt x="3448" y="281"/>
                  </a:cubicBezTo>
                  <a:cubicBezTo>
                    <a:pt x="3085" y="523"/>
                    <a:pt x="1210" y="1793"/>
                    <a:pt x="484" y="2277"/>
                  </a:cubicBezTo>
                  <a:cubicBezTo>
                    <a:pt x="0" y="2640"/>
                    <a:pt x="0" y="3124"/>
                    <a:pt x="61" y="3910"/>
                  </a:cubicBezTo>
                  <a:cubicBezTo>
                    <a:pt x="61" y="3910"/>
                    <a:pt x="605" y="9415"/>
                    <a:pt x="726" y="10745"/>
                  </a:cubicBezTo>
                  <a:cubicBezTo>
                    <a:pt x="787" y="11653"/>
                    <a:pt x="1270" y="11713"/>
                    <a:pt x="1694" y="12016"/>
                  </a:cubicBezTo>
                  <a:cubicBezTo>
                    <a:pt x="2117" y="12318"/>
                    <a:pt x="3750" y="13225"/>
                    <a:pt x="4658" y="13770"/>
                  </a:cubicBezTo>
                  <a:cubicBezTo>
                    <a:pt x="4880" y="13903"/>
                    <a:pt x="5086" y="13955"/>
                    <a:pt x="5276" y="13955"/>
                  </a:cubicBezTo>
                  <a:cubicBezTo>
                    <a:pt x="5602" y="13955"/>
                    <a:pt x="5880" y="13802"/>
                    <a:pt x="6110" y="13649"/>
                  </a:cubicBezTo>
                  <a:lnTo>
                    <a:pt x="8953" y="11774"/>
                  </a:lnTo>
                  <a:cubicBezTo>
                    <a:pt x="9497" y="11411"/>
                    <a:pt x="9436" y="11229"/>
                    <a:pt x="9315" y="10564"/>
                  </a:cubicBezTo>
                  <a:cubicBezTo>
                    <a:pt x="9195" y="9959"/>
                    <a:pt x="8711" y="3547"/>
                    <a:pt x="8590" y="3063"/>
                  </a:cubicBezTo>
                  <a:cubicBezTo>
                    <a:pt x="8529" y="2519"/>
                    <a:pt x="8529" y="2458"/>
                    <a:pt x="8227" y="2216"/>
                  </a:cubicBezTo>
                  <a:cubicBezTo>
                    <a:pt x="7924" y="2035"/>
                    <a:pt x="5686" y="1007"/>
                    <a:pt x="4900" y="402"/>
                  </a:cubicBezTo>
                  <a:cubicBezTo>
                    <a:pt x="4520" y="109"/>
                    <a:pt x="4252" y="1"/>
                    <a:pt x="4037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8"/>
            <p:cNvSpPr/>
            <p:nvPr/>
          </p:nvSpPr>
          <p:spPr>
            <a:xfrm>
              <a:off x="2356750" y="2929450"/>
              <a:ext cx="349350" cy="511650"/>
            </a:xfrm>
            <a:custGeom>
              <a:avLst/>
              <a:gdLst/>
              <a:ahLst/>
              <a:cxnLst/>
              <a:rect l="l" t="t" r="r" b="b"/>
              <a:pathLst>
                <a:path w="13974" h="20466" extrusionOk="0">
                  <a:moveTo>
                    <a:pt x="5929" y="0"/>
                  </a:moveTo>
                  <a:cubicBezTo>
                    <a:pt x="5568" y="0"/>
                    <a:pt x="5312" y="194"/>
                    <a:pt x="5021" y="388"/>
                  </a:cubicBezTo>
                  <a:cubicBezTo>
                    <a:pt x="4476" y="812"/>
                    <a:pt x="1754" y="2687"/>
                    <a:pt x="726" y="3413"/>
                  </a:cubicBezTo>
                  <a:cubicBezTo>
                    <a:pt x="0" y="3897"/>
                    <a:pt x="0" y="4562"/>
                    <a:pt x="121" y="5772"/>
                  </a:cubicBezTo>
                  <a:cubicBezTo>
                    <a:pt x="121" y="5772"/>
                    <a:pt x="907" y="13756"/>
                    <a:pt x="1089" y="15753"/>
                  </a:cubicBezTo>
                  <a:cubicBezTo>
                    <a:pt x="1210" y="17083"/>
                    <a:pt x="1815" y="17144"/>
                    <a:pt x="2480" y="17628"/>
                  </a:cubicBezTo>
                  <a:cubicBezTo>
                    <a:pt x="3085" y="18051"/>
                    <a:pt x="5505" y="19382"/>
                    <a:pt x="6835" y="20168"/>
                  </a:cubicBezTo>
                  <a:cubicBezTo>
                    <a:pt x="7192" y="20382"/>
                    <a:pt x="7511" y="20465"/>
                    <a:pt x="7801" y="20465"/>
                  </a:cubicBezTo>
                  <a:cubicBezTo>
                    <a:pt x="8247" y="20465"/>
                    <a:pt x="8622" y="20267"/>
                    <a:pt x="8952" y="20047"/>
                  </a:cubicBezTo>
                  <a:lnTo>
                    <a:pt x="13126" y="17325"/>
                  </a:lnTo>
                  <a:cubicBezTo>
                    <a:pt x="13973" y="16781"/>
                    <a:pt x="13852" y="16478"/>
                    <a:pt x="13671" y="15511"/>
                  </a:cubicBezTo>
                  <a:cubicBezTo>
                    <a:pt x="13489" y="14603"/>
                    <a:pt x="12763" y="5228"/>
                    <a:pt x="12642" y="4441"/>
                  </a:cubicBezTo>
                  <a:cubicBezTo>
                    <a:pt x="12461" y="3655"/>
                    <a:pt x="12521" y="3594"/>
                    <a:pt x="12098" y="3292"/>
                  </a:cubicBezTo>
                  <a:cubicBezTo>
                    <a:pt x="11614" y="2989"/>
                    <a:pt x="8348" y="1477"/>
                    <a:pt x="7198" y="570"/>
                  </a:cubicBezTo>
                  <a:cubicBezTo>
                    <a:pt x="6635" y="148"/>
                    <a:pt x="6242" y="0"/>
                    <a:pt x="5929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8"/>
            <p:cNvSpPr/>
            <p:nvPr/>
          </p:nvSpPr>
          <p:spPr>
            <a:xfrm>
              <a:off x="2430850" y="3161400"/>
              <a:ext cx="199625" cy="148325"/>
            </a:xfrm>
            <a:custGeom>
              <a:avLst/>
              <a:gdLst/>
              <a:ahLst/>
              <a:cxnLst/>
              <a:rect l="l" t="t" r="r" b="b"/>
              <a:pathLst>
                <a:path w="7985" h="5933" extrusionOk="0">
                  <a:moveTo>
                    <a:pt x="3846" y="0"/>
                  </a:moveTo>
                  <a:cubicBezTo>
                    <a:pt x="1678" y="0"/>
                    <a:pt x="0" y="1308"/>
                    <a:pt x="0" y="2906"/>
                  </a:cubicBezTo>
                  <a:cubicBezTo>
                    <a:pt x="0" y="4539"/>
                    <a:pt x="1754" y="5930"/>
                    <a:pt x="3992" y="5930"/>
                  </a:cubicBezTo>
                  <a:cubicBezTo>
                    <a:pt x="4040" y="5931"/>
                    <a:pt x="4088" y="5932"/>
                    <a:pt x="4135" y="5932"/>
                  </a:cubicBezTo>
                  <a:cubicBezTo>
                    <a:pt x="6249" y="5932"/>
                    <a:pt x="7985" y="4624"/>
                    <a:pt x="7985" y="3027"/>
                  </a:cubicBezTo>
                  <a:cubicBezTo>
                    <a:pt x="7985" y="1393"/>
                    <a:pt x="6170" y="2"/>
                    <a:pt x="3992" y="2"/>
                  </a:cubicBezTo>
                  <a:cubicBezTo>
                    <a:pt x="3943" y="1"/>
                    <a:pt x="3894" y="0"/>
                    <a:pt x="3846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8"/>
            <p:cNvSpPr/>
            <p:nvPr/>
          </p:nvSpPr>
          <p:spPr>
            <a:xfrm>
              <a:off x="2675825" y="2939325"/>
              <a:ext cx="387150" cy="502975"/>
            </a:xfrm>
            <a:custGeom>
              <a:avLst/>
              <a:gdLst/>
              <a:ahLst/>
              <a:cxnLst/>
              <a:rect l="l" t="t" r="r" b="b"/>
              <a:pathLst>
                <a:path w="15486" h="20119" extrusionOk="0">
                  <a:moveTo>
                    <a:pt x="7635" y="1"/>
                  </a:moveTo>
                  <a:cubicBezTo>
                    <a:pt x="7229" y="1"/>
                    <a:pt x="6905" y="171"/>
                    <a:pt x="6533" y="356"/>
                  </a:cubicBezTo>
                  <a:cubicBezTo>
                    <a:pt x="5807" y="780"/>
                    <a:pt x="2299" y="2534"/>
                    <a:pt x="968" y="3260"/>
                  </a:cubicBezTo>
                  <a:cubicBezTo>
                    <a:pt x="61" y="3683"/>
                    <a:pt x="0" y="4349"/>
                    <a:pt x="0" y="5558"/>
                  </a:cubicBezTo>
                  <a:lnTo>
                    <a:pt x="0" y="15358"/>
                  </a:lnTo>
                  <a:cubicBezTo>
                    <a:pt x="0" y="16628"/>
                    <a:pt x="787" y="16749"/>
                    <a:pt x="1452" y="17172"/>
                  </a:cubicBezTo>
                  <a:cubicBezTo>
                    <a:pt x="2178" y="17656"/>
                    <a:pt x="4960" y="18987"/>
                    <a:pt x="6473" y="19773"/>
                  </a:cubicBezTo>
                  <a:cubicBezTo>
                    <a:pt x="6897" y="20023"/>
                    <a:pt x="7280" y="20118"/>
                    <a:pt x="7635" y="20118"/>
                  </a:cubicBezTo>
                  <a:cubicBezTo>
                    <a:pt x="8140" y="20118"/>
                    <a:pt x="8587" y="19926"/>
                    <a:pt x="9013" y="19713"/>
                  </a:cubicBezTo>
                  <a:lnTo>
                    <a:pt x="14397" y="17172"/>
                  </a:lnTo>
                  <a:cubicBezTo>
                    <a:pt x="15485" y="16628"/>
                    <a:pt x="15364" y="16325"/>
                    <a:pt x="15304" y="15418"/>
                  </a:cubicBezTo>
                  <a:cubicBezTo>
                    <a:pt x="15183" y="14511"/>
                    <a:pt x="15364" y="5256"/>
                    <a:pt x="15304" y="4530"/>
                  </a:cubicBezTo>
                  <a:cubicBezTo>
                    <a:pt x="15183" y="3744"/>
                    <a:pt x="15243" y="3623"/>
                    <a:pt x="14760" y="3381"/>
                  </a:cubicBezTo>
                  <a:cubicBezTo>
                    <a:pt x="14215" y="3078"/>
                    <a:pt x="10465" y="1506"/>
                    <a:pt x="9134" y="598"/>
                  </a:cubicBezTo>
                  <a:cubicBezTo>
                    <a:pt x="8484" y="155"/>
                    <a:pt x="8022" y="1"/>
                    <a:pt x="7635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8"/>
            <p:cNvSpPr/>
            <p:nvPr/>
          </p:nvSpPr>
          <p:spPr>
            <a:xfrm>
              <a:off x="2675825" y="2940850"/>
              <a:ext cx="385625" cy="500250"/>
            </a:xfrm>
            <a:custGeom>
              <a:avLst/>
              <a:gdLst/>
              <a:ahLst/>
              <a:cxnLst/>
              <a:rect l="l" t="t" r="r" b="b"/>
              <a:pathLst>
                <a:path w="15425" h="20010" extrusionOk="0">
                  <a:moveTo>
                    <a:pt x="7627" y="0"/>
                  </a:moveTo>
                  <a:cubicBezTo>
                    <a:pt x="7229" y="0"/>
                    <a:pt x="6905" y="170"/>
                    <a:pt x="6533" y="356"/>
                  </a:cubicBezTo>
                  <a:cubicBezTo>
                    <a:pt x="5868" y="719"/>
                    <a:pt x="2359" y="2473"/>
                    <a:pt x="968" y="3199"/>
                  </a:cubicBezTo>
                  <a:cubicBezTo>
                    <a:pt x="121" y="3622"/>
                    <a:pt x="0" y="4348"/>
                    <a:pt x="0" y="5497"/>
                  </a:cubicBezTo>
                  <a:cubicBezTo>
                    <a:pt x="0" y="5497"/>
                    <a:pt x="0" y="13300"/>
                    <a:pt x="0" y="15297"/>
                  </a:cubicBezTo>
                  <a:cubicBezTo>
                    <a:pt x="0" y="16567"/>
                    <a:pt x="787" y="16627"/>
                    <a:pt x="1512" y="17111"/>
                  </a:cubicBezTo>
                  <a:cubicBezTo>
                    <a:pt x="2178" y="17595"/>
                    <a:pt x="4960" y="18926"/>
                    <a:pt x="6473" y="19712"/>
                  </a:cubicBezTo>
                  <a:cubicBezTo>
                    <a:pt x="6877" y="19926"/>
                    <a:pt x="7244" y="20009"/>
                    <a:pt x="7584" y="20009"/>
                  </a:cubicBezTo>
                  <a:cubicBezTo>
                    <a:pt x="8110" y="20009"/>
                    <a:pt x="8573" y="19811"/>
                    <a:pt x="9013" y="19591"/>
                  </a:cubicBezTo>
                  <a:lnTo>
                    <a:pt x="14336" y="17051"/>
                  </a:lnTo>
                  <a:cubicBezTo>
                    <a:pt x="15425" y="16567"/>
                    <a:pt x="15364" y="16264"/>
                    <a:pt x="15243" y="15357"/>
                  </a:cubicBezTo>
                  <a:cubicBezTo>
                    <a:pt x="15183" y="14389"/>
                    <a:pt x="15364" y="5255"/>
                    <a:pt x="15243" y="4469"/>
                  </a:cubicBezTo>
                  <a:cubicBezTo>
                    <a:pt x="15183" y="3683"/>
                    <a:pt x="15243" y="3622"/>
                    <a:pt x="14699" y="3320"/>
                  </a:cubicBezTo>
                  <a:cubicBezTo>
                    <a:pt x="14215" y="3017"/>
                    <a:pt x="10404" y="1505"/>
                    <a:pt x="9074" y="598"/>
                  </a:cubicBezTo>
                  <a:cubicBezTo>
                    <a:pt x="8453" y="155"/>
                    <a:pt x="8006" y="0"/>
                    <a:pt x="7627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8"/>
            <p:cNvSpPr/>
            <p:nvPr/>
          </p:nvSpPr>
          <p:spPr>
            <a:xfrm>
              <a:off x="2677325" y="2940850"/>
              <a:ext cx="384125" cy="499275"/>
            </a:xfrm>
            <a:custGeom>
              <a:avLst/>
              <a:gdLst/>
              <a:ahLst/>
              <a:cxnLst/>
              <a:rect l="l" t="t" r="r" b="b"/>
              <a:pathLst>
                <a:path w="15365" h="19971" extrusionOk="0">
                  <a:moveTo>
                    <a:pt x="7567" y="0"/>
                  </a:moveTo>
                  <a:cubicBezTo>
                    <a:pt x="7169" y="0"/>
                    <a:pt x="6845" y="170"/>
                    <a:pt x="6473" y="356"/>
                  </a:cubicBezTo>
                  <a:cubicBezTo>
                    <a:pt x="5808" y="779"/>
                    <a:pt x="2299" y="2533"/>
                    <a:pt x="908" y="3199"/>
                  </a:cubicBezTo>
                  <a:cubicBezTo>
                    <a:pt x="61" y="3683"/>
                    <a:pt x="1" y="4348"/>
                    <a:pt x="1" y="5558"/>
                  </a:cubicBezTo>
                  <a:cubicBezTo>
                    <a:pt x="1" y="5558"/>
                    <a:pt x="1" y="13300"/>
                    <a:pt x="1" y="15236"/>
                  </a:cubicBezTo>
                  <a:cubicBezTo>
                    <a:pt x="1" y="16506"/>
                    <a:pt x="727" y="16627"/>
                    <a:pt x="1452" y="17051"/>
                  </a:cubicBezTo>
                  <a:cubicBezTo>
                    <a:pt x="2118" y="17535"/>
                    <a:pt x="4900" y="18865"/>
                    <a:pt x="6413" y="19652"/>
                  </a:cubicBezTo>
                  <a:cubicBezTo>
                    <a:pt x="6846" y="19881"/>
                    <a:pt x="7236" y="19971"/>
                    <a:pt x="7597" y="19971"/>
                  </a:cubicBezTo>
                  <a:cubicBezTo>
                    <a:pt x="8093" y="19971"/>
                    <a:pt x="8533" y="19801"/>
                    <a:pt x="8953" y="19591"/>
                  </a:cubicBezTo>
                  <a:lnTo>
                    <a:pt x="14276" y="17051"/>
                  </a:lnTo>
                  <a:cubicBezTo>
                    <a:pt x="15365" y="16567"/>
                    <a:pt x="15244" y="16204"/>
                    <a:pt x="15183" y="15297"/>
                  </a:cubicBezTo>
                  <a:cubicBezTo>
                    <a:pt x="15063" y="14389"/>
                    <a:pt x="15244" y="5255"/>
                    <a:pt x="15183" y="4469"/>
                  </a:cubicBezTo>
                  <a:cubicBezTo>
                    <a:pt x="15063" y="3743"/>
                    <a:pt x="15123" y="3622"/>
                    <a:pt x="14639" y="3320"/>
                  </a:cubicBezTo>
                  <a:cubicBezTo>
                    <a:pt x="14155" y="3078"/>
                    <a:pt x="10344" y="1505"/>
                    <a:pt x="9014" y="598"/>
                  </a:cubicBezTo>
                  <a:cubicBezTo>
                    <a:pt x="8393" y="155"/>
                    <a:pt x="7946" y="0"/>
                    <a:pt x="7567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8"/>
            <p:cNvSpPr/>
            <p:nvPr/>
          </p:nvSpPr>
          <p:spPr>
            <a:xfrm>
              <a:off x="2677325" y="2942350"/>
              <a:ext cx="382625" cy="497225"/>
            </a:xfrm>
            <a:custGeom>
              <a:avLst/>
              <a:gdLst/>
              <a:ahLst/>
              <a:cxnLst/>
              <a:rect l="l" t="t" r="r" b="b"/>
              <a:pathLst>
                <a:path w="15305" h="19889" extrusionOk="0">
                  <a:moveTo>
                    <a:pt x="7567" y="1"/>
                  </a:moveTo>
                  <a:cubicBezTo>
                    <a:pt x="7169" y="1"/>
                    <a:pt x="6845" y="171"/>
                    <a:pt x="6473" y="356"/>
                  </a:cubicBezTo>
                  <a:cubicBezTo>
                    <a:pt x="5808" y="719"/>
                    <a:pt x="2299" y="2473"/>
                    <a:pt x="969" y="3199"/>
                  </a:cubicBezTo>
                  <a:cubicBezTo>
                    <a:pt x="122" y="3623"/>
                    <a:pt x="1" y="4288"/>
                    <a:pt x="1" y="5498"/>
                  </a:cubicBezTo>
                  <a:lnTo>
                    <a:pt x="1" y="15176"/>
                  </a:lnTo>
                  <a:cubicBezTo>
                    <a:pt x="1" y="16446"/>
                    <a:pt x="787" y="16507"/>
                    <a:pt x="1452" y="16991"/>
                  </a:cubicBezTo>
                  <a:cubicBezTo>
                    <a:pt x="2178" y="17475"/>
                    <a:pt x="4900" y="18805"/>
                    <a:pt x="6413" y="19592"/>
                  </a:cubicBezTo>
                  <a:cubicBezTo>
                    <a:pt x="6817" y="19806"/>
                    <a:pt x="7184" y="19889"/>
                    <a:pt x="7524" y="19889"/>
                  </a:cubicBezTo>
                  <a:cubicBezTo>
                    <a:pt x="8050" y="19889"/>
                    <a:pt x="8513" y="19691"/>
                    <a:pt x="8953" y="19471"/>
                  </a:cubicBezTo>
                  <a:lnTo>
                    <a:pt x="14276" y="16991"/>
                  </a:lnTo>
                  <a:cubicBezTo>
                    <a:pt x="15304" y="16446"/>
                    <a:pt x="15244" y="16144"/>
                    <a:pt x="15123" y="15237"/>
                  </a:cubicBezTo>
                  <a:cubicBezTo>
                    <a:pt x="15063" y="14329"/>
                    <a:pt x="15244" y="5195"/>
                    <a:pt x="15123" y="4470"/>
                  </a:cubicBezTo>
                  <a:cubicBezTo>
                    <a:pt x="15063" y="3683"/>
                    <a:pt x="15123" y="3623"/>
                    <a:pt x="14579" y="3320"/>
                  </a:cubicBezTo>
                  <a:cubicBezTo>
                    <a:pt x="14095" y="3018"/>
                    <a:pt x="10344" y="1506"/>
                    <a:pt x="9014" y="598"/>
                  </a:cubicBezTo>
                  <a:cubicBezTo>
                    <a:pt x="8393" y="155"/>
                    <a:pt x="7946" y="1"/>
                    <a:pt x="7567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8"/>
            <p:cNvSpPr/>
            <p:nvPr/>
          </p:nvSpPr>
          <p:spPr>
            <a:xfrm>
              <a:off x="2678850" y="2942525"/>
              <a:ext cx="381100" cy="496100"/>
            </a:xfrm>
            <a:custGeom>
              <a:avLst/>
              <a:gdLst/>
              <a:ahLst/>
              <a:cxnLst/>
              <a:rect l="l" t="t" r="r" b="b"/>
              <a:pathLst>
                <a:path w="15244" h="19844" extrusionOk="0">
                  <a:moveTo>
                    <a:pt x="7530" y="0"/>
                  </a:moveTo>
                  <a:cubicBezTo>
                    <a:pt x="7121" y="0"/>
                    <a:pt x="6791" y="189"/>
                    <a:pt x="6412" y="410"/>
                  </a:cubicBezTo>
                  <a:cubicBezTo>
                    <a:pt x="5747" y="773"/>
                    <a:pt x="2238" y="2527"/>
                    <a:pt x="908" y="3192"/>
                  </a:cubicBezTo>
                  <a:cubicBezTo>
                    <a:pt x="61" y="3676"/>
                    <a:pt x="0" y="4342"/>
                    <a:pt x="0" y="5491"/>
                  </a:cubicBezTo>
                  <a:lnTo>
                    <a:pt x="0" y="15169"/>
                  </a:lnTo>
                  <a:cubicBezTo>
                    <a:pt x="0" y="16379"/>
                    <a:pt x="726" y="16500"/>
                    <a:pt x="1452" y="16923"/>
                  </a:cubicBezTo>
                  <a:cubicBezTo>
                    <a:pt x="2117" y="17407"/>
                    <a:pt x="4900" y="18738"/>
                    <a:pt x="6352" y="19524"/>
                  </a:cubicBezTo>
                  <a:cubicBezTo>
                    <a:pt x="6785" y="19754"/>
                    <a:pt x="7175" y="19843"/>
                    <a:pt x="7536" y="19843"/>
                  </a:cubicBezTo>
                  <a:cubicBezTo>
                    <a:pt x="8032" y="19843"/>
                    <a:pt x="8472" y="19674"/>
                    <a:pt x="8892" y="19464"/>
                  </a:cubicBezTo>
                  <a:lnTo>
                    <a:pt x="14155" y="16923"/>
                  </a:lnTo>
                  <a:cubicBezTo>
                    <a:pt x="15243" y="16439"/>
                    <a:pt x="15122" y="16137"/>
                    <a:pt x="15062" y="15230"/>
                  </a:cubicBezTo>
                  <a:cubicBezTo>
                    <a:pt x="14941" y="14322"/>
                    <a:pt x="15122" y="5249"/>
                    <a:pt x="15062" y="4463"/>
                  </a:cubicBezTo>
                  <a:cubicBezTo>
                    <a:pt x="14941" y="3737"/>
                    <a:pt x="15002" y="3616"/>
                    <a:pt x="14518" y="3313"/>
                  </a:cubicBezTo>
                  <a:cubicBezTo>
                    <a:pt x="14034" y="3011"/>
                    <a:pt x="10283" y="1499"/>
                    <a:pt x="8953" y="591"/>
                  </a:cubicBezTo>
                  <a:cubicBezTo>
                    <a:pt x="8346" y="158"/>
                    <a:pt x="7905" y="0"/>
                    <a:pt x="7530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2678850" y="2943875"/>
              <a:ext cx="379575" cy="493225"/>
            </a:xfrm>
            <a:custGeom>
              <a:avLst/>
              <a:gdLst/>
              <a:ahLst/>
              <a:cxnLst/>
              <a:rect l="l" t="t" r="r" b="b"/>
              <a:pathLst>
                <a:path w="15183" h="19729" extrusionOk="0">
                  <a:moveTo>
                    <a:pt x="7506" y="0"/>
                  </a:moveTo>
                  <a:cubicBezTo>
                    <a:pt x="7108" y="0"/>
                    <a:pt x="6784" y="170"/>
                    <a:pt x="6412" y="356"/>
                  </a:cubicBezTo>
                  <a:cubicBezTo>
                    <a:pt x="5747" y="719"/>
                    <a:pt x="2299" y="2473"/>
                    <a:pt x="968" y="3199"/>
                  </a:cubicBezTo>
                  <a:cubicBezTo>
                    <a:pt x="61" y="3622"/>
                    <a:pt x="0" y="4288"/>
                    <a:pt x="0" y="5497"/>
                  </a:cubicBezTo>
                  <a:lnTo>
                    <a:pt x="0" y="15055"/>
                  </a:lnTo>
                  <a:cubicBezTo>
                    <a:pt x="0" y="16325"/>
                    <a:pt x="787" y="16385"/>
                    <a:pt x="1452" y="16869"/>
                  </a:cubicBezTo>
                  <a:cubicBezTo>
                    <a:pt x="2117" y="17353"/>
                    <a:pt x="4900" y="18684"/>
                    <a:pt x="6352" y="19410"/>
                  </a:cubicBezTo>
                  <a:cubicBezTo>
                    <a:pt x="6785" y="19639"/>
                    <a:pt x="7175" y="19729"/>
                    <a:pt x="7536" y="19729"/>
                  </a:cubicBezTo>
                  <a:cubicBezTo>
                    <a:pt x="8032" y="19729"/>
                    <a:pt x="8472" y="19559"/>
                    <a:pt x="8892" y="19349"/>
                  </a:cubicBezTo>
                  <a:lnTo>
                    <a:pt x="14155" y="16869"/>
                  </a:lnTo>
                  <a:cubicBezTo>
                    <a:pt x="15183" y="16325"/>
                    <a:pt x="15122" y="16022"/>
                    <a:pt x="15002" y="15115"/>
                  </a:cubicBezTo>
                  <a:cubicBezTo>
                    <a:pt x="14941" y="14208"/>
                    <a:pt x="15122" y="5195"/>
                    <a:pt x="15002" y="4409"/>
                  </a:cubicBezTo>
                  <a:cubicBezTo>
                    <a:pt x="14941" y="3683"/>
                    <a:pt x="15002" y="3562"/>
                    <a:pt x="14518" y="3320"/>
                  </a:cubicBezTo>
                  <a:cubicBezTo>
                    <a:pt x="13973" y="3017"/>
                    <a:pt x="10283" y="1505"/>
                    <a:pt x="8953" y="598"/>
                  </a:cubicBezTo>
                  <a:cubicBezTo>
                    <a:pt x="8332" y="155"/>
                    <a:pt x="7885" y="0"/>
                    <a:pt x="7506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8"/>
            <p:cNvSpPr/>
            <p:nvPr/>
          </p:nvSpPr>
          <p:spPr>
            <a:xfrm>
              <a:off x="2680350" y="2945175"/>
              <a:ext cx="378075" cy="491375"/>
            </a:xfrm>
            <a:custGeom>
              <a:avLst/>
              <a:gdLst/>
              <a:ahLst/>
              <a:cxnLst/>
              <a:rect l="l" t="t" r="r" b="b"/>
              <a:pathLst>
                <a:path w="15123" h="19655" extrusionOk="0">
                  <a:moveTo>
                    <a:pt x="7482" y="0"/>
                  </a:moveTo>
                  <a:cubicBezTo>
                    <a:pt x="7077" y="0"/>
                    <a:pt x="6762" y="174"/>
                    <a:pt x="6413" y="364"/>
                  </a:cubicBezTo>
                  <a:cubicBezTo>
                    <a:pt x="5687" y="727"/>
                    <a:pt x="2239" y="2481"/>
                    <a:pt x="908" y="3147"/>
                  </a:cubicBezTo>
                  <a:cubicBezTo>
                    <a:pt x="61" y="3570"/>
                    <a:pt x="1" y="4236"/>
                    <a:pt x="1" y="5445"/>
                  </a:cubicBezTo>
                  <a:cubicBezTo>
                    <a:pt x="1" y="5445"/>
                    <a:pt x="1" y="13067"/>
                    <a:pt x="1" y="15003"/>
                  </a:cubicBezTo>
                  <a:cubicBezTo>
                    <a:pt x="1" y="16273"/>
                    <a:pt x="727" y="16333"/>
                    <a:pt x="1392" y="16817"/>
                  </a:cubicBezTo>
                  <a:cubicBezTo>
                    <a:pt x="2118" y="17241"/>
                    <a:pt x="4840" y="18571"/>
                    <a:pt x="6292" y="19358"/>
                  </a:cubicBezTo>
                  <a:cubicBezTo>
                    <a:pt x="6696" y="19572"/>
                    <a:pt x="7063" y="19655"/>
                    <a:pt x="7403" y="19655"/>
                  </a:cubicBezTo>
                  <a:cubicBezTo>
                    <a:pt x="7929" y="19655"/>
                    <a:pt x="8392" y="19457"/>
                    <a:pt x="8832" y="19237"/>
                  </a:cubicBezTo>
                  <a:lnTo>
                    <a:pt x="14034" y="16757"/>
                  </a:lnTo>
                  <a:cubicBezTo>
                    <a:pt x="15123" y="16273"/>
                    <a:pt x="15002" y="15970"/>
                    <a:pt x="14942" y="15063"/>
                  </a:cubicBezTo>
                  <a:cubicBezTo>
                    <a:pt x="14821" y="14156"/>
                    <a:pt x="15002" y="5143"/>
                    <a:pt x="14942" y="4417"/>
                  </a:cubicBezTo>
                  <a:cubicBezTo>
                    <a:pt x="14821" y="3631"/>
                    <a:pt x="14881" y="3570"/>
                    <a:pt x="14397" y="3268"/>
                  </a:cubicBezTo>
                  <a:cubicBezTo>
                    <a:pt x="13913" y="2965"/>
                    <a:pt x="10223" y="1453"/>
                    <a:pt x="8893" y="546"/>
                  </a:cubicBezTo>
                  <a:cubicBezTo>
                    <a:pt x="8289" y="143"/>
                    <a:pt x="7849" y="0"/>
                    <a:pt x="7482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8"/>
            <p:cNvSpPr/>
            <p:nvPr/>
          </p:nvSpPr>
          <p:spPr>
            <a:xfrm>
              <a:off x="2680350" y="2945375"/>
              <a:ext cx="376575" cy="490225"/>
            </a:xfrm>
            <a:custGeom>
              <a:avLst/>
              <a:gdLst/>
              <a:ahLst/>
              <a:cxnLst/>
              <a:rect l="l" t="t" r="r" b="b"/>
              <a:pathLst>
                <a:path w="15063" h="19609" extrusionOk="0">
                  <a:moveTo>
                    <a:pt x="7453" y="1"/>
                  </a:moveTo>
                  <a:cubicBezTo>
                    <a:pt x="7062" y="1"/>
                    <a:pt x="6753" y="171"/>
                    <a:pt x="6413" y="356"/>
                  </a:cubicBezTo>
                  <a:cubicBezTo>
                    <a:pt x="5687" y="780"/>
                    <a:pt x="2239" y="2473"/>
                    <a:pt x="908" y="3199"/>
                  </a:cubicBezTo>
                  <a:cubicBezTo>
                    <a:pt x="61" y="3623"/>
                    <a:pt x="1" y="4288"/>
                    <a:pt x="1" y="5437"/>
                  </a:cubicBezTo>
                  <a:cubicBezTo>
                    <a:pt x="1" y="5437"/>
                    <a:pt x="1" y="13059"/>
                    <a:pt x="1" y="14995"/>
                  </a:cubicBezTo>
                  <a:cubicBezTo>
                    <a:pt x="1" y="16204"/>
                    <a:pt x="787" y="16325"/>
                    <a:pt x="1452" y="16749"/>
                  </a:cubicBezTo>
                  <a:cubicBezTo>
                    <a:pt x="2118" y="17233"/>
                    <a:pt x="4840" y="18503"/>
                    <a:pt x="6292" y="19289"/>
                  </a:cubicBezTo>
                  <a:cubicBezTo>
                    <a:pt x="6725" y="19519"/>
                    <a:pt x="7115" y="19608"/>
                    <a:pt x="7471" y="19608"/>
                  </a:cubicBezTo>
                  <a:cubicBezTo>
                    <a:pt x="7961" y="19608"/>
                    <a:pt x="8387" y="19439"/>
                    <a:pt x="8772" y="19229"/>
                  </a:cubicBezTo>
                  <a:lnTo>
                    <a:pt x="14034" y="16749"/>
                  </a:lnTo>
                  <a:cubicBezTo>
                    <a:pt x="15062" y="16265"/>
                    <a:pt x="15002" y="15962"/>
                    <a:pt x="14881" y="15055"/>
                  </a:cubicBezTo>
                  <a:cubicBezTo>
                    <a:pt x="14821" y="14148"/>
                    <a:pt x="15002" y="5135"/>
                    <a:pt x="14881" y="4409"/>
                  </a:cubicBezTo>
                  <a:cubicBezTo>
                    <a:pt x="14821" y="3683"/>
                    <a:pt x="14881" y="3562"/>
                    <a:pt x="14397" y="3320"/>
                  </a:cubicBezTo>
                  <a:cubicBezTo>
                    <a:pt x="13913" y="3018"/>
                    <a:pt x="10163" y="1506"/>
                    <a:pt x="8893" y="598"/>
                  </a:cubicBezTo>
                  <a:cubicBezTo>
                    <a:pt x="8272" y="155"/>
                    <a:pt x="7825" y="1"/>
                    <a:pt x="7453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8"/>
            <p:cNvSpPr/>
            <p:nvPr/>
          </p:nvSpPr>
          <p:spPr>
            <a:xfrm>
              <a:off x="2680350" y="2946900"/>
              <a:ext cx="376575" cy="487500"/>
            </a:xfrm>
            <a:custGeom>
              <a:avLst/>
              <a:gdLst/>
              <a:ahLst/>
              <a:cxnLst/>
              <a:rect l="l" t="t" r="r" b="b"/>
              <a:pathLst>
                <a:path w="15063" h="19500" extrusionOk="0">
                  <a:moveTo>
                    <a:pt x="7429" y="0"/>
                  </a:moveTo>
                  <a:cubicBezTo>
                    <a:pt x="7046" y="0"/>
                    <a:pt x="6753" y="170"/>
                    <a:pt x="6413" y="356"/>
                  </a:cubicBezTo>
                  <a:cubicBezTo>
                    <a:pt x="5687" y="719"/>
                    <a:pt x="2299" y="2473"/>
                    <a:pt x="969" y="3138"/>
                  </a:cubicBezTo>
                  <a:cubicBezTo>
                    <a:pt x="122" y="3562"/>
                    <a:pt x="1" y="4227"/>
                    <a:pt x="1" y="5376"/>
                  </a:cubicBezTo>
                  <a:cubicBezTo>
                    <a:pt x="1" y="5376"/>
                    <a:pt x="1" y="12998"/>
                    <a:pt x="1" y="14873"/>
                  </a:cubicBezTo>
                  <a:cubicBezTo>
                    <a:pt x="1" y="16143"/>
                    <a:pt x="787" y="16204"/>
                    <a:pt x="1452" y="16688"/>
                  </a:cubicBezTo>
                  <a:cubicBezTo>
                    <a:pt x="2118" y="17111"/>
                    <a:pt x="4840" y="18442"/>
                    <a:pt x="6292" y="19228"/>
                  </a:cubicBezTo>
                  <a:cubicBezTo>
                    <a:pt x="6703" y="19422"/>
                    <a:pt x="7076" y="19499"/>
                    <a:pt x="7417" y="19499"/>
                  </a:cubicBezTo>
                  <a:cubicBezTo>
                    <a:pt x="7930" y="19499"/>
                    <a:pt x="8372" y="19325"/>
                    <a:pt x="8772" y="19107"/>
                  </a:cubicBezTo>
                  <a:lnTo>
                    <a:pt x="13974" y="16627"/>
                  </a:lnTo>
                  <a:cubicBezTo>
                    <a:pt x="15062" y="16143"/>
                    <a:pt x="14942" y="15841"/>
                    <a:pt x="14881" y="14934"/>
                  </a:cubicBezTo>
                  <a:cubicBezTo>
                    <a:pt x="14760" y="14087"/>
                    <a:pt x="14942" y="5134"/>
                    <a:pt x="14881" y="4348"/>
                  </a:cubicBezTo>
                  <a:cubicBezTo>
                    <a:pt x="14760" y="3622"/>
                    <a:pt x="14821" y="3562"/>
                    <a:pt x="14337" y="3259"/>
                  </a:cubicBezTo>
                  <a:cubicBezTo>
                    <a:pt x="13853" y="2957"/>
                    <a:pt x="10163" y="1445"/>
                    <a:pt x="8893" y="598"/>
                  </a:cubicBezTo>
                  <a:cubicBezTo>
                    <a:pt x="8243" y="155"/>
                    <a:pt x="7795" y="0"/>
                    <a:pt x="7429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8"/>
            <p:cNvSpPr/>
            <p:nvPr/>
          </p:nvSpPr>
          <p:spPr>
            <a:xfrm>
              <a:off x="2681875" y="2948200"/>
              <a:ext cx="373525" cy="485425"/>
            </a:xfrm>
            <a:custGeom>
              <a:avLst/>
              <a:gdLst/>
              <a:ahLst/>
              <a:cxnLst/>
              <a:rect l="l" t="t" r="r" b="b"/>
              <a:pathLst>
                <a:path w="14941" h="19417" extrusionOk="0">
                  <a:moveTo>
                    <a:pt x="7397" y="0"/>
                  </a:moveTo>
                  <a:cubicBezTo>
                    <a:pt x="7000" y="0"/>
                    <a:pt x="6701" y="174"/>
                    <a:pt x="6352" y="364"/>
                  </a:cubicBezTo>
                  <a:cubicBezTo>
                    <a:pt x="5626" y="727"/>
                    <a:pt x="2238" y="2421"/>
                    <a:pt x="908" y="3086"/>
                  </a:cubicBezTo>
                  <a:cubicBezTo>
                    <a:pt x="61" y="3570"/>
                    <a:pt x="0" y="4175"/>
                    <a:pt x="0" y="5385"/>
                  </a:cubicBezTo>
                  <a:lnTo>
                    <a:pt x="0" y="14821"/>
                  </a:lnTo>
                  <a:cubicBezTo>
                    <a:pt x="0" y="16031"/>
                    <a:pt x="726" y="16152"/>
                    <a:pt x="1452" y="16575"/>
                  </a:cubicBezTo>
                  <a:cubicBezTo>
                    <a:pt x="2117" y="17059"/>
                    <a:pt x="4779" y="18329"/>
                    <a:pt x="6231" y="19116"/>
                  </a:cubicBezTo>
                  <a:cubicBezTo>
                    <a:pt x="6644" y="19335"/>
                    <a:pt x="7019" y="19417"/>
                    <a:pt x="7362" y="19417"/>
                  </a:cubicBezTo>
                  <a:cubicBezTo>
                    <a:pt x="7872" y="19417"/>
                    <a:pt x="8313" y="19236"/>
                    <a:pt x="8711" y="19055"/>
                  </a:cubicBezTo>
                  <a:lnTo>
                    <a:pt x="13913" y="16575"/>
                  </a:lnTo>
                  <a:cubicBezTo>
                    <a:pt x="14941" y="16091"/>
                    <a:pt x="14881" y="15789"/>
                    <a:pt x="14760" y="14882"/>
                  </a:cubicBezTo>
                  <a:cubicBezTo>
                    <a:pt x="14699" y="13974"/>
                    <a:pt x="14881" y="5082"/>
                    <a:pt x="14760" y="4357"/>
                  </a:cubicBezTo>
                  <a:cubicBezTo>
                    <a:pt x="14699" y="3631"/>
                    <a:pt x="14760" y="3510"/>
                    <a:pt x="14276" y="3207"/>
                  </a:cubicBezTo>
                  <a:cubicBezTo>
                    <a:pt x="13792" y="2965"/>
                    <a:pt x="10102" y="1453"/>
                    <a:pt x="8832" y="546"/>
                  </a:cubicBezTo>
                  <a:cubicBezTo>
                    <a:pt x="8199" y="143"/>
                    <a:pt x="7757" y="0"/>
                    <a:pt x="7397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8"/>
            <p:cNvSpPr/>
            <p:nvPr/>
          </p:nvSpPr>
          <p:spPr>
            <a:xfrm>
              <a:off x="2681875" y="2948400"/>
              <a:ext cx="373525" cy="484175"/>
            </a:xfrm>
            <a:custGeom>
              <a:avLst/>
              <a:gdLst/>
              <a:ahLst/>
              <a:cxnLst/>
              <a:rect l="l" t="t" r="r" b="b"/>
              <a:pathLst>
                <a:path w="14941" h="19367" extrusionOk="0">
                  <a:moveTo>
                    <a:pt x="7368" y="1"/>
                  </a:moveTo>
                  <a:cubicBezTo>
                    <a:pt x="6985" y="1"/>
                    <a:pt x="6692" y="171"/>
                    <a:pt x="6352" y="356"/>
                  </a:cubicBezTo>
                  <a:cubicBezTo>
                    <a:pt x="5686" y="719"/>
                    <a:pt x="2238" y="2473"/>
                    <a:pt x="968" y="3139"/>
                  </a:cubicBezTo>
                  <a:cubicBezTo>
                    <a:pt x="121" y="3562"/>
                    <a:pt x="0" y="4228"/>
                    <a:pt x="0" y="5377"/>
                  </a:cubicBezTo>
                  <a:lnTo>
                    <a:pt x="0" y="14813"/>
                  </a:lnTo>
                  <a:cubicBezTo>
                    <a:pt x="0" y="16023"/>
                    <a:pt x="787" y="16083"/>
                    <a:pt x="1452" y="16567"/>
                  </a:cubicBezTo>
                  <a:cubicBezTo>
                    <a:pt x="2117" y="16991"/>
                    <a:pt x="4839" y="18321"/>
                    <a:pt x="6231" y="19047"/>
                  </a:cubicBezTo>
                  <a:cubicBezTo>
                    <a:pt x="6664" y="19277"/>
                    <a:pt x="7054" y="19366"/>
                    <a:pt x="7410" y="19366"/>
                  </a:cubicBezTo>
                  <a:cubicBezTo>
                    <a:pt x="7900" y="19366"/>
                    <a:pt x="8326" y="19197"/>
                    <a:pt x="8711" y="18987"/>
                  </a:cubicBezTo>
                  <a:lnTo>
                    <a:pt x="13913" y="16507"/>
                  </a:lnTo>
                  <a:cubicBezTo>
                    <a:pt x="14941" y="16023"/>
                    <a:pt x="14820" y="15720"/>
                    <a:pt x="14760" y="14874"/>
                  </a:cubicBezTo>
                  <a:cubicBezTo>
                    <a:pt x="14639" y="13966"/>
                    <a:pt x="14820" y="5074"/>
                    <a:pt x="14760" y="4349"/>
                  </a:cubicBezTo>
                  <a:cubicBezTo>
                    <a:pt x="14639" y="3623"/>
                    <a:pt x="14699" y="3502"/>
                    <a:pt x="14215" y="3260"/>
                  </a:cubicBezTo>
                  <a:cubicBezTo>
                    <a:pt x="13731" y="2957"/>
                    <a:pt x="10102" y="1445"/>
                    <a:pt x="8832" y="598"/>
                  </a:cubicBezTo>
                  <a:cubicBezTo>
                    <a:pt x="8182" y="155"/>
                    <a:pt x="7734" y="1"/>
                    <a:pt x="7368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8"/>
            <p:cNvSpPr/>
            <p:nvPr/>
          </p:nvSpPr>
          <p:spPr>
            <a:xfrm>
              <a:off x="2683375" y="2949700"/>
              <a:ext cx="370525" cy="482325"/>
            </a:xfrm>
            <a:custGeom>
              <a:avLst/>
              <a:gdLst/>
              <a:ahLst/>
              <a:cxnLst/>
              <a:rect l="l" t="t" r="r" b="b"/>
              <a:pathLst>
                <a:path w="14821" h="19293" extrusionOk="0">
                  <a:moveTo>
                    <a:pt x="7337" y="1"/>
                  </a:moveTo>
                  <a:cubicBezTo>
                    <a:pt x="6940" y="1"/>
                    <a:pt x="6641" y="174"/>
                    <a:pt x="6292" y="365"/>
                  </a:cubicBezTo>
                  <a:cubicBezTo>
                    <a:pt x="5626" y="728"/>
                    <a:pt x="2239" y="2421"/>
                    <a:pt x="908" y="3087"/>
                  </a:cubicBezTo>
                  <a:cubicBezTo>
                    <a:pt x="61" y="3510"/>
                    <a:pt x="1" y="4176"/>
                    <a:pt x="1" y="5325"/>
                  </a:cubicBezTo>
                  <a:cubicBezTo>
                    <a:pt x="1" y="5325"/>
                    <a:pt x="1" y="12825"/>
                    <a:pt x="1" y="14701"/>
                  </a:cubicBezTo>
                  <a:cubicBezTo>
                    <a:pt x="1" y="15971"/>
                    <a:pt x="727" y="16031"/>
                    <a:pt x="1392" y="16455"/>
                  </a:cubicBezTo>
                  <a:cubicBezTo>
                    <a:pt x="2057" y="16939"/>
                    <a:pt x="4779" y="18209"/>
                    <a:pt x="6171" y="18995"/>
                  </a:cubicBezTo>
                  <a:cubicBezTo>
                    <a:pt x="6575" y="19209"/>
                    <a:pt x="6942" y="19292"/>
                    <a:pt x="7279" y="19292"/>
                  </a:cubicBezTo>
                  <a:cubicBezTo>
                    <a:pt x="7799" y="19292"/>
                    <a:pt x="8247" y="19095"/>
                    <a:pt x="8651" y="18874"/>
                  </a:cubicBezTo>
                  <a:lnTo>
                    <a:pt x="13792" y="16455"/>
                  </a:lnTo>
                  <a:cubicBezTo>
                    <a:pt x="14821" y="15971"/>
                    <a:pt x="14760" y="15668"/>
                    <a:pt x="14639" y="14761"/>
                  </a:cubicBezTo>
                  <a:cubicBezTo>
                    <a:pt x="14579" y="13914"/>
                    <a:pt x="14760" y="5083"/>
                    <a:pt x="14639" y="4297"/>
                  </a:cubicBezTo>
                  <a:cubicBezTo>
                    <a:pt x="14579" y="3571"/>
                    <a:pt x="14639" y="3510"/>
                    <a:pt x="14155" y="3208"/>
                  </a:cubicBezTo>
                  <a:cubicBezTo>
                    <a:pt x="13671" y="2966"/>
                    <a:pt x="10042" y="1454"/>
                    <a:pt x="8772" y="546"/>
                  </a:cubicBezTo>
                  <a:cubicBezTo>
                    <a:pt x="8139" y="144"/>
                    <a:pt x="7697" y="1"/>
                    <a:pt x="7337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>
              <a:off x="2683375" y="2950500"/>
              <a:ext cx="370525" cy="480550"/>
            </a:xfrm>
            <a:custGeom>
              <a:avLst/>
              <a:gdLst/>
              <a:ahLst/>
              <a:cxnLst/>
              <a:rect l="l" t="t" r="r" b="b"/>
              <a:pathLst>
                <a:path w="14821" h="19222" extrusionOk="0">
                  <a:moveTo>
                    <a:pt x="7275" y="0"/>
                  </a:moveTo>
                  <a:cubicBezTo>
                    <a:pt x="6912" y="0"/>
                    <a:pt x="6624" y="151"/>
                    <a:pt x="6292" y="333"/>
                  </a:cubicBezTo>
                  <a:cubicBezTo>
                    <a:pt x="5626" y="696"/>
                    <a:pt x="2239" y="2389"/>
                    <a:pt x="908" y="3115"/>
                  </a:cubicBezTo>
                  <a:cubicBezTo>
                    <a:pt x="122" y="3539"/>
                    <a:pt x="1" y="4144"/>
                    <a:pt x="1" y="5293"/>
                  </a:cubicBezTo>
                  <a:lnTo>
                    <a:pt x="1" y="14669"/>
                  </a:lnTo>
                  <a:cubicBezTo>
                    <a:pt x="1" y="15878"/>
                    <a:pt x="787" y="15999"/>
                    <a:pt x="1452" y="16423"/>
                  </a:cubicBezTo>
                  <a:cubicBezTo>
                    <a:pt x="2118" y="16846"/>
                    <a:pt x="4779" y="18177"/>
                    <a:pt x="6231" y="18903"/>
                  </a:cubicBezTo>
                  <a:cubicBezTo>
                    <a:pt x="6639" y="19132"/>
                    <a:pt x="7014" y="19222"/>
                    <a:pt x="7362" y="19222"/>
                  </a:cubicBezTo>
                  <a:cubicBezTo>
                    <a:pt x="7840" y="19222"/>
                    <a:pt x="8266" y="19052"/>
                    <a:pt x="8651" y="18842"/>
                  </a:cubicBezTo>
                  <a:lnTo>
                    <a:pt x="13792" y="16423"/>
                  </a:lnTo>
                  <a:cubicBezTo>
                    <a:pt x="14821" y="15878"/>
                    <a:pt x="14700" y="15636"/>
                    <a:pt x="14639" y="14729"/>
                  </a:cubicBezTo>
                  <a:cubicBezTo>
                    <a:pt x="14579" y="13822"/>
                    <a:pt x="14700" y="5051"/>
                    <a:pt x="14639" y="4325"/>
                  </a:cubicBezTo>
                  <a:cubicBezTo>
                    <a:pt x="14579" y="3599"/>
                    <a:pt x="14579" y="3478"/>
                    <a:pt x="14095" y="3236"/>
                  </a:cubicBezTo>
                  <a:cubicBezTo>
                    <a:pt x="13611" y="2934"/>
                    <a:pt x="10042" y="1422"/>
                    <a:pt x="8711" y="575"/>
                  </a:cubicBezTo>
                  <a:cubicBezTo>
                    <a:pt x="8076" y="151"/>
                    <a:pt x="7637" y="0"/>
                    <a:pt x="7275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>
              <a:off x="2684900" y="2951425"/>
              <a:ext cx="367500" cy="478425"/>
            </a:xfrm>
            <a:custGeom>
              <a:avLst/>
              <a:gdLst/>
              <a:ahLst/>
              <a:cxnLst/>
              <a:rect l="l" t="t" r="r" b="b"/>
              <a:pathLst>
                <a:path w="14700" h="19137" extrusionOk="0">
                  <a:moveTo>
                    <a:pt x="7239" y="1"/>
                  </a:moveTo>
                  <a:cubicBezTo>
                    <a:pt x="6864" y="1"/>
                    <a:pt x="6571" y="171"/>
                    <a:pt x="6231" y="356"/>
                  </a:cubicBezTo>
                  <a:cubicBezTo>
                    <a:pt x="5565" y="719"/>
                    <a:pt x="2178" y="2413"/>
                    <a:pt x="908" y="3078"/>
                  </a:cubicBezTo>
                  <a:cubicBezTo>
                    <a:pt x="61" y="3502"/>
                    <a:pt x="0" y="4167"/>
                    <a:pt x="0" y="5316"/>
                  </a:cubicBezTo>
                  <a:cubicBezTo>
                    <a:pt x="0" y="5316"/>
                    <a:pt x="0" y="12756"/>
                    <a:pt x="0" y="14632"/>
                  </a:cubicBezTo>
                  <a:cubicBezTo>
                    <a:pt x="0" y="15841"/>
                    <a:pt x="726" y="15902"/>
                    <a:pt x="1391" y="16386"/>
                  </a:cubicBezTo>
                  <a:cubicBezTo>
                    <a:pt x="2057" y="16809"/>
                    <a:pt x="4718" y="18079"/>
                    <a:pt x="6170" y="18866"/>
                  </a:cubicBezTo>
                  <a:cubicBezTo>
                    <a:pt x="6557" y="19059"/>
                    <a:pt x="6915" y="19137"/>
                    <a:pt x="7248" y="19137"/>
                  </a:cubicBezTo>
                  <a:cubicBezTo>
                    <a:pt x="7748" y="19137"/>
                    <a:pt x="8190" y="18963"/>
                    <a:pt x="8590" y="18745"/>
                  </a:cubicBezTo>
                  <a:lnTo>
                    <a:pt x="13671" y="16325"/>
                  </a:lnTo>
                  <a:cubicBezTo>
                    <a:pt x="14699" y="15841"/>
                    <a:pt x="14639" y="15539"/>
                    <a:pt x="14518" y="14692"/>
                  </a:cubicBezTo>
                  <a:cubicBezTo>
                    <a:pt x="14457" y="13785"/>
                    <a:pt x="14639" y="5014"/>
                    <a:pt x="14518" y="4288"/>
                  </a:cubicBezTo>
                  <a:cubicBezTo>
                    <a:pt x="14457" y="3562"/>
                    <a:pt x="14518" y="3502"/>
                    <a:pt x="14034" y="3199"/>
                  </a:cubicBezTo>
                  <a:cubicBezTo>
                    <a:pt x="13550" y="2897"/>
                    <a:pt x="9920" y="1445"/>
                    <a:pt x="8650" y="598"/>
                  </a:cubicBezTo>
                  <a:cubicBezTo>
                    <a:pt x="8030" y="155"/>
                    <a:pt x="7597" y="1"/>
                    <a:pt x="7239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>
              <a:off x="2684900" y="2952725"/>
              <a:ext cx="367500" cy="476375"/>
            </a:xfrm>
            <a:custGeom>
              <a:avLst/>
              <a:gdLst/>
              <a:ahLst/>
              <a:cxnLst/>
              <a:rect l="l" t="t" r="r" b="b"/>
              <a:pathLst>
                <a:path w="14700" h="19055" extrusionOk="0">
                  <a:moveTo>
                    <a:pt x="7267" y="1"/>
                  </a:moveTo>
                  <a:cubicBezTo>
                    <a:pt x="6879" y="1"/>
                    <a:pt x="6580" y="174"/>
                    <a:pt x="6231" y="365"/>
                  </a:cubicBezTo>
                  <a:cubicBezTo>
                    <a:pt x="5565" y="728"/>
                    <a:pt x="2238" y="2361"/>
                    <a:pt x="908" y="3087"/>
                  </a:cubicBezTo>
                  <a:cubicBezTo>
                    <a:pt x="121" y="3510"/>
                    <a:pt x="0" y="4115"/>
                    <a:pt x="0" y="5264"/>
                  </a:cubicBezTo>
                  <a:lnTo>
                    <a:pt x="0" y="14519"/>
                  </a:lnTo>
                  <a:cubicBezTo>
                    <a:pt x="0" y="15729"/>
                    <a:pt x="787" y="15850"/>
                    <a:pt x="1391" y="16273"/>
                  </a:cubicBezTo>
                  <a:cubicBezTo>
                    <a:pt x="2057" y="16697"/>
                    <a:pt x="4718" y="18027"/>
                    <a:pt x="6170" y="18753"/>
                  </a:cubicBezTo>
                  <a:cubicBezTo>
                    <a:pt x="6560" y="18972"/>
                    <a:pt x="6920" y="19054"/>
                    <a:pt x="7254" y="19054"/>
                  </a:cubicBezTo>
                  <a:cubicBezTo>
                    <a:pt x="7751" y="19054"/>
                    <a:pt x="8192" y="18874"/>
                    <a:pt x="8590" y="18693"/>
                  </a:cubicBezTo>
                  <a:lnTo>
                    <a:pt x="13671" y="16273"/>
                  </a:lnTo>
                  <a:cubicBezTo>
                    <a:pt x="14699" y="15789"/>
                    <a:pt x="14578" y="15487"/>
                    <a:pt x="14518" y="14580"/>
                  </a:cubicBezTo>
                  <a:cubicBezTo>
                    <a:pt x="14457" y="13733"/>
                    <a:pt x="14578" y="5022"/>
                    <a:pt x="14518" y="4297"/>
                  </a:cubicBezTo>
                  <a:cubicBezTo>
                    <a:pt x="14457" y="3510"/>
                    <a:pt x="14457" y="3450"/>
                    <a:pt x="14034" y="3147"/>
                  </a:cubicBezTo>
                  <a:cubicBezTo>
                    <a:pt x="13550" y="2905"/>
                    <a:pt x="9920" y="1454"/>
                    <a:pt x="8650" y="546"/>
                  </a:cubicBezTo>
                  <a:cubicBezTo>
                    <a:pt x="8046" y="143"/>
                    <a:pt x="7620" y="1"/>
                    <a:pt x="726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>
              <a:off x="2686400" y="2953525"/>
              <a:ext cx="364475" cy="474500"/>
            </a:xfrm>
            <a:custGeom>
              <a:avLst/>
              <a:gdLst/>
              <a:ahLst/>
              <a:cxnLst/>
              <a:rect l="l" t="t" r="r" b="b"/>
              <a:pathLst>
                <a:path w="14579" h="18980" extrusionOk="0">
                  <a:moveTo>
                    <a:pt x="7154" y="0"/>
                  </a:moveTo>
                  <a:cubicBezTo>
                    <a:pt x="6791" y="0"/>
                    <a:pt x="6503" y="151"/>
                    <a:pt x="6171" y="333"/>
                  </a:cubicBezTo>
                  <a:cubicBezTo>
                    <a:pt x="5505" y="696"/>
                    <a:pt x="2178" y="2389"/>
                    <a:pt x="908" y="3055"/>
                  </a:cubicBezTo>
                  <a:cubicBezTo>
                    <a:pt x="61" y="3478"/>
                    <a:pt x="1" y="4144"/>
                    <a:pt x="1" y="5232"/>
                  </a:cubicBezTo>
                  <a:cubicBezTo>
                    <a:pt x="1" y="5232"/>
                    <a:pt x="1" y="12612"/>
                    <a:pt x="1" y="14487"/>
                  </a:cubicBezTo>
                  <a:cubicBezTo>
                    <a:pt x="1" y="15697"/>
                    <a:pt x="727" y="15757"/>
                    <a:pt x="1392" y="16241"/>
                  </a:cubicBezTo>
                  <a:cubicBezTo>
                    <a:pt x="2057" y="16665"/>
                    <a:pt x="4658" y="17935"/>
                    <a:pt x="6110" y="18661"/>
                  </a:cubicBezTo>
                  <a:cubicBezTo>
                    <a:pt x="6518" y="18890"/>
                    <a:pt x="6893" y="18980"/>
                    <a:pt x="7241" y="18980"/>
                  </a:cubicBezTo>
                  <a:cubicBezTo>
                    <a:pt x="7719" y="18980"/>
                    <a:pt x="8145" y="18810"/>
                    <a:pt x="8530" y="18600"/>
                  </a:cubicBezTo>
                  <a:lnTo>
                    <a:pt x="13550" y="16181"/>
                  </a:lnTo>
                  <a:cubicBezTo>
                    <a:pt x="14579" y="15697"/>
                    <a:pt x="14518" y="15394"/>
                    <a:pt x="14458" y="14548"/>
                  </a:cubicBezTo>
                  <a:cubicBezTo>
                    <a:pt x="14337" y="13701"/>
                    <a:pt x="14518" y="4990"/>
                    <a:pt x="14458" y="4265"/>
                  </a:cubicBezTo>
                  <a:cubicBezTo>
                    <a:pt x="14337" y="3539"/>
                    <a:pt x="14397" y="3418"/>
                    <a:pt x="13913" y="3176"/>
                  </a:cubicBezTo>
                  <a:cubicBezTo>
                    <a:pt x="13429" y="2873"/>
                    <a:pt x="9860" y="1422"/>
                    <a:pt x="8590" y="575"/>
                  </a:cubicBezTo>
                  <a:cubicBezTo>
                    <a:pt x="7955" y="151"/>
                    <a:pt x="7516" y="0"/>
                    <a:pt x="715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2686400" y="2954250"/>
              <a:ext cx="364475" cy="472575"/>
            </a:xfrm>
            <a:custGeom>
              <a:avLst/>
              <a:gdLst/>
              <a:ahLst/>
              <a:cxnLst/>
              <a:rect l="l" t="t" r="r" b="b"/>
              <a:pathLst>
                <a:path w="14579" h="18903" extrusionOk="0">
                  <a:moveTo>
                    <a:pt x="7207" y="0"/>
                  </a:moveTo>
                  <a:cubicBezTo>
                    <a:pt x="6819" y="0"/>
                    <a:pt x="6520" y="174"/>
                    <a:pt x="6171" y="364"/>
                  </a:cubicBezTo>
                  <a:cubicBezTo>
                    <a:pt x="5505" y="727"/>
                    <a:pt x="2178" y="2360"/>
                    <a:pt x="908" y="3026"/>
                  </a:cubicBezTo>
                  <a:cubicBezTo>
                    <a:pt x="122" y="3449"/>
                    <a:pt x="1" y="4115"/>
                    <a:pt x="1" y="5264"/>
                  </a:cubicBezTo>
                  <a:cubicBezTo>
                    <a:pt x="1" y="5264"/>
                    <a:pt x="1" y="12583"/>
                    <a:pt x="1" y="14458"/>
                  </a:cubicBezTo>
                  <a:cubicBezTo>
                    <a:pt x="1" y="15668"/>
                    <a:pt x="727" y="15728"/>
                    <a:pt x="1392" y="16152"/>
                  </a:cubicBezTo>
                  <a:cubicBezTo>
                    <a:pt x="2057" y="16636"/>
                    <a:pt x="4719" y="17906"/>
                    <a:pt x="6110" y="18632"/>
                  </a:cubicBezTo>
                  <a:cubicBezTo>
                    <a:pt x="6497" y="18825"/>
                    <a:pt x="6855" y="18903"/>
                    <a:pt x="7188" y="18903"/>
                  </a:cubicBezTo>
                  <a:cubicBezTo>
                    <a:pt x="7688" y="18903"/>
                    <a:pt x="8130" y="18729"/>
                    <a:pt x="8530" y="18511"/>
                  </a:cubicBezTo>
                  <a:lnTo>
                    <a:pt x="13550" y="16152"/>
                  </a:lnTo>
                  <a:cubicBezTo>
                    <a:pt x="14579" y="15668"/>
                    <a:pt x="14458" y="15365"/>
                    <a:pt x="14397" y="14519"/>
                  </a:cubicBezTo>
                  <a:cubicBezTo>
                    <a:pt x="14337" y="13611"/>
                    <a:pt x="14458" y="4961"/>
                    <a:pt x="14397" y="4236"/>
                  </a:cubicBezTo>
                  <a:cubicBezTo>
                    <a:pt x="14337" y="3510"/>
                    <a:pt x="14397" y="3449"/>
                    <a:pt x="13913" y="3147"/>
                  </a:cubicBezTo>
                  <a:cubicBezTo>
                    <a:pt x="13429" y="2905"/>
                    <a:pt x="9860" y="1453"/>
                    <a:pt x="8590" y="546"/>
                  </a:cubicBezTo>
                  <a:cubicBezTo>
                    <a:pt x="7986" y="143"/>
                    <a:pt x="7560" y="0"/>
                    <a:pt x="7207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>
              <a:off x="2687925" y="2955575"/>
              <a:ext cx="361450" cy="470500"/>
            </a:xfrm>
            <a:custGeom>
              <a:avLst/>
              <a:gdLst/>
              <a:ahLst/>
              <a:cxnLst/>
              <a:rect l="l" t="t" r="r" b="b"/>
              <a:pathLst>
                <a:path w="14458" h="18820" extrusionOk="0">
                  <a:moveTo>
                    <a:pt x="7121" y="1"/>
                  </a:moveTo>
                  <a:cubicBezTo>
                    <a:pt x="6744" y="1"/>
                    <a:pt x="6451" y="156"/>
                    <a:pt x="6110" y="311"/>
                  </a:cubicBezTo>
                  <a:cubicBezTo>
                    <a:pt x="5444" y="674"/>
                    <a:pt x="2178" y="2368"/>
                    <a:pt x="847" y="3033"/>
                  </a:cubicBezTo>
                  <a:cubicBezTo>
                    <a:pt x="61" y="3457"/>
                    <a:pt x="0" y="4062"/>
                    <a:pt x="0" y="5211"/>
                  </a:cubicBezTo>
                  <a:cubicBezTo>
                    <a:pt x="0" y="5211"/>
                    <a:pt x="0" y="12530"/>
                    <a:pt x="0" y="14345"/>
                  </a:cubicBezTo>
                  <a:cubicBezTo>
                    <a:pt x="0" y="15554"/>
                    <a:pt x="726" y="15675"/>
                    <a:pt x="1391" y="16099"/>
                  </a:cubicBezTo>
                  <a:cubicBezTo>
                    <a:pt x="1996" y="16522"/>
                    <a:pt x="4658" y="17792"/>
                    <a:pt x="6049" y="18518"/>
                  </a:cubicBezTo>
                  <a:cubicBezTo>
                    <a:pt x="6439" y="18737"/>
                    <a:pt x="6799" y="18819"/>
                    <a:pt x="7133" y="18819"/>
                  </a:cubicBezTo>
                  <a:cubicBezTo>
                    <a:pt x="7630" y="18819"/>
                    <a:pt x="8071" y="18639"/>
                    <a:pt x="8469" y="18458"/>
                  </a:cubicBezTo>
                  <a:lnTo>
                    <a:pt x="13489" y="16038"/>
                  </a:lnTo>
                  <a:cubicBezTo>
                    <a:pt x="14457" y="15554"/>
                    <a:pt x="14397" y="15312"/>
                    <a:pt x="14336" y="14405"/>
                  </a:cubicBezTo>
                  <a:cubicBezTo>
                    <a:pt x="14215" y="13558"/>
                    <a:pt x="14397" y="4908"/>
                    <a:pt x="14336" y="4243"/>
                  </a:cubicBezTo>
                  <a:cubicBezTo>
                    <a:pt x="14215" y="3517"/>
                    <a:pt x="14276" y="3396"/>
                    <a:pt x="13792" y="3154"/>
                  </a:cubicBezTo>
                  <a:cubicBezTo>
                    <a:pt x="13308" y="2852"/>
                    <a:pt x="9799" y="1400"/>
                    <a:pt x="8529" y="553"/>
                  </a:cubicBezTo>
                  <a:cubicBezTo>
                    <a:pt x="7910" y="141"/>
                    <a:pt x="7478" y="1"/>
                    <a:pt x="7121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>
              <a:off x="2687925" y="2955975"/>
              <a:ext cx="361450" cy="469350"/>
            </a:xfrm>
            <a:custGeom>
              <a:avLst/>
              <a:gdLst/>
              <a:ahLst/>
              <a:cxnLst/>
              <a:rect l="l" t="t" r="r" b="b"/>
              <a:pathLst>
                <a:path w="14458" h="18774" extrusionOk="0">
                  <a:moveTo>
                    <a:pt x="7118" y="0"/>
                  </a:moveTo>
                  <a:cubicBezTo>
                    <a:pt x="6743" y="0"/>
                    <a:pt x="6450" y="170"/>
                    <a:pt x="6110" y="356"/>
                  </a:cubicBezTo>
                  <a:cubicBezTo>
                    <a:pt x="5444" y="719"/>
                    <a:pt x="2178" y="2352"/>
                    <a:pt x="908" y="3017"/>
                  </a:cubicBezTo>
                  <a:cubicBezTo>
                    <a:pt x="61" y="3441"/>
                    <a:pt x="0" y="4106"/>
                    <a:pt x="0" y="5195"/>
                  </a:cubicBezTo>
                  <a:cubicBezTo>
                    <a:pt x="0" y="5195"/>
                    <a:pt x="0" y="12514"/>
                    <a:pt x="0" y="14329"/>
                  </a:cubicBezTo>
                  <a:cubicBezTo>
                    <a:pt x="0" y="15538"/>
                    <a:pt x="726" y="15599"/>
                    <a:pt x="1391" y="16022"/>
                  </a:cubicBezTo>
                  <a:cubicBezTo>
                    <a:pt x="2057" y="16506"/>
                    <a:pt x="4658" y="17716"/>
                    <a:pt x="6049" y="18502"/>
                  </a:cubicBezTo>
                  <a:cubicBezTo>
                    <a:pt x="6436" y="18696"/>
                    <a:pt x="6794" y="18773"/>
                    <a:pt x="7127" y="18773"/>
                  </a:cubicBezTo>
                  <a:cubicBezTo>
                    <a:pt x="7627" y="18773"/>
                    <a:pt x="8069" y="18599"/>
                    <a:pt x="8469" y="18381"/>
                  </a:cubicBezTo>
                  <a:lnTo>
                    <a:pt x="13429" y="16022"/>
                  </a:lnTo>
                  <a:cubicBezTo>
                    <a:pt x="14457" y="15538"/>
                    <a:pt x="14336" y="15236"/>
                    <a:pt x="14276" y="14389"/>
                  </a:cubicBezTo>
                  <a:cubicBezTo>
                    <a:pt x="14215" y="13542"/>
                    <a:pt x="14336" y="4953"/>
                    <a:pt x="14276" y="4227"/>
                  </a:cubicBezTo>
                  <a:cubicBezTo>
                    <a:pt x="14215" y="3501"/>
                    <a:pt x="14276" y="3441"/>
                    <a:pt x="13792" y="3138"/>
                  </a:cubicBezTo>
                  <a:cubicBezTo>
                    <a:pt x="13308" y="2896"/>
                    <a:pt x="9739" y="1445"/>
                    <a:pt x="8529" y="598"/>
                  </a:cubicBezTo>
                  <a:cubicBezTo>
                    <a:pt x="7909" y="155"/>
                    <a:pt x="7476" y="0"/>
                    <a:pt x="7118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>
              <a:off x="2689425" y="2957275"/>
              <a:ext cx="358425" cy="466625"/>
            </a:xfrm>
            <a:custGeom>
              <a:avLst/>
              <a:gdLst/>
              <a:ahLst/>
              <a:cxnLst/>
              <a:rect l="l" t="t" r="r" b="b"/>
              <a:pathLst>
                <a:path w="14337" h="18665" extrusionOk="0">
                  <a:moveTo>
                    <a:pt x="7086" y="0"/>
                  </a:moveTo>
                  <a:cubicBezTo>
                    <a:pt x="6698" y="0"/>
                    <a:pt x="6399" y="174"/>
                    <a:pt x="6050" y="364"/>
                  </a:cubicBezTo>
                  <a:cubicBezTo>
                    <a:pt x="5445" y="667"/>
                    <a:pt x="2118" y="2360"/>
                    <a:pt x="848" y="3026"/>
                  </a:cubicBezTo>
                  <a:cubicBezTo>
                    <a:pt x="61" y="3389"/>
                    <a:pt x="1" y="4054"/>
                    <a:pt x="1" y="5143"/>
                  </a:cubicBezTo>
                  <a:lnTo>
                    <a:pt x="1" y="14277"/>
                  </a:lnTo>
                  <a:cubicBezTo>
                    <a:pt x="1" y="15426"/>
                    <a:pt x="727" y="15547"/>
                    <a:pt x="1331" y="15970"/>
                  </a:cubicBezTo>
                  <a:cubicBezTo>
                    <a:pt x="1997" y="16394"/>
                    <a:pt x="4598" y="17664"/>
                    <a:pt x="5989" y="18390"/>
                  </a:cubicBezTo>
                  <a:cubicBezTo>
                    <a:pt x="6386" y="18589"/>
                    <a:pt x="6753" y="18665"/>
                    <a:pt x="7089" y="18665"/>
                  </a:cubicBezTo>
                  <a:cubicBezTo>
                    <a:pt x="7572" y="18665"/>
                    <a:pt x="7992" y="18508"/>
                    <a:pt x="8348" y="18329"/>
                  </a:cubicBezTo>
                  <a:lnTo>
                    <a:pt x="13369" y="15910"/>
                  </a:lnTo>
                  <a:cubicBezTo>
                    <a:pt x="14337" y="15486"/>
                    <a:pt x="14276" y="15184"/>
                    <a:pt x="14216" y="14337"/>
                  </a:cubicBezTo>
                  <a:cubicBezTo>
                    <a:pt x="14095" y="13430"/>
                    <a:pt x="14276" y="4901"/>
                    <a:pt x="14216" y="4175"/>
                  </a:cubicBezTo>
                  <a:cubicBezTo>
                    <a:pt x="14095" y="3449"/>
                    <a:pt x="14155" y="3389"/>
                    <a:pt x="13671" y="3147"/>
                  </a:cubicBezTo>
                  <a:cubicBezTo>
                    <a:pt x="13248" y="2844"/>
                    <a:pt x="9679" y="1393"/>
                    <a:pt x="8469" y="546"/>
                  </a:cubicBezTo>
                  <a:cubicBezTo>
                    <a:pt x="7865" y="143"/>
                    <a:pt x="7439" y="0"/>
                    <a:pt x="7086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>
              <a:off x="2689425" y="2958050"/>
              <a:ext cx="358425" cy="465450"/>
            </a:xfrm>
            <a:custGeom>
              <a:avLst/>
              <a:gdLst/>
              <a:ahLst/>
              <a:cxnLst/>
              <a:rect l="l" t="t" r="r" b="b"/>
              <a:pathLst>
                <a:path w="14337" h="18618" extrusionOk="0">
                  <a:moveTo>
                    <a:pt x="7033" y="1"/>
                  </a:moveTo>
                  <a:cubicBezTo>
                    <a:pt x="6670" y="1"/>
                    <a:pt x="6382" y="152"/>
                    <a:pt x="6050" y="333"/>
                  </a:cubicBezTo>
                  <a:cubicBezTo>
                    <a:pt x="5445" y="696"/>
                    <a:pt x="2178" y="2329"/>
                    <a:pt x="908" y="2995"/>
                  </a:cubicBezTo>
                  <a:cubicBezTo>
                    <a:pt x="61" y="3418"/>
                    <a:pt x="1" y="4023"/>
                    <a:pt x="1" y="5172"/>
                  </a:cubicBezTo>
                  <a:lnTo>
                    <a:pt x="1" y="14185"/>
                  </a:lnTo>
                  <a:cubicBezTo>
                    <a:pt x="1" y="15395"/>
                    <a:pt x="727" y="15455"/>
                    <a:pt x="1392" y="15879"/>
                  </a:cubicBezTo>
                  <a:cubicBezTo>
                    <a:pt x="1997" y="16363"/>
                    <a:pt x="4598" y="17573"/>
                    <a:pt x="5989" y="18298"/>
                  </a:cubicBezTo>
                  <a:cubicBezTo>
                    <a:pt x="6397" y="18528"/>
                    <a:pt x="6761" y="18617"/>
                    <a:pt x="7097" y="18617"/>
                  </a:cubicBezTo>
                  <a:cubicBezTo>
                    <a:pt x="7558" y="18617"/>
                    <a:pt x="7963" y="18448"/>
                    <a:pt x="8348" y="18238"/>
                  </a:cubicBezTo>
                  <a:lnTo>
                    <a:pt x="13308" y="15879"/>
                  </a:lnTo>
                  <a:cubicBezTo>
                    <a:pt x="14337" y="15395"/>
                    <a:pt x="14276" y="15092"/>
                    <a:pt x="14155" y="14246"/>
                  </a:cubicBezTo>
                  <a:cubicBezTo>
                    <a:pt x="14095" y="13399"/>
                    <a:pt x="14276" y="4870"/>
                    <a:pt x="14155" y="4204"/>
                  </a:cubicBezTo>
                  <a:cubicBezTo>
                    <a:pt x="14095" y="3479"/>
                    <a:pt x="14155" y="3358"/>
                    <a:pt x="13671" y="3116"/>
                  </a:cubicBezTo>
                  <a:cubicBezTo>
                    <a:pt x="13187" y="2813"/>
                    <a:pt x="9679" y="1422"/>
                    <a:pt x="8469" y="575"/>
                  </a:cubicBezTo>
                  <a:cubicBezTo>
                    <a:pt x="7834" y="152"/>
                    <a:pt x="7395" y="1"/>
                    <a:pt x="7033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>
              <a:off x="2690950" y="2958775"/>
              <a:ext cx="355400" cy="463525"/>
            </a:xfrm>
            <a:custGeom>
              <a:avLst/>
              <a:gdLst/>
              <a:ahLst/>
              <a:cxnLst/>
              <a:rect l="l" t="t" r="r" b="b"/>
              <a:pathLst>
                <a:path w="14216" h="18541" extrusionOk="0">
                  <a:moveTo>
                    <a:pt x="7032" y="1"/>
                  </a:moveTo>
                  <a:cubicBezTo>
                    <a:pt x="6650" y="1"/>
                    <a:pt x="6366" y="174"/>
                    <a:pt x="6049" y="365"/>
                  </a:cubicBezTo>
                  <a:cubicBezTo>
                    <a:pt x="5384" y="728"/>
                    <a:pt x="2117" y="2361"/>
                    <a:pt x="847" y="2966"/>
                  </a:cubicBezTo>
                  <a:cubicBezTo>
                    <a:pt x="61" y="3389"/>
                    <a:pt x="0" y="4055"/>
                    <a:pt x="0" y="5143"/>
                  </a:cubicBezTo>
                  <a:lnTo>
                    <a:pt x="0" y="14156"/>
                  </a:lnTo>
                  <a:cubicBezTo>
                    <a:pt x="0" y="15305"/>
                    <a:pt x="666" y="15426"/>
                    <a:pt x="1331" y="15850"/>
                  </a:cubicBezTo>
                  <a:cubicBezTo>
                    <a:pt x="1996" y="16273"/>
                    <a:pt x="4537" y="17544"/>
                    <a:pt x="5928" y="18269"/>
                  </a:cubicBezTo>
                  <a:cubicBezTo>
                    <a:pt x="6315" y="18463"/>
                    <a:pt x="6664" y="18540"/>
                    <a:pt x="6985" y="18540"/>
                  </a:cubicBezTo>
                  <a:cubicBezTo>
                    <a:pt x="7467" y="18540"/>
                    <a:pt x="7888" y="18366"/>
                    <a:pt x="8287" y="18148"/>
                  </a:cubicBezTo>
                  <a:lnTo>
                    <a:pt x="13247" y="15850"/>
                  </a:lnTo>
                  <a:cubicBezTo>
                    <a:pt x="14215" y="15366"/>
                    <a:pt x="14155" y="15063"/>
                    <a:pt x="14094" y="14217"/>
                  </a:cubicBezTo>
                  <a:cubicBezTo>
                    <a:pt x="13973" y="13370"/>
                    <a:pt x="14155" y="4901"/>
                    <a:pt x="14094" y="4175"/>
                  </a:cubicBezTo>
                  <a:cubicBezTo>
                    <a:pt x="13973" y="3450"/>
                    <a:pt x="14034" y="3389"/>
                    <a:pt x="13550" y="3087"/>
                  </a:cubicBezTo>
                  <a:cubicBezTo>
                    <a:pt x="13126" y="2845"/>
                    <a:pt x="9618" y="1393"/>
                    <a:pt x="8408" y="546"/>
                  </a:cubicBezTo>
                  <a:cubicBezTo>
                    <a:pt x="7804" y="143"/>
                    <a:pt x="7378" y="1"/>
                    <a:pt x="7032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>
              <a:off x="2690950" y="2960125"/>
              <a:ext cx="355400" cy="461400"/>
            </a:xfrm>
            <a:custGeom>
              <a:avLst/>
              <a:gdLst/>
              <a:ahLst/>
              <a:cxnLst/>
              <a:rect l="l" t="t" r="r" b="b"/>
              <a:pathLst>
                <a:path w="14216" h="18456" extrusionOk="0">
                  <a:moveTo>
                    <a:pt x="7007" y="0"/>
                  </a:moveTo>
                  <a:cubicBezTo>
                    <a:pt x="6638" y="0"/>
                    <a:pt x="6359" y="156"/>
                    <a:pt x="6049" y="311"/>
                  </a:cubicBezTo>
                  <a:cubicBezTo>
                    <a:pt x="5384" y="674"/>
                    <a:pt x="2117" y="2307"/>
                    <a:pt x="907" y="2972"/>
                  </a:cubicBezTo>
                  <a:cubicBezTo>
                    <a:pt x="61" y="3396"/>
                    <a:pt x="0" y="4001"/>
                    <a:pt x="0" y="5089"/>
                  </a:cubicBezTo>
                  <a:cubicBezTo>
                    <a:pt x="0" y="5089"/>
                    <a:pt x="0" y="12287"/>
                    <a:pt x="0" y="14102"/>
                  </a:cubicBezTo>
                  <a:cubicBezTo>
                    <a:pt x="0" y="15251"/>
                    <a:pt x="726" y="15372"/>
                    <a:pt x="1331" y="15796"/>
                  </a:cubicBezTo>
                  <a:cubicBezTo>
                    <a:pt x="1996" y="16219"/>
                    <a:pt x="4597" y="17429"/>
                    <a:pt x="5928" y="18155"/>
                  </a:cubicBezTo>
                  <a:cubicBezTo>
                    <a:pt x="6318" y="18374"/>
                    <a:pt x="6668" y="18456"/>
                    <a:pt x="6991" y="18456"/>
                  </a:cubicBezTo>
                  <a:cubicBezTo>
                    <a:pt x="7470" y="18456"/>
                    <a:pt x="7890" y="18275"/>
                    <a:pt x="8287" y="18094"/>
                  </a:cubicBezTo>
                  <a:lnTo>
                    <a:pt x="13247" y="15735"/>
                  </a:lnTo>
                  <a:cubicBezTo>
                    <a:pt x="14215" y="15251"/>
                    <a:pt x="14155" y="15009"/>
                    <a:pt x="14034" y="14163"/>
                  </a:cubicBezTo>
                  <a:cubicBezTo>
                    <a:pt x="13973" y="13316"/>
                    <a:pt x="14155" y="4847"/>
                    <a:pt x="14034" y="4121"/>
                  </a:cubicBezTo>
                  <a:cubicBezTo>
                    <a:pt x="13973" y="3456"/>
                    <a:pt x="14034" y="3335"/>
                    <a:pt x="13550" y="3093"/>
                  </a:cubicBezTo>
                  <a:cubicBezTo>
                    <a:pt x="13066" y="2791"/>
                    <a:pt x="9618" y="1399"/>
                    <a:pt x="8408" y="553"/>
                  </a:cubicBezTo>
                  <a:cubicBezTo>
                    <a:pt x="7789" y="140"/>
                    <a:pt x="7357" y="0"/>
                    <a:pt x="7007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>
              <a:off x="2690950" y="2960875"/>
              <a:ext cx="353875" cy="459900"/>
            </a:xfrm>
            <a:custGeom>
              <a:avLst/>
              <a:gdLst/>
              <a:ahLst/>
              <a:cxnLst/>
              <a:rect l="l" t="t" r="r" b="b"/>
              <a:pathLst>
                <a:path w="14155" h="18396" extrusionOk="0">
                  <a:moveTo>
                    <a:pt x="6999" y="1"/>
                  </a:moveTo>
                  <a:cubicBezTo>
                    <a:pt x="6638" y="1"/>
                    <a:pt x="6359" y="155"/>
                    <a:pt x="6049" y="341"/>
                  </a:cubicBezTo>
                  <a:cubicBezTo>
                    <a:pt x="5384" y="704"/>
                    <a:pt x="2178" y="2337"/>
                    <a:pt x="907" y="2942"/>
                  </a:cubicBezTo>
                  <a:cubicBezTo>
                    <a:pt x="121" y="3366"/>
                    <a:pt x="0" y="3971"/>
                    <a:pt x="0" y="5059"/>
                  </a:cubicBezTo>
                  <a:lnTo>
                    <a:pt x="0" y="14012"/>
                  </a:lnTo>
                  <a:cubicBezTo>
                    <a:pt x="0" y="15221"/>
                    <a:pt x="726" y="15282"/>
                    <a:pt x="1391" y="15705"/>
                  </a:cubicBezTo>
                  <a:cubicBezTo>
                    <a:pt x="1996" y="16129"/>
                    <a:pt x="4597" y="17399"/>
                    <a:pt x="5928" y="18125"/>
                  </a:cubicBezTo>
                  <a:cubicBezTo>
                    <a:pt x="6315" y="18318"/>
                    <a:pt x="6664" y="18396"/>
                    <a:pt x="6985" y="18396"/>
                  </a:cubicBezTo>
                  <a:cubicBezTo>
                    <a:pt x="7467" y="18396"/>
                    <a:pt x="7888" y="18222"/>
                    <a:pt x="8287" y="18004"/>
                  </a:cubicBezTo>
                  <a:lnTo>
                    <a:pt x="13187" y="15705"/>
                  </a:lnTo>
                  <a:cubicBezTo>
                    <a:pt x="14155" y="15221"/>
                    <a:pt x="14094" y="14919"/>
                    <a:pt x="14034" y="14072"/>
                  </a:cubicBezTo>
                  <a:cubicBezTo>
                    <a:pt x="13913" y="13225"/>
                    <a:pt x="14094" y="4817"/>
                    <a:pt x="14034" y="4152"/>
                  </a:cubicBezTo>
                  <a:cubicBezTo>
                    <a:pt x="13913" y="3426"/>
                    <a:pt x="13973" y="3366"/>
                    <a:pt x="13550" y="3063"/>
                  </a:cubicBezTo>
                  <a:cubicBezTo>
                    <a:pt x="13066" y="2821"/>
                    <a:pt x="9618" y="1369"/>
                    <a:pt x="8348" y="523"/>
                  </a:cubicBezTo>
                  <a:cubicBezTo>
                    <a:pt x="7758" y="140"/>
                    <a:pt x="7341" y="1"/>
                    <a:pt x="6999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>
              <a:off x="2692450" y="2961800"/>
              <a:ext cx="352375" cy="457575"/>
            </a:xfrm>
            <a:custGeom>
              <a:avLst/>
              <a:gdLst/>
              <a:ahLst/>
              <a:cxnLst/>
              <a:rect l="l" t="t" r="r" b="b"/>
              <a:pathLst>
                <a:path w="14095" h="18303" extrusionOk="0">
                  <a:moveTo>
                    <a:pt x="6963" y="1"/>
                  </a:moveTo>
                  <a:cubicBezTo>
                    <a:pt x="6590" y="1"/>
                    <a:pt x="6306" y="174"/>
                    <a:pt x="5989" y="365"/>
                  </a:cubicBezTo>
                  <a:cubicBezTo>
                    <a:pt x="5324" y="667"/>
                    <a:pt x="2118" y="2300"/>
                    <a:pt x="847" y="2966"/>
                  </a:cubicBezTo>
                  <a:cubicBezTo>
                    <a:pt x="61" y="3329"/>
                    <a:pt x="1" y="3994"/>
                    <a:pt x="1" y="5083"/>
                  </a:cubicBezTo>
                  <a:cubicBezTo>
                    <a:pt x="1" y="5083"/>
                    <a:pt x="1" y="12220"/>
                    <a:pt x="1" y="13975"/>
                  </a:cubicBezTo>
                  <a:cubicBezTo>
                    <a:pt x="1" y="15124"/>
                    <a:pt x="727" y="15245"/>
                    <a:pt x="1331" y="15668"/>
                  </a:cubicBezTo>
                  <a:cubicBezTo>
                    <a:pt x="1997" y="16092"/>
                    <a:pt x="4537" y="17302"/>
                    <a:pt x="5868" y="18027"/>
                  </a:cubicBezTo>
                  <a:cubicBezTo>
                    <a:pt x="6265" y="18226"/>
                    <a:pt x="6622" y="18302"/>
                    <a:pt x="6950" y="18302"/>
                  </a:cubicBezTo>
                  <a:cubicBezTo>
                    <a:pt x="7422" y="18302"/>
                    <a:pt x="7835" y="18145"/>
                    <a:pt x="8227" y="17967"/>
                  </a:cubicBezTo>
                  <a:lnTo>
                    <a:pt x="13127" y="15608"/>
                  </a:lnTo>
                  <a:cubicBezTo>
                    <a:pt x="14095" y="15184"/>
                    <a:pt x="14034" y="14882"/>
                    <a:pt x="13913" y="14035"/>
                  </a:cubicBezTo>
                  <a:cubicBezTo>
                    <a:pt x="13853" y="13188"/>
                    <a:pt x="14034" y="4841"/>
                    <a:pt x="13913" y="4115"/>
                  </a:cubicBezTo>
                  <a:cubicBezTo>
                    <a:pt x="13853" y="3389"/>
                    <a:pt x="13913" y="3329"/>
                    <a:pt x="13429" y="3087"/>
                  </a:cubicBezTo>
                  <a:cubicBezTo>
                    <a:pt x="12945" y="2784"/>
                    <a:pt x="9497" y="1393"/>
                    <a:pt x="8288" y="546"/>
                  </a:cubicBezTo>
                  <a:cubicBezTo>
                    <a:pt x="7712" y="143"/>
                    <a:pt x="7301" y="1"/>
                    <a:pt x="6963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>
              <a:off x="2692450" y="2962575"/>
              <a:ext cx="350875" cy="456375"/>
            </a:xfrm>
            <a:custGeom>
              <a:avLst/>
              <a:gdLst/>
              <a:ahLst/>
              <a:cxnLst/>
              <a:rect l="l" t="t" r="r" b="b"/>
              <a:pathLst>
                <a:path w="14035" h="18255" extrusionOk="0">
                  <a:moveTo>
                    <a:pt x="6912" y="1"/>
                  </a:moveTo>
                  <a:cubicBezTo>
                    <a:pt x="6564" y="1"/>
                    <a:pt x="6291" y="152"/>
                    <a:pt x="5989" y="334"/>
                  </a:cubicBezTo>
                  <a:cubicBezTo>
                    <a:pt x="5324" y="697"/>
                    <a:pt x="2118" y="2330"/>
                    <a:pt x="908" y="2935"/>
                  </a:cubicBezTo>
                  <a:cubicBezTo>
                    <a:pt x="122" y="3358"/>
                    <a:pt x="1" y="3963"/>
                    <a:pt x="1" y="5052"/>
                  </a:cubicBezTo>
                  <a:cubicBezTo>
                    <a:pt x="1" y="5052"/>
                    <a:pt x="1" y="12129"/>
                    <a:pt x="1" y="13944"/>
                  </a:cubicBezTo>
                  <a:cubicBezTo>
                    <a:pt x="1" y="15093"/>
                    <a:pt x="727" y="15153"/>
                    <a:pt x="1392" y="15577"/>
                  </a:cubicBezTo>
                  <a:cubicBezTo>
                    <a:pt x="1997" y="16000"/>
                    <a:pt x="4537" y="17271"/>
                    <a:pt x="5868" y="17936"/>
                  </a:cubicBezTo>
                  <a:cubicBezTo>
                    <a:pt x="6276" y="18165"/>
                    <a:pt x="6640" y="18255"/>
                    <a:pt x="6976" y="18255"/>
                  </a:cubicBezTo>
                  <a:cubicBezTo>
                    <a:pt x="7437" y="18255"/>
                    <a:pt x="7842" y="18085"/>
                    <a:pt x="8227" y="17875"/>
                  </a:cubicBezTo>
                  <a:lnTo>
                    <a:pt x="13066" y="15577"/>
                  </a:lnTo>
                  <a:cubicBezTo>
                    <a:pt x="14034" y="15093"/>
                    <a:pt x="13974" y="14790"/>
                    <a:pt x="13913" y="14004"/>
                  </a:cubicBezTo>
                  <a:cubicBezTo>
                    <a:pt x="13792" y="13157"/>
                    <a:pt x="13974" y="4810"/>
                    <a:pt x="13913" y="4084"/>
                  </a:cubicBezTo>
                  <a:cubicBezTo>
                    <a:pt x="13792" y="3419"/>
                    <a:pt x="13853" y="3298"/>
                    <a:pt x="13429" y="3056"/>
                  </a:cubicBezTo>
                  <a:cubicBezTo>
                    <a:pt x="12945" y="2814"/>
                    <a:pt x="9497" y="1362"/>
                    <a:pt x="8288" y="576"/>
                  </a:cubicBezTo>
                  <a:cubicBezTo>
                    <a:pt x="7683" y="152"/>
                    <a:pt x="7259" y="1"/>
                    <a:pt x="6912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8"/>
            <p:cNvSpPr/>
            <p:nvPr/>
          </p:nvSpPr>
          <p:spPr>
            <a:xfrm>
              <a:off x="2693975" y="2963900"/>
              <a:ext cx="349350" cy="453850"/>
            </a:xfrm>
            <a:custGeom>
              <a:avLst/>
              <a:gdLst/>
              <a:ahLst/>
              <a:cxnLst/>
              <a:rect l="l" t="t" r="r" b="b"/>
              <a:pathLst>
                <a:path w="13974" h="18154" extrusionOk="0">
                  <a:moveTo>
                    <a:pt x="6878" y="1"/>
                  </a:moveTo>
                  <a:cubicBezTo>
                    <a:pt x="6517" y="1"/>
                    <a:pt x="6238" y="155"/>
                    <a:pt x="5928" y="341"/>
                  </a:cubicBezTo>
                  <a:cubicBezTo>
                    <a:pt x="5263" y="644"/>
                    <a:pt x="2117" y="2277"/>
                    <a:pt x="847" y="2942"/>
                  </a:cubicBezTo>
                  <a:cubicBezTo>
                    <a:pt x="61" y="3305"/>
                    <a:pt x="0" y="3910"/>
                    <a:pt x="0" y="4999"/>
                  </a:cubicBezTo>
                  <a:lnTo>
                    <a:pt x="0" y="13830"/>
                  </a:lnTo>
                  <a:cubicBezTo>
                    <a:pt x="0" y="14979"/>
                    <a:pt x="726" y="15100"/>
                    <a:pt x="1331" y="15524"/>
                  </a:cubicBezTo>
                  <a:cubicBezTo>
                    <a:pt x="1936" y="15947"/>
                    <a:pt x="4476" y="17157"/>
                    <a:pt x="5868" y="17883"/>
                  </a:cubicBezTo>
                  <a:cubicBezTo>
                    <a:pt x="6230" y="18076"/>
                    <a:pt x="6564" y="18154"/>
                    <a:pt x="6877" y="18154"/>
                  </a:cubicBezTo>
                  <a:cubicBezTo>
                    <a:pt x="7346" y="18154"/>
                    <a:pt x="7767" y="17980"/>
                    <a:pt x="8166" y="17762"/>
                  </a:cubicBezTo>
                  <a:lnTo>
                    <a:pt x="13005" y="15463"/>
                  </a:lnTo>
                  <a:cubicBezTo>
                    <a:pt x="13973" y="15040"/>
                    <a:pt x="13913" y="14737"/>
                    <a:pt x="13792" y="13891"/>
                  </a:cubicBezTo>
                  <a:cubicBezTo>
                    <a:pt x="13731" y="13104"/>
                    <a:pt x="13913" y="4757"/>
                    <a:pt x="13792" y="4091"/>
                  </a:cubicBezTo>
                  <a:cubicBezTo>
                    <a:pt x="13731" y="3366"/>
                    <a:pt x="13792" y="3305"/>
                    <a:pt x="13308" y="3003"/>
                  </a:cubicBezTo>
                  <a:cubicBezTo>
                    <a:pt x="12884" y="2761"/>
                    <a:pt x="9436" y="1369"/>
                    <a:pt x="8227" y="523"/>
                  </a:cubicBezTo>
                  <a:cubicBezTo>
                    <a:pt x="7637" y="140"/>
                    <a:pt x="7220" y="1"/>
                    <a:pt x="6878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8"/>
            <p:cNvSpPr/>
            <p:nvPr/>
          </p:nvSpPr>
          <p:spPr>
            <a:xfrm>
              <a:off x="2693975" y="2964650"/>
              <a:ext cx="347825" cy="451700"/>
            </a:xfrm>
            <a:custGeom>
              <a:avLst/>
              <a:gdLst/>
              <a:ahLst/>
              <a:cxnLst/>
              <a:rect l="l" t="t" r="r" b="b"/>
              <a:pathLst>
                <a:path w="13913" h="18068" extrusionOk="0">
                  <a:moveTo>
                    <a:pt x="6878" y="1"/>
                  </a:moveTo>
                  <a:cubicBezTo>
                    <a:pt x="6517" y="1"/>
                    <a:pt x="6238" y="156"/>
                    <a:pt x="5928" y="311"/>
                  </a:cubicBezTo>
                  <a:cubicBezTo>
                    <a:pt x="5263" y="674"/>
                    <a:pt x="2117" y="2247"/>
                    <a:pt x="907" y="2912"/>
                  </a:cubicBezTo>
                  <a:cubicBezTo>
                    <a:pt x="121" y="3336"/>
                    <a:pt x="0" y="3940"/>
                    <a:pt x="0" y="5029"/>
                  </a:cubicBezTo>
                  <a:cubicBezTo>
                    <a:pt x="0" y="5029"/>
                    <a:pt x="0" y="12046"/>
                    <a:pt x="0" y="13800"/>
                  </a:cubicBezTo>
                  <a:cubicBezTo>
                    <a:pt x="0" y="14949"/>
                    <a:pt x="726" y="15010"/>
                    <a:pt x="1331" y="15433"/>
                  </a:cubicBezTo>
                  <a:cubicBezTo>
                    <a:pt x="1996" y="15857"/>
                    <a:pt x="4476" y="17067"/>
                    <a:pt x="5868" y="17792"/>
                  </a:cubicBezTo>
                  <a:cubicBezTo>
                    <a:pt x="6240" y="17991"/>
                    <a:pt x="6582" y="18067"/>
                    <a:pt x="6902" y="18067"/>
                  </a:cubicBezTo>
                  <a:cubicBezTo>
                    <a:pt x="7361" y="18067"/>
                    <a:pt x="7774" y="17910"/>
                    <a:pt x="8166" y="17732"/>
                  </a:cubicBezTo>
                  <a:lnTo>
                    <a:pt x="12945" y="15433"/>
                  </a:lnTo>
                  <a:cubicBezTo>
                    <a:pt x="13913" y="14949"/>
                    <a:pt x="13852" y="14707"/>
                    <a:pt x="13792" y="13861"/>
                  </a:cubicBezTo>
                  <a:cubicBezTo>
                    <a:pt x="13671" y="13014"/>
                    <a:pt x="13852" y="4727"/>
                    <a:pt x="13792" y="4061"/>
                  </a:cubicBezTo>
                  <a:cubicBezTo>
                    <a:pt x="13671" y="3396"/>
                    <a:pt x="13731" y="3275"/>
                    <a:pt x="13308" y="3033"/>
                  </a:cubicBezTo>
                  <a:cubicBezTo>
                    <a:pt x="12824" y="2731"/>
                    <a:pt x="9436" y="1339"/>
                    <a:pt x="8227" y="553"/>
                  </a:cubicBezTo>
                  <a:cubicBezTo>
                    <a:pt x="7637" y="141"/>
                    <a:pt x="7220" y="1"/>
                    <a:pt x="6878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8"/>
            <p:cNvSpPr/>
            <p:nvPr/>
          </p:nvSpPr>
          <p:spPr>
            <a:xfrm>
              <a:off x="2695475" y="2965425"/>
              <a:ext cx="346325" cy="450825"/>
            </a:xfrm>
            <a:custGeom>
              <a:avLst/>
              <a:gdLst/>
              <a:ahLst/>
              <a:cxnLst/>
              <a:rect l="l" t="t" r="r" b="b"/>
              <a:pathLst>
                <a:path w="13853" h="18033" extrusionOk="0">
                  <a:moveTo>
                    <a:pt x="6818" y="0"/>
                  </a:moveTo>
                  <a:cubicBezTo>
                    <a:pt x="6457" y="0"/>
                    <a:pt x="6178" y="154"/>
                    <a:pt x="5868" y="341"/>
                  </a:cubicBezTo>
                  <a:cubicBezTo>
                    <a:pt x="5263" y="704"/>
                    <a:pt x="2057" y="2276"/>
                    <a:pt x="847" y="2881"/>
                  </a:cubicBezTo>
                  <a:cubicBezTo>
                    <a:pt x="61" y="3305"/>
                    <a:pt x="1" y="3909"/>
                    <a:pt x="1" y="4998"/>
                  </a:cubicBezTo>
                  <a:cubicBezTo>
                    <a:pt x="1" y="4998"/>
                    <a:pt x="1" y="12015"/>
                    <a:pt x="1" y="13769"/>
                  </a:cubicBezTo>
                  <a:cubicBezTo>
                    <a:pt x="1" y="14918"/>
                    <a:pt x="666" y="14979"/>
                    <a:pt x="1331" y="15402"/>
                  </a:cubicBezTo>
                  <a:cubicBezTo>
                    <a:pt x="1936" y="15826"/>
                    <a:pt x="4416" y="17036"/>
                    <a:pt x="5808" y="17761"/>
                  </a:cubicBezTo>
                  <a:cubicBezTo>
                    <a:pt x="6170" y="17955"/>
                    <a:pt x="6504" y="18032"/>
                    <a:pt x="6817" y="18032"/>
                  </a:cubicBezTo>
                  <a:cubicBezTo>
                    <a:pt x="7286" y="18032"/>
                    <a:pt x="7707" y="17858"/>
                    <a:pt x="8106" y="17640"/>
                  </a:cubicBezTo>
                  <a:lnTo>
                    <a:pt x="12885" y="15342"/>
                  </a:lnTo>
                  <a:cubicBezTo>
                    <a:pt x="13853" y="14918"/>
                    <a:pt x="13792" y="14616"/>
                    <a:pt x="13671" y="13830"/>
                  </a:cubicBezTo>
                  <a:cubicBezTo>
                    <a:pt x="13611" y="12983"/>
                    <a:pt x="13792" y="4756"/>
                    <a:pt x="13671" y="4030"/>
                  </a:cubicBezTo>
                  <a:cubicBezTo>
                    <a:pt x="13611" y="3365"/>
                    <a:pt x="13671" y="3305"/>
                    <a:pt x="13187" y="3002"/>
                  </a:cubicBezTo>
                  <a:cubicBezTo>
                    <a:pt x="12764" y="2760"/>
                    <a:pt x="9376" y="1369"/>
                    <a:pt x="8167" y="522"/>
                  </a:cubicBezTo>
                  <a:cubicBezTo>
                    <a:pt x="7577" y="139"/>
                    <a:pt x="7160" y="0"/>
                    <a:pt x="6818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8"/>
            <p:cNvSpPr/>
            <p:nvPr/>
          </p:nvSpPr>
          <p:spPr>
            <a:xfrm>
              <a:off x="2695475" y="2966350"/>
              <a:ext cx="344825" cy="448475"/>
            </a:xfrm>
            <a:custGeom>
              <a:avLst/>
              <a:gdLst/>
              <a:ahLst/>
              <a:cxnLst/>
              <a:rect l="l" t="t" r="r" b="b"/>
              <a:pathLst>
                <a:path w="13793" h="17939" extrusionOk="0">
                  <a:moveTo>
                    <a:pt x="6842" y="0"/>
                  </a:moveTo>
                  <a:cubicBezTo>
                    <a:pt x="6469" y="0"/>
                    <a:pt x="6185" y="174"/>
                    <a:pt x="5868" y="364"/>
                  </a:cubicBezTo>
                  <a:cubicBezTo>
                    <a:pt x="5263" y="667"/>
                    <a:pt x="2118" y="2239"/>
                    <a:pt x="847" y="2905"/>
                  </a:cubicBezTo>
                  <a:cubicBezTo>
                    <a:pt x="122" y="3268"/>
                    <a:pt x="1" y="3872"/>
                    <a:pt x="1" y="4961"/>
                  </a:cubicBezTo>
                  <a:lnTo>
                    <a:pt x="1" y="13672"/>
                  </a:lnTo>
                  <a:cubicBezTo>
                    <a:pt x="1" y="14821"/>
                    <a:pt x="726" y="14942"/>
                    <a:pt x="1331" y="15365"/>
                  </a:cubicBezTo>
                  <a:cubicBezTo>
                    <a:pt x="1936" y="15728"/>
                    <a:pt x="4477" y="16938"/>
                    <a:pt x="5808" y="17664"/>
                  </a:cubicBezTo>
                  <a:cubicBezTo>
                    <a:pt x="6180" y="17863"/>
                    <a:pt x="6522" y="17939"/>
                    <a:pt x="6842" y="17939"/>
                  </a:cubicBezTo>
                  <a:cubicBezTo>
                    <a:pt x="7301" y="17939"/>
                    <a:pt x="7714" y="17782"/>
                    <a:pt x="8106" y="17603"/>
                  </a:cubicBezTo>
                  <a:lnTo>
                    <a:pt x="12885" y="15305"/>
                  </a:lnTo>
                  <a:cubicBezTo>
                    <a:pt x="13792" y="14821"/>
                    <a:pt x="13732" y="14579"/>
                    <a:pt x="13671" y="13732"/>
                  </a:cubicBezTo>
                  <a:cubicBezTo>
                    <a:pt x="13611" y="12946"/>
                    <a:pt x="13732" y="4719"/>
                    <a:pt x="13671" y="4054"/>
                  </a:cubicBezTo>
                  <a:cubicBezTo>
                    <a:pt x="13550" y="3328"/>
                    <a:pt x="13611" y="3268"/>
                    <a:pt x="13187" y="3026"/>
                  </a:cubicBezTo>
                  <a:cubicBezTo>
                    <a:pt x="12703" y="2723"/>
                    <a:pt x="9316" y="1332"/>
                    <a:pt x="8167" y="546"/>
                  </a:cubicBezTo>
                  <a:cubicBezTo>
                    <a:pt x="7591" y="143"/>
                    <a:pt x="7180" y="0"/>
                    <a:pt x="6842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8"/>
            <p:cNvSpPr/>
            <p:nvPr/>
          </p:nvSpPr>
          <p:spPr>
            <a:xfrm>
              <a:off x="2697000" y="2967675"/>
              <a:ext cx="343300" cy="445650"/>
            </a:xfrm>
            <a:custGeom>
              <a:avLst/>
              <a:gdLst/>
              <a:ahLst/>
              <a:cxnLst/>
              <a:rect l="l" t="t" r="r" b="b"/>
              <a:pathLst>
                <a:path w="13732" h="17826" extrusionOk="0">
                  <a:moveTo>
                    <a:pt x="6757" y="1"/>
                  </a:moveTo>
                  <a:cubicBezTo>
                    <a:pt x="6396" y="1"/>
                    <a:pt x="6117" y="156"/>
                    <a:pt x="5807" y="311"/>
                  </a:cubicBezTo>
                  <a:cubicBezTo>
                    <a:pt x="5202" y="674"/>
                    <a:pt x="2057" y="2247"/>
                    <a:pt x="847" y="2852"/>
                  </a:cubicBezTo>
                  <a:cubicBezTo>
                    <a:pt x="61" y="3275"/>
                    <a:pt x="0" y="3880"/>
                    <a:pt x="0" y="4908"/>
                  </a:cubicBezTo>
                  <a:lnTo>
                    <a:pt x="0" y="13619"/>
                  </a:lnTo>
                  <a:cubicBezTo>
                    <a:pt x="0" y="14768"/>
                    <a:pt x="665" y="14828"/>
                    <a:pt x="1270" y="15252"/>
                  </a:cubicBezTo>
                  <a:cubicBezTo>
                    <a:pt x="1936" y="15675"/>
                    <a:pt x="4416" y="16885"/>
                    <a:pt x="5747" y="17550"/>
                  </a:cubicBezTo>
                  <a:cubicBezTo>
                    <a:pt x="6119" y="17749"/>
                    <a:pt x="6461" y="17825"/>
                    <a:pt x="6777" y="17825"/>
                  </a:cubicBezTo>
                  <a:cubicBezTo>
                    <a:pt x="7230" y="17825"/>
                    <a:pt x="7628" y="17668"/>
                    <a:pt x="7985" y="17490"/>
                  </a:cubicBezTo>
                  <a:lnTo>
                    <a:pt x="12763" y="15252"/>
                  </a:lnTo>
                  <a:cubicBezTo>
                    <a:pt x="13731" y="14768"/>
                    <a:pt x="13671" y="14526"/>
                    <a:pt x="13550" y="13679"/>
                  </a:cubicBezTo>
                  <a:cubicBezTo>
                    <a:pt x="13489" y="12832"/>
                    <a:pt x="13671" y="4666"/>
                    <a:pt x="13550" y="4001"/>
                  </a:cubicBezTo>
                  <a:cubicBezTo>
                    <a:pt x="13489" y="3336"/>
                    <a:pt x="13550" y="3215"/>
                    <a:pt x="13066" y="2973"/>
                  </a:cubicBezTo>
                  <a:cubicBezTo>
                    <a:pt x="12642" y="2731"/>
                    <a:pt x="9255" y="1339"/>
                    <a:pt x="8106" y="553"/>
                  </a:cubicBezTo>
                  <a:cubicBezTo>
                    <a:pt x="7516" y="141"/>
                    <a:pt x="7099" y="1"/>
                    <a:pt x="6757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8"/>
            <p:cNvSpPr/>
            <p:nvPr/>
          </p:nvSpPr>
          <p:spPr>
            <a:xfrm>
              <a:off x="2697000" y="2968450"/>
              <a:ext cx="343300" cy="444775"/>
            </a:xfrm>
            <a:custGeom>
              <a:avLst/>
              <a:gdLst/>
              <a:ahLst/>
              <a:cxnLst/>
              <a:rect l="l" t="t" r="r" b="b"/>
              <a:pathLst>
                <a:path w="13732" h="17791" extrusionOk="0">
                  <a:moveTo>
                    <a:pt x="6757" y="0"/>
                  </a:moveTo>
                  <a:cubicBezTo>
                    <a:pt x="6396" y="0"/>
                    <a:pt x="6117" y="154"/>
                    <a:pt x="5807" y="341"/>
                  </a:cubicBezTo>
                  <a:cubicBezTo>
                    <a:pt x="5202" y="643"/>
                    <a:pt x="2057" y="2216"/>
                    <a:pt x="847" y="2881"/>
                  </a:cubicBezTo>
                  <a:cubicBezTo>
                    <a:pt x="61" y="3244"/>
                    <a:pt x="0" y="3849"/>
                    <a:pt x="0" y="4938"/>
                  </a:cubicBezTo>
                  <a:cubicBezTo>
                    <a:pt x="0" y="4938"/>
                    <a:pt x="0" y="11833"/>
                    <a:pt x="0" y="13588"/>
                  </a:cubicBezTo>
                  <a:cubicBezTo>
                    <a:pt x="0" y="14676"/>
                    <a:pt x="726" y="14797"/>
                    <a:pt x="1331" y="15221"/>
                  </a:cubicBezTo>
                  <a:cubicBezTo>
                    <a:pt x="1936" y="15584"/>
                    <a:pt x="4416" y="16794"/>
                    <a:pt x="5747" y="17519"/>
                  </a:cubicBezTo>
                  <a:cubicBezTo>
                    <a:pt x="6109" y="17713"/>
                    <a:pt x="6443" y="17790"/>
                    <a:pt x="6752" y="17790"/>
                  </a:cubicBezTo>
                  <a:cubicBezTo>
                    <a:pt x="7215" y="17790"/>
                    <a:pt x="7622" y="17616"/>
                    <a:pt x="7985" y="17398"/>
                  </a:cubicBezTo>
                  <a:lnTo>
                    <a:pt x="12763" y="15160"/>
                  </a:lnTo>
                  <a:cubicBezTo>
                    <a:pt x="13731" y="14737"/>
                    <a:pt x="13610" y="14435"/>
                    <a:pt x="13550" y="13648"/>
                  </a:cubicBezTo>
                  <a:cubicBezTo>
                    <a:pt x="13489" y="12801"/>
                    <a:pt x="13610" y="4696"/>
                    <a:pt x="13550" y="3970"/>
                  </a:cubicBezTo>
                  <a:cubicBezTo>
                    <a:pt x="13489" y="3305"/>
                    <a:pt x="13489" y="3244"/>
                    <a:pt x="13066" y="3002"/>
                  </a:cubicBezTo>
                  <a:cubicBezTo>
                    <a:pt x="12642" y="2700"/>
                    <a:pt x="9255" y="1369"/>
                    <a:pt x="8106" y="522"/>
                  </a:cubicBezTo>
                  <a:cubicBezTo>
                    <a:pt x="7516" y="139"/>
                    <a:pt x="7099" y="0"/>
                    <a:pt x="6757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8"/>
            <p:cNvSpPr/>
            <p:nvPr/>
          </p:nvSpPr>
          <p:spPr>
            <a:xfrm>
              <a:off x="2698500" y="2969200"/>
              <a:ext cx="340275" cy="442600"/>
            </a:xfrm>
            <a:custGeom>
              <a:avLst/>
              <a:gdLst/>
              <a:ahLst/>
              <a:cxnLst/>
              <a:rect l="l" t="t" r="r" b="b"/>
              <a:pathLst>
                <a:path w="13611" h="17704" extrusionOk="0">
                  <a:moveTo>
                    <a:pt x="6697" y="0"/>
                  </a:moveTo>
                  <a:cubicBezTo>
                    <a:pt x="6336" y="0"/>
                    <a:pt x="6057" y="155"/>
                    <a:pt x="5747" y="311"/>
                  </a:cubicBezTo>
                  <a:cubicBezTo>
                    <a:pt x="5142" y="674"/>
                    <a:pt x="2057" y="2246"/>
                    <a:pt x="847" y="2851"/>
                  </a:cubicBezTo>
                  <a:cubicBezTo>
                    <a:pt x="61" y="3275"/>
                    <a:pt x="1" y="3819"/>
                    <a:pt x="1" y="4908"/>
                  </a:cubicBezTo>
                  <a:lnTo>
                    <a:pt x="1" y="13497"/>
                  </a:lnTo>
                  <a:cubicBezTo>
                    <a:pt x="1" y="14646"/>
                    <a:pt x="666" y="14707"/>
                    <a:pt x="1271" y="15130"/>
                  </a:cubicBezTo>
                  <a:cubicBezTo>
                    <a:pt x="1876" y="15554"/>
                    <a:pt x="4356" y="16764"/>
                    <a:pt x="5687" y="17429"/>
                  </a:cubicBezTo>
                  <a:cubicBezTo>
                    <a:pt x="6059" y="17628"/>
                    <a:pt x="6401" y="17704"/>
                    <a:pt x="6717" y="17704"/>
                  </a:cubicBezTo>
                  <a:cubicBezTo>
                    <a:pt x="7170" y="17704"/>
                    <a:pt x="7568" y="17547"/>
                    <a:pt x="7925" y="17368"/>
                  </a:cubicBezTo>
                  <a:lnTo>
                    <a:pt x="12643" y="15130"/>
                  </a:lnTo>
                  <a:cubicBezTo>
                    <a:pt x="13611" y="14646"/>
                    <a:pt x="13550" y="14405"/>
                    <a:pt x="13429" y="13558"/>
                  </a:cubicBezTo>
                  <a:cubicBezTo>
                    <a:pt x="13369" y="12771"/>
                    <a:pt x="13550" y="4666"/>
                    <a:pt x="13429" y="4000"/>
                  </a:cubicBezTo>
                  <a:cubicBezTo>
                    <a:pt x="13369" y="3335"/>
                    <a:pt x="13429" y="3214"/>
                    <a:pt x="13006" y="2972"/>
                  </a:cubicBezTo>
                  <a:cubicBezTo>
                    <a:pt x="12522" y="2730"/>
                    <a:pt x="9195" y="1339"/>
                    <a:pt x="8046" y="553"/>
                  </a:cubicBezTo>
                  <a:cubicBezTo>
                    <a:pt x="7456" y="140"/>
                    <a:pt x="7039" y="0"/>
                    <a:pt x="6697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8"/>
            <p:cNvSpPr/>
            <p:nvPr/>
          </p:nvSpPr>
          <p:spPr>
            <a:xfrm>
              <a:off x="2698500" y="2969950"/>
              <a:ext cx="340275" cy="441750"/>
            </a:xfrm>
            <a:custGeom>
              <a:avLst/>
              <a:gdLst/>
              <a:ahLst/>
              <a:cxnLst/>
              <a:rect l="l" t="t" r="r" b="b"/>
              <a:pathLst>
                <a:path w="13611" h="17670" extrusionOk="0">
                  <a:moveTo>
                    <a:pt x="6689" y="1"/>
                  </a:moveTo>
                  <a:cubicBezTo>
                    <a:pt x="6336" y="1"/>
                    <a:pt x="6057" y="155"/>
                    <a:pt x="5747" y="341"/>
                  </a:cubicBezTo>
                  <a:cubicBezTo>
                    <a:pt x="5142" y="644"/>
                    <a:pt x="2057" y="2216"/>
                    <a:pt x="847" y="2821"/>
                  </a:cubicBezTo>
                  <a:cubicBezTo>
                    <a:pt x="61" y="3245"/>
                    <a:pt x="1" y="3849"/>
                    <a:pt x="1" y="4878"/>
                  </a:cubicBezTo>
                  <a:cubicBezTo>
                    <a:pt x="1" y="4878"/>
                    <a:pt x="1" y="11773"/>
                    <a:pt x="1" y="13467"/>
                  </a:cubicBezTo>
                  <a:cubicBezTo>
                    <a:pt x="1" y="14616"/>
                    <a:pt x="666" y="14677"/>
                    <a:pt x="1331" y="15100"/>
                  </a:cubicBezTo>
                  <a:cubicBezTo>
                    <a:pt x="1936" y="15524"/>
                    <a:pt x="4356" y="16673"/>
                    <a:pt x="5687" y="17399"/>
                  </a:cubicBezTo>
                  <a:cubicBezTo>
                    <a:pt x="6049" y="17593"/>
                    <a:pt x="6383" y="17670"/>
                    <a:pt x="6692" y="17670"/>
                  </a:cubicBezTo>
                  <a:cubicBezTo>
                    <a:pt x="7155" y="17670"/>
                    <a:pt x="7562" y="17496"/>
                    <a:pt x="7925" y="17278"/>
                  </a:cubicBezTo>
                  <a:lnTo>
                    <a:pt x="12643" y="15040"/>
                  </a:lnTo>
                  <a:cubicBezTo>
                    <a:pt x="13611" y="14616"/>
                    <a:pt x="13490" y="14314"/>
                    <a:pt x="13429" y="13528"/>
                  </a:cubicBezTo>
                  <a:cubicBezTo>
                    <a:pt x="13369" y="12741"/>
                    <a:pt x="13490" y="4636"/>
                    <a:pt x="13429" y="3970"/>
                  </a:cubicBezTo>
                  <a:cubicBezTo>
                    <a:pt x="13369" y="3305"/>
                    <a:pt x="13369" y="3245"/>
                    <a:pt x="12945" y="2942"/>
                  </a:cubicBezTo>
                  <a:cubicBezTo>
                    <a:pt x="12522" y="2700"/>
                    <a:pt x="9195" y="1369"/>
                    <a:pt x="7985" y="523"/>
                  </a:cubicBezTo>
                  <a:cubicBezTo>
                    <a:pt x="7425" y="140"/>
                    <a:pt x="7024" y="1"/>
                    <a:pt x="6689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8"/>
            <p:cNvSpPr/>
            <p:nvPr/>
          </p:nvSpPr>
          <p:spPr>
            <a:xfrm>
              <a:off x="2700025" y="2971475"/>
              <a:ext cx="337250" cy="438825"/>
            </a:xfrm>
            <a:custGeom>
              <a:avLst/>
              <a:gdLst/>
              <a:ahLst/>
              <a:cxnLst/>
              <a:rect l="l" t="t" r="r" b="b"/>
              <a:pathLst>
                <a:path w="13490" h="17553" extrusionOk="0">
                  <a:moveTo>
                    <a:pt x="6650" y="0"/>
                  </a:moveTo>
                  <a:cubicBezTo>
                    <a:pt x="6305" y="0"/>
                    <a:pt x="6027" y="154"/>
                    <a:pt x="5686" y="341"/>
                  </a:cubicBezTo>
                  <a:cubicBezTo>
                    <a:pt x="5081" y="643"/>
                    <a:pt x="1996" y="2216"/>
                    <a:pt x="786" y="2821"/>
                  </a:cubicBezTo>
                  <a:cubicBezTo>
                    <a:pt x="61" y="3184"/>
                    <a:pt x="0" y="3788"/>
                    <a:pt x="0" y="4877"/>
                  </a:cubicBezTo>
                  <a:cubicBezTo>
                    <a:pt x="0" y="4877"/>
                    <a:pt x="0" y="11712"/>
                    <a:pt x="0" y="13406"/>
                  </a:cubicBezTo>
                  <a:cubicBezTo>
                    <a:pt x="0" y="14495"/>
                    <a:pt x="665" y="14616"/>
                    <a:pt x="1270" y="14979"/>
                  </a:cubicBezTo>
                  <a:cubicBezTo>
                    <a:pt x="1875" y="15402"/>
                    <a:pt x="4295" y="16612"/>
                    <a:pt x="5626" y="17277"/>
                  </a:cubicBezTo>
                  <a:cubicBezTo>
                    <a:pt x="5998" y="17476"/>
                    <a:pt x="6340" y="17552"/>
                    <a:pt x="6656" y="17552"/>
                  </a:cubicBezTo>
                  <a:cubicBezTo>
                    <a:pt x="7109" y="17552"/>
                    <a:pt x="7507" y="17395"/>
                    <a:pt x="7864" y="17217"/>
                  </a:cubicBezTo>
                  <a:lnTo>
                    <a:pt x="12521" y="14979"/>
                  </a:lnTo>
                  <a:cubicBezTo>
                    <a:pt x="13489" y="14495"/>
                    <a:pt x="13429" y="14253"/>
                    <a:pt x="13308" y="13467"/>
                  </a:cubicBezTo>
                  <a:cubicBezTo>
                    <a:pt x="13247" y="12620"/>
                    <a:pt x="13429" y="4575"/>
                    <a:pt x="13308" y="3909"/>
                  </a:cubicBezTo>
                  <a:cubicBezTo>
                    <a:pt x="13247" y="3244"/>
                    <a:pt x="13308" y="3184"/>
                    <a:pt x="12884" y="2942"/>
                  </a:cubicBezTo>
                  <a:cubicBezTo>
                    <a:pt x="12400" y="2700"/>
                    <a:pt x="9134" y="1308"/>
                    <a:pt x="7924" y="522"/>
                  </a:cubicBezTo>
                  <a:cubicBezTo>
                    <a:pt x="7364" y="139"/>
                    <a:pt x="6977" y="0"/>
                    <a:pt x="6650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8"/>
            <p:cNvSpPr/>
            <p:nvPr/>
          </p:nvSpPr>
          <p:spPr>
            <a:xfrm>
              <a:off x="2700025" y="2972000"/>
              <a:ext cx="337250" cy="436775"/>
            </a:xfrm>
            <a:custGeom>
              <a:avLst/>
              <a:gdLst/>
              <a:ahLst/>
              <a:cxnLst/>
              <a:rect l="l" t="t" r="r" b="b"/>
              <a:pathLst>
                <a:path w="13490" h="17471" extrusionOk="0">
                  <a:moveTo>
                    <a:pt x="6678" y="1"/>
                  </a:moveTo>
                  <a:cubicBezTo>
                    <a:pt x="6320" y="1"/>
                    <a:pt x="6037" y="160"/>
                    <a:pt x="5686" y="320"/>
                  </a:cubicBezTo>
                  <a:cubicBezTo>
                    <a:pt x="5081" y="683"/>
                    <a:pt x="2057" y="2195"/>
                    <a:pt x="847" y="2800"/>
                  </a:cubicBezTo>
                  <a:cubicBezTo>
                    <a:pt x="61" y="3223"/>
                    <a:pt x="0" y="3767"/>
                    <a:pt x="0" y="4856"/>
                  </a:cubicBezTo>
                  <a:lnTo>
                    <a:pt x="0" y="13325"/>
                  </a:lnTo>
                  <a:cubicBezTo>
                    <a:pt x="0" y="14474"/>
                    <a:pt x="665" y="14534"/>
                    <a:pt x="1270" y="14958"/>
                  </a:cubicBezTo>
                  <a:cubicBezTo>
                    <a:pt x="1875" y="15381"/>
                    <a:pt x="4355" y="16531"/>
                    <a:pt x="5626" y="17196"/>
                  </a:cubicBezTo>
                  <a:cubicBezTo>
                    <a:pt x="5998" y="17395"/>
                    <a:pt x="6340" y="17471"/>
                    <a:pt x="6656" y="17471"/>
                  </a:cubicBezTo>
                  <a:cubicBezTo>
                    <a:pt x="7109" y="17471"/>
                    <a:pt x="7507" y="17314"/>
                    <a:pt x="7864" y="17135"/>
                  </a:cubicBezTo>
                  <a:lnTo>
                    <a:pt x="12521" y="14897"/>
                  </a:lnTo>
                  <a:cubicBezTo>
                    <a:pt x="13489" y="14474"/>
                    <a:pt x="13368" y="14232"/>
                    <a:pt x="13308" y="13385"/>
                  </a:cubicBezTo>
                  <a:cubicBezTo>
                    <a:pt x="13247" y="12599"/>
                    <a:pt x="13368" y="4614"/>
                    <a:pt x="13308" y="3949"/>
                  </a:cubicBezTo>
                  <a:cubicBezTo>
                    <a:pt x="13247" y="3284"/>
                    <a:pt x="13247" y="3163"/>
                    <a:pt x="12824" y="2921"/>
                  </a:cubicBezTo>
                  <a:cubicBezTo>
                    <a:pt x="12400" y="2679"/>
                    <a:pt x="9073" y="1348"/>
                    <a:pt x="7924" y="501"/>
                  </a:cubicBezTo>
                  <a:cubicBezTo>
                    <a:pt x="7381" y="129"/>
                    <a:pt x="6999" y="1"/>
                    <a:pt x="6678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8"/>
            <p:cNvSpPr/>
            <p:nvPr/>
          </p:nvSpPr>
          <p:spPr>
            <a:xfrm>
              <a:off x="2701525" y="2972975"/>
              <a:ext cx="334225" cy="435800"/>
            </a:xfrm>
            <a:custGeom>
              <a:avLst/>
              <a:gdLst/>
              <a:ahLst/>
              <a:cxnLst/>
              <a:rect l="l" t="t" r="r" b="b"/>
              <a:pathLst>
                <a:path w="13369" h="17432" extrusionOk="0">
                  <a:moveTo>
                    <a:pt x="6590" y="1"/>
                  </a:moveTo>
                  <a:cubicBezTo>
                    <a:pt x="6245" y="1"/>
                    <a:pt x="5967" y="155"/>
                    <a:pt x="5626" y="341"/>
                  </a:cubicBezTo>
                  <a:cubicBezTo>
                    <a:pt x="5021" y="644"/>
                    <a:pt x="1997" y="2216"/>
                    <a:pt x="787" y="2821"/>
                  </a:cubicBezTo>
                  <a:cubicBezTo>
                    <a:pt x="61" y="3184"/>
                    <a:pt x="1" y="3789"/>
                    <a:pt x="1" y="4817"/>
                  </a:cubicBezTo>
                  <a:cubicBezTo>
                    <a:pt x="1" y="4817"/>
                    <a:pt x="1" y="11592"/>
                    <a:pt x="1" y="13286"/>
                  </a:cubicBezTo>
                  <a:cubicBezTo>
                    <a:pt x="1" y="14374"/>
                    <a:pt x="666" y="14495"/>
                    <a:pt x="1271" y="14858"/>
                  </a:cubicBezTo>
                  <a:cubicBezTo>
                    <a:pt x="1876" y="15282"/>
                    <a:pt x="4295" y="16431"/>
                    <a:pt x="5566" y="17157"/>
                  </a:cubicBezTo>
                  <a:cubicBezTo>
                    <a:pt x="5938" y="17356"/>
                    <a:pt x="6280" y="17432"/>
                    <a:pt x="6596" y="17432"/>
                  </a:cubicBezTo>
                  <a:cubicBezTo>
                    <a:pt x="7049" y="17432"/>
                    <a:pt x="7447" y="17275"/>
                    <a:pt x="7804" y="17096"/>
                  </a:cubicBezTo>
                  <a:lnTo>
                    <a:pt x="12461" y="14858"/>
                  </a:lnTo>
                  <a:cubicBezTo>
                    <a:pt x="13369" y="14435"/>
                    <a:pt x="13308" y="14133"/>
                    <a:pt x="13187" y="13346"/>
                  </a:cubicBezTo>
                  <a:cubicBezTo>
                    <a:pt x="13127" y="12560"/>
                    <a:pt x="13308" y="4575"/>
                    <a:pt x="13187" y="3910"/>
                  </a:cubicBezTo>
                  <a:cubicBezTo>
                    <a:pt x="13127" y="3245"/>
                    <a:pt x="13187" y="3184"/>
                    <a:pt x="12764" y="2942"/>
                  </a:cubicBezTo>
                  <a:cubicBezTo>
                    <a:pt x="12340" y="2640"/>
                    <a:pt x="9013" y="1309"/>
                    <a:pt x="7864" y="523"/>
                  </a:cubicBezTo>
                  <a:cubicBezTo>
                    <a:pt x="7304" y="140"/>
                    <a:pt x="6917" y="1"/>
                    <a:pt x="6590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8"/>
            <p:cNvSpPr/>
            <p:nvPr/>
          </p:nvSpPr>
          <p:spPr>
            <a:xfrm>
              <a:off x="2701525" y="2974300"/>
              <a:ext cx="334225" cy="432975"/>
            </a:xfrm>
            <a:custGeom>
              <a:avLst/>
              <a:gdLst/>
              <a:ahLst/>
              <a:cxnLst/>
              <a:rect l="l" t="t" r="r" b="b"/>
              <a:pathLst>
                <a:path w="13369" h="17319" extrusionOk="0">
                  <a:moveTo>
                    <a:pt x="6571" y="1"/>
                  </a:moveTo>
                  <a:cubicBezTo>
                    <a:pt x="6246" y="1"/>
                    <a:pt x="5989" y="137"/>
                    <a:pt x="5687" y="288"/>
                  </a:cubicBezTo>
                  <a:cubicBezTo>
                    <a:pt x="5021" y="651"/>
                    <a:pt x="1997" y="2163"/>
                    <a:pt x="847" y="2768"/>
                  </a:cubicBezTo>
                  <a:cubicBezTo>
                    <a:pt x="61" y="3192"/>
                    <a:pt x="1" y="3736"/>
                    <a:pt x="1" y="4764"/>
                  </a:cubicBezTo>
                  <a:lnTo>
                    <a:pt x="1" y="13233"/>
                  </a:lnTo>
                  <a:cubicBezTo>
                    <a:pt x="1" y="14321"/>
                    <a:pt x="666" y="14382"/>
                    <a:pt x="1271" y="14805"/>
                  </a:cubicBezTo>
                  <a:cubicBezTo>
                    <a:pt x="1876" y="15229"/>
                    <a:pt x="4295" y="16378"/>
                    <a:pt x="5566" y="17043"/>
                  </a:cubicBezTo>
                  <a:cubicBezTo>
                    <a:pt x="5938" y="17242"/>
                    <a:pt x="6280" y="17318"/>
                    <a:pt x="6596" y="17318"/>
                  </a:cubicBezTo>
                  <a:cubicBezTo>
                    <a:pt x="7049" y="17318"/>
                    <a:pt x="7447" y="17161"/>
                    <a:pt x="7804" y="16983"/>
                  </a:cubicBezTo>
                  <a:lnTo>
                    <a:pt x="12401" y="14805"/>
                  </a:lnTo>
                  <a:cubicBezTo>
                    <a:pt x="13369" y="14321"/>
                    <a:pt x="13248" y="14080"/>
                    <a:pt x="13187" y="13293"/>
                  </a:cubicBezTo>
                  <a:cubicBezTo>
                    <a:pt x="13127" y="12507"/>
                    <a:pt x="13248" y="4522"/>
                    <a:pt x="13187" y="3857"/>
                  </a:cubicBezTo>
                  <a:cubicBezTo>
                    <a:pt x="13127" y="3252"/>
                    <a:pt x="13187" y="3131"/>
                    <a:pt x="12703" y="2889"/>
                  </a:cubicBezTo>
                  <a:cubicBezTo>
                    <a:pt x="12280" y="2647"/>
                    <a:pt x="9013" y="1316"/>
                    <a:pt x="7864" y="530"/>
                  </a:cubicBezTo>
                  <a:cubicBezTo>
                    <a:pt x="7289" y="137"/>
                    <a:pt x="6896" y="1"/>
                    <a:pt x="6571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8"/>
            <p:cNvSpPr/>
            <p:nvPr/>
          </p:nvSpPr>
          <p:spPr>
            <a:xfrm>
              <a:off x="2701525" y="2975025"/>
              <a:ext cx="332725" cy="431075"/>
            </a:xfrm>
            <a:custGeom>
              <a:avLst/>
              <a:gdLst/>
              <a:ahLst/>
              <a:cxnLst/>
              <a:rect l="l" t="t" r="r" b="b"/>
              <a:pathLst>
                <a:path w="13309" h="17243" extrusionOk="0">
                  <a:moveTo>
                    <a:pt x="6625" y="1"/>
                  </a:moveTo>
                  <a:cubicBezTo>
                    <a:pt x="6274" y="1"/>
                    <a:pt x="6005" y="160"/>
                    <a:pt x="5687" y="320"/>
                  </a:cubicBezTo>
                  <a:cubicBezTo>
                    <a:pt x="5082" y="622"/>
                    <a:pt x="1997" y="2195"/>
                    <a:pt x="847" y="2800"/>
                  </a:cubicBezTo>
                  <a:cubicBezTo>
                    <a:pt x="122" y="3163"/>
                    <a:pt x="1" y="3767"/>
                    <a:pt x="1" y="4796"/>
                  </a:cubicBezTo>
                  <a:cubicBezTo>
                    <a:pt x="1" y="4796"/>
                    <a:pt x="1" y="11510"/>
                    <a:pt x="1" y="13204"/>
                  </a:cubicBezTo>
                  <a:cubicBezTo>
                    <a:pt x="1" y="14292"/>
                    <a:pt x="726" y="14353"/>
                    <a:pt x="1271" y="14776"/>
                  </a:cubicBezTo>
                  <a:cubicBezTo>
                    <a:pt x="1876" y="15139"/>
                    <a:pt x="4295" y="16289"/>
                    <a:pt x="5566" y="17014"/>
                  </a:cubicBezTo>
                  <a:cubicBezTo>
                    <a:pt x="5916" y="17178"/>
                    <a:pt x="6239" y="17242"/>
                    <a:pt x="6538" y="17242"/>
                  </a:cubicBezTo>
                  <a:cubicBezTo>
                    <a:pt x="7015" y="17242"/>
                    <a:pt x="7432" y="17079"/>
                    <a:pt x="7804" y="16894"/>
                  </a:cubicBezTo>
                  <a:lnTo>
                    <a:pt x="12401" y="14716"/>
                  </a:lnTo>
                  <a:cubicBezTo>
                    <a:pt x="13308" y="14292"/>
                    <a:pt x="13248" y="13990"/>
                    <a:pt x="13187" y="13204"/>
                  </a:cubicBezTo>
                  <a:cubicBezTo>
                    <a:pt x="13066" y="12417"/>
                    <a:pt x="13248" y="4554"/>
                    <a:pt x="13187" y="3888"/>
                  </a:cubicBezTo>
                  <a:cubicBezTo>
                    <a:pt x="13066" y="3223"/>
                    <a:pt x="13127" y="3163"/>
                    <a:pt x="12703" y="2860"/>
                  </a:cubicBezTo>
                  <a:cubicBezTo>
                    <a:pt x="12280" y="2618"/>
                    <a:pt x="9013" y="1287"/>
                    <a:pt x="7864" y="501"/>
                  </a:cubicBezTo>
                  <a:cubicBezTo>
                    <a:pt x="7321" y="129"/>
                    <a:pt x="6939" y="1"/>
                    <a:pt x="6625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8"/>
            <p:cNvSpPr/>
            <p:nvPr/>
          </p:nvSpPr>
          <p:spPr>
            <a:xfrm>
              <a:off x="2703050" y="2976000"/>
              <a:ext cx="331200" cy="429750"/>
            </a:xfrm>
            <a:custGeom>
              <a:avLst/>
              <a:gdLst/>
              <a:ahLst/>
              <a:cxnLst/>
              <a:rect l="l" t="t" r="r" b="b"/>
              <a:pathLst>
                <a:path w="13248" h="17190" extrusionOk="0">
                  <a:moveTo>
                    <a:pt x="6536" y="1"/>
                  </a:moveTo>
                  <a:cubicBezTo>
                    <a:pt x="6198" y="1"/>
                    <a:pt x="5936" y="155"/>
                    <a:pt x="5626" y="341"/>
                  </a:cubicBezTo>
                  <a:cubicBezTo>
                    <a:pt x="5021" y="644"/>
                    <a:pt x="1996" y="2156"/>
                    <a:pt x="786" y="2761"/>
                  </a:cubicBezTo>
                  <a:cubicBezTo>
                    <a:pt x="61" y="3124"/>
                    <a:pt x="0" y="3728"/>
                    <a:pt x="0" y="4757"/>
                  </a:cubicBezTo>
                  <a:cubicBezTo>
                    <a:pt x="0" y="4757"/>
                    <a:pt x="0" y="11471"/>
                    <a:pt x="0" y="13104"/>
                  </a:cubicBezTo>
                  <a:cubicBezTo>
                    <a:pt x="0" y="14193"/>
                    <a:pt x="665" y="14314"/>
                    <a:pt x="1270" y="14677"/>
                  </a:cubicBezTo>
                  <a:cubicBezTo>
                    <a:pt x="1875" y="15100"/>
                    <a:pt x="4234" y="16250"/>
                    <a:pt x="5505" y="16915"/>
                  </a:cubicBezTo>
                  <a:cubicBezTo>
                    <a:pt x="5877" y="17114"/>
                    <a:pt x="6219" y="17190"/>
                    <a:pt x="6535" y="17190"/>
                  </a:cubicBezTo>
                  <a:cubicBezTo>
                    <a:pt x="6988" y="17190"/>
                    <a:pt x="7386" y="17033"/>
                    <a:pt x="7743" y="16855"/>
                  </a:cubicBezTo>
                  <a:lnTo>
                    <a:pt x="12279" y="14677"/>
                  </a:lnTo>
                  <a:cubicBezTo>
                    <a:pt x="13247" y="14193"/>
                    <a:pt x="13126" y="13951"/>
                    <a:pt x="13066" y="13165"/>
                  </a:cubicBezTo>
                  <a:cubicBezTo>
                    <a:pt x="13005" y="12378"/>
                    <a:pt x="13126" y="4515"/>
                    <a:pt x="13066" y="3849"/>
                  </a:cubicBezTo>
                  <a:cubicBezTo>
                    <a:pt x="13005" y="3184"/>
                    <a:pt x="13066" y="3124"/>
                    <a:pt x="12582" y="2882"/>
                  </a:cubicBezTo>
                  <a:cubicBezTo>
                    <a:pt x="12158" y="2640"/>
                    <a:pt x="8952" y="1309"/>
                    <a:pt x="7803" y="523"/>
                  </a:cubicBezTo>
                  <a:cubicBezTo>
                    <a:pt x="7243" y="140"/>
                    <a:pt x="6856" y="1"/>
                    <a:pt x="653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8"/>
            <p:cNvSpPr/>
            <p:nvPr/>
          </p:nvSpPr>
          <p:spPr>
            <a:xfrm>
              <a:off x="2703050" y="2977125"/>
              <a:ext cx="329675" cy="427125"/>
            </a:xfrm>
            <a:custGeom>
              <a:avLst/>
              <a:gdLst/>
              <a:ahLst/>
              <a:cxnLst/>
              <a:rect l="l" t="t" r="r" b="b"/>
              <a:pathLst>
                <a:path w="13187" h="17085" extrusionOk="0">
                  <a:moveTo>
                    <a:pt x="6539" y="1"/>
                  </a:moveTo>
                  <a:cubicBezTo>
                    <a:pt x="6200" y="1"/>
                    <a:pt x="5937" y="140"/>
                    <a:pt x="5626" y="296"/>
                  </a:cubicBezTo>
                  <a:cubicBezTo>
                    <a:pt x="5021" y="599"/>
                    <a:pt x="1996" y="2111"/>
                    <a:pt x="847" y="2716"/>
                  </a:cubicBezTo>
                  <a:cubicBezTo>
                    <a:pt x="121" y="3139"/>
                    <a:pt x="0" y="3683"/>
                    <a:pt x="0" y="4712"/>
                  </a:cubicBezTo>
                  <a:lnTo>
                    <a:pt x="0" y="13059"/>
                  </a:lnTo>
                  <a:cubicBezTo>
                    <a:pt x="0" y="14148"/>
                    <a:pt x="665" y="14208"/>
                    <a:pt x="1270" y="14632"/>
                  </a:cubicBezTo>
                  <a:cubicBezTo>
                    <a:pt x="1875" y="14995"/>
                    <a:pt x="4234" y="16144"/>
                    <a:pt x="5505" y="16810"/>
                  </a:cubicBezTo>
                  <a:cubicBezTo>
                    <a:pt x="5877" y="17008"/>
                    <a:pt x="6219" y="17085"/>
                    <a:pt x="6535" y="17085"/>
                  </a:cubicBezTo>
                  <a:cubicBezTo>
                    <a:pt x="6988" y="17085"/>
                    <a:pt x="7386" y="16927"/>
                    <a:pt x="7743" y="16749"/>
                  </a:cubicBezTo>
                  <a:lnTo>
                    <a:pt x="12279" y="14571"/>
                  </a:lnTo>
                  <a:cubicBezTo>
                    <a:pt x="13187" y="14148"/>
                    <a:pt x="13126" y="13906"/>
                    <a:pt x="13066" y="13120"/>
                  </a:cubicBezTo>
                  <a:cubicBezTo>
                    <a:pt x="12945" y="12333"/>
                    <a:pt x="13126" y="4470"/>
                    <a:pt x="13066" y="3804"/>
                  </a:cubicBezTo>
                  <a:cubicBezTo>
                    <a:pt x="12945" y="3200"/>
                    <a:pt x="13005" y="3079"/>
                    <a:pt x="12582" y="2837"/>
                  </a:cubicBezTo>
                  <a:cubicBezTo>
                    <a:pt x="12158" y="2595"/>
                    <a:pt x="8952" y="1264"/>
                    <a:pt x="7803" y="478"/>
                  </a:cubicBezTo>
                  <a:cubicBezTo>
                    <a:pt x="7245" y="125"/>
                    <a:pt x="6858" y="1"/>
                    <a:pt x="6539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8"/>
            <p:cNvSpPr/>
            <p:nvPr/>
          </p:nvSpPr>
          <p:spPr>
            <a:xfrm>
              <a:off x="2704550" y="2977525"/>
              <a:ext cx="328175" cy="426075"/>
            </a:xfrm>
            <a:custGeom>
              <a:avLst/>
              <a:gdLst/>
              <a:ahLst/>
              <a:cxnLst/>
              <a:rect l="l" t="t" r="r" b="b"/>
              <a:pathLst>
                <a:path w="13127" h="17043" extrusionOk="0">
                  <a:moveTo>
                    <a:pt x="6476" y="0"/>
                  </a:moveTo>
                  <a:cubicBezTo>
                    <a:pt x="6138" y="0"/>
                    <a:pt x="5876" y="154"/>
                    <a:pt x="5566" y="341"/>
                  </a:cubicBezTo>
                  <a:cubicBezTo>
                    <a:pt x="4961" y="643"/>
                    <a:pt x="1936" y="2155"/>
                    <a:pt x="787" y="2760"/>
                  </a:cubicBezTo>
                  <a:cubicBezTo>
                    <a:pt x="61" y="3123"/>
                    <a:pt x="1" y="3728"/>
                    <a:pt x="1" y="4696"/>
                  </a:cubicBezTo>
                  <a:lnTo>
                    <a:pt x="1" y="13043"/>
                  </a:lnTo>
                  <a:cubicBezTo>
                    <a:pt x="1" y="14072"/>
                    <a:pt x="666" y="14192"/>
                    <a:pt x="1271" y="14555"/>
                  </a:cubicBezTo>
                  <a:cubicBezTo>
                    <a:pt x="1815" y="14979"/>
                    <a:pt x="4235" y="16128"/>
                    <a:pt x="5505" y="16794"/>
                  </a:cubicBezTo>
                  <a:cubicBezTo>
                    <a:pt x="5861" y="16972"/>
                    <a:pt x="6196" y="17043"/>
                    <a:pt x="6505" y="17043"/>
                  </a:cubicBezTo>
                  <a:cubicBezTo>
                    <a:pt x="6931" y="17043"/>
                    <a:pt x="7307" y="16908"/>
                    <a:pt x="7622" y="16733"/>
                  </a:cubicBezTo>
                  <a:lnTo>
                    <a:pt x="12159" y="14555"/>
                  </a:lnTo>
                  <a:cubicBezTo>
                    <a:pt x="13127" y="14132"/>
                    <a:pt x="13006" y="13830"/>
                    <a:pt x="12945" y="13043"/>
                  </a:cubicBezTo>
                  <a:cubicBezTo>
                    <a:pt x="12885" y="12257"/>
                    <a:pt x="13006" y="4514"/>
                    <a:pt x="12945" y="3849"/>
                  </a:cubicBezTo>
                  <a:cubicBezTo>
                    <a:pt x="12885" y="3184"/>
                    <a:pt x="12945" y="3123"/>
                    <a:pt x="12522" y="2881"/>
                  </a:cubicBezTo>
                  <a:cubicBezTo>
                    <a:pt x="12038" y="2639"/>
                    <a:pt x="8832" y="1308"/>
                    <a:pt x="7743" y="522"/>
                  </a:cubicBezTo>
                  <a:cubicBezTo>
                    <a:pt x="7183" y="139"/>
                    <a:pt x="6796" y="0"/>
                    <a:pt x="6476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8"/>
            <p:cNvSpPr/>
            <p:nvPr/>
          </p:nvSpPr>
          <p:spPr>
            <a:xfrm>
              <a:off x="2704550" y="2978850"/>
              <a:ext cx="326675" cy="423900"/>
            </a:xfrm>
            <a:custGeom>
              <a:avLst/>
              <a:gdLst/>
              <a:ahLst/>
              <a:cxnLst/>
              <a:rect l="l" t="t" r="r" b="b"/>
              <a:pathLst>
                <a:path w="13067" h="16956" extrusionOk="0">
                  <a:moveTo>
                    <a:pt x="6450" y="0"/>
                  </a:moveTo>
                  <a:cubicBezTo>
                    <a:pt x="6125" y="0"/>
                    <a:pt x="5868" y="136"/>
                    <a:pt x="5566" y="288"/>
                  </a:cubicBezTo>
                  <a:cubicBezTo>
                    <a:pt x="4961" y="650"/>
                    <a:pt x="1997" y="2102"/>
                    <a:pt x="847" y="2707"/>
                  </a:cubicBezTo>
                  <a:cubicBezTo>
                    <a:pt x="122" y="3070"/>
                    <a:pt x="1" y="3675"/>
                    <a:pt x="1" y="4703"/>
                  </a:cubicBezTo>
                  <a:lnTo>
                    <a:pt x="1" y="12930"/>
                  </a:lnTo>
                  <a:cubicBezTo>
                    <a:pt x="1" y="14019"/>
                    <a:pt x="666" y="14079"/>
                    <a:pt x="1271" y="14502"/>
                  </a:cubicBezTo>
                  <a:cubicBezTo>
                    <a:pt x="1876" y="14865"/>
                    <a:pt x="4235" y="16015"/>
                    <a:pt x="5505" y="16680"/>
                  </a:cubicBezTo>
                  <a:cubicBezTo>
                    <a:pt x="5853" y="16879"/>
                    <a:pt x="6170" y="16955"/>
                    <a:pt x="6465" y="16955"/>
                  </a:cubicBezTo>
                  <a:cubicBezTo>
                    <a:pt x="6888" y="16955"/>
                    <a:pt x="7266" y="16798"/>
                    <a:pt x="7622" y="16620"/>
                  </a:cubicBezTo>
                  <a:lnTo>
                    <a:pt x="12159" y="14442"/>
                  </a:lnTo>
                  <a:cubicBezTo>
                    <a:pt x="13066" y="14019"/>
                    <a:pt x="13006" y="13777"/>
                    <a:pt x="12945" y="12990"/>
                  </a:cubicBezTo>
                  <a:cubicBezTo>
                    <a:pt x="12824" y="12204"/>
                    <a:pt x="13006" y="4461"/>
                    <a:pt x="12945" y="3796"/>
                  </a:cubicBezTo>
                  <a:cubicBezTo>
                    <a:pt x="12824" y="3131"/>
                    <a:pt x="12885" y="3070"/>
                    <a:pt x="12461" y="2828"/>
                  </a:cubicBezTo>
                  <a:cubicBezTo>
                    <a:pt x="12038" y="2586"/>
                    <a:pt x="8832" y="1255"/>
                    <a:pt x="7743" y="530"/>
                  </a:cubicBezTo>
                  <a:cubicBezTo>
                    <a:pt x="7168" y="136"/>
                    <a:pt x="6775" y="0"/>
                    <a:pt x="6450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8"/>
            <p:cNvSpPr/>
            <p:nvPr/>
          </p:nvSpPr>
          <p:spPr>
            <a:xfrm>
              <a:off x="2706075" y="2979575"/>
              <a:ext cx="325150" cy="421975"/>
            </a:xfrm>
            <a:custGeom>
              <a:avLst/>
              <a:gdLst/>
              <a:ahLst/>
              <a:cxnLst/>
              <a:rect l="l" t="t" r="r" b="b"/>
              <a:pathLst>
                <a:path w="13006" h="16879" extrusionOk="0">
                  <a:moveTo>
                    <a:pt x="6443" y="0"/>
                  </a:moveTo>
                  <a:cubicBezTo>
                    <a:pt x="6092" y="0"/>
                    <a:pt x="5823" y="160"/>
                    <a:pt x="5505" y="319"/>
                  </a:cubicBezTo>
                  <a:cubicBezTo>
                    <a:pt x="4900" y="621"/>
                    <a:pt x="1936" y="2134"/>
                    <a:pt x="786" y="2739"/>
                  </a:cubicBezTo>
                  <a:cubicBezTo>
                    <a:pt x="61" y="3102"/>
                    <a:pt x="0" y="3646"/>
                    <a:pt x="0" y="4674"/>
                  </a:cubicBezTo>
                  <a:lnTo>
                    <a:pt x="0" y="12901"/>
                  </a:lnTo>
                  <a:cubicBezTo>
                    <a:pt x="0" y="13990"/>
                    <a:pt x="665" y="14050"/>
                    <a:pt x="1210" y="14413"/>
                  </a:cubicBezTo>
                  <a:cubicBezTo>
                    <a:pt x="1815" y="14836"/>
                    <a:pt x="4174" y="15986"/>
                    <a:pt x="5444" y="16651"/>
                  </a:cubicBezTo>
                  <a:cubicBezTo>
                    <a:pt x="5771" y="16814"/>
                    <a:pt x="6071" y="16879"/>
                    <a:pt x="6350" y="16879"/>
                  </a:cubicBezTo>
                  <a:cubicBezTo>
                    <a:pt x="6795" y="16879"/>
                    <a:pt x="7190" y="16716"/>
                    <a:pt x="7561" y="16530"/>
                  </a:cubicBezTo>
                  <a:lnTo>
                    <a:pt x="12098" y="14413"/>
                  </a:lnTo>
                  <a:cubicBezTo>
                    <a:pt x="13005" y="13990"/>
                    <a:pt x="12884" y="13687"/>
                    <a:pt x="12824" y="12961"/>
                  </a:cubicBezTo>
                  <a:cubicBezTo>
                    <a:pt x="12763" y="12175"/>
                    <a:pt x="12884" y="4432"/>
                    <a:pt x="12824" y="3827"/>
                  </a:cubicBezTo>
                  <a:cubicBezTo>
                    <a:pt x="12763" y="3162"/>
                    <a:pt x="12824" y="3102"/>
                    <a:pt x="12400" y="2860"/>
                  </a:cubicBezTo>
                  <a:cubicBezTo>
                    <a:pt x="11977" y="2557"/>
                    <a:pt x="8771" y="1287"/>
                    <a:pt x="7682" y="501"/>
                  </a:cubicBezTo>
                  <a:cubicBezTo>
                    <a:pt x="7139" y="129"/>
                    <a:pt x="6757" y="0"/>
                    <a:pt x="6443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8"/>
            <p:cNvSpPr/>
            <p:nvPr/>
          </p:nvSpPr>
          <p:spPr>
            <a:xfrm>
              <a:off x="2706075" y="2980525"/>
              <a:ext cx="323625" cy="420700"/>
            </a:xfrm>
            <a:custGeom>
              <a:avLst/>
              <a:gdLst/>
              <a:ahLst/>
              <a:cxnLst/>
              <a:rect l="l" t="t" r="r" b="b"/>
              <a:pathLst>
                <a:path w="12945" h="16828" extrusionOk="0">
                  <a:moveTo>
                    <a:pt x="6407" y="1"/>
                  </a:moveTo>
                  <a:cubicBezTo>
                    <a:pt x="6077" y="1"/>
                    <a:pt x="5815" y="155"/>
                    <a:pt x="5505" y="342"/>
                  </a:cubicBezTo>
                  <a:cubicBezTo>
                    <a:pt x="4900" y="644"/>
                    <a:pt x="1936" y="2096"/>
                    <a:pt x="786" y="2701"/>
                  </a:cubicBezTo>
                  <a:cubicBezTo>
                    <a:pt x="61" y="3064"/>
                    <a:pt x="0" y="3668"/>
                    <a:pt x="0" y="4636"/>
                  </a:cubicBezTo>
                  <a:cubicBezTo>
                    <a:pt x="0" y="4636"/>
                    <a:pt x="0" y="11169"/>
                    <a:pt x="0" y="12863"/>
                  </a:cubicBezTo>
                  <a:cubicBezTo>
                    <a:pt x="0" y="13891"/>
                    <a:pt x="665" y="13952"/>
                    <a:pt x="1270" y="14375"/>
                  </a:cubicBezTo>
                  <a:cubicBezTo>
                    <a:pt x="1815" y="14738"/>
                    <a:pt x="4174" y="15887"/>
                    <a:pt x="5444" y="16553"/>
                  </a:cubicBezTo>
                  <a:cubicBezTo>
                    <a:pt x="5792" y="16751"/>
                    <a:pt x="6109" y="16828"/>
                    <a:pt x="6404" y="16828"/>
                  </a:cubicBezTo>
                  <a:cubicBezTo>
                    <a:pt x="6827" y="16828"/>
                    <a:pt x="7205" y="16670"/>
                    <a:pt x="7561" y="16492"/>
                  </a:cubicBezTo>
                  <a:lnTo>
                    <a:pt x="12037" y="14314"/>
                  </a:lnTo>
                  <a:cubicBezTo>
                    <a:pt x="12945" y="13891"/>
                    <a:pt x="12884" y="13649"/>
                    <a:pt x="12824" y="12863"/>
                  </a:cubicBezTo>
                  <a:cubicBezTo>
                    <a:pt x="12703" y="12137"/>
                    <a:pt x="12884" y="4394"/>
                    <a:pt x="12824" y="3789"/>
                  </a:cubicBezTo>
                  <a:cubicBezTo>
                    <a:pt x="12703" y="3124"/>
                    <a:pt x="12763" y="3064"/>
                    <a:pt x="12340" y="2822"/>
                  </a:cubicBezTo>
                  <a:cubicBezTo>
                    <a:pt x="11916" y="2580"/>
                    <a:pt x="8771" y="1249"/>
                    <a:pt x="7622" y="523"/>
                  </a:cubicBezTo>
                  <a:cubicBezTo>
                    <a:pt x="7091" y="140"/>
                    <a:pt x="6719" y="1"/>
                    <a:pt x="6407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8"/>
            <p:cNvSpPr/>
            <p:nvPr/>
          </p:nvSpPr>
          <p:spPr>
            <a:xfrm>
              <a:off x="2707575" y="2981675"/>
              <a:ext cx="322125" cy="418050"/>
            </a:xfrm>
            <a:custGeom>
              <a:avLst/>
              <a:gdLst/>
              <a:ahLst/>
              <a:cxnLst/>
              <a:rect l="l" t="t" r="r" b="b"/>
              <a:pathLst>
                <a:path w="12885" h="16722" extrusionOk="0">
                  <a:moveTo>
                    <a:pt x="6349" y="0"/>
                  </a:moveTo>
                  <a:cubicBezTo>
                    <a:pt x="6019" y="0"/>
                    <a:pt x="5756" y="140"/>
                    <a:pt x="5445" y="296"/>
                  </a:cubicBezTo>
                  <a:cubicBezTo>
                    <a:pt x="4840" y="598"/>
                    <a:pt x="1936" y="2110"/>
                    <a:pt x="787" y="2655"/>
                  </a:cubicBezTo>
                  <a:cubicBezTo>
                    <a:pt x="61" y="3078"/>
                    <a:pt x="1" y="3622"/>
                    <a:pt x="1" y="4651"/>
                  </a:cubicBezTo>
                  <a:cubicBezTo>
                    <a:pt x="1" y="4651"/>
                    <a:pt x="1" y="11123"/>
                    <a:pt x="1" y="12756"/>
                  </a:cubicBezTo>
                  <a:cubicBezTo>
                    <a:pt x="1" y="13845"/>
                    <a:pt x="605" y="13906"/>
                    <a:pt x="1210" y="14329"/>
                  </a:cubicBezTo>
                  <a:cubicBezTo>
                    <a:pt x="1815" y="14692"/>
                    <a:pt x="4114" y="15841"/>
                    <a:pt x="5384" y="16446"/>
                  </a:cubicBezTo>
                  <a:cubicBezTo>
                    <a:pt x="5732" y="16645"/>
                    <a:pt x="6049" y="16721"/>
                    <a:pt x="6344" y="16721"/>
                  </a:cubicBezTo>
                  <a:cubicBezTo>
                    <a:pt x="6767" y="16721"/>
                    <a:pt x="7145" y="16564"/>
                    <a:pt x="7501" y="16386"/>
                  </a:cubicBezTo>
                  <a:lnTo>
                    <a:pt x="11977" y="14268"/>
                  </a:lnTo>
                  <a:cubicBezTo>
                    <a:pt x="12885" y="13845"/>
                    <a:pt x="12764" y="13603"/>
                    <a:pt x="12703" y="12817"/>
                  </a:cubicBezTo>
                  <a:cubicBezTo>
                    <a:pt x="12643" y="12030"/>
                    <a:pt x="12764" y="4409"/>
                    <a:pt x="12703" y="3743"/>
                  </a:cubicBezTo>
                  <a:cubicBezTo>
                    <a:pt x="12643" y="3139"/>
                    <a:pt x="12703" y="3018"/>
                    <a:pt x="12280" y="2776"/>
                  </a:cubicBezTo>
                  <a:cubicBezTo>
                    <a:pt x="11856" y="2534"/>
                    <a:pt x="8711" y="1263"/>
                    <a:pt x="7562" y="477"/>
                  </a:cubicBezTo>
                  <a:cubicBezTo>
                    <a:pt x="7033" y="125"/>
                    <a:pt x="6661" y="0"/>
                    <a:pt x="6349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8"/>
            <p:cNvSpPr/>
            <p:nvPr/>
          </p:nvSpPr>
          <p:spPr>
            <a:xfrm>
              <a:off x="2707575" y="2982600"/>
              <a:ext cx="320625" cy="416475"/>
            </a:xfrm>
            <a:custGeom>
              <a:avLst/>
              <a:gdLst/>
              <a:ahLst/>
              <a:cxnLst/>
              <a:rect l="l" t="t" r="r" b="b"/>
              <a:pathLst>
                <a:path w="12825" h="16659" extrusionOk="0">
                  <a:moveTo>
                    <a:pt x="6374" y="0"/>
                  </a:moveTo>
                  <a:cubicBezTo>
                    <a:pt x="6032" y="0"/>
                    <a:pt x="5763" y="160"/>
                    <a:pt x="5445" y="319"/>
                  </a:cubicBezTo>
                  <a:cubicBezTo>
                    <a:pt x="4840" y="621"/>
                    <a:pt x="1936" y="2073"/>
                    <a:pt x="787" y="2678"/>
                  </a:cubicBezTo>
                  <a:cubicBezTo>
                    <a:pt x="61" y="3041"/>
                    <a:pt x="1" y="3585"/>
                    <a:pt x="1" y="4614"/>
                  </a:cubicBezTo>
                  <a:lnTo>
                    <a:pt x="1" y="12719"/>
                  </a:lnTo>
                  <a:cubicBezTo>
                    <a:pt x="1" y="13748"/>
                    <a:pt x="666" y="13869"/>
                    <a:pt x="1210" y="14231"/>
                  </a:cubicBezTo>
                  <a:cubicBezTo>
                    <a:pt x="1815" y="14594"/>
                    <a:pt x="4114" y="15744"/>
                    <a:pt x="5384" y="16409"/>
                  </a:cubicBezTo>
                  <a:cubicBezTo>
                    <a:pt x="5740" y="16587"/>
                    <a:pt x="6065" y="16658"/>
                    <a:pt x="6366" y="16658"/>
                  </a:cubicBezTo>
                  <a:cubicBezTo>
                    <a:pt x="6780" y="16658"/>
                    <a:pt x="7151" y="16524"/>
                    <a:pt x="7501" y="16349"/>
                  </a:cubicBezTo>
                  <a:lnTo>
                    <a:pt x="11917" y="14231"/>
                  </a:lnTo>
                  <a:cubicBezTo>
                    <a:pt x="12824" y="13808"/>
                    <a:pt x="12764" y="13506"/>
                    <a:pt x="12703" y="12780"/>
                  </a:cubicBezTo>
                  <a:cubicBezTo>
                    <a:pt x="12582" y="11993"/>
                    <a:pt x="12764" y="4372"/>
                    <a:pt x="12703" y="3767"/>
                  </a:cubicBezTo>
                  <a:cubicBezTo>
                    <a:pt x="12582" y="3102"/>
                    <a:pt x="12643" y="3041"/>
                    <a:pt x="12219" y="2799"/>
                  </a:cubicBezTo>
                  <a:cubicBezTo>
                    <a:pt x="11796" y="2557"/>
                    <a:pt x="8650" y="1226"/>
                    <a:pt x="7562" y="500"/>
                  </a:cubicBezTo>
                  <a:cubicBezTo>
                    <a:pt x="7047" y="129"/>
                    <a:pt x="6681" y="0"/>
                    <a:pt x="6374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8"/>
            <p:cNvSpPr/>
            <p:nvPr/>
          </p:nvSpPr>
          <p:spPr>
            <a:xfrm>
              <a:off x="2709100" y="2983175"/>
              <a:ext cx="319100" cy="415025"/>
            </a:xfrm>
            <a:custGeom>
              <a:avLst/>
              <a:gdLst/>
              <a:ahLst/>
              <a:cxnLst/>
              <a:rect l="l" t="t" r="r" b="b"/>
              <a:pathLst>
                <a:path w="12764" h="16601" extrusionOk="0">
                  <a:moveTo>
                    <a:pt x="6288" y="1"/>
                  </a:moveTo>
                  <a:cubicBezTo>
                    <a:pt x="5958" y="1"/>
                    <a:pt x="5695" y="140"/>
                    <a:pt x="5384" y="296"/>
                  </a:cubicBezTo>
                  <a:cubicBezTo>
                    <a:pt x="4839" y="598"/>
                    <a:pt x="1875" y="2111"/>
                    <a:pt x="786" y="2655"/>
                  </a:cubicBezTo>
                  <a:cubicBezTo>
                    <a:pt x="61" y="3018"/>
                    <a:pt x="0" y="3623"/>
                    <a:pt x="0" y="4591"/>
                  </a:cubicBezTo>
                  <a:cubicBezTo>
                    <a:pt x="0" y="4591"/>
                    <a:pt x="0" y="11063"/>
                    <a:pt x="0" y="12696"/>
                  </a:cubicBezTo>
                  <a:cubicBezTo>
                    <a:pt x="0" y="13725"/>
                    <a:pt x="605" y="13785"/>
                    <a:pt x="1210" y="14208"/>
                  </a:cubicBezTo>
                  <a:cubicBezTo>
                    <a:pt x="1754" y="14571"/>
                    <a:pt x="4113" y="15660"/>
                    <a:pt x="5323" y="16326"/>
                  </a:cubicBezTo>
                  <a:cubicBezTo>
                    <a:pt x="5671" y="16524"/>
                    <a:pt x="5988" y="16601"/>
                    <a:pt x="6283" y="16601"/>
                  </a:cubicBezTo>
                  <a:cubicBezTo>
                    <a:pt x="6706" y="16601"/>
                    <a:pt x="7084" y="16443"/>
                    <a:pt x="7440" y="16265"/>
                  </a:cubicBezTo>
                  <a:lnTo>
                    <a:pt x="11856" y="14148"/>
                  </a:lnTo>
                  <a:cubicBezTo>
                    <a:pt x="12763" y="13725"/>
                    <a:pt x="12642" y="13483"/>
                    <a:pt x="12582" y="12696"/>
                  </a:cubicBezTo>
                  <a:cubicBezTo>
                    <a:pt x="12521" y="11970"/>
                    <a:pt x="12642" y="4349"/>
                    <a:pt x="12582" y="3744"/>
                  </a:cubicBezTo>
                  <a:cubicBezTo>
                    <a:pt x="12521" y="3079"/>
                    <a:pt x="12582" y="3018"/>
                    <a:pt x="12158" y="2776"/>
                  </a:cubicBezTo>
                  <a:cubicBezTo>
                    <a:pt x="11735" y="2534"/>
                    <a:pt x="8589" y="1264"/>
                    <a:pt x="7501" y="477"/>
                  </a:cubicBezTo>
                  <a:cubicBezTo>
                    <a:pt x="6972" y="125"/>
                    <a:pt x="6600" y="1"/>
                    <a:pt x="6288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8"/>
            <p:cNvSpPr/>
            <p:nvPr/>
          </p:nvSpPr>
          <p:spPr>
            <a:xfrm>
              <a:off x="2709100" y="2984700"/>
              <a:ext cx="317575" cy="412325"/>
            </a:xfrm>
            <a:custGeom>
              <a:avLst/>
              <a:gdLst/>
              <a:ahLst/>
              <a:cxnLst/>
              <a:rect l="l" t="t" r="r" b="b"/>
              <a:pathLst>
                <a:path w="12703" h="16493" extrusionOk="0">
                  <a:moveTo>
                    <a:pt x="6288" y="0"/>
                  </a:moveTo>
                  <a:cubicBezTo>
                    <a:pt x="5958" y="0"/>
                    <a:pt x="5695" y="140"/>
                    <a:pt x="5384" y="296"/>
                  </a:cubicBezTo>
                  <a:cubicBezTo>
                    <a:pt x="4839" y="598"/>
                    <a:pt x="1936" y="2050"/>
                    <a:pt x="786" y="2655"/>
                  </a:cubicBezTo>
                  <a:cubicBezTo>
                    <a:pt x="61" y="3018"/>
                    <a:pt x="0" y="3562"/>
                    <a:pt x="0" y="4530"/>
                  </a:cubicBezTo>
                  <a:lnTo>
                    <a:pt x="0" y="12575"/>
                  </a:lnTo>
                  <a:cubicBezTo>
                    <a:pt x="0" y="13664"/>
                    <a:pt x="665" y="13724"/>
                    <a:pt x="1210" y="14087"/>
                  </a:cubicBezTo>
                  <a:cubicBezTo>
                    <a:pt x="1815" y="14510"/>
                    <a:pt x="4113" y="15599"/>
                    <a:pt x="5323" y="16265"/>
                  </a:cubicBezTo>
                  <a:cubicBezTo>
                    <a:pt x="5650" y="16428"/>
                    <a:pt x="5950" y="16492"/>
                    <a:pt x="6229" y="16492"/>
                  </a:cubicBezTo>
                  <a:cubicBezTo>
                    <a:pt x="6674" y="16492"/>
                    <a:pt x="7069" y="16329"/>
                    <a:pt x="7440" y="16144"/>
                  </a:cubicBezTo>
                  <a:lnTo>
                    <a:pt x="11856" y="14087"/>
                  </a:lnTo>
                  <a:cubicBezTo>
                    <a:pt x="12703" y="13664"/>
                    <a:pt x="12642" y="13361"/>
                    <a:pt x="12582" y="12635"/>
                  </a:cubicBezTo>
                  <a:cubicBezTo>
                    <a:pt x="12521" y="11849"/>
                    <a:pt x="12642" y="4348"/>
                    <a:pt x="12582" y="3683"/>
                  </a:cubicBezTo>
                  <a:cubicBezTo>
                    <a:pt x="12521" y="3078"/>
                    <a:pt x="12521" y="3018"/>
                    <a:pt x="12098" y="2776"/>
                  </a:cubicBezTo>
                  <a:cubicBezTo>
                    <a:pt x="11735" y="2534"/>
                    <a:pt x="8589" y="1263"/>
                    <a:pt x="7501" y="477"/>
                  </a:cubicBezTo>
                  <a:cubicBezTo>
                    <a:pt x="6972" y="125"/>
                    <a:pt x="6600" y="0"/>
                    <a:pt x="6288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2710600" y="2985075"/>
              <a:ext cx="316075" cy="410975"/>
            </a:xfrm>
            <a:custGeom>
              <a:avLst/>
              <a:gdLst/>
              <a:ahLst/>
              <a:cxnLst/>
              <a:rect l="l" t="t" r="r" b="b"/>
              <a:pathLst>
                <a:path w="12643" h="16439" extrusionOk="0">
                  <a:moveTo>
                    <a:pt x="6226" y="0"/>
                  </a:moveTo>
                  <a:cubicBezTo>
                    <a:pt x="5896" y="0"/>
                    <a:pt x="5634" y="155"/>
                    <a:pt x="5324" y="341"/>
                  </a:cubicBezTo>
                  <a:cubicBezTo>
                    <a:pt x="4779" y="643"/>
                    <a:pt x="1876" y="2095"/>
                    <a:pt x="726" y="2640"/>
                  </a:cubicBezTo>
                  <a:cubicBezTo>
                    <a:pt x="61" y="3003"/>
                    <a:pt x="1" y="3547"/>
                    <a:pt x="1" y="4575"/>
                  </a:cubicBezTo>
                  <a:lnTo>
                    <a:pt x="1" y="12560"/>
                  </a:lnTo>
                  <a:cubicBezTo>
                    <a:pt x="1" y="13588"/>
                    <a:pt x="605" y="13649"/>
                    <a:pt x="1210" y="14072"/>
                  </a:cubicBezTo>
                  <a:cubicBezTo>
                    <a:pt x="1755" y="14435"/>
                    <a:pt x="4053" y="15524"/>
                    <a:pt x="5263" y="16189"/>
                  </a:cubicBezTo>
                  <a:cubicBezTo>
                    <a:pt x="5619" y="16367"/>
                    <a:pt x="5944" y="16438"/>
                    <a:pt x="6245" y="16438"/>
                  </a:cubicBezTo>
                  <a:cubicBezTo>
                    <a:pt x="6659" y="16438"/>
                    <a:pt x="7030" y="16304"/>
                    <a:pt x="7380" y="16129"/>
                  </a:cubicBezTo>
                  <a:lnTo>
                    <a:pt x="11735" y="14011"/>
                  </a:lnTo>
                  <a:cubicBezTo>
                    <a:pt x="12643" y="13588"/>
                    <a:pt x="12522" y="13346"/>
                    <a:pt x="12461" y="12620"/>
                  </a:cubicBezTo>
                  <a:cubicBezTo>
                    <a:pt x="12401" y="11834"/>
                    <a:pt x="12522" y="4333"/>
                    <a:pt x="12461" y="3728"/>
                  </a:cubicBezTo>
                  <a:cubicBezTo>
                    <a:pt x="12401" y="3063"/>
                    <a:pt x="12461" y="3003"/>
                    <a:pt x="12038" y="2761"/>
                  </a:cubicBezTo>
                  <a:cubicBezTo>
                    <a:pt x="11614" y="2519"/>
                    <a:pt x="8529" y="1248"/>
                    <a:pt x="7441" y="522"/>
                  </a:cubicBezTo>
                  <a:cubicBezTo>
                    <a:pt x="6910" y="140"/>
                    <a:pt x="6538" y="0"/>
                    <a:pt x="6226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2710600" y="2986200"/>
              <a:ext cx="314575" cy="408975"/>
            </a:xfrm>
            <a:custGeom>
              <a:avLst/>
              <a:gdLst/>
              <a:ahLst/>
              <a:cxnLst/>
              <a:rect l="l" t="t" r="r" b="b"/>
              <a:pathLst>
                <a:path w="12583" h="16359" extrusionOk="0">
                  <a:moveTo>
                    <a:pt x="6228" y="1"/>
                  </a:moveTo>
                  <a:cubicBezTo>
                    <a:pt x="5898" y="1"/>
                    <a:pt x="5635" y="140"/>
                    <a:pt x="5324" y="296"/>
                  </a:cubicBezTo>
                  <a:cubicBezTo>
                    <a:pt x="4779" y="598"/>
                    <a:pt x="1876" y="2050"/>
                    <a:pt x="787" y="2655"/>
                  </a:cubicBezTo>
                  <a:cubicBezTo>
                    <a:pt x="61" y="3018"/>
                    <a:pt x="1" y="3562"/>
                    <a:pt x="1" y="4530"/>
                  </a:cubicBezTo>
                  <a:cubicBezTo>
                    <a:pt x="1" y="4530"/>
                    <a:pt x="1" y="10882"/>
                    <a:pt x="1" y="12515"/>
                  </a:cubicBezTo>
                  <a:cubicBezTo>
                    <a:pt x="1" y="13543"/>
                    <a:pt x="666" y="13604"/>
                    <a:pt x="1210" y="13966"/>
                  </a:cubicBezTo>
                  <a:cubicBezTo>
                    <a:pt x="1755" y="14390"/>
                    <a:pt x="4053" y="15479"/>
                    <a:pt x="5263" y="16084"/>
                  </a:cubicBezTo>
                  <a:cubicBezTo>
                    <a:pt x="5611" y="16282"/>
                    <a:pt x="5928" y="16359"/>
                    <a:pt x="6223" y="16359"/>
                  </a:cubicBezTo>
                  <a:cubicBezTo>
                    <a:pt x="6646" y="16359"/>
                    <a:pt x="7024" y="16201"/>
                    <a:pt x="7380" y="16023"/>
                  </a:cubicBezTo>
                  <a:lnTo>
                    <a:pt x="11735" y="13966"/>
                  </a:lnTo>
                  <a:cubicBezTo>
                    <a:pt x="12582" y="13543"/>
                    <a:pt x="12522" y="13301"/>
                    <a:pt x="12461" y="12515"/>
                  </a:cubicBezTo>
                  <a:cubicBezTo>
                    <a:pt x="12401" y="11789"/>
                    <a:pt x="12522" y="4288"/>
                    <a:pt x="12461" y="3683"/>
                  </a:cubicBezTo>
                  <a:cubicBezTo>
                    <a:pt x="12401" y="3078"/>
                    <a:pt x="12401" y="2958"/>
                    <a:pt x="12038" y="2716"/>
                  </a:cubicBezTo>
                  <a:cubicBezTo>
                    <a:pt x="11614" y="2474"/>
                    <a:pt x="8529" y="1264"/>
                    <a:pt x="7441" y="477"/>
                  </a:cubicBezTo>
                  <a:cubicBezTo>
                    <a:pt x="6912" y="125"/>
                    <a:pt x="6540" y="1"/>
                    <a:pt x="6228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2710600" y="2987725"/>
              <a:ext cx="314575" cy="406350"/>
            </a:xfrm>
            <a:custGeom>
              <a:avLst/>
              <a:gdLst/>
              <a:ahLst/>
              <a:cxnLst/>
              <a:rect l="l" t="t" r="r" b="b"/>
              <a:pathLst>
                <a:path w="12583" h="16254" extrusionOk="0">
                  <a:moveTo>
                    <a:pt x="6228" y="0"/>
                  </a:moveTo>
                  <a:cubicBezTo>
                    <a:pt x="5898" y="0"/>
                    <a:pt x="5635" y="140"/>
                    <a:pt x="5324" y="295"/>
                  </a:cubicBezTo>
                  <a:cubicBezTo>
                    <a:pt x="4779" y="598"/>
                    <a:pt x="1936" y="2050"/>
                    <a:pt x="787" y="2594"/>
                  </a:cubicBezTo>
                  <a:cubicBezTo>
                    <a:pt x="121" y="2957"/>
                    <a:pt x="61" y="3501"/>
                    <a:pt x="61" y="4469"/>
                  </a:cubicBezTo>
                  <a:lnTo>
                    <a:pt x="1" y="12393"/>
                  </a:lnTo>
                  <a:cubicBezTo>
                    <a:pt x="1" y="13422"/>
                    <a:pt x="666" y="13543"/>
                    <a:pt x="1210" y="13905"/>
                  </a:cubicBezTo>
                  <a:cubicBezTo>
                    <a:pt x="1815" y="14268"/>
                    <a:pt x="4053" y="15357"/>
                    <a:pt x="5263" y="16023"/>
                  </a:cubicBezTo>
                  <a:cubicBezTo>
                    <a:pt x="5599" y="16191"/>
                    <a:pt x="5907" y="16254"/>
                    <a:pt x="6193" y="16254"/>
                  </a:cubicBezTo>
                  <a:cubicBezTo>
                    <a:pt x="6629" y="16254"/>
                    <a:pt x="7015" y="16108"/>
                    <a:pt x="7380" y="15962"/>
                  </a:cubicBezTo>
                  <a:lnTo>
                    <a:pt x="11675" y="13845"/>
                  </a:lnTo>
                  <a:cubicBezTo>
                    <a:pt x="12582" y="13422"/>
                    <a:pt x="12461" y="13180"/>
                    <a:pt x="12401" y="12454"/>
                  </a:cubicBezTo>
                  <a:cubicBezTo>
                    <a:pt x="12340" y="11728"/>
                    <a:pt x="12461" y="4288"/>
                    <a:pt x="12401" y="3622"/>
                  </a:cubicBezTo>
                  <a:cubicBezTo>
                    <a:pt x="12340" y="3017"/>
                    <a:pt x="12401" y="2957"/>
                    <a:pt x="11977" y="2715"/>
                  </a:cubicBezTo>
                  <a:cubicBezTo>
                    <a:pt x="11554" y="2473"/>
                    <a:pt x="8529" y="1203"/>
                    <a:pt x="7441" y="477"/>
                  </a:cubicBezTo>
                  <a:cubicBezTo>
                    <a:pt x="6912" y="125"/>
                    <a:pt x="6540" y="0"/>
                    <a:pt x="6228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2712100" y="2987725"/>
              <a:ext cx="311550" cy="405950"/>
            </a:xfrm>
            <a:custGeom>
              <a:avLst/>
              <a:gdLst/>
              <a:ahLst/>
              <a:cxnLst/>
              <a:rect l="l" t="t" r="r" b="b"/>
              <a:pathLst>
                <a:path w="12462" h="16238" extrusionOk="0">
                  <a:moveTo>
                    <a:pt x="6168" y="0"/>
                  </a:moveTo>
                  <a:cubicBezTo>
                    <a:pt x="5838" y="0"/>
                    <a:pt x="5575" y="140"/>
                    <a:pt x="5264" y="295"/>
                  </a:cubicBezTo>
                  <a:cubicBezTo>
                    <a:pt x="4719" y="598"/>
                    <a:pt x="1876" y="2050"/>
                    <a:pt x="787" y="2594"/>
                  </a:cubicBezTo>
                  <a:cubicBezTo>
                    <a:pt x="61" y="2957"/>
                    <a:pt x="1" y="3501"/>
                    <a:pt x="1" y="4469"/>
                  </a:cubicBezTo>
                  <a:cubicBezTo>
                    <a:pt x="1" y="4469"/>
                    <a:pt x="1" y="10821"/>
                    <a:pt x="1" y="12393"/>
                  </a:cubicBezTo>
                  <a:cubicBezTo>
                    <a:pt x="1" y="13422"/>
                    <a:pt x="606" y="13482"/>
                    <a:pt x="1211" y="13845"/>
                  </a:cubicBezTo>
                  <a:cubicBezTo>
                    <a:pt x="1755" y="14268"/>
                    <a:pt x="3993" y="15357"/>
                    <a:pt x="5203" y="15962"/>
                  </a:cubicBezTo>
                  <a:cubicBezTo>
                    <a:pt x="5551" y="16161"/>
                    <a:pt x="5868" y="16237"/>
                    <a:pt x="6163" y="16237"/>
                  </a:cubicBezTo>
                  <a:cubicBezTo>
                    <a:pt x="6586" y="16237"/>
                    <a:pt x="6964" y="16080"/>
                    <a:pt x="7320" y="15902"/>
                  </a:cubicBezTo>
                  <a:lnTo>
                    <a:pt x="11615" y="13845"/>
                  </a:lnTo>
                  <a:cubicBezTo>
                    <a:pt x="12462" y="13422"/>
                    <a:pt x="12401" y="13180"/>
                    <a:pt x="12341" y="12454"/>
                  </a:cubicBezTo>
                  <a:cubicBezTo>
                    <a:pt x="12280" y="11667"/>
                    <a:pt x="12401" y="4288"/>
                    <a:pt x="12341" y="3683"/>
                  </a:cubicBezTo>
                  <a:cubicBezTo>
                    <a:pt x="12280" y="3017"/>
                    <a:pt x="12280" y="2957"/>
                    <a:pt x="11917" y="2715"/>
                  </a:cubicBezTo>
                  <a:cubicBezTo>
                    <a:pt x="11494" y="2473"/>
                    <a:pt x="8409" y="1263"/>
                    <a:pt x="7381" y="477"/>
                  </a:cubicBezTo>
                  <a:cubicBezTo>
                    <a:pt x="6852" y="125"/>
                    <a:pt x="6480" y="0"/>
                    <a:pt x="6168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8"/>
            <p:cNvSpPr/>
            <p:nvPr/>
          </p:nvSpPr>
          <p:spPr>
            <a:xfrm>
              <a:off x="2712100" y="2989225"/>
              <a:ext cx="311550" cy="403250"/>
            </a:xfrm>
            <a:custGeom>
              <a:avLst/>
              <a:gdLst/>
              <a:ahLst/>
              <a:cxnLst/>
              <a:rect l="l" t="t" r="r" b="b"/>
              <a:pathLst>
                <a:path w="12462" h="16130" extrusionOk="0">
                  <a:moveTo>
                    <a:pt x="6175" y="1"/>
                  </a:moveTo>
                  <a:cubicBezTo>
                    <a:pt x="5852" y="1"/>
                    <a:pt x="5604" y="140"/>
                    <a:pt x="5324" y="296"/>
                  </a:cubicBezTo>
                  <a:cubicBezTo>
                    <a:pt x="4719" y="598"/>
                    <a:pt x="1876" y="1990"/>
                    <a:pt x="787" y="2595"/>
                  </a:cubicBezTo>
                  <a:cubicBezTo>
                    <a:pt x="122" y="2957"/>
                    <a:pt x="1" y="3502"/>
                    <a:pt x="1" y="4470"/>
                  </a:cubicBezTo>
                  <a:cubicBezTo>
                    <a:pt x="1" y="4470"/>
                    <a:pt x="1" y="10761"/>
                    <a:pt x="1" y="12333"/>
                  </a:cubicBezTo>
                  <a:cubicBezTo>
                    <a:pt x="1" y="13362"/>
                    <a:pt x="666" y="13422"/>
                    <a:pt x="1211" y="13785"/>
                  </a:cubicBezTo>
                  <a:cubicBezTo>
                    <a:pt x="1755" y="14148"/>
                    <a:pt x="4054" y="15237"/>
                    <a:pt x="5203" y="15902"/>
                  </a:cubicBezTo>
                  <a:cubicBezTo>
                    <a:pt x="5530" y="16065"/>
                    <a:pt x="5830" y="16130"/>
                    <a:pt x="6106" y="16130"/>
                  </a:cubicBezTo>
                  <a:cubicBezTo>
                    <a:pt x="6545" y="16130"/>
                    <a:pt x="6925" y="15967"/>
                    <a:pt x="7260" y="15781"/>
                  </a:cubicBezTo>
                  <a:lnTo>
                    <a:pt x="11554" y="13724"/>
                  </a:lnTo>
                  <a:cubicBezTo>
                    <a:pt x="12462" y="13362"/>
                    <a:pt x="12401" y="13120"/>
                    <a:pt x="12280" y="12333"/>
                  </a:cubicBezTo>
                  <a:cubicBezTo>
                    <a:pt x="12220" y="11607"/>
                    <a:pt x="12401" y="4228"/>
                    <a:pt x="12280" y="3623"/>
                  </a:cubicBezTo>
                  <a:cubicBezTo>
                    <a:pt x="12220" y="3018"/>
                    <a:pt x="12280" y="2957"/>
                    <a:pt x="11857" y="2716"/>
                  </a:cubicBezTo>
                  <a:cubicBezTo>
                    <a:pt x="11433" y="2474"/>
                    <a:pt x="8409" y="1203"/>
                    <a:pt x="7381" y="477"/>
                  </a:cubicBezTo>
                  <a:cubicBezTo>
                    <a:pt x="6852" y="125"/>
                    <a:pt x="6480" y="1"/>
                    <a:pt x="6175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8"/>
            <p:cNvSpPr/>
            <p:nvPr/>
          </p:nvSpPr>
          <p:spPr>
            <a:xfrm>
              <a:off x="2713625" y="2990575"/>
              <a:ext cx="308525" cy="400925"/>
            </a:xfrm>
            <a:custGeom>
              <a:avLst/>
              <a:gdLst/>
              <a:ahLst/>
              <a:cxnLst/>
              <a:rect l="l" t="t" r="r" b="b"/>
              <a:pathLst>
                <a:path w="12341" h="16037" extrusionOk="0">
                  <a:moveTo>
                    <a:pt x="6080" y="0"/>
                  </a:moveTo>
                  <a:cubicBezTo>
                    <a:pt x="5777" y="0"/>
                    <a:pt x="5535" y="121"/>
                    <a:pt x="5263" y="242"/>
                  </a:cubicBezTo>
                  <a:cubicBezTo>
                    <a:pt x="4658" y="544"/>
                    <a:pt x="1876" y="1996"/>
                    <a:pt x="787" y="2541"/>
                  </a:cubicBezTo>
                  <a:cubicBezTo>
                    <a:pt x="61" y="2903"/>
                    <a:pt x="0" y="3448"/>
                    <a:pt x="0" y="4416"/>
                  </a:cubicBezTo>
                  <a:lnTo>
                    <a:pt x="0" y="12219"/>
                  </a:lnTo>
                  <a:cubicBezTo>
                    <a:pt x="0" y="13247"/>
                    <a:pt x="605" y="13308"/>
                    <a:pt x="1150" y="13731"/>
                  </a:cubicBezTo>
                  <a:cubicBezTo>
                    <a:pt x="1755" y="14094"/>
                    <a:pt x="3993" y="15183"/>
                    <a:pt x="5142" y="15788"/>
                  </a:cubicBezTo>
                  <a:cubicBezTo>
                    <a:pt x="5498" y="15966"/>
                    <a:pt x="5823" y="16037"/>
                    <a:pt x="6119" y="16037"/>
                  </a:cubicBezTo>
                  <a:cubicBezTo>
                    <a:pt x="6528" y="16037"/>
                    <a:pt x="6883" y="15902"/>
                    <a:pt x="7199" y="15727"/>
                  </a:cubicBezTo>
                  <a:lnTo>
                    <a:pt x="11493" y="13670"/>
                  </a:lnTo>
                  <a:cubicBezTo>
                    <a:pt x="12340" y="13247"/>
                    <a:pt x="12280" y="13005"/>
                    <a:pt x="12219" y="12279"/>
                  </a:cubicBezTo>
                  <a:cubicBezTo>
                    <a:pt x="12159" y="11553"/>
                    <a:pt x="12280" y="4174"/>
                    <a:pt x="12219" y="3569"/>
                  </a:cubicBezTo>
                  <a:cubicBezTo>
                    <a:pt x="12159" y="2964"/>
                    <a:pt x="12159" y="2903"/>
                    <a:pt x="11796" y="2662"/>
                  </a:cubicBezTo>
                  <a:cubicBezTo>
                    <a:pt x="11372" y="2420"/>
                    <a:pt x="8348" y="1210"/>
                    <a:pt x="7259" y="484"/>
                  </a:cubicBezTo>
                  <a:cubicBezTo>
                    <a:pt x="6745" y="121"/>
                    <a:pt x="6382" y="0"/>
                    <a:pt x="6080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8"/>
            <p:cNvSpPr/>
            <p:nvPr/>
          </p:nvSpPr>
          <p:spPr>
            <a:xfrm>
              <a:off x="2713625" y="2990750"/>
              <a:ext cx="308525" cy="399900"/>
            </a:xfrm>
            <a:custGeom>
              <a:avLst/>
              <a:gdLst/>
              <a:ahLst/>
              <a:cxnLst/>
              <a:rect l="l" t="t" r="r" b="b"/>
              <a:pathLst>
                <a:path w="12341" h="15996" extrusionOk="0">
                  <a:moveTo>
                    <a:pt x="6106" y="0"/>
                  </a:moveTo>
                  <a:cubicBezTo>
                    <a:pt x="5791" y="0"/>
                    <a:pt x="5543" y="140"/>
                    <a:pt x="5263" y="295"/>
                  </a:cubicBezTo>
                  <a:cubicBezTo>
                    <a:pt x="4658" y="598"/>
                    <a:pt x="1876" y="1989"/>
                    <a:pt x="787" y="2594"/>
                  </a:cubicBezTo>
                  <a:cubicBezTo>
                    <a:pt x="121" y="2957"/>
                    <a:pt x="0" y="3441"/>
                    <a:pt x="0" y="4409"/>
                  </a:cubicBezTo>
                  <a:lnTo>
                    <a:pt x="0" y="12212"/>
                  </a:lnTo>
                  <a:cubicBezTo>
                    <a:pt x="0" y="13240"/>
                    <a:pt x="666" y="13301"/>
                    <a:pt x="1210" y="13663"/>
                  </a:cubicBezTo>
                  <a:cubicBezTo>
                    <a:pt x="1755" y="14026"/>
                    <a:pt x="3993" y="15115"/>
                    <a:pt x="5203" y="15720"/>
                  </a:cubicBezTo>
                  <a:cubicBezTo>
                    <a:pt x="5525" y="15919"/>
                    <a:pt x="5828" y="15995"/>
                    <a:pt x="6110" y="15995"/>
                  </a:cubicBezTo>
                  <a:cubicBezTo>
                    <a:pt x="6515" y="15995"/>
                    <a:pt x="6878" y="15838"/>
                    <a:pt x="7199" y="15660"/>
                  </a:cubicBezTo>
                  <a:lnTo>
                    <a:pt x="11493" y="13663"/>
                  </a:lnTo>
                  <a:cubicBezTo>
                    <a:pt x="12340" y="13240"/>
                    <a:pt x="12280" y="12998"/>
                    <a:pt x="12159" y="12272"/>
                  </a:cubicBezTo>
                  <a:cubicBezTo>
                    <a:pt x="12098" y="11546"/>
                    <a:pt x="12280" y="4227"/>
                    <a:pt x="12159" y="3622"/>
                  </a:cubicBezTo>
                  <a:cubicBezTo>
                    <a:pt x="12098" y="3017"/>
                    <a:pt x="12159" y="2896"/>
                    <a:pt x="11735" y="2715"/>
                  </a:cubicBezTo>
                  <a:cubicBezTo>
                    <a:pt x="11372" y="2473"/>
                    <a:pt x="8348" y="1203"/>
                    <a:pt x="7259" y="477"/>
                  </a:cubicBezTo>
                  <a:cubicBezTo>
                    <a:pt x="6760" y="125"/>
                    <a:pt x="6403" y="0"/>
                    <a:pt x="6106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8"/>
            <p:cNvSpPr/>
            <p:nvPr/>
          </p:nvSpPr>
          <p:spPr>
            <a:xfrm>
              <a:off x="2715125" y="2992250"/>
              <a:ext cx="305500" cy="397300"/>
            </a:xfrm>
            <a:custGeom>
              <a:avLst/>
              <a:gdLst/>
              <a:ahLst/>
              <a:cxnLst/>
              <a:rect l="l" t="t" r="r" b="b"/>
              <a:pathLst>
                <a:path w="12220" h="15892" extrusionOk="0">
                  <a:moveTo>
                    <a:pt x="6046" y="1"/>
                  </a:moveTo>
                  <a:cubicBezTo>
                    <a:pt x="5731" y="1"/>
                    <a:pt x="5483" y="140"/>
                    <a:pt x="5203" y="296"/>
                  </a:cubicBezTo>
                  <a:cubicBezTo>
                    <a:pt x="4659" y="598"/>
                    <a:pt x="1816" y="1990"/>
                    <a:pt x="727" y="2534"/>
                  </a:cubicBezTo>
                  <a:cubicBezTo>
                    <a:pt x="61" y="2897"/>
                    <a:pt x="1" y="3441"/>
                    <a:pt x="1" y="4409"/>
                  </a:cubicBezTo>
                  <a:cubicBezTo>
                    <a:pt x="1" y="4409"/>
                    <a:pt x="1" y="10579"/>
                    <a:pt x="1" y="12152"/>
                  </a:cubicBezTo>
                  <a:cubicBezTo>
                    <a:pt x="1" y="13120"/>
                    <a:pt x="606" y="13241"/>
                    <a:pt x="1150" y="13603"/>
                  </a:cubicBezTo>
                  <a:cubicBezTo>
                    <a:pt x="1695" y="13966"/>
                    <a:pt x="3933" y="14995"/>
                    <a:pt x="5143" y="15660"/>
                  </a:cubicBezTo>
                  <a:cubicBezTo>
                    <a:pt x="5455" y="15828"/>
                    <a:pt x="5748" y="15891"/>
                    <a:pt x="6022" y="15891"/>
                  </a:cubicBezTo>
                  <a:cubicBezTo>
                    <a:pt x="6438" y="15891"/>
                    <a:pt x="6810" y="15746"/>
                    <a:pt x="7139" y="15600"/>
                  </a:cubicBezTo>
                  <a:lnTo>
                    <a:pt x="11373" y="13543"/>
                  </a:lnTo>
                  <a:cubicBezTo>
                    <a:pt x="12220" y="13120"/>
                    <a:pt x="12159" y="12878"/>
                    <a:pt x="12099" y="12152"/>
                  </a:cubicBezTo>
                  <a:cubicBezTo>
                    <a:pt x="12038" y="11426"/>
                    <a:pt x="12159" y="4167"/>
                    <a:pt x="12099" y="3562"/>
                  </a:cubicBezTo>
                  <a:cubicBezTo>
                    <a:pt x="12038" y="2957"/>
                    <a:pt x="12038" y="2897"/>
                    <a:pt x="11675" y="2655"/>
                  </a:cubicBezTo>
                  <a:cubicBezTo>
                    <a:pt x="11252" y="2413"/>
                    <a:pt x="8288" y="1203"/>
                    <a:pt x="7199" y="477"/>
                  </a:cubicBezTo>
                  <a:cubicBezTo>
                    <a:pt x="6700" y="125"/>
                    <a:pt x="6343" y="1"/>
                    <a:pt x="6046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8"/>
            <p:cNvSpPr/>
            <p:nvPr/>
          </p:nvSpPr>
          <p:spPr>
            <a:xfrm>
              <a:off x="2715125" y="2992250"/>
              <a:ext cx="305500" cy="396225"/>
            </a:xfrm>
            <a:custGeom>
              <a:avLst/>
              <a:gdLst/>
              <a:ahLst/>
              <a:cxnLst/>
              <a:rect l="l" t="t" r="r" b="b"/>
              <a:pathLst>
                <a:path w="12220" h="15849" extrusionOk="0">
                  <a:moveTo>
                    <a:pt x="6046" y="1"/>
                  </a:moveTo>
                  <a:cubicBezTo>
                    <a:pt x="5731" y="1"/>
                    <a:pt x="5483" y="140"/>
                    <a:pt x="5203" y="296"/>
                  </a:cubicBezTo>
                  <a:cubicBezTo>
                    <a:pt x="4659" y="598"/>
                    <a:pt x="1876" y="1990"/>
                    <a:pt x="787" y="2595"/>
                  </a:cubicBezTo>
                  <a:cubicBezTo>
                    <a:pt x="61" y="2897"/>
                    <a:pt x="1" y="3441"/>
                    <a:pt x="1" y="4409"/>
                  </a:cubicBezTo>
                  <a:lnTo>
                    <a:pt x="1" y="12091"/>
                  </a:lnTo>
                  <a:cubicBezTo>
                    <a:pt x="1" y="13120"/>
                    <a:pt x="606" y="13180"/>
                    <a:pt x="1211" y="13543"/>
                  </a:cubicBezTo>
                  <a:cubicBezTo>
                    <a:pt x="1755" y="13906"/>
                    <a:pt x="3933" y="14995"/>
                    <a:pt x="5143" y="15600"/>
                  </a:cubicBezTo>
                  <a:cubicBezTo>
                    <a:pt x="5473" y="15778"/>
                    <a:pt x="5783" y="15849"/>
                    <a:pt x="6071" y="15849"/>
                  </a:cubicBezTo>
                  <a:cubicBezTo>
                    <a:pt x="6468" y="15849"/>
                    <a:pt x="6823" y="15714"/>
                    <a:pt x="7139" y="15539"/>
                  </a:cubicBezTo>
                  <a:lnTo>
                    <a:pt x="11373" y="13543"/>
                  </a:lnTo>
                  <a:cubicBezTo>
                    <a:pt x="12220" y="13120"/>
                    <a:pt x="12159" y="12878"/>
                    <a:pt x="12038" y="12152"/>
                  </a:cubicBezTo>
                  <a:cubicBezTo>
                    <a:pt x="11978" y="11426"/>
                    <a:pt x="12159" y="4167"/>
                    <a:pt x="12038" y="3562"/>
                  </a:cubicBezTo>
                  <a:cubicBezTo>
                    <a:pt x="11978" y="2957"/>
                    <a:pt x="12038" y="2897"/>
                    <a:pt x="11615" y="2655"/>
                  </a:cubicBezTo>
                  <a:cubicBezTo>
                    <a:pt x="11252" y="2474"/>
                    <a:pt x="8288" y="1203"/>
                    <a:pt x="7199" y="477"/>
                  </a:cubicBezTo>
                  <a:cubicBezTo>
                    <a:pt x="6700" y="125"/>
                    <a:pt x="6343" y="1"/>
                    <a:pt x="6046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8"/>
            <p:cNvSpPr/>
            <p:nvPr/>
          </p:nvSpPr>
          <p:spPr>
            <a:xfrm>
              <a:off x="2716650" y="2993775"/>
              <a:ext cx="302475" cy="394175"/>
            </a:xfrm>
            <a:custGeom>
              <a:avLst/>
              <a:gdLst/>
              <a:ahLst/>
              <a:cxnLst/>
              <a:rect l="l" t="t" r="r" b="b"/>
              <a:pathLst>
                <a:path w="12099" h="15767" extrusionOk="0">
                  <a:moveTo>
                    <a:pt x="5985" y="0"/>
                  </a:moveTo>
                  <a:cubicBezTo>
                    <a:pt x="5670" y="0"/>
                    <a:pt x="5422" y="140"/>
                    <a:pt x="5142" y="295"/>
                  </a:cubicBezTo>
                  <a:cubicBezTo>
                    <a:pt x="4598" y="598"/>
                    <a:pt x="1815" y="1989"/>
                    <a:pt x="726" y="2534"/>
                  </a:cubicBezTo>
                  <a:cubicBezTo>
                    <a:pt x="61" y="2896"/>
                    <a:pt x="0" y="3441"/>
                    <a:pt x="0" y="4348"/>
                  </a:cubicBezTo>
                  <a:cubicBezTo>
                    <a:pt x="0" y="4348"/>
                    <a:pt x="0" y="10518"/>
                    <a:pt x="0" y="12030"/>
                  </a:cubicBezTo>
                  <a:cubicBezTo>
                    <a:pt x="0" y="13059"/>
                    <a:pt x="605" y="13119"/>
                    <a:pt x="1150" y="13482"/>
                  </a:cubicBezTo>
                  <a:cubicBezTo>
                    <a:pt x="1694" y="13845"/>
                    <a:pt x="3872" y="14873"/>
                    <a:pt x="5082" y="15539"/>
                  </a:cubicBezTo>
                  <a:cubicBezTo>
                    <a:pt x="5385" y="15702"/>
                    <a:pt x="5670" y="15766"/>
                    <a:pt x="5938" y="15766"/>
                  </a:cubicBezTo>
                  <a:cubicBezTo>
                    <a:pt x="6363" y="15766"/>
                    <a:pt x="6743" y="15603"/>
                    <a:pt x="7078" y="15418"/>
                  </a:cubicBezTo>
                  <a:lnTo>
                    <a:pt x="11251" y="13422"/>
                  </a:lnTo>
                  <a:cubicBezTo>
                    <a:pt x="12098" y="13059"/>
                    <a:pt x="12038" y="12817"/>
                    <a:pt x="11977" y="12091"/>
                  </a:cubicBezTo>
                  <a:cubicBezTo>
                    <a:pt x="11917" y="11365"/>
                    <a:pt x="12038" y="4167"/>
                    <a:pt x="11977" y="3562"/>
                  </a:cubicBezTo>
                  <a:cubicBezTo>
                    <a:pt x="11917" y="2957"/>
                    <a:pt x="11917" y="2896"/>
                    <a:pt x="11554" y="2655"/>
                  </a:cubicBezTo>
                  <a:cubicBezTo>
                    <a:pt x="11130" y="2413"/>
                    <a:pt x="8166" y="1203"/>
                    <a:pt x="7138" y="477"/>
                  </a:cubicBezTo>
                  <a:cubicBezTo>
                    <a:pt x="6639" y="125"/>
                    <a:pt x="6282" y="0"/>
                    <a:pt x="5985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8"/>
            <p:cNvSpPr/>
            <p:nvPr/>
          </p:nvSpPr>
          <p:spPr>
            <a:xfrm>
              <a:off x="2716650" y="2994900"/>
              <a:ext cx="302475" cy="391625"/>
            </a:xfrm>
            <a:custGeom>
              <a:avLst/>
              <a:gdLst/>
              <a:ahLst/>
              <a:cxnLst/>
              <a:rect l="l" t="t" r="r" b="b"/>
              <a:pathLst>
                <a:path w="12099" h="15665" extrusionOk="0">
                  <a:moveTo>
                    <a:pt x="5989" y="1"/>
                  </a:moveTo>
                  <a:cubicBezTo>
                    <a:pt x="5672" y="1"/>
                    <a:pt x="5423" y="125"/>
                    <a:pt x="5142" y="250"/>
                  </a:cubicBezTo>
                  <a:cubicBezTo>
                    <a:pt x="4598" y="553"/>
                    <a:pt x="1815" y="1944"/>
                    <a:pt x="787" y="2489"/>
                  </a:cubicBezTo>
                  <a:cubicBezTo>
                    <a:pt x="61" y="2851"/>
                    <a:pt x="0" y="3396"/>
                    <a:pt x="0" y="4303"/>
                  </a:cubicBezTo>
                  <a:cubicBezTo>
                    <a:pt x="0" y="4303"/>
                    <a:pt x="0" y="10413"/>
                    <a:pt x="0" y="11985"/>
                  </a:cubicBezTo>
                  <a:cubicBezTo>
                    <a:pt x="0" y="12953"/>
                    <a:pt x="605" y="13014"/>
                    <a:pt x="1150" y="13377"/>
                  </a:cubicBezTo>
                  <a:cubicBezTo>
                    <a:pt x="1694" y="13739"/>
                    <a:pt x="3872" y="14828"/>
                    <a:pt x="5082" y="15433"/>
                  </a:cubicBezTo>
                  <a:cubicBezTo>
                    <a:pt x="5394" y="15601"/>
                    <a:pt x="5687" y="15664"/>
                    <a:pt x="5961" y="15664"/>
                  </a:cubicBezTo>
                  <a:cubicBezTo>
                    <a:pt x="6377" y="15664"/>
                    <a:pt x="6749" y="15519"/>
                    <a:pt x="7078" y="15373"/>
                  </a:cubicBezTo>
                  <a:lnTo>
                    <a:pt x="11251" y="13377"/>
                  </a:lnTo>
                  <a:cubicBezTo>
                    <a:pt x="12098" y="12953"/>
                    <a:pt x="12038" y="12711"/>
                    <a:pt x="11917" y="11985"/>
                  </a:cubicBezTo>
                  <a:cubicBezTo>
                    <a:pt x="11856" y="11259"/>
                    <a:pt x="12038" y="4122"/>
                    <a:pt x="11917" y="3517"/>
                  </a:cubicBezTo>
                  <a:cubicBezTo>
                    <a:pt x="11856" y="2912"/>
                    <a:pt x="11917" y="2851"/>
                    <a:pt x="11554" y="2610"/>
                  </a:cubicBezTo>
                  <a:cubicBezTo>
                    <a:pt x="11130" y="2368"/>
                    <a:pt x="8166" y="1158"/>
                    <a:pt x="7138" y="432"/>
                  </a:cubicBezTo>
                  <a:cubicBezTo>
                    <a:pt x="6641" y="110"/>
                    <a:pt x="6285" y="1"/>
                    <a:pt x="5989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8"/>
            <p:cNvSpPr/>
            <p:nvPr/>
          </p:nvSpPr>
          <p:spPr>
            <a:xfrm>
              <a:off x="2718150" y="2995275"/>
              <a:ext cx="299450" cy="390175"/>
            </a:xfrm>
            <a:custGeom>
              <a:avLst/>
              <a:gdLst/>
              <a:ahLst/>
              <a:cxnLst/>
              <a:rect l="l" t="t" r="r" b="b"/>
              <a:pathLst>
                <a:path w="11978" h="15607" extrusionOk="0">
                  <a:moveTo>
                    <a:pt x="5925" y="1"/>
                  </a:moveTo>
                  <a:cubicBezTo>
                    <a:pt x="5610" y="1"/>
                    <a:pt x="5362" y="140"/>
                    <a:pt x="5082" y="296"/>
                  </a:cubicBezTo>
                  <a:cubicBezTo>
                    <a:pt x="4538" y="598"/>
                    <a:pt x="1816" y="1990"/>
                    <a:pt x="727" y="2534"/>
                  </a:cubicBezTo>
                  <a:cubicBezTo>
                    <a:pt x="61" y="2836"/>
                    <a:pt x="1" y="3381"/>
                    <a:pt x="1" y="4349"/>
                  </a:cubicBezTo>
                  <a:lnTo>
                    <a:pt x="1" y="11910"/>
                  </a:lnTo>
                  <a:cubicBezTo>
                    <a:pt x="1" y="12938"/>
                    <a:pt x="606" y="12999"/>
                    <a:pt x="1150" y="13362"/>
                  </a:cubicBezTo>
                  <a:cubicBezTo>
                    <a:pt x="1695" y="13724"/>
                    <a:pt x="3872" y="14753"/>
                    <a:pt x="5022" y="15358"/>
                  </a:cubicBezTo>
                  <a:cubicBezTo>
                    <a:pt x="5352" y="15536"/>
                    <a:pt x="5662" y="15607"/>
                    <a:pt x="5950" y="15607"/>
                  </a:cubicBezTo>
                  <a:cubicBezTo>
                    <a:pt x="6347" y="15607"/>
                    <a:pt x="6702" y="15472"/>
                    <a:pt x="7018" y="15297"/>
                  </a:cubicBezTo>
                  <a:lnTo>
                    <a:pt x="11131" y="13301"/>
                  </a:lnTo>
                  <a:cubicBezTo>
                    <a:pt x="11978" y="12938"/>
                    <a:pt x="11917" y="12696"/>
                    <a:pt x="11857" y="11970"/>
                  </a:cubicBezTo>
                  <a:cubicBezTo>
                    <a:pt x="11796" y="11244"/>
                    <a:pt x="11917" y="4107"/>
                    <a:pt x="11857" y="3502"/>
                  </a:cubicBezTo>
                  <a:cubicBezTo>
                    <a:pt x="11796" y="2957"/>
                    <a:pt x="11857" y="2836"/>
                    <a:pt x="11433" y="2655"/>
                  </a:cubicBezTo>
                  <a:cubicBezTo>
                    <a:pt x="11070" y="2413"/>
                    <a:pt x="8106" y="1203"/>
                    <a:pt x="7078" y="477"/>
                  </a:cubicBezTo>
                  <a:cubicBezTo>
                    <a:pt x="6579" y="125"/>
                    <a:pt x="6222" y="1"/>
                    <a:pt x="5925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8"/>
            <p:cNvSpPr/>
            <p:nvPr/>
          </p:nvSpPr>
          <p:spPr>
            <a:xfrm>
              <a:off x="2718150" y="2996800"/>
              <a:ext cx="299450" cy="388200"/>
            </a:xfrm>
            <a:custGeom>
              <a:avLst/>
              <a:gdLst/>
              <a:ahLst/>
              <a:cxnLst/>
              <a:rect l="l" t="t" r="r" b="b"/>
              <a:pathLst>
                <a:path w="11978" h="15528" extrusionOk="0">
                  <a:moveTo>
                    <a:pt x="5925" y="0"/>
                  </a:moveTo>
                  <a:cubicBezTo>
                    <a:pt x="5610" y="0"/>
                    <a:pt x="5362" y="140"/>
                    <a:pt x="5082" y="295"/>
                  </a:cubicBezTo>
                  <a:cubicBezTo>
                    <a:pt x="4538" y="598"/>
                    <a:pt x="1816" y="1929"/>
                    <a:pt x="727" y="2473"/>
                  </a:cubicBezTo>
                  <a:cubicBezTo>
                    <a:pt x="61" y="2836"/>
                    <a:pt x="1" y="3380"/>
                    <a:pt x="1" y="4288"/>
                  </a:cubicBezTo>
                  <a:lnTo>
                    <a:pt x="1" y="11849"/>
                  </a:lnTo>
                  <a:cubicBezTo>
                    <a:pt x="1" y="12817"/>
                    <a:pt x="606" y="12938"/>
                    <a:pt x="1150" y="13301"/>
                  </a:cubicBezTo>
                  <a:cubicBezTo>
                    <a:pt x="1695" y="13603"/>
                    <a:pt x="3872" y="14692"/>
                    <a:pt x="5022" y="15297"/>
                  </a:cubicBezTo>
                  <a:cubicBezTo>
                    <a:pt x="5334" y="15465"/>
                    <a:pt x="5627" y="15528"/>
                    <a:pt x="5901" y="15528"/>
                  </a:cubicBezTo>
                  <a:cubicBezTo>
                    <a:pt x="6317" y="15528"/>
                    <a:pt x="6689" y="15382"/>
                    <a:pt x="7018" y="15236"/>
                  </a:cubicBezTo>
                  <a:lnTo>
                    <a:pt x="11131" y="13240"/>
                  </a:lnTo>
                  <a:cubicBezTo>
                    <a:pt x="11978" y="12817"/>
                    <a:pt x="11917" y="12575"/>
                    <a:pt x="11857" y="11909"/>
                  </a:cubicBezTo>
                  <a:cubicBezTo>
                    <a:pt x="11736" y="11183"/>
                    <a:pt x="11917" y="4046"/>
                    <a:pt x="11857" y="3501"/>
                  </a:cubicBezTo>
                  <a:cubicBezTo>
                    <a:pt x="11736" y="2896"/>
                    <a:pt x="11796" y="2836"/>
                    <a:pt x="11433" y="2594"/>
                  </a:cubicBezTo>
                  <a:cubicBezTo>
                    <a:pt x="11010" y="2352"/>
                    <a:pt x="8106" y="1142"/>
                    <a:pt x="7078" y="477"/>
                  </a:cubicBezTo>
                  <a:cubicBezTo>
                    <a:pt x="6579" y="124"/>
                    <a:pt x="6222" y="0"/>
                    <a:pt x="5925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8"/>
            <p:cNvSpPr/>
            <p:nvPr/>
          </p:nvSpPr>
          <p:spPr>
            <a:xfrm>
              <a:off x="2719675" y="2997375"/>
              <a:ext cx="296425" cy="386575"/>
            </a:xfrm>
            <a:custGeom>
              <a:avLst/>
              <a:gdLst/>
              <a:ahLst/>
              <a:cxnLst/>
              <a:rect l="l" t="t" r="r" b="b"/>
              <a:pathLst>
                <a:path w="11857" h="15463" extrusionOk="0">
                  <a:moveTo>
                    <a:pt x="5838" y="0"/>
                  </a:moveTo>
                  <a:cubicBezTo>
                    <a:pt x="5535" y="0"/>
                    <a:pt x="5293" y="121"/>
                    <a:pt x="5021" y="272"/>
                  </a:cubicBezTo>
                  <a:cubicBezTo>
                    <a:pt x="4477" y="575"/>
                    <a:pt x="1755" y="1966"/>
                    <a:pt x="726" y="2511"/>
                  </a:cubicBezTo>
                  <a:cubicBezTo>
                    <a:pt x="61" y="2813"/>
                    <a:pt x="0" y="3357"/>
                    <a:pt x="0" y="4265"/>
                  </a:cubicBezTo>
                  <a:cubicBezTo>
                    <a:pt x="0" y="4265"/>
                    <a:pt x="0" y="10314"/>
                    <a:pt x="0" y="11826"/>
                  </a:cubicBezTo>
                  <a:cubicBezTo>
                    <a:pt x="0" y="12794"/>
                    <a:pt x="605" y="12854"/>
                    <a:pt x="1089" y="13217"/>
                  </a:cubicBezTo>
                  <a:cubicBezTo>
                    <a:pt x="1634" y="13580"/>
                    <a:pt x="3811" y="14608"/>
                    <a:pt x="4961" y="15213"/>
                  </a:cubicBezTo>
                  <a:cubicBezTo>
                    <a:pt x="5291" y="15391"/>
                    <a:pt x="5601" y="15462"/>
                    <a:pt x="5889" y="15462"/>
                  </a:cubicBezTo>
                  <a:cubicBezTo>
                    <a:pt x="6286" y="15462"/>
                    <a:pt x="6641" y="15328"/>
                    <a:pt x="6957" y="15153"/>
                  </a:cubicBezTo>
                  <a:lnTo>
                    <a:pt x="11070" y="13157"/>
                  </a:lnTo>
                  <a:cubicBezTo>
                    <a:pt x="11856" y="12794"/>
                    <a:pt x="11796" y="12552"/>
                    <a:pt x="11735" y="11826"/>
                  </a:cubicBezTo>
                  <a:cubicBezTo>
                    <a:pt x="11675" y="11160"/>
                    <a:pt x="11796" y="4083"/>
                    <a:pt x="11735" y="3478"/>
                  </a:cubicBezTo>
                  <a:cubicBezTo>
                    <a:pt x="11675" y="2873"/>
                    <a:pt x="11735" y="2813"/>
                    <a:pt x="11312" y="2571"/>
                  </a:cubicBezTo>
                  <a:cubicBezTo>
                    <a:pt x="10949" y="2390"/>
                    <a:pt x="8045" y="1180"/>
                    <a:pt x="7017" y="454"/>
                  </a:cubicBezTo>
                  <a:cubicBezTo>
                    <a:pt x="6503" y="121"/>
                    <a:pt x="6140" y="0"/>
                    <a:pt x="5838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8"/>
            <p:cNvSpPr/>
            <p:nvPr/>
          </p:nvSpPr>
          <p:spPr>
            <a:xfrm>
              <a:off x="2719675" y="2998300"/>
              <a:ext cx="296425" cy="385100"/>
            </a:xfrm>
            <a:custGeom>
              <a:avLst/>
              <a:gdLst/>
              <a:ahLst/>
              <a:cxnLst/>
              <a:rect l="l" t="t" r="r" b="b"/>
              <a:pathLst>
                <a:path w="11857" h="15404" extrusionOk="0">
                  <a:moveTo>
                    <a:pt x="5864" y="1"/>
                  </a:moveTo>
                  <a:cubicBezTo>
                    <a:pt x="5549" y="1"/>
                    <a:pt x="5301" y="140"/>
                    <a:pt x="5021" y="296"/>
                  </a:cubicBezTo>
                  <a:cubicBezTo>
                    <a:pt x="4477" y="598"/>
                    <a:pt x="1815" y="1929"/>
                    <a:pt x="726" y="2474"/>
                  </a:cubicBezTo>
                  <a:cubicBezTo>
                    <a:pt x="61" y="2836"/>
                    <a:pt x="0" y="3320"/>
                    <a:pt x="0" y="4228"/>
                  </a:cubicBezTo>
                  <a:cubicBezTo>
                    <a:pt x="0" y="4228"/>
                    <a:pt x="0" y="10277"/>
                    <a:pt x="0" y="11728"/>
                  </a:cubicBezTo>
                  <a:cubicBezTo>
                    <a:pt x="0" y="12757"/>
                    <a:pt x="605" y="12817"/>
                    <a:pt x="1150" y="13180"/>
                  </a:cubicBezTo>
                  <a:cubicBezTo>
                    <a:pt x="1694" y="13543"/>
                    <a:pt x="3811" y="14571"/>
                    <a:pt x="4961" y="15176"/>
                  </a:cubicBezTo>
                  <a:cubicBezTo>
                    <a:pt x="5264" y="15340"/>
                    <a:pt x="5549" y="15404"/>
                    <a:pt x="5817" y="15404"/>
                  </a:cubicBezTo>
                  <a:cubicBezTo>
                    <a:pt x="6242" y="15404"/>
                    <a:pt x="6622" y="15241"/>
                    <a:pt x="6957" y="15055"/>
                  </a:cubicBezTo>
                  <a:lnTo>
                    <a:pt x="11009" y="13120"/>
                  </a:lnTo>
                  <a:cubicBezTo>
                    <a:pt x="11856" y="12757"/>
                    <a:pt x="11796" y="12515"/>
                    <a:pt x="11735" y="11789"/>
                  </a:cubicBezTo>
                  <a:cubicBezTo>
                    <a:pt x="11614" y="11063"/>
                    <a:pt x="11796" y="4046"/>
                    <a:pt x="11735" y="3441"/>
                  </a:cubicBezTo>
                  <a:cubicBezTo>
                    <a:pt x="11614" y="2897"/>
                    <a:pt x="11675" y="2836"/>
                    <a:pt x="11312" y="2594"/>
                  </a:cubicBezTo>
                  <a:cubicBezTo>
                    <a:pt x="10888" y="2353"/>
                    <a:pt x="7985" y="1143"/>
                    <a:pt x="7017" y="477"/>
                  </a:cubicBezTo>
                  <a:cubicBezTo>
                    <a:pt x="6518" y="125"/>
                    <a:pt x="6161" y="1"/>
                    <a:pt x="5864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8"/>
            <p:cNvSpPr/>
            <p:nvPr/>
          </p:nvSpPr>
          <p:spPr>
            <a:xfrm>
              <a:off x="2721175" y="2999450"/>
              <a:ext cx="293400" cy="382525"/>
            </a:xfrm>
            <a:custGeom>
              <a:avLst/>
              <a:gdLst/>
              <a:ahLst/>
              <a:cxnLst/>
              <a:rect l="l" t="t" r="r" b="b"/>
              <a:pathLst>
                <a:path w="11736" h="15301" extrusionOk="0">
                  <a:moveTo>
                    <a:pt x="5808" y="0"/>
                  </a:moveTo>
                  <a:cubicBezTo>
                    <a:pt x="5491" y="0"/>
                    <a:pt x="5242" y="125"/>
                    <a:pt x="4961" y="250"/>
                  </a:cubicBezTo>
                  <a:cubicBezTo>
                    <a:pt x="4417" y="552"/>
                    <a:pt x="1755" y="1944"/>
                    <a:pt x="727" y="2428"/>
                  </a:cubicBezTo>
                  <a:cubicBezTo>
                    <a:pt x="61" y="2790"/>
                    <a:pt x="1" y="3335"/>
                    <a:pt x="1" y="4242"/>
                  </a:cubicBezTo>
                  <a:lnTo>
                    <a:pt x="1" y="11682"/>
                  </a:lnTo>
                  <a:cubicBezTo>
                    <a:pt x="1" y="12650"/>
                    <a:pt x="545" y="12711"/>
                    <a:pt x="1090" y="13074"/>
                  </a:cubicBezTo>
                  <a:cubicBezTo>
                    <a:pt x="1634" y="13436"/>
                    <a:pt x="3751" y="14465"/>
                    <a:pt x="4901" y="15070"/>
                  </a:cubicBezTo>
                  <a:cubicBezTo>
                    <a:pt x="5213" y="15238"/>
                    <a:pt x="5506" y="15301"/>
                    <a:pt x="5776" y="15301"/>
                  </a:cubicBezTo>
                  <a:cubicBezTo>
                    <a:pt x="6187" y="15301"/>
                    <a:pt x="6544" y="15155"/>
                    <a:pt x="6836" y="15009"/>
                  </a:cubicBezTo>
                  <a:lnTo>
                    <a:pt x="10949" y="13074"/>
                  </a:lnTo>
                  <a:cubicBezTo>
                    <a:pt x="11736" y="12650"/>
                    <a:pt x="11675" y="12408"/>
                    <a:pt x="11615" y="11743"/>
                  </a:cubicBezTo>
                  <a:cubicBezTo>
                    <a:pt x="11554" y="11017"/>
                    <a:pt x="11675" y="4000"/>
                    <a:pt x="11615" y="3456"/>
                  </a:cubicBezTo>
                  <a:cubicBezTo>
                    <a:pt x="11554" y="2851"/>
                    <a:pt x="11615" y="2790"/>
                    <a:pt x="11191" y="2548"/>
                  </a:cubicBezTo>
                  <a:cubicBezTo>
                    <a:pt x="10828" y="2367"/>
                    <a:pt x="7925" y="1157"/>
                    <a:pt x="6957" y="431"/>
                  </a:cubicBezTo>
                  <a:cubicBezTo>
                    <a:pt x="6460" y="110"/>
                    <a:pt x="6104" y="0"/>
                    <a:pt x="5808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8"/>
            <p:cNvSpPr/>
            <p:nvPr/>
          </p:nvSpPr>
          <p:spPr>
            <a:xfrm>
              <a:off x="2721175" y="3000400"/>
              <a:ext cx="293400" cy="380525"/>
            </a:xfrm>
            <a:custGeom>
              <a:avLst/>
              <a:gdLst/>
              <a:ahLst/>
              <a:cxnLst/>
              <a:rect l="l" t="t" r="r" b="b"/>
              <a:pathLst>
                <a:path w="11736" h="15221" extrusionOk="0">
                  <a:moveTo>
                    <a:pt x="5770" y="0"/>
                  </a:moveTo>
                  <a:cubicBezTo>
                    <a:pt x="5475" y="0"/>
                    <a:pt x="5233" y="121"/>
                    <a:pt x="4961" y="272"/>
                  </a:cubicBezTo>
                  <a:cubicBezTo>
                    <a:pt x="4417" y="575"/>
                    <a:pt x="1755" y="1906"/>
                    <a:pt x="727" y="2450"/>
                  </a:cubicBezTo>
                  <a:cubicBezTo>
                    <a:pt x="61" y="2752"/>
                    <a:pt x="1" y="3297"/>
                    <a:pt x="1" y="4204"/>
                  </a:cubicBezTo>
                  <a:lnTo>
                    <a:pt x="1" y="11644"/>
                  </a:lnTo>
                  <a:cubicBezTo>
                    <a:pt x="1" y="12612"/>
                    <a:pt x="606" y="12673"/>
                    <a:pt x="1150" y="13036"/>
                  </a:cubicBezTo>
                  <a:cubicBezTo>
                    <a:pt x="1634" y="13398"/>
                    <a:pt x="3751" y="14366"/>
                    <a:pt x="4901" y="14971"/>
                  </a:cubicBezTo>
                  <a:cubicBezTo>
                    <a:pt x="5231" y="15149"/>
                    <a:pt x="5530" y="15220"/>
                    <a:pt x="5806" y="15220"/>
                  </a:cubicBezTo>
                  <a:cubicBezTo>
                    <a:pt x="6185" y="15220"/>
                    <a:pt x="6521" y="15086"/>
                    <a:pt x="6836" y="14911"/>
                  </a:cubicBezTo>
                  <a:lnTo>
                    <a:pt x="10889" y="12975"/>
                  </a:lnTo>
                  <a:cubicBezTo>
                    <a:pt x="11736" y="12612"/>
                    <a:pt x="11675" y="12370"/>
                    <a:pt x="11615" y="11644"/>
                  </a:cubicBezTo>
                  <a:cubicBezTo>
                    <a:pt x="11494" y="10979"/>
                    <a:pt x="11675" y="4023"/>
                    <a:pt x="11615" y="3418"/>
                  </a:cubicBezTo>
                  <a:cubicBezTo>
                    <a:pt x="11494" y="2873"/>
                    <a:pt x="11554" y="2752"/>
                    <a:pt x="11191" y="2571"/>
                  </a:cubicBezTo>
                  <a:cubicBezTo>
                    <a:pt x="10828" y="2329"/>
                    <a:pt x="7925" y="1180"/>
                    <a:pt x="6897" y="454"/>
                  </a:cubicBezTo>
                  <a:cubicBezTo>
                    <a:pt x="6413" y="121"/>
                    <a:pt x="6065" y="0"/>
                    <a:pt x="5770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8"/>
            <p:cNvSpPr/>
            <p:nvPr/>
          </p:nvSpPr>
          <p:spPr>
            <a:xfrm>
              <a:off x="2721175" y="3001325"/>
              <a:ext cx="291900" cy="379150"/>
            </a:xfrm>
            <a:custGeom>
              <a:avLst/>
              <a:gdLst/>
              <a:ahLst/>
              <a:cxnLst/>
              <a:rect l="l" t="t" r="r" b="b"/>
              <a:pathLst>
                <a:path w="11676" h="15166" extrusionOk="0">
                  <a:moveTo>
                    <a:pt x="5796" y="1"/>
                  </a:moveTo>
                  <a:cubicBezTo>
                    <a:pt x="5489" y="1"/>
                    <a:pt x="5241" y="140"/>
                    <a:pt x="4961" y="296"/>
                  </a:cubicBezTo>
                  <a:cubicBezTo>
                    <a:pt x="4477" y="538"/>
                    <a:pt x="1816" y="1869"/>
                    <a:pt x="727" y="2413"/>
                  </a:cubicBezTo>
                  <a:cubicBezTo>
                    <a:pt x="122" y="2776"/>
                    <a:pt x="1" y="3260"/>
                    <a:pt x="1" y="4167"/>
                  </a:cubicBezTo>
                  <a:lnTo>
                    <a:pt x="1" y="11547"/>
                  </a:lnTo>
                  <a:cubicBezTo>
                    <a:pt x="1" y="12515"/>
                    <a:pt x="606" y="12575"/>
                    <a:pt x="1150" y="12938"/>
                  </a:cubicBezTo>
                  <a:cubicBezTo>
                    <a:pt x="1695" y="13301"/>
                    <a:pt x="3812" y="14329"/>
                    <a:pt x="4901" y="14934"/>
                  </a:cubicBezTo>
                  <a:cubicBezTo>
                    <a:pt x="5213" y="15102"/>
                    <a:pt x="5496" y="15165"/>
                    <a:pt x="5759" y="15165"/>
                  </a:cubicBezTo>
                  <a:cubicBezTo>
                    <a:pt x="6158" y="15165"/>
                    <a:pt x="6508" y="15020"/>
                    <a:pt x="6836" y="14874"/>
                  </a:cubicBezTo>
                  <a:lnTo>
                    <a:pt x="10889" y="12938"/>
                  </a:lnTo>
                  <a:cubicBezTo>
                    <a:pt x="11675" y="12515"/>
                    <a:pt x="11615" y="12273"/>
                    <a:pt x="11554" y="11607"/>
                  </a:cubicBezTo>
                  <a:cubicBezTo>
                    <a:pt x="11494" y="10942"/>
                    <a:pt x="11615" y="3986"/>
                    <a:pt x="11554" y="3381"/>
                  </a:cubicBezTo>
                  <a:cubicBezTo>
                    <a:pt x="11494" y="2836"/>
                    <a:pt x="11554" y="2776"/>
                    <a:pt x="11131" y="2534"/>
                  </a:cubicBezTo>
                  <a:cubicBezTo>
                    <a:pt x="10768" y="2292"/>
                    <a:pt x="7925" y="1143"/>
                    <a:pt x="6897" y="477"/>
                  </a:cubicBezTo>
                  <a:cubicBezTo>
                    <a:pt x="6427" y="125"/>
                    <a:pt x="6085" y="1"/>
                    <a:pt x="5796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8"/>
            <p:cNvSpPr/>
            <p:nvPr/>
          </p:nvSpPr>
          <p:spPr>
            <a:xfrm>
              <a:off x="2722700" y="3002450"/>
              <a:ext cx="290375" cy="376950"/>
            </a:xfrm>
            <a:custGeom>
              <a:avLst/>
              <a:gdLst/>
              <a:ahLst/>
              <a:cxnLst/>
              <a:rect l="l" t="t" r="r" b="b"/>
              <a:pathLst>
                <a:path w="11615" h="15078" extrusionOk="0">
                  <a:moveTo>
                    <a:pt x="5738" y="1"/>
                  </a:moveTo>
                  <a:cubicBezTo>
                    <a:pt x="5430" y="1"/>
                    <a:pt x="5181" y="126"/>
                    <a:pt x="4900" y="251"/>
                  </a:cubicBezTo>
                  <a:cubicBezTo>
                    <a:pt x="4416" y="553"/>
                    <a:pt x="1755" y="1884"/>
                    <a:pt x="726" y="2428"/>
                  </a:cubicBezTo>
                  <a:cubicBezTo>
                    <a:pt x="61" y="2731"/>
                    <a:pt x="0" y="3275"/>
                    <a:pt x="0" y="4183"/>
                  </a:cubicBezTo>
                  <a:cubicBezTo>
                    <a:pt x="0" y="4183"/>
                    <a:pt x="0" y="10050"/>
                    <a:pt x="0" y="11502"/>
                  </a:cubicBezTo>
                  <a:cubicBezTo>
                    <a:pt x="0" y="12470"/>
                    <a:pt x="605" y="12530"/>
                    <a:pt x="1089" y="12893"/>
                  </a:cubicBezTo>
                  <a:cubicBezTo>
                    <a:pt x="1634" y="13256"/>
                    <a:pt x="3751" y="14224"/>
                    <a:pt x="4840" y="14829"/>
                  </a:cubicBezTo>
                  <a:cubicBezTo>
                    <a:pt x="5170" y="15007"/>
                    <a:pt x="5469" y="15078"/>
                    <a:pt x="5745" y="15078"/>
                  </a:cubicBezTo>
                  <a:cubicBezTo>
                    <a:pt x="6124" y="15078"/>
                    <a:pt x="6460" y="14943"/>
                    <a:pt x="6775" y="14768"/>
                  </a:cubicBezTo>
                  <a:lnTo>
                    <a:pt x="10767" y="12833"/>
                  </a:lnTo>
                  <a:cubicBezTo>
                    <a:pt x="11614" y="12470"/>
                    <a:pt x="11554" y="12228"/>
                    <a:pt x="11493" y="11562"/>
                  </a:cubicBezTo>
                  <a:cubicBezTo>
                    <a:pt x="11433" y="10836"/>
                    <a:pt x="11554" y="3941"/>
                    <a:pt x="11493" y="3396"/>
                  </a:cubicBezTo>
                  <a:cubicBezTo>
                    <a:pt x="11372" y="2791"/>
                    <a:pt x="11433" y="2731"/>
                    <a:pt x="11070" y="2489"/>
                  </a:cubicBezTo>
                  <a:cubicBezTo>
                    <a:pt x="10707" y="2308"/>
                    <a:pt x="7864" y="1158"/>
                    <a:pt x="6836" y="432"/>
                  </a:cubicBezTo>
                  <a:cubicBezTo>
                    <a:pt x="6368" y="111"/>
                    <a:pt x="6027" y="1"/>
                    <a:pt x="5738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8"/>
            <p:cNvSpPr/>
            <p:nvPr/>
          </p:nvSpPr>
          <p:spPr>
            <a:xfrm>
              <a:off x="2722700" y="3002850"/>
              <a:ext cx="288850" cy="375375"/>
            </a:xfrm>
            <a:custGeom>
              <a:avLst/>
              <a:gdLst/>
              <a:ahLst/>
              <a:cxnLst/>
              <a:rect l="l" t="t" r="r" b="b"/>
              <a:pathLst>
                <a:path w="11554" h="15015" extrusionOk="0">
                  <a:moveTo>
                    <a:pt x="5742" y="0"/>
                  </a:moveTo>
                  <a:cubicBezTo>
                    <a:pt x="5442" y="0"/>
                    <a:pt x="5209" y="140"/>
                    <a:pt x="4961" y="295"/>
                  </a:cubicBezTo>
                  <a:cubicBezTo>
                    <a:pt x="4416" y="598"/>
                    <a:pt x="1755" y="1868"/>
                    <a:pt x="726" y="2412"/>
                  </a:cubicBezTo>
                  <a:cubicBezTo>
                    <a:pt x="121" y="2775"/>
                    <a:pt x="0" y="3259"/>
                    <a:pt x="0" y="4167"/>
                  </a:cubicBezTo>
                  <a:cubicBezTo>
                    <a:pt x="0" y="4167"/>
                    <a:pt x="0" y="10034"/>
                    <a:pt x="0" y="11486"/>
                  </a:cubicBezTo>
                  <a:cubicBezTo>
                    <a:pt x="0" y="12454"/>
                    <a:pt x="605" y="12514"/>
                    <a:pt x="1150" y="12817"/>
                  </a:cubicBezTo>
                  <a:cubicBezTo>
                    <a:pt x="1634" y="13179"/>
                    <a:pt x="3751" y="14208"/>
                    <a:pt x="4840" y="14813"/>
                  </a:cubicBezTo>
                  <a:cubicBezTo>
                    <a:pt x="5149" y="14956"/>
                    <a:pt x="5430" y="15014"/>
                    <a:pt x="5691" y="15014"/>
                  </a:cubicBezTo>
                  <a:cubicBezTo>
                    <a:pt x="6093" y="15014"/>
                    <a:pt x="6445" y="14875"/>
                    <a:pt x="6775" y="14692"/>
                  </a:cubicBezTo>
                  <a:lnTo>
                    <a:pt x="10767" y="12817"/>
                  </a:lnTo>
                  <a:cubicBezTo>
                    <a:pt x="11554" y="12393"/>
                    <a:pt x="11493" y="12212"/>
                    <a:pt x="11433" y="11486"/>
                  </a:cubicBezTo>
                  <a:cubicBezTo>
                    <a:pt x="11372" y="10820"/>
                    <a:pt x="11493" y="3985"/>
                    <a:pt x="11433" y="3380"/>
                  </a:cubicBezTo>
                  <a:cubicBezTo>
                    <a:pt x="11372" y="2836"/>
                    <a:pt x="11433" y="2775"/>
                    <a:pt x="11070" y="2533"/>
                  </a:cubicBezTo>
                  <a:cubicBezTo>
                    <a:pt x="10646" y="2292"/>
                    <a:pt x="7864" y="1142"/>
                    <a:pt x="6836" y="477"/>
                  </a:cubicBezTo>
                  <a:cubicBezTo>
                    <a:pt x="6366" y="124"/>
                    <a:pt x="6024" y="0"/>
                    <a:pt x="5742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8"/>
            <p:cNvSpPr/>
            <p:nvPr/>
          </p:nvSpPr>
          <p:spPr>
            <a:xfrm>
              <a:off x="2724200" y="3003975"/>
              <a:ext cx="287350" cy="373475"/>
            </a:xfrm>
            <a:custGeom>
              <a:avLst/>
              <a:gdLst/>
              <a:ahLst/>
              <a:cxnLst/>
              <a:rect l="l" t="t" r="r" b="b"/>
              <a:pathLst>
                <a:path w="11494" h="14939" extrusionOk="0">
                  <a:moveTo>
                    <a:pt x="5685" y="0"/>
                  </a:moveTo>
                  <a:cubicBezTo>
                    <a:pt x="5384" y="0"/>
                    <a:pt x="5150" y="125"/>
                    <a:pt x="4901" y="250"/>
                  </a:cubicBezTo>
                  <a:cubicBezTo>
                    <a:pt x="4356" y="553"/>
                    <a:pt x="1755" y="1884"/>
                    <a:pt x="727" y="2428"/>
                  </a:cubicBezTo>
                  <a:cubicBezTo>
                    <a:pt x="61" y="2730"/>
                    <a:pt x="1" y="3214"/>
                    <a:pt x="1" y="4122"/>
                  </a:cubicBezTo>
                  <a:lnTo>
                    <a:pt x="1" y="11380"/>
                  </a:lnTo>
                  <a:cubicBezTo>
                    <a:pt x="1" y="12348"/>
                    <a:pt x="606" y="12409"/>
                    <a:pt x="1090" y="12772"/>
                  </a:cubicBezTo>
                  <a:cubicBezTo>
                    <a:pt x="1634" y="13134"/>
                    <a:pt x="3691" y="14102"/>
                    <a:pt x="4840" y="14707"/>
                  </a:cubicBezTo>
                  <a:cubicBezTo>
                    <a:pt x="5128" y="14875"/>
                    <a:pt x="5397" y="14939"/>
                    <a:pt x="5651" y="14939"/>
                  </a:cubicBezTo>
                  <a:cubicBezTo>
                    <a:pt x="6037" y="14939"/>
                    <a:pt x="6387" y="14793"/>
                    <a:pt x="6715" y="14647"/>
                  </a:cubicBezTo>
                  <a:lnTo>
                    <a:pt x="10707" y="12711"/>
                  </a:lnTo>
                  <a:cubicBezTo>
                    <a:pt x="11494" y="12348"/>
                    <a:pt x="11433" y="12106"/>
                    <a:pt x="11373" y="11441"/>
                  </a:cubicBezTo>
                  <a:cubicBezTo>
                    <a:pt x="11312" y="10775"/>
                    <a:pt x="11433" y="3940"/>
                    <a:pt x="11373" y="3335"/>
                  </a:cubicBezTo>
                  <a:cubicBezTo>
                    <a:pt x="11312" y="2791"/>
                    <a:pt x="11312" y="2730"/>
                    <a:pt x="10949" y="2488"/>
                  </a:cubicBezTo>
                  <a:cubicBezTo>
                    <a:pt x="10586" y="2307"/>
                    <a:pt x="7743" y="1158"/>
                    <a:pt x="6776" y="432"/>
                  </a:cubicBezTo>
                  <a:cubicBezTo>
                    <a:pt x="6308" y="110"/>
                    <a:pt x="5967" y="0"/>
                    <a:pt x="5685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8"/>
            <p:cNvSpPr/>
            <p:nvPr/>
          </p:nvSpPr>
          <p:spPr>
            <a:xfrm>
              <a:off x="2724200" y="3004925"/>
              <a:ext cx="285850" cy="371450"/>
            </a:xfrm>
            <a:custGeom>
              <a:avLst/>
              <a:gdLst/>
              <a:ahLst/>
              <a:cxnLst/>
              <a:rect l="l" t="t" r="r" b="b"/>
              <a:pathLst>
                <a:path w="11434" h="14858" extrusionOk="0">
                  <a:moveTo>
                    <a:pt x="5657" y="1"/>
                  </a:moveTo>
                  <a:cubicBezTo>
                    <a:pt x="5369" y="1"/>
                    <a:pt x="5142" y="122"/>
                    <a:pt x="4901" y="273"/>
                  </a:cubicBezTo>
                  <a:cubicBezTo>
                    <a:pt x="4356" y="575"/>
                    <a:pt x="1755" y="1846"/>
                    <a:pt x="727" y="2390"/>
                  </a:cubicBezTo>
                  <a:cubicBezTo>
                    <a:pt x="61" y="2692"/>
                    <a:pt x="1" y="3237"/>
                    <a:pt x="1" y="4084"/>
                  </a:cubicBezTo>
                  <a:cubicBezTo>
                    <a:pt x="1" y="4084"/>
                    <a:pt x="1" y="9891"/>
                    <a:pt x="1" y="11342"/>
                  </a:cubicBezTo>
                  <a:cubicBezTo>
                    <a:pt x="1" y="12310"/>
                    <a:pt x="606" y="12371"/>
                    <a:pt x="1090" y="12734"/>
                  </a:cubicBezTo>
                  <a:cubicBezTo>
                    <a:pt x="1634" y="13036"/>
                    <a:pt x="3691" y="14064"/>
                    <a:pt x="4840" y="14609"/>
                  </a:cubicBezTo>
                  <a:cubicBezTo>
                    <a:pt x="5146" y="14787"/>
                    <a:pt x="5430" y="14858"/>
                    <a:pt x="5697" y="14858"/>
                  </a:cubicBezTo>
                  <a:cubicBezTo>
                    <a:pt x="6064" y="14858"/>
                    <a:pt x="6400" y="14723"/>
                    <a:pt x="6715" y="14548"/>
                  </a:cubicBezTo>
                  <a:lnTo>
                    <a:pt x="10647" y="12673"/>
                  </a:lnTo>
                  <a:cubicBezTo>
                    <a:pt x="11433" y="12310"/>
                    <a:pt x="11373" y="12068"/>
                    <a:pt x="11312" y="11403"/>
                  </a:cubicBezTo>
                  <a:cubicBezTo>
                    <a:pt x="11252" y="10677"/>
                    <a:pt x="11373" y="3902"/>
                    <a:pt x="11312" y="3358"/>
                  </a:cubicBezTo>
                  <a:cubicBezTo>
                    <a:pt x="11252" y="2753"/>
                    <a:pt x="11312" y="2692"/>
                    <a:pt x="10949" y="2511"/>
                  </a:cubicBezTo>
                  <a:cubicBezTo>
                    <a:pt x="10526" y="2269"/>
                    <a:pt x="7743" y="1120"/>
                    <a:pt x="6776" y="454"/>
                  </a:cubicBezTo>
                  <a:cubicBezTo>
                    <a:pt x="6292" y="122"/>
                    <a:pt x="5944" y="1"/>
                    <a:pt x="5657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2725725" y="3005875"/>
              <a:ext cx="284325" cy="369400"/>
            </a:xfrm>
            <a:custGeom>
              <a:avLst/>
              <a:gdLst/>
              <a:ahLst/>
              <a:cxnLst/>
              <a:rect l="l" t="t" r="r" b="b"/>
              <a:pathLst>
                <a:path w="11373" h="14776" extrusionOk="0">
                  <a:moveTo>
                    <a:pt x="5621" y="0"/>
                  </a:moveTo>
                  <a:cubicBezTo>
                    <a:pt x="5321" y="0"/>
                    <a:pt x="5088" y="140"/>
                    <a:pt x="4840" y="295"/>
                  </a:cubicBezTo>
                  <a:cubicBezTo>
                    <a:pt x="4295" y="537"/>
                    <a:pt x="1694" y="1868"/>
                    <a:pt x="666" y="2352"/>
                  </a:cubicBezTo>
                  <a:cubicBezTo>
                    <a:pt x="61" y="2715"/>
                    <a:pt x="0" y="3199"/>
                    <a:pt x="0" y="4106"/>
                  </a:cubicBezTo>
                  <a:lnTo>
                    <a:pt x="0" y="11304"/>
                  </a:lnTo>
                  <a:cubicBezTo>
                    <a:pt x="0" y="12212"/>
                    <a:pt x="545" y="12272"/>
                    <a:pt x="1089" y="12635"/>
                  </a:cubicBezTo>
                  <a:cubicBezTo>
                    <a:pt x="1573" y="12998"/>
                    <a:pt x="3630" y="13966"/>
                    <a:pt x="4779" y="14571"/>
                  </a:cubicBezTo>
                  <a:cubicBezTo>
                    <a:pt x="5074" y="14718"/>
                    <a:pt x="5350" y="14776"/>
                    <a:pt x="5609" y="14776"/>
                  </a:cubicBezTo>
                  <a:cubicBezTo>
                    <a:pt x="5987" y="14776"/>
                    <a:pt x="6331" y="14654"/>
                    <a:pt x="6654" y="14510"/>
                  </a:cubicBezTo>
                  <a:lnTo>
                    <a:pt x="10586" y="12635"/>
                  </a:lnTo>
                  <a:cubicBezTo>
                    <a:pt x="11372" y="12212"/>
                    <a:pt x="11312" y="12030"/>
                    <a:pt x="11251" y="11304"/>
                  </a:cubicBezTo>
                  <a:cubicBezTo>
                    <a:pt x="11191" y="10639"/>
                    <a:pt x="11312" y="3864"/>
                    <a:pt x="11251" y="3320"/>
                  </a:cubicBezTo>
                  <a:cubicBezTo>
                    <a:pt x="11191" y="2775"/>
                    <a:pt x="11191" y="2715"/>
                    <a:pt x="10828" y="2473"/>
                  </a:cubicBezTo>
                  <a:cubicBezTo>
                    <a:pt x="10465" y="2291"/>
                    <a:pt x="7682" y="1142"/>
                    <a:pt x="6715" y="477"/>
                  </a:cubicBezTo>
                  <a:cubicBezTo>
                    <a:pt x="6245" y="124"/>
                    <a:pt x="5903" y="0"/>
                    <a:pt x="5621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2725725" y="3007000"/>
              <a:ext cx="282800" cy="367425"/>
            </a:xfrm>
            <a:custGeom>
              <a:avLst/>
              <a:gdLst/>
              <a:ahLst/>
              <a:cxnLst/>
              <a:rect l="l" t="t" r="r" b="b"/>
              <a:pathLst>
                <a:path w="11312" h="14697" extrusionOk="0">
                  <a:moveTo>
                    <a:pt x="5624" y="0"/>
                  </a:moveTo>
                  <a:cubicBezTo>
                    <a:pt x="5323" y="0"/>
                    <a:pt x="5089" y="125"/>
                    <a:pt x="4840" y="250"/>
                  </a:cubicBezTo>
                  <a:cubicBezTo>
                    <a:pt x="4295" y="553"/>
                    <a:pt x="1755" y="1823"/>
                    <a:pt x="726" y="2367"/>
                  </a:cubicBezTo>
                  <a:cubicBezTo>
                    <a:pt x="61" y="2670"/>
                    <a:pt x="0" y="3154"/>
                    <a:pt x="0" y="4061"/>
                  </a:cubicBezTo>
                  <a:cubicBezTo>
                    <a:pt x="0" y="4061"/>
                    <a:pt x="0" y="9808"/>
                    <a:pt x="0" y="11199"/>
                  </a:cubicBezTo>
                  <a:cubicBezTo>
                    <a:pt x="0" y="12167"/>
                    <a:pt x="605" y="12227"/>
                    <a:pt x="1089" y="12590"/>
                  </a:cubicBezTo>
                  <a:cubicBezTo>
                    <a:pt x="1634" y="12893"/>
                    <a:pt x="3690" y="13921"/>
                    <a:pt x="4779" y="14465"/>
                  </a:cubicBezTo>
                  <a:cubicBezTo>
                    <a:pt x="5067" y="14633"/>
                    <a:pt x="5336" y="14697"/>
                    <a:pt x="5590" y="14697"/>
                  </a:cubicBezTo>
                  <a:cubicBezTo>
                    <a:pt x="5976" y="14697"/>
                    <a:pt x="6326" y="14551"/>
                    <a:pt x="6654" y="14405"/>
                  </a:cubicBezTo>
                  <a:lnTo>
                    <a:pt x="10525" y="12530"/>
                  </a:lnTo>
                  <a:cubicBezTo>
                    <a:pt x="11312" y="12167"/>
                    <a:pt x="11251" y="11925"/>
                    <a:pt x="11191" y="11259"/>
                  </a:cubicBezTo>
                  <a:cubicBezTo>
                    <a:pt x="11130" y="10594"/>
                    <a:pt x="11251" y="3880"/>
                    <a:pt x="11191" y="3335"/>
                  </a:cubicBezTo>
                  <a:cubicBezTo>
                    <a:pt x="11130" y="2730"/>
                    <a:pt x="11191" y="2670"/>
                    <a:pt x="10828" y="2488"/>
                  </a:cubicBezTo>
                  <a:cubicBezTo>
                    <a:pt x="10465" y="2246"/>
                    <a:pt x="7682" y="1097"/>
                    <a:pt x="6715" y="432"/>
                  </a:cubicBezTo>
                  <a:cubicBezTo>
                    <a:pt x="6247" y="110"/>
                    <a:pt x="5906" y="0"/>
                    <a:pt x="5624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2727225" y="3007950"/>
              <a:ext cx="281300" cy="365725"/>
            </a:xfrm>
            <a:custGeom>
              <a:avLst/>
              <a:gdLst/>
              <a:ahLst/>
              <a:cxnLst/>
              <a:rect l="l" t="t" r="r" b="b"/>
              <a:pathLst>
                <a:path w="11252" h="14629" extrusionOk="0">
                  <a:moveTo>
                    <a:pt x="5536" y="1"/>
                  </a:moveTo>
                  <a:cubicBezTo>
                    <a:pt x="5248" y="1"/>
                    <a:pt x="5021" y="122"/>
                    <a:pt x="4780" y="273"/>
                  </a:cubicBezTo>
                  <a:cubicBezTo>
                    <a:pt x="4235" y="515"/>
                    <a:pt x="1695" y="1846"/>
                    <a:pt x="666" y="2329"/>
                  </a:cubicBezTo>
                  <a:cubicBezTo>
                    <a:pt x="61" y="2692"/>
                    <a:pt x="1" y="3176"/>
                    <a:pt x="1" y="4023"/>
                  </a:cubicBezTo>
                  <a:cubicBezTo>
                    <a:pt x="1" y="4023"/>
                    <a:pt x="1" y="9770"/>
                    <a:pt x="1" y="11161"/>
                  </a:cubicBezTo>
                  <a:cubicBezTo>
                    <a:pt x="1" y="12129"/>
                    <a:pt x="545" y="12189"/>
                    <a:pt x="1090" y="12492"/>
                  </a:cubicBezTo>
                  <a:cubicBezTo>
                    <a:pt x="1574" y="12855"/>
                    <a:pt x="3630" y="13822"/>
                    <a:pt x="4719" y="14427"/>
                  </a:cubicBezTo>
                  <a:cubicBezTo>
                    <a:pt x="5005" y="14570"/>
                    <a:pt x="5272" y="14629"/>
                    <a:pt x="5524" y="14629"/>
                  </a:cubicBezTo>
                  <a:cubicBezTo>
                    <a:pt x="5912" y="14629"/>
                    <a:pt x="6264" y="14490"/>
                    <a:pt x="6594" y="14306"/>
                  </a:cubicBezTo>
                  <a:lnTo>
                    <a:pt x="10465" y="12492"/>
                  </a:lnTo>
                  <a:cubicBezTo>
                    <a:pt x="11252" y="12068"/>
                    <a:pt x="11191" y="11887"/>
                    <a:pt x="11131" y="11221"/>
                  </a:cubicBezTo>
                  <a:cubicBezTo>
                    <a:pt x="11070" y="10556"/>
                    <a:pt x="11191" y="3842"/>
                    <a:pt x="11131" y="3297"/>
                  </a:cubicBezTo>
                  <a:cubicBezTo>
                    <a:pt x="11070" y="2753"/>
                    <a:pt x="11070" y="2692"/>
                    <a:pt x="10707" y="2450"/>
                  </a:cubicBezTo>
                  <a:cubicBezTo>
                    <a:pt x="10345" y="2208"/>
                    <a:pt x="7622" y="1120"/>
                    <a:pt x="6655" y="454"/>
                  </a:cubicBezTo>
                  <a:cubicBezTo>
                    <a:pt x="6171" y="122"/>
                    <a:pt x="5823" y="1"/>
                    <a:pt x="5536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8"/>
            <p:cNvSpPr/>
            <p:nvPr/>
          </p:nvSpPr>
          <p:spPr>
            <a:xfrm>
              <a:off x="2727225" y="3008500"/>
              <a:ext cx="279800" cy="364425"/>
            </a:xfrm>
            <a:custGeom>
              <a:avLst/>
              <a:gdLst/>
              <a:ahLst/>
              <a:cxnLst/>
              <a:rect l="l" t="t" r="r" b="b"/>
              <a:pathLst>
                <a:path w="11192" h="14577" extrusionOk="0">
                  <a:moveTo>
                    <a:pt x="5564" y="1"/>
                  </a:moveTo>
                  <a:cubicBezTo>
                    <a:pt x="5263" y="1"/>
                    <a:pt x="5029" y="126"/>
                    <a:pt x="4780" y="251"/>
                  </a:cubicBezTo>
                  <a:cubicBezTo>
                    <a:pt x="4235" y="553"/>
                    <a:pt x="1695" y="1824"/>
                    <a:pt x="727" y="2368"/>
                  </a:cubicBezTo>
                  <a:cubicBezTo>
                    <a:pt x="61" y="2670"/>
                    <a:pt x="1" y="3154"/>
                    <a:pt x="1" y="4062"/>
                  </a:cubicBezTo>
                  <a:cubicBezTo>
                    <a:pt x="1" y="4062"/>
                    <a:pt x="1" y="9687"/>
                    <a:pt x="1" y="11139"/>
                  </a:cubicBezTo>
                  <a:cubicBezTo>
                    <a:pt x="1" y="12046"/>
                    <a:pt x="606" y="12107"/>
                    <a:pt x="1090" y="12470"/>
                  </a:cubicBezTo>
                  <a:cubicBezTo>
                    <a:pt x="1574" y="12772"/>
                    <a:pt x="3630" y="13800"/>
                    <a:pt x="4719" y="14345"/>
                  </a:cubicBezTo>
                  <a:cubicBezTo>
                    <a:pt x="5007" y="14513"/>
                    <a:pt x="5276" y="14576"/>
                    <a:pt x="5530" y="14576"/>
                  </a:cubicBezTo>
                  <a:cubicBezTo>
                    <a:pt x="5916" y="14576"/>
                    <a:pt x="6266" y="14430"/>
                    <a:pt x="6594" y="14284"/>
                  </a:cubicBezTo>
                  <a:lnTo>
                    <a:pt x="10465" y="12409"/>
                  </a:lnTo>
                  <a:cubicBezTo>
                    <a:pt x="11191" y="12046"/>
                    <a:pt x="11131" y="11804"/>
                    <a:pt x="11070" y="11139"/>
                  </a:cubicBezTo>
                  <a:cubicBezTo>
                    <a:pt x="11010" y="10473"/>
                    <a:pt x="11131" y="3820"/>
                    <a:pt x="11070" y="3275"/>
                  </a:cubicBezTo>
                  <a:cubicBezTo>
                    <a:pt x="11010" y="2731"/>
                    <a:pt x="11070" y="2670"/>
                    <a:pt x="10707" y="2428"/>
                  </a:cubicBezTo>
                  <a:cubicBezTo>
                    <a:pt x="10345" y="2247"/>
                    <a:pt x="7622" y="1098"/>
                    <a:pt x="6655" y="432"/>
                  </a:cubicBezTo>
                  <a:cubicBezTo>
                    <a:pt x="6187" y="111"/>
                    <a:pt x="5846" y="1"/>
                    <a:pt x="5564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8"/>
            <p:cNvSpPr/>
            <p:nvPr/>
          </p:nvSpPr>
          <p:spPr>
            <a:xfrm>
              <a:off x="2728750" y="3010025"/>
              <a:ext cx="278275" cy="361825"/>
            </a:xfrm>
            <a:custGeom>
              <a:avLst/>
              <a:gdLst/>
              <a:ahLst/>
              <a:cxnLst/>
              <a:rect l="l" t="t" r="r" b="b"/>
              <a:pathLst>
                <a:path w="11131" h="14473" extrusionOk="0">
                  <a:moveTo>
                    <a:pt x="5503" y="0"/>
                  </a:moveTo>
                  <a:cubicBezTo>
                    <a:pt x="5202" y="0"/>
                    <a:pt x="4968" y="125"/>
                    <a:pt x="4719" y="250"/>
                  </a:cubicBezTo>
                  <a:cubicBezTo>
                    <a:pt x="4235" y="553"/>
                    <a:pt x="1634" y="1823"/>
                    <a:pt x="666" y="2307"/>
                  </a:cubicBezTo>
                  <a:cubicBezTo>
                    <a:pt x="61" y="2609"/>
                    <a:pt x="0" y="3093"/>
                    <a:pt x="0" y="4001"/>
                  </a:cubicBezTo>
                  <a:lnTo>
                    <a:pt x="0" y="11017"/>
                  </a:lnTo>
                  <a:cubicBezTo>
                    <a:pt x="0" y="11985"/>
                    <a:pt x="545" y="12046"/>
                    <a:pt x="1029" y="12348"/>
                  </a:cubicBezTo>
                  <a:cubicBezTo>
                    <a:pt x="1573" y="12711"/>
                    <a:pt x="3569" y="13679"/>
                    <a:pt x="4658" y="14223"/>
                  </a:cubicBezTo>
                  <a:cubicBezTo>
                    <a:pt x="4964" y="14401"/>
                    <a:pt x="5248" y="14472"/>
                    <a:pt x="5510" y="14472"/>
                  </a:cubicBezTo>
                  <a:cubicBezTo>
                    <a:pt x="5872" y="14472"/>
                    <a:pt x="6192" y="14338"/>
                    <a:pt x="6473" y="14163"/>
                  </a:cubicBezTo>
                  <a:lnTo>
                    <a:pt x="10344" y="12348"/>
                  </a:lnTo>
                  <a:cubicBezTo>
                    <a:pt x="11130" y="11985"/>
                    <a:pt x="11070" y="11743"/>
                    <a:pt x="11009" y="11078"/>
                  </a:cubicBezTo>
                  <a:cubicBezTo>
                    <a:pt x="10949" y="10412"/>
                    <a:pt x="11070" y="3819"/>
                    <a:pt x="11009" y="3275"/>
                  </a:cubicBezTo>
                  <a:cubicBezTo>
                    <a:pt x="10949" y="2670"/>
                    <a:pt x="10949" y="2609"/>
                    <a:pt x="10586" y="2428"/>
                  </a:cubicBezTo>
                  <a:cubicBezTo>
                    <a:pt x="10223" y="2186"/>
                    <a:pt x="7501" y="1097"/>
                    <a:pt x="6594" y="432"/>
                  </a:cubicBezTo>
                  <a:cubicBezTo>
                    <a:pt x="6126" y="110"/>
                    <a:pt x="5785" y="0"/>
                    <a:pt x="5503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8"/>
            <p:cNvSpPr/>
            <p:nvPr/>
          </p:nvSpPr>
          <p:spPr>
            <a:xfrm>
              <a:off x="2728750" y="3010775"/>
              <a:ext cx="276750" cy="359975"/>
            </a:xfrm>
            <a:custGeom>
              <a:avLst/>
              <a:gdLst/>
              <a:ahLst/>
              <a:cxnLst/>
              <a:rect l="l" t="t" r="r" b="b"/>
              <a:pathLst>
                <a:path w="11070" h="14399" extrusionOk="0">
                  <a:moveTo>
                    <a:pt x="5495" y="1"/>
                  </a:moveTo>
                  <a:cubicBezTo>
                    <a:pt x="5202" y="1"/>
                    <a:pt x="4968" y="125"/>
                    <a:pt x="4719" y="281"/>
                  </a:cubicBezTo>
                  <a:cubicBezTo>
                    <a:pt x="4235" y="523"/>
                    <a:pt x="1694" y="1793"/>
                    <a:pt x="666" y="2277"/>
                  </a:cubicBezTo>
                  <a:cubicBezTo>
                    <a:pt x="61" y="2640"/>
                    <a:pt x="0" y="3124"/>
                    <a:pt x="0" y="3971"/>
                  </a:cubicBezTo>
                  <a:cubicBezTo>
                    <a:pt x="0" y="3971"/>
                    <a:pt x="0" y="9596"/>
                    <a:pt x="0" y="10987"/>
                  </a:cubicBezTo>
                  <a:cubicBezTo>
                    <a:pt x="0" y="11895"/>
                    <a:pt x="545" y="11955"/>
                    <a:pt x="1089" y="12318"/>
                  </a:cubicBezTo>
                  <a:cubicBezTo>
                    <a:pt x="1573" y="12621"/>
                    <a:pt x="3569" y="13588"/>
                    <a:pt x="4658" y="14193"/>
                  </a:cubicBezTo>
                  <a:cubicBezTo>
                    <a:pt x="4953" y="14341"/>
                    <a:pt x="5229" y="14398"/>
                    <a:pt x="5484" y="14398"/>
                  </a:cubicBezTo>
                  <a:cubicBezTo>
                    <a:pt x="5856" y="14398"/>
                    <a:pt x="6186" y="14276"/>
                    <a:pt x="6473" y="14133"/>
                  </a:cubicBezTo>
                  <a:lnTo>
                    <a:pt x="10344" y="12258"/>
                  </a:lnTo>
                  <a:cubicBezTo>
                    <a:pt x="11070" y="11895"/>
                    <a:pt x="11009" y="11713"/>
                    <a:pt x="10949" y="11048"/>
                  </a:cubicBezTo>
                  <a:cubicBezTo>
                    <a:pt x="10888" y="10382"/>
                    <a:pt x="11009" y="3789"/>
                    <a:pt x="10949" y="3245"/>
                  </a:cubicBezTo>
                  <a:cubicBezTo>
                    <a:pt x="10888" y="2700"/>
                    <a:pt x="10949" y="2640"/>
                    <a:pt x="10586" y="2398"/>
                  </a:cubicBezTo>
                  <a:cubicBezTo>
                    <a:pt x="10223" y="2216"/>
                    <a:pt x="7501" y="1067"/>
                    <a:pt x="6533" y="402"/>
                  </a:cubicBezTo>
                  <a:cubicBezTo>
                    <a:pt x="6094" y="109"/>
                    <a:pt x="5769" y="1"/>
                    <a:pt x="5495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8"/>
            <p:cNvSpPr/>
            <p:nvPr/>
          </p:nvSpPr>
          <p:spPr>
            <a:xfrm>
              <a:off x="2730250" y="3011525"/>
              <a:ext cx="275250" cy="358375"/>
            </a:xfrm>
            <a:custGeom>
              <a:avLst/>
              <a:gdLst/>
              <a:ahLst/>
              <a:cxnLst/>
              <a:rect l="l" t="t" r="r" b="b"/>
              <a:pathLst>
                <a:path w="11010" h="14335" extrusionOk="0">
                  <a:moveTo>
                    <a:pt x="5435" y="1"/>
                  </a:moveTo>
                  <a:cubicBezTo>
                    <a:pt x="5142" y="1"/>
                    <a:pt x="4908" y="126"/>
                    <a:pt x="4659" y="251"/>
                  </a:cubicBezTo>
                  <a:cubicBezTo>
                    <a:pt x="4175" y="553"/>
                    <a:pt x="1634" y="1824"/>
                    <a:pt x="666" y="2307"/>
                  </a:cubicBezTo>
                  <a:cubicBezTo>
                    <a:pt x="61" y="2610"/>
                    <a:pt x="1" y="3094"/>
                    <a:pt x="1" y="3941"/>
                  </a:cubicBezTo>
                  <a:lnTo>
                    <a:pt x="1" y="10957"/>
                  </a:lnTo>
                  <a:cubicBezTo>
                    <a:pt x="1" y="11865"/>
                    <a:pt x="545" y="11925"/>
                    <a:pt x="1029" y="12288"/>
                  </a:cubicBezTo>
                  <a:cubicBezTo>
                    <a:pt x="1513" y="12591"/>
                    <a:pt x="3509" y="13558"/>
                    <a:pt x="4598" y="14103"/>
                  </a:cubicBezTo>
                  <a:cubicBezTo>
                    <a:pt x="4886" y="14271"/>
                    <a:pt x="5155" y="14334"/>
                    <a:pt x="5405" y="14334"/>
                  </a:cubicBezTo>
                  <a:cubicBezTo>
                    <a:pt x="5785" y="14334"/>
                    <a:pt x="6121" y="14188"/>
                    <a:pt x="6413" y="14042"/>
                  </a:cubicBezTo>
                  <a:lnTo>
                    <a:pt x="10224" y="12228"/>
                  </a:lnTo>
                  <a:cubicBezTo>
                    <a:pt x="11010" y="11865"/>
                    <a:pt x="10949" y="11623"/>
                    <a:pt x="10889" y="10957"/>
                  </a:cubicBezTo>
                  <a:cubicBezTo>
                    <a:pt x="10828" y="10292"/>
                    <a:pt x="10949" y="3759"/>
                    <a:pt x="10889" y="3215"/>
                  </a:cubicBezTo>
                  <a:cubicBezTo>
                    <a:pt x="10828" y="2670"/>
                    <a:pt x="10828" y="2610"/>
                    <a:pt x="10526" y="2428"/>
                  </a:cubicBezTo>
                  <a:cubicBezTo>
                    <a:pt x="10163" y="2186"/>
                    <a:pt x="7441" y="1098"/>
                    <a:pt x="6473" y="432"/>
                  </a:cubicBezTo>
                  <a:cubicBezTo>
                    <a:pt x="6034" y="111"/>
                    <a:pt x="5709" y="1"/>
                    <a:pt x="5435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8"/>
            <p:cNvSpPr/>
            <p:nvPr/>
          </p:nvSpPr>
          <p:spPr>
            <a:xfrm>
              <a:off x="2730250" y="3012500"/>
              <a:ext cx="273750" cy="356650"/>
            </a:xfrm>
            <a:custGeom>
              <a:avLst/>
              <a:gdLst/>
              <a:ahLst/>
              <a:cxnLst/>
              <a:rect l="l" t="t" r="r" b="b"/>
              <a:pathLst>
                <a:path w="10950" h="14266" extrusionOk="0">
                  <a:moveTo>
                    <a:pt x="5407" y="0"/>
                  </a:moveTo>
                  <a:cubicBezTo>
                    <a:pt x="5127" y="0"/>
                    <a:pt x="4900" y="121"/>
                    <a:pt x="4659" y="272"/>
                  </a:cubicBezTo>
                  <a:cubicBezTo>
                    <a:pt x="4175" y="514"/>
                    <a:pt x="1634" y="1785"/>
                    <a:pt x="666" y="2268"/>
                  </a:cubicBezTo>
                  <a:cubicBezTo>
                    <a:pt x="61" y="2631"/>
                    <a:pt x="1" y="3055"/>
                    <a:pt x="1" y="3962"/>
                  </a:cubicBezTo>
                  <a:lnTo>
                    <a:pt x="1" y="10918"/>
                  </a:lnTo>
                  <a:cubicBezTo>
                    <a:pt x="1" y="11826"/>
                    <a:pt x="545" y="11886"/>
                    <a:pt x="1029" y="12189"/>
                  </a:cubicBezTo>
                  <a:cubicBezTo>
                    <a:pt x="1574" y="12552"/>
                    <a:pt x="3570" y="13459"/>
                    <a:pt x="4598" y="14064"/>
                  </a:cubicBezTo>
                  <a:cubicBezTo>
                    <a:pt x="4884" y="14207"/>
                    <a:pt x="5151" y="14265"/>
                    <a:pt x="5399" y="14265"/>
                  </a:cubicBezTo>
                  <a:cubicBezTo>
                    <a:pt x="5781" y="14265"/>
                    <a:pt x="6119" y="14126"/>
                    <a:pt x="6413" y="13943"/>
                  </a:cubicBezTo>
                  <a:lnTo>
                    <a:pt x="10224" y="12128"/>
                  </a:lnTo>
                  <a:cubicBezTo>
                    <a:pt x="10949" y="11765"/>
                    <a:pt x="10889" y="11584"/>
                    <a:pt x="10828" y="10918"/>
                  </a:cubicBezTo>
                  <a:cubicBezTo>
                    <a:pt x="10768" y="10253"/>
                    <a:pt x="10889" y="3781"/>
                    <a:pt x="10828" y="3236"/>
                  </a:cubicBezTo>
                  <a:cubicBezTo>
                    <a:pt x="10768" y="2692"/>
                    <a:pt x="10828" y="2631"/>
                    <a:pt x="10465" y="2389"/>
                  </a:cubicBezTo>
                  <a:cubicBezTo>
                    <a:pt x="10103" y="2208"/>
                    <a:pt x="7441" y="1059"/>
                    <a:pt x="6473" y="454"/>
                  </a:cubicBezTo>
                  <a:cubicBezTo>
                    <a:pt x="6020" y="121"/>
                    <a:pt x="5687" y="0"/>
                    <a:pt x="5407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8"/>
            <p:cNvSpPr/>
            <p:nvPr/>
          </p:nvSpPr>
          <p:spPr>
            <a:xfrm>
              <a:off x="2731775" y="3013625"/>
              <a:ext cx="272225" cy="354100"/>
            </a:xfrm>
            <a:custGeom>
              <a:avLst/>
              <a:gdLst/>
              <a:ahLst/>
              <a:cxnLst/>
              <a:rect l="l" t="t" r="r" b="b"/>
              <a:pathLst>
                <a:path w="10889" h="14164" extrusionOk="0">
                  <a:moveTo>
                    <a:pt x="5346" y="0"/>
                  </a:moveTo>
                  <a:cubicBezTo>
                    <a:pt x="5066" y="0"/>
                    <a:pt x="4839" y="106"/>
                    <a:pt x="4598" y="227"/>
                  </a:cubicBezTo>
                  <a:cubicBezTo>
                    <a:pt x="4114" y="530"/>
                    <a:pt x="1634" y="1740"/>
                    <a:pt x="666" y="2284"/>
                  </a:cubicBezTo>
                  <a:cubicBezTo>
                    <a:pt x="61" y="2586"/>
                    <a:pt x="0" y="3070"/>
                    <a:pt x="0" y="3917"/>
                  </a:cubicBezTo>
                  <a:lnTo>
                    <a:pt x="0" y="10813"/>
                  </a:lnTo>
                  <a:cubicBezTo>
                    <a:pt x="0" y="11720"/>
                    <a:pt x="545" y="11781"/>
                    <a:pt x="1029" y="12144"/>
                  </a:cubicBezTo>
                  <a:cubicBezTo>
                    <a:pt x="1513" y="12446"/>
                    <a:pt x="3509" y="13414"/>
                    <a:pt x="4537" y="13958"/>
                  </a:cubicBezTo>
                  <a:cubicBezTo>
                    <a:pt x="4832" y="14106"/>
                    <a:pt x="5108" y="14163"/>
                    <a:pt x="5363" y="14163"/>
                  </a:cubicBezTo>
                  <a:cubicBezTo>
                    <a:pt x="5735" y="14163"/>
                    <a:pt x="6065" y="14041"/>
                    <a:pt x="6352" y="13898"/>
                  </a:cubicBezTo>
                  <a:lnTo>
                    <a:pt x="10102" y="12083"/>
                  </a:lnTo>
                  <a:cubicBezTo>
                    <a:pt x="10888" y="11720"/>
                    <a:pt x="10828" y="11478"/>
                    <a:pt x="10767" y="10873"/>
                  </a:cubicBezTo>
                  <a:cubicBezTo>
                    <a:pt x="10707" y="10208"/>
                    <a:pt x="10828" y="3736"/>
                    <a:pt x="10767" y="3191"/>
                  </a:cubicBezTo>
                  <a:cubicBezTo>
                    <a:pt x="10707" y="2647"/>
                    <a:pt x="10707" y="2586"/>
                    <a:pt x="10404" y="2405"/>
                  </a:cubicBezTo>
                  <a:cubicBezTo>
                    <a:pt x="10042" y="2163"/>
                    <a:pt x="7380" y="1074"/>
                    <a:pt x="6412" y="409"/>
                  </a:cubicBezTo>
                  <a:cubicBezTo>
                    <a:pt x="5959" y="106"/>
                    <a:pt x="5626" y="0"/>
                    <a:pt x="5346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8"/>
            <p:cNvSpPr/>
            <p:nvPr/>
          </p:nvSpPr>
          <p:spPr>
            <a:xfrm>
              <a:off x="2731775" y="3014550"/>
              <a:ext cx="270700" cy="352325"/>
            </a:xfrm>
            <a:custGeom>
              <a:avLst/>
              <a:gdLst/>
              <a:ahLst/>
              <a:cxnLst/>
              <a:rect l="l" t="t" r="r" b="b"/>
              <a:pathLst>
                <a:path w="10828" h="14093" extrusionOk="0">
                  <a:moveTo>
                    <a:pt x="5374" y="1"/>
                  </a:moveTo>
                  <a:cubicBezTo>
                    <a:pt x="5081" y="1"/>
                    <a:pt x="4847" y="126"/>
                    <a:pt x="4598" y="251"/>
                  </a:cubicBezTo>
                  <a:cubicBezTo>
                    <a:pt x="4114" y="493"/>
                    <a:pt x="1634" y="1763"/>
                    <a:pt x="666" y="2247"/>
                  </a:cubicBezTo>
                  <a:cubicBezTo>
                    <a:pt x="61" y="2549"/>
                    <a:pt x="0" y="3033"/>
                    <a:pt x="0" y="3880"/>
                  </a:cubicBezTo>
                  <a:lnTo>
                    <a:pt x="0" y="10776"/>
                  </a:lnTo>
                  <a:cubicBezTo>
                    <a:pt x="0" y="11683"/>
                    <a:pt x="545" y="11744"/>
                    <a:pt x="1029" y="12046"/>
                  </a:cubicBezTo>
                  <a:cubicBezTo>
                    <a:pt x="1513" y="12409"/>
                    <a:pt x="3509" y="13316"/>
                    <a:pt x="4537" y="13861"/>
                  </a:cubicBezTo>
                  <a:cubicBezTo>
                    <a:pt x="4825" y="14029"/>
                    <a:pt x="5094" y="14092"/>
                    <a:pt x="5344" y="14092"/>
                  </a:cubicBezTo>
                  <a:cubicBezTo>
                    <a:pt x="5724" y="14092"/>
                    <a:pt x="6060" y="13946"/>
                    <a:pt x="6352" y="13800"/>
                  </a:cubicBezTo>
                  <a:lnTo>
                    <a:pt x="10102" y="12046"/>
                  </a:lnTo>
                  <a:cubicBezTo>
                    <a:pt x="10828" y="11683"/>
                    <a:pt x="10767" y="11441"/>
                    <a:pt x="10707" y="10776"/>
                  </a:cubicBezTo>
                  <a:cubicBezTo>
                    <a:pt x="10646" y="10171"/>
                    <a:pt x="10767" y="3699"/>
                    <a:pt x="10707" y="3154"/>
                  </a:cubicBezTo>
                  <a:cubicBezTo>
                    <a:pt x="10646" y="2610"/>
                    <a:pt x="10707" y="2549"/>
                    <a:pt x="10344" y="2368"/>
                  </a:cubicBezTo>
                  <a:cubicBezTo>
                    <a:pt x="9981" y="2186"/>
                    <a:pt x="7320" y="1037"/>
                    <a:pt x="6412" y="432"/>
                  </a:cubicBezTo>
                  <a:cubicBezTo>
                    <a:pt x="5973" y="110"/>
                    <a:pt x="5648" y="1"/>
                    <a:pt x="5374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8"/>
            <p:cNvSpPr/>
            <p:nvPr/>
          </p:nvSpPr>
          <p:spPr>
            <a:xfrm>
              <a:off x="2731775" y="3015325"/>
              <a:ext cx="270700" cy="350875"/>
            </a:xfrm>
            <a:custGeom>
              <a:avLst/>
              <a:gdLst/>
              <a:ahLst/>
              <a:cxnLst/>
              <a:rect l="l" t="t" r="r" b="b"/>
              <a:pathLst>
                <a:path w="10828" h="14035" extrusionOk="0">
                  <a:moveTo>
                    <a:pt x="5374" y="0"/>
                  </a:moveTo>
                  <a:cubicBezTo>
                    <a:pt x="5081" y="0"/>
                    <a:pt x="4847" y="124"/>
                    <a:pt x="4598" y="280"/>
                  </a:cubicBezTo>
                  <a:cubicBezTo>
                    <a:pt x="4114" y="522"/>
                    <a:pt x="1634" y="1732"/>
                    <a:pt x="726" y="2276"/>
                  </a:cubicBezTo>
                  <a:cubicBezTo>
                    <a:pt x="61" y="2579"/>
                    <a:pt x="0" y="3063"/>
                    <a:pt x="0" y="3849"/>
                  </a:cubicBezTo>
                  <a:lnTo>
                    <a:pt x="0" y="10745"/>
                  </a:lnTo>
                  <a:cubicBezTo>
                    <a:pt x="0" y="11592"/>
                    <a:pt x="605" y="11652"/>
                    <a:pt x="1089" y="12015"/>
                  </a:cubicBezTo>
                  <a:cubicBezTo>
                    <a:pt x="1573" y="12318"/>
                    <a:pt x="3509" y="13285"/>
                    <a:pt x="4537" y="13830"/>
                  </a:cubicBezTo>
                  <a:cubicBezTo>
                    <a:pt x="4832" y="13977"/>
                    <a:pt x="5108" y="14035"/>
                    <a:pt x="5363" y="14035"/>
                  </a:cubicBezTo>
                  <a:cubicBezTo>
                    <a:pt x="5735" y="14035"/>
                    <a:pt x="6065" y="13913"/>
                    <a:pt x="6352" y="13769"/>
                  </a:cubicBezTo>
                  <a:lnTo>
                    <a:pt x="10102" y="11955"/>
                  </a:lnTo>
                  <a:cubicBezTo>
                    <a:pt x="10828" y="11592"/>
                    <a:pt x="10767" y="11410"/>
                    <a:pt x="10707" y="10745"/>
                  </a:cubicBezTo>
                  <a:cubicBezTo>
                    <a:pt x="10646" y="10079"/>
                    <a:pt x="10767" y="3668"/>
                    <a:pt x="10707" y="3184"/>
                  </a:cubicBezTo>
                  <a:cubicBezTo>
                    <a:pt x="10646" y="2639"/>
                    <a:pt x="10707" y="2579"/>
                    <a:pt x="10344" y="2337"/>
                  </a:cubicBezTo>
                  <a:cubicBezTo>
                    <a:pt x="9981" y="2155"/>
                    <a:pt x="7320" y="1067"/>
                    <a:pt x="6412" y="401"/>
                  </a:cubicBezTo>
                  <a:cubicBezTo>
                    <a:pt x="5973" y="109"/>
                    <a:pt x="5648" y="0"/>
                    <a:pt x="5374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8"/>
            <p:cNvSpPr/>
            <p:nvPr/>
          </p:nvSpPr>
          <p:spPr>
            <a:xfrm>
              <a:off x="2733275" y="3016075"/>
              <a:ext cx="267700" cy="348625"/>
            </a:xfrm>
            <a:custGeom>
              <a:avLst/>
              <a:gdLst/>
              <a:ahLst/>
              <a:cxnLst/>
              <a:rect l="l" t="t" r="r" b="b"/>
              <a:pathLst>
                <a:path w="10708" h="13945" extrusionOk="0">
                  <a:moveTo>
                    <a:pt x="5336" y="0"/>
                  </a:moveTo>
                  <a:cubicBezTo>
                    <a:pt x="5051" y="0"/>
                    <a:pt x="4819" y="125"/>
                    <a:pt x="4538" y="250"/>
                  </a:cubicBezTo>
                  <a:cubicBezTo>
                    <a:pt x="4054" y="553"/>
                    <a:pt x="1634" y="1763"/>
                    <a:pt x="666" y="2246"/>
                  </a:cubicBezTo>
                  <a:cubicBezTo>
                    <a:pt x="61" y="2549"/>
                    <a:pt x="1" y="3033"/>
                    <a:pt x="1" y="3880"/>
                  </a:cubicBezTo>
                  <a:lnTo>
                    <a:pt x="1" y="10654"/>
                  </a:lnTo>
                  <a:cubicBezTo>
                    <a:pt x="1" y="11562"/>
                    <a:pt x="545" y="11622"/>
                    <a:pt x="1029" y="11925"/>
                  </a:cubicBezTo>
                  <a:cubicBezTo>
                    <a:pt x="1513" y="12288"/>
                    <a:pt x="3449" y="13195"/>
                    <a:pt x="4477" y="13739"/>
                  </a:cubicBezTo>
                  <a:cubicBezTo>
                    <a:pt x="4772" y="13887"/>
                    <a:pt x="5048" y="13945"/>
                    <a:pt x="5303" y="13945"/>
                  </a:cubicBezTo>
                  <a:cubicBezTo>
                    <a:pt x="5675" y="13945"/>
                    <a:pt x="6005" y="13822"/>
                    <a:pt x="6292" y="13679"/>
                  </a:cubicBezTo>
                  <a:lnTo>
                    <a:pt x="9982" y="11925"/>
                  </a:lnTo>
                  <a:cubicBezTo>
                    <a:pt x="10707" y="11562"/>
                    <a:pt x="10647" y="11320"/>
                    <a:pt x="10586" y="10715"/>
                  </a:cubicBezTo>
                  <a:cubicBezTo>
                    <a:pt x="10526" y="10049"/>
                    <a:pt x="10647" y="3698"/>
                    <a:pt x="10586" y="3154"/>
                  </a:cubicBezTo>
                  <a:cubicBezTo>
                    <a:pt x="10526" y="2609"/>
                    <a:pt x="10586" y="2549"/>
                    <a:pt x="10223" y="2367"/>
                  </a:cubicBezTo>
                  <a:cubicBezTo>
                    <a:pt x="9861" y="2125"/>
                    <a:pt x="7260" y="1037"/>
                    <a:pt x="6352" y="432"/>
                  </a:cubicBezTo>
                  <a:cubicBezTo>
                    <a:pt x="5913" y="110"/>
                    <a:pt x="5602" y="0"/>
                    <a:pt x="5336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8"/>
            <p:cNvSpPr/>
            <p:nvPr/>
          </p:nvSpPr>
          <p:spPr>
            <a:xfrm>
              <a:off x="2733275" y="3017575"/>
              <a:ext cx="267700" cy="347025"/>
            </a:xfrm>
            <a:custGeom>
              <a:avLst/>
              <a:gdLst/>
              <a:ahLst/>
              <a:cxnLst/>
              <a:rect l="l" t="t" r="r" b="b"/>
              <a:pathLst>
                <a:path w="10708" h="13881" extrusionOk="0">
                  <a:moveTo>
                    <a:pt x="5336" y="1"/>
                  </a:moveTo>
                  <a:cubicBezTo>
                    <a:pt x="5051" y="1"/>
                    <a:pt x="4819" y="126"/>
                    <a:pt x="4538" y="251"/>
                  </a:cubicBezTo>
                  <a:cubicBezTo>
                    <a:pt x="4054" y="493"/>
                    <a:pt x="1634" y="1703"/>
                    <a:pt x="666" y="2186"/>
                  </a:cubicBezTo>
                  <a:cubicBezTo>
                    <a:pt x="61" y="2489"/>
                    <a:pt x="1" y="2973"/>
                    <a:pt x="1" y="3820"/>
                  </a:cubicBezTo>
                  <a:lnTo>
                    <a:pt x="1" y="10594"/>
                  </a:lnTo>
                  <a:cubicBezTo>
                    <a:pt x="1" y="11502"/>
                    <a:pt x="545" y="11562"/>
                    <a:pt x="1029" y="11865"/>
                  </a:cubicBezTo>
                  <a:cubicBezTo>
                    <a:pt x="1513" y="12167"/>
                    <a:pt x="3449" y="13135"/>
                    <a:pt x="4477" y="13679"/>
                  </a:cubicBezTo>
                  <a:cubicBezTo>
                    <a:pt x="4763" y="13822"/>
                    <a:pt x="5030" y="13881"/>
                    <a:pt x="5278" y="13881"/>
                  </a:cubicBezTo>
                  <a:cubicBezTo>
                    <a:pt x="5660" y="13881"/>
                    <a:pt x="5998" y="13742"/>
                    <a:pt x="6292" y="13558"/>
                  </a:cubicBezTo>
                  <a:lnTo>
                    <a:pt x="9982" y="11804"/>
                  </a:lnTo>
                  <a:cubicBezTo>
                    <a:pt x="10707" y="11441"/>
                    <a:pt x="10647" y="11260"/>
                    <a:pt x="10586" y="10594"/>
                  </a:cubicBezTo>
                  <a:cubicBezTo>
                    <a:pt x="10526" y="9989"/>
                    <a:pt x="10647" y="3638"/>
                    <a:pt x="10586" y="3094"/>
                  </a:cubicBezTo>
                  <a:cubicBezTo>
                    <a:pt x="10526" y="2610"/>
                    <a:pt x="10586" y="2549"/>
                    <a:pt x="10223" y="2307"/>
                  </a:cubicBezTo>
                  <a:cubicBezTo>
                    <a:pt x="9861" y="2126"/>
                    <a:pt x="7260" y="1037"/>
                    <a:pt x="6352" y="432"/>
                  </a:cubicBezTo>
                  <a:cubicBezTo>
                    <a:pt x="5913" y="110"/>
                    <a:pt x="5602" y="1"/>
                    <a:pt x="5336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8"/>
            <p:cNvSpPr/>
            <p:nvPr/>
          </p:nvSpPr>
          <p:spPr>
            <a:xfrm>
              <a:off x="2734800" y="3018150"/>
              <a:ext cx="266175" cy="345050"/>
            </a:xfrm>
            <a:custGeom>
              <a:avLst/>
              <a:gdLst/>
              <a:ahLst/>
              <a:cxnLst/>
              <a:rect l="l" t="t" r="r" b="b"/>
              <a:pathLst>
                <a:path w="10647" h="13802" extrusionOk="0">
                  <a:moveTo>
                    <a:pt x="5255" y="1"/>
                  </a:moveTo>
                  <a:cubicBezTo>
                    <a:pt x="4991" y="1"/>
                    <a:pt x="4779" y="107"/>
                    <a:pt x="4537" y="228"/>
                  </a:cubicBezTo>
                  <a:cubicBezTo>
                    <a:pt x="4053" y="530"/>
                    <a:pt x="1573" y="1740"/>
                    <a:pt x="666" y="2224"/>
                  </a:cubicBezTo>
                  <a:cubicBezTo>
                    <a:pt x="61" y="2526"/>
                    <a:pt x="0" y="3010"/>
                    <a:pt x="0" y="3797"/>
                  </a:cubicBezTo>
                  <a:cubicBezTo>
                    <a:pt x="0" y="3797"/>
                    <a:pt x="0" y="9180"/>
                    <a:pt x="0" y="10571"/>
                  </a:cubicBezTo>
                  <a:cubicBezTo>
                    <a:pt x="0" y="11418"/>
                    <a:pt x="545" y="11479"/>
                    <a:pt x="1029" y="11781"/>
                  </a:cubicBezTo>
                  <a:cubicBezTo>
                    <a:pt x="1513" y="12144"/>
                    <a:pt x="3448" y="13051"/>
                    <a:pt x="4477" y="13596"/>
                  </a:cubicBezTo>
                  <a:cubicBezTo>
                    <a:pt x="4747" y="13743"/>
                    <a:pt x="5008" y="13801"/>
                    <a:pt x="5255" y="13801"/>
                  </a:cubicBezTo>
                  <a:cubicBezTo>
                    <a:pt x="5614" y="13801"/>
                    <a:pt x="5944" y="13679"/>
                    <a:pt x="6231" y="13535"/>
                  </a:cubicBezTo>
                  <a:lnTo>
                    <a:pt x="9860" y="11781"/>
                  </a:lnTo>
                  <a:cubicBezTo>
                    <a:pt x="10646" y="11418"/>
                    <a:pt x="10586" y="11176"/>
                    <a:pt x="10465" y="10571"/>
                  </a:cubicBezTo>
                  <a:cubicBezTo>
                    <a:pt x="10404" y="9966"/>
                    <a:pt x="10586" y="3615"/>
                    <a:pt x="10465" y="3131"/>
                  </a:cubicBezTo>
                  <a:cubicBezTo>
                    <a:pt x="10404" y="2587"/>
                    <a:pt x="10465" y="2526"/>
                    <a:pt x="10102" y="2345"/>
                  </a:cubicBezTo>
                  <a:cubicBezTo>
                    <a:pt x="9800" y="2103"/>
                    <a:pt x="7199" y="1075"/>
                    <a:pt x="6291" y="409"/>
                  </a:cubicBezTo>
                  <a:cubicBezTo>
                    <a:pt x="5838" y="107"/>
                    <a:pt x="5520" y="1"/>
                    <a:pt x="5255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8"/>
            <p:cNvSpPr/>
            <p:nvPr/>
          </p:nvSpPr>
          <p:spPr>
            <a:xfrm>
              <a:off x="2734800" y="3019100"/>
              <a:ext cx="264650" cy="343225"/>
            </a:xfrm>
            <a:custGeom>
              <a:avLst/>
              <a:gdLst/>
              <a:ahLst/>
              <a:cxnLst/>
              <a:rect l="l" t="t" r="r" b="b"/>
              <a:pathLst>
                <a:path w="10586" h="13729" extrusionOk="0">
                  <a:moveTo>
                    <a:pt x="5282" y="0"/>
                  </a:moveTo>
                  <a:cubicBezTo>
                    <a:pt x="5005" y="0"/>
                    <a:pt x="4787" y="125"/>
                    <a:pt x="4537" y="250"/>
                  </a:cubicBezTo>
                  <a:cubicBezTo>
                    <a:pt x="4053" y="492"/>
                    <a:pt x="1634" y="1702"/>
                    <a:pt x="666" y="2186"/>
                  </a:cubicBezTo>
                  <a:cubicBezTo>
                    <a:pt x="61" y="2488"/>
                    <a:pt x="0" y="2972"/>
                    <a:pt x="0" y="3819"/>
                  </a:cubicBezTo>
                  <a:lnTo>
                    <a:pt x="0" y="10473"/>
                  </a:lnTo>
                  <a:cubicBezTo>
                    <a:pt x="0" y="11380"/>
                    <a:pt x="545" y="11441"/>
                    <a:pt x="1029" y="11743"/>
                  </a:cubicBezTo>
                  <a:cubicBezTo>
                    <a:pt x="1513" y="12046"/>
                    <a:pt x="3448" y="12953"/>
                    <a:pt x="4477" y="13497"/>
                  </a:cubicBezTo>
                  <a:cubicBezTo>
                    <a:pt x="4741" y="13665"/>
                    <a:pt x="4995" y="13729"/>
                    <a:pt x="5237" y="13729"/>
                  </a:cubicBezTo>
                  <a:cubicBezTo>
                    <a:pt x="5603" y="13729"/>
                    <a:pt x="5939" y="13583"/>
                    <a:pt x="6231" y="13437"/>
                  </a:cubicBezTo>
                  <a:lnTo>
                    <a:pt x="9860" y="11683"/>
                  </a:lnTo>
                  <a:cubicBezTo>
                    <a:pt x="10586" y="11380"/>
                    <a:pt x="10525" y="11138"/>
                    <a:pt x="10465" y="10533"/>
                  </a:cubicBezTo>
                  <a:cubicBezTo>
                    <a:pt x="10404" y="9868"/>
                    <a:pt x="10525" y="3638"/>
                    <a:pt x="10465" y="3093"/>
                  </a:cubicBezTo>
                  <a:cubicBezTo>
                    <a:pt x="10404" y="2549"/>
                    <a:pt x="10465" y="2488"/>
                    <a:pt x="10102" y="2307"/>
                  </a:cubicBezTo>
                  <a:cubicBezTo>
                    <a:pt x="9739" y="2125"/>
                    <a:pt x="7199" y="1037"/>
                    <a:pt x="6291" y="432"/>
                  </a:cubicBezTo>
                  <a:cubicBezTo>
                    <a:pt x="5852" y="110"/>
                    <a:pt x="5541" y="0"/>
                    <a:pt x="5282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8"/>
            <p:cNvSpPr/>
            <p:nvPr/>
          </p:nvSpPr>
          <p:spPr>
            <a:xfrm>
              <a:off x="2672800" y="2939325"/>
              <a:ext cx="387150" cy="502975"/>
            </a:xfrm>
            <a:custGeom>
              <a:avLst/>
              <a:gdLst/>
              <a:ahLst/>
              <a:cxnLst/>
              <a:rect l="l" t="t" r="r" b="b"/>
              <a:pathLst>
                <a:path w="15486" h="20119" extrusionOk="0">
                  <a:moveTo>
                    <a:pt x="7642" y="1"/>
                  </a:moveTo>
                  <a:cubicBezTo>
                    <a:pt x="7243" y="1"/>
                    <a:pt x="6934" y="171"/>
                    <a:pt x="6594" y="356"/>
                  </a:cubicBezTo>
                  <a:cubicBezTo>
                    <a:pt x="5868" y="780"/>
                    <a:pt x="2359" y="2534"/>
                    <a:pt x="968" y="3260"/>
                  </a:cubicBezTo>
                  <a:cubicBezTo>
                    <a:pt x="121" y="3683"/>
                    <a:pt x="0" y="4349"/>
                    <a:pt x="0" y="5558"/>
                  </a:cubicBezTo>
                  <a:cubicBezTo>
                    <a:pt x="0" y="5558"/>
                    <a:pt x="0" y="13361"/>
                    <a:pt x="0" y="15358"/>
                  </a:cubicBezTo>
                  <a:cubicBezTo>
                    <a:pt x="0" y="16628"/>
                    <a:pt x="787" y="16688"/>
                    <a:pt x="1513" y="17172"/>
                  </a:cubicBezTo>
                  <a:cubicBezTo>
                    <a:pt x="2178" y="17656"/>
                    <a:pt x="4960" y="18987"/>
                    <a:pt x="6473" y="19773"/>
                  </a:cubicBezTo>
                  <a:cubicBezTo>
                    <a:pt x="6897" y="20023"/>
                    <a:pt x="7291" y="20118"/>
                    <a:pt x="7658" y="20118"/>
                  </a:cubicBezTo>
                  <a:cubicBezTo>
                    <a:pt x="8180" y="20118"/>
                    <a:pt x="8647" y="19926"/>
                    <a:pt x="9074" y="19713"/>
                  </a:cubicBezTo>
                  <a:lnTo>
                    <a:pt x="14397" y="17172"/>
                  </a:lnTo>
                  <a:cubicBezTo>
                    <a:pt x="15485" y="16628"/>
                    <a:pt x="15425" y="16325"/>
                    <a:pt x="15304" y="15418"/>
                  </a:cubicBezTo>
                  <a:cubicBezTo>
                    <a:pt x="15244" y="14511"/>
                    <a:pt x="15425" y="5256"/>
                    <a:pt x="15304" y="4530"/>
                  </a:cubicBezTo>
                  <a:cubicBezTo>
                    <a:pt x="15244" y="3744"/>
                    <a:pt x="15304" y="3623"/>
                    <a:pt x="14760" y="3381"/>
                  </a:cubicBezTo>
                  <a:cubicBezTo>
                    <a:pt x="14276" y="3078"/>
                    <a:pt x="10465" y="1506"/>
                    <a:pt x="9134" y="598"/>
                  </a:cubicBezTo>
                  <a:cubicBezTo>
                    <a:pt x="8484" y="155"/>
                    <a:pt x="8022" y="1"/>
                    <a:pt x="7642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8"/>
            <p:cNvSpPr/>
            <p:nvPr/>
          </p:nvSpPr>
          <p:spPr>
            <a:xfrm>
              <a:off x="2731775" y="3217400"/>
              <a:ext cx="207200" cy="152800"/>
            </a:xfrm>
            <a:custGeom>
              <a:avLst/>
              <a:gdLst/>
              <a:ahLst/>
              <a:cxnLst/>
              <a:rect l="l" t="t" r="r" b="b"/>
              <a:pathLst>
                <a:path w="8288" h="6112" extrusionOk="0">
                  <a:moveTo>
                    <a:pt x="4114" y="0"/>
                  </a:moveTo>
                  <a:cubicBezTo>
                    <a:pt x="1876" y="0"/>
                    <a:pt x="0" y="1331"/>
                    <a:pt x="0" y="2964"/>
                  </a:cubicBezTo>
                  <a:cubicBezTo>
                    <a:pt x="0" y="4658"/>
                    <a:pt x="1876" y="6049"/>
                    <a:pt x="4114" y="6110"/>
                  </a:cubicBezTo>
                  <a:cubicBezTo>
                    <a:pt x="4164" y="6111"/>
                    <a:pt x="4214" y="6112"/>
                    <a:pt x="4264" y="6112"/>
                  </a:cubicBezTo>
                  <a:cubicBezTo>
                    <a:pt x="6493" y="6112"/>
                    <a:pt x="8287" y="4802"/>
                    <a:pt x="8287" y="3146"/>
                  </a:cubicBezTo>
                  <a:cubicBezTo>
                    <a:pt x="8287" y="1452"/>
                    <a:pt x="6412" y="61"/>
                    <a:pt x="4114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8"/>
            <p:cNvSpPr/>
            <p:nvPr/>
          </p:nvSpPr>
          <p:spPr>
            <a:xfrm>
              <a:off x="951875" y="2925725"/>
              <a:ext cx="299450" cy="502300"/>
            </a:xfrm>
            <a:custGeom>
              <a:avLst/>
              <a:gdLst/>
              <a:ahLst/>
              <a:cxnLst/>
              <a:rect l="l" t="t" r="r" b="b"/>
              <a:pathLst>
                <a:path w="11978" h="20092" extrusionOk="0">
                  <a:moveTo>
                    <a:pt x="5920" y="0"/>
                  </a:moveTo>
                  <a:cubicBezTo>
                    <a:pt x="5607" y="0"/>
                    <a:pt x="5360" y="170"/>
                    <a:pt x="5082" y="356"/>
                  </a:cubicBezTo>
                  <a:cubicBezTo>
                    <a:pt x="4537" y="719"/>
                    <a:pt x="1815" y="2534"/>
                    <a:pt x="727" y="3259"/>
                  </a:cubicBezTo>
                  <a:cubicBezTo>
                    <a:pt x="61" y="3683"/>
                    <a:pt x="1" y="4348"/>
                    <a:pt x="1" y="5558"/>
                  </a:cubicBezTo>
                  <a:lnTo>
                    <a:pt x="1" y="15357"/>
                  </a:lnTo>
                  <a:cubicBezTo>
                    <a:pt x="1" y="16627"/>
                    <a:pt x="606" y="16748"/>
                    <a:pt x="1150" y="17172"/>
                  </a:cubicBezTo>
                  <a:cubicBezTo>
                    <a:pt x="1694" y="17656"/>
                    <a:pt x="3872" y="18986"/>
                    <a:pt x="5021" y="19773"/>
                  </a:cubicBezTo>
                  <a:cubicBezTo>
                    <a:pt x="5353" y="20002"/>
                    <a:pt x="5662" y="20092"/>
                    <a:pt x="5951" y="20092"/>
                  </a:cubicBezTo>
                  <a:cubicBezTo>
                    <a:pt x="6347" y="20092"/>
                    <a:pt x="6702" y="19922"/>
                    <a:pt x="7018" y="19712"/>
                  </a:cubicBezTo>
                  <a:lnTo>
                    <a:pt x="11131" y="17111"/>
                  </a:lnTo>
                  <a:cubicBezTo>
                    <a:pt x="11978" y="16627"/>
                    <a:pt x="11917" y="16264"/>
                    <a:pt x="11857" y="15357"/>
                  </a:cubicBezTo>
                  <a:cubicBezTo>
                    <a:pt x="11796" y="14450"/>
                    <a:pt x="11917" y="5256"/>
                    <a:pt x="11857" y="4469"/>
                  </a:cubicBezTo>
                  <a:cubicBezTo>
                    <a:pt x="11796" y="3743"/>
                    <a:pt x="11796" y="3622"/>
                    <a:pt x="11433" y="3320"/>
                  </a:cubicBezTo>
                  <a:cubicBezTo>
                    <a:pt x="11010" y="3017"/>
                    <a:pt x="8106" y="1505"/>
                    <a:pt x="7078" y="598"/>
                  </a:cubicBezTo>
                  <a:cubicBezTo>
                    <a:pt x="6576" y="155"/>
                    <a:pt x="6218" y="0"/>
                    <a:pt x="5920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8"/>
            <p:cNvSpPr/>
            <p:nvPr/>
          </p:nvSpPr>
          <p:spPr>
            <a:xfrm>
              <a:off x="951875" y="2925900"/>
              <a:ext cx="299450" cy="501600"/>
            </a:xfrm>
            <a:custGeom>
              <a:avLst/>
              <a:gdLst/>
              <a:ahLst/>
              <a:cxnLst/>
              <a:rect l="l" t="t" r="r" b="b"/>
              <a:pathLst>
                <a:path w="11978" h="20064" extrusionOk="0">
                  <a:moveTo>
                    <a:pt x="5939" y="0"/>
                  </a:moveTo>
                  <a:cubicBezTo>
                    <a:pt x="5618" y="0"/>
                    <a:pt x="5366" y="188"/>
                    <a:pt x="5082" y="409"/>
                  </a:cubicBezTo>
                  <a:cubicBezTo>
                    <a:pt x="4537" y="772"/>
                    <a:pt x="1815" y="2527"/>
                    <a:pt x="787" y="3252"/>
                  </a:cubicBezTo>
                  <a:cubicBezTo>
                    <a:pt x="122" y="3676"/>
                    <a:pt x="1" y="4402"/>
                    <a:pt x="1" y="5551"/>
                  </a:cubicBezTo>
                  <a:lnTo>
                    <a:pt x="1" y="15350"/>
                  </a:lnTo>
                  <a:cubicBezTo>
                    <a:pt x="1" y="16620"/>
                    <a:pt x="606" y="16681"/>
                    <a:pt x="1150" y="17165"/>
                  </a:cubicBezTo>
                  <a:cubicBezTo>
                    <a:pt x="1694" y="17588"/>
                    <a:pt x="3872" y="18979"/>
                    <a:pt x="5021" y="19766"/>
                  </a:cubicBezTo>
                  <a:cubicBezTo>
                    <a:pt x="5331" y="19980"/>
                    <a:pt x="5621" y="20063"/>
                    <a:pt x="5893" y="20063"/>
                  </a:cubicBezTo>
                  <a:cubicBezTo>
                    <a:pt x="6312" y="20063"/>
                    <a:pt x="6687" y="19865"/>
                    <a:pt x="7018" y="19645"/>
                  </a:cubicBezTo>
                  <a:lnTo>
                    <a:pt x="11131" y="17104"/>
                  </a:lnTo>
                  <a:cubicBezTo>
                    <a:pt x="11978" y="16560"/>
                    <a:pt x="11857" y="16257"/>
                    <a:pt x="11796" y="15350"/>
                  </a:cubicBezTo>
                  <a:cubicBezTo>
                    <a:pt x="11736" y="14443"/>
                    <a:pt x="11857" y="5249"/>
                    <a:pt x="11796" y="4523"/>
                  </a:cubicBezTo>
                  <a:cubicBezTo>
                    <a:pt x="11736" y="3736"/>
                    <a:pt x="11796" y="3676"/>
                    <a:pt x="11373" y="3373"/>
                  </a:cubicBezTo>
                  <a:cubicBezTo>
                    <a:pt x="11010" y="3071"/>
                    <a:pt x="8106" y="1498"/>
                    <a:pt x="7078" y="591"/>
                  </a:cubicBezTo>
                  <a:cubicBezTo>
                    <a:pt x="6587" y="157"/>
                    <a:pt x="6234" y="0"/>
                    <a:pt x="5939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8"/>
            <p:cNvSpPr/>
            <p:nvPr/>
          </p:nvSpPr>
          <p:spPr>
            <a:xfrm>
              <a:off x="953400" y="2927225"/>
              <a:ext cx="296425" cy="498750"/>
            </a:xfrm>
            <a:custGeom>
              <a:avLst/>
              <a:gdLst/>
              <a:ahLst/>
              <a:cxnLst/>
              <a:rect l="l" t="t" r="r" b="b"/>
              <a:pathLst>
                <a:path w="11857" h="19950" extrusionOk="0">
                  <a:moveTo>
                    <a:pt x="5859" y="1"/>
                  </a:moveTo>
                  <a:cubicBezTo>
                    <a:pt x="5546" y="1"/>
                    <a:pt x="5299" y="171"/>
                    <a:pt x="5021" y="356"/>
                  </a:cubicBezTo>
                  <a:cubicBezTo>
                    <a:pt x="4476" y="780"/>
                    <a:pt x="1754" y="2534"/>
                    <a:pt x="726" y="3199"/>
                  </a:cubicBezTo>
                  <a:cubicBezTo>
                    <a:pt x="61" y="3683"/>
                    <a:pt x="0" y="4349"/>
                    <a:pt x="0" y="5558"/>
                  </a:cubicBezTo>
                  <a:cubicBezTo>
                    <a:pt x="0" y="5558"/>
                    <a:pt x="0" y="13301"/>
                    <a:pt x="0" y="15237"/>
                  </a:cubicBezTo>
                  <a:cubicBezTo>
                    <a:pt x="0" y="16507"/>
                    <a:pt x="605" y="16628"/>
                    <a:pt x="1150" y="17051"/>
                  </a:cubicBezTo>
                  <a:cubicBezTo>
                    <a:pt x="1633" y="17535"/>
                    <a:pt x="3811" y="18866"/>
                    <a:pt x="4960" y="19652"/>
                  </a:cubicBezTo>
                  <a:cubicBezTo>
                    <a:pt x="5270" y="19866"/>
                    <a:pt x="5560" y="19950"/>
                    <a:pt x="5832" y="19950"/>
                  </a:cubicBezTo>
                  <a:cubicBezTo>
                    <a:pt x="6251" y="19950"/>
                    <a:pt x="6626" y="19752"/>
                    <a:pt x="6957" y="19531"/>
                  </a:cubicBezTo>
                  <a:lnTo>
                    <a:pt x="11009" y="16991"/>
                  </a:lnTo>
                  <a:cubicBezTo>
                    <a:pt x="11856" y="16507"/>
                    <a:pt x="11796" y="16204"/>
                    <a:pt x="11735" y="15297"/>
                  </a:cubicBezTo>
                  <a:cubicBezTo>
                    <a:pt x="11675" y="14329"/>
                    <a:pt x="11796" y="5256"/>
                    <a:pt x="11735" y="4470"/>
                  </a:cubicBezTo>
                  <a:cubicBezTo>
                    <a:pt x="11675" y="3683"/>
                    <a:pt x="11675" y="3623"/>
                    <a:pt x="11312" y="3320"/>
                  </a:cubicBezTo>
                  <a:cubicBezTo>
                    <a:pt x="10949" y="3018"/>
                    <a:pt x="8045" y="1506"/>
                    <a:pt x="7017" y="598"/>
                  </a:cubicBezTo>
                  <a:cubicBezTo>
                    <a:pt x="6515" y="155"/>
                    <a:pt x="6157" y="1"/>
                    <a:pt x="5859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8"/>
            <p:cNvSpPr/>
            <p:nvPr/>
          </p:nvSpPr>
          <p:spPr>
            <a:xfrm>
              <a:off x="953400" y="2928750"/>
              <a:ext cx="296425" cy="496250"/>
            </a:xfrm>
            <a:custGeom>
              <a:avLst/>
              <a:gdLst/>
              <a:ahLst/>
              <a:cxnLst/>
              <a:rect l="l" t="t" r="r" b="b"/>
              <a:pathLst>
                <a:path w="11857" h="19850" extrusionOk="0">
                  <a:moveTo>
                    <a:pt x="5859" y="0"/>
                  </a:moveTo>
                  <a:cubicBezTo>
                    <a:pt x="5546" y="0"/>
                    <a:pt x="5299" y="170"/>
                    <a:pt x="5021" y="356"/>
                  </a:cubicBezTo>
                  <a:cubicBezTo>
                    <a:pt x="4476" y="719"/>
                    <a:pt x="1815" y="2473"/>
                    <a:pt x="726" y="3199"/>
                  </a:cubicBezTo>
                  <a:cubicBezTo>
                    <a:pt x="61" y="3622"/>
                    <a:pt x="0" y="4288"/>
                    <a:pt x="0" y="5497"/>
                  </a:cubicBezTo>
                  <a:cubicBezTo>
                    <a:pt x="0" y="5497"/>
                    <a:pt x="0" y="13240"/>
                    <a:pt x="0" y="15176"/>
                  </a:cubicBezTo>
                  <a:cubicBezTo>
                    <a:pt x="0" y="16446"/>
                    <a:pt x="605" y="16506"/>
                    <a:pt x="1150" y="16990"/>
                  </a:cubicBezTo>
                  <a:cubicBezTo>
                    <a:pt x="1694" y="17474"/>
                    <a:pt x="3811" y="18745"/>
                    <a:pt x="4960" y="19531"/>
                  </a:cubicBezTo>
                  <a:cubicBezTo>
                    <a:pt x="5292" y="19760"/>
                    <a:pt x="5591" y="19850"/>
                    <a:pt x="5867" y="19850"/>
                  </a:cubicBezTo>
                  <a:cubicBezTo>
                    <a:pt x="6246" y="19850"/>
                    <a:pt x="6581" y="19680"/>
                    <a:pt x="6896" y="19470"/>
                  </a:cubicBezTo>
                  <a:lnTo>
                    <a:pt x="11009" y="16930"/>
                  </a:lnTo>
                  <a:cubicBezTo>
                    <a:pt x="11856" y="16385"/>
                    <a:pt x="11796" y="16083"/>
                    <a:pt x="11735" y="15176"/>
                  </a:cubicBezTo>
                  <a:cubicBezTo>
                    <a:pt x="11614" y="14268"/>
                    <a:pt x="11796" y="5195"/>
                    <a:pt x="11735" y="4409"/>
                  </a:cubicBezTo>
                  <a:cubicBezTo>
                    <a:pt x="11614" y="3683"/>
                    <a:pt x="11675" y="3562"/>
                    <a:pt x="11312" y="3320"/>
                  </a:cubicBezTo>
                  <a:cubicBezTo>
                    <a:pt x="10888" y="3017"/>
                    <a:pt x="7985" y="1445"/>
                    <a:pt x="7017" y="598"/>
                  </a:cubicBezTo>
                  <a:cubicBezTo>
                    <a:pt x="6515" y="155"/>
                    <a:pt x="6157" y="0"/>
                    <a:pt x="5859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8"/>
            <p:cNvSpPr/>
            <p:nvPr/>
          </p:nvSpPr>
          <p:spPr>
            <a:xfrm>
              <a:off x="953400" y="2928750"/>
              <a:ext cx="294900" cy="495725"/>
            </a:xfrm>
            <a:custGeom>
              <a:avLst/>
              <a:gdLst/>
              <a:ahLst/>
              <a:cxnLst/>
              <a:rect l="l" t="t" r="r" b="b"/>
              <a:pathLst>
                <a:path w="11796" h="19829" extrusionOk="0">
                  <a:moveTo>
                    <a:pt x="5859" y="0"/>
                  </a:moveTo>
                  <a:cubicBezTo>
                    <a:pt x="5546" y="0"/>
                    <a:pt x="5299" y="170"/>
                    <a:pt x="5021" y="356"/>
                  </a:cubicBezTo>
                  <a:cubicBezTo>
                    <a:pt x="4476" y="779"/>
                    <a:pt x="1815" y="2534"/>
                    <a:pt x="787" y="3199"/>
                  </a:cubicBezTo>
                  <a:cubicBezTo>
                    <a:pt x="121" y="3683"/>
                    <a:pt x="61" y="4348"/>
                    <a:pt x="61" y="5497"/>
                  </a:cubicBezTo>
                  <a:lnTo>
                    <a:pt x="0" y="15176"/>
                  </a:lnTo>
                  <a:cubicBezTo>
                    <a:pt x="0" y="16385"/>
                    <a:pt x="605" y="16506"/>
                    <a:pt x="1150" y="16990"/>
                  </a:cubicBezTo>
                  <a:cubicBezTo>
                    <a:pt x="1694" y="17414"/>
                    <a:pt x="3811" y="18745"/>
                    <a:pt x="4960" y="19531"/>
                  </a:cubicBezTo>
                  <a:cubicBezTo>
                    <a:pt x="5270" y="19745"/>
                    <a:pt x="5551" y="19828"/>
                    <a:pt x="5811" y="19828"/>
                  </a:cubicBezTo>
                  <a:cubicBezTo>
                    <a:pt x="6213" y="19828"/>
                    <a:pt x="6566" y="19630"/>
                    <a:pt x="6896" y="19410"/>
                  </a:cubicBezTo>
                  <a:lnTo>
                    <a:pt x="11009" y="16869"/>
                  </a:lnTo>
                  <a:cubicBezTo>
                    <a:pt x="11796" y="16385"/>
                    <a:pt x="11735" y="16083"/>
                    <a:pt x="11675" y="15176"/>
                  </a:cubicBezTo>
                  <a:cubicBezTo>
                    <a:pt x="11614" y="14268"/>
                    <a:pt x="11735" y="5195"/>
                    <a:pt x="11675" y="4469"/>
                  </a:cubicBezTo>
                  <a:cubicBezTo>
                    <a:pt x="11614" y="3683"/>
                    <a:pt x="11675" y="3622"/>
                    <a:pt x="11251" y="3320"/>
                  </a:cubicBezTo>
                  <a:cubicBezTo>
                    <a:pt x="10888" y="3017"/>
                    <a:pt x="7985" y="1505"/>
                    <a:pt x="7017" y="598"/>
                  </a:cubicBezTo>
                  <a:cubicBezTo>
                    <a:pt x="6515" y="155"/>
                    <a:pt x="6157" y="0"/>
                    <a:pt x="5859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8"/>
            <p:cNvSpPr/>
            <p:nvPr/>
          </p:nvSpPr>
          <p:spPr>
            <a:xfrm>
              <a:off x="954900" y="2930250"/>
              <a:ext cx="293400" cy="492800"/>
            </a:xfrm>
            <a:custGeom>
              <a:avLst/>
              <a:gdLst/>
              <a:ahLst/>
              <a:cxnLst/>
              <a:rect l="l" t="t" r="r" b="b"/>
              <a:pathLst>
                <a:path w="11736" h="19712" extrusionOk="0">
                  <a:moveTo>
                    <a:pt x="5791" y="1"/>
                  </a:moveTo>
                  <a:cubicBezTo>
                    <a:pt x="5486" y="1"/>
                    <a:pt x="5239" y="171"/>
                    <a:pt x="4961" y="356"/>
                  </a:cubicBezTo>
                  <a:cubicBezTo>
                    <a:pt x="4416" y="719"/>
                    <a:pt x="1755" y="2474"/>
                    <a:pt x="727" y="3199"/>
                  </a:cubicBezTo>
                  <a:cubicBezTo>
                    <a:pt x="61" y="3623"/>
                    <a:pt x="1" y="4288"/>
                    <a:pt x="1" y="5437"/>
                  </a:cubicBezTo>
                  <a:cubicBezTo>
                    <a:pt x="1" y="5437"/>
                    <a:pt x="1" y="13180"/>
                    <a:pt x="1" y="15055"/>
                  </a:cubicBezTo>
                  <a:cubicBezTo>
                    <a:pt x="1" y="16325"/>
                    <a:pt x="606" y="16446"/>
                    <a:pt x="1090" y="16870"/>
                  </a:cubicBezTo>
                  <a:cubicBezTo>
                    <a:pt x="1634" y="17354"/>
                    <a:pt x="3751" y="18624"/>
                    <a:pt x="4900" y="19410"/>
                  </a:cubicBezTo>
                  <a:cubicBezTo>
                    <a:pt x="5217" y="19629"/>
                    <a:pt x="5504" y="19711"/>
                    <a:pt x="5769" y="19711"/>
                  </a:cubicBezTo>
                  <a:cubicBezTo>
                    <a:pt x="6164" y="19711"/>
                    <a:pt x="6511" y="19531"/>
                    <a:pt x="6836" y="19350"/>
                  </a:cubicBezTo>
                  <a:lnTo>
                    <a:pt x="10949" y="16809"/>
                  </a:lnTo>
                  <a:cubicBezTo>
                    <a:pt x="11736" y="16265"/>
                    <a:pt x="11675" y="16023"/>
                    <a:pt x="11615" y="15116"/>
                  </a:cubicBezTo>
                  <a:cubicBezTo>
                    <a:pt x="11554" y="14208"/>
                    <a:pt x="11675" y="5135"/>
                    <a:pt x="11615" y="4409"/>
                  </a:cubicBezTo>
                  <a:cubicBezTo>
                    <a:pt x="11554" y="3683"/>
                    <a:pt x="11554" y="3562"/>
                    <a:pt x="11191" y="3260"/>
                  </a:cubicBezTo>
                  <a:cubicBezTo>
                    <a:pt x="10828" y="3018"/>
                    <a:pt x="7925" y="1506"/>
                    <a:pt x="6897" y="598"/>
                  </a:cubicBezTo>
                  <a:cubicBezTo>
                    <a:pt x="6424" y="155"/>
                    <a:pt x="6081" y="1"/>
                    <a:pt x="5791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8"/>
            <p:cNvSpPr/>
            <p:nvPr/>
          </p:nvSpPr>
          <p:spPr>
            <a:xfrm>
              <a:off x="954900" y="2931550"/>
              <a:ext cx="293400" cy="490750"/>
            </a:xfrm>
            <a:custGeom>
              <a:avLst/>
              <a:gdLst/>
              <a:ahLst/>
              <a:cxnLst/>
              <a:rect l="l" t="t" r="r" b="b"/>
              <a:pathLst>
                <a:path w="11736" h="19630" extrusionOk="0">
                  <a:moveTo>
                    <a:pt x="5814" y="1"/>
                  </a:moveTo>
                  <a:cubicBezTo>
                    <a:pt x="5499" y="1"/>
                    <a:pt x="5246" y="175"/>
                    <a:pt x="4961" y="365"/>
                  </a:cubicBezTo>
                  <a:cubicBezTo>
                    <a:pt x="4416" y="728"/>
                    <a:pt x="1755" y="2482"/>
                    <a:pt x="727" y="3147"/>
                  </a:cubicBezTo>
                  <a:cubicBezTo>
                    <a:pt x="61" y="3571"/>
                    <a:pt x="1" y="4236"/>
                    <a:pt x="1" y="5446"/>
                  </a:cubicBezTo>
                  <a:cubicBezTo>
                    <a:pt x="1" y="5446"/>
                    <a:pt x="1" y="13068"/>
                    <a:pt x="1" y="15003"/>
                  </a:cubicBezTo>
                  <a:cubicBezTo>
                    <a:pt x="1" y="16273"/>
                    <a:pt x="606" y="16334"/>
                    <a:pt x="1150" y="16818"/>
                  </a:cubicBezTo>
                  <a:cubicBezTo>
                    <a:pt x="1634" y="17241"/>
                    <a:pt x="3751" y="18572"/>
                    <a:pt x="4900" y="19358"/>
                  </a:cubicBezTo>
                  <a:cubicBezTo>
                    <a:pt x="5215" y="19552"/>
                    <a:pt x="5500" y="19629"/>
                    <a:pt x="5765" y="19629"/>
                  </a:cubicBezTo>
                  <a:cubicBezTo>
                    <a:pt x="6161" y="19629"/>
                    <a:pt x="6509" y="19455"/>
                    <a:pt x="6836" y="19237"/>
                  </a:cubicBezTo>
                  <a:lnTo>
                    <a:pt x="10889" y="16697"/>
                  </a:lnTo>
                  <a:cubicBezTo>
                    <a:pt x="11736" y="16213"/>
                    <a:pt x="11675" y="15911"/>
                    <a:pt x="11554" y="15003"/>
                  </a:cubicBezTo>
                  <a:cubicBezTo>
                    <a:pt x="11494" y="14096"/>
                    <a:pt x="11675" y="5144"/>
                    <a:pt x="11554" y="4357"/>
                  </a:cubicBezTo>
                  <a:cubicBezTo>
                    <a:pt x="11494" y="3631"/>
                    <a:pt x="11554" y="3571"/>
                    <a:pt x="11191" y="3268"/>
                  </a:cubicBezTo>
                  <a:cubicBezTo>
                    <a:pt x="10768" y="2966"/>
                    <a:pt x="7925" y="1454"/>
                    <a:pt x="6897" y="546"/>
                  </a:cubicBezTo>
                  <a:cubicBezTo>
                    <a:pt x="6436" y="144"/>
                    <a:pt x="6099" y="1"/>
                    <a:pt x="5814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8"/>
            <p:cNvSpPr/>
            <p:nvPr/>
          </p:nvSpPr>
          <p:spPr>
            <a:xfrm>
              <a:off x="956425" y="2931775"/>
              <a:ext cx="290375" cy="489675"/>
            </a:xfrm>
            <a:custGeom>
              <a:avLst/>
              <a:gdLst/>
              <a:ahLst/>
              <a:cxnLst/>
              <a:rect l="l" t="t" r="r" b="b"/>
              <a:pathLst>
                <a:path w="11615" h="19587" extrusionOk="0">
                  <a:moveTo>
                    <a:pt x="5730" y="0"/>
                  </a:moveTo>
                  <a:cubicBezTo>
                    <a:pt x="5425" y="0"/>
                    <a:pt x="5178" y="170"/>
                    <a:pt x="4900" y="356"/>
                  </a:cubicBezTo>
                  <a:cubicBezTo>
                    <a:pt x="4416" y="719"/>
                    <a:pt x="1754" y="2473"/>
                    <a:pt x="726" y="3138"/>
                  </a:cubicBezTo>
                  <a:cubicBezTo>
                    <a:pt x="61" y="3622"/>
                    <a:pt x="0" y="4288"/>
                    <a:pt x="0" y="5437"/>
                  </a:cubicBezTo>
                  <a:cubicBezTo>
                    <a:pt x="0" y="5437"/>
                    <a:pt x="0" y="13059"/>
                    <a:pt x="0" y="14994"/>
                  </a:cubicBezTo>
                  <a:cubicBezTo>
                    <a:pt x="0" y="16204"/>
                    <a:pt x="545" y="16325"/>
                    <a:pt x="1089" y="16748"/>
                  </a:cubicBezTo>
                  <a:cubicBezTo>
                    <a:pt x="1633" y="17232"/>
                    <a:pt x="3751" y="18503"/>
                    <a:pt x="4839" y="19289"/>
                  </a:cubicBezTo>
                  <a:cubicBezTo>
                    <a:pt x="5149" y="19503"/>
                    <a:pt x="5430" y="19586"/>
                    <a:pt x="5690" y="19586"/>
                  </a:cubicBezTo>
                  <a:cubicBezTo>
                    <a:pt x="6092" y="19586"/>
                    <a:pt x="6445" y="19388"/>
                    <a:pt x="6775" y="19168"/>
                  </a:cubicBezTo>
                  <a:lnTo>
                    <a:pt x="10828" y="16688"/>
                  </a:lnTo>
                  <a:cubicBezTo>
                    <a:pt x="11614" y="16204"/>
                    <a:pt x="11554" y="15902"/>
                    <a:pt x="11493" y="14994"/>
                  </a:cubicBezTo>
                  <a:cubicBezTo>
                    <a:pt x="11433" y="14087"/>
                    <a:pt x="11554" y="5135"/>
                    <a:pt x="11493" y="4409"/>
                  </a:cubicBezTo>
                  <a:cubicBezTo>
                    <a:pt x="11433" y="3622"/>
                    <a:pt x="11493" y="3562"/>
                    <a:pt x="11070" y="3259"/>
                  </a:cubicBezTo>
                  <a:cubicBezTo>
                    <a:pt x="10707" y="2957"/>
                    <a:pt x="7864" y="1505"/>
                    <a:pt x="6836" y="598"/>
                  </a:cubicBezTo>
                  <a:cubicBezTo>
                    <a:pt x="6363" y="155"/>
                    <a:pt x="6020" y="0"/>
                    <a:pt x="5730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8"/>
            <p:cNvSpPr/>
            <p:nvPr/>
          </p:nvSpPr>
          <p:spPr>
            <a:xfrm>
              <a:off x="956425" y="2933075"/>
              <a:ext cx="290375" cy="487400"/>
            </a:xfrm>
            <a:custGeom>
              <a:avLst/>
              <a:gdLst/>
              <a:ahLst/>
              <a:cxnLst/>
              <a:rect l="l" t="t" r="r" b="b"/>
              <a:pathLst>
                <a:path w="11615" h="19496" extrusionOk="0">
                  <a:moveTo>
                    <a:pt x="5753" y="0"/>
                  </a:moveTo>
                  <a:cubicBezTo>
                    <a:pt x="5438" y="0"/>
                    <a:pt x="5185" y="174"/>
                    <a:pt x="4900" y="364"/>
                  </a:cubicBezTo>
                  <a:cubicBezTo>
                    <a:pt x="4416" y="727"/>
                    <a:pt x="1754" y="2481"/>
                    <a:pt x="726" y="3147"/>
                  </a:cubicBezTo>
                  <a:cubicBezTo>
                    <a:pt x="61" y="3570"/>
                    <a:pt x="0" y="4236"/>
                    <a:pt x="0" y="5385"/>
                  </a:cubicBezTo>
                  <a:cubicBezTo>
                    <a:pt x="0" y="5385"/>
                    <a:pt x="0" y="13007"/>
                    <a:pt x="0" y="14882"/>
                  </a:cubicBezTo>
                  <a:cubicBezTo>
                    <a:pt x="0" y="16152"/>
                    <a:pt x="605" y="16212"/>
                    <a:pt x="1089" y="16696"/>
                  </a:cubicBezTo>
                  <a:cubicBezTo>
                    <a:pt x="1633" y="17120"/>
                    <a:pt x="3751" y="18451"/>
                    <a:pt x="4839" y="19176"/>
                  </a:cubicBezTo>
                  <a:cubicBezTo>
                    <a:pt x="5171" y="19406"/>
                    <a:pt x="5470" y="19495"/>
                    <a:pt x="5746" y="19495"/>
                  </a:cubicBezTo>
                  <a:cubicBezTo>
                    <a:pt x="6125" y="19495"/>
                    <a:pt x="6460" y="19326"/>
                    <a:pt x="6775" y="19116"/>
                  </a:cubicBezTo>
                  <a:lnTo>
                    <a:pt x="10828" y="16636"/>
                  </a:lnTo>
                  <a:cubicBezTo>
                    <a:pt x="11614" y="16091"/>
                    <a:pt x="11554" y="15789"/>
                    <a:pt x="11493" y="14942"/>
                  </a:cubicBezTo>
                  <a:cubicBezTo>
                    <a:pt x="11433" y="14035"/>
                    <a:pt x="11554" y="5083"/>
                    <a:pt x="11493" y="4357"/>
                  </a:cubicBezTo>
                  <a:cubicBezTo>
                    <a:pt x="11433" y="3631"/>
                    <a:pt x="11433" y="3510"/>
                    <a:pt x="11070" y="3268"/>
                  </a:cubicBezTo>
                  <a:cubicBezTo>
                    <a:pt x="10707" y="2965"/>
                    <a:pt x="7864" y="1453"/>
                    <a:pt x="6836" y="546"/>
                  </a:cubicBezTo>
                  <a:cubicBezTo>
                    <a:pt x="6375" y="143"/>
                    <a:pt x="6038" y="0"/>
                    <a:pt x="5753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8"/>
            <p:cNvSpPr/>
            <p:nvPr/>
          </p:nvSpPr>
          <p:spPr>
            <a:xfrm>
              <a:off x="956425" y="2933850"/>
              <a:ext cx="290375" cy="485425"/>
            </a:xfrm>
            <a:custGeom>
              <a:avLst/>
              <a:gdLst/>
              <a:ahLst/>
              <a:cxnLst/>
              <a:rect l="l" t="t" r="r" b="b"/>
              <a:pathLst>
                <a:path w="11615" h="19417" extrusionOk="0">
                  <a:moveTo>
                    <a:pt x="5709" y="1"/>
                  </a:moveTo>
                  <a:cubicBezTo>
                    <a:pt x="5414" y="1"/>
                    <a:pt x="5172" y="152"/>
                    <a:pt x="4900" y="333"/>
                  </a:cubicBezTo>
                  <a:cubicBezTo>
                    <a:pt x="4416" y="757"/>
                    <a:pt x="1754" y="2450"/>
                    <a:pt x="726" y="3116"/>
                  </a:cubicBezTo>
                  <a:cubicBezTo>
                    <a:pt x="61" y="3600"/>
                    <a:pt x="0" y="4205"/>
                    <a:pt x="0" y="5414"/>
                  </a:cubicBezTo>
                  <a:cubicBezTo>
                    <a:pt x="0" y="5414"/>
                    <a:pt x="0" y="12976"/>
                    <a:pt x="0" y="14851"/>
                  </a:cubicBezTo>
                  <a:cubicBezTo>
                    <a:pt x="0" y="16060"/>
                    <a:pt x="605" y="16181"/>
                    <a:pt x="1150" y="16605"/>
                  </a:cubicBezTo>
                  <a:cubicBezTo>
                    <a:pt x="1633" y="17089"/>
                    <a:pt x="3751" y="18359"/>
                    <a:pt x="4839" y="19145"/>
                  </a:cubicBezTo>
                  <a:cubicBezTo>
                    <a:pt x="5154" y="19339"/>
                    <a:pt x="5439" y="19416"/>
                    <a:pt x="5704" y="19416"/>
                  </a:cubicBezTo>
                  <a:cubicBezTo>
                    <a:pt x="6100" y="19416"/>
                    <a:pt x="6448" y="19242"/>
                    <a:pt x="6775" y="19024"/>
                  </a:cubicBezTo>
                  <a:lnTo>
                    <a:pt x="10767" y="16544"/>
                  </a:lnTo>
                  <a:cubicBezTo>
                    <a:pt x="11614" y="16060"/>
                    <a:pt x="11493" y="15758"/>
                    <a:pt x="11433" y="14851"/>
                  </a:cubicBezTo>
                  <a:cubicBezTo>
                    <a:pt x="11372" y="14004"/>
                    <a:pt x="11493" y="5112"/>
                    <a:pt x="11433" y="4326"/>
                  </a:cubicBezTo>
                  <a:cubicBezTo>
                    <a:pt x="11372" y="3600"/>
                    <a:pt x="11433" y="3539"/>
                    <a:pt x="11070" y="3237"/>
                  </a:cubicBezTo>
                  <a:cubicBezTo>
                    <a:pt x="10646" y="2934"/>
                    <a:pt x="7864" y="1483"/>
                    <a:pt x="6836" y="575"/>
                  </a:cubicBezTo>
                  <a:cubicBezTo>
                    <a:pt x="6352" y="152"/>
                    <a:pt x="6004" y="1"/>
                    <a:pt x="570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8"/>
            <p:cNvSpPr/>
            <p:nvPr/>
          </p:nvSpPr>
          <p:spPr>
            <a:xfrm>
              <a:off x="957925" y="2934800"/>
              <a:ext cx="287350" cy="483700"/>
            </a:xfrm>
            <a:custGeom>
              <a:avLst/>
              <a:gdLst/>
              <a:ahLst/>
              <a:cxnLst/>
              <a:rect l="l" t="t" r="r" b="b"/>
              <a:pathLst>
                <a:path w="11494" h="19348" extrusionOk="0">
                  <a:moveTo>
                    <a:pt x="5670" y="0"/>
                  </a:moveTo>
                  <a:cubicBezTo>
                    <a:pt x="5365" y="0"/>
                    <a:pt x="5118" y="170"/>
                    <a:pt x="4840" y="356"/>
                  </a:cubicBezTo>
                  <a:cubicBezTo>
                    <a:pt x="4356" y="719"/>
                    <a:pt x="1694" y="2412"/>
                    <a:pt x="666" y="3138"/>
                  </a:cubicBezTo>
                  <a:cubicBezTo>
                    <a:pt x="61" y="3562"/>
                    <a:pt x="1" y="4227"/>
                    <a:pt x="1" y="5376"/>
                  </a:cubicBezTo>
                  <a:lnTo>
                    <a:pt x="1" y="14813"/>
                  </a:lnTo>
                  <a:cubicBezTo>
                    <a:pt x="1" y="16022"/>
                    <a:pt x="545" y="16083"/>
                    <a:pt x="1090" y="16567"/>
                  </a:cubicBezTo>
                  <a:cubicBezTo>
                    <a:pt x="1573" y="16990"/>
                    <a:pt x="3691" y="18321"/>
                    <a:pt x="4779" y="19047"/>
                  </a:cubicBezTo>
                  <a:cubicBezTo>
                    <a:pt x="5096" y="19266"/>
                    <a:pt x="5383" y="19348"/>
                    <a:pt x="5648" y="19348"/>
                  </a:cubicBezTo>
                  <a:cubicBezTo>
                    <a:pt x="6043" y="19348"/>
                    <a:pt x="6390" y="19167"/>
                    <a:pt x="6715" y="18986"/>
                  </a:cubicBezTo>
                  <a:lnTo>
                    <a:pt x="10707" y="16506"/>
                  </a:lnTo>
                  <a:cubicBezTo>
                    <a:pt x="11494" y="15962"/>
                    <a:pt x="11433" y="15720"/>
                    <a:pt x="11373" y="14813"/>
                  </a:cubicBezTo>
                  <a:cubicBezTo>
                    <a:pt x="11312" y="13905"/>
                    <a:pt x="11433" y="5074"/>
                    <a:pt x="11373" y="4348"/>
                  </a:cubicBezTo>
                  <a:cubicBezTo>
                    <a:pt x="11312" y="3622"/>
                    <a:pt x="11373" y="3501"/>
                    <a:pt x="10949" y="3199"/>
                  </a:cubicBezTo>
                  <a:cubicBezTo>
                    <a:pt x="10586" y="2957"/>
                    <a:pt x="7743" y="1445"/>
                    <a:pt x="6776" y="598"/>
                  </a:cubicBezTo>
                  <a:cubicBezTo>
                    <a:pt x="6303" y="155"/>
                    <a:pt x="5960" y="0"/>
                    <a:pt x="5670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8"/>
            <p:cNvSpPr/>
            <p:nvPr/>
          </p:nvSpPr>
          <p:spPr>
            <a:xfrm>
              <a:off x="957925" y="2936100"/>
              <a:ext cx="287350" cy="481650"/>
            </a:xfrm>
            <a:custGeom>
              <a:avLst/>
              <a:gdLst/>
              <a:ahLst/>
              <a:cxnLst/>
              <a:rect l="l" t="t" r="r" b="b"/>
              <a:pathLst>
                <a:path w="11494" h="19266" extrusionOk="0">
                  <a:moveTo>
                    <a:pt x="5699" y="0"/>
                  </a:moveTo>
                  <a:cubicBezTo>
                    <a:pt x="5391" y="0"/>
                    <a:pt x="5154" y="174"/>
                    <a:pt x="4900" y="364"/>
                  </a:cubicBezTo>
                  <a:cubicBezTo>
                    <a:pt x="4356" y="727"/>
                    <a:pt x="1755" y="2421"/>
                    <a:pt x="727" y="3086"/>
                  </a:cubicBezTo>
                  <a:cubicBezTo>
                    <a:pt x="61" y="3510"/>
                    <a:pt x="1" y="4175"/>
                    <a:pt x="1" y="5324"/>
                  </a:cubicBezTo>
                  <a:cubicBezTo>
                    <a:pt x="1" y="5324"/>
                    <a:pt x="1" y="12825"/>
                    <a:pt x="1" y="14700"/>
                  </a:cubicBezTo>
                  <a:cubicBezTo>
                    <a:pt x="1" y="15970"/>
                    <a:pt x="606" y="16031"/>
                    <a:pt x="1090" y="16454"/>
                  </a:cubicBezTo>
                  <a:cubicBezTo>
                    <a:pt x="1634" y="16938"/>
                    <a:pt x="3691" y="18209"/>
                    <a:pt x="4779" y="18995"/>
                  </a:cubicBezTo>
                  <a:cubicBezTo>
                    <a:pt x="5094" y="19188"/>
                    <a:pt x="5379" y="19266"/>
                    <a:pt x="5644" y="19266"/>
                  </a:cubicBezTo>
                  <a:cubicBezTo>
                    <a:pt x="6040" y="19266"/>
                    <a:pt x="6388" y="19092"/>
                    <a:pt x="6715" y="18874"/>
                  </a:cubicBezTo>
                  <a:lnTo>
                    <a:pt x="10707" y="16394"/>
                  </a:lnTo>
                  <a:cubicBezTo>
                    <a:pt x="11494" y="15910"/>
                    <a:pt x="11433" y="15608"/>
                    <a:pt x="11373" y="14761"/>
                  </a:cubicBezTo>
                  <a:cubicBezTo>
                    <a:pt x="11252" y="13853"/>
                    <a:pt x="11433" y="5022"/>
                    <a:pt x="11373" y="4296"/>
                  </a:cubicBezTo>
                  <a:cubicBezTo>
                    <a:pt x="11252" y="3570"/>
                    <a:pt x="11312" y="3510"/>
                    <a:pt x="10949" y="3207"/>
                  </a:cubicBezTo>
                  <a:cubicBezTo>
                    <a:pt x="10586" y="2905"/>
                    <a:pt x="7743" y="1453"/>
                    <a:pt x="6776" y="546"/>
                  </a:cubicBezTo>
                  <a:cubicBezTo>
                    <a:pt x="6315" y="143"/>
                    <a:pt x="5978" y="0"/>
                    <a:pt x="5699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8"/>
            <p:cNvSpPr/>
            <p:nvPr/>
          </p:nvSpPr>
          <p:spPr>
            <a:xfrm>
              <a:off x="957925" y="2936300"/>
              <a:ext cx="285850" cy="480600"/>
            </a:xfrm>
            <a:custGeom>
              <a:avLst/>
              <a:gdLst/>
              <a:ahLst/>
              <a:cxnLst/>
              <a:rect l="l" t="t" r="r" b="b"/>
              <a:pathLst>
                <a:path w="11434" h="19224" extrusionOk="0">
                  <a:moveTo>
                    <a:pt x="5677" y="1"/>
                  </a:moveTo>
                  <a:cubicBezTo>
                    <a:pt x="5380" y="1"/>
                    <a:pt x="5148" y="171"/>
                    <a:pt x="4900" y="356"/>
                  </a:cubicBezTo>
                  <a:cubicBezTo>
                    <a:pt x="4356" y="719"/>
                    <a:pt x="1755" y="2413"/>
                    <a:pt x="727" y="3139"/>
                  </a:cubicBezTo>
                  <a:cubicBezTo>
                    <a:pt x="61" y="3562"/>
                    <a:pt x="1" y="4167"/>
                    <a:pt x="1" y="5316"/>
                  </a:cubicBezTo>
                  <a:cubicBezTo>
                    <a:pt x="1" y="5316"/>
                    <a:pt x="1" y="12817"/>
                    <a:pt x="1" y="14692"/>
                  </a:cubicBezTo>
                  <a:cubicBezTo>
                    <a:pt x="1" y="15902"/>
                    <a:pt x="606" y="16023"/>
                    <a:pt x="1090" y="16446"/>
                  </a:cubicBezTo>
                  <a:cubicBezTo>
                    <a:pt x="1634" y="16870"/>
                    <a:pt x="3691" y="18140"/>
                    <a:pt x="4840" y="18926"/>
                  </a:cubicBezTo>
                  <a:cubicBezTo>
                    <a:pt x="5125" y="19140"/>
                    <a:pt x="5392" y="19224"/>
                    <a:pt x="5644" y="19224"/>
                  </a:cubicBezTo>
                  <a:cubicBezTo>
                    <a:pt x="6032" y="19224"/>
                    <a:pt x="6385" y="19026"/>
                    <a:pt x="6715" y="18805"/>
                  </a:cubicBezTo>
                  <a:lnTo>
                    <a:pt x="10647" y="16386"/>
                  </a:lnTo>
                  <a:cubicBezTo>
                    <a:pt x="11433" y="15902"/>
                    <a:pt x="11373" y="15600"/>
                    <a:pt x="11312" y="14692"/>
                  </a:cubicBezTo>
                  <a:cubicBezTo>
                    <a:pt x="11252" y="13845"/>
                    <a:pt x="11373" y="5074"/>
                    <a:pt x="11312" y="4288"/>
                  </a:cubicBezTo>
                  <a:cubicBezTo>
                    <a:pt x="11252" y="3562"/>
                    <a:pt x="11312" y="3502"/>
                    <a:pt x="10949" y="3199"/>
                  </a:cubicBezTo>
                  <a:cubicBezTo>
                    <a:pt x="10526" y="2957"/>
                    <a:pt x="7743" y="1445"/>
                    <a:pt x="6776" y="598"/>
                  </a:cubicBezTo>
                  <a:cubicBezTo>
                    <a:pt x="6303" y="155"/>
                    <a:pt x="5960" y="1"/>
                    <a:pt x="5677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8"/>
            <p:cNvSpPr/>
            <p:nvPr/>
          </p:nvSpPr>
          <p:spPr>
            <a:xfrm>
              <a:off x="959450" y="2937600"/>
              <a:ext cx="284325" cy="478350"/>
            </a:xfrm>
            <a:custGeom>
              <a:avLst/>
              <a:gdLst/>
              <a:ahLst/>
              <a:cxnLst/>
              <a:rect l="l" t="t" r="r" b="b"/>
              <a:pathLst>
                <a:path w="11373" h="19134" extrusionOk="0">
                  <a:moveTo>
                    <a:pt x="5638" y="1"/>
                  </a:moveTo>
                  <a:cubicBezTo>
                    <a:pt x="5330" y="1"/>
                    <a:pt x="5093" y="174"/>
                    <a:pt x="4839" y="365"/>
                  </a:cubicBezTo>
                  <a:cubicBezTo>
                    <a:pt x="4295" y="728"/>
                    <a:pt x="1694" y="2421"/>
                    <a:pt x="666" y="3087"/>
                  </a:cubicBezTo>
                  <a:cubicBezTo>
                    <a:pt x="61" y="3510"/>
                    <a:pt x="0" y="4176"/>
                    <a:pt x="0" y="5325"/>
                  </a:cubicBezTo>
                  <a:cubicBezTo>
                    <a:pt x="0" y="5325"/>
                    <a:pt x="0" y="12765"/>
                    <a:pt x="0" y="14640"/>
                  </a:cubicBezTo>
                  <a:cubicBezTo>
                    <a:pt x="0" y="15850"/>
                    <a:pt x="545" y="15910"/>
                    <a:pt x="1089" y="16394"/>
                  </a:cubicBezTo>
                  <a:cubicBezTo>
                    <a:pt x="1573" y="16818"/>
                    <a:pt x="3630" y="18088"/>
                    <a:pt x="4779" y="18814"/>
                  </a:cubicBezTo>
                  <a:cubicBezTo>
                    <a:pt x="5085" y="19043"/>
                    <a:pt x="5369" y="19133"/>
                    <a:pt x="5636" y="19133"/>
                  </a:cubicBezTo>
                  <a:cubicBezTo>
                    <a:pt x="6004" y="19133"/>
                    <a:pt x="6339" y="18963"/>
                    <a:pt x="6654" y="18753"/>
                  </a:cubicBezTo>
                  <a:lnTo>
                    <a:pt x="10586" y="16273"/>
                  </a:lnTo>
                  <a:cubicBezTo>
                    <a:pt x="11372" y="15789"/>
                    <a:pt x="11312" y="15487"/>
                    <a:pt x="11251" y="14640"/>
                  </a:cubicBezTo>
                  <a:cubicBezTo>
                    <a:pt x="11191" y="13733"/>
                    <a:pt x="11312" y="5022"/>
                    <a:pt x="11251" y="4297"/>
                  </a:cubicBezTo>
                  <a:cubicBezTo>
                    <a:pt x="11191" y="3571"/>
                    <a:pt x="11191" y="3450"/>
                    <a:pt x="10828" y="3208"/>
                  </a:cubicBezTo>
                  <a:cubicBezTo>
                    <a:pt x="10465" y="2905"/>
                    <a:pt x="7682" y="1454"/>
                    <a:pt x="6715" y="546"/>
                  </a:cubicBezTo>
                  <a:cubicBezTo>
                    <a:pt x="6254" y="144"/>
                    <a:pt x="5917" y="1"/>
                    <a:pt x="5638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8"/>
            <p:cNvSpPr/>
            <p:nvPr/>
          </p:nvSpPr>
          <p:spPr>
            <a:xfrm>
              <a:off x="959450" y="2938400"/>
              <a:ext cx="284325" cy="476325"/>
            </a:xfrm>
            <a:custGeom>
              <a:avLst/>
              <a:gdLst/>
              <a:ahLst/>
              <a:cxnLst/>
              <a:rect l="l" t="t" r="r" b="b"/>
              <a:pathLst>
                <a:path w="11373" h="19053" extrusionOk="0">
                  <a:moveTo>
                    <a:pt x="5595" y="0"/>
                  </a:moveTo>
                  <a:cubicBezTo>
                    <a:pt x="5308" y="0"/>
                    <a:pt x="5081" y="151"/>
                    <a:pt x="4839" y="333"/>
                  </a:cubicBezTo>
                  <a:cubicBezTo>
                    <a:pt x="4295" y="696"/>
                    <a:pt x="1694" y="2389"/>
                    <a:pt x="726" y="3055"/>
                  </a:cubicBezTo>
                  <a:cubicBezTo>
                    <a:pt x="61" y="3478"/>
                    <a:pt x="0" y="4144"/>
                    <a:pt x="0" y="5293"/>
                  </a:cubicBezTo>
                  <a:cubicBezTo>
                    <a:pt x="0" y="5293"/>
                    <a:pt x="0" y="12733"/>
                    <a:pt x="0" y="14548"/>
                  </a:cubicBezTo>
                  <a:cubicBezTo>
                    <a:pt x="0" y="15757"/>
                    <a:pt x="605" y="15878"/>
                    <a:pt x="1089" y="16302"/>
                  </a:cubicBezTo>
                  <a:cubicBezTo>
                    <a:pt x="1633" y="16725"/>
                    <a:pt x="3630" y="17996"/>
                    <a:pt x="4779" y="18782"/>
                  </a:cubicBezTo>
                  <a:cubicBezTo>
                    <a:pt x="5069" y="18975"/>
                    <a:pt x="5340" y="19053"/>
                    <a:pt x="5596" y="19053"/>
                  </a:cubicBezTo>
                  <a:cubicBezTo>
                    <a:pt x="5979" y="19053"/>
                    <a:pt x="6327" y="18879"/>
                    <a:pt x="6654" y="18661"/>
                  </a:cubicBezTo>
                  <a:lnTo>
                    <a:pt x="10586" y="16241"/>
                  </a:lnTo>
                  <a:cubicBezTo>
                    <a:pt x="11372" y="15757"/>
                    <a:pt x="11312" y="15455"/>
                    <a:pt x="11191" y="14608"/>
                  </a:cubicBezTo>
                  <a:cubicBezTo>
                    <a:pt x="11130" y="13701"/>
                    <a:pt x="11312" y="4990"/>
                    <a:pt x="11191" y="4265"/>
                  </a:cubicBezTo>
                  <a:cubicBezTo>
                    <a:pt x="11130" y="3539"/>
                    <a:pt x="11191" y="3478"/>
                    <a:pt x="10828" y="3176"/>
                  </a:cubicBezTo>
                  <a:cubicBezTo>
                    <a:pt x="10465" y="2934"/>
                    <a:pt x="7682" y="1422"/>
                    <a:pt x="6715" y="575"/>
                  </a:cubicBezTo>
                  <a:cubicBezTo>
                    <a:pt x="6231" y="151"/>
                    <a:pt x="5883" y="0"/>
                    <a:pt x="5595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8"/>
            <p:cNvSpPr/>
            <p:nvPr/>
          </p:nvSpPr>
          <p:spPr>
            <a:xfrm>
              <a:off x="959450" y="2939325"/>
              <a:ext cx="282800" cy="474650"/>
            </a:xfrm>
            <a:custGeom>
              <a:avLst/>
              <a:gdLst/>
              <a:ahLst/>
              <a:cxnLst/>
              <a:rect l="l" t="t" r="r" b="b"/>
              <a:pathLst>
                <a:path w="11312" h="18986" extrusionOk="0">
                  <a:moveTo>
                    <a:pt x="5616" y="1"/>
                  </a:moveTo>
                  <a:cubicBezTo>
                    <a:pt x="5319" y="1"/>
                    <a:pt x="5087" y="171"/>
                    <a:pt x="4839" y="356"/>
                  </a:cubicBezTo>
                  <a:cubicBezTo>
                    <a:pt x="4295" y="719"/>
                    <a:pt x="1754" y="2413"/>
                    <a:pt x="726" y="3078"/>
                  </a:cubicBezTo>
                  <a:cubicBezTo>
                    <a:pt x="121" y="3502"/>
                    <a:pt x="0" y="4107"/>
                    <a:pt x="0" y="5256"/>
                  </a:cubicBezTo>
                  <a:cubicBezTo>
                    <a:pt x="0" y="5256"/>
                    <a:pt x="0" y="12636"/>
                    <a:pt x="0" y="14511"/>
                  </a:cubicBezTo>
                  <a:cubicBezTo>
                    <a:pt x="0" y="15720"/>
                    <a:pt x="605" y="15781"/>
                    <a:pt x="1089" y="16265"/>
                  </a:cubicBezTo>
                  <a:cubicBezTo>
                    <a:pt x="1633" y="16688"/>
                    <a:pt x="3690" y="17959"/>
                    <a:pt x="4779" y="18684"/>
                  </a:cubicBezTo>
                  <a:cubicBezTo>
                    <a:pt x="5071" y="18903"/>
                    <a:pt x="5343" y="18985"/>
                    <a:pt x="5600" y="18985"/>
                  </a:cubicBezTo>
                  <a:cubicBezTo>
                    <a:pt x="5982" y="18985"/>
                    <a:pt x="6329" y="18805"/>
                    <a:pt x="6654" y="18624"/>
                  </a:cubicBezTo>
                  <a:lnTo>
                    <a:pt x="10525" y="16204"/>
                  </a:lnTo>
                  <a:cubicBezTo>
                    <a:pt x="11312" y="15660"/>
                    <a:pt x="11251" y="15418"/>
                    <a:pt x="11191" y="14511"/>
                  </a:cubicBezTo>
                  <a:cubicBezTo>
                    <a:pt x="11130" y="13664"/>
                    <a:pt x="11251" y="4953"/>
                    <a:pt x="11191" y="4228"/>
                  </a:cubicBezTo>
                  <a:cubicBezTo>
                    <a:pt x="11130" y="3562"/>
                    <a:pt x="11191" y="3441"/>
                    <a:pt x="10828" y="3199"/>
                  </a:cubicBezTo>
                  <a:cubicBezTo>
                    <a:pt x="10465" y="2897"/>
                    <a:pt x="7682" y="1445"/>
                    <a:pt x="6715" y="598"/>
                  </a:cubicBezTo>
                  <a:cubicBezTo>
                    <a:pt x="6242" y="155"/>
                    <a:pt x="5899" y="1"/>
                    <a:pt x="5616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8"/>
            <p:cNvSpPr/>
            <p:nvPr/>
          </p:nvSpPr>
          <p:spPr>
            <a:xfrm>
              <a:off x="960950" y="2940625"/>
              <a:ext cx="281300" cy="472600"/>
            </a:xfrm>
            <a:custGeom>
              <a:avLst/>
              <a:gdLst/>
              <a:ahLst/>
              <a:cxnLst/>
              <a:rect l="l" t="t" r="r" b="b"/>
              <a:pathLst>
                <a:path w="11252" h="18904" extrusionOk="0">
                  <a:moveTo>
                    <a:pt x="5578" y="1"/>
                  </a:moveTo>
                  <a:cubicBezTo>
                    <a:pt x="5270" y="1"/>
                    <a:pt x="5033" y="174"/>
                    <a:pt x="4779" y="365"/>
                  </a:cubicBezTo>
                  <a:cubicBezTo>
                    <a:pt x="4235" y="728"/>
                    <a:pt x="1694" y="2361"/>
                    <a:pt x="666" y="3026"/>
                  </a:cubicBezTo>
                  <a:cubicBezTo>
                    <a:pt x="61" y="3450"/>
                    <a:pt x="1" y="4115"/>
                    <a:pt x="1" y="5264"/>
                  </a:cubicBezTo>
                  <a:cubicBezTo>
                    <a:pt x="1" y="5264"/>
                    <a:pt x="1" y="12584"/>
                    <a:pt x="1" y="14459"/>
                  </a:cubicBezTo>
                  <a:cubicBezTo>
                    <a:pt x="1" y="15668"/>
                    <a:pt x="545" y="15729"/>
                    <a:pt x="1090" y="16152"/>
                  </a:cubicBezTo>
                  <a:cubicBezTo>
                    <a:pt x="1573" y="16576"/>
                    <a:pt x="3630" y="17846"/>
                    <a:pt x="4719" y="18632"/>
                  </a:cubicBezTo>
                  <a:cubicBezTo>
                    <a:pt x="5009" y="18826"/>
                    <a:pt x="5280" y="18903"/>
                    <a:pt x="5536" y="18903"/>
                  </a:cubicBezTo>
                  <a:cubicBezTo>
                    <a:pt x="5919" y="18903"/>
                    <a:pt x="6267" y="18729"/>
                    <a:pt x="6594" y="18511"/>
                  </a:cubicBezTo>
                  <a:lnTo>
                    <a:pt x="10465" y="16092"/>
                  </a:lnTo>
                  <a:cubicBezTo>
                    <a:pt x="11252" y="15608"/>
                    <a:pt x="11191" y="15306"/>
                    <a:pt x="11131" y="14459"/>
                  </a:cubicBezTo>
                  <a:cubicBezTo>
                    <a:pt x="11070" y="13612"/>
                    <a:pt x="11191" y="4962"/>
                    <a:pt x="11131" y="4236"/>
                  </a:cubicBezTo>
                  <a:cubicBezTo>
                    <a:pt x="11070" y="3510"/>
                    <a:pt x="11070" y="3450"/>
                    <a:pt x="10707" y="3147"/>
                  </a:cubicBezTo>
                  <a:cubicBezTo>
                    <a:pt x="10344" y="2845"/>
                    <a:pt x="7622" y="1393"/>
                    <a:pt x="6655" y="546"/>
                  </a:cubicBezTo>
                  <a:cubicBezTo>
                    <a:pt x="6194" y="144"/>
                    <a:pt x="5857" y="1"/>
                    <a:pt x="5578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8"/>
            <p:cNvSpPr/>
            <p:nvPr/>
          </p:nvSpPr>
          <p:spPr>
            <a:xfrm>
              <a:off x="960950" y="2941425"/>
              <a:ext cx="281300" cy="470275"/>
            </a:xfrm>
            <a:custGeom>
              <a:avLst/>
              <a:gdLst/>
              <a:ahLst/>
              <a:cxnLst/>
              <a:rect l="l" t="t" r="r" b="b"/>
              <a:pathLst>
                <a:path w="11252" h="18811" extrusionOk="0">
                  <a:moveTo>
                    <a:pt x="5535" y="0"/>
                  </a:moveTo>
                  <a:cubicBezTo>
                    <a:pt x="5248" y="0"/>
                    <a:pt x="5021" y="151"/>
                    <a:pt x="4779" y="333"/>
                  </a:cubicBezTo>
                  <a:cubicBezTo>
                    <a:pt x="4235" y="696"/>
                    <a:pt x="1694" y="2389"/>
                    <a:pt x="727" y="3055"/>
                  </a:cubicBezTo>
                  <a:cubicBezTo>
                    <a:pt x="61" y="3478"/>
                    <a:pt x="1" y="4083"/>
                    <a:pt x="1" y="5232"/>
                  </a:cubicBezTo>
                  <a:cubicBezTo>
                    <a:pt x="1" y="5232"/>
                    <a:pt x="1" y="12552"/>
                    <a:pt x="1" y="14366"/>
                  </a:cubicBezTo>
                  <a:cubicBezTo>
                    <a:pt x="1" y="15576"/>
                    <a:pt x="606" y="15697"/>
                    <a:pt x="1090" y="16120"/>
                  </a:cubicBezTo>
                  <a:cubicBezTo>
                    <a:pt x="1573" y="16544"/>
                    <a:pt x="3630" y="17814"/>
                    <a:pt x="4719" y="18540"/>
                  </a:cubicBezTo>
                  <a:cubicBezTo>
                    <a:pt x="5009" y="18734"/>
                    <a:pt x="5280" y="18811"/>
                    <a:pt x="5536" y="18811"/>
                  </a:cubicBezTo>
                  <a:cubicBezTo>
                    <a:pt x="5919" y="18811"/>
                    <a:pt x="6267" y="18637"/>
                    <a:pt x="6594" y="18419"/>
                  </a:cubicBezTo>
                  <a:lnTo>
                    <a:pt x="10465" y="16060"/>
                  </a:lnTo>
                  <a:cubicBezTo>
                    <a:pt x="11252" y="15576"/>
                    <a:pt x="11131" y="15274"/>
                    <a:pt x="11070" y="14427"/>
                  </a:cubicBezTo>
                  <a:cubicBezTo>
                    <a:pt x="11010" y="13519"/>
                    <a:pt x="11131" y="4930"/>
                    <a:pt x="11070" y="4204"/>
                  </a:cubicBezTo>
                  <a:cubicBezTo>
                    <a:pt x="11010" y="3478"/>
                    <a:pt x="11070" y="3418"/>
                    <a:pt x="10707" y="3115"/>
                  </a:cubicBezTo>
                  <a:cubicBezTo>
                    <a:pt x="10344" y="2873"/>
                    <a:pt x="7622" y="1422"/>
                    <a:pt x="6655" y="575"/>
                  </a:cubicBezTo>
                  <a:cubicBezTo>
                    <a:pt x="6171" y="151"/>
                    <a:pt x="5823" y="0"/>
                    <a:pt x="5535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8"/>
            <p:cNvSpPr/>
            <p:nvPr/>
          </p:nvSpPr>
          <p:spPr>
            <a:xfrm>
              <a:off x="962475" y="2942150"/>
              <a:ext cx="278275" cy="468800"/>
            </a:xfrm>
            <a:custGeom>
              <a:avLst/>
              <a:gdLst/>
              <a:ahLst/>
              <a:cxnLst/>
              <a:rect l="l" t="t" r="r" b="b"/>
              <a:pathLst>
                <a:path w="11131" h="18752" extrusionOk="0">
                  <a:moveTo>
                    <a:pt x="5508" y="0"/>
                  </a:moveTo>
                  <a:cubicBezTo>
                    <a:pt x="5209" y="0"/>
                    <a:pt x="4972" y="174"/>
                    <a:pt x="4718" y="364"/>
                  </a:cubicBezTo>
                  <a:cubicBezTo>
                    <a:pt x="4174" y="727"/>
                    <a:pt x="1633" y="2360"/>
                    <a:pt x="666" y="3026"/>
                  </a:cubicBezTo>
                  <a:cubicBezTo>
                    <a:pt x="61" y="3449"/>
                    <a:pt x="0" y="4054"/>
                    <a:pt x="0" y="5203"/>
                  </a:cubicBezTo>
                  <a:cubicBezTo>
                    <a:pt x="0" y="5203"/>
                    <a:pt x="0" y="12523"/>
                    <a:pt x="0" y="14337"/>
                  </a:cubicBezTo>
                  <a:cubicBezTo>
                    <a:pt x="0" y="15547"/>
                    <a:pt x="545" y="15607"/>
                    <a:pt x="1029" y="16031"/>
                  </a:cubicBezTo>
                  <a:cubicBezTo>
                    <a:pt x="1573" y="16515"/>
                    <a:pt x="3569" y="17725"/>
                    <a:pt x="4658" y="18450"/>
                  </a:cubicBezTo>
                  <a:cubicBezTo>
                    <a:pt x="4950" y="18670"/>
                    <a:pt x="5222" y="18751"/>
                    <a:pt x="5475" y="18751"/>
                  </a:cubicBezTo>
                  <a:cubicBezTo>
                    <a:pt x="5851" y="18751"/>
                    <a:pt x="6183" y="18571"/>
                    <a:pt x="6473" y="18390"/>
                  </a:cubicBezTo>
                  <a:lnTo>
                    <a:pt x="10344" y="15970"/>
                  </a:lnTo>
                  <a:cubicBezTo>
                    <a:pt x="11130" y="15487"/>
                    <a:pt x="11070" y="15184"/>
                    <a:pt x="11009" y="14337"/>
                  </a:cubicBezTo>
                  <a:cubicBezTo>
                    <a:pt x="10949" y="13490"/>
                    <a:pt x="11070" y="4901"/>
                    <a:pt x="11009" y="4236"/>
                  </a:cubicBezTo>
                  <a:cubicBezTo>
                    <a:pt x="10949" y="3510"/>
                    <a:pt x="11009" y="3389"/>
                    <a:pt x="10646" y="3147"/>
                  </a:cubicBezTo>
                  <a:cubicBezTo>
                    <a:pt x="10283" y="2844"/>
                    <a:pt x="7501" y="1393"/>
                    <a:pt x="6533" y="546"/>
                  </a:cubicBezTo>
                  <a:cubicBezTo>
                    <a:pt x="6102" y="143"/>
                    <a:pt x="5780" y="0"/>
                    <a:pt x="5508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8"/>
            <p:cNvSpPr/>
            <p:nvPr/>
          </p:nvSpPr>
          <p:spPr>
            <a:xfrm>
              <a:off x="962475" y="2943500"/>
              <a:ext cx="278275" cy="466700"/>
            </a:xfrm>
            <a:custGeom>
              <a:avLst/>
              <a:gdLst/>
              <a:ahLst/>
              <a:cxnLst/>
              <a:rect l="l" t="t" r="r" b="b"/>
              <a:pathLst>
                <a:path w="11131" h="18668" extrusionOk="0">
                  <a:moveTo>
                    <a:pt x="5489" y="0"/>
                  </a:moveTo>
                  <a:cubicBezTo>
                    <a:pt x="5199" y="0"/>
                    <a:pt x="4967" y="155"/>
                    <a:pt x="4718" y="310"/>
                  </a:cubicBezTo>
                  <a:cubicBezTo>
                    <a:pt x="4234" y="673"/>
                    <a:pt x="1694" y="2367"/>
                    <a:pt x="666" y="3032"/>
                  </a:cubicBezTo>
                  <a:cubicBezTo>
                    <a:pt x="61" y="3395"/>
                    <a:pt x="0" y="4061"/>
                    <a:pt x="0" y="5149"/>
                  </a:cubicBezTo>
                  <a:lnTo>
                    <a:pt x="0" y="14283"/>
                  </a:lnTo>
                  <a:cubicBezTo>
                    <a:pt x="0" y="15433"/>
                    <a:pt x="545" y="15553"/>
                    <a:pt x="1089" y="15977"/>
                  </a:cubicBezTo>
                  <a:cubicBezTo>
                    <a:pt x="1573" y="16400"/>
                    <a:pt x="3569" y="17671"/>
                    <a:pt x="4658" y="18396"/>
                  </a:cubicBezTo>
                  <a:cubicBezTo>
                    <a:pt x="4948" y="18590"/>
                    <a:pt x="5219" y="18667"/>
                    <a:pt x="5471" y="18667"/>
                  </a:cubicBezTo>
                  <a:cubicBezTo>
                    <a:pt x="5848" y="18667"/>
                    <a:pt x="6182" y="18493"/>
                    <a:pt x="6473" y="18275"/>
                  </a:cubicBezTo>
                  <a:lnTo>
                    <a:pt x="10344" y="15916"/>
                  </a:lnTo>
                  <a:cubicBezTo>
                    <a:pt x="11130" y="15433"/>
                    <a:pt x="11070" y="15130"/>
                    <a:pt x="11009" y="14283"/>
                  </a:cubicBezTo>
                  <a:cubicBezTo>
                    <a:pt x="10949" y="13436"/>
                    <a:pt x="11070" y="4907"/>
                    <a:pt x="11009" y="4182"/>
                  </a:cubicBezTo>
                  <a:cubicBezTo>
                    <a:pt x="10949" y="3456"/>
                    <a:pt x="10949" y="3395"/>
                    <a:pt x="10586" y="3093"/>
                  </a:cubicBezTo>
                  <a:cubicBezTo>
                    <a:pt x="10223" y="2851"/>
                    <a:pt x="7501" y="1399"/>
                    <a:pt x="6533" y="552"/>
                  </a:cubicBezTo>
                  <a:cubicBezTo>
                    <a:pt x="6091" y="140"/>
                    <a:pt x="5764" y="0"/>
                    <a:pt x="5489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8"/>
            <p:cNvSpPr/>
            <p:nvPr/>
          </p:nvSpPr>
          <p:spPr>
            <a:xfrm>
              <a:off x="962475" y="2944250"/>
              <a:ext cx="276750" cy="464525"/>
            </a:xfrm>
            <a:custGeom>
              <a:avLst/>
              <a:gdLst/>
              <a:ahLst/>
              <a:cxnLst/>
              <a:rect l="l" t="t" r="r" b="b"/>
              <a:pathLst>
                <a:path w="11070" h="18581" extrusionOk="0">
                  <a:moveTo>
                    <a:pt x="5489" y="0"/>
                  </a:moveTo>
                  <a:cubicBezTo>
                    <a:pt x="5199" y="0"/>
                    <a:pt x="4967" y="155"/>
                    <a:pt x="4718" y="341"/>
                  </a:cubicBezTo>
                  <a:cubicBezTo>
                    <a:pt x="4234" y="704"/>
                    <a:pt x="1694" y="2337"/>
                    <a:pt x="726" y="3002"/>
                  </a:cubicBezTo>
                  <a:cubicBezTo>
                    <a:pt x="61" y="3426"/>
                    <a:pt x="0" y="4031"/>
                    <a:pt x="0" y="5180"/>
                  </a:cubicBezTo>
                  <a:lnTo>
                    <a:pt x="0" y="14193"/>
                  </a:lnTo>
                  <a:cubicBezTo>
                    <a:pt x="0" y="15403"/>
                    <a:pt x="605" y="15463"/>
                    <a:pt x="1089" y="15886"/>
                  </a:cubicBezTo>
                  <a:cubicBezTo>
                    <a:pt x="1573" y="16370"/>
                    <a:pt x="3569" y="17580"/>
                    <a:pt x="4658" y="18306"/>
                  </a:cubicBezTo>
                  <a:cubicBezTo>
                    <a:pt x="4956" y="18505"/>
                    <a:pt x="5234" y="18581"/>
                    <a:pt x="5491" y="18581"/>
                  </a:cubicBezTo>
                  <a:cubicBezTo>
                    <a:pt x="5860" y="18581"/>
                    <a:pt x="6187" y="18424"/>
                    <a:pt x="6473" y="18245"/>
                  </a:cubicBezTo>
                  <a:lnTo>
                    <a:pt x="10344" y="15826"/>
                  </a:lnTo>
                  <a:cubicBezTo>
                    <a:pt x="11070" y="15342"/>
                    <a:pt x="11009" y="15100"/>
                    <a:pt x="10949" y="14253"/>
                  </a:cubicBezTo>
                  <a:cubicBezTo>
                    <a:pt x="10888" y="13406"/>
                    <a:pt x="11009" y="4877"/>
                    <a:pt x="10949" y="4152"/>
                  </a:cubicBezTo>
                  <a:cubicBezTo>
                    <a:pt x="10888" y="3426"/>
                    <a:pt x="10949" y="3365"/>
                    <a:pt x="10586" y="3123"/>
                  </a:cubicBezTo>
                  <a:cubicBezTo>
                    <a:pt x="10223" y="2821"/>
                    <a:pt x="7501" y="1369"/>
                    <a:pt x="6533" y="522"/>
                  </a:cubicBezTo>
                  <a:cubicBezTo>
                    <a:pt x="6091" y="139"/>
                    <a:pt x="5764" y="0"/>
                    <a:pt x="5489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8"/>
            <p:cNvSpPr/>
            <p:nvPr/>
          </p:nvSpPr>
          <p:spPr>
            <a:xfrm>
              <a:off x="963975" y="2945175"/>
              <a:ext cx="275250" cy="463500"/>
            </a:xfrm>
            <a:custGeom>
              <a:avLst/>
              <a:gdLst/>
              <a:ahLst/>
              <a:cxnLst/>
              <a:rect l="l" t="t" r="r" b="b"/>
              <a:pathLst>
                <a:path w="11010" h="18540" extrusionOk="0">
                  <a:moveTo>
                    <a:pt x="5448" y="0"/>
                  </a:moveTo>
                  <a:cubicBezTo>
                    <a:pt x="5149" y="0"/>
                    <a:pt x="4912" y="174"/>
                    <a:pt x="4658" y="364"/>
                  </a:cubicBezTo>
                  <a:cubicBezTo>
                    <a:pt x="4174" y="667"/>
                    <a:pt x="1634" y="2360"/>
                    <a:pt x="666" y="2965"/>
                  </a:cubicBezTo>
                  <a:cubicBezTo>
                    <a:pt x="61" y="3389"/>
                    <a:pt x="1" y="4054"/>
                    <a:pt x="1" y="5143"/>
                  </a:cubicBezTo>
                  <a:cubicBezTo>
                    <a:pt x="1" y="5143"/>
                    <a:pt x="1" y="12341"/>
                    <a:pt x="1" y="14156"/>
                  </a:cubicBezTo>
                  <a:cubicBezTo>
                    <a:pt x="1" y="15366"/>
                    <a:pt x="545" y="15426"/>
                    <a:pt x="1029" y="15849"/>
                  </a:cubicBezTo>
                  <a:cubicBezTo>
                    <a:pt x="1513" y="16273"/>
                    <a:pt x="3509" y="17543"/>
                    <a:pt x="4598" y="18269"/>
                  </a:cubicBezTo>
                  <a:cubicBezTo>
                    <a:pt x="4888" y="18463"/>
                    <a:pt x="5159" y="18540"/>
                    <a:pt x="5411" y="18540"/>
                  </a:cubicBezTo>
                  <a:cubicBezTo>
                    <a:pt x="5788" y="18540"/>
                    <a:pt x="6122" y="18366"/>
                    <a:pt x="6413" y="18148"/>
                  </a:cubicBezTo>
                  <a:lnTo>
                    <a:pt x="10223" y="15789"/>
                  </a:lnTo>
                  <a:cubicBezTo>
                    <a:pt x="11010" y="15305"/>
                    <a:pt x="10949" y="15003"/>
                    <a:pt x="10889" y="14156"/>
                  </a:cubicBezTo>
                  <a:cubicBezTo>
                    <a:pt x="10828" y="13309"/>
                    <a:pt x="10949" y="4840"/>
                    <a:pt x="10889" y="4175"/>
                  </a:cubicBezTo>
                  <a:cubicBezTo>
                    <a:pt x="10828" y="3449"/>
                    <a:pt x="10828" y="3328"/>
                    <a:pt x="10526" y="3086"/>
                  </a:cubicBezTo>
                  <a:cubicBezTo>
                    <a:pt x="10163" y="2844"/>
                    <a:pt x="7441" y="1393"/>
                    <a:pt x="6473" y="546"/>
                  </a:cubicBezTo>
                  <a:cubicBezTo>
                    <a:pt x="6042" y="143"/>
                    <a:pt x="5720" y="0"/>
                    <a:pt x="5448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8"/>
            <p:cNvSpPr/>
            <p:nvPr/>
          </p:nvSpPr>
          <p:spPr>
            <a:xfrm>
              <a:off x="963975" y="2945950"/>
              <a:ext cx="275250" cy="461225"/>
            </a:xfrm>
            <a:custGeom>
              <a:avLst/>
              <a:gdLst/>
              <a:ahLst/>
              <a:cxnLst/>
              <a:rect l="l" t="t" r="r" b="b"/>
              <a:pathLst>
                <a:path w="11010" h="18449" extrusionOk="0">
                  <a:moveTo>
                    <a:pt x="5407" y="1"/>
                  </a:moveTo>
                  <a:cubicBezTo>
                    <a:pt x="5127" y="1"/>
                    <a:pt x="4900" y="152"/>
                    <a:pt x="4658" y="333"/>
                  </a:cubicBezTo>
                  <a:cubicBezTo>
                    <a:pt x="4174" y="696"/>
                    <a:pt x="1634" y="2329"/>
                    <a:pt x="666" y="2995"/>
                  </a:cubicBezTo>
                  <a:cubicBezTo>
                    <a:pt x="61" y="3418"/>
                    <a:pt x="1" y="4023"/>
                    <a:pt x="1" y="5112"/>
                  </a:cubicBezTo>
                  <a:lnTo>
                    <a:pt x="1" y="14125"/>
                  </a:lnTo>
                  <a:cubicBezTo>
                    <a:pt x="1" y="15274"/>
                    <a:pt x="545" y="15395"/>
                    <a:pt x="1029" y="15818"/>
                  </a:cubicBezTo>
                  <a:cubicBezTo>
                    <a:pt x="1573" y="16242"/>
                    <a:pt x="3509" y="17452"/>
                    <a:pt x="4598" y="18177"/>
                  </a:cubicBezTo>
                  <a:cubicBezTo>
                    <a:pt x="4888" y="18371"/>
                    <a:pt x="5159" y="18448"/>
                    <a:pt x="5411" y="18448"/>
                  </a:cubicBezTo>
                  <a:cubicBezTo>
                    <a:pt x="5788" y="18448"/>
                    <a:pt x="6122" y="18274"/>
                    <a:pt x="6413" y="18057"/>
                  </a:cubicBezTo>
                  <a:lnTo>
                    <a:pt x="10223" y="15697"/>
                  </a:lnTo>
                  <a:cubicBezTo>
                    <a:pt x="11010" y="15274"/>
                    <a:pt x="10949" y="14972"/>
                    <a:pt x="10889" y="14125"/>
                  </a:cubicBezTo>
                  <a:cubicBezTo>
                    <a:pt x="10768" y="13278"/>
                    <a:pt x="10949" y="4870"/>
                    <a:pt x="10889" y="4144"/>
                  </a:cubicBezTo>
                  <a:cubicBezTo>
                    <a:pt x="10768" y="3418"/>
                    <a:pt x="10828" y="3358"/>
                    <a:pt x="10465" y="3055"/>
                  </a:cubicBezTo>
                  <a:cubicBezTo>
                    <a:pt x="10102" y="2813"/>
                    <a:pt x="7441" y="1422"/>
                    <a:pt x="6473" y="575"/>
                  </a:cubicBezTo>
                  <a:cubicBezTo>
                    <a:pt x="6019" y="152"/>
                    <a:pt x="5687" y="1"/>
                    <a:pt x="5407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8"/>
            <p:cNvSpPr/>
            <p:nvPr/>
          </p:nvSpPr>
          <p:spPr>
            <a:xfrm>
              <a:off x="963975" y="2946675"/>
              <a:ext cx="273750" cy="459725"/>
            </a:xfrm>
            <a:custGeom>
              <a:avLst/>
              <a:gdLst/>
              <a:ahLst/>
              <a:cxnLst/>
              <a:rect l="l" t="t" r="r" b="b"/>
              <a:pathLst>
                <a:path w="10950" h="18389" extrusionOk="0">
                  <a:moveTo>
                    <a:pt x="5448" y="1"/>
                  </a:moveTo>
                  <a:cubicBezTo>
                    <a:pt x="5149" y="1"/>
                    <a:pt x="4912" y="174"/>
                    <a:pt x="4658" y="365"/>
                  </a:cubicBezTo>
                  <a:cubicBezTo>
                    <a:pt x="4174" y="728"/>
                    <a:pt x="1694" y="2300"/>
                    <a:pt x="727" y="2966"/>
                  </a:cubicBezTo>
                  <a:cubicBezTo>
                    <a:pt x="61" y="3389"/>
                    <a:pt x="1" y="3994"/>
                    <a:pt x="1" y="5083"/>
                  </a:cubicBezTo>
                  <a:cubicBezTo>
                    <a:pt x="1" y="5083"/>
                    <a:pt x="1" y="12281"/>
                    <a:pt x="1" y="14035"/>
                  </a:cubicBezTo>
                  <a:cubicBezTo>
                    <a:pt x="1" y="15245"/>
                    <a:pt x="606" y="15306"/>
                    <a:pt x="1090" y="15729"/>
                  </a:cubicBezTo>
                  <a:cubicBezTo>
                    <a:pt x="1573" y="16152"/>
                    <a:pt x="3570" y="17362"/>
                    <a:pt x="4598" y="18088"/>
                  </a:cubicBezTo>
                  <a:cubicBezTo>
                    <a:pt x="4890" y="18307"/>
                    <a:pt x="5162" y="18389"/>
                    <a:pt x="5415" y="18389"/>
                  </a:cubicBezTo>
                  <a:cubicBezTo>
                    <a:pt x="5791" y="18389"/>
                    <a:pt x="6123" y="18208"/>
                    <a:pt x="6413" y="18028"/>
                  </a:cubicBezTo>
                  <a:lnTo>
                    <a:pt x="10223" y="15668"/>
                  </a:lnTo>
                  <a:cubicBezTo>
                    <a:pt x="10949" y="15185"/>
                    <a:pt x="10889" y="14943"/>
                    <a:pt x="10828" y="14096"/>
                  </a:cubicBezTo>
                  <a:cubicBezTo>
                    <a:pt x="10768" y="13249"/>
                    <a:pt x="10889" y="4841"/>
                    <a:pt x="10828" y="4115"/>
                  </a:cubicBezTo>
                  <a:cubicBezTo>
                    <a:pt x="10768" y="3450"/>
                    <a:pt x="10828" y="3329"/>
                    <a:pt x="10465" y="3087"/>
                  </a:cubicBezTo>
                  <a:cubicBezTo>
                    <a:pt x="10102" y="2784"/>
                    <a:pt x="7441" y="1393"/>
                    <a:pt x="6473" y="546"/>
                  </a:cubicBezTo>
                  <a:cubicBezTo>
                    <a:pt x="6042" y="144"/>
                    <a:pt x="5720" y="1"/>
                    <a:pt x="5448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8"/>
            <p:cNvSpPr/>
            <p:nvPr/>
          </p:nvSpPr>
          <p:spPr>
            <a:xfrm>
              <a:off x="965500" y="2948025"/>
              <a:ext cx="272225" cy="457625"/>
            </a:xfrm>
            <a:custGeom>
              <a:avLst/>
              <a:gdLst/>
              <a:ahLst/>
              <a:cxnLst/>
              <a:rect l="l" t="t" r="r" b="b"/>
              <a:pathLst>
                <a:path w="10889" h="18305" extrusionOk="0">
                  <a:moveTo>
                    <a:pt x="5368" y="0"/>
                  </a:moveTo>
                  <a:cubicBezTo>
                    <a:pt x="5078" y="0"/>
                    <a:pt x="4846" y="156"/>
                    <a:pt x="4597" y="311"/>
                  </a:cubicBezTo>
                  <a:cubicBezTo>
                    <a:pt x="4113" y="674"/>
                    <a:pt x="1633" y="2307"/>
                    <a:pt x="666" y="2972"/>
                  </a:cubicBezTo>
                  <a:cubicBezTo>
                    <a:pt x="61" y="3335"/>
                    <a:pt x="0" y="4001"/>
                    <a:pt x="0" y="5089"/>
                  </a:cubicBezTo>
                  <a:cubicBezTo>
                    <a:pt x="0" y="5089"/>
                    <a:pt x="0" y="12227"/>
                    <a:pt x="0" y="13981"/>
                  </a:cubicBezTo>
                  <a:cubicBezTo>
                    <a:pt x="0" y="15131"/>
                    <a:pt x="545" y="15252"/>
                    <a:pt x="1029" y="15675"/>
                  </a:cubicBezTo>
                  <a:cubicBezTo>
                    <a:pt x="1512" y="16098"/>
                    <a:pt x="3509" y="17308"/>
                    <a:pt x="4537" y="18034"/>
                  </a:cubicBezTo>
                  <a:cubicBezTo>
                    <a:pt x="4827" y="18228"/>
                    <a:pt x="5098" y="18305"/>
                    <a:pt x="5350" y="18305"/>
                  </a:cubicBezTo>
                  <a:cubicBezTo>
                    <a:pt x="5727" y="18305"/>
                    <a:pt x="6061" y="18131"/>
                    <a:pt x="6352" y="17913"/>
                  </a:cubicBezTo>
                  <a:lnTo>
                    <a:pt x="10102" y="15614"/>
                  </a:lnTo>
                  <a:cubicBezTo>
                    <a:pt x="10888" y="15131"/>
                    <a:pt x="10828" y="14828"/>
                    <a:pt x="10767" y="13981"/>
                  </a:cubicBezTo>
                  <a:cubicBezTo>
                    <a:pt x="10707" y="13134"/>
                    <a:pt x="10828" y="4787"/>
                    <a:pt x="10767" y="4122"/>
                  </a:cubicBezTo>
                  <a:cubicBezTo>
                    <a:pt x="10707" y="3396"/>
                    <a:pt x="10707" y="3335"/>
                    <a:pt x="10404" y="3033"/>
                  </a:cubicBezTo>
                  <a:cubicBezTo>
                    <a:pt x="10041" y="2791"/>
                    <a:pt x="7380" y="1400"/>
                    <a:pt x="6412" y="553"/>
                  </a:cubicBezTo>
                  <a:cubicBezTo>
                    <a:pt x="5970" y="140"/>
                    <a:pt x="5643" y="0"/>
                    <a:pt x="5368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8"/>
            <p:cNvSpPr/>
            <p:nvPr/>
          </p:nvSpPr>
          <p:spPr>
            <a:xfrm>
              <a:off x="965500" y="2948775"/>
              <a:ext cx="272225" cy="455475"/>
            </a:xfrm>
            <a:custGeom>
              <a:avLst/>
              <a:gdLst/>
              <a:ahLst/>
              <a:cxnLst/>
              <a:rect l="l" t="t" r="r" b="b"/>
              <a:pathLst>
                <a:path w="10889" h="18219" extrusionOk="0">
                  <a:moveTo>
                    <a:pt x="5368" y="1"/>
                  </a:moveTo>
                  <a:cubicBezTo>
                    <a:pt x="5078" y="1"/>
                    <a:pt x="4846" y="155"/>
                    <a:pt x="4597" y="341"/>
                  </a:cubicBezTo>
                  <a:cubicBezTo>
                    <a:pt x="4113" y="704"/>
                    <a:pt x="1633" y="2277"/>
                    <a:pt x="666" y="2942"/>
                  </a:cubicBezTo>
                  <a:cubicBezTo>
                    <a:pt x="61" y="3366"/>
                    <a:pt x="0" y="3971"/>
                    <a:pt x="0" y="5059"/>
                  </a:cubicBezTo>
                  <a:cubicBezTo>
                    <a:pt x="0" y="5059"/>
                    <a:pt x="0" y="12137"/>
                    <a:pt x="0" y="13951"/>
                  </a:cubicBezTo>
                  <a:cubicBezTo>
                    <a:pt x="0" y="15101"/>
                    <a:pt x="545" y="15161"/>
                    <a:pt x="1029" y="15584"/>
                  </a:cubicBezTo>
                  <a:cubicBezTo>
                    <a:pt x="1512" y="16008"/>
                    <a:pt x="3509" y="17218"/>
                    <a:pt x="4537" y="17944"/>
                  </a:cubicBezTo>
                  <a:cubicBezTo>
                    <a:pt x="4835" y="18142"/>
                    <a:pt x="5113" y="18219"/>
                    <a:pt x="5370" y="18219"/>
                  </a:cubicBezTo>
                  <a:cubicBezTo>
                    <a:pt x="5739" y="18219"/>
                    <a:pt x="6066" y="18061"/>
                    <a:pt x="6352" y="17883"/>
                  </a:cubicBezTo>
                  <a:lnTo>
                    <a:pt x="10102" y="15524"/>
                  </a:lnTo>
                  <a:cubicBezTo>
                    <a:pt x="10888" y="15040"/>
                    <a:pt x="10767" y="14798"/>
                    <a:pt x="10707" y="13951"/>
                  </a:cubicBezTo>
                  <a:cubicBezTo>
                    <a:pt x="10646" y="13104"/>
                    <a:pt x="10767" y="4757"/>
                    <a:pt x="10707" y="4092"/>
                  </a:cubicBezTo>
                  <a:cubicBezTo>
                    <a:pt x="10646" y="3366"/>
                    <a:pt x="10707" y="3305"/>
                    <a:pt x="10344" y="3063"/>
                  </a:cubicBezTo>
                  <a:cubicBezTo>
                    <a:pt x="9981" y="2761"/>
                    <a:pt x="7319" y="1370"/>
                    <a:pt x="6412" y="523"/>
                  </a:cubicBezTo>
                  <a:cubicBezTo>
                    <a:pt x="5970" y="140"/>
                    <a:pt x="5643" y="1"/>
                    <a:pt x="5368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8"/>
            <p:cNvSpPr/>
            <p:nvPr/>
          </p:nvSpPr>
          <p:spPr>
            <a:xfrm>
              <a:off x="965500" y="2949700"/>
              <a:ext cx="270700" cy="454450"/>
            </a:xfrm>
            <a:custGeom>
              <a:avLst/>
              <a:gdLst/>
              <a:ahLst/>
              <a:cxnLst/>
              <a:rect l="l" t="t" r="r" b="b"/>
              <a:pathLst>
                <a:path w="10828" h="18178" extrusionOk="0">
                  <a:moveTo>
                    <a:pt x="5387" y="1"/>
                  </a:moveTo>
                  <a:cubicBezTo>
                    <a:pt x="5088" y="1"/>
                    <a:pt x="4851" y="174"/>
                    <a:pt x="4597" y="365"/>
                  </a:cubicBezTo>
                  <a:cubicBezTo>
                    <a:pt x="4113" y="667"/>
                    <a:pt x="1633" y="2300"/>
                    <a:pt x="726" y="2905"/>
                  </a:cubicBezTo>
                  <a:cubicBezTo>
                    <a:pt x="61" y="3329"/>
                    <a:pt x="0" y="3934"/>
                    <a:pt x="0" y="5022"/>
                  </a:cubicBezTo>
                  <a:cubicBezTo>
                    <a:pt x="0" y="5022"/>
                    <a:pt x="0" y="12100"/>
                    <a:pt x="0" y="13854"/>
                  </a:cubicBezTo>
                  <a:cubicBezTo>
                    <a:pt x="0" y="15064"/>
                    <a:pt x="545" y="15124"/>
                    <a:pt x="1089" y="15547"/>
                  </a:cubicBezTo>
                  <a:cubicBezTo>
                    <a:pt x="1573" y="15971"/>
                    <a:pt x="3509" y="17181"/>
                    <a:pt x="4537" y="17907"/>
                  </a:cubicBezTo>
                  <a:cubicBezTo>
                    <a:pt x="4827" y="18100"/>
                    <a:pt x="5098" y="18177"/>
                    <a:pt x="5350" y="18177"/>
                  </a:cubicBezTo>
                  <a:cubicBezTo>
                    <a:pt x="5727" y="18177"/>
                    <a:pt x="6061" y="18003"/>
                    <a:pt x="6352" y="17786"/>
                  </a:cubicBezTo>
                  <a:lnTo>
                    <a:pt x="10102" y="15487"/>
                  </a:lnTo>
                  <a:cubicBezTo>
                    <a:pt x="10828" y="15003"/>
                    <a:pt x="10767" y="14701"/>
                    <a:pt x="10707" y="13914"/>
                  </a:cubicBezTo>
                  <a:cubicBezTo>
                    <a:pt x="10646" y="13067"/>
                    <a:pt x="10767" y="4780"/>
                    <a:pt x="10707" y="4055"/>
                  </a:cubicBezTo>
                  <a:cubicBezTo>
                    <a:pt x="10646" y="3389"/>
                    <a:pt x="10707" y="3268"/>
                    <a:pt x="10344" y="3026"/>
                  </a:cubicBezTo>
                  <a:cubicBezTo>
                    <a:pt x="9981" y="2784"/>
                    <a:pt x="7319" y="1393"/>
                    <a:pt x="6412" y="546"/>
                  </a:cubicBezTo>
                  <a:cubicBezTo>
                    <a:pt x="5981" y="144"/>
                    <a:pt x="5659" y="1"/>
                    <a:pt x="5387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8"/>
            <p:cNvSpPr/>
            <p:nvPr/>
          </p:nvSpPr>
          <p:spPr>
            <a:xfrm>
              <a:off x="967000" y="2951050"/>
              <a:ext cx="269200" cy="451575"/>
            </a:xfrm>
            <a:custGeom>
              <a:avLst/>
              <a:gdLst/>
              <a:ahLst/>
              <a:cxnLst/>
              <a:rect l="l" t="t" r="r" b="b"/>
              <a:pathLst>
                <a:path w="10768" h="18063" extrusionOk="0">
                  <a:moveTo>
                    <a:pt x="5308" y="0"/>
                  </a:moveTo>
                  <a:cubicBezTo>
                    <a:pt x="5018" y="0"/>
                    <a:pt x="4786" y="156"/>
                    <a:pt x="4537" y="311"/>
                  </a:cubicBezTo>
                  <a:cubicBezTo>
                    <a:pt x="4053" y="674"/>
                    <a:pt x="1634" y="2246"/>
                    <a:pt x="666" y="2912"/>
                  </a:cubicBezTo>
                  <a:cubicBezTo>
                    <a:pt x="61" y="3335"/>
                    <a:pt x="1" y="3940"/>
                    <a:pt x="1" y="5029"/>
                  </a:cubicBezTo>
                  <a:cubicBezTo>
                    <a:pt x="1" y="5029"/>
                    <a:pt x="1" y="12046"/>
                    <a:pt x="1" y="13800"/>
                  </a:cubicBezTo>
                  <a:cubicBezTo>
                    <a:pt x="1" y="14949"/>
                    <a:pt x="545" y="15010"/>
                    <a:pt x="1029" y="15433"/>
                  </a:cubicBezTo>
                  <a:cubicBezTo>
                    <a:pt x="1513" y="15856"/>
                    <a:pt x="3449" y="17066"/>
                    <a:pt x="4477" y="17792"/>
                  </a:cubicBezTo>
                  <a:cubicBezTo>
                    <a:pt x="4767" y="17986"/>
                    <a:pt x="5038" y="18063"/>
                    <a:pt x="5290" y="18063"/>
                  </a:cubicBezTo>
                  <a:cubicBezTo>
                    <a:pt x="5667" y="18063"/>
                    <a:pt x="6001" y="17889"/>
                    <a:pt x="6292" y="17671"/>
                  </a:cubicBezTo>
                  <a:lnTo>
                    <a:pt x="9981" y="15372"/>
                  </a:lnTo>
                  <a:cubicBezTo>
                    <a:pt x="10768" y="14949"/>
                    <a:pt x="10707" y="14647"/>
                    <a:pt x="10647" y="13800"/>
                  </a:cubicBezTo>
                  <a:cubicBezTo>
                    <a:pt x="10586" y="13013"/>
                    <a:pt x="10707" y="4726"/>
                    <a:pt x="10647" y="4061"/>
                  </a:cubicBezTo>
                  <a:cubicBezTo>
                    <a:pt x="10586" y="3335"/>
                    <a:pt x="10586" y="3275"/>
                    <a:pt x="10223" y="3033"/>
                  </a:cubicBezTo>
                  <a:cubicBezTo>
                    <a:pt x="9921" y="2730"/>
                    <a:pt x="7259" y="1339"/>
                    <a:pt x="6352" y="553"/>
                  </a:cubicBezTo>
                  <a:cubicBezTo>
                    <a:pt x="5910" y="140"/>
                    <a:pt x="5583" y="0"/>
                    <a:pt x="5308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8"/>
            <p:cNvSpPr/>
            <p:nvPr/>
          </p:nvSpPr>
          <p:spPr>
            <a:xfrm>
              <a:off x="967000" y="2951800"/>
              <a:ext cx="267700" cy="449425"/>
            </a:xfrm>
            <a:custGeom>
              <a:avLst/>
              <a:gdLst/>
              <a:ahLst/>
              <a:cxnLst/>
              <a:rect l="l" t="t" r="r" b="b"/>
              <a:pathLst>
                <a:path w="10708" h="17977" extrusionOk="0">
                  <a:moveTo>
                    <a:pt x="5308" y="1"/>
                  </a:moveTo>
                  <a:cubicBezTo>
                    <a:pt x="5018" y="1"/>
                    <a:pt x="4786" y="155"/>
                    <a:pt x="4537" y="341"/>
                  </a:cubicBezTo>
                  <a:cubicBezTo>
                    <a:pt x="4053" y="644"/>
                    <a:pt x="1634" y="2277"/>
                    <a:pt x="666" y="2882"/>
                  </a:cubicBezTo>
                  <a:cubicBezTo>
                    <a:pt x="61" y="3305"/>
                    <a:pt x="1" y="3910"/>
                    <a:pt x="1" y="4999"/>
                  </a:cubicBezTo>
                  <a:cubicBezTo>
                    <a:pt x="1" y="4999"/>
                    <a:pt x="1" y="12016"/>
                    <a:pt x="1" y="13770"/>
                  </a:cubicBezTo>
                  <a:cubicBezTo>
                    <a:pt x="1" y="14919"/>
                    <a:pt x="545" y="14980"/>
                    <a:pt x="1029" y="15403"/>
                  </a:cubicBezTo>
                  <a:cubicBezTo>
                    <a:pt x="1513" y="15826"/>
                    <a:pt x="3449" y="17036"/>
                    <a:pt x="4477" y="17702"/>
                  </a:cubicBezTo>
                  <a:cubicBezTo>
                    <a:pt x="4775" y="17900"/>
                    <a:pt x="5053" y="17977"/>
                    <a:pt x="5310" y="17977"/>
                  </a:cubicBezTo>
                  <a:cubicBezTo>
                    <a:pt x="5679" y="17977"/>
                    <a:pt x="6006" y="17819"/>
                    <a:pt x="6292" y="17641"/>
                  </a:cubicBezTo>
                  <a:lnTo>
                    <a:pt x="9981" y="15342"/>
                  </a:lnTo>
                  <a:cubicBezTo>
                    <a:pt x="10707" y="14859"/>
                    <a:pt x="10647" y="14617"/>
                    <a:pt x="10586" y="13770"/>
                  </a:cubicBezTo>
                  <a:cubicBezTo>
                    <a:pt x="10526" y="12923"/>
                    <a:pt x="10647" y="4696"/>
                    <a:pt x="10586" y="4031"/>
                  </a:cubicBezTo>
                  <a:cubicBezTo>
                    <a:pt x="10526" y="3366"/>
                    <a:pt x="10586" y="3245"/>
                    <a:pt x="10223" y="3003"/>
                  </a:cubicBezTo>
                  <a:cubicBezTo>
                    <a:pt x="9860" y="2761"/>
                    <a:pt x="7259" y="1370"/>
                    <a:pt x="6352" y="523"/>
                  </a:cubicBezTo>
                  <a:cubicBezTo>
                    <a:pt x="5910" y="140"/>
                    <a:pt x="5583" y="1"/>
                    <a:pt x="5308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8"/>
            <p:cNvSpPr/>
            <p:nvPr/>
          </p:nvSpPr>
          <p:spPr>
            <a:xfrm>
              <a:off x="968525" y="2952550"/>
              <a:ext cx="266175" cy="448575"/>
            </a:xfrm>
            <a:custGeom>
              <a:avLst/>
              <a:gdLst/>
              <a:ahLst/>
              <a:cxnLst/>
              <a:rect l="l" t="t" r="r" b="b"/>
              <a:pathLst>
                <a:path w="10647" h="17943" extrusionOk="0">
                  <a:moveTo>
                    <a:pt x="5247" y="1"/>
                  </a:moveTo>
                  <a:cubicBezTo>
                    <a:pt x="4957" y="1"/>
                    <a:pt x="4725" y="156"/>
                    <a:pt x="4476" y="311"/>
                  </a:cubicBezTo>
                  <a:cubicBezTo>
                    <a:pt x="3992" y="674"/>
                    <a:pt x="1573" y="2247"/>
                    <a:pt x="605" y="2912"/>
                  </a:cubicBezTo>
                  <a:cubicBezTo>
                    <a:pt x="61" y="3275"/>
                    <a:pt x="0" y="3880"/>
                    <a:pt x="0" y="4969"/>
                  </a:cubicBezTo>
                  <a:cubicBezTo>
                    <a:pt x="0" y="4969"/>
                    <a:pt x="0" y="11986"/>
                    <a:pt x="0" y="13679"/>
                  </a:cubicBezTo>
                  <a:cubicBezTo>
                    <a:pt x="0" y="14829"/>
                    <a:pt x="484" y="14950"/>
                    <a:pt x="968" y="15373"/>
                  </a:cubicBezTo>
                  <a:cubicBezTo>
                    <a:pt x="1452" y="15736"/>
                    <a:pt x="3388" y="16946"/>
                    <a:pt x="4416" y="17672"/>
                  </a:cubicBezTo>
                  <a:cubicBezTo>
                    <a:pt x="4706" y="17865"/>
                    <a:pt x="4977" y="17943"/>
                    <a:pt x="5229" y="17943"/>
                  </a:cubicBezTo>
                  <a:cubicBezTo>
                    <a:pt x="5606" y="17943"/>
                    <a:pt x="5940" y="17768"/>
                    <a:pt x="6231" y="17551"/>
                  </a:cubicBezTo>
                  <a:lnTo>
                    <a:pt x="9920" y="15252"/>
                  </a:lnTo>
                  <a:cubicBezTo>
                    <a:pt x="10646" y="14829"/>
                    <a:pt x="10586" y="14526"/>
                    <a:pt x="10525" y="13740"/>
                  </a:cubicBezTo>
                  <a:cubicBezTo>
                    <a:pt x="10465" y="12893"/>
                    <a:pt x="10586" y="4727"/>
                    <a:pt x="10525" y="4001"/>
                  </a:cubicBezTo>
                  <a:cubicBezTo>
                    <a:pt x="10465" y="3336"/>
                    <a:pt x="10525" y="3275"/>
                    <a:pt x="10162" y="2973"/>
                  </a:cubicBezTo>
                  <a:cubicBezTo>
                    <a:pt x="9799" y="2731"/>
                    <a:pt x="7198" y="1340"/>
                    <a:pt x="6291" y="553"/>
                  </a:cubicBezTo>
                  <a:cubicBezTo>
                    <a:pt x="5849" y="141"/>
                    <a:pt x="5522" y="1"/>
                    <a:pt x="5247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8"/>
            <p:cNvSpPr/>
            <p:nvPr/>
          </p:nvSpPr>
          <p:spPr>
            <a:xfrm>
              <a:off x="968525" y="2953325"/>
              <a:ext cx="266175" cy="446400"/>
            </a:xfrm>
            <a:custGeom>
              <a:avLst/>
              <a:gdLst/>
              <a:ahLst/>
              <a:cxnLst/>
              <a:rect l="l" t="t" r="r" b="b"/>
              <a:pathLst>
                <a:path w="10647" h="17856" extrusionOk="0">
                  <a:moveTo>
                    <a:pt x="5269" y="0"/>
                  </a:moveTo>
                  <a:cubicBezTo>
                    <a:pt x="4987" y="0"/>
                    <a:pt x="4756" y="155"/>
                    <a:pt x="4476" y="341"/>
                  </a:cubicBezTo>
                  <a:cubicBezTo>
                    <a:pt x="3992" y="704"/>
                    <a:pt x="1573" y="2276"/>
                    <a:pt x="666" y="2881"/>
                  </a:cubicBezTo>
                  <a:cubicBezTo>
                    <a:pt x="61" y="3305"/>
                    <a:pt x="0" y="3910"/>
                    <a:pt x="0" y="4938"/>
                  </a:cubicBezTo>
                  <a:lnTo>
                    <a:pt x="0" y="13648"/>
                  </a:lnTo>
                  <a:cubicBezTo>
                    <a:pt x="0" y="14798"/>
                    <a:pt x="545" y="14858"/>
                    <a:pt x="1028" y="15281"/>
                  </a:cubicBezTo>
                  <a:cubicBezTo>
                    <a:pt x="1512" y="15705"/>
                    <a:pt x="3388" y="16915"/>
                    <a:pt x="4416" y="17580"/>
                  </a:cubicBezTo>
                  <a:cubicBezTo>
                    <a:pt x="4714" y="17779"/>
                    <a:pt x="4992" y="17855"/>
                    <a:pt x="5249" y="17855"/>
                  </a:cubicBezTo>
                  <a:cubicBezTo>
                    <a:pt x="5618" y="17855"/>
                    <a:pt x="5945" y="17698"/>
                    <a:pt x="6231" y="17520"/>
                  </a:cubicBezTo>
                  <a:lnTo>
                    <a:pt x="9860" y="15221"/>
                  </a:lnTo>
                  <a:cubicBezTo>
                    <a:pt x="10646" y="14737"/>
                    <a:pt x="10586" y="14495"/>
                    <a:pt x="10525" y="13648"/>
                  </a:cubicBezTo>
                  <a:cubicBezTo>
                    <a:pt x="10465" y="12862"/>
                    <a:pt x="10586" y="4696"/>
                    <a:pt x="10525" y="4031"/>
                  </a:cubicBezTo>
                  <a:cubicBezTo>
                    <a:pt x="10465" y="3305"/>
                    <a:pt x="10465" y="3244"/>
                    <a:pt x="10102" y="3002"/>
                  </a:cubicBezTo>
                  <a:cubicBezTo>
                    <a:pt x="9799" y="2700"/>
                    <a:pt x="7198" y="1369"/>
                    <a:pt x="6291" y="522"/>
                  </a:cubicBezTo>
                  <a:cubicBezTo>
                    <a:pt x="5849" y="139"/>
                    <a:pt x="5536" y="0"/>
                    <a:pt x="5269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8"/>
            <p:cNvSpPr/>
            <p:nvPr/>
          </p:nvSpPr>
          <p:spPr>
            <a:xfrm>
              <a:off x="968525" y="2954825"/>
              <a:ext cx="264650" cy="443700"/>
            </a:xfrm>
            <a:custGeom>
              <a:avLst/>
              <a:gdLst/>
              <a:ahLst/>
              <a:cxnLst/>
              <a:rect l="l" t="t" r="r" b="b"/>
              <a:pathLst>
                <a:path w="10586" h="17748" extrusionOk="0">
                  <a:moveTo>
                    <a:pt x="5276" y="1"/>
                  </a:moveTo>
                  <a:cubicBezTo>
                    <a:pt x="5002" y="1"/>
                    <a:pt x="4785" y="155"/>
                    <a:pt x="4537" y="341"/>
                  </a:cubicBezTo>
                  <a:cubicBezTo>
                    <a:pt x="4053" y="644"/>
                    <a:pt x="1633" y="2216"/>
                    <a:pt x="666" y="2882"/>
                  </a:cubicBezTo>
                  <a:cubicBezTo>
                    <a:pt x="61" y="3245"/>
                    <a:pt x="0" y="3850"/>
                    <a:pt x="0" y="4938"/>
                  </a:cubicBezTo>
                  <a:lnTo>
                    <a:pt x="0" y="13588"/>
                  </a:lnTo>
                  <a:cubicBezTo>
                    <a:pt x="0" y="14738"/>
                    <a:pt x="545" y="14798"/>
                    <a:pt x="1028" y="15221"/>
                  </a:cubicBezTo>
                  <a:cubicBezTo>
                    <a:pt x="1512" y="15584"/>
                    <a:pt x="3448" y="16794"/>
                    <a:pt x="4476" y="17520"/>
                  </a:cubicBezTo>
                  <a:cubicBezTo>
                    <a:pt x="4733" y="17683"/>
                    <a:pt x="4981" y="17748"/>
                    <a:pt x="5216" y="17748"/>
                  </a:cubicBezTo>
                  <a:cubicBezTo>
                    <a:pt x="5591" y="17748"/>
                    <a:pt x="5933" y="17585"/>
                    <a:pt x="6231" y="17399"/>
                  </a:cubicBezTo>
                  <a:lnTo>
                    <a:pt x="9860" y="15100"/>
                  </a:lnTo>
                  <a:cubicBezTo>
                    <a:pt x="10586" y="14677"/>
                    <a:pt x="10525" y="14375"/>
                    <a:pt x="10465" y="13588"/>
                  </a:cubicBezTo>
                  <a:cubicBezTo>
                    <a:pt x="10404" y="12741"/>
                    <a:pt x="10525" y="4636"/>
                    <a:pt x="10465" y="3971"/>
                  </a:cubicBezTo>
                  <a:cubicBezTo>
                    <a:pt x="10404" y="3305"/>
                    <a:pt x="10465" y="3184"/>
                    <a:pt x="10102" y="2942"/>
                  </a:cubicBezTo>
                  <a:cubicBezTo>
                    <a:pt x="9739" y="2700"/>
                    <a:pt x="7198" y="1309"/>
                    <a:pt x="6291" y="523"/>
                  </a:cubicBezTo>
                  <a:cubicBezTo>
                    <a:pt x="5849" y="140"/>
                    <a:pt x="5536" y="1"/>
                    <a:pt x="5276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8"/>
            <p:cNvSpPr/>
            <p:nvPr/>
          </p:nvSpPr>
          <p:spPr>
            <a:xfrm>
              <a:off x="970025" y="2955375"/>
              <a:ext cx="263150" cy="442725"/>
            </a:xfrm>
            <a:custGeom>
              <a:avLst/>
              <a:gdLst/>
              <a:ahLst/>
              <a:cxnLst/>
              <a:rect l="l" t="t" r="r" b="b"/>
              <a:pathLst>
                <a:path w="10526" h="17709" extrusionOk="0">
                  <a:moveTo>
                    <a:pt x="5230" y="0"/>
                  </a:moveTo>
                  <a:cubicBezTo>
                    <a:pt x="4953" y="0"/>
                    <a:pt x="4732" y="160"/>
                    <a:pt x="4477" y="319"/>
                  </a:cubicBezTo>
                  <a:cubicBezTo>
                    <a:pt x="3993" y="682"/>
                    <a:pt x="1573" y="2255"/>
                    <a:pt x="606" y="2860"/>
                  </a:cubicBezTo>
                  <a:cubicBezTo>
                    <a:pt x="61" y="3223"/>
                    <a:pt x="1" y="3828"/>
                    <a:pt x="1" y="4916"/>
                  </a:cubicBezTo>
                  <a:cubicBezTo>
                    <a:pt x="1" y="4916"/>
                    <a:pt x="1" y="11812"/>
                    <a:pt x="1" y="13566"/>
                  </a:cubicBezTo>
                  <a:cubicBezTo>
                    <a:pt x="1" y="14655"/>
                    <a:pt x="485" y="14716"/>
                    <a:pt x="968" y="15139"/>
                  </a:cubicBezTo>
                  <a:cubicBezTo>
                    <a:pt x="1452" y="15562"/>
                    <a:pt x="3388" y="16712"/>
                    <a:pt x="4416" y="17438"/>
                  </a:cubicBezTo>
                  <a:cubicBezTo>
                    <a:pt x="4683" y="17631"/>
                    <a:pt x="4939" y="17709"/>
                    <a:pt x="5178" y="17709"/>
                  </a:cubicBezTo>
                  <a:cubicBezTo>
                    <a:pt x="5537" y="17709"/>
                    <a:pt x="5856" y="17534"/>
                    <a:pt x="6110" y="17317"/>
                  </a:cubicBezTo>
                  <a:lnTo>
                    <a:pt x="9800" y="15078"/>
                  </a:lnTo>
                  <a:cubicBezTo>
                    <a:pt x="10526" y="14595"/>
                    <a:pt x="10465" y="14353"/>
                    <a:pt x="10405" y="13566"/>
                  </a:cubicBezTo>
                  <a:cubicBezTo>
                    <a:pt x="10344" y="12719"/>
                    <a:pt x="10465" y="4614"/>
                    <a:pt x="10405" y="3949"/>
                  </a:cubicBezTo>
                  <a:cubicBezTo>
                    <a:pt x="10344" y="3283"/>
                    <a:pt x="10344" y="3223"/>
                    <a:pt x="10042" y="2981"/>
                  </a:cubicBezTo>
                  <a:cubicBezTo>
                    <a:pt x="9679" y="2678"/>
                    <a:pt x="7078" y="1348"/>
                    <a:pt x="6171" y="501"/>
                  </a:cubicBezTo>
                  <a:cubicBezTo>
                    <a:pt x="5770" y="129"/>
                    <a:pt x="5478" y="0"/>
                    <a:pt x="5230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8"/>
            <p:cNvSpPr/>
            <p:nvPr/>
          </p:nvSpPr>
          <p:spPr>
            <a:xfrm>
              <a:off x="970025" y="2956350"/>
              <a:ext cx="261650" cy="440350"/>
            </a:xfrm>
            <a:custGeom>
              <a:avLst/>
              <a:gdLst/>
              <a:ahLst/>
              <a:cxnLst/>
              <a:rect l="l" t="t" r="r" b="b"/>
              <a:pathLst>
                <a:path w="10466" h="17614" extrusionOk="0">
                  <a:moveTo>
                    <a:pt x="5208" y="0"/>
                  </a:moveTo>
                  <a:cubicBezTo>
                    <a:pt x="4942" y="0"/>
                    <a:pt x="4725" y="155"/>
                    <a:pt x="4477" y="341"/>
                  </a:cubicBezTo>
                  <a:cubicBezTo>
                    <a:pt x="3993" y="643"/>
                    <a:pt x="1573" y="2216"/>
                    <a:pt x="666" y="2821"/>
                  </a:cubicBezTo>
                  <a:cubicBezTo>
                    <a:pt x="61" y="3244"/>
                    <a:pt x="1" y="3849"/>
                    <a:pt x="1" y="4877"/>
                  </a:cubicBezTo>
                  <a:lnTo>
                    <a:pt x="1" y="13467"/>
                  </a:lnTo>
                  <a:cubicBezTo>
                    <a:pt x="1" y="14616"/>
                    <a:pt x="545" y="14677"/>
                    <a:pt x="1029" y="15100"/>
                  </a:cubicBezTo>
                  <a:cubicBezTo>
                    <a:pt x="1452" y="15463"/>
                    <a:pt x="3388" y="16673"/>
                    <a:pt x="4416" y="17338"/>
                  </a:cubicBezTo>
                  <a:cubicBezTo>
                    <a:pt x="4690" y="17537"/>
                    <a:pt x="4942" y="17613"/>
                    <a:pt x="5179" y="17613"/>
                  </a:cubicBezTo>
                  <a:cubicBezTo>
                    <a:pt x="5519" y="17613"/>
                    <a:pt x="5825" y="17456"/>
                    <a:pt x="6110" y="17278"/>
                  </a:cubicBezTo>
                  <a:lnTo>
                    <a:pt x="9739" y="15039"/>
                  </a:lnTo>
                  <a:cubicBezTo>
                    <a:pt x="10465" y="14556"/>
                    <a:pt x="10405" y="14314"/>
                    <a:pt x="10344" y="13467"/>
                  </a:cubicBezTo>
                  <a:cubicBezTo>
                    <a:pt x="10284" y="12680"/>
                    <a:pt x="10405" y="4635"/>
                    <a:pt x="10344" y="3970"/>
                  </a:cubicBezTo>
                  <a:cubicBezTo>
                    <a:pt x="10284" y="3305"/>
                    <a:pt x="10344" y="3184"/>
                    <a:pt x="9981" y="2942"/>
                  </a:cubicBezTo>
                  <a:cubicBezTo>
                    <a:pt x="9679" y="2700"/>
                    <a:pt x="7078" y="1309"/>
                    <a:pt x="6171" y="522"/>
                  </a:cubicBezTo>
                  <a:cubicBezTo>
                    <a:pt x="5758" y="139"/>
                    <a:pt x="5461" y="0"/>
                    <a:pt x="5208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8"/>
            <p:cNvSpPr/>
            <p:nvPr/>
          </p:nvSpPr>
          <p:spPr>
            <a:xfrm>
              <a:off x="970025" y="2957675"/>
              <a:ext cx="261650" cy="438925"/>
            </a:xfrm>
            <a:custGeom>
              <a:avLst/>
              <a:gdLst/>
              <a:ahLst/>
              <a:cxnLst/>
              <a:rect l="l" t="t" r="r" b="b"/>
              <a:pathLst>
                <a:path w="10466" h="17557" extrusionOk="0">
                  <a:moveTo>
                    <a:pt x="5165" y="0"/>
                  </a:moveTo>
                  <a:cubicBezTo>
                    <a:pt x="4915" y="0"/>
                    <a:pt x="4719" y="136"/>
                    <a:pt x="4477" y="288"/>
                  </a:cubicBezTo>
                  <a:cubicBezTo>
                    <a:pt x="3993" y="651"/>
                    <a:pt x="1573" y="2223"/>
                    <a:pt x="666" y="2828"/>
                  </a:cubicBezTo>
                  <a:cubicBezTo>
                    <a:pt x="61" y="3191"/>
                    <a:pt x="1" y="3796"/>
                    <a:pt x="1" y="4824"/>
                  </a:cubicBezTo>
                  <a:cubicBezTo>
                    <a:pt x="1" y="4824"/>
                    <a:pt x="1" y="11720"/>
                    <a:pt x="1" y="13414"/>
                  </a:cubicBezTo>
                  <a:cubicBezTo>
                    <a:pt x="1" y="14503"/>
                    <a:pt x="545" y="14624"/>
                    <a:pt x="1029" y="14986"/>
                  </a:cubicBezTo>
                  <a:cubicBezTo>
                    <a:pt x="1513" y="15410"/>
                    <a:pt x="3388" y="16559"/>
                    <a:pt x="4416" y="17285"/>
                  </a:cubicBezTo>
                  <a:cubicBezTo>
                    <a:pt x="4683" y="17479"/>
                    <a:pt x="4929" y="17556"/>
                    <a:pt x="5161" y="17556"/>
                  </a:cubicBezTo>
                  <a:cubicBezTo>
                    <a:pt x="5508" y="17556"/>
                    <a:pt x="5820" y="17382"/>
                    <a:pt x="6110" y="17164"/>
                  </a:cubicBezTo>
                  <a:lnTo>
                    <a:pt x="9739" y="14926"/>
                  </a:lnTo>
                  <a:cubicBezTo>
                    <a:pt x="10465" y="14503"/>
                    <a:pt x="10405" y="14200"/>
                    <a:pt x="10344" y="13414"/>
                  </a:cubicBezTo>
                  <a:cubicBezTo>
                    <a:pt x="10284" y="12627"/>
                    <a:pt x="10405" y="4582"/>
                    <a:pt x="10344" y="3917"/>
                  </a:cubicBezTo>
                  <a:cubicBezTo>
                    <a:pt x="10284" y="3252"/>
                    <a:pt x="10344" y="3191"/>
                    <a:pt x="9981" y="2889"/>
                  </a:cubicBezTo>
                  <a:cubicBezTo>
                    <a:pt x="9618" y="2647"/>
                    <a:pt x="7078" y="1316"/>
                    <a:pt x="6171" y="530"/>
                  </a:cubicBezTo>
                  <a:cubicBezTo>
                    <a:pt x="5717" y="136"/>
                    <a:pt x="5414" y="0"/>
                    <a:pt x="5165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8"/>
            <p:cNvSpPr/>
            <p:nvPr/>
          </p:nvSpPr>
          <p:spPr>
            <a:xfrm>
              <a:off x="971550" y="2958400"/>
              <a:ext cx="260125" cy="436775"/>
            </a:xfrm>
            <a:custGeom>
              <a:avLst/>
              <a:gdLst/>
              <a:ahLst/>
              <a:cxnLst/>
              <a:rect l="l" t="t" r="r" b="b"/>
              <a:pathLst>
                <a:path w="10405" h="17471" extrusionOk="0">
                  <a:moveTo>
                    <a:pt x="5145" y="0"/>
                  </a:moveTo>
                  <a:cubicBezTo>
                    <a:pt x="4876" y="0"/>
                    <a:pt x="4671" y="160"/>
                    <a:pt x="4416" y="319"/>
                  </a:cubicBezTo>
                  <a:cubicBezTo>
                    <a:pt x="3932" y="622"/>
                    <a:pt x="1573" y="2194"/>
                    <a:pt x="605" y="2799"/>
                  </a:cubicBezTo>
                  <a:cubicBezTo>
                    <a:pt x="61" y="3223"/>
                    <a:pt x="0" y="3767"/>
                    <a:pt x="0" y="4856"/>
                  </a:cubicBezTo>
                  <a:cubicBezTo>
                    <a:pt x="0" y="4856"/>
                    <a:pt x="0" y="11631"/>
                    <a:pt x="0" y="13385"/>
                  </a:cubicBezTo>
                  <a:cubicBezTo>
                    <a:pt x="0" y="14474"/>
                    <a:pt x="484" y="14534"/>
                    <a:pt x="968" y="14957"/>
                  </a:cubicBezTo>
                  <a:cubicBezTo>
                    <a:pt x="1452" y="15381"/>
                    <a:pt x="3327" y="16530"/>
                    <a:pt x="4355" y="17196"/>
                  </a:cubicBezTo>
                  <a:cubicBezTo>
                    <a:pt x="4629" y="17394"/>
                    <a:pt x="4881" y="17471"/>
                    <a:pt x="5118" y="17471"/>
                  </a:cubicBezTo>
                  <a:cubicBezTo>
                    <a:pt x="5458" y="17471"/>
                    <a:pt x="5764" y="17313"/>
                    <a:pt x="6049" y="17135"/>
                  </a:cubicBezTo>
                  <a:lnTo>
                    <a:pt x="9678" y="14897"/>
                  </a:lnTo>
                  <a:cubicBezTo>
                    <a:pt x="10404" y="14413"/>
                    <a:pt x="10344" y="14171"/>
                    <a:pt x="10283" y="13385"/>
                  </a:cubicBezTo>
                  <a:cubicBezTo>
                    <a:pt x="10223" y="12538"/>
                    <a:pt x="10344" y="4553"/>
                    <a:pt x="10283" y="3888"/>
                  </a:cubicBezTo>
                  <a:cubicBezTo>
                    <a:pt x="10223" y="3223"/>
                    <a:pt x="10223" y="3162"/>
                    <a:pt x="9920" y="2920"/>
                  </a:cubicBezTo>
                  <a:cubicBezTo>
                    <a:pt x="9557" y="2678"/>
                    <a:pt x="7017" y="1287"/>
                    <a:pt x="6110" y="501"/>
                  </a:cubicBezTo>
                  <a:cubicBezTo>
                    <a:pt x="5680" y="129"/>
                    <a:pt x="5387" y="0"/>
                    <a:pt x="5145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8"/>
            <p:cNvSpPr/>
            <p:nvPr/>
          </p:nvSpPr>
          <p:spPr>
            <a:xfrm>
              <a:off x="971550" y="2959375"/>
              <a:ext cx="258600" cy="434625"/>
            </a:xfrm>
            <a:custGeom>
              <a:avLst/>
              <a:gdLst/>
              <a:ahLst/>
              <a:cxnLst/>
              <a:rect l="l" t="t" r="r" b="b"/>
              <a:pathLst>
                <a:path w="10344" h="17385" extrusionOk="0">
                  <a:moveTo>
                    <a:pt x="5124" y="0"/>
                  </a:moveTo>
                  <a:cubicBezTo>
                    <a:pt x="4865" y="0"/>
                    <a:pt x="4664" y="154"/>
                    <a:pt x="4416" y="341"/>
                  </a:cubicBezTo>
                  <a:cubicBezTo>
                    <a:pt x="3932" y="643"/>
                    <a:pt x="1573" y="2155"/>
                    <a:pt x="666" y="2821"/>
                  </a:cubicBezTo>
                  <a:cubicBezTo>
                    <a:pt x="61" y="3184"/>
                    <a:pt x="0" y="3789"/>
                    <a:pt x="0" y="4817"/>
                  </a:cubicBezTo>
                  <a:cubicBezTo>
                    <a:pt x="0" y="4817"/>
                    <a:pt x="0" y="11592"/>
                    <a:pt x="0" y="13285"/>
                  </a:cubicBezTo>
                  <a:cubicBezTo>
                    <a:pt x="0" y="14435"/>
                    <a:pt x="545" y="14495"/>
                    <a:pt x="968" y="14858"/>
                  </a:cubicBezTo>
                  <a:cubicBezTo>
                    <a:pt x="1452" y="15281"/>
                    <a:pt x="3327" y="16431"/>
                    <a:pt x="4355" y="17157"/>
                  </a:cubicBezTo>
                  <a:cubicBezTo>
                    <a:pt x="4612" y="17320"/>
                    <a:pt x="4851" y="17384"/>
                    <a:pt x="5075" y="17384"/>
                  </a:cubicBezTo>
                  <a:cubicBezTo>
                    <a:pt x="5432" y="17384"/>
                    <a:pt x="5752" y="17221"/>
                    <a:pt x="6049" y="17036"/>
                  </a:cubicBezTo>
                  <a:lnTo>
                    <a:pt x="9618" y="14798"/>
                  </a:lnTo>
                  <a:cubicBezTo>
                    <a:pt x="10344" y="14374"/>
                    <a:pt x="10283" y="14072"/>
                    <a:pt x="10223" y="13285"/>
                  </a:cubicBezTo>
                  <a:cubicBezTo>
                    <a:pt x="10162" y="12499"/>
                    <a:pt x="10283" y="4575"/>
                    <a:pt x="10223" y="3910"/>
                  </a:cubicBezTo>
                  <a:cubicBezTo>
                    <a:pt x="10162" y="3244"/>
                    <a:pt x="10223" y="3123"/>
                    <a:pt x="9860" y="2881"/>
                  </a:cubicBezTo>
                  <a:cubicBezTo>
                    <a:pt x="9557" y="2639"/>
                    <a:pt x="7017" y="1309"/>
                    <a:pt x="6110" y="522"/>
                  </a:cubicBezTo>
                  <a:cubicBezTo>
                    <a:pt x="5668" y="139"/>
                    <a:pt x="5369" y="0"/>
                    <a:pt x="5124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8"/>
            <p:cNvSpPr/>
            <p:nvPr/>
          </p:nvSpPr>
          <p:spPr>
            <a:xfrm>
              <a:off x="971550" y="2959900"/>
              <a:ext cx="258600" cy="433675"/>
            </a:xfrm>
            <a:custGeom>
              <a:avLst/>
              <a:gdLst/>
              <a:ahLst/>
              <a:cxnLst/>
              <a:rect l="l" t="t" r="r" b="b"/>
              <a:pathLst>
                <a:path w="10344" h="17347" extrusionOk="0">
                  <a:moveTo>
                    <a:pt x="5145" y="1"/>
                  </a:moveTo>
                  <a:cubicBezTo>
                    <a:pt x="4876" y="1"/>
                    <a:pt x="4671" y="160"/>
                    <a:pt x="4416" y="320"/>
                  </a:cubicBezTo>
                  <a:cubicBezTo>
                    <a:pt x="3932" y="683"/>
                    <a:pt x="1573" y="2195"/>
                    <a:pt x="666" y="2800"/>
                  </a:cubicBezTo>
                  <a:cubicBezTo>
                    <a:pt x="61" y="3163"/>
                    <a:pt x="0" y="3768"/>
                    <a:pt x="0" y="4796"/>
                  </a:cubicBezTo>
                  <a:lnTo>
                    <a:pt x="0" y="13264"/>
                  </a:lnTo>
                  <a:cubicBezTo>
                    <a:pt x="0" y="14353"/>
                    <a:pt x="545" y="14414"/>
                    <a:pt x="1028" y="14837"/>
                  </a:cubicBezTo>
                  <a:cubicBezTo>
                    <a:pt x="1452" y="15260"/>
                    <a:pt x="3327" y="16410"/>
                    <a:pt x="4355" y="17075"/>
                  </a:cubicBezTo>
                  <a:cubicBezTo>
                    <a:pt x="4622" y="17269"/>
                    <a:pt x="4868" y="17346"/>
                    <a:pt x="5100" y="17346"/>
                  </a:cubicBezTo>
                  <a:cubicBezTo>
                    <a:pt x="5447" y="17346"/>
                    <a:pt x="5759" y="17172"/>
                    <a:pt x="6049" y="16954"/>
                  </a:cubicBezTo>
                  <a:lnTo>
                    <a:pt x="9618" y="14777"/>
                  </a:lnTo>
                  <a:cubicBezTo>
                    <a:pt x="10344" y="14293"/>
                    <a:pt x="10283" y="14051"/>
                    <a:pt x="10223" y="13264"/>
                  </a:cubicBezTo>
                  <a:cubicBezTo>
                    <a:pt x="10162" y="12478"/>
                    <a:pt x="10283" y="4554"/>
                    <a:pt x="10223" y="3889"/>
                  </a:cubicBezTo>
                  <a:cubicBezTo>
                    <a:pt x="10162" y="3223"/>
                    <a:pt x="10223" y="3163"/>
                    <a:pt x="9860" y="2921"/>
                  </a:cubicBezTo>
                  <a:cubicBezTo>
                    <a:pt x="9497" y="2618"/>
                    <a:pt x="7017" y="1288"/>
                    <a:pt x="6110" y="501"/>
                  </a:cubicBezTo>
                  <a:cubicBezTo>
                    <a:pt x="5680" y="129"/>
                    <a:pt x="5387" y="1"/>
                    <a:pt x="5145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8"/>
            <p:cNvSpPr/>
            <p:nvPr/>
          </p:nvSpPr>
          <p:spPr>
            <a:xfrm>
              <a:off x="973050" y="2960875"/>
              <a:ext cx="257100" cy="431275"/>
            </a:xfrm>
            <a:custGeom>
              <a:avLst/>
              <a:gdLst/>
              <a:ahLst/>
              <a:cxnLst/>
              <a:rect l="l" t="t" r="r" b="b"/>
              <a:pathLst>
                <a:path w="10284" h="17251" extrusionOk="0">
                  <a:moveTo>
                    <a:pt x="5064" y="1"/>
                  </a:moveTo>
                  <a:cubicBezTo>
                    <a:pt x="4805" y="1"/>
                    <a:pt x="4604" y="155"/>
                    <a:pt x="4356" y="341"/>
                  </a:cubicBezTo>
                  <a:cubicBezTo>
                    <a:pt x="3872" y="644"/>
                    <a:pt x="1513" y="2156"/>
                    <a:pt x="606" y="2761"/>
                  </a:cubicBezTo>
                  <a:cubicBezTo>
                    <a:pt x="61" y="3184"/>
                    <a:pt x="1" y="3729"/>
                    <a:pt x="1" y="4817"/>
                  </a:cubicBezTo>
                  <a:cubicBezTo>
                    <a:pt x="1" y="4817"/>
                    <a:pt x="1" y="11532"/>
                    <a:pt x="1" y="13225"/>
                  </a:cubicBezTo>
                  <a:cubicBezTo>
                    <a:pt x="1" y="14314"/>
                    <a:pt x="485" y="14375"/>
                    <a:pt x="968" y="14798"/>
                  </a:cubicBezTo>
                  <a:cubicBezTo>
                    <a:pt x="1452" y="15161"/>
                    <a:pt x="3267" y="16310"/>
                    <a:pt x="4295" y="16976"/>
                  </a:cubicBezTo>
                  <a:cubicBezTo>
                    <a:pt x="4569" y="17174"/>
                    <a:pt x="4821" y="17251"/>
                    <a:pt x="5058" y="17251"/>
                  </a:cubicBezTo>
                  <a:cubicBezTo>
                    <a:pt x="5398" y="17251"/>
                    <a:pt x="5704" y="17093"/>
                    <a:pt x="5989" y="16915"/>
                  </a:cubicBezTo>
                  <a:lnTo>
                    <a:pt x="9558" y="14677"/>
                  </a:lnTo>
                  <a:cubicBezTo>
                    <a:pt x="10284" y="14254"/>
                    <a:pt x="10223" y="14012"/>
                    <a:pt x="10163" y="13225"/>
                  </a:cubicBezTo>
                  <a:cubicBezTo>
                    <a:pt x="10102" y="12439"/>
                    <a:pt x="10223" y="4515"/>
                    <a:pt x="10163" y="3850"/>
                  </a:cubicBezTo>
                  <a:cubicBezTo>
                    <a:pt x="10102" y="3245"/>
                    <a:pt x="10102" y="3124"/>
                    <a:pt x="9800" y="2882"/>
                  </a:cubicBezTo>
                  <a:cubicBezTo>
                    <a:pt x="9437" y="2640"/>
                    <a:pt x="6957" y="1309"/>
                    <a:pt x="6050" y="523"/>
                  </a:cubicBezTo>
                  <a:cubicBezTo>
                    <a:pt x="5608" y="140"/>
                    <a:pt x="5309" y="1"/>
                    <a:pt x="5064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8"/>
            <p:cNvSpPr/>
            <p:nvPr/>
          </p:nvSpPr>
          <p:spPr>
            <a:xfrm>
              <a:off x="973050" y="2962200"/>
              <a:ext cx="255600" cy="428775"/>
            </a:xfrm>
            <a:custGeom>
              <a:avLst/>
              <a:gdLst/>
              <a:ahLst/>
              <a:cxnLst/>
              <a:rect l="l" t="t" r="r" b="b"/>
              <a:pathLst>
                <a:path w="10224" h="17151" extrusionOk="0">
                  <a:moveTo>
                    <a:pt x="5044" y="1"/>
                  </a:moveTo>
                  <a:cubicBezTo>
                    <a:pt x="4794" y="1"/>
                    <a:pt x="4598" y="137"/>
                    <a:pt x="4356" y="288"/>
                  </a:cubicBezTo>
                  <a:cubicBezTo>
                    <a:pt x="3872" y="651"/>
                    <a:pt x="1573" y="2163"/>
                    <a:pt x="666" y="2768"/>
                  </a:cubicBezTo>
                  <a:cubicBezTo>
                    <a:pt x="61" y="3131"/>
                    <a:pt x="1" y="3736"/>
                    <a:pt x="1" y="4764"/>
                  </a:cubicBezTo>
                  <a:cubicBezTo>
                    <a:pt x="1" y="4764"/>
                    <a:pt x="1" y="11479"/>
                    <a:pt x="1" y="13112"/>
                  </a:cubicBezTo>
                  <a:cubicBezTo>
                    <a:pt x="1" y="14201"/>
                    <a:pt x="545" y="14322"/>
                    <a:pt x="968" y="14685"/>
                  </a:cubicBezTo>
                  <a:cubicBezTo>
                    <a:pt x="1452" y="15108"/>
                    <a:pt x="3328" y="16257"/>
                    <a:pt x="4295" y="16923"/>
                  </a:cubicBezTo>
                  <a:cubicBezTo>
                    <a:pt x="4552" y="17086"/>
                    <a:pt x="4791" y="17150"/>
                    <a:pt x="5015" y="17150"/>
                  </a:cubicBezTo>
                  <a:cubicBezTo>
                    <a:pt x="5372" y="17150"/>
                    <a:pt x="5692" y="16987"/>
                    <a:pt x="5989" y="16802"/>
                  </a:cubicBezTo>
                  <a:lnTo>
                    <a:pt x="9497" y="14624"/>
                  </a:lnTo>
                  <a:cubicBezTo>
                    <a:pt x="10223" y="14201"/>
                    <a:pt x="10163" y="13898"/>
                    <a:pt x="10102" y="13112"/>
                  </a:cubicBezTo>
                  <a:cubicBezTo>
                    <a:pt x="10042" y="12325"/>
                    <a:pt x="10163" y="4522"/>
                    <a:pt x="10102" y="3857"/>
                  </a:cubicBezTo>
                  <a:cubicBezTo>
                    <a:pt x="10042" y="3192"/>
                    <a:pt x="10102" y="3131"/>
                    <a:pt x="9739" y="2889"/>
                  </a:cubicBezTo>
                  <a:cubicBezTo>
                    <a:pt x="9437" y="2587"/>
                    <a:pt x="6957" y="1316"/>
                    <a:pt x="6050" y="530"/>
                  </a:cubicBezTo>
                  <a:cubicBezTo>
                    <a:pt x="5596" y="137"/>
                    <a:pt x="5293" y="1"/>
                    <a:pt x="5044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8"/>
            <p:cNvSpPr/>
            <p:nvPr/>
          </p:nvSpPr>
          <p:spPr>
            <a:xfrm>
              <a:off x="973050" y="2962925"/>
              <a:ext cx="255600" cy="427725"/>
            </a:xfrm>
            <a:custGeom>
              <a:avLst/>
              <a:gdLst/>
              <a:ahLst/>
              <a:cxnLst/>
              <a:rect l="l" t="t" r="r" b="b"/>
              <a:pathLst>
                <a:path w="10224" h="17109" extrusionOk="0">
                  <a:moveTo>
                    <a:pt x="5085" y="1"/>
                  </a:moveTo>
                  <a:cubicBezTo>
                    <a:pt x="4816" y="1"/>
                    <a:pt x="4611" y="160"/>
                    <a:pt x="4356" y="320"/>
                  </a:cubicBezTo>
                  <a:cubicBezTo>
                    <a:pt x="3872" y="622"/>
                    <a:pt x="1573" y="2134"/>
                    <a:pt x="666" y="2739"/>
                  </a:cubicBezTo>
                  <a:cubicBezTo>
                    <a:pt x="61" y="3163"/>
                    <a:pt x="61" y="3707"/>
                    <a:pt x="61" y="4735"/>
                  </a:cubicBezTo>
                  <a:lnTo>
                    <a:pt x="1" y="13083"/>
                  </a:lnTo>
                  <a:cubicBezTo>
                    <a:pt x="1" y="14172"/>
                    <a:pt x="545" y="14232"/>
                    <a:pt x="1029" y="14656"/>
                  </a:cubicBezTo>
                  <a:cubicBezTo>
                    <a:pt x="1452" y="15018"/>
                    <a:pt x="3328" y="16168"/>
                    <a:pt x="4295" y="16833"/>
                  </a:cubicBezTo>
                  <a:cubicBezTo>
                    <a:pt x="4569" y="17032"/>
                    <a:pt x="4821" y="17108"/>
                    <a:pt x="5058" y="17108"/>
                  </a:cubicBezTo>
                  <a:cubicBezTo>
                    <a:pt x="5398" y="17108"/>
                    <a:pt x="5704" y="16951"/>
                    <a:pt x="5989" y="16773"/>
                  </a:cubicBezTo>
                  <a:lnTo>
                    <a:pt x="9497" y="14535"/>
                  </a:lnTo>
                  <a:cubicBezTo>
                    <a:pt x="10223" y="14111"/>
                    <a:pt x="10163" y="13869"/>
                    <a:pt x="10102" y="13083"/>
                  </a:cubicBezTo>
                  <a:cubicBezTo>
                    <a:pt x="10042" y="12296"/>
                    <a:pt x="10163" y="4493"/>
                    <a:pt x="10102" y="3828"/>
                  </a:cubicBezTo>
                  <a:cubicBezTo>
                    <a:pt x="10042" y="3163"/>
                    <a:pt x="10102" y="3102"/>
                    <a:pt x="9739" y="2860"/>
                  </a:cubicBezTo>
                  <a:cubicBezTo>
                    <a:pt x="9437" y="2618"/>
                    <a:pt x="6896" y="1287"/>
                    <a:pt x="6050" y="501"/>
                  </a:cubicBezTo>
                  <a:cubicBezTo>
                    <a:pt x="5620" y="129"/>
                    <a:pt x="5327" y="1"/>
                    <a:pt x="5085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8"/>
            <p:cNvSpPr/>
            <p:nvPr/>
          </p:nvSpPr>
          <p:spPr>
            <a:xfrm>
              <a:off x="974575" y="2963900"/>
              <a:ext cx="252550" cy="425550"/>
            </a:xfrm>
            <a:custGeom>
              <a:avLst/>
              <a:gdLst/>
              <a:ahLst/>
              <a:cxnLst/>
              <a:rect l="l" t="t" r="r" b="b"/>
              <a:pathLst>
                <a:path w="10102" h="17022" extrusionOk="0">
                  <a:moveTo>
                    <a:pt x="5003" y="1"/>
                  </a:moveTo>
                  <a:cubicBezTo>
                    <a:pt x="4744" y="1"/>
                    <a:pt x="4543" y="155"/>
                    <a:pt x="4295" y="341"/>
                  </a:cubicBezTo>
                  <a:cubicBezTo>
                    <a:pt x="3811" y="644"/>
                    <a:pt x="1512" y="2156"/>
                    <a:pt x="605" y="2761"/>
                  </a:cubicBezTo>
                  <a:cubicBezTo>
                    <a:pt x="61" y="3124"/>
                    <a:pt x="0" y="3668"/>
                    <a:pt x="0" y="4696"/>
                  </a:cubicBezTo>
                  <a:lnTo>
                    <a:pt x="0" y="13044"/>
                  </a:lnTo>
                  <a:cubicBezTo>
                    <a:pt x="0" y="14133"/>
                    <a:pt x="484" y="14193"/>
                    <a:pt x="968" y="14556"/>
                  </a:cubicBezTo>
                  <a:cubicBezTo>
                    <a:pt x="1391" y="14979"/>
                    <a:pt x="3267" y="16068"/>
                    <a:pt x="4234" y="16794"/>
                  </a:cubicBezTo>
                  <a:cubicBezTo>
                    <a:pt x="4491" y="16957"/>
                    <a:pt x="4730" y="17022"/>
                    <a:pt x="4954" y="17022"/>
                  </a:cubicBezTo>
                  <a:cubicBezTo>
                    <a:pt x="5311" y="17022"/>
                    <a:pt x="5631" y="16859"/>
                    <a:pt x="5928" y="16673"/>
                  </a:cubicBezTo>
                  <a:lnTo>
                    <a:pt x="9436" y="14496"/>
                  </a:lnTo>
                  <a:cubicBezTo>
                    <a:pt x="10102" y="14072"/>
                    <a:pt x="10041" y="13830"/>
                    <a:pt x="9981" y="13044"/>
                  </a:cubicBezTo>
                  <a:cubicBezTo>
                    <a:pt x="9981" y="12257"/>
                    <a:pt x="10041" y="4454"/>
                    <a:pt x="9981" y="3789"/>
                  </a:cubicBezTo>
                  <a:cubicBezTo>
                    <a:pt x="9981" y="3184"/>
                    <a:pt x="9981" y="3063"/>
                    <a:pt x="9678" y="2821"/>
                  </a:cubicBezTo>
                  <a:cubicBezTo>
                    <a:pt x="9315" y="2579"/>
                    <a:pt x="6835" y="1309"/>
                    <a:pt x="5989" y="523"/>
                  </a:cubicBezTo>
                  <a:cubicBezTo>
                    <a:pt x="5547" y="140"/>
                    <a:pt x="5248" y="1"/>
                    <a:pt x="5003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8"/>
            <p:cNvSpPr/>
            <p:nvPr/>
          </p:nvSpPr>
          <p:spPr>
            <a:xfrm>
              <a:off x="974575" y="2965025"/>
              <a:ext cx="252550" cy="423350"/>
            </a:xfrm>
            <a:custGeom>
              <a:avLst/>
              <a:gdLst/>
              <a:ahLst/>
              <a:cxnLst/>
              <a:rect l="l" t="t" r="r" b="b"/>
              <a:pathLst>
                <a:path w="10102" h="16934" extrusionOk="0">
                  <a:moveTo>
                    <a:pt x="5005" y="1"/>
                  </a:moveTo>
                  <a:cubicBezTo>
                    <a:pt x="4745" y="1"/>
                    <a:pt x="4544" y="141"/>
                    <a:pt x="4295" y="296"/>
                  </a:cubicBezTo>
                  <a:cubicBezTo>
                    <a:pt x="3811" y="599"/>
                    <a:pt x="1512" y="2111"/>
                    <a:pt x="666" y="2716"/>
                  </a:cubicBezTo>
                  <a:cubicBezTo>
                    <a:pt x="61" y="3079"/>
                    <a:pt x="0" y="3684"/>
                    <a:pt x="0" y="4712"/>
                  </a:cubicBezTo>
                  <a:cubicBezTo>
                    <a:pt x="0" y="4712"/>
                    <a:pt x="0" y="11305"/>
                    <a:pt x="0" y="12938"/>
                  </a:cubicBezTo>
                  <a:cubicBezTo>
                    <a:pt x="0" y="14027"/>
                    <a:pt x="545" y="14088"/>
                    <a:pt x="968" y="14511"/>
                  </a:cubicBezTo>
                  <a:cubicBezTo>
                    <a:pt x="1452" y="14874"/>
                    <a:pt x="3267" y="16023"/>
                    <a:pt x="4234" y="16689"/>
                  </a:cubicBezTo>
                  <a:cubicBezTo>
                    <a:pt x="4506" y="16862"/>
                    <a:pt x="4758" y="16934"/>
                    <a:pt x="4993" y="16934"/>
                  </a:cubicBezTo>
                  <a:cubicBezTo>
                    <a:pt x="5334" y="16934"/>
                    <a:pt x="5642" y="16782"/>
                    <a:pt x="5928" y="16568"/>
                  </a:cubicBezTo>
                  <a:lnTo>
                    <a:pt x="9376" y="14451"/>
                  </a:lnTo>
                  <a:cubicBezTo>
                    <a:pt x="10102" y="13967"/>
                    <a:pt x="10041" y="13725"/>
                    <a:pt x="9981" y="12938"/>
                  </a:cubicBezTo>
                  <a:cubicBezTo>
                    <a:pt x="9920" y="12152"/>
                    <a:pt x="10041" y="4409"/>
                    <a:pt x="9981" y="3805"/>
                  </a:cubicBezTo>
                  <a:cubicBezTo>
                    <a:pt x="9920" y="3139"/>
                    <a:pt x="9981" y="3079"/>
                    <a:pt x="9618" y="2837"/>
                  </a:cubicBezTo>
                  <a:cubicBezTo>
                    <a:pt x="9315" y="2595"/>
                    <a:pt x="6835" y="1264"/>
                    <a:pt x="5989" y="478"/>
                  </a:cubicBezTo>
                  <a:cubicBezTo>
                    <a:pt x="5548" y="125"/>
                    <a:pt x="5250" y="1"/>
                    <a:pt x="500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8"/>
            <p:cNvSpPr/>
            <p:nvPr/>
          </p:nvSpPr>
          <p:spPr>
            <a:xfrm>
              <a:off x="976075" y="2965425"/>
              <a:ext cx="251050" cy="422200"/>
            </a:xfrm>
            <a:custGeom>
              <a:avLst/>
              <a:gdLst/>
              <a:ahLst/>
              <a:cxnLst/>
              <a:rect l="l" t="t" r="r" b="b"/>
              <a:pathLst>
                <a:path w="10042" h="16888" extrusionOk="0">
                  <a:moveTo>
                    <a:pt x="4943" y="0"/>
                  </a:moveTo>
                  <a:cubicBezTo>
                    <a:pt x="4684" y="0"/>
                    <a:pt x="4483" y="154"/>
                    <a:pt x="4235" y="341"/>
                  </a:cubicBezTo>
                  <a:cubicBezTo>
                    <a:pt x="3811" y="643"/>
                    <a:pt x="1513" y="2155"/>
                    <a:pt x="606" y="2760"/>
                  </a:cubicBezTo>
                  <a:cubicBezTo>
                    <a:pt x="61" y="3123"/>
                    <a:pt x="1" y="3668"/>
                    <a:pt x="1" y="4696"/>
                  </a:cubicBezTo>
                  <a:lnTo>
                    <a:pt x="1" y="12922"/>
                  </a:lnTo>
                  <a:cubicBezTo>
                    <a:pt x="1" y="14011"/>
                    <a:pt x="485" y="14072"/>
                    <a:pt x="908" y="14435"/>
                  </a:cubicBezTo>
                  <a:cubicBezTo>
                    <a:pt x="1392" y="14858"/>
                    <a:pt x="3207" y="15947"/>
                    <a:pt x="4174" y="16612"/>
                  </a:cubicBezTo>
                  <a:cubicBezTo>
                    <a:pt x="4448" y="16811"/>
                    <a:pt x="4700" y="16887"/>
                    <a:pt x="4937" y="16887"/>
                  </a:cubicBezTo>
                  <a:cubicBezTo>
                    <a:pt x="5277" y="16887"/>
                    <a:pt x="5583" y="16730"/>
                    <a:pt x="5868" y="16552"/>
                  </a:cubicBezTo>
                  <a:lnTo>
                    <a:pt x="9316" y="14374"/>
                  </a:lnTo>
                  <a:cubicBezTo>
                    <a:pt x="10042" y="13951"/>
                    <a:pt x="9981" y="13709"/>
                    <a:pt x="9921" y="12922"/>
                  </a:cubicBezTo>
                  <a:cubicBezTo>
                    <a:pt x="9860" y="12136"/>
                    <a:pt x="9981" y="4454"/>
                    <a:pt x="9921" y="3789"/>
                  </a:cubicBezTo>
                  <a:cubicBezTo>
                    <a:pt x="9860" y="3123"/>
                    <a:pt x="9860" y="3063"/>
                    <a:pt x="9558" y="2821"/>
                  </a:cubicBezTo>
                  <a:cubicBezTo>
                    <a:pt x="9255" y="2579"/>
                    <a:pt x="6775" y="1308"/>
                    <a:pt x="5929" y="522"/>
                  </a:cubicBezTo>
                  <a:cubicBezTo>
                    <a:pt x="5487" y="139"/>
                    <a:pt x="5188" y="0"/>
                    <a:pt x="4943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8"/>
            <p:cNvSpPr/>
            <p:nvPr/>
          </p:nvSpPr>
          <p:spPr>
            <a:xfrm>
              <a:off x="976075" y="2966750"/>
              <a:ext cx="249550" cy="419675"/>
            </a:xfrm>
            <a:custGeom>
              <a:avLst/>
              <a:gdLst/>
              <a:ahLst/>
              <a:cxnLst/>
              <a:rect l="l" t="t" r="r" b="b"/>
              <a:pathLst>
                <a:path w="9982" h="16787" extrusionOk="0">
                  <a:moveTo>
                    <a:pt x="4923" y="0"/>
                  </a:moveTo>
                  <a:cubicBezTo>
                    <a:pt x="4673" y="0"/>
                    <a:pt x="4477" y="136"/>
                    <a:pt x="4235" y="288"/>
                  </a:cubicBezTo>
                  <a:cubicBezTo>
                    <a:pt x="3811" y="651"/>
                    <a:pt x="1513" y="2102"/>
                    <a:pt x="606" y="2707"/>
                  </a:cubicBezTo>
                  <a:cubicBezTo>
                    <a:pt x="61" y="3070"/>
                    <a:pt x="1" y="3675"/>
                    <a:pt x="1" y="4643"/>
                  </a:cubicBezTo>
                  <a:lnTo>
                    <a:pt x="1" y="12869"/>
                  </a:lnTo>
                  <a:cubicBezTo>
                    <a:pt x="1" y="13898"/>
                    <a:pt x="485" y="13958"/>
                    <a:pt x="968" y="14382"/>
                  </a:cubicBezTo>
                  <a:cubicBezTo>
                    <a:pt x="1392" y="14744"/>
                    <a:pt x="3207" y="15894"/>
                    <a:pt x="4174" y="16559"/>
                  </a:cubicBezTo>
                  <a:cubicBezTo>
                    <a:pt x="4431" y="16723"/>
                    <a:pt x="4670" y="16787"/>
                    <a:pt x="4894" y="16787"/>
                  </a:cubicBezTo>
                  <a:cubicBezTo>
                    <a:pt x="5251" y="16787"/>
                    <a:pt x="5571" y="16624"/>
                    <a:pt x="5868" y="16438"/>
                  </a:cubicBezTo>
                  <a:lnTo>
                    <a:pt x="9316" y="14321"/>
                  </a:lnTo>
                  <a:cubicBezTo>
                    <a:pt x="9981" y="13898"/>
                    <a:pt x="9921" y="13595"/>
                    <a:pt x="9860" y="12869"/>
                  </a:cubicBezTo>
                  <a:cubicBezTo>
                    <a:pt x="9800" y="12083"/>
                    <a:pt x="9921" y="4401"/>
                    <a:pt x="9860" y="3736"/>
                  </a:cubicBezTo>
                  <a:cubicBezTo>
                    <a:pt x="9800" y="3131"/>
                    <a:pt x="9860" y="3070"/>
                    <a:pt x="9558" y="2828"/>
                  </a:cubicBezTo>
                  <a:cubicBezTo>
                    <a:pt x="9195" y="2586"/>
                    <a:pt x="6775" y="1255"/>
                    <a:pt x="5929" y="530"/>
                  </a:cubicBezTo>
                  <a:cubicBezTo>
                    <a:pt x="5475" y="136"/>
                    <a:pt x="5172" y="0"/>
                    <a:pt x="4923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8"/>
            <p:cNvSpPr/>
            <p:nvPr/>
          </p:nvSpPr>
          <p:spPr>
            <a:xfrm>
              <a:off x="976075" y="2968050"/>
              <a:ext cx="249550" cy="418050"/>
            </a:xfrm>
            <a:custGeom>
              <a:avLst/>
              <a:gdLst/>
              <a:ahLst/>
              <a:cxnLst/>
              <a:rect l="l" t="t" r="r" b="b"/>
              <a:pathLst>
                <a:path w="9982" h="16722" extrusionOk="0">
                  <a:moveTo>
                    <a:pt x="4945" y="1"/>
                  </a:moveTo>
                  <a:cubicBezTo>
                    <a:pt x="4685" y="1"/>
                    <a:pt x="4484" y="141"/>
                    <a:pt x="4235" y="296"/>
                  </a:cubicBezTo>
                  <a:cubicBezTo>
                    <a:pt x="3811" y="599"/>
                    <a:pt x="1513" y="2111"/>
                    <a:pt x="666" y="2655"/>
                  </a:cubicBezTo>
                  <a:cubicBezTo>
                    <a:pt x="61" y="3079"/>
                    <a:pt x="1" y="3623"/>
                    <a:pt x="1" y="4591"/>
                  </a:cubicBezTo>
                  <a:cubicBezTo>
                    <a:pt x="1" y="4591"/>
                    <a:pt x="1" y="11124"/>
                    <a:pt x="1" y="12757"/>
                  </a:cubicBezTo>
                  <a:cubicBezTo>
                    <a:pt x="1" y="13846"/>
                    <a:pt x="545" y="13906"/>
                    <a:pt x="968" y="14269"/>
                  </a:cubicBezTo>
                  <a:cubicBezTo>
                    <a:pt x="1392" y="14692"/>
                    <a:pt x="3207" y="15781"/>
                    <a:pt x="4174" y="16447"/>
                  </a:cubicBezTo>
                  <a:cubicBezTo>
                    <a:pt x="4448" y="16645"/>
                    <a:pt x="4700" y="16722"/>
                    <a:pt x="4937" y="16722"/>
                  </a:cubicBezTo>
                  <a:cubicBezTo>
                    <a:pt x="5277" y="16722"/>
                    <a:pt x="5583" y="16564"/>
                    <a:pt x="5868" y="16386"/>
                  </a:cubicBezTo>
                  <a:lnTo>
                    <a:pt x="9255" y="14209"/>
                  </a:lnTo>
                  <a:cubicBezTo>
                    <a:pt x="9981" y="13785"/>
                    <a:pt x="9921" y="13543"/>
                    <a:pt x="9860" y="12757"/>
                  </a:cubicBezTo>
                  <a:cubicBezTo>
                    <a:pt x="9800" y="12031"/>
                    <a:pt x="9921" y="4349"/>
                    <a:pt x="9860" y="3744"/>
                  </a:cubicBezTo>
                  <a:cubicBezTo>
                    <a:pt x="9800" y="3079"/>
                    <a:pt x="9860" y="3018"/>
                    <a:pt x="9497" y="2776"/>
                  </a:cubicBezTo>
                  <a:cubicBezTo>
                    <a:pt x="9195" y="2534"/>
                    <a:pt x="6775" y="1264"/>
                    <a:pt x="5929" y="478"/>
                  </a:cubicBezTo>
                  <a:cubicBezTo>
                    <a:pt x="5488" y="125"/>
                    <a:pt x="5190" y="1"/>
                    <a:pt x="4945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8"/>
            <p:cNvSpPr/>
            <p:nvPr/>
          </p:nvSpPr>
          <p:spPr>
            <a:xfrm>
              <a:off x="977600" y="2968450"/>
              <a:ext cx="248025" cy="416150"/>
            </a:xfrm>
            <a:custGeom>
              <a:avLst/>
              <a:gdLst/>
              <a:ahLst/>
              <a:cxnLst/>
              <a:rect l="l" t="t" r="r" b="b"/>
              <a:pathLst>
                <a:path w="9921" h="16646" extrusionOk="0">
                  <a:moveTo>
                    <a:pt x="4873" y="0"/>
                  </a:moveTo>
                  <a:cubicBezTo>
                    <a:pt x="4623" y="0"/>
                    <a:pt x="4422" y="154"/>
                    <a:pt x="4174" y="341"/>
                  </a:cubicBezTo>
                  <a:cubicBezTo>
                    <a:pt x="3750" y="643"/>
                    <a:pt x="1452" y="2095"/>
                    <a:pt x="605" y="2700"/>
                  </a:cubicBezTo>
                  <a:cubicBezTo>
                    <a:pt x="61" y="3063"/>
                    <a:pt x="0" y="3607"/>
                    <a:pt x="0" y="4635"/>
                  </a:cubicBezTo>
                  <a:cubicBezTo>
                    <a:pt x="0" y="4635"/>
                    <a:pt x="0" y="11108"/>
                    <a:pt x="0" y="12741"/>
                  </a:cubicBezTo>
                  <a:cubicBezTo>
                    <a:pt x="0" y="13769"/>
                    <a:pt x="484" y="13890"/>
                    <a:pt x="907" y="14253"/>
                  </a:cubicBezTo>
                  <a:cubicBezTo>
                    <a:pt x="1391" y="14616"/>
                    <a:pt x="3146" y="15765"/>
                    <a:pt x="4113" y="16370"/>
                  </a:cubicBezTo>
                  <a:cubicBezTo>
                    <a:pt x="4387" y="16569"/>
                    <a:pt x="4639" y="16645"/>
                    <a:pt x="4876" y="16645"/>
                  </a:cubicBezTo>
                  <a:cubicBezTo>
                    <a:pt x="5216" y="16645"/>
                    <a:pt x="5522" y="16488"/>
                    <a:pt x="5807" y="16310"/>
                  </a:cubicBezTo>
                  <a:lnTo>
                    <a:pt x="9194" y="14193"/>
                  </a:lnTo>
                  <a:cubicBezTo>
                    <a:pt x="9920" y="13769"/>
                    <a:pt x="9860" y="13527"/>
                    <a:pt x="9799" y="12741"/>
                  </a:cubicBezTo>
                  <a:cubicBezTo>
                    <a:pt x="9739" y="11954"/>
                    <a:pt x="9860" y="4393"/>
                    <a:pt x="9799" y="3728"/>
                  </a:cubicBezTo>
                  <a:cubicBezTo>
                    <a:pt x="9739" y="3123"/>
                    <a:pt x="9739" y="3002"/>
                    <a:pt x="9436" y="2760"/>
                  </a:cubicBezTo>
                  <a:cubicBezTo>
                    <a:pt x="9134" y="2518"/>
                    <a:pt x="6714" y="1248"/>
                    <a:pt x="5807" y="522"/>
                  </a:cubicBezTo>
                  <a:cubicBezTo>
                    <a:pt x="5395" y="139"/>
                    <a:pt x="5111" y="0"/>
                    <a:pt x="4873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8"/>
            <p:cNvSpPr/>
            <p:nvPr/>
          </p:nvSpPr>
          <p:spPr>
            <a:xfrm>
              <a:off x="977600" y="2969575"/>
              <a:ext cx="246500" cy="413825"/>
            </a:xfrm>
            <a:custGeom>
              <a:avLst/>
              <a:gdLst/>
              <a:ahLst/>
              <a:cxnLst/>
              <a:rect l="l" t="t" r="r" b="b"/>
              <a:pathLst>
                <a:path w="9860" h="16553" extrusionOk="0">
                  <a:moveTo>
                    <a:pt x="4876" y="0"/>
                  </a:moveTo>
                  <a:cubicBezTo>
                    <a:pt x="4624" y="0"/>
                    <a:pt x="4423" y="140"/>
                    <a:pt x="4174" y="296"/>
                  </a:cubicBezTo>
                  <a:cubicBezTo>
                    <a:pt x="3750" y="598"/>
                    <a:pt x="1512" y="2110"/>
                    <a:pt x="605" y="2655"/>
                  </a:cubicBezTo>
                  <a:cubicBezTo>
                    <a:pt x="61" y="3018"/>
                    <a:pt x="0" y="3623"/>
                    <a:pt x="0" y="4590"/>
                  </a:cubicBezTo>
                  <a:cubicBezTo>
                    <a:pt x="0" y="4590"/>
                    <a:pt x="0" y="11063"/>
                    <a:pt x="0" y="12696"/>
                  </a:cubicBezTo>
                  <a:cubicBezTo>
                    <a:pt x="0" y="13724"/>
                    <a:pt x="484" y="13785"/>
                    <a:pt x="968" y="14208"/>
                  </a:cubicBezTo>
                  <a:cubicBezTo>
                    <a:pt x="1391" y="14571"/>
                    <a:pt x="3206" y="15660"/>
                    <a:pt x="4113" y="16325"/>
                  </a:cubicBezTo>
                  <a:cubicBezTo>
                    <a:pt x="4370" y="16489"/>
                    <a:pt x="4609" y="16553"/>
                    <a:pt x="4830" y="16553"/>
                  </a:cubicBezTo>
                  <a:cubicBezTo>
                    <a:pt x="5181" y="16553"/>
                    <a:pt x="5487" y="16390"/>
                    <a:pt x="5747" y="16204"/>
                  </a:cubicBezTo>
                  <a:lnTo>
                    <a:pt x="9194" y="14087"/>
                  </a:lnTo>
                  <a:cubicBezTo>
                    <a:pt x="9860" y="13664"/>
                    <a:pt x="9799" y="13422"/>
                    <a:pt x="9739" y="12696"/>
                  </a:cubicBezTo>
                  <a:cubicBezTo>
                    <a:pt x="9678" y="11909"/>
                    <a:pt x="9799" y="4348"/>
                    <a:pt x="9739" y="3683"/>
                  </a:cubicBezTo>
                  <a:cubicBezTo>
                    <a:pt x="9678" y="3078"/>
                    <a:pt x="9739" y="3018"/>
                    <a:pt x="9436" y="2776"/>
                  </a:cubicBezTo>
                  <a:cubicBezTo>
                    <a:pt x="9073" y="2534"/>
                    <a:pt x="6654" y="1263"/>
                    <a:pt x="5807" y="477"/>
                  </a:cubicBezTo>
                  <a:cubicBezTo>
                    <a:pt x="5396" y="125"/>
                    <a:pt x="5113" y="0"/>
                    <a:pt x="4876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8"/>
            <p:cNvSpPr/>
            <p:nvPr/>
          </p:nvSpPr>
          <p:spPr>
            <a:xfrm>
              <a:off x="977600" y="2970500"/>
              <a:ext cx="246500" cy="412575"/>
            </a:xfrm>
            <a:custGeom>
              <a:avLst/>
              <a:gdLst/>
              <a:ahLst/>
              <a:cxnLst/>
              <a:rect l="l" t="t" r="r" b="b"/>
              <a:pathLst>
                <a:path w="9860" h="16503" extrusionOk="0">
                  <a:moveTo>
                    <a:pt x="4894" y="0"/>
                  </a:moveTo>
                  <a:cubicBezTo>
                    <a:pt x="4634" y="0"/>
                    <a:pt x="4429" y="160"/>
                    <a:pt x="4174" y="319"/>
                  </a:cubicBezTo>
                  <a:cubicBezTo>
                    <a:pt x="3750" y="622"/>
                    <a:pt x="1512" y="2073"/>
                    <a:pt x="605" y="2678"/>
                  </a:cubicBezTo>
                  <a:cubicBezTo>
                    <a:pt x="61" y="3041"/>
                    <a:pt x="0" y="3586"/>
                    <a:pt x="0" y="4553"/>
                  </a:cubicBezTo>
                  <a:cubicBezTo>
                    <a:pt x="0" y="4553"/>
                    <a:pt x="0" y="11026"/>
                    <a:pt x="0" y="12598"/>
                  </a:cubicBezTo>
                  <a:cubicBezTo>
                    <a:pt x="0" y="13687"/>
                    <a:pt x="545" y="13748"/>
                    <a:pt x="968" y="14111"/>
                  </a:cubicBezTo>
                  <a:cubicBezTo>
                    <a:pt x="1391" y="14473"/>
                    <a:pt x="3206" y="15623"/>
                    <a:pt x="4113" y="16228"/>
                  </a:cubicBezTo>
                  <a:cubicBezTo>
                    <a:pt x="4387" y="16426"/>
                    <a:pt x="4639" y="16503"/>
                    <a:pt x="4872" y="16503"/>
                  </a:cubicBezTo>
                  <a:cubicBezTo>
                    <a:pt x="5205" y="16503"/>
                    <a:pt x="5497" y="16345"/>
                    <a:pt x="5747" y="16167"/>
                  </a:cubicBezTo>
                  <a:lnTo>
                    <a:pt x="9134" y="14050"/>
                  </a:lnTo>
                  <a:cubicBezTo>
                    <a:pt x="9860" y="13627"/>
                    <a:pt x="9799" y="13385"/>
                    <a:pt x="9739" y="12598"/>
                  </a:cubicBezTo>
                  <a:cubicBezTo>
                    <a:pt x="9678" y="11872"/>
                    <a:pt x="9799" y="4311"/>
                    <a:pt x="9739" y="3706"/>
                  </a:cubicBezTo>
                  <a:cubicBezTo>
                    <a:pt x="9678" y="3041"/>
                    <a:pt x="9739" y="2981"/>
                    <a:pt x="9376" y="2739"/>
                  </a:cubicBezTo>
                  <a:cubicBezTo>
                    <a:pt x="9073" y="2497"/>
                    <a:pt x="6654" y="1226"/>
                    <a:pt x="5807" y="501"/>
                  </a:cubicBezTo>
                  <a:cubicBezTo>
                    <a:pt x="5407" y="129"/>
                    <a:pt x="5128" y="0"/>
                    <a:pt x="4894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8"/>
            <p:cNvSpPr/>
            <p:nvPr/>
          </p:nvSpPr>
          <p:spPr>
            <a:xfrm>
              <a:off x="979100" y="2971075"/>
              <a:ext cx="243500" cy="410825"/>
            </a:xfrm>
            <a:custGeom>
              <a:avLst/>
              <a:gdLst/>
              <a:ahLst/>
              <a:cxnLst/>
              <a:rect l="l" t="t" r="r" b="b"/>
              <a:pathLst>
                <a:path w="9740" h="16433" extrusionOk="0">
                  <a:moveTo>
                    <a:pt x="4816" y="1"/>
                  </a:moveTo>
                  <a:cubicBezTo>
                    <a:pt x="4564" y="1"/>
                    <a:pt x="4363" y="140"/>
                    <a:pt x="4114" y="296"/>
                  </a:cubicBezTo>
                  <a:cubicBezTo>
                    <a:pt x="3690" y="599"/>
                    <a:pt x="1452" y="2050"/>
                    <a:pt x="605" y="2655"/>
                  </a:cubicBezTo>
                  <a:cubicBezTo>
                    <a:pt x="61" y="3018"/>
                    <a:pt x="1" y="3563"/>
                    <a:pt x="1" y="4591"/>
                  </a:cubicBezTo>
                  <a:lnTo>
                    <a:pt x="1" y="12575"/>
                  </a:lnTo>
                  <a:cubicBezTo>
                    <a:pt x="1" y="13604"/>
                    <a:pt x="485" y="13664"/>
                    <a:pt x="908" y="14088"/>
                  </a:cubicBezTo>
                  <a:cubicBezTo>
                    <a:pt x="1392" y="14450"/>
                    <a:pt x="3146" y="15539"/>
                    <a:pt x="4114" y="16205"/>
                  </a:cubicBezTo>
                  <a:cubicBezTo>
                    <a:pt x="4347" y="16368"/>
                    <a:pt x="4572" y="16432"/>
                    <a:pt x="4784" y="16432"/>
                  </a:cubicBezTo>
                  <a:cubicBezTo>
                    <a:pt x="5121" y="16432"/>
                    <a:pt x="5427" y="16269"/>
                    <a:pt x="5687" y="16084"/>
                  </a:cubicBezTo>
                  <a:lnTo>
                    <a:pt x="9074" y="14027"/>
                  </a:lnTo>
                  <a:cubicBezTo>
                    <a:pt x="9739" y="13604"/>
                    <a:pt x="9679" y="13301"/>
                    <a:pt x="9679" y="12575"/>
                  </a:cubicBezTo>
                  <a:cubicBezTo>
                    <a:pt x="9618" y="11849"/>
                    <a:pt x="9679" y="4349"/>
                    <a:pt x="9679" y="3683"/>
                  </a:cubicBezTo>
                  <a:cubicBezTo>
                    <a:pt x="9618" y="3079"/>
                    <a:pt x="9618" y="3018"/>
                    <a:pt x="9316" y="2776"/>
                  </a:cubicBezTo>
                  <a:cubicBezTo>
                    <a:pt x="9013" y="2534"/>
                    <a:pt x="6594" y="1264"/>
                    <a:pt x="5747" y="478"/>
                  </a:cubicBezTo>
                  <a:cubicBezTo>
                    <a:pt x="5336" y="125"/>
                    <a:pt x="5053" y="1"/>
                    <a:pt x="4816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8"/>
            <p:cNvSpPr/>
            <p:nvPr/>
          </p:nvSpPr>
          <p:spPr>
            <a:xfrm>
              <a:off x="979100" y="2972600"/>
              <a:ext cx="243500" cy="408325"/>
            </a:xfrm>
            <a:custGeom>
              <a:avLst/>
              <a:gdLst/>
              <a:ahLst/>
              <a:cxnLst/>
              <a:rect l="l" t="t" r="r" b="b"/>
              <a:pathLst>
                <a:path w="9740" h="16333" extrusionOk="0">
                  <a:moveTo>
                    <a:pt x="4816" y="0"/>
                  </a:moveTo>
                  <a:cubicBezTo>
                    <a:pt x="4564" y="0"/>
                    <a:pt x="4363" y="140"/>
                    <a:pt x="4114" y="296"/>
                  </a:cubicBezTo>
                  <a:cubicBezTo>
                    <a:pt x="3690" y="598"/>
                    <a:pt x="1452" y="2050"/>
                    <a:pt x="605" y="2594"/>
                  </a:cubicBezTo>
                  <a:cubicBezTo>
                    <a:pt x="61" y="2957"/>
                    <a:pt x="1" y="3562"/>
                    <a:pt x="1" y="4530"/>
                  </a:cubicBezTo>
                  <a:cubicBezTo>
                    <a:pt x="1" y="4530"/>
                    <a:pt x="1" y="10881"/>
                    <a:pt x="1" y="12514"/>
                  </a:cubicBezTo>
                  <a:cubicBezTo>
                    <a:pt x="1" y="13543"/>
                    <a:pt x="485" y="13603"/>
                    <a:pt x="968" y="13966"/>
                  </a:cubicBezTo>
                  <a:cubicBezTo>
                    <a:pt x="1392" y="14389"/>
                    <a:pt x="3146" y="15418"/>
                    <a:pt x="4114" y="16083"/>
                  </a:cubicBezTo>
                  <a:cubicBezTo>
                    <a:pt x="4368" y="16261"/>
                    <a:pt x="4612" y="16332"/>
                    <a:pt x="4841" y="16332"/>
                  </a:cubicBezTo>
                  <a:cubicBezTo>
                    <a:pt x="5156" y="16332"/>
                    <a:pt x="5441" y="16198"/>
                    <a:pt x="5687" y="16023"/>
                  </a:cubicBezTo>
                  <a:lnTo>
                    <a:pt x="9074" y="13906"/>
                  </a:lnTo>
                  <a:cubicBezTo>
                    <a:pt x="9739" y="13482"/>
                    <a:pt x="9679" y="13240"/>
                    <a:pt x="9618" y="12514"/>
                  </a:cubicBezTo>
                  <a:cubicBezTo>
                    <a:pt x="9558" y="11728"/>
                    <a:pt x="9679" y="4288"/>
                    <a:pt x="9618" y="3683"/>
                  </a:cubicBezTo>
                  <a:cubicBezTo>
                    <a:pt x="9558" y="3018"/>
                    <a:pt x="9618" y="2957"/>
                    <a:pt x="9316" y="2715"/>
                  </a:cubicBezTo>
                  <a:cubicBezTo>
                    <a:pt x="8953" y="2473"/>
                    <a:pt x="6594" y="1203"/>
                    <a:pt x="5747" y="477"/>
                  </a:cubicBezTo>
                  <a:cubicBezTo>
                    <a:pt x="5336" y="125"/>
                    <a:pt x="5053" y="0"/>
                    <a:pt x="481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8"/>
            <p:cNvSpPr/>
            <p:nvPr/>
          </p:nvSpPr>
          <p:spPr>
            <a:xfrm>
              <a:off x="979100" y="2972975"/>
              <a:ext cx="243500" cy="407075"/>
            </a:xfrm>
            <a:custGeom>
              <a:avLst/>
              <a:gdLst/>
              <a:ahLst/>
              <a:cxnLst/>
              <a:rect l="l" t="t" r="r" b="b"/>
              <a:pathLst>
                <a:path w="9740" h="16283" extrusionOk="0">
                  <a:moveTo>
                    <a:pt x="4820" y="1"/>
                  </a:moveTo>
                  <a:cubicBezTo>
                    <a:pt x="4577" y="1"/>
                    <a:pt x="4392" y="155"/>
                    <a:pt x="4174" y="341"/>
                  </a:cubicBezTo>
                  <a:cubicBezTo>
                    <a:pt x="3690" y="644"/>
                    <a:pt x="1513" y="2035"/>
                    <a:pt x="605" y="2640"/>
                  </a:cubicBezTo>
                  <a:cubicBezTo>
                    <a:pt x="61" y="3003"/>
                    <a:pt x="1" y="3547"/>
                    <a:pt x="1" y="4515"/>
                  </a:cubicBezTo>
                  <a:lnTo>
                    <a:pt x="1" y="12439"/>
                  </a:lnTo>
                  <a:cubicBezTo>
                    <a:pt x="1" y="13467"/>
                    <a:pt x="545" y="13588"/>
                    <a:pt x="968" y="13951"/>
                  </a:cubicBezTo>
                  <a:cubicBezTo>
                    <a:pt x="1392" y="14314"/>
                    <a:pt x="3146" y="15403"/>
                    <a:pt x="4114" y="16008"/>
                  </a:cubicBezTo>
                  <a:cubicBezTo>
                    <a:pt x="4362" y="16206"/>
                    <a:pt x="4600" y="16283"/>
                    <a:pt x="4824" y="16283"/>
                  </a:cubicBezTo>
                  <a:cubicBezTo>
                    <a:pt x="5145" y="16283"/>
                    <a:pt x="5437" y="16125"/>
                    <a:pt x="5687" y="15947"/>
                  </a:cubicBezTo>
                  <a:lnTo>
                    <a:pt x="9074" y="13891"/>
                  </a:lnTo>
                  <a:cubicBezTo>
                    <a:pt x="9739" y="13467"/>
                    <a:pt x="9679" y="13225"/>
                    <a:pt x="9618" y="12439"/>
                  </a:cubicBezTo>
                  <a:cubicBezTo>
                    <a:pt x="9558" y="11713"/>
                    <a:pt x="9679" y="4273"/>
                    <a:pt x="9618" y="3668"/>
                  </a:cubicBezTo>
                  <a:cubicBezTo>
                    <a:pt x="9558" y="3063"/>
                    <a:pt x="9558" y="2942"/>
                    <a:pt x="9255" y="2761"/>
                  </a:cubicBezTo>
                  <a:cubicBezTo>
                    <a:pt x="8953" y="2519"/>
                    <a:pt x="6594" y="1248"/>
                    <a:pt x="5747" y="523"/>
                  </a:cubicBezTo>
                  <a:cubicBezTo>
                    <a:pt x="5335" y="140"/>
                    <a:pt x="5051" y="1"/>
                    <a:pt x="4820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8"/>
            <p:cNvSpPr/>
            <p:nvPr/>
          </p:nvSpPr>
          <p:spPr>
            <a:xfrm>
              <a:off x="980625" y="2974100"/>
              <a:ext cx="240450" cy="404850"/>
            </a:xfrm>
            <a:custGeom>
              <a:avLst/>
              <a:gdLst/>
              <a:ahLst/>
              <a:cxnLst/>
              <a:rect l="l" t="t" r="r" b="b"/>
              <a:pathLst>
                <a:path w="9618" h="16194" extrusionOk="0">
                  <a:moveTo>
                    <a:pt x="4761" y="1"/>
                  </a:moveTo>
                  <a:cubicBezTo>
                    <a:pt x="4517" y="1"/>
                    <a:pt x="4331" y="140"/>
                    <a:pt x="4113" y="296"/>
                  </a:cubicBezTo>
                  <a:cubicBezTo>
                    <a:pt x="3629" y="599"/>
                    <a:pt x="1452" y="2050"/>
                    <a:pt x="605" y="2595"/>
                  </a:cubicBezTo>
                  <a:cubicBezTo>
                    <a:pt x="61" y="2958"/>
                    <a:pt x="0" y="3502"/>
                    <a:pt x="0" y="4470"/>
                  </a:cubicBezTo>
                  <a:cubicBezTo>
                    <a:pt x="0" y="4470"/>
                    <a:pt x="0" y="10821"/>
                    <a:pt x="0" y="12394"/>
                  </a:cubicBezTo>
                  <a:cubicBezTo>
                    <a:pt x="0" y="13422"/>
                    <a:pt x="484" y="13483"/>
                    <a:pt x="907" y="13846"/>
                  </a:cubicBezTo>
                  <a:cubicBezTo>
                    <a:pt x="1331" y="14269"/>
                    <a:pt x="3085" y="15297"/>
                    <a:pt x="4053" y="15963"/>
                  </a:cubicBezTo>
                  <a:cubicBezTo>
                    <a:pt x="4293" y="16131"/>
                    <a:pt x="4524" y="16194"/>
                    <a:pt x="4741" y="16194"/>
                  </a:cubicBezTo>
                  <a:cubicBezTo>
                    <a:pt x="5071" y="16194"/>
                    <a:pt x="5370" y="16048"/>
                    <a:pt x="5626" y="15902"/>
                  </a:cubicBezTo>
                  <a:lnTo>
                    <a:pt x="8952" y="13785"/>
                  </a:lnTo>
                  <a:cubicBezTo>
                    <a:pt x="9618" y="13362"/>
                    <a:pt x="9557" y="13120"/>
                    <a:pt x="9497" y="12394"/>
                  </a:cubicBezTo>
                  <a:cubicBezTo>
                    <a:pt x="9497" y="11668"/>
                    <a:pt x="9557" y="4228"/>
                    <a:pt x="9497" y="3623"/>
                  </a:cubicBezTo>
                  <a:cubicBezTo>
                    <a:pt x="9497" y="3018"/>
                    <a:pt x="9497" y="2958"/>
                    <a:pt x="9194" y="2716"/>
                  </a:cubicBezTo>
                  <a:cubicBezTo>
                    <a:pt x="8892" y="2474"/>
                    <a:pt x="6533" y="1203"/>
                    <a:pt x="5686" y="478"/>
                  </a:cubicBezTo>
                  <a:cubicBezTo>
                    <a:pt x="5275" y="125"/>
                    <a:pt x="4992" y="1"/>
                    <a:pt x="4761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8"/>
            <p:cNvSpPr/>
            <p:nvPr/>
          </p:nvSpPr>
          <p:spPr>
            <a:xfrm>
              <a:off x="980625" y="2975625"/>
              <a:ext cx="240450" cy="402925"/>
            </a:xfrm>
            <a:custGeom>
              <a:avLst/>
              <a:gdLst/>
              <a:ahLst/>
              <a:cxnLst/>
              <a:rect l="l" t="t" r="r" b="b"/>
              <a:pathLst>
                <a:path w="9618" h="16117" extrusionOk="0">
                  <a:moveTo>
                    <a:pt x="4761" y="0"/>
                  </a:moveTo>
                  <a:cubicBezTo>
                    <a:pt x="4517" y="0"/>
                    <a:pt x="4331" y="140"/>
                    <a:pt x="4113" y="296"/>
                  </a:cubicBezTo>
                  <a:cubicBezTo>
                    <a:pt x="3629" y="598"/>
                    <a:pt x="1452" y="1989"/>
                    <a:pt x="605" y="2594"/>
                  </a:cubicBezTo>
                  <a:cubicBezTo>
                    <a:pt x="61" y="2957"/>
                    <a:pt x="0" y="3501"/>
                    <a:pt x="0" y="4469"/>
                  </a:cubicBezTo>
                  <a:lnTo>
                    <a:pt x="0" y="12333"/>
                  </a:lnTo>
                  <a:cubicBezTo>
                    <a:pt x="0" y="13361"/>
                    <a:pt x="484" y="13422"/>
                    <a:pt x="907" y="13785"/>
                  </a:cubicBezTo>
                  <a:cubicBezTo>
                    <a:pt x="1391" y="14148"/>
                    <a:pt x="3085" y="15236"/>
                    <a:pt x="4053" y="15841"/>
                  </a:cubicBezTo>
                  <a:cubicBezTo>
                    <a:pt x="4301" y="16040"/>
                    <a:pt x="4539" y="16116"/>
                    <a:pt x="4763" y="16116"/>
                  </a:cubicBezTo>
                  <a:cubicBezTo>
                    <a:pt x="5084" y="16116"/>
                    <a:pt x="5376" y="15959"/>
                    <a:pt x="5626" y="15781"/>
                  </a:cubicBezTo>
                  <a:lnTo>
                    <a:pt x="8952" y="13724"/>
                  </a:lnTo>
                  <a:cubicBezTo>
                    <a:pt x="9618" y="13301"/>
                    <a:pt x="9557" y="13059"/>
                    <a:pt x="9497" y="12333"/>
                  </a:cubicBezTo>
                  <a:cubicBezTo>
                    <a:pt x="9436" y="11546"/>
                    <a:pt x="9557" y="4227"/>
                    <a:pt x="9497" y="3622"/>
                  </a:cubicBezTo>
                  <a:cubicBezTo>
                    <a:pt x="9436" y="2957"/>
                    <a:pt x="9497" y="2897"/>
                    <a:pt x="9194" y="2655"/>
                  </a:cubicBezTo>
                  <a:cubicBezTo>
                    <a:pt x="8831" y="2413"/>
                    <a:pt x="6533" y="1203"/>
                    <a:pt x="5686" y="477"/>
                  </a:cubicBezTo>
                  <a:cubicBezTo>
                    <a:pt x="5275" y="125"/>
                    <a:pt x="4992" y="0"/>
                    <a:pt x="4761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8"/>
            <p:cNvSpPr/>
            <p:nvPr/>
          </p:nvSpPr>
          <p:spPr>
            <a:xfrm>
              <a:off x="982125" y="2975625"/>
              <a:ext cx="238950" cy="401725"/>
            </a:xfrm>
            <a:custGeom>
              <a:avLst/>
              <a:gdLst/>
              <a:ahLst/>
              <a:cxnLst/>
              <a:rect l="l" t="t" r="r" b="b"/>
              <a:pathLst>
                <a:path w="9558" h="16069" extrusionOk="0">
                  <a:moveTo>
                    <a:pt x="4701" y="0"/>
                  </a:moveTo>
                  <a:cubicBezTo>
                    <a:pt x="4457" y="0"/>
                    <a:pt x="4271" y="140"/>
                    <a:pt x="4053" y="296"/>
                  </a:cubicBezTo>
                  <a:cubicBezTo>
                    <a:pt x="3569" y="598"/>
                    <a:pt x="1392" y="2050"/>
                    <a:pt x="545" y="2594"/>
                  </a:cubicBezTo>
                  <a:cubicBezTo>
                    <a:pt x="1" y="2957"/>
                    <a:pt x="1" y="3501"/>
                    <a:pt x="1" y="4469"/>
                  </a:cubicBezTo>
                  <a:lnTo>
                    <a:pt x="1" y="12272"/>
                  </a:lnTo>
                  <a:cubicBezTo>
                    <a:pt x="1" y="13301"/>
                    <a:pt x="484" y="13361"/>
                    <a:pt x="908" y="13785"/>
                  </a:cubicBezTo>
                  <a:cubicBezTo>
                    <a:pt x="1331" y="14148"/>
                    <a:pt x="3025" y="15176"/>
                    <a:pt x="3993" y="15841"/>
                  </a:cubicBezTo>
                  <a:cubicBezTo>
                    <a:pt x="4226" y="16005"/>
                    <a:pt x="4451" y="16069"/>
                    <a:pt x="4663" y="16069"/>
                  </a:cubicBezTo>
                  <a:cubicBezTo>
                    <a:pt x="5000" y="16069"/>
                    <a:pt x="5306" y="15906"/>
                    <a:pt x="5566" y="15720"/>
                  </a:cubicBezTo>
                  <a:lnTo>
                    <a:pt x="8892" y="13664"/>
                  </a:lnTo>
                  <a:cubicBezTo>
                    <a:pt x="9558" y="13301"/>
                    <a:pt x="9497" y="12998"/>
                    <a:pt x="9437" y="12272"/>
                  </a:cubicBezTo>
                  <a:cubicBezTo>
                    <a:pt x="9376" y="11546"/>
                    <a:pt x="9497" y="4227"/>
                    <a:pt x="9437" y="3622"/>
                  </a:cubicBezTo>
                  <a:cubicBezTo>
                    <a:pt x="9376" y="3018"/>
                    <a:pt x="9376" y="2957"/>
                    <a:pt x="9074" y="2715"/>
                  </a:cubicBezTo>
                  <a:cubicBezTo>
                    <a:pt x="8771" y="2473"/>
                    <a:pt x="6412" y="1203"/>
                    <a:pt x="5626" y="477"/>
                  </a:cubicBezTo>
                  <a:cubicBezTo>
                    <a:pt x="5215" y="125"/>
                    <a:pt x="4932" y="0"/>
                    <a:pt x="4701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8"/>
            <p:cNvSpPr/>
            <p:nvPr/>
          </p:nvSpPr>
          <p:spPr>
            <a:xfrm>
              <a:off x="982125" y="2977125"/>
              <a:ext cx="237450" cy="399250"/>
            </a:xfrm>
            <a:custGeom>
              <a:avLst/>
              <a:gdLst/>
              <a:ahLst/>
              <a:cxnLst/>
              <a:rect l="l" t="t" r="r" b="b"/>
              <a:pathLst>
                <a:path w="9498" h="15970" extrusionOk="0">
                  <a:moveTo>
                    <a:pt x="4701" y="1"/>
                  </a:moveTo>
                  <a:cubicBezTo>
                    <a:pt x="4457" y="1"/>
                    <a:pt x="4271" y="140"/>
                    <a:pt x="4053" y="296"/>
                  </a:cubicBezTo>
                  <a:cubicBezTo>
                    <a:pt x="3630" y="599"/>
                    <a:pt x="1452" y="1990"/>
                    <a:pt x="605" y="2595"/>
                  </a:cubicBezTo>
                  <a:cubicBezTo>
                    <a:pt x="61" y="2897"/>
                    <a:pt x="1" y="3441"/>
                    <a:pt x="1" y="4409"/>
                  </a:cubicBezTo>
                  <a:cubicBezTo>
                    <a:pt x="1" y="4409"/>
                    <a:pt x="1" y="10640"/>
                    <a:pt x="1" y="12212"/>
                  </a:cubicBezTo>
                  <a:cubicBezTo>
                    <a:pt x="1" y="13241"/>
                    <a:pt x="484" y="13301"/>
                    <a:pt x="908" y="13664"/>
                  </a:cubicBezTo>
                  <a:cubicBezTo>
                    <a:pt x="1331" y="14027"/>
                    <a:pt x="3086" y="15116"/>
                    <a:pt x="3993" y="15721"/>
                  </a:cubicBezTo>
                  <a:cubicBezTo>
                    <a:pt x="4247" y="15899"/>
                    <a:pt x="4491" y="15970"/>
                    <a:pt x="4720" y="15970"/>
                  </a:cubicBezTo>
                  <a:cubicBezTo>
                    <a:pt x="5035" y="15970"/>
                    <a:pt x="5320" y="15835"/>
                    <a:pt x="5566" y="15660"/>
                  </a:cubicBezTo>
                  <a:lnTo>
                    <a:pt x="8832" y="13604"/>
                  </a:lnTo>
                  <a:cubicBezTo>
                    <a:pt x="9497" y="13180"/>
                    <a:pt x="9437" y="12938"/>
                    <a:pt x="9376" y="12212"/>
                  </a:cubicBezTo>
                  <a:cubicBezTo>
                    <a:pt x="9316" y="11486"/>
                    <a:pt x="9437" y="4167"/>
                    <a:pt x="9376" y="3562"/>
                  </a:cubicBezTo>
                  <a:cubicBezTo>
                    <a:pt x="9316" y="2958"/>
                    <a:pt x="9376" y="2897"/>
                    <a:pt x="9074" y="2655"/>
                  </a:cubicBezTo>
                  <a:cubicBezTo>
                    <a:pt x="8771" y="2413"/>
                    <a:pt x="6412" y="1203"/>
                    <a:pt x="5626" y="478"/>
                  </a:cubicBezTo>
                  <a:cubicBezTo>
                    <a:pt x="5215" y="125"/>
                    <a:pt x="4932" y="1"/>
                    <a:pt x="4701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8"/>
            <p:cNvSpPr/>
            <p:nvPr/>
          </p:nvSpPr>
          <p:spPr>
            <a:xfrm>
              <a:off x="982125" y="2978650"/>
              <a:ext cx="237450" cy="397200"/>
            </a:xfrm>
            <a:custGeom>
              <a:avLst/>
              <a:gdLst/>
              <a:ahLst/>
              <a:cxnLst/>
              <a:rect l="l" t="t" r="r" b="b"/>
              <a:pathLst>
                <a:path w="9498" h="15888" extrusionOk="0">
                  <a:moveTo>
                    <a:pt x="4701" y="0"/>
                  </a:moveTo>
                  <a:cubicBezTo>
                    <a:pt x="4457" y="0"/>
                    <a:pt x="4271" y="140"/>
                    <a:pt x="4053" y="296"/>
                  </a:cubicBezTo>
                  <a:cubicBezTo>
                    <a:pt x="3630" y="538"/>
                    <a:pt x="1452" y="1989"/>
                    <a:pt x="605" y="2534"/>
                  </a:cubicBezTo>
                  <a:cubicBezTo>
                    <a:pt x="61" y="2897"/>
                    <a:pt x="1" y="3441"/>
                    <a:pt x="1" y="4348"/>
                  </a:cubicBezTo>
                  <a:cubicBezTo>
                    <a:pt x="1" y="4348"/>
                    <a:pt x="1" y="10579"/>
                    <a:pt x="1" y="12151"/>
                  </a:cubicBezTo>
                  <a:cubicBezTo>
                    <a:pt x="1" y="13119"/>
                    <a:pt x="484" y="13240"/>
                    <a:pt x="908" y="13603"/>
                  </a:cubicBezTo>
                  <a:cubicBezTo>
                    <a:pt x="1331" y="13966"/>
                    <a:pt x="3086" y="14994"/>
                    <a:pt x="3993" y="15660"/>
                  </a:cubicBezTo>
                  <a:cubicBezTo>
                    <a:pt x="4226" y="15823"/>
                    <a:pt x="4451" y="15887"/>
                    <a:pt x="4663" y="15887"/>
                  </a:cubicBezTo>
                  <a:cubicBezTo>
                    <a:pt x="5000" y="15887"/>
                    <a:pt x="5306" y="15724"/>
                    <a:pt x="5566" y="15539"/>
                  </a:cubicBezTo>
                  <a:lnTo>
                    <a:pt x="8832" y="13543"/>
                  </a:lnTo>
                  <a:cubicBezTo>
                    <a:pt x="9497" y="13119"/>
                    <a:pt x="9437" y="12877"/>
                    <a:pt x="9376" y="12151"/>
                  </a:cubicBezTo>
                  <a:cubicBezTo>
                    <a:pt x="9316" y="11425"/>
                    <a:pt x="9437" y="4167"/>
                    <a:pt x="9376" y="3562"/>
                  </a:cubicBezTo>
                  <a:cubicBezTo>
                    <a:pt x="9316" y="2957"/>
                    <a:pt x="9376" y="2836"/>
                    <a:pt x="9074" y="2655"/>
                  </a:cubicBezTo>
                  <a:cubicBezTo>
                    <a:pt x="8711" y="2413"/>
                    <a:pt x="6412" y="1203"/>
                    <a:pt x="5626" y="477"/>
                  </a:cubicBezTo>
                  <a:cubicBezTo>
                    <a:pt x="5215" y="125"/>
                    <a:pt x="4932" y="0"/>
                    <a:pt x="4701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28"/>
            <p:cNvSpPr/>
            <p:nvPr/>
          </p:nvSpPr>
          <p:spPr>
            <a:xfrm>
              <a:off x="983650" y="2978650"/>
              <a:ext cx="234400" cy="395775"/>
            </a:xfrm>
            <a:custGeom>
              <a:avLst/>
              <a:gdLst/>
              <a:ahLst/>
              <a:cxnLst/>
              <a:rect l="l" t="t" r="r" b="b"/>
              <a:pathLst>
                <a:path w="9376" h="15831" extrusionOk="0">
                  <a:moveTo>
                    <a:pt x="4640" y="0"/>
                  </a:moveTo>
                  <a:cubicBezTo>
                    <a:pt x="4396" y="0"/>
                    <a:pt x="4210" y="140"/>
                    <a:pt x="3992" y="296"/>
                  </a:cubicBezTo>
                  <a:cubicBezTo>
                    <a:pt x="3569" y="598"/>
                    <a:pt x="1391" y="1989"/>
                    <a:pt x="544" y="2534"/>
                  </a:cubicBezTo>
                  <a:cubicBezTo>
                    <a:pt x="61" y="2897"/>
                    <a:pt x="0" y="3441"/>
                    <a:pt x="0" y="4409"/>
                  </a:cubicBezTo>
                  <a:cubicBezTo>
                    <a:pt x="0" y="4409"/>
                    <a:pt x="0" y="10579"/>
                    <a:pt x="0" y="12091"/>
                  </a:cubicBezTo>
                  <a:cubicBezTo>
                    <a:pt x="0" y="13119"/>
                    <a:pt x="484" y="13180"/>
                    <a:pt x="907" y="13543"/>
                  </a:cubicBezTo>
                  <a:cubicBezTo>
                    <a:pt x="1331" y="13906"/>
                    <a:pt x="3025" y="14994"/>
                    <a:pt x="3932" y="15599"/>
                  </a:cubicBezTo>
                  <a:cubicBezTo>
                    <a:pt x="4172" y="15767"/>
                    <a:pt x="4403" y="15831"/>
                    <a:pt x="4620" y="15831"/>
                  </a:cubicBezTo>
                  <a:cubicBezTo>
                    <a:pt x="4950" y="15831"/>
                    <a:pt x="5249" y="15685"/>
                    <a:pt x="5505" y="15539"/>
                  </a:cubicBezTo>
                  <a:lnTo>
                    <a:pt x="8771" y="13482"/>
                  </a:lnTo>
                  <a:cubicBezTo>
                    <a:pt x="9376" y="13059"/>
                    <a:pt x="9315" y="12817"/>
                    <a:pt x="9315" y="12091"/>
                  </a:cubicBezTo>
                  <a:cubicBezTo>
                    <a:pt x="9255" y="11365"/>
                    <a:pt x="9315" y="4167"/>
                    <a:pt x="9315" y="3562"/>
                  </a:cubicBezTo>
                  <a:cubicBezTo>
                    <a:pt x="9255" y="2957"/>
                    <a:pt x="9255" y="2897"/>
                    <a:pt x="8952" y="2655"/>
                  </a:cubicBezTo>
                  <a:cubicBezTo>
                    <a:pt x="8650" y="2413"/>
                    <a:pt x="6351" y="1203"/>
                    <a:pt x="5565" y="477"/>
                  </a:cubicBezTo>
                  <a:cubicBezTo>
                    <a:pt x="5154" y="125"/>
                    <a:pt x="4871" y="0"/>
                    <a:pt x="4640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28"/>
            <p:cNvSpPr/>
            <p:nvPr/>
          </p:nvSpPr>
          <p:spPr>
            <a:xfrm>
              <a:off x="983650" y="2980150"/>
              <a:ext cx="234400" cy="393200"/>
            </a:xfrm>
            <a:custGeom>
              <a:avLst/>
              <a:gdLst/>
              <a:ahLst/>
              <a:cxnLst/>
              <a:rect l="l" t="t" r="r" b="b"/>
              <a:pathLst>
                <a:path w="9376" h="15728" extrusionOk="0">
                  <a:moveTo>
                    <a:pt x="4640" y="1"/>
                  </a:moveTo>
                  <a:cubicBezTo>
                    <a:pt x="4396" y="1"/>
                    <a:pt x="4210" y="140"/>
                    <a:pt x="3992" y="296"/>
                  </a:cubicBezTo>
                  <a:cubicBezTo>
                    <a:pt x="3569" y="598"/>
                    <a:pt x="1391" y="1990"/>
                    <a:pt x="605" y="2534"/>
                  </a:cubicBezTo>
                  <a:cubicBezTo>
                    <a:pt x="61" y="2897"/>
                    <a:pt x="0" y="3381"/>
                    <a:pt x="0" y="4349"/>
                  </a:cubicBezTo>
                  <a:lnTo>
                    <a:pt x="0" y="12031"/>
                  </a:lnTo>
                  <a:cubicBezTo>
                    <a:pt x="0" y="13059"/>
                    <a:pt x="484" y="13120"/>
                    <a:pt x="907" y="13483"/>
                  </a:cubicBezTo>
                  <a:cubicBezTo>
                    <a:pt x="1331" y="13846"/>
                    <a:pt x="3025" y="14874"/>
                    <a:pt x="3932" y="15479"/>
                  </a:cubicBezTo>
                  <a:cubicBezTo>
                    <a:pt x="4186" y="15657"/>
                    <a:pt x="4430" y="15728"/>
                    <a:pt x="4659" y="15728"/>
                  </a:cubicBezTo>
                  <a:cubicBezTo>
                    <a:pt x="4974" y="15728"/>
                    <a:pt x="5259" y="15593"/>
                    <a:pt x="5505" y="15418"/>
                  </a:cubicBezTo>
                  <a:lnTo>
                    <a:pt x="8710" y="13422"/>
                  </a:lnTo>
                  <a:cubicBezTo>
                    <a:pt x="9376" y="12999"/>
                    <a:pt x="9315" y="12757"/>
                    <a:pt x="9255" y="12031"/>
                  </a:cubicBezTo>
                  <a:cubicBezTo>
                    <a:pt x="9194" y="11305"/>
                    <a:pt x="9315" y="4107"/>
                    <a:pt x="9255" y="3502"/>
                  </a:cubicBezTo>
                  <a:cubicBezTo>
                    <a:pt x="9194" y="2897"/>
                    <a:pt x="9255" y="2837"/>
                    <a:pt x="8952" y="2595"/>
                  </a:cubicBezTo>
                  <a:cubicBezTo>
                    <a:pt x="8650" y="2413"/>
                    <a:pt x="6351" y="1203"/>
                    <a:pt x="5565" y="478"/>
                  </a:cubicBezTo>
                  <a:cubicBezTo>
                    <a:pt x="5154" y="125"/>
                    <a:pt x="4871" y="1"/>
                    <a:pt x="4640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8"/>
            <p:cNvSpPr/>
            <p:nvPr/>
          </p:nvSpPr>
          <p:spPr>
            <a:xfrm>
              <a:off x="983650" y="2980725"/>
              <a:ext cx="234400" cy="392100"/>
            </a:xfrm>
            <a:custGeom>
              <a:avLst/>
              <a:gdLst/>
              <a:ahLst/>
              <a:cxnLst/>
              <a:rect l="l" t="t" r="r" b="b"/>
              <a:pathLst>
                <a:path w="9376" h="15684" extrusionOk="0">
                  <a:moveTo>
                    <a:pt x="4620" y="1"/>
                  </a:moveTo>
                  <a:cubicBezTo>
                    <a:pt x="4386" y="1"/>
                    <a:pt x="4204" y="122"/>
                    <a:pt x="3992" y="273"/>
                  </a:cubicBezTo>
                  <a:cubicBezTo>
                    <a:pt x="3569" y="575"/>
                    <a:pt x="1452" y="1967"/>
                    <a:pt x="605" y="2511"/>
                  </a:cubicBezTo>
                  <a:cubicBezTo>
                    <a:pt x="61" y="2874"/>
                    <a:pt x="0" y="3418"/>
                    <a:pt x="0" y="4326"/>
                  </a:cubicBezTo>
                  <a:cubicBezTo>
                    <a:pt x="0" y="4326"/>
                    <a:pt x="0" y="10435"/>
                    <a:pt x="0" y="12008"/>
                  </a:cubicBezTo>
                  <a:cubicBezTo>
                    <a:pt x="0" y="12976"/>
                    <a:pt x="484" y="13036"/>
                    <a:pt x="907" y="13399"/>
                  </a:cubicBezTo>
                  <a:cubicBezTo>
                    <a:pt x="1331" y="13762"/>
                    <a:pt x="3025" y="14851"/>
                    <a:pt x="3932" y="15456"/>
                  </a:cubicBezTo>
                  <a:cubicBezTo>
                    <a:pt x="4165" y="15619"/>
                    <a:pt x="4390" y="15683"/>
                    <a:pt x="4602" y="15683"/>
                  </a:cubicBezTo>
                  <a:cubicBezTo>
                    <a:pt x="4939" y="15683"/>
                    <a:pt x="5245" y="15520"/>
                    <a:pt x="5505" y="15335"/>
                  </a:cubicBezTo>
                  <a:lnTo>
                    <a:pt x="8710" y="13339"/>
                  </a:lnTo>
                  <a:cubicBezTo>
                    <a:pt x="9376" y="12915"/>
                    <a:pt x="9315" y="12734"/>
                    <a:pt x="9255" y="12008"/>
                  </a:cubicBezTo>
                  <a:cubicBezTo>
                    <a:pt x="9194" y="11282"/>
                    <a:pt x="9315" y="4144"/>
                    <a:pt x="9255" y="3539"/>
                  </a:cubicBezTo>
                  <a:cubicBezTo>
                    <a:pt x="9194" y="2935"/>
                    <a:pt x="9194" y="2874"/>
                    <a:pt x="8892" y="2632"/>
                  </a:cubicBezTo>
                  <a:cubicBezTo>
                    <a:pt x="8590" y="2390"/>
                    <a:pt x="6351" y="1180"/>
                    <a:pt x="5565" y="455"/>
                  </a:cubicBezTo>
                  <a:cubicBezTo>
                    <a:pt x="5142" y="122"/>
                    <a:pt x="4854" y="1"/>
                    <a:pt x="4620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8"/>
            <p:cNvSpPr/>
            <p:nvPr/>
          </p:nvSpPr>
          <p:spPr>
            <a:xfrm>
              <a:off x="985150" y="2981675"/>
              <a:ext cx="231400" cy="389725"/>
            </a:xfrm>
            <a:custGeom>
              <a:avLst/>
              <a:gdLst/>
              <a:ahLst/>
              <a:cxnLst/>
              <a:rect l="l" t="t" r="r" b="b"/>
              <a:pathLst>
                <a:path w="9256" h="15589" extrusionOk="0">
                  <a:moveTo>
                    <a:pt x="4572" y="0"/>
                  </a:moveTo>
                  <a:cubicBezTo>
                    <a:pt x="4336" y="0"/>
                    <a:pt x="4150" y="140"/>
                    <a:pt x="3932" y="296"/>
                  </a:cubicBezTo>
                  <a:cubicBezTo>
                    <a:pt x="3509" y="598"/>
                    <a:pt x="1392" y="1989"/>
                    <a:pt x="545" y="2534"/>
                  </a:cubicBezTo>
                  <a:cubicBezTo>
                    <a:pt x="61" y="2836"/>
                    <a:pt x="1" y="3380"/>
                    <a:pt x="1" y="4348"/>
                  </a:cubicBezTo>
                  <a:cubicBezTo>
                    <a:pt x="1" y="4348"/>
                    <a:pt x="1" y="10397"/>
                    <a:pt x="1" y="11909"/>
                  </a:cubicBezTo>
                  <a:cubicBezTo>
                    <a:pt x="1" y="12938"/>
                    <a:pt x="484" y="12998"/>
                    <a:pt x="847" y="13361"/>
                  </a:cubicBezTo>
                  <a:cubicBezTo>
                    <a:pt x="1271" y="13724"/>
                    <a:pt x="2965" y="14752"/>
                    <a:pt x="3872" y="15357"/>
                  </a:cubicBezTo>
                  <a:cubicBezTo>
                    <a:pt x="4112" y="15525"/>
                    <a:pt x="4343" y="15589"/>
                    <a:pt x="4560" y="15589"/>
                  </a:cubicBezTo>
                  <a:cubicBezTo>
                    <a:pt x="4890" y="15589"/>
                    <a:pt x="5189" y="15443"/>
                    <a:pt x="5445" y="15297"/>
                  </a:cubicBezTo>
                  <a:lnTo>
                    <a:pt x="8650" y="13301"/>
                  </a:lnTo>
                  <a:cubicBezTo>
                    <a:pt x="9255" y="12877"/>
                    <a:pt x="9195" y="12635"/>
                    <a:pt x="9134" y="11909"/>
                  </a:cubicBezTo>
                  <a:cubicBezTo>
                    <a:pt x="9134" y="11244"/>
                    <a:pt x="9195" y="4106"/>
                    <a:pt x="9134" y="3501"/>
                  </a:cubicBezTo>
                  <a:cubicBezTo>
                    <a:pt x="9134" y="2897"/>
                    <a:pt x="9134" y="2836"/>
                    <a:pt x="8832" y="2594"/>
                  </a:cubicBezTo>
                  <a:cubicBezTo>
                    <a:pt x="8530" y="2352"/>
                    <a:pt x="6291" y="1203"/>
                    <a:pt x="5445" y="477"/>
                  </a:cubicBezTo>
                  <a:cubicBezTo>
                    <a:pt x="5063" y="125"/>
                    <a:pt x="4795" y="0"/>
                    <a:pt x="4572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8"/>
            <p:cNvSpPr/>
            <p:nvPr/>
          </p:nvSpPr>
          <p:spPr>
            <a:xfrm>
              <a:off x="985150" y="2982975"/>
              <a:ext cx="231400" cy="387350"/>
            </a:xfrm>
            <a:custGeom>
              <a:avLst/>
              <a:gdLst/>
              <a:ahLst/>
              <a:cxnLst/>
              <a:rect l="l" t="t" r="r" b="b"/>
              <a:pathLst>
                <a:path w="9256" h="15494" extrusionOk="0">
                  <a:moveTo>
                    <a:pt x="4594" y="0"/>
                  </a:moveTo>
                  <a:cubicBezTo>
                    <a:pt x="4348" y="0"/>
                    <a:pt x="4157" y="144"/>
                    <a:pt x="3932" y="304"/>
                  </a:cubicBezTo>
                  <a:cubicBezTo>
                    <a:pt x="3509" y="546"/>
                    <a:pt x="1392" y="1937"/>
                    <a:pt x="605" y="2482"/>
                  </a:cubicBezTo>
                  <a:cubicBezTo>
                    <a:pt x="61" y="2845"/>
                    <a:pt x="1" y="3328"/>
                    <a:pt x="1" y="4296"/>
                  </a:cubicBezTo>
                  <a:cubicBezTo>
                    <a:pt x="1" y="4296"/>
                    <a:pt x="1" y="10345"/>
                    <a:pt x="1" y="11857"/>
                  </a:cubicBezTo>
                  <a:cubicBezTo>
                    <a:pt x="1" y="12825"/>
                    <a:pt x="484" y="12886"/>
                    <a:pt x="908" y="13249"/>
                  </a:cubicBezTo>
                  <a:cubicBezTo>
                    <a:pt x="1331" y="13612"/>
                    <a:pt x="2965" y="14640"/>
                    <a:pt x="3872" y="15245"/>
                  </a:cubicBezTo>
                  <a:cubicBezTo>
                    <a:pt x="4126" y="15423"/>
                    <a:pt x="4360" y="15494"/>
                    <a:pt x="4576" y="15494"/>
                  </a:cubicBezTo>
                  <a:cubicBezTo>
                    <a:pt x="4873" y="15494"/>
                    <a:pt x="5139" y="15359"/>
                    <a:pt x="5384" y="15184"/>
                  </a:cubicBezTo>
                  <a:lnTo>
                    <a:pt x="8590" y="13188"/>
                  </a:lnTo>
                  <a:cubicBezTo>
                    <a:pt x="9255" y="12825"/>
                    <a:pt x="9195" y="12583"/>
                    <a:pt x="9134" y="11857"/>
                  </a:cubicBezTo>
                  <a:cubicBezTo>
                    <a:pt x="9074" y="11132"/>
                    <a:pt x="9195" y="4054"/>
                    <a:pt x="9134" y="3449"/>
                  </a:cubicBezTo>
                  <a:cubicBezTo>
                    <a:pt x="9074" y="2905"/>
                    <a:pt x="9134" y="2784"/>
                    <a:pt x="8832" y="2603"/>
                  </a:cubicBezTo>
                  <a:cubicBezTo>
                    <a:pt x="8530" y="2361"/>
                    <a:pt x="6291" y="1151"/>
                    <a:pt x="5445" y="425"/>
                  </a:cubicBezTo>
                  <a:cubicBezTo>
                    <a:pt x="5075" y="113"/>
                    <a:pt x="4813" y="0"/>
                    <a:pt x="4594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8"/>
            <p:cNvSpPr/>
            <p:nvPr/>
          </p:nvSpPr>
          <p:spPr>
            <a:xfrm>
              <a:off x="985150" y="2983175"/>
              <a:ext cx="229875" cy="386725"/>
            </a:xfrm>
            <a:custGeom>
              <a:avLst/>
              <a:gdLst/>
              <a:ahLst/>
              <a:cxnLst/>
              <a:rect l="l" t="t" r="r" b="b"/>
              <a:pathLst>
                <a:path w="9195" h="15469" extrusionOk="0">
                  <a:moveTo>
                    <a:pt x="4572" y="1"/>
                  </a:moveTo>
                  <a:cubicBezTo>
                    <a:pt x="4336" y="1"/>
                    <a:pt x="4150" y="140"/>
                    <a:pt x="3932" y="296"/>
                  </a:cubicBezTo>
                  <a:cubicBezTo>
                    <a:pt x="3509" y="598"/>
                    <a:pt x="1392" y="1929"/>
                    <a:pt x="605" y="2474"/>
                  </a:cubicBezTo>
                  <a:cubicBezTo>
                    <a:pt x="61" y="2837"/>
                    <a:pt x="1" y="3381"/>
                    <a:pt x="1" y="4288"/>
                  </a:cubicBezTo>
                  <a:cubicBezTo>
                    <a:pt x="1" y="4288"/>
                    <a:pt x="1" y="10337"/>
                    <a:pt x="1" y="11849"/>
                  </a:cubicBezTo>
                  <a:cubicBezTo>
                    <a:pt x="1" y="12817"/>
                    <a:pt x="484" y="12878"/>
                    <a:pt x="908" y="13241"/>
                  </a:cubicBezTo>
                  <a:cubicBezTo>
                    <a:pt x="1331" y="13604"/>
                    <a:pt x="2965" y="14632"/>
                    <a:pt x="3872" y="15237"/>
                  </a:cubicBezTo>
                  <a:cubicBezTo>
                    <a:pt x="4112" y="15405"/>
                    <a:pt x="4333" y="15468"/>
                    <a:pt x="4539" y="15468"/>
                  </a:cubicBezTo>
                  <a:cubicBezTo>
                    <a:pt x="4851" y="15468"/>
                    <a:pt x="5129" y="15322"/>
                    <a:pt x="5384" y="15176"/>
                  </a:cubicBezTo>
                  <a:lnTo>
                    <a:pt x="8590" y="13180"/>
                  </a:lnTo>
                  <a:cubicBezTo>
                    <a:pt x="9195" y="12757"/>
                    <a:pt x="9195" y="12515"/>
                    <a:pt x="9134" y="11849"/>
                  </a:cubicBezTo>
                  <a:cubicBezTo>
                    <a:pt x="9074" y="11124"/>
                    <a:pt x="9195" y="4046"/>
                    <a:pt x="9134" y="3502"/>
                  </a:cubicBezTo>
                  <a:cubicBezTo>
                    <a:pt x="9074" y="2897"/>
                    <a:pt x="9074" y="2837"/>
                    <a:pt x="8771" y="2595"/>
                  </a:cubicBezTo>
                  <a:cubicBezTo>
                    <a:pt x="8530" y="2353"/>
                    <a:pt x="6231" y="1203"/>
                    <a:pt x="5445" y="477"/>
                  </a:cubicBezTo>
                  <a:cubicBezTo>
                    <a:pt x="5063" y="125"/>
                    <a:pt x="4795" y="1"/>
                    <a:pt x="4572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8"/>
            <p:cNvSpPr/>
            <p:nvPr/>
          </p:nvSpPr>
          <p:spPr>
            <a:xfrm>
              <a:off x="986675" y="2984700"/>
              <a:ext cx="228350" cy="384125"/>
            </a:xfrm>
            <a:custGeom>
              <a:avLst/>
              <a:gdLst/>
              <a:ahLst/>
              <a:cxnLst/>
              <a:rect l="l" t="t" r="r" b="b"/>
              <a:pathLst>
                <a:path w="9134" h="15365" extrusionOk="0">
                  <a:moveTo>
                    <a:pt x="4511" y="0"/>
                  </a:moveTo>
                  <a:cubicBezTo>
                    <a:pt x="4275" y="0"/>
                    <a:pt x="4089" y="140"/>
                    <a:pt x="3871" y="296"/>
                  </a:cubicBezTo>
                  <a:cubicBezTo>
                    <a:pt x="3448" y="537"/>
                    <a:pt x="1391" y="1929"/>
                    <a:pt x="544" y="2473"/>
                  </a:cubicBezTo>
                  <a:cubicBezTo>
                    <a:pt x="61" y="2836"/>
                    <a:pt x="0" y="3320"/>
                    <a:pt x="0" y="4227"/>
                  </a:cubicBezTo>
                  <a:cubicBezTo>
                    <a:pt x="0" y="4227"/>
                    <a:pt x="0" y="10276"/>
                    <a:pt x="0" y="11728"/>
                  </a:cubicBezTo>
                  <a:cubicBezTo>
                    <a:pt x="0" y="12756"/>
                    <a:pt x="423" y="12817"/>
                    <a:pt x="847" y="13180"/>
                  </a:cubicBezTo>
                  <a:cubicBezTo>
                    <a:pt x="1270" y="13482"/>
                    <a:pt x="2964" y="14510"/>
                    <a:pt x="3811" y="15115"/>
                  </a:cubicBezTo>
                  <a:cubicBezTo>
                    <a:pt x="4065" y="15293"/>
                    <a:pt x="4299" y="15365"/>
                    <a:pt x="4515" y="15365"/>
                  </a:cubicBezTo>
                  <a:cubicBezTo>
                    <a:pt x="4812" y="15365"/>
                    <a:pt x="5078" y="15230"/>
                    <a:pt x="5323" y="15055"/>
                  </a:cubicBezTo>
                  <a:lnTo>
                    <a:pt x="8529" y="13059"/>
                  </a:lnTo>
                  <a:cubicBezTo>
                    <a:pt x="9134" y="12696"/>
                    <a:pt x="9073" y="12454"/>
                    <a:pt x="9013" y="11728"/>
                  </a:cubicBezTo>
                  <a:cubicBezTo>
                    <a:pt x="8952" y="11063"/>
                    <a:pt x="9073" y="4046"/>
                    <a:pt x="9013" y="3441"/>
                  </a:cubicBezTo>
                  <a:cubicBezTo>
                    <a:pt x="8952" y="2836"/>
                    <a:pt x="9013" y="2776"/>
                    <a:pt x="8710" y="2594"/>
                  </a:cubicBezTo>
                  <a:cubicBezTo>
                    <a:pt x="8408" y="2352"/>
                    <a:pt x="6170" y="1142"/>
                    <a:pt x="5384" y="477"/>
                  </a:cubicBezTo>
                  <a:cubicBezTo>
                    <a:pt x="5002" y="125"/>
                    <a:pt x="4734" y="0"/>
                    <a:pt x="4511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8"/>
            <p:cNvSpPr/>
            <p:nvPr/>
          </p:nvSpPr>
          <p:spPr>
            <a:xfrm>
              <a:off x="986675" y="2985825"/>
              <a:ext cx="228350" cy="382450"/>
            </a:xfrm>
            <a:custGeom>
              <a:avLst/>
              <a:gdLst/>
              <a:ahLst/>
              <a:cxnLst/>
              <a:rect l="l" t="t" r="r" b="b"/>
              <a:pathLst>
                <a:path w="9134" h="15298" extrusionOk="0">
                  <a:moveTo>
                    <a:pt x="4514" y="1"/>
                  </a:moveTo>
                  <a:cubicBezTo>
                    <a:pt x="4276" y="1"/>
                    <a:pt x="4090" y="126"/>
                    <a:pt x="3871" y="251"/>
                  </a:cubicBezTo>
                  <a:cubicBezTo>
                    <a:pt x="3448" y="553"/>
                    <a:pt x="1391" y="1884"/>
                    <a:pt x="605" y="2428"/>
                  </a:cubicBezTo>
                  <a:cubicBezTo>
                    <a:pt x="61" y="2791"/>
                    <a:pt x="0" y="3335"/>
                    <a:pt x="0" y="4243"/>
                  </a:cubicBezTo>
                  <a:lnTo>
                    <a:pt x="0" y="11683"/>
                  </a:lnTo>
                  <a:cubicBezTo>
                    <a:pt x="0" y="12651"/>
                    <a:pt x="484" y="12711"/>
                    <a:pt x="907" y="13074"/>
                  </a:cubicBezTo>
                  <a:cubicBezTo>
                    <a:pt x="1270" y="13437"/>
                    <a:pt x="2964" y="14465"/>
                    <a:pt x="3811" y="15070"/>
                  </a:cubicBezTo>
                  <a:cubicBezTo>
                    <a:pt x="4044" y="15234"/>
                    <a:pt x="4260" y="15298"/>
                    <a:pt x="4461" y="15298"/>
                  </a:cubicBezTo>
                  <a:cubicBezTo>
                    <a:pt x="4780" y="15298"/>
                    <a:pt x="5063" y="15135"/>
                    <a:pt x="5323" y="14949"/>
                  </a:cubicBezTo>
                  <a:lnTo>
                    <a:pt x="8469" y="13014"/>
                  </a:lnTo>
                  <a:cubicBezTo>
                    <a:pt x="9134" y="12590"/>
                    <a:pt x="9073" y="12409"/>
                    <a:pt x="9013" y="11683"/>
                  </a:cubicBezTo>
                  <a:cubicBezTo>
                    <a:pt x="8952" y="10957"/>
                    <a:pt x="9073" y="4001"/>
                    <a:pt x="9013" y="3396"/>
                  </a:cubicBezTo>
                  <a:cubicBezTo>
                    <a:pt x="8952" y="2852"/>
                    <a:pt x="9013" y="2791"/>
                    <a:pt x="8710" y="2549"/>
                  </a:cubicBezTo>
                  <a:cubicBezTo>
                    <a:pt x="8408" y="2307"/>
                    <a:pt x="6170" y="1158"/>
                    <a:pt x="5384" y="432"/>
                  </a:cubicBezTo>
                  <a:cubicBezTo>
                    <a:pt x="5003" y="110"/>
                    <a:pt x="4736" y="1"/>
                    <a:pt x="4514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8"/>
            <p:cNvSpPr/>
            <p:nvPr/>
          </p:nvSpPr>
          <p:spPr>
            <a:xfrm>
              <a:off x="988175" y="2986200"/>
              <a:ext cx="225350" cy="380675"/>
            </a:xfrm>
            <a:custGeom>
              <a:avLst/>
              <a:gdLst/>
              <a:ahLst/>
              <a:cxnLst/>
              <a:rect l="l" t="t" r="r" b="b"/>
              <a:pathLst>
                <a:path w="9014" h="15227" extrusionOk="0">
                  <a:moveTo>
                    <a:pt x="4451" y="1"/>
                  </a:moveTo>
                  <a:cubicBezTo>
                    <a:pt x="4215" y="1"/>
                    <a:pt x="4029" y="140"/>
                    <a:pt x="3811" y="296"/>
                  </a:cubicBezTo>
                  <a:cubicBezTo>
                    <a:pt x="3388" y="598"/>
                    <a:pt x="1331" y="1929"/>
                    <a:pt x="545" y="2474"/>
                  </a:cubicBezTo>
                  <a:cubicBezTo>
                    <a:pt x="1" y="2776"/>
                    <a:pt x="1" y="3320"/>
                    <a:pt x="1" y="4228"/>
                  </a:cubicBezTo>
                  <a:lnTo>
                    <a:pt x="1" y="11668"/>
                  </a:lnTo>
                  <a:cubicBezTo>
                    <a:pt x="1" y="12636"/>
                    <a:pt x="424" y="12696"/>
                    <a:pt x="847" y="13059"/>
                  </a:cubicBezTo>
                  <a:cubicBezTo>
                    <a:pt x="1271" y="13422"/>
                    <a:pt x="2904" y="14390"/>
                    <a:pt x="3751" y="14995"/>
                  </a:cubicBezTo>
                  <a:cubicBezTo>
                    <a:pt x="3991" y="15163"/>
                    <a:pt x="4212" y="15226"/>
                    <a:pt x="4418" y="15226"/>
                  </a:cubicBezTo>
                  <a:cubicBezTo>
                    <a:pt x="4730" y="15226"/>
                    <a:pt x="5008" y="15080"/>
                    <a:pt x="5263" y="14934"/>
                  </a:cubicBezTo>
                  <a:lnTo>
                    <a:pt x="8409" y="12999"/>
                  </a:lnTo>
                  <a:cubicBezTo>
                    <a:pt x="9013" y="12575"/>
                    <a:pt x="8953" y="12333"/>
                    <a:pt x="8953" y="11668"/>
                  </a:cubicBezTo>
                  <a:cubicBezTo>
                    <a:pt x="8892" y="10942"/>
                    <a:pt x="8953" y="3986"/>
                    <a:pt x="8953" y="3441"/>
                  </a:cubicBezTo>
                  <a:cubicBezTo>
                    <a:pt x="8892" y="2837"/>
                    <a:pt x="8892" y="2776"/>
                    <a:pt x="8590" y="2534"/>
                  </a:cubicBezTo>
                  <a:cubicBezTo>
                    <a:pt x="8348" y="2353"/>
                    <a:pt x="6110" y="1143"/>
                    <a:pt x="5324" y="477"/>
                  </a:cubicBezTo>
                  <a:cubicBezTo>
                    <a:pt x="4942" y="125"/>
                    <a:pt x="4674" y="1"/>
                    <a:pt x="4451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8"/>
            <p:cNvSpPr/>
            <p:nvPr/>
          </p:nvSpPr>
          <p:spPr>
            <a:xfrm>
              <a:off x="988175" y="2987350"/>
              <a:ext cx="225350" cy="378450"/>
            </a:xfrm>
            <a:custGeom>
              <a:avLst/>
              <a:gdLst/>
              <a:ahLst/>
              <a:cxnLst/>
              <a:rect l="l" t="t" r="r" b="b"/>
              <a:pathLst>
                <a:path w="9014" h="15138" extrusionOk="0">
                  <a:moveTo>
                    <a:pt x="4454" y="0"/>
                  </a:moveTo>
                  <a:cubicBezTo>
                    <a:pt x="4216" y="0"/>
                    <a:pt x="4030" y="125"/>
                    <a:pt x="3811" y="250"/>
                  </a:cubicBezTo>
                  <a:cubicBezTo>
                    <a:pt x="3388" y="552"/>
                    <a:pt x="1331" y="1883"/>
                    <a:pt x="545" y="2428"/>
                  </a:cubicBezTo>
                  <a:cubicBezTo>
                    <a:pt x="61" y="2791"/>
                    <a:pt x="1" y="3274"/>
                    <a:pt x="1" y="4182"/>
                  </a:cubicBezTo>
                  <a:cubicBezTo>
                    <a:pt x="1" y="4182"/>
                    <a:pt x="1" y="10110"/>
                    <a:pt x="1" y="11561"/>
                  </a:cubicBezTo>
                  <a:cubicBezTo>
                    <a:pt x="1" y="12529"/>
                    <a:pt x="424" y="12590"/>
                    <a:pt x="847" y="12953"/>
                  </a:cubicBezTo>
                  <a:cubicBezTo>
                    <a:pt x="1271" y="13316"/>
                    <a:pt x="2904" y="14344"/>
                    <a:pt x="3751" y="14888"/>
                  </a:cubicBezTo>
                  <a:cubicBezTo>
                    <a:pt x="4005" y="15066"/>
                    <a:pt x="4239" y="15138"/>
                    <a:pt x="4455" y="15138"/>
                  </a:cubicBezTo>
                  <a:cubicBezTo>
                    <a:pt x="4752" y="15138"/>
                    <a:pt x="5018" y="15003"/>
                    <a:pt x="5263" y="14828"/>
                  </a:cubicBezTo>
                  <a:lnTo>
                    <a:pt x="8409" y="12892"/>
                  </a:lnTo>
                  <a:cubicBezTo>
                    <a:pt x="9013" y="12529"/>
                    <a:pt x="8953" y="12287"/>
                    <a:pt x="8892" y="11561"/>
                  </a:cubicBezTo>
                  <a:cubicBezTo>
                    <a:pt x="8832" y="10896"/>
                    <a:pt x="8953" y="4000"/>
                    <a:pt x="8892" y="3395"/>
                  </a:cubicBezTo>
                  <a:cubicBezTo>
                    <a:pt x="8832" y="2791"/>
                    <a:pt x="8892" y="2730"/>
                    <a:pt x="8590" y="2549"/>
                  </a:cubicBezTo>
                  <a:cubicBezTo>
                    <a:pt x="8288" y="2307"/>
                    <a:pt x="6110" y="1157"/>
                    <a:pt x="5324" y="431"/>
                  </a:cubicBezTo>
                  <a:cubicBezTo>
                    <a:pt x="4943" y="110"/>
                    <a:pt x="4676" y="0"/>
                    <a:pt x="4454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8"/>
            <p:cNvSpPr/>
            <p:nvPr/>
          </p:nvSpPr>
          <p:spPr>
            <a:xfrm>
              <a:off x="988175" y="2988300"/>
              <a:ext cx="225350" cy="377050"/>
            </a:xfrm>
            <a:custGeom>
              <a:avLst/>
              <a:gdLst/>
              <a:ahLst/>
              <a:cxnLst/>
              <a:rect l="l" t="t" r="r" b="b"/>
              <a:pathLst>
                <a:path w="9014" h="15082" extrusionOk="0">
                  <a:moveTo>
                    <a:pt x="4431" y="0"/>
                  </a:moveTo>
                  <a:cubicBezTo>
                    <a:pt x="4205" y="0"/>
                    <a:pt x="4023" y="121"/>
                    <a:pt x="3811" y="272"/>
                  </a:cubicBezTo>
                  <a:cubicBezTo>
                    <a:pt x="3448" y="575"/>
                    <a:pt x="1392" y="1906"/>
                    <a:pt x="545" y="2450"/>
                  </a:cubicBezTo>
                  <a:cubicBezTo>
                    <a:pt x="61" y="2753"/>
                    <a:pt x="1" y="3297"/>
                    <a:pt x="1" y="4144"/>
                  </a:cubicBezTo>
                  <a:cubicBezTo>
                    <a:pt x="1" y="4144"/>
                    <a:pt x="1" y="10072"/>
                    <a:pt x="1" y="11523"/>
                  </a:cubicBezTo>
                  <a:cubicBezTo>
                    <a:pt x="1" y="12491"/>
                    <a:pt x="484" y="12552"/>
                    <a:pt x="847" y="12915"/>
                  </a:cubicBezTo>
                  <a:cubicBezTo>
                    <a:pt x="1271" y="13278"/>
                    <a:pt x="2904" y="14245"/>
                    <a:pt x="3751" y="14850"/>
                  </a:cubicBezTo>
                  <a:cubicBezTo>
                    <a:pt x="3991" y="15018"/>
                    <a:pt x="4212" y="15082"/>
                    <a:pt x="4418" y="15082"/>
                  </a:cubicBezTo>
                  <a:cubicBezTo>
                    <a:pt x="4730" y="15082"/>
                    <a:pt x="5008" y="14936"/>
                    <a:pt x="5263" y="14790"/>
                  </a:cubicBezTo>
                  <a:lnTo>
                    <a:pt x="8348" y="12854"/>
                  </a:lnTo>
                  <a:cubicBezTo>
                    <a:pt x="9013" y="12431"/>
                    <a:pt x="8953" y="12189"/>
                    <a:pt x="8892" y="11523"/>
                  </a:cubicBezTo>
                  <a:cubicBezTo>
                    <a:pt x="8832" y="10858"/>
                    <a:pt x="8953" y="3962"/>
                    <a:pt x="8892" y="3357"/>
                  </a:cubicBezTo>
                  <a:cubicBezTo>
                    <a:pt x="8832" y="2813"/>
                    <a:pt x="8892" y="2753"/>
                    <a:pt x="8590" y="2511"/>
                  </a:cubicBezTo>
                  <a:cubicBezTo>
                    <a:pt x="8288" y="2329"/>
                    <a:pt x="6110" y="1119"/>
                    <a:pt x="5324" y="454"/>
                  </a:cubicBezTo>
                  <a:cubicBezTo>
                    <a:pt x="4930" y="121"/>
                    <a:pt x="4658" y="0"/>
                    <a:pt x="4431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8"/>
            <p:cNvSpPr/>
            <p:nvPr/>
          </p:nvSpPr>
          <p:spPr>
            <a:xfrm>
              <a:off x="989700" y="2989225"/>
              <a:ext cx="222300" cy="375075"/>
            </a:xfrm>
            <a:custGeom>
              <a:avLst/>
              <a:gdLst/>
              <a:ahLst/>
              <a:cxnLst/>
              <a:rect l="l" t="t" r="r" b="b"/>
              <a:pathLst>
                <a:path w="8892" h="15003" extrusionOk="0">
                  <a:moveTo>
                    <a:pt x="4390" y="1"/>
                  </a:moveTo>
                  <a:cubicBezTo>
                    <a:pt x="4154" y="1"/>
                    <a:pt x="3968" y="140"/>
                    <a:pt x="3750" y="296"/>
                  </a:cubicBezTo>
                  <a:cubicBezTo>
                    <a:pt x="3387" y="538"/>
                    <a:pt x="1331" y="1869"/>
                    <a:pt x="544" y="2413"/>
                  </a:cubicBezTo>
                  <a:cubicBezTo>
                    <a:pt x="0" y="2776"/>
                    <a:pt x="0" y="3260"/>
                    <a:pt x="0" y="4167"/>
                  </a:cubicBezTo>
                  <a:lnTo>
                    <a:pt x="0" y="11486"/>
                  </a:lnTo>
                  <a:cubicBezTo>
                    <a:pt x="0" y="12454"/>
                    <a:pt x="423" y="12515"/>
                    <a:pt x="847" y="12817"/>
                  </a:cubicBezTo>
                  <a:cubicBezTo>
                    <a:pt x="1210" y="13180"/>
                    <a:pt x="2843" y="14208"/>
                    <a:pt x="3750" y="14753"/>
                  </a:cubicBezTo>
                  <a:cubicBezTo>
                    <a:pt x="3979" y="14931"/>
                    <a:pt x="4198" y="15002"/>
                    <a:pt x="4406" y="15002"/>
                  </a:cubicBezTo>
                  <a:cubicBezTo>
                    <a:pt x="4691" y="15002"/>
                    <a:pt x="4957" y="14867"/>
                    <a:pt x="5202" y="14692"/>
                  </a:cubicBezTo>
                  <a:lnTo>
                    <a:pt x="8287" y="12757"/>
                  </a:lnTo>
                  <a:cubicBezTo>
                    <a:pt x="8892" y="12394"/>
                    <a:pt x="8831" y="12152"/>
                    <a:pt x="8831" y="11486"/>
                  </a:cubicBezTo>
                  <a:cubicBezTo>
                    <a:pt x="8771" y="10761"/>
                    <a:pt x="8831" y="3925"/>
                    <a:pt x="8831" y="3381"/>
                  </a:cubicBezTo>
                  <a:cubicBezTo>
                    <a:pt x="8771" y="2776"/>
                    <a:pt x="8771" y="2716"/>
                    <a:pt x="8468" y="2534"/>
                  </a:cubicBezTo>
                  <a:cubicBezTo>
                    <a:pt x="8227" y="2292"/>
                    <a:pt x="6049" y="1143"/>
                    <a:pt x="5263" y="477"/>
                  </a:cubicBezTo>
                  <a:cubicBezTo>
                    <a:pt x="4881" y="125"/>
                    <a:pt x="4613" y="1"/>
                    <a:pt x="4390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8"/>
            <p:cNvSpPr/>
            <p:nvPr/>
          </p:nvSpPr>
          <p:spPr>
            <a:xfrm>
              <a:off x="989700" y="2990375"/>
              <a:ext cx="222300" cy="372725"/>
            </a:xfrm>
            <a:custGeom>
              <a:avLst/>
              <a:gdLst/>
              <a:ahLst/>
              <a:cxnLst/>
              <a:rect l="l" t="t" r="r" b="b"/>
              <a:pathLst>
                <a:path w="8892" h="14909" extrusionOk="0">
                  <a:moveTo>
                    <a:pt x="4393" y="0"/>
                  </a:moveTo>
                  <a:cubicBezTo>
                    <a:pt x="4155" y="0"/>
                    <a:pt x="3969" y="125"/>
                    <a:pt x="3750" y="250"/>
                  </a:cubicBezTo>
                  <a:cubicBezTo>
                    <a:pt x="3387" y="552"/>
                    <a:pt x="1331" y="1883"/>
                    <a:pt x="544" y="2367"/>
                  </a:cubicBezTo>
                  <a:cubicBezTo>
                    <a:pt x="61" y="2730"/>
                    <a:pt x="0" y="3214"/>
                    <a:pt x="0" y="4121"/>
                  </a:cubicBezTo>
                  <a:lnTo>
                    <a:pt x="0" y="11380"/>
                  </a:lnTo>
                  <a:cubicBezTo>
                    <a:pt x="0" y="12348"/>
                    <a:pt x="423" y="12408"/>
                    <a:pt x="847" y="12771"/>
                  </a:cubicBezTo>
                  <a:cubicBezTo>
                    <a:pt x="1270" y="13134"/>
                    <a:pt x="2843" y="14102"/>
                    <a:pt x="3750" y="14707"/>
                  </a:cubicBezTo>
                  <a:cubicBezTo>
                    <a:pt x="3965" y="14850"/>
                    <a:pt x="4170" y="14908"/>
                    <a:pt x="4365" y="14908"/>
                  </a:cubicBezTo>
                  <a:cubicBezTo>
                    <a:pt x="4666" y="14908"/>
                    <a:pt x="4945" y="14769"/>
                    <a:pt x="5202" y="14586"/>
                  </a:cubicBezTo>
                  <a:lnTo>
                    <a:pt x="8287" y="12711"/>
                  </a:lnTo>
                  <a:cubicBezTo>
                    <a:pt x="8892" y="12287"/>
                    <a:pt x="8831" y="12106"/>
                    <a:pt x="8771" y="11380"/>
                  </a:cubicBezTo>
                  <a:cubicBezTo>
                    <a:pt x="8710" y="10715"/>
                    <a:pt x="8831" y="3879"/>
                    <a:pt x="8771" y="3335"/>
                  </a:cubicBezTo>
                  <a:cubicBezTo>
                    <a:pt x="8710" y="2791"/>
                    <a:pt x="8771" y="2730"/>
                    <a:pt x="8468" y="2488"/>
                  </a:cubicBezTo>
                  <a:cubicBezTo>
                    <a:pt x="8166" y="2246"/>
                    <a:pt x="5988" y="1097"/>
                    <a:pt x="5263" y="431"/>
                  </a:cubicBezTo>
                  <a:cubicBezTo>
                    <a:pt x="4882" y="110"/>
                    <a:pt x="4615" y="0"/>
                    <a:pt x="4393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8"/>
            <p:cNvSpPr/>
            <p:nvPr/>
          </p:nvSpPr>
          <p:spPr>
            <a:xfrm>
              <a:off x="989700" y="2991325"/>
              <a:ext cx="220800" cy="371000"/>
            </a:xfrm>
            <a:custGeom>
              <a:avLst/>
              <a:gdLst/>
              <a:ahLst/>
              <a:cxnLst/>
              <a:rect l="l" t="t" r="r" b="b"/>
              <a:pathLst>
                <a:path w="8832" h="14840" extrusionOk="0">
                  <a:moveTo>
                    <a:pt x="4370" y="0"/>
                  </a:moveTo>
                  <a:cubicBezTo>
                    <a:pt x="4144" y="0"/>
                    <a:pt x="3962" y="121"/>
                    <a:pt x="3750" y="272"/>
                  </a:cubicBezTo>
                  <a:cubicBezTo>
                    <a:pt x="3387" y="514"/>
                    <a:pt x="1331" y="1845"/>
                    <a:pt x="544" y="2390"/>
                  </a:cubicBezTo>
                  <a:cubicBezTo>
                    <a:pt x="61" y="2692"/>
                    <a:pt x="0" y="3236"/>
                    <a:pt x="0" y="4083"/>
                  </a:cubicBezTo>
                  <a:lnTo>
                    <a:pt x="0" y="11342"/>
                  </a:lnTo>
                  <a:cubicBezTo>
                    <a:pt x="0" y="12310"/>
                    <a:pt x="484" y="12370"/>
                    <a:pt x="847" y="12733"/>
                  </a:cubicBezTo>
                  <a:cubicBezTo>
                    <a:pt x="1270" y="13036"/>
                    <a:pt x="2843" y="14003"/>
                    <a:pt x="3750" y="14608"/>
                  </a:cubicBezTo>
                  <a:cubicBezTo>
                    <a:pt x="3966" y="14776"/>
                    <a:pt x="4173" y="14840"/>
                    <a:pt x="4370" y="14840"/>
                  </a:cubicBezTo>
                  <a:cubicBezTo>
                    <a:pt x="4669" y="14840"/>
                    <a:pt x="4947" y="14694"/>
                    <a:pt x="5202" y="14548"/>
                  </a:cubicBezTo>
                  <a:lnTo>
                    <a:pt x="8227" y="12612"/>
                  </a:lnTo>
                  <a:cubicBezTo>
                    <a:pt x="8831" y="12249"/>
                    <a:pt x="8831" y="12007"/>
                    <a:pt x="8771" y="11342"/>
                  </a:cubicBezTo>
                  <a:cubicBezTo>
                    <a:pt x="8710" y="10677"/>
                    <a:pt x="8831" y="3902"/>
                    <a:pt x="8771" y="3297"/>
                  </a:cubicBezTo>
                  <a:cubicBezTo>
                    <a:pt x="8710" y="2753"/>
                    <a:pt x="8710" y="2692"/>
                    <a:pt x="8468" y="2450"/>
                  </a:cubicBezTo>
                  <a:cubicBezTo>
                    <a:pt x="8166" y="2269"/>
                    <a:pt x="5988" y="1119"/>
                    <a:pt x="5263" y="454"/>
                  </a:cubicBezTo>
                  <a:cubicBezTo>
                    <a:pt x="4869" y="121"/>
                    <a:pt x="4597" y="0"/>
                    <a:pt x="4370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8"/>
            <p:cNvSpPr/>
            <p:nvPr/>
          </p:nvSpPr>
          <p:spPr>
            <a:xfrm>
              <a:off x="991200" y="2991875"/>
              <a:ext cx="219300" cy="369400"/>
            </a:xfrm>
            <a:custGeom>
              <a:avLst/>
              <a:gdLst/>
              <a:ahLst/>
              <a:cxnLst/>
              <a:rect l="l" t="t" r="r" b="b"/>
              <a:pathLst>
                <a:path w="8772" h="14776" extrusionOk="0">
                  <a:moveTo>
                    <a:pt x="4340" y="1"/>
                  </a:moveTo>
                  <a:cubicBezTo>
                    <a:pt x="4110" y="1"/>
                    <a:pt x="3938" y="126"/>
                    <a:pt x="3751" y="250"/>
                  </a:cubicBezTo>
                  <a:cubicBezTo>
                    <a:pt x="3327" y="553"/>
                    <a:pt x="1331" y="1884"/>
                    <a:pt x="545" y="2368"/>
                  </a:cubicBezTo>
                  <a:cubicBezTo>
                    <a:pt x="61" y="2731"/>
                    <a:pt x="1" y="3214"/>
                    <a:pt x="1" y="4122"/>
                  </a:cubicBezTo>
                  <a:cubicBezTo>
                    <a:pt x="1" y="4122"/>
                    <a:pt x="1" y="9868"/>
                    <a:pt x="1" y="11320"/>
                  </a:cubicBezTo>
                  <a:cubicBezTo>
                    <a:pt x="1" y="12227"/>
                    <a:pt x="424" y="12288"/>
                    <a:pt x="847" y="12651"/>
                  </a:cubicBezTo>
                  <a:cubicBezTo>
                    <a:pt x="1210" y="13014"/>
                    <a:pt x="2844" y="13981"/>
                    <a:pt x="3690" y="14526"/>
                  </a:cubicBezTo>
                  <a:cubicBezTo>
                    <a:pt x="3919" y="14704"/>
                    <a:pt x="4138" y="14775"/>
                    <a:pt x="4346" y="14775"/>
                  </a:cubicBezTo>
                  <a:cubicBezTo>
                    <a:pt x="4631" y="14775"/>
                    <a:pt x="4897" y="14640"/>
                    <a:pt x="5142" y="14465"/>
                  </a:cubicBezTo>
                  <a:lnTo>
                    <a:pt x="8167" y="12590"/>
                  </a:lnTo>
                  <a:cubicBezTo>
                    <a:pt x="8771" y="12227"/>
                    <a:pt x="8711" y="11985"/>
                    <a:pt x="8650" y="11320"/>
                  </a:cubicBezTo>
                  <a:cubicBezTo>
                    <a:pt x="8650" y="10655"/>
                    <a:pt x="8711" y="3880"/>
                    <a:pt x="8650" y="3335"/>
                  </a:cubicBezTo>
                  <a:cubicBezTo>
                    <a:pt x="8650" y="2731"/>
                    <a:pt x="8650" y="2670"/>
                    <a:pt x="8348" y="2489"/>
                  </a:cubicBezTo>
                  <a:cubicBezTo>
                    <a:pt x="8106" y="2247"/>
                    <a:pt x="5928" y="1097"/>
                    <a:pt x="5203" y="432"/>
                  </a:cubicBezTo>
                  <a:cubicBezTo>
                    <a:pt x="4822" y="110"/>
                    <a:pt x="4555" y="1"/>
                    <a:pt x="4340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8"/>
            <p:cNvSpPr/>
            <p:nvPr/>
          </p:nvSpPr>
          <p:spPr>
            <a:xfrm>
              <a:off x="991200" y="2992825"/>
              <a:ext cx="219300" cy="367350"/>
            </a:xfrm>
            <a:custGeom>
              <a:avLst/>
              <a:gdLst/>
              <a:ahLst/>
              <a:cxnLst/>
              <a:rect l="l" t="t" r="r" b="b"/>
              <a:pathLst>
                <a:path w="8772" h="14694" extrusionOk="0">
                  <a:moveTo>
                    <a:pt x="4318" y="1"/>
                  </a:moveTo>
                  <a:cubicBezTo>
                    <a:pt x="4099" y="1"/>
                    <a:pt x="3932" y="122"/>
                    <a:pt x="3751" y="273"/>
                  </a:cubicBezTo>
                  <a:cubicBezTo>
                    <a:pt x="3327" y="575"/>
                    <a:pt x="1331" y="1846"/>
                    <a:pt x="545" y="2390"/>
                  </a:cubicBezTo>
                  <a:cubicBezTo>
                    <a:pt x="61" y="2693"/>
                    <a:pt x="1" y="3176"/>
                    <a:pt x="1" y="4084"/>
                  </a:cubicBezTo>
                  <a:lnTo>
                    <a:pt x="1" y="11221"/>
                  </a:lnTo>
                  <a:cubicBezTo>
                    <a:pt x="1" y="12189"/>
                    <a:pt x="424" y="12250"/>
                    <a:pt x="847" y="12613"/>
                  </a:cubicBezTo>
                  <a:cubicBezTo>
                    <a:pt x="1210" y="12915"/>
                    <a:pt x="2844" y="13883"/>
                    <a:pt x="3690" y="14488"/>
                  </a:cubicBezTo>
                  <a:cubicBezTo>
                    <a:pt x="3912" y="14636"/>
                    <a:pt x="4123" y="14693"/>
                    <a:pt x="4325" y="14693"/>
                  </a:cubicBezTo>
                  <a:cubicBezTo>
                    <a:pt x="4619" y="14693"/>
                    <a:pt x="4891" y="14571"/>
                    <a:pt x="5142" y="14427"/>
                  </a:cubicBezTo>
                  <a:lnTo>
                    <a:pt x="8167" y="12492"/>
                  </a:lnTo>
                  <a:cubicBezTo>
                    <a:pt x="8771" y="12129"/>
                    <a:pt x="8711" y="11887"/>
                    <a:pt x="8650" y="11221"/>
                  </a:cubicBezTo>
                  <a:cubicBezTo>
                    <a:pt x="8590" y="10556"/>
                    <a:pt x="8711" y="3842"/>
                    <a:pt x="8650" y="3297"/>
                  </a:cubicBezTo>
                  <a:cubicBezTo>
                    <a:pt x="8590" y="2753"/>
                    <a:pt x="8650" y="2693"/>
                    <a:pt x="8348" y="2451"/>
                  </a:cubicBezTo>
                  <a:cubicBezTo>
                    <a:pt x="8046" y="2269"/>
                    <a:pt x="5928" y="1120"/>
                    <a:pt x="5203" y="454"/>
                  </a:cubicBezTo>
                  <a:cubicBezTo>
                    <a:pt x="4809" y="122"/>
                    <a:pt x="4537" y="1"/>
                    <a:pt x="4318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8"/>
            <p:cNvSpPr/>
            <p:nvPr/>
          </p:nvSpPr>
          <p:spPr>
            <a:xfrm>
              <a:off x="991200" y="2993550"/>
              <a:ext cx="217775" cy="365750"/>
            </a:xfrm>
            <a:custGeom>
              <a:avLst/>
              <a:gdLst/>
              <a:ahLst/>
              <a:cxnLst/>
              <a:rect l="l" t="t" r="r" b="b"/>
              <a:pathLst>
                <a:path w="8711" h="14630" extrusionOk="0">
                  <a:moveTo>
                    <a:pt x="4359" y="1"/>
                  </a:moveTo>
                  <a:cubicBezTo>
                    <a:pt x="4119" y="1"/>
                    <a:pt x="3943" y="144"/>
                    <a:pt x="3751" y="304"/>
                  </a:cubicBezTo>
                  <a:cubicBezTo>
                    <a:pt x="3327" y="546"/>
                    <a:pt x="1331" y="1877"/>
                    <a:pt x="545" y="2361"/>
                  </a:cubicBezTo>
                  <a:cubicBezTo>
                    <a:pt x="61" y="2664"/>
                    <a:pt x="1" y="3208"/>
                    <a:pt x="1" y="4055"/>
                  </a:cubicBezTo>
                  <a:lnTo>
                    <a:pt x="1" y="11192"/>
                  </a:lnTo>
                  <a:cubicBezTo>
                    <a:pt x="1" y="12160"/>
                    <a:pt x="484" y="12221"/>
                    <a:pt x="847" y="12523"/>
                  </a:cubicBezTo>
                  <a:cubicBezTo>
                    <a:pt x="1271" y="12886"/>
                    <a:pt x="2844" y="13854"/>
                    <a:pt x="3690" y="14398"/>
                  </a:cubicBezTo>
                  <a:cubicBezTo>
                    <a:pt x="3906" y="14566"/>
                    <a:pt x="4113" y="14630"/>
                    <a:pt x="4310" y="14630"/>
                  </a:cubicBezTo>
                  <a:cubicBezTo>
                    <a:pt x="4609" y="14630"/>
                    <a:pt x="4887" y="14484"/>
                    <a:pt x="5142" y="14338"/>
                  </a:cubicBezTo>
                  <a:lnTo>
                    <a:pt x="8106" y="12463"/>
                  </a:lnTo>
                  <a:cubicBezTo>
                    <a:pt x="8711" y="12100"/>
                    <a:pt x="8711" y="11858"/>
                    <a:pt x="8650" y="11192"/>
                  </a:cubicBezTo>
                  <a:cubicBezTo>
                    <a:pt x="8590" y="10527"/>
                    <a:pt x="8711" y="3873"/>
                    <a:pt x="8650" y="3268"/>
                  </a:cubicBezTo>
                  <a:cubicBezTo>
                    <a:pt x="8590" y="2724"/>
                    <a:pt x="8590" y="2664"/>
                    <a:pt x="8348" y="2482"/>
                  </a:cubicBezTo>
                  <a:cubicBezTo>
                    <a:pt x="8046" y="2240"/>
                    <a:pt x="5928" y="1091"/>
                    <a:pt x="5203" y="425"/>
                  </a:cubicBezTo>
                  <a:cubicBezTo>
                    <a:pt x="4833" y="113"/>
                    <a:pt x="4571" y="1"/>
                    <a:pt x="4359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8"/>
            <p:cNvSpPr/>
            <p:nvPr/>
          </p:nvSpPr>
          <p:spPr>
            <a:xfrm>
              <a:off x="992725" y="2994900"/>
              <a:ext cx="216250" cy="363650"/>
            </a:xfrm>
            <a:custGeom>
              <a:avLst/>
              <a:gdLst/>
              <a:ahLst/>
              <a:cxnLst/>
              <a:rect l="l" t="t" r="r" b="b"/>
              <a:pathLst>
                <a:path w="8650" h="14546" extrusionOk="0">
                  <a:moveTo>
                    <a:pt x="4270" y="1"/>
                  </a:moveTo>
                  <a:cubicBezTo>
                    <a:pt x="4049" y="1"/>
                    <a:pt x="3877" y="125"/>
                    <a:pt x="3690" y="250"/>
                  </a:cubicBezTo>
                  <a:cubicBezTo>
                    <a:pt x="3266" y="553"/>
                    <a:pt x="1270" y="1823"/>
                    <a:pt x="544" y="2307"/>
                  </a:cubicBezTo>
                  <a:cubicBezTo>
                    <a:pt x="60" y="2670"/>
                    <a:pt x="0" y="3154"/>
                    <a:pt x="0" y="4001"/>
                  </a:cubicBezTo>
                  <a:cubicBezTo>
                    <a:pt x="0" y="4001"/>
                    <a:pt x="0" y="9687"/>
                    <a:pt x="0" y="11138"/>
                  </a:cubicBezTo>
                  <a:cubicBezTo>
                    <a:pt x="0" y="12046"/>
                    <a:pt x="423" y="12106"/>
                    <a:pt x="786" y="12469"/>
                  </a:cubicBezTo>
                  <a:cubicBezTo>
                    <a:pt x="1210" y="12772"/>
                    <a:pt x="2783" y="13739"/>
                    <a:pt x="3629" y="14344"/>
                  </a:cubicBezTo>
                  <a:cubicBezTo>
                    <a:pt x="3844" y="14487"/>
                    <a:pt x="4049" y="14546"/>
                    <a:pt x="4244" y="14546"/>
                  </a:cubicBezTo>
                  <a:cubicBezTo>
                    <a:pt x="4545" y="14546"/>
                    <a:pt x="4824" y="14407"/>
                    <a:pt x="5081" y="14223"/>
                  </a:cubicBezTo>
                  <a:lnTo>
                    <a:pt x="8045" y="12409"/>
                  </a:lnTo>
                  <a:cubicBezTo>
                    <a:pt x="8650" y="11985"/>
                    <a:pt x="8589" y="11804"/>
                    <a:pt x="8529" y="11138"/>
                  </a:cubicBezTo>
                  <a:cubicBezTo>
                    <a:pt x="8468" y="10473"/>
                    <a:pt x="8589" y="3819"/>
                    <a:pt x="8529" y="3275"/>
                  </a:cubicBezTo>
                  <a:cubicBezTo>
                    <a:pt x="8468" y="2730"/>
                    <a:pt x="8529" y="2670"/>
                    <a:pt x="8227" y="2428"/>
                  </a:cubicBezTo>
                  <a:cubicBezTo>
                    <a:pt x="7985" y="2247"/>
                    <a:pt x="5867" y="1097"/>
                    <a:pt x="5081" y="432"/>
                  </a:cubicBezTo>
                  <a:cubicBezTo>
                    <a:pt x="4730" y="110"/>
                    <a:pt x="4478" y="1"/>
                    <a:pt x="4270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8"/>
            <p:cNvSpPr/>
            <p:nvPr/>
          </p:nvSpPr>
          <p:spPr>
            <a:xfrm>
              <a:off x="992725" y="2995850"/>
              <a:ext cx="216250" cy="361950"/>
            </a:xfrm>
            <a:custGeom>
              <a:avLst/>
              <a:gdLst/>
              <a:ahLst/>
              <a:cxnLst/>
              <a:rect l="l" t="t" r="r" b="b"/>
              <a:pathLst>
                <a:path w="8650" h="14478" extrusionOk="0">
                  <a:moveTo>
                    <a:pt x="4249" y="1"/>
                  </a:moveTo>
                  <a:cubicBezTo>
                    <a:pt x="4038" y="1"/>
                    <a:pt x="3871" y="122"/>
                    <a:pt x="3690" y="273"/>
                  </a:cubicBezTo>
                  <a:cubicBezTo>
                    <a:pt x="3266" y="515"/>
                    <a:pt x="1331" y="1785"/>
                    <a:pt x="544" y="2330"/>
                  </a:cubicBezTo>
                  <a:cubicBezTo>
                    <a:pt x="60" y="2632"/>
                    <a:pt x="0" y="3116"/>
                    <a:pt x="0" y="4023"/>
                  </a:cubicBezTo>
                  <a:lnTo>
                    <a:pt x="0" y="11040"/>
                  </a:lnTo>
                  <a:cubicBezTo>
                    <a:pt x="0" y="12008"/>
                    <a:pt x="423" y="12068"/>
                    <a:pt x="847" y="12371"/>
                  </a:cubicBezTo>
                  <a:cubicBezTo>
                    <a:pt x="1210" y="12734"/>
                    <a:pt x="2783" y="13701"/>
                    <a:pt x="3629" y="14246"/>
                  </a:cubicBezTo>
                  <a:cubicBezTo>
                    <a:pt x="3845" y="14414"/>
                    <a:pt x="4052" y="14477"/>
                    <a:pt x="4249" y="14477"/>
                  </a:cubicBezTo>
                  <a:cubicBezTo>
                    <a:pt x="4548" y="14477"/>
                    <a:pt x="4826" y="14331"/>
                    <a:pt x="5081" y="14185"/>
                  </a:cubicBezTo>
                  <a:lnTo>
                    <a:pt x="8045" y="12310"/>
                  </a:lnTo>
                  <a:cubicBezTo>
                    <a:pt x="8650" y="11947"/>
                    <a:pt x="8589" y="11705"/>
                    <a:pt x="8529" y="11040"/>
                  </a:cubicBezTo>
                  <a:cubicBezTo>
                    <a:pt x="8468" y="10375"/>
                    <a:pt x="8589" y="3781"/>
                    <a:pt x="8529" y="3237"/>
                  </a:cubicBezTo>
                  <a:cubicBezTo>
                    <a:pt x="8468" y="2692"/>
                    <a:pt x="8529" y="2632"/>
                    <a:pt x="8227" y="2390"/>
                  </a:cubicBezTo>
                  <a:cubicBezTo>
                    <a:pt x="7924" y="2209"/>
                    <a:pt x="5867" y="1120"/>
                    <a:pt x="5081" y="454"/>
                  </a:cubicBezTo>
                  <a:cubicBezTo>
                    <a:pt x="4718" y="122"/>
                    <a:pt x="4461" y="1"/>
                    <a:pt x="4249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8"/>
            <p:cNvSpPr/>
            <p:nvPr/>
          </p:nvSpPr>
          <p:spPr>
            <a:xfrm>
              <a:off x="992725" y="2996425"/>
              <a:ext cx="214750" cy="360300"/>
            </a:xfrm>
            <a:custGeom>
              <a:avLst/>
              <a:gdLst/>
              <a:ahLst/>
              <a:cxnLst/>
              <a:rect l="l" t="t" r="r" b="b"/>
              <a:pathLst>
                <a:path w="8590" h="14412" extrusionOk="0">
                  <a:moveTo>
                    <a:pt x="4270" y="0"/>
                  </a:moveTo>
                  <a:cubicBezTo>
                    <a:pt x="4049" y="0"/>
                    <a:pt x="3877" y="125"/>
                    <a:pt x="3690" y="250"/>
                  </a:cubicBezTo>
                  <a:cubicBezTo>
                    <a:pt x="3266" y="552"/>
                    <a:pt x="1331" y="1823"/>
                    <a:pt x="544" y="2307"/>
                  </a:cubicBezTo>
                  <a:cubicBezTo>
                    <a:pt x="60" y="2669"/>
                    <a:pt x="0" y="3153"/>
                    <a:pt x="0" y="4000"/>
                  </a:cubicBezTo>
                  <a:lnTo>
                    <a:pt x="0" y="11017"/>
                  </a:lnTo>
                  <a:cubicBezTo>
                    <a:pt x="0" y="11924"/>
                    <a:pt x="484" y="11985"/>
                    <a:pt x="847" y="12348"/>
                  </a:cubicBezTo>
                  <a:cubicBezTo>
                    <a:pt x="1270" y="12650"/>
                    <a:pt x="2783" y="13618"/>
                    <a:pt x="3629" y="14162"/>
                  </a:cubicBezTo>
                  <a:cubicBezTo>
                    <a:pt x="3858" y="14341"/>
                    <a:pt x="4077" y="14412"/>
                    <a:pt x="4280" y="14412"/>
                  </a:cubicBezTo>
                  <a:cubicBezTo>
                    <a:pt x="4560" y="14412"/>
                    <a:pt x="4810" y="14277"/>
                    <a:pt x="5021" y="14102"/>
                  </a:cubicBezTo>
                  <a:lnTo>
                    <a:pt x="7985" y="12287"/>
                  </a:lnTo>
                  <a:cubicBezTo>
                    <a:pt x="8589" y="11924"/>
                    <a:pt x="8529" y="11682"/>
                    <a:pt x="8529" y="11017"/>
                  </a:cubicBezTo>
                  <a:cubicBezTo>
                    <a:pt x="8468" y="10352"/>
                    <a:pt x="8529" y="3819"/>
                    <a:pt x="8529" y="3214"/>
                  </a:cubicBezTo>
                  <a:cubicBezTo>
                    <a:pt x="8468" y="2669"/>
                    <a:pt x="8468" y="2609"/>
                    <a:pt x="8227" y="2428"/>
                  </a:cubicBezTo>
                  <a:cubicBezTo>
                    <a:pt x="7924" y="2186"/>
                    <a:pt x="5807" y="1097"/>
                    <a:pt x="5081" y="431"/>
                  </a:cubicBezTo>
                  <a:cubicBezTo>
                    <a:pt x="4730" y="110"/>
                    <a:pt x="4478" y="0"/>
                    <a:pt x="4270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28"/>
            <p:cNvSpPr/>
            <p:nvPr/>
          </p:nvSpPr>
          <p:spPr>
            <a:xfrm>
              <a:off x="994225" y="2997925"/>
              <a:ext cx="213250" cy="357700"/>
            </a:xfrm>
            <a:custGeom>
              <a:avLst/>
              <a:gdLst/>
              <a:ahLst/>
              <a:cxnLst/>
              <a:rect l="l" t="t" r="r" b="b"/>
              <a:pathLst>
                <a:path w="8530" h="14308" extrusionOk="0">
                  <a:moveTo>
                    <a:pt x="4210" y="1"/>
                  </a:moveTo>
                  <a:cubicBezTo>
                    <a:pt x="3989" y="1"/>
                    <a:pt x="3817" y="125"/>
                    <a:pt x="3630" y="250"/>
                  </a:cubicBezTo>
                  <a:cubicBezTo>
                    <a:pt x="3206" y="553"/>
                    <a:pt x="1271" y="1763"/>
                    <a:pt x="545" y="2307"/>
                  </a:cubicBezTo>
                  <a:cubicBezTo>
                    <a:pt x="61" y="2609"/>
                    <a:pt x="0" y="3093"/>
                    <a:pt x="0" y="3940"/>
                  </a:cubicBezTo>
                  <a:lnTo>
                    <a:pt x="0" y="10957"/>
                  </a:lnTo>
                  <a:cubicBezTo>
                    <a:pt x="0" y="11864"/>
                    <a:pt x="424" y="11925"/>
                    <a:pt x="787" y="12227"/>
                  </a:cubicBezTo>
                  <a:cubicBezTo>
                    <a:pt x="1210" y="12590"/>
                    <a:pt x="2723" y="13558"/>
                    <a:pt x="3569" y="14102"/>
                  </a:cubicBezTo>
                  <a:cubicBezTo>
                    <a:pt x="3791" y="14250"/>
                    <a:pt x="4002" y="14308"/>
                    <a:pt x="4200" y="14308"/>
                  </a:cubicBezTo>
                  <a:cubicBezTo>
                    <a:pt x="4488" y="14308"/>
                    <a:pt x="4745" y="14185"/>
                    <a:pt x="4961" y="14042"/>
                  </a:cubicBezTo>
                  <a:lnTo>
                    <a:pt x="7925" y="12167"/>
                  </a:lnTo>
                  <a:cubicBezTo>
                    <a:pt x="8529" y="11804"/>
                    <a:pt x="8469" y="11622"/>
                    <a:pt x="8408" y="10957"/>
                  </a:cubicBezTo>
                  <a:cubicBezTo>
                    <a:pt x="8348" y="10292"/>
                    <a:pt x="8469" y="3759"/>
                    <a:pt x="8408" y="3214"/>
                  </a:cubicBezTo>
                  <a:cubicBezTo>
                    <a:pt x="8348" y="2670"/>
                    <a:pt x="8408" y="2609"/>
                    <a:pt x="8106" y="2368"/>
                  </a:cubicBezTo>
                  <a:cubicBezTo>
                    <a:pt x="7864" y="2186"/>
                    <a:pt x="5747" y="1097"/>
                    <a:pt x="5021" y="432"/>
                  </a:cubicBezTo>
                  <a:cubicBezTo>
                    <a:pt x="4670" y="110"/>
                    <a:pt x="4418" y="1"/>
                    <a:pt x="4210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28"/>
            <p:cNvSpPr/>
            <p:nvPr/>
          </p:nvSpPr>
          <p:spPr>
            <a:xfrm>
              <a:off x="994225" y="2998675"/>
              <a:ext cx="211725" cy="356100"/>
            </a:xfrm>
            <a:custGeom>
              <a:avLst/>
              <a:gdLst/>
              <a:ahLst/>
              <a:cxnLst/>
              <a:rect l="l" t="t" r="r" b="b"/>
              <a:pathLst>
                <a:path w="8469" h="14244" extrusionOk="0">
                  <a:moveTo>
                    <a:pt x="4210" y="1"/>
                  </a:moveTo>
                  <a:cubicBezTo>
                    <a:pt x="3989" y="1"/>
                    <a:pt x="3817" y="125"/>
                    <a:pt x="3630" y="281"/>
                  </a:cubicBezTo>
                  <a:cubicBezTo>
                    <a:pt x="3206" y="523"/>
                    <a:pt x="1271" y="1793"/>
                    <a:pt x="545" y="2277"/>
                  </a:cubicBezTo>
                  <a:cubicBezTo>
                    <a:pt x="61" y="2579"/>
                    <a:pt x="0" y="3063"/>
                    <a:pt x="0" y="3971"/>
                  </a:cubicBezTo>
                  <a:cubicBezTo>
                    <a:pt x="0" y="3971"/>
                    <a:pt x="0" y="9475"/>
                    <a:pt x="0" y="10866"/>
                  </a:cubicBezTo>
                  <a:cubicBezTo>
                    <a:pt x="0" y="11834"/>
                    <a:pt x="424" y="11895"/>
                    <a:pt x="847" y="12197"/>
                  </a:cubicBezTo>
                  <a:cubicBezTo>
                    <a:pt x="1210" y="12500"/>
                    <a:pt x="2723" y="13467"/>
                    <a:pt x="3569" y="14012"/>
                  </a:cubicBezTo>
                  <a:cubicBezTo>
                    <a:pt x="3785" y="14180"/>
                    <a:pt x="3992" y="14243"/>
                    <a:pt x="4185" y="14243"/>
                  </a:cubicBezTo>
                  <a:cubicBezTo>
                    <a:pt x="4479" y="14243"/>
                    <a:pt x="4742" y="14097"/>
                    <a:pt x="4961" y="13951"/>
                  </a:cubicBezTo>
                  <a:lnTo>
                    <a:pt x="7925" y="12137"/>
                  </a:lnTo>
                  <a:cubicBezTo>
                    <a:pt x="8469" y="11774"/>
                    <a:pt x="8469" y="11532"/>
                    <a:pt x="8408" y="10866"/>
                  </a:cubicBezTo>
                  <a:cubicBezTo>
                    <a:pt x="8348" y="10262"/>
                    <a:pt x="8469" y="3729"/>
                    <a:pt x="8408" y="3184"/>
                  </a:cubicBezTo>
                  <a:cubicBezTo>
                    <a:pt x="8348" y="2640"/>
                    <a:pt x="8408" y="2579"/>
                    <a:pt x="8106" y="2398"/>
                  </a:cubicBezTo>
                  <a:cubicBezTo>
                    <a:pt x="7804" y="2156"/>
                    <a:pt x="5747" y="1067"/>
                    <a:pt x="5021" y="402"/>
                  </a:cubicBezTo>
                  <a:cubicBezTo>
                    <a:pt x="4670" y="109"/>
                    <a:pt x="4418" y="1"/>
                    <a:pt x="4210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8"/>
            <p:cNvSpPr/>
            <p:nvPr/>
          </p:nvSpPr>
          <p:spPr>
            <a:xfrm>
              <a:off x="995725" y="2999450"/>
              <a:ext cx="210225" cy="354575"/>
            </a:xfrm>
            <a:custGeom>
              <a:avLst/>
              <a:gdLst/>
              <a:ahLst/>
              <a:cxnLst/>
              <a:rect l="l" t="t" r="r" b="b"/>
              <a:pathLst>
                <a:path w="8409" h="14183" extrusionOk="0">
                  <a:moveTo>
                    <a:pt x="4150" y="0"/>
                  </a:moveTo>
                  <a:cubicBezTo>
                    <a:pt x="3929" y="0"/>
                    <a:pt x="3757" y="125"/>
                    <a:pt x="3570" y="250"/>
                  </a:cubicBezTo>
                  <a:cubicBezTo>
                    <a:pt x="3207" y="552"/>
                    <a:pt x="1271" y="1762"/>
                    <a:pt x="485" y="2307"/>
                  </a:cubicBezTo>
                  <a:cubicBezTo>
                    <a:pt x="1" y="2609"/>
                    <a:pt x="1" y="3093"/>
                    <a:pt x="1" y="3940"/>
                  </a:cubicBezTo>
                  <a:lnTo>
                    <a:pt x="1" y="10835"/>
                  </a:lnTo>
                  <a:cubicBezTo>
                    <a:pt x="1" y="11743"/>
                    <a:pt x="424" y="11803"/>
                    <a:pt x="787" y="12166"/>
                  </a:cubicBezTo>
                  <a:cubicBezTo>
                    <a:pt x="1150" y="12469"/>
                    <a:pt x="2723" y="13376"/>
                    <a:pt x="3509" y="13981"/>
                  </a:cubicBezTo>
                  <a:cubicBezTo>
                    <a:pt x="3724" y="14124"/>
                    <a:pt x="3929" y="14182"/>
                    <a:pt x="4120" y="14182"/>
                  </a:cubicBezTo>
                  <a:cubicBezTo>
                    <a:pt x="4416" y="14182"/>
                    <a:pt x="4681" y="14043"/>
                    <a:pt x="4901" y="13860"/>
                  </a:cubicBezTo>
                  <a:lnTo>
                    <a:pt x="7804" y="12045"/>
                  </a:lnTo>
                  <a:cubicBezTo>
                    <a:pt x="8409" y="11682"/>
                    <a:pt x="8348" y="11501"/>
                    <a:pt x="8288" y="10835"/>
                  </a:cubicBezTo>
                  <a:cubicBezTo>
                    <a:pt x="8288" y="10170"/>
                    <a:pt x="8348" y="3698"/>
                    <a:pt x="8288" y="3214"/>
                  </a:cubicBezTo>
                  <a:cubicBezTo>
                    <a:pt x="8288" y="2669"/>
                    <a:pt x="8288" y="2609"/>
                    <a:pt x="8046" y="2367"/>
                  </a:cubicBezTo>
                  <a:cubicBezTo>
                    <a:pt x="7744" y="2186"/>
                    <a:pt x="5687" y="1097"/>
                    <a:pt x="4961" y="431"/>
                  </a:cubicBezTo>
                  <a:cubicBezTo>
                    <a:pt x="4610" y="110"/>
                    <a:pt x="4358" y="0"/>
                    <a:pt x="415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8"/>
            <p:cNvSpPr/>
            <p:nvPr/>
          </p:nvSpPr>
          <p:spPr>
            <a:xfrm>
              <a:off x="995725" y="3000400"/>
              <a:ext cx="210225" cy="352200"/>
            </a:xfrm>
            <a:custGeom>
              <a:avLst/>
              <a:gdLst/>
              <a:ahLst/>
              <a:cxnLst/>
              <a:rect l="l" t="t" r="r" b="b"/>
              <a:pathLst>
                <a:path w="8409" h="14088" extrusionOk="0">
                  <a:moveTo>
                    <a:pt x="4129" y="0"/>
                  </a:moveTo>
                  <a:cubicBezTo>
                    <a:pt x="3918" y="0"/>
                    <a:pt x="3751" y="121"/>
                    <a:pt x="3570" y="272"/>
                  </a:cubicBezTo>
                  <a:cubicBezTo>
                    <a:pt x="3207" y="514"/>
                    <a:pt x="1271" y="1785"/>
                    <a:pt x="545" y="2269"/>
                  </a:cubicBezTo>
                  <a:cubicBezTo>
                    <a:pt x="61" y="2571"/>
                    <a:pt x="1" y="3055"/>
                    <a:pt x="1" y="3902"/>
                  </a:cubicBezTo>
                  <a:cubicBezTo>
                    <a:pt x="1" y="3902"/>
                    <a:pt x="1" y="9406"/>
                    <a:pt x="1" y="10797"/>
                  </a:cubicBezTo>
                  <a:cubicBezTo>
                    <a:pt x="1" y="11705"/>
                    <a:pt x="424" y="11765"/>
                    <a:pt x="787" y="12068"/>
                  </a:cubicBezTo>
                  <a:cubicBezTo>
                    <a:pt x="1211" y="12431"/>
                    <a:pt x="2723" y="13338"/>
                    <a:pt x="3509" y="13882"/>
                  </a:cubicBezTo>
                  <a:cubicBezTo>
                    <a:pt x="3731" y="14030"/>
                    <a:pt x="3942" y="14088"/>
                    <a:pt x="4140" y="14088"/>
                  </a:cubicBezTo>
                  <a:cubicBezTo>
                    <a:pt x="4428" y="14088"/>
                    <a:pt x="4685" y="13965"/>
                    <a:pt x="4901" y="13822"/>
                  </a:cubicBezTo>
                  <a:lnTo>
                    <a:pt x="7804" y="12007"/>
                  </a:lnTo>
                  <a:cubicBezTo>
                    <a:pt x="8409" y="11644"/>
                    <a:pt x="8348" y="11402"/>
                    <a:pt x="8288" y="10797"/>
                  </a:cubicBezTo>
                  <a:cubicBezTo>
                    <a:pt x="8227" y="10132"/>
                    <a:pt x="8348" y="3720"/>
                    <a:pt x="8288" y="3176"/>
                  </a:cubicBezTo>
                  <a:cubicBezTo>
                    <a:pt x="8227" y="2631"/>
                    <a:pt x="8288" y="2571"/>
                    <a:pt x="7986" y="2390"/>
                  </a:cubicBezTo>
                  <a:cubicBezTo>
                    <a:pt x="7744" y="2148"/>
                    <a:pt x="5687" y="1059"/>
                    <a:pt x="4961" y="454"/>
                  </a:cubicBezTo>
                  <a:cubicBezTo>
                    <a:pt x="4598" y="121"/>
                    <a:pt x="4341" y="0"/>
                    <a:pt x="4129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8"/>
            <p:cNvSpPr/>
            <p:nvPr/>
          </p:nvSpPr>
          <p:spPr>
            <a:xfrm>
              <a:off x="995725" y="3001525"/>
              <a:ext cx="208725" cy="350225"/>
            </a:xfrm>
            <a:custGeom>
              <a:avLst/>
              <a:gdLst/>
              <a:ahLst/>
              <a:cxnLst/>
              <a:rect l="l" t="t" r="r" b="b"/>
              <a:pathLst>
                <a:path w="8349" h="14009" extrusionOk="0">
                  <a:moveTo>
                    <a:pt x="4129" y="1"/>
                  </a:moveTo>
                  <a:cubicBezTo>
                    <a:pt x="3918" y="1"/>
                    <a:pt x="3751" y="106"/>
                    <a:pt x="3570" y="227"/>
                  </a:cubicBezTo>
                  <a:cubicBezTo>
                    <a:pt x="3207" y="530"/>
                    <a:pt x="1271" y="1740"/>
                    <a:pt x="545" y="2224"/>
                  </a:cubicBezTo>
                  <a:cubicBezTo>
                    <a:pt x="61" y="2586"/>
                    <a:pt x="1" y="3010"/>
                    <a:pt x="1" y="3857"/>
                  </a:cubicBezTo>
                  <a:cubicBezTo>
                    <a:pt x="1" y="3857"/>
                    <a:pt x="1" y="9361"/>
                    <a:pt x="1" y="10752"/>
                  </a:cubicBezTo>
                  <a:cubicBezTo>
                    <a:pt x="1" y="11599"/>
                    <a:pt x="424" y="11660"/>
                    <a:pt x="848" y="12023"/>
                  </a:cubicBezTo>
                  <a:cubicBezTo>
                    <a:pt x="1211" y="12325"/>
                    <a:pt x="2723" y="13232"/>
                    <a:pt x="3509" y="13777"/>
                  </a:cubicBezTo>
                  <a:cubicBezTo>
                    <a:pt x="3725" y="13945"/>
                    <a:pt x="3932" y="14008"/>
                    <a:pt x="4125" y="14008"/>
                  </a:cubicBezTo>
                  <a:cubicBezTo>
                    <a:pt x="4419" y="14008"/>
                    <a:pt x="4682" y="13862"/>
                    <a:pt x="4901" y="13716"/>
                  </a:cubicBezTo>
                  <a:lnTo>
                    <a:pt x="7804" y="11962"/>
                  </a:lnTo>
                  <a:cubicBezTo>
                    <a:pt x="8348" y="11599"/>
                    <a:pt x="8348" y="11357"/>
                    <a:pt x="8288" y="10692"/>
                  </a:cubicBezTo>
                  <a:cubicBezTo>
                    <a:pt x="8227" y="10087"/>
                    <a:pt x="8348" y="3675"/>
                    <a:pt x="8288" y="3131"/>
                  </a:cubicBezTo>
                  <a:cubicBezTo>
                    <a:pt x="8227" y="2586"/>
                    <a:pt x="8227" y="2526"/>
                    <a:pt x="7986" y="2345"/>
                  </a:cubicBezTo>
                  <a:cubicBezTo>
                    <a:pt x="7683" y="2163"/>
                    <a:pt x="5687" y="1074"/>
                    <a:pt x="4961" y="409"/>
                  </a:cubicBezTo>
                  <a:cubicBezTo>
                    <a:pt x="4598" y="106"/>
                    <a:pt x="4341" y="1"/>
                    <a:pt x="4129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8"/>
            <p:cNvSpPr/>
            <p:nvPr/>
          </p:nvSpPr>
          <p:spPr>
            <a:xfrm>
              <a:off x="997250" y="3002450"/>
              <a:ext cx="207200" cy="348650"/>
            </a:xfrm>
            <a:custGeom>
              <a:avLst/>
              <a:gdLst/>
              <a:ahLst/>
              <a:cxnLst/>
              <a:rect l="l" t="t" r="r" b="b"/>
              <a:pathLst>
                <a:path w="8288" h="13946" extrusionOk="0">
                  <a:moveTo>
                    <a:pt x="4089" y="1"/>
                  </a:moveTo>
                  <a:cubicBezTo>
                    <a:pt x="3868" y="1"/>
                    <a:pt x="3696" y="126"/>
                    <a:pt x="3509" y="251"/>
                  </a:cubicBezTo>
                  <a:cubicBezTo>
                    <a:pt x="3146" y="493"/>
                    <a:pt x="1210" y="1763"/>
                    <a:pt x="484" y="2247"/>
                  </a:cubicBezTo>
                  <a:cubicBezTo>
                    <a:pt x="0" y="2549"/>
                    <a:pt x="0" y="3033"/>
                    <a:pt x="0" y="3880"/>
                  </a:cubicBezTo>
                  <a:cubicBezTo>
                    <a:pt x="0" y="3880"/>
                    <a:pt x="0" y="9324"/>
                    <a:pt x="0" y="10655"/>
                  </a:cubicBezTo>
                  <a:cubicBezTo>
                    <a:pt x="0" y="11562"/>
                    <a:pt x="424" y="11623"/>
                    <a:pt x="787" y="11925"/>
                  </a:cubicBezTo>
                  <a:cubicBezTo>
                    <a:pt x="1150" y="12288"/>
                    <a:pt x="2662" y="13195"/>
                    <a:pt x="3448" y="13740"/>
                  </a:cubicBezTo>
                  <a:cubicBezTo>
                    <a:pt x="3670" y="13888"/>
                    <a:pt x="3881" y="13945"/>
                    <a:pt x="4079" y="13945"/>
                  </a:cubicBezTo>
                  <a:cubicBezTo>
                    <a:pt x="4367" y="13945"/>
                    <a:pt x="4624" y="13823"/>
                    <a:pt x="4840" y="13679"/>
                  </a:cubicBezTo>
                  <a:lnTo>
                    <a:pt x="7683" y="11865"/>
                  </a:lnTo>
                  <a:cubicBezTo>
                    <a:pt x="8287" y="11502"/>
                    <a:pt x="8227" y="11320"/>
                    <a:pt x="8166" y="10655"/>
                  </a:cubicBezTo>
                  <a:cubicBezTo>
                    <a:pt x="8166" y="10050"/>
                    <a:pt x="8227" y="3638"/>
                    <a:pt x="8166" y="3154"/>
                  </a:cubicBezTo>
                  <a:cubicBezTo>
                    <a:pt x="8166" y="2610"/>
                    <a:pt x="8166" y="2549"/>
                    <a:pt x="7925" y="2308"/>
                  </a:cubicBezTo>
                  <a:cubicBezTo>
                    <a:pt x="7622" y="2126"/>
                    <a:pt x="5626" y="1037"/>
                    <a:pt x="4900" y="432"/>
                  </a:cubicBezTo>
                  <a:cubicBezTo>
                    <a:pt x="4549" y="111"/>
                    <a:pt x="4297" y="1"/>
                    <a:pt x="4089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8"/>
            <p:cNvSpPr/>
            <p:nvPr/>
          </p:nvSpPr>
          <p:spPr>
            <a:xfrm>
              <a:off x="997250" y="3003225"/>
              <a:ext cx="207200" cy="346350"/>
            </a:xfrm>
            <a:custGeom>
              <a:avLst/>
              <a:gdLst/>
              <a:ahLst/>
              <a:cxnLst/>
              <a:rect l="l" t="t" r="r" b="b"/>
              <a:pathLst>
                <a:path w="8288" h="13854" extrusionOk="0">
                  <a:moveTo>
                    <a:pt x="4089" y="0"/>
                  </a:moveTo>
                  <a:cubicBezTo>
                    <a:pt x="3868" y="0"/>
                    <a:pt x="3696" y="124"/>
                    <a:pt x="3509" y="280"/>
                  </a:cubicBezTo>
                  <a:cubicBezTo>
                    <a:pt x="3146" y="522"/>
                    <a:pt x="1271" y="1732"/>
                    <a:pt x="484" y="2216"/>
                  </a:cubicBezTo>
                  <a:cubicBezTo>
                    <a:pt x="61" y="2518"/>
                    <a:pt x="0" y="3002"/>
                    <a:pt x="0" y="3849"/>
                  </a:cubicBezTo>
                  <a:cubicBezTo>
                    <a:pt x="0" y="3849"/>
                    <a:pt x="0" y="9233"/>
                    <a:pt x="0" y="10624"/>
                  </a:cubicBezTo>
                  <a:cubicBezTo>
                    <a:pt x="0" y="11531"/>
                    <a:pt x="424" y="11531"/>
                    <a:pt x="787" y="11894"/>
                  </a:cubicBezTo>
                  <a:cubicBezTo>
                    <a:pt x="1150" y="12197"/>
                    <a:pt x="2662" y="13104"/>
                    <a:pt x="3448" y="13648"/>
                  </a:cubicBezTo>
                  <a:cubicBezTo>
                    <a:pt x="3670" y="13796"/>
                    <a:pt x="3881" y="13854"/>
                    <a:pt x="4079" y="13854"/>
                  </a:cubicBezTo>
                  <a:cubicBezTo>
                    <a:pt x="4367" y="13854"/>
                    <a:pt x="4624" y="13731"/>
                    <a:pt x="4840" y="13588"/>
                  </a:cubicBezTo>
                  <a:lnTo>
                    <a:pt x="7683" y="11834"/>
                  </a:lnTo>
                  <a:cubicBezTo>
                    <a:pt x="8287" y="11471"/>
                    <a:pt x="8227" y="11229"/>
                    <a:pt x="8166" y="10624"/>
                  </a:cubicBezTo>
                  <a:cubicBezTo>
                    <a:pt x="8106" y="9959"/>
                    <a:pt x="8227" y="3668"/>
                    <a:pt x="8166" y="3123"/>
                  </a:cubicBezTo>
                  <a:cubicBezTo>
                    <a:pt x="8106" y="2579"/>
                    <a:pt x="8166" y="2518"/>
                    <a:pt x="7864" y="2337"/>
                  </a:cubicBezTo>
                  <a:cubicBezTo>
                    <a:pt x="7622" y="2095"/>
                    <a:pt x="5565" y="1067"/>
                    <a:pt x="4900" y="401"/>
                  </a:cubicBezTo>
                  <a:cubicBezTo>
                    <a:pt x="4549" y="109"/>
                    <a:pt x="4297" y="0"/>
                    <a:pt x="4089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8"/>
            <p:cNvSpPr/>
            <p:nvPr/>
          </p:nvSpPr>
          <p:spPr>
            <a:xfrm>
              <a:off x="997250" y="3004550"/>
              <a:ext cx="205675" cy="344925"/>
            </a:xfrm>
            <a:custGeom>
              <a:avLst/>
              <a:gdLst/>
              <a:ahLst/>
              <a:cxnLst/>
              <a:rect l="l" t="t" r="r" b="b"/>
              <a:pathLst>
                <a:path w="8227" h="13797" extrusionOk="0">
                  <a:moveTo>
                    <a:pt x="4068" y="1"/>
                  </a:moveTo>
                  <a:cubicBezTo>
                    <a:pt x="3857" y="1"/>
                    <a:pt x="3690" y="106"/>
                    <a:pt x="3509" y="227"/>
                  </a:cubicBezTo>
                  <a:cubicBezTo>
                    <a:pt x="3146" y="530"/>
                    <a:pt x="1271" y="1740"/>
                    <a:pt x="545" y="2224"/>
                  </a:cubicBezTo>
                  <a:cubicBezTo>
                    <a:pt x="61" y="2526"/>
                    <a:pt x="0" y="2949"/>
                    <a:pt x="0" y="3796"/>
                  </a:cubicBezTo>
                  <a:lnTo>
                    <a:pt x="0" y="10571"/>
                  </a:lnTo>
                  <a:cubicBezTo>
                    <a:pt x="0" y="11418"/>
                    <a:pt x="424" y="11478"/>
                    <a:pt x="787" y="11781"/>
                  </a:cubicBezTo>
                  <a:cubicBezTo>
                    <a:pt x="1210" y="12144"/>
                    <a:pt x="2662" y="13051"/>
                    <a:pt x="3448" y="13595"/>
                  </a:cubicBezTo>
                  <a:cubicBezTo>
                    <a:pt x="3663" y="13738"/>
                    <a:pt x="3868" y="13797"/>
                    <a:pt x="4059" y="13797"/>
                  </a:cubicBezTo>
                  <a:cubicBezTo>
                    <a:pt x="4355" y="13797"/>
                    <a:pt x="4620" y="13658"/>
                    <a:pt x="4840" y="13474"/>
                  </a:cubicBezTo>
                  <a:lnTo>
                    <a:pt x="7683" y="11720"/>
                  </a:lnTo>
                  <a:cubicBezTo>
                    <a:pt x="8227" y="11357"/>
                    <a:pt x="8166" y="11176"/>
                    <a:pt x="8166" y="10510"/>
                  </a:cubicBezTo>
                  <a:cubicBezTo>
                    <a:pt x="8106" y="9906"/>
                    <a:pt x="8166" y="3615"/>
                    <a:pt x="8166" y="3070"/>
                  </a:cubicBezTo>
                  <a:cubicBezTo>
                    <a:pt x="8106" y="2586"/>
                    <a:pt x="8106" y="2526"/>
                    <a:pt x="7864" y="2284"/>
                  </a:cubicBezTo>
                  <a:cubicBezTo>
                    <a:pt x="7562" y="2103"/>
                    <a:pt x="5565" y="1014"/>
                    <a:pt x="4900" y="409"/>
                  </a:cubicBezTo>
                  <a:cubicBezTo>
                    <a:pt x="4537" y="106"/>
                    <a:pt x="4280" y="1"/>
                    <a:pt x="4068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8"/>
            <p:cNvSpPr/>
            <p:nvPr/>
          </p:nvSpPr>
          <p:spPr>
            <a:xfrm>
              <a:off x="998750" y="3005275"/>
              <a:ext cx="204175" cy="342800"/>
            </a:xfrm>
            <a:custGeom>
              <a:avLst/>
              <a:gdLst/>
              <a:ahLst/>
              <a:cxnLst/>
              <a:rect l="l" t="t" r="r" b="b"/>
              <a:pathLst>
                <a:path w="8167" h="13712" extrusionOk="0">
                  <a:moveTo>
                    <a:pt x="4053" y="0"/>
                  </a:moveTo>
                  <a:cubicBezTo>
                    <a:pt x="3820" y="0"/>
                    <a:pt x="3643" y="130"/>
                    <a:pt x="3449" y="259"/>
                  </a:cubicBezTo>
                  <a:cubicBezTo>
                    <a:pt x="3086" y="501"/>
                    <a:pt x="1211" y="1711"/>
                    <a:pt x="485" y="2195"/>
                  </a:cubicBezTo>
                  <a:cubicBezTo>
                    <a:pt x="61" y="2497"/>
                    <a:pt x="1" y="2981"/>
                    <a:pt x="1" y="3767"/>
                  </a:cubicBezTo>
                  <a:cubicBezTo>
                    <a:pt x="1" y="3767"/>
                    <a:pt x="1" y="9151"/>
                    <a:pt x="1" y="10481"/>
                  </a:cubicBezTo>
                  <a:cubicBezTo>
                    <a:pt x="1" y="11389"/>
                    <a:pt x="424" y="11449"/>
                    <a:pt x="787" y="11752"/>
                  </a:cubicBezTo>
                  <a:cubicBezTo>
                    <a:pt x="1150" y="12054"/>
                    <a:pt x="2602" y="12962"/>
                    <a:pt x="3388" y="13506"/>
                  </a:cubicBezTo>
                  <a:cubicBezTo>
                    <a:pt x="3610" y="13654"/>
                    <a:pt x="3821" y="13711"/>
                    <a:pt x="4019" y="13711"/>
                  </a:cubicBezTo>
                  <a:cubicBezTo>
                    <a:pt x="4307" y="13711"/>
                    <a:pt x="4564" y="13589"/>
                    <a:pt x="4780" y="13445"/>
                  </a:cubicBezTo>
                  <a:lnTo>
                    <a:pt x="7562" y="11691"/>
                  </a:lnTo>
                  <a:cubicBezTo>
                    <a:pt x="8167" y="11328"/>
                    <a:pt x="8106" y="11086"/>
                    <a:pt x="8046" y="10481"/>
                  </a:cubicBezTo>
                  <a:cubicBezTo>
                    <a:pt x="7986" y="9877"/>
                    <a:pt x="8106" y="3586"/>
                    <a:pt x="8046" y="3102"/>
                  </a:cubicBezTo>
                  <a:cubicBezTo>
                    <a:pt x="7986" y="2557"/>
                    <a:pt x="8046" y="2497"/>
                    <a:pt x="7804" y="2315"/>
                  </a:cubicBezTo>
                  <a:cubicBezTo>
                    <a:pt x="7502" y="2074"/>
                    <a:pt x="5505" y="1045"/>
                    <a:pt x="4840" y="380"/>
                  </a:cubicBezTo>
                  <a:cubicBezTo>
                    <a:pt x="4502" y="98"/>
                    <a:pt x="4256" y="0"/>
                    <a:pt x="4053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8"/>
            <p:cNvSpPr/>
            <p:nvPr/>
          </p:nvSpPr>
          <p:spPr>
            <a:xfrm>
              <a:off x="950375" y="2925725"/>
              <a:ext cx="299450" cy="502300"/>
            </a:xfrm>
            <a:custGeom>
              <a:avLst/>
              <a:gdLst/>
              <a:ahLst/>
              <a:cxnLst/>
              <a:rect l="l" t="t" r="r" b="b"/>
              <a:pathLst>
                <a:path w="11978" h="20092" extrusionOk="0">
                  <a:moveTo>
                    <a:pt x="5919" y="0"/>
                  </a:moveTo>
                  <a:cubicBezTo>
                    <a:pt x="5607" y="0"/>
                    <a:pt x="5360" y="170"/>
                    <a:pt x="5081" y="356"/>
                  </a:cubicBezTo>
                  <a:cubicBezTo>
                    <a:pt x="4537" y="719"/>
                    <a:pt x="1815" y="2534"/>
                    <a:pt x="726" y="3259"/>
                  </a:cubicBezTo>
                  <a:cubicBezTo>
                    <a:pt x="61" y="3683"/>
                    <a:pt x="0" y="4348"/>
                    <a:pt x="0" y="5558"/>
                  </a:cubicBezTo>
                  <a:lnTo>
                    <a:pt x="0" y="15357"/>
                  </a:lnTo>
                  <a:cubicBezTo>
                    <a:pt x="0" y="16627"/>
                    <a:pt x="605" y="16748"/>
                    <a:pt x="1150" y="17172"/>
                  </a:cubicBezTo>
                  <a:cubicBezTo>
                    <a:pt x="1694" y="17656"/>
                    <a:pt x="3872" y="18986"/>
                    <a:pt x="5021" y="19773"/>
                  </a:cubicBezTo>
                  <a:cubicBezTo>
                    <a:pt x="5352" y="20002"/>
                    <a:pt x="5651" y="20092"/>
                    <a:pt x="5932" y="20092"/>
                  </a:cubicBezTo>
                  <a:cubicBezTo>
                    <a:pt x="6317" y="20092"/>
                    <a:pt x="6667" y="19922"/>
                    <a:pt x="7017" y="19712"/>
                  </a:cubicBezTo>
                  <a:lnTo>
                    <a:pt x="11130" y="17111"/>
                  </a:lnTo>
                  <a:cubicBezTo>
                    <a:pt x="11977" y="16567"/>
                    <a:pt x="11917" y="16264"/>
                    <a:pt x="11796" y="15357"/>
                  </a:cubicBezTo>
                  <a:cubicBezTo>
                    <a:pt x="11735" y="14450"/>
                    <a:pt x="11917" y="5256"/>
                    <a:pt x="11796" y="4469"/>
                  </a:cubicBezTo>
                  <a:cubicBezTo>
                    <a:pt x="11735" y="3743"/>
                    <a:pt x="11796" y="3622"/>
                    <a:pt x="11433" y="3320"/>
                  </a:cubicBezTo>
                  <a:cubicBezTo>
                    <a:pt x="11009" y="3017"/>
                    <a:pt x="8106" y="1505"/>
                    <a:pt x="7078" y="598"/>
                  </a:cubicBezTo>
                  <a:cubicBezTo>
                    <a:pt x="6575" y="155"/>
                    <a:pt x="6218" y="0"/>
                    <a:pt x="5919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8"/>
            <p:cNvSpPr/>
            <p:nvPr/>
          </p:nvSpPr>
          <p:spPr>
            <a:xfrm>
              <a:off x="995725" y="3193200"/>
              <a:ext cx="167900" cy="137700"/>
            </a:xfrm>
            <a:custGeom>
              <a:avLst/>
              <a:gdLst/>
              <a:ahLst/>
              <a:cxnLst/>
              <a:rect l="l" t="t" r="r" b="b"/>
              <a:pathLst>
                <a:path w="6716" h="5508" extrusionOk="0">
                  <a:moveTo>
                    <a:pt x="3328" y="1"/>
                  </a:moveTo>
                  <a:cubicBezTo>
                    <a:pt x="1453" y="1"/>
                    <a:pt x="1" y="1210"/>
                    <a:pt x="1" y="2723"/>
                  </a:cubicBezTo>
                  <a:cubicBezTo>
                    <a:pt x="1" y="4235"/>
                    <a:pt x="1453" y="5505"/>
                    <a:pt x="3328" y="5505"/>
                  </a:cubicBezTo>
                  <a:cubicBezTo>
                    <a:pt x="3373" y="5506"/>
                    <a:pt x="3418" y="5507"/>
                    <a:pt x="3462" y="5507"/>
                  </a:cubicBezTo>
                  <a:cubicBezTo>
                    <a:pt x="5275" y="5507"/>
                    <a:pt x="6715" y="4319"/>
                    <a:pt x="6715" y="2843"/>
                  </a:cubicBezTo>
                  <a:cubicBezTo>
                    <a:pt x="6715" y="1331"/>
                    <a:pt x="5203" y="61"/>
                    <a:pt x="3328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8"/>
            <p:cNvSpPr/>
            <p:nvPr/>
          </p:nvSpPr>
          <p:spPr>
            <a:xfrm>
              <a:off x="564750" y="2687325"/>
              <a:ext cx="284325" cy="322375"/>
            </a:xfrm>
            <a:custGeom>
              <a:avLst/>
              <a:gdLst/>
              <a:ahLst/>
              <a:cxnLst/>
              <a:rect l="l" t="t" r="r" b="b"/>
              <a:pathLst>
                <a:path w="11373" h="12895" extrusionOk="0">
                  <a:moveTo>
                    <a:pt x="5928" y="1"/>
                  </a:moveTo>
                  <a:cubicBezTo>
                    <a:pt x="5672" y="1"/>
                    <a:pt x="5457" y="101"/>
                    <a:pt x="5203" y="214"/>
                  </a:cubicBezTo>
                  <a:cubicBezTo>
                    <a:pt x="4719" y="456"/>
                    <a:pt x="2118" y="1605"/>
                    <a:pt x="1150" y="2028"/>
                  </a:cubicBezTo>
                  <a:cubicBezTo>
                    <a:pt x="485" y="2331"/>
                    <a:pt x="424" y="2815"/>
                    <a:pt x="364" y="3722"/>
                  </a:cubicBezTo>
                  <a:cubicBezTo>
                    <a:pt x="364" y="3722"/>
                    <a:pt x="122" y="7593"/>
                    <a:pt x="61" y="9045"/>
                  </a:cubicBezTo>
                  <a:cubicBezTo>
                    <a:pt x="1" y="10013"/>
                    <a:pt x="606" y="10073"/>
                    <a:pt x="1089" y="10436"/>
                  </a:cubicBezTo>
                  <a:cubicBezTo>
                    <a:pt x="1573" y="10860"/>
                    <a:pt x="3509" y="11949"/>
                    <a:pt x="4537" y="12614"/>
                  </a:cubicBezTo>
                  <a:cubicBezTo>
                    <a:pt x="4884" y="12816"/>
                    <a:pt x="5203" y="12894"/>
                    <a:pt x="5495" y="12894"/>
                  </a:cubicBezTo>
                  <a:cubicBezTo>
                    <a:pt x="5813" y="12894"/>
                    <a:pt x="6099" y="12801"/>
                    <a:pt x="6352" y="12674"/>
                  </a:cubicBezTo>
                  <a:lnTo>
                    <a:pt x="10284" y="11041"/>
                  </a:lnTo>
                  <a:cubicBezTo>
                    <a:pt x="11070" y="10678"/>
                    <a:pt x="11010" y="10436"/>
                    <a:pt x="10949" y="9771"/>
                  </a:cubicBezTo>
                  <a:cubicBezTo>
                    <a:pt x="10949" y="9106"/>
                    <a:pt x="11373" y="4266"/>
                    <a:pt x="11312" y="3662"/>
                  </a:cubicBezTo>
                  <a:cubicBezTo>
                    <a:pt x="11252" y="3117"/>
                    <a:pt x="11312" y="3057"/>
                    <a:pt x="10949" y="2815"/>
                  </a:cubicBezTo>
                  <a:cubicBezTo>
                    <a:pt x="10647" y="2573"/>
                    <a:pt x="7985" y="1242"/>
                    <a:pt x="7078" y="516"/>
                  </a:cubicBezTo>
                  <a:cubicBezTo>
                    <a:pt x="6563" y="130"/>
                    <a:pt x="6219" y="1"/>
                    <a:pt x="5928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8"/>
            <p:cNvSpPr/>
            <p:nvPr/>
          </p:nvSpPr>
          <p:spPr>
            <a:xfrm>
              <a:off x="566275" y="2687325"/>
              <a:ext cx="281300" cy="321700"/>
            </a:xfrm>
            <a:custGeom>
              <a:avLst/>
              <a:gdLst/>
              <a:ahLst/>
              <a:cxnLst/>
              <a:rect l="l" t="t" r="r" b="b"/>
              <a:pathLst>
                <a:path w="11252" h="12868" extrusionOk="0">
                  <a:moveTo>
                    <a:pt x="5861" y="1"/>
                  </a:moveTo>
                  <a:cubicBezTo>
                    <a:pt x="5611" y="1"/>
                    <a:pt x="5396" y="101"/>
                    <a:pt x="5142" y="214"/>
                  </a:cubicBezTo>
                  <a:cubicBezTo>
                    <a:pt x="4658" y="456"/>
                    <a:pt x="2117" y="1605"/>
                    <a:pt x="1089" y="2089"/>
                  </a:cubicBezTo>
                  <a:cubicBezTo>
                    <a:pt x="484" y="2331"/>
                    <a:pt x="363" y="2875"/>
                    <a:pt x="363" y="3722"/>
                  </a:cubicBezTo>
                  <a:cubicBezTo>
                    <a:pt x="363" y="3722"/>
                    <a:pt x="61" y="7593"/>
                    <a:pt x="0" y="9045"/>
                  </a:cubicBezTo>
                  <a:cubicBezTo>
                    <a:pt x="0" y="9952"/>
                    <a:pt x="545" y="10073"/>
                    <a:pt x="1028" y="10436"/>
                  </a:cubicBezTo>
                  <a:cubicBezTo>
                    <a:pt x="1512" y="10799"/>
                    <a:pt x="3448" y="11949"/>
                    <a:pt x="4476" y="12614"/>
                  </a:cubicBezTo>
                  <a:cubicBezTo>
                    <a:pt x="4792" y="12798"/>
                    <a:pt x="5085" y="12868"/>
                    <a:pt x="5355" y="12868"/>
                  </a:cubicBezTo>
                  <a:cubicBezTo>
                    <a:pt x="5706" y="12868"/>
                    <a:pt x="6018" y="12751"/>
                    <a:pt x="6291" y="12614"/>
                  </a:cubicBezTo>
                  <a:lnTo>
                    <a:pt x="10223" y="10981"/>
                  </a:lnTo>
                  <a:cubicBezTo>
                    <a:pt x="11009" y="10678"/>
                    <a:pt x="10949" y="10436"/>
                    <a:pt x="10888" y="9771"/>
                  </a:cubicBezTo>
                  <a:cubicBezTo>
                    <a:pt x="10828" y="9106"/>
                    <a:pt x="11251" y="4266"/>
                    <a:pt x="11251" y="3722"/>
                  </a:cubicBezTo>
                  <a:cubicBezTo>
                    <a:pt x="11191" y="3117"/>
                    <a:pt x="11251" y="3057"/>
                    <a:pt x="10888" y="2815"/>
                  </a:cubicBezTo>
                  <a:cubicBezTo>
                    <a:pt x="10525" y="2573"/>
                    <a:pt x="7924" y="1242"/>
                    <a:pt x="6956" y="516"/>
                  </a:cubicBezTo>
                  <a:cubicBezTo>
                    <a:pt x="6474" y="130"/>
                    <a:pt x="6145" y="1"/>
                    <a:pt x="5861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8"/>
            <p:cNvSpPr/>
            <p:nvPr/>
          </p:nvSpPr>
          <p:spPr>
            <a:xfrm>
              <a:off x="566275" y="2688300"/>
              <a:ext cx="281300" cy="319875"/>
            </a:xfrm>
            <a:custGeom>
              <a:avLst/>
              <a:gdLst/>
              <a:ahLst/>
              <a:cxnLst/>
              <a:rect l="l" t="t" r="r" b="b"/>
              <a:pathLst>
                <a:path w="11252" h="12795" extrusionOk="0">
                  <a:moveTo>
                    <a:pt x="5889" y="0"/>
                  </a:moveTo>
                  <a:cubicBezTo>
                    <a:pt x="5627" y="0"/>
                    <a:pt x="5406" y="118"/>
                    <a:pt x="5142" y="235"/>
                  </a:cubicBezTo>
                  <a:cubicBezTo>
                    <a:pt x="4658" y="477"/>
                    <a:pt x="2117" y="1566"/>
                    <a:pt x="1089" y="2050"/>
                  </a:cubicBezTo>
                  <a:cubicBezTo>
                    <a:pt x="484" y="2352"/>
                    <a:pt x="424" y="2836"/>
                    <a:pt x="363" y="3683"/>
                  </a:cubicBezTo>
                  <a:cubicBezTo>
                    <a:pt x="363" y="3683"/>
                    <a:pt x="121" y="7554"/>
                    <a:pt x="61" y="9006"/>
                  </a:cubicBezTo>
                  <a:cubicBezTo>
                    <a:pt x="0" y="9913"/>
                    <a:pt x="545" y="10034"/>
                    <a:pt x="1028" y="10397"/>
                  </a:cubicBezTo>
                  <a:cubicBezTo>
                    <a:pt x="1512" y="10760"/>
                    <a:pt x="3448" y="11849"/>
                    <a:pt x="4476" y="12514"/>
                  </a:cubicBezTo>
                  <a:cubicBezTo>
                    <a:pt x="4823" y="12717"/>
                    <a:pt x="5142" y="12795"/>
                    <a:pt x="5434" y="12795"/>
                  </a:cubicBezTo>
                  <a:cubicBezTo>
                    <a:pt x="5752" y="12795"/>
                    <a:pt x="6038" y="12701"/>
                    <a:pt x="6291" y="12575"/>
                  </a:cubicBezTo>
                  <a:lnTo>
                    <a:pt x="10162" y="10942"/>
                  </a:lnTo>
                  <a:cubicBezTo>
                    <a:pt x="10949" y="10639"/>
                    <a:pt x="10888" y="10397"/>
                    <a:pt x="10888" y="9732"/>
                  </a:cubicBezTo>
                  <a:cubicBezTo>
                    <a:pt x="10828" y="9006"/>
                    <a:pt x="11251" y="4227"/>
                    <a:pt x="11191" y="3683"/>
                  </a:cubicBezTo>
                  <a:cubicBezTo>
                    <a:pt x="11191" y="3139"/>
                    <a:pt x="11191" y="3018"/>
                    <a:pt x="10888" y="2776"/>
                  </a:cubicBezTo>
                  <a:cubicBezTo>
                    <a:pt x="10525" y="2594"/>
                    <a:pt x="7864" y="1264"/>
                    <a:pt x="6956" y="538"/>
                  </a:cubicBezTo>
                  <a:cubicBezTo>
                    <a:pt x="6489" y="133"/>
                    <a:pt x="6166" y="0"/>
                    <a:pt x="5889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8"/>
            <p:cNvSpPr/>
            <p:nvPr/>
          </p:nvSpPr>
          <p:spPr>
            <a:xfrm>
              <a:off x="566275" y="2688850"/>
              <a:ext cx="281300" cy="318675"/>
            </a:xfrm>
            <a:custGeom>
              <a:avLst/>
              <a:gdLst/>
              <a:ahLst/>
              <a:cxnLst/>
              <a:rect l="l" t="t" r="r" b="b"/>
              <a:pathLst>
                <a:path w="11252" h="12747" extrusionOk="0">
                  <a:moveTo>
                    <a:pt x="5861" y="0"/>
                  </a:moveTo>
                  <a:cubicBezTo>
                    <a:pt x="5611" y="0"/>
                    <a:pt x="5396" y="100"/>
                    <a:pt x="5142" y="213"/>
                  </a:cubicBezTo>
                  <a:cubicBezTo>
                    <a:pt x="4658" y="455"/>
                    <a:pt x="2117" y="1604"/>
                    <a:pt x="1149" y="2028"/>
                  </a:cubicBezTo>
                  <a:cubicBezTo>
                    <a:pt x="484" y="2330"/>
                    <a:pt x="424" y="2814"/>
                    <a:pt x="363" y="3722"/>
                  </a:cubicBezTo>
                  <a:cubicBezTo>
                    <a:pt x="363" y="3722"/>
                    <a:pt x="121" y="7532"/>
                    <a:pt x="61" y="8924"/>
                  </a:cubicBezTo>
                  <a:cubicBezTo>
                    <a:pt x="0" y="9891"/>
                    <a:pt x="605" y="9952"/>
                    <a:pt x="1028" y="10375"/>
                  </a:cubicBezTo>
                  <a:cubicBezTo>
                    <a:pt x="1512" y="10738"/>
                    <a:pt x="3448" y="11827"/>
                    <a:pt x="4476" y="12492"/>
                  </a:cubicBezTo>
                  <a:cubicBezTo>
                    <a:pt x="4792" y="12677"/>
                    <a:pt x="5085" y="12746"/>
                    <a:pt x="5355" y="12746"/>
                  </a:cubicBezTo>
                  <a:cubicBezTo>
                    <a:pt x="5706" y="12746"/>
                    <a:pt x="6018" y="12629"/>
                    <a:pt x="6291" y="12492"/>
                  </a:cubicBezTo>
                  <a:lnTo>
                    <a:pt x="10162" y="10920"/>
                  </a:lnTo>
                  <a:cubicBezTo>
                    <a:pt x="10949" y="10557"/>
                    <a:pt x="10888" y="10315"/>
                    <a:pt x="10828" y="9649"/>
                  </a:cubicBezTo>
                  <a:cubicBezTo>
                    <a:pt x="10828" y="8984"/>
                    <a:pt x="11251" y="4205"/>
                    <a:pt x="11191" y="3661"/>
                  </a:cubicBezTo>
                  <a:cubicBezTo>
                    <a:pt x="11130" y="3117"/>
                    <a:pt x="11191" y="3056"/>
                    <a:pt x="10828" y="2814"/>
                  </a:cubicBezTo>
                  <a:cubicBezTo>
                    <a:pt x="10525" y="2572"/>
                    <a:pt x="7864" y="1242"/>
                    <a:pt x="6956" y="516"/>
                  </a:cubicBezTo>
                  <a:cubicBezTo>
                    <a:pt x="6474" y="129"/>
                    <a:pt x="6145" y="0"/>
                    <a:pt x="5861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8"/>
            <p:cNvSpPr/>
            <p:nvPr/>
          </p:nvSpPr>
          <p:spPr>
            <a:xfrm>
              <a:off x="567775" y="2689625"/>
              <a:ext cx="278275" cy="317650"/>
            </a:xfrm>
            <a:custGeom>
              <a:avLst/>
              <a:gdLst/>
              <a:ahLst/>
              <a:cxnLst/>
              <a:rect l="l" t="t" r="r" b="b"/>
              <a:pathLst>
                <a:path w="11131" h="12706" extrusionOk="0">
                  <a:moveTo>
                    <a:pt x="5860" y="1"/>
                  </a:moveTo>
                  <a:cubicBezTo>
                    <a:pt x="5596" y="1"/>
                    <a:pt x="5384" y="122"/>
                    <a:pt x="5142" y="243"/>
                  </a:cubicBezTo>
                  <a:cubicBezTo>
                    <a:pt x="4598" y="485"/>
                    <a:pt x="2057" y="1573"/>
                    <a:pt x="1089" y="2057"/>
                  </a:cubicBezTo>
                  <a:cubicBezTo>
                    <a:pt x="424" y="2299"/>
                    <a:pt x="364" y="2783"/>
                    <a:pt x="364" y="3691"/>
                  </a:cubicBezTo>
                  <a:cubicBezTo>
                    <a:pt x="364" y="3691"/>
                    <a:pt x="61" y="7501"/>
                    <a:pt x="1" y="8893"/>
                  </a:cubicBezTo>
                  <a:cubicBezTo>
                    <a:pt x="1" y="9800"/>
                    <a:pt x="545" y="9921"/>
                    <a:pt x="1029" y="10284"/>
                  </a:cubicBezTo>
                  <a:cubicBezTo>
                    <a:pt x="1513" y="10647"/>
                    <a:pt x="3388" y="11796"/>
                    <a:pt x="4416" y="12401"/>
                  </a:cubicBezTo>
                  <a:cubicBezTo>
                    <a:pt x="4750" y="12623"/>
                    <a:pt x="5058" y="12705"/>
                    <a:pt x="5341" y="12705"/>
                  </a:cubicBezTo>
                  <a:cubicBezTo>
                    <a:pt x="5673" y="12705"/>
                    <a:pt x="5970" y="12592"/>
                    <a:pt x="6231" y="12461"/>
                  </a:cubicBezTo>
                  <a:lnTo>
                    <a:pt x="10102" y="10828"/>
                  </a:lnTo>
                  <a:cubicBezTo>
                    <a:pt x="10828" y="10526"/>
                    <a:pt x="10828" y="10284"/>
                    <a:pt x="10768" y="9618"/>
                  </a:cubicBezTo>
                  <a:cubicBezTo>
                    <a:pt x="10707" y="8953"/>
                    <a:pt x="11131" y="4235"/>
                    <a:pt x="11131" y="3630"/>
                  </a:cubicBezTo>
                  <a:cubicBezTo>
                    <a:pt x="11070" y="3086"/>
                    <a:pt x="11131" y="3025"/>
                    <a:pt x="10768" y="2783"/>
                  </a:cubicBezTo>
                  <a:cubicBezTo>
                    <a:pt x="10405" y="2541"/>
                    <a:pt x="7804" y="1271"/>
                    <a:pt x="6896" y="485"/>
                  </a:cubicBezTo>
                  <a:cubicBezTo>
                    <a:pt x="6443" y="122"/>
                    <a:pt x="6125" y="1"/>
                    <a:pt x="5860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8"/>
            <p:cNvSpPr/>
            <p:nvPr/>
          </p:nvSpPr>
          <p:spPr>
            <a:xfrm>
              <a:off x="567775" y="2690350"/>
              <a:ext cx="278275" cy="315800"/>
            </a:xfrm>
            <a:custGeom>
              <a:avLst/>
              <a:gdLst/>
              <a:ahLst/>
              <a:cxnLst/>
              <a:rect l="l" t="t" r="r" b="b"/>
              <a:pathLst>
                <a:path w="11131" h="12632" extrusionOk="0">
                  <a:moveTo>
                    <a:pt x="5810" y="1"/>
                  </a:moveTo>
                  <a:cubicBezTo>
                    <a:pt x="5568" y="1"/>
                    <a:pt x="5369" y="101"/>
                    <a:pt x="5142" y="214"/>
                  </a:cubicBezTo>
                  <a:cubicBezTo>
                    <a:pt x="4598" y="456"/>
                    <a:pt x="2057" y="1605"/>
                    <a:pt x="1089" y="2028"/>
                  </a:cubicBezTo>
                  <a:cubicBezTo>
                    <a:pt x="485" y="2331"/>
                    <a:pt x="364" y="2815"/>
                    <a:pt x="364" y="3662"/>
                  </a:cubicBezTo>
                  <a:cubicBezTo>
                    <a:pt x="364" y="3662"/>
                    <a:pt x="122" y="7412"/>
                    <a:pt x="61" y="8864"/>
                  </a:cubicBezTo>
                  <a:cubicBezTo>
                    <a:pt x="1" y="9771"/>
                    <a:pt x="545" y="9892"/>
                    <a:pt x="1029" y="10255"/>
                  </a:cubicBezTo>
                  <a:cubicBezTo>
                    <a:pt x="1513" y="10618"/>
                    <a:pt x="3448" y="11707"/>
                    <a:pt x="4416" y="12372"/>
                  </a:cubicBezTo>
                  <a:cubicBezTo>
                    <a:pt x="4745" y="12563"/>
                    <a:pt x="5048" y="12631"/>
                    <a:pt x="5327" y="12631"/>
                  </a:cubicBezTo>
                  <a:cubicBezTo>
                    <a:pt x="5665" y="12631"/>
                    <a:pt x="5966" y="12532"/>
                    <a:pt x="6231" y="12432"/>
                  </a:cubicBezTo>
                  <a:lnTo>
                    <a:pt x="10042" y="10799"/>
                  </a:lnTo>
                  <a:cubicBezTo>
                    <a:pt x="10828" y="10497"/>
                    <a:pt x="10768" y="10255"/>
                    <a:pt x="10768" y="9589"/>
                  </a:cubicBezTo>
                  <a:cubicBezTo>
                    <a:pt x="10707" y="8924"/>
                    <a:pt x="11131" y="4206"/>
                    <a:pt x="11070" y="3662"/>
                  </a:cubicBezTo>
                  <a:cubicBezTo>
                    <a:pt x="11070" y="3057"/>
                    <a:pt x="11070" y="2996"/>
                    <a:pt x="10768" y="2754"/>
                  </a:cubicBezTo>
                  <a:cubicBezTo>
                    <a:pt x="10405" y="2512"/>
                    <a:pt x="7804" y="1242"/>
                    <a:pt x="6896" y="516"/>
                  </a:cubicBezTo>
                  <a:cubicBezTo>
                    <a:pt x="6414" y="130"/>
                    <a:pt x="6085" y="1"/>
                    <a:pt x="5810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8"/>
            <p:cNvSpPr/>
            <p:nvPr/>
          </p:nvSpPr>
          <p:spPr>
            <a:xfrm>
              <a:off x="569300" y="2691150"/>
              <a:ext cx="276750" cy="314600"/>
            </a:xfrm>
            <a:custGeom>
              <a:avLst/>
              <a:gdLst/>
              <a:ahLst/>
              <a:cxnLst/>
              <a:rect l="l" t="t" r="r" b="b"/>
              <a:pathLst>
                <a:path w="11070" h="12584" extrusionOk="0">
                  <a:moveTo>
                    <a:pt x="5799" y="0"/>
                  </a:moveTo>
                  <a:cubicBezTo>
                    <a:pt x="5535" y="0"/>
                    <a:pt x="5323" y="121"/>
                    <a:pt x="5081" y="242"/>
                  </a:cubicBezTo>
                  <a:cubicBezTo>
                    <a:pt x="4537" y="484"/>
                    <a:pt x="2057" y="1573"/>
                    <a:pt x="1028" y="1996"/>
                  </a:cubicBezTo>
                  <a:cubicBezTo>
                    <a:pt x="424" y="2299"/>
                    <a:pt x="363" y="2783"/>
                    <a:pt x="303" y="3630"/>
                  </a:cubicBezTo>
                  <a:cubicBezTo>
                    <a:pt x="303" y="3630"/>
                    <a:pt x="61" y="7380"/>
                    <a:pt x="0" y="8832"/>
                  </a:cubicBezTo>
                  <a:cubicBezTo>
                    <a:pt x="0" y="9739"/>
                    <a:pt x="544" y="9860"/>
                    <a:pt x="968" y="10223"/>
                  </a:cubicBezTo>
                  <a:cubicBezTo>
                    <a:pt x="1452" y="10586"/>
                    <a:pt x="3387" y="11675"/>
                    <a:pt x="4416" y="12279"/>
                  </a:cubicBezTo>
                  <a:cubicBezTo>
                    <a:pt x="4722" y="12502"/>
                    <a:pt x="5015" y="12584"/>
                    <a:pt x="5289" y="12584"/>
                  </a:cubicBezTo>
                  <a:cubicBezTo>
                    <a:pt x="5612" y="12584"/>
                    <a:pt x="5909" y="12471"/>
                    <a:pt x="6170" y="12340"/>
                  </a:cubicBezTo>
                  <a:lnTo>
                    <a:pt x="9981" y="10767"/>
                  </a:lnTo>
                  <a:cubicBezTo>
                    <a:pt x="10767" y="10404"/>
                    <a:pt x="10707" y="10223"/>
                    <a:pt x="10646" y="9557"/>
                  </a:cubicBezTo>
                  <a:cubicBezTo>
                    <a:pt x="10646" y="8892"/>
                    <a:pt x="11070" y="4174"/>
                    <a:pt x="11009" y="3630"/>
                  </a:cubicBezTo>
                  <a:cubicBezTo>
                    <a:pt x="10949" y="3085"/>
                    <a:pt x="11009" y="3025"/>
                    <a:pt x="10646" y="2783"/>
                  </a:cubicBezTo>
                  <a:cubicBezTo>
                    <a:pt x="10344" y="2541"/>
                    <a:pt x="7743" y="1210"/>
                    <a:pt x="6835" y="484"/>
                  </a:cubicBezTo>
                  <a:cubicBezTo>
                    <a:pt x="6382" y="121"/>
                    <a:pt x="6064" y="0"/>
                    <a:pt x="5799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8"/>
            <p:cNvSpPr/>
            <p:nvPr/>
          </p:nvSpPr>
          <p:spPr>
            <a:xfrm>
              <a:off x="569300" y="2691875"/>
              <a:ext cx="275250" cy="312750"/>
            </a:xfrm>
            <a:custGeom>
              <a:avLst/>
              <a:gdLst/>
              <a:ahLst/>
              <a:cxnLst/>
              <a:rect l="l" t="t" r="r" b="b"/>
              <a:pathLst>
                <a:path w="11010" h="12510" extrusionOk="0">
                  <a:moveTo>
                    <a:pt x="5749" y="0"/>
                  </a:moveTo>
                  <a:cubicBezTo>
                    <a:pt x="5507" y="0"/>
                    <a:pt x="5308" y="100"/>
                    <a:pt x="5081" y="213"/>
                  </a:cubicBezTo>
                  <a:cubicBezTo>
                    <a:pt x="4537" y="455"/>
                    <a:pt x="2057" y="1544"/>
                    <a:pt x="1089" y="2028"/>
                  </a:cubicBezTo>
                  <a:cubicBezTo>
                    <a:pt x="424" y="2270"/>
                    <a:pt x="363" y="2754"/>
                    <a:pt x="363" y="3601"/>
                  </a:cubicBezTo>
                  <a:cubicBezTo>
                    <a:pt x="363" y="3601"/>
                    <a:pt x="121" y="7351"/>
                    <a:pt x="61" y="8742"/>
                  </a:cubicBezTo>
                  <a:cubicBezTo>
                    <a:pt x="0" y="9710"/>
                    <a:pt x="544" y="9770"/>
                    <a:pt x="1028" y="10133"/>
                  </a:cubicBezTo>
                  <a:cubicBezTo>
                    <a:pt x="1452" y="10496"/>
                    <a:pt x="3387" y="11585"/>
                    <a:pt x="4416" y="12250"/>
                  </a:cubicBezTo>
                  <a:cubicBezTo>
                    <a:pt x="4717" y="12442"/>
                    <a:pt x="5005" y="12510"/>
                    <a:pt x="5276" y="12510"/>
                  </a:cubicBezTo>
                  <a:cubicBezTo>
                    <a:pt x="5604" y="12510"/>
                    <a:pt x="5905" y="12410"/>
                    <a:pt x="6170" y="12311"/>
                  </a:cubicBezTo>
                  <a:lnTo>
                    <a:pt x="9981" y="10678"/>
                  </a:lnTo>
                  <a:cubicBezTo>
                    <a:pt x="10707" y="10375"/>
                    <a:pt x="10707" y="10133"/>
                    <a:pt x="10646" y="9468"/>
                  </a:cubicBezTo>
                  <a:cubicBezTo>
                    <a:pt x="10586" y="8803"/>
                    <a:pt x="11009" y="4145"/>
                    <a:pt x="11009" y="3601"/>
                  </a:cubicBezTo>
                  <a:cubicBezTo>
                    <a:pt x="10949" y="3056"/>
                    <a:pt x="11009" y="2996"/>
                    <a:pt x="10646" y="2754"/>
                  </a:cubicBezTo>
                  <a:cubicBezTo>
                    <a:pt x="10283" y="2512"/>
                    <a:pt x="7743" y="1242"/>
                    <a:pt x="6835" y="516"/>
                  </a:cubicBezTo>
                  <a:cubicBezTo>
                    <a:pt x="6353" y="129"/>
                    <a:pt x="6024" y="0"/>
                    <a:pt x="5749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8"/>
            <p:cNvSpPr/>
            <p:nvPr/>
          </p:nvSpPr>
          <p:spPr>
            <a:xfrm>
              <a:off x="569300" y="2692450"/>
              <a:ext cx="275250" cy="311800"/>
            </a:xfrm>
            <a:custGeom>
              <a:avLst/>
              <a:gdLst/>
              <a:ahLst/>
              <a:cxnLst/>
              <a:rect l="l" t="t" r="r" b="b"/>
              <a:pathLst>
                <a:path w="11010" h="12472" extrusionOk="0">
                  <a:moveTo>
                    <a:pt x="5773" y="1"/>
                  </a:moveTo>
                  <a:cubicBezTo>
                    <a:pt x="5520" y="1"/>
                    <a:pt x="5315" y="103"/>
                    <a:pt x="5081" y="190"/>
                  </a:cubicBezTo>
                  <a:cubicBezTo>
                    <a:pt x="4537" y="432"/>
                    <a:pt x="2057" y="1581"/>
                    <a:pt x="1089" y="2005"/>
                  </a:cubicBezTo>
                  <a:cubicBezTo>
                    <a:pt x="484" y="2307"/>
                    <a:pt x="363" y="2731"/>
                    <a:pt x="363" y="3638"/>
                  </a:cubicBezTo>
                  <a:cubicBezTo>
                    <a:pt x="363" y="3638"/>
                    <a:pt x="121" y="7328"/>
                    <a:pt x="61" y="8719"/>
                  </a:cubicBezTo>
                  <a:cubicBezTo>
                    <a:pt x="0" y="9626"/>
                    <a:pt x="544" y="9747"/>
                    <a:pt x="1028" y="10110"/>
                  </a:cubicBezTo>
                  <a:cubicBezTo>
                    <a:pt x="1512" y="10473"/>
                    <a:pt x="3387" y="11562"/>
                    <a:pt x="4416" y="12167"/>
                  </a:cubicBezTo>
                  <a:cubicBezTo>
                    <a:pt x="4722" y="12389"/>
                    <a:pt x="5015" y="12471"/>
                    <a:pt x="5289" y="12471"/>
                  </a:cubicBezTo>
                  <a:cubicBezTo>
                    <a:pt x="5612" y="12471"/>
                    <a:pt x="5909" y="12358"/>
                    <a:pt x="6170" y="12227"/>
                  </a:cubicBezTo>
                  <a:lnTo>
                    <a:pt x="9981" y="10655"/>
                  </a:lnTo>
                  <a:cubicBezTo>
                    <a:pt x="10707" y="10352"/>
                    <a:pt x="10646" y="10110"/>
                    <a:pt x="10646" y="9445"/>
                  </a:cubicBezTo>
                  <a:cubicBezTo>
                    <a:pt x="10586" y="8780"/>
                    <a:pt x="11009" y="4122"/>
                    <a:pt x="10949" y="3578"/>
                  </a:cubicBezTo>
                  <a:cubicBezTo>
                    <a:pt x="10949" y="3033"/>
                    <a:pt x="10949" y="2973"/>
                    <a:pt x="10646" y="2731"/>
                  </a:cubicBezTo>
                  <a:cubicBezTo>
                    <a:pt x="10283" y="2489"/>
                    <a:pt x="7743" y="1219"/>
                    <a:pt x="6835" y="493"/>
                  </a:cubicBezTo>
                  <a:cubicBezTo>
                    <a:pt x="6366" y="117"/>
                    <a:pt x="6043" y="1"/>
                    <a:pt x="5773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8"/>
            <p:cNvSpPr/>
            <p:nvPr/>
          </p:nvSpPr>
          <p:spPr>
            <a:xfrm>
              <a:off x="570800" y="2693375"/>
              <a:ext cx="273750" cy="310275"/>
            </a:xfrm>
            <a:custGeom>
              <a:avLst/>
              <a:gdLst/>
              <a:ahLst/>
              <a:cxnLst/>
              <a:rect l="l" t="t" r="r" b="b"/>
              <a:pathLst>
                <a:path w="10950" h="12411" extrusionOk="0">
                  <a:moveTo>
                    <a:pt x="5689" y="1"/>
                  </a:moveTo>
                  <a:cubicBezTo>
                    <a:pt x="5447" y="1"/>
                    <a:pt x="5248" y="100"/>
                    <a:pt x="5021" y="214"/>
                  </a:cubicBezTo>
                  <a:cubicBezTo>
                    <a:pt x="4477" y="456"/>
                    <a:pt x="1997" y="1544"/>
                    <a:pt x="1029" y="1968"/>
                  </a:cubicBezTo>
                  <a:cubicBezTo>
                    <a:pt x="424" y="2270"/>
                    <a:pt x="364" y="2754"/>
                    <a:pt x="303" y="3601"/>
                  </a:cubicBezTo>
                  <a:cubicBezTo>
                    <a:pt x="303" y="3601"/>
                    <a:pt x="61" y="7291"/>
                    <a:pt x="1" y="8682"/>
                  </a:cubicBezTo>
                  <a:cubicBezTo>
                    <a:pt x="1" y="9589"/>
                    <a:pt x="484" y="9710"/>
                    <a:pt x="968" y="10073"/>
                  </a:cubicBezTo>
                  <a:cubicBezTo>
                    <a:pt x="1452" y="10436"/>
                    <a:pt x="3327" y="11525"/>
                    <a:pt x="4356" y="12130"/>
                  </a:cubicBezTo>
                  <a:cubicBezTo>
                    <a:pt x="4674" y="12332"/>
                    <a:pt x="4978" y="12410"/>
                    <a:pt x="5261" y="12410"/>
                  </a:cubicBezTo>
                  <a:cubicBezTo>
                    <a:pt x="5571" y="12410"/>
                    <a:pt x="5857" y="12317"/>
                    <a:pt x="6110" y="12190"/>
                  </a:cubicBezTo>
                  <a:lnTo>
                    <a:pt x="9860" y="10618"/>
                  </a:lnTo>
                  <a:cubicBezTo>
                    <a:pt x="10647" y="10255"/>
                    <a:pt x="10586" y="10073"/>
                    <a:pt x="10526" y="9408"/>
                  </a:cubicBezTo>
                  <a:cubicBezTo>
                    <a:pt x="10526" y="8743"/>
                    <a:pt x="10949" y="4145"/>
                    <a:pt x="10889" y="3541"/>
                  </a:cubicBezTo>
                  <a:cubicBezTo>
                    <a:pt x="10828" y="2996"/>
                    <a:pt x="10889" y="2936"/>
                    <a:pt x="10526" y="2694"/>
                  </a:cubicBezTo>
                  <a:cubicBezTo>
                    <a:pt x="10223" y="2512"/>
                    <a:pt x="7622" y="1182"/>
                    <a:pt x="6775" y="516"/>
                  </a:cubicBezTo>
                  <a:cubicBezTo>
                    <a:pt x="6293" y="130"/>
                    <a:pt x="5964" y="1"/>
                    <a:pt x="568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8"/>
            <p:cNvSpPr/>
            <p:nvPr/>
          </p:nvSpPr>
          <p:spPr>
            <a:xfrm>
              <a:off x="570800" y="2693375"/>
              <a:ext cx="272225" cy="309600"/>
            </a:xfrm>
            <a:custGeom>
              <a:avLst/>
              <a:gdLst/>
              <a:ahLst/>
              <a:cxnLst/>
              <a:rect l="l" t="t" r="r" b="b"/>
              <a:pathLst>
                <a:path w="10889" h="12384" extrusionOk="0">
                  <a:moveTo>
                    <a:pt x="5689" y="1"/>
                  </a:moveTo>
                  <a:cubicBezTo>
                    <a:pt x="5447" y="1"/>
                    <a:pt x="5248" y="100"/>
                    <a:pt x="5021" y="214"/>
                  </a:cubicBezTo>
                  <a:cubicBezTo>
                    <a:pt x="4477" y="456"/>
                    <a:pt x="1997" y="1544"/>
                    <a:pt x="1089" y="2028"/>
                  </a:cubicBezTo>
                  <a:cubicBezTo>
                    <a:pt x="424" y="2270"/>
                    <a:pt x="364" y="2754"/>
                    <a:pt x="303" y="3601"/>
                  </a:cubicBezTo>
                  <a:cubicBezTo>
                    <a:pt x="303" y="3601"/>
                    <a:pt x="122" y="7291"/>
                    <a:pt x="61" y="8682"/>
                  </a:cubicBezTo>
                  <a:cubicBezTo>
                    <a:pt x="1" y="9589"/>
                    <a:pt x="545" y="9650"/>
                    <a:pt x="968" y="10013"/>
                  </a:cubicBezTo>
                  <a:cubicBezTo>
                    <a:pt x="1452" y="10376"/>
                    <a:pt x="3327" y="11465"/>
                    <a:pt x="4356" y="12130"/>
                  </a:cubicBezTo>
                  <a:cubicBezTo>
                    <a:pt x="4645" y="12314"/>
                    <a:pt x="4924" y="12384"/>
                    <a:pt x="5185" y="12384"/>
                  </a:cubicBezTo>
                  <a:cubicBezTo>
                    <a:pt x="5525" y="12384"/>
                    <a:pt x="5837" y="12267"/>
                    <a:pt x="6110" y="12130"/>
                  </a:cubicBezTo>
                  <a:lnTo>
                    <a:pt x="9860" y="10557"/>
                  </a:lnTo>
                  <a:cubicBezTo>
                    <a:pt x="10586" y="10255"/>
                    <a:pt x="10586" y="10013"/>
                    <a:pt x="10526" y="9347"/>
                  </a:cubicBezTo>
                  <a:cubicBezTo>
                    <a:pt x="10526" y="8743"/>
                    <a:pt x="10889" y="4145"/>
                    <a:pt x="10889" y="3601"/>
                  </a:cubicBezTo>
                  <a:cubicBezTo>
                    <a:pt x="10828" y="3057"/>
                    <a:pt x="10889" y="2996"/>
                    <a:pt x="10526" y="2754"/>
                  </a:cubicBezTo>
                  <a:cubicBezTo>
                    <a:pt x="10223" y="2512"/>
                    <a:pt x="7622" y="1242"/>
                    <a:pt x="6775" y="516"/>
                  </a:cubicBezTo>
                  <a:cubicBezTo>
                    <a:pt x="6293" y="130"/>
                    <a:pt x="5964" y="1"/>
                    <a:pt x="5689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8"/>
            <p:cNvSpPr/>
            <p:nvPr/>
          </p:nvSpPr>
          <p:spPr>
            <a:xfrm>
              <a:off x="570800" y="2694725"/>
              <a:ext cx="272225" cy="307400"/>
            </a:xfrm>
            <a:custGeom>
              <a:avLst/>
              <a:gdLst/>
              <a:ahLst/>
              <a:cxnLst/>
              <a:rect l="l" t="t" r="r" b="b"/>
              <a:pathLst>
                <a:path w="10889" h="12296" extrusionOk="0">
                  <a:moveTo>
                    <a:pt x="5713" y="1"/>
                  </a:moveTo>
                  <a:cubicBezTo>
                    <a:pt x="5460" y="1"/>
                    <a:pt x="5255" y="103"/>
                    <a:pt x="5021" y="220"/>
                  </a:cubicBezTo>
                  <a:cubicBezTo>
                    <a:pt x="4537" y="462"/>
                    <a:pt x="2057" y="1551"/>
                    <a:pt x="1089" y="1974"/>
                  </a:cubicBezTo>
                  <a:cubicBezTo>
                    <a:pt x="484" y="2216"/>
                    <a:pt x="364" y="2700"/>
                    <a:pt x="364" y="3547"/>
                  </a:cubicBezTo>
                  <a:cubicBezTo>
                    <a:pt x="364" y="3547"/>
                    <a:pt x="122" y="7237"/>
                    <a:pt x="61" y="8628"/>
                  </a:cubicBezTo>
                  <a:cubicBezTo>
                    <a:pt x="1" y="9535"/>
                    <a:pt x="545" y="9596"/>
                    <a:pt x="1029" y="9959"/>
                  </a:cubicBezTo>
                  <a:cubicBezTo>
                    <a:pt x="1452" y="10322"/>
                    <a:pt x="3327" y="11411"/>
                    <a:pt x="4356" y="12015"/>
                  </a:cubicBezTo>
                  <a:cubicBezTo>
                    <a:pt x="4674" y="12218"/>
                    <a:pt x="4978" y="12296"/>
                    <a:pt x="5261" y="12296"/>
                  </a:cubicBezTo>
                  <a:cubicBezTo>
                    <a:pt x="5571" y="12296"/>
                    <a:pt x="5857" y="12202"/>
                    <a:pt x="6110" y="12076"/>
                  </a:cubicBezTo>
                  <a:lnTo>
                    <a:pt x="9860" y="10503"/>
                  </a:lnTo>
                  <a:cubicBezTo>
                    <a:pt x="10586" y="10201"/>
                    <a:pt x="10526" y="9959"/>
                    <a:pt x="10526" y="9293"/>
                  </a:cubicBezTo>
                  <a:cubicBezTo>
                    <a:pt x="10465" y="8628"/>
                    <a:pt x="10889" y="4091"/>
                    <a:pt x="10828" y="3547"/>
                  </a:cubicBezTo>
                  <a:cubicBezTo>
                    <a:pt x="10828" y="3003"/>
                    <a:pt x="10828" y="2942"/>
                    <a:pt x="10526" y="2700"/>
                  </a:cubicBezTo>
                  <a:cubicBezTo>
                    <a:pt x="10163" y="2458"/>
                    <a:pt x="7622" y="1188"/>
                    <a:pt x="6775" y="462"/>
                  </a:cubicBezTo>
                  <a:cubicBezTo>
                    <a:pt x="6306" y="118"/>
                    <a:pt x="5983" y="1"/>
                    <a:pt x="5713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8"/>
            <p:cNvSpPr/>
            <p:nvPr/>
          </p:nvSpPr>
          <p:spPr>
            <a:xfrm>
              <a:off x="572325" y="2694900"/>
              <a:ext cx="270700" cy="306575"/>
            </a:xfrm>
            <a:custGeom>
              <a:avLst/>
              <a:gdLst/>
              <a:ahLst/>
              <a:cxnLst/>
              <a:rect l="l" t="t" r="r" b="b"/>
              <a:pathLst>
                <a:path w="10828" h="12263" extrusionOk="0">
                  <a:moveTo>
                    <a:pt x="5628" y="0"/>
                  </a:moveTo>
                  <a:cubicBezTo>
                    <a:pt x="5386" y="0"/>
                    <a:pt x="5187" y="100"/>
                    <a:pt x="4960" y="213"/>
                  </a:cubicBezTo>
                  <a:cubicBezTo>
                    <a:pt x="4476" y="455"/>
                    <a:pt x="1996" y="1544"/>
                    <a:pt x="1028" y="1967"/>
                  </a:cubicBezTo>
                  <a:cubicBezTo>
                    <a:pt x="423" y="2270"/>
                    <a:pt x="363" y="2754"/>
                    <a:pt x="303" y="3601"/>
                  </a:cubicBezTo>
                  <a:cubicBezTo>
                    <a:pt x="303" y="3601"/>
                    <a:pt x="61" y="7230"/>
                    <a:pt x="0" y="8561"/>
                  </a:cubicBezTo>
                  <a:cubicBezTo>
                    <a:pt x="0" y="9468"/>
                    <a:pt x="484" y="9589"/>
                    <a:pt x="968" y="9952"/>
                  </a:cubicBezTo>
                  <a:cubicBezTo>
                    <a:pt x="1452" y="10315"/>
                    <a:pt x="3327" y="11343"/>
                    <a:pt x="4295" y="12008"/>
                  </a:cubicBezTo>
                  <a:cubicBezTo>
                    <a:pt x="4584" y="12193"/>
                    <a:pt x="4863" y="12262"/>
                    <a:pt x="5124" y="12262"/>
                  </a:cubicBezTo>
                  <a:cubicBezTo>
                    <a:pt x="5464" y="12262"/>
                    <a:pt x="5776" y="12145"/>
                    <a:pt x="6049" y="12008"/>
                  </a:cubicBezTo>
                  <a:lnTo>
                    <a:pt x="9739" y="10496"/>
                  </a:lnTo>
                  <a:cubicBezTo>
                    <a:pt x="10525" y="10133"/>
                    <a:pt x="10465" y="9952"/>
                    <a:pt x="10404" y="9286"/>
                  </a:cubicBezTo>
                  <a:cubicBezTo>
                    <a:pt x="10404" y="8621"/>
                    <a:pt x="10828" y="4084"/>
                    <a:pt x="10767" y="3540"/>
                  </a:cubicBezTo>
                  <a:cubicBezTo>
                    <a:pt x="10707" y="2996"/>
                    <a:pt x="10767" y="2935"/>
                    <a:pt x="10404" y="2693"/>
                  </a:cubicBezTo>
                  <a:cubicBezTo>
                    <a:pt x="10102" y="2512"/>
                    <a:pt x="7561" y="1241"/>
                    <a:pt x="6714" y="516"/>
                  </a:cubicBezTo>
                  <a:cubicBezTo>
                    <a:pt x="6232" y="129"/>
                    <a:pt x="5903" y="0"/>
                    <a:pt x="5628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8"/>
            <p:cNvSpPr/>
            <p:nvPr/>
          </p:nvSpPr>
          <p:spPr>
            <a:xfrm>
              <a:off x="572325" y="2696250"/>
              <a:ext cx="269200" cy="304375"/>
            </a:xfrm>
            <a:custGeom>
              <a:avLst/>
              <a:gdLst/>
              <a:ahLst/>
              <a:cxnLst/>
              <a:rect l="l" t="t" r="r" b="b"/>
              <a:pathLst>
                <a:path w="10768" h="12175" extrusionOk="0">
                  <a:moveTo>
                    <a:pt x="5645" y="0"/>
                  </a:moveTo>
                  <a:cubicBezTo>
                    <a:pt x="5399" y="0"/>
                    <a:pt x="5194" y="103"/>
                    <a:pt x="4960" y="220"/>
                  </a:cubicBezTo>
                  <a:cubicBezTo>
                    <a:pt x="4476" y="462"/>
                    <a:pt x="1996" y="1490"/>
                    <a:pt x="1028" y="1974"/>
                  </a:cubicBezTo>
                  <a:cubicBezTo>
                    <a:pt x="423" y="2216"/>
                    <a:pt x="363" y="2700"/>
                    <a:pt x="303" y="3547"/>
                  </a:cubicBezTo>
                  <a:cubicBezTo>
                    <a:pt x="303" y="3547"/>
                    <a:pt x="121" y="7115"/>
                    <a:pt x="61" y="8507"/>
                  </a:cubicBezTo>
                  <a:cubicBezTo>
                    <a:pt x="0" y="9414"/>
                    <a:pt x="544" y="9535"/>
                    <a:pt x="968" y="9837"/>
                  </a:cubicBezTo>
                  <a:cubicBezTo>
                    <a:pt x="1452" y="10200"/>
                    <a:pt x="3327" y="11289"/>
                    <a:pt x="4295" y="11894"/>
                  </a:cubicBezTo>
                  <a:cubicBezTo>
                    <a:pt x="4613" y="12096"/>
                    <a:pt x="4917" y="12174"/>
                    <a:pt x="5200" y="12174"/>
                  </a:cubicBezTo>
                  <a:cubicBezTo>
                    <a:pt x="5510" y="12174"/>
                    <a:pt x="5796" y="12081"/>
                    <a:pt x="6049" y="11954"/>
                  </a:cubicBezTo>
                  <a:lnTo>
                    <a:pt x="9739" y="10382"/>
                  </a:lnTo>
                  <a:cubicBezTo>
                    <a:pt x="10465" y="10079"/>
                    <a:pt x="10465" y="9837"/>
                    <a:pt x="10404" y="9232"/>
                  </a:cubicBezTo>
                  <a:cubicBezTo>
                    <a:pt x="10404" y="8567"/>
                    <a:pt x="10767" y="4030"/>
                    <a:pt x="10767" y="3486"/>
                  </a:cubicBezTo>
                  <a:cubicBezTo>
                    <a:pt x="10707" y="2942"/>
                    <a:pt x="10767" y="2881"/>
                    <a:pt x="10404" y="2700"/>
                  </a:cubicBezTo>
                  <a:cubicBezTo>
                    <a:pt x="10102" y="2458"/>
                    <a:pt x="7561" y="1187"/>
                    <a:pt x="6654" y="462"/>
                  </a:cubicBezTo>
                  <a:cubicBezTo>
                    <a:pt x="6216" y="118"/>
                    <a:pt x="5908" y="0"/>
                    <a:pt x="5645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8"/>
            <p:cNvSpPr/>
            <p:nvPr/>
          </p:nvSpPr>
          <p:spPr>
            <a:xfrm>
              <a:off x="572325" y="2696400"/>
              <a:ext cx="269200" cy="303700"/>
            </a:xfrm>
            <a:custGeom>
              <a:avLst/>
              <a:gdLst/>
              <a:ahLst/>
              <a:cxnLst/>
              <a:rect l="l" t="t" r="r" b="b"/>
              <a:pathLst>
                <a:path w="10768" h="12148" extrusionOk="0">
                  <a:moveTo>
                    <a:pt x="5622" y="1"/>
                  </a:moveTo>
                  <a:cubicBezTo>
                    <a:pt x="5386" y="1"/>
                    <a:pt x="5187" y="100"/>
                    <a:pt x="4960" y="214"/>
                  </a:cubicBezTo>
                  <a:cubicBezTo>
                    <a:pt x="4476" y="456"/>
                    <a:pt x="1996" y="1544"/>
                    <a:pt x="1089" y="1968"/>
                  </a:cubicBezTo>
                  <a:cubicBezTo>
                    <a:pt x="484" y="2210"/>
                    <a:pt x="363" y="2694"/>
                    <a:pt x="363" y="3541"/>
                  </a:cubicBezTo>
                  <a:cubicBezTo>
                    <a:pt x="363" y="3541"/>
                    <a:pt x="121" y="7109"/>
                    <a:pt x="61" y="8501"/>
                  </a:cubicBezTo>
                  <a:cubicBezTo>
                    <a:pt x="0" y="9408"/>
                    <a:pt x="544" y="9468"/>
                    <a:pt x="1028" y="9831"/>
                  </a:cubicBezTo>
                  <a:cubicBezTo>
                    <a:pt x="1452" y="10194"/>
                    <a:pt x="3327" y="11283"/>
                    <a:pt x="4295" y="11888"/>
                  </a:cubicBezTo>
                  <a:cubicBezTo>
                    <a:pt x="4596" y="12079"/>
                    <a:pt x="4884" y="12147"/>
                    <a:pt x="5155" y="12147"/>
                  </a:cubicBezTo>
                  <a:cubicBezTo>
                    <a:pt x="5483" y="12147"/>
                    <a:pt x="5784" y="12048"/>
                    <a:pt x="6049" y="11948"/>
                  </a:cubicBezTo>
                  <a:lnTo>
                    <a:pt x="9739" y="10376"/>
                  </a:lnTo>
                  <a:cubicBezTo>
                    <a:pt x="10465" y="10073"/>
                    <a:pt x="10404" y="9831"/>
                    <a:pt x="10404" y="9166"/>
                  </a:cubicBezTo>
                  <a:cubicBezTo>
                    <a:pt x="10344" y="8561"/>
                    <a:pt x="10767" y="4085"/>
                    <a:pt x="10707" y="3541"/>
                  </a:cubicBezTo>
                  <a:cubicBezTo>
                    <a:pt x="10707" y="2996"/>
                    <a:pt x="10707" y="2936"/>
                    <a:pt x="10404" y="2694"/>
                  </a:cubicBezTo>
                  <a:cubicBezTo>
                    <a:pt x="10041" y="2452"/>
                    <a:pt x="7561" y="1181"/>
                    <a:pt x="6654" y="516"/>
                  </a:cubicBezTo>
                  <a:cubicBezTo>
                    <a:pt x="6203" y="130"/>
                    <a:pt x="5890" y="1"/>
                    <a:pt x="5622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8"/>
            <p:cNvSpPr/>
            <p:nvPr/>
          </p:nvSpPr>
          <p:spPr>
            <a:xfrm>
              <a:off x="573825" y="2697750"/>
              <a:ext cx="266175" cy="301350"/>
            </a:xfrm>
            <a:custGeom>
              <a:avLst/>
              <a:gdLst/>
              <a:ahLst/>
              <a:cxnLst/>
              <a:rect l="l" t="t" r="r" b="b"/>
              <a:pathLst>
                <a:path w="10647" h="12054" extrusionOk="0">
                  <a:moveTo>
                    <a:pt x="5585" y="0"/>
                  </a:moveTo>
                  <a:cubicBezTo>
                    <a:pt x="5339" y="0"/>
                    <a:pt x="5134" y="103"/>
                    <a:pt x="4900" y="220"/>
                  </a:cubicBezTo>
                  <a:cubicBezTo>
                    <a:pt x="4416" y="402"/>
                    <a:pt x="1997" y="1490"/>
                    <a:pt x="1029" y="1914"/>
                  </a:cubicBezTo>
                  <a:cubicBezTo>
                    <a:pt x="424" y="2216"/>
                    <a:pt x="363" y="2640"/>
                    <a:pt x="303" y="3487"/>
                  </a:cubicBezTo>
                  <a:cubicBezTo>
                    <a:pt x="303" y="3487"/>
                    <a:pt x="61" y="7055"/>
                    <a:pt x="1" y="8447"/>
                  </a:cubicBezTo>
                  <a:cubicBezTo>
                    <a:pt x="1" y="9293"/>
                    <a:pt x="484" y="9414"/>
                    <a:pt x="968" y="9777"/>
                  </a:cubicBezTo>
                  <a:cubicBezTo>
                    <a:pt x="1392" y="10140"/>
                    <a:pt x="3267" y="11169"/>
                    <a:pt x="4235" y="11774"/>
                  </a:cubicBezTo>
                  <a:cubicBezTo>
                    <a:pt x="4553" y="11976"/>
                    <a:pt x="4857" y="12054"/>
                    <a:pt x="5140" y="12054"/>
                  </a:cubicBezTo>
                  <a:cubicBezTo>
                    <a:pt x="5450" y="12054"/>
                    <a:pt x="5736" y="11960"/>
                    <a:pt x="5989" y="11834"/>
                  </a:cubicBezTo>
                  <a:lnTo>
                    <a:pt x="9679" y="10322"/>
                  </a:lnTo>
                  <a:cubicBezTo>
                    <a:pt x="10405" y="9959"/>
                    <a:pt x="10344" y="9777"/>
                    <a:pt x="10284" y="9112"/>
                  </a:cubicBezTo>
                  <a:cubicBezTo>
                    <a:pt x="10284" y="8447"/>
                    <a:pt x="10647" y="4031"/>
                    <a:pt x="10647" y="3487"/>
                  </a:cubicBezTo>
                  <a:cubicBezTo>
                    <a:pt x="10586" y="2942"/>
                    <a:pt x="10647" y="2882"/>
                    <a:pt x="10284" y="2640"/>
                  </a:cubicBezTo>
                  <a:cubicBezTo>
                    <a:pt x="9981" y="2398"/>
                    <a:pt x="7501" y="1188"/>
                    <a:pt x="6594" y="462"/>
                  </a:cubicBezTo>
                  <a:cubicBezTo>
                    <a:pt x="6156" y="118"/>
                    <a:pt x="5848" y="0"/>
                    <a:pt x="5585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8"/>
            <p:cNvSpPr/>
            <p:nvPr/>
          </p:nvSpPr>
          <p:spPr>
            <a:xfrm>
              <a:off x="573825" y="2697900"/>
              <a:ext cx="266175" cy="300675"/>
            </a:xfrm>
            <a:custGeom>
              <a:avLst/>
              <a:gdLst/>
              <a:ahLst/>
              <a:cxnLst/>
              <a:rect l="l" t="t" r="r" b="b"/>
              <a:pathLst>
                <a:path w="10647" h="12027" extrusionOk="0">
                  <a:moveTo>
                    <a:pt x="5562" y="1"/>
                  </a:moveTo>
                  <a:cubicBezTo>
                    <a:pt x="5326" y="1"/>
                    <a:pt x="5127" y="101"/>
                    <a:pt x="4900" y="214"/>
                  </a:cubicBezTo>
                  <a:cubicBezTo>
                    <a:pt x="4416" y="456"/>
                    <a:pt x="1997" y="1484"/>
                    <a:pt x="1029" y="1968"/>
                  </a:cubicBezTo>
                  <a:cubicBezTo>
                    <a:pt x="424" y="2210"/>
                    <a:pt x="363" y="2694"/>
                    <a:pt x="303" y="3541"/>
                  </a:cubicBezTo>
                  <a:cubicBezTo>
                    <a:pt x="303" y="3541"/>
                    <a:pt x="122" y="7049"/>
                    <a:pt x="61" y="8380"/>
                  </a:cubicBezTo>
                  <a:cubicBezTo>
                    <a:pt x="1" y="9287"/>
                    <a:pt x="545" y="9408"/>
                    <a:pt x="968" y="9771"/>
                  </a:cubicBezTo>
                  <a:cubicBezTo>
                    <a:pt x="1452" y="10074"/>
                    <a:pt x="3267" y="11163"/>
                    <a:pt x="4235" y="11768"/>
                  </a:cubicBezTo>
                  <a:cubicBezTo>
                    <a:pt x="4536" y="11959"/>
                    <a:pt x="4824" y="12027"/>
                    <a:pt x="5095" y="12027"/>
                  </a:cubicBezTo>
                  <a:cubicBezTo>
                    <a:pt x="5423" y="12027"/>
                    <a:pt x="5724" y="11927"/>
                    <a:pt x="5989" y="11828"/>
                  </a:cubicBezTo>
                  <a:lnTo>
                    <a:pt x="9618" y="10255"/>
                  </a:lnTo>
                  <a:cubicBezTo>
                    <a:pt x="10344" y="9953"/>
                    <a:pt x="10344" y="9711"/>
                    <a:pt x="10284" y="9106"/>
                  </a:cubicBezTo>
                  <a:cubicBezTo>
                    <a:pt x="10284" y="8441"/>
                    <a:pt x="10647" y="4025"/>
                    <a:pt x="10647" y="3481"/>
                  </a:cubicBezTo>
                  <a:cubicBezTo>
                    <a:pt x="10586" y="2936"/>
                    <a:pt x="10647" y="2876"/>
                    <a:pt x="10284" y="2634"/>
                  </a:cubicBezTo>
                  <a:cubicBezTo>
                    <a:pt x="9981" y="2452"/>
                    <a:pt x="7441" y="1182"/>
                    <a:pt x="6594" y="517"/>
                  </a:cubicBezTo>
                  <a:cubicBezTo>
                    <a:pt x="6143" y="130"/>
                    <a:pt x="5830" y="1"/>
                    <a:pt x="5562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8"/>
            <p:cNvSpPr/>
            <p:nvPr/>
          </p:nvSpPr>
          <p:spPr>
            <a:xfrm>
              <a:off x="573825" y="2699050"/>
              <a:ext cx="266175" cy="298550"/>
            </a:xfrm>
            <a:custGeom>
              <a:avLst/>
              <a:gdLst/>
              <a:ahLst/>
              <a:cxnLst/>
              <a:rect l="l" t="t" r="r" b="b"/>
              <a:pathLst>
                <a:path w="10647" h="11942" extrusionOk="0">
                  <a:moveTo>
                    <a:pt x="5554" y="0"/>
                  </a:moveTo>
                  <a:cubicBezTo>
                    <a:pt x="5322" y="0"/>
                    <a:pt x="5124" y="84"/>
                    <a:pt x="4900" y="168"/>
                  </a:cubicBezTo>
                  <a:cubicBezTo>
                    <a:pt x="4416" y="410"/>
                    <a:pt x="1997" y="1499"/>
                    <a:pt x="1029" y="1922"/>
                  </a:cubicBezTo>
                  <a:cubicBezTo>
                    <a:pt x="484" y="2164"/>
                    <a:pt x="363" y="2648"/>
                    <a:pt x="363" y="3495"/>
                  </a:cubicBezTo>
                  <a:cubicBezTo>
                    <a:pt x="363" y="3495"/>
                    <a:pt x="122" y="7003"/>
                    <a:pt x="61" y="8334"/>
                  </a:cubicBezTo>
                  <a:cubicBezTo>
                    <a:pt x="1" y="9241"/>
                    <a:pt x="545" y="9302"/>
                    <a:pt x="968" y="9665"/>
                  </a:cubicBezTo>
                  <a:cubicBezTo>
                    <a:pt x="1452" y="10028"/>
                    <a:pt x="3267" y="11056"/>
                    <a:pt x="4235" y="11661"/>
                  </a:cubicBezTo>
                  <a:cubicBezTo>
                    <a:pt x="4553" y="11863"/>
                    <a:pt x="4857" y="11941"/>
                    <a:pt x="5140" y="11941"/>
                  </a:cubicBezTo>
                  <a:cubicBezTo>
                    <a:pt x="5450" y="11941"/>
                    <a:pt x="5736" y="11848"/>
                    <a:pt x="5989" y="11722"/>
                  </a:cubicBezTo>
                  <a:lnTo>
                    <a:pt x="9618" y="10209"/>
                  </a:lnTo>
                  <a:cubicBezTo>
                    <a:pt x="10344" y="9907"/>
                    <a:pt x="10284" y="9665"/>
                    <a:pt x="10284" y="9060"/>
                  </a:cubicBezTo>
                  <a:cubicBezTo>
                    <a:pt x="10223" y="8395"/>
                    <a:pt x="10647" y="3979"/>
                    <a:pt x="10586" y="3435"/>
                  </a:cubicBezTo>
                  <a:cubicBezTo>
                    <a:pt x="10586" y="2890"/>
                    <a:pt x="10586" y="2890"/>
                    <a:pt x="10284" y="2648"/>
                  </a:cubicBezTo>
                  <a:cubicBezTo>
                    <a:pt x="9921" y="2406"/>
                    <a:pt x="7441" y="1136"/>
                    <a:pt x="6594" y="471"/>
                  </a:cubicBezTo>
                  <a:cubicBezTo>
                    <a:pt x="6139" y="113"/>
                    <a:pt x="5824" y="0"/>
                    <a:pt x="5554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8"/>
            <p:cNvSpPr/>
            <p:nvPr/>
          </p:nvSpPr>
          <p:spPr>
            <a:xfrm>
              <a:off x="575350" y="2699250"/>
              <a:ext cx="263150" cy="297825"/>
            </a:xfrm>
            <a:custGeom>
              <a:avLst/>
              <a:gdLst/>
              <a:ahLst/>
              <a:cxnLst/>
              <a:rect l="l" t="t" r="r" b="b"/>
              <a:pathLst>
                <a:path w="10526" h="11913" extrusionOk="0">
                  <a:moveTo>
                    <a:pt x="5524" y="1"/>
                  </a:moveTo>
                  <a:cubicBezTo>
                    <a:pt x="5278" y="1"/>
                    <a:pt x="5073" y="104"/>
                    <a:pt x="4839" y="221"/>
                  </a:cubicBezTo>
                  <a:cubicBezTo>
                    <a:pt x="4355" y="463"/>
                    <a:pt x="1936" y="1491"/>
                    <a:pt x="1028" y="1914"/>
                  </a:cubicBezTo>
                  <a:cubicBezTo>
                    <a:pt x="423" y="2217"/>
                    <a:pt x="363" y="2640"/>
                    <a:pt x="302" y="3487"/>
                  </a:cubicBezTo>
                  <a:cubicBezTo>
                    <a:pt x="302" y="3487"/>
                    <a:pt x="61" y="6995"/>
                    <a:pt x="0" y="8326"/>
                  </a:cubicBezTo>
                  <a:cubicBezTo>
                    <a:pt x="0" y="9233"/>
                    <a:pt x="484" y="9294"/>
                    <a:pt x="968" y="9657"/>
                  </a:cubicBezTo>
                  <a:cubicBezTo>
                    <a:pt x="1391" y="10020"/>
                    <a:pt x="3206" y="11048"/>
                    <a:pt x="4174" y="11653"/>
                  </a:cubicBezTo>
                  <a:cubicBezTo>
                    <a:pt x="4475" y="11845"/>
                    <a:pt x="4763" y="11912"/>
                    <a:pt x="5034" y="11912"/>
                  </a:cubicBezTo>
                  <a:cubicBezTo>
                    <a:pt x="5362" y="11912"/>
                    <a:pt x="5663" y="11813"/>
                    <a:pt x="5928" y="11714"/>
                  </a:cubicBezTo>
                  <a:lnTo>
                    <a:pt x="9557" y="10201"/>
                  </a:lnTo>
                  <a:cubicBezTo>
                    <a:pt x="10283" y="9838"/>
                    <a:pt x="10223" y="9657"/>
                    <a:pt x="10162" y="8992"/>
                  </a:cubicBezTo>
                  <a:cubicBezTo>
                    <a:pt x="10162" y="8387"/>
                    <a:pt x="10525" y="3971"/>
                    <a:pt x="10525" y="3487"/>
                  </a:cubicBezTo>
                  <a:cubicBezTo>
                    <a:pt x="10465" y="2943"/>
                    <a:pt x="10525" y="2882"/>
                    <a:pt x="10162" y="2640"/>
                  </a:cubicBezTo>
                  <a:cubicBezTo>
                    <a:pt x="9860" y="2398"/>
                    <a:pt x="7380" y="1188"/>
                    <a:pt x="6533" y="463"/>
                  </a:cubicBezTo>
                  <a:cubicBezTo>
                    <a:pt x="6095" y="119"/>
                    <a:pt x="5787" y="1"/>
                    <a:pt x="5524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28"/>
            <p:cNvSpPr/>
            <p:nvPr/>
          </p:nvSpPr>
          <p:spPr>
            <a:xfrm>
              <a:off x="575350" y="2700025"/>
              <a:ext cx="263150" cy="296925"/>
            </a:xfrm>
            <a:custGeom>
              <a:avLst/>
              <a:gdLst/>
              <a:ahLst/>
              <a:cxnLst/>
              <a:rect l="l" t="t" r="r" b="b"/>
              <a:pathLst>
                <a:path w="10526" h="11877" extrusionOk="0">
                  <a:moveTo>
                    <a:pt x="5524" y="0"/>
                  </a:moveTo>
                  <a:cubicBezTo>
                    <a:pt x="5278" y="0"/>
                    <a:pt x="5073" y="102"/>
                    <a:pt x="4839" y="190"/>
                  </a:cubicBezTo>
                  <a:cubicBezTo>
                    <a:pt x="4355" y="432"/>
                    <a:pt x="1936" y="1460"/>
                    <a:pt x="1028" y="1944"/>
                  </a:cubicBezTo>
                  <a:cubicBezTo>
                    <a:pt x="423" y="2186"/>
                    <a:pt x="363" y="2670"/>
                    <a:pt x="302" y="3456"/>
                  </a:cubicBezTo>
                  <a:cubicBezTo>
                    <a:pt x="302" y="3456"/>
                    <a:pt x="121" y="6964"/>
                    <a:pt x="61" y="8295"/>
                  </a:cubicBezTo>
                  <a:cubicBezTo>
                    <a:pt x="0" y="9142"/>
                    <a:pt x="544" y="9263"/>
                    <a:pt x="968" y="9626"/>
                  </a:cubicBezTo>
                  <a:cubicBezTo>
                    <a:pt x="1391" y="9928"/>
                    <a:pt x="3206" y="11017"/>
                    <a:pt x="4174" y="11622"/>
                  </a:cubicBezTo>
                  <a:cubicBezTo>
                    <a:pt x="4490" y="11806"/>
                    <a:pt x="4771" y="11876"/>
                    <a:pt x="5028" y="11876"/>
                  </a:cubicBezTo>
                  <a:cubicBezTo>
                    <a:pt x="5362" y="11876"/>
                    <a:pt x="5655" y="11759"/>
                    <a:pt x="5928" y="11622"/>
                  </a:cubicBezTo>
                  <a:lnTo>
                    <a:pt x="9497" y="10110"/>
                  </a:lnTo>
                  <a:cubicBezTo>
                    <a:pt x="10223" y="9807"/>
                    <a:pt x="10223" y="9626"/>
                    <a:pt x="10162" y="8961"/>
                  </a:cubicBezTo>
                  <a:cubicBezTo>
                    <a:pt x="10162" y="8356"/>
                    <a:pt x="10525" y="3940"/>
                    <a:pt x="10465" y="3456"/>
                  </a:cubicBezTo>
                  <a:cubicBezTo>
                    <a:pt x="10465" y="2912"/>
                    <a:pt x="10525" y="2851"/>
                    <a:pt x="10162" y="2609"/>
                  </a:cubicBezTo>
                  <a:cubicBezTo>
                    <a:pt x="9860" y="2428"/>
                    <a:pt x="7380" y="1157"/>
                    <a:pt x="6533" y="492"/>
                  </a:cubicBezTo>
                  <a:cubicBezTo>
                    <a:pt x="6095" y="117"/>
                    <a:pt x="5787" y="0"/>
                    <a:pt x="5524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28"/>
            <p:cNvSpPr/>
            <p:nvPr/>
          </p:nvSpPr>
          <p:spPr>
            <a:xfrm>
              <a:off x="575350" y="2700775"/>
              <a:ext cx="263150" cy="295300"/>
            </a:xfrm>
            <a:custGeom>
              <a:avLst/>
              <a:gdLst/>
              <a:ahLst/>
              <a:cxnLst/>
              <a:rect l="l" t="t" r="r" b="b"/>
              <a:pathLst>
                <a:path w="10526" h="11812" extrusionOk="0">
                  <a:moveTo>
                    <a:pt x="5524" y="0"/>
                  </a:moveTo>
                  <a:cubicBezTo>
                    <a:pt x="5278" y="0"/>
                    <a:pt x="5073" y="103"/>
                    <a:pt x="4839" y="220"/>
                  </a:cubicBezTo>
                  <a:cubicBezTo>
                    <a:pt x="4355" y="462"/>
                    <a:pt x="1996" y="1490"/>
                    <a:pt x="1028" y="1914"/>
                  </a:cubicBezTo>
                  <a:cubicBezTo>
                    <a:pt x="484" y="2156"/>
                    <a:pt x="363" y="2640"/>
                    <a:pt x="363" y="3426"/>
                  </a:cubicBezTo>
                  <a:cubicBezTo>
                    <a:pt x="363" y="3426"/>
                    <a:pt x="121" y="6934"/>
                    <a:pt x="61" y="8265"/>
                  </a:cubicBezTo>
                  <a:cubicBezTo>
                    <a:pt x="0" y="9112"/>
                    <a:pt x="544" y="9233"/>
                    <a:pt x="968" y="9535"/>
                  </a:cubicBezTo>
                  <a:cubicBezTo>
                    <a:pt x="1452" y="9898"/>
                    <a:pt x="3266" y="10927"/>
                    <a:pt x="4234" y="11532"/>
                  </a:cubicBezTo>
                  <a:cubicBezTo>
                    <a:pt x="4552" y="11734"/>
                    <a:pt x="4842" y="11812"/>
                    <a:pt x="5111" y="11812"/>
                  </a:cubicBezTo>
                  <a:cubicBezTo>
                    <a:pt x="5406" y="11812"/>
                    <a:pt x="5675" y="11718"/>
                    <a:pt x="5928" y="11592"/>
                  </a:cubicBezTo>
                  <a:lnTo>
                    <a:pt x="9497" y="10080"/>
                  </a:lnTo>
                  <a:cubicBezTo>
                    <a:pt x="10223" y="9777"/>
                    <a:pt x="10162" y="9535"/>
                    <a:pt x="10162" y="8931"/>
                  </a:cubicBezTo>
                  <a:cubicBezTo>
                    <a:pt x="10102" y="8265"/>
                    <a:pt x="10525" y="3970"/>
                    <a:pt x="10465" y="3426"/>
                  </a:cubicBezTo>
                  <a:cubicBezTo>
                    <a:pt x="10465" y="2882"/>
                    <a:pt x="10465" y="2821"/>
                    <a:pt x="10162" y="2640"/>
                  </a:cubicBezTo>
                  <a:cubicBezTo>
                    <a:pt x="9799" y="2398"/>
                    <a:pt x="7380" y="1188"/>
                    <a:pt x="6533" y="462"/>
                  </a:cubicBezTo>
                  <a:cubicBezTo>
                    <a:pt x="6095" y="118"/>
                    <a:pt x="5787" y="0"/>
                    <a:pt x="5524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8"/>
            <p:cNvSpPr/>
            <p:nvPr/>
          </p:nvSpPr>
          <p:spPr>
            <a:xfrm>
              <a:off x="576850" y="2700925"/>
              <a:ext cx="260125" cy="294500"/>
            </a:xfrm>
            <a:custGeom>
              <a:avLst/>
              <a:gdLst/>
              <a:ahLst/>
              <a:cxnLst/>
              <a:rect l="l" t="t" r="r" b="b"/>
              <a:pathLst>
                <a:path w="10405" h="11780" extrusionOk="0">
                  <a:moveTo>
                    <a:pt x="5441" y="1"/>
                  </a:moveTo>
                  <a:cubicBezTo>
                    <a:pt x="5205" y="1"/>
                    <a:pt x="5006" y="101"/>
                    <a:pt x="4779" y="214"/>
                  </a:cubicBezTo>
                  <a:cubicBezTo>
                    <a:pt x="4295" y="456"/>
                    <a:pt x="1936" y="1484"/>
                    <a:pt x="1029" y="1908"/>
                  </a:cubicBezTo>
                  <a:cubicBezTo>
                    <a:pt x="424" y="2210"/>
                    <a:pt x="363" y="2634"/>
                    <a:pt x="303" y="3481"/>
                  </a:cubicBezTo>
                  <a:cubicBezTo>
                    <a:pt x="303" y="3481"/>
                    <a:pt x="61" y="6868"/>
                    <a:pt x="1" y="8199"/>
                  </a:cubicBezTo>
                  <a:cubicBezTo>
                    <a:pt x="1" y="9106"/>
                    <a:pt x="484" y="9166"/>
                    <a:pt x="968" y="9529"/>
                  </a:cubicBezTo>
                  <a:cubicBezTo>
                    <a:pt x="1392" y="9892"/>
                    <a:pt x="3206" y="10921"/>
                    <a:pt x="4174" y="11526"/>
                  </a:cubicBezTo>
                  <a:cubicBezTo>
                    <a:pt x="4464" y="11710"/>
                    <a:pt x="4731" y="11780"/>
                    <a:pt x="4974" y="11780"/>
                  </a:cubicBezTo>
                  <a:cubicBezTo>
                    <a:pt x="5291" y="11780"/>
                    <a:pt x="5568" y="11662"/>
                    <a:pt x="5807" y="11526"/>
                  </a:cubicBezTo>
                  <a:lnTo>
                    <a:pt x="9437" y="10013"/>
                  </a:lnTo>
                  <a:cubicBezTo>
                    <a:pt x="10163" y="9711"/>
                    <a:pt x="10102" y="9529"/>
                    <a:pt x="10042" y="8925"/>
                  </a:cubicBezTo>
                  <a:cubicBezTo>
                    <a:pt x="10042" y="8259"/>
                    <a:pt x="10405" y="3964"/>
                    <a:pt x="10405" y="3420"/>
                  </a:cubicBezTo>
                  <a:cubicBezTo>
                    <a:pt x="10344" y="2936"/>
                    <a:pt x="10405" y="2876"/>
                    <a:pt x="10042" y="2634"/>
                  </a:cubicBezTo>
                  <a:cubicBezTo>
                    <a:pt x="9739" y="2392"/>
                    <a:pt x="7320" y="1182"/>
                    <a:pt x="6473" y="517"/>
                  </a:cubicBezTo>
                  <a:cubicBezTo>
                    <a:pt x="6022" y="130"/>
                    <a:pt x="5709" y="1"/>
                    <a:pt x="5441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8"/>
            <p:cNvSpPr/>
            <p:nvPr/>
          </p:nvSpPr>
          <p:spPr>
            <a:xfrm>
              <a:off x="576850" y="2702275"/>
              <a:ext cx="260125" cy="292300"/>
            </a:xfrm>
            <a:custGeom>
              <a:avLst/>
              <a:gdLst/>
              <a:ahLst/>
              <a:cxnLst/>
              <a:rect l="l" t="t" r="r" b="b"/>
              <a:pathLst>
                <a:path w="10405" h="11692" extrusionOk="0">
                  <a:moveTo>
                    <a:pt x="5464" y="1"/>
                  </a:moveTo>
                  <a:cubicBezTo>
                    <a:pt x="5218" y="1"/>
                    <a:pt x="5013" y="104"/>
                    <a:pt x="4779" y="221"/>
                  </a:cubicBezTo>
                  <a:cubicBezTo>
                    <a:pt x="4295" y="402"/>
                    <a:pt x="1936" y="1491"/>
                    <a:pt x="1029" y="1914"/>
                  </a:cubicBezTo>
                  <a:cubicBezTo>
                    <a:pt x="424" y="2156"/>
                    <a:pt x="363" y="2580"/>
                    <a:pt x="303" y="3427"/>
                  </a:cubicBezTo>
                  <a:cubicBezTo>
                    <a:pt x="303" y="3427"/>
                    <a:pt x="122" y="6814"/>
                    <a:pt x="61" y="8145"/>
                  </a:cubicBezTo>
                  <a:cubicBezTo>
                    <a:pt x="1" y="9052"/>
                    <a:pt x="484" y="9112"/>
                    <a:pt x="968" y="9475"/>
                  </a:cubicBezTo>
                  <a:cubicBezTo>
                    <a:pt x="1392" y="9778"/>
                    <a:pt x="3206" y="10806"/>
                    <a:pt x="4174" y="11411"/>
                  </a:cubicBezTo>
                  <a:cubicBezTo>
                    <a:pt x="4492" y="11613"/>
                    <a:pt x="4782" y="11691"/>
                    <a:pt x="5045" y="11691"/>
                  </a:cubicBezTo>
                  <a:cubicBezTo>
                    <a:pt x="5332" y="11691"/>
                    <a:pt x="5586" y="11598"/>
                    <a:pt x="5807" y="11472"/>
                  </a:cubicBezTo>
                  <a:lnTo>
                    <a:pt x="9437" y="9959"/>
                  </a:lnTo>
                  <a:cubicBezTo>
                    <a:pt x="10102" y="9657"/>
                    <a:pt x="10102" y="9475"/>
                    <a:pt x="10042" y="8810"/>
                  </a:cubicBezTo>
                  <a:cubicBezTo>
                    <a:pt x="10042" y="8205"/>
                    <a:pt x="10405" y="3910"/>
                    <a:pt x="10344" y="3366"/>
                  </a:cubicBezTo>
                  <a:cubicBezTo>
                    <a:pt x="10344" y="2882"/>
                    <a:pt x="10344" y="2822"/>
                    <a:pt x="10042" y="2580"/>
                  </a:cubicBezTo>
                  <a:cubicBezTo>
                    <a:pt x="9739" y="2398"/>
                    <a:pt x="7320" y="1128"/>
                    <a:pt x="6473" y="463"/>
                  </a:cubicBezTo>
                  <a:cubicBezTo>
                    <a:pt x="6035" y="119"/>
                    <a:pt x="5727" y="1"/>
                    <a:pt x="5464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8"/>
            <p:cNvSpPr/>
            <p:nvPr/>
          </p:nvSpPr>
          <p:spPr>
            <a:xfrm>
              <a:off x="576850" y="2702450"/>
              <a:ext cx="260125" cy="291600"/>
            </a:xfrm>
            <a:custGeom>
              <a:avLst/>
              <a:gdLst/>
              <a:ahLst/>
              <a:cxnLst/>
              <a:rect l="l" t="t" r="r" b="b"/>
              <a:pathLst>
                <a:path w="10405" h="11664" extrusionOk="0">
                  <a:moveTo>
                    <a:pt x="5441" y="0"/>
                  </a:moveTo>
                  <a:cubicBezTo>
                    <a:pt x="5205" y="0"/>
                    <a:pt x="5006" y="100"/>
                    <a:pt x="4779" y="214"/>
                  </a:cubicBezTo>
                  <a:cubicBezTo>
                    <a:pt x="4295" y="456"/>
                    <a:pt x="1936" y="1484"/>
                    <a:pt x="1029" y="1907"/>
                  </a:cubicBezTo>
                  <a:cubicBezTo>
                    <a:pt x="484" y="2149"/>
                    <a:pt x="363" y="2633"/>
                    <a:pt x="363" y="3420"/>
                  </a:cubicBezTo>
                  <a:cubicBezTo>
                    <a:pt x="363" y="3420"/>
                    <a:pt x="122" y="6807"/>
                    <a:pt x="61" y="8138"/>
                  </a:cubicBezTo>
                  <a:cubicBezTo>
                    <a:pt x="1" y="8984"/>
                    <a:pt x="545" y="9105"/>
                    <a:pt x="968" y="9408"/>
                  </a:cubicBezTo>
                  <a:cubicBezTo>
                    <a:pt x="1392" y="9771"/>
                    <a:pt x="3206" y="10799"/>
                    <a:pt x="4174" y="11404"/>
                  </a:cubicBezTo>
                  <a:cubicBezTo>
                    <a:pt x="4475" y="11596"/>
                    <a:pt x="4751" y="11663"/>
                    <a:pt x="5003" y="11663"/>
                  </a:cubicBezTo>
                  <a:cubicBezTo>
                    <a:pt x="5307" y="11663"/>
                    <a:pt x="5576" y="11564"/>
                    <a:pt x="5807" y="11465"/>
                  </a:cubicBezTo>
                  <a:lnTo>
                    <a:pt x="9376" y="9952"/>
                  </a:lnTo>
                  <a:cubicBezTo>
                    <a:pt x="10102" y="9650"/>
                    <a:pt x="10042" y="9408"/>
                    <a:pt x="10042" y="8803"/>
                  </a:cubicBezTo>
                  <a:cubicBezTo>
                    <a:pt x="9981" y="8198"/>
                    <a:pt x="10405" y="3903"/>
                    <a:pt x="10344" y="3420"/>
                  </a:cubicBezTo>
                  <a:cubicBezTo>
                    <a:pt x="10284" y="2875"/>
                    <a:pt x="10344" y="2815"/>
                    <a:pt x="10042" y="2573"/>
                  </a:cubicBezTo>
                  <a:cubicBezTo>
                    <a:pt x="9739" y="2391"/>
                    <a:pt x="7259" y="1181"/>
                    <a:pt x="6473" y="516"/>
                  </a:cubicBezTo>
                  <a:cubicBezTo>
                    <a:pt x="6022" y="130"/>
                    <a:pt x="5709" y="0"/>
                    <a:pt x="5441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8"/>
            <p:cNvSpPr/>
            <p:nvPr/>
          </p:nvSpPr>
          <p:spPr>
            <a:xfrm>
              <a:off x="578375" y="2703800"/>
              <a:ext cx="257100" cy="289250"/>
            </a:xfrm>
            <a:custGeom>
              <a:avLst/>
              <a:gdLst/>
              <a:ahLst/>
              <a:cxnLst/>
              <a:rect l="l" t="t" r="r" b="b"/>
              <a:pathLst>
                <a:path w="10284" h="11570" extrusionOk="0">
                  <a:moveTo>
                    <a:pt x="5396" y="0"/>
                  </a:moveTo>
                  <a:cubicBezTo>
                    <a:pt x="5157" y="0"/>
                    <a:pt x="4952" y="103"/>
                    <a:pt x="4718" y="220"/>
                  </a:cubicBezTo>
                  <a:cubicBezTo>
                    <a:pt x="4234" y="402"/>
                    <a:pt x="1936" y="1430"/>
                    <a:pt x="968" y="1853"/>
                  </a:cubicBezTo>
                  <a:cubicBezTo>
                    <a:pt x="423" y="2095"/>
                    <a:pt x="363" y="2579"/>
                    <a:pt x="302" y="3366"/>
                  </a:cubicBezTo>
                  <a:cubicBezTo>
                    <a:pt x="302" y="3366"/>
                    <a:pt x="61" y="6753"/>
                    <a:pt x="0" y="8084"/>
                  </a:cubicBezTo>
                  <a:cubicBezTo>
                    <a:pt x="0" y="8930"/>
                    <a:pt x="484" y="8991"/>
                    <a:pt x="907" y="9354"/>
                  </a:cubicBezTo>
                  <a:cubicBezTo>
                    <a:pt x="1391" y="9717"/>
                    <a:pt x="3145" y="10745"/>
                    <a:pt x="4113" y="11290"/>
                  </a:cubicBezTo>
                  <a:cubicBezTo>
                    <a:pt x="4431" y="11492"/>
                    <a:pt x="4721" y="11570"/>
                    <a:pt x="4984" y="11570"/>
                  </a:cubicBezTo>
                  <a:cubicBezTo>
                    <a:pt x="5271" y="11570"/>
                    <a:pt x="5525" y="11476"/>
                    <a:pt x="5746" y="11350"/>
                  </a:cubicBezTo>
                  <a:lnTo>
                    <a:pt x="9315" y="9838"/>
                  </a:lnTo>
                  <a:cubicBezTo>
                    <a:pt x="10041" y="9596"/>
                    <a:pt x="9981" y="9354"/>
                    <a:pt x="9920" y="8749"/>
                  </a:cubicBezTo>
                  <a:cubicBezTo>
                    <a:pt x="9920" y="8084"/>
                    <a:pt x="10283" y="3849"/>
                    <a:pt x="10283" y="3366"/>
                  </a:cubicBezTo>
                  <a:cubicBezTo>
                    <a:pt x="10223" y="2821"/>
                    <a:pt x="10283" y="2761"/>
                    <a:pt x="9920" y="2579"/>
                  </a:cubicBezTo>
                  <a:cubicBezTo>
                    <a:pt x="9618" y="2337"/>
                    <a:pt x="7198" y="1127"/>
                    <a:pt x="6351" y="462"/>
                  </a:cubicBezTo>
                  <a:cubicBezTo>
                    <a:pt x="5945" y="118"/>
                    <a:pt x="5652" y="0"/>
                    <a:pt x="5396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8"/>
            <p:cNvSpPr/>
            <p:nvPr/>
          </p:nvSpPr>
          <p:spPr>
            <a:xfrm>
              <a:off x="578375" y="2703800"/>
              <a:ext cx="257100" cy="288725"/>
            </a:xfrm>
            <a:custGeom>
              <a:avLst/>
              <a:gdLst/>
              <a:ahLst/>
              <a:cxnLst/>
              <a:rect l="l" t="t" r="r" b="b"/>
              <a:pathLst>
                <a:path w="10284" h="11549" extrusionOk="0">
                  <a:moveTo>
                    <a:pt x="5396" y="0"/>
                  </a:moveTo>
                  <a:cubicBezTo>
                    <a:pt x="5157" y="0"/>
                    <a:pt x="4952" y="103"/>
                    <a:pt x="4718" y="220"/>
                  </a:cubicBezTo>
                  <a:cubicBezTo>
                    <a:pt x="4234" y="462"/>
                    <a:pt x="1936" y="1490"/>
                    <a:pt x="1028" y="1853"/>
                  </a:cubicBezTo>
                  <a:cubicBezTo>
                    <a:pt x="423" y="2156"/>
                    <a:pt x="363" y="2579"/>
                    <a:pt x="302" y="3426"/>
                  </a:cubicBezTo>
                  <a:cubicBezTo>
                    <a:pt x="302" y="3426"/>
                    <a:pt x="121" y="6753"/>
                    <a:pt x="61" y="8084"/>
                  </a:cubicBezTo>
                  <a:cubicBezTo>
                    <a:pt x="0" y="8930"/>
                    <a:pt x="484" y="8991"/>
                    <a:pt x="968" y="9354"/>
                  </a:cubicBezTo>
                  <a:cubicBezTo>
                    <a:pt x="1391" y="9656"/>
                    <a:pt x="3145" y="10685"/>
                    <a:pt x="4113" y="11290"/>
                  </a:cubicBezTo>
                  <a:cubicBezTo>
                    <a:pt x="4414" y="11481"/>
                    <a:pt x="4690" y="11549"/>
                    <a:pt x="4942" y="11549"/>
                  </a:cubicBezTo>
                  <a:cubicBezTo>
                    <a:pt x="5246" y="11549"/>
                    <a:pt x="5515" y="11449"/>
                    <a:pt x="5746" y="11350"/>
                  </a:cubicBezTo>
                  <a:lnTo>
                    <a:pt x="9315" y="9838"/>
                  </a:lnTo>
                  <a:cubicBezTo>
                    <a:pt x="9981" y="9535"/>
                    <a:pt x="9981" y="9354"/>
                    <a:pt x="9920" y="8749"/>
                  </a:cubicBezTo>
                  <a:cubicBezTo>
                    <a:pt x="9920" y="8084"/>
                    <a:pt x="10283" y="3910"/>
                    <a:pt x="10223" y="3366"/>
                  </a:cubicBezTo>
                  <a:cubicBezTo>
                    <a:pt x="10223" y="2882"/>
                    <a:pt x="10223" y="2821"/>
                    <a:pt x="9920" y="2579"/>
                  </a:cubicBezTo>
                  <a:cubicBezTo>
                    <a:pt x="9618" y="2337"/>
                    <a:pt x="7198" y="1188"/>
                    <a:pt x="6351" y="462"/>
                  </a:cubicBezTo>
                  <a:cubicBezTo>
                    <a:pt x="5945" y="118"/>
                    <a:pt x="5652" y="0"/>
                    <a:pt x="5396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8"/>
            <p:cNvSpPr/>
            <p:nvPr/>
          </p:nvSpPr>
          <p:spPr>
            <a:xfrm>
              <a:off x="578375" y="2705100"/>
              <a:ext cx="257100" cy="286675"/>
            </a:xfrm>
            <a:custGeom>
              <a:avLst/>
              <a:gdLst/>
              <a:ahLst/>
              <a:cxnLst/>
              <a:rect l="l" t="t" r="r" b="b"/>
              <a:pathLst>
                <a:path w="10284" h="11467" extrusionOk="0">
                  <a:moveTo>
                    <a:pt x="5366" y="0"/>
                  </a:moveTo>
                  <a:cubicBezTo>
                    <a:pt x="5140" y="0"/>
                    <a:pt x="4942" y="84"/>
                    <a:pt x="4718" y="168"/>
                  </a:cubicBezTo>
                  <a:cubicBezTo>
                    <a:pt x="4234" y="410"/>
                    <a:pt x="1936" y="1438"/>
                    <a:pt x="1028" y="1862"/>
                  </a:cubicBezTo>
                  <a:cubicBezTo>
                    <a:pt x="423" y="2104"/>
                    <a:pt x="363" y="2588"/>
                    <a:pt x="363" y="3374"/>
                  </a:cubicBezTo>
                  <a:cubicBezTo>
                    <a:pt x="363" y="3374"/>
                    <a:pt x="121" y="6701"/>
                    <a:pt x="61" y="7971"/>
                  </a:cubicBezTo>
                  <a:cubicBezTo>
                    <a:pt x="0" y="8818"/>
                    <a:pt x="544" y="8939"/>
                    <a:pt x="968" y="9302"/>
                  </a:cubicBezTo>
                  <a:cubicBezTo>
                    <a:pt x="1391" y="9604"/>
                    <a:pt x="3145" y="10633"/>
                    <a:pt x="4113" y="11238"/>
                  </a:cubicBezTo>
                  <a:cubicBezTo>
                    <a:pt x="4414" y="11401"/>
                    <a:pt x="4689" y="11467"/>
                    <a:pt x="4940" y="11467"/>
                  </a:cubicBezTo>
                  <a:cubicBezTo>
                    <a:pt x="5246" y="11467"/>
                    <a:pt x="5514" y="11370"/>
                    <a:pt x="5746" y="11238"/>
                  </a:cubicBezTo>
                  <a:lnTo>
                    <a:pt x="9255" y="9786"/>
                  </a:lnTo>
                  <a:cubicBezTo>
                    <a:pt x="9981" y="9483"/>
                    <a:pt x="9920" y="9241"/>
                    <a:pt x="9920" y="8637"/>
                  </a:cubicBezTo>
                  <a:cubicBezTo>
                    <a:pt x="9860" y="8032"/>
                    <a:pt x="10283" y="3858"/>
                    <a:pt x="10223" y="3314"/>
                  </a:cubicBezTo>
                  <a:cubicBezTo>
                    <a:pt x="10162" y="2830"/>
                    <a:pt x="10223" y="2769"/>
                    <a:pt x="9920" y="2527"/>
                  </a:cubicBezTo>
                  <a:cubicBezTo>
                    <a:pt x="9618" y="2346"/>
                    <a:pt x="7198" y="1136"/>
                    <a:pt x="6351" y="471"/>
                  </a:cubicBezTo>
                  <a:cubicBezTo>
                    <a:pt x="5929" y="113"/>
                    <a:pt x="5629" y="0"/>
                    <a:pt x="5366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8"/>
            <p:cNvSpPr/>
            <p:nvPr/>
          </p:nvSpPr>
          <p:spPr>
            <a:xfrm>
              <a:off x="579875" y="2705300"/>
              <a:ext cx="254075" cy="285725"/>
            </a:xfrm>
            <a:custGeom>
              <a:avLst/>
              <a:gdLst/>
              <a:ahLst/>
              <a:cxnLst/>
              <a:rect l="l" t="t" r="r" b="b"/>
              <a:pathLst>
                <a:path w="10163" h="11429" extrusionOk="0">
                  <a:moveTo>
                    <a:pt x="5336" y="1"/>
                  </a:moveTo>
                  <a:cubicBezTo>
                    <a:pt x="5097" y="1"/>
                    <a:pt x="4892" y="104"/>
                    <a:pt x="4658" y="221"/>
                  </a:cubicBezTo>
                  <a:cubicBezTo>
                    <a:pt x="4174" y="463"/>
                    <a:pt x="1876" y="1430"/>
                    <a:pt x="968" y="1854"/>
                  </a:cubicBezTo>
                  <a:cubicBezTo>
                    <a:pt x="424" y="2096"/>
                    <a:pt x="363" y="2580"/>
                    <a:pt x="303" y="3366"/>
                  </a:cubicBezTo>
                  <a:cubicBezTo>
                    <a:pt x="303" y="3366"/>
                    <a:pt x="61" y="6693"/>
                    <a:pt x="1" y="7963"/>
                  </a:cubicBezTo>
                  <a:cubicBezTo>
                    <a:pt x="1" y="8810"/>
                    <a:pt x="484" y="8931"/>
                    <a:pt x="908" y="9233"/>
                  </a:cubicBezTo>
                  <a:cubicBezTo>
                    <a:pt x="1331" y="9596"/>
                    <a:pt x="3146" y="10564"/>
                    <a:pt x="4053" y="11169"/>
                  </a:cubicBezTo>
                  <a:cubicBezTo>
                    <a:pt x="4354" y="11361"/>
                    <a:pt x="4630" y="11428"/>
                    <a:pt x="4882" y="11428"/>
                  </a:cubicBezTo>
                  <a:cubicBezTo>
                    <a:pt x="5186" y="11428"/>
                    <a:pt x="5455" y="11329"/>
                    <a:pt x="5686" y="11230"/>
                  </a:cubicBezTo>
                  <a:lnTo>
                    <a:pt x="9195" y="9717"/>
                  </a:lnTo>
                  <a:cubicBezTo>
                    <a:pt x="9921" y="9475"/>
                    <a:pt x="9860" y="9233"/>
                    <a:pt x="9800" y="8629"/>
                  </a:cubicBezTo>
                  <a:cubicBezTo>
                    <a:pt x="9800" y="8024"/>
                    <a:pt x="10163" y="3850"/>
                    <a:pt x="10163" y="3366"/>
                  </a:cubicBezTo>
                  <a:cubicBezTo>
                    <a:pt x="10102" y="2822"/>
                    <a:pt x="10163" y="2761"/>
                    <a:pt x="9800" y="2580"/>
                  </a:cubicBezTo>
                  <a:cubicBezTo>
                    <a:pt x="9497" y="2338"/>
                    <a:pt x="7138" y="1128"/>
                    <a:pt x="6291" y="463"/>
                  </a:cubicBezTo>
                  <a:cubicBezTo>
                    <a:pt x="5885" y="119"/>
                    <a:pt x="5592" y="1"/>
                    <a:pt x="5336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8"/>
            <p:cNvSpPr/>
            <p:nvPr/>
          </p:nvSpPr>
          <p:spPr>
            <a:xfrm>
              <a:off x="579875" y="2706600"/>
              <a:ext cx="254075" cy="283675"/>
            </a:xfrm>
            <a:custGeom>
              <a:avLst/>
              <a:gdLst/>
              <a:ahLst/>
              <a:cxnLst/>
              <a:rect l="l" t="t" r="r" b="b"/>
              <a:pathLst>
                <a:path w="10163" h="11347" extrusionOk="0">
                  <a:moveTo>
                    <a:pt x="5306" y="1"/>
                  </a:moveTo>
                  <a:cubicBezTo>
                    <a:pt x="5080" y="1"/>
                    <a:pt x="4882" y="85"/>
                    <a:pt x="4658" y="169"/>
                  </a:cubicBezTo>
                  <a:cubicBezTo>
                    <a:pt x="4235" y="411"/>
                    <a:pt x="1876" y="1439"/>
                    <a:pt x="1029" y="1802"/>
                  </a:cubicBezTo>
                  <a:cubicBezTo>
                    <a:pt x="424" y="2104"/>
                    <a:pt x="363" y="2528"/>
                    <a:pt x="303" y="3314"/>
                  </a:cubicBezTo>
                  <a:cubicBezTo>
                    <a:pt x="303" y="3314"/>
                    <a:pt x="121" y="6580"/>
                    <a:pt x="61" y="7911"/>
                  </a:cubicBezTo>
                  <a:cubicBezTo>
                    <a:pt x="1" y="8758"/>
                    <a:pt x="484" y="8818"/>
                    <a:pt x="908" y="9181"/>
                  </a:cubicBezTo>
                  <a:cubicBezTo>
                    <a:pt x="1392" y="9484"/>
                    <a:pt x="3146" y="10512"/>
                    <a:pt x="4053" y="11117"/>
                  </a:cubicBezTo>
                  <a:cubicBezTo>
                    <a:pt x="4354" y="11281"/>
                    <a:pt x="4629" y="11346"/>
                    <a:pt x="4880" y="11346"/>
                  </a:cubicBezTo>
                  <a:cubicBezTo>
                    <a:pt x="5186" y="11346"/>
                    <a:pt x="5454" y="11250"/>
                    <a:pt x="5686" y="11117"/>
                  </a:cubicBezTo>
                  <a:lnTo>
                    <a:pt x="9195" y="9665"/>
                  </a:lnTo>
                  <a:cubicBezTo>
                    <a:pt x="9860" y="9363"/>
                    <a:pt x="9860" y="9181"/>
                    <a:pt x="9800" y="8577"/>
                  </a:cubicBezTo>
                  <a:cubicBezTo>
                    <a:pt x="9800" y="7972"/>
                    <a:pt x="10163" y="3798"/>
                    <a:pt x="10102" y="3314"/>
                  </a:cubicBezTo>
                  <a:cubicBezTo>
                    <a:pt x="10102" y="2770"/>
                    <a:pt x="10102" y="2709"/>
                    <a:pt x="9800" y="2528"/>
                  </a:cubicBezTo>
                  <a:cubicBezTo>
                    <a:pt x="9497" y="2286"/>
                    <a:pt x="7138" y="1136"/>
                    <a:pt x="6291" y="471"/>
                  </a:cubicBezTo>
                  <a:cubicBezTo>
                    <a:pt x="5869" y="114"/>
                    <a:pt x="5569" y="1"/>
                    <a:pt x="5306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8"/>
            <p:cNvSpPr/>
            <p:nvPr/>
          </p:nvSpPr>
          <p:spPr>
            <a:xfrm>
              <a:off x="579875" y="2706825"/>
              <a:ext cx="254075" cy="282675"/>
            </a:xfrm>
            <a:custGeom>
              <a:avLst/>
              <a:gdLst/>
              <a:ahLst/>
              <a:cxnLst/>
              <a:rect l="l" t="t" r="r" b="b"/>
              <a:pathLst>
                <a:path w="10163" h="11307" extrusionOk="0">
                  <a:moveTo>
                    <a:pt x="5336" y="0"/>
                  </a:moveTo>
                  <a:cubicBezTo>
                    <a:pt x="5097" y="0"/>
                    <a:pt x="4892" y="103"/>
                    <a:pt x="4658" y="220"/>
                  </a:cubicBezTo>
                  <a:cubicBezTo>
                    <a:pt x="4235" y="402"/>
                    <a:pt x="1936" y="1430"/>
                    <a:pt x="1029" y="1853"/>
                  </a:cubicBezTo>
                  <a:cubicBezTo>
                    <a:pt x="424" y="2095"/>
                    <a:pt x="363" y="2519"/>
                    <a:pt x="363" y="3305"/>
                  </a:cubicBezTo>
                  <a:cubicBezTo>
                    <a:pt x="363" y="3305"/>
                    <a:pt x="121" y="6571"/>
                    <a:pt x="61" y="7902"/>
                  </a:cubicBezTo>
                  <a:cubicBezTo>
                    <a:pt x="1" y="8749"/>
                    <a:pt x="545" y="8809"/>
                    <a:pt x="968" y="9172"/>
                  </a:cubicBezTo>
                  <a:cubicBezTo>
                    <a:pt x="1392" y="9475"/>
                    <a:pt x="3146" y="10503"/>
                    <a:pt x="4053" y="11048"/>
                  </a:cubicBezTo>
                  <a:cubicBezTo>
                    <a:pt x="4354" y="11239"/>
                    <a:pt x="4630" y="11307"/>
                    <a:pt x="4882" y="11307"/>
                  </a:cubicBezTo>
                  <a:cubicBezTo>
                    <a:pt x="5186" y="11307"/>
                    <a:pt x="5455" y="11207"/>
                    <a:pt x="5686" y="11108"/>
                  </a:cubicBezTo>
                  <a:lnTo>
                    <a:pt x="9195" y="9656"/>
                  </a:lnTo>
                  <a:cubicBezTo>
                    <a:pt x="9860" y="9354"/>
                    <a:pt x="9800" y="9112"/>
                    <a:pt x="9800" y="8507"/>
                  </a:cubicBezTo>
                  <a:cubicBezTo>
                    <a:pt x="9739" y="7902"/>
                    <a:pt x="10163" y="3789"/>
                    <a:pt x="10102" y="3305"/>
                  </a:cubicBezTo>
                  <a:cubicBezTo>
                    <a:pt x="10042" y="2821"/>
                    <a:pt x="10102" y="2761"/>
                    <a:pt x="9800" y="2519"/>
                  </a:cubicBezTo>
                  <a:cubicBezTo>
                    <a:pt x="9497" y="2337"/>
                    <a:pt x="7138" y="1127"/>
                    <a:pt x="6291" y="462"/>
                  </a:cubicBezTo>
                  <a:cubicBezTo>
                    <a:pt x="5885" y="118"/>
                    <a:pt x="5592" y="0"/>
                    <a:pt x="5336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8"/>
            <p:cNvSpPr/>
            <p:nvPr/>
          </p:nvSpPr>
          <p:spPr>
            <a:xfrm>
              <a:off x="581400" y="2708125"/>
              <a:ext cx="251050" cy="280775"/>
            </a:xfrm>
            <a:custGeom>
              <a:avLst/>
              <a:gdLst/>
              <a:ahLst/>
              <a:cxnLst/>
              <a:rect l="l" t="t" r="r" b="b"/>
              <a:pathLst>
                <a:path w="10042" h="11231" extrusionOk="0">
                  <a:moveTo>
                    <a:pt x="5225" y="0"/>
                  </a:moveTo>
                  <a:cubicBezTo>
                    <a:pt x="5006" y="0"/>
                    <a:pt x="4821" y="84"/>
                    <a:pt x="4597" y="168"/>
                  </a:cubicBezTo>
                  <a:cubicBezTo>
                    <a:pt x="4174" y="410"/>
                    <a:pt x="1875" y="1378"/>
                    <a:pt x="968" y="1801"/>
                  </a:cubicBezTo>
                  <a:cubicBezTo>
                    <a:pt x="423" y="2043"/>
                    <a:pt x="363" y="2527"/>
                    <a:pt x="302" y="3313"/>
                  </a:cubicBezTo>
                  <a:cubicBezTo>
                    <a:pt x="302" y="3313"/>
                    <a:pt x="60" y="6519"/>
                    <a:pt x="0" y="7790"/>
                  </a:cubicBezTo>
                  <a:cubicBezTo>
                    <a:pt x="0" y="8637"/>
                    <a:pt x="484" y="8757"/>
                    <a:pt x="907" y="9060"/>
                  </a:cubicBezTo>
                  <a:cubicBezTo>
                    <a:pt x="1331" y="9423"/>
                    <a:pt x="3085" y="10391"/>
                    <a:pt x="3992" y="10996"/>
                  </a:cubicBezTo>
                  <a:cubicBezTo>
                    <a:pt x="4307" y="11167"/>
                    <a:pt x="4594" y="11231"/>
                    <a:pt x="4855" y="11231"/>
                  </a:cubicBezTo>
                  <a:cubicBezTo>
                    <a:pt x="5145" y="11231"/>
                    <a:pt x="5402" y="11152"/>
                    <a:pt x="5625" y="11056"/>
                  </a:cubicBezTo>
                  <a:lnTo>
                    <a:pt x="9073" y="9544"/>
                  </a:lnTo>
                  <a:cubicBezTo>
                    <a:pt x="9799" y="9302"/>
                    <a:pt x="9739" y="9060"/>
                    <a:pt x="9678" y="8455"/>
                  </a:cubicBezTo>
                  <a:cubicBezTo>
                    <a:pt x="9678" y="7850"/>
                    <a:pt x="10041" y="3797"/>
                    <a:pt x="10041" y="3253"/>
                  </a:cubicBezTo>
                  <a:cubicBezTo>
                    <a:pt x="9981" y="2769"/>
                    <a:pt x="10041" y="2709"/>
                    <a:pt x="9739" y="2467"/>
                  </a:cubicBezTo>
                  <a:cubicBezTo>
                    <a:pt x="9376" y="2285"/>
                    <a:pt x="7017" y="1075"/>
                    <a:pt x="6230" y="471"/>
                  </a:cubicBezTo>
                  <a:cubicBezTo>
                    <a:pt x="5776" y="113"/>
                    <a:pt x="5478" y="0"/>
                    <a:pt x="5225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8"/>
            <p:cNvSpPr/>
            <p:nvPr/>
          </p:nvSpPr>
          <p:spPr>
            <a:xfrm>
              <a:off x="581400" y="2708325"/>
              <a:ext cx="251050" cy="279675"/>
            </a:xfrm>
            <a:custGeom>
              <a:avLst/>
              <a:gdLst/>
              <a:ahLst/>
              <a:cxnLst/>
              <a:rect l="l" t="t" r="r" b="b"/>
              <a:pathLst>
                <a:path w="10042" h="11187" extrusionOk="0">
                  <a:moveTo>
                    <a:pt x="5253" y="1"/>
                  </a:moveTo>
                  <a:cubicBezTo>
                    <a:pt x="5022" y="1"/>
                    <a:pt x="4831" y="104"/>
                    <a:pt x="4597" y="221"/>
                  </a:cubicBezTo>
                  <a:cubicBezTo>
                    <a:pt x="4174" y="402"/>
                    <a:pt x="1875" y="1430"/>
                    <a:pt x="968" y="1793"/>
                  </a:cubicBezTo>
                  <a:cubicBezTo>
                    <a:pt x="423" y="2096"/>
                    <a:pt x="363" y="2519"/>
                    <a:pt x="302" y="3305"/>
                  </a:cubicBezTo>
                  <a:cubicBezTo>
                    <a:pt x="302" y="3305"/>
                    <a:pt x="121" y="6511"/>
                    <a:pt x="60" y="7782"/>
                  </a:cubicBezTo>
                  <a:cubicBezTo>
                    <a:pt x="0" y="8629"/>
                    <a:pt x="484" y="8749"/>
                    <a:pt x="907" y="9052"/>
                  </a:cubicBezTo>
                  <a:cubicBezTo>
                    <a:pt x="1331" y="9415"/>
                    <a:pt x="3085" y="10383"/>
                    <a:pt x="3992" y="10927"/>
                  </a:cubicBezTo>
                  <a:cubicBezTo>
                    <a:pt x="4293" y="11119"/>
                    <a:pt x="4569" y="11186"/>
                    <a:pt x="4821" y="11186"/>
                  </a:cubicBezTo>
                  <a:cubicBezTo>
                    <a:pt x="5125" y="11186"/>
                    <a:pt x="5394" y="11087"/>
                    <a:pt x="5625" y="10988"/>
                  </a:cubicBezTo>
                  <a:lnTo>
                    <a:pt x="9073" y="9536"/>
                  </a:lnTo>
                  <a:cubicBezTo>
                    <a:pt x="9739" y="9233"/>
                    <a:pt x="9739" y="9052"/>
                    <a:pt x="9678" y="8447"/>
                  </a:cubicBezTo>
                  <a:cubicBezTo>
                    <a:pt x="9678" y="7842"/>
                    <a:pt x="10041" y="3789"/>
                    <a:pt x="9981" y="3305"/>
                  </a:cubicBezTo>
                  <a:cubicBezTo>
                    <a:pt x="9981" y="2761"/>
                    <a:pt x="9981" y="2701"/>
                    <a:pt x="9678" y="2519"/>
                  </a:cubicBezTo>
                  <a:cubicBezTo>
                    <a:pt x="9376" y="2277"/>
                    <a:pt x="7017" y="1128"/>
                    <a:pt x="6230" y="463"/>
                  </a:cubicBezTo>
                  <a:cubicBezTo>
                    <a:pt x="5793" y="119"/>
                    <a:pt x="5500" y="1"/>
                    <a:pt x="5253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8"/>
            <p:cNvSpPr/>
            <p:nvPr/>
          </p:nvSpPr>
          <p:spPr>
            <a:xfrm>
              <a:off x="581400" y="2709475"/>
              <a:ext cx="249525" cy="277925"/>
            </a:xfrm>
            <a:custGeom>
              <a:avLst/>
              <a:gdLst/>
              <a:ahLst/>
              <a:cxnLst/>
              <a:rect l="l" t="t" r="r" b="b"/>
              <a:pathLst>
                <a:path w="9981" h="11117" extrusionOk="0">
                  <a:moveTo>
                    <a:pt x="5249" y="0"/>
                  </a:moveTo>
                  <a:cubicBezTo>
                    <a:pt x="5020" y="0"/>
                    <a:pt x="4830" y="87"/>
                    <a:pt x="4597" y="175"/>
                  </a:cubicBezTo>
                  <a:cubicBezTo>
                    <a:pt x="4174" y="417"/>
                    <a:pt x="1875" y="1384"/>
                    <a:pt x="1028" y="1808"/>
                  </a:cubicBezTo>
                  <a:cubicBezTo>
                    <a:pt x="423" y="2050"/>
                    <a:pt x="363" y="2473"/>
                    <a:pt x="363" y="3259"/>
                  </a:cubicBezTo>
                  <a:cubicBezTo>
                    <a:pt x="363" y="3259"/>
                    <a:pt x="121" y="6465"/>
                    <a:pt x="60" y="7736"/>
                  </a:cubicBezTo>
                  <a:cubicBezTo>
                    <a:pt x="0" y="8583"/>
                    <a:pt x="544" y="8643"/>
                    <a:pt x="968" y="9006"/>
                  </a:cubicBezTo>
                  <a:cubicBezTo>
                    <a:pt x="1391" y="9308"/>
                    <a:pt x="3085" y="10276"/>
                    <a:pt x="3992" y="10881"/>
                  </a:cubicBezTo>
                  <a:cubicBezTo>
                    <a:pt x="4307" y="11053"/>
                    <a:pt x="4581" y="11116"/>
                    <a:pt x="4834" y="11116"/>
                  </a:cubicBezTo>
                  <a:cubicBezTo>
                    <a:pt x="5115" y="11116"/>
                    <a:pt x="5370" y="11037"/>
                    <a:pt x="5625" y="10942"/>
                  </a:cubicBezTo>
                  <a:lnTo>
                    <a:pt x="9073" y="9490"/>
                  </a:lnTo>
                  <a:cubicBezTo>
                    <a:pt x="9739" y="9187"/>
                    <a:pt x="9678" y="9006"/>
                    <a:pt x="9678" y="8401"/>
                  </a:cubicBezTo>
                  <a:cubicBezTo>
                    <a:pt x="9618" y="7796"/>
                    <a:pt x="9981" y="3743"/>
                    <a:pt x="9981" y="3259"/>
                  </a:cubicBezTo>
                  <a:cubicBezTo>
                    <a:pt x="9920" y="2715"/>
                    <a:pt x="9981" y="2715"/>
                    <a:pt x="9678" y="2473"/>
                  </a:cubicBezTo>
                  <a:cubicBezTo>
                    <a:pt x="9376" y="2292"/>
                    <a:pt x="7017" y="1082"/>
                    <a:pt x="6230" y="417"/>
                  </a:cubicBezTo>
                  <a:cubicBezTo>
                    <a:pt x="5790" y="102"/>
                    <a:pt x="5497" y="0"/>
                    <a:pt x="5249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8"/>
            <p:cNvSpPr/>
            <p:nvPr/>
          </p:nvSpPr>
          <p:spPr>
            <a:xfrm>
              <a:off x="582900" y="2709850"/>
              <a:ext cx="248025" cy="277150"/>
            </a:xfrm>
            <a:custGeom>
              <a:avLst/>
              <a:gdLst/>
              <a:ahLst/>
              <a:cxnLst/>
              <a:rect l="l" t="t" r="r" b="b"/>
              <a:pathLst>
                <a:path w="9921" h="11086" extrusionOk="0">
                  <a:moveTo>
                    <a:pt x="5193" y="0"/>
                  </a:moveTo>
                  <a:cubicBezTo>
                    <a:pt x="4962" y="0"/>
                    <a:pt x="4771" y="103"/>
                    <a:pt x="4537" y="220"/>
                  </a:cubicBezTo>
                  <a:cubicBezTo>
                    <a:pt x="4114" y="402"/>
                    <a:pt x="1815" y="1430"/>
                    <a:pt x="968" y="1793"/>
                  </a:cubicBezTo>
                  <a:cubicBezTo>
                    <a:pt x="424" y="2035"/>
                    <a:pt x="303" y="2458"/>
                    <a:pt x="303" y="3244"/>
                  </a:cubicBezTo>
                  <a:cubicBezTo>
                    <a:pt x="303" y="3244"/>
                    <a:pt x="61" y="6450"/>
                    <a:pt x="0" y="7721"/>
                  </a:cubicBezTo>
                  <a:cubicBezTo>
                    <a:pt x="0" y="8507"/>
                    <a:pt x="484" y="8628"/>
                    <a:pt x="908" y="8930"/>
                  </a:cubicBezTo>
                  <a:cubicBezTo>
                    <a:pt x="1331" y="9293"/>
                    <a:pt x="3025" y="10261"/>
                    <a:pt x="3932" y="10806"/>
                  </a:cubicBezTo>
                  <a:cubicBezTo>
                    <a:pt x="4250" y="11008"/>
                    <a:pt x="4526" y="11086"/>
                    <a:pt x="4781" y="11086"/>
                  </a:cubicBezTo>
                  <a:cubicBezTo>
                    <a:pt x="5060" y="11086"/>
                    <a:pt x="5313" y="10992"/>
                    <a:pt x="5565" y="10866"/>
                  </a:cubicBezTo>
                  <a:lnTo>
                    <a:pt x="8953" y="9414"/>
                  </a:lnTo>
                  <a:cubicBezTo>
                    <a:pt x="9679" y="9172"/>
                    <a:pt x="9618" y="8930"/>
                    <a:pt x="9558" y="8326"/>
                  </a:cubicBezTo>
                  <a:cubicBezTo>
                    <a:pt x="9558" y="7721"/>
                    <a:pt x="9921" y="3728"/>
                    <a:pt x="9921" y="3244"/>
                  </a:cubicBezTo>
                  <a:cubicBezTo>
                    <a:pt x="9860" y="2761"/>
                    <a:pt x="9921" y="2700"/>
                    <a:pt x="9618" y="2458"/>
                  </a:cubicBezTo>
                  <a:cubicBezTo>
                    <a:pt x="9255" y="2277"/>
                    <a:pt x="6957" y="1127"/>
                    <a:pt x="6170" y="462"/>
                  </a:cubicBezTo>
                  <a:cubicBezTo>
                    <a:pt x="5733" y="118"/>
                    <a:pt x="5440" y="0"/>
                    <a:pt x="5193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8"/>
            <p:cNvSpPr/>
            <p:nvPr/>
          </p:nvSpPr>
          <p:spPr>
            <a:xfrm>
              <a:off x="582900" y="2710375"/>
              <a:ext cx="248025" cy="276100"/>
            </a:xfrm>
            <a:custGeom>
              <a:avLst/>
              <a:gdLst/>
              <a:ahLst/>
              <a:cxnLst/>
              <a:rect l="l" t="t" r="r" b="b"/>
              <a:pathLst>
                <a:path w="9921" h="11044" extrusionOk="0">
                  <a:moveTo>
                    <a:pt x="5165" y="1"/>
                  </a:moveTo>
                  <a:cubicBezTo>
                    <a:pt x="4947" y="1"/>
                    <a:pt x="4761" y="87"/>
                    <a:pt x="4537" y="199"/>
                  </a:cubicBezTo>
                  <a:cubicBezTo>
                    <a:pt x="4114" y="381"/>
                    <a:pt x="1876" y="1409"/>
                    <a:pt x="968" y="1772"/>
                  </a:cubicBezTo>
                  <a:cubicBezTo>
                    <a:pt x="424" y="2074"/>
                    <a:pt x="363" y="2498"/>
                    <a:pt x="303" y="3284"/>
                  </a:cubicBezTo>
                  <a:cubicBezTo>
                    <a:pt x="303" y="3284"/>
                    <a:pt x="121" y="6429"/>
                    <a:pt x="61" y="7700"/>
                  </a:cubicBezTo>
                  <a:cubicBezTo>
                    <a:pt x="0" y="8486"/>
                    <a:pt x="484" y="8607"/>
                    <a:pt x="908" y="8909"/>
                  </a:cubicBezTo>
                  <a:cubicBezTo>
                    <a:pt x="1331" y="9272"/>
                    <a:pt x="3025" y="10240"/>
                    <a:pt x="3932" y="10785"/>
                  </a:cubicBezTo>
                  <a:cubicBezTo>
                    <a:pt x="4233" y="10976"/>
                    <a:pt x="4497" y="11044"/>
                    <a:pt x="4741" y="11044"/>
                  </a:cubicBezTo>
                  <a:cubicBezTo>
                    <a:pt x="5035" y="11044"/>
                    <a:pt x="5300" y="10944"/>
                    <a:pt x="5565" y="10845"/>
                  </a:cubicBezTo>
                  <a:lnTo>
                    <a:pt x="8953" y="9393"/>
                  </a:lnTo>
                  <a:cubicBezTo>
                    <a:pt x="9618" y="9091"/>
                    <a:pt x="9618" y="8909"/>
                    <a:pt x="9558" y="8305"/>
                  </a:cubicBezTo>
                  <a:cubicBezTo>
                    <a:pt x="9558" y="7700"/>
                    <a:pt x="9921" y="3707"/>
                    <a:pt x="9860" y="3223"/>
                  </a:cubicBezTo>
                  <a:cubicBezTo>
                    <a:pt x="9860" y="2740"/>
                    <a:pt x="9860" y="2679"/>
                    <a:pt x="9558" y="2498"/>
                  </a:cubicBezTo>
                  <a:cubicBezTo>
                    <a:pt x="9255" y="2256"/>
                    <a:pt x="6957" y="1106"/>
                    <a:pt x="6170" y="441"/>
                  </a:cubicBezTo>
                  <a:cubicBezTo>
                    <a:pt x="5716" y="116"/>
                    <a:pt x="5418" y="1"/>
                    <a:pt x="5165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8"/>
            <p:cNvSpPr/>
            <p:nvPr/>
          </p:nvSpPr>
          <p:spPr>
            <a:xfrm>
              <a:off x="584400" y="2711150"/>
              <a:ext cx="245025" cy="274575"/>
            </a:xfrm>
            <a:custGeom>
              <a:avLst/>
              <a:gdLst/>
              <a:ahLst/>
              <a:cxnLst/>
              <a:rect l="l" t="t" r="r" b="b"/>
              <a:pathLst>
                <a:path w="9801" h="10983" extrusionOk="0">
                  <a:moveTo>
                    <a:pt x="5105" y="0"/>
                  </a:moveTo>
                  <a:cubicBezTo>
                    <a:pt x="4886" y="0"/>
                    <a:pt x="4701" y="84"/>
                    <a:pt x="4477" y="168"/>
                  </a:cubicBezTo>
                  <a:cubicBezTo>
                    <a:pt x="4054" y="410"/>
                    <a:pt x="1816" y="1378"/>
                    <a:pt x="908" y="1801"/>
                  </a:cubicBezTo>
                  <a:cubicBezTo>
                    <a:pt x="364" y="2043"/>
                    <a:pt x="303" y="2467"/>
                    <a:pt x="303" y="3253"/>
                  </a:cubicBezTo>
                  <a:cubicBezTo>
                    <a:pt x="303" y="3253"/>
                    <a:pt x="61" y="6398"/>
                    <a:pt x="1" y="7608"/>
                  </a:cubicBezTo>
                  <a:cubicBezTo>
                    <a:pt x="1" y="8455"/>
                    <a:pt x="485" y="8516"/>
                    <a:pt x="848" y="8878"/>
                  </a:cubicBezTo>
                  <a:cubicBezTo>
                    <a:pt x="1271" y="9181"/>
                    <a:pt x="3025" y="10149"/>
                    <a:pt x="3933" y="10754"/>
                  </a:cubicBezTo>
                  <a:cubicBezTo>
                    <a:pt x="4206" y="10917"/>
                    <a:pt x="4454" y="10983"/>
                    <a:pt x="4689" y="10983"/>
                  </a:cubicBezTo>
                  <a:cubicBezTo>
                    <a:pt x="4975" y="10983"/>
                    <a:pt x="5240" y="10886"/>
                    <a:pt x="5505" y="10754"/>
                  </a:cubicBezTo>
                  <a:lnTo>
                    <a:pt x="8893" y="9362"/>
                  </a:lnTo>
                  <a:cubicBezTo>
                    <a:pt x="9558" y="9060"/>
                    <a:pt x="9498" y="8878"/>
                    <a:pt x="9498" y="8274"/>
                  </a:cubicBezTo>
                  <a:cubicBezTo>
                    <a:pt x="9437" y="7669"/>
                    <a:pt x="9800" y="3737"/>
                    <a:pt x="9800" y="3192"/>
                  </a:cubicBezTo>
                  <a:cubicBezTo>
                    <a:pt x="9740" y="2709"/>
                    <a:pt x="9800" y="2648"/>
                    <a:pt x="9498" y="2467"/>
                  </a:cubicBezTo>
                  <a:cubicBezTo>
                    <a:pt x="9195" y="2225"/>
                    <a:pt x="6897" y="1075"/>
                    <a:pt x="6110" y="471"/>
                  </a:cubicBezTo>
                  <a:cubicBezTo>
                    <a:pt x="5656" y="113"/>
                    <a:pt x="5358" y="0"/>
                    <a:pt x="5105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8"/>
            <p:cNvSpPr/>
            <p:nvPr/>
          </p:nvSpPr>
          <p:spPr>
            <a:xfrm>
              <a:off x="584400" y="2711900"/>
              <a:ext cx="245025" cy="273075"/>
            </a:xfrm>
            <a:custGeom>
              <a:avLst/>
              <a:gdLst/>
              <a:ahLst/>
              <a:cxnLst/>
              <a:rect l="l" t="t" r="r" b="b"/>
              <a:pathLst>
                <a:path w="9801" h="10923" extrusionOk="0">
                  <a:moveTo>
                    <a:pt x="5099" y="0"/>
                  </a:moveTo>
                  <a:cubicBezTo>
                    <a:pt x="4887" y="0"/>
                    <a:pt x="4701" y="86"/>
                    <a:pt x="4477" y="199"/>
                  </a:cubicBezTo>
                  <a:cubicBezTo>
                    <a:pt x="4054" y="380"/>
                    <a:pt x="1816" y="1408"/>
                    <a:pt x="969" y="1771"/>
                  </a:cubicBezTo>
                  <a:cubicBezTo>
                    <a:pt x="424" y="2013"/>
                    <a:pt x="303" y="2437"/>
                    <a:pt x="303" y="3223"/>
                  </a:cubicBezTo>
                  <a:cubicBezTo>
                    <a:pt x="303" y="3223"/>
                    <a:pt x="61" y="6308"/>
                    <a:pt x="1" y="7578"/>
                  </a:cubicBezTo>
                  <a:cubicBezTo>
                    <a:pt x="1" y="8425"/>
                    <a:pt x="485" y="8486"/>
                    <a:pt x="908" y="8788"/>
                  </a:cubicBezTo>
                  <a:cubicBezTo>
                    <a:pt x="1332" y="9151"/>
                    <a:pt x="3025" y="10119"/>
                    <a:pt x="3933" y="10663"/>
                  </a:cubicBezTo>
                  <a:cubicBezTo>
                    <a:pt x="4206" y="10855"/>
                    <a:pt x="4455" y="10922"/>
                    <a:pt x="4690" y="10922"/>
                  </a:cubicBezTo>
                  <a:cubicBezTo>
                    <a:pt x="4975" y="10922"/>
                    <a:pt x="5240" y="10823"/>
                    <a:pt x="5505" y="10724"/>
                  </a:cubicBezTo>
                  <a:lnTo>
                    <a:pt x="8893" y="9272"/>
                  </a:lnTo>
                  <a:cubicBezTo>
                    <a:pt x="9558" y="9030"/>
                    <a:pt x="9498" y="8788"/>
                    <a:pt x="9437" y="8244"/>
                  </a:cubicBezTo>
                  <a:cubicBezTo>
                    <a:pt x="9437" y="7639"/>
                    <a:pt x="9800" y="3707"/>
                    <a:pt x="9740" y="3223"/>
                  </a:cubicBezTo>
                  <a:cubicBezTo>
                    <a:pt x="9740" y="2739"/>
                    <a:pt x="9800" y="2679"/>
                    <a:pt x="9498" y="2437"/>
                  </a:cubicBezTo>
                  <a:cubicBezTo>
                    <a:pt x="9135" y="2255"/>
                    <a:pt x="6897" y="1106"/>
                    <a:pt x="6050" y="441"/>
                  </a:cubicBezTo>
                  <a:cubicBezTo>
                    <a:pt x="5628" y="116"/>
                    <a:pt x="5345" y="0"/>
                    <a:pt x="5099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28"/>
            <p:cNvSpPr/>
            <p:nvPr/>
          </p:nvSpPr>
          <p:spPr>
            <a:xfrm>
              <a:off x="584400" y="2712650"/>
              <a:ext cx="245025" cy="271575"/>
            </a:xfrm>
            <a:custGeom>
              <a:avLst/>
              <a:gdLst/>
              <a:ahLst/>
              <a:cxnLst/>
              <a:rect l="l" t="t" r="r" b="b"/>
              <a:pathLst>
                <a:path w="9801" h="10863" extrusionOk="0">
                  <a:moveTo>
                    <a:pt x="5099" y="1"/>
                  </a:moveTo>
                  <a:cubicBezTo>
                    <a:pt x="4886" y="1"/>
                    <a:pt x="4701" y="85"/>
                    <a:pt x="4477" y="169"/>
                  </a:cubicBezTo>
                  <a:cubicBezTo>
                    <a:pt x="4054" y="411"/>
                    <a:pt x="1816" y="1378"/>
                    <a:pt x="969" y="1741"/>
                  </a:cubicBezTo>
                  <a:cubicBezTo>
                    <a:pt x="424" y="2044"/>
                    <a:pt x="364" y="2467"/>
                    <a:pt x="303" y="3193"/>
                  </a:cubicBezTo>
                  <a:cubicBezTo>
                    <a:pt x="303" y="3193"/>
                    <a:pt x="122" y="6278"/>
                    <a:pt x="61" y="7548"/>
                  </a:cubicBezTo>
                  <a:cubicBezTo>
                    <a:pt x="1" y="8335"/>
                    <a:pt x="485" y="8456"/>
                    <a:pt x="908" y="8758"/>
                  </a:cubicBezTo>
                  <a:cubicBezTo>
                    <a:pt x="1332" y="9121"/>
                    <a:pt x="3025" y="10028"/>
                    <a:pt x="3933" y="10633"/>
                  </a:cubicBezTo>
                  <a:cubicBezTo>
                    <a:pt x="4206" y="10797"/>
                    <a:pt x="4454" y="10862"/>
                    <a:pt x="4689" y="10862"/>
                  </a:cubicBezTo>
                  <a:cubicBezTo>
                    <a:pt x="4975" y="10862"/>
                    <a:pt x="5240" y="10766"/>
                    <a:pt x="5505" y="10633"/>
                  </a:cubicBezTo>
                  <a:lnTo>
                    <a:pt x="8832" y="9242"/>
                  </a:lnTo>
                  <a:cubicBezTo>
                    <a:pt x="9498" y="8939"/>
                    <a:pt x="9498" y="8758"/>
                    <a:pt x="9437" y="8153"/>
                  </a:cubicBezTo>
                  <a:cubicBezTo>
                    <a:pt x="9437" y="7609"/>
                    <a:pt x="9800" y="3677"/>
                    <a:pt x="9740" y="3193"/>
                  </a:cubicBezTo>
                  <a:cubicBezTo>
                    <a:pt x="9740" y="2709"/>
                    <a:pt x="9740" y="2649"/>
                    <a:pt x="9437" y="2407"/>
                  </a:cubicBezTo>
                  <a:cubicBezTo>
                    <a:pt x="9135" y="2225"/>
                    <a:pt x="6836" y="1076"/>
                    <a:pt x="6050" y="471"/>
                  </a:cubicBezTo>
                  <a:cubicBezTo>
                    <a:pt x="5628" y="114"/>
                    <a:pt x="5345" y="1"/>
                    <a:pt x="5099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8"/>
            <p:cNvSpPr/>
            <p:nvPr/>
          </p:nvSpPr>
          <p:spPr>
            <a:xfrm>
              <a:off x="585925" y="2712875"/>
              <a:ext cx="241975" cy="270575"/>
            </a:xfrm>
            <a:custGeom>
              <a:avLst/>
              <a:gdLst/>
              <a:ahLst/>
              <a:cxnLst/>
              <a:rect l="l" t="t" r="r" b="b"/>
              <a:pathLst>
                <a:path w="9679" h="10823" extrusionOk="0">
                  <a:moveTo>
                    <a:pt x="5065" y="0"/>
                  </a:moveTo>
                  <a:cubicBezTo>
                    <a:pt x="4841" y="0"/>
                    <a:pt x="4650" y="103"/>
                    <a:pt x="4416" y="220"/>
                  </a:cubicBezTo>
                  <a:cubicBezTo>
                    <a:pt x="3993" y="402"/>
                    <a:pt x="1815" y="1369"/>
                    <a:pt x="908" y="1793"/>
                  </a:cubicBezTo>
                  <a:cubicBezTo>
                    <a:pt x="363" y="2035"/>
                    <a:pt x="303" y="2458"/>
                    <a:pt x="303" y="3184"/>
                  </a:cubicBezTo>
                  <a:cubicBezTo>
                    <a:pt x="303" y="3184"/>
                    <a:pt x="61" y="6269"/>
                    <a:pt x="0" y="7539"/>
                  </a:cubicBezTo>
                  <a:cubicBezTo>
                    <a:pt x="0" y="8326"/>
                    <a:pt x="424" y="8447"/>
                    <a:pt x="847" y="8749"/>
                  </a:cubicBezTo>
                  <a:cubicBezTo>
                    <a:pt x="1271" y="9051"/>
                    <a:pt x="2964" y="10019"/>
                    <a:pt x="3872" y="10564"/>
                  </a:cubicBezTo>
                  <a:cubicBezTo>
                    <a:pt x="4145" y="10755"/>
                    <a:pt x="4394" y="10823"/>
                    <a:pt x="4629" y="10823"/>
                  </a:cubicBezTo>
                  <a:cubicBezTo>
                    <a:pt x="4914" y="10823"/>
                    <a:pt x="5179" y="10724"/>
                    <a:pt x="5444" y="10624"/>
                  </a:cubicBezTo>
                  <a:lnTo>
                    <a:pt x="8771" y="9233"/>
                  </a:lnTo>
                  <a:cubicBezTo>
                    <a:pt x="9437" y="8930"/>
                    <a:pt x="9376" y="8749"/>
                    <a:pt x="9376" y="8144"/>
                  </a:cubicBezTo>
                  <a:cubicBezTo>
                    <a:pt x="9316" y="7539"/>
                    <a:pt x="9679" y="3668"/>
                    <a:pt x="9679" y="3184"/>
                  </a:cubicBezTo>
                  <a:cubicBezTo>
                    <a:pt x="9618" y="2700"/>
                    <a:pt x="9679" y="2640"/>
                    <a:pt x="9376" y="2458"/>
                  </a:cubicBezTo>
                  <a:cubicBezTo>
                    <a:pt x="9074" y="2216"/>
                    <a:pt x="6775" y="1067"/>
                    <a:pt x="5989" y="462"/>
                  </a:cubicBezTo>
                  <a:cubicBezTo>
                    <a:pt x="5582" y="118"/>
                    <a:pt x="5305" y="0"/>
                    <a:pt x="5065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8"/>
            <p:cNvSpPr/>
            <p:nvPr/>
          </p:nvSpPr>
          <p:spPr>
            <a:xfrm>
              <a:off x="585925" y="2714000"/>
              <a:ext cx="241975" cy="268700"/>
            </a:xfrm>
            <a:custGeom>
              <a:avLst/>
              <a:gdLst/>
              <a:ahLst/>
              <a:cxnLst/>
              <a:rect l="l" t="t" r="r" b="b"/>
              <a:pathLst>
                <a:path w="9679" h="10748" extrusionOk="0">
                  <a:moveTo>
                    <a:pt x="5062" y="1"/>
                  </a:moveTo>
                  <a:cubicBezTo>
                    <a:pt x="4839" y="1"/>
                    <a:pt x="4649" y="88"/>
                    <a:pt x="4416" y="175"/>
                  </a:cubicBezTo>
                  <a:cubicBezTo>
                    <a:pt x="3993" y="417"/>
                    <a:pt x="1815" y="1385"/>
                    <a:pt x="968" y="1748"/>
                  </a:cubicBezTo>
                  <a:cubicBezTo>
                    <a:pt x="424" y="1990"/>
                    <a:pt x="303" y="2413"/>
                    <a:pt x="303" y="3199"/>
                  </a:cubicBezTo>
                  <a:cubicBezTo>
                    <a:pt x="303" y="3199"/>
                    <a:pt x="61" y="6224"/>
                    <a:pt x="61" y="7434"/>
                  </a:cubicBezTo>
                  <a:cubicBezTo>
                    <a:pt x="0" y="8281"/>
                    <a:pt x="484" y="8341"/>
                    <a:pt x="908" y="8704"/>
                  </a:cubicBezTo>
                  <a:cubicBezTo>
                    <a:pt x="1271" y="9006"/>
                    <a:pt x="2964" y="9974"/>
                    <a:pt x="3872" y="10519"/>
                  </a:cubicBezTo>
                  <a:cubicBezTo>
                    <a:pt x="4145" y="10682"/>
                    <a:pt x="4393" y="10748"/>
                    <a:pt x="4628" y="10748"/>
                  </a:cubicBezTo>
                  <a:cubicBezTo>
                    <a:pt x="4914" y="10748"/>
                    <a:pt x="5179" y="10651"/>
                    <a:pt x="5444" y="10519"/>
                  </a:cubicBezTo>
                  <a:lnTo>
                    <a:pt x="8771" y="9127"/>
                  </a:lnTo>
                  <a:cubicBezTo>
                    <a:pt x="9437" y="8885"/>
                    <a:pt x="9376" y="8643"/>
                    <a:pt x="9376" y="8099"/>
                  </a:cubicBezTo>
                  <a:cubicBezTo>
                    <a:pt x="9316" y="7494"/>
                    <a:pt x="9679" y="3623"/>
                    <a:pt x="9618" y="3139"/>
                  </a:cubicBezTo>
                  <a:cubicBezTo>
                    <a:pt x="9618" y="2655"/>
                    <a:pt x="9618" y="2595"/>
                    <a:pt x="9376" y="2413"/>
                  </a:cubicBezTo>
                  <a:cubicBezTo>
                    <a:pt x="9074" y="2232"/>
                    <a:pt x="6775" y="1082"/>
                    <a:pt x="5989" y="417"/>
                  </a:cubicBezTo>
                  <a:cubicBezTo>
                    <a:pt x="5580" y="103"/>
                    <a:pt x="5302" y="1"/>
                    <a:pt x="5062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8"/>
            <p:cNvSpPr/>
            <p:nvPr/>
          </p:nvSpPr>
          <p:spPr>
            <a:xfrm>
              <a:off x="585925" y="2714375"/>
              <a:ext cx="241975" cy="267575"/>
            </a:xfrm>
            <a:custGeom>
              <a:avLst/>
              <a:gdLst/>
              <a:ahLst/>
              <a:cxnLst/>
              <a:rect l="l" t="t" r="r" b="b"/>
              <a:pathLst>
                <a:path w="9679" h="10703" extrusionOk="0">
                  <a:moveTo>
                    <a:pt x="5065" y="1"/>
                  </a:moveTo>
                  <a:cubicBezTo>
                    <a:pt x="4841" y="1"/>
                    <a:pt x="4650" y="104"/>
                    <a:pt x="4416" y="221"/>
                  </a:cubicBezTo>
                  <a:cubicBezTo>
                    <a:pt x="3993" y="402"/>
                    <a:pt x="1815" y="1370"/>
                    <a:pt x="968" y="1733"/>
                  </a:cubicBezTo>
                  <a:cubicBezTo>
                    <a:pt x="424" y="1975"/>
                    <a:pt x="363" y="2398"/>
                    <a:pt x="303" y="3184"/>
                  </a:cubicBezTo>
                  <a:cubicBezTo>
                    <a:pt x="303" y="3184"/>
                    <a:pt x="121" y="6209"/>
                    <a:pt x="61" y="7419"/>
                  </a:cubicBezTo>
                  <a:cubicBezTo>
                    <a:pt x="0" y="8205"/>
                    <a:pt x="484" y="8326"/>
                    <a:pt x="908" y="8628"/>
                  </a:cubicBezTo>
                  <a:cubicBezTo>
                    <a:pt x="1331" y="8991"/>
                    <a:pt x="2964" y="9899"/>
                    <a:pt x="3872" y="10443"/>
                  </a:cubicBezTo>
                  <a:cubicBezTo>
                    <a:pt x="4145" y="10635"/>
                    <a:pt x="4394" y="10702"/>
                    <a:pt x="4629" y="10702"/>
                  </a:cubicBezTo>
                  <a:cubicBezTo>
                    <a:pt x="4914" y="10702"/>
                    <a:pt x="5179" y="10603"/>
                    <a:pt x="5444" y="10504"/>
                  </a:cubicBezTo>
                  <a:lnTo>
                    <a:pt x="8711" y="9112"/>
                  </a:lnTo>
                  <a:cubicBezTo>
                    <a:pt x="9376" y="8810"/>
                    <a:pt x="9376" y="8628"/>
                    <a:pt x="9316" y="8024"/>
                  </a:cubicBezTo>
                  <a:cubicBezTo>
                    <a:pt x="9316" y="7479"/>
                    <a:pt x="9679" y="3668"/>
                    <a:pt x="9618" y="3184"/>
                  </a:cubicBezTo>
                  <a:cubicBezTo>
                    <a:pt x="9618" y="2701"/>
                    <a:pt x="9618" y="2640"/>
                    <a:pt x="9316" y="2398"/>
                  </a:cubicBezTo>
                  <a:cubicBezTo>
                    <a:pt x="9013" y="2217"/>
                    <a:pt x="6775" y="1067"/>
                    <a:pt x="5989" y="462"/>
                  </a:cubicBezTo>
                  <a:cubicBezTo>
                    <a:pt x="5582" y="119"/>
                    <a:pt x="5305" y="1"/>
                    <a:pt x="5065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8"/>
            <p:cNvSpPr/>
            <p:nvPr/>
          </p:nvSpPr>
          <p:spPr>
            <a:xfrm>
              <a:off x="587425" y="2715525"/>
              <a:ext cx="238975" cy="265825"/>
            </a:xfrm>
            <a:custGeom>
              <a:avLst/>
              <a:gdLst/>
              <a:ahLst/>
              <a:cxnLst/>
              <a:rect l="l" t="t" r="r" b="b"/>
              <a:pathLst>
                <a:path w="9559" h="10633" extrusionOk="0">
                  <a:moveTo>
                    <a:pt x="5010" y="0"/>
                  </a:moveTo>
                  <a:cubicBezTo>
                    <a:pt x="4796" y="0"/>
                    <a:pt x="4620" y="87"/>
                    <a:pt x="4417" y="175"/>
                  </a:cubicBezTo>
                  <a:cubicBezTo>
                    <a:pt x="3933" y="356"/>
                    <a:pt x="1755" y="1324"/>
                    <a:pt x="908" y="1747"/>
                  </a:cubicBezTo>
                  <a:cubicBezTo>
                    <a:pt x="364" y="1989"/>
                    <a:pt x="303" y="2413"/>
                    <a:pt x="303" y="3138"/>
                  </a:cubicBezTo>
                  <a:cubicBezTo>
                    <a:pt x="303" y="3138"/>
                    <a:pt x="61" y="6163"/>
                    <a:pt x="1" y="7373"/>
                  </a:cubicBezTo>
                  <a:cubicBezTo>
                    <a:pt x="1" y="8159"/>
                    <a:pt x="424" y="8280"/>
                    <a:pt x="848" y="8582"/>
                  </a:cubicBezTo>
                  <a:cubicBezTo>
                    <a:pt x="1271" y="8885"/>
                    <a:pt x="2904" y="9853"/>
                    <a:pt x="3812" y="10397"/>
                  </a:cubicBezTo>
                  <a:cubicBezTo>
                    <a:pt x="4098" y="10569"/>
                    <a:pt x="4357" y="10632"/>
                    <a:pt x="4601" y="10632"/>
                  </a:cubicBezTo>
                  <a:cubicBezTo>
                    <a:pt x="4874" y="10632"/>
                    <a:pt x="5129" y="10553"/>
                    <a:pt x="5384" y="10458"/>
                  </a:cubicBezTo>
                  <a:lnTo>
                    <a:pt x="8651" y="9066"/>
                  </a:lnTo>
                  <a:cubicBezTo>
                    <a:pt x="9316" y="8764"/>
                    <a:pt x="9256" y="8582"/>
                    <a:pt x="9256" y="7978"/>
                  </a:cubicBezTo>
                  <a:cubicBezTo>
                    <a:pt x="9195" y="7433"/>
                    <a:pt x="9558" y="3622"/>
                    <a:pt x="9558" y="3138"/>
                  </a:cubicBezTo>
                  <a:cubicBezTo>
                    <a:pt x="9498" y="2655"/>
                    <a:pt x="9558" y="2594"/>
                    <a:pt x="9256" y="2413"/>
                  </a:cubicBezTo>
                  <a:cubicBezTo>
                    <a:pt x="8953" y="2171"/>
                    <a:pt x="6715" y="1082"/>
                    <a:pt x="5929" y="416"/>
                  </a:cubicBezTo>
                  <a:cubicBezTo>
                    <a:pt x="5520" y="102"/>
                    <a:pt x="5242" y="0"/>
                    <a:pt x="5010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8"/>
            <p:cNvSpPr/>
            <p:nvPr/>
          </p:nvSpPr>
          <p:spPr>
            <a:xfrm>
              <a:off x="587425" y="2715900"/>
              <a:ext cx="238975" cy="264800"/>
            </a:xfrm>
            <a:custGeom>
              <a:avLst/>
              <a:gdLst/>
              <a:ahLst/>
              <a:cxnLst/>
              <a:rect l="l" t="t" r="r" b="b"/>
              <a:pathLst>
                <a:path w="9559" h="10592" extrusionOk="0">
                  <a:moveTo>
                    <a:pt x="5014" y="0"/>
                  </a:moveTo>
                  <a:cubicBezTo>
                    <a:pt x="4798" y="0"/>
                    <a:pt x="4621" y="103"/>
                    <a:pt x="4417" y="220"/>
                  </a:cubicBezTo>
                  <a:cubicBezTo>
                    <a:pt x="3933" y="401"/>
                    <a:pt x="1755" y="1369"/>
                    <a:pt x="908" y="1732"/>
                  </a:cubicBezTo>
                  <a:cubicBezTo>
                    <a:pt x="424" y="1974"/>
                    <a:pt x="303" y="2398"/>
                    <a:pt x="303" y="3123"/>
                  </a:cubicBezTo>
                  <a:cubicBezTo>
                    <a:pt x="303" y="3123"/>
                    <a:pt x="61" y="6148"/>
                    <a:pt x="61" y="7358"/>
                  </a:cubicBezTo>
                  <a:cubicBezTo>
                    <a:pt x="1" y="8144"/>
                    <a:pt x="485" y="8205"/>
                    <a:pt x="848" y="8567"/>
                  </a:cubicBezTo>
                  <a:cubicBezTo>
                    <a:pt x="1271" y="8870"/>
                    <a:pt x="2904" y="9777"/>
                    <a:pt x="3812" y="10382"/>
                  </a:cubicBezTo>
                  <a:cubicBezTo>
                    <a:pt x="4067" y="10536"/>
                    <a:pt x="4301" y="10592"/>
                    <a:pt x="4523" y="10592"/>
                  </a:cubicBezTo>
                  <a:cubicBezTo>
                    <a:pt x="4826" y="10592"/>
                    <a:pt x="5105" y="10487"/>
                    <a:pt x="5384" y="10382"/>
                  </a:cubicBezTo>
                  <a:lnTo>
                    <a:pt x="8651" y="8991"/>
                  </a:lnTo>
                  <a:cubicBezTo>
                    <a:pt x="9316" y="8749"/>
                    <a:pt x="9256" y="8507"/>
                    <a:pt x="9256" y="7963"/>
                  </a:cubicBezTo>
                  <a:cubicBezTo>
                    <a:pt x="9195" y="7358"/>
                    <a:pt x="9558" y="3607"/>
                    <a:pt x="9498" y="3123"/>
                  </a:cubicBezTo>
                  <a:cubicBezTo>
                    <a:pt x="9498" y="2640"/>
                    <a:pt x="9498" y="2579"/>
                    <a:pt x="9256" y="2398"/>
                  </a:cubicBezTo>
                  <a:cubicBezTo>
                    <a:pt x="8953" y="2216"/>
                    <a:pt x="6715" y="1067"/>
                    <a:pt x="5929" y="462"/>
                  </a:cubicBezTo>
                  <a:cubicBezTo>
                    <a:pt x="5522" y="118"/>
                    <a:pt x="5245" y="0"/>
                    <a:pt x="501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8"/>
            <p:cNvSpPr/>
            <p:nvPr/>
          </p:nvSpPr>
          <p:spPr>
            <a:xfrm>
              <a:off x="587425" y="2717025"/>
              <a:ext cx="238975" cy="262800"/>
            </a:xfrm>
            <a:custGeom>
              <a:avLst/>
              <a:gdLst/>
              <a:ahLst/>
              <a:cxnLst/>
              <a:rect l="l" t="t" r="r" b="b"/>
              <a:pathLst>
                <a:path w="9559" h="10512" extrusionOk="0">
                  <a:moveTo>
                    <a:pt x="5010" y="1"/>
                  </a:moveTo>
                  <a:cubicBezTo>
                    <a:pt x="4796" y="1"/>
                    <a:pt x="4620" y="88"/>
                    <a:pt x="4417" y="175"/>
                  </a:cubicBezTo>
                  <a:cubicBezTo>
                    <a:pt x="3933" y="356"/>
                    <a:pt x="1816" y="1324"/>
                    <a:pt x="969" y="1687"/>
                  </a:cubicBezTo>
                  <a:cubicBezTo>
                    <a:pt x="424" y="1929"/>
                    <a:pt x="364" y="2353"/>
                    <a:pt x="303" y="3139"/>
                  </a:cubicBezTo>
                  <a:cubicBezTo>
                    <a:pt x="303" y="3139"/>
                    <a:pt x="122" y="6103"/>
                    <a:pt x="61" y="7313"/>
                  </a:cubicBezTo>
                  <a:cubicBezTo>
                    <a:pt x="1" y="8099"/>
                    <a:pt x="485" y="8160"/>
                    <a:pt x="908" y="8462"/>
                  </a:cubicBezTo>
                  <a:cubicBezTo>
                    <a:pt x="1271" y="8825"/>
                    <a:pt x="2965" y="9732"/>
                    <a:pt x="3812" y="10277"/>
                  </a:cubicBezTo>
                  <a:cubicBezTo>
                    <a:pt x="4098" y="10448"/>
                    <a:pt x="4357" y="10512"/>
                    <a:pt x="4601" y="10512"/>
                  </a:cubicBezTo>
                  <a:cubicBezTo>
                    <a:pt x="4874" y="10512"/>
                    <a:pt x="5129" y="10433"/>
                    <a:pt x="5384" y="10337"/>
                  </a:cubicBezTo>
                  <a:lnTo>
                    <a:pt x="8651" y="8946"/>
                  </a:lnTo>
                  <a:cubicBezTo>
                    <a:pt x="9256" y="8643"/>
                    <a:pt x="9256" y="8462"/>
                    <a:pt x="9195" y="7918"/>
                  </a:cubicBezTo>
                  <a:cubicBezTo>
                    <a:pt x="9195" y="7313"/>
                    <a:pt x="9558" y="3562"/>
                    <a:pt x="9498" y="3078"/>
                  </a:cubicBezTo>
                  <a:cubicBezTo>
                    <a:pt x="9437" y="2595"/>
                    <a:pt x="9498" y="2595"/>
                    <a:pt x="9195" y="2353"/>
                  </a:cubicBezTo>
                  <a:cubicBezTo>
                    <a:pt x="8893" y="2171"/>
                    <a:pt x="6715" y="1022"/>
                    <a:pt x="5929" y="417"/>
                  </a:cubicBezTo>
                  <a:cubicBezTo>
                    <a:pt x="5520" y="103"/>
                    <a:pt x="5242" y="1"/>
                    <a:pt x="5010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28"/>
            <p:cNvSpPr/>
            <p:nvPr/>
          </p:nvSpPr>
          <p:spPr>
            <a:xfrm>
              <a:off x="588950" y="2717200"/>
              <a:ext cx="235925" cy="262475"/>
            </a:xfrm>
            <a:custGeom>
              <a:avLst/>
              <a:gdLst/>
              <a:ahLst/>
              <a:cxnLst/>
              <a:rect l="l" t="t" r="r" b="b"/>
              <a:pathLst>
                <a:path w="9437" h="10499" extrusionOk="0">
                  <a:moveTo>
                    <a:pt x="4926" y="0"/>
                  </a:moveTo>
                  <a:cubicBezTo>
                    <a:pt x="4722" y="0"/>
                    <a:pt x="4552" y="84"/>
                    <a:pt x="4356" y="168"/>
                  </a:cubicBezTo>
                  <a:cubicBezTo>
                    <a:pt x="3872" y="410"/>
                    <a:pt x="1755" y="1317"/>
                    <a:pt x="908" y="1741"/>
                  </a:cubicBezTo>
                  <a:cubicBezTo>
                    <a:pt x="363" y="1983"/>
                    <a:pt x="303" y="2406"/>
                    <a:pt x="242" y="3132"/>
                  </a:cubicBezTo>
                  <a:cubicBezTo>
                    <a:pt x="242" y="3132"/>
                    <a:pt x="61" y="6035"/>
                    <a:pt x="0" y="7245"/>
                  </a:cubicBezTo>
                  <a:cubicBezTo>
                    <a:pt x="0" y="8032"/>
                    <a:pt x="424" y="8153"/>
                    <a:pt x="847" y="8455"/>
                  </a:cubicBezTo>
                  <a:cubicBezTo>
                    <a:pt x="1271" y="8757"/>
                    <a:pt x="2904" y="9725"/>
                    <a:pt x="3751" y="10270"/>
                  </a:cubicBezTo>
                  <a:cubicBezTo>
                    <a:pt x="4024" y="10433"/>
                    <a:pt x="4272" y="10499"/>
                    <a:pt x="4502" y="10499"/>
                  </a:cubicBezTo>
                  <a:cubicBezTo>
                    <a:pt x="4780" y="10499"/>
                    <a:pt x="5031" y="10402"/>
                    <a:pt x="5263" y="10270"/>
                  </a:cubicBezTo>
                  <a:lnTo>
                    <a:pt x="8529" y="8939"/>
                  </a:lnTo>
                  <a:cubicBezTo>
                    <a:pt x="9195" y="8636"/>
                    <a:pt x="9134" y="8455"/>
                    <a:pt x="9134" y="7850"/>
                  </a:cubicBezTo>
                  <a:cubicBezTo>
                    <a:pt x="9074" y="7306"/>
                    <a:pt x="9437" y="3555"/>
                    <a:pt x="9437" y="3132"/>
                  </a:cubicBezTo>
                  <a:cubicBezTo>
                    <a:pt x="9376" y="2648"/>
                    <a:pt x="9437" y="2588"/>
                    <a:pt x="9134" y="2346"/>
                  </a:cubicBezTo>
                  <a:cubicBezTo>
                    <a:pt x="8832" y="2164"/>
                    <a:pt x="6594" y="1075"/>
                    <a:pt x="5868" y="470"/>
                  </a:cubicBezTo>
                  <a:cubicBezTo>
                    <a:pt x="5446" y="113"/>
                    <a:pt x="5163" y="0"/>
                    <a:pt x="4926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28"/>
            <p:cNvSpPr/>
            <p:nvPr/>
          </p:nvSpPr>
          <p:spPr>
            <a:xfrm>
              <a:off x="588950" y="2717950"/>
              <a:ext cx="235925" cy="260375"/>
            </a:xfrm>
            <a:custGeom>
              <a:avLst/>
              <a:gdLst/>
              <a:ahLst/>
              <a:cxnLst/>
              <a:rect l="l" t="t" r="r" b="b"/>
              <a:pathLst>
                <a:path w="9437" h="10415" extrusionOk="0">
                  <a:moveTo>
                    <a:pt x="4926" y="0"/>
                  </a:moveTo>
                  <a:cubicBezTo>
                    <a:pt x="4722" y="0"/>
                    <a:pt x="4552" y="86"/>
                    <a:pt x="4356" y="199"/>
                  </a:cubicBezTo>
                  <a:cubicBezTo>
                    <a:pt x="3932" y="380"/>
                    <a:pt x="1755" y="1348"/>
                    <a:pt x="908" y="1711"/>
                  </a:cubicBezTo>
                  <a:cubicBezTo>
                    <a:pt x="363" y="1953"/>
                    <a:pt x="303" y="2376"/>
                    <a:pt x="303" y="3102"/>
                  </a:cubicBezTo>
                  <a:cubicBezTo>
                    <a:pt x="303" y="3102"/>
                    <a:pt x="61" y="6005"/>
                    <a:pt x="61" y="7215"/>
                  </a:cubicBezTo>
                  <a:cubicBezTo>
                    <a:pt x="0" y="8002"/>
                    <a:pt x="484" y="8123"/>
                    <a:pt x="847" y="8425"/>
                  </a:cubicBezTo>
                  <a:cubicBezTo>
                    <a:pt x="1271" y="8727"/>
                    <a:pt x="2904" y="9635"/>
                    <a:pt x="3751" y="10179"/>
                  </a:cubicBezTo>
                  <a:cubicBezTo>
                    <a:pt x="4037" y="10351"/>
                    <a:pt x="4296" y="10414"/>
                    <a:pt x="4534" y="10414"/>
                  </a:cubicBezTo>
                  <a:cubicBezTo>
                    <a:pt x="4800" y="10414"/>
                    <a:pt x="5040" y="10335"/>
                    <a:pt x="5263" y="10240"/>
                  </a:cubicBezTo>
                  <a:lnTo>
                    <a:pt x="8529" y="8848"/>
                  </a:lnTo>
                  <a:cubicBezTo>
                    <a:pt x="9195" y="8606"/>
                    <a:pt x="9134" y="8425"/>
                    <a:pt x="9134" y="7820"/>
                  </a:cubicBezTo>
                  <a:cubicBezTo>
                    <a:pt x="9074" y="7276"/>
                    <a:pt x="9437" y="3586"/>
                    <a:pt x="9376" y="3102"/>
                  </a:cubicBezTo>
                  <a:cubicBezTo>
                    <a:pt x="9376" y="2618"/>
                    <a:pt x="9376" y="2558"/>
                    <a:pt x="9134" y="2376"/>
                  </a:cubicBezTo>
                  <a:cubicBezTo>
                    <a:pt x="8832" y="2134"/>
                    <a:pt x="6594" y="1045"/>
                    <a:pt x="5868" y="440"/>
                  </a:cubicBezTo>
                  <a:cubicBezTo>
                    <a:pt x="5446" y="116"/>
                    <a:pt x="5163" y="0"/>
                    <a:pt x="4926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28"/>
            <p:cNvSpPr/>
            <p:nvPr/>
          </p:nvSpPr>
          <p:spPr>
            <a:xfrm>
              <a:off x="588950" y="2718550"/>
              <a:ext cx="235925" cy="259625"/>
            </a:xfrm>
            <a:custGeom>
              <a:avLst/>
              <a:gdLst/>
              <a:ahLst/>
              <a:cxnLst/>
              <a:rect l="l" t="t" r="r" b="b"/>
              <a:pathLst>
                <a:path w="9437" h="10385" extrusionOk="0">
                  <a:moveTo>
                    <a:pt x="4949" y="0"/>
                  </a:moveTo>
                  <a:cubicBezTo>
                    <a:pt x="4735" y="0"/>
                    <a:pt x="4559" y="87"/>
                    <a:pt x="4356" y="175"/>
                  </a:cubicBezTo>
                  <a:cubicBezTo>
                    <a:pt x="3932" y="416"/>
                    <a:pt x="1755" y="1324"/>
                    <a:pt x="968" y="1687"/>
                  </a:cubicBezTo>
                  <a:cubicBezTo>
                    <a:pt x="424" y="1929"/>
                    <a:pt x="363" y="2352"/>
                    <a:pt x="303" y="3078"/>
                  </a:cubicBezTo>
                  <a:cubicBezTo>
                    <a:pt x="303" y="3078"/>
                    <a:pt x="121" y="5981"/>
                    <a:pt x="61" y="7191"/>
                  </a:cubicBezTo>
                  <a:cubicBezTo>
                    <a:pt x="0" y="7978"/>
                    <a:pt x="484" y="8038"/>
                    <a:pt x="908" y="8340"/>
                  </a:cubicBezTo>
                  <a:cubicBezTo>
                    <a:pt x="1271" y="8703"/>
                    <a:pt x="2904" y="9611"/>
                    <a:pt x="3751" y="10155"/>
                  </a:cubicBezTo>
                  <a:cubicBezTo>
                    <a:pt x="4024" y="10319"/>
                    <a:pt x="4272" y="10384"/>
                    <a:pt x="4502" y="10384"/>
                  </a:cubicBezTo>
                  <a:cubicBezTo>
                    <a:pt x="4780" y="10384"/>
                    <a:pt x="5031" y="10288"/>
                    <a:pt x="5263" y="10155"/>
                  </a:cubicBezTo>
                  <a:lnTo>
                    <a:pt x="8529" y="8824"/>
                  </a:lnTo>
                  <a:cubicBezTo>
                    <a:pt x="9134" y="8522"/>
                    <a:pt x="9134" y="8340"/>
                    <a:pt x="9074" y="7796"/>
                  </a:cubicBezTo>
                  <a:cubicBezTo>
                    <a:pt x="9074" y="7252"/>
                    <a:pt x="9437" y="3562"/>
                    <a:pt x="9376" y="3078"/>
                  </a:cubicBezTo>
                  <a:cubicBezTo>
                    <a:pt x="9316" y="2594"/>
                    <a:pt x="9376" y="2534"/>
                    <a:pt x="9074" y="2352"/>
                  </a:cubicBezTo>
                  <a:cubicBezTo>
                    <a:pt x="8771" y="2171"/>
                    <a:pt x="6594" y="1082"/>
                    <a:pt x="5868" y="416"/>
                  </a:cubicBezTo>
                  <a:cubicBezTo>
                    <a:pt x="5459" y="102"/>
                    <a:pt x="5181" y="0"/>
                    <a:pt x="4949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28"/>
            <p:cNvSpPr/>
            <p:nvPr/>
          </p:nvSpPr>
          <p:spPr>
            <a:xfrm>
              <a:off x="590450" y="2719450"/>
              <a:ext cx="232925" cy="257350"/>
            </a:xfrm>
            <a:custGeom>
              <a:avLst/>
              <a:gdLst/>
              <a:ahLst/>
              <a:cxnLst/>
              <a:rect l="l" t="t" r="r" b="b"/>
              <a:pathLst>
                <a:path w="9317" h="10294" extrusionOk="0">
                  <a:moveTo>
                    <a:pt x="4866" y="1"/>
                  </a:moveTo>
                  <a:cubicBezTo>
                    <a:pt x="4662" y="1"/>
                    <a:pt x="4492" y="87"/>
                    <a:pt x="4296" y="199"/>
                  </a:cubicBezTo>
                  <a:cubicBezTo>
                    <a:pt x="3872" y="380"/>
                    <a:pt x="1755" y="1348"/>
                    <a:pt x="908" y="1711"/>
                  </a:cubicBezTo>
                  <a:cubicBezTo>
                    <a:pt x="364" y="1953"/>
                    <a:pt x="303" y="2316"/>
                    <a:pt x="243" y="3102"/>
                  </a:cubicBezTo>
                  <a:cubicBezTo>
                    <a:pt x="243" y="3102"/>
                    <a:pt x="61" y="5945"/>
                    <a:pt x="1" y="7155"/>
                  </a:cubicBezTo>
                  <a:cubicBezTo>
                    <a:pt x="1" y="7942"/>
                    <a:pt x="424" y="8002"/>
                    <a:pt x="848" y="8304"/>
                  </a:cubicBezTo>
                  <a:cubicBezTo>
                    <a:pt x="1211" y="8607"/>
                    <a:pt x="2844" y="9514"/>
                    <a:pt x="3691" y="10059"/>
                  </a:cubicBezTo>
                  <a:cubicBezTo>
                    <a:pt x="3977" y="10230"/>
                    <a:pt x="4236" y="10294"/>
                    <a:pt x="4474" y="10294"/>
                  </a:cubicBezTo>
                  <a:cubicBezTo>
                    <a:pt x="4740" y="10294"/>
                    <a:pt x="4980" y="10215"/>
                    <a:pt x="5203" y="10119"/>
                  </a:cubicBezTo>
                  <a:lnTo>
                    <a:pt x="8409" y="8788"/>
                  </a:lnTo>
                  <a:cubicBezTo>
                    <a:pt x="9074" y="8486"/>
                    <a:pt x="9014" y="8304"/>
                    <a:pt x="9014" y="7760"/>
                  </a:cubicBezTo>
                  <a:cubicBezTo>
                    <a:pt x="8953" y="7155"/>
                    <a:pt x="9316" y="3526"/>
                    <a:pt x="9316" y="3042"/>
                  </a:cubicBezTo>
                  <a:cubicBezTo>
                    <a:pt x="9256" y="2558"/>
                    <a:pt x="9316" y="2558"/>
                    <a:pt x="9014" y="2316"/>
                  </a:cubicBezTo>
                  <a:cubicBezTo>
                    <a:pt x="8711" y="2135"/>
                    <a:pt x="6534" y="1046"/>
                    <a:pt x="5808" y="441"/>
                  </a:cubicBezTo>
                  <a:cubicBezTo>
                    <a:pt x="5386" y="116"/>
                    <a:pt x="5103" y="1"/>
                    <a:pt x="4866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28"/>
            <p:cNvSpPr/>
            <p:nvPr/>
          </p:nvSpPr>
          <p:spPr>
            <a:xfrm>
              <a:off x="590450" y="2720050"/>
              <a:ext cx="232925" cy="256750"/>
            </a:xfrm>
            <a:custGeom>
              <a:avLst/>
              <a:gdLst/>
              <a:ahLst/>
              <a:cxnLst/>
              <a:rect l="l" t="t" r="r" b="b"/>
              <a:pathLst>
                <a:path w="9317" h="10270" extrusionOk="0">
                  <a:moveTo>
                    <a:pt x="4882" y="1"/>
                  </a:moveTo>
                  <a:cubicBezTo>
                    <a:pt x="4675" y="1"/>
                    <a:pt x="4499" y="88"/>
                    <a:pt x="4296" y="175"/>
                  </a:cubicBezTo>
                  <a:cubicBezTo>
                    <a:pt x="3872" y="356"/>
                    <a:pt x="1755" y="1324"/>
                    <a:pt x="908" y="1687"/>
                  </a:cubicBezTo>
                  <a:cubicBezTo>
                    <a:pt x="364" y="1929"/>
                    <a:pt x="303" y="2353"/>
                    <a:pt x="303" y="3078"/>
                  </a:cubicBezTo>
                  <a:cubicBezTo>
                    <a:pt x="303" y="3078"/>
                    <a:pt x="61" y="5921"/>
                    <a:pt x="61" y="7071"/>
                  </a:cubicBezTo>
                  <a:cubicBezTo>
                    <a:pt x="1" y="7857"/>
                    <a:pt x="485" y="7978"/>
                    <a:pt x="848" y="8280"/>
                  </a:cubicBezTo>
                  <a:cubicBezTo>
                    <a:pt x="1271" y="8583"/>
                    <a:pt x="2844" y="9490"/>
                    <a:pt x="3691" y="10035"/>
                  </a:cubicBezTo>
                  <a:cubicBezTo>
                    <a:pt x="3977" y="10206"/>
                    <a:pt x="4236" y="10270"/>
                    <a:pt x="4474" y="10270"/>
                  </a:cubicBezTo>
                  <a:cubicBezTo>
                    <a:pt x="4740" y="10270"/>
                    <a:pt x="4980" y="10191"/>
                    <a:pt x="5203" y="10095"/>
                  </a:cubicBezTo>
                  <a:lnTo>
                    <a:pt x="8409" y="8704"/>
                  </a:lnTo>
                  <a:cubicBezTo>
                    <a:pt x="9074" y="8462"/>
                    <a:pt x="9014" y="8280"/>
                    <a:pt x="9014" y="7676"/>
                  </a:cubicBezTo>
                  <a:cubicBezTo>
                    <a:pt x="8953" y="7131"/>
                    <a:pt x="9316" y="3502"/>
                    <a:pt x="9256" y="3018"/>
                  </a:cubicBezTo>
                  <a:cubicBezTo>
                    <a:pt x="9256" y="2595"/>
                    <a:pt x="9256" y="2534"/>
                    <a:pt x="9014" y="2353"/>
                  </a:cubicBezTo>
                  <a:cubicBezTo>
                    <a:pt x="8711" y="2111"/>
                    <a:pt x="6534" y="1022"/>
                    <a:pt x="5747" y="417"/>
                  </a:cubicBezTo>
                  <a:cubicBezTo>
                    <a:pt x="5370" y="103"/>
                    <a:pt x="5107" y="1"/>
                    <a:pt x="4882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28"/>
            <p:cNvSpPr/>
            <p:nvPr/>
          </p:nvSpPr>
          <p:spPr>
            <a:xfrm>
              <a:off x="590450" y="2720975"/>
              <a:ext cx="231400" cy="254325"/>
            </a:xfrm>
            <a:custGeom>
              <a:avLst/>
              <a:gdLst/>
              <a:ahLst/>
              <a:cxnLst/>
              <a:rect l="l" t="t" r="r" b="b"/>
              <a:pathLst>
                <a:path w="9256" h="10173" extrusionOk="0">
                  <a:moveTo>
                    <a:pt x="4860" y="0"/>
                  </a:moveTo>
                  <a:cubicBezTo>
                    <a:pt x="4662" y="0"/>
                    <a:pt x="4492" y="86"/>
                    <a:pt x="4296" y="198"/>
                  </a:cubicBezTo>
                  <a:cubicBezTo>
                    <a:pt x="3872" y="380"/>
                    <a:pt x="1755" y="1287"/>
                    <a:pt x="908" y="1650"/>
                  </a:cubicBezTo>
                  <a:cubicBezTo>
                    <a:pt x="424" y="1892"/>
                    <a:pt x="364" y="2316"/>
                    <a:pt x="303" y="3041"/>
                  </a:cubicBezTo>
                  <a:cubicBezTo>
                    <a:pt x="303" y="3041"/>
                    <a:pt x="122" y="5884"/>
                    <a:pt x="61" y="7034"/>
                  </a:cubicBezTo>
                  <a:cubicBezTo>
                    <a:pt x="1" y="7820"/>
                    <a:pt x="485" y="7881"/>
                    <a:pt x="848" y="8183"/>
                  </a:cubicBezTo>
                  <a:cubicBezTo>
                    <a:pt x="1271" y="8546"/>
                    <a:pt x="2844" y="9453"/>
                    <a:pt x="3751" y="9937"/>
                  </a:cubicBezTo>
                  <a:cubicBezTo>
                    <a:pt x="4009" y="10109"/>
                    <a:pt x="4253" y="10172"/>
                    <a:pt x="4483" y="10172"/>
                  </a:cubicBezTo>
                  <a:cubicBezTo>
                    <a:pt x="4740" y="10172"/>
                    <a:pt x="4980" y="10093"/>
                    <a:pt x="5203" y="9998"/>
                  </a:cubicBezTo>
                  <a:lnTo>
                    <a:pt x="8409" y="8667"/>
                  </a:lnTo>
                  <a:cubicBezTo>
                    <a:pt x="9014" y="8364"/>
                    <a:pt x="9014" y="8183"/>
                    <a:pt x="8953" y="7639"/>
                  </a:cubicBezTo>
                  <a:cubicBezTo>
                    <a:pt x="8953" y="7094"/>
                    <a:pt x="9256" y="3465"/>
                    <a:pt x="9256" y="3041"/>
                  </a:cubicBezTo>
                  <a:cubicBezTo>
                    <a:pt x="9195" y="2558"/>
                    <a:pt x="9256" y="2497"/>
                    <a:pt x="8953" y="2316"/>
                  </a:cubicBezTo>
                  <a:cubicBezTo>
                    <a:pt x="8711" y="2134"/>
                    <a:pt x="6534" y="1045"/>
                    <a:pt x="5747" y="440"/>
                  </a:cubicBezTo>
                  <a:cubicBezTo>
                    <a:pt x="5358" y="116"/>
                    <a:pt x="5090" y="0"/>
                    <a:pt x="4860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8"/>
            <p:cNvSpPr/>
            <p:nvPr/>
          </p:nvSpPr>
          <p:spPr>
            <a:xfrm>
              <a:off x="591975" y="2721575"/>
              <a:ext cx="229875" cy="253725"/>
            </a:xfrm>
            <a:custGeom>
              <a:avLst/>
              <a:gdLst/>
              <a:ahLst/>
              <a:cxnLst/>
              <a:rect l="l" t="t" r="r" b="b"/>
              <a:pathLst>
                <a:path w="9195" h="10149" extrusionOk="0">
                  <a:moveTo>
                    <a:pt x="4821" y="0"/>
                  </a:moveTo>
                  <a:cubicBezTo>
                    <a:pt x="4614" y="0"/>
                    <a:pt x="4438" y="87"/>
                    <a:pt x="4235" y="174"/>
                  </a:cubicBezTo>
                  <a:cubicBezTo>
                    <a:pt x="3811" y="356"/>
                    <a:pt x="1694" y="1324"/>
                    <a:pt x="908" y="1687"/>
                  </a:cubicBezTo>
                  <a:cubicBezTo>
                    <a:pt x="363" y="1929"/>
                    <a:pt x="303" y="2292"/>
                    <a:pt x="242" y="3017"/>
                  </a:cubicBezTo>
                  <a:cubicBezTo>
                    <a:pt x="242" y="3017"/>
                    <a:pt x="61" y="5860"/>
                    <a:pt x="0" y="7010"/>
                  </a:cubicBezTo>
                  <a:cubicBezTo>
                    <a:pt x="0" y="7796"/>
                    <a:pt x="424" y="7857"/>
                    <a:pt x="847" y="8159"/>
                  </a:cubicBezTo>
                  <a:cubicBezTo>
                    <a:pt x="1210" y="8461"/>
                    <a:pt x="2843" y="9369"/>
                    <a:pt x="3690" y="9913"/>
                  </a:cubicBezTo>
                  <a:cubicBezTo>
                    <a:pt x="3948" y="10085"/>
                    <a:pt x="4192" y="10148"/>
                    <a:pt x="4422" y="10148"/>
                  </a:cubicBezTo>
                  <a:cubicBezTo>
                    <a:pt x="4679" y="10148"/>
                    <a:pt x="4919" y="10069"/>
                    <a:pt x="5142" y="9974"/>
                  </a:cubicBezTo>
                  <a:lnTo>
                    <a:pt x="8348" y="8643"/>
                  </a:lnTo>
                  <a:cubicBezTo>
                    <a:pt x="8953" y="8340"/>
                    <a:pt x="8892" y="8159"/>
                    <a:pt x="8892" y="7615"/>
                  </a:cubicBezTo>
                  <a:cubicBezTo>
                    <a:pt x="8832" y="7070"/>
                    <a:pt x="9195" y="3501"/>
                    <a:pt x="9195" y="3017"/>
                  </a:cubicBezTo>
                  <a:cubicBezTo>
                    <a:pt x="9134" y="2534"/>
                    <a:pt x="9195" y="2473"/>
                    <a:pt x="8892" y="2292"/>
                  </a:cubicBezTo>
                  <a:cubicBezTo>
                    <a:pt x="8590" y="2110"/>
                    <a:pt x="6473" y="1021"/>
                    <a:pt x="5686" y="416"/>
                  </a:cubicBezTo>
                  <a:cubicBezTo>
                    <a:pt x="5309" y="102"/>
                    <a:pt x="5046" y="0"/>
                    <a:pt x="4821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8"/>
            <p:cNvSpPr/>
            <p:nvPr/>
          </p:nvSpPr>
          <p:spPr>
            <a:xfrm>
              <a:off x="591975" y="2722100"/>
              <a:ext cx="229875" cy="252550"/>
            </a:xfrm>
            <a:custGeom>
              <a:avLst/>
              <a:gdLst/>
              <a:ahLst/>
              <a:cxnLst/>
              <a:rect l="l" t="t" r="r" b="b"/>
              <a:pathLst>
                <a:path w="9195" h="10102" extrusionOk="0">
                  <a:moveTo>
                    <a:pt x="4791" y="0"/>
                  </a:moveTo>
                  <a:cubicBezTo>
                    <a:pt x="4596" y="0"/>
                    <a:pt x="4428" y="71"/>
                    <a:pt x="4235" y="153"/>
                  </a:cubicBezTo>
                  <a:cubicBezTo>
                    <a:pt x="3811" y="395"/>
                    <a:pt x="1694" y="1303"/>
                    <a:pt x="908" y="1666"/>
                  </a:cubicBezTo>
                  <a:cubicBezTo>
                    <a:pt x="363" y="1908"/>
                    <a:pt x="303" y="2331"/>
                    <a:pt x="303" y="2996"/>
                  </a:cubicBezTo>
                  <a:cubicBezTo>
                    <a:pt x="303" y="2996"/>
                    <a:pt x="61" y="5839"/>
                    <a:pt x="61" y="6989"/>
                  </a:cubicBezTo>
                  <a:cubicBezTo>
                    <a:pt x="0" y="7715"/>
                    <a:pt x="484" y="7836"/>
                    <a:pt x="847" y="8138"/>
                  </a:cubicBezTo>
                  <a:cubicBezTo>
                    <a:pt x="1210" y="8440"/>
                    <a:pt x="2843" y="9348"/>
                    <a:pt x="3690" y="9892"/>
                  </a:cubicBezTo>
                  <a:cubicBezTo>
                    <a:pt x="3920" y="10046"/>
                    <a:pt x="4140" y="10102"/>
                    <a:pt x="4348" y="10102"/>
                  </a:cubicBezTo>
                  <a:cubicBezTo>
                    <a:pt x="4633" y="10102"/>
                    <a:pt x="4898" y="9997"/>
                    <a:pt x="5142" y="9892"/>
                  </a:cubicBezTo>
                  <a:lnTo>
                    <a:pt x="8287" y="8561"/>
                  </a:lnTo>
                  <a:cubicBezTo>
                    <a:pt x="8953" y="8319"/>
                    <a:pt x="8892" y="8138"/>
                    <a:pt x="8892" y="7594"/>
                  </a:cubicBezTo>
                  <a:cubicBezTo>
                    <a:pt x="8832" y="6989"/>
                    <a:pt x="9195" y="3480"/>
                    <a:pt x="9134" y="2996"/>
                  </a:cubicBezTo>
                  <a:cubicBezTo>
                    <a:pt x="9134" y="2573"/>
                    <a:pt x="9134" y="2513"/>
                    <a:pt x="8892" y="2271"/>
                  </a:cubicBezTo>
                  <a:cubicBezTo>
                    <a:pt x="8590" y="2089"/>
                    <a:pt x="6412" y="1000"/>
                    <a:pt x="5686" y="395"/>
                  </a:cubicBezTo>
                  <a:cubicBezTo>
                    <a:pt x="5292" y="100"/>
                    <a:pt x="5023" y="0"/>
                    <a:pt x="4791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8"/>
            <p:cNvSpPr/>
            <p:nvPr/>
          </p:nvSpPr>
          <p:spPr>
            <a:xfrm>
              <a:off x="591975" y="2723075"/>
              <a:ext cx="228375" cy="250700"/>
            </a:xfrm>
            <a:custGeom>
              <a:avLst/>
              <a:gdLst/>
              <a:ahLst/>
              <a:cxnLst/>
              <a:rect l="l" t="t" r="r" b="b"/>
              <a:pathLst>
                <a:path w="9135" h="10028" extrusionOk="0">
                  <a:moveTo>
                    <a:pt x="4821" y="1"/>
                  </a:moveTo>
                  <a:cubicBezTo>
                    <a:pt x="4614" y="1"/>
                    <a:pt x="4438" y="88"/>
                    <a:pt x="4235" y="175"/>
                  </a:cubicBezTo>
                  <a:cubicBezTo>
                    <a:pt x="3811" y="356"/>
                    <a:pt x="1755" y="1264"/>
                    <a:pt x="908" y="1627"/>
                  </a:cubicBezTo>
                  <a:cubicBezTo>
                    <a:pt x="424" y="1869"/>
                    <a:pt x="363" y="2292"/>
                    <a:pt x="303" y="3018"/>
                  </a:cubicBezTo>
                  <a:cubicBezTo>
                    <a:pt x="303" y="3018"/>
                    <a:pt x="121" y="5740"/>
                    <a:pt x="61" y="6950"/>
                  </a:cubicBezTo>
                  <a:cubicBezTo>
                    <a:pt x="0" y="7676"/>
                    <a:pt x="484" y="7797"/>
                    <a:pt x="847" y="8099"/>
                  </a:cubicBezTo>
                  <a:cubicBezTo>
                    <a:pt x="1271" y="8401"/>
                    <a:pt x="2843" y="9248"/>
                    <a:pt x="3690" y="9793"/>
                  </a:cubicBezTo>
                  <a:cubicBezTo>
                    <a:pt x="3948" y="9964"/>
                    <a:pt x="4192" y="10028"/>
                    <a:pt x="4422" y="10028"/>
                  </a:cubicBezTo>
                  <a:cubicBezTo>
                    <a:pt x="4679" y="10028"/>
                    <a:pt x="4919" y="9949"/>
                    <a:pt x="5142" y="9853"/>
                  </a:cubicBezTo>
                  <a:lnTo>
                    <a:pt x="8287" y="8522"/>
                  </a:lnTo>
                  <a:cubicBezTo>
                    <a:pt x="8892" y="8220"/>
                    <a:pt x="8892" y="8039"/>
                    <a:pt x="8832" y="7494"/>
                  </a:cubicBezTo>
                  <a:cubicBezTo>
                    <a:pt x="8832" y="6950"/>
                    <a:pt x="9134" y="3441"/>
                    <a:pt x="9134" y="2957"/>
                  </a:cubicBezTo>
                  <a:cubicBezTo>
                    <a:pt x="9074" y="2534"/>
                    <a:pt x="9134" y="2474"/>
                    <a:pt x="8832" y="2292"/>
                  </a:cubicBezTo>
                  <a:cubicBezTo>
                    <a:pt x="8590" y="2111"/>
                    <a:pt x="6412" y="1022"/>
                    <a:pt x="5686" y="417"/>
                  </a:cubicBezTo>
                  <a:cubicBezTo>
                    <a:pt x="5309" y="103"/>
                    <a:pt x="5046" y="1"/>
                    <a:pt x="4821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8"/>
            <p:cNvSpPr/>
            <p:nvPr/>
          </p:nvSpPr>
          <p:spPr>
            <a:xfrm>
              <a:off x="593475" y="2723600"/>
              <a:ext cx="226875" cy="249550"/>
            </a:xfrm>
            <a:custGeom>
              <a:avLst/>
              <a:gdLst/>
              <a:ahLst/>
              <a:cxnLst/>
              <a:rect l="l" t="t" r="r" b="b"/>
              <a:pathLst>
                <a:path w="9075" h="9982" extrusionOk="0">
                  <a:moveTo>
                    <a:pt x="4731" y="1"/>
                  </a:moveTo>
                  <a:cubicBezTo>
                    <a:pt x="4536" y="1"/>
                    <a:pt x="4368" y="71"/>
                    <a:pt x="4175" y="154"/>
                  </a:cubicBezTo>
                  <a:cubicBezTo>
                    <a:pt x="3751" y="396"/>
                    <a:pt x="1695" y="1303"/>
                    <a:pt x="848" y="1666"/>
                  </a:cubicBezTo>
                  <a:cubicBezTo>
                    <a:pt x="364" y="1848"/>
                    <a:pt x="303" y="2271"/>
                    <a:pt x="243" y="2997"/>
                  </a:cubicBezTo>
                  <a:cubicBezTo>
                    <a:pt x="243" y="2997"/>
                    <a:pt x="61" y="5719"/>
                    <a:pt x="1" y="6868"/>
                  </a:cubicBezTo>
                  <a:cubicBezTo>
                    <a:pt x="1" y="7655"/>
                    <a:pt x="424" y="7715"/>
                    <a:pt x="848" y="8018"/>
                  </a:cubicBezTo>
                  <a:cubicBezTo>
                    <a:pt x="1211" y="8320"/>
                    <a:pt x="2783" y="9227"/>
                    <a:pt x="3630" y="9772"/>
                  </a:cubicBezTo>
                  <a:cubicBezTo>
                    <a:pt x="3860" y="9925"/>
                    <a:pt x="4080" y="9981"/>
                    <a:pt x="4288" y="9981"/>
                  </a:cubicBezTo>
                  <a:cubicBezTo>
                    <a:pt x="4573" y="9981"/>
                    <a:pt x="4838" y="9876"/>
                    <a:pt x="5082" y="9772"/>
                  </a:cubicBezTo>
                  <a:lnTo>
                    <a:pt x="8227" y="8501"/>
                  </a:lnTo>
                  <a:cubicBezTo>
                    <a:pt x="8832" y="8199"/>
                    <a:pt x="8772" y="8018"/>
                    <a:pt x="8772" y="7473"/>
                  </a:cubicBezTo>
                  <a:cubicBezTo>
                    <a:pt x="8711" y="6929"/>
                    <a:pt x="9074" y="3420"/>
                    <a:pt x="9074" y="2997"/>
                  </a:cubicBezTo>
                  <a:cubicBezTo>
                    <a:pt x="9014" y="2513"/>
                    <a:pt x="9074" y="2453"/>
                    <a:pt x="8772" y="2271"/>
                  </a:cubicBezTo>
                  <a:cubicBezTo>
                    <a:pt x="8469" y="2090"/>
                    <a:pt x="6352" y="1001"/>
                    <a:pt x="5626" y="396"/>
                  </a:cubicBezTo>
                  <a:cubicBezTo>
                    <a:pt x="5232" y="100"/>
                    <a:pt x="4963" y="1"/>
                    <a:pt x="4731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8"/>
            <p:cNvSpPr/>
            <p:nvPr/>
          </p:nvSpPr>
          <p:spPr>
            <a:xfrm>
              <a:off x="593475" y="2724600"/>
              <a:ext cx="226875" cy="247675"/>
            </a:xfrm>
            <a:custGeom>
              <a:avLst/>
              <a:gdLst/>
              <a:ahLst/>
              <a:cxnLst/>
              <a:rect l="l" t="t" r="r" b="b"/>
              <a:pathLst>
                <a:path w="9075" h="9907" extrusionOk="0">
                  <a:moveTo>
                    <a:pt x="4761" y="0"/>
                  </a:moveTo>
                  <a:cubicBezTo>
                    <a:pt x="4554" y="0"/>
                    <a:pt x="4378" y="87"/>
                    <a:pt x="4175" y="174"/>
                  </a:cubicBezTo>
                  <a:cubicBezTo>
                    <a:pt x="3751" y="356"/>
                    <a:pt x="1695" y="1263"/>
                    <a:pt x="908" y="1626"/>
                  </a:cubicBezTo>
                  <a:cubicBezTo>
                    <a:pt x="364" y="1868"/>
                    <a:pt x="303" y="2231"/>
                    <a:pt x="303" y="2957"/>
                  </a:cubicBezTo>
                  <a:cubicBezTo>
                    <a:pt x="303" y="2957"/>
                    <a:pt x="61" y="5679"/>
                    <a:pt x="61" y="6828"/>
                  </a:cubicBezTo>
                  <a:cubicBezTo>
                    <a:pt x="1" y="7615"/>
                    <a:pt x="424" y="7675"/>
                    <a:pt x="848" y="7978"/>
                  </a:cubicBezTo>
                  <a:cubicBezTo>
                    <a:pt x="1211" y="8280"/>
                    <a:pt x="2783" y="9187"/>
                    <a:pt x="3630" y="9671"/>
                  </a:cubicBezTo>
                  <a:cubicBezTo>
                    <a:pt x="3888" y="9843"/>
                    <a:pt x="4132" y="9906"/>
                    <a:pt x="4362" y="9906"/>
                  </a:cubicBezTo>
                  <a:cubicBezTo>
                    <a:pt x="4619" y="9906"/>
                    <a:pt x="4859" y="9827"/>
                    <a:pt x="5082" y="9732"/>
                  </a:cubicBezTo>
                  <a:lnTo>
                    <a:pt x="8167" y="8401"/>
                  </a:lnTo>
                  <a:cubicBezTo>
                    <a:pt x="8832" y="8159"/>
                    <a:pt x="8772" y="7978"/>
                    <a:pt x="8772" y="7433"/>
                  </a:cubicBezTo>
                  <a:cubicBezTo>
                    <a:pt x="8711" y="6889"/>
                    <a:pt x="9074" y="3380"/>
                    <a:pt x="9014" y="2957"/>
                  </a:cubicBezTo>
                  <a:cubicBezTo>
                    <a:pt x="9014" y="2473"/>
                    <a:pt x="9014" y="2413"/>
                    <a:pt x="8772" y="2231"/>
                  </a:cubicBezTo>
                  <a:cubicBezTo>
                    <a:pt x="8469" y="2050"/>
                    <a:pt x="6352" y="1021"/>
                    <a:pt x="5626" y="416"/>
                  </a:cubicBezTo>
                  <a:cubicBezTo>
                    <a:pt x="5249" y="102"/>
                    <a:pt x="4986" y="0"/>
                    <a:pt x="4761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8"/>
            <p:cNvSpPr/>
            <p:nvPr/>
          </p:nvSpPr>
          <p:spPr>
            <a:xfrm>
              <a:off x="593475" y="2724600"/>
              <a:ext cx="225350" cy="247525"/>
            </a:xfrm>
            <a:custGeom>
              <a:avLst/>
              <a:gdLst/>
              <a:ahLst/>
              <a:cxnLst/>
              <a:rect l="l" t="t" r="r" b="b"/>
              <a:pathLst>
                <a:path w="9014" h="9901" extrusionOk="0">
                  <a:moveTo>
                    <a:pt x="4761" y="0"/>
                  </a:moveTo>
                  <a:cubicBezTo>
                    <a:pt x="4554" y="0"/>
                    <a:pt x="4378" y="87"/>
                    <a:pt x="4175" y="174"/>
                  </a:cubicBezTo>
                  <a:cubicBezTo>
                    <a:pt x="3751" y="356"/>
                    <a:pt x="1695" y="1263"/>
                    <a:pt x="908" y="1626"/>
                  </a:cubicBezTo>
                  <a:cubicBezTo>
                    <a:pt x="424" y="1868"/>
                    <a:pt x="364" y="2292"/>
                    <a:pt x="303" y="2957"/>
                  </a:cubicBezTo>
                  <a:cubicBezTo>
                    <a:pt x="303" y="2957"/>
                    <a:pt x="122" y="5679"/>
                    <a:pt x="61" y="6828"/>
                  </a:cubicBezTo>
                  <a:cubicBezTo>
                    <a:pt x="1" y="7554"/>
                    <a:pt x="485" y="7675"/>
                    <a:pt x="848" y="7978"/>
                  </a:cubicBezTo>
                  <a:cubicBezTo>
                    <a:pt x="1211" y="8280"/>
                    <a:pt x="2783" y="9127"/>
                    <a:pt x="3630" y="9671"/>
                  </a:cubicBezTo>
                  <a:cubicBezTo>
                    <a:pt x="3876" y="9835"/>
                    <a:pt x="4109" y="9900"/>
                    <a:pt x="4331" y="9900"/>
                  </a:cubicBezTo>
                  <a:cubicBezTo>
                    <a:pt x="4599" y="9900"/>
                    <a:pt x="4850" y="9804"/>
                    <a:pt x="5082" y="9671"/>
                  </a:cubicBezTo>
                  <a:lnTo>
                    <a:pt x="8167" y="8401"/>
                  </a:lnTo>
                  <a:cubicBezTo>
                    <a:pt x="8772" y="8098"/>
                    <a:pt x="8772" y="7917"/>
                    <a:pt x="8711" y="7373"/>
                  </a:cubicBezTo>
                  <a:cubicBezTo>
                    <a:pt x="8711" y="6889"/>
                    <a:pt x="9014" y="3441"/>
                    <a:pt x="9014" y="2957"/>
                  </a:cubicBezTo>
                  <a:cubicBezTo>
                    <a:pt x="8953" y="2534"/>
                    <a:pt x="9014" y="2473"/>
                    <a:pt x="8711" y="2292"/>
                  </a:cubicBezTo>
                  <a:cubicBezTo>
                    <a:pt x="8469" y="2050"/>
                    <a:pt x="6352" y="1021"/>
                    <a:pt x="5626" y="416"/>
                  </a:cubicBezTo>
                  <a:cubicBezTo>
                    <a:pt x="5249" y="102"/>
                    <a:pt x="4986" y="0"/>
                    <a:pt x="4761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8"/>
            <p:cNvSpPr/>
            <p:nvPr/>
          </p:nvSpPr>
          <p:spPr>
            <a:xfrm>
              <a:off x="595000" y="2726100"/>
              <a:ext cx="223825" cy="244650"/>
            </a:xfrm>
            <a:custGeom>
              <a:avLst/>
              <a:gdLst/>
              <a:ahLst/>
              <a:cxnLst/>
              <a:rect l="l" t="t" r="r" b="b"/>
              <a:pathLst>
                <a:path w="8953" h="9786" extrusionOk="0">
                  <a:moveTo>
                    <a:pt x="4700" y="1"/>
                  </a:moveTo>
                  <a:cubicBezTo>
                    <a:pt x="4493" y="1"/>
                    <a:pt x="4317" y="88"/>
                    <a:pt x="4114" y="175"/>
                  </a:cubicBezTo>
                  <a:cubicBezTo>
                    <a:pt x="3690" y="356"/>
                    <a:pt x="1634" y="1264"/>
                    <a:pt x="847" y="1627"/>
                  </a:cubicBezTo>
                  <a:cubicBezTo>
                    <a:pt x="363" y="1808"/>
                    <a:pt x="303" y="2232"/>
                    <a:pt x="242" y="2957"/>
                  </a:cubicBezTo>
                  <a:cubicBezTo>
                    <a:pt x="242" y="2957"/>
                    <a:pt x="61" y="5619"/>
                    <a:pt x="0" y="6768"/>
                  </a:cubicBezTo>
                  <a:cubicBezTo>
                    <a:pt x="0" y="7494"/>
                    <a:pt x="424" y="7555"/>
                    <a:pt x="787" y="7857"/>
                  </a:cubicBezTo>
                  <a:cubicBezTo>
                    <a:pt x="1210" y="8159"/>
                    <a:pt x="2722" y="9067"/>
                    <a:pt x="3569" y="9551"/>
                  </a:cubicBezTo>
                  <a:cubicBezTo>
                    <a:pt x="3827" y="9722"/>
                    <a:pt x="4071" y="9786"/>
                    <a:pt x="4301" y="9786"/>
                  </a:cubicBezTo>
                  <a:cubicBezTo>
                    <a:pt x="4558" y="9786"/>
                    <a:pt x="4798" y="9707"/>
                    <a:pt x="5021" y="9611"/>
                  </a:cubicBezTo>
                  <a:lnTo>
                    <a:pt x="8106" y="8280"/>
                  </a:lnTo>
                  <a:cubicBezTo>
                    <a:pt x="8711" y="8038"/>
                    <a:pt x="8650" y="7857"/>
                    <a:pt x="8650" y="7313"/>
                  </a:cubicBezTo>
                  <a:cubicBezTo>
                    <a:pt x="8590" y="6768"/>
                    <a:pt x="8953" y="3381"/>
                    <a:pt x="8892" y="2897"/>
                  </a:cubicBezTo>
                  <a:cubicBezTo>
                    <a:pt x="8892" y="2474"/>
                    <a:pt x="8953" y="2413"/>
                    <a:pt x="8650" y="2232"/>
                  </a:cubicBezTo>
                  <a:cubicBezTo>
                    <a:pt x="8348" y="2050"/>
                    <a:pt x="6291" y="961"/>
                    <a:pt x="5565" y="417"/>
                  </a:cubicBezTo>
                  <a:cubicBezTo>
                    <a:pt x="5188" y="103"/>
                    <a:pt x="4925" y="1"/>
                    <a:pt x="4700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8"/>
            <p:cNvSpPr/>
            <p:nvPr/>
          </p:nvSpPr>
          <p:spPr>
            <a:xfrm>
              <a:off x="595000" y="2726100"/>
              <a:ext cx="223825" cy="244650"/>
            </a:xfrm>
            <a:custGeom>
              <a:avLst/>
              <a:gdLst/>
              <a:ahLst/>
              <a:cxnLst/>
              <a:rect l="l" t="t" r="r" b="b"/>
              <a:pathLst>
                <a:path w="8953" h="9786" extrusionOk="0">
                  <a:moveTo>
                    <a:pt x="4700" y="1"/>
                  </a:moveTo>
                  <a:cubicBezTo>
                    <a:pt x="4493" y="1"/>
                    <a:pt x="4317" y="88"/>
                    <a:pt x="4114" y="175"/>
                  </a:cubicBezTo>
                  <a:cubicBezTo>
                    <a:pt x="3690" y="356"/>
                    <a:pt x="1694" y="1264"/>
                    <a:pt x="908" y="1627"/>
                  </a:cubicBezTo>
                  <a:cubicBezTo>
                    <a:pt x="363" y="1869"/>
                    <a:pt x="303" y="2232"/>
                    <a:pt x="303" y="2957"/>
                  </a:cubicBezTo>
                  <a:cubicBezTo>
                    <a:pt x="303" y="2957"/>
                    <a:pt x="61" y="5619"/>
                    <a:pt x="61" y="6768"/>
                  </a:cubicBezTo>
                  <a:cubicBezTo>
                    <a:pt x="0" y="7494"/>
                    <a:pt x="424" y="7555"/>
                    <a:pt x="847" y="7857"/>
                  </a:cubicBezTo>
                  <a:cubicBezTo>
                    <a:pt x="1210" y="8159"/>
                    <a:pt x="2783" y="9006"/>
                    <a:pt x="3569" y="9551"/>
                  </a:cubicBezTo>
                  <a:cubicBezTo>
                    <a:pt x="3827" y="9722"/>
                    <a:pt x="4071" y="9786"/>
                    <a:pt x="4301" y="9786"/>
                  </a:cubicBezTo>
                  <a:cubicBezTo>
                    <a:pt x="4558" y="9786"/>
                    <a:pt x="4798" y="9707"/>
                    <a:pt x="5021" y="9611"/>
                  </a:cubicBezTo>
                  <a:lnTo>
                    <a:pt x="8106" y="8280"/>
                  </a:lnTo>
                  <a:cubicBezTo>
                    <a:pt x="8711" y="8038"/>
                    <a:pt x="8650" y="7857"/>
                    <a:pt x="8650" y="7313"/>
                  </a:cubicBezTo>
                  <a:cubicBezTo>
                    <a:pt x="8590" y="6768"/>
                    <a:pt x="8953" y="3381"/>
                    <a:pt x="8892" y="2957"/>
                  </a:cubicBezTo>
                  <a:cubicBezTo>
                    <a:pt x="8892" y="2474"/>
                    <a:pt x="8892" y="2413"/>
                    <a:pt x="8650" y="2232"/>
                  </a:cubicBezTo>
                  <a:cubicBezTo>
                    <a:pt x="8348" y="2050"/>
                    <a:pt x="6291" y="1022"/>
                    <a:pt x="5565" y="417"/>
                  </a:cubicBezTo>
                  <a:cubicBezTo>
                    <a:pt x="5188" y="103"/>
                    <a:pt x="4925" y="1"/>
                    <a:pt x="4700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8"/>
            <p:cNvSpPr/>
            <p:nvPr/>
          </p:nvSpPr>
          <p:spPr>
            <a:xfrm>
              <a:off x="596500" y="2726850"/>
              <a:ext cx="220825" cy="242400"/>
            </a:xfrm>
            <a:custGeom>
              <a:avLst/>
              <a:gdLst/>
              <a:ahLst/>
              <a:cxnLst/>
              <a:rect l="l" t="t" r="r" b="b"/>
              <a:pathLst>
                <a:path w="8833" h="9696" extrusionOk="0">
                  <a:moveTo>
                    <a:pt x="4641" y="1"/>
                  </a:moveTo>
                  <a:cubicBezTo>
                    <a:pt x="4433" y="1"/>
                    <a:pt x="4257" y="89"/>
                    <a:pt x="4054" y="205"/>
                  </a:cubicBezTo>
                  <a:cubicBezTo>
                    <a:pt x="3630" y="387"/>
                    <a:pt x="1634" y="1234"/>
                    <a:pt x="848" y="1597"/>
                  </a:cubicBezTo>
                  <a:cubicBezTo>
                    <a:pt x="364" y="1839"/>
                    <a:pt x="303" y="2202"/>
                    <a:pt x="243" y="2927"/>
                  </a:cubicBezTo>
                  <a:cubicBezTo>
                    <a:pt x="243" y="2927"/>
                    <a:pt x="61" y="5589"/>
                    <a:pt x="1" y="6678"/>
                  </a:cubicBezTo>
                  <a:cubicBezTo>
                    <a:pt x="1" y="7464"/>
                    <a:pt x="424" y="7525"/>
                    <a:pt x="787" y="7827"/>
                  </a:cubicBezTo>
                  <a:cubicBezTo>
                    <a:pt x="1150" y="8129"/>
                    <a:pt x="2723" y="8976"/>
                    <a:pt x="3509" y="9460"/>
                  </a:cubicBezTo>
                  <a:cubicBezTo>
                    <a:pt x="3767" y="9632"/>
                    <a:pt x="4011" y="9695"/>
                    <a:pt x="4241" y="9695"/>
                  </a:cubicBezTo>
                  <a:cubicBezTo>
                    <a:pt x="4498" y="9695"/>
                    <a:pt x="4738" y="9616"/>
                    <a:pt x="4961" y="9521"/>
                  </a:cubicBezTo>
                  <a:lnTo>
                    <a:pt x="7985" y="8250"/>
                  </a:lnTo>
                  <a:cubicBezTo>
                    <a:pt x="8590" y="7948"/>
                    <a:pt x="8590" y="7827"/>
                    <a:pt x="8530" y="7283"/>
                  </a:cubicBezTo>
                  <a:cubicBezTo>
                    <a:pt x="8530" y="6738"/>
                    <a:pt x="8832" y="3351"/>
                    <a:pt x="8832" y="2927"/>
                  </a:cubicBezTo>
                  <a:cubicBezTo>
                    <a:pt x="8772" y="2444"/>
                    <a:pt x="8832" y="2444"/>
                    <a:pt x="8530" y="2202"/>
                  </a:cubicBezTo>
                  <a:cubicBezTo>
                    <a:pt x="8288" y="2020"/>
                    <a:pt x="6171" y="992"/>
                    <a:pt x="5505" y="387"/>
                  </a:cubicBezTo>
                  <a:cubicBezTo>
                    <a:pt x="5128" y="104"/>
                    <a:pt x="4865" y="1"/>
                    <a:pt x="4641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8"/>
            <p:cNvSpPr/>
            <p:nvPr/>
          </p:nvSpPr>
          <p:spPr>
            <a:xfrm>
              <a:off x="596500" y="2727625"/>
              <a:ext cx="220825" cy="241625"/>
            </a:xfrm>
            <a:custGeom>
              <a:avLst/>
              <a:gdLst/>
              <a:ahLst/>
              <a:cxnLst/>
              <a:rect l="l" t="t" r="r" b="b"/>
              <a:pathLst>
                <a:path w="8833" h="9665" extrusionOk="0">
                  <a:moveTo>
                    <a:pt x="4634" y="0"/>
                  </a:moveTo>
                  <a:cubicBezTo>
                    <a:pt x="4433" y="0"/>
                    <a:pt x="4257" y="87"/>
                    <a:pt x="4054" y="174"/>
                  </a:cubicBezTo>
                  <a:cubicBezTo>
                    <a:pt x="3630" y="356"/>
                    <a:pt x="1634" y="1263"/>
                    <a:pt x="848" y="1626"/>
                  </a:cubicBezTo>
                  <a:cubicBezTo>
                    <a:pt x="364" y="1808"/>
                    <a:pt x="303" y="2231"/>
                    <a:pt x="243" y="2896"/>
                  </a:cubicBezTo>
                  <a:cubicBezTo>
                    <a:pt x="243" y="2896"/>
                    <a:pt x="61" y="5497"/>
                    <a:pt x="1" y="6647"/>
                  </a:cubicBezTo>
                  <a:cubicBezTo>
                    <a:pt x="1" y="7373"/>
                    <a:pt x="424" y="7494"/>
                    <a:pt x="787" y="7736"/>
                  </a:cubicBezTo>
                  <a:cubicBezTo>
                    <a:pt x="1150" y="8038"/>
                    <a:pt x="2723" y="8945"/>
                    <a:pt x="3509" y="9429"/>
                  </a:cubicBezTo>
                  <a:cubicBezTo>
                    <a:pt x="3767" y="9601"/>
                    <a:pt x="4011" y="9664"/>
                    <a:pt x="4241" y="9664"/>
                  </a:cubicBezTo>
                  <a:cubicBezTo>
                    <a:pt x="4498" y="9664"/>
                    <a:pt x="4738" y="9585"/>
                    <a:pt x="4961" y="9490"/>
                  </a:cubicBezTo>
                  <a:lnTo>
                    <a:pt x="7985" y="8159"/>
                  </a:lnTo>
                  <a:cubicBezTo>
                    <a:pt x="8590" y="7917"/>
                    <a:pt x="8530" y="7736"/>
                    <a:pt x="8530" y="7191"/>
                  </a:cubicBezTo>
                  <a:cubicBezTo>
                    <a:pt x="8469" y="6707"/>
                    <a:pt x="8832" y="3320"/>
                    <a:pt x="8772" y="2896"/>
                  </a:cubicBezTo>
                  <a:cubicBezTo>
                    <a:pt x="8772" y="2473"/>
                    <a:pt x="8772" y="2413"/>
                    <a:pt x="8530" y="2231"/>
                  </a:cubicBezTo>
                  <a:cubicBezTo>
                    <a:pt x="8227" y="2050"/>
                    <a:pt x="6171" y="961"/>
                    <a:pt x="5445" y="416"/>
                  </a:cubicBezTo>
                  <a:cubicBezTo>
                    <a:pt x="5099" y="102"/>
                    <a:pt x="4851" y="0"/>
                    <a:pt x="4634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8"/>
            <p:cNvSpPr/>
            <p:nvPr/>
          </p:nvSpPr>
          <p:spPr>
            <a:xfrm>
              <a:off x="596500" y="2728375"/>
              <a:ext cx="220825" cy="239600"/>
            </a:xfrm>
            <a:custGeom>
              <a:avLst/>
              <a:gdLst/>
              <a:ahLst/>
              <a:cxnLst/>
              <a:rect l="l" t="t" r="r" b="b"/>
              <a:pathLst>
                <a:path w="8833" h="9584" extrusionOk="0">
                  <a:moveTo>
                    <a:pt x="4634" y="0"/>
                  </a:moveTo>
                  <a:cubicBezTo>
                    <a:pt x="4433" y="0"/>
                    <a:pt x="4257" y="89"/>
                    <a:pt x="4054" y="205"/>
                  </a:cubicBezTo>
                  <a:cubicBezTo>
                    <a:pt x="3630" y="386"/>
                    <a:pt x="1634" y="1233"/>
                    <a:pt x="848" y="1596"/>
                  </a:cubicBezTo>
                  <a:cubicBezTo>
                    <a:pt x="364" y="1838"/>
                    <a:pt x="303" y="2201"/>
                    <a:pt x="303" y="2866"/>
                  </a:cubicBezTo>
                  <a:cubicBezTo>
                    <a:pt x="303" y="2866"/>
                    <a:pt x="61" y="5467"/>
                    <a:pt x="61" y="6617"/>
                  </a:cubicBezTo>
                  <a:cubicBezTo>
                    <a:pt x="1" y="7343"/>
                    <a:pt x="424" y="7403"/>
                    <a:pt x="848" y="7706"/>
                  </a:cubicBezTo>
                  <a:cubicBezTo>
                    <a:pt x="1211" y="8008"/>
                    <a:pt x="2723" y="8855"/>
                    <a:pt x="3509" y="9399"/>
                  </a:cubicBezTo>
                  <a:cubicBezTo>
                    <a:pt x="3776" y="9532"/>
                    <a:pt x="4007" y="9583"/>
                    <a:pt x="4218" y="9583"/>
                  </a:cubicBezTo>
                  <a:cubicBezTo>
                    <a:pt x="4487" y="9583"/>
                    <a:pt x="4724" y="9501"/>
                    <a:pt x="4961" y="9399"/>
                  </a:cubicBezTo>
                  <a:lnTo>
                    <a:pt x="7985" y="8129"/>
                  </a:lnTo>
                  <a:cubicBezTo>
                    <a:pt x="8590" y="7887"/>
                    <a:pt x="8530" y="7706"/>
                    <a:pt x="8530" y="7161"/>
                  </a:cubicBezTo>
                  <a:cubicBezTo>
                    <a:pt x="8469" y="6617"/>
                    <a:pt x="8832" y="3350"/>
                    <a:pt x="8772" y="2866"/>
                  </a:cubicBezTo>
                  <a:cubicBezTo>
                    <a:pt x="8772" y="2443"/>
                    <a:pt x="8772" y="2383"/>
                    <a:pt x="8530" y="2201"/>
                  </a:cubicBezTo>
                  <a:cubicBezTo>
                    <a:pt x="8227" y="2020"/>
                    <a:pt x="6171" y="991"/>
                    <a:pt x="5445" y="386"/>
                  </a:cubicBezTo>
                  <a:cubicBezTo>
                    <a:pt x="5099" y="104"/>
                    <a:pt x="4852" y="0"/>
                    <a:pt x="4634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8"/>
            <p:cNvSpPr/>
            <p:nvPr/>
          </p:nvSpPr>
          <p:spPr>
            <a:xfrm>
              <a:off x="598025" y="2729125"/>
              <a:ext cx="217775" cy="238600"/>
            </a:xfrm>
            <a:custGeom>
              <a:avLst/>
              <a:gdLst/>
              <a:ahLst/>
              <a:cxnLst/>
              <a:rect l="l" t="t" r="r" b="b"/>
              <a:pathLst>
                <a:path w="8711" h="9544" extrusionOk="0">
                  <a:moveTo>
                    <a:pt x="4573" y="1"/>
                  </a:moveTo>
                  <a:cubicBezTo>
                    <a:pt x="4372" y="1"/>
                    <a:pt x="4196" y="88"/>
                    <a:pt x="3993" y="175"/>
                  </a:cubicBezTo>
                  <a:cubicBezTo>
                    <a:pt x="3569" y="356"/>
                    <a:pt x="1634" y="1264"/>
                    <a:pt x="847" y="1566"/>
                  </a:cubicBezTo>
                  <a:cubicBezTo>
                    <a:pt x="363" y="1808"/>
                    <a:pt x="242" y="2171"/>
                    <a:pt x="242" y="2897"/>
                  </a:cubicBezTo>
                  <a:cubicBezTo>
                    <a:pt x="242" y="2897"/>
                    <a:pt x="61" y="5437"/>
                    <a:pt x="0" y="6587"/>
                  </a:cubicBezTo>
                  <a:cubicBezTo>
                    <a:pt x="0" y="7313"/>
                    <a:pt x="424" y="7373"/>
                    <a:pt x="787" y="7676"/>
                  </a:cubicBezTo>
                  <a:cubicBezTo>
                    <a:pt x="1150" y="7978"/>
                    <a:pt x="2662" y="8825"/>
                    <a:pt x="3448" y="9309"/>
                  </a:cubicBezTo>
                  <a:cubicBezTo>
                    <a:pt x="3734" y="9480"/>
                    <a:pt x="3980" y="9544"/>
                    <a:pt x="4204" y="9544"/>
                  </a:cubicBezTo>
                  <a:cubicBezTo>
                    <a:pt x="4454" y="9544"/>
                    <a:pt x="4677" y="9465"/>
                    <a:pt x="4900" y="9369"/>
                  </a:cubicBezTo>
                  <a:lnTo>
                    <a:pt x="7864" y="8099"/>
                  </a:lnTo>
                  <a:cubicBezTo>
                    <a:pt x="8469" y="7857"/>
                    <a:pt x="8469" y="7676"/>
                    <a:pt x="8408" y="7131"/>
                  </a:cubicBezTo>
                  <a:cubicBezTo>
                    <a:pt x="8408" y="6587"/>
                    <a:pt x="8711" y="3320"/>
                    <a:pt x="8711" y="2836"/>
                  </a:cubicBezTo>
                  <a:cubicBezTo>
                    <a:pt x="8650" y="2413"/>
                    <a:pt x="8711" y="2353"/>
                    <a:pt x="8408" y="2171"/>
                  </a:cubicBezTo>
                  <a:cubicBezTo>
                    <a:pt x="8166" y="1990"/>
                    <a:pt x="6110" y="961"/>
                    <a:pt x="5384" y="417"/>
                  </a:cubicBezTo>
                  <a:cubicBezTo>
                    <a:pt x="5038" y="103"/>
                    <a:pt x="4790" y="1"/>
                    <a:pt x="4573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8"/>
            <p:cNvSpPr/>
            <p:nvPr/>
          </p:nvSpPr>
          <p:spPr>
            <a:xfrm>
              <a:off x="598025" y="2729650"/>
              <a:ext cx="217775" cy="236800"/>
            </a:xfrm>
            <a:custGeom>
              <a:avLst/>
              <a:gdLst/>
              <a:ahLst/>
              <a:cxnLst/>
              <a:rect l="l" t="t" r="r" b="b"/>
              <a:pathLst>
                <a:path w="8711" h="9472" extrusionOk="0">
                  <a:moveTo>
                    <a:pt x="4543" y="1"/>
                  </a:moveTo>
                  <a:cubicBezTo>
                    <a:pt x="4354" y="1"/>
                    <a:pt x="4186" y="71"/>
                    <a:pt x="3993" y="154"/>
                  </a:cubicBezTo>
                  <a:cubicBezTo>
                    <a:pt x="3630" y="335"/>
                    <a:pt x="1634" y="1243"/>
                    <a:pt x="847" y="1606"/>
                  </a:cubicBezTo>
                  <a:cubicBezTo>
                    <a:pt x="363" y="1787"/>
                    <a:pt x="303" y="2211"/>
                    <a:pt x="242" y="2876"/>
                  </a:cubicBezTo>
                  <a:cubicBezTo>
                    <a:pt x="242" y="2876"/>
                    <a:pt x="61" y="5416"/>
                    <a:pt x="0" y="6505"/>
                  </a:cubicBezTo>
                  <a:cubicBezTo>
                    <a:pt x="0" y="7231"/>
                    <a:pt x="424" y="7352"/>
                    <a:pt x="787" y="7655"/>
                  </a:cubicBezTo>
                  <a:cubicBezTo>
                    <a:pt x="1150" y="7896"/>
                    <a:pt x="2662" y="8743"/>
                    <a:pt x="3448" y="9288"/>
                  </a:cubicBezTo>
                  <a:cubicBezTo>
                    <a:pt x="3715" y="9421"/>
                    <a:pt x="3946" y="9472"/>
                    <a:pt x="4157" y="9472"/>
                  </a:cubicBezTo>
                  <a:cubicBezTo>
                    <a:pt x="4426" y="9472"/>
                    <a:pt x="4663" y="9389"/>
                    <a:pt x="4900" y="9288"/>
                  </a:cubicBezTo>
                  <a:lnTo>
                    <a:pt x="7864" y="8017"/>
                  </a:lnTo>
                  <a:cubicBezTo>
                    <a:pt x="8469" y="7776"/>
                    <a:pt x="8408" y="7594"/>
                    <a:pt x="8408" y="7110"/>
                  </a:cubicBezTo>
                  <a:cubicBezTo>
                    <a:pt x="8348" y="6566"/>
                    <a:pt x="8711" y="3299"/>
                    <a:pt x="8650" y="2876"/>
                  </a:cubicBezTo>
                  <a:cubicBezTo>
                    <a:pt x="8650" y="2392"/>
                    <a:pt x="8650" y="2392"/>
                    <a:pt x="8408" y="2211"/>
                  </a:cubicBezTo>
                  <a:cubicBezTo>
                    <a:pt x="8166" y="2029"/>
                    <a:pt x="6110" y="1001"/>
                    <a:pt x="5384" y="396"/>
                  </a:cubicBezTo>
                  <a:cubicBezTo>
                    <a:pt x="5022" y="100"/>
                    <a:pt x="4768" y="1"/>
                    <a:pt x="4543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28"/>
            <p:cNvSpPr/>
            <p:nvPr/>
          </p:nvSpPr>
          <p:spPr>
            <a:xfrm>
              <a:off x="598025" y="2730650"/>
              <a:ext cx="216275" cy="235575"/>
            </a:xfrm>
            <a:custGeom>
              <a:avLst/>
              <a:gdLst/>
              <a:ahLst/>
              <a:cxnLst/>
              <a:rect l="l" t="t" r="r" b="b"/>
              <a:pathLst>
                <a:path w="8651" h="9423" extrusionOk="0">
                  <a:moveTo>
                    <a:pt x="4573" y="0"/>
                  </a:moveTo>
                  <a:cubicBezTo>
                    <a:pt x="4372" y="0"/>
                    <a:pt x="4196" y="87"/>
                    <a:pt x="3993" y="174"/>
                  </a:cubicBezTo>
                  <a:cubicBezTo>
                    <a:pt x="3630" y="356"/>
                    <a:pt x="1634" y="1203"/>
                    <a:pt x="847" y="1566"/>
                  </a:cubicBezTo>
                  <a:cubicBezTo>
                    <a:pt x="363" y="1808"/>
                    <a:pt x="303" y="2171"/>
                    <a:pt x="303" y="2836"/>
                  </a:cubicBezTo>
                  <a:cubicBezTo>
                    <a:pt x="303" y="2836"/>
                    <a:pt x="121" y="5376"/>
                    <a:pt x="61" y="6465"/>
                  </a:cubicBezTo>
                  <a:cubicBezTo>
                    <a:pt x="0" y="7191"/>
                    <a:pt x="424" y="7252"/>
                    <a:pt x="787" y="7554"/>
                  </a:cubicBezTo>
                  <a:cubicBezTo>
                    <a:pt x="1210" y="7856"/>
                    <a:pt x="2662" y="8703"/>
                    <a:pt x="3448" y="9187"/>
                  </a:cubicBezTo>
                  <a:cubicBezTo>
                    <a:pt x="3734" y="9359"/>
                    <a:pt x="3980" y="9422"/>
                    <a:pt x="4204" y="9422"/>
                  </a:cubicBezTo>
                  <a:cubicBezTo>
                    <a:pt x="4454" y="9422"/>
                    <a:pt x="4677" y="9343"/>
                    <a:pt x="4900" y="9248"/>
                  </a:cubicBezTo>
                  <a:lnTo>
                    <a:pt x="7864" y="7977"/>
                  </a:lnTo>
                  <a:cubicBezTo>
                    <a:pt x="8469" y="7736"/>
                    <a:pt x="8408" y="7554"/>
                    <a:pt x="8408" y="7010"/>
                  </a:cubicBezTo>
                  <a:cubicBezTo>
                    <a:pt x="8348" y="6526"/>
                    <a:pt x="8650" y="3259"/>
                    <a:pt x="8650" y="2836"/>
                  </a:cubicBezTo>
                  <a:cubicBezTo>
                    <a:pt x="8650" y="2412"/>
                    <a:pt x="8650" y="2352"/>
                    <a:pt x="8408" y="2171"/>
                  </a:cubicBezTo>
                  <a:cubicBezTo>
                    <a:pt x="8106" y="1989"/>
                    <a:pt x="6110" y="961"/>
                    <a:pt x="5384" y="416"/>
                  </a:cubicBezTo>
                  <a:cubicBezTo>
                    <a:pt x="5038" y="102"/>
                    <a:pt x="4790" y="0"/>
                    <a:pt x="4573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8"/>
            <p:cNvSpPr/>
            <p:nvPr/>
          </p:nvSpPr>
          <p:spPr>
            <a:xfrm>
              <a:off x="599525" y="2731175"/>
              <a:ext cx="214775" cy="233775"/>
            </a:xfrm>
            <a:custGeom>
              <a:avLst/>
              <a:gdLst/>
              <a:ahLst/>
              <a:cxnLst/>
              <a:rect l="l" t="t" r="r" b="b"/>
              <a:pathLst>
                <a:path w="8591" h="9351" extrusionOk="0">
                  <a:moveTo>
                    <a:pt x="4463" y="0"/>
                  </a:moveTo>
                  <a:cubicBezTo>
                    <a:pt x="4282" y="0"/>
                    <a:pt x="4126" y="71"/>
                    <a:pt x="3933" y="153"/>
                  </a:cubicBezTo>
                  <a:cubicBezTo>
                    <a:pt x="3570" y="335"/>
                    <a:pt x="1574" y="1242"/>
                    <a:pt x="848" y="1545"/>
                  </a:cubicBezTo>
                  <a:cubicBezTo>
                    <a:pt x="364" y="1787"/>
                    <a:pt x="243" y="2150"/>
                    <a:pt x="243" y="2815"/>
                  </a:cubicBezTo>
                  <a:cubicBezTo>
                    <a:pt x="243" y="2815"/>
                    <a:pt x="61" y="5355"/>
                    <a:pt x="1" y="6444"/>
                  </a:cubicBezTo>
                  <a:cubicBezTo>
                    <a:pt x="1" y="7170"/>
                    <a:pt x="424" y="7231"/>
                    <a:pt x="787" y="7533"/>
                  </a:cubicBezTo>
                  <a:cubicBezTo>
                    <a:pt x="1150" y="7835"/>
                    <a:pt x="2602" y="8682"/>
                    <a:pt x="3449" y="9166"/>
                  </a:cubicBezTo>
                  <a:cubicBezTo>
                    <a:pt x="3688" y="9299"/>
                    <a:pt x="3905" y="9350"/>
                    <a:pt x="4108" y="9350"/>
                  </a:cubicBezTo>
                  <a:cubicBezTo>
                    <a:pt x="4366" y="9350"/>
                    <a:pt x="4603" y="9268"/>
                    <a:pt x="4840" y="9166"/>
                  </a:cubicBezTo>
                  <a:lnTo>
                    <a:pt x="7804" y="7956"/>
                  </a:lnTo>
                  <a:cubicBezTo>
                    <a:pt x="8348" y="7715"/>
                    <a:pt x="8348" y="7533"/>
                    <a:pt x="8288" y="6989"/>
                  </a:cubicBezTo>
                  <a:cubicBezTo>
                    <a:pt x="8288" y="6505"/>
                    <a:pt x="8590" y="3238"/>
                    <a:pt x="8590" y="2815"/>
                  </a:cubicBezTo>
                  <a:cubicBezTo>
                    <a:pt x="8530" y="2391"/>
                    <a:pt x="8590" y="2331"/>
                    <a:pt x="8288" y="2150"/>
                  </a:cubicBezTo>
                  <a:cubicBezTo>
                    <a:pt x="8046" y="1968"/>
                    <a:pt x="6050" y="940"/>
                    <a:pt x="5324" y="395"/>
                  </a:cubicBezTo>
                  <a:cubicBezTo>
                    <a:pt x="4930" y="100"/>
                    <a:pt x="4678" y="0"/>
                    <a:pt x="4463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8"/>
            <p:cNvSpPr/>
            <p:nvPr/>
          </p:nvSpPr>
          <p:spPr>
            <a:xfrm>
              <a:off x="599525" y="2731975"/>
              <a:ext cx="214775" cy="232725"/>
            </a:xfrm>
            <a:custGeom>
              <a:avLst/>
              <a:gdLst/>
              <a:ahLst/>
              <a:cxnLst/>
              <a:rect l="l" t="t" r="r" b="b"/>
              <a:pathLst>
                <a:path w="8591" h="9309" extrusionOk="0">
                  <a:moveTo>
                    <a:pt x="4515" y="0"/>
                  </a:moveTo>
                  <a:cubicBezTo>
                    <a:pt x="4311" y="0"/>
                    <a:pt x="4144" y="91"/>
                    <a:pt x="3933" y="182"/>
                  </a:cubicBezTo>
                  <a:cubicBezTo>
                    <a:pt x="3570" y="363"/>
                    <a:pt x="1574" y="1210"/>
                    <a:pt x="848" y="1573"/>
                  </a:cubicBezTo>
                  <a:cubicBezTo>
                    <a:pt x="364" y="1755"/>
                    <a:pt x="303" y="2118"/>
                    <a:pt x="243" y="2843"/>
                  </a:cubicBezTo>
                  <a:cubicBezTo>
                    <a:pt x="243" y="2843"/>
                    <a:pt x="61" y="5323"/>
                    <a:pt x="1" y="6412"/>
                  </a:cubicBezTo>
                  <a:cubicBezTo>
                    <a:pt x="1" y="7138"/>
                    <a:pt x="424" y="7199"/>
                    <a:pt x="787" y="7501"/>
                  </a:cubicBezTo>
                  <a:cubicBezTo>
                    <a:pt x="1150" y="7743"/>
                    <a:pt x="2662" y="8590"/>
                    <a:pt x="3449" y="9074"/>
                  </a:cubicBezTo>
                  <a:cubicBezTo>
                    <a:pt x="3706" y="9245"/>
                    <a:pt x="3936" y="9309"/>
                    <a:pt x="4153" y="9309"/>
                  </a:cubicBezTo>
                  <a:cubicBezTo>
                    <a:pt x="4394" y="9309"/>
                    <a:pt x="4617" y="9230"/>
                    <a:pt x="4840" y="9134"/>
                  </a:cubicBezTo>
                  <a:lnTo>
                    <a:pt x="7743" y="7864"/>
                  </a:lnTo>
                  <a:cubicBezTo>
                    <a:pt x="8348" y="7622"/>
                    <a:pt x="8288" y="7441"/>
                    <a:pt x="8288" y="6957"/>
                  </a:cubicBezTo>
                  <a:cubicBezTo>
                    <a:pt x="8288" y="6412"/>
                    <a:pt x="8590" y="3206"/>
                    <a:pt x="8530" y="2783"/>
                  </a:cubicBezTo>
                  <a:cubicBezTo>
                    <a:pt x="8530" y="2359"/>
                    <a:pt x="8530" y="2299"/>
                    <a:pt x="8288" y="2118"/>
                  </a:cubicBezTo>
                  <a:cubicBezTo>
                    <a:pt x="8046" y="1936"/>
                    <a:pt x="5989" y="968"/>
                    <a:pt x="5324" y="363"/>
                  </a:cubicBezTo>
                  <a:cubicBezTo>
                    <a:pt x="4961" y="91"/>
                    <a:pt x="4719" y="0"/>
                    <a:pt x="4515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8"/>
            <p:cNvSpPr/>
            <p:nvPr/>
          </p:nvSpPr>
          <p:spPr>
            <a:xfrm>
              <a:off x="599525" y="2732675"/>
              <a:ext cx="213250" cy="231525"/>
            </a:xfrm>
            <a:custGeom>
              <a:avLst/>
              <a:gdLst/>
              <a:ahLst/>
              <a:cxnLst/>
              <a:rect l="l" t="t" r="r" b="b"/>
              <a:pathLst>
                <a:path w="8530" h="9261" extrusionOk="0">
                  <a:moveTo>
                    <a:pt x="4463" y="1"/>
                  </a:moveTo>
                  <a:cubicBezTo>
                    <a:pt x="4282" y="1"/>
                    <a:pt x="4126" y="71"/>
                    <a:pt x="3933" y="154"/>
                  </a:cubicBezTo>
                  <a:cubicBezTo>
                    <a:pt x="3570" y="335"/>
                    <a:pt x="1634" y="1182"/>
                    <a:pt x="848" y="1545"/>
                  </a:cubicBezTo>
                  <a:cubicBezTo>
                    <a:pt x="364" y="1787"/>
                    <a:pt x="303" y="2150"/>
                    <a:pt x="303" y="2815"/>
                  </a:cubicBezTo>
                  <a:cubicBezTo>
                    <a:pt x="303" y="2815"/>
                    <a:pt x="122" y="5295"/>
                    <a:pt x="61" y="6384"/>
                  </a:cubicBezTo>
                  <a:cubicBezTo>
                    <a:pt x="1" y="7050"/>
                    <a:pt x="424" y="7171"/>
                    <a:pt x="787" y="7413"/>
                  </a:cubicBezTo>
                  <a:cubicBezTo>
                    <a:pt x="1150" y="7715"/>
                    <a:pt x="2662" y="8562"/>
                    <a:pt x="3449" y="9046"/>
                  </a:cubicBezTo>
                  <a:cubicBezTo>
                    <a:pt x="3689" y="9206"/>
                    <a:pt x="3906" y="9260"/>
                    <a:pt x="4105" y="9260"/>
                  </a:cubicBezTo>
                  <a:cubicBezTo>
                    <a:pt x="4355" y="9260"/>
                    <a:pt x="4577" y="9174"/>
                    <a:pt x="4780" y="9106"/>
                  </a:cubicBezTo>
                  <a:lnTo>
                    <a:pt x="7743" y="7836"/>
                  </a:lnTo>
                  <a:cubicBezTo>
                    <a:pt x="8348" y="7594"/>
                    <a:pt x="8288" y="7413"/>
                    <a:pt x="8288" y="6929"/>
                  </a:cubicBezTo>
                  <a:cubicBezTo>
                    <a:pt x="8227" y="6384"/>
                    <a:pt x="8530" y="3239"/>
                    <a:pt x="8530" y="2815"/>
                  </a:cubicBezTo>
                  <a:cubicBezTo>
                    <a:pt x="8469" y="2392"/>
                    <a:pt x="8530" y="2331"/>
                    <a:pt x="8288" y="2150"/>
                  </a:cubicBezTo>
                  <a:cubicBezTo>
                    <a:pt x="7985" y="1969"/>
                    <a:pt x="5989" y="940"/>
                    <a:pt x="5324" y="396"/>
                  </a:cubicBezTo>
                  <a:cubicBezTo>
                    <a:pt x="4930" y="100"/>
                    <a:pt x="4678" y="1"/>
                    <a:pt x="4463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8"/>
            <p:cNvSpPr/>
            <p:nvPr/>
          </p:nvSpPr>
          <p:spPr>
            <a:xfrm>
              <a:off x="601050" y="2733475"/>
              <a:ext cx="211725" cy="229950"/>
            </a:xfrm>
            <a:custGeom>
              <a:avLst/>
              <a:gdLst/>
              <a:ahLst/>
              <a:cxnLst/>
              <a:rect l="l" t="t" r="r" b="b"/>
              <a:pathLst>
                <a:path w="8469" h="9198" extrusionOk="0">
                  <a:moveTo>
                    <a:pt x="4454" y="1"/>
                  </a:moveTo>
                  <a:cubicBezTo>
                    <a:pt x="4250" y="1"/>
                    <a:pt x="4083" y="92"/>
                    <a:pt x="3872" y="182"/>
                  </a:cubicBezTo>
                  <a:cubicBezTo>
                    <a:pt x="3509" y="364"/>
                    <a:pt x="1573" y="1211"/>
                    <a:pt x="787" y="1513"/>
                  </a:cubicBezTo>
                  <a:cubicBezTo>
                    <a:pt x="303" y="1755"/>
                    <a:pt x="242" y="2118"/>
                    <a:pt x="242" y="2783"/>
                  </a:cubicBezTo>
                  <a:cubicBezTo>
                    <a:pt x="242" y="2783"/>
                    <a:pt x="61" y="5203"/>
                    <a:pt x="0" y="6292"/>
                  </a:cubicBezTo>
                  <a:cubicBezTo>
                    <a:pt x="0" y="7018"/>
                    <a:pt x="424" y="7078"/>
                    <a:pt x="787" y="7381"/>
                  </a:cubicBezTo>
                  <a:cubicBezTo>
                    <a:pt x="1150" y="7683"/>
                    <a:pt x="2601" y="8469"/>
                    <a:pt x="3388" y="9014"/>
                  </a:cubicBezTo>
                  <a:cubicBezTo>
                    <a:pt x="3627" y="9147"/>
                    <a:pt x="3844" y="9198"/>
                    <a:pt x="4041" y="9198"/>
                  </a:cubicBezTo>
                  <a:cubicBezTo>
                    <a:pt x="4293" y="9198"/>
                    <a:pt x="4515" y="9115"/>
                    <a:pt x="4719" y="9014"/>
                  </a:cubicBezTo>
                  <a:lnTo>
                    <a:pt x="7682" y="7804"/>
                  </a:lnTo>
                  <a:cubicBezTo>
                    <a:pt x="8227" y="7562"/>
                    <a:pt x="8227" y="7381"/>
                    <a:pt x="8166" y="6836"/>
                  </a:cubicBezTo>
                  <a:cubicBezTo>
                    <a:pt x="8166" y="6352"/>
                    <a:pt x="8469" y="3207"/>
                    <a:pt x="8469" y="2783"/>
                  </a:cubicBezTo>
                  <a:cubicBezTo>
                    <a:pt x="8408" y="2360"/>
                    <a:pt x="8469" y="2299"/>
                    <a:pt x="8166" y="2118"/>
                  </a:cubicBezTo>
                  <a:cubicBezTo>
                    <a:pt x="7924" y="1937"/>
                    <a:pt x="5928" y="908"/>
                    <a:pt x="5263" y="364"/>
                  </a:cubicBezTo>
                  <a:cubicBezTo>
                    <a:pt x="4900" y="92"/>
                    <a:pt x="4658" y="1"/>
                    <a:pt x="4454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8"/>
            <p:cNvSpPr/>
            <p:nvPr/>
          </p:nvSpPr>
          <p:spPr>
            <a:xfrm>
              <a:off x="601050" y="2734200"/>
              <a:ext cx="211725" cy="229000"/>
            </a:xfrm>
            <a:custGeom>
              <a:avLst/>
              <a:gdLst/>
              <a:ahLst/>
              <a:cxnLst/>
              <a:rect l="l" t="t" r="r" b="b"/>
              <a:pathLst>
                <a:path w="8469" h="9160" extrusionOk="0">
                  <a:moveTo>
                    <a:pt x="4402" y="0"/>
                  </a:moveTo>
                  <a:cubicBezTo>
                    <a:pt x="4221" y="0"/>
                    <a:pt x="4065" y="70"/>
                    <a:pt x="3872" y="153"/>
                  </a:cubicBezTo>
                  <a:cubicBezTo>
                    <a:pt x="3509" y="335"/>
                    <a:pt x="1573" y="1182"/>
                    <a:pt x="847" y="1545"/>
                  </a:cubicBezTo>
                  <a:cubicBezTo>
                    <a:pt x="363" y="1726"/>
                    <a:pt x="303" y="2089"/>
                    <a:pt x="242" y="2754"/>
                  </a:cubicBezTo>
                  <a:cubicBezTo>
                    <a:pt x="242" y="2754"/>
                    <a:pt x="61" y="5174"/>
                    <a:pt x="0" y="6263"/>
                  </a:cubicBezTo>
                  <a:cubicBezTo>
                    <a:pt x="0" y="6989"/>
                    <a:pt x="424" y="7049"/>
                    <a:pt x="787" y="7352"/>
                  </a:cubicBezTo>
                  <a:cubicBezTo>
                    <a:pt x="1150" y="7594"/>
                    <a:pt x="2601" y="8440"/>
                    <a:pt x="3388" y="8924"/>
                  </a:cubicBezTo>
                  <a:cubicBezTo>
                    <a:pt x="3645" y="9096"/>
                    <a:pt x="3875" y="9159"/>
                    <a:pt x="4085" y="9159"/>
                  </a:cubicBezTo>
                  <a:cubicBezTo>
                    <a:pt x="4319" y="9159"/>
                    <a:pt x="4527" y="9080"/>
                    <a:pt x="4719" y="8985"/>
                  </a:cubicBezTo>
                  <a:lnTo>
                    <a:pt x="7622" y="7714"/>
                  </a:lnTo>
                  <a:cubicBezTo>
                    <a:pt x="8227" y="7473"/>
                    <a:pt x="8166" y="7291"/>
                    <a:pt x="8166" y="6807"/>
                  </a:cubicBezTo>
                  <a:cubicBezTo>
                    <a:pt x="8166" y="6323"/>
                    <a:pt x="8469" y="3178"/>
                    <a:pt x="8408" y="2754"/>
                  </a:cubicBezTo>
                  <a:cubicBezTo>
                    <a:pt x="8408" y="2331"/>
                    <a:pt x="8408" y="2270"/>
                    <a:pt x="8166" y="2089"/>
                  </a:cubicBezTo>
                  <a:cubicBezTo>
                    <a:pt x="7924" y="1908"/>
                    <a:pt x="5928" y="940"/>
                    <a:pt x="5263" y="395"/>
                  </a:cubicBezTo>
                  <a:cubicBezTo>
                    <a:pt x="4869" y="100"/>
                    <a:pt x="4617" y="0"/>
                    <a:pt x="4402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8"/>
            <p:cNvSpPr/>
            <p:nvPr/>
          </p:nvSpPr>
          <p:spPr>
            <a:xfrm>
              <a:off x="601050" y="2734200"/>
              <a:ext cx="210225" cy="227725"/>
            </a:xfrm>
            <a:custGeom>
              <a:avLst/>
              <a:gdLst/>
              <a:ahLst/>
              <a:cxnLst/>
              <a:rect l="l" t="t" r="r" b="b"/>
              <a:pathLst>
                <a:path w="8409" h="9109" extrusionOk="0">
                  <a:moveTo>
                    <a:pt x="4402" y="0"/>
                  </a:moveTo>
                  <a:cubicBezTo>
                    <a:pt x="4221" y="0"/>
                    <a:pt x="4065" y="70"/>
                    <a:pt x="3872" y="153"/>
                  </a:cubicBezTo>
                  <a:cubicBezTo>
                    <a:pt x="3509" y="335"/>
                    <a:pt x="1573" y="1182"/>
                    <a:pt x="847" y="1545"/>
                  </a:cubicBezTo>
                  <a:cubicBezTo>
                    <a:pt x="363" y="1726"/>
                    <a:pt x="303" y="2150"/>
                    <a:pt x="303" y="2754"/>
                  </a:cubicBezTo>
                  <a:cubicBezTo>
                    <a:pt x="303" y="2754"/>
                    <a:pt x="121" y="5174"/>
                    <a:pt x="61" y="6263"/>
                  </a:cubicBezTo>
                  <a:cubicBezTo>
                    <a:pt x="0" y="6928"/>
                    <a:pt x="424" y="7049"/>
                    <a:pt x="787" y="7291"/>
                  </a:cubicBezTo>
                  <a:cubicBezTo>
                    <a:pt x="1150" y="7594"/>
                    <a:pt x="2601" y="8440"/>
                    <a:pt x="3388" y="8924"/>
                  </a:cubicBezTo>
                  <a:cubicBezTo>
                    <a:pt x="3627" y="9057"/>
                    <a:pt x="3844" y="9108"/>
                    <a:pt x="4041" y="9108"/>
                  </a:cubicBezTo>
                  <a:cubicBezTo>
                    <a:pt x="4293" y="9108"/>
                    <a:pt x="4515" y="9026"/>
                    <a:pt x="4719" y="8924"/>
                  </a:cubicBezTo>
                  <a:lnTo>
                    <a:pt x="7622" y="7714"/>
                  </a:lnTo>
                  <a:cubicBezTo>
                    <a:pt x="8227" y="7473"/>
                    <a:pt x="8166" y="7291"/>
                    <a:pt x="8166" y="6807"/>
                  </a:cubicBezTo>
                  <a:cubicBezTo>
                    <a:pt x="8106" y="6263"/>
                    <a:pt x="8408" y="3178"/>
                    <a:pt x="8408" y="2754"/>
                  </a:cubicBezTo>
                  <a:cubicBezTo>
                    <a:pt x="8348" y="2331"/>
                    <a:pt x="8408" y="2270"/>
                    <a:pt x="8166" y="2150"/>
                  </a:cubicBezTo>
                  <a:cubicBezTo>
                    <a:pt x="7864" y="1968"/>
                    <a:pt x="5928" y="940"/>
                    <a:pt x="5263" y="395"/>
                  </a:cubicBezTo>
                  <a:cubicBezTo>
                    <a:pt x="4869" y="100"/>
                    <a:pt x="4617" y="0"/>
                    <a:pt x="4402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8"/>
            <p:cNvSpPr/>
            <p:nvPr/>
          </p:nvSpPr>
          <p:spPr>
            <a:xfrm>
              <a:off x="602550" y="2735700"/>
              <a:ext cx="208725" cy="225975"/>
            </a:xfrm>
            <a:custGeom>
              <a:avLst/>
              <a:gdLst/>
              <a:ahLst/>
              <a:cxnLst/>
              <a:rect l="l" t="t" r="r" b="b"/>
              <a:pathLst>
                <a:path w="8349" h="9039" extrusionOk="0">
                  <a:moveTo>
                    <a:pt x="4342" y="1"/>
                  </a:moveTo>
                  <a:cubicBezTo>
                    <a:pt x="4161" y="1"/>
                    <a:pt x="4005" y="71"/>
                    <a:pt x="3812" y="154"/>
                  </a:cubicBezTo>
                  <a:cubicBezTo>
                    <a:pt x="3449" y="335"/>
                    <a:pt x="1513" y="1182"/>
                    <a:pt x="787" y="1485"/>
                  </a:cubicBezTo>
                  <a:cubicBezTo>
                    <a:pt x="303" y="1727"/>
                    <a:pt x="243" y="2090"/>
                    <a:pt x="243" y="2755"/>
                  </a:cubicBezTo>
                  <a:cubicBezTo>
                    <a:pt x="243" y="2755"/>
                    <a:pt x="61" y="5114"/>
                    <a:pt x="1" y="6203"/>
                  </a:cubicBezTo>
                  <a:cubicBezTo>
                    <a:pt x="1" y="6868"/>
                    <a:pt x="364" y="6929"/>
                    <a:pt x="727" y="7231"/>
                  </a:cubicBezTo>
                  <a:cubicBezTo>
                    <a:pt x="1090" y="7534"/>
                    <a:pt x="2541" y="8320"/>
                    <a:pt x="3328" y="8804"/>
                  </a:cubicBezTo>
                  <a:cubicBezTo>
                    <a:pt x="3585" y="8975"/>
                    <a:pt x="3815" y="9039"/>
                    <a:pt x="4025" y="9039"/>
                  </a:cubicBezTo>
                  <a:cubicBezTo>
                    <a:pt x="4259" y="9039"/>
                    <a:pt x="4467" y="8960"/>
                    <a:pt x="4659" y="8864"/>
                  </a:cubicBezTo>
                  <a:lnTo>
                    <a:pt x="7562" y="7654"/>
                  </a:lnTo>
                  <a:cubicBezTo>
                    <a:pt x="8106" y="7413"/>
                    <a:pt x="8106" y="7231"/>
                    <a:pt x="8046" y="6687"/>
                  </a:cubicBezTo>
                  <a:cubicBezTo>
                    <a:pt x="8046" y="6203"/>
                    <a:pt x="8348" y="3118"/>
                    <a:pt x="8348" y="2755"/>
                  </a:cubicBezTo>
                  <a:cubicBezTo>
                    <a:pt x="8288" y="2331"/>
                    <a:pt x="8348" y="2271"/>
                    <a:pt x="8046" y="2090"/>
                  </a:cubicBezTo>
                  <a:cubicBezTo>
                    <a:pt x="7804" y="1908"/>
                    <a:pt x="5868" y="940"/>
                    <a:pt x="5203" y="396"/>
                  </a:cubicBezTo>
                  <a:cubicBezTo>
                    <a:pt x="4809" y="100"/>
                    <a:pt x="4557" y="1"/>
                    <a:pt x="4342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8"/>
            <p:cNvSpPr/>
            <p:nvPr/>
          </p:nvSpPr>
          <p:spPr>
            <a:xfrm>
              <a:off x="602550" y="2735700"/>
              <a:ext cx="208725" cy="224700"/>
            </a:xfrm>
            <a:custGeom>
              <a:avLst/>
              <a:gdLst/>
              <a:ahLst/>
              <a:cxnLst/>
              <a:rect l="l" t="t" r="r" b="b"/>
              <a:pathLst>
                <a:path w="8349" h="8988" extrusionOk="0">
                  <a:moveTo>
                    <a:pt x="4336" y="1"/>
                  </a:moveTo>
                  <a:cubicBezTo>
                    <a:pt x="4161" y="1"/>
                    <a:pt x="4005" y="71"/>
                    <a:pt x="3812" y="154"/>
                  </a:cubicBezTo>
                  <a:cubicBezTo>
                    <a:pt x="3449" y="335"/>
                    <a:pt x="1574" y="1182"/>
                    <a:pt x="787" y="1545"/>
                  </a:cubicBezTo>
                  <a:cubicBezTo>
                    <a:pt x="364" y="1727"/>
                    <a:pt x="303" y="2090"/>
                    <a:pt x="243" y="2755"/>
                  </a:cubicBezTo>
                  <a:cubicBezTo>
                    <a:pt x="243" y="2755"/>
                    <a:pt x="61" y="5114"/>
                    <a:pt x="1" y="6142"/>
                  </a:cubicBezTo>
                  <a:cubicBezTo>
                    <a:pt x="1" y="6868"/>
                    <a:pt x="424" y="6929"/>
                    <a:pt x="787" y="7231"/>
                  </a:cubicBezTo>
                  <a:cubicBezTo>
                    <a:pt x="1150" y="7473"/>
                    <a:pt x="2541" y="8320"/>
                    <a:pt x="3328" y="8804"/>
                  </a:cubicBezTo>
                  <a:cubicBezTo>
                    <a:pt x="3567" y="8937"/>
                    <a:pt x="3784" y="8988"/>
                    <a:pt x="3981" y="8988"/>
                  </a:cubicBezTo>
                  <a:cubicBezTo>
                    <a:pt x="4233" y="8988"/>
                    <a:pt x="4455" y="8905"/>
                    <a:pt x="4659" y="8804"/>
                  </a:cubicBezTo>
                  <a:lnTo>
                    <a:pt x="7562" y="7594"/>
                  </a:lnTo>
                  <a:cubicBezTo>
                    <a:pt x="8106" y="7352"/>
                    <a:pt x="8046" y="7231"/>
                    <a:pt x="8046" y="6687"/>
                  </a:cubicBezTo>
                  <a:cubicBezTo>
                    <a:pt x="8046" y="6203"/>
                    <a:pt x="8348" y="3178"/>
                    <a:pt x="8288" y="2755"/>
                  </a:cubicBezTo>
                  <a:cubicBezTo>
                    <a:pt x="8288" y="2331"/>
                    <a:pt x="8288" y="2271"/>
                    <a:pt x="8046" y="2090"/>
                  </a:cubicBezTo>
                  <a:cubicBezTo>
                    <a:pt x="7804" y="1908"/>
                    <a:pt x="5868" y="940"/>
                    <a:pt x="5142" y="396"/>
                  </a:cubicBezTo>
                  <a:cubicBezTo>
                    <a:pt x="4781" y="100"/>
                    <a:pt x="4544" y="1"/>
                    <a:pt x="4336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8"/>
            <p:cNvSpPr/>
            <p:nvPr/>
          </p:nvSpPr>
          <p:spPr>
            <a:xfrm>
              <a:off x="602550" y="2736500"/>
              <a:ext cx="207200" cy="223675"/>
            </a:xfrm>
            <a:custGeom>
              <a:avLst/>
              <a:gdLst/>
              <a:ahLst/>
              <a:cxnLst/>
              <a:rect l="l" t="t" r="r" b="b"/>
              <a:pathLst>
                <a:path w="8288" h="8947" extrusionOk="0">
                  <a:moveTo>
                    <a:pt x="4386" y="1"/>
                  </a:moveTo>
                  <a:cubicBezTo>
                    <a:pt x="4190" y="1"/>
                    <a:pt x="4023" y="92"/>
                    <a:pt x="3812" y="182"/>
                  </a:cubicBezTo>
                  <a:cubicBezTo>
                    <a:pt x="3449" y="364"/>
                    <a:pt x="1574" y="1150"/>
                    <a:pt x="848" y="1513"/>
                  </a:cubicBezTo>
                  <a:cubicBezTo>
                    <a:pt x="364" y="1695"/>
                    <a:pt x="303" y="2058"/>
                    <a:pt x="303" y="2723"/>
                  </a:cubicBezTo>
                  <a:cubicBezTo>
                    <a:pt x="303" y="2723"/>
                    <a:pt x="122" y="5082"/>
                    <a:pt x="61" y="6110"/>
                  </a:cubicBezTo>
                  <a:cubicBezTo>
                    <a:pt x="1" y="6836"/>
                    <a:pt x="424" y="6897"/>
                    <a:pt x="787" y="7139"/>
                  </a:cubicBezTo>
                  <a:cubicBezTo>
                    <a:pt x="1150" y="7441"/>
                    <a:pt x="2541" y="8288"/>
                    <a:pt x="3328" y="8711"/>
                  </a:cubicBezTo>
                  <a:cubicBezTo>
                    <a:pt x="3585" y="8883"/>
                    <a:pt x="3815" y="8946"/>
                    <a:pt x="4025" y="8946"/>
                  </a:cubicBezTo>
                  <a:cubicBezTo>
                    <a:pt x="4259" y="8946"/>
                    <a:pt x="4467" y="8867"/>
                    <a:pt x="4659" y="8772"/>
                  </a:cubicBezTo>
                  <a:lnTo>
                    <a:pt x="7501" y="7562"/>
                  </a:lnTo>
                  <a:cubicBezTo>
                    <a:pt x="8106" y="7320"/>
                    <a:pt x="8046" y="7139"/>
                    <a:pt x="8046" y="6655"/>
                  </a:cubicBezTo>
                  <a:cubicBezTo>
                    <a:pt x="7985" y="6171"/>
                    <a:pt x="8288" y="3146"/>
                    <a:pt x="8288" y="2723"/>
                  </a:cubicBezTo>
                  <a:cubicBezTo>
                    <a:pt x="8227" y="2299"/>
                    <a:pt x="8288" y="2239"/>
                    <a:pt x="8046" y="2058"/>
                  </a:cubicBezTo>
                  <a:cubicBezTo>
                    <a:pt x="7743" y="1937"/>
                    <a:pt x="5808" y="908"/>
                    <a:pt x="5142" y="364"/>
                  </a:cubicBezTo>
                  <a:cubicBezTo>
                    <a:pt x="4810" y="92"/>
                    <a:pt x="4583" y="1"/>
                    <a:pt x="4386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8"/>
            <p:cNvSpPr/>
            <p:nvPr/>
          </p:nvSpPr>
          <p:spPr>
            <a:xfrm>
              <a:off x="604075" y="2737225"/>
              <a:ext cx="205675" cy="221675"/>
            </a:xfrm>
            <a:custGeom>
              <a:avLst/>
              <a:gdLst/>
              <a:ahLst/>
              <a:cxnLst/>
              <a:rect l="l" t="t" r="r" b="b"/>
              <a:pathLst>
                <a:path w="8227" h="8867" extrusionOk="0">
                  <a:moveTo>
                    <a:pt x="4275" y="0"/>
                  </a:moveTo>
                  <a:cubicBezTo>
                    <a:pt x="4100" y="0"/>
                    <a:pt x="3944" y="70"/>
                    <a:pt x="3751" y="153"/>
                  </a:cubicBezTo>
                  <a:cubicBezTo>
                    <a:pt x="3388" y="335"/>
                    <a:pt x="1513" y="1182"/>
                    <a:pt x="787" y="1484"/>
                  </a:cubicBezTo>
                  <a:cubicBezTo>
                    <a:pt x="303" y="1726"/>
                    <a:pt x="242" y="2089"/>
                    <a:pt x="242" y="2694"/>
                  </a:cubicBezTo>
                  <a:cubicBezTo>
                    <a:pt x="242" y="2694"/>
                    <a:pt x="61" y="5053"/>
                    <a:pt x="0" y="6081"/>
                  </a:cubicBezTo>
                  <a:cubicBezTo>
                    <a:pt x="0" y="6747"/>
                    <a:pt x="363" y="6868"/>
                    <a:pt x="726" y="7110"/>
                  </a:cubicBezTo>
                  <a:cubicBezTo>
                    <a:pt x="1089" y="7412"/>
                    <a:pt x="2541" y="8198"/>
                    <a:pt x="3267" y="8682"/>
                  </a:cubicBezTo>
                  <a:cubicBezTo>
                    <a:pt x="3506" y="8815"/>
                    <a:pt x="3723" y="8867"/>
                    <a:pt x="3920" y="8867"/>
                  </a:cubicBezTo>
                  <a:cubicBezTo>
                    <a:pt x="4172" y="8867"/>
                    <a:pt x="4394" y="8784"/>
                    <a:pt x="4598" y="8682"/>
                  </a:cubicBezTo>
                  <a:lnTo>
                    <a:pt x="7440" y="7533"/>
                  </a:lnTo>
                  <a:cubicBezTo>
                    <a:pt x="7985" y="7291"/>
                    <a:pt x="7985" y="7110"/>
                    <a:pt x="7924" y="6626"/>
                  </a:cubicBezTo>
                  <a:cubicBezTo>
                    <a:pt x="7924" y="6081"/>
                    <a:pt x="8227" y="3117"/>
                    <a:pt x="8166" y="2694"/>
                  </a:cubicBezTo>
                  <a:cubicBezTo>
                    <a:pt x="8166" y="2270"/>
                    <a:pt x="8227" y="2270"/>
                    <a:pt x="7924" y="2089"/>
                  </a:cubicBezTo>
                  <a:cubicBezTo>
                    <a:pt x="7682" y="1908"/>
                    <a:pt x="5747" y="940"/>
                    <a:pt x="5081" y="395"/>
                  </a:cubicBezTo>
                  <a:cubicBezTo>
                    <a:pt x="4720" y="100"/>
                    <a:pt x="4483" y="0"/>
                    <a:pt x="4275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8"/>
            <p:cNvSpPr/>
            <p:nvPr/>
          </p:nvSpPr>
          <p:spPr>
            <a:xfrm>
              <a:off x="604075" y="2738025"/>
              <a:ext cx="205675" cy="220625"/>
            </a:xfrm>
            <a:custGeom>
              <a:avLst/>
              <a:gdLst/>
              <a:ahLst/>
              <a:cxnLst/>
              <a:rect l="l" t="t" r="r" b="b"/>
              <a:pathLst>
                <a:path w="8227" h="8825" extrusionOk="0">
                  <a:moveTo>
                    <a:pt x="4325" y="0"/>
                  </a:moveTo>
                  <a:cubicBezTo>
                    <a:pt x="4129" y="0"/>
                    <a:pt x="3962" y="91"/>
                    <a:pt x="3751" y="182"/>
                  </a:cubicBezTo>
                  <a:cubicBezTo>
                    <a:pt x="3388" y="363"/>
                    <a:pt x="1513" y="1150"/>
                    <a:pt x="787" y="1513"/>
                  </a:cubicBezTo>
                  <a:cubicBezTo>
                    <a:pt x="363" y="1694"/>
                    <a:pt x="303" y="2057"/>
                    <a:pt x="242" y="2722"/>
                  </a:cubicBezTo>
                  <a:cubicBezTo>
                    <a:pt x="242" y="2722"/>
                    <a:pt x="61" y="5021"/>
                    <a:pt x="61" y="6049"/>
                  </a:cubicBezTo>
                  <a:cubicBezTo>
                    <a:pt x="0" y="6715"/>
                    <a:pt x="424" y="6775"/>
                    <a:pt x="726" y="7078"/>
                  </a:cubicBezTo>
                  <a:cubicBezTo>
                    <a:pt x="1089" y="7320"/>
                    <a:pt x="2541" y="8166"/>
                    <a:pt x="3267" y="8590"/>
                  </a:cubicBezTo>
                  <a:cubicBezTo>
                    <a:pt x="3524" y="8761"/>
                    <a:pt x="3754" y="8825"/>
                    <a:pt x="3964" y="8825"/>
                  </a:cubicBezTo>
                  <a:cubicBezTo>
                    <a:pt x="4198" y="8825"/>
                    <a:pt x="4406" y="8746"/>
                    <a:pt x="4598" y="8650"/>
                  </a:cubicBezTo>
                  <a:lnTo>
                    <a:pt x="7440" y="7441"/>
                  </a:lnTo>
                  <a:cubicBezTo>
                    <a:pt x="7985" y="7199"/>
                    <a:pt x="7924" y="7078"/>
                    <a:pt x="7924" y="6533"/>
                  </a:cubicBezTo>
                  <a:cubicBezTo>
                    <a:pt x="7924" y="6049"/>
                    <a:pt x="8227" y="3085"/>
                    <a:pt x="8166" y="2662"/>
                  </a:cubicBezTo>
                  <a:cubicBezTo>
                    <a:pt x="8166" y="2299"/>
                    <a:pt x="8166" y="2238"/>
                    <a:pt x="7924" y="2057"/>
                  </a:cubicBezTo>
                  <a:cubicBezTo>
                    <a:pt x="7682" y="1876"/>
                    <a:pt x="5747" y="908"/>
                    <a:pt x="5081" y="363"/>
                  </a:cubicBezTo>
                  <a:cubicBezTo>
                    <a:pt x="4749" y="91"/>
                    <a:pt x="4522" y="0"/>
                    <a:pt x="4325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8"/>
            <p:cNvSpPr/>
            <p:nvPr/>
          </p:nvSpPr>
          <p:spPr>
            <a:xfrm>
              <a:off x="604075" y="2738725"/>
              <a:ext cx="204175" cy="218800"/>
            </a:xfrm>
            <a:custGeom>
              <a:avLst/>
              <a:gdLst/>
              <a:ahLst/>
              <a:cxnLst/>
              <a:rect l="l" t="t" r="r" b="b"/>
              <a:pathLst>
                <a:path w="8167" h="8752" extrusionOk="0">
                  <a:moveTo>
                    <a:pt x="4275" y="1"/>
                  </a:moveTo>
                  <a:cubicBezTo>
                    <a:pt x="4100" y="1"/>
                    <a:pt x="3944" y="71"/>
                    <a:pt x="3751" y="154"/>
                  </a:cubicBezTo>
                  <a:cubicBezTo>
                    <a:pt x="3388" y="335"/>
                    <a:pt x="1573" y="1182"/>
                    <a:pt x="847" y="1485"/>
                  </a:cubicBezTo>
                  <a:cubicBezTo>
                    <a:pt x="363" y="1666"/>
                    <a:pt x="303" y="2029"/>
                    <a:pt x="303" y="2694"/>
                  </a:cubicBezTo>
                  <a:cubicBezTo>
                    <a:pt x="303" y="2694"/>
                    <a:pt x="121" y="4932"/>
                    <a:pt x="61" y="6021"/>
                  </a:cubicBezTo>
                  <a:cubicBezTo>
                    <a:pt x="0" y="6687"/>
                    <a:pt x="424" y="6747"/>
                    <a:pt x="787" y="7050"/>
                  </a:cubicBezTo>
                  <a:cubicBezTo>
                    <a:pt x="1150" y="7292"/>
                    <a:pt x="2541" y="8078"/>
                    <a:pt x="3267" y="8562"/>
                  </a:cubicBezTo>
                  <a:cubicBezTo>
                    <a:pt x="3520" y="8703"/>
                    <a:pt x="3747" y="8752"/>
                    <a:pt x="3954" y="8752"/>
                  </a:cubicBezTo>
                  <a:cubicBezTo>
                    <a:pt x="4192" y="8752"/>
                    <a:pt x="4404" y="8687"/>
                    <a:pt x="4598" y="8622"/>
                  </a:cubicBezTo>
                  <a:lnTo>
                    <a:pt x="7380" y="7413"/>
                  </a:lnTo>
                  <a:cubicBezTo>
                    <a:pt x="7985" y="7171"/>
                    <a:pt x="7924" y="6989"/>
                    <a:pt x="7924" y="6505"/>
                  </a:cubicBezTo>
                  <a:cubicBezTo>
                    <a:pt x="7864" y="6021"/>
                    <a:pt x="8166" y="3057"/>
                    <a:pt x="8166" y="2694"/>
                  </a:cubicBezTo>
                  <a:cubicBezTo>
                    <a:pt x="8106" y="2271"/>
                    <a:pt x="8166" y="2210"/>
                    <a:pt x="7924" y="2029"/>
                  </a:cubicBezTo>
                  <a:cubicBezTo>
                    <a:pt x="7622" y="1848"/>
                    <a:pt x="5747" y="940"/>
                    <a:pt x="5081" y="396"/>
                  </a:cubicBezTo>
                  <a:cubicBezTo>
                    <a:pt x="4720" y="100"/>
                    <a:pt x="4483" y="1"/>
                    <a:pt x="4275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8"/>
            <p:cNvSpPr/>
            <p:nvPr/>
          </p:nvSpPr>
          <p:spPr>
            <a:xfrm>
              <a:off x="605575" y="2739525"/>
              <a:ext cx="202675" cy="217875"/>
            </a:xfrm>
            <a:custGeom>
              <a:avLst/>
              <a:gdLst/>
              <a:ahLst/>
              <a:cxnLst/>
              <a:rect l="l" t="t" r="r" b="b"/>
              <a:pathLst>
                <a:path w="8107" h="8715" extrusionOk="0">
                  <a:moveTo>
                    <a:pt x="4265" y="1"/>
                  </a:moveTo>
                  <a:cubicBezTo>
                    <a:pt x="4069" y="1"/>
                    <a:pt x="3902" y="92"/>
                    <a:pt x="3691" y="182"/>
                  </a:cubicBezTo>
                  <a:cubicBezTo>
                    <a:pt x="3328" y="303"/>
                    <a:pt x="1513" y="1150"/>
                    <a:pt x="787" y="1453"/>
                  </a:cubicBezTo>
                  <a:cubicBezTo>
                    <a:pt x="303" y="1695"/>
                    <a:pt x="243" y="2057"/>
                    <a:pt x="243" y="2662"/>
                  </a:cubicBezTo>
                  <a:cubicBezTo>
                    <a:pt x="243" y="2662"/>
                    <a:pt x="61" y="4900"/>
                    <a:pt x="1" y="5929"/>
                  </a:cubicBezTo>
                  <a:cubicBezTo>
                    <a:pt x="1" y="6655"/>
                    <a:pt x="364" y="6715"/>
                    <a:pt x="727" y="6957"/>
                  </a:cubicBezTo>
                  <a:cubicBezTo>
                    <a:pt x="1090" y="7260"/>
                    <a:pt x="2481" y="8046"/>
                    <a:pt x="3207" y="8530"/>
                  </a:cubicBezTo>
                  <a:cubicBezTo>
                    <a:pt x="3446" y="8663"/>
                    <a:pt x="3663" y="8714"/>
                    <a:pt x="3860" y="8714"/>
                  </a:cubicBezTo>
                  <a:cubicBezTo>
                    <a:pt x="4112" y="8714"/>
                    <a:pt x="4334" y="8631"/>
                    <a:pt x="4538" y="8530"/>
                  </a:cubicBezTo>
                  <a:lnTo>
                    <a:pt x="7320" y="7381"/>
                  </a:lnTo>
                  <a:cubicBezTo>
                    <a:pt x="7864" y="7139"/>
                    <a:pt x="7864" y="6957"/>
                    <a:pt x="7804" y="6473"/>
                  </a:cubicBezTo>
                  <a:cubicBezTo>
                    <a:pt x="7804" y="5989"/>
                    <a:pt x="8106" y="3086"/>
                    <a:pt x="8046" y="2662"/>
                  </a:cubicBezTo>
                  <a:cubicBezTo>
                    <a:pt x="8046" y="2239"/>
                    <a:pt x="8046" y="2178"/>
                    <a:pt x="7804" y="2057"/>
                  </a:cubicBezTo>
                  <a:cubicBezTo>
                    <a:pt x="7562" y="1876"/>
                    <a:pt x="5687" y="908"/>
                    <a:pt x="5021" y="364"/>
                  </a:cubicBezTo>
                  <a:cubicBezTo>
                    <a:pt x="4689" y="92"/>
                    <a:pt x="4462" y="1"/>
                    <a:pt x="4265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28"/>
            <p:cNvSpPr/>
            <p:nvPr/>
          </p:nvSpPr>
          <p:spPr>
            <a:xfrm>
              <a:off x="605575" y="2740250"/>
              <a:ext cx="202675" cy="215775"/>
            </a:xfrm>
            <a:custGeom>
              <a:avLst/>
              <a:gdLst/>
              <a:ahLst/>
              <a:cxnLst/>
              <a:rect l="l" t="t" r="r" b="b"/>
              <a:pathLst>
                <a:path w="8107" h="8631" extrusionOk="0">
                  <a:moveTo>
                    <a:pt x="4215" y="0"/>
                  </a:moveTo>
                  <a:cubicBezTo>
                    <a:pt x="4040" y="0"/>
                    <a:pt x="3884" y="70"/>
                    <a:pt x="3691" y="153"/>
                  </a:cubicBezTo>
                  <a:cubicBezTo>
                    <a:pt x="3328" y="335"/>
                    <a:pt x="1513" y="1121"/>
                    <a:pt x="787" y="1484"/>
                  </a:cubicBezTo>
                  <a:cubicBezTo>
                    <a:pt x="364" y="1666"/>
                    <a:pt x="303" y="2028"/>
                    <a:pt x="243" y="2633"/>
                  </a:cubicBezTo>
                  <a:cubicBezTo>
                    <a:pt x="243" y="2633"/>
                    <a:pt x="61" y="4871"/>
                    <a:pt x="61" y="5900"/>
                  </a:cubicBezTo>
                  <a:cubicBezTo>
                    <a:pt x="1" y="6565"/>
                    <a:pt x="424" y="6686"/>
                    <a:pt x="727" y="6928"/>
                  </a:cubicBezTo>
                  <a:cubicBezTo>
                    <a:pt x="1090" y="7170"/>
                    <a:pt x="2481" y="8017"/>
                    <a:pt x="3207" y="8440"/>
                  </a:cubicBezTo>
                  <a:cubicBezTo>
                    <a:pt x="3460" y="8581"/>
                    <a:pt x="3687" y="8630"/>
                    <a:pt x="3894" y="8630"/>
                  </a:cubicBezTo>
                  <a:cubicBezTo>
                    <a:pt x="4132" y="8630"/>
                    <a:pt x="4344" y="8565"/>
                    <a:pt x="4538" y="8501"/>
                  </a:cubicBezTo>
                  <a:lnTo>
                    <a:pt x="7320" y="7291"/>
                  </a:lnTo>
                  <a:cubicBezTo>
                    <a:pt x="7864" y="7049"/>
                    <a:pt x="7804" y="6928"/>
                    <a:pt x="7804" y="6444"/>
                  </a:cubicBezTo>
                  <a:cubicBezTo>
                    <a:pt x="7804" y="5960"/>
                    <a:pt x="8106" y="3057"/>
                    <a:pt x="8046" y="2633"/>
                  </a:cubicBezTo>
                  <a:cubicBezTo>
                    <a:pt x="8046" y="2210"/>
                    <a:pt x="8046" y="2210"/>
                    <a:pt x="7804" y="2028"/>
                  </a:cubicBezTo>
                  <a:cubicBezTo>
                    <a:pt x="7562" y="1847"/>
                    <a:pt x="5687" y="879"/>
                    <a:pt x="5021" y="395"/>
                  </a:cubicBezTo>
                  <a:cubicBezTo>
                    <a:pt x="4660" y="100"/>
                    <a:pt x="4423" y="0"/>
                    <a:pt x="4215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28"/>
            <p:cNvSpPr/>
            <p:nvPr/>
          </p:nvSpPr>
          <p:spPr>
            <a:xfrm>
              <a:off x="605575" y="2740850"/>
              <a:ext cx="201150" cy="215025"/>
            </a:xfrm>
            <a:custGeom>
              <a:avLst/>
              <a:gdLst/>
              <a:ahLst/>
              <a:cxnLst/>
              <a:rect l="l" t="t" r="r" b="b"/>
              <a:pathLst>
                <a:path w="8046" h="8601" extrusionOk="0">
                  <a:moveTo>
                    <a:pt x="4238" y="0"/>
                  </a:moveTo>
                  <a:cubicBezTo>
                    <a:pt x="4053" y="0"/>
                    <a:pt x="3892" y="72"/>
                    <a:pt x="3691" y="129"/>
                  </a:cubicBezTo>
                  <a:cubicBezTo>
                    <a:pt x="3328" y="311"/>
                    <a:pt x="1513" y="1158"/>
                    <a:pt x="787" y="1460"/>
                  </a:cubicBezTo>
                  <a:cubicBezTo>
                    <a:pt x="364" y="1642"/>
                    <a:pt x="303" y="2004"/>
                    <a:pt x="303" y="2670"/>
                  </a:cubicBezTo>
                  <a:cubicBezTo>
                    <a:pt x="303" y="2670"/>
                    <a:pt x="122" y="4847"/>
                    <a:pt x="61" y="5876"/>
                  </a:cubicBezTo>
                  <a:cubicBezTo>
                    <a:pt x="1" y="6541"/>
                    <a:pt x="424" y="6602"/>
                    <a:pt x="787" y="6904"/>
                  </a:cubicBezTo>
                  <a:cubicBezTo>
                    <a:pt x="1090" y="7146"/>
                    <a:pt x="2481" y="7932"/>
                    <a:pt x="3207" y="8416"/>
                  </a:cubicBezTo>
                  <a:cubicBezTo>
                    <a:pt x="3446" y="8549"/>
                    <a:pt x="3663" y="8601"/>
                    <a:pt x="3860" y="8601"/>
                  </a:cubicBezTo>
                  <a:cubicBezTo>
                    <a:pt x="4112" y="8601"/>
                    <a:pt x="4334" y="8518"/>
                    <a:pt x="4538" y="8416"/>
                  </a:cubicBezTo>
                  <a:lnTo>
                    <a:pt x="7320" y="7267"/>
                  </a:lnTo>
                  <a:cubicBezTo>
                    <a:pt x="7864" y="7025"/>
                    <a:pt x="7804" y="6844"/>
                    <a:pt x="7804" y="6360"/>
                  </a:cubicBezTo>
                  <a:cubicBezTo>
                    <a:pt x="7743" y="5876"/>
                    <a:pt x="8046" y="3033"/>
                    <a:pt x="8046" y="2609"/>
                  </a:cubicBezTo>
                  <a:cubicBezTo>
                    <a:pt x="7985" y="2246"/>
                    <a:pt x="8046" y="2186"/>
                    <a:pt x="7804" y="2004"/>
                  </a:cubicBezTo>
                  <a:cubicBezTo>
                    <a:pt x="7562" y="1823"/>
                    <a:pt x="5687" y="916"/>
                    <a:pt x="5021" y="371"/>
                  </a:cubicBezTo>
                  <a:cubicBezTo>
                    <a:pt x="4673" y="86"/>
                    <a:pt x="4441" y="0"/>
                    <a:pt x="4238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28"/>
            <p:cNvSpPr/>
            <p:nvPr/>
          </p:nvSpPr>
          <p:spPr>
            <a:xfrm>
              <a:off x="607100" y="2741600"/>
              <a:ext cx="199625" cy="212900"/>
            </a:xfrm>
            <a:custGeom>
              <a:avLst/>
              <a:gdLst/>
              <a:ahLst/>
              <a:cxnLst/>
              <a:rect l="l" t="t" r="r" b="b"/>
              <a:pathLst>
                <a:path w="7985" h="8516" extrusionOk="0">
                  <a:moveTo>
                    <a:pt x="4186" y="1"/>
                  </a:moveTo>
                  <a:cubicBezTo>
                    <a:pt x="4009" y="1"/>
                    <a:pt x="3863" y="73"/>
                    <a:pt x="3690" y="160"/>
                  </a:cubicBezTo>
                  <a:cubicBezTo>
                    <a:pt x="3327" y="341"/>
                    <a:pt x="1452" y="1128"/>
                    <a:pt x="787" y="1430"/>
                  </a:cubicBezTo>
                  <a:cubicBezTo>
                    <a:pt x="303" y="1672"/>
                    <a:pt x="242" y="1974"/>
                    <a:pt x="242" y="2640"/>
                  </a:cubicBezTo>
                  <a:cubicBezTo>
                    <a:pt x="242" y="2640"/>
                    <a:pt x="61" y="4817"/>
                    <a:pt x="0" y="5846"/>
                  </a:cubicBezTo>
                  <a:cubicBezTo>
                    <a:pt x="0" y="6511"/>
                    <a:pt x="363" y="6572"/>
                    <a:pt x="726" y="6814"/>
                  </a:cubicBezTo>
                  <a:cubicBezTo>
                    <a:pt x="1089" y="7116"/>
                    <a:pt x="2420" y="7902"/>
                    <a:pt x="3206" y="8326"/>
                  </a:cubicBezTo>
                  <a:cubicBezTo>
                    <a:pt x="3431" y="8467"/>
                    <a:pt x="3644" y="8516"/>
                    <a:pt x="3843" y="8516"/>
                  </a:cubicBezTo>
                  <a:cubicBezTo>
                    <a:pt x="4071" y="8516"/>
                    <a:pt x="4283" y="8451"/>
                    <a:pt x="4477" y="8386"/>
                  </a:cubicBezTo>
                  <a:lnTo>
                    <a:pt x="7199" y="7237"/>
                  </a:lnTo>
                  <a:cubicBezTo>
                    <a:pt x="7743" y="6995"/>
                    <a:pt x="7743" y="6814"/>
                    <a:pt x="7682" y="6330"/>
                  </a:cubicBezTo>
                  <a:cubicBezTo>
                    <a:pt x="7682" y="5846"/>
                    <a:pt x="7985" y="3003"/>
                    <a:pt x="7924" y="2640"/>
                  </a:cubicBezTo>
                  <a:cubicBezTo>
                    <a:pt x="7924" y="2216"/>
                    <a:pt x="7924" y="2156"/>
                    <a:pt x="7682" y="1974"/>
                  </a:cubicBezTo>
                  <a:cubicBezTo>
                    <a:pt x="7440" y="1854"/>
                    <a:pt x="5565" y="886"/>
                    <a:pt x="4960" y="341"/>
                  </a:cubicBezTo>
                  <a:cubicBezTo>
                    <a:pt x="4612" y="88"/>
                    <a:pt x="4380" y="1"/>
                    <a:pt x="4186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28"/>
            <p:cNvSpPr/>
            <p:nvPr/>
          </p:nvSpPr>
          <p:spPr>
            <a:xfrm>
              <a:off x="607100" y="2742350"/>
              <a:ext cx="198125" cy="212025"/>
            </a:xfrm>
            <a:custGeom>
              <a:avLst/>
              <a:gdLst/>
              <a:ahLst/>
              <a:cxnLst/>
              <a:rect l="l" t="t" r="r" b="b"/>
              <a:pathLst>
                <a:path w="7925" h="8481" extrusionOk="0">
                  <a:moveTo>
                    <a:pt x="4186" y="1"/>
                  </a:moveTo>
                  <a:cubicBezTo>
                    <a:pt x="4009" y="1"/>
                    <a:pt x="3863" y="72"/>
                    <a:pt x="3690" y="130"/>
                  </a:cubicBezTo>
                  <a:cubicBezTo>
                    <a:pt x="3327" y="311"/>
                    <a:pt x="1513" y="1098"/>
                    <a:pt x="787" y="1461"/>
                  </a:cubicBezTo>
                  <a:cubicBezTo>
                    <a:pt x="363" y="1642"/>
                    <a:pt x="303" y="2005"/>
                    <a:pt x="242" y="2610"/>
                  </a:cubicBezTo>
                  <a:cubicBezTo>
                    <a:pt x="242" y="2610"/>
                    <a:pt x="61" y="4787"/>
                    <a:pt x="61" y="5816"/>
                  </a:cubicBezTo>
                  <a:cubicBezTo>
                    <a:pt x="0" y="6421"/>
                    <a:pt x="424" y="6542"/>
                    <a:pt x="726" y="6784"/>
                  </a:cubicBezTo>
                  <a:cubicBezTo>
                    <a:pt x="1089" y="7026"/>
                    <a:pt x="2480" y="7812"/>
                    <a:pt x="3206" y="8296"/>
                  </a:cubicBezTo>
                  <a:cubicBezTo>
                    <a:pt x="3419" y="8429"/>
                    <a:pt x="3621" y="8480"/>
                    <a:pt x="3810" y="8480"/>
                  </a:cubicBezTo>
                  <a:cubicBezTo>
                    <a:pt x="4051" y="8480"/>
                    <a:pt x="4273" y="8397"/>
                    <a:pt x="4477" y="8296"/>
                  </a:cubicBezTo>
                  <a:lnTo>
                    <a:pt x="7199" y="7147"/>
                  </a:lnTo>
                  <a:cubicBezTo>
                    <a:pt x="7743" y="6905"/>
                    <a:pt x="7682" y="6784"/>
                    <a:pt x="7682" y="6300"/>
                  </a:cubicBezTo>
                  <a:cubicBezTo>
                    <a:pt x="7682" y="5816"/>
                    <a:pt x="7924" y="2973"/>
                    <a:pt x="7924" y="2610"/>
                  </a:cubicBezTo>
                  <a:cubicBezTo>
                    <a:pt x="7924" y="2186"/>
                    <a:pt x="7924" y="2126"/>
                    <a:pt x="7682" y="2005"/>
                  </a:cubicBezTo>
                  <a:cubicBezTo>
                    <a:pt x="7440" y="1824"/>
                    <a:pt x="5565" y="856"/>
                    <a:pt x="4960" y="372"/>
                  </a:cubicBezTo>
                  <a:cubicBezTo>
                    <a:pt x="4612" y="87"/>
                    <a:pt x="4380" y="1"/>
                    <a:pt x="4186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28"/>
            <p:cNvSpPr/>
            <p:nvPr/>
          </p:nvSpPr>
          <p:spPr>
            <a:xfrm>
              <a:off x="607100" y="2743125"/>
              <a:ext cx="198125" cy="211000"/>
            </a:xfrm>
            <a:custGeom>
              <a:avLst/>
              <a:gdLst/>
              <a:ahLst/>
              <a:cxnLst/>
              <a:rect l="l" t="t" r="r" b="b"/>
              <a:pathLst>
                <a:path w="7925" h="8440" extrusionOk="0">
                  <a:moveTo>
                    <a:pt x="4186" y="0"/>
                  </a:moveTo>
                  <a:cubicBezTo>
                    <a:pt x="4009" y="0"/>
                    <a:pt x="3863" y="73"/>
                    <a:pt x="3690" y="159"/>
                  </a:cubicBezTo>
                  <a:cubicBezTo>
                    <a:pt x="3327" y="341"/>
                    <a:pt x="1513" y="1127"/>
                    <a:pt x="787" y="1430"/>
                  </a:cubicBezTo>
                  <a:cubicBezTo>
                    <a:pt x="363" y="1611"/>
                    <a:pt x="303" y="1974"/>
                    <a:pt x="242" y="2579"/>
                  </a:cubicBezTo>
                  <a:cubicBezTo>
                    <a:pt x="242" y="2579"/>
                    <a:pt x="121" y="4756"/>
                    <a:pt x="61" y="5724"/>
                  </a:cubicBezTo>
                  <a:cubicBezTo>
                    <a:pt x="0" y="6390"/>
                    <a:pt x="424" y="6450"/>
                    <a:pt x="726" y="6753"/>
                  </a:cubicBezTo>
                  <a:cubicBezTo>
                    <a:pt x="1089" y="6995"/>
                    <a:pt x="2480" y="7781"/>
                    <a:pt x="3206" y="8204"/>
                  </a:cubicBezTo>
                  <a:cubicBezTo>
                    <a:pt x="3435" y="8376"/>
                    <a:pt x="3650" y="8439"/>
                    <a:pt x="3852" y="8439"/>
                  </a:cubicBezTo>
                  <a:cubicBezTo>
                    <a:pt x="4077" y="8439"/>
                    <a:pt x="4285" y="8360"/>
                    <a:pt x="4477" y="8265"/>
                  </a:cubicBezTo>
                  <a:lnTo>
                    <a:pt x="7199" y="7116"/>
                  </a:lnTo>
                  <a:cubicBezTo>
                    <a:pt x="7743" y="6874"/>
                    <a:pt x="7682" y="6692"/>
                    <a:pt x="7682" y="6269"/>
                  </a:cubicBezTo>
                  <a:cubicBezTo>
                    <a:pt x="7622" y="5785"/>
                    <a:pt x="7924" y="3002"/>
                    <a:pt x="7924" y="2579"/>
                  </a:cubicBezTo>
                  <a:cubicBezTo>
                    <a:pt x="7864" y="2155"/>
                    <a:pt x="7924" y="2155"/>
                    <a:pt x="7682" y="1974"/>
                  </a:cubicBezTo>
                  <a:cubicBezTo>
                    <a:pt x="7440" y="1793"/>
                    <a:pt x="5565" y="885"/>
                    <a:pt x="4960" y="341"/>
                  </a:cubicBezTo>
                  <a:cubicBezTo>
                    <a:pt x="4612" y="88"/>
                    <a:pt x="4380" y="0"/>
                    <a:pt x="4186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28"/>
            <p:cNvSpPr/>
            <p:nvPr/>
          </p:nvSpPr>
          <p:spPr>
            <a:xfrm>
              <a:off x="608600" y="2743275"/>
              <a:ext cx="196625" cy="209575"/>
            </a:xfrm>
            <a:custGeom>
              <a:avLst/>
              <a:gdLst/>
              <a:ahLst/>
              <a:cxnLst/>
              <a:rect l="l" t="t" r="r" b="b"/>
              <a:pathLst>
                <a:path w="7865" h="8383" extrusionOk="0">
                  <a:moveTo>
                    <a:pt x="4104" y="0"/>
                  </a:moveTo>
                  <a:cubicBezTo>
                    <a:pt x="3936" y="0"/>
                    <a:pt x="3796" y="70"/>
                    <a:pt x="3630" y="153"/>
                  </a:cubicBezTo>
                  <a:cubicBezTo>
                    <a:pt x="3267" y="335"/>
                    <a:pt x="1453" y="1121"/>
                    <a:pt x="787" y="1424"/>
                  </a:cubicBezTo>
                  <a:cubicBezTo>
                    <a:pt x="303" y="1666"/>
                    <a:pt x="243" y="1968"/>
                    <a:pt x="243" y="2573"/>
                  </a:cubicBezTo>
                  <a:cubicBezTo>
                    <a:pt x="243" y="2573"/>
                    <a:pt x="61" y="4690"/>
                    <a:pt x="1" y="5718"/>
                  </a:cubicBezTo>
                  <a:cubicBezTo>
                    <a:pt x="1" y="6384"/>
                    <a:pt x="364" y="6444"/>
                    <a:pt x="727" y="6686"/>
                  </a:cubicBezTo>
                  <a:cubicBezTo>
                    <a:pt x="1029" y="6989"/>
                    <a:pt x="2420" y="7714"/>
                    <a:pt x="3146" y="8198"/>
                  </a:cubicBezTo>
                  <a:cubicBezTo>
                    <a:pt x="3359" y="8331"/>
                    <a:pt x="3561" y="8383"/>
                    <a:pt x="3750" y="8383"/>
                  </a:cubicBezTo>
                  <a:cubicBezTo>
                    <a:pt x="3991" y="8383"/>
                    <a:pt x="4213" y="8300"/>
                    <a:pt x="4417" y="8198"/>
                  </a:cubicBezTo>
                  <a:lnTo>
                    <a:pt x="7078" y="7110"/>
                  </a:lnTo>
                  <a:cubicBezTo>
                    <a:pt x="7622" y="6868"/>
                    <a:pt x="7622" y="6686"/>
                    <a:pt x="7562" y="6202"/>
                  </a:cubicBezTo>
                  <a:cubicBezTo>
                    <a:pt x="7562" y="5718"/>
                    <a:pt x="7864" y="2996"/>
                    <a:pt x="7804" y="2573"/>
                  </a:cubicBezTo>
                  <a:cubicBezTo>
                    <a:pt x="7804" y="2210"/>
                    <a:pt x="7804" y="2149"/>
                    <a:pt x="7562" y="1968"/>
                  </a:cubicBezTo>
                  <a:cubicBezTo>
                    <a:pt x="7320" y="1787"/>
                    <a:pt x="5505" y="879"/>
                    <a:pt x="4900" y="395"/>
                  </a:cubicBezTo>
                  <a:cubicBezTo>
                    <a:pt x="4539" y="100"/>
                    <a:pt x="4302" y="0"/>
                    <a:pt x="4104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28"/>
            <p:cNvSpPr/>
            <p:nvPr/>
          </p:nvSpPr>
          <p:spPr>
            <a:xfrm>
              <a:off x="608600" y="2744625"/>
              <a:ext cx="195100" cy="208225"/>
            </a:xfrm>
            <a:custGeom>
              <a:avLst/>
              <a:gdLst/>
              <a:ahLst/>
              <a:cxnLst/>
              <a:rect l="l" t="t" r="r" b="b"/>
              <a:pathLst>
                <a:path w="7804" h="8329" extrusionOk="0">
                  <a:moveTo>
                    <a:pt x="4119" y="1"/>
                  </a:moveTo>
                  <a:cubicBezTo>
                    <a:pt x="3949" y="1"/>
                    <a:pt x="3803" y="73"/>
                    <a:pt x="3630" y="160"/>
                  </a:cubicBezTo>
                  <a:cubicBezTo>
                    <a:pt x="3267" y="281"/>
                    <a:pt x="1453" y="1067"/>
                    <a:pt x="787" y="1430"/>
                  </a:cubicBezTo>
                  <a:cubicBezTo>
                    <a:pt x="364" y="1612"/>
                    <a:pt x="303" y="1914"/>
                    <a:pt x="243" y="2579"/>
                  </a:cubicBezTo>
                  <a:cubicBezTo>
                    <a:pt x="243" y="2579"/>
                    <a:pt x="61" y="4636"/>
                    <a:pt x="61" y="5664"/>
                  </a:cubicBezTo>
                  <a:cubicBezTo>
                    <a:pt x="1" y="6330"/>
                    <a:pt x="364" y="6390"/>
                    <a:pt x="727" y="6632"/>
                  </a:cubicBezTo>
                  <a:cubicBezTo>
                    <a:pt x="1090" y="6874"/>
                    <a:pt x="2420" y="7660"/>
                    <a:pt x="3146" y="8144"/>
                  </a:cubicBezTo>
                  <a:cubicBezTo>
                    <a:pt x="3359" y="8277"/>
                    <a:pt x="3561" y="8329"/>
                    <a:pt x="3750" y="8329"/>
                  </a:cubicBezTo>
                  <a:cubicBezTo>
                    <a:pt x="3991" y="8329"/>
                    <a:pt x="4213" y="8246"/>
                    <a:pt x="4417" y="8144"/>
                  </a:cubicBezTo>
                  <a:lnTo>
                    <a:pt x="7078" y="6995"/>
                  </a:lnTo>
                  <a:cubicBezTo>
                    <a:pt x="7622" y="6753"/>
                    <a:pt x="7562" y="6632"/>
                    <a:pt x="7562" y="6148"/>
                  </a:cubicBezTo>
                  <a:cubicBezTo>
                    <a:pt x="7562" y="5664"/>
                    <a:pt x="7804" y="2942"/>
                    <a:pt x="7804" y="2579"/>
                  </a:cubicBezTo>
                  <a:cubicBezTo>
                    <a:pt x="7804" y="2156"/>
                    <a:pt x="7804" y="2095"/>
                    <a:pt x="7562" y="1974"/>
                  </a:cubicBezTo>
                  <a:cubicBezTo>
                    <a:pt x="7320" y="1793"/>
                    <a:pt x="5505" y="886"/>
                    <a:pt x="4840" y="341"/>
                  </a:cubicBezTo>
                  <a:cubicBezTo>
                    <a:pt x="4523" y="88"/>
                    <a:pt x="4306" y="1"/>
                    <a:pt x="4119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8"/>
            <p:cNvSpPr/>
            <p:nvPr/>
          </p:nvSpPr>
          <p:spPr>
            <a:xfrm>
              <a:off x="608600" y="2744775"/>
              <a:ext cx="195100" cy="206700"/>
            </a:xfrm>
            <a:custGeom>
              <a:avLst/>
              <a:gdLst/>
              <a:ahLst/>
              <a:cxnLst/>
              <a:rect l="l" t="t" r="r" b="b"/>
              <a:pathLst>
                <a:path w="7804" h="8268" extrusionOk="0">
                  <a:moveTo>
                    <a:pt x="4098" y="1"/>
                  </a:moveTo>
                  <a:cubicBezTo>
                    <a:pt x="3936" y="1"/>
                    <a:pt x="3796" y="71"/>
                    <a:pt x="3630" y="154"/>
                  </a:cubicBezTo>
                  <a:cubicBezTo>
                    <a:pt x="3267" y="335"/>
                    <a:pt x="1513" y="1122"/>
                    <a:pt x="787" y="1424"/>
                  </a:cubicBezTo>
                  <a:cubicBezTo>
                    <a:pt x="364" y="1606"/>
                    <a:pt x="303" y="1968"/>
                    <a:pt x="243" y="2573"/>
                  </a:cubicBezTo>
                  <a:cubicBezTo>
                    <a:pt x="243" y="2573"/>
                    <a:pt x="122" y="4630"/>
                    <a:pt x="61" y="5658"/>
                  </a:cubicBezTo>
                  <a:cubicBezTo>
                    <a:pt x="1" y="6263"/>
                    <a:pt x="424" y="6384"/>
                    <a:pt x="727" y="6626"/>
                  </a:cubicBezTo>
                  <a:cubicBezTo>
                    <a:pt x="1090" y="6868"/>
                    <a:pt x="2420" y="7654"/>
                    <a:pt x="3146" y="8078"/>
                  </a:cubicBezTo>
                  <a:cubicBezTo>
                    <a:pt x="3371" y="8219"/>
                    <a:pt x="3584" y="8268"/>
                    <a:pt x="3783" y="8268"/>
                  </a:cubicBezTo>
                  <a:cubicBezTo>
                    <a:pt x="4011" y="8268"/>
                    <a:pt x="4223" y="8203"/>
                    <a:pt x="4417" y="8138"/>
                  </a:cubicBezTo>
                  <a:lnTo>
                    <a:pt x="7078" y="6989"/>
                  </a:lnTo>
                  <a:cubicBezTo>
                    <a:pt x="7622" y="6747"/>
                    <a:pt x="7562" y="6566"/>
                    <a:pt x="7562" y="6142"/>
                  </a:cubicBezTo>
                  <a:cubicBezTo>
                    <a:pt x="7501" y="5658"/>
                    <a:pt x="7804" y="2936"/>
                    <a:pt x="7804" y="2573"/>
                  </a:cubicBezTo>
                  <a:cubicBezTo>
                    <a:pt x="7743" y="2150"/>
                    <a:pt x="7804" y="2150"/>
                    <a:pt x="7562" y="1968"/>
                  </a:cubicBezTo>
                  <a:cubicBezTo>
                    <a:pt x="7320" y="1787"/>
                    <a:pt x="5505" y="880"/>
                    <a:pt x="4840" y="396"/>
                  </a:cubicBezTo>
                  <a:cubicBezTo>
                    <a:pt x="4511" y="100"/>
                    <a:pt x="4290" y="1"/>
                    <a:pt x="4098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8"/>
            <p:cNvSpPr/>
            <p:nvPr/>
          </p:nvSpPr>
          <p:spPr>
            <a:xfrm>
              <a:off x="610125" y="2746125"/>
              <a:ext cx="193575" cy="205225"/>
            </a:xfrm>
            <a:custGeom>
              <a:avLst/>
              <a:gdLst/>
              <a:ahLst/>
              <a:cxnLst/>
              <a:rect l="l" t="t" r="r" b="b"/>
              <a:pathLst>
                <a:path w="7743" h="8209" extrusionOk="0">
                  <a:moveTo>
                    <a:pt x="4058" y="1"/>
                  </a:moveTo>
                  <a:cubicBezTo>
                    <a:pt x="3888" y="1"/>
                    <a:pt x="3742" y="74"/>
                    <a:pt x="3569" y="160"/>
                  </a:cubicBezTo>
                  <a:cubicBezTo>
                    <a:pt x="3206" y="281"/>
                    <a:pt x="1452" y="1068"/>
                    <a:pt x="726" y="1370"/>
                  </a:cubicBezTo>
                  <a:cubicBezTo>
                    <a:pt x="303" y="1552"/>
                    <a:pt x="242" y="1914"/>
                    <a:pt x="242" y="2519"/>
                  </a:cubicBezTo>
                  <a:cubicBezTo>
                    <a:pt x="242" y="2519"/>
                    <a:pt x="61" y="4576"/>
                    <a:pt x="0" y="5544"/>
                  </a:cubicBezTo>
                  <a:cubicBezTo>
                    <a:pt x="0" y="6209"/>
                    <a:pt x="363" y="6270"/>
                    <a:pt x="726" y="6512"/>
                  </a:cubicBezTo>
                  <a:cubicBezTo>
                    <a:pt x="1029" y="6814"/>
                    <a:pt x="2359" y="7540"/>
                    <a:pt x="3085" y="8024"/>
                  </a:cubicBezTo>
                  <a:cubicBezTo>
                    <a:pt x="3298" y="8157"/>
                    <a:pt x="3500" y="8208"/>
                    <a:pt x="3689" y="8208"/>
                  </a:cubicBezTo>
                  <a:cubicBezTo>
                    <a:pt x="3930" y="8208"/>
                    <a:pt x="4152" y="8125"/>
                    <a:pt x="4356" y="8024"/>
                  </a:cubicBezTo>
                  <a:lnTo>
                    <a:pt x="7017" y="6935"/>
                  </a:lnTo>
                  <a:cubicBezTo>
                    <a:pt x="7501" y="6693"/>
                    <a:pt x="7501" y="6512"/>
                    <a:pt x="7440" y="6088"/>
                  </a:cubicBezTo>
                  <a:cubicBezTo>
                    <a:pt x="7440" y="5604"/>
                    <a:pt x="7743" y="2882"/>
                    <a:pt x="7682" y="2519"/>
                  </a:cubicBezTo>
                  <a:cubicBezTo>
                    <a:pt x="7682" y="2156"/>
                    <a:pt x="7682" y="2096"/>
                    <a:pt x="7440" y="1914"/>
                  </a:cubicBezTo>
                  <a:cubicBezTo>
                    <a:pt x="7198" y="1733"/>
                    <a:pt x="5444" y="826"/>
                    <a:pt x="4779" y="342"/>
                  </a:cubicBezTo>
                  <a:cubicBezTo>
                    <a:pt x="4462" y="89"/>
                    <a:pt x="4245" y="1"/>
                    <a:pt x="4058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8"/>
            <p:cNvSpPr/>
            <p:nvPr/>
          </p:nvSpPr>
          <p:spPr>
            <a:xfrm>
              <a:off x="563250" y="2686775"/>
              <a:ext cx="284325" cy="322925"/>
            </a:xfrm>
            <a:custGeom>
              <a:avLst/>
              <a:gdLst/>
              <a:ahLst/>
              <a:cxnLst/>
              <a:rect l="l" t="t" r="r" b="b"/>
              <a:pathLst>
                <a:path w="11373" h="12917" extrusionOk="0">
                  <a:moveTo>
                    <a:pt x="5956" y="1"/>
                  </a:moveTo>
                  <a:cubicBezTo>
                    <a:pt x="5688" y="1"/>
                    <a:pt x="5466" y="118"/>
                    <a:pt x="5202" y="236"/>
                  </a:cubicBezTo>
                  <a:cubicBezTo>
                    <a:pt x="4718" y="478"/>
                    <a:pt x="2117" y="1627"/>
                    <a:pt x="1149" y="2050"/>
                  </a:cubicBezTo>
                  <a:cubicBezTo>
                    <a:pt x="484" y="2353"/>
                    <a:pt x="424" y="2837"/>
                    <a:pt x="363" y="3744"/>
                  </a:cubicBezTo>
                  <a:cubicBezTo>
                    <a:pt x="363" y="3744"/>
                    <a:pt x="121" y="7615"/>
                    <a:pt x="61" y="9067"/>
                  </a:cubicBezTo>
                  <a:cubicBezTo>
                    <a:pt x="0" y="9974"/>
                    <a:pt x="605" y="10095"/>
                    <a:pt x="1089" y="10458"/>
                  </a:cubicBezTo>
                  <a:cubicBezTo>
                    <a:pt x="1573" y="10882"/>
                    <a:pt x="3508" y="11971"/>
                    <a:pt x="4537" y="12636"/>
                  </a:cubicBezTo>
                  <a:cubicBezTo>
                    <a:pt x="4883" y="12838"/>
                    <a:pt x="5203" y="12916"/>
                    <a:pt x="5494" y="12916"/>
                  </a:cubicBezTo>
                  <a:cubicBezTo>
                    <a:pt x="5813" y="12916"/>
                    <a:pt x="6099" y="12823"/>
                    <a:pt x="6351" y="12696"/>
                  </a:cubicBezTo>
                  <a:lnTo>
                    <a:pt x="10283" y="11063"/>
                  </a:lnTo>
                  <a:cubicBezTo>
                    <a:pt x="11070" y="10700"/>
                    <a:pt x="11009" y="10458"/>
                    <a:pt x="10949" y="9793"/>
                  </a:cubicBezTo>
                  <a:cubicBezTo>
                    <a:pt x="10949" y="9128"/>
                    <a:pt x="11372" y="4288"/>
                    <a:pt x="11312" y="3684"/>
                  </a:cubicBezTo>
                  <a:cubicBezTo>
                    <a:pt x="11251" y="3139"/>
                    <a:pt x="11312" y="3079"/>
                    <a:pt x="10949" y="2837"/>
                  </a:cubicBezTo>
                  <a:cubicBezTo>
                    <a:pt x="10646" y="2595"/>
                    <a:pt x="7985" y="1264"/>
                    <a:pt x="7077" y="538"/>
                  </a:cubicBezTo>
                  <a:cubicBezTo>
                    <a:pt x="6579" y="133"/>
                    <a:pt x="6241" y="1"/>
                    <a:pt x="5956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8"/>
            <p:cNvSpPr/>
            <p:nvPr/>
          </p:nvSpPr>
          <p:spPr>
            <a:xfrm>
              <a:off x="626750" y="2798450"/>
              <a:ext cx="161825" cy="134675"/>
            </a:xfrm>
            <a:custGeom>
              <a:avLst/>
              <a:gdLst/>
              <a:ahLst/>
              <a:cxnLst/>
              <a:rect l="l" t="t" r="r" b="b"/>
              <a:pathLst>
                <a:path w="6473" h="5387" extrusionOk="0">
                  <a:moveTo>
                    <a:pt x="3333" y="1"/>
                  </a:moveTo>
                  <a:cubicBezTo>
                    <a:pt x="3291" y="1"/>
                    <a:pt x="3249" y="1"/>
                    <a:pt x="3207" y="3"/>
                  </a:cubicBezTo>
                  <a:cubicBezTo>
                    <a:pt x="1452" y="3"/>
                    <a:pt x="1" y="1213"/>
                    <a:pt x="1" y="2725"/>
                  </a:cubicBezTo>
                  <a:cubicBezTo>
                    <a:pt x="1" y="4177"/>
                    <a:pt x="1452" y="5386"/>
                    <a:pt x="3207" y="5386"/>
                  </a:cubicBezTo>
                  <a:cubicBezTo>
                    <a:pt x="4961" y="5386"/>
                    <a:pt x="6473" y="4177"/>
                    <a:pt x="6473" y="2664"/>
                  </a:cubicBezTo>
                  <a:cubicBezTo>
                    <a:pt x="6473" y="1189"/>
                    <a:pt x="5033" y="1"/>
                    <a:pt x="333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8"/>
            <p:cNvSpPr/>
            <p:nvPr/>
          </p:nvSpPr>
          <p:spPr>
            <a:xfrm>
              <a:off x="316750" y="2681125"/>
              <a:ext cx="261650" cy="311475"/>
            </a:xfrm>
            <a:custGeom>
              <a:avLst/>
              <a:gdLst/>
              <a:ahLst/>
              <a:cxnLst/>
              <a:rect l="l" t="t" r="r" b="b"/>
              <a:pathLst>
                <a:path w="10466" h="12459" extrusionOk="0">
                  <a:moveTo>
                    <a:pt x="5161" y="0"/>
                  </a:moveTo>
                  <a:cubicBezTo>
                    <a:pt x="4884" y="0"/>
                    <a:pt x="4666" y="124"/>
                    <a:pt x="4416" y="280"/>
                  </a:cubicBezTo>
                  <a:cubicBezTo>
                    <a:pt x="3932" y="522"/>
                    <a:pt x="1573" y="1853"/>
                    <a:pt x="666" y="2397"/>
                  </a:cubicBezTo>
                  <a:cubicBezTo>
                    <a:pt x="61" y="2700"/>
                    <a:pt x="0" y="3184"/>
                    <a:pt x="0" y="4091"/>
                  </a:cubicBezTo>
                  <a:cubicBezTo>
                    <a:pt x="0" y="4091"/>
                    <a:pt x="0" y="7781"/>
                    <a:pt x="0" y="9172"/>
                  </a:cubicBezTo>
                  <a:cubicBezTo>
                    <a:pt x="0" y="10140"/>
                    <a:pt x="545" y="10140"/>
                    <a:pt x="968" y="10503"/>
                  </a:cubicBezTo>
                  <a:cubicBezTo>
                    <a:pt x="1452" y="10805"/>
                    <a:pt x="3388" y="11713"/>
                    <a:pt x="4356" y="12257"/>
                  </a:cubicBezTo>
                  <a:cubicBezTo>
                    <a:pt x="4641" y="12400"/>
                    <a:pt x="4899" y="12458"/>
                    <a:pt x="5136" y="12458"/>
                  </a:cubicBezTo>
                  <a:cubicBezTo>
                    <a:pt x="5501" y="12458"/>
                    <a:pt x="5816" y="12319"/>
                    <a:pt x="6110" y="12136"/>
                  </a:cubicBezTo>
                  <a:lnTo>
                    <a:pt x="9739" y="10261"/>
                  </a:lnTo>
                  <a:cubicBezTo>
                    <a:pt x="10465" y="9898"/>
                    <a:pt x="10405" y="9656"/>
                    <a:pt x="10344" y="8991"/>
                  </a:cubicBezTo>
                  <a:cubicBezTo>
                    <a:pt x="10284" y="8325"/>
                    <a:pt x="10405" y="3668"/>
                    <a:pt x="10344" y="3123"/>
                  </a:cubicBezTo>
                  <a:cubicBezTo>
                    <a:pt x="10284" y="2579"/>
                    <a:pt x="10344" y="2518"/>
                    <a:pt x="9981" y="2337"/>
                  </a:cubicBezTo>
                  <a:cubicBezTo>
                    <a:pt x="9618" y="2095"/>
                    <a:pt x="7078" y="1067"/>
                    <a:pt x="6170" y="401"/>
                  </a:cubicBezTo>
                  <a:cubicBezTo>
                    <a:pt x="5732" y="109"/>
                    <a:pt x="5420" y="0"/>
                    <a:pt x="5161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8"/>
            <p:cNvSpPr/>
            <p:nvPr/>
          </p:nvSpPr>
          <p:spPr>
            <a:xfrm>
              <a:off x="316750" y="2681875"/>
              <a:ext cx="261650" cy="310725"/>
            </a:xfrm>
            <a:custGeom>
              <a:avLst/>
              <a:gdLst/>
              <a:ahLst/>
              <a:cxnLst/>
              <a:rect l="l" t="t" r="r" b="b"/>
              <a:pathLst>
                <a:path w="10466" h="12429" extrusionOk="0">
                  <a:moveTo>
                    <a:pt x="5161" y="0"/>
                  </a:moveTo>
                  <a:cubicBezTo>
                    <a:pt x="4884" y="0"/>
                    <a:pt x="4666" y="125"/>
                    <a:pt x="4416" y="250"/>
                  </a:cubicBezTo>
                  <a:cubicBezTo>
                    <a:pt x="3993" y="553"/>
                    <a:pt x="1573" y="1823"/>
                    <a:pt x="666" y="2367"/>
                  </a:cubicBezTo>
                  <a:cubicBezTo>
                    <a:pt x="61" y="2730"/>
                    <a:pt x="0" y="3214"/>
                    <a:pt x="0" y="4061"/>
                  </a:cubicBezTo>
                  <a:cubicBezTo>
                    <a:pt x="0" y="4061"/>
                    <a:pt x="0" y="7751"/>
                    <a:pt x="0" y="9142"/>
                  </a:cubicBezTo>
                  <a:cubicBezTo>
                    <a:pt x="0" y="10049"/>
                    <a:pt x="545" y="10110"/>
                    <a:pt x="1029" y="10412"/>
                  </a:cubicBezTo>
                  <a:cubicBezTo>
                    <a:pt x="1452" y="10775"/>
                    <a:pt x="3388" y="11683"/>
                    <a:pt x="4356" y="12227"/>
                  </a:cubicBezTo>
                  <a:cubicBezTo>
                    <a:pt x="4641" y="12370"/>
                    <a:pt x="4899" y="12428"/>
                    <a:pt x="5136" y="12428"/>
                  </a:cubicBezTo>
                  <a:cubicBezTo>
                    <a:pt x="5501" y="12428"/>
                    <a:pt x="5816" y="12289"/>
                    <a:pt x="6110" y="12106"/>
                  </a:cubicBezTo>
                  <a:lnTo>
                    <a:pt x="9739" y="10231"/>
                  </a:lnTo>
                  <a:cubicBezTo>
                    <a:pt x="10465" y="9807"/>
                    <a:pt x="10405" y="9626"/>
                    <a:pt x="10344" y="8961"/>
                  </a:cubicBezTo>
                  <a:cubicBezTo>
                    <a:pt x="10284" y="8295"/>
                    <a:pt x="10405" y="3638"/>
                    <a:pt x="10344" y="3093"/>
                  </a:cubicBezTo>
                  <a:cubicBezTo>
                    <a:pt x="10284" y="2549"/>
                    <a:pt x="10284" y="2488"/>
                    <a:pt x="9981" y="2307"/>
                  </a:cubicBezTo>
                  <a:cubicBezTo>
                    <a:pt x="9618" y="2065"/>
                    <a:pt x="7078" y="1037"/>
                    <a:pt x="6170" y="432"/>
                  </a:cubicBezTo>
                  <a:cubicBezTo>
                    <a:pt x="5732" y="110"/>
                    <a:pt x="5420" y="0"/>
                    <a:pt x="5161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8"/>
            <p:cNvSpPr/>
            <p:nvPr/>
          </p:nvSpPr>
          <p:spPr>
            <a:xfrm>
              <a:off x="316750" y="2682025"/>
              <a:ext cx="260125" cy="309800"/>
            </a:xfrm>
            <a:custGeom>
              <a:avLst/>
              <a:gdLst/>
              <a:ahLst/>
              <a:cxnLst/>
              <a:rect l="l" t="t" r="r" b="b"/>
              <a:pathLst>
                <a:path w="10405" h="12392" extrusionOk="0">
                  <a:moveTo>
                    <a:pt x="5183" y="1"/>
                  </a:moveTo>
                  <a:cubicBezTo>
                    <a:pt x="4895" y="1"/>
                    <a:pt x="4673" y="144"/>
                    <a:pt x="4416" y="305"/>
                  </a:cubicBezTo>
                  <a:cubicBezTo>
                    <a:pt x="3993" y="547"/>
                    <a:pt x="1573" y="1877"/>
                    <a:pt x="666" y="2361"/>
                  </a:cubicBezTo>
                  <a:cubicBezTo>
                    <a:pt x="61" y="2724"/>
                    <a:pt x="0" y="3208"/>
                    <a:pt x="0" y="4055"/>
                  </a:cubicBezTo>
                  <a:cubicBezTo>
                    <a:pt x="0" y="4055"/>
                    <a:pt x="0" y="7745"/>
                    <a:pt x="0" y="9136"/>
                  </a:cubicBezTo>
                  <a:cubicBezTo>
                    <a:pt x="0" y="10043"/>
                    <a:pt x="545" y="10104"/>
                    <a:pt x="1029" y="10406"/>
                  </a:cubicBezTo>
                  <a:cubicBezTo>
                    <a:pt x="1513" y="10709"/>
                    <a:pt x="3388" y="11616"/>
                    <a:pt x="4356" y="12161"/>
                  </a:cubicBezTo>
                  <a:cubicBezTo>
                    <a:pt x="4644" y="12329"/>
                    <a:pt x="4903" y="12392"/>
                    <a:pt x="5142" y="12392"/>
                  </a:cubicBezTo>
                  <a:cubicBezTo>
                    <a:pt x="5504" y="12392"/>
                    <a:pt x="5818" y="12246"/>
                    <a:pt x="6110" y="12100"/>
                  </a:cubicBezTo>
                  <a:lnTo>
                    <a:pt x="9679" y="10164"/>
                  </a:lnTo>
                  <a:cubicBezTo>
                    <a:pt x="10405" y="9801"/>
                    <a:pt x="10344" y="9560"/>
                    <a:pt x="10284" y="8955"/>
                  </a:cubicBezTo>
                  <a:cubicBezTo>
                    <a:pt x="10223" y="8289"/>
                    <a:pt x="10344" y="3632"/>
                    <a:pt x="10284" y="3087"/>
                  </a:cubicBezTo>
                  <a:cubicBezTo>
                    <a:pt x="10223" y="2603"/>
                    <a:pt x="10284" y="2482"/>
                    <a:pt x="9921" y="2301"/>
                  </a:cubicBezTo>
                  <a:cubicBezTo>
                    <a:pt x="9618" y="2119"/>
                    <a:pt x="7078" y="1031"/>
                    <a:pt x="6170" y="426"/>
                  </a:cubicBezTo>
                  <a:cubicBezTo>
                    <a:pt x="5744" y="113"/>
                    <a:pt x="5438" y="1"/>
                    <a:pt x="5183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8"/>
            <p:cNvSpPr/>
            <p:nvPr/>
          </p:nvSpPr>
          <p:spPr>
            <a:xfrm>
              <a:off x="318250" y="2683175"/>
              <a:ext cx="258625" cy="307900"/>
            </a:xfrm>
            <a:custGeom>
              <a:avLst/>
              <a:gdLst/>
              <a:ahLst/>
              <a:cxnLst/>
              <a:rect l="l" t="t" r="r" b="b"/>
              <a:pathLst>
                <a:path w="10345" h="12316" extrusionOk="0">
                  <a:moveTo>
                    <a:pt x="5130" y="0"/>
                  </a:moveTo>
                  <a:cubicBezTo>
                    <a:pt x="4839" y="0"/>
                    <a:pt x="4615" y="129"/>
                    <a:pt x="4356" y="259"/>
                  </a:cubicBezTo>
                  <a:cubicBezTo>
                    <a:pt x="3933" y="561"/>
                    <a:pt x="1574" y="1831"/>
                    <a:pt x="606" y="2376"/>
                  </a:cubicBezTo>
                  <a:cubicBezTo>
                    <a:pt x="61" y="2678"/>
                    <a:pt x="1" y="3162"/>
                    <a:pt x="1" y="4009"/>
                  </a:cubicBezTo>
                  <a:cubicBezTo>
                    <a:pt x="1" y="4009"/>
                    <a:pt x="1" y="7699"/>
                    <a:pt x="1" y="9090"/>
                  </a:cubicBezTo>
                  <a:cubicBezTo>
                    <a:pt x="1" y="9997"/>
                    <a:pt x="485" y="10058"/>
                    <a:pt x="969" y="10360"/>
                  </a:cubicBezTo>
                  <a:cubicBezTo>
                    <a:pt x="1453" y="10663"/>
                    <a:pt x="3328" y="11570"/>
                    <a:pt x="4296" y="12115"/>
                  </a:cubicBezTo>
                  <a:cubicBezTo>
                    <a:pt x="4581" y="12257"/>
                    <a:pt x="4839" y="12316"/>
                    <a:pt x="5076" y="12316"/>
                  </a:cubicBezTo>
                  <a:cubicBezTo>
                    <a:pt x="5441" y="12316"/>
                    <a:pt x="5756" y="12177"/>
                    <a:pt x="6050" y="11994"/>
                  </a:cubicBezTo>
                  <a:lnTo>
                    <a:pt x="9619" y="10118"/>
                  </a:lnTo>
                  <a:cubicBezTo>
                    <a:pt x="10345" y="9755"/>
                    <a:pt x="10284" y="9514"/>
                    <a:pt x="10224" y="8848"/>
                  </a:cubicBezTo>
                  <a:cubicBezTo>
                    <a:pt x="10163" y="8243"/>
                    <a:pt x="10284" y="3646"/>
                    <a:pt x="10224" y="3102"/>
                  </a:cubicBezTo>
                  <a:cubicBezTo>
                    <a:pt x="10163" y="2557"/>
                    <a:pt x="10224" y="2497"/>
                    <a:pt x="9861" y="2255"/>
                  </a:cubicBezTo>
                  <a:cubicBezTo>
                    <a:pt x="9558" y="2073"/>
                    <a:pt x="7018" y="1045"/>
                    <a:pt x="6110" y="380"/>
                  </a:cubicBezTo>
                  <a:cubicBezTo>
                    <a:pt x="5688" y="98"/>
                    <a:pt x="5384" y="0"/>
                    <a:pt x="5130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8"/>
            <p:cNvSpPr/>
            <p:nvPr/>
          </p:nvSpPr>
          <p:spPr>
            <a:xfrm>
              <a:off x="318250" y="2683550"/>
              <a:ext cx="258625" cy="307125"/>
            </a:xfrm>
            <a:custGeom>
              <a:avLst/>
              <a:gdLst/>
              <a:ahLst/>
              <a:cxnLst/>
              <a:rect l="l" t="t" r="r" b="b"/>
              <a:pathLst>
                <a:path w="10345" h="12285" extrusionOk="0">
                  <a:moveTo>
                    <a:pt x="5130" y="0"/>
                  </a:moveTo>
                  <a:cubicBezTo>
                    <a:pt x="4849" y="0"/>
                    <a:pt x="4641" y="144"/>
                    <a:pt x="4417" y="304"/>
                  </a:cubicBezTo>
                  <a:cubicBezTo>
                    <a:pt x="3933" y="546"/>
                    <a:pt x="1574" y="1816"/>
                    <a:pt x="666" y="2361"/>
                  </a:cubicBezTo>
                  <a:cubicBezTo>
                    <a:pt x="61" y="2663"/>
                    <a:pt x="1" y="3147"/>
                    <a:pt x="1" y="3994"/>
                  </a:cubicBezTo>
                  <a:lnTo>
                    <a:pt x="1" y="9015"/>
                  </a:lnTo>
                  <a:cubicBezTo>
                    <a:pt x="1" y="9922"/>
                    <a:pt x="545" y="9982"/>
                    <a:pt x="969" y="10285"/>
                  </a:cubicBezTo>
                  <a:cubicBezTo>
                    <a:pt x="1453" y="10648"/>
                    <a:pt x="3328" y="11555"/>
                    <a:pt x="4356" y="12100"/>
                  </a:cubicBezTo>
                  <a:cubicBezTo>
                    <a:pt x="4601" y="12233"/>
                    <a:pt x="4829" y="12285"/>
                    <a:pt x="5044" y="12285"/>
                  </a:cubicBezTo>
                  <a:cubicBezTo>
                    <a:pt x="5414" y="12285"/>
                    <a:pt x="5744" y="12132"/>
                    <a:pt x="6050" y="11979"/>
                  </a:cubicBezTo>
                  <a:lnTo>
                    <a:pt x="9619" y="10103"/>
                  </a:lnTo>
                  <a:cubicBezTo>
                    <a:pt x="10345" y="9680"/>
                    <a:pt x="10284" y="9499"/>
                    <a:pt x="10224" y="8833"/>
                  </a:cubicBezTo>
                  <a:cubicBezTo>
                    <a:pt x="10163" y="8228"/>
                    <a:pt x="10284" y="3631"/>
                    <a:pt x="10224" y="3087"/>
                  </a:cubicBezTo>
                  <a:cubicBezTo>
                    <a:pt x="10163" y="2542"/>
                    <a:pt x="10163" y="2482"/>
                    <a:pt x="9861" y="2300"/>
                  </a:cubicBezTo>
                  <a:cubicBezTo>
                    <a:pt x="9498" y="2058"/>
                    <a:pt x="7018" y="1030"/>
                    <a:pt x="6110" y="425"/>
                  </a:cubicBezTo>
                  <a:cubicBezTo>
                    <a:pt x="5684" y="113"/>
                    <a:pt x="5378" y="0"/>
                    <a:pt x="5130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8"/>
            <p:cNvSpPr/>
            <p:nvPr/>
          </p:nvSpPr>
          <p:spPr>
            <a:xfrm>
              <a:off x="318250" y="2684150"/>
              <a:ext cx="257125" cy="305425"/>
            </a:xfrm>
            <a:custGeom>
              <a:avLst/>
              <a:gdLst/>
              <a:ahLst/>
              <a:cxnLst/>
              <a:rect l="l" t="t" r="r" b="b"/>
              <a:pathLst>
                <a:path w="10285" h="12217" extrusionOk="0">
                  <a:moveTo>
                    <a:pt x="5108" y="0"/>
                  </a:moveTo>
                  <a:cubicBezTo>
                    <a:pt x="4838" y="0"/>
                    <a:pt x="4635" y="124"/>
                    <a:pt x="4417" y="280"/>
                  </a:cubicBezTo>
                  <a:cubicBezTo>
                    <a:pt x="3933" y="583"/>
                    <a:pt x="1574" y="1853"/>
                    <a:pt x="666" y="2337"/>
                  </a:cubicBezTo>
                  <a:cubicBezTo>
                    <a:pt x="61" y="2700"/>
                    <a:pt x="1" y="3184"/>
                    <a:pt x="1" y="3970"/>
                  </a:cubicBezTo>
                  <a:cubicBezTo>
                    <a:pt x="1" y="3970"/>
                    <a:pt x="1" y="7660"/>
                    <a:pt x="1" y="8991"/>
                  </a:cubicBezTo>
                  <a:cubicBezTo>
                    <a:pt x="1" y="9898"/>
                    <a:pt x="545" y="9958"/>
                    <a:pt x="1029" y="10261"/>
                  </a:cubicBezTo>
                  <a:cubicBezTo>
                    <a:pt x="1453" y="10563"/>
                    <a:pt x="3328" y="11471"/>
                    <a:pt x="4356" y="12015"/>
                  </a:cubicBezTo>
                  <a:cubicBezTo>
                    <a:pt x="4618" y="12158"/>
                    <a:pt x="4861" y="12216"/>
                    <a:pt x="5089" y="12216"/>
                  </a:cubicBezTo>
                  <a:cubicBezTo>
                    <a:pt x="5441" y="12216"/>
                    <a:pt x="5756" y="12077"/>
                    <a:pt x="6050" y="11894"/>
                  </a:cubicBezTo>
                  <a:lnTo>
                    <a:pt x="9619" y="10019"/>
                  </a:lnTo>
                  <a:cubicBezTo>
                    <a:pt x="10284" y="9656"/>
                    <a:pt x="10224" y="9475"/>
                    <a:pt x="10163" y="8809"/>
                  </a:cubicBezTo>
                  <a:cubicBezTo>
                    <a:pt x="10103" y="8144"/>
                    <a:pt x="10224" y="3607"/>
                    <a:pt x="10163" y="3063"/>
                  </a:cubicBezTo>
                  <a:cubicBezTo>
                    <a:pt x="10103" y="2518"/>
                    <a:pt x="10163" y="2458"/>
                    <a:pt x="9800" y="2276"/>
                  </a:cubicBezTo>
                  <a:cubicBezTo>
                    <a:pt x="9498" y="2095"/>
                    <a:pt x="6957" y="1067"/>
                    <a:pt x="6110" y="401"/>
                  </a:cubicBezTo>
                  <a:cubicBezTo>
                    <a:pt x="5672" y="109"/>
                    <a:pt x="5360" y="0"/>
                    <a:pt x="5108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8"/>
            <p:cNvSpPr/>
            <p:nvPr/>
          </p:nvSpPr>
          <p:spPr>
            <a:xfrm>
              <a:off x="319775" y="2684900"/>
              <a:ext cx="255600" cy="304275"/>
            </a:xfrm>
            <a:custGeom>
              <a:avLst/>
              <a:gdLst/>
              <a:ahLst/>
              <a:cxnLst/>
              <a:rect l="l" t="t" r="r" b="b"/>
              <a:pathLst>
                <a:path w="10224" h="12171" extrusionOk="0">
                  <a:moveTo>
                    <a:pt x="5046" y="0"/>
                  </a:moveTo>
                  <a:cubicBezTo>
                    <a:pt x="4777" y="0"/>
                    <a:pt x="4574" y="125"/>
                    <a:pt x="4356" y="250"/>
                  </a:cubicBezTo>
                  <a:cubicBezTo>
                    <a:pt x="3872" y="553"/>
                    <a:pt x="1513" y="1823"/>
                    <a:pt x="605" y="2367"/>
                  </a:cubicBezTo>
                  <a:cubicBezTo>
                    <a:pt x="61" y="2670"/>
                    <a:pt x="0" y="3154"/>
                    <a:pt x="0" y="4001"/>
                  </a:cubicBezTo>
                  <a:cubicBezTo>
                    <a:pt x="0" y="4001"/>
                    <a:pt x="0" y="7569"/>
                    <a:pt x="0" y="8961"/>
                  </a:cubicBezTo>
                  <a:cubicBezTo>
                    <a:pt x="0" y="9868"/>
                    <a:pt x="484" y="9928"/>
                    <a:pt x="968" y="10231"/>
                  </a:cubicBezTo>
                  <a:cubicBezTo>
                    <a:pt x="1452" y="10533"/>
                    <a:pt x="3267" y="11441"/>
                    <a:pt x="4295" y="11985"/>
                  </a:cubicBezTo>
                  <a:cubicBezTo>
                    <a:pt x="4540" y="12118"/>
                    <a:pt x="4768" y="12170"/>
                    <a:pt x="4983" y="12170"/>
                  </a:cubicBezTo>
                  <a:cubicBezTo>
                    <a:pt x="5353" y="12170"/>
                    <a:pt x="5683" y="12017"/>
                    <a:pt x="5989" y="11864"/>
                  </a:cubicBezTo>
                  <a:lnTo>
                    <a:pt x="9497" y="9989"/>
                  </a:lnTo>
                  <a:cubicBezTo>
                    <a:pt x="10223" y="9626"/>
                    <a:pt x="10163" y="9384"/>
                    <a:pt x="10102" y="8779"/>
                  </a:cubicBezTo>
                  <a:cubicBezTo>
                    <a:pt x="10042" y="8114"/>
                    <a:pt x="10163" y="3577"/>
                    <a:pt x="10102" y="3093"/>
                  </a:cubicBezTo>
                  <a:cubicBezTo>
                    <a:pt x="10042" y="2549"/>
                    <a:pt x="10102" y="2488"/>
                    <a:pt x="9739" y="2246"/>
                  </a:cubicBezTo>
                  <a:cubicBezTo>
                    <a:pt x="9437" y="2065"/>
                    <a:pt x="6896" y="1037"/>
                    <a:pt x="6049" y="432"/>
                  </a:cubicBezTo>
                  <a:cubicBezTo>
                    <a:pt x="5611" y="110"/>
                    <a:pt x="5299" y="0"/>
                    <a:pt x="5046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8"/>
            <p:cNvSpPr/>
            <p:nvPr/>
          </p:nvSpPr>
          <p:spPr>
            <a:xfrm>
              <a:off x="319775" y="2685650"/>
              <a:ext cx="255600" cy="302500"/>
            </a:xfrm>
            <a:custGeom>
              <a:avLst/>
              <a:gdLst/>
              <a:ahLst/>
              <a:cxnLst/>
              <a:rect l="l" t="t" r="r" b="b"/>
              <a:pathLst>
                <a:path w="10224" h="12100" extrusionOk="0">
                  <a:moveTo>
                    <a:pt x="5047" y="1"/>
                  </a:moveTo>
                  <a:cubicBezTo>
                    <a:pt x="4777" y="1"/>
                    <a:pt x="4574" y="125"/>
                    <a:pt x="4356" y="281"/>
                  </a:cubicBezTo>
                  <a:cubicBezTo>
                    <a:pt x="3872" y="523"/>
                    <a:pt x="1513" y="1793"/>
                    <a:pt x="605" y="2337"/>
                  </a:cubicBezTo>
                  <a:cubicBezTo>
                    <a:pt x="61" y="2640"/>
                    <a:pt x="0" y="3124"/>
                    <a:pt x="0" y="3971"/>
                  </a:cubicBezTo>
                  <a:cubicBezTo>
                    <a:pt x="0" y="3971"/>
                    <a:pt x="0" y="7539"/>
                    <a:pt x="0" y="8931"/>
                  </a:cubicBezTo>
                  <a:cubicBezTo>
                    <a:pt x="0" y="9838"/>
                    <a:pt x="545" y="9838"/>
                    <a:pt x="968" y="10201"/>
                  </a:cubicBezTo>
                  <a:cubicBezTo>
                    <a:pt x="1452" y="10503"/>
                    <a:pt x="3267" y="11411"/>
                    <a:pt x="4295" y="11895"/>
                  </a:cubicBezTo>
                  <a:cubicBezTo>
                    <a:pt x="4566" y="12042"/>
                    <a:pt x="4817" y="12100"/>
                    <a:pt x="5051" y="12100"/>
                  </a:cubicBezTo>
                  <a:cubicBezTo>
                    <a:pt x="5394" y="12100"/>
                    <a:pt x="5702" y="11978"/>
                    <a:pt x="5989" y="11834"/>
                  </a:cubicBezTo>
                  <a:lnTo>
                    <a:pt x="9497" y="9959"/>
                  </a:lnTo>
                  <a:cubicBezTo>
                    <a:pt x="10223" y="9596"/>
                    <a:pt x="10163" y="9354"/>
                    <a:pt x="10102" y="8749"/>
                  </a:cubicBezTo>
                  <a:cubicBezTo>
                    <a:pt x="10042" y="8084"/>
                    <a:pt x="10163" y="3608"/>
                    <a:pt x="10102" y="3063"/>
                  </a:cubicBezTo>
                  <a:cubicBezTo>
                    <a:pt x="10042" y="2519"/>
                    <a:pt x="10042" y="2458"/>
                    <a:pt x="9739" y="2277"/>
                  </a:cubicBezTo>
                  <a:cubicBezTo>
                    <a:pt x="9376" y="2035"/>
                    <a:pt x="6896" y="1007"/>
                    <a:pt x="6049" y="402"/>
                  </a:cubicBezTo>
                  <a:cubicBezTo>
                    <a:pt x="5611" y="109"/>
                    <a:pt x="5299" y="1"/>
                    <a:pt x="5047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8"/>
            <p:cNvSpPr/>
            <p:nvPr/>
          </p:nvSpPr>
          <p:spPr>
            <a:xfrm>
              <a:off x="319775" y="2686200"/>
              <a:ext cx="254075" cy="301450"/>
            </a:xfrm>
            <a:custGeom>
              <a:avLst/>
              <a:gdLst/>
              <a:ahLst/>
              <a:cxnLst/>
              <a:rect l="l" t="t" r="r" b="b"/>
              <a:pathLst>
                <a:path w="10163" h="12058" extrusionOk="0">
                  <a:moveTo>
                    <a:pt x="5075" y="0"/>
                  </a:moveTo>
                  <a:cubicBezTo>
                    <a:pt x="4791" y="0"/>
                    <a:pt x="4582" y="129"/>
                    <a:pt x="4356" y="259"/>
                  </a:cubicBezTo>
                  <a:cubicBezTo>
                    <a:pt x="3872" y="561"/>
                    <a:pt x="1573" y="1831"/>
                    <a:pt x="666" y="2315"/>
                  </a:cubicBezTo>
                  <a:cubicBezTo>
                    <a:pt x="61" y="2618"/>
                    <a:pt x="0" y="3102"/>
                    <a:pt x="0" y="3949"/>
                  </a:cubicBezTo>
                  <a:lnTo>
                    <a:pt x="0" y="8909"/>
                  </a:lnTo>
                  <a:cubicBezTo>
                    <a:pt x="0" y="9755"/>
                    <a:pt x="545" y="9816"/>
                    <a:pt x="968" y="10118"/>
                  </a:cubicBezTo>
                  <a:cubicBezTo>
                    <a:pt x="1452" y="10421"/>
                    <a:pt x="3267" y="11328"/>
                    <a:pt x="4295" y="11873"/>
                  </a:cubicBezTo>
                  <a:cubicBezTo>
                    <a:pt x="4540" y="12006"/>
                    <a:pt x="4768" y="12058"/>
                    <a:pt x="4983" y="12058"/>
                  </a:cubicBezTo>
                  <a:cubicBezTo>
                    <a:pt x="5353" y="12058"/>
                    <a:pt x="5683" y="11905"/>
                    <a:pt x="5989" y="11752"/>
                  </a:cubicBezTo>
                  <a:lnTo>
                    <a:pt x="9497" y="9937"/>
                  </a:lnTo>
                  <a:cubicBezTo>
                    <a:pt x="10163" y="9514"/>
                    <a:pt x="10102" y="9332"/>
                    <a:pt x="10042" y="8667"/>
                  </a:cubicBezTo>
                  <a:cubicBezTo>
                    <a:pt x="9981" y="8062"/>
                    <a:pt x="10102" y="3586"/>
                    <a:pt x="10042" y="3041"/>
                  </a:cubicBezTo>
                  <a:cubicBezTo>
                    <a:pt x="9981" y="2497"/>
                    <a:pt x="10042" y="2436"/>
                    <a:pt x="9739" y="2255"/>
                  </a:cubicBezTo>
                  <a:cubicBezTo>
                    <a:pt x="9376" y="2073"/>
                    <a:pt x="6896" y="1045"/>
                    <a:pt x="6049" y="380"/>
                  </a:cubicBezTo>
                  <a:cubicBezTo>
                    <a:pt x="5627" y="98"/>
                    <a:pt x="5323" y="0"/>
                    <a:pt x="5075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8"/>
            <p:cNvSpPr/>
            <p:nvPr/>
          </p:nvSpPr>
          <p:spPr>
            <a:xfrm>
              <a:off x="321275" y="2687175"/>
              <a:ext cx="252575" cy="299475"/>
            </a:xfrm>
            <a:custGeom>
              <a:avLst/>
              <a:gdLst/>
              <a:ahLst/>
              <a:cxnLst/>
              <a:rect l="l" t="t" r="r" b="b"/>
              <a:pathLst>
                <a:path w="10103" h="11979" extrusionOk="0">
                  <a:moveTo>
                    <a:pt x="4987" y="0"/>
                  </a:moveTo>
                  <a:cubicBezTo>
                    <a:pt x="4717" y="0"/>
                    <a:pt x="4514" y="124"/>
                    <a:pt x="4296" y="280"/>
                  </a:cubicBezTo>
                  <a:cubicBezTo>
                    <a:pt x="3812" y="522"/>
                    <a:pt x="1513" y="1792"/>
                    <a:pt x="606" y="2276"/>
                  </a:cubicBezTo>
                  <a:cubicBezTo>
                    <a:pt x="61" y="2639"/>
                    <a:pt x="1" y="3063"/>
                    <a:pt x="1" y="3910"/>
                  </a:cubicBezTo>
                  <a:lnTo>
                    <a:pt x="1" y="8809"/>
                  </a:lnTo>
                  <a:cubicBezTo>
                    <a:pt x="1" y="9716"/>
                    <a:pt x="485" y="9777"/>
                    <a:pt x="969" y="10079"/>
                  </a:cubicBezTo>
                  <a:cubicBezTo>
                    <a:pt x="1392" y="10382"/>
                    <a:pt x="3267" y="11289"/>
                    <a:pt x="4235" y="11773"/>
                  </a:cubicBezTo>
                  <a:cubicBezTo>
                    <a:pt x="4506" y="11921"/>
                    <a:pt x="4757" y="11978"/>
                    <a:pt x="4991" y="11978"/>
                  </a:cubicBezTo>
                  <a:cubicBezTo>
                    <a:pt x="5334" y="11978"/>
                    <a:pt x="5642" y="11856"/>
                    <a:pt x="5929" y="11713"/>
                  </a:cubicBezTo>
                  <a:lnTo>
                    <a:pt x="9377" y="9837"/>
                  </a:lnTo>
                  <a:cubicBezTo>
                    <a:pt x="10103" y="9475"/>
                    <a:pt x="10042" y="9293"/>
                    <a:pt x="9982" y="8628"/>
                  </a:cubicBezTo>
                  <a:cubicBezTo>
                    <a:pt x="9921" y="8023"/>
                    <a:pt x="10042" y="3547"/>
                    <a:pt x="9982" y="3002"/>
                  </a:cubicBezTo>
                  <a:cubicBezTo>
                    <a:pt x="9921" y="2518"/>
                    <a:pt x="9982" y="2458"/>
                    <a:pt x="9619" y="2216"/>
                  </a:cubicBezTo>
                  <a:cubicBezTo>
                    <a:pt x="9316" y="2034"/>
                    <a:pt x="6836" y="1006"/>
                    <a:pt x="5989" y="401"/>
                  </a:cubicBezTo>
                  <a:cubicBezTo>
                    <a:pt x="5551" y="109"/>
                    <a:pt x="5239" y="0"/>
                    <a:pt x="4987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8"/>
            <p:cNvSpPr/>
            <p:nvPr/>
          </p:nvSpPr>
          <p:spPr>
            <a:xfrm>
              <a:off x="321275" y="2687700"/>
              <a:ext cx="252575" cy="298850"/>
            </a:xfrm>
            <a:custGeom>
              <a:avLst/>
              <a:gdLst/>
              <a:ahLst/>
              <a:cxnLst/>
              <a:rect l="l" t="t" r="r" b="b"/>
              <a:pathLst>
                <a:path w="10103" h="11954" extrusionOk="0">
                  <a:moveTo>
                    <a:pt x="5006" y="1"/>
                  </a:moveTo>
                  <a:cubicBezTo>
                    <a:pt x="4731" y="1"/>
                    <a:pt x="4522" y="130"/>
                    <a:pt x="4296" y="259"/>
                  </a:cubicBezTo>
                  <a:cubicBezTo>
                    <a:pt x="3812" y="562"/>
                    <a:pt x="1513" y="1771"/>
                    <a:pt x="606" y="2316"/>
                  </a:cubicBezTo>
                  <a:cubicBezTo>
                    <a:pt x="61" y="2618"/>
                    <a:pt x="1" y="3102"/>
                    <a:pt x="1" y="3889"/>
                  </a:cubicBezTo>
                  <a:cubicBezTo>
                    <a:pt x="1" y="3889"/>
                    <a:pt x="1" y="7457"/>
                    <a:pt x="1" y="8788"/>
                  </a:cubicBezTo>
                  <a:cubicBezTo>
                    <a:pt x="1" y="9695"/>
                    <a:pt x="485" y="9695"/>
                    <a:pt x="969" y="10058"/>
                  </a:cubicBezTo>
                  <a:cubicBezTo>
                    <a:pt x="1392" y="10361"/>
                    <a:pt x="3267" y="11208"/>
                    <a:pt x="4235" y="11752"/>
                  </a:cubicBezTo>
                  <a:cubicBezTo>
                    <a:pt x="4497" y="11895"/>
                    <a:pt x="4740" y="11953"/>
                    <a:pt x="4965" y="11953"/>
                  </a:cubicBezTo>
                  <a:cubicBezTo>
                    <a:pt x="5310" y="11953"/>
                    <a:pt x="5612" y="11815"/>
                    <a:pt x="5868" y="11631"/>
                  </a:cubicBezTo>
                  <a:lnTo>
                    <a:pt x="9377" y="9816"/>
                  </a:lnTo>
                  <a:cubicBezTo>
                    <a:pt x="10103" y="9454"/>
                    <a:pt x="10042" y="9212"/>
                    <a:pt x="9982" y="8607"/>
                  </a:cubicBezTo>
                  <a:cubicBezTo>
                    <a:pt x="9921" y="7941"/>
                    <a:pt x="10042" y="3526"/>
                    <a:pt x="9982" y="3042"/>
                  </a:cubicBezTo>
                  <a:cubicBezTo>
                    <a:pt x="9921" y="2497"/>
                    <a:pt x="9921" y="2437"/>
                    <a:pt x="9619" y="2255"/>
                  </a:cubicBezTo>
                  <a:cubicBezTo>
                    <a:pt x="9316" y="2013"/>
                    <a:pt x="6836" y="985"/>
                    <a:pt x="5929" y="380"/>
                  </a:cubicBezTo>
                  <a:cubicBezTo>
                    <a:pt x="5535" y="99"/>
                    <a:pt x="5245" y="1"/>
                    <a:pt x="5006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8"/>
            <p:cNvSpPr/>
            <p:nvPr/>
          </p:nvSpPr>
          <p:spPr>
            <a:xfrm>
              <a:off x="321275" y="2688675"/>
              <a:ext cx="251075" cy="296800"/>
            </a:xfrm>
            <a:custGeom>
              <a:avLst/>
              <a:gdLst/>
              <a:ahLst/>
              <a:cxnLst/>
              <a:rect l="l" t="t" r="r" b="b"/>
              <a:pathLst>
                <a:path w="10043" h="11872" extrusionOk="0">
                  <a:moveTo>
                    <a:pt x="4978" y="1"/>
                  </a:moveTo>
                  <a:cubicBezTo>
                    <a:pt x="4717" y="1"/>
                    <a:pt x="4514" y="125"/>
                    <a:pt x="4296" y="281"/>
                  </a:cubicBezTo>
                  <a:cubicBezTo>
                    <a:pt x="3812" y="523"/>
                    <a:pt x="1513" y="1793"/>
                    <a:pt x="666" y="2277"/>
                  </a:cubicBezTo>
                  <a:cubicBezTo>
                    <a:pt x="61" y="2579"/>
                    <a:pt x="1" y="3063"/>
                    <a:pt x="1" y="3910"/>
                  </a:cubicBezTo>
                  <a:lnTo>
                    <a:pt x="1" y="8749"/>
                  </a:lnTo>
                  <a:cubicBezTo>
                    <a:pt x="1" y="9596"/>
                    <a:pt x="545" y="9656"/>
                    <a:pt x="969" y="9959"/>
                  </a:cubicBezTo>
                  <a:cubicBezTo>
                    <a:pt x="1453" y="10261"/>
                    <a:pt x="3267" y="11169"/>
                    <a:pt x="4235" y="11713"/>
                  </a:cubicBezTo>
                  <a:cubicBezTo>
                    <a:pt x="4484" y="11826"/>
                    <a:pt x="4715" y="11872"/>
                    <a:pt x="4930" y="11872"/>
                  </a:cubicBezTo>
                  <a:cubicBezTo>
                    <a:pt x="5290" y="11872"/>
                    <a:pt x="5603" y="11744"/>
                    <a:pt x="5868" y="11592"/>
                  </a:cubicBezTo>
                  <a:lnTo>
                    <a:pt x="9377" y="9777"/>
                  </a:lnTo>
                  <a:cubicBezTo>
                    <a:pt x="10042" y="9354"/>
                    <a:pt x="9982" y="9173"/>
                    <a:pt x="9921" y="8568"/>
                  </a:cubicBezTo>
                  <a:cubicBezTo>
                    <a:pt x="9861" y="7902"/>
                    <a:pt x="9982" y="3487"/>
                    <a:pt x="9921" y="3003"/>
                  </a:cubicBezTo>
                  <a:cubicBezTo>
                    <a:pt x="9921" y="2458"/>
                    <a:pt x="9921" y="2398"/>
                    <a:pt x="9619" y="2216"/>
                  </a:cubicBezTo>
                  <a:cubicBezTo>
                    <a:pt x="9256" y="2035"/>
                    <a:pt x="6836" y="1007"/>
                    <a:pt x="5929" y="402"/>
                  </a:cubicBezTo>
                  <a:cubicBezTo>
                    <a:pt x="5519" y="109"/>
                    <a:pt x="5223" y="1"/>
                    <a:pt x="4978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8"/>
            <p:cNvSpPr/>
            <p:nvPr/>
          </p:nvSpPr>
          <p:spPr>
            <a:xfrm>
              <a:off x="322800" y="2689225"/>
              <a:ext cx="249550" cy="295800"/>
            </a:xfrm>
            <a:custGeom>
              <a:avLst/>
              <a:gdLst/>
              <a:ahLst/>
              <a:cxnLst/>
              <a:rect l="l" t="t" r="r" b="b"/>
              <a:pathLst>
                <a:path w="9982" h="11832" extrusionOk="0">
                  <a:moveTo>
                    <a:pt x="4945" y="0"/>
                  </a:moveTo>
                  <a:cubicBezTo>
                    <a:pt x="4670" y="0"/>
                    <a:pt x="4461" y="129"/>
                    <a:pt x="4235" y="259"/>
                  </a:cubicBezTo>
                  <a:cubicBezTo>
                    <a:pt x="3751" y="501"/>
                    <a:pt x="1513" y="1771"/>
                    <a:pt x="605" y="2255"/>
                  </a:cubicBezTo>
                  <a:cubicBezTo>
                    <a:pt x="61" y="2618"/>
                    <a:pt x="0" y="3041"/>
                    <a:pt x="0" y="3888"/>
                  </a:cubicBezTo>
                  <a:lnTo>
                    <a:pt x="0" y="8727"/>
                  </a:lnTo>
                  <a:cubicBezTo>
                    <a:pt x="0" y="9574"/>
                    <a:pt x="484" y="9634"/>
                    <a:pt x="908" y="9937"/>
                  </a:cubicBezTo>
                  <a:cubicBezTo>
                    <a:pt x="1392" y="10239"/>
                    <a:pt x="3206" y="11147"/>
                    <a:pt x="4174" y="11631"/>
                  </a:cubicBezTo>
                  <a:cubicBezTo>
                    <a:pt x="4436" y="11773"/>
                    <a:pt x="4679" y="11832"/>
                    <a:pt x="4904" y="11832"/>
                  </a:cubicBezTo>
                  <a:cubicBezTo>
                    <a:pt x="5249" y="11832"/>
                    <a:pt x="5551" y="11693"/>
                    <a:pt x="5807" y="11510"/>
                  </a:cubicBezTo>
                  <a:lnTo>
                    <a:pt x="9316" y="9695"/>
                  </a:lnTo>
                  <a:cubicBezTo>
                    <a:pt x="9981" y="9332"/>
                    <a:pt x="9921" y="9151"/>
                    <a:pt x="9860" y="8485"/>
                  </a:cubicBezTo>
                  <a:cubicBezTo>
                    <a:pt x="9800" y="7880"/>
                    <a:pt x="9921" y="3525"/>
                    <a:pt x="9860" y="2981"/>
                  </a:cubicBezTo>
                  <a:cubicBezTo>
                    <a:pt x="9800" y="2436"/>
                    <a:pt x="9860" y="2376"/>
                    <a:pt x="9497" y="2194"/>
                  </a:cubicBezTo>
                  <a:cubicBezTo>
                    <a:pt x="9195" y="2013"/>
                    <a:pt x="6775" y="985"/>
                    <a:pt x="5868" y="380"/>
                  </a:cubicBezTo>
                  <a:cubicBezTo>
                    <a:pt x="5474" y="98"/>
                    <a:pt x="5184" y="0"/>
                    <a:pt x="4945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8"/>
            <p:cNvSpPr/>
            <p:nvPr/>
          </p:nvSpPr>
          <p:spPr>
            <a:xfrm>
              <a:off x="322800" y="2689425"/>
              <a:ext cx="249550" cy="295200"/>
            </a:xfrm>
            <a:custGeom>
              <a:avLst/>
              <a:gdLst/>
              <a:ahLst/>
              <a:cxnLst/>
              <a:rect l="l" t="t" r="r" b="b"/>
              <a:pathLst>
                <a:path w="9982" h="11808" extrusionOk="0">
                  <a:moveTo>
                    <a:pt x="4917" y="1"/>
                  </a:moveTo>
                  <a:cubicBezTo>
                    <a:pt x="4656" y="1"/>
                    <a:pt x="4453" y="126"/>
                    <a:pt x="4235" y="251"/>
                  </a:cubicBezTo>
                  <a:cubicBezTo>
                    <a:pt x="3751" y="553"/>
                    <a:pt x="1513" y="1763"/>
                    <a:pt x="605" y="2307"/>
                  </a:cubicBezTo>
                  <a:cubicBezTo>
                    <a:pt x="61" y="2610"/>
                    <a:pt x="0" y="3033"/>
                    <a:pt x="0" y="3880"/>
                  </a:cubicBezTo>
                  <a:cubicBezTo>
                    <a:pt x="0" y="3880"/>
                    <a:pt x="0" y="7328"/>
                    <a:pt x="0" y="8659"/>
                  </a:cubicBezTo>
                  <a:cubicBezTo>
                    <a:pt x="0" y="9566"/>
                    <a:pt x="484" y="9626"/>
                    <a:pt x="968" y="9929"/>
                  </a:cubicBezTo>
                  <a:cubicBezTo>
                    <a:pt x="1392" y="10231"/>
                    <a:pt x="3206" y="11078"/>
                    <a:pt x="4174" y="11623"/>
                  </a:cubicBezTo>
                  <a:cubicBezTo>
                    <a:pt x="4419" y="11756"/>
                    <a:pt x="4647" y="11808"/>
                    <a:pt x="4859" y="11808"/>
                  </a:cubicBezTo>
                  <a:cubicBezTo>
                    <a:pt x="5223" y="11808"/>
                    <a:pt x="5540" y="11655"/>
                    <a:pt x="5807" y="11502"/>
                  </a:cubicBezTo>
                  <a:lnTo>
                    <a:pt x="9255" y="9687"/>
                  </a:lnTo>
                  <a:cubicBezTo>
                    <a:pt x="9981" y="9324"/>
                    <a:pt x="9921" y="9082"/>
                    <a:pt x="9860" y="8477"/>
                  </a:cubicBezTo>
                  <a:cubicBezTo>
                    <a:pt x="9800" y="7872"/>
                    <a:pt x="9921" y="3517"/>
                    <a:pt x="9860" y="2973"/>
                  </a:cubicBezTo>
                  <a:cubicBezTo>
                    <a:pt x="9800" y="2489"/>
                    <a:pt x="9800" y="2428"/>
                    <a:pt x="9497" y="2186"/>
                  </a:cubicBezTo>
                  <a:cubicBezTo>
                    <a:pt x="9195" y="2005"/>
                    <a:pt x="6715" y="1037"/>
                    <a:pt x="5868" y="432"/>
                  </a:cubicBezTo>
                  <a:cubicBezTo>
                    <a:pt x="5458" y="110"/>
                    <a:pt x="5162" y="1"/>
                    <a:pt x="4917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8"/>
            <p:cNvSpPr/>
            <p:nvPr/>
          </p:nvSpPr>
          <p:spPr>
            <a:xfrm>
              <a:off x="322800" y="2690200"/>
              <a:ext cx="248025" cy="293425"/>
            </a:xfrm>
            <a:custGeom>
              <a:avLst/>
              <a:gdLst/>
              <a:ahLst/>
              <a:cxnLst/>
              <a:rect l="l" t="t" r="r" b="b"/>
              <a:pathLst>
                <a:path w="9921" h="11737" extrusionOk="0">
                  <a:moveTo>
                    <a:pt x="4917" y="0"/>
                  </a:moveTo>
                  <a:cubicBezTo>
                    <a:pt x="4656" y="0"/>
                    <a:pt x="4453" y="124"/>
                    <a:pt x="4235" y="280"/>
                  </a:cubicBezTo>
                  <a:cubicBezTo>
                    <a:pt x="3751" y="522"/>
                    <a:pt x="1513" y="1792"/>
                    <a:pt x="605" y="2276"/>
                  </a:cubicBezTo>
                  <a:cubicBezTo>
                    <a:pt x="61" y="2579"/>
                    <a:pt x="0" y="3063"/>
                    <a:pt x="0" y="3849"/>
                  </a:cubicBezTo>
                  <a:cubicBezTo>
                    <a:pt x="0" y="3849"/>
                    <a:pt x="0" y="7297"/>
                    <a:pt x="0" y="8628"/>
                  </a:cubicBezTo>
                  <a:cubicBezTo>
                    <a:pt x="0" y="9474"/>
                    <a:pt x="545" y="9535"/>
                    <a:pt x="968" y="9837"/>
                  </a:cubicBezTo>
                  <a:cubicBezTo>
                    <a:pt x="1392" y="10140"/>
                    <a:pt x="3206" y="11047"/>
                    <a:pt x="4174" y="11531"/>
                  </a:cubicBezTo>
                  <a:cubicBezTo>
                    <a:pt x="4445" y="11679"/>
                    <a:pt x="4696" y="11736"/>
                    <a:pt x="4926" y="11736"/>
                  </a:cubicBezTo>
                  <a:cubicBezTo>
                    <a:pt x="5263" y="11736"/>
                    <a:pt x="5556" y="11614"/>
                    <a:pt x="5807" y="11471"/>
                  </a:cubicBezTo>
                  <a:lnTo>
                    <a:pt x="9255" y="9656"/>
                  </a:lnTo>
                  <a:cubicBezTo>
                    <a:pt x="9921" y="9293"/>
                    <a:pt x="9860" y="9051"/>
                    <a:pt x="9800" y="8446"/>
                  </a:cubicBezTo>
                  <a:cubicBezTo>
                    <a:pt x="9800" y="7841"/>
                    <a:pt x="9860" y="3486"/>
                    <a:pt x="9800" y="3002"/>
                  </a:cubicBezTo>
                  <a:cubicBezTo>
                    <a:pt x="9800" y="2458"/>
                    <a:pt x="9800" y="2397"/>
                    <a:pt x="9497" y="2216"/>
                  </a:cubicBezTo>
                  <a:cubicBezTo>
                    <a:pt x="9134" y="2034"/>
                    <a:pt x="6715" y="1006"/>
                    <a:pt x="5868" y="401"/>
                  </a:cubicBezTo>
                  <a:cubicBezTo>
                    <a:pt x="5458" y="109"/>
                    <a:pt x="5162" y="0"/>
                    <a:pt x="4917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8"/>
            <p:cNvSpPr/>
            <p:nvPr/>
          </p:nvSpPr>
          <p:spPr>
            <a:xfrm>
              <a:off x="324300" y="2690725"/>
              <a:ext cx="246525" cy="292400"/>
            </a:xfrm>
            <a:custGeom>
              <a:avLst/>
              <a:gdLst/>
              <a:ahLst/>
              <a:cxnLst/>
              <a:rect l="l" t="t" r="r" b="b"/>
              <a:pathLst>
                <a:path w="9861" h="11696" extrusionOk="0">
                  <a:moveTo>
                    <a:pt x="4885" y="1"/>
                  </a:moveTo>
                  <a:cubicBezTo>
                    <a:pt x="4610" y="1"/>
                    <a:pt x="4401" y="130"/>
                    <a:pt x="4175" y="259"/>
                  </a:cubicBezTo>
                  <a:cubicBezTo>
                    <a:pt x="3751" y="562"/>
                    <a:pt x="1453" y="1771"/>
                    <a:pt x="606" y="2255"/>
                  </a:cubicBezTo>
                  <a:cubicBezTo>
                    <a:pt x="1" y="2558"/>
                    <a:pt x="1" y="3042"/>
                    <a:pt x="1" y="3828"/>
                  </a:cubicBezTo>
                  <a:lnTo>
                    <a:pt x="1" y="8607"/>
                  </a:lnTo>
                  <a:cubicBezTo>
                    <a:pt x="1" y="9453"/>
                    <a:pt x="485" y="9514"/>
                    <a:pt x="908" y="9816"/>
                  </a:cubicBezTo>
                  <a:cubicBezTo>
                    <a:pt x="1392" y="10119"/>
                    <a:pt x="3146" y="10966"/>
                    <a:pt x="4114" y="11510"/>
                  </a:cubicBezTo>
                  <a:cubicBezTo>
                    <a:pt x="4359" y="11644"/>
                    <a:pt x="4587" y="11695"/>
                    <a:pt x="4799" y="11695"/>
                  </a:cubicBezTo>
                  <a:cubicBezTo>
                    <a:pt x="5163" y="11695"/>
                    <a:pt x="5480" y="11542"/>
                    <a:pt x="5747" y="11389"/>
                  </a:cubicBezTo>
                  <a:lnTo>
                    <a:pt x="9195" y="9574"/>
                  </a:lnTo>
                  <a:cubicBezTo>
                    <a:pt x="9861" y="9212"/>
                    <a:pt x="9800" y="9030"/>
                    <a:pt x="9740" y="8425"/>
                  </a:cubicBezTo>
                  <a:cubicBezTo>
                    <a:pt x="9679" y="7760"/>
                    <a:pt x="9800" y="3465"/>
                    <a:pt x="9740" y="2981"/>
                  </a:cubicBezTo>
                  <a:cubicBezTo>
                    <a:pt x="9679" y="2437"/>
                    <a:pt x="9740" y="2376"/>
                    <a:pt x="9377" y="2195"/>
                  </a:cubicBezTo>
                  <a:cubicBezTo>
                    <a:pt x="9074" y="2013"/>
                    <a:pt x="6655" y="985"/>
                    <a:pt x="5808" y="380"/>
                  </a:cubicBezTo>
                  <a:cubicBezTo>
                    <a:pt x="5414" y="99"/>
                    <a:pt x="5124" y="1"/>
                    <a:pt x="4885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8"/>
            <p:cNvSpPr/>
            <p:nvPr/>
          </p:nvSpPr>
          <p:spPr>
            <a:xfrm>
              <a:off x="324300" y="2691700"/>
              <a:ext cx="246525" cy="290400"/>
            </a:xfrm>
            <a:custGeom>
              <a:avLst/>
              <a:gdLst/>
              <a:ahLst/>
              <a:cxnLst/>
              <a:rect l="l" t="t" r="r" b="b"/>
              <a:pathLst>
                <a:path w="9861" h="11616" extrusionOk="0">
                  <a:moveTo>
                    <a:pt x="4879" y="1"/>
                  </a:moveTo>
                  <a:cubicBezTo>
                    <a:pt x="4626" y="1"/>
                    <a:pt x="4425" y="124"/>
                    <a:pt x="4175" y="281"/>
                  </a:cubicBezTo>
                  <a:cubicBezTo>
                    <a:pt x="3751" y="523"/>
                    <a:pt x="1453" y="1732"/>
                    <a:pt x="606" y="2277"/>
                  </a:cubicBezTo>
                  <a:cubicBezTo>
                    <a:pt x="61" y="2579"/>
                    <a:pt x="1" y="3003"/>
                    <a:pt x="1" y="3850"/>
                  </a:cubicBezTo>
                  <a:cubicBezTo>
                    <a:pt x="1" y="3850"/>
                    <a:pt x="1" y="7237"/>
                    <a:pt x="1" y="8568"/>
                  </a:cubicBezTo>
                  <a:cubicBezTo>
                    <a:pt x="1" y="9414"/>
                    <a:pt x="485" y="9475"/>
                    <a:pt x="908" y="9777"/>
                  </a:cubicBezTo>
                  <a:cubicBezTo>
                    <a:pt x="1392" y="10080"/>
                    <a:pt x="3146" y="10927"/>
                    <a:pt x="4114" y="11411"/>
                  </a:cubicBezTo>
                  <a:cubicBezTo>
                    <a:pt x="4385" y="11558"/>
                    <a:pt x="4636" y="11616"/>
                    <a:pt x="4866" y="11616"/>
                  </a:cubicBezTo>
                  <a:cubicBezTo>
                    <a:pt x="5203" y="11616"/>
                    <a:pt x="5496" y="11494"/>
                    <a:pt x="5747" y="11350"/>
                  </a:cubicBezTo>
                  <a:lnTo>
                    <a:pt x="9135" y="9535"/>
                  </a:lnTo>
                  <a:cubicBezTo>
                    <a:pt x="9861" y="9173"/>
                    <a:pt x="9800" y="8991"/>
                    <a:pt x="9740" y="8326"/>
                  </a:cubicBezTo>
                  <a:cubicBezTo>
                    <a:pt x="9679" y="7721"/>
                    <a:pt x="9800" y="3487"/>
                    <a:pt x="9740" y="2942"/>
                  </a:cubicBezTo>
                  <a:cubicBezTo>
                    <a:pt x="9679" y="2458"/>
                    <a:pt x="9679" y="2398"/>
                    <a:pt x="9377" y="2156"/>
                  </a:cubicBezTo>
                  <a:cubicBezTo>
                    <a:pt x="9074" y="1974"/>
                    <a:pt x="6655" y="1007"/>
                    <a:pt x="5808" y="402"/>
                  </a:cubicBezTo>
                  <a:cubicBezTo>
                    <a:pt x="5398" y="109"/>
                    <a:pt x="5116" y="1"/>
                    <a:pt x="4879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28"/>
            <p:cNvSpPr/>
            <p:nvPr/>
          </p:nvSpPr>
          <p:spPr>
            <a:xfrm>
              <a:off x="324300" y="2692250"/>
              <a:ext cx="245025" cy="289350"/>
            </a:xfrm>
            <a:custGeom>
              <a:avLst/>
              <a:gdLst/>
              <a:ahLst/>
              <a:cxnLst/>
              <a:rect l="l" t="t" r="r" b="b"/>
              <a:pathLst>
                <a:path w="9801" h="11574" extrusionOk="0">
                  <a:moveTo>
                    <a:pt x="4906" y="0"/>
                  </a:moveTo>
                  <a:cubicBezTo>
                    <a:pt x="4640" y="0"/>
                    <a:pt x="4433" y="129"/>
                    <a:pt x="4175" y="259"/>
                  </a:cubicBezTo>
                  <a:cubicBezTo>
                    <a:pt x="3751" y="501"/>
                    <a:pt x="1513" y="1771"/>
                    <a:pt x="606" y="2255"/>
                  </a:cubicBezTo>
                  <a:cubicBezTo>
                    <a:pt x="61" y="2557"/>
                    <a:pt x="1" y="2981"/>
                    <a:pt x="1" y="3828"/>
                  </a:cubicBezTo>
                  <a:cubicBezTo>
                    <a:pt x="1" y="3828"/>
                    <a:pt x="1" y="7215"/>
                    <a:pt x="1" y="8485"/>
                  </a:cubicBezTo>
                  <a:cubicBezTo>
                    <a:pt x="1" y="9392"/>
                    <a:pt x="485" y="9392"/>
                    <a:pt x="969" y="9695"/>
                  </a:cubicBezTo>
                  <a:cubicBezTo>
                    <a:pt x="1392" y="9997"/>
                    <a:pt x="3146" y="10905"/>
                    <a:pt x="4114" y="11389"/>
                  </a:cubicBezTo>
                  <a:cubicBezTo>
                    <a:pt x="4359" y="11522"/>
                    <a:pt x="4587" y="11574"/>
                    <a:pt x="4799" y="11574"/>
                  </a:cubicBezTo>
                  <a:cubicBezTo>
                    <a:pt x="5163" y="11574"/>
                    <a:pt x="5480" y="11421"/>
                    <a:pt x="5747" y="11268"/>
                  </a:cubicBezTo>
                  <a:lnTo>
                    <a:pt x="9135" y="9513"/>
                  </a:lnTo>
                  <a:cubicBezTo>
                    <a:pt x="9800" y="9151"/>
                    <a:pt x="9740" y="8909"/>
                    <a:pt x="9740" y="8304"/>
                  </a:cubicBezTo>
                  <a:cubicBezTo>
                    <a:pt x="9679" y="7699"/>
                    <a:pt x="9740" y="3465"/>
                    <a:pt x="9740" y="2920"/>
                  </a:cubicBezTo>
                  <a:cubicBezTo>
                    <a:pt x="9679" y="2436"/>
                    <a:pt x="9679" y="2376"/>
                    <a:pt x="9377" y="2194"/>
                  </a:cubicBezTo>
                  <a:cubicBezTo>
                    <a:pt x="9074" y="1952"/>
                    <a:pt x="6655" y="985"/>
                    <a:pt x="5808" y="380"/>
                  </a:cubicBezTo>
                  <a:cubicBezTo>
                    <a:pt x="5414" y="98"/>
                    <a:pt x="5137" y="0"/>
                    <a:pt x="4906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8"/>
            <p:cNvSpPr/>
            <p:nvPr/>
          </p:nvSpPr>
          <p:spPr>
            <a:xfrm>
              <a:off x="324300" y="2693225"/>
              <a:ext cx="245025" cy="287725"/>
            </a:xfrm>
            <a:custGeom>
              <a:avLst/>
              <a:gdLst/>
              <a:ahLst/>
              <a:cxnLst/>
              <a:rect l="l" t="t" r="r" b="b"/>
              <a:pathLst>
                <a:path w="9801" h="11509" extrusionOk="0">
                  <a:moveTo>
                    <a:pt x="4879" y="0"/>
                  </a:moveTo>
                  <a:cubicBezTo>
                    <a:pt x="4626" y="0"/>
                    <a:pt x="4425" y="124"/>
                    <a:pt x="4175" y="280"/>
                  </a:cubicBezTo>
                  <a:cubicBezTo>
                    <a:pt x="3751" y="522"/>
                    <a:pt x="1513" y="1732"/>
                    <a:pt x="666" y="2216"/>
                  </a:cubicBezTo>
                  <a:cubicBezTo>
                    <a:pt x="61" y="2518"/>
                    <a:pt x="1" y="3002"/>
                    <a:pt x="1" y="3789"/>
                  </a:cubicBezTo>
                  <a:lnTo>
                    <a:pt x="1" y="8446"/>
                  </a:lnTo>
                  <a:cubicBezTo>
                    <a:pt x="1" y="9293"/>
                    <a:pt x="545" y="9353"/>
                    <a:pt x="969" y="9656"/>
                  </a:cubicBezTo>
                  <a:cubicBezTo>
                    <a:pt x="1392" y="9958"/>
                    <a:pt x="3207" y="10805"/>
                    <a:pt x="4114" y="11350"/>
                  </a:cubicBezTo>
                  <a:cubicBezTo>
                    <a:pt x="4363" y="11463"/>
                    <a:pt x="4594" y="11508"/>
                    <a:pt x="4809" y="11508"/>
                  </a:cubicBezTo>
                  <a:cubicBezTo>
                    <a:pt x="5169" y="11508"/>
                    <a:pt x="5482" y="11380"/>
                    <a:pt x="5747" y="11229"/>
                  </a:cubicBezTo>
                  <a:lnTo>
                    <a:pt x="9135" y="9414"/>
                  </a:lnTo>
                  <a:cubicBezTo>
                    <a:pt x="9800" y="9112"/>
                    <a:pt x="9740" y="8870"/>
                    <a:pt x="9679" y="8265"/>
                  </a:cubicBezTo>
                  <a:cubicBezTo>
                    <a:pt x="9619" y="7660"/>
                    <a:pt x="9740" y="3426"/>
                    <a:pt x="9679" y="2942"/>
                  </a:cubicBezTo>
                  <a:cubicBezTo>
                    <a:pt x="9619" y="2397"/>
                    <a:pt x="9679" y="2337"/>
                    <a:pt x="9377" y="2155"/>
                  </a:cubicBezTo>
                  <a:cubicBezTo>
                    <a:pt x="9014" y="1974"/>
                    <a:pt x="6655" y="946"/>
                    <a:pt x="5808" y="401"/>
                  </a:cubicBezTo>
                  <a:cubicBezTo>
                    <a:pt x="5398" y="109"/>
                    <a:pt x="5116" y="0"/>
                    <a:pt x="4879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28"/>
            <p:cNvSpPr/>
            <p:nvPr/>
          </p:nvSpPr>
          <p:spPr>
            <a:xfrm>
              <a:off x="325825" y="2693750"/>
              <a:ext cx="243500" cy="286750"/>
            </a:xfrm>
            <a:custGeom>
              <a:avLst/>
              <a:gdLst/>
              <a:ahLst/>
              <a:cxnLst/>
              <a:rect l="l" t="t" r="r" b="b"/>
              <a:pathLst>
                <a:path w="9740" h="11470" extrusionOk="0">
                  <a:moveTo>
                    <a:pt x="4845" y="1"/>
                  </a:moveTo>
                  <a:cubicBezTo>
                    <a:pt x="4579" y="1"/>
                    <a:pt x="4372" y="130"/>
                    <a:pt x="4114" y="259"/>
                  </a:cubicBezTo>
                  <a:cubicBezTo>
                    <a:pt x="3690" y="501"/>
                    <a:pt x="1452" y="1711"/>
                    <a:pt x="605" y="2195"/>
                  </a:cubicBezTo>
                  <a:cubicBezTo>
                    <a:pt x="61" y="2497"/>
                    <a:pt x="0" y="2981"/>
                    <a:pt x="0" y="3768"/>
                  </a:cubicBezTo>
                  <a:lnTo>
                    <a:pt x="0" y="8425"/>
                  </a:lnTo>
                  <a:cubicBezTo>
                    <a:pt x="0" y="9272"/>
                    <a:pt x="484" y="9332"/>
                    <a:pt x="908" y="9635"/>
                  </a:cubicBezTo>
                  <a:cubicBezTo>
                    <a:pt x="1392" y="9937"/>
                    <a:pt x="3146" y="10784"/>
                    <a:pt x="4053" y="11268"/>
                  </a:cubicBezTo>
                  <a:cubicBezTo>
                    <a:pt x="4315" y="11411"/>
                    <a:pt x="4558" y="11469"/>
                    <a:pt x="4783" y="11469"/>
                  </a:cubicBezTo>
                  <a:cubicBezTo>
                    <a:pt x="5128" y="11469"/>
                    <a:pt x="5430" y="11331"/>
                    <a:pt x="5686" y="11147"/>
                  </a:cubicBezTo>
                  <a:lnTo>
                    <a:pt x="9074" y="9393"/>
                  </a:lnTo>
                  <a:cubicBezTo>
                    <a:pt x="9739" y="9030"/>
                    <a:pt x="9679" y="8849"/>
                    <a:pt x="9618" y="8244"/>
                  </a:cubicBezTo>
                  <a:cubicBezTo>
                    <a:pt x="9558" y="7639"/>
                    <a:pt x="9679" y="3405"/>
                    <a:pt x="9618" y="2921"/>
                  </a:cubicBezTo>
                  <a:cubicBezTo>
                    <a:pt x="9558" y="2376"/>
                    <a:pt x="9618" y="2316"/>
                    <a:pt x="9255" y="2134"/>
                  </a:cubicBezTo>
                  <a:cubicBezTo>
                    <a:pt x="8953" y="1953"/>
                    <a:pt x="6594" y="985"/>
                    <a:pt x="5747" y="380"/>
                  </a:cubicBezTo>
                  <a:cubicBezTo>
                    <a:pt x="5353" y="99"/>
                    <a:pt x="5076" y="1"/>
                    <a:pt x="4845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28"/>
            <p:cNvSpPr/>
            <p:nvPr/>
          </p:nvSpPr>
          <p:spPr>
            <a:xfrm>
              <a:off x="325825" y="2694350"/>
              <a:ext cx="241975" cy="285075"/>
            </a:xfrm>
            <a:custGeom>
              <a:avLst/>
              <a:gdLst/>
              <a:ahLst/>
              <a:cxnLst/>
              <a:rect l="l" t="t" r="r" b="b"/>
              <a:pathLst>
                <a:path w="9679" h="11403" extrusionOk="0">
                  <a:moveTo>
                    <a:pt x="4822" y="0"/>
                  </a:moveTo>
                  <a:cubicBezTo>
                    <a:pt x="4567" y="0"/>
                    <a:pt x="4365" y="110"/>
                    <a:pt x="4114" y="235"/>
                  </a:cubicBezTo>
                  <a:cubicBezTo>
                    <a:pt x="3690" y="538"/>
                    <a:pt x="1452" y="1747"/>
                    <a:pt x="605" y="2231"/>
                  </a:cubicBezTo>
                  <a:cubicBezTo>
                    <a:pt x="61" y="2534"/>
                    <a:pt x="0" y="2957"/>
                    <a:pt x="0" y="3744"/>
                  </a:cubicBezTo>
                  <a:lnTo>
                    <a:pt x="0" y="8401"/>
                  </a:lnTo>
                  <a:cubicBezTo>
                    <a:pt x="0" y="9248"/>
                    <a:pt x="484" y="9248"/>
                    <a:pt x="908" y="9550"/>
                  </a:cubicBezTo>
                  <a:cubicBezTo>
                    <a:pt x="1392" y="9853"/>
                    <a:pt x="3146" y="10700"/>
                    <a:pt x="4053" y="11244"/>
                  </a:cubicBezTo>
                  <a:cubicBezTo>
                    <a:pt x="4302" y="11357"/>
                    <a:pt x="4533" y="11403"/>
                    <a:pt x="4748" y="11403"/>
                  </a:cubicBezTo>
                  <a:cubicBezTo>
                    <a:pt x="5108" y="11403"/>
                    <a:pt x="5421" y="11275"/>
                    <a:pt x="5686" y="11123"/>
                  </a:cubicBezTo>
                  <a:lnTo>
                    <a:pt x="9013" y="9369"/>
                  </a:lnTo>
                  <a:cubicBezTo>
                    <a:pt x="9679" y="9006"/>
                    <a:pt x="9618" y="8825"/>
                    <a:pt x="9618" y="8220"/>
                  </a:cubicBezTo>
                  <a:cubicBezTo>
                    <a:pt x="9558" y="7615"/>
                    <a:pt x="9618" y="3381"/>
                    <a:pt x="9618" y="2897"/>
                  </a:cubicBezTo>
                  <a:cubicBezTo>
                    <a:pt x="9558" y="2413"/>
                    <a:pt x="9558" y="2352"/>
                    <a:pt x="9255" y="2171"/>
                  </a:cubicBezTo>
                  <a:cubicBezTo>
                    <a:pt x="8953" y="1929"/>
                    <a:pt x="6594" y="961"/>
                    <a:pt x="5747" y="356"/>
                  </a:cubicBezTo>
                  <a:cubicBezTo>
                    <a:pt x="5339" y="94"/>
                    <a:pt x="5058" y="0"/>
                    <a:pt x="4822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28"/>
            <p:cNvSpPr/>
            <p:nvPr/>
          </p:nvSpPr>
          <p:spPr>
            <a:xfrm>
              <a:off x="325825" y="2695250"/>
              <a:ext cx="241975" cy="283825"/>
            </a:xfrm>
            <a:custGeom>
              <a:avLst/>
              <a:gdLst/>
              <a:ahLst/>
              <a:cxnLst/>
              <a:rect l="l" t="t" r="r" b="b"/>
              <a:pathLst>
                <a:path w="9679" h="11353" extrusionOk="0">
                  <a:moveTo>
                    <a:pt x="4845" y="1"/>
                  </a:moveTo>
                  <a:cubicBezTo>
                    <a:pt x="4579" y="1"/>
                    <a:pt x="4372" y="130"/>
                    <a:pt x="4114" y="260"/>
                  </a:cubicBezTo>
                  <a:cubicBezTo>
                    <a:pt x="3690" y="502"/>
                    <a:pt x="1513" y="1711"/>
                    <a:pt x="605" y="2195"/>
                  </a:cubicBezTo>
                  <a:cubicBezTo>
                    <a:pt x="61" y="2498"/>
                    <a:pt x="0" y="2921"/>
                    <a:pt x="0" y="3768"/>
                  </a:cubicBezTo>
                  <a:lnTo>
                    <a:pt x="0" y="8305"/>
                  </a:lnTo>
                  <a:cubicBezTo>
                    <a:pt x="0" y="9152"/>
                    <a:pt x="545" y="9212"/>
                    <a:pt x="968" y="9514"/>
                  </a:cubicBezTo>
                  <a:cubicBezTo>
                    <a:pt x="1392" y="9817"/>
                    <a:pt x="3146" y="10664"/>
                    <a:pt x="4053" y="11148"/>
                  </a:cubicBezTo>
                  <a:cubicBezTo>
                    <a:pt x="4324" y="11295"/>
                    <a:pt x="4575" y="11353"/>
                    <a:pt x="4805" y="11353"/>
                  </a:cubicBezTo>
                  <a:cubicBezTo>
                    <a:pt x="5142" y="11353"/>
                    <a:pt x="5435" y="11231"/>
                    <a:pt x="5686" y="11087"/>
                  </a:cubicBezTo>
                  <a:lnTo>
                    <a:pt x="9013" y="9272"/>
                  </a:lnTo>
                  <a:cubicBezTo>
                    <a:pt x="9679" y="8970"/>
                    <a:pt x="9618" y="8728"/>
                    <a:pt x="9558" y="8123"/>
                  </a:cubicBezTo>
                  <a:cubicBezTo>
                    <a:pt x="9497" y="7518"/>
                    <a:pt x="9618" y="3405"/>
                    <a:pt x="9558" y="2861"/>
                  </a:cubicBezTo>
                  <a:cubicBezTo>
                    <a:pt x="9497" y="2377"/>
                    <a:pt x="9558" y="2316"/>
                    <a:pt x="9255" y="2135"/>
                  </a:cubicBezTo>
                  <a:cubicBezTo>
                    <a:pt x="8953" y="1953"/>
                    <a:pt x="6533" y="986"/>
                    <a:pt x="5747" y="381"/>
                  </a:cubicBezTo>
                  <a:cubicBezTo>
                    <a:pt x="5353" y="99"/>
                    <a:pt x="5076" y="1"/>
                    <a:pt x="4845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28"/>
            <p:cNvSpPr/>
            <p:nvPr/>
          </p:nvSpPr>
          <p:spPr>
            <a:xfrm>
              <a:off x="327325" y="2695850"/>
              <a:ext cx="240475" cy="282075"/>
            </a:xfrm>
            <a:custGeom>
              <a:avLst/>
              <a:gdLst/>
              <a:ahLst/>
              <a:cxnLst/>
              <a:rect l="l" t="t" r="r" b="b"/>
              <a:pathLst>
                <a:path w="9619" h="11283" extrusionOk="0">
                  <a:moveTo>
                    <a:pt x="4762" y="1"/>
                  </a:moveTo>
                  <a:cubicBezTo>
                    <a:pt x="4507" y="1"/>
                    <a:pt x="4305" y="110"/>
                    <a:pt x="4054" y="236"/>
                  </a:cubicBezTo>
                  <a:cubicBezTo>
                    <a:pt x="3630" y="478"/>
                    <a:pt x="1453" y="1687"/>
                    <a:pt x="606" y="2171"/>
                  </a:cubicBezTo>
                  <a:cubicBezTo>
                    <a:pt x="61" y="2474"/>
                    <a:pt x="1" y="2958"/>
                    <a:pt x="1" y="3744"/>
                  </a:cubicBezTo>
                  <a:lnTo>
                    <a:pt x="1" y="8281"/>
                  </a:lnTo>
                  <a:cubicBezTo>
                    <a:pt x="1" y="9128"/>
                    <a:pt x="485" y="9188"/>
                    <a:pt x="908" y="9490"/>
                  </a:cubicBezTo>
                  <a:cubicBezTo>
                    <a:pt x="1332" y="9793"/>
                    <a:pt x="3086" y="10640"/>
                    <a:pt x="3993" y="11124"/>
                  </a:cubicBezTo>
                  <a:cubicBezTo>
                    <a:pt x="4242" y="11237"/>
                    <a:pt x="4465" y="11282"/>
                    <a:pt x="4672" y="11282"/>
                  </a:cubicBezTo>
                  <a:cubicBezTo>
                    <a:pt x="5020" y="11282"/>
                    <a:pt x="5323" y="11154"/>
                    <a:pt x="5626" y="11003"/>
                  </a:cubicBezTo>
                  <a:lnTo>
                    <a:pt x="8953" y="9248"/>
                  </a:lnTo>
                  <a:cubicBezTo>
                    <a:pt x="9619" y="8886"/>
                    <a:pt x="9558" y="8704"/>
                    <a:pt x="9498" y="8099"/>
                  </a:cubicBezTo>
                  <a:cubicBezTo>
                    <a:pt x="9437" y="7494"/>
                    <a:pt x="9558" y="3381"/>
                    <a:pt x="9498" y="2897"/>
                  </a:cubicBezTo>
                  <a:cubicBezTo>
                    <a:pt x="9437" y="2353"/>
                    <a:pt x="9498" y="2292"/>
                    <a:pt x="9135" y="2111"/>
                  </a:cubicBezTo>
                  <a:cubicBezTo>
                    <a:pt x="8832" y="1929"/>
                    <a:pt x="6473" y="962"/>
                    <a:pt x="5687" y="357"/>
                  </a:cubicBezTo>
                  <a:cubicBezTo>
                    <a:pt x="5279" y="95"/>
                    <a:pt x="4998" y="1"/>
                    <a:pt x="4762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28"/>
            <p:cNvSpPr/>
            <p:nvPr/>
          </p:nvSpPr>
          <p:spPr>
            <a:xfrm>
              <a:off x="327325" y="2696250"/>
              <a:ext cx="238975" cy="281325"/>
            </a:xfrm>
            <a:custGeom>
              <a:avLst/>
              <a:gdLst/>
              <a:ahLst/>
              <a:cxnLst/>
              <a:rect l="l" t="t" r="r" b="b"/>
              <a:pathLst>
                <a:path w="9559" h="11253" extrusionOk="0">
                  <a:moveTo>
                    <a:pt x="4758" y="0"/>
                  </a:moveTo>
                  <a:cubicBezTo>
                    <a:pt x="4505" y="0"/>
                    <a:pt x="4304" y="124"/>
                    <a:pt x="4054" y="280"/>
                  </a:cubicBezTo>
                  <a:cubicBezTo>
                    <a:pt x="3630" y="522"/>
                    <a:pt x="1453" y="1732"/>
                    <a:pt x="606" y="2216"/>
                  </a:cubicBezTo>
                  <a:cubicBezTo>
                    <a:pt x="61" y="2518"/>
                    <a:pt x="1" y="2942"/>
                    <a:pt x="1" y="3728"/>
                  </a:cubicBezTo>
                  <a:cubicBezTo>
                    <a:pt x="1" y="3728"/>
                    <a:pt x="1" y="6994"/>
                    <a:pt x="1" y="8265"/>
                  </a:cubicBezTo>
                  <a:cubicBezTo>
                    <a:pt x="1" y="9112"/>
                    <a:pt x="485" y="9172"/>
                    <a:pt x="908" y="9414"/>
                  </a:cubicBezTo>
                  <a:cubicBezTo>
                    <a:pt x="1332" y="9716"/>
                    <a:pt x="3086" y="10563"/>
                    <a:pt x="3993" y="11047"/>
                  </a:cubicBezTo>
                  <a:cubicBezTo>
                    <a:pt x="4264" y="11195"/>
                    <a:pt x="4505" y="11252"/>
                    <a:pt x="4727" y="11252"/>
                  </a:cubicBezTo>
                  <a:cubicBezTo>
                    <a:pt x="5052" y="11252"/>
                    <a:pt x="5339" y="11130"/>
                    <a:pt x="5626" y="10987"/>
                  </a:cubicBezTo>
                  <a:lnTo>
                    <a:pt x="8893" y="9232"/>
                  </a:lnTo>
                  <a:cubicBezTo>
                    <a:pt x="9558" y="8870"/>
                    <a:pt x="9558" y="8688"/>
                    <a:pt x="9498" y="8083"/>
                  </a:cubicBezTo>
                  <a:cubicBezTo>
                    <a:pt x="9437" y="7478"/>
                    <a:pt x="9558" y="3365"/>
                    <a:pt x="9498" y="2881"/>
                  </a:cubicBezTo>
                  <a:cubicBezTo>
                    <a:pt x="9437" y="2397"/>
                    <a:pt x="9437" y="2337"/>
                    <a:pt x="9135" y="2095"/>
                  </a:cubicBezTo>
                  <a:cubicBezTo>
                    <a:pt x="8832" y="1913"/>
                    <a:pt x="6473" y="946"/>
                    <a:pt x="5687" y="401"/>
                  </a:cubicBezTo>
                  <a:cubicBezTo>
                    <a:pt x="5277" y="109"/>
                    <a:pt x="4995" y="0"/>
                    <a:pt x="4758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8"/>
            <p:cNvSpPr/>
            <p:nvPr/>
          </p:nvSpPr>
          <p:spPr>
            <a:xfrm>
              <a:off x="327325" y="2697375"/>
              <a:ext cx="238975" cy="279700"/>
            </a:xfrm>
            <a:custGeom>
              <a:avLst/>
              <a:gdLst/>
              <a:ahLst/>
              <a:cxnLst/>
              <a:rect l="l" t="t" r="r" b="b"/>
              <a:pathLst>
                <a:path w="9559" h="11188" extrusionOk="0">
                  <a:moveTo>
                    <a:pt x="4762" y="0"/>
                  </a:moveTo>
                  <a:cubicBezTo>
                    <a:pt x="4507" y="0"/>
                    <a:pt x="4305" y="110"/>
                    <a:pt x="4054" y="235"/>
                  </a:cubicBezTo>
                  <a:cubicBezTo>
                    <a:pt x="3630" y="477"/>
                    <a:pt x="1453" y="1687"/>
                    <a:pt x="606" y="2171"/>
                  </a:cubicBezTo>
                  <a:cubicBezTo>
                    <a:pt x="61" y="2473"/>
                    <a:pt x="1" y="2897"/>
                    <a:pt x="1" y="3683"/>
                  </a:cubicBezTo>
                  <a:cubicBezTo>
                    <a:pt x="1" y="3683"/>
                    <a:pt x="1" y="6949"/>
                    <a:pt x="1" y="8220"/>
                  </a:cubicBezTo>
                  <a:cubicBezTo>
                    <a:pt x="1" y="9006"/>
                    <a:pt x="485" y="9067"/>
                    <a:pt x="969" y="9369"/>
                  </a:cubicBezTo>
                  <a:cubicBezTo>
                    <a:pt x="1392" y="9671"/>
                    <a:pt x="3086" y="10518"/>
                    <a:pt x="3993" y="11002"/>
                  </a:cubicBezTo>
                  <a:cubicBezTo>
                    <a:pt x="4238" y="11136"/>
                    <a:pt x="4458" y="11187"/>
                    <a:pt x="4662" y="11187"/>
                  </a:cubicBezTo>
                  <a:cubicBezTo>
                    <a:pt x="5014" y="11187"/>
                    <a:pt x="5320" y="11034"/>
                    <a:pt x="5626" y="10881"/>
                  </a:cubicBezTo>
                  <a:lnTo>
                    <a:pt x="8893" y="9187"/>
                  </a:lnTo>
                  <a:cubicBezTo>
                    <a:pt x="9558" y="8825"/>
                    <a:pt x="9498" y="8643"/>
                    <a:pt x="9437" y="8038"/>
                  </a:cubicBezTo>
                  <a:cubicBezTo>
                    <a:pt x="9377" y="7433"/>
                    <a:pt x="9498" y="3320"/>
                    <a:pt x="9437" y="2836"/>
                  </a:cubicBezTo>
                  <a:cubicBezTo>
                    <a:pt x="9377" y="2352"/>
                    <a:pt x="9437" y="2292"/>
                    <a:pt x="9135" y="2110"/>
                  </a:cubicBezTo>
                  <a:cubicBezTo>
                    <a:pt x="8832" y="1929"/>
                    <a:pt x="6473" y="961"/>
                    <a:pt x="5687" y="356"/>
                  </a:cubicBezTo>
                  <a:cubicBezTo>
                    <a:pt x="5279" y="94"/>
                    <a:pt x="4998" y="0"/>
                    <a:pt x="4762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8"/>
            <p:cNvSpPr/>
            <p:nvPr/>
          </p:nvSpPr>
          <p:spPr>
            <a:xfrm>
              <a:off x="328850" y="2697575"/>
              <a:ext cx="237450" cy="278475"/>
            </a:xfrm>
            <a:custGeom>
              <a:avLst/>
              <a:gdLst/>
              <a:ahLst/>
              <a:cxnLst/>
              <a:rect l="l" t="t" r="r" b="b"/>
              <a:pathLst>
                <a:path w="9498" h="11139" extrusionOk="0">
                  <a:moveTo>
                    <a:pt x="4666" y="0"/>
                  </a:moveTo>
                  <a:cubicBezTo>
                    <a:pt x="4431" y="0"/>
                    <a:pt x="4235" y="106"/>
                    <a:pt x="3993" y="227"/>
                  </a:cubicBezTo>
                  <a:cubicBezTo>
                    <a:pt x="3569" y="530"/>
                    <a:pt x="1392" y="1679"/>
                    <a:pt x="545" y="2163"/>
                  </a:cubicBezTo>
                  <a:cubicBezTo>
                    <a:pt x="61" y="2465"/>
                    <a:pt x="0" y="2889"/>
                    <a:pt x="0" y="3675"/>
                  </a:cubicBezTo>
                  <a:cubicBezTo>
                    <a:pt x="0" y="3675"/>
                    <a:pt x="0" y="6881"/>
                    <a:pt x="0" y="8151"/>
                  </a:cubicBezTo>
                  <a:cubicBezTo>
                    <a:pt x="0" y="8998"/>
                    <a:pt x="484" y="9059"/>
                    <a:pt x="908" y="9361"/>
                  </a:cubicBezTo>
                  <a:cubicBezTo>
                    <a:pt x="1331" y="9663"/>
                    <a:pt x="3025" y="10450"/>
                    <a:pt x="3993" y="10934"/>
                  </a:cubicBezTo>
                  <a:cubicBezTo>
                    <a:pt x="4239" y="11081"/>
                    <a:pt x="4465" y="11139"/>
                    <a:pt x="4679" y="11139"/>
                  </a:cubicBezTo>
                  <a:cubicBezTo>
                    <a:pt x="4991" y="11139"/>
                    <a:pt x="5278" y="11017"/>
                    <a:pt x="5565" y="10873"/>
                  </a:cubicBezTo>
                  <a:lnTo>
                    <a:pt x="8832" y="9119"/>
                  </a:lnTo>
                  <a:cubicBezTo>
                    <a:pt x="9497" y="8817"/>
                    <a:pt x="9437" y="8575"/>
                    <a:pt x="9376" y="7970"/>
                  </a:cubicBezTo>
                  <a:cubicBezTo>
                    <a:pt x="9316" y="7425"/>
                    <a:pt x="9437" y="3312"/>
                    <a:pt x="9376" y="2828"/>
                  </a:cubicBezTo>
                  <a:cubicBezTo>
                    <a:pt x="9316" y="2344"/>
                    <a:pt x="9376" y="2284"/>
                    <a:pt x="9013" y="2102"/>
                  </a:cubicBezTo>
                  <a:cubicBezTo>
                    <a:pt x="8711" y="1921"/>
                    <a:pt x="6412" y="953"/>
                    <a:pt x="5565" y="409"/>
                  </a:cubicBezTo>
                  <a:cubicBezTo>
                    <a:pt x="5172" y="106"/>
                    <a:pt x="4900" y="0"/>
                    <a:pt x="4666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28"/>
            <p:cNvSpPr/>
            <p:nvPr/>
          </p:nvSpPr>
          <p:spPr>
            <a:xfrm>
              <a:off x="328850" y="2698275"/>
              <a:ext cx="235925" cy="277700"/>
            </a:xfrm>
            <a:custGeom>
              <a:avLst/>
              <a:gdLst/>
              <a:ahLst/>
              <a:cxnLst/>
              <a:rect l="l" t="t" r="r" b="b"/>
              <a:pathLst>
                <a:path w="9437" h="11108" extrusionOk="0">
                  <a:moveTo>
                    <a:pt x="4715" y="1"/>
                  </a:moveTo>
                  <a:cubicBezTo>
                    <a:pt x="4458" y="1"/>
                    <a:pt x="4251" y="130"/>
                    <a:pt x="3993" y="260"/>
                  </a:cubicBezTo>
                  <a:cubicBezTo>
                    <a:pt x="3569" y="502"/>
                    <a:pt x="1452" y="1711"/>
                    <a:pt x="605" y="2135"/>
                  </a:cubicBezTo>
                  <a:cubicBezTo>
                    <a:pt x="61" y="2437"/>
                    <a:pt x="0" y="2921"/>
                    <a:pt x="0" y="3647"/>
                  </a:cubicBezTo>
                  <a:cubicBezTo>
                    <a:pt x="0" y="3647"/>
                    <a:pt x="0" y="6853"/>
                    <a:pt x="0" y="8123"/>
                  </a:cubicBezTo>
                  <a:cubicBezTo>
                    <a:pt x="0" y="8970"/>
                    <a:pt x="484" y="9031"/>
                    <a:pt x="908" y="9272"/>
                  </a:cubicBezTo>
                  <a:cubicBezTo>
                    <a:pt x="1331" y="9575"/>
                    <a:pt x="3025" y="10422"/>
                    <a:pt x="3993" y="10906"/>
                  </a:cubicBezTo>
                  <a:cubicBezTo>
                    <a:pt x="4231" y="11049"/>
                    <a:pt x="4450" y="11107"/>
                    <a:pt x="4658" y="11107"/>
                  </a:cubicBezTo>
                  <a:cubicBezTo>
                    <a:pt x="4978" y="11107"/>
                    <a:pt x="5272" y="10968"/>
                    <a:pt x="5565" y="10785"/>
                  </a:cubicBezTo>
                  <a:lnTo>
                    <a:pt x="8832" y="9091"/>
                  </a:lnTo>
                  <a:cubicBezTo>
                    <a:pt x="9437" y="8728"/>
                    <a:pt x="9437" y="8547"/>
                    <a:pt x="9376" y="7942"/>
                  </a:cubicBezTo>
                  <a:cubicBezTo>
                    <a:pt x="9316" y="7337"/>
                    <a:pt x="9437" y="3345"/>
                    <a:pt x="9376" y="2861"/>
                  </a:cubicBezTo>
                  <a:cubicBezTo>
                    <a:pt x="9316" y="2316"/>
                    <a:pt x="9316" y="2256"/>
                    <a:pt x="9013" y="2074"/>
                  </a:cubicBezTo>
                  <a:cubicBezTo>
                    <a:pt x="8711" y="1893"/>
                    <a:pt x="6412" y="925"/>
                    <a:pt x="5565" y="381"/>
                  </a:cubicBezTo>
                  <a:cubicBezTo>
                    <a:pt x="5199" y="99"/>
                    <a:pt x="4938" y="1"/>
                    <a:pt x="4715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28"/>
            <p:cNvSpPr/>
            <p:nvPr/>
          </p:nvSpPr>
          <p:spPr>
            <a:xfrm>
              <a:off x="328850" y="2698875"/>
              <a:ext cx="235925" cy="276025"/>
            </a:xfrm>
            <a:custGeom>
              <a:avLst/>
              <a:gdLst/>
              <a:ahLst/>
              <a:cxnLst/>
              <a:rect l="l" t="t" r="r" b="b"/>
              <a:pathLst>
                <a:path w="9437" h="11041" extrusionOk="0">
                  <a:moveTo>
                    <a:pt x="4699" y="1"/>
                  </a:moveTo>
                  <a:cubicBezTo>
                    <a:pt x="4460" y="1"/>
                    <a:pt x="4273" y="110"/>
                    <a:pt x="4053" y="236"/>
                  </a:cubicBezTo>
                  <a:cubicBezTo>
                    <a:pt x="3569" y="538"/>
                    <a:pt x="1452" y="1687"/>
                    <a:pt x="605" y="2171"/>
                  </a:cubicBezTo>
                  <a:cubicBezTo>
                    <a:pt x="61" y="2474"/>
                    <a:pt x="0" y="2897"/>
                    <a:pt x="0" y="3683"/>
                  </a:cubicBezTo>
                  <a:cubicBezTo>
                    <a:pt x="0" y="3683"/>
                    <a:pt x="0" y="6829"/>
                    <a:pt x="0" y="8099"/>
                  </a:cubicBezTo>
                  <a:cubicBezTo>
                    <a:pt x="0" y="8946"/>
                    <a:pt x="484" y="8946"/>
                    <a:pt x="908" y="9248"/>
                  </a:cubicBezTo>
                  <a:cubicBezTo>
                    <a:pt x="1331" y="9551"/>
                    <a:pt x="3085" y="10398"/>
                    <a:pt x="3993" y="10882"/>
                  </a:cubicBezTo>
                  <a:cubicBezTo>
                    <a:pt x="4219" y="10995"/>
                    <a:pt x="4428" y="11040"/>
                    <a:pt x="4623" y="11040"/>
                  </a:cubicBezTo>
                  <a:cubicBezTo>
                    <a:pt x="4951" y="11040"/>
                    <a:pt x="5240" y="10912"/>
                    <a:pt x="5505" y="10761"/>
                  </a:cubicBezTo>
                  <a:lnTo>
                    <a:pt x="8771" y="9067"/>
                  </a:lnTo>
                  <a:cubicBezTo>
                    <a:pt x="9437" y="8704"/>
                    <a:pt x="9376" y="8523"/>
                    <a:pt x="9316" y="7918"/>
                  </a:cubicBezTo>
                  <a:cubicBezTo>
                    <a:pt x="9255" y="7313"/>
                    <a:pt x="9376" y="3321"/>
                    <a:pt x="9316" y="2837"/>
                  </a:cubicBezTo>
                  <a:cubicBezTo>
                    <a:pt x="9255" y="2353"/>
                    <a:pt x="9316" y="2292"/>
                    <a:pt x="9013" y="2111"/>
                  </a:cubicBezTo>
                  <a:cubicBezTo>
                    <a:pt x="8711" y="1929"/>
                    <a:pt x="6412" y="962"/>
                    <a:pt x="5565" y="357"/>
                  </a:cubicBezTo>
                  <a:cubicBezTo>
                    <a:pt x="5187" y="95"/>
                    <a:pt x="4921" y="1"/>
                    <a:pt x="4699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28"/>
            <p:cNvSpPr/>
            <p:nvPr/>
          </p:nvSpPr>
          <p:spPr>
            <a:xfrm>
              <a:off x="330350" y="2699800"/>
              <a:ext cx="234425" cy="274750"/>
            </a:xfrm>
            <a:custGeom>
              <a:avLst/>
              <a:gdLst/>
              <a:ahLst/>
              <a:cxnLst/>
              <a:rect l="l" t="t" r="r" b="b"/>
              <a:pathLst>
                <a:path w="9377" h="10990" extrusionOk="0">
                  <a:moveTo>
                    <a:pt x="4661" y="0"/>
                  </a:moveTo>
                  <a:cubicBezTo>
                    <a:pt x="4411" y="0"/>
                    <a:pt x="4219" y="130"/>
                    <a:pt x="3993" y="259"/>
                  </a:cubicBezTo>
                  <a:cubicBezTo>
                    <a:pt x="3570" y="501"/>
                    <a:pt x="1392" y="1650"/>
                    <a:pt x="545" y="2134"/>
                  </a:cubicBezTo>
                  <a:cubicBezTo>
                    <a:pt x="61" y="2437"/>
                    <a:pt x="1" y="2860"/>
                    <a:pt x="1" y="3646"/>
                  </a:cubicBezTo>
                  <a:cubicBezTo>
                    <a:pt x="1" y="3646"/>
                    <a:pt x="1" y="6792"/>
                    <a:pt x="1" y="8062"/>
                  </a:cubicBezTo>
                  <a:cubicBezTo>
                    <a:pt x="1" y="8849"/>
                    <a:pt x="485" y="8909"/>
                    <a:pt x="908" y="9211"/>
                  </a:cubicBezTo>
                  <a:cubicBezTo>
                    <a:pt x="1332" y="9514"/>
                    <a:pt x="3025" y="10300"/>
                    <a:pt x="3933" y="10784"/>
                  </a:cubicBezTo>
                  <a:cubicBezTo>
                    <a:pt x="4179" y="10932"/>
                    <a:pt x="4405" y="10989"/>
                    <a:pt x="4615" y="10989"/>
                  </a:cubicBezTo>
                  <a:cubicBezTo>
                    <a:pt x="4921" y="10989"/>
                    <a:pt x="5194" y="10867"/>
                    <a:pt x="5445" y="10724"/>
                  </a:cubicBezTo>
                  <a:lnTo>
                    <a:pt x="8711" y="8970"/>
                  </a:lnTo>
                  <a:cubicBezTo>
                    <a:pt x="9377" y="8667"/>
                    <a:pt x="9316" y="8425"/>
                    <a:pt x="9256" y="7881"/>
                  </a:cubicBezTo>
                  <a:cubicBezTo>
                    <a:pt x="9195" y="7276"/>
                    <a:pt x="9316" y="3284"/>
                    <a:pt x="9256" y="2800"/>
                  </a:cubicBezTo>
                  <a:cubicBezTo>
                    <a:pt x="9195" y="2316"/>
                    <a:pt x="9256" y="2255"/>
                    <a:pt x="8953" y="2074"/>
                  </a:cubicBezTo>
                  <a:cubicBezTo>
                    <a:pt x="8651" y="1892"/>
                    <a:pt x="6352" y="925"/>
                    <a:pt x="5505" y="380"/>
                  </a:cubicBezTo>
                  <a:cubicBezTo>
                    <a:pt x="5139" y="99"/>
                    <a:pt x="4878" y="0"/>
                    <a:pt x="4661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28"/>
            <p:cNvSpPr/>
            <p:nvPr/>
          </p:nvSpPr>
          <p:spPr>
            <a:xfrm>
              <a:off x="330350" y="2700400"/>
              <a:ext cx="232925" cy="272975"/>
            </a:xfrm>
            <a:custGeom>
              <a:avLst/>
              <a:gdLst/>
              <a:ahLst/>
              <a:cxnLst/>
              <a:rect l="l" t="t" r="r" b="b"/>
              <a:pathLst>
                <a:path w="9317" h="10919" extrusionOk="0">
                  <a:moveTo>
                    <a:pt x="4639" y="0"/>
                  </a:moveTo>
                  <a:cubicBezTo>
                    <a:pt x="4400" y="0"/>
                    <a:pt x="4213" y="110"/>
                    <a:pt x="3993" y="235"/>
                  </a:cubicBezTo>
                  <a:cubicBezTo>
                    <a:pt x="3570" y="477"/>
                    <a:pt x="1392" y="1687"/>
                    <a:pt x="606" y="2110"/>
                  </a:cubicBezTo>
                  <a:cubicBezTo>
                    <a:pt x="61" y="2413"/>
                    <a:pt x="1" y="2836"/>
                    <a:pt x="1" y="3622"/>
                  </a:cubicBezTo>
                  <a:lnTo>
                    <a:pt x="1" y="7978"/>
                  </a:lnTo>
                  <a:cubicBezTo>
                    <a:pt x="1" y="8825"/>
                    <a:pt x="485" y="8885"/>
                    <a:pt x="908" y="9187"/>
                  </a:cubicBezTo>
                  <a:cubicBezTo>
                    <a:pt x="1332" y="9429"/>
                    <a:pt x="3025" y="10276"/>
                    <a:pt x="3933" y="10760"/>
                  </a:cubicBezTo>
                  <a:cubicBezTo>
                    <a:pt x="4159" y="10873"/>
                    <a:pt x="4368" y="10919"/>
                    <a:pt x="4563" y="10919"/>
                  </a:cubicBezTo>
                  <a:cubicBezTo>
                    <a:pt x="4891" y="10919"/>
                    <a:pt x="5180" y="10791"/>
                    <a:pt x="5445" y="10639"/>
                  </a:cubicBezTo>
                  <a:lnTo>
                    <a:pt x="8711" y="8946"/>
                  </a:lnTo>
                  <a:cubicBezTo>
                    <a:pt x="9316" y="8583"/>
                    <a:pt x="9316" y="8401"/>
                    <a:pt x="9256" y="7796"/>
                  </a:cubicBezTo>
                  <a:cubicBezTo>
                    <a:pt x="9195" y="7252"/>
                    <a:pt x="9316" y="3260"/>
                    <a:pt x="9256" y="2776"/>
                  </a:cubicBezTo>
                  <a:cubicBezTo>
                    <a:pt x="9195" y="2292"/>
                    <a:pt x="9195" y="2231"/>
                    <a:pt x="8893" y="2050"/>
                  </a:cubicBezTo>
                  <a:cubicBezTo>
                    <a:pt x="8590" y="1868"/>
                    <a:pt x="6352" y="961"/>
                    <a:pt x="5505" y="356"/>
                  </a:cubicBezTo>
                  <a:cubicBezTo>
                    <a:pt x="5127" y="94"/>
                    <a:pt x="4861" y="0"/>
                    <a:pt x="4639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28"/>
            <p:cNvSpPr/>
            <p:nvPr/>
          </p:nvSpPr>
          <p:spPr>
            <a:xfrm>
              <a:off x="330350" y="2701300"/>
              <a:ext cx="232925" cy="271725"/>
            </a:xfrm>
            <a:custGeom>
              <a:avLst/>
              <a:gdLst/>
              <a:ahLst/>
              <a:cxnLst/>
              <a:rect l="l" t="t" r="r" b="b"/>
              <a:pathLst>
                <a:path w="9317" h="10869" extrusionOk="0">
                  <a:moveTo>
                    <a:pt x="4661" y="1"/>
                  </a:moveTo>
                  <a:cubicBezTo>
                    <a:pt x="4411" y="1"/>
                    <a:pt x="4219" y="130"/>
                    <a:pt x="3993" y="260"/>
                  </a:cubicBezTo>
                  <a:cubicBezTo>
                    <a:pt x="3570" y="502"/>
                    <a:pt x="1453" y="1651"/>
                    <a:pt x="606" y="2135"/>
                  </a:cubicBezTo>
                  <a:cubicBezTo>
                    <a:pt x="61" y="2377"/>
                    <a:pt x="1" y="2861"/>
                    <a:pt x="1" y="3586"/>
                  </a:cubicBezTo>
                  <a:cubicBezTo>
                    <a:pt x="1" y="3586"/>
                    <a:pt x="1" y="6732"/>
                    <a:pt x="1" y="7942"/>
                  </a:cubicBezTo>
                  <a:cubicBezTo>
                    <a:pt x="1" y="8789"/>
                    <a:pt x="485" y="8789"/>
                    <a:pt x="908" y="9091"/>
                  </a:cubicBezTo>
                  <a:cubicBezTo>
                    <a:pt x="1332" y="9393"/>
                    <a:pt x="3025" y="10180"/>
                    <a:pt x="3933" y="10664"/>
                  </a:cubicBezTo>
                  <a:cubicBezTo>
                    <a:pt x="4179" y="10811"/>
                    <a:pt x="4405" y="10869"/>
                    <a:pt x="4615" y="10869"/>
                  </a:cubicBezTo>
                  <a:cubicBezTo>
                    <a:pt x="4921" y="10869"/>
                    <a:pt x="5194" y="10747"/>
                    <a:pt x="5445" y="10603"/>
                  </a:cubicBezTo>
                  <a:lnTo>
                    <a:pt x="8651" y="8910"/>
                  </a:lnTo>
                  <a:cubicBezTo>
                    <a:pt x="9316" y="8547"/>
                    <a:pt x="9256" y="8365"/>
                    <a:pt x="9195" y="7760"/>
                  </a:cubicBezTo>
                  <a:cubicBezTo>
                    <a:pt x="9135" y="7216"/>
                    <a:pt x="9256" y="3284"/>
                    <a:pt x="9195" y="2800"/>
                  </a:cubicBezTo>
                  <a:cubicBezTo>
                    <a:pt x="9135" y="2316"/>
                    <a:pt x="9195" y="2256"/>
                    <a:pt x="8893" y="2074"/>
                  </a:cubicBezTo>
                  <a:cubicBezTo>
                    <a:pt x="8590" y="1893"/>
                    <a:pt x="6292" y="925"/>
                    <a:pt x="5505" y="381"/>
                  </a:cubicBezTo>
                  <a:cubicBezTo>
                    <a:pt x="5139" y="99"/>
                    <a:pt x="4878" y="1"/>
                    <a:pt x="4661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28"/>
            <p:cNvSpPr/>
            <p:nvPr/>
          </p:nvSpPr>
          <p:spPr>
            <a:xfrm>
              <a:off x="331875" y="2701900"/>
              <a:ext cx="231400" cy="269975"/>
            </a:xfrm>
            <a:custGeom>
              <a:avLst/>
              <a:gdLst/>
              <a:ahLst/>
              <a:cxnLst/>
              <a:rect l="l" t="t" r="r" b="b"/>
              <a:pathLst>
                <a:path w="9256" h="10799" extrusionOk="0">
                  <a:moveTo>
                    <a:pt x="4578" y="1"/>
                  </a:moveTo>
                  <a:cubicBezTo>
                    <a:pt x="4339" y="1"/>
                    <a:pt x="4152" y="110"/>
                    <a:pt x="3932" y="236"/>
                  </a:cubicBezTo>
                  <a:cubicBezTo>
                    <a:pt x="3509" y="478"/>
                    <a:pt x="1392" y="1627"/>
                    <a:pt x="545" y="2111"/>
                  </a:cubicBezTo>
                  <a:cubicBezTo>
                    <a:pt x="0" y="2413"/>
                    <a:pt x="0" y="2837"/>
                    <a:pt x="0" y="3562"/>
                  </a:cubicBezTo>
                  <a:cubicBezTo>
                    <a:pt x="0" y="3562"/>
                    <a:pt x="0" y="6708"/>
                    <a:pt x="0" y="7918"/>
                  </a:cubicBezTo>
                  <a:cubicBezTo>
                    <a:pt x="0" y="8704"/>
                    <a:pt x="424" y="8765"/>
                    <a:pt x="847" y="9067"/>
                  </a:cubicBezTo>
                  <a:cubicBezTo>
                    <a:pt x="1271" y="9369"/>
                    <a:pt x="2964" y="10156"/>
                    <a:pt x="3872" y="10640"/>
                  </a:cubicBezTo>
                  <a:cubicBezTo>
                    <a:pt x="4098" y="10753"/>
                    <a:pt x="4307" y="10798"/>
                    <a:pt x="4502" y="10798"/>
                  </a:cubicBezTo>
                  <a:cubicBezTo>
                    <a:pt x="4830" y="10798"/>
                    <a:pt x="5119" y="10670"/>
                    <a:pt x="5384" y="10519"/>
                  </a:cubicBezTo>
                  <a:lnTo>
                    <a:pt x="8590" y="8825"/>
                  </a:lnTo>
                  <a:cubicBezTo>
                    <a:pt x="9255" y="8523"/>
                    <a:pt x="9195" y="8341"/>
                    <a:pt x="9134" y="7736"/>
                  </a:cubicBezTo>
                  <a:cubicBezTo>
                    <a:pt x="9074" y="7131"/>
                    <a:pt x="9195" y="3260"/>
                    <a:pt x="9134" y="2776"/>
                  </a:cubicBezTo>
                  <a:cubicBezTo>
                    <a:pt x="9074" y="2292"/>
                    <a:pt x="9134" y="2232"/>
                    <a:pt x="8832" y="2050"/>
                  </a:cubicBezTo>
                  <a:cubicBezTo>
                    <a:pt x="8529" y="1869"/>
                    <a:pt x="6231" y="901"/>
                    <a:pt x="5444" y="357"/>
                  </a:cubicBezTo>
                  <a:cubicBezTo>
                    <a:pt x="5066" y="95"/>
                    <a:pt x="4800" y="1"/>
                    <a:pt x="4578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28"/>
            <p:cNvSpPr/>
            <p:nvPr/>
          </p:nvSpPr>
          <p:spPr>
            <a:xfrm>
              <a:off x="331875" y="2701900"/>
              <a:ext cx="229875" cy="269625"/>
            </a:xfrm>
            <a:custGeom>
              <a:avLst/>
              <a:gdLst/>
              <a:ahLst/>
              <a:cxnLst/>
              <a:rect l="l" t="t" r="r" b="b"/>
              <a:pathLst>
                <a:path w="9195" h="10785" extrusionOk="0">
                  <a:moveTo>
                    <a:pt x="4578" y="1"/>
                  </a:moveTo>
                  <a:cubicBezTo>
                    <a:pt x="4339" y="1"/>
                    <a:pt x="4152" y="110"/>
                    <a:pt x="3932" y="236"/>
                  </a:cubicBezTo>
                  <a:cubicBezTo>
                    <a:pt x="3509" y="538"/>
                    <a:pt x="1392" y="1687"/>
                    <a:pt x="545" y="2111"/>
                  </a:cubicBezTo>
                  <a:cubicBezTo>
                    <a:pt x="61" y="2413"/>
                    <a:pt x="0" y="2837"/>
                    <a:pt x="0" y="3623"/>
                  </a:cubicBezTo>
                  <a:lnTo>
                    <a:pt x="0" y="7918"/>
                  </a:lnTo>
                  <a:cubicBezTo>
                    <a:pt x="0" y="8704"/>
                    <a:pt x="484" y="8765"/>
                    <a:pt x="908" y="9067"/>
                  </a:cubicBezTo>
                  <a:cubicBezTo>
                    <a:pt x="1271" y="9309"/>
                    <a:pt x="2964" y="10156"/>
                    <a:pt x="3872" y="10579"/>
                  </a:cubicBezTo>
                  <a:cubicBezTo>
                    <a:pt x="4118" y="10727"/>
                    <a:pt x="4344" y="10784"/>
                    <a:pt x="4554" y="10784"/>
                  </a:cubicBezTo>
                  <a:cubicBezTo>
                    <a:pt x="4860" y="10784"/>
                    <a:pt x="5133" y="10662"/>
                    <a:pt x="5384" y="10519"/>
                  </a:cubicBezTo>
                  <a:lnTo>
                    <a:pt x="8590" y="8825"/>
                  </a:lnTo>
                  <a:cubicBezTo>
                    <a:pt x="9195" y="8523"/>
                    <a:pt x="9195" y="8281"/>
                    <a:pt x="9134" y="7736"/>
                  </a:cubicBezTo>
                  <a:cubicBezTo>
                    <a:pt x="9074" y="7131"/>
                    <a:pt x="9195" y="3260"/>
                    <a:pt x="9134" y="2776"/>
                  </a:cubicBezTo>
                  <a:cubicBezTo>
                    <a:pt x="9074" y="2292"/>
                    <a:pt x="9074" y="2232"/>
                    <a:pt x="8771" y="2050"/>
                  </a:cubicBezTo>
                  <a:cubicBezTo>
                    <a:pt x="8469" y="1869"/>
                    <a:pt x="6231" y="961"/>
                    <a:pt x="5444" y="357"/>
                  </a:cubicBezTo>
                  <a:cubicBezTo>
                    <a:pt x="5066" y="95"/>
                    <a:pt x="4800" y="1"/>
                    <a:pt x="4578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28"/>
            <p:cNvSpPr/>
            <p:nvPr/>
          </p:nvSpPr>
          <p:spPr>
            <a:xfrm>
              <a:off x="331875" y="2703425"/>
              <a:ext cx="229875" cy="266925"/>
            </a:xfrm>
            <a:custGeom>
              <a:avLst/>
              <a:gdLst/>
              <a:ahLst/>
              <a:cxnLst/>
              <a:rect l="l" t="t" r="r" b="b"/>
              <a:pathLst>
                <a:path w="9195" h="10677" extrusionOk="0">
                  <a:moveTo>
                    <a:pt x="4578" y="0"/>
                  </a:moveTo>
                  <a:cubicBezTo>
                    <a:pt x="4339" y="0"/>
                    <a:pt x="4152" y="110"/>
                    <a:pt x="3932" y="235"/>
                  </a:cubicBezTo>
                  <a:cubicBezTo>
                    <a:pt x="3509" y="477"/>
                    <a:pt x="1392" y="1626"/>
                    <a:pt x="605" y="2050"/>
                  </a:cubicBezTo>
                  <a:cubicBezTo>
                    <a:pt x="61" y="2352"/>
                    <a:pt x="0" y="2776"/>
                    <a:pt x="0" y="3562"/>
                  </a:cubicBezTo>
                  <a:cubicBezTo>
                    <a:pt x="0" y="3562"/>
                    <a:pt x="0" y="6586"/>
                    <a:pt x="0" y="7857"/>
                  </a:cubicBezTo>
                  <a:cubicBezTo>
                    <a:pt x="0" y="8643"/>
                    <a:pt x="484" y="8704"/>
                    <a:pt x="908" y="8945"/>
                  </a:cubicBezTo>
                  <a:cubicBezTo>
                    <a:pt x="1331" y="9248"/>
                    <a:pt x="2964" y="10034"/>
                    <a:pt x="3872" y="10518"/>
                  </a:cubicBezTo>
                  <a:cubicBezTo>
                    <a:pt x="4098" y="10631"/>
                    <a:pt x="4307" y="10677"/>
                    <a:pt x="4502" y="10677"/>
                  </a:cubicBezTo>
                  <a:cubicBezTo>
                    <a:pt x="4830" y="10677"/>
                    <a:pt x="5119" y="10549"/>
                    <a:pt x="5384" y="10397"/>
                  </a:cubicBezTo>
                  <a:lnTo>
                    <a:pt x="8590" y="8764"/>
                  </a:lnTo>
                  <a:cubicBezTo>
                    <a:pt x="9195" y="8401"/>
                    <a:pt x="9134" y="8220"/>
                    <a:pt x="9074" y="7675"/>
                  </a:cubicBezTo>
                  <a:cubicBezTo>
                    <a:pt x="9013" y="7070"/>
                    <a:pt x="9134" y="3199"/>
                    <a:pt x="9074" y="2715"/>
                  </a:cubicBezTo>
                  <a:cubicBezTo>
                    <a:pt x="9013" y="2231"/>
                    <a:pt x="9074" y="2171"/>
                    <a:pt x="8771" y="1989"/>
                  </a:cubicBezTo>
                  <a:cubicBezTo>
                    <a:pt x="8469" y="1868"/>
                    <a:pt x="6231" y="900"/>
                    <a:pt x="5444" y="356"/>
                  </a:cubicBezTo>
                  <a:cubicBezTo>
                    <a:pt x="5066" y="94"/>
                    <a:pt x="4800" y="0"/>
                    <a:pt x="4578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28"/>
            <p:cNvSpPr/>
            <p:nvPr/>
          </p:nvSpPr>
          <p:spPr>
            <a:xfrm>
              <a:off x="333375" y="2703425"/>
              <a:ext cx="228375" cy="266925"/>
            </a:xfrm>
            <a:custGeom>
              <a:avLst/>
              <a:gdLst/>
              <a:ahLst/>
              <a:cxnLst/>
              <a:rect l="l" t="t" r="r" b="b"/>
              <a:pathLst>
                <a:path w="9135" h="10677" extrusionOk="0">
                  <a:moveTo>
                    <a:pt x="4518" y="0"/>
                  </a:moveTo>
                  <a:cubicBezTo>
                    <a:pt x="4279" y="0"/>
                    <a:pt x="4092" y="110"/>
                    <a:pt x="3872" y="235"/>
                  </a:cubicBezTo>
                  <a:cubicBezTo>
                    <a:pt x="3449" y="477"/>
                    <a:pt x="1332" y="1626"/>
                    <a:pt x="545" y="2110"/>
                  </a:cubicBezTo>
                  <a:cubicBezTo>
                    <a:pt x="1" y="2413"/>
                    <a:pt x="1" y="2836"/>
                    <a:pt x="1" y="3562"/>
                  </a:cubicBezTo>
                  <a:cubicBezTo>
                    <a:pt x="1" y="3562"/>
                    <a:pt x="1" y="6586"/>
                    <a:pt x="1" y="7796"/>
                  </a:cubicBezTo>
                  <a:cubicBezTo>
                    <a:pt x="1" y="8643"/>
                    <a:pt x="424" y="8643"/>
                    <a:pt x="848" y="8945"/>
                  </a:cubicBezTo>
                  <a:cubicBezTo>
                    <a:pt x="1271" y="9248"/>
                    <a:pt x="2904" y="10034"/>
                    <a:pt x="3812" y="10518"/>
                  </a:cubicBezTo>
                  <a:cubicBezTo>
                    <a:pt x="4038" y="10631"/>
                    <a:pt x="4247" y="10677"/>
                    <a:pt x="4442" y="10677"/>
                  </a:cubicBezTo>
                  <a:cubicBezTo>
                    <a:pt x="4770" y="10677"/>
                    <a:pt x="5059" y="10549"/>
                    <a:pt x="5324" y="10397"/>
                  </a:cubicBezTo>
                  <a:lnTo>
                    <a:pt x="8469" y="8764"/>
                  </a:lnTo>
                  <a:cubicBezTo>
                    <a:pt x="9135" y="8401"/>
                    <a:pt x="9074" y="8220"/>
                    <a:pt x="9014" y="7615"/>
                  </a:cubicBezTo>
                  <a:cubicBezTo>
                    <a:pt x="8953" y="7070"/>
                    <a:pt x="9074" y="3199"/>
                    <a:pt x="9014" y="2776"/>
                  </a:cubicBezTo>
                  <a:cubicBezTo>
                    <a:pt x="8953" y="2292"/>
                    <a:pt x="9014" y="2231"/>
                    <a:pt x="8711" y="2050"/>
                  </a:cubicBezTo>
                  <a:cubicBezTo>
                    <a:pt x="8409" y="1868"/>
                    <a:pt x="6171" y="961"/>
                    <a:pt x="5384" y="356"/>
                  </a:cubicBezTo>
                  <a:cubicBezTo>
                    <a:pt x="5006" y="94"/>
                    <a:pt x="4740" y="0"/>
                    <a:pt x="4518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28"/>
            <p:cNvSpPr/>
            <p:nvPr/>
          </p:nvSpPr>
          <p:spPr>
            <a:xfrm>
              <a:off x="333375" y="2704925"/>
              <a:ext cx="226875" cy="265075"/>
            </a:xfrm>
            <a:custGeom>
              <a:avLst/>
              <a:gdLst/>
              <a:ahLst/>
              <a:cxnLst/>
              <a:rect l="l" t="t" r="r" b="b"/>
              <a:pathLst>
                <a:path w="9075" h="10603" extrusionOk="0">
                  <a:moveTo>
                    <a:pt x="4518" y="1"/>
                  </a:moveTo>
                  <a:cubicBezTo>
                    <a:pt x="4279" y="1"/>
                    <a:pt x="4092" y="110"/>
                    <a:pt x="3872" y="236"/>
                  </a:cubicBezTo>
                  <a:cubicBezTo>
                    <a:pt x="3449" y="478"/>
                    <a:pt x="1392" y="1627"/>
                    <a:pt x="545" y="2050"/>
                  </a:cubicBezTo>
                  <a:cubicBezTo>
                    <a:pt x="61" y="2353"/>
                    <a:pt x="1" y="2776"/>
                    <a:pt x="1" y="3502"/>
                  </a:cubicBezTo>
                  <a:lnTo>
                    <a:pt x="1" y="7736"/>
                  </a:lnTo>
                  <a:cubicBezTo>
                    <a:pt x="1" y="8523"/>
                    <a:pt x="485" y="8583"/>
                    <a:pt x="848" y="8885"/>
                  </a:cubicBezTo>
                  <a:cubicBezTo>
                    <a:pt x="1271" y="9127"/>
                    <a:pt x="2904" y="9914"/>
                    <a:pt x="3812" y="10398"/>
                  </a:cubicBezTo>
                  <a:cubicBezTo>
                    <a:pt x="4058" y="10545"/>
                    <a:pt x="4284" y="10603"/>
                    <a:pt x="4494" y="10603"/>
                  </a:cubicBezTo>
                  <a:cubicBezTo>
                    <a:pt x="4800" y="10603"/>
                    <a:pt x="5073" y="10481"/>
                    <a:pt x="5324" y="10337"/>
                  </a:cubicBezTo>
                  <a:lnTo>
                    <a:pt x="8469" y="8644"/>
                  </a:lnTo>
                  <a:cubicBezTo>
                    <a:pt x="9074" y="8341"/>
                    <a:pt x="9074" y="8160"/>
                    <a:pt x="9014" y="7555"/>
                  </a:cubicBezTo>
                  <a:cubicBezTo>
                    <a:pt x="8953" y="7010"/>
                    <a:pt x="9074" y="3200"/>
                    <a:pt x="9014" y="2716"/>
                  </a:cubicBezTo>
                  <a:cubicBezTo>
                    <a:pt x="8953" y="2232"/>
                    <a:pt x="8953" y="2171"/>
                    <a:pt x="8711" y="1990"/>
                  </a:cubicBezTo>
                  <a:cubicBezTo>
                    <a:pt x="8409" y="1808"/>
                    <a:pt x="6171" y="901"/>
                    <a:pt x="5384" y="357"/>
                  </a:cubicBezTo>
                  <a:cubicBezTo>
                    <a:pt x="5006" y="95"/>
                    <a:pt x="4740" y="1"/>
                    <a:pt x="4518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28"/>
            <p:cNvSpPr/>
            <p:nvPr/>
          </p:nvSpPr>
          <p:spPr>
            <a:xfrm>
              <a:off x="333375" y="2704925"/>
              <a:ext cx="226875" cy="263925"/>
            </a:xfrm>
            <a:custGeom>
              <a:avLst/>
              <a:gdLst/>
              <a:ahLst/>
              <a:cxnLst/>
              <a:rect l="l" t="t" r="r" b="b"/>
              <a:pathLst>
                <a:path w="9075" h="10557" extrusionOk="0">
                  <a:moveTo>
                    <a:pt x="4518" y="1"/>
                  </a:moveTo>
                  <a:cubicBezTo>
                    <a:pt x="4279" y="1"/>
                    <a:pt x="4092" y="110"/>
                    <a:pt x="3872" y="236"/>
                  </a:cubicBezTo>
                  <a:cubicBezTo>
                    <a:pt x="3449" y="478"/>
                    <a:pt x="1392" y="1627"/>
                    <a:pt x="545" y="2050"/>
                  </a:cubicBezTo>
                  <a:cubicBezTo>
                    <a:pt x="61" y="2353"/>
                    <a:pt x="1" y="2776"/>
                    <a:pt x="1" y="3502"/>
                  </a:cubicBezTo>
                  <a:cubicBezTo>
                    <a:pt x="1" y="3502"/>
                    <a:pt x="1" y="6526"/>
                    <a:pt x="1" y="7736"/>
                  </a:cubicBezTo>
                  <a:cubicBezTo>
                    <a:pt x="1" y="8523"/>
                    <a:pt x="485" y="8583"/>
                    <a:pt x="908" y="8825"/>
                  </a:cubicBezTo>
                  <a:cubicBezTo>
                    <a:pt x="1271" y="9127"/>
                    <a:pt x="2965" y="9914"/>
                    <a:pt x="3812" y="10398"/>
                  </a:cubicBezTo>
                  <a:cubicBezTo>
                    <a:pt x="4038" y="10511"/>
                    <a:pt x="4247" y="10556"/>
                    <a:pt x="4442" y="10556"/>
                  </a:cubicBezTo>
                  <a:cubicBezTo>
                    <a:pt x="4770" y="10556"/>
                    <a:pt x="5059" y="10428"/>
                    <a:pt x="5324" y="10277"/>
                  </a:cubicBezTo>
                  <a:lnTo>
                    <a:pt x="8469" y="8644"/>
                  </a:lnTo>
                  <a:cubicBezTo>
                    <a:pt x="9074" y="8281"/>
                    <a:pt x="9014" y="8099"/>
                    <a:pt x="8953" y="7555"/>
                  </a:cubicBezTo>
                  <a:cubicBezTo>
                    <a:pt x="8953" y="6950"/>
                    <a:pt x="9014" y="3200"/>
                    <a:pt x="8953" y="2716"/>
                  </a:cubicBezTo>
                  <a:cubicBezTo>
                    <a:pt x="8953" y="2232"/>
                    <a:pt x="8953" y="2171"/>
                    <a:pt x="8651" y="1990"/>
                  </a:cubicBezTo>
                  <a:cubicBezTo>
                    <a:pt x="8348" y="1808"/>
                    <a:pt x="6171" y="901"/>
                    <a:pt x="5384" y="357"/>
                  </a:cubicBezTo>
                  <a:cubicBezTo>
                    <a:pt x="5006" y="95"/>
                    <a:pt x="4740" y="1"/>
                    <a:pt x="4518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28"/>
            <p:cNvSpPr/>
            <p:nvPr/>
          </p:nvSpPr>
          <p:spPr>
            <a:xfrm>
              <a:off x="334900" y="2705850"/>
              <a:ext cx="225350" cy="262650"/>
            </a:xfrm>
            <a:custGeom>
              <a:avLst/>
              <a:gdLst/>
              <a:ahLst/>
              <a:cxnLst/>
              <a:rect l="l" t="t" r="r" b="b"/>
              <a:pathLst>
                <a:path w="9014" h="10506" extrusionOk="0">
                  <a:moveTo>
                    <a:pt x="4479" y="0"/>
                  </a:moveTo>
                  <a:cubicBezTo>
                    <a:pt x="4229" y="0"/>
                    <a:pt x="4037" y="130"/>
                    <a:pt x="3811" y="259"/>
                  </a:cubicBezTo>
                  <a:cubicBezTo>
                    <a:pt x="3388" y="501"/>
                    <a:pt x="1331" y="1590"/>
                    <a:pt x="545" y="2074"/>
                  </a:cubicBezTo>
                  <a:cubicBezTo>
                    <a:pt x="0" y="2316"/>
                    <a:pt x="0" y="2739"/>
                    <a:pt x="0" y="3525"/>
                  </a:cubicBezTo>
                  <a:cubicBezTo>
                    <a:pt x="0" y="3525"/>
                    <a:pt x="0" y="6489"/>
                    <a:pt x="0" y="7699"/>
                  </a:cubicBezTo>
                  <a:cubicBezTo>
                    <a:pt x="0" y="8486"/>
                    <a:pt x="424" y="8486"/>
                    <a:pt x="847" y="8788"/>
                  </a:cubicBezTo>
                  <a:cubicBezTo>
                    <a:pt x="1271" y="9090"/>
                    <a:pt x="2904" y="9877"/>
                    <a:pt x="3751" y="10300"/>
                  </a:cubicBezTo>
                  <a:cubicBezTo>
                    <a:pt x="3997" y="10448"/>
                    <a:pt x="4223" y="10505"/>
                    <a:pt x="4433" y="10505"/>
                  </a:cubicBezTo>
                  <a:cubicBezTo>
                    <a:pt x="4739" y="10505"/>
                    <a:pt x="5012" y="10383"/>
                    <a:pt x="5263" y="10240"/>
                  </a:cubicBezTo>
                  <a:lnTo>
                    <a:pt x="8348" y="8607"/>
                  </a:lnTo>
                  <a:cubicBezTo>
                    <a:pt x="9013" y="8244"/>
                    <a:pt x="8953" y="8062"/>
                    <a:pt x="8892" y="7518"/>
                  </a:cubicBezTo>
                  <a:cubicBezTo>
                    <a:pt x="8832" y="6913"/>
                    <a:pt x="8953" y="3163"/>
                    <a:pt x="8892" y="2679"/>
                  </a:cubicBezTo>
                  <a:cubicBezTo>
                    <a:pt x="8832" y="2255"/>
                    <a:pt x="8892" y="2195"/>
                    <a:pt x="8590" y="2013"/>
                  </a:cubicBezTo>
                  <a:cubicBezTo>
                    <a:pt x="8287" y="1832"/>
                    <a:pt x="6110" y="924"/>
                    <a:pt x="5323" y="380"/>
                  </a:cubicBezTo>
                  <a:cubicBezTo>
                    <a:pt x="4957" y="98"/>
                    <a:pt x="4696" y="0"/>
                    <a:pt x="4479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28"/>
            <p:cNvSpPr/>
            <p:nvPr/>
          </p:nvSpPr>
          <p:spPr>
            <a:xfrm>
              <a:off x="334900" y="2706450"/>
              <a:ext cx="223825" cy="260875"/>
            </a:xfrm>
            <a:custGeom>
              <a:avLst/>
              <a:gdLst/>
              <a:ahLst/>
              <a:cxnLst/>
              <a:rect l="l" t="t" r="r" b="b"/>
              <a:pathLst>
                <a:path w="8953" h="10435" extrusionOk="0">
                  <a:moveTo>
                    <a:pt x="4457" y="0"/>
                  </a:moveTo>
                  <a:cubicBezTo>
                    <a:pt x="4218" y="0"/>
                    <a:pt x="4031" y="110"/>
                    <a:pt x="3811" y="235"/>
                  </a:cubicBezTo>
                  <a:cubicBezTo>
                    <a:pt x="3388" y="477"/>
                    <a:pt x="1331" y="1626"/>
                    <a:pt x="545" y="2050"/>
                  </a:cubicBezTo>
                  <a:cubicBezTo>
                    <a:pt x="61" y="2352"/>
                    <a:pt x="0" y="2776"/>
                    <a:pt x="0" y="3501"/>
                  </a:cubicBezTo>
                  <a:lnTo>
                    <a:pt x="0" y="7615"/>
                  </a:lnTo>
                  <a:cubicBezTo>
                    <a:pt x="0" y="8401"/>
                    <a:pt x="424" y="8462"/>
                    <a:pt x="847" y="8764"/>
                  </a:cubicBezTo>
                  <a:cubicBezTo>
                    <a:pt x="1271" y="9006"/>
                    <a:pt x="2904" y="9792"/>
                    <a:pt x="3751" y="10276"/>
                  </a:cubicBezTo>
                  <a:cubicBezTo>
                    <a:pt x="3977" y="10389"/>
                    <a:pt x="4186" y="10435"/>
                    <a:pt x="4381" y="10435"/>
                  </a:cubicBezTo>
                  <a:cubicBezTo>
                    <a:pt x="4709" y="10435"/>
                    <a:pt x="4998" y="10307"/>
                    <a:pt x="5263" y="10155"/>
                  </a:cubicBezTo>
                  <a:lnTo>
                    <a:pt x="8348" y="8522"/>
                  </a:lnTo>
                  <a:cubicBezTo>
                    <a:pt x="8953" y="8220"/>
                    <a:pt x="8953" y="8038"/>
                    <a:pt x="8892" y="7433"/>
                  </a:cubicBezTo>
                  <a:cubicBezTo>
                    <a:pt x="8832" y="6889"/>
                    <a:pt x="8953" y="3139"/>
                    <a:pt x="8892" y="2715"/>
                  </a:cubicBezTo>
                  <a:cubicBezTo>
                    <a:pt x="8832" y="2231"/>
                    <a:pt x="8832" y="2171"/>
                    <a:pt x="8590" y="1989"/>
                  </a:cubicBezTo>
                  <a:cubicBezTo>
                    <a:pt x="8287" y="1808"/>
                    <a:pt x="6049" y="900"/>
                    <a:pt x="5323" y="356"/>
                  </a:cubicBezTo>
                  <a:cubicBezTo>
                    <a:pt x="4945" y="94"/>
                    <a:pt x="4679" y="0"/>
                    <a:pt x="4457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28"/>
            <p:cNvSpPr/>
            <p:nvPr/>
          </p:nvSpPr>
          <p:spPr>
            <a:xfrm>
              <a:off x="334900" y="2706975"/>
              <a:ext cx="223825" cy="260000"/>
            </a:xfrm>
            <a:custGeom>
              <a:avLst/>
              <a:gdLst/>
              <a:ahLst/>
              <a:cxnLst/>
              <a:rect l="l" t="t" r="r" b="b"/>
              <a:pathLst>
                <a:path w="8953" h="10400" extrusionOk="0">
                  <a:moveTo>
                    <a:pt x="4486" y="1"/>
                  </a:moveTo>
                  <a:cubicBezTo>
                    <a:pt x="4233" y="1"/>
                    <a:pt x="4040" y="116"/>
                    <a:pt x="3811" y="214"/>
                  </a:cubicBezTo>
                  <a:cubicBezTo>
                    <a:pt x="3388" y="456"/>
                    <a:pt x="1331" y="1605"/>
                    <a:pt x="545" y="2029"/>
                  </a:cubicBezTo>
                  <a:cubicBezTo>
                    <a:pt x="61" y="2331"/>
                    <a:pt x="0" y="2755"/>
                    <a:pt x="0" y="3480"/>
                  </a:cubicBezTo>
                  <a:cubicBezTo>
                    <a:pt x="0" y="3480"/>
                    <a:pt x="0" y="6384"/>
                    <a:pt x="0" y="7594"/>
                  </a:cubicBezTo>
                  <a:cubicBezTo>
                    <a:pt x="0" y="8380"/>
                    <a:pt x="484" y="8441"/>
                    <a:pt x="847" y="8683"/>
                  </a:cubicBezTo>
                  <a:cubicBezTo>
                    <a:pt x="1271" y="8985"/>
                    <a:pt x="2904" y="9771"/>
                    <a:pt x="3751" y="10195"/>
                  </a:cubicBezTo>
                  <a:cubicBezTo>
                    <a:pt x="3997" y="10342"/>
                    <a:pt x="4223" y="10400"/>
                    <a:pt x="4433" y="10400"/>
                  </a:cubicBezTo>
                  <a:cubicBezTo>
                    <a:pt x="4739" y="10400"/>
                    <a:pt x="5012" y="10278"/>
                    <a:pt x="5263" y="10134"/>
                  </a:cubicBezTo>
                  <a:lnTo>
                    <a:pt x="8348" y="8501"/>
                  </a:lnTo>
                  <a:cubicBezTo>
                    <a:pt x="8953" y="8199"/>
                    <a:pt x="8892" y="7957"/>
                    <a:pt x="8832" y="7412"/>
                  </a:cubicBezTo>
                  <a:cubicBezTo>
                    <a:pt x="8832" y="6868"/>
                    <a:pt x="8892" y="3178"/>
                    <a:pt x="8832" y="2694"/>
                  </a:cubicBezTo>
                  <a:cubicBezTo>
                    <a:pt x="8832" y="2210"/>
                    <a:pt x="8832" y="2150"/>
                    <a:pt x="8529" y="1968"/>
                  </a:cubicBezTo>
                  <a:cubicBezTo>
                    <a:pt x="8227" y="1787"/>
                    <a:pt x="6049" y="879"/>
                    <a:pt x="5323" y="335"/>
                  </a:cubicBezTo>
                  <a:cubicBezTo>
                    <a:pt x="4961" y="85"/>
                    <a:pt x="4702" y="1"/>
                    <a:pt x="448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28"/>
            <p:cNvSpPr/>
            <p:nvPr/>
          </p:nvSpPr>
          <p:spPr>
            <a:xfrm>
              <a:off x="334900" y="2707950"/>
              <a:ext cx="223825" cy="257950"/>
            </a:xfrm>
            <a:custGeom>
              <a:avLst/>
              <a:gdLst/>
              <a:ahLst/>
              <a:cxnLst/>
              <a:rect l="l" t="t" r="r" b="b"/>
              <a:pathLst>
                <a:path w="8953" h="10318" extrusionOk="0">
                  <a:moveTo>
                    <a:pt x="4457" y="1"/>
                  </a:moveTo>
                  <a:cubicBezTo>
                    <a:pt x="4218" y="1"/>
                    <a:pt x="4031" y="110"/>
                    <a:pt x="3811" y="236"/>
                  </a:cubicBezTo>
                  <a:cubicBezTo>
                    <a:pt x="3388" y="478"/>
                    <a:pt x="1392" y="1566"/>
                    <a:pt x="605" y="2050"/>
                  </a:cubicBezTo>
                  <a:cubicBezTo>
                    <a:pt x="61" y="2292"/>
                    <a:pt x="0" y="2716"/>
                    <a:pt x="0" y="3441"/>
                  </a:cubicBezTo>
                  <a:cubicBezTo>
                    <a:pt x="0" y="3441"/>
                    <a:pt x="0" y="6345"/>
                    <a:pt x="0" y="7555"/>
                  </a:cubicBezTo>
                  <a:cubicBezTo>
                    <a:pt x="0" y="8341"/>
                    <a:pt x="484" y="8341"/>
                    <a:pt x="908" y="8644"/>
                  </a:cubicBezTo>
                  <a:cubicBezTo>
                    <a:pt x="1271" y="8946"/>
                    <a:pt x="2904" y="9672"/>
                    <a:pt x="3751" y="10156"/>
                  </a:cubicBezTo>
                  <a:cubicBezTo>
                    <a:pt x="3985" y="10273"/>
                    <a:pt x="4201" y="10317"/>
                    <a:pt x="4403" y="10317"/>
                  </a:cubicBezTo>
                  <a:cubicBezTo>
                    <a:pt x="4722" y="10317"/>
                    <a:pt x="5004" y="10206"/>
                    <a:pt x="5263" y="10095"/>
                  </a:cubicBezTo>
                  <a:lnTo>
                    <a:pt x="8348" y="8462"/>
                  </a:lnTo>
                  <a:cubicBezTo>
                    <a:pt x="8953" y="8099"/>
                    <a:pt x="8892" y="7918"/>
                    <a:pt x="8832" y="7373"/>
                  </a:cubicBezTo>
                  <a:cubicBezTo>
                    <a:pt x="8771" y="6829"/>
                    <a:pt x="8892" y="3139"/>
                    <a:pt x="8832" y="2655"/>
                  </a:cubicBezTo>
                  <a:cubicBezTo>
                    <a:pt x="8771" y="2171"/>
                    <a:pt x="8832" y="2111"/>
                    <a:pt x="8529" y="1990"/>
                  </a:cubicBezTo>
                  <a:cubicBezTo>
                    <a:pt x="8227" y="1808"/>
                    <a:pt x="6049" y="901"/>
                    <a:pt x="5323" y="357"/>
                  </a:cubicBezTo>
                  <a:cubicBezTo>
                    <a:pt x="4945" y="95"/>
                    <a:pt x="4679" y="1"/>
                    <a:pt x="4457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28"/>
            <p:cNvSpPr/>
            <p:nvPr/>
          </p:nvSpPr>
          <p:spPr>
            <a:xfrm>
              <a:off x="336400" y="2707950"/>
              <a:ext cx="220825" cy="257875"/>
            </a:xfrm>
            <a:custGeom>
              <a:avLst/>
              <a:gdLst/>
              <a:ahLst/>
              <a:cxnLst/>
              <a:rect l="l" t="t" r="r" b="b"/>
              <a:pathLst>
                <a:path w="8833" h="10315" extrusionOk="0">
                  <a:moveTo>
                    <a:pt x="4389" y="1"/>
                  </a:moveTo>
                  <a:cubicBezTo>
                    <a:pt x="4158" y="1"/>
                    <a:pt x="3971" y="110"/>
                    <a:pt x="3751" y="236"/>
                  </a:cubicBezTo>
                  <a:cubicBezTo>
                    <a:pt x="3328" y="478"/>
                    <a:pt x="1332" y="1627"/>
                    <a:pt x="545" y="2050"/>
                  </a:cubicBezTo>
                  <a:cubicBezTo>
                    <a:pt x="61" y="2292"/>
                    <a:pt x="1" y="2716"/>
                    <a:pt x="1" y="3441"/>
                  </a:cubicBezTo>
                  <a:cubicBezTo>
                    <a:pt x="1" y="3441"/>
                    <a:pt x="1" y="6345"/>
                    <a:pt x="1" y="7555"/>
                  </a:cubicBezTo>
                  <a:cubicBezTo>
                    <a:pt x="1" y="8281"/>
                    <a:pt x="424" y="8341"/>
                    <a:pt x="848" y="8644"/>
                  </a:cubicBezTo>
                  <a:cubicBezTo>
                    <a:pt x="1211" y="8885"/>
                    <a:pt x="2844" y="9672"/>
                    <a:pt x="3691" y="10156"/>
                  </a:cubicBezTo>
                  <a:cubicBezTo>
                    <a:pt x="3917" y="10269"/>
                    <a:pt x="4126" y="10314"/>
                    <a:pt x="4321" y="10314"/>
                  </a:cubicBezTo>
                  <a:cubicBezTo>
                    <a:pt x="4649" y="10314"/>
                    <a:pt x="4938" y="10186"/>
                    <a:pt x="5203" y="10035"/>
                  </a:cubicBezTo>
                  <a:lnTo>
                    <a:pt x="8227" y="8402"/>
                  </a:lnTo>
                  <a:cubicBezTo>
                    <a:pt x="8832" y="8099"/>
                    <a:pt x="8832" y="7918"/>
                    <a:pt x="8772" y="7373"/>
                  </a:cubicBezTo>
                  <a:cubicBezTo>
                    <a:pt x="8711" y="6829"/>
                    <a:pt x="8832" y="3139"/>
                    <a:pt x="8772" y="2655"/>
                  </a:cubicBezTo>
                  <a:cubicBezTo>
                    <a:pt x="8711" y="2232"/>
                    <a:pt x="8711" y="2171"/>
                    <a:pt x="8469" y="1990"/>
                  </a:cubicBezTo>
                  <a:cubicBezTo>
                    <a:pt x="8167" y="1808"/>
                    <a:pt x="5989" y="901"/>
                    <a:pt x="5203" y="357"/>
                  </a:cubicBezTo>
                  <a:cubicBezTo>
                    <a:pt x="4854" y="95"/>
                    <a:pt x="4602" y="1"/>
                    <a:pt x="4389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28"/>
            <p:cNvSpPr/>
            <p:nvPr/>
          </p:nvSpPr>
          <p:spPr>
            <a:xfrm>
              <a:off x="336400" y="2709475"/>
              <a:ext cx="220825" cy="254900"/>
            </a:xfrm>
            <a:custGeom>
              <a:avLst/>
              <a:gdLst/>
              <a:ahLst/>
              <a:cxnLst/>
              <a:rect l="l" t="t" r="r" b="b"/>
              <a:pathLst>
                <a:path w="8833" h="10196" extrusionOk="0">
                  <a:moveTo>
                    <a:pt x="4389" y="0"/>
                  </a:moveTo>
                  <a:cubicBezTo>
                    <a:pt x="4158" y="0"/>
                    <a:pt x="3971" y="110"/>
                    <a:pt x="3751" y="235"/>
                  </a:cubicBezTo>
                  <a:cubicBezTo>
                    <a:pt x="3388" y="477"/>
                    <a:pt x="1332" y="1566"/>
                    <a:pt x="545" y="1989"/>
                  </a:cubicBezTo>
                  <a:cubicBezTo>
                    <a:pt x="61" y="2292"/>
                    <a:pt x="1" y="2715"/>
                    <a:pt x="1" y="3441"/>
                  </a:cubicBezTo>
                  <a:cubicBezTo>
                    <a:pt x="1" y="3441"/>
                    <a:pt x="1" y="6284"/>
                    <a:pt x="1" y="7433"/>
                  </a:cubicBezTo>
                  <a:cubicBezTo>
                    <a:pt x="1" y="8220"/>
                    <a:pt x="424" y="8280"/>
                    <a:pt x="848" y="8522"/>
                  </a:cubicBezTo>
                  <a:cubicBezTo>
                    <a:pt x="1271" y="8824"/>
                    <a:pt x="2844" y="9611"/>
                    <a:pt x="3691" y="10034"/>
                  </a:cubicBezTo>
                  <a:cubicBezTo>
                    <a:pt x="3925" y="10151"/>
                    <a:pt x="4141" y="10196"/>
                    <a:pt x="4343" y="10196"/>
                  </a:cubicBezTo>
                  <a:cubicBezTo>
                    <a:pt x="4662" y="10196"/>
                    <a:pt x="4944" y="10085"/>
                    <a:pt x="5203" y="9974"/>
                  </a:cubicBezTo>
                  <a:lnTo>
                    <a:pt x="8227" y="8341"/>
                  </a:lnTo>
                  <a:cubicBezTo>
                    <a:pt x="8832" y="8038"/>
                    <a:pt x="8772" y="7857"/>
                    <a:pt x="8711" y="7312"/>
                  </a:cubicBezTo>
                  <a:cubicBezTo>
                    <a:pt x="8711" y="6707"/>
                    <a:pt x="8772" y="3078"/>
                    <a:pt x="8711" y="2655"/>
                  </a:cubicBezTo>
                  <a:cubicBezTo>
                    <a:pt x="8711" y="2171"/>
                    <a:pt x="8711" y="2110"/>
                    <a:pt x="8409" y="1929"/>
                  </a:cubicBezTo>
                  <a:cubicBezTo>
                    <a:pt x="8167" y="1747"/>
                    <a:pt x="5989" y="900"/>
                    <a:pt x="5203" y="356"/>
                  </a:cubicBezTo>
                  <a:cubicBezTo>
                    <a:pt x="4854" y="94"/>
                    <a:pt x="4602" y="0"/>
                    <a:pt x="4389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8"/>
            <p:cNvSpPr/>
            <p:nvPr/>
          </p:nvSpPr>
          <p:spPr>
            <a:xfrm>
              <a:off x="336400" y="2709475"/>
              <a:ext cx="220825" cy="254825"/>
            </a:xfrm>
            <a:custGeom>
              <a:avLst/>
              <a:gdLst/>
              <a:ahLst/>
              <a:cxnLst/>
              <a:rect l="l" t="t" r="r" b="b"/>
              <a:pathLst>
                <a:path w="8833" h="10193" extrusionOk="0">
                  <a:moveTo>
                    <a:pt x="4389" y="0"/>
                  </a:moveTo>
                  <a:cubicBezTo>
                    <a:pt x="4158" y="0"/>
                    <a:pt x="3971" y="110"/>
                    <a:pt x="3751" y="235"/>
                  </a:cubicBezTo>
                  <a:cubicBezTo>
                    <a:pt x="3388" y="477"/>
                    <a:pt x="1332" y="1566"/>
                    <a:pt x="545" y="1989"/>
                  </a:cubicBezTo>
                  <a:cubicBezTo>
                    <a:pt x="61" y="2292"/>
                    <a:pt x="1" y="2715"/>
                    <a:pt x="1" y="3441"/>
                  </a:cubicBezTo>
                  <a:cubicBezTo>
                    <a:pt x="1" y="3441"/>
                    <a:pt x="1" y="6284"/>
                    <a:pt x="1" y="7433"/>
                  </a:cubicBezTo>
                  <a:cubicBezTo>
                    <a:pt x="1" y="8220"/>
                    <a:pt x="485" y="8280"/>
                    <a:pt x="848" y="8522"/>
                  </a:cubicBezTo>
                  <a:cubicBezTo>
                    <a:pt x="1271" y="8824"/>
                    <a:pt x="2844" y="9550"/>
                    <a:pt x="3691" y="10034"/>
                  </a:cubicBezTo>
                  <a:cubicBezTo>
                    <a:pt x="3917" y="10147"/>
                    <a:pt x="4126" y="10193"/>
                    <a:pt x="4321" y="10193"/>
                  </a:cubicBezTo>
                  <a:cubicBezTo>
                    <a:pt x="4649" y="10193"/>
                    <a:pt x="4938" y="10065"/>
                    <a:pt x="5203" y="9913"/>
                  </a:cubicBezTo>
                  <a:lnTo>
                    <a:pt x="8227" y="8341"/>
                  </a:lnTo>
                  <a:cubicBezTo>
                    <a:pt x="8832" y="7978"/>
                    <a:pt x="8772" y="7796"/>
                    <a:pt x="8711" y="7252"/>
                  </a:cubicBezTo>
                  <a:cubicBezTo>
                    <a:pt x="8651" y="6707"/>
                    <a:pt x="8772" y="3078"/>
                    <a:pt x="8711" y="2655"/>
                  </a:cubicBezTo>
                  <a:cubicBezTo>
                    <a:pt x="8651" y="2171"/>
                    <a:pt x="8711" y="2110"/>
                    <a:pt x="8409" y="1989"/>
                  </a:cubicBezTo>
                  <a:cubicBezTo>
                    <a:pt x="8106" y="1808"/>
                    <a:pt x="5989" y="900"/>
                    <a:pt x="5203" y="356"/>
                  </a:cubicBezTo>
                  <a:cubicBezTo>
                    <a:pt x="4854" y="94"/>
                    <a:pt x="4602" y="0"/>
                    <a:pt x="4389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28"/>
            <p:cNvSpPr/>
            <p:nvPr/>
          </p:nvSpPr>
          <p:spPr>
            <a:xfrm>
              <a:off x="337925" y="2710750"/>
              <a:ext cx="217775" cy="252575"/>
            </a:xfrm>
            <a:custGeom>
              <a:avLst/>
              <a:gdLst/>
              <a:ahLst/>
              <a:cxnLst/>
              <a:rect l="l" t="t" r="r" b="b"/>
              <a:pathLst>
                <a:path w="8711" h="10103" extrusionOk="0">
                  <a:moveTo>
                    <a:pt x="4356" y="1"/>
                  </a:moveTo>
                  <a:cubicBezTo>
                    <a:pt x="4112" y="1"/>
                    <a:pt x="3919" y="114"/>
                    <a:pt x="3690" y="245"/>
                  </a:cubicBezTo>
                  <a:cubicBezTo>
                    <a:pt x="3327" y="426"/>
                    <a:pt x="1331" y="1575"/>
                    <a:pt x="545" y="1999"/>
                  </a:cubicBezTo>
                  <a:cubicBezTo>
                    <a:pt x="61" y="2241"/>
                    <a:pt x="0" y="2664"/>
                    <a:pt x="0" y="3390"/>
                  </a:cubicBezTo>
                  <a:lnTo>
                    <a:pt x="0" y="7382"/>
                  </a:lnTo>
                  <a:cubicBezTo>
                    <a:pt x="0" y="8169"/>
                    <a:pt x="424" y="8169"/>
                    <a:pt x="847" y="8471"/>
                  </a:cubicBezTo>
                  <a:cubicBezTo>
                    <a:pt x="1210" y="8713"/>
                    <a:pt x="2783" y="9499"/>
                    <a:pt x="3630" y="9923"/>
                  </a:cubicBezTo>
                  <a:cubicBezTo>
                    <a:pt x="3884" y="10050"/>
                    <a:pt x="4117" y="10102"/>
                    <a:pt x="4328" y="10102"/>
                  </a:cubicBezTo>
                  <a:cubicBezTo>
                    <a:pt x="4620" y="10102"/>
                    <a:pt x="4871" y="10003"/>
                    <a:pt x="5081" y="9862"/>
                  </a:cubicBezTo>
                  <a:lnTo>
                    <a:pt x="8106" y="8229"/>
                  </a:lnTo>
                  <a:cubicBezTo>
                    <a:pt x="8711" y="7927"/>
                    <a:pt x="8711" y="7745"/>
                    <a:pt x="8650" y="7201"/>
                  </a:cubicBezTo>
                  <a:cubicBezTo>
                    <a:pt x="8590" y="6656"/>
                    <a:pt x="8711" y="3088"/>
                    <a:pt x="8650" y="2604"/>
                  </a:cubicBezTo>
                  <a:cubicBezTo>
                    <a:pt x="8590" y="2180"/>
                    <a:pt x="8590" y="2120"/>
                    <a:pt x="8348" y="1938"/>
                  </a:cubicBezTo>
                  <a:cubicBezTo>
                    <a:pt x="8045" y="1757"/>
                    <a:pt x="5928" y="849"/>
                    <a:pt x="5142" y="305"/>
                  </a:cubicBezTo>
                  <a:cubicBezTo>
                    <a:pt x="4808" y="83"/>
                    <a:pt x="4564" y="1"/>
                    <a:pt x="435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28"/>
            <p:cNvSpPr/>
            <p:nvPr/>
          </p:nvSpPr>
          <p:spPr>
            <a:xfrm>
              <a:off x="337925" y="2710975"/>
              <a:ext cx="217775" cy="251825"/>
            </a:xfrm>
            <a:custGeom>
              <a:avLst/>
              <a:gdLst/>
              <a:ahLst/>
              <a:cxnLst/>
              <a:rect l="l" t="t" r="r" b="b"/>
              <a:pathLst>
                <a:path w="8711" h="10073" extrusionOk="0">
                  <a:moveTo>
                    <a:pt x="4328" y="1"/>
                  </a:moveTo>
                  <a:cubicBezTo>
                    <a:pt x="4097" y="1"/>
                    <a:pt x="3910" y="110"/>
                    <a:pt x="3690" y="236"/>
                  </a:cubicBezTo>
                  <a:cubicBezTo>
                    <a:pt x="3327" y="478"/>
                    <a:pt x="1331" y="1566"/>
                    <a:pt x="545" y="1990"/>
                  </a:cubicBezTo>
                  <a:cubicBezTo>
                    <a:pt x="61" y="2292"/>
                    <a:pt x="0" y="2655"/>
                    <a:pt x="0" y="3381"/>
                  </a:cubicBezTo>
                  <a:cubicBezTo>
                    <a:pt x="0" y="3381"/>
                    <a:pt x="0" y="6163"/>
                    <a:pt x="0" y="7373"/>
                  </a:cubicBezTo>
                  <a:cubicBezTo>
                    <a:pt x="0" y="8099"/>
                    <a:pt x="424" y="8160"/>
                    <a:pt x="847" y="8402"/>
                  </a:cubicBezTo>
                  <a:cubicBezTo>
                    <a:pt x="1210" y="8704"/>
                    <a:pt x="2843" y="9430"/>
                    <a:pt x="3630" y="9914"/>
                  </a:cubicBezTo>
                  <a:cubicBezTo>
                    <a:pt x="3856" y="10027"/>
                    <a:pt x="4065" y="10072"/>
                    <a:pt x="4257" y="10072"/>
                  </a:cubicBezTo>
                  <a:cubicBezTo>
                    <a:pt x="4579" y="10072"/>
                    <a:pt x="4854" y="9944"/>
                    <a:pt x="5081" y="9793"/>
                  </a:cubicBezTo>
                  <a:lnTo>
                    <a:pt x="8106" y="8220"/>
                  </a:lnTo>
                  <a:cubicBezTo>
                    <a:pt x="8711" y="7918"/>
                    <a:pt x="8650" y="7736"/>
                    <a:pt x="8590" y="7192"/>
                  </a:cubicBezTo>
                  <a:cubicBezTo>
                    <a:pt x="8590" y="6647"/>
                    <a:pt x="8650" y="3079"/>
                    <a:pt x="8590" y="2595"/>
                  </a:cubicBezTo>
                  <a:cubicBezTo>
                    <a:pt x="8590" y="2171"/>
                    <a:pt x="8590" y="2111"/>
                    <a:pt x="8287" y="1929"/>
                  </a:cubicBezTo>
                  <a:cubicBezTo>
                    <a:pt x="8045" y="1748"/>
                    <a:pt x="5928" y="901"/>
                    <a:pt x="5142" y="357"/>
                  </a:cubicBezTo>
                  <a:cubicBezTo>
                    <a:pt x="4793" y="95"/>
                    <a:pt x="4541" y="1"/>
                    <a:pt x="4328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8"/>
            <p:cNvSpPr/>
            <p:nvPr/>
          </p:nvSpPr>
          <p:spPr>
            <a:xfrm>
              <a:off x="337925" y="2712125"/>
              <a:ext cx="217775" cy="250325"/>
            </a:xfrm>
            <a:custGeom>
              <a:avLst/>
              <a:gdLst/>
              <a:ahLst/>
              <a:cxnLst/>
              <a:rect l="l" t="t" r="r" b="b"/>
              <a:pathLst>
                <a:path w="8711" h="10013" extrusionOk="0">
                  <a:moveTo>
                    <a:pt x="4332" y="0"/>
                  </a:moveTo>
                  <a:cubicBezTo>
                    <a:pt x="4099" y="0"/>
                    <a:pt x="3911" y="95"/>
                    <a:pt x="3690" y="190"/>
                  </a:cubicBezTo>
                  <a:cubicBezTo>
                    <a:pt x="3327" y="432"/>
                    <a:pt x="1331" y="1520"/>
                    <a:pt x="545" y="1944"/>
                  </a:cubicBezTo>
                  <a:cubicBezTo>
                    <a:pt x="61" y="2246"/>
                    <a:pt x="0" y="2670"/>
                    <a:pt x="0" y="3335"/>
                  </a:cubicBezTo>
                  <a:lnTo>
                    <a:pt x="0" y="7267"/>
                  </a:lnTo>
                  <a:cubicBezTo>
                    <a:pt x="0" y="8053"/>
                    <a:pt x="484" y="8114"/>
                    <a:pt x="847" y="8356"/>
                  </a:cubicBezTo>
                  <a:cubicBezTo>
                    <a:pt x="1271" y="8658"/>
                    <a:pt x="2843" y="9384"/>
                    <a:pt x="3690" y="9807"/>
                  </a:cubicBezTo>
                  <a:cubicBezTo>
                    <a:pt x="3912" y="9955"/>
                    <a:pt x="4123" y="10012"/>
                    <a:pt x="4321" y="10012"/>
                  </a:cubicBezTo>
                  <a:cubicBezTo>
                    <a:pt x="4608" y="10012"/>
                    <a:pt x="4866" y="9890"/>
                    <a:pt x="5081" y="9747"/>
                  </a:cubicBezTo>
                  <a:lnTo>
                    <a:pt x="8106" y="8174"/>
                  </a:lnTo>
                  <a:cubicBezTo>
                    <a:pt x="8711" y="7872"/>
                    <a:pt x="8650" y="7690"/>
                    <a:pt x="8590" y="7146"/>
                  </a:cubicBezTo>
                  <a:cubicBezTo>
                    <a:pt x="8529" y="6601"/>
                    <a:pt x="8650" y="3033"/>
                    <a:pt x="8590" y="2609"/>
                  </a:cubicBezTo>
                  <a:cubicBezTo>
                    <a:pt x="8529" y="2125"/>
                    <a:pt x="8590" y="2065"/>
                    <a:pt x="8287" y="1883"/>
                  </a:cubicBezTo>
                  <a:cubicBezTo>
                    <a:pt x="8045" y="1762"/>
                    <a:pt x="5868" y="855"/>
                    <a:pt x="5142" y="311"/>
                  </a:cubicBezTo>
                  <a:cubicBezTo>
                    <a:pt x="4795" y="79"/>
                    <a:pt x="4545" y="0"/>
                    <a:pt x="4332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8"/>
            <p:cNvSpPr/>
            <p:nvPr/>
          </p:nvSpPr>
          <p:spPr>
            <a:xfrm>
              <a:off x="339425" y="2712500"/>
              <a:ext cx="214775" cy="248875"/>
            </a:xfrm>
            <a:custGeom>
              <a:avLst/>
              <a:gdLst/>
              <a:ahLst/>
              <a:cxnLst/>
              <a:rect l="l" t="t" r="r" b="b"/>
              <a:pathLst>
                <a:path w="8591" h="9955" extrusionOk="0">
                  <a:moveTo>
                    <a:pt x="4268" y="0"/>
                  </a:moveTo>
                  <a:cubicBezTo>
                    <a:pt x="4037" y="0"/>
                    <a:pt x="3850" y="109"/>
                    <a:pt x="3630" y="235"/>
                  </a:cubicBezTo>
                  <a:cubicBezTo>
                    <a:pt x="3267" y="477"/>
                    <a:pt x="1271" y="1505"/>
                    <a:pt x="545" y="1989"/>
                  </a:cubicBezTo>
                  <a:cubicBezTo>
                    <a:pt x="1" y="2231"/>
                    <a:pt x="1" y="2655"/>
                    <a:pt x="1" y="3380"/>
                  </a:cubicBezTo>
                  <a:cubicBezTo>
                    <a:pt x="1" y="3380"/>
                    <a:pt x="1" y="6102"/>
                    <a:pt x="1" y="7252"/>
                  </a:cubicBezTo>
                  <a:cubicBezTo>
                    <a:pt x="1" y="8038"/>
                    <a:pt x="424" y="8038"/>
                    <a:pt x="787" y="8341"/>
                  </a:cubicBezTo>
                  <a:cubicBezTo>
                    <a:pt x="1211" y="8582"/>
                    <a:pt x="2783" y="9369"/>
                    <a:pt x="3630" y="9792"/>
                  </a:cubicBezTo>
                  <a:cubicBezTo>
                    <a:pt x="3841" y="9909"/>
                    <a:pt x="4043" y="9954"/>
                    <a:pt x="4232" y="9954"/>
                  </a:cubicBezTo>
                  <a:cubicBezTo>
                    <a:pt x="4531" y="9954"/>
                    <a:pt x="4799" y="9843"/>
                    <a:pt x="5021" y="9732"/>
                  </a:cubicBezTo>
                  <a:lnTo>
                    <a:pt x="8046" y="8159"/>
                  </a:lnTo>
                  <a:cubicBezTo>
                    <a:pt x="8590" y="7796"/>
                    <a:pt x="8590" y="7615"/>
                    <a:pt x="8530" y="7070"/>
                  </a:cubicBezTo>
                  <a:cubicBezTo>
                    <a:pt x="8469" y="6526"/>
                    <a:pt x="8590" y="3018"/>
                    <a:pt x="8530" y="2594"/>
                  </a:cubicBezTo>
                  <a:cubicBezTo>
                    <a:pt x="8469" y="2110"/>
                    <a:pt x="8530" y="2050"/>
                    <a:pt x="8227" y="1929"/>
                  </a:cubicBezTo>
                  <a:cubicBezTo>
                    <a:pt x="7925" y="1747"/>
                    <a:pt x="5808" y="840"/>
                    <a:pt x="5082" y="356"/>
                  </a:cubicBezTo>
                  <a:cubicBezTo>
                    <a:pt x="4733" y="94"/>
                    <a:pt x="4481" y="0"/>
                    <a:pt x="4268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8"/>
            <p:cNvSpPr/>
            <p:nvPr/>
          </p:nvSpPr>
          <p:spPr>
            <a:xfrm>
              <a:off x="339425" y="2713025"/>
              <a:ext cx="214775" cy="248250"/>
            </a:xfrm>
            <a:custGeom>
              <a:avLst/>
              <a:gdLst/>
              <a:ahLst/>
              <a:cxnLst/>
              <a:rect l="l" t="t" r="r" b="b"/>
              <a:pathLst>
                <a:path w="8591" h="9930" extrusionOk="0">
                  <a:moveTo>
                    <a:pt x="4296" y="0"/>
                  </a:moveTo>
                  <a:cubicBezTo>
                    <a:pt x="4052" y="0"/>
                    <a:pt x="3859" y="116"/>
                    <a:pt x="3630" y="214"/>
                  </a:cubicBezTo>
                  <a:cubicBezTo>
                    <a:pt x="3267" y="456"/>
                    <a:pt x="1271" y="1545"/>
                    <a:pt x="545" y="1968"/>
                  </a:cubicBezTo>
                  <a:cubicBezTo>
                    <a:pt x="61" y="2210"/>
                    <a:pt x="1" y="2634"/>
                    <a:pt x="1" y="3359"/>
                  </a:cubicBezTo>
                  <a:lnTo>
                    <a:pt x="1" y="7231"/>
                  </a:lnTo>
                  <a:cubicBezTo>
                    <a:pt x="1" y="7957"/>
                    <a:pt x="424" y="8017"/>
                    <a:pt x="848" y="8259"/>
                  </a:cubicBezTo>
                  <a:cubicBezTo>
                    <a:pt x="1211" y="8561"/>
                    <a:pt x="2783" y="9287"/>
                    <a:pt x="3630" y="9771"/>
                  </a:cubicBezTo>
                  <a:cubicBezTo>
                    <a:pt x="3833" y="9884"/>
                    <a:pt x="4028" y="9930"/>
                    <a:pt x="4212" y="9930"/>
                  </a:cubicBezTo>
                  <a:cubicBezTo>
                    <a:pt x="4519" y="9930"/>
                    <a:pt x="4794" y="9802"/>
                    <a:pt x="5021" y="9650"/>
                  </a:cubicBezTo>
                  <a:lnTo>
                    <a:pt x="7985" y="8078"/>
                  </a:lnTo>
                  <a:cubicBezTo>
                    <a:pt x="8590" y="7775"/>
                    <a:pt x="8530" y="7594"/>
                    <a:pt x="8530" y="7049"/>
                  </a:cubicBezTo>
                  <a:cubicBezTo>
                    <a:pt x="8469" y="6505"/>
                    <a:pt x="8530" y="2997"/>
                    <a:pt x="8530" y="2573"/>
                  </a:cubicBezTo>
                  <a:cubicBezTo>
                    <a:pt x="8469" y="2150"/>
                    <a:pt x="8469" y="2089"/>
                    <a:pt x="8227" y="1908"/>
                  </a:cubicBezTo>
                  <a:cubicBezTo>
                    <a:pt x="7925" y="1726"/>
                    <a:pt x="5808" y="879"/>
                    <a:pt x="5082" y="335"/>
                  </a:cubicBezTo>
                  <a:cubicBezTo>
                    <a:pt x="4748" y="84"/>
                    <a:pt x="4503" y="0"/>
                    <a:pt x="4296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8"/>
            <p:cNvSpPr/>
            <p:nvPr/>
          </p:nvSpPr>
          <p:spPr>
            <a:xfrm>
              <a:off x="339425" y="2714000"/>
              <a:ext cx="214775" cy="245850"/>
            </a:xfrm>
            <a:custGeom>
              <a:avLst/>
              <a:gdLst/>
              <a:ahLst/>
              <a:cxnLst/>
              <a:rect l="l" t="t" r="r" b="b"/>
              <a:pathLst>
                <a:path w="8591" h="9834" extrusionOk="0">
                  <a:moveTo>
                    <a:pt x="4268" y="1"/>
                  </a:moveTo>
                  <a:cubicBezTo>
                    <a:pt x="4037" y="1"/>
                    <a:pt x="3850" y="110"/>
                    <a:pt x="3630" y="236"/>
                  </a:cubicBezTo>
                  <a:cubicBezTo>
                    <a:pt x="3267" y="417"/>
                    <a:pt x="1332" y="1506"/>
                    <a:pt x="545" y="1929"/>
                  </a:cubicBezTo>
                  <a:cubicBezTo>
                    <a:pt x="61" y="2232"/>
                    <a:pt x="1" y="2595"/>
                    <a:pt x="1" y="3320"/>
                  </a:cubicBezTo>
                  <a:cubicBezTo>
                    <a:pt x="1" y="3320"/>
                    <a:pt x="1" y="6042"/>
                    <a:pt x="1" y="7192"/>
                  </a:cubicBezTo>
                  <a:cubicBezTo>
                    <a:pt x="1" y="7918"/>
                    <a:pt x="485" y="7978"/>
                    <a:pt x="848" y="8220"/>
                  </a:cubicBezTo>
                  <a:cubicBezTo>
                    <a:pt x="1211" y="8462"/>
                    <a:pt x="2783" y="9248"/>
                    <a:pt x="3630" y="9672"/>
                  </a:cubicBezTo>
                  <a:cubicBezTo>
                    <a:pt x="3841" y="9789"/>
                    <a:pt x="4043" y="9834"/>
                    <a:pt x="4232" y="9834"/>
                  </a:cubicBezTo>
                  <a:cubicBezTo>
                    <a:pt x="4531" y="9834"/>
                    <a:pt x="4799" y="9722"/>
                    <a:pt x="5021" y="9611"/>
                  </a:cubicBezTo>
                  <a:lnTo>
                    <a:pt x="7985" y="8039"/>
                  </a:lnTo>
                  <a:cubicBezTo>
                    <a:pt x="8590" y="7736"/>
                    <a:pt x="8530" y="7555"/>
                    <a:pt x="8469" y="7010"/>
                  </a:cubicBezTo>
                  <a:cubicBezTo>
                    <a:pt x="8409" y="6466"/>
                    <a:pt x="8530" y="3018"/>
                    <a:pt x="8469" y="2534"/>
                  </a:cubicBezTo>
                  <a:cubicBezTo>
                    <a:pt x="8409" y="2111"/>
                    <a:pt x="8469" y="2050"/>
                    <a:pt x="8167" y="1869"/>
                  </a:cubicBezTo>
                  <a:cubicBezTo>
                    <a:pt x="7925" y="1748"/>
                    <a:pt x="5808" y="840"/>
                    <a:pt x="5082" y="357"/>
                  </a:cubicBezTo>
                  <a:cubicBezTo>
                    <a:pt x="4733" y="95"/>
                    <a:pt x="4481" y="1"/>
                    <a:pt x="4268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8"/>
            <p:cNvSpPr/>
            <p:nvPr/>
          </p:nvSpPr>
          <p:spPr>
            <a:xfrm>
              <a:off x="340950" y="2714000"/>
              <a:ext cx="213250" cy="245775"/>
            </a:xfrm>
            <a:custGeom>
              <a:avLst/>
              <a:gdLst/>
              <a:ahLst/>
              <a:cxnLst/>
              <a:rect l="l" t="t" r="r" b="b"/>
              <a:pathLst>
                <a:path w="8530" h="9831" extrusionOk="0">
                  <a:moveTo>
                    <a:pt x="4213" y="1"/>
                  </a:moveTo>
                  <a:cubicBezTo>
                    <a:pt x="3990" y="1"/>
                    <a:pt x="3818" y="110"/>
                    <a:pt x="3630" y="236"/>
                  </a:cubicBezTo>
                  <a:cubicBezTo>
                    <a:pt x="3206" y="477"/>
                    <a:pt x="1271" y="1506"/>
                    <a:pt x="484" y="1990"/>
                  </a:cubicBezTo>
                  <a:cubicBezTo>
                    <a:pt x="0" y="2232"/>
                    <a:pt x="0" y="2595"/>
                    <a:pt x="0" y="3320"/>
                  </a:cubicBezTo>
                  <a:lnTo>
                    <a:pt x="0" y="7131"/>
                  </a:lnTo>
                  <a:cubicBezTo>
                    <a:pt x="0" y="7918"/>
                    <a:pt x="424" y="7918"/>
                    <a:pt x="787" y="8220"/>
                  </a:cubicBezTo>
                  <a:cubicBezTo>
                    <a:pt x="1210" y="8462"/>
                    <a:pt x="2722" y="9188"/>
                    <a:pt x="3569" y="9672"/>
                  </a:cubicBezTo>
                  <a:cubicBezTo>
                    <a:pt x="3772" y="9785"/>
                    <a:pt x="3967" y="9830"/>
                    <a:pt x="4151" y="9830"/>
                  </a:cubicBezTo>
                  <a:cubicBezTo>
                    <a:pt x="4458" y="9830"/>
                    <a:pt x="4733" y="9702"/>
                    <a:pt x="4960" y="9551"/>
                  </a:cubicBezTo>
                  <a:lnTo>
                    <a:pt x="7924" y="8039"/>
                  </a:lnTo>
                  <a:cubicBezTo>
                    <a:pt x="8529" y="7676"/>
                    <a:pt x="8469" y="7494"/>
                    <a:pt x="8408" y="7010"/>
                  </a:cubicBezTo>
                  <a:cubicBezTo>
                    <a:pt x="8348" y="6466"/>
                    <a:pt x="8469" y="3018"/>
                    <a:pt x="8408" y="2595"/>
                  </a:cubicBezTo>
                  <a:cubicBezTo>
                    <a:pt x="8348" y="2111"/>
                    <a:pt x="8408" y="2050"/>
                    <a:pt x="8106" y="1929"/>
                  </a:cubicBezTo>
                  <a:cubicBezTo>
                    <a:pt x="7803" y="1748"/>
                    <a:pt x="5747" y="901"/>
                    <a:pt x="5021" y="357"/>
                  </a:cubicBezTo>
                  <a:cubicBezTo>
                    <a:pt x="4672" y="95"/>
                    <a:pt x="4420" y="1"/>
                    <a:pt x="4213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8"/>
            <p:cNvSpPr/>
            <p:nvPr/>
          </p:nvSpPr>
          <p:spPr>
            <a:xfrm>
              <a:off x="340950" y="2715300"/>
              <a:ext cx="211725" cy="243475"/>
            </a:xfrm>
            <a:custGeom>
              <a:avLst/>
              <a:gdLst/>
              <a:ahLst/>
              <a:cxnLst/>
              <a:rect l="l" t="t" r="r" b="b"/>
              <a:pathLst>
                <a:path w="8469" h="9739" extrusionOk="0">
                  <a:moveTo>
                    <a:pt x="4241" y="0"/>
                  </a:moveTo>
                  <a:cubicBezTo>
                    <a:pt x="4004" y="0"/>
                    <a:pt x="3826" y="113"/>
                    <a:pt x="3630" y="244"/>
                  </a:cubicBezTo>
                  <a:cubicBezTo>
                    <a:pt x="3206" y="425"/>
                    <a:pt x="1271" y="1514"/>
                    <a:pt x="545" y="1938"/>
                  </a:cubicBezTo>
                  <a:cubicBezTo>
                    <a:pt x="61" y="2180"/>
                    <a:pt x="0" y="2603"/>
                    <a:pt x="0" y="3268"/>
                  </a:cubicBezTo>
                  <a:cubicBezTo>
                    <a:pt x="0" y="3268"/>
                    <a:pt x="0" y="5930"/>
                    <a:pt x="0" y="7079"/>
                  </a:cubicBezTo>
                  <a:cubicBezTo>
                    <a:pt x="0" y="7805"/>
                    <a:pt x="424" y="7866"/>
                    <a:pt x="787" y="8168"/>
                  </a:cubicBezTo>
                  <a:cubicBezTo>
                    <a:pt x="1210" y="8410"/>
                    <a:pt x="2722" y="9136"/>
                    <a:pt x="3569" y="9559"/>
                  </a:cubicBezTo>
                  <a:cubicBezTo>
                    <a:pt x="3798" y="9686"/>
                    <a:pt x="4016" y="9739"/>
                    <a:pt x="4219" y="9739"/>
                  </a:cubicBezTo>
                  <a:cubicBezTo>
                    <a:pt x="4499" y="9739"/>
                    <a:pt x="4750" y="9639"/>
                    <a:pt x="4960" y="9499"/>
                  </a:cubicBezTo>
                  <a:lnTo>
                    <a:pt x="7864" y="7926"/>
                  </a:lnTo>
                  <a:cubicBezTo>
                    <a:pt x="8469" y="7624"/>
                    <a:pt x="8408" y="7442"/>
                    <a:pt x="8408" y="6898"/>
                  </a:cubicBezTo>
                  <a:cubicBezTo>
                    <a:pt x="8348" y="6414"/>
                    <a:pt x="8408" y="2966"/>
                    <a:pt x="8408" y="2543"/>
                  </a:cubicBezTo>
                  <a:cubicBezTo>
                    <a:pt x="8348" y="2119"/>
                    <a:pt x="8348" y="2059"/>
                    <a:pt x="8106" y="1877"/>
                  </a:cubicBezTo>
                  <a:cubicBezTo>
                    <a:pt x="7803" y="1696"/>
                    <a:pt x="5747" y="849"/>
                    <a:pt x="5021" y="305"/>
                  </a:cubicBezTo>
                  <a:cubicBezTo>
                    <a:pt x="4687" y="82"/>
                    <a:pt x="4443" y="0"/>
                    <a:pt x="4241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8"/>
            <p:cNvSpPr/>
            <p:nvPr/>
          </p:nvSpPr>
          <p:spPr>
            <a:xfrm>
              <a:off x="340950" y="2715525"/>
              <a:ext cx="211725" cy="242725"/>
            </a:xfrm>
            <a:custGeom>
              <a:avLst/>
              <a:gdLst/>
              <a:ahLst/>
              <a:cxnLst/>
              <a:rect l="l" t="t" r="r" b="b"/>
              <a:pathLst>
                <a:path w="8469" h="9709" extrusionOk="0">
                  <a:moveTo>
                    <a:pt x="4213" y="0"/>
                  </a:moveTo>
                  <a:cubicBezTo>
                    <a:pt x="3990" y="0"/>
                    <a:pt x="3818" y="109"/>
                    <a:pt x="3630" y="235"/>
                  </a:cubicBezTo>
                  <a:cubicBezTo>
                    <a:pt x="3206" y="477"/>
                    <a:pt x="1271" y="1505"/>
                    <a:pt x="545" y="1929"/>
                  </a:cubicBezTo>
                  <a:cubicBezTo>
                    <a:pt x="61" y="2171"/>
                    <a:pt x="0" y="2594"/>
                    <a:pt x="0" y="3259"/>
                  </a:cubicBezTo>
                  <a:lnTo>
                    <a:pt x="0" y="7070"/>
                  </a:lnTo>
                  <a:cubicBezTo>
                    <a:pt x="0" y="7796"/>
                    <a:pt x="424" y="7857"/>
                    <a:pt x="847" y="8099"/>
                  </a:cubicBezTo>
                  <a:cubicBezTo>
                    <a:pt x="1210" y="8341"/>
                    <a:pt x="2722" y="9127"/>
                    <a:pt x="3569" y="9550"/>
                  </a:cubicBezTo>
                  <a:cubicBezTo>
                    <a:pt x="3772" y="9663"/>
                    <a:pt x="3967" y="9709"/>
                    <a:pt x="4151" y="9709"/>
                  </a:cubicBezTo>
                  <a:cubicBezTo>
                    <a:pt x="4458" y="9709"/>
                    <a:pt x="4733" y="9581"/>
                    <a:pt x="4960" y="9429"/>
                  </a:cubicBezTo>
                  <a:lnTo>
                    <a:pt x="7864" y="7917"/>
                  </a:lnTo>
                  <a:cubicBezTo>
                    <a:pt x="8469" y="7615"/>
                    <a:pt x="8408" y="7433"/>
                    <a:pt x="8348" y="6889"/>
                  </a:cubicBezTo>
                  <a:cubicBezTo>
                    <a:pt x="8287" y="6344"/>
                    <a:pt x="8408" y="2957"/>
                    <a:pt x="8348" y="2534"/>
                  </a:cubicBezTo>
                  <a:cubicBezTo>
                    <a:pt x="8287" y="2110"/>
                    <a:pt x="8348" y="2050"/>
                    <a:pt x="8045" y="1868"/>
                  </a:cubicBezTo>
                  <a:cubicBezTo>
                    <a:pt x="7803" y="1687"/>
                    <a:pt x="5747" y="840"/>
                    <a:pt x="5021" y="356"/>
                  </a:cubicBezTo>
                  <a:cubicBezTo>
                    <a:pt x="4672" y="94"/>
                    <a:pt x="4420" y="0"/>
                    <a:pt x="4213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8"/>
            <p:cNvSpPr/>
            <p:nvPr/>
          </p:nvSpPr>
          <p:spPr>
            <a:xfrm>
              <a:off x="342450" y="2716650"/>
              <a:ext cx="210225" cy="240625"/>
            </a:xfrm>
            <a:custGeom>
              <a:avLst/>
              <a:gdLst/>
              <a:ahLst/>
              <a:cxnLst/>
              <a:rect l="l" t="t" r="r" b="b"/>
              <a:pathLst>
                <a:path w="8409" h="9625" extrusionOk="0">
                  <a:moveTo>
                    <a:pt x="4158" y="0"/>
                  </a:moveTo>
                  <a:cubicBezTo>
                    <a:pt x="3932" y="0"/>
                    <a:pt x="3759" y="95"/>
                    <a:pt x="3570" y="190"/>
                  </a:cubicBezTo>
                  <a:cubicBezTo>
                    <a:pt x="3146" y="432"/>
                    <a:pt x="1271" y="1460"/>
                    <a:pt x="485" y="1884"/>
                  </a:cubicBezTo>
                  <a:cubicBezTo>
                    <a:pt x="1" y="2186"/>
                    <a:pt x="1" y="2549"/>
                    <a:pt x="1" y="3275"/>
                  </a:cubicBezTo>
                  <a:lnTo>
                    <a:pt x="1" y="7025"/>
                  </a:lnTo>
                  <a:cubicBezTo>
                    <a:pt x="1" y="7751"/>
                    <a:pt x="424" y="7812"/>
                    <a:pt x="787" y="8054"/>
                  </a:cubicBezTo>
                  <a:cubicBezTo>
                    <a:pt x="1150" y="8296"/>
                    <a:pt x="2662" y="9021"/>
                    <a:pt x="3509" y="9445"/>
                  </a:cubicBezTo>
                  <a:cubicBezTo>
                    <a:pt x="3738" y="9572"/>
                    <a:pt x="3956" y="9624"/>
                    <a:pt x="4159" y="9624"/>
                  </a:cubicBezTo>
                  <a:cubicBezTo>
                    <a:pt x="4439" y="9624"/>
                    <a:pt x="4690" y="9525"/>
                    <a:pt x="4900" y="9384"/>
                  </a:cubicBezTo>
                  <a:lnTo>
                    <a:pt x="7804" y="7872"/>
                  </a:lnTo>
                  <a:cubicBezTo>
                    <a:pt x="8409" y="7570"/>
                    <a:pt x="8348" y="7388"/>
                    <a:pt x="8288" y="6844"/>
                  </a:cubicBezTo>
                  <a:cubicBezTo>
                    <a:pt x="8227" y="6299"/>
                    <a:pt x="8348" y="2972"/>
                    <a:pt x="8288" y="2489"/>
                  </a:cubicBezTo>
                  <a:cubicBezTo>
                    <a:pt x="8227" y="2065"/>
                    <a:pt x="8288" y="2005"/>
                    <a:pt x="7985" y="1884"/>
                  </a:cubicBezTo>
                  <a:cubicBezTo>
                    <a:pt x="7743" y="1702"/>
                    <a:pt x="5687" y="855"/>
                    <a:pt x="4961" y="311"/>
                  </a:cubicBezTo>
                  <a:cubicBezTo>
                    <a:pt x="4614" y="80"/>
                    <a:pt x="4364" y="0"/>
                    <a:pt x="4158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8"/>
            <p:cNvSpPr/>
            <p:nvPr/>
          </p:nvSpPr>
          <p:spPr>
            <a:xfrm>
              <a:off x="342450" y="2717025"/>
              <a:ext cx="208725" cy="239800"/>
            </a:xfrm>
            <a:custGeom>
              <a:avLst/>
              <a:gdLst/>
              <a:ahLst/>
              <a:cxnLst/>
              <a:rect l="l" t="t" r="r" b="b"/>
              <a:pathLst>
                <a:path w="8349" h="9592" extrusionOk="0">
                  <a:moveTo>
                    <a:pt x="4153" y="1"/>
                  </a:moveTo>
                  <a:cubicBezTo>
                    <a:pt x="3930" y="1"/>
                    <a:pt x="3758" y="110"/>
                    <a:pt x="3570" y="236"/>
                  </a:cubicBezTo>
                  <a:cubicBezTo>
                    <a:pt x="3146" y="477"/>
                    <a:pt x="1271" y="1506"/>
                    <a:pt x="485" y="1929"/>
                  </a:cubicBezTo>
                  <a:cubicBezTo>
                    <a:pt x="61" y="2171"/>
                    <a:pt x="1" y="2534"/>
                    <a:pt x="1" y="3260"/>
                  </a:cubicBezTo>
                  <a:lnTo>
                    <a:pt x="1" y="7010"/>
                  </a:lnTo>
                  <a:cubicBezTo>
                    <a:pt x="1" y="7736"/>
                    <a:pt x="424" y="7736"/>
                    <a:pt x="787" y="8039"/>
                  </a:cubicBezTo>
                  <a:cubicBezTo>
                    <a:pt x="1150" y="8281"/>
                    <a:pt x="2723" y="9006"/>
                    <a:pt x="3509" y="9430"/>
                  </a:cubicBezTo>
                  <a:cubicBezTo>
                    <a:pt x="3720" y="9547"/>
                    <a:pt x="3922" y="9592"/>
                    <a:pt x="4111" y="9592"/>
                  </a:cubicBezTo>
                  <a:cubicBezTo>
                    <a:pt x="4410" y="9592"/>
                    <a:pt x="4678" y="9480"/>
                    <a:pt x="4900" y="9369"/>
                  </a:cubicBezTo>
                  <a:lnTo>
                    <a:pt x="7804" y="7797"/>
                  </a:lnTo>
                  <a:cubicBezTo>
                    <a:pt x="8348" y="7494"/>
                    <a:pt x="8288" y="7313"/>
                    <a:pt x="8288" y="6829"/>
                  </a:cubicBezTo>
                  <a:cubicBezTo>
                    <a:pt x="8227" y="6284"/>
                    <a:pt x="8288" y="2957"/>
                    <a:pt x="8288" y="2534"/>
                  </a:cubicBezTo>
                  <a:cubicBezTo>
                    <a:pt x="8227" y="2050"/>
                    <a:pt x="8227" y="2050"/>
                    <a:pt x="7985" y="1869"/>
                  </a:cubicBezTo>
                  <a:cubicBezTo>
                    <a:pt x="7683" y="1687"/>
                    <a:pt x="5687" y="840"/>
                    <a:pt x="4961" y="356"/>
                  </a:cubicBezTo>
                  <a:cubicBezTo>
                    <a:pt x="4612" y="95"/>
                    <a:pt x="4360" y="1"/>
                    <a:pt x="4153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8"/>
            <p:cNvSpPr/>
            <p:nvPr/>
          </p:nvSpPr>
          <p:spPr>
            <a:xfrm>
              <a:off x="342450" y="2718150"/>
              <a:ext cx="208725" cy="237925"/>
            </a:xfrm>
            <a:custGeom>
              <a:avLst/>
              <a:gdLst/>
              <a:ahLst/>
              <a:cxnLst/>
              <a:rect l="l" t="t" r="r" b="b"/>
              <a:pathLst>
                <a:path w="8349" h="9517" extrusionOk="0">
                  <a:moveTo>
                    <a:pt x="4158" y="1"/>
                  </a:moveTo>
                  <a:cubicBezTo>
                    <a:pt x="3932" y="1"/>
                    <a:pt x="3759" y="96"/>
                    <a:pt x="3570" y="191"/>
                  </a:cubicBezTo>
                  <a:cubicBezTo>
                    <a:pt x="3146" y="432"/>
                    <a:pt x="1271" y="1461"/>
                    <a:pt x="545" y="1884"/>
                  </a:cubicBezTo>
                  <a:cubicBezTo>
                    <a:pt x="61" y="2126"/>
                    <a:pt x="1" y="2550"/>
                    <a:pt x="1" y="3215"/>
                  </a:cubicBezTo>
                  <a:lnTo>
                    <a:pt x="1" y="6905"/>
                  </a:lnTo>
                  <a:cubicBezTo>
                    <a:pt x="1" y="7631"/>
                    <a:pt x="424" y="7691"/>
                    <a:pt x="787" y="7933"/>
                  </a:cubicBezTo>
                  <a:cubicBezTo>
                    <a:pt x="1211" y="8175"/>
                    <a:pt x="2723" y="8901"/>
                    <a:pt x="3509" y="9385"/>
                  </a:cubicBezTo>
                  <a:cubicBezTo>
                    <a:pt x="3717" y="9477"/>
                    <a:pt x="3907" y="9517"/>
                    <a:pt x="4087" y="9517"/>
                  </a:cubicBezTo>
                  <a:cubicBezTo>
                    <a:pt x="4377" y="9517"/>
                    <a:pt x="4639" y="9413"/>
                    <a:pt x="4900" y="9264"/>
                  </a:cubicBezTo>
                  <a:lnTo>
                    <a:pt x="7743" y="7752"/>
                  </a:lnTo>
                  <a:cubicBezTo>
                    <a:pt x="8348" y="7449"/>
                    <a:pt x="8288" y="7268"/>
                    <a:pt x="8227" y="6784"/>
                  </a:cubicBezTo>
                  <a:cubicBezTo>
                    <a:pt x="8167" y="6239"/>
                    <a:pt x="8288" y="2912"/>
                    <a:pt x="8227" y="2489"/>
                  </a:cubicBezTo>
                  <a:cubicBezTo>
                    <a:pt x="8167" y="2066"/>
                    <a:pt x="8227" y="2005"/>
                    <a:pt x="7925" y="1824"/>
                  </a:cubicBezTo>
                  <a:cubicBezTo>
                    <a:pt x="7683" y="1642"/>
                    <a:pt x="5626" y="795"/>
                    <a:pt x="4961" y="311"/>
                  </a:cubicBezTo>
                  <a:cubicBezTo>
                    <a:pt x="4614" y="80"/>
                    <a:pt x="4364" y="1"/>
                    <a:pt x="4158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8"/>
            <p:cNvSpPr/>
            <p:nvPr/>
          </p:nvSpPr>
          <p:spPr>
            <a:xfrm>
              <a:off x="343975" y="2718325"/>
              <a:ext cx="207200" cy="237000"/>
            </a:xfrm>
            <a:custGeom>
              <a:avLst/>
              <a:gdLst/>
              <a:ahLst/>
              <a:cxnLst/>
              <a:rect l="l" t="t" r="r" b="b"/>
              <a:pathLst>
                <a:path w="8288" h="9480" extrusionOk="0">
                  <a:moveTo>
                    <a:pt x="4120" y="0"/>
                  </a:moveTo>
                  <a:cubicBezTo>
                    <a:pt x="3883" y="0"/>
                    <a:pt x="3705" y="113"/>
                    <a:pt x="3509" y="244"/>
                  </a:cubicBezTo>
                  <a:cubicBezTo>
                    <a:pt x="3146" y="425"/>
                    <a:pt x="1210" y="1454"/>
                    <a:pt x="484" y="1877"/>
                  </a:cubicBezTo>
                  <a:cubicBezTo>
                    <a:pt x="0" y="2180"/>
                    <a:pt x="0" y="2543"/>
                    <a:pt x="0" y="3208"/>
                  </a:cubicBezTo>
                  <a:cubicBezTo>
                    <a:pt x="0" y="3208"/>
                    <a:pt x="0" y="5809"/>
                    <a:pt x="0" y="6898"/>
                  </a:cubicBezTo>
                  <a:cubicBezTo>
                    <a:pt x="0" y="7624"/>
                    <a:pt x="363" y="7684"/>
                    <a:pt x="787" y="7926"/>
                  </a:cubicBezTo>
                  <a:cubicBezTo>
                    <a:pt x="1150" y="8168"/>
                    <a:pt x="2662" y="8894"/>
                    <a:pt x="3448" y="9317"/>
                  </a:cubicBezTo>
                  <a:cubicBezTo>
                    <a:pt x="3659" y="9435"/>
                    <a:pt x="3852" y="9479"/>
                    <a:pt x="4034" y="9479"/>
                  </a:cubicBezTo>
                  <a:cubicBezTo>
                    <a:pt x="4321" y="9479"/>
                    <a:pt x="4580" y="9368"/>
                    <a:pt x="4839" y="9257"/>
                  </a:cubicBezTo>
                  <a:lnTo>
                    <a:pt x="7682" y="7745"/>
                  </a:lnTo>
                  <a:cubicBezTo>
                    <a:pt x="8287" y="7442"/>
                    <a:pt x="8227" y="7261"/>
                    <a:pt x="8166" y="6716"/>
                  </a:cubicBezTo>
                  <a:cubicBezTo>
                    <a:pt x="8106" y="6232"/>
                    <a:pt x="8227" y="2905"/>
                    <a:pt x="8166" y="2482"/>
                  </a:cubicBezTo>
                  <a:cubicBezTo>
                    <a:pt x="8106" y="2059"/>
                    <a:pt x="8166" y="1998"/>
                    <a:pt x="7864" y="1817"/>
                  </a:cubicBezTo>
                  <a:cubicBezTo>
                    <a:pt x="7622" y="1696"/>
                    <a:pt x="5565" y="849"/>
                    <a:pt x="4900" y="304"/>
                  </a:cubicBezTo>
                  <a:cubicBezTo>
                    <a:pt x="4566" y="82"/>
                    <a:pt x="4322" y="0"/>
                    <a:pt x="4120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8"/>
            <p:cNvSpPr/>
            <p:nvPr/>
          </p:nvSpPr>
          <p:spPr>
            <a:xfrm>
              <a:off x="343975" y="2719675"/>
              <a:ext cx="205675" cy="235550"/>
            </a:xfrm>
            <a:custGeom>
              <a:avLst/>
              <a:gdLst/>
              <a:ahLst/>
              <a:cxnLst/>
              <a:rect l="l" t="t" r="r" b="b"/>
              <a:pathLst>
                <a:path w="8227" h="9422" extrusionOk="0">
                  <a:moveTo>
                    <a:pt x="4088" y="0"/>
                  </a:moveTo>
                  <a:cubicBezTo>
                    <a:pt x="3871" y="0"/>
                    <a:pt x="3698" y="95"/>
                    <a:pt x="3509" y="190"/>
                  </a:cubicBezTo>
                  <a:cubicBezTo>
                    <a:pt x="3146" y="432"/>
                    <a:pt x="1210" y="1460"/>
                    <a:pt x="484" y="1884"/>
                  </a:cubicBezTo>
                  <a:cubicBezTo>
                    <a:pt x="61" y="2126"/>
                    <a:pt x="0" y="2489"/>
                    <a:pt x="0" y="3154"/>
                  </a:cubicBezTo>
                  <a:lnTo>
                    <a:pt x="0" y="6844"/>
                  </a:lnTo>
                  <a:cubicBezTo>
                    <a:pt x="0" y="7570"/>
                    <a:pt x="424" y="7570"/>
                    <a:pt x="787" y="7872"/>
                  </a:cubicBezTo>
                  <a:cubicBezTo>
                    <a:pt x="1150" y="8114"/>
                    <a:pt x="2662" y="8840"/>
                    <a:pt x="3448" y="9263"/>
                  </a:cubicBezTo>
                  <a:cubicBezTo>
                    <a:pt x="3651" y="9376"/>
                    <a:pt x="3838" y="9422"/>
                    <a:pt x="4014" y="9422"/>
                  </a:cubicBezTo>
                  <a:cubicBezTo>
                    <a:pt x="4309" y="9422"/>
                    <a:pt x="4574" y="9294"/>
                    <a:pt x="4839" y="9142"/>
                  </a:cubicBezTo>
                  <a:lnTo>
                    <a:pt x="7682" y="7630"/>
                  </a:lnTo>
                  <a:cubicBezTo>
                    <a:pt x="8227" y="7328"/>
                    <a:pt x="8166" y="7207"/>
                    <a:pt x="8166" y="6662"/>
                  </a:cubicBezTo>
                  <a:cubicBezTo>
                    <a:pt x="8106" y="6178"/>
                    <a:pt x="8166" y="2851"/>
                    <a:pt x="8166" y="2428"/>
                  </a:cubicBezTo>
                  <a:cubicBezTo>
                    <a:pt x="8106" y="2005"/>
                    <a:pt x="8106" y="1944"/>
                    <a:pt x="7864" y="1823"/>
                  </a:cubicBezTo>
                  <a:cubicBezTo>
                    <a:pt x="7561" y="1642"/>
                    <a:pt x="5565" y="795"/>
                    <a:pt x="4839" y="311"/>
                  </a:cubicBezTo>
                  <a:cubicBezTo>
                    <a:pt x="4521" y="80"/>
                    <a:pt x="4286" y="0"/>
                    <a:pt x="4088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8"/>
            <p:cNvSpPr/>
            <p:nvPr/>
          </p:nvSpPr>
          <p:spPr>
            <a:xfrm>
              <a:off x="343975" y="2719825"/>
              <a:ext cx="205675" cy="233975"/>
            </a:xfrm>
            <a:custGeom>
              <a:avLst/>
              <a:gdLst/>
              <a:ahLst/>
              <a:cxnLst/>
              <a:rect l="l" t="t" r="r" b="b"/>
              <a:pathLst>
                <a:path w="8227" h="9359" extrusionOk="0">
                  <a:moveTo>
                    <a:pt x="4111" y="1"/>
                  </a:moveTo>
                  <a:cubicBezTo>
                    <a:pt x="3883" y="1"/>
                    <a:pt x="3705" y="114"/>
                    <a:pt x="3509" y="244"/>
                  </a:cubicBezTo>
                  <a:cubicBezTo>
                    <a:pt x="3146" y="426"/>
                    <a:pt x="1270" y="1454"/>
                    <a:pt x="545" y="1878"/>
                  </a:cubicBezTo>
                  <a:cubicBezTo>
                    <a:pt x="61" y="2120"/>
                    <a:pt x="0" y="2483"/>
                    <a:pt x="0" y="3208"/>
                  </a:cubicBezTo>
                  <a:cubicBezTo>
                    <a:pt x="0" y="3208"/>
                    <a:pt x="0" y="5688"/>
                    <a:pt x="0" y="6838"/>
                  </a:cubicBezTo>
                  <a:cubicBezTo>
                    <a:pt x="0" y="7503"/>
                    <a:pt x="424" y="7564"/>
                    <a:pt x="787" y="7806"/>
                  </a:cubicBezTo>
                  <a:cubicBezTo>
                    <a:pt x="1150" y="8048"/>
                    <a:pt x="2662" y="8773"/>
                    <a:pt x="3448" y="9197"/>
                  </a:cubicBezTo>
                  <a:cubicBezTo>
                    <a:pt x="3659" y="9314"/>
                    <a:pt x="3852" y="9359"/>
                    <a:pt x="4034" y="9359"/>
                  </a:cubicBezTo>
                  <a:cubicBezTo>
                    <a:pt x="4321" y="9359"/>
                    <a:pt x="4580" y="9247"/>
                    <a:pt x="4839" y="9136"/>
                  </a:cubicBezTo>
                  <a:lnTo>
                    <a:pt x="7622" y="7624"/>
                  </a:lnTo>
                  <a:cubicBezTo>
                    <a:pt x="8227" y="7322"/>
                    <a:pt x="8166" y="7140"/>
                    <a:pt x="8106" y="6656"/>
                  </a:cubicBezTo>
                  <a:cubicBezTo>
                    <a:pt x="8045" y="6112"/>
                    <a:pt x="8166" y="2906"/>
                    <a:pt x="8106" y="2483"/>
                  </a:cubicBezTo>
                  <a:cubicBezTo>
                    <a:pt x="8045" y="2059"/>
                    <a:pt x="8106" y="1999"/>
                    <a:pt x="7864" y="1817"/>
                  </a:cubicBezTo>
                  <a:cubicBezTo>
                    <a:pt x="7561" y="1636"/>
                    <a:pt x="5565" y="849"/>
                    <a:pt x="4839" y="305"/>
                  </a:cubicBezTo>
                  <a:cubicBezTo>
                    <a:pt x="4533" y="83"/>
                    <a:pt x="4304" y="1"/>
                    <a:pt x="4111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8"/>
            <p:cNvSpPr/>
            <p:nvPr/>
          </p:nvSpPr>
          <p:spPr>
            <a:xfrm>
              <a:off x="343975" y="2720625"/>
              <a:ext cx="205675" cy="233100"/>
            </a:xfrm>
            <a:custGeom>
              <a:avLst/>
              <a:gdLst/>
              <a:ahLst/>
              <a:cxnLst/>
              <a:rect l="l" t="t" r="r" b="b"/>
              <a:pathLst>
                <a:path w="8227" h="9324" extrusionOk="0">
                  <a:moveTo>
                    <a:pt x="4061" y="1"/>
                  </a:moveTo>
                  <a:cubicBezTo>
                    <a:pt x="3856" y="1"/>
                    <a:pt x="3690" y="92"/>
                    <a:pt x="3509" y="212"/>
                  </a:cubicBezTo>
                  <a:cubicBezTo>
                    <a:pt x="3146" y="454"/>
                    <a:pt x="1270" y="1422"/>
                    <a:pt x="545" y="1846"/>
                  </a:cubicBezTo>
                  <a:cubicBezTo>
                    <a:pt x="61" y="2088"/>
                    <a:pt x="0" y="2511"/>
                    <a:pt x="0" y="3176"/>
                  </a:cubicBezTo>
                  <a:cubicBezTo>
                    <a:pt x="0" y="3176"/>
                    <a:pt x="0" y="5656"/>
                    <a:pt x="0" y="6745"/>
                  </a:cubicBezTo>
                  <a:cubicBezTo>
                    <a:pt x="0" y="7471"/>
                    <a:pt x="424" y="7532"/>
                    <a:pt x="787" y="7774"/>
                  </a:cubicBezTo>
                  <a:cubicBezTo>
                    <a:pt x="1210" y="8016"/>
                    <a:pt x="2662" y="8741"/>
                    <a:pt x="3448" y="9165"/>
                  </a:cubicBezTo>
                  <a:cubicBezTo>
                    <a:pt x="3651" y="9278"/>
                    <a:pt x="3838" y="9323"/>
                    <a:pt x="4014" y="9323"/>
                  </a:cubicBezTo>
                  <a:cubicBezTo>
                    <a:pt x="4309" y="9323"/>
                    <a:pt x="4574" y="9195"/>
                    <a:pt x="4839" y="9044"/>
                  </a:cubicBezTo>
                  <a:lnTo>
                    <a:pt x="7622" y="7592"/>
                  </a:lnTo>
                  <a:cubicBezTo>
                    <a:pt x="8227" y="7290"/>
                    <a:pt x="8166" y="7108"/>
                    <a:pt x="8106" y="6624"/>
                  </a:cubicBezTo>
                  <a:cubicBezTo>
                    <a:pt x="8045" y="6080"/>
                    <a:pt x="8166" y="2874"/>
                    <a:pt x="8106" y="2451"/>
                  </a:cubicBezTo>
                  <a:cubicBezTo>
                    <a:pt x="8045" y="2027"/>
                    <a:pt x="8106" y="1967"/>
                    <a:pt x="7803" y="1785"/>
                  </a:cubicBezTo>
                  <a:cubicBezTo>
                    <a:pt x="7561" y="1664"/>
                    <a:pt x="5565" y="817"/>
                    <a:pt x="4839" y="333"/>
                  </a:cubicBezTo>
                  <a:cubicBezTo>
                    <a:pt x="4507" y="92"/>
                    <a:pt x="4265" y="1"/>
                    <a:pt x="4061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8"/>
            <p:cNvSpPr/>
            <p:nvPr/>
          </p:nvSpPr>
          <p:spPr>
            <a:xfrm>
              <a:off x="345475" y="2721175"/>
              <a:ext cx="202675" cy="231550"/>
            </a:xfrm>
            <a:custGeom>
              <a:avLst/>
              <a:gdLst/>
              <a:ahLst/>
              <a:cxnLst/>
              <a:rect l="l" t="t" r="r" b="b"/>
              <a:pathLst>
                <a:path w="8107" h="9262" extrusionOk="0">
                  <a:moveTo>
                    <a:pt x="4028" y="1"/>
                  </a:moveTo>
                  <a:cubicBezTo>
                    <a:pt x="3811" y="1"/>
                    <a:pt x="3638" y="96"/>
                    <a:pt x="3449" y="190"/>
                  </a:cubicBezTo>
                  <a:cubicBezTo>
                    <a:pt x="3086" y="432"/>
                    <a:pt x="1210" y="1461"/>
                    <a:pt x="485" y="1824"/>
                  </a:cubicBezTo>
                  <a:cubicBezTo>
                    <a:pt x="61" y="2126"/>
                    <a:pt x="1" y="2489"/>
                    <a:pt x="1" y="3154"/>
                  </a:cubicBezTo>
                  <a:cubicBezTo>
                    <a:pt x="1" y="3154"/>
                    <a:pt x="1" y="5634"/>
                    <a:pt x="1" y="6723"/>
                  </a:cubicBezTo>
                  <a:cubicBezTo>
                    <a:pt x="1" y="7449"/>
                    <a:pt x="424" y="7449"/>
                    <a:pt x="787" y="7752"/>
                  </a:cubicBezTo>
                  <a:cubicBezTo>
                    <a:pt x="1150" y="7994"/>
                    <a:pt x="2602" y="8659"/>
                    <a:pt x="3388" y="9082"/>
                  </a:cubicBezTo>
                  <a:cubicBezTo>
                    <a:pt x="3617" y="9209"/>
                    <a:pt x="3824" y="9262"/>
                    <a:pt x="4015" y="9262"/>
                  </a:cubicBezTo>
                  <a:cubicBezTo>
                    <a:pt x="4278" y="9262"/>
                    <a:pt x="4508" y="9162"/>
                    <a:pt x="4719" y="9022"/>
                  </a:cubicBezTo>
                  <a:lnTo>
                    <a:pt x="7562" y="7510"/>
                  </a:lnTo>
                  <a:cubicBezTo>
                    <a:pt x="8106" y="7268"/>
                    <a:pt x="8046" y="7086"/>
                    <a:pt x="8046" y="6542"/>
                  </a:cubicBezTo>
                  <a:cubicBezTo>
                    <a:pt x="7985" y="6058"/>
                    <a:pt x="8046" y="2852"/>
                    <a:pt x="8046" y="2429"/>
                  </a:cubicBezTo>
                  <a:cubicBezTo>
                    <a:pt x="7985" y="2005"/>
                    <a:pt x="7985" y="1945"/>
                    <a:pt x="7743" y="1824"/>
                  </a:cubicBezTo>
                  <a:cubicBezTo>
                    <a:pt x="7501" y="1642"/>
                    <a:pt x="5505" y="795"/>
                    <a:pt x="4779" y="311"/>
                  </a:cubicBezTo>
                  <a:cubicBezTo>
                    <a:pt x="4461" y="80"/>
                    <a:pt x="4226" y="1"/>
                    <a:pt x="4028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8"/>
            <p:cNvSpPr/>
            <p:nvPr/>
          </p:nvSpPr>
          <p:spPr>
            <a:xfrm>
              <a:off x="345475" y="2721575"/>
              <a:ext cx="202675" cy="230725"/>
            </a:xfrm>
            <a:custGeom>
              <a:avLst/>
              <a:gdLst/>
              <a:ahLst/>
              <a:cxnLst/>
              <a:rect l="l" t="t" r="r" b="b"/>
              <a:pathLst>
                <a:path w="8107" h="9229" extrusionOk="0">
                  <a:moveTo>
                    <a:pt x="4024" y="0"/>
                  </a:moveTo>
                  <a:cubicBezTo>
                    <a:pt x="3809" y="0"/>
                    <a:pt x="3637" y="109"/>
                    <a:pt x="3449" y="235"/>
                  </a:cubicBezTo>
                  <a:cubicBezTo>
                    <a:pt x="3086" y="416"/>
                    <a:pt x="1210" y="1445"/>
                    <a:pt x="485" y="1868"/>
                  </a:cubicBezTo>
                  <a:cubicBezTo>
                    <a:pt x="61" y="2110"/>
                    <a:pt x="1" y="2473"/>
                    <a:pt x="1" y="3138"/>
                  </a:cubicBezTo>
                  <a:lnTo>
                    <a:pt x="1" y="6707"/>
                  </a:lnTo>
                  <a:cubicBezTo>
                    <a:pt x="1" y="7433"/>
                    <a:pt x="424" y="7433"/>
                    <a:pt x="787" y="7675"/>
                  </a:cubicBezTo>
                  <a:cubicBezTo>
                    <a:pt x="1150" y="7917"/>
                    <a:pt x="2602" y="8643"/>
                    <a:pt x="3388" y="9066"/>
                  </a:cubicBezTo>
                  <a:cubicBezTo>
                    <a:pt x="3599" y="9184"/>
                    <a:pt x="3792" y="9228"/>
                    <a:pt x="3970" y="9228"/>
                  </a:cubicBezTo>
                  <a:cubicBezTo>
                    <a:pt x="4252" y="9228"/>
                    <a:pt x="4497" y="9117"/>
                    <a:pt x="4719" y="9006"/>
                  </a:cubicBezTo>
                  <a:lnTo>
                    <a:pt x="7562" y="7494"/>
                  </a:lnTo>
                  <a:cubicBezTo>
                    <a:pt x="8106" y="7191"/>
                    <a:pt x="8046" y="7070"/>
                    <a:pt x="7985" y="6526"/>
                  </a:cubicBezTo>
                  <a:cubicBezTo>
                    <a:pt x="7985" y="6042"/>
                    <a:pt x="8046" y="2836"/>
                    <a:pt x="7985" y="2413"/>
                  </a:cubicBezTo>
                  <a:cubicBezTo>
                    <a:pt x="7985" y="1989"/>
                    <a:pt x="7985" y="1989"/>
                    <a:pt x="7743" y="1808"/>
                  </a:cubicBezTo>
                  <a:cubicBezTo>
                    <a:pt x="7441" y="1626"/>
                    <a:pt x="5505" y="840"/>
                    <a:pt x="4779" y="356"/>
                  </a:cubicBezTo>
                  <a:cubicBezTo>
                    <a:pt x="4459" y="94"/>
                    <a:pt x="4223" y="0"/>
                    <a:pt x="4024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8"/>
            <p:cNvSpPr/>
            <p:nvPr/>
          </p:nvSpPr>
          <p:spPr>
            <a:xfrm>
              <a:off x="345475" y="2722700"/>
              <a:ext cx="202675" cy="228850"/>
            </a:xfrm>
            <a:custGeom>
              <a:avLst/>
              <a:gdLst/>
              <a:ahLst/>
              <a:cxnLst/>
              <a:rect l="l" t="t" r="r" b="b"/>
              <a:pathLst>
                <a:path w="8107" h="9154" extrusionOk="0">
                  <a:moveTo>
                    <a:pt x="4028" y="0"/>
                  </a:moveTo>
                  <a:cubicBezTo>
                    <a:pt x="3811" y="0"/>
                    <a:pt x="3638" y="95"/>
                    <a:pt x="3449" y="190"/>
                  </a:cubicBezTo>
                  <a:cubicBezTo>
                    <a:pt x="3086" y="432"/>
                    <a:pt x="1271" y="1400"/>
                    <a:pt x="545" y="1823"/>
                  </a:cubicBezTo>
                  <a:cubicBezTo>
                    <a:pt x="61" y="2065"/>
                    <a:pt x="1" y="2428"/>
                    <a:pt x="1" y="3093"/>
                  </a:cubicBezTo>
                  <a:lnTo>
                    <a:pt x="1" y="6662"/>
                  </a:lnTo>
                  <a:cubicBezTo>
                    <a:pt x="1" y="7328"/>
                    <a:pt x="424" y="7388"/>
                    <a:pt x="787" y="7630"/>
                  </a:cubicBezTo>
                  <a:cubicBezTo>
                    <a:pt x="1150" y="7872"/>
                    <a:pt x="2602" y="8598"/>
                    <a:pt x="3388" y="9021"/>
                  </a:cubicBezTo>
                  <a:cubicBezTo>
                    <a:pt x="3596" y="9114"/>
                    <a:pt x="3786" y="9153"/>
                    <a:pt x="3962" y="9153"/>
                  </a:cubicBezTo>
                  <a:cubicBezTo>
                    <a:pt x="4247" y="9153"/>
                    <a:pt x="4495" y="9050"/>
                    <a:pt x="4719" y="8900"/>
                  </a:cubicBezTo>
                  <a:lnTo>
                    <a:pt x="7501" y="7449"/>
                  </a:lnTo>
                  <a:cubicBezTo>
                    <a:pt x="8106" y="7146"/>
                    <a:pt x="8046" y="6965"/>
                    <a:pt x="7985" y="6481"/>
                  </a:cubicBezTo>
                  <a:cubicBezTo>
                    <a:pt x="7925" y="5997"/>
                    <a:pt x="8046" y="2851"/>
                    <a:pt x="7985" y="2428"/>
                  </a:cubicBezTo>
                  <a:cubicBezTo>
                    <a:pt x="7925" y="2005"/>
                    <a:pt x="7985" y="1944"/>
                    <a:pt x="7683" y="1763"/>
                  </a:cubicBezTo>
                  <a:cubicBezTo>
                    <a:pt x="7441" y="1642"/>
                    <a:pt x="5505" y="795"/>
                    <a:pt x="4779" y="311"/>
                  </a:cubicBezTo>
                  <a:cubicBezTo>
                    <a:pt x="4461" y="80"/>
                    <a:pt x="4226" y="0"/>
                    <a:pt x="4028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8"/>
            <p:cNvSpPr/>
            <p:nvPr/>
          </p:nvSpPr>
          <p:spPr>
            <a:xfrm>
              <a:off x="347000" y="2722850"/>
              <a:ext cx="199625" cy="227925"/>
            </a:xfrm>
            <a:custGeom>
              <a:avLst/>
              <a:gdLst/>
              <a:ahLst/>
              <a:cxnLst/>
              <a:rect l="l" t="t" r="r" b="b"/>
              <a:pathLst>
                <a:path w="7985" h="9117" extrusionOk="0">
                  <a:moveTo>
                    <a:pt x="3990" y="1"/>
                  </a:moveTo>
                  <a:cubicBezTo>
                    <a:pt x="3762" y="1"/>
                    <a:pt x="3584" y="114"/>
                    <a:pt x="3388" y="244"/>
                  </a:cubicBezTo>
                  <a:cubicBezTo>
                    <a:pt x="3025" y="426"/>
                    <a:pt x="1210" y="1454"/>
                    <a:pt x="484" y="1817"/>
                  </a:cubicBezTo>
                  <a:cubicBezTo>
                    <a:pt x="0" y="2059"/>
                    <a:pt x="0" y="2483"/>
                    <a:pt x="0" y="3148"/>
                  </a:cubicBezTo>
                  <a:cubicBezTo>
                    <a:pt x="0" y="3148"/>
                    <a:pt x="0" y="5567"/>
                    <a:pt x="0" y="6596"/>
                  </a:cubicBezTo>
                  <a:cubicBezTo>
                    <a:pt x="0" y="7322"/>
                    <a:pt x="363" y="7382"/>
                    <a:pt x="726" y="7624"/>
                  </a:cubicBezTo>
                  <a:cubicBezTo>
                    <a:pt x="1089" y="7866"/>
                    <a:pt x="2601" y="8531"/>
                    <a:pt x="3327" y="8955"/>
                  </a:cubicBezTo>
                  <a:cubicBezTo>
                    <a:pt x="3538" y="9072"/>
                    <a:pt x="3731" y="9117"/>
                    <a:pt x="3909" y="9117"/>
                  </a:cubicBezTo>
                  <a:cubicBezTo>
                    <a:pt x="4191" y="9117"/>
                    <a:pt x="4436" y="9005"/>
                    <a:pt x="4658" y="8894"/>
                  </a:cubicBezTo>
                  <a:lnTo>
                    <a:pt x="7440" y="7443"/>
                  </a:lnTo>
                  <a:cubicBezTo>
                    <a:pt x="7985" y="7140"/>
                    <a:pt x="7924" y="6959"/>
                    <a:pt x="7924" y="6475"/>
                  </a:cubicBezTo>
                  <a:cubicBezTo>
                    <a:pt x="7864" y="5930"/>
                    <a:pt x="7924" y="2845"/>
                    <a:pt x="7924" y="2422"/>
                  </a:cubicBezTo>
                  <a:cubicBezTo>
                    <a:pt x="7864" y="1999"/>
                    <a:pt x="7864" y="1938"/>
                    <a:pt x="7622" y="1817"/>
                  </a:cubicBezTo>
                  <a:cubicBezTo>
                    <a:pt x="7380" y="1636"/>
                    <a:pt x="5384" y="849"/>
                    <a:pt x="4718" y="305"/>
                  </a:cubicBezTo>
                  <a:cubicBezTo>
                    <a:pt x="4412" y="82"/>
                    <a:pt x="4183" y="1"/>
                    <a:pt x="3990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28"/>
            <p:cNvSpPr/>
            <p:nvPr/>
          </p:nvSpPr>
          <p:spPr>
            <a:xfrm>
              <a:off x="347000" y="2724200"/>
              <a:ext cx="199625" cy="225825"/>
            </a:xfrm>
            <a:custGeom>
              <a:avLst/>
              <a:gdLst/>
              <a:ahLst/>
              <a:cxnLst/>
              <a:rect l="l" t="t" r="r" b="b"/>
              <a:pathLst>
                <a:path w="7985" h="9033" extrusionOk="0">
                  <a:moveTo>
                    <a:pt x="3967" y="1"/>
                  </a:moveTo>
                  <a:cubicBezTo>
                    <a:pt x="3750" y="1"/>
                    <a:pt x="3577" y="96"/>
                    <a:pt x="3388" y="190"/>
                  </a:cubicBezTo>
                  <a:cubicBezTo>
                    <a:pt x="3025" y="432"/>
                    <a:pt x="1210" y="1400"/>
                    <a:pt x="484" y="1824"/>
                  </a:cubicBezTo>
                  <a:cubicBezTo>
                    <a:pt x="61" y="2066"/>
                    <a:pt x="0" y="2429"/>
                    <a:pt x="0" y="3094"/>
                  </a:cubicBezTo>
                  <a:lnTo>
                    <a:pt x="0" y="6542"/>
                  </a:lnTo>
                  <a:cubicBezTo>
                    <a:pt x="0" y="7268"/>
                    <a:pt x="424" y="7268"/>
                    <a:pt x="787" y="7510"/>
                  </a:cubicBezTo>
                  <a:cubicBezTo>
                    <a:pt x="1149" y="7752"/>
                    <a:pt x="2601" y="8477"/>
                    <a:pt x="3327" y="8901"/>
                  </a:cubicBezTo>
                  <a:cubicBezTo>
                    <a:pt x="3535" y="8993"/>
                    <a:pt x="3725" y="9033"/>
                    <a:pt x="3901" y="9033"/>
                  </a:cubicBezTo>
                  <a:cubicBezTo>
                    <a:pt x="4186" y="9033"/>
                    <a:pt x="4434" y="8929"/>
                    <a:pt x="4658" y="8780"/>
                  </a:cubicBezTo>
                  <a:lnTo>
                    <a:pt x="7440" y="7328"/>
                  </a:lnTo>
                  <a:cubicBezTo>
                    <a:pt x="7985" y="7026"/>
                    <a:pt x="7924" y="6905"/>
                    <a:pt x="7864" y="6360"/>
                  </a:cubicBezTo>
                  <a:cubicBezTo>
                    <a:pt x="7864" y="5876"/>
                    <a:pt x="7924" y="2791"/>
                    <a:pt x="7864" y="2368"/>
                  </a:cubicBezTo>
                  <a:cubicBezTo>
                    <a:pt x="7864" y="1945"/>
                    <a:pt x="7864" y="1884"/>
                    <a:pt x="7622" y="1763"/>
                  </a:cubicBezTo>
                  <a:cubicBezTo>
                    <a:pt x="7319" y="1582"/>
                    <a:pt x="5384" y="795"/>
                    <a:pt x="4718" y="311"/>
                  </a:cubicBezTo>
                  <a:cubicBezTo>
                    <a:pt x="4400" y="80"/>
                    <a:pt x="4165" y="1"/>
                    <a:pt x="3967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28"/>
            <p:cNvSpPr/>
            <p:nvPr/>
          </p:nvSpPr>
          <p:spPr>
            <a:xfrm>
              <a:off x="347000" y="2724375"/>
              <a:ext cx="199625" cy="224900"/>
            </a:xfrm>
            <a:custGeom>
              <a:avLst/>
              <a:gdLst/>
              <a:ahLst/>
              <a:cxnLst/>
              <a:rect l="l" t="t" r="r" b="b"/>
              <a:pathLst>
                <a:path w="7985" h="8996" extrusionOk="0">
                  <a:moveTo>
                    <a:pt x="3990" y="0"/>
                  </a:moveTo>
                  <a:cubicBezTo>
                    <a:pt x="3762" y="0"/>
                    <a:pt x="3584" y="113"/>
                    <a:pt x="3388" y="244"/>
                  </a:cubicBezTo>
                  <a:cubicBezTo>
                    <a:pt x="3025" y="425"/>
                    <a:pt x="1210" y="1393"/>
                    <a:pt x="545" y="1817"/>
                  </a:cubicBezTo>
                  <a:cubicBezTo>
                    <a:pt x="61" y="2059"/>
                    <a:pt x="0" y="2422"/>
                    <a:pt x="0" y="3087"/>
                  </a:cubicBezTo>
                  <a:cubicBezTo>
                    <a:pt x="0" y="3087"/>
                    <a:pt x="0" y="5446"/>
                    <a:pt x="0" y="6535"/>
                  </a:cubicBezTo>
                  <a:cubicBezTo>
                    <a:pt x="0" y="7200"/>
                    <a:pt x="424" y="7261"/>
                    <a:pt x="787" y="7503"/>
                  </a:cubicBezTo>
                  <a:cubicBezTo>
                    <a:pt x="1149" y="7745"/>
                    <a:pt x="2601" y="8470"/>
                    <a:pt x="3327" y="8833"/>
                  </a:cubicBezTo>
                  <a:cubicBezTo>
                    <a:pt x="3538" y="8951"/>
                    <a:pt x="3731" y="8995"/>
                    <a:pt x="3909" y="8995"/>
                  </a:cubicBezTo>
                  <a:cubicBezTo>
                    <a:pt x="4191" y="8995"/>
                    <a:pt x="4436" y="8884"/>
                    <a:pt x="4658" y="8773"/>
                  </a:cubicBezTo>
                  <a:lnTo>
                    <a:pt x="7380" y="7321"/>
                  </a:lnTo>
                  <a:cubicBezTo>
                    <a:pt x="7985" y="7019"/>
                    <a:pt x="7924" y="6837"/>
                    <a:pt x="7864" y="6353"/>
                  </a:cubicBezTo>
                  <a:cubicBezTo>
                    <a:pt x="7803" y="5869"/>
                    <a:pt x="7924" y="2784"/>
                    <a:pt x="7864" y="2361"/>
                  </a:cubicBezTo>
                  <a:cubicBezTo>
                    <a:pt x="7803" y="1998"/>
                    <a:pt x="7864" y="1938"/>
                    <a:pt x="7561" y="1756"/>
                  </a:cubicBezTo>
                  <a:cubicBezTo>
                    <a:pt x="7319" y="1635"/>
                    <a:pt x="5384" y="788"/>
                    <a:pt x="4718" y="304"/>
                  </a:cubicBezTo>
                  <a:cubicBezTo>
                    <a:pt x="4412" y="82"/>
                    <a:pt x="4183" y="0"/>
                    <a:pt x="3990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8"/>
            <p:cNvSpPr/>
            <p:nvPr/>
          </p:nvSpPr>
          <p:spPr>
            <a:xfrm>
              <a:off x="348500" y="2725175"/>
              <a:ext cx="196625" cy="223350"/>
            </a:xfrm>
            <a:custGeom>
              <a:avLst/>
              <a:gdLst/>
              <a:ahLst/>
              <a:cxnLst/>
              <a:rect l="l" t="t" r="r" b="b"/>
              <a:pathLst>
                <a:path w="7865" h="8934" extrusionOk="0">
                  <a:moveTo>
                    <a:pt x="3880" y="0"/>
                  </a:moveTo>
                  <a:cubicBezTo>
                    <a:pt x="3675" y="0"/>
                    <a:pt x="3509" y="91"/>
                    <a:pt x="3328" y="212"/>
                  </a:cubicBezTo>
                  <a:cubicBezTo>
                    <a:pt x="2965" y="393"/>
                    <a:pt x="1150" y="1422"/>
                    <a:pt x="485" y="1785"/>
                  </a:cubicBezTo>
                  <a:cubicBezTo>
                    <a:pt x="1" y="2027"/>
                    <a:pt x="1" y="2390"/>
                    <a:pt x="1" y="3055"/>
                  </a:cubicBezTo>
                  <a:lnTo>
                    <a:pt x="1" y="6503"/>
                  </a:lnTo>
                  <a:cubicBezTo>
                    <a:pt x="1" y="7168"/>
                    <a:pt x="364" y="7229"/>
                    <a:pt x="727" y="7471"/>
                  </a:cubicBezTo>
                  <a:cubicBezTo>
                    <a:pt x="1089" y="7713"/>
                    <a:pt x="2541" y="8378"/>
                    <a:pt x="3267" y="8801"/>
                  </a:cubicBezTo>
                  <a:cubicBezTo>
                    <a:pt x="3475" y="8894"/>
                    <a:pt x="3665" y="8933"/>
                    <a:pt x="3841" y="8933"/>
                  </a:cubicBezTo>
                  <a:cubicBezTo>
                    <a:pt x="4126" y="8933"/>
                    <a:pt x="4374" y="8830"/>
                    <a:pt x="4598" y="8680"/>
                  </a:cubicBezTo>
                  <a:lnTo>
                    <a:pt x="7320" y="7289"/>
                  </a:lnTo>
                  <a:cubicBezTo>
                    <a:pt x="7864" y="6987"/>
                    <a:pt x="7804" y="6805"/>
                    <a:pt x="7804" y="6321"/>
                  </a:cubicBezTo>
                  <a:cubicBezTo>
                    <a:pt x="7743" y="5837"/>
                    <a:pt x="7804" y="2752"/>
                    <a:pt x="7804" y="2390"/>
                  </a:cubicBezTo>
                  <a:cubicBezTo>
                    <a:pt x="7743" y="1966"/>
                    <a:pt x="7743" y="1906"/>
                    <a:pt x="7501" y="1724"/>
                  </a:cubicBezTo>
                  <a:cubicBezTo>
                    <a:pt x="7259" y="1603"/>
                    <a:pt x="5324" y="817"/>
                    <a:pt x="4658" y="333"/>
                  </a:cubicBezTo>
                  <a:cubicBezTo>
                    <a:pt x="4326" y="91"/>
                    <a:pt x="4084" y="0"/>
                    <a:pt x="3880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8"/>
            <p:cNvSpPr/>
            <p:nvPr/>
          </p:nvSpPr>
          <p:spPr>
            <a:xfrm>
              <a:off x="348500" y="2725725"/>
              <a:ext cx="196625" cy="222025"/>
            </a:xfrm>
            <a:custGeom>
              <a:avLst/>
              <a:gdLst/>
              <a:ahLst/>
              <a:cxnLst/>
              <a:rect l="l" t="t" r="r" b="b"/>
              <a:pathLst>
                <a:path w="7865" h="8881" extrusionOk="0">
                  <a:moveTo>
                    <a:pt x="3907" y="0"/>
                  </a:moveTo>
                  <a:cubicBezTo>
                    <a:pt x="3690" y="0"/>
                    <a:pt x="3517" y="95"/>
                    <a:pt x="3328" y="190"/>
                  </a:cubicBezTo>
                  <a:cubicBezTo>
                    <a:pt x="2965" y="432"/>
                    <a:pt x="1210" y="1400"/>
                    <a:pt x="485" y="1763"/>
                  </a:cubicBezTo>
                  <a:cubicBezTo>
                    <a:pt x="61" y="2065"/>
                    <a:pt x="1" y="2428"/>
                    <a:pt x="1" y="3033"/>
                  </a:cubicBezTo>
                  <a:lnTo>
                    <a:pt x="1" y="6420"/>
                  </a:lnTo>
                  <a:cubicBezTo>
                    <a:pt x="1" y="7146"/>
                    <a:pt x="424" y="7146"/>
                    <a:pt x="727" y="7388"/>
                  </a:cubicBezTo>
                  <a:cubicBezTo>
                    <a:pt x="1089" y="7630"/>
                    <a:pt x="2541" y="8356"/>
                    <a:pt x="3328" y="8719"/>
                  </a:cubicBezTo>
                  <a:cubicBezTo>
                    <a:pt x="3515" y="8836"/>
                    <a:pt x="3694" y="8881"/>
                    <a:pt x="3863" y="8881"/>
                  </a:cubicBezTo>
                  <a:cubicBezTo>
                    <a:pt x="4131" y="8881"/>
                    <a:pt x="4376" y="8770"/>
                    <a:pt x="4598" y="8658"/>
                  </a:cubicBezTo>
                  <a:lnTo>
                    <a:pt x="7320" y="7207"/>
                  </a:lnTo>
                  <a:cubicBezTo>
                    <a:pt x="7864" y="6965"/>
                    <a:pt x="7804" y="6783"/>
                    <a:pt x="7743" y="6299"/>
                  </a:cubicBezTo>
                  <a:cubicBezTo>
                    <a:pt x="7743" y="5815"/>
                    <a:pt x="7804" y="2791"/>
                    <a:pt x="7743" y="2368"/>
                  </a:cubicBezTo>
                  <a:cubicBezTo>
                    <a:pt x="7743" y="1944"/>
                    <a:pt x="7743" y="1884"/>
                    <a:pt x="7501" y="1763"/>
                  </a:cubicBezTo>
                  <a:cubicBezTo>
                    <a:pt x="7259" y="1581"/>
                    <a:pt x="5324" y="795"/>
                    <a:pt x="4658" y="311"/>
                  </a:cubicBezTo>
                  <a:cubicBezTo>
                    <a:pt x="4340" y="80"/>
                    <a:pt x="4105" y="0"/>
                    <a:pt x="3907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8"/>
            <p:cNvSpPr/>
            <p:nvPr/>
          </p:nvSpPr>
          <p:spPr>
            <a:xfrm>
              <a:off x="348500" y="2726675"/>
              <a:ext cx="196625" cy="221075"/>
            </a:xfrm>
            <a:custGeom>
              <a:avLst/>
              <a:gdLst/>
              <a:ahLst/>
              <a:cxnLst/>
              <a:rect l="l" t="t" r="r" b="b"/>
              <a:pathLst>
                <a:path w="7865" h="8843" extrusionOk="0">
                  <a:moveTo>
                    <a:pt x="3880" y="1"/>
                  </a:moveTo>
                  <a:cubicBezTo>
                    <a:pt x="3675" y="1"/>
                    <a:pt x="3509" y="91"/>
                    <a:pt x="3328" y="212"/>
                  </a:cubicBezTo>
                  <a:cubicBezTo>
                    <a:pt x="2965" y="394"/>
                    <a:pt x="1210" y="1362"/>
                    <a:pt x="485" y="1785"/>
                  </a:cubicBezTo>
                  <a:cubicBezTo>
                    <a:pt x="61" y="2027"/>
                    <a:pt x="1" y="2390"/>
                    <a:pt x="1" y="3055"/>
                  </a:cubicBezTo>
                  <a:cubicBezTo>
                    <a:pt x="1" y="3055"/>
                    <a:pt x="1" y="5354"/>
                    <a:pt x="1" y="6382"/>
                  </a:cubicBezTo>
                  <a:cubicBezTo>
                    <a:pt x="1" y="7048"/>
                    <a:pt x="424" y="7108"/>
                    <a:pt x="787" y="7350"/>
                  </a:cubicBezTo>
                  <a:cubicBezTo>
                    <a:pt x="1150" y="7592"/>
                    <a:pt x="2541" y="8257"/>
                    <a:pt x="3328" y="8681"/>
                  </a:cubicBezTo>
                  <a:cubicBezTo>
                    <a:pt x="3515" y="8798"/>
                    <a:pt x="3694" y="8843"/>
                    <a:pt x="3863" y="8843"/>
                  </a:cubicBezTo>
                  <a:cubicBezTo>
                    <a:pt x="4131" y="8843"/>
                    <a:pt x="4376" y="8732"/>
                    <a:pt x="4598" y="8620"/>
                  </a:cubicBezTo>
                  <a:lnTo>
                    <a:pt x="7320" y="7169"/>
                  </a:lnTo>
                  <a:cubicBezTo>
                    <a:pt x="7864" y="6866"/>
                    <a:pt x="7804" y="6745"/>
                    <a:pt x="7743" y="6261"/>
                  </a:cubicBezTo>
                  <a:cubicBezTo>
                    <a:pt x="7683" y="5717"/>
                    <a:pt x="7804" y="2753"/>
                    <a:pt x="7743" y="2330"/>
                  </a:cubicBezTo>
                  <a:cubicBezTo>
                    <a:pt x="7683" y="1906"/>
                    <a:pt x="7743" y="1906"/>
                    <a:pt x="7501" y="1725"/>
                  </a:cubicBezTo>
                  <a:cubicBezTo>
                    <a:pt x="7199" y="1604"/>
                    <a:pt x="5324" y="757"/>
                    <a:pt x="4658" y="333"/>
                  </a:cubicBezTo>
                  <a:cubicBezTo>
                    <a:pt x="4326" y="91"/>
                    <a:pt x="4084" y="1"/>
                    <a:pt x="3880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8"/>
            <p:cNvSpPr/>
            <p:nvPr/>
          </p:nvSpPr>
          <p:spPr>
            <a:xfrm>
              <a:off x="350025" y="2727225"/>
              <a:ext cx="193575" cy="219775"/>
            </a:xfrm>
            <a:custGeom>
              <a:avLst/>
              <a:gdLst/>
              <a:ahLst/>
              <a:cxnLst/>
              <a:rect l="l" t="t" r="r" b="b"/>
              <a:pathLst>
                <a:path w="7743" h="8791" extrusionOk="0">
                  <a:moveTo>
                    <a:pt x="3846" y="1"/>
                  </a:moveTo>
                  <a:cubicBezTo>
                    <a:pt x="3629" y="1"/>
                    <a:pt x="3456" y="96"/>
                    <a:pt x="3267" y="190"/>
                  </a:cubicBezTo>
                  <a:cubicBezTo>
                    <a:pt x="2964" y="432"/>
                    <a:pt x="1149" y="1400"/>
                    <a:pt x="484" y="1763"/>
                  </a:cubicBezTo>
                  <a:cubicBezTo>
                    <a:pt x="0" y="2005"/>
                    <a:pt x="0" y="2368"/>
                    <a:pt x="0" y="3033"/>
                  </a:cubicBezTo>
                  <a:cubicBezTo>
                    <a:pt x="0" y="3033"/>
                    <a:pt x="0" y="5332"/>
                    <a:pt x="0" y="6360"/>
                  </a:cubicBezTo>
                  <a:cubicBezTo>
                    <a:pt x="0" y="7026"/>
                    <a:pt x="363" y="7086"/>
                    <a:pt x="726" y="7328"/>
                  </a:cubicBezTo>
                  <a:cubicBezTo>
                    <a:pt x="1089" y="7570"/>
                    <a:pt x="2480" y="8235"/>
                    <a:pt x="3267" y="8659"/>
                  </a:cubicBezTo>
                  <a:cubicBezTo>
                    <a:pt x="3451" y="8751"/>
                    <a:pt x="3627" y="8791"/>
                    <a:pt x="3795" y="8791"/>
                  </a:cubicBezTo>
                  <a:cubicBezTo>
                    <a:pt x="4065" y="8791"/>
                    <a:pt x="4313" y="8687"/>
                    <a:pt x="4537" y="8538"/>
                  </a:cubicBezTo>
                  <a:lnTo>
                    <a:pt x="7198" y="7147"/>
                  </a:lnTo>
                  <a:cubicBezTo>
                    <a:pt x="7743" y="6844"/>
                    <a:pt x="7682" y="6663"/>
                    <a:pt x="7682" y="6179"/>
                  </a:cubicBezTo>
                  <a:cubicBezTo>
                    <a:pt x="7622" y="5695"/>
                    <a:pt x="7682" y="2731"/>
                    <a:pt x="7682" y="2308"/>
                  </a:cubicBezTo>
                  <a:cubicBezTo>
                    <a:pt x="7622" y="1945"/>
                    <a:pt x="7622" y="1884"/>
                    <a:pt x="7380" y="1703"/>
                  </a:cubicBezTo>
                  <a:cubicBezTo>
                    <a:pt x="7138" y="1582"/>
                    <a:pt x="5263" y="795"/>
                    <a:pt x="4597" y="311"/>
                  </a:cubicBezTo>
                  <a:cubicBezTo>
                    <a:pt x="4279" y="80"/>
                    <a:pt x="4044" y="1"/>
                    <a:pt x="3846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8"/>
            <p:cNvSpPr/>
            <p:nvPr/>
          </p:nvSpPr>
          <p:spPr>
            <a:xfrm>
              <a:off x="350025" y="2728000"/>
              <a:ext cx="193575" cy="218250"/>
            </a:xfrm>
            <a:custGeom>
              <a:avLst/>
              <a:gdLst/>
              <a:ahLst/>
              <a:cxnLst/>
              <a:rect l="l" t="t" r="r" b="b"/>
              <a:pathLst>
                <a:path w="7743" h="8730" extrusionOk="0">
                  <a:moveTo>
                    <a:pt x="3846" y="0"/>
                  </a:moveTo>
                  <a:cubicBezTo>
                    <a:pt x="3629" y="0"/>
                    <a:pt x="3456" y="94"/>
                    <a:pt x="3267" y="220"/>
                  </a:cubicBezTo>
                  <a:cubicBezTo>
                    <a:pt x="2964" y="401"/>
                    <a:pt x="1149" y="1369"/>
                    <a:pt x="484" y="1732"/>
                  </a:cubicBezTo>
                  <a:cubicBezTo>
                    <a:pt x="61" y="1974"/>
                    <a:pt x="0" y="2337"/>
                    <a:pt x="0" y="3002"/>
                  </a:cubicBezTo>
                  <a:lnTo>
                    <a:pt x="0" y="6329"/>
                  </a:lnTo>
                  <a:cubicBezTo>
                    <a:pt x="0" y="6995"/>
                    <a:pt x="363" y="6995"/>
                    <a:pt x="726" y="7237"/>
                  </a:cubicBezTo>
                  <a:cubicBezTo>
                    <a:pt x="1089" y="7479"/>
                    <a:pt x="2480" y="8204"/>
                    <a:pt x="3267" y="8567"/>
                  </a:cubicBezTo>
                  <a:cubicBezTo>
                    <a:pt x="3454" y="8685"/>
                    <a:pt x="3633" y="8729"/>
                    <a:pt x="3802" y="8729"/>
                  </a:cubicBezTo>
                  <a:cubicBezTo>
                    <a:pt x="4070" y="8729"/>
                    <a:pt x="4315" y="8618"/>
                    <a:pt x="4537" y="8507"/>
                  </a:cubicBezTo>
                  <a:lnTo>
                    <a:pt x="7198" y="7055"/>
                  </a:lnTo>
                  <a:cubicBezTo>
                    <a:pt x="7743" y="6813"/>
                    <a:pt x="7682" y="6632"/>
                    <a:pt x="7622" y="6148"/>
                  </a:cubicBezTo>
                  <a:cubicBezTo>
                    <a:pt x="7622" y="5664"/>
                    <a:pt x="7682" y="2700"/>
                    <a:pt x="7622" y="2337"/>
                  </a:cubicBezTo>
                  <a:cubicBezTo>
                    <a:pt x="7622" y="1914"/>
                    <a:pt x="7622" y="1853"/>
                    <a:pt x="7380" y="1732"/>
                  </a:cubicBezTo>
                  <a:cubicBezTo>
                    <a:pt x="7138" y="1551"/>
                    <a:pt x="5263" y="764"/>
                    <a:pt x="4597" y="280"/>
                  </a:cubicBezTo>
                  <a:cubicBezTo>
                    <a:pt x="4280" y="78"/>
                    <a:pt x="4045" y="0"/>
                    <a:pt x="3846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8"/>
            <p:cNvSpPr/>
            <p:nvPr/>
          </p:nvSpPr>
          <p:spPr>
            <a:xfrm>
              <a:off x="350025" y="2728750"/>
              <a:ext cx="193575" cy="216750"/>
            </a:xfrm>
            <a:custGeom>
              <a:avLst/>
              <a:gdLst/>
              <a:ahLst/>
              <a:cxnLst/>
              <a:rect l="l" t="t" r="r" b="b"/>
              <a:pathLst>
                <a:path w="7743" h="8670" extrusionOk="0">
                  <a:moveTo>
                    <a:pt x="3846" y="0"/>
                  </a:moveTo>
                  <a:cubicBezTo>
                    <a:pt x="3629" y="0"/>
                    <a:pt x="3456" y="95"/>
                    <a:pt x="3267" y="190"/>
                  </a:cubicBezTo>
                  <a:cubicBezTo>
                    <a:pt x="2964" y="371"/>
                    <a:pt x="1210" y="1339"/>
                    <a:pt x="484" y="1763"/>
                  </a:cubicBezTo>
                  <a:cubicBezTo>
                    <a:pt x="61" y="2005"/>
                    <a:pt x="0" y="2368"/>
                    <a:pt x="0" y="2972"/>
                  </a:cubicBezTo>
                  <a:lnTo>
                    <a:pt x="0" y="6239"/>
                  </a:lnTo>
                  <a:cubicBezTo>
                    <a:pt x="0" y="6965"/>
                    <a:pt x="424" y="6965"/>
                    <a:pt x="726" y="7207"/>
                  </a:cubicBezTo>
                  <a:cubicBezTo>
                    <a:pt x="1089" y="7449"/>
                    <a:pt x="2480" y="8114"/>
                    <a:pt x="3267" y="8537"/>
                  </a:cubicBezTo>
                  <a:cubicBezTo>
                    <a:pt x="3451" y="8630"/>
                    <a:pt x="3627" y="8669"/>
                    <a:pt x="3795" y="8669"/>
                  </a:cubicBezTo>
                  <a:cubicBezTo>
                    <a:pt x="4065" y="8669"/>
                    <a:pt x="4313" y="8566"/>
                    <a:pt x="4537" y="8416"/>
                  </a:cubicBezTo>
                  <a:lnTo>
                    <a:pt x="7198" y="7025"/>
                  </a:lnTo>
                  <a:cubicBezTo>
                    <a:pt x="7743" y="6723"/>
                    <a:pt x="7682" y="6602"/>
                    <a:pt x="7622" y="6118"/>
                  </a:cubicBezTo>
                  <a:cubicBezTo>
                    <a:pt x="7561" y="5634"/>
                    <a:pt x="7682" y="2670"/>
                    <a:pt x="7622" y="2307"/>
                  </a:cubicBezTo>
                  <a:cubicBezTo>
                    <a:pt x="7561" y="1884"/>
                    <a:pt x="7622" y="1823"/>
                    <a:pt x="7380" y="1702"/>
                  </a:cubicBezTo>
                  <a:cubicBezTo>
                    <a:pt x="7138" y="1521"/>
                    <a:pt x="5202" y="795"/>
                    <a:pt x="4597" y="311"/>
                  </a:cubicBezTo>
                  <a:cubicBezTo>
                    <a:pt x="4279" y="80"/>
                    <a:pt x="4044" y="0"/>
                    <a:pt x="3846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8"/>
            <p:cNvSpPr/>
            <p:nvPr/>
          </p:nvSpPr>
          <p:spPr>
            <a:xfrm>
              <a:off x="351525" y="2728900"/>
              <a:ext cx="190575" cy="215825"/>
            </a:xfrm>
            <a:custGeom>
              <a:avLst/>
              <a:gdLst/>
              <a:ahLst/>
              <a:cxnLst/>
              <a:rect l="l" t="t" r="r" b="b"/>
              <a:pathLst>
                <a:path w="7623" h="8633" extrusionOk="0">
                  <a:moveTo>
                    <a:pt x="3799" y="1"/>
                  </a:moveTo>
                  <a:cubicBezTo>
                    <a:pt x="3581" y="1"/>
                    <a:pt x="3403" y="114"/>
                    <a:pt x="3207" y="244"/>
                  </a:cubicBezTo>
                  <a:cubicBezTo>
                    <a:pt x="2904" y="426"/>
                    <a:pt x="1150" y="1394"/>
                    <a:pt x="424" y="1757"/>
                  </a:cubicBezTo>
                  <a:cubicBezTo>
                    <a:pt x="1" y="1999"/>
                    <a:pt x="1" y="2362"/>
                    <a:pt x="1" y="2966"/>
                  </a:cubicBezTo>
                  <a:lnTo>
                    <a:pt x="1" y="6233"/>
                  </a:lnTo>
                  <a:cubicBezTo>
                    <a:pt x="1" y="6898"/>
                    <a:pt x="364" y="6959"/>
                    <a:pt x="727" y="7201"/>
                  </a:cubicBezTo>
                  <a:cubicBezTo>
                    <a:pt x="1029" y="7443"/>
                    <a:pt x="2481" y="8108"/>
                    <a:pt x="3207" y="8471"/>
                  </a:cubicBezTo>
                  <a:cubicBezTo>
                    <a:pt x="3394" y="8588"/>
                    <a:pt x="3573" y="8633"/>
                    <a:pt x="3742" y="8633"/>
                  </a:cubicBezTo>
                  <a:cubicBezTo>
                    <a:pt x="4010" y="8633"/>
                    <a:pt x="4255" y="8522"/>
                    <a:pt x="4477" y="8410"/>
                  </a:cubicBezTo>
                  <a:lnTo>
                    <a:pt x="7078" y="7019"/>
                  </a:lnTo>
                  <a:cubicBezTo>
                    <a:pt x="7622" y="6717"/>
                    <a:pt x="7562" y="6596"/>
                    <a:pt x="7562" y="6112"/>
                  </a:cubicBezTo>
                  <a:cubicBezTo>
                    <a:pt x="7501" y="5628"/>
                    <a:pt x="7562" y="2724"/>
                    <a:pt x="7562" y="2301"/>
                  </a:cubicBezTo>
                  <a:cubicBezTo>
                    <a:pt x="7501" y="1938"/>
                    <a:pt x="7501" y="1878"/>
                    <a:pt x="7259" y="1696"/>
                  </a:cubicBezTo>
                  <a:cubicBezTo>
                    <a:pt x="7017" y="1575"/>
                    <a:pt x="5142" y="789"/>
                    <a:pt x="4477" y="305"/>
                  </a:cubicBezTo>
                  <a:cubicBezTo>
                    <a:pt x="4199" y="82"/>
                    <a:pt x="3985" y="1"/>
                    <a:pt x="3799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8"/>
            <p:cNvSpPr/>
            <p:nvPr/>
          </p:nvSpPr>
          <p:spPr>
            <a:xfrm>
              <a:off x="351525" y="2730250"/>
              <a:ext cx="190575" cy="213825"/>
            </a:xfrm>
            <a:custGeom>
              <a:avLst/>
              <a:gdLst/>
              <a:ahLst/>
              <a:cxnLst/>
              <a:rect l="l" t="t" r="r" b="b"/>
              <a:pathLst>
                <a:path w="7623" h="8553" extrusionOk="0">
                  <a:moveTo>
                    <a:pt x="3784" y="1"/>
                  </a:moveTo>
                  <a:cubicBezTo>
                    <a:pt x="3583" y="1"/>
                    <a:pt x="3425" y="96"/>
                    <a:pt x="3267" y="190"/>
                  </a:cubicBezTo>
                  <a:cubicBezTo>
                    <a:pt x="2904" y="372"/>
                    <a:pt x="1150" y="1340"/>
                    <a:pt x="485" y="1703"/>
                  </a:cubicBezTo>
                  <a:cubicBezTo>
                    <a:pt x="61" y="1945"/>
                    <a:pt x="1" y="2308"/>
                    <a:pt x="1" y="2912"/>
                  </a:cubicBezTo>
                  <a:lnTo>
                    <a:pt x="1" y="6179"/>
                  </a:lnTo>
                  <a:cubicBezTo>
                    <a:pt x="1" y="6844"/>
                    <a:pt x="364" y="6905"/>
                    <a:pt x="727" y="7086"/>
                  </a:cubicBezTo>
                  <a:cubicBezTo>
                    <a:pt x="1089" y="7328"/>
                    <a:pt x="2481" y="7993"/>
                    <a:pt x="3207" y="8417"/>
                  </a:cubicBezTo>
                  <a:cubicBezTo>
                    <a:pt x="3400" y="8514"/>
                    <a:pt x="3584" y="8552"/>
                    <a:pt x="3758" y="8552"/>
                  </a:cubicBezTo>
                  <a:cubicBezTo>
                    <a:pt x="4020" y="8552"/>
                    <a:pt x="4259" y="8465"/>
                    <a:pt x="4477" y="8356"/>
                  </a:cubicBezTo>
                  <a:lnTo>
                    <a:pt x="7078" y="6905"/>
                  </a:lnTo>
                  <a:cubicBezTo>
                    <a:pt x="7622" y="6663"/>
                    <a:pt x="7562" y="6481"/>
                    <a:pt x="7501" y="5997"/>
                  </a:cubicBezTo>
                  <a:cubicBezTo>
                    <a:pt x="7501" y="5574"/>
                    <a:pt x="7562" y="2670"/>
                    <a:pt x="7501" y="2247"/>
                  </a:cubicBezTo>
                  <a:cubicBezTo>
                    <a:pt x="7501" y="1884"/>
                    <a:pt x="7501" y="1824"/>
                    <a:pt x="7259" y="1703"/>
                  </a:cubicBezTo>
                  <a:cubicBezTo>
                    <a:pt x="7017" y="1521"/>
                    <a:pt x="5142" y="735"/>
                    <a:pt x="4477" y="311"/>
                  </a:cubicBezTo>
                  <a:cubicBezTo>
                    <a:pt x="4188" y="80"/>
                    <a:pt x="3968" y="1"/>
                    <a:pt x="3784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8"/>
            <p:cNvSpPr/>
            <p:nvPr/>
          </p:nvSpPr>
          <p:spPr>
            <a:xfrm>
              <a:off x="351525" y="2730250"/>
              <a:ext cx="190575" cy="212975"/>
            </a:xfrm>
            <a:custGeom>
              <a:avLst/>
              <a:gdLst/>
              <a:ahLst/>
              <a:cxnLst/>
              <a:rect l="l" t="t" r="r" b="b"/>
              <a:pathLst>
                <a:path w="7623" h="8519" extrusionOk="0">
                  <a:moveTo>
                    <a:pt x="3784" y="1"/>
                  </a:moveTo>
                  <a:cubicBezTo>
                    <a:pt x="3583" y="1"/>
                    <a:pt x="3425" y="96"/>
                    <a:pt x="3267" y="190"/>
                  </a:cubicBezTo>
                  <a:cubicBezTo>
                    <a:pt x="2904" y="432"/>
                    <a:pt x="1150" y="1340"/>
                    <a:pt x="485" y="1763"/>
                  </a:cubicBezTo>
                  <a:cubicBezTo>
                    <a:pt x="61" y="2005"/>
                    <a:pt x="1" y="2308"/>
                    <a:pt x="1" y="2973"/>
                  </a:cubicBezTo>
                  <a:cubicBezTo>
                    <a:pt x="1" y="2973"/>
                    <a:pt x="1" y="5150"/>
                    <a:pt x="1" y="6179"/>
                  </a:cubicBezTo>
                  <a:cubicBezTo>
                    <a:pt x="1" y="6844"/>
                    <a:pt x="424" y="6844"/>
                    <a:pt x="727" y="7086"/>
                  </a:cubicBezTo>
                  <a:cubicBezTo>
                    <a:pt x="1089" y="7328"/>
                    <a:pt x="2481" y="7993"/>
                    <a:pt x="3207" y="8356"/>
                  </a:cubicBezTo>
                  <a:cubicBezTo>
                    <a:pt x="3394" y="8474"/>
                    <a:pt x="3573" y="8518"/>
                    <a:pt x="3742" y="8518"/>
                  </a:cubicBezTo>
                  <a:cubicBezTo>
                    <a:pt x="4010" y="8518"/>
                    <a:pt x="4255" y="8407"/>
                    <a:pt x="4477" y="8296"/>
                  </a:cubicBezTo>
                  <a:lnTo>
                    <a:pt x="7078" y="6905"/>
                  </a:lnTo>
                  <a:cubicBezTo>
                    <a:pt x="7622" y="6663"/>
                    <a:pt x="7562" y="6481"/>
                    <a:pt x="7501" y="5997"/>
                  </a:cubicBezTo>
                  <a:cubicBezTo>
                    <a:pt x="7441" y="5513"/>
                    <a:pt x="7562" y="2670"/>
                    <a:pt x="7501" y="2308"/>
                  </a:cubicBezTo>
                  <a:cubicBezTo>
                    <a:pt x="7441" y="1884"/>
                    <a:pt x="7501" y="1824"/>
                    <a:pt x="7259" y="1703"/>
                  </a:cubicBezTo>
                  <a:cubicBezTo>
                    <a:pt x="7017" y="1521"/>
                    <a:pt x="5142" y="795"/>
                    <a:pt x="4477" y="311"/>
                  </a:cubicBezTo>
                  <a:cubicBezTo>
                    <a:pt x="4188" y="80"/>
                    <a:pt x="3968" y="1"/>
                    <a:pt x="3784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8"/>
            <p:cNvSpPr/>
            <p:nvPr/>
          </p:nvSpPr>
          <p:spPr>
            <a:xfrm>
              <a:off x="353050" y="2731025"/>
              <a:ext cx="187525" cy="211525"/>
            </a:xfrm>
            <a:custGeom>
              <a:avLst/>
              <a:gdLst/>
              <a:ahLst/>
              <a:cxnLst/>
              <a:rect l="l" t="t" r="r" b="b"/>
              <a:pathLst>
                <a:path w="7501" h="8461" extrusionOk="0">
                  <a:moveTo>
                    <a:pt x="3723" y="0"/>
                  </a:moveTo>
                  <a:cubicBezTo>
                    <a:pt x="3522" y="0"/>
                    <a:pt x="3364" y="94"/>
                    <a:pt x="3206" y="220"/>
                  </a:cubicBezTo>
                  <a:cubicBezTo>
                    <a:pt x="2843" y="401"/>
                    <a:pt x="1089" y="1369"/>
                    <a:pt x="424" y="1732"/>
                  </a:cubicBezTo>
                  <a:cubicBezTo>
                    <a:pt x="0" y="1974"/>
                    <a:pt x="0" y="2337"/>
                    <a:pt x="0" y="2942"/>
                  </a:cubicBezTo>
                  <a:cubicBezTo>
                    <a:pt x="0" y="2942"/>
                    <a:pt x="0" y="5119"/>
                    <a:pt x="0" y="6087"/>
                  </a:cubicBezTo>
                  <a:cubicBezTo>
                    <a:pt x="0" y="6753"/>
                    <a:pt x="363" y="6813"/>
                    <a:pt x="726" y="7055"/>
                  </a:cubicBezTo>
                  <a:cubicBezTo>
                    <a:pt x="1028" y="7297"/>
                    <a:pt x="2420" y="7962"/>
                    <a:pt x="3146" y="8325"/>
                  </a:cubicBezTo>
                  <a:cubicBezTo>
                    <a:pt x="3339" y="8422"/>
                    <a:pt x="3523" y="8461"/>
                    <a:pt x="3697" y="8461"/>
                  </a:cubicBezTo>
                  <a:cubicBezTo>
                    <a:pt x="3959" y="8461"/>
                    <a:pt x="4198" y="8374"/>
                    <a:pt x="4416" y="8265"/>
                  </a:cubicBezTo>
                  <a:lnTo>
                    <a:pt x="7017" y="6874"/>
                  </a:lnTo>
                  <a:cubicBezTo>
                    <a:pt x="7501" y="6571"/>
                    <a:pt x="7501" y="6450"/>
                    <a:pt x="7440" y="5966"/>
                  </a:cubicBezTo>
                  <a:cubicBezTo>
                    <a:pt x="7380" y="5482"/>
                    <a:pt x="7501" y="2639"/>
                    <a:pt x="7440" y="2277"/>
                  </a:cubicBezTo>
                  <a:cubicBezTo>
                    <a:pt x="7380" y="1853"/>
                    <a:pt x="7440" y="1853"/>
                    <a:pt x="7138" y="1672"/>
                  </a:cubicBezTo>
                  <a:cubicBezTo>
                    <a:pt x="6896" y="1551"/>
                    <a:pt x="5081" y="764"/>
                    <a:pt x="4416" y="280"/>
                  </a:cubicBezTo>
                  <a:cubicBezTo>
                    <a:pt x="4127" y="78"/>
                    <a:pt x="3907" y="0"/>
                    <a:pt x="3723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8"/>
            <p:cNvSpPr/>
            <p:nvPr/>
          </p:nvSpPr>
          <p:spPr>
            <a:xfrm>
              <a:off x="353050" y="2731775"/>
              <a:ext cx="187525" cy="210325"/>
            </a:xfrm>
            <a:custGeom>
              <a:avLst/>
              <a:gdLst/>
              <a:ahLst/>
              <a:cxnLst/>
              <a:rect l="l" t="t" r="r" b="b"/>
              <a:pathLst>
                <a:path w="7501" h="8413" extrusionOk="0">
                  <a:moveTo>
                    <a:pt x="3723" y="0"/>
                  </a:moveTo>
                  <a:cubicBezTo>
                    <a:pt x="3522" y="0"/>
                    <a:pt x="3364" y="95"/>
                    <a:pt x="3206" y="190"/>
                  </a:cubicBezTo>
                  <a:cubicBezTo>
                    <a:pt x="2843" y="432"/>
                    <a:pt x="1149" y="1339"/>
                    <a:pt x="484" y="1702"/>
                  </a:cubicBezTo>
                  <a:cubicBezTo>
                    <a:pt x="61" y="1944"/>
                    <a:pt x="0" y="2307"/>
                    <a:pt x="0" y="2912"/>
                  </a:cubicBezTo>
                  <a:cubicBezTo>
                    <a:pt x="0" y="2912"/>
                    <a:pt x="0" y="5089"/>
                    <a:pt x="0" y="6057"/>
                  </a:cubicBezTo>
                  <a:cubicBezTo>
                    <a:pt x="0" y="6723"/>
                    <a:pt x="363" y="6783"/>
                    <a:pt x="726" y="7025"/>
                  </a:cubicBezTo>
                  <a:cubicBezTo>
                    <a:pt x="1028" y="7207"/>
                    <a:pt x="2420" y="7872"/>
                    <a:pt x="3146" y="8295"/>
                  </a:cubicBezTo>
                  <a:cubicBezTo>
                    <a:pt x="3313" y="8379"/>
                    <a:pt x="3473" y="8412"/>
                    <a:pt x="3625" y="8412"/>
                  </a:cubicBezTo>
                  <a:cubicBezTo>
                    <a:pt x="3915" y="8412"/>
                    <a:pt x="4178" y="8293"/>
                    <a:pt x="4416" y="8174"/>
                  </a:cubicBezTo>
                  <a:lnTo>
                    <a:pt x="6956" y="6844"/>
                  </a:lnTo>
                  <a:cubicBezTo>
                    <a:pt x="7501" y="6541"/>
                    <a:pt x="7440" y="6360"/>
                    <a:pt x="7380" y="5936"/>
                  </a:cubicBezTo>
                  <a:cubicBezTo>
                    <a:pt x="7380" y="5452"/>
                    <a:pt x="7440" y="2670"/>
                    <a:pt x="7380" y="2247"/>
                  </a:cubicBezTo>
                  <a:cubicBezTo>
                    <a:pt x="7380" y="1884"/>
                    <a:pt x="7380" y="1823"/>
                    <a:pt x="7138" y="1642"/>
                  </a:cubicBezTo>
                  <a:cubicBezTo>
                    <a:pt x="6896" y="1521"/>
                    <a:pt x="5081" y="734"/>
                    <a:pt x="4416" y="311"/>
                  </a:cubicBezTo>
                  <a:cubicBezTo>
                    <a:pt x="4127" y="80"/>
                    <a:pt x="3907" y="0"/>
                    <a:pt x="3723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28"/>
            <p:cNvSpPr/>
            <p:nvPr/>
          </p:nvSpPr>
          <p:spPr>
            <a:xfrm>
              <a:off x="353050" y="2732525"/>
              <a:ext cx="187525" cy="209175"/>
            </a:xfrm>
            <a:custGeom>
              <a:avLst/>
              <a:gdLst/>
              <a:ahLst/>
              <a:cxnLst/>
              <a:rect l="l" t="t" r="r" b="b"/>
              <a:pathLst>
                <a:path w="7501" h="8367" extrusionOk="0">
                  <a:moveTo>
                    <a:pt x="3723" y="1"/>
                  </a:moveTo>
                  <a:cubicBezTo>
                    <a:pt x="3522" y="1"/>
                    <a:pt x="3364" y="94"/>
                    <a:pt x="3206" y="220"/>
                  </a:cubicBezTo>
                  <a:cubicBezTo>
                    <a:pt x="2843" y="402"/>
                    <a:pt x="1149" y="1309"/>
                    <a:pt x="484" y="1672"/>
                  </a:cubicBezTo>
                  <a:cubicBezTo>
                    <a:pt x="61" y="1914"/>
                    <a:pt x="0" y="2277"/>
                    <a:pt x="0" y="2882"/>
                  </a:cubicBezTo>
                  <a:lnTo>
                    <a:pt x="0" y="6027"/>
                  </a:lnTo>
                  <a:cubicBezTo>
                    <a:pt x="0" y="6693"/>
                    <a:pt x="363" y="6693"/>
                    <a:pt x="726" y="6935"/>
                  </a:cubicBezTo>
                  <a:cubicBezTo>
                    <a:pt x="1089" y="7177"/>
                    <a:pt x="2420" y="7842"/>
                    <a:pt x="3146" y="8205"/>
                  </a:cubicBezTo>
                  <a:cubicBezTo>
                    <a:pt x="3333" y="8322"/>
                    <a:pt x="3512" y="8367"/>
                    <a:pt x="3678" y="8367"/>
                  </a:cubicBezTo>
                  <a:cubicBezTo>
                    <a:pt x="3940" y="8367"/>
                    <a:pt x="4170" y="8256"/>
                    <a:pt x="4355" y="8144"/>
                  </a:cubicBezTo>
                  <a:lnTo>
                    <a:pt x="6956" y="6753"/>
                  </a:lnTo>
                  <a:cubicBezTo>
                    <a:pt x="7501" y="6511"/>
                    <a:pt x="7440" y="6330"/>
                    <a:pt x="7380" y="5846"/>
                  </a:cubicBezTo>
                  <a:cubicBezTo>
                    <a:pt x="7319" y="5422"/>
                    <a:pt x="7440" y="2640"/>
                    <a:pt x="7380" y="2217"/>
                  </a:cubicBezTo>
                  <a:cubicBezTo>
                    <a:pt x="7319" y="1854"/>
                    <a:pt x="7380" y="1793"/>
                    <a:pt x="7138" y="1672"/>
                  </a:cubicBezTo>
                  <a:cubicBezTo>
                    <a:pt x="6896" y="1491"/>
                    <a:pt x="5081" y="765"/>
                    <a:pt x="4416" y="281"/>
                  </a:cubicBezTo>
                  <a:cubicBezTo>
                    <a:pt x="4127" y="79"/>
                    <a:pt x="3907" y="1"/>
                    <a:pt x="3723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8"/>
            <p:cNvSpPr/>
            <p:nvPr/>
          </p:nvSpPr>
          <p:spPr>
            <a:xfrm>
              <a:off x="353050" y="2733275"/>
              <a:ext cx="186025" cy="207675"/>
            </a:xfrm>
            <a:custGeom>
              <a:avLst/>
              <a:gdLst/>
              <a:ahLst/>
              <a:cxnLst/>
              <a:rect l="l" t="t" r="r" b="b"/>
              <a:pathLst>
                <a:path w="7441" h="8307" extrusionOk="0">
                  <a:moveTo>
                    <a:pt x="3723" y="1"/>
                  </a:moveTo>
                  <a:cubicBezTo>
                    <a:pt x="3522" y="1"/>
                    <a:pt x="3364" y="96"/>
                    <a:pt x="3206" y="190"/>
                  </a:cubicBezTo>
                  <a:cubicBezTo>
                    <a:pt x="2843" y="372"/>
                    <a:pt x="1149" y="1340"/>
                    <a:pt x="484" y="1703"/>
                  </a:cubicBezTo>
                  <a:cubicBezTo>
                    <a:pt x="61" y="1945"/>
                    <a:pt x="0" y="2247"/>
                    <a:pt x="0" y="2852"/>
                  </a:cubicBezTo>
                  <a:cubicBezTo>
                    <a:pt x="0" y="2852"/>
                    <a:pt x="0" y="4969"/>
                    <a:pt x="0" y="5997"/>
                  </a:cubicBezTo>
                  <a:cubicBezTo>
                    <a:pt x="0" y="6663"/>
                    <a:pt x="424" y="6663"/>
                    <a:pt x="726" y="6905"/>
                  </a:cubicBezTo>
                  <a:cubicBezTo>
                    <a:pt x="1089" y="7147"/>
                    <a:pt x="2420" y="7751"/>
                    <a:pt x="3146" y="8175"/>
                  </a:cubicBezTo>
                  <a:cubicBezTo>
                    <a:pt x="3330" y="8267"/>
                    <a:pt x="3506" y="8307"/>
                    <a:pt x="3670" y="8307"/>
                  </a:cubicBezTo>
                  <a:cubicBezTo>
                    <a:pt x="3935" y="8307"/>
                    <a:pt x="4168" y="8203"/>
                    <a:pt x="4355" y="8054"/>
                  </a:cubicBezTo>
                  <a:lnTo>
                    <a:pt x="6956" y="6723"/>
                  </a:lnTo>
                  <a:cubicBezTo>
                    <a:pt x="7440" y="6421"/>
                    <a:pt x="7440" y="6300"/>
                    <a:pt x="7380" y="5816"/>
                  </a:cubicBezTo>
                  <a:cubicBezTo>
                    <a:pt x="7319" y="5392"/>
                    <a:pt x="7440" y="2610"/>
                    <a:pt x="7380" y="2247"/>
                  </a:cubicBezTo>
                  <a:cubicBezTo>
                    <a:pt x="7319" y="1824"/>
                    <a:pt x="7380" y="1763"/>
                    <a:pt x="7138" y="1642"/>
                  </a:cubicBezTo>
                  <a:cubicBezTo>
                    <a:pt x="6896" y="1521"/>
                    <a:pt x="5081" y="735"/>
                    <a:pt x="4416" y="311"/>
                  </a:cubicBezTo>
                  <a:cubicBezTo>
                    <a:pt x="4127" y="80"/>
                    <a:pt x="3907" y="1"/>
                    <a:pt x="3723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8"/>
            <p:cNvSpPr/>
            <p:nvPr/>
          </p:nvSpPr>
          <p:spPr>
            <a:xfrm>
              <a:off x="354550" y="2734050"/>
              <a:ext cx="184525" cy="206150"/>
            </a:xfrm>
            <a:custGeom>
              <a:avLst/>
              <a:gdLst/>
              <a:ahLst/>
              <a:cxnLst/>
              <a:rect l="l" t="t" r="r" b="b"/>
              <a:pathLst>
                <a:path w="7381" h="8246" extrusionOk="0">
                  <a:moveTo>
                    <a:pt x="3663" y="0"/>
                  </a:moveTo>
                  <a:cubicBezTo>
                    <a:pt x="3462" y="0"/>
                    <a:pt x="3304" y="93"/>
                    <a:pt x="3146" y="220"/>
                  </a:cubicBezTo>
                  <a:cubicBezTo>
                    <a:pt x="2783" y="401"/>
                    <a:pt x="1089" y="1309"/>
                    <a:pt x="424" y="1672"/>
                  </a:cubicBezTo>
                  <a:cubicBezTo>
                    <a:pt x="1" y="1914"/>
                    <a:pt x="1" y="2276"/>
                    <a:pt x="1" y="2881"/>
                  </a:cubicBezTo>
                  <a:cubicBezTo>
                    <a:pt x="1" y="2881"/>
                    <a:pt x="1" y="4938"/>
                    <a:pt x="1" y="5966"/>
                  </a:cubicBezTo>
                  <a:cubicBezTo>
                    <a:pt x="1" y="6571"/>
                    <a:pt x="364" y="6632"/>
                    <a:pt x="727" y="6874"/>
                  </a:cubicBezTo>
                  <a:cubicBezTo>
                    <a:pt x="1029" y="7055"/>
                    <a:pt x="2360" y="7720"/>
                    <a:pt x="3086" y="8083"/>
                  </a:cubicBezTo>
                  <a:cubicBezTo>
                    <a:pt x="3273" y="8201"/>
                    <a:pt x="3452" y="8245"/>
                    <a:pt x="3618" y="8245"/>
                  </a:cubicBezTo>
                  <a:cubicBezTo>
                    <a:pt x="3880" y="8245"/>
                    <a:pt x="4110" y="8134"/>
                    <a:pt x="4295" y="8023"/>
                  </a:cubicBezTo>
                  <a:lnTo>
                    <a:pt x="6836" y="6692"/>
                  </a:lnTo>
                  <a:cubicBezTo>
                    <a:pt x="7380" y="6390"/>
                    <a:pt x="7320" y="6269"/>
                    <a:pt x="7320" y="5785"/>
                  </a:cubicBezTo>
                  <a:cubicBezTo>
                    <a:pt x="7259" y="5301"/>
                    <a:pt x="7320" y="2579"/>
                    <a:pt x="7320" y="2216"/>
                  </a:cubicBezTo>
                  <a:cubicBezTo>
                    <a:pt x="7259" y="1853"/>
                    <a:pt x="7259" y="1793"/>
                    <a:pt x="7017" y="1611"/>
                  </a:cubicBezTo>
                  <a:cubicBezTo>
                    <a:pt x="6775" y="1490"/>
                    <a:pt x="5021" y="764"/>
                    <a:pt x="4356" y="280"/>
                  </a:cubicBezTo>
                  <a:cubicBezTo>
                    <a:pt x="4067" y="78"/>
                    <a:pt x="3847" y="0"/>
                    <a:pt x="3663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8"/>
            <p:cNvSpPr/>
            <p:nvPr/>
          </p:nvSpPr>
          <p:spPr>
            <a:xfrm>
              <a:off x="354550" y="2734800"/>
              <a:ext cx="184525" cy="204725"/>
            </a:xfrm>
            <a:custGeom>
              <a:avLst/>
              <a:gdLst/>
              <a:ahLst/>
              <a:cxnLst/>
              <a:rect l="l" t="t" r="r" b="b"/>
              <a:pathLst>
                <a:path w="7381" h="8189" extrusionOk="0">
                  <a:moveTo>
                    <a:pt x="3663" y="0"/>
                  </a:moveTo>
                  <a:cubicBezTo>
                    <a:pt x="3462" y="0"/>
                    <a:pt x="3304" y="95"/>
                    <a:pt x="3146" y="190"/>
                  </a:cubicBezTo>
                  <a:cubicBezTo>
                    <a:pt x="2783" y="371"/>
                    <a:pt x="1089" y="1279"/>
                    <a:pt x="485" y="1642"/>
                  </a:cubicBezTo>
                  <a:cubicBezTo>
                    <a:pt x="61" y="1884"/>
                    <a:pt x="1" y="2246"/>
                    <a:pt x="1" y="2851"/>
                  </a:cubicBezTo>
                  <a:cubicBezTo>
                    <a:pt x="1" y="2851"/>
                    <a:pt x="1" y="4908"/>
                    <a:pt x="1" y="5876"/>
                  </a:cubicBezTo>
                  <a:cubicBezTo>
                    <a:pt x="1" y="6541"/>
                    <a:pt x="364" y="6541"/>
                    <a:pt x="727" y="6783"/>
                  </a:cubicBezTo>
                  <a:cubicBezTo>
                    <a:pt x="1029" y="7025"/>
                    <a:pt x="2360" y="7690"/>
                    <a:pt x="3086" y="8053"/>
                  </a:cubicBezTo>
                  <a:cubicBezTo>
                    <a:pt x="3279" y="8150"/>
                    <a:pt x="3463" y="8189"/>
                    <a:pt x="3633" y="8189"/>
                  </a:cubicBezTo>
                  <a:cubicBezTo>
                    <a:pt x="3889" y="8189"/>
                    <a:pt x="4114" y="8102"/>
                    <a:pt x="4295" y="7993"/>
                  </a:cubicBezTo>
                  <a:lnTo>
                    <a:pt x="6836" y="6602"/>
                  </a:lnTo>
                  <a:cubicBezTo>
                    <a:pt x="7380" y="6360"/>
                    <a:pt x="7320" y="6178"/>
                    <a:pt x="7259" y="5755"/>
                  </a:cubicBezTo>
                  <a:cubicBezTo>
                    <a:pt x="7199" y="5271"/>
                    <a:pt x="7320" y="2549"/>
                    <a:pt x="7259" y="2186"/>
                  </a:cubicBezTo>
                  <a:cubicBezTo>
                    <a:pt x="7199" y="1823"/>
                    <a:pt x="7259" y="1763"/>
                    <a:pt x="7017" y="1642"/>
                  </a:cubicBezTo>
                  <a:cubicBezTo>
                    <a:pt x="6775" y="1460"/>
                    <a:pt x="4961" y="734"/>
                    <a:pt x="4356" y="311"/>
                  </a:cubicBezTo>
                  <a:cubicBezTo>
                    <a:pt x="4067" y="80"/>
                    <a:pt x="3847" y="0"/>
                    <a:pt x="3663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8"/>
            <p:cNvSpPr/>
            <p:nvPr/>
          </p:nvSpPr>
          <p:spPr>
            <a:xfrm>
              <a:off x="354550" y="2735375"/>
              <a:ext cx="183000" cy="203300"/>
            </a:xfrm>
            <a:custGeom>
              <a:avLst/>
              <a:gdLst/>
              <a:ahLst/>
              <a:cxnLst/>
              <a:rect l="l" t="t" r="r" b="b"/>
              <a:pathLst>
                <a:path w="7320" h="8132" extrusionOk="0">
                  <a:moveTo>
                    <a:pt x="3638" y="1"/>
                  </a:moveTo>
                  <a:cubicBezTo>
                    <a:pt x="3449" y="1"/>
                    <a:pt x="3297" y="76"/>
                    <a:pt x="3146" y="167"/>
                  </a:cubicBezTo>
                  <a:cubicBezTo>
                    <a:pt x="2783" y="409"/>
                    <a:pt x="1150" y="1316"/>
                    <a:pt x="485" y="1679"/>
                  </a:cubicBezTo>
                  <a:cubicBezTo>
                    <a:pt x="61" y="1861"/>
                    <a:pt x="1" y="2223"/>
                    <a:pt x="1" y="2828"/>
                  </a:cubicBezTo>
                  <a:cubicBezTo>
                    <a:pt x="1" y="2828"/>
                    <a:pt x="1" y="4885"/>
                    <a:pt x="1" y="5853"/>
                  </a:cubicBezTo>
                  <a:cubicBezTo>
                    <a:pt x="1" y="6518"/>
                    <a:pt x="424" y="6518"/>
                    <a:pt x="727" y="6760"/>
                  </a:cubicBezTo>
                  <a:cubicBezTo>
                    <a:pt x="1089" y="7002"/>
                    <a:pt x="2360" y="7607"/>
                    <a:pt x="3086" y="7970"/>
                  </a:cubicBezTo>
                  <a:cubicBezTo>
                    <a:pt x="3273" y="8087"/>
                    <a:pt x="3452" y="8132"/>
                    <a:pt x="3618" y="8132"/>
                  </a:cubicBezTo>
                  <a:cubicBezTo>
                    <a:pt x="3880" y="8132"/>
                    <a:pt x="4110" y="8021"/>
                    <a:pt x="4295" y="7909"/>
                  </a:cubicBezTo>
                  <a:lnTo>
                    <a:pt x="6836" y="6579"/>
                  </a:lnTo>
                  <a:cubicBezTo>
                    <a:pt x="7320" y="6337"/>
                    <a:pt x="7320" y="6155"/>
                    <a:pt x="7259" y="5732"/>
                  </a:cubicBezTo>
                  <a:cubicBezTo>
                    <a:pt x="7199" y="5248"/>
                    <a:pt x="7320" y="2586"/>
                    <a:pt x="7259" y="2163"/>
                  </a:cubicBezTo>
                  <a:cubicBezTo>
                    <a:pt x="7199" y="1800"/>
                    <a:pt x="7259" y="1740"/>
                    <a:pt x="7017" y="1619"/>
                  </a:cubicBezTo>
                  <a:cubicBezTo>
                    <a:pt x="6775" y="1498"/>
                    <a:pt x="4961" y="711"/>
                    <a:pt x="4356" y="288"/>
                  </a:cubicBezTo>
                  <a:cubicBezTo>
                    <a:pt x="4053" y="76"/>
                    <a:pt x="3827" y="1"/>
                    <a:pt x="3638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8"/>
            <p:cNvSpPr/>
            <p:nvPr/>
          </p:nvSpPr>
          <p:spPr>
            <a:xfrm>
              <a:off x="356075" y="2736075"/>
              <a:ext cx="181475" cy="201950"/>
            </a:xfrm>
            <a:custGeom>
              <a:avLst/>
              <a:gdLst/>
              <a:ahLst/>
              <a:cxnLst/>
              <a:rect l="l" t="t" r="r" b="b"/>
              <a:pathLst>
                <a:path w="7259" h="8078" extrusionOk="0">
                  <a:moveTo>
                    <a:pt x="3632" y="1"/>
                  </a:moveTo>
                  <a:cubicBezTo>
                    <a:pt x="3416" y="1"/>
                    <a:pt x="3251" y="100"/>
                    <a:pt x="3085" y="199"/>
                  </a:cubicBezTo>
                  <a:cubicBezTo>
                    <a:pt x="2722" y="381"/>
                    <a:pt x="1089" y="1288"/>
                    <a:pt x="424" y="1651"/>
                  </a:cubicBezTo>
                  <a:cubicBezTo>
                    <a:pt x="0" y="1893"/>
                    <a:pt x="0" y="2195"/>
                    <a:pt x="0" y="2800"/>
                  </a:cubicBezTo>
                  <a:lnTo>
                    <a:pt x="0" y="5825"/>
                  </a:lnTo>
                  <a:cubicBezTo>
                    <a:pt x="0" y="6430"/>
                    <a:pt x="363" y="6490"/>
                    <a:pt x="666" y="6732"/>
                  </a:cubicBezTo>
                  <a:cubicBezTo>
                    <a:pt x="1028" y="6914"/>
                    <a:pt x="2359" y="7579"/>
                    <a:pt x="3025" y="7942"/>
                  </a:cubicBezTo>
                  <a:cubicBezTo>
                    <a:pt x="3218" y="8039"/>
                    <a:pt x="3402" y="8077"/>
                    <a:pt x="3572" y="8077"/>
                  </a:cubicBezTo>
                  <a:cubicBezTo>
                    <a:pt x="3828" y="8077"/>
                    <a:pt x="4053" y="7990"/>
                    <a:pt x="4234" y="7881"/>
                  </a:cubicBezTo>
                  <a:lnTo>
                    <a:pt x="6775" y="6551"/>
                  </a:lnTo>
                  <a:cubicBezTo>
                    <a:pt x="7259" y="6248"/>
                    <a:pt x="7198" y="6127"/>
                    <a:pt x="7198" y="5643"/>
                  </a:cubicBezTo>
                  <a:cubicBezTo>
                    <a:pt x="7138" y="5220"/>
                    <a:pt x="7198" y="2558"/>
                    <a:pt x="7198" y="2195"/>
                  </a:cubicBezTo>
                  <a:cubicBezTo>
                    <a:pt x="7138" y="1772"/>
                    <a:pt x="7138" y="1772"/>
                    <a:pt x="6896" y="1591"/>
                  </a:cubicBezTo>
                  <a:cubicBezTo>
                    <a:pt x="6654" y="1470"/>
                    <a:pt x="4900" y="744"/>
                    <a:pt x="4295" y="260"/>
                  </a:cubicBezTo>
                  <a:cubicBezTo>
                    <a:pt x="4021" y="68"/>
                    <a:pt x="3810" y="1"/>
                    <a:pt x="3632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8"/>
            <p:cNvSpPr/>
            <p:nvPr/>
          </p:nvSpPr>
          <p:spPr>
            <a:xfrm>
              <a:off x="356075" y="2736300"/>
              <a:ext cx="181475" cy="201250"/>
            </a:xfrm>
            <a:custGeom>
              <a:avLst/>
              <a:gdLst/>
              <a:ahLst/>
              <a:cxnLst/>
              <a:rect l="l" t="t" r="r" b="b"/>
              <a:pathLst>
                <a:path w="7259" h="8050" extrusionOk="0">
                  <a:moveTo>
                    <a:pt x="3602" y="1"/>
                  </a:moveTo>
                  <a:cubicBezTo>
                    <a:pt x="3401" y="1"/>
                    <a:pt x="3243" y="96"/>
                    <a:pt x="3085" y="190"/>
                  </a:cubicBezTo>
                  <a:cubicBezTo>
                    <a:pt x="2722" y="372"/>
                    <a:pt x="1089" y="1279"/>
                    <a:pt x="484" y="1642"/>
                  </a:cubicBezTo>
                  <a:cubicBezTo>
                    <a:pt x="61" y="1884"/>
                    <a:pt x="0" y="2247"/>
                    <a:pt x="0" y="2791"/>
                  </a:cubicBezTo>
                  <a:lnTo>
                    <a:pt x="0" y="5816"/>
                  </a:lnTo>
                  <a:cubicBezTo>
                    <a:pt x="0" y="6421"/>
                    <a:pt x="363" y="6481"/>
                    <a:pt x="726" y="6663"/>
                  </a:cubicBezTo>
                  <a:cubicBezTo>
                    <a:pt x="1028" y="6905"/>
                    <a:pt x="2359" y="7510"/>
                    <a:pt x="3025" y="7933"/>
                  </a:cubicBezTo>
                  <a:cubicBezTo>
                    <a:pt x="3192" y="8016"/>
                    <a:pt x="3352" y="8050"/>
                    <a:pt x="3502" y="8050"/>
                  </a:cubicBezTo>
                  <a:cubicBezTo>
                    <a:pt x="3787" y="8050"/>
                    <a:pt x="4036" y="7931"/>
                    <a:pt x="4234" y="7812"/>
                  </a:cubicBezTo>
                  <a:lnTo>
                    <a:pt x="6714" y="6481"/>
                  </a:lnTo>
                  <a:cubicBezTo>
                    <a:pt x="7259" y="6239"/>
                    <a:pt x="7198" y="6118"/>
                    <a:pt x="7138" y="5634"/>
                  </a:cubicBezTo>
                  <a:cubicBezTo>
                    <a:pt x="7138" y="5211"/>
                    <a:pt x="7198" y="2549"/>
                    <a:pt x="7138" y="2186"/>
                  </a:cubicBezTo>
                  <a:cubicBezTo>
                    <a:pt x="7138" y="1824"/>
                    <a:pt x="7138" y="1763"/>
                    <a:pt x="6896" y="1642"/>
                  </a:cubicBezTo>
                  <a:cubicBezTo>
                    <a:pt x="6654" y="1461"/>
                    <a:pt x="4900" y="735"/>
                    <a:pt x="4295" y="311"/>
                  </a:cubicBezTo>
                  <a:cubicBezTo>
                    <a:pt x="4006" y="80"/>
                    <a:pt x="3786" y="1"/>
                    <a:pt x="3602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8"/>
            <p:cNvSpPr/>
            <p:nvPr/>
          </p:nvSpPr>
          <p:spPr>
            <a:xfrm>
              <a:off x="356075" y="2737075"/>
              <a:ext cx="179975" cy="199425"/>
            </a:xfrm>
            <a:custGeom>
              <a:avLst/>
              <a:gdLst/>
              <a:ahLst/>
              <a:cxnLst/>
              <a:rect l="l" t="t" r="r" b="b"/>
              <a:pathLst>
                <a:path w="7199" h="7977" extrusionOk="0">
                  <a:moveTo>
                    <a:pt x="3602" y="0"/>
                  </a:moveTo>
                  <a:cubicBezTo>
                    <a:pt x="3401" y="0"/>
                    <a:pt x="3243" y="93"/>
                    <a:pt x="3085" y="220"/>
                  </a:cubicBezTo>
                  <a:cubicBezTo>
                    <a:pt x="2783" y="401"/>
                    <a:pt x="1089" y="1309"/>
                    <a:pt x="484" y="1672"/>
                  </a:cubicBezTo>
                  <a:cubicBezTo>
                    <a:pt x="61" y="1853"/>
                    <a:pt x="0" y="2216"/>
                    <a:pt x="0" y="2821"/>
                  </a:cubicBezTo>
                  <a:cubicBezTo>
                    <a:pt x="0" y="2821"/>
                    <a:pt x="0" y="4757"/>
                    <a:pt x="0" y="5724"/>
                  </a:cubicBezTo>
                  <a:cubicBezTo>
                    <a:pt x="0" y="6390"/>
                    <a:pt x="363" y="6390"/>
                    <a:pt x="726" y="6632"/>
                  </a:cubicBezTo>
                  <a:cubicBezTo>
                    <a:pt x="1028" y="6874"/>
                    <a:pt x="2359" y="7479"/>
                    <a:pt x="3025" y="7841"/>
                  </a:cubicBezTo>
                  <a:cubicBezTo>
                    <a:pt x="3218" y="7938"/>
                    <a:pt x="3402" y="7977"/>
                    <a:pt x="3572" y="7977"/>
                  </a:cubicBezTo>
                  <a:cubicBezTo>
                    <a:pt x="3828" y="7977"/>
                    <a:pt x="4053" y="7890"/>
                    <a:pt x="4234" y="7781"/>
                  </a:cubicBezTo>
                  <a:lnTo>
                    <a:pt x="6714" y="6450"/>
                  </a:lnTo>
                  <a:cubicBezTo>
                    <a:pt x="7198" y="6208"/>
                    <a:pt x="7198" y="6027"/>
                    <a:pt x="7138" y="5603"/>
                  </a:cubicBezTo>
                  <a:cubicBezTo>
                    <a:pt x="7077" y="5119"/>
                    <a:pt x="7198" y="2518"/>
                    <a:pt x="7138" y="2155"/>
                  </a:cubicBezTo>
                  <a:cubicBezTo>
                    <a:pt x="7077" y="1793"/>
                    <a:pt x="7138" y="1732"/>
                    <a:pt x="6896" y="1611"/>
                  </a:cubicBezTo>
                  <a:cubicBezTo>
                    <a:pt x="6654" y="1490"/>
                    <a:pt x="4900" y="704"/>
                    <a:pt x="4295" y="280"/>
                  </a:cubicBezTo>
                  <a:cubicBezTo>
                    <a:pt x="4006" y="78"/>
                    <a:pt x="3786" y="0"/>
                    <a:pt x="3602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8"/>
            <p:cNvSpPr/>
            <p:nvPr/>
          </p:nvSpPr>
          <p:spPr>
            <a:xfrm>
              <a:off x="357575" y="2737825"/>
              <a:ext cx="178475" cy="198225"/>
            </a:xfrm>
            <a:custGeom>
              <a:avLst/>
              <a:gdLst/>
              <a:ahLst/>
              <a:cxnLst/>
              <a:rect l="l" t="t" r="r" b="b"/>
              <a:pathLst>
                <a:path w="7139" h="7929" extrusionOk="0">
                  <a:moveTo>
                    <a:pt x="3542" y="0"/>
                  </a:moveTo>
                  <a:cubicBezTo>
                    <a:pt x="3341" y="0"/>
                    <a:pt x="3183" y="95"/>
                    <a:pt x="3025" y="190"/>
                  </a:cubicBezTo>
                  <a:cubicBezTo>
                    <a:pt x="2723" y="371"/>
                    <a:pt x="1089" y="1279"/>
                    <a:pt x="424" y="1642"/>
                  </a:cubicBezTo>
                  <a:cubicBezTo>
                    <a:pt x="1" y="1884"/>
                    <a:pt x="1" y="2186"/>
                    <a:pt x="1" y="2791"/>
                  </a:cubicBezTo>
                  <a:cubicBezTo>
                    <a:pt x="1" y="2791"/>
                    <a:pt x="1" y="4727"/>
                    <a:pt x="1" y="5694"/>
                  </a:cubicBezTo>
                  <a:cubicBezTo>
                    <a:pt x="1" y="6299"/>
                    <a:pt x="364" y="6360"/>
                    <a:pt x="666" y="6602"/>
                  </a:cubicBezTo>
                  <a:cubicBezTo>
                    <a:pt x="968" y="6783"/>
                    <a:pt x="2299" y="7449"/>
                    <a:pt x="2965" y="7811"/>
                  </a:cubicBezTo>
                  <a:cubicBezTo>
                    <a:pt x="3132" y="7895"/>
                    <a:pt x="3292" y="7928"/>
                    <a:pt x="3442" y="7928"/>
                  </a:cubicBezTo>
                  <a:cubicBezTo>
                    <a:pt x="3727" y="7928"/>
                    <a:pt x="3976" y="7809"/>
                    <a:pt x="4174" y="7690"/>
                  </a:cubicBezTo>
                  <a:lnTo>
                    <a:pt x="6654" y="6420"/>
                  </a:lnTo>
                  <a:cubicBezTo>
                    <a:pt x="7138" y="6118"/>
                    <a:pt x="7078" y="5997"/>
                    <a:pt x="7078" y="5573"/>
                  </a:cubicBezTo>
                  <a:cubicBezTo>
                    <a:pt x="7017" y="5089"/>
                    <a:pt x="7078" y="2549"/>
                    <a:pt x="7078" y="2125"/>
                  </a:cubicBezTo>
                  <a:cubicBezTo>
                    <a:pt x="7017" y="1763"/>
                    <a:pt x="7017" y="1702"/>
                    <a:pt x="6775" y="1581"/>
                  </a:cubicBezTo>
                  <a:cubicBezTo>
                    <a:pt x="6594" y="1460"/>
                    <a:pt x="4840" y="734"/>
                    <a:pt x="4235" y="311"/>
                  </a:cubicBezTo>
                  <a:cubicBezTo>
                    <a:pt x="3946" y="80"/>
                    <a:pt x="3726" y="0"/>
                    <a:pt x="3542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8"/>
            <p:cNvSpPr/>
            <p:nvPr/>
          </p:nvSpPr>
          <p:spPr>
            <a:xfrm>
              <a:off x="315225" y="2681125"/>
              <a:ext cx="261650" cy="311475"/>
            </a:xfrm>
            <a:custGeom>
              <a:avLst/>
              <a:gdLst/>
              <a:ahLst/>
              <a:cxnLst/>
              <a:rect l="l" t="t" r="r" b="b"/>
              <a:pathLst>
                <a:path w="10466" h="12459" extrusionOk="0">
                  <a:moveTo>
                    <a:pt x="5161" y="0"/>
                  </a:moveTo>
                  <a:cubicBezTo>
                    <a:pt x="4884" y="0"/>
                    <a:pt x="4667" y="124"/>
                    <a:pt x="4417" y="280"/>
                  </a:cubicBezTo>
                  <a:cubicBezTo>
                    <a:pt x="3933" y="522"/>
                    <a:pt x="1574" y="1853"/>
                    <a:pt x="666" y="2397"/>
                  </a:cubicBezTo>
                  <a:cubicBezTo>
                    <a:pt x="61" y="2700"/>
                    <a:pt x="1" y="3184"/>
                    <a:pt x="1" y="4091"/>
                  </a:cubicBezTo>
                  <a:cubicBezTo>
                    <a:pt x="1" y="4091"/>
                    <a:pt x="1" y="7781"/>
                    <a:pt x="1" y="9172"/>
                  </a:cubicBezTo>
                  <a:cubicBezTo>
                    <a:pt x="1" y="10140"/>
                    <a:pt x="545" y="10140"/>
                    <a:pt x="969" y="10503"/>
                  </a:cubicBezTo>
                  <a:cubicBezTo>
                    <a:pt x="1453" y="10805"/>
                    <a:pt x="3388" y="11713"/>
                    <a:pt x="4356" y="12257"/>
                  </a:cubicBezTo>
                  <a:cubicBezTo>
                    <a:pt x="4642" y="12400"/>
                    <a:pt x="4899" y="12458"/>
                    <a:pt x="5136" y="12458"/>
                  </a:cubicBezTo>
                  <a:cubicBezTo>
                    <a:pt x="5501" y="12458"/>
                    <a:pt x="5817" y="12319"/>
                    <a:pt x="6110" y="12136"/>
                  </a:cubicBezTo>
                  <a:lnTo>
                    <a:pt x="9740" y="10261"/>
                  </a:lnTo>
                  <a:cubicBezTo>
                    <a:pt x="10466" y="9898"/>
                    <a:pt x="10405" y="9656"/>
                    <a:pt x="10345" y="8991"/>
                  </a:cubicBezTo>
                  <a:cubicBezTo>
                    <a:pt x="10284" y="8325"/>
                    <a:pt x="10405" y="3668"/>
                    <a:pt x="10345" y="3123"/>
                  </a:cubicBezTo>
                  <a:cubicBezTo>
                    <a:pt x="10284" y="2579"/>
                    <a:pt x="10345" y="2518"/>
                    <a:pt x="9982" y="2337"/>
                  </a:cubicBezTo>
                  <a:cubicBezTo>
                    <a:pt x="9619" y="2095"/>
                    <a:pt x="7078" y="1067"/>
                    <a:pt x="6171" y="401"/>
                  </a:cubicBezTo>
                  <a:cubicBezTo>
                    <a:pt x="5732" y="109"/>
                    <a:pt x="5421" y="0"/>
                    <a:pt x="5161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8"/>
            <p:cNvSpPr/>
            <p:nvPr/>
          </p:nvSpPr>
          <p:spPr>
            <a:xfrm>
              <a:off x="363625" y="2801475"/>
              <a:ext cx="155775" cy="133150"/>
            </a:xfrm>
            <a:custGeom>
              <a:avLst/>
              <a:gdLst/>
              <a:ahLst/>
              <a:cxnLst/>
              <a:rect l="l" t="t" r="r" b="b"/>
              <a:pathLst>
                <a:path w="6231" h="5326" extrusionOk="0">
                  <a:moveTo>
                    <a:pt x="3211" y="1"/>
                  </a:moveTo>
                  <a:cubicBezTo>
                    <a:pt x="3170" y="1"/>
                    <a:pt x="3128" y="1"/>
                    <a:pt x="3086" y="3"/>
                  </a:cubicBezTo>
                  <a:cubicBezTo>
                    <a:pt x="1392" y="3"/>
                    <a:pt x="1" y="1213"/>
                    <a:pt x="1" y="2664"/>
                  </a:cubicBezTo>
                  <a:cubicBezTo>
                    <a:pt x="1" y="4116"/>
                    <a:pt x="1392" y="5326"/>
                    <a:pt x="3086" y="5326"/>
                  </a:cubicBezTo>
                  <a:cubicBezTo>
                    <a:pt x="4840" y="5326"/>
                    <a:pt x="6231" y="4116"/>
                    <a:pt x="6231" y="2604"/>
                  </a:cubicBezTo>
                  <a:cubicBezTo>
                    <a:pt x="6231" y="1187"/>
                    <a:pt x="4906" y="1"/>
                    <a:pt x="3211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28"/>
            <p:cNvSpPr/>
            <p:nvPr/>
          </p:nvSpPr>
          <p:spPr>
            <a:xfrm>
              <a:off x="835450" y="2671675"/>
              <a:ext cx="278275" cy="358300"/>
            </a:xfrm>
            <a:custGeom>
              <a:avLst/>
              <a:gdLst/>
              <a:ahLst/>
              <a:cxnLst/>
              <a:rect l="l" t="t" r="r" b="b"/>
              <a:pathLst>
                <a:path w="11131" h="14332" extrusionOk="0">
                  <a:moveTo>
                    <a:pt x="5500" y="0"/>
                  </a:moveTo>
                  <a:cubicBezTo>
                    <a:pt x="5200" y="0"/>
                    <a:pt x="4967" y="140"/>
                    <a:pt x="4718" y="295"/>
                  </a:cubicBezTo>
                  <a:cubicBezTo>
                    <a:pt x="4234" y="658"/>
                    <a:pt x="1633" y="2110"/>
                    <a:pt x="666" y="2715"/>
                  </a:cubicBezTo>
                  <a:cubicBezTo>
                    <a:pt x="61" y="3078"/>
                    <a:pt x="0" y="3622"/>
                    <a:pt x="0" y="4590"/>
                  </a:cubicBezTo>
                  <a:cubicBezTo>
                    <a:pt x="0" y="4590"/>
                    <a:pt x="0" y="9006"/>
                    <a:pt x="0" y="10639"/>
                  </a:cubicBezTo>
                  <a:cubicBezTo>
                    <a:pt x="0" y="11667"/>
                    <a:pt x="545" y="11728"/>
                    <a:pt x="1028" y="12091"/>
                  </a:cubicBezTo>
                  <a:cubicBezTo>
                    <a:pt x="1573" y="12454"/>
                    <a:pt x="3569" y="13482"/>
                    <a:pt x="4658" y="14087"/>
                  </a:cubicBezTo>
                  <a:cubicBezTo>
                    <a:pt x="4954" y="14260"/>
                    <a:pt x="5230" y="14332"/>
                    <a:pt x="5491" y="14332"/>
                  </a:cubicBezTo>
                  <a:cubicBezTo>
                    <a:pt x="5868" y="14332"/>
                    <a:pt x="6211" y="14181"/>
                    <a:pt x="6533" y="13966"/>
                  </a:cubicBezTo>
                  <a:lnTo>
                    <a:pt x="10404" y="11849"/>
                  </a:lnTo>
                  <a:cubicBezTo>
                    <a:pt x="11130" y="11425"/>
                    <a:pt x="11070" y="11183"/>
                    <a:pt x="11009" y="10397"/>
                  </a:cubicBezTo>
                  <a:cubicBezTo>
                    <a:pt x="10949" y="9671"/>
                    <a:pt x="11070" y="4167"/>
                    <a:pt x="11009" y="3562"/>
                  </a:cubicBezTo>
                  <a:cubicBezTo>
                    <a:pt x="10949" y="2957"/>
                    <a:pt x="11009" y="2836"/>
                    <a:pt x="10646" y="2654"/>
                  </a:cubicBezTo>
                  <a:cubicBezTo>
                    <a:pt x="10283" y="2412"/>
                    <a:pt x="7561" y="1203"/>
                    <a:pt x="6593" y="477"/>
                  </a:cubicBezTo>
                  <a:cubicBezTo>
                    <a:pt x="6124" y="124"/>
                    <a:pt x="5782" y="0"/>
                    <a:pt x="5500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8"/>
            <p:cNvSpPr/>
            <p:nvPr/>
          </p:nvSpPr>
          <p:spPr>
            <a:xfrm>
              <a:off x="835450" y="2672350"/>
              <a:ext cx="278275" cy="357200"/>
            </a:xfrm>
            <a:custGeom>
              <a:avLst/>
              <a:gdLst/>
              <a:ahLst/>
              <a:cxnLst/>
              <a:rect l="l" t="t" r="r" b="b"/>
              <a:pathLst>
                <a:path w="11131" h="14288" extrusionOk="0">
                  <a:moveTo>
                    <a:pt x="5549" y="1"/>
                  </a:moveTo>
                  <a:cubicBezTo>
                    <a:pt x="5225" y="1"/>
                    <a:pt x="4981" y="165"/>
                    <a:pt x="4718" y="329"/>
                  </a:cubicBezTo>
                  <a:cubicBezTo>
                    <a:pt x="4234" y="631"/>
                    <a:pt x="1694" y="2083"/>
                    <a:pt x="666" y="2688"/>
                  </a:cubicBezTo>
                  <a:cubicBezTo>
                    <a:pt x="61" y="3051"/>
                    <a:pt x="0" y="3595"/>
                    <a:pt x="0" y="4563"/>
                  </a:cubicBezTo>
                  <a:cubicBezTo>
                    <a:pt x="0" y="4563"/>
                    <a:pt x="0" y="8979"/>
                    <a:pt x="0" y="10551"/>
                  </a:cubicBezTo>
                  <a:cubicBezTo>
                    <a:pt x="0" y="11580"/>
                    <a:pt x="545" y="11640"/>
                    <a:pt x="1089" y="12003"/>
                  </a:cubicBezTo>
                  <a:cubicBezTo>
                    <a:pt x="1573" y="12427"/>
                    <a:pt x="3569" y="13455"/>
                    <a:pt x="4658" y="14060"/>
                  </a:cubicBezTo>
                  <a:cubicBezTo>
                    <a:pt x="4938" y="14223"/>
                    <a:pt x="5200" y="14287"/>
                    <a:pt x="5447" y="14287"/>
                  </a:cubicBezTo>
                  <a:cubicBezTo>
                    <a:pt x="5841" y="14287"/>
                    <a:pt x="6199" y="14125"/>
                    <a:pt x="6533" y="13939"/>
                  </a:cubicBezTo>
                  <a:lnTo>
                    <a:pt x="10344" y="11822"/>
                  </a:lnTo>
                  <a:cubicBezTo>
                    <a:pt x="11130" y="11338"/>
                    <a:pt x="11070" y="11096"/>
                    <a:pt x="11009" y="10370"/>
                  </a:cubicBezTo>
                  <a:cubicBezTo>
                    <a:pt x="10949" y="9644"/>
                    <a:pt x="11070" y="4140"/>
                    <a:pt x="11009" y="3535"/>
                  </a:cubicBezTo>
                  <a:cubicBezTo>
                    <a:pt x="10949" y="2930"/>
                    <a:pt x="11009" y="2869"/>
                    <a:pt x="10586" y="2627"/>
                  </a:cubicBezTo>
                  <a:cubicBezTo>
                    <a:pt x="10223" y="2385"/>
                    <a:pt x="7501" y="1176"/>
                    <a:pt x="6593" y="450"/>
                  </a:cubicBezTo>
                  <a:cubicBezTo>
                    <a:pt x="6151" y="118"/>
                    <a:pt x="5822" y="1"/>
                    <a:pt x="5549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8"/>
            <p:cNvSpPr/>
            <p:nvPr/>
          </p:nvSpPr>
          <p:spPr>
            <a:xfrm>
              <a:off x="835450" y="2673175"/>
              <a:ext cx="278275" cy="355400"/>
            </a:xfrm>
            <a:custGeom>
              <a:avLst/>
              <a:gdLst/>
              <a:ahLst/>
              <a:cxnLst/>
              <a:rect l="l" t="t" r="r" b="b"/>
              <a:pathLst>
                <a:path w="11131" h="14216" extrusionOk="0">
                  <a:moveTo>
                    <a:pt x="5522" y="1"/>
                  </a:moveTo>
                  <a:cubicBezTo>
                    <a:pt x="5230" y="1"/>
                    <a:pt x="4998" y="140"/>
                    <a:pt x="4718" y="296"/>
                  </a:cubicBezTo>
                  <a:cubicBezTo>
                    <a:pt x="4234" y="598"/>
                    <a:pt x="1694" y="2110"/>
                    <a:pt x="726" y="2655"/>
                  </a:cubicBezTo>
                  <a:cubicBezTo>
                    <a:pt x="61" y="3078"/>
                    <a:pt x="0" y="3623"/>
                    <a:pt x="0" y="4591"/>
                  </a:cubicBezTo>
                  <a:cubicBezTo>
                    <a:pt x="0" y="4591"/>
                    <a:pt x="0" y="8946"/>
                    <a:pt x="0" y="10518"/>
                  </a:cubicBezTo>
                  <a:cubicBezTo>
                    <a:pt x="0" y="11547"/>
                    <a:pt x="605" y="11607"/>
                    <a:pt x="1089" y="11970"/>
                  </a:cubicBezTo>
                  <a:cubicBezTo>
                    <a:pt x="1573" y="12333"/>
                    <a:pt x="3569" y="13361"/>
                    <a:pt x="4658" y="13966"/>
                  </a:cubicBezTo>
                  <a:cubicBezTo>
                    <a:pt x="4963" y="14144"/>
                    <a:pt x="5247" y="14216"/>
                    <a:pt x="5514" y="14216"/>
                  </a:cubicBezTo>
                  <a:cubicBezTo>
                    <a:pt x="5882" y="14216"/>
                    <a:pt x="6218" y="14081"/>
                    <a:pt x="6533" y="13906"/>
                  </a:cubicBezTo>
                  <a:lnTo>
                    <a:pt x="10344" y="11728"/>
                  </a:lnTo>
                  <a:cubicBezTo>
                    <a:pt x="11130" y="11305"/>
                    <a:pt x="11070" y="11063"/>
                    <a:pt x="11009" y="10337"/>
                  </a:cubicBezTo>
                  <a:cubicBezTo>
                    <a:pt x="10949" y="9611"/>
                    <a:pt x="11070" y="4167"/>
                    <a:pt x="11009" y="3502"/>
                  </a:cubicBezTo>
                  <a:cubicBezTo>
                    <a:pt x="10949" y="2897"/>
                    <a:pt x="10949" y="2836"/>
                    <a:pt x="10586" y="2594"/>
                  </a:cubicBezTo>
                  <a:cubicBezTo>
                    <a:pt x="10223" y="2352"/>
                    <a:pt x="7501" y="1203"/>
                    <a:pt x="6593" y="477"/>
                  </a:cubicBezTo>
                  <a:cubicBezTo>
                    <a:pt x="6124" y="125"/>
                    <a:pt x="5796" y="1"/>
                    <a:pt x="5522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8"/>
            <p:cNvSpPr/>
            <p:nvPr/>
          </p:nvSpPr>
          <p:spPr>
            <a:xfrm>
              <a:off x="836950" y="2673875"/>
              <a:ext cx="275250" cy="354150"/>
            </a:xfrm>
            <a:custGeom>
              <a:avLst/>
              <a:gdLst/>
              <a:ahLst/>
              <a:cxnLst/>
              <a:rect l="l" t="t" r="r" b="b"/>
              <a:pathLst>
                <a:path w="11010" h="14166" extrusionOk="0">
                  <a:moveTo>
                    <a:pt x="5500" y="0"/>
                  </a:moveTo>
                  <a:cubicBezTo>
                    <a:pt x="5195" y="0"/>
                    <a:pt x="4954" y="164"/>
                    <a:pt x="4658" y="328"/>
                  </a:cubicBezTo>
                  <a:cubicBezTo>
                    <a:pt x="4174" y="631"/>
                    <a:pt x="1634" y="2082"/>
                    <a:pt x="666" y="2687"/>
                  </a:cubicBezTo>
                  <a:cubicBezTo>
                    <a:pt x="61" y="3050"/>
                    <a:pt x="1" y="3595"/>
                    <a:pt x="1" y="4563"/>
                  </a:cubicBezTo>
                  <a:lnTo>
                    <a:pt x="1" y="10490"/>
                  </a:lnTo>
                  <a:cubicBezTo>
                    <a:pt x="1" y="11519"/>
                    <a:pt x="545" y="11579"/>
                    <a:pt x="1029" y="11942"/>
                  </a:cubicBezTo>
                  <a:cubicBezTo>
                    <a:pt x="1513" y="12305"/>
                    <a:pt x="3509" y="13333"/>
                    <a:pt x="4598" y="13938"/>
                  </a:cubicBezTo>
                  <a:cubicBezTo>
                    <a:pt x="4878" y="14102"/>
                    <a:pt x="5140" y="14166"/>
                    <a:pt x="5384" y="14166"/>
                  </a:cubicBezTo>
                  <a:cubicBezTo>
                    <a:pt x="5772" y="14166"/>
                    <a:pt x="6115" y="14003"/>
                    <a:pt x="6412" y="13817"/>
                  </a:cubicBezTo>
                  <a:lnTo>
                    <a:pt x="10284" y="11700"/>
                  </a:lnTo>
                  <a:cubicBezTo>
                    <a:pt x="11010" y="11277"/>
                    <a:pt x="10949" y="11035"/>
                    <a:pt x="10889" y="10248"/>
                  </a:cubicBezTo>
                  <a:cubicBezTo>
                    <a:pt x="10828" y="9523"/>
                    <a:pt x="10949" y="4139"/>
                    <a:pt x="10889" y="3534"/>
                  </a:cubicBezTo>
                  <a:cubicBezTo>
                    <a:pt x="10828" y="2929"/>
                    <a:pt x="10889" y="2808"/>
                    <a:pt x="10526" y="2627"/>
                  </a:cubicBezTo>
                  <a:cubicBezTo>
                    <a:pt x="10163" y="2385"/>
                    <a:pt x="7441" y="1175"/>
                    <a:pt x="6473" y="449"/>
                  </a:cubicBezTo>
                  <a:cubicBezTo>
                    <a:pt x="6058" y="117"/>
                    <a:pt x="5756" y="0"/>
                    <a:pt x="5500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8"/>
            <p:cNvSpPr/>
            <p:nvPr/>
          </p:nvSpPr>
          <p:spPr>
            <a:xfrm>
              <a:off x="836950" y="2674700"/>
              <a:ext cx="275250" cy="352375"/>
            </a:xfrm>
            <a:custGeom>
              <a:avLst/>
              <a:gdLst/>
              <a:ahLst/>
              <a:cxnLst/>
              <a:rect l="l" t="t" r="r" b="b"/>
              <a:pathLst>
                <a:path w="11010" h="14095" extrusionOk="0">
                  <a:moveTo>
                    <a:pt x="5453" y="0"/>
                  </a:moveTo>
                  <a:cubicBezTo>
                    <a:pt x="5170" y="0"/>
                    <a:pt x="4938" y="140"/>
                    <a:pt x="4658" y="295"/>
                  </a:cubicBezTo>
                  <a:cubicBezTo>
                    <a:pt x="4174" y="598"/>
                    <a:pt x="1634" y="2110"/>
                    <a:pt x="666" y="2654"/>
                  </a:cubicBezTo>
                  <a:cubicBezTo>
                    <a:pt x="61" y="3017"/>
                    <a:pt x="1" y="3562"/>
                    <a:pt x="1" y="4530"/>
                  </a:cubicBezTo>
                  <a:cubicBezTo>
                    <a:pt x="1" y="4530"/>
                    <a:pt x="1" y="8885"/>
                    <a:pt x="1" y="10457"/>
                  </a:cubicBezTo>
                  <a:cubicBezTo>
                    <a:pt x="1" y="11425"/>
                    <a:pt x="545" y="11486"/>
                    <a:pt x="1029" y="11849"/>
                  </a:cubicBezTo>
                  <a:cubicBezTo>
                    <a:pt x="1573" y="12212"/>
                    <a:pt x="3569" y="13240"/>
                    <a:pt x="4598" y="13845"/>
                  </a:cubicBezTo>
                  <a:cubicBezTo>
                    <a:pt x="4903" y="14023"/>
                    <a:pt x="5187" y="14094"/>
                    <a:pt x="5450" y="14094"/>
                  </a:cubicBezTo>
                  <a:cubicBezTo>
                    <a:pt x="5811" y="14094"/>
                    <a:pt x="6132" y="13959"/>
                    <a:pt x="6412" y="13784"/>
                  </a:cubicBezTo>
                  <a:lnTo>
                    <a:pt x="10223" y="11607"/>
                  </a:lnTo>
                  <a:cubicBezTo>
                    <a:pt x="11010" y="11183"/>
                    <a:pt x="10949" y="10941"/>
                    <a:pt x="10889" y="10215"/>
                  </a:cubicBezTo>
                  <a:cubicBezTo>
                    <a:pt x="10828" y="9490"/>
                    <a:pt x="10949" y="4106"/>
                    <a:pt x="10889" y="3501"/>
                  </a:cubicBezTo>
                  <a:cubicBezTo>
                    <a:pt x="10828" y="2896"/>
                    <a:pt x="10828" y="2836"/>
                    <a:pt x="10526" y="2594"/>
                  </a:cubicBezTo>
                  <a:cubicBezTo>
                    <a:pt x="10163" y="2352"/>
                    <a:pt x="7441" y="1203"/>
                    <a:pt x="6473" y="477"/>
                  </a:cubicBezTo>
                  <a:cubicBezTo>
                    <a:pt x="6032" y="124"/>
                    <a:pt x="5720" y="0"/>
                    <a:pt x="5453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28"/>
            <p:cNvSpPr/>
            <p:nvPr/>
          </p:nvSpPr>
          <p:spPr>
            <a:xfrm>
              <a:off x="836950" y="2675975"/>
              <a:ext cx="275250" cy="350550"/>
            </a:xfrm>
            <a:custGeom>
              <a:avLst/>
              <a:gdLst/>
              <a:ahLst/>
              <a:cxnLst/>
              <a:rect l="l" t="t" r="r" b="b"/>
              <a:pathLst>
                <a:path w="11010" h="14022" extrusionOk="0">
                  <a:moveTo>
                    <a:pt x="5480" y="1"/>
                  </a:moveTo>
                  <a:cubicBezTo>
                    <a:pt x="5185" y="1"/>
                    <a:pt x="4947" y="144"/>
                    <a:pt x="4658" y="305"/>
                  </a:cubicBezTo>
                  <a:cubicBezTo>
                    <a:pt x="4174" y="607"/>
                    <a:pt x="1694" y="2059"/>
                    <a:pt x="727" y="2664"/>
                  </a:cubicBezTo>
                  <a:cubicBezTo>
                    <a:pt x="61" y="3027"/>
                    <a:pt x="1" y="3571"/>
                    <a:pt x="1" y="4479"/>
                  </a:cubicBezTo>
                  <a:lnTo>
                    <a:pt x="1" y="10346"/>
                  </a:lnTo>
                  <a:cubicBezTo>
                    <a:pt x="1" y="11374"/>
                    <a:pt x="545" y="11435"/>
                    <a:pt x="1089" y="11798"/>
                  </a:cubicBezTo>
                  <a:cubicBezTo>
                    <a:pt x="1573" y="12161"/>
                    <a:pt x="3569" y="13189"/>
                    <a:pt x="4598" y="13794"/>
                  </a:cubicBezTo>
                  <a:cubicBezTo>
                    <a:pt x="4878" y="13957"/>
                    <a:pt x="5140" y="14021"/>
                    <a:pt x="5384" y="14021"/>
                  </a:cubicBezTo>
                  <a:cubicBezTo>
                    <a:pt x="5772" y="14021"/>
                    <a:pt x="6115" y="13859"/>
                    <a:pt x="6412" y="13673"/>
                  </a:cubicBezTo>
                  <a:lnTo>
                    <a:pt x="10223" y="11556"/>
                  </a:lnTo>
                  <a:cubicBezTo>
                    <a:pt x="11010" y="11132"/>
                    <a:pt x="10949" y="10890"/>
                    <a:pt x="10889" y="10164"/>
                  </a:cubicBezTo>
                  <a:cubicBezTo>
                    <a:pt x="10768" y="9439"/>
                    <a:pt x="10949" y="4055"/>
                    <a:pt x="10889" y="3450"/>
                  </a:cubicBezTo>
                  <a:cubicBezTo>
                    <a:pt x="10768" y="2845"/>
                    <a:pt x="10828" y="2785"/>
                    <a:pt x="10465" y="2543"/>
                  </a:cubicBezTo>
                  <a:cubicBezTo>
                    <a:pt x="10102" y="2361"/>
                    <a:pt x="7441" y="1152"/>
                    <a:pt x="6473" y="426"/>
                  </a:cubicBezTo>
                  <a:cubicBezTo>
                    <a:pt x="6047" y="113"/>
                    <a:pt x="5741" y="1"/>
                    <a:pt x="5480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8"/>
            <p:cNvSpPr/>
            <p:nvPr/>
          </p:nvSpPr>
          <p:spPr>
            <a:xfrm>
              <a:off x="838475" y="2676200"/>
              <a:ext cx="272225" cy="349350"/>
            </a:xfrm>
            <a:custGeom>
              <a:avLst/>
              <a:gdLst/>
              <a:ahLst/>
              <a:cxnLst/>
              <a:rect l="l" t="t" r="r" b="b"/>
              <a:pathLst>
                <a:path w="10889" h="13974" extrusionOk="0">
                  <a:moveTo>
                    <a:pt x="5392" y="1"/>
                  </a:moveTo>
                  <a:cubicBezTo>
                    <a:pt x="5109" y="1"/>
                    <a:pt x="4877" y="140"/>
                    <a:pt x="4597" y="296"/>
                  </a:cubicBezTo>
                  <a:cubicBezTo>
                    <a:pt x="4113" y="598"/>
                    <a:pt x="1633" y="2050"/>
                    <a:pt x="666" y="2655"/>
                  </a:cubicBezTo>
                  <a:cubicBezTo>
                    <a:pt x="61" y="3018"/>
                    <a:pt x="0" y="3562"/>
                    <a:pt x="0" y="4530"/>
                  </a:cubicBezTo>
                  <a:cubicBezTo>
                    <a:pt x="0" y="4530"/>
                    <a:pt x="0" y="8764"/>
                    <a:pt x="0" y="10337"/>
                  </a:cubicBezTo>
                  <a:cubicBezTo>
                    <a:pt x="0" y="11365"/>
                    <a:pt x="545" y="11426"/>
                    <a:pt x="1028" y="11789"/>
                  </a:cubicBezTo>
                  <a:cubicBezTo>
                    <a:pt x="1512" y="12152"/>
                    <a:pt x="3508" y="13180"/>
                    <a:pt x="4537" y="13724"/>
                  </a:cubicBezTo>
                  <a:cubicBezTo>
                    <a:pt x="4842" y="13902"/>
                    <a:pt x="5126" y="13974"/>
                    <a:pt x="5389" y="13974"/>
                  </a:cubicBezTo>
                  <a:cubicBezTo>
                    <a:pt x="5750" y="13974"/>
                    <a:pt x="6071" y="13839"/>
                    <a:pt x="6351" y="13664"/>
                  </a:cubicBezTo>
                  <a:lnTo>
                    <a:pt x="10162" y="11547"/>
                  </a:lnTo>
                  <a:cubicBezTo>
                    <a:pt x="10888" y="11123"/>
                    <a:pt x="10828" y="10881"/>
                    <a:pt x="10767" y="10155"/>
                  </a:cubicBezTo>
                  <a:cubicBezTo>
                    <a:pt x="10707" y="9430"/>
                    <a:pt x="10828" y="4107"/>
                    <a:pt x="10767" y="3502"/>
                  </a:cubicBezTo>
                  <a:cubicBezTo>
                    <a:pt x="10707" y="2897"/>
                    <a:pt x="10767" y="2776"/>
                    <a:pt x="10404" y="2594"/>
                  </a:cubicBezTo>
                  <a:cubicBezTo>
                    <a:pt x="10041" y="2352"/>
                    <a:pt x="7380" y="1143"/>
                    <a:pt x="6412" y="477"/>
                  </a:cubicBezTo>
                  <a:cubicBezTo>
                    <a:pt x="5971" y="125"/>
                    <a:pt x="5659" y="1"/>
                    <a:pt x="5392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8"/>
            <p:cNvSpPr/>
            <p:nvPr/>
          </p:nvSpPr>
          <p:spPr>
            <a:xfrm>
              <a:off x="838475" y="2677500"/>
              <a:ext cx="272225" cy="347500"/>
            </a:xfrm>
            <a:custGeom>
              <a:avLst/>
              <a:gdLst/>
              <a:ahLst/>
              <a:cxnLst/>
              <a:rect l="l" t="t" r="r" b="b"/>
              <a:pathLst>
                <a:path w="10889" h="13900" extrusionOk="0">
                  <a:moveTo>
                    <a:pt x="5419" y="0"/>
                  </a:moveTo>
                  <a:cubicBezTo>
                    <a:pt x="5124" y="0"/>
                    <a:pt x="4886" y="144"/>
                    <a:pt x="4597" y="304"/>
                  </a:cubicBezTo>
                  <a:cubicBezTo>
                    <a:pt x="4113" y="607"/>
                    <a:pt x="1633" y="2058"/>
                    <a:pt x="666" y="2603"/>
                  </a:cubicBezTo>
                  <a:cubicBezTo>
                    <a:pt x="61" y="2966"/>
                    <a:pt x="0" y="3510"/>
                    <a:pt x="0" y="4478"/>
                  </a:cubicBezTo>
                  <a:lnTo>
                    <a:pt x="0" y="10285"/>
                  </a:lnTo>
                  <a:cubicBezTo>
                    <a:pt x="0" y="11253"/>
                    <a:pt x="545" y="11313"/>
                    <a:pt x="1028" y="11676"/>
                  </a:cubicBezTo>
                  <a:cubicBezTo>
                    <a:pt x="1512" y="12039"/>
                    <a:pt x="3508" y="13067"/>
                    <a:pt x="4537" y="13672"/>
                  </a:cubicBezTo>
                  <a:cubicBezTo>
                    <a:pt x="4817" y="13836"/>
                    <a:pt x="5079" y="13900"/>
                    <a:pt x="5323" y="13900"/>
                  </a:cubicBezTo>
                  <a:cubicBezTo>
                    <a:pt x="5711" y="13900"/>
                    <a:pt x="6054" y="13737"/>
                    <a:pt x="6351" y="13551"/>
                  </a:cubicBezTo>
                  <a:lnTo>
                    <a:pt x="10102" y="11434"/>
                  </a:lnTo>
                  <a:cubicBezTo>
                    <a:pt x="10888" y="11011"/>
                    <a:pt x="10828" y="10769"/>
                    <a:pt x="10767" y="10043"/>
                  </a:cubicBezTo>
                  <a:cubicBezTo>
                    <a:pt x="10707" y="9317"/>
                    <a:pt x="10828" y="4055"/>
                    <a:pt x="10767" y="3450"/>
                  </a:cubicBezTo>
                  <a:cubicBezTo>
                    <a:pt x="10707" y="2845"/>
                    <a:pt x="10707" y="2784"/>
                    <a:pt x="10404" y="2542"/>
                  </a:cubicBezTo>
                  <a:cubicBezTo>
                    <a:pt x="10041" y="2300"/>
                    <a:pt x="7380" y="1151"/>
                    <a:pt x="6412" y="425"/>
                  </a:cubicBezTo>
                  <a:cubicBezTo>
                    <a:pt x="5986" y="113"/>
                    <a:pt x="5680" y="0"/>
                    <a:pt x="5419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8"/>
            <p:cNvSpPr/>
            <p:nvPr/>
          </p:nvSpPr>
          <p:spPr>
            <a:xfrm>
              <a:off x="838475" y="2677725"/>
              <a:ext cx="272225" cy="346625"/>
            </a:xfrm>
            <a:custGeom>
              <a:avLst/>
              <a:gdLst/>
              <a:ahLst/>
              <a:cxnLst/>
              <a:rect l="l" t="t" r="r" b="b"/>
              <a:pathLst>
                <a:path w="10889" h="13865" extrusionOk="0">
                  <a:moveTo>
                    <a:pt x="5392" y="0"/>
                  </a:moveTo>
                  <a:cubicBezTo>
                    <a:pt x="5109" y="0"/>
                    <a:pt x="4877" y="140"/>
                    <a:pt x="4597" y="295"/>
                  </a:cubicBezTo>
                  <a:cubicBezTo>
                    <a:pt x="4113" y="598"/>
                    <a:pt x="1633" y="2049"/>
                    <a:pt x="666" y="2654"/>
                  </a:cubicBezTo>
                  <a:cubicBezTo>
                    <a:pt x="61" y="3017"/>
                    <a:pt x="0" y="3501"/>
                    <a:pt x="0" y="4469"/>
                  </a:cubicBezTo>
                  <a:cubicBezTo>
                    <a:pt x="0" y="4469"/>
                    <a:pt x="0" y="8703"/>
                    <a:pt x="0" y="10215"/>
                  </a:cubicBezTo>
                  <a:cubicBezTo>
                    <a:pt x="0" y="11244"/>
                    <a:pt x="545" y="11304"/>
                    <a:pt x="1028" y="11667"/>
                  </a:cubicBezTo>
                  <a:cubicBezTo>
                    <a:pt x="1573" y="12030"/>
                    <a:pt x="3508" y="13058"/>
                    <a:pt x="4537" y="13663"/>
                  </a:cubicBezTo>
                  <a:cubicBezTo>
                    <a:pt x="4822" y="13806"/>
                    <a:pt x="5089" y="13865"/>
                    <a:pt x="5338" y="13865"/>
                  </a:cubicBezTo>
                  <a:cubicBezTo>
                    <a:pt x="5720" y="13865"/>
                    <a:pt x="6058" y="13726"/>
                    <a:pt x="6351" y="13542"/>
                  </a:cubicBezTo>
                  <a:lnTo>
                    <a:pt x="10102" y="11425"/>
                  </a:lnTo>
                  <a:cubicBezTo>
                    <a:pt x="10888" y="11002"/>
                    <a:pt x="10828" y="10760"/>
                    <a:pt x="10707" y="10034"/>
                  </a:cubicBezTo>
                  <a:cubicBezTo>
                    <a:pt x="10646" y="9308"/>
                    <a:pt x="10828" y="4046"/>
                    <a:pt x="10707" y="3441"/>
                  </a:cubicBezTo>
                  <a:cubicBezTo>
                    <a:pt x="10646" y="2836"/>
                    <a:pt x="10707" y="2775"/>
                    <a:pt x="10344" y="2533"/>
                  </a:cubicBezTo>
                  <a:cubicBezTo>
                    <a:pt x="9981" y="2352"/>
                    <a:pt x="7380" y="1142"/>
                    <a:pt x="6412" y="477"/>
                  </a:cubicBezTo>
                  <a:cubicBezTo>
                    <a:pt x="5971" y="124"/>
                    <a:pt x="5659" y="0"/>
                    <a:pt x="5392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8"/>
            <p:cNvSpPr/>
            <p:nvPr/>
          </p:nvSpPr>
          <p:spPr>
            <a:xfrm>
              <a:off x="839975" y="2679000"/>
              <a:ext cx="269200" cy="344500"/>
            </a:xfrm>
            <a:custGeom>
              <a:avLst/>
              <a:gdLst/>
              <a:ahLst/>
              <a:cxnLst/>
              <a:rect l="l" t="t" r="r" b="b"/>
              <a:pathLst>
                <a:path w="10768" h="13780" extrusionOk="0">
                  <a:moveTo>
                    <a:pt x="5359" y="1"/>
                  </a:moveTo>
                  <a:cubicBezTo>
                    <a:pt x="5064" y="1"/>
                    <a:pt x="4826" y="144"/>
                    <a:pt x="4537" y="305"/>
                  </a:cubicBezTo>
                  <a:cubicBezTo>
                    <a:pt x="4053" y="607"/>
                    <a:pt x="1634" y="1998"/>
                    <a:pt x="666" y="2603"/>
                  </a:cubicBezTo>
                  <a:cubicBezTo>
                    <a:pt x="61" y="2966"/>
                    <a:pt x="1" y="3511"/>
                    <a:pt x="1" y="4418"/>
                  </a:cubicBezTo>
                  <a:lnTo>
                    <a:pt x="1" y="10164"/>
                  </a:lnTo>
                  <a:cubicBezTo>
                    <a:pt x="1" y="11193"/>
                    <a:pt x="545" y="11253"/>
                    <a:pt x="1029" y="11616"/>
                  </a:cubicBezTo>
                  <a:cubicBezTo>
                    <a:pt x="1513" y="11919"/>
                    <a:pt x="3448" y="12947"/>
                    <a:pt x="4477" y="13552"/>
                  </a:cubicBezTo>
                  <a:cubicBezTo>
                    <a:pt x="4757" y="13715"/>
                    <a:pt x="5019" y="13780"/>
                    <a:pt x="5263" y="13780"/>
                  </a:cubicBezTo>
                  <a:cubicBezTo>
                    <a:pt x="5651" y="13780"/>
                    <a:pt x="5994" y="13617"/>
                    <a:pt x="6291" y="13431"/>
                  </a:cubicBezTo>
                  <a:lnTo>
                    <a:pt x="10042" y="11374"/>
                  </a:lnTo>
                  <a:cubicBezTo>
                    <a:pt x="10768" y="10951"/>
                    <a:pt x="10707" y="10709"/>
                    <a:pt x="10647" y="9983"/>
                  </a:cubicBezTo>
                  <a:cubicBezTo>
                    <a:pt x="10586" y="9257"/>
                    <a:pt x="10707" y="3995"/>
                    <a:pt x="10647" y="3390"/>
                  </a:cubicBezTo>
                  <a:cubicBezTo>
                    <a:pt x="10586" y="2845"/>
                    <a:pt x="10647" y="2724"/>
                    <a:pt x="10284" y="2543"/>
                  </a:cubicBezTo>
                  <a:cubicBezTo>
                    <a:pt x="9921" y="2301"/>
                    <a:pt x="7259" y="1152"/>
                    <a:pt x="6352" y="426"/>
                  </a:cubicBezTo>
                  <a:cubicBezTo>
                    <a:pt x="5926" y="113"/>
                    <a:pt x="5620" y="1"/>
                    <a:pt x="535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8"/>
            <p:cNvSpPr/>
            <p:nvPr/>
          </p:nvSpPr>
          <p:spPr>
            <a:xfrm>
              <a:off x="839975" y="2679225"/>
              <a:ext cx="269200" cy="343625"/>
            </a:xfrm>
            <a:custGeom>
              <a:avLst/>
              <a:gdLst/>
              <a:ahLst/>
              <a:cxnLst/>
              <a:rect l="l" t="t" r="r" b="b"/>
              <a:pathLst>
                <a:path w="10768" h="13745" extrusionOk="0">
                  <a:moveTo>
                    <a:pt x="5339" y="1"/>
                  </a:moveTo>
                  <a:cubicBezTo>
                    <a:pt x="5064" y="1"/>
                    <a:pt x="4847" y="140"/>
                    <a:pt x="4598" y="296"/>
                  </a:cubicBezTo>
                  <a:cubicBezTo>
                    <a:pt x="4053" y="598"/>
                    <a:pt x="1634" y="2050"/>
                    <a:pt x="666" y="2594"/>
                  </a:cubicBezTo>
                  <a:cubicBezTo>
                    <a:pt x="61" y="2957"/>
                    <a:pt x="1" y="3502"/>
                    <a:pt x="1" y="4409"/>
                  </a:cubicBezTo>
                  <a:lnTo>
                    <a:pt x="1" y="10155"/>
                  </a:lnTo>
                  <a:cubicBezTo>
                    <a:pt x="1" y="11123"/>
                    <a:pt x="545" y="11184"/>
                    <a:pt x="1029" y="11547"/>
                  </a:cubicBezTo>
                  <a:cubicBezTo>
                    <a:pt x="1513" y="11910"/>
                    <a:pt x="3448" y="12938"/>
                    <a:pt x="4477" y="13543"/>
                  </a:cubicBezTo>
                  <a:cubicBezTo>
                    <a:pt x="4762" y="13686"/>
                    <a:pt x="5029" y="13744"/>
                    <a:pt x="5278" y="13744"/>
                  </a:cubicBezTo>
                  <a:cubicBezTo>
                    <a:pt x="5660" y="13744"/>
                    <a:pt x="5998" y="13605"/>
                    <a:pt x="6291" y="13422"/>
                  </a:cubicBezTo>
                  <a:lnTo>
                    <a:pt x="9981" y="11305"/>
                  </a:lnTo>
                  <a:cubicBezTo>
                    <a:pt x="10768" y="10881"/>
                    <a:pt x="10707" y="10700"/>
                    <a:pt x="10647" y="9974"/>
                  </a:cubicBezTo>
                  <a:cubicBezTo>
                    <a:pt x="10586" y="9248"/>
                    <a:pt x="10707" y="4046"/>
                    <a:pt x="10647" y="3441"/>
                  </a:cubicBezTo>
                  <a:cubicBezTo>
                    <a:pt x="10586" y="2836"/>
                    <a:pt x="10586" y="2776"/>
                    <a:pt x="10284" y="2534"/>
                  </a:cubicBezTo>
                  <a:cubicBezTo>
                    <a:pt x="9921" y="2292"/>
                    <a:pt x="7259" y="1143"/>
                    <a:pt x="6352" y="477"/>
                  </a:cubicBezTo>
                  <a:cubicBezTo>
                    <a:pt x="5911" y="125"/>
                    <a:pt x="5599" y="1"/>
                    <a:pt x="5339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8"/>
            <p:cNvSpPr/>
            <p:nvPr/>
          </p:nvSpPr>
          <p:spPr>
            <a:xfrm>
              <a:off x="839975" y="2680525"/>
              <a:ext cx="269200" cy="341475"/>
            </a:xfrm>
            <a:custGeom>
              <a:avLst/>
              <a:gdLst/>
              <a:ahLst/>
              <a:cxnLst/>
              <a:rect l="l" t="t" r="r" b="b"/>
              <a:pathLst>
                <a:path w="10768" h="13659" extrusionOk="0">
                  <a:moveTo>
                    <a:pt x="5365" y="0"/>
                  </a:moveTo>
                  <a:cubicBezTo>
                    <a:pt x="5077" y="0"/>
                    <a:pt x="4854" y="144"/>
                    <a:pt x="4598" y="304"/>
                  </a:cubicBezTo>
                  <a:cubicBezTo>
                    <a:pt x="4053" y="607"/>
                    <a:pt x="1634" y="1998"/>
                    <a:pt x="666" y="2603"/>
                  </a:cubicBezTo>
                  <a:cubicBezTo>
                    <a:pt x="61" y="2905"/>
                    <a:pt x="1" y="3450"/>
                    <a:pt x="1" y="4417"/>
                  </a:cubicBezTo>
                  <a:lnTo>
                    <a:pt x="1" y="10103"/>
                  </a:lnTo>
                  <a:cubicBezTo>
                    <a:pt x="1" y="11071"/>
                    <a:pt x="545" y="11132"/>
                    <a:pt x="1029" y="11495"/>
                  </a:cubicBezTo>
                  <a:cubicBezTo>
                    <a:pt x="1513" y="11858"/>
                    <a:pt x="3448" y="12825"/>
                    <a:pt x="4537" y="13430"/>
                  </a:cubicBezTo>
                  <a:cubicBezTo>
                    <a:pt x="4794" y="13594"/>
                    <a:pt x="5042" y="13658"/>
                    <a:pt x="5277" y="13658"/>
                  </a:cubicBezTo>
                  <a:cubicBezTo>
                    <a:pt x="5651" y="13658"/>
                    <a:pt x="5994" y="13495"/>
                    <a:pt x="6291" y="13309"/>
                  </a:cubicBezTo>
                  <a:lnTo>
                    <a:pt x="9981" y="11253"/>
                  </a:lnTo>
                  <a:cubicBezTo>
                    <a:pt x="10768" y="10829"/>
                    <a:pt x="10647" y="10587"/>
                    <a:pt x="10586" y="9861"/>
                  </a:cubicBezTo>
                  <a:cubicBezTo>
                    <a:pt x="10526" y="9196"/>
                    <a:pt x="10647" y="3994"/>
                    <a:pt x="10586" y="3389"/>
                  </a:cubicBezTo>
                  <a:cubicBezTo>
                    <a:pt x="10526" y="2784"/>
                    <a:pt x="10586" y="2724"/>
                    <a:pt x="10223" y="2482"/>
                  </a:cubicBezTo>
                  <a:cubicBezTo>
                    <a:pt x="9921" y="2300"/>
                    <a:pt x="7259" y="1151"/>
                    <a:pt x="6352" y="425"/>
                  </a:cubicBezTo>
                  <a:cubicBezTo>
                    <a:pt x="5926" y="113"/>
                    <a:pt x="5620" y="0"/>
                    <a:pt x="5365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8"/>
            <p:cNvSpPr/>
            <p:nvPr/>
          </p:nvSpPr>
          <p:spPr>
            <a:xfrm>
              <a:off x="841500" y="2680750"/>
              <a:ext cx="266175" cy="340575"/>
            </a:xfrm>
            <a:custGeom>
              <a:avLst/>
              <a:gdLst/>
              <a:ahLst/>
              <a:cxnLst/>
              <a:rect l="l" t="t" r="r" b="b"/>
              <a:pathLst>
                <a:path w="10647" h="13623" extrusionOk="0">
                  <a:moveTo>
                    <a:pt x="5278" y="0"/>
                  </a:moveTo>
                  <a:cubicBezTo>
                    <a:pt x="5003" y="0"/>
                    <a:pt x="4786" y="140"/>
                    <a:pt x="4537" y="295"/>
                  </a:cubicBezTo>
                  <a:cubicBezTo>
                    <a:pt x="4053" y="598"/>
                    <a:pt x="1573" y="2049"/>
                    <a:pt x="665" y="2594"/>
                  </a:cubicBezTo>
                  <a:cubicBezTo>
                    <a:pt x="61" y="2957"/>
                    <a:pt x="0" y="3441"/>
                    <a:pt x="0" y="4408"/>
                  </a:cubicBezTo>
                  <a:cubicBezTo>
                    <a:pt x="0" y="4408"/>
                    <a:pt x="0" y="8522"/>
                    <a:pt x="0" y="10034"/>
                  </a:cubicBezTo>
                  <a:cubicBezTo>
                    <a:pt x="0" y="11062"/>
                    <a:pt x="545" y="11123"/>
                    <a:pt x="1028" y="11486"/>
                  </a:cubicBezTo>
                  <a:cubicBezTo>
                    <a:pt x="1512" y="11788"/>
                    <a:pt x="3448" y="12816"/>
                    <a:pt x="4476" y="13421"/>
                  </a:cubicBezTo>
                  <a:cubicBezTo>
                    <a:pt x="4738" y="13564"/>
                    <a:pt x="4991" y="13623"/>
                    <a:pt x="5230" y="13623"/>
                  </a:cubicBezTo>
                  <a:cubicBezTo>
                    <a:pt x="5599" y="13623"/>
                    <a:pt x="5937" y="13484"/>
                    <a:pt x="6230" y="13300"/>
                  </a:cubicBezTo>
                  <a:lnTo>
                    <a:pt x="9920" y="11244"/>
                  </a:lnTo>
                  <a:cubicBezTo>
                    <a:pt x="10646" y="10820"/>
                    <a:pt x="10586" y="10578"/>
                    <a:pt x="10525" y="9852"/>
                  </a:cubicBezTo>
                  <a:cubicBezTo>
                    <a:pt x="10465" y="9127"/>
                    <a:pt x="10586" y="3985"/>
                    <a:pt x="10525" y="3380"/>
                  </a:cubicBezTo>
                  <a:cubicBezTo>
                    <a:pt x="10465" y="2836"/>
                    <a:pt x="10525" y="2715"/>
                    <a:pt x="10162" y="2533"/>
                  </a:cubicBezTo>
                  <a:cubicBezTo>
                    <a:pt x="9799" y="2291"/>
                    <a:pt x="7198" y="1142"/>
                    <a:pt x="6291" y="477"/>
                  </a:cubicBezTo>
                  <a:cubicBezTo>
                    <a:pt x="5850" y="124"/>
                    <a:pt x="5538" y="0"/>
                    <a:pt x="5278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8"/>
            <p:cNvSpPr/>
            <p:nvPr/>
          </p:nvSpPr>
          <p:spPr>
            <a:xfrm>
              <a:off x="841500" y="2682025"/>
              <a:ext cx="266175" cy="338450"/>
            </a:xfrm>
            <a:custGeom>
              <a:avLst/>
              <a:gdLst/>
              <a:ahLst/>
              <a:cxnLst/>
              <a:rect l="l" t="t" r="r" b="b"/>
              <a:pathLst>
                <a:path w="10647" h="13538" extrusionOk="0">
                  <a:moveTo>
                    <a:pt x="5304" y="1"/>
                  </a:moveTo>
                  <a:cubicBezTo>
                    <a:pt x="5016" y="1"/>
                    <a:pt x="4793" y="144"/>
                    <a:pt x="4537" y="305"/>
                  </a:cubicBezTo>
                  <a:cubicBezTo>
                    <a:pt x="4053" y="607"/>
                    <a:pt x="1573" y="1998"/>
                    <a:pt x="665" y="2543"/>
                  </a:cubicBezTo>
                  <a:cubicBezTo>
                    <a:pt x="61" y="2906"/>
                    <a:pt x="0" y="3450"/>
                    <a:pt x="0" y="4357"/>
                  </a:cubicBezTo>
                  <a:cubicBezTo>
                    <a:pt x="0" y="4357"/>
                    <a:pt x="0" y="8471"/>
                    <a:pt x="0" y="9983"/>
                  </a:cubicBezTo>
                  <a:cubicBezTo>
                    <a:pt x="0" y="10951"/>
                    <a:pt x="545" y="11011"/>
                    <a:pt x="1028" y="11374"/>
                  </a:cubicBezTo>
                  <a:cubicBezTo>
                    <a:pt x="1512" y="11737"/>
                    <a:pt x="3448" y="12705"/>
                    <a:pt x="4476" y="13310"/>
                  </a:cubicBezTo>
                  <a:cubicBezTo>
                    <a:pt x="4733" y="13473"/>
                    <a:pt x="4981" y="13538"/>
                    <a:pt x="5216" y="13538"/>
                  </a:cubicBezTo>
                  <a:cubicBezTo>
                    <a:pt x="5590" y="13538"/>
                    <a:pt x="5933" y="13375"/>
                    <a:pt x="6230" y="13189"/>
                  </a:cubicBezTo>
                  <a:lnTo>
                    <a:pt x="9920" y="11132"/>
                  </a:lnTo>
                  <a:cubicBezTo>
                    <a:pt x="10646" y="10709"/>
                    <a:pt x="10586" y="10527"/>
                    <a:pt x="10525" y="9801"/>
                  </a:cubicBezTo>
                  <a:cubicBezTo>
                    <a:pt x="10465" y="9076"/>
                    <a:pt x="10586" y="3934"/>
                    <a:pt x="10525" y="3390"/>
                  </a:cubicBezTo>
                  <a:cubicBezTo>
                    <a:pt x="10465" y="2785"/>
                    <a:pt x="10465" y="2724"/>
                    <a:pt x="10162" y="2482"/>
                  </a:cubicBezTo>
                  <a:cubicBezTo>
                    <a:pt x="9799" y="2240"/>
                    <a:pt x="7198" y="1091"/>
                    <a:pt x="6291" y="426"/>
                  </a:cubicBezTo>
                  <a:cubicBezTo>
                    <a:pt x="5865" y="113"/>
                    <a:pt x="5559" y="1"/>
                    <a:pt x="5304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8"/>
            <p:cNvSpPr/>
            <p:nvPr/>
          </p:nvSpPr>
          <p:spPr>
            <a:xfrm>
              <a:off x="841500" y="2682025"/>
              <a:ext cx="264650" cy="337800"/>
            </a:xfrm>
            <a:custGeom>
              <a:avLst/>
              <a:gdLst/>
              <a:ahLst/>
              <a:cxnLst/>
              <a:rect l="l" t="t" r="r" b="b"/>
              <a:pathLst>
                <a:path w="10586" h="13512" extrusionOk="0">
                  <a:moveTo>
                    <a:pt x="5304" y="1"/>
                  </a:moveTo>
                  <a:cubicBezTo>
                    <a:pt x="5016" y="1"/>
                    <a:pt x="4793" y="144"/>
                    <a:pt x="4537" y="305"/>
                  </a:cubicBezTo>
                  <a:cubicBezTo>
                    <a:pt x="4053" y="607"/>
                    <a:pt x="1633" y="1998"/>
                    <a:pt x="665" y="2603"/>
                  </a:cubicBezTo>
                  <a:cubicBezTo>
                    <a:pt x="61" y="2906"/>
                    <a:pt x="0" y="3450"/>
                    <a:pt x="0" y="4357"/>
                  </a:cubicBezTo>
                  <a:cubicBezTo>
                    <a:pt x="0" y="4357"/>
                    <a:pt x="0" y="8471"/>
                    <a:pt x="0" y="9983"/>
                  </a:cubicBezTo>
                  <a:cubicBezTo>
                    <a:pt x="0" y="10951"/>
                    <a:pt x="545" y="11011"/>
                    <a:pt x="1028" y="11374"/>
                  </a:cubicBezTo>
                  <a:cubicBezTo>
                    <a:pt x="1512" y="11737"/>
                    <a:pt x="3448" y="12705"/>
                    <a:pt x="4476" y="13310"/>
                  </a:cubicBezTo>
                  <a:cubicBezTo>
                    <a:pt x="4738" y="13453"/>
                    <a:pt x="4991" y="13511"/>
                    <a:pt x="5230" y="13511"/>
                  </a:cubicBezTo>
                  <a:cubicBezTo>
                    <a:pt x="5599" y="13511"/>
                    <a:pt x="5937" y="13372"/>
                    <a:pt x="6230" y="13189"/>
                  </a:cubicBezTo>
                  <a:lnTo>
                    <a:pt x="9860" y="11132"/>
                  </a:lnTo>
                  <a:cubicBezTo>
                    <a:pt x="10586" y="10709"/>
                    <a:pt x="10525" y="10467"/>
                    <a:pt x="10465" y="9801"/>
                  </a:cubicBezTo>
                  <a:cubicBezTo>
                    <a:pt x="10404" y="9076"/>
                    <a:pt x="10525" y="3995"/>
                    <a:pt x="10465" y="3390"/>
                  </a:cubicBezTo>
                  <a:cubicBezTo>
                    <a:pt x="10404" y="2785"/>
                    <a:pt x="10465" y="2724"/>
                    <a:pt x="10102" y="2482"/>
                  </a:cubicBezTo>
                  <a:cubicBezTo>
                    <a:pt x="9799" y="2301"/>
                    <a:pt x="7198" y="1152"/>
                    <a:pt x="6291" y="426"/>
                  </a:cubicBezTo>
                  <a:cubicBezTo>
                    <a:pt x="5865" y="113"/>
                    <a:pt x="5559" y="1"/>
                    <a:pt x="5304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8"/>
            <p:cNvSpPr/>
            <p:nvPr/>
          </p:nvSpPr>
          <p:spPr>
            <a:xfrm>
              <a:off x="843000" y="2683550"/>
              <a:ext cx="263150" cy="335425"/>
            </a:xfrm>
            <a:custGeom>
              <a:avLst/>
              <a:gdLst/>
              <a:ahLst/>
              <a:cxnLst/>
              <a:rect l="l" t="t" r="r" b="b"/>
              <a:pathLst>
                <a:path w="10526" h="13417" extrusionOk="0">
                  <a:moveTo>
                    <a:pt x="5244" y="0"/>
                  </a:moveTo>
                  <a:cubicBezTo>
                    <a:pt x="4956" y="0"/>
                    <a:pt x="4733" y="144"/>
                    <a:pt x="4477" y="304"/>
                  </a:cubicBezTo>
                  <a:cubicBezTo>
                    <a:pt x="3993" y="546"/>
                    <a:pt x="1573" y="1998"/>
                    <a:pt x="605" y="2542"/>
                  </a:cubicBezTo>
                  <a:cubicBezTo>
                    <a:pt x="61" y="2905"/>
                    <a:pt x="1" y="3389"/>
                    <a:pt x="1" y="4357"/>
                  </a:cubicBezTo>
                  <a:cubicBezTo>
                    <a:pt x="1" y="4357"/>
                    <a:pt x="1" y="8410"/>
                    <a:pt x="1" y="9922"/>
                  </a:cubicBezTo>
                  <a:cubicBezTo>
                    <a:pt x="1" y="10890"/>
                    <a:pt x="485" y="10950"/>
                    <a:pt x="968" y="11253"/>
                  </a:cubicBezTo>
                  <a:cubicBezTo>
                    <a:pt x="1452" y="11616"/>
                    <a:pt x="3388" y="12583"/>
                    <a:pt x="4416" y="13188"/>
                  </a:cubicBezTo>
                  <a:cubicBezTo>
                    <a:pt x="4673" y="13352"/>
                    <a:pt x="4921" y="13416"/>
                    <a:pt x="5156" y="13416"/>
                  </a:cubicBezTo>
                  <a:cubicBezTo>
                    <a:pt x="5530" y="13416"/>
                    <a:pt x="5873" y="13253"/>
                    <a:pt x="6170" y="13067"/>
                  </a:cubicBezTo>
                  <a:lnTo>
                    <a:pt x="9800" y="11071"/>
                  </a:lnTo>
                  <a:cubicBezTo>
                    <a:pt x="10526" y="10648"/>
                    <a:pt x="10465" y="10406"/>
                    <a:pt x="10405" y="9680"/>
                  </a:cubicBezTo>
                  <a:cubicBezTo>
                    <a:pt x="10344" y="9015"/>
                    <a:pt x="10465" y="3934"/>
                    <a:pt x="10405" y="3329"/>
                  </a:cubicBezTo>
                  <a:cubicBezTo>
                    <a:pt x="10344" y="2784"/>
                    <a:pt x="10405" y="2663"/>
                    <a:pt x="10042" y="2482"/>
                  </a:cubicBezTo>
                  <a:cubicBezTo>
                    <a:pt x="9679" y="2240"/>
                    <a:pt x="7138" y="1091"/>
                    <a:pt x="6231" y="425"/>
                  </a:cubicBezTo>
                  <a:cubicBezTo>
                    <a:pt x="5805" y="113"/>
                    <a:pt x="5499" y="0"/>
                    <a:pt x="524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8"/>
            <p:cNvSpPr/>
            <p:nvPr/>
          </p:nvSpPr>
          <p:spPr>
            <a:xfrm>
              <a:off x="843000" y="2683550"/>
              <a:ext cx="263150" cy="334750"/>
            </a:xfrm>
            <a:custGeom>
              <a:avLst/>
              <a:gdLst/>
              <a:ahLst/>
              <a:cxnLst/>
              <a:rect l="l" t="t" r="r" b="b"/>
              <a:pathLst>
                <a:path w="10526" h="13390" extrusionOk="0">
                  <a:moveTo>
                    <a:pt x="5244" y="0"/>
                  </a:moveTo>
                  <a:cubicBezTo>
                    <a:pt x="4956" y="0"/>
                    <a:pt x="4733" y="144"/>
                    <a:pt x="4477" y="304"/>
                  </a:cubicBezTo>
                  <a:cubicBezTo>
                    <a:pt x="3993" y="607"/>
                    <a:pt x="1573" y="1998"/>
                    <a:pt x="666" y="2542"/>
                  </a:cubicBezTo>
                  <a:cubicBezTo>
                    <a:pt x="61" y="2905"/>
                    <a:pt x="1" y="3450"/>
                    <a:pt x="1" y="4357"/>
                  </a:cubicBezTo>
                  <a:cubicBezTo>
                    <a:pt x="1" y="4357"/>
                    <a:pt x="1" y="8410"/>
                    <a:pt x="1" y="9861"/>
                  </a:cubicBezTo>
                  <a:cubicBezTo>
                    <a:pt x="1" y="10829"/>
                    <a:pt x="545" y="10890"/>
                    <a:pt x="1029" y="11253"/>
                  </a:cubicBezTo>
                  <a:cubicBezTo>
                    <a:pt x="1452" y="11616"/>
                    <a:pt x="3388" y="12583"/>
                    <a:pt x="4416" y="13188"/>
                  </a:cubicBezTo>
                  <a:cubicBezTo>
                    <a:pt x="4678" y="13331"/>
                    <a:pt x="4931" y="13390"/>
                    <a:pt x="5170" y="13390"/>
                  </a:cubicBezTo>
                  <a:cubicBezTo>
                    <a:pt x="5539" y="13390"/>
                    <a:pt x="5877" y="13251"/>
                    <a:pt x="6170" y="13067"/>
                  </a:cubicBezTo>
                  <a:lnTo>
                    <a:pt x="9800" y="11011"/>
                  </a:lnTo>
                  <a:cubicBezTo>
                    <a:pt x="10526" y="10587"/>
                    <a:pt x="10465" y="10406"/>
                    <a:pt x="10405" y="9680"/>
                  </a:cubicBezTo>
                  <a:cubicBezTo>
                    <a:pt x="10344" y="9015"/>
                    <a:pt x="10465" y="3934"/>
                    <a:pt x="10405" y="3329"/>
                  </a:cubicBezTo>
                  <a:cubicBezTo>
                    <a:pt x="10344" y="2784"/>
                    <a:pt x="10344" y="2724"/>
                    <a:pt x="10042" y="2482"/>
                  </a:cubicBezTo>
                  <a:cubicBezTo>
                    <a:pt x="9679" y="2240"/>
                    <a:pt x="7138" y="1151"/>
                    <a:pt x="6231" y="425"/>
                  </a:cubicBezTo>
                  <a:cubicBezTo>
                    <a:pt x="5805" y="113"/>
                    <a:pt x="5499" y="0"/>
                    <a:pt x="5244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8"/>
            <p:cNvSpPr/>
            <p:nvPr/>
          </p:nvSpPr>
          <p:spPr>
            <a:xfrm>
              <a:off x="843000" y="2685050"/>
              <a:ext cx="261650" cy="332400"/>
            </a:xfrm>
            <a:custGeom>
              <a:avLst/>
              <a:gdLst/>
              <a:ahLst/>
              <a:cxnLst/>
              <a:rect l="l" t="t" r="r" b="b"/>
              <a:pathLst>
                <a:path w="10466" h="13296" extrusionOk="0">
                  <a:moveTo>
                    <a:pt x="5244" y="1"/>
                  </a:moveTo>
                  <a:cubicBezTo>
                    <a:pt x="4956" y="1"/>
                    <a:pt x="4733" y="144"/>
                    <a:pt x="4477" y="305"/>
                  </a:cubicBezTo>
                  <a:cubicBezTo>
                    <a:pt x="3993" y="547"/>
                    <a:pt x="1573" y="1938"/>
                    <a:pt x="666" y="2543"/>
                  </a:cubicBezTo>
                  <a:cubicBezTo>
                    <a:pt x="61" y="2845"/>
                    <a:pt x="1" y="3390"/>
                    <a:pt x="1" y="4297"/>
                  </a:cubicBezTo>
                  <a:cubicBezTo>
                    <a:pt x="1" y="4297"/>
                    <a:pt x="1" y="8289"/>
                    <a:pt x="1" y="9801"/>
                  </a:cubicBezTo>
                  <a:cubicBezTo>
                    <a:pt x="1" y="10769"/>
                    <a:pt x="545" y="10830"/>
                    <a:pt x="1029" y="11193"/>
                  </a:cubicBezTo>
                  <a:cubicBezTo>
                    <a:pt x="1513" y="11495"/>
                    <a:pt x="3388" y="12523"/>
                    <a:pt x="4416" y="13068"/>
                  </a:cubicBezTo>
                  <a:cubicBezTo>
                    <a:pt x="4673" y="13231"/>
                    <a:pt x="4921" y="13296"/>
                    <a:pt x="5156" y="13296"/>
                  </a:cubicBezTo>
                  <a:cubicBezTo>
                    <a:pt x="5530" y="13296"/>
                    <a:pt x="5873" y="13133"/>
                    <a:pt x="6170" y="12947"/>
                  </a:cubicBezTo>
                  <a:lnTo>
                    <a:pt x="9739" y="10951"/>
                  </a:lnTo>
                  <a:cubicBezTo>
                    <a:pt x="10465" y="10527"/>
                    <a:pt x="10405" y="10285"/>
                    <a:pt x="10344" y="9620"/>
                  </a:cubicBezTo>
                  <a:cubicBezTo>
                    <a:pt x="10284" y="8894"/>
                    <a:pt x="10405" y="3874"/>
                    <a:pt x="10344" y="3329"/>
                  </a:cubicBezTo>
                  <a:cubicBezTo>
                    <a:pt x="10284" y="2724"/>
                    <a:pt x="10344" y="2664"/>
                    <a:pt x="9981" y="2422"/>
                  </a:cubicBezTo>
                  <a:cubicBezTo>
                    <a:pt x="9679" y="2240"/>
                    <a:pt x="7078" y="1091"/>
                    <a:pt x="6231" y="426"/>
                  </a:cubicBezTo>
                  <a:cubicBezTo>
                    <a:pt x="5805" y="113"/>
                    <a:pt x="5499" y="1"/>
                    <a:pt x="5244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8"/>
            <p:cNvSpPr/>
            <p:nvPr/>
          </p:nvSpPr>
          <p:spPr>
            <a:xfrm>
              <a:off x="844525" y="2685050"/>
              <a:ext cx="260125" cy="331750"/>
            </a:xfrm>
            <a:custGeom>
              <a:avLst/>
              <a:gdLst/>
              <a:ahLst/>
              <a:cxnLst/>
              <a:rect l="l" t="t" r="r" b="b"/>
              <a:pathLst>
                <a:path w="10405" h="13270" extrusionOk="0">
                  <a:moveTo>
                    <a:pt x="5174" y="1"/>
                  </a:moveTo>
                  <a:cubicBezTo>
                    <a:pt x="4895" y="1"/>
                    <a:pt x="4672" y="144"/>
                    <a:pt x="4416" y="305"/>
                  </a:cubicBezTo>
                  <a:cubicBezTo>
                    <a:pt x="3932" y="607"/>
                    <a:pt x="1573" y="1998"/>
                    <a:pt x="605" y="2543"/>
                  </a:cubicBezTo>
                  <a:cubicBezTo>
                    <a:pt x="61" y="2906"/>
                    <a:pt x="0" y="3390"/>
                    <a:pt x="0" y="4297"/>
                  </a:cubicBezTo>
                  <a:cubicBezTo>
                    <a:pt x="0" y="4297"/>
                    <a:pt x="0" y="8289"/>
                    <a:pt x="0" y="9801"/>
                  </a:cubicBezTo>
                  <a:cubicBezTo>
                    <a:pt x="0" y="10769"/>
                    <a:pt x="484" y="10830"/>
                    <a:pt x="968" y="11132"/>
                  </a:cubicBezTo>
                  <a:cubicBezTo>
                    <a:pt x="1452" y="11495"/>
                    <a:pt x="3327" y="12463"/>
                    <a:pt x="4355" y="13068"/>
                  </a:cubicBezTo>
                  <a:cubicBezTo>
                    <a:pt x="4617" y="13211"/>
                    <a:pt x="4870" y="13269"/>
                    <a:pt x="5105" y="13269"/>
                  </a:cubicBezTo>
                  <a:cubicBezTo>
                    <a:pt x="5469" y="13269"/>
                    <a:pt x="5792" y="13130"/>
                    <a:pt x="6049" y="12947"/>
                  </a:cubicBezTo>
                  <a:lnTo>
                    <a:pt x="9678" y="10951"/>
                  </a:lnTo>
                  <a:cubicBezTo>
                    <a:pt x="10404" y="10527"/>
                    <a:pt x="10344" y="10285"/>
                    <a:pt x="10283" y="9620"/>
                  </a:cubicBezTo>
                  <a:cubicBezTo>
                    <a:pt x="10223" y="8894"/>
                    <a:pt x="10344" y="3934"/>
                    <a:pt x="10283" y="3329"/>
                  </a:cubicBezTo>
                  <a:cubicBezTo>
                    <a:pt x="10223" y="2724"/>
                    <a:pt x="10283" y="2664"/>
                    <a:pt x="9920" y="2482"/>
                  </a:cubicBezTo>
                  <a:cubicBezTo>
                    <a:pt x="9557" y="2240"/>
                    <a:pt x="7017" y="1152"/>
                    <a:pt x="6109" y="426"/>
                  </a:cubicBezTo>
                  <a:cubicBezTo>
                    <a:pt x="5712" y="113"/>
                    <a:pt x="5421" y="1"/>
                    <a:pt x="5174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8"/>
            <p:cNvSpPr/>
            <p:nvPr/>
          </p:nvSpPr>
          <p:spPr>
            <a:xfrm>
              <a:off x="844525" y="2686400"/>
              <a:ext cx="260125" cy="329550"/>
            </a:xfrm>
            <a:custGeom>
              <a:avLst/>
              <a:gdLst/>
              <a:ahLst/>
              <a:cxnLst/>
              <a:rect l="l" t="t" r="r" b="b"/>
              <a:pathLst>
                <a:path w="10405" h="13182" extrusionOk="0">
                  <a:moveTo>
                    <a:pt x="5152" y="1"/>
                  </a:moveTo>
                  <a:cubicBezTo>
                    <a:pt x="4883" y="1"/>
                    <a:pt x="4666" y="126"/>
                    <a:pt x="4416" y="251"/>
                  </a:cubicBezTo>
                  <a:cubicBezTo>
                    <a:pt x="3932" y="553"/>
                    <a:pt x="1573" y="1944"/>
                    <a:pt x="665" y="2489"/>
                  </a:cubicBezTo>
                  <a:cubicBezTo>
                    <a:pt x="61" y="2852"/>
                    <a:pt x="0" y="3336"/>
                    <a:pt x="0" y="4243"/>
                  </a:cubicBezTo>
                  <a:lnTo>
                    <a:pt x="0" y="9687"/>
                  </a:lnTo>
                  <a:cubicBezTo>
                    <a:pt x="0" y="10655"/>
                    <a:pt x="544" y="10715"/>
                    <a:pt x="968" y="11078"/>
                  </a:cubicBezTo>
                  <a:cubicBezTo>
                    <a:pt x="1452" y="11441"/>
                    <a:pt x="3327" y="12409"/>
                    <a:pt x="4355" y="12953"/>
                  </a:cubicBezTo>
                  <a:cubicBezTo>
                    <a:pt x="4612" y="13117"/>
                    <a:pt x="4860" y="13181"/>
                    <a:pt x="5092" y="13181"/>
                  </a:cubicBezTo>
                  <a:cubicBezTo>
                    <a:pt x="5460" y="13181"/>
                    <a:pt x="5789" y="13018"/>
                    <a:pt x="6049" y="12832"/>
                  </a:cubicBezTo>
                  <a:lnTo>
                    <a:pt x="9678" y="10836"/>
                  </a:lnTo>
                  <a:cubicBezTo>
                    <a:pt x="10404" y="10473"/>
                    <a:pt x="10344" y="10231"/>
                    <a:pt x="10283" y="9506"/>
                  </a:cubicBezTo>
                  <a:cubicBezTo>
                    <a:pt x="10223" y="8840"/>
                    <a:pt x="10344" y="3880"/>
                    <a:pt x="10283" y="3275"/>
                  </a:cubicBezTo>
                  <a:cubicBezTo>
                    <a:pt x="10223" y="2731"/>
                    <a:pt x="10223" y="2670"/>
                    <a:pt x="9920" y="2428"/>
                  </a:cubicBezTo>
                  <a:cubicBezTo>
                    <a:pt x="9557" y="2247"/>
                    <a:pt x="7017" y="1098"/>
                    <a:pt x="6109" y="432"/>
                  </a:cubicBezTo>
                  <a:cubicBezTo>
                    <a:pt x="5700" y="110"/>
                    <a:pt x="5404" y="1"/>
                    <a:pt x="5152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8"/>
            <p:cNvSpPr/>
            <p:nvPr/>
          </p:nvSpPr>
          <p:spPr>
            <a:xfrm>
              <a:off x="844525" y="2686575"/>
              <a:ext cx="258600" cy="328700"/>
            </a:xfrm>
            <a:custGeom>
              <a:avLst/>
              <a:gdLst/>
              <a:ahLst/>
              <a:cxnLst/>
              <a:rect l="l" t="t" r="r" b="b"/>
              <a:pathLst>
                <a:path w="10344" h="13148" extrusionOk="0">
                  <a:moveTo>
                    <a:pt x="5174" y="0"/>
                  </a:moveTo>
                  <a:cubicBezTo>
                    <a:pt x="4895" y="0"/>
                    <a:pt x="4672" y="144"/>
                    <a:pt x="4416" y="304"/>
                  </a:cubicBezTo>
                  <a:cubicBezTo>
                    <a:pt x="3932" y="607"/>
                    <a:pt x="1573" y="1937"/>
                    <a:pt x="665" y="2542"/>
                  </a:cubicBezTo>
                  <a:cubicBezTo>
                    <a:pt x="61" y="2845"/>
                    <a:pt x="0" y="3389"/>
                    <a:pt x="0" y="4296"/>
                  </a:cubicBezTo>
                  <a:cubicBezTo>
                    <a:pt x="0" y="4296"/>
                    <a:pt x="0" y="8228"/>
                    <a:pt x="0" y="9680"/>
                  </a:cubicBezTo>
                  <a:cubicBezTo>
                    <a:pt x="0" y="10648"/>
                    <a:pt x="544" y="10708"/>
                    <a:pt x="1028" y="11071"/>
                  </a:cubicBezTo>
                  <a:cubicBezTo>
                    <a:pt x="1452" y="11374"/>
                    <a:pt x="3327" y="12341"/>
                    <a:pt x="4355" y="12946"/>
                  </a:cubicBezTo>
                  <a:cubicBezTo>
                    <a:pt x="4617" y="13089"/>
                    <a:pt x="4870" y="13148"/>
                    <a:pt x="5105" y="13148"/>
                  </a:cubicBezTo>
                  <a:cubicBezTo>
                    <a:pt x="5469" y="13148"/>
                    <a:pt x="5792" y="13009"/>
                    <a:pt x="6049" y="12825"/>
                  </a:cubicBezTo>
                  <a:lnTo>
                    <a:pt x="9618" y="10829"/>
                  </a:lnTo>
                  <a:cubicBezTo>
                    <a:pt x="10344" y="10406"/>
                    <a:pt x="10283" y="10164"/>
                    <a:pt x="10223" y="9499"/>
                  </a:cubicBezTo>
                  <a:cubicBezTo>
                    <a:pt x="10162" y="8833"/>
                    <a:pt x="10283" y="3873"/>
                    <a:pt x="10223" y="3329"/>
                  </a:cubicBezTo>
                  <a:cubicBezTo>
                    <a:pt x="10162" y="2724"/>
                    <a:pt x="10223" y="2663"/>
                    <a:pt x="9860" y="2421"/>
                  </a:cubicBezTo>
                  <a:cubicBezTo>
                    <a:pt x="9557" y="2240"/>
                    <a:pt x="7017" y="1091"/>
                    <a:pt x="6109" y="425"/>
                  </a:cubicBezTo>
                  <a:cubicBezTo>
                    <a:pt x="5712" y="113"/>
                    <a:pt x="5421" y="0"/>
                    <a:pt x="5174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8"/>
            <p:cNvSpPr/>
            <p:nvPr/>
          </p:nvSpPr>
          <p:spPr>
            <a:xfrm>
              <a:off x="846025" y="2687925"/>
              <a:ext cx="257100" cy="326500"/>
            </a:xfrm>
            <a:custGeom>
              <a:avLst/>
              <a:gdLst/>
              <a:ahLst/>
              <a:cxnLst/>
              <a:rect l="l" t="t" r="r" b="b"/>
              <a:pathLst>
                <a:path w="10284" h="13060" extrusionOk="0">
                  <a:moveTo>
                    <a:pt x="5092" y="0"/>
                  </a:moveTo>
                  <a:cubicBezTo>
                    <a:pt x="4823" y="0"/>
                    <a:pt x="4606" y="125"/>
                    <a:pt x="4356" y="250"/>
                  </a:cubicBezTo>
                  <a:cubicBezTo>
                    <a:pt x="3872" y="553"/>
                    <a:pt x="1513" y="1944"/>
                    <a:pt x="605" y="2488"/>
                  </a:cubicBezTo>
                  <a:cubicBezTo>
                    <a:pt x="61" y="2851"/>
                    <a:pt x="1" y="3335"/>
                    <a:pt x="1" y="4242"/>
                  </a:cubicBezTo>
                  <a:cubicBezTo>
                    <a:pt x="1" y="4242"/>
                    <a:pt x="1" y="8174"/>
                    <a:pt x="1" y="9626"/>
                  </a:cubicBezTo>
                  <a:cubicBezTo>
                    <a:pt x="1" y="10594"/>
                    <a:pt x="484" y="10654"/>
                    <a:pt x="968" y="10957"/>
                  </a:cubicBezTo>
                  <a:cubicBezTo>
                    <a:pt x="1452" y="11320"/>
                    <a:pt x="3327" y="12287"/>
                    <a:pt x="4295" y="12832"/>
                  </a:cubicBezTo>
                  <a:cubicBezTo>
                    <a:pt x="4552" y="12995"/>
                    <a:pt x="4791" y="13060"/>
                    <a:pt x="5015" y="13060"/>
                  </a:cubicBezTo>
                  <a:cubicBezTo>
                    <a:pt x="5372" y="13060"/>
                    <a:pt x="5692" y="12897"/>
                    <a:pt x="5989" y="12711"/>
                  </a:cubicBezTo>
                  <a:lnTo>
                    <a:pt x="9558" y="10715"/>
                  </a:lnTo>
                  <a:cubicBezTo>
                    <a:pt x="10284" y="10352"/>
                    <a:pt x="10223" y="10110"/>
                    <a:pt x="10163" y="9445"/>
                  </a:cubicBezTo>
                  <a:cubicBezTo>
                    <a:pt x="10102" y="8719"/>
                    <a:pt x="10223" y="3819"/>
                    <a:pt x="10163" y="3275"/>
                  </a:cubicBezTo>
                  <a:cubicBezTo>
                    <a:pt x="10102" y="2670"/>
                    <a:pt x="10163" y="2609"/>
                    <a:pt x="9800" y="2428"/>
                  </a:cubicBezTo>
                  <a:cubicBezTo>
                    <a:pt x="9497" y="2186"/>
                    <a:pt x="6957" y="1097"/>
                    <a:pt x="6049" y="432"/>
                  </a:cubicBezTo>
                  <a:cubicBezTo>
                    <a:pt x="5640" y="110"/>
                    <a:pt x="5344" y="0"/>
                    <a:pt x="5092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8"/>
            <p:cNvSpPr/>
            <p:nvPr/>
          </p:nvSpPr>
          <p:spPr>
            <a:xfrm>
              <a:off x="846025" y="2688075"/>
              <a:ext cx="257100" cy="325700"/>
            </a:xfrm>
            <a:custGeom>
              <a:avLst/>
              <a:gdLst/>
              <a:ahLst/>
              <a:cxnLst/>
              <a:rect l="l" t="t" r="r" b="b"/>
              <a:pathLst>
                <a:path w="10284" h="13028" extrusionOk="0">
                  <a:moveTo>
                    <a:pt x="5114" y="1"/>
                  </a:moveTo>
                  <a:cubicBezTo>
                    <a:pt x="4835" y="1"/>
                    <a:pt x="4612" y="144"/>
                    <a:pt x="4356" y="305"/>
                  </a:cubicBezTo>
                  <a:cubicBezTo>
                    <a:pt x="3872" y="607"/>
                    <a:pt x="1573" y="1938"/>
                    <a:pt x="666" y="2482"/>
                  </a:cubicBezTo>
                  <a:cubicBezTo>
                    <a:pt x="61" y="2845"/>
                    <a:pt x="1" y="3329"/>
                    <a:pt x="1" y="4236"/>
                  </a:cubicBezTo>
                  <a:cubicBezTo>
                    <a:pt x="1" y="4236"/>
                    <a:pt x="1" y="8168"/>
                    <a:pt x="1" y="9620"/>
                  </a:cubicBezTo>
                  <a:cubicBezTo>
                    <a:pt x="1" y="10527"/>
                    <a:pt x="545" y="10588"/>
                    <a:pt x="968" y="10951"/>
                  </a:cubicBezTo>
                  <a:cubicBezTo>
                    <a:pt x="1452" y="11253"/>
                    <a:pt x="3327" y="12221"/>
                    <a:pt x="4295" y="12826"/>
                  </a:cubicBezTo>
                  <a:cubicBezTo>
                    <a:pt x="4557" y="12969"/>
                    <a:pt x="4800" y="13027"/>
                    <a:pt x="5028" y="13027"/>
                  </a:cubicBezTo>
                  <a:cubicBezTo>
                    <a:pt x="5380" y="13027"/>
                    <a:pt x="5696" y="12888"/>
                    <a:pt x="5989" y="12705"/>
                  </a:cubicBezTo>
                  <a:lnTo>
                    <a:pt x="9558" y="10709"/>
                  </a:lnTo>
                  <a:cubicBezTo>
                    <a:pt x="10284" y="10346"/>
                    <a:pt x="10223" y="10104"/>
                    <a:pt x="10163" y="9439"/>
                  </a:cubicBezTo>
                  <a:cubicBezTo>
                    <a:pt x="10102" y="8713"/>
                    <a:pt x="10223" y="3874"/>
                    <a:pt x="10163" y="3269"/>
                  </a:cubicBezTo>
                  <a:cubicBezTo>
                    <a:pt x="10102" y="2724"/>
                    <a:pt x="10102" y="2664"/>
                    <a:pt x="9800" y="2422"/>
                  </a:cubicBezTo>
                  <a:cubicBezTo>
                    <a:pt x="9437" y="2240"/>
                    <a:pt x="6957" y="1091"/>
                    <a:pt x="6049" y="426"/>
                  </a:cubicBezTo>
                  <a:cubicBezTo>
                    <a:pt x="5652" y="113"/>
                    <a:pt x="5361" y="1"/>
                    <a:pt x="5114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8"/>
            <p:cNvSpPr/>
            <p:nvPr/>
          </p:nvSpPr>
          <p:spPr>
            <a:xfrm>
              <a:off x="846025" y="2689425"/>
              <a:ext cx="255600" cy="323500"/>
            </a:xfrm>
            <a:custGeom>
              <a:avLst/>
              <a:gdLst/>
              <a:ahLst/>
              <a:cxnLst/>
              <a:rect l="l" t="t" r="r" b="b"/>
              <a:pathLst>
                <a:path w="10224" h="12940" extrusionOk="0">
                  <a:moveTo>
                    <a:pt x="5092" y="1"/>
                  </a:moveTo>
                  <a:cubicBezTo>
                    <a:pt x="4823" y="1"/>
                    <a:pt x="4606" y="126"/>
                    <a:pt x="4356" y="251"/>
                  </a:cubicBezTo>
                  <a:cubicBezTo>
                    <a:pt x="3872" y="553"/>
                    <a:pt x="1573" y="1944"/>
                    <a:pt x="666" y="2489"/>
                  </a:cubicBezTo>
                  <a:cubicBezTo>
                    <a:pt x="61" y="2791"/>
                    <a:pt x="1" y="3275"/>
                    <a:pt x="1" y="4182"/>
                  </a:cubicBezTo>
                  <a:cubicBezTo>
                    <a:pt x="1" y="4182"/>
                    <a:pt x="1" y="8054"/>
                    <a:pt x="1" y="9505"/>
                  </a:cubicBezTo>
                  <a:cubicBezTo>
                    <a:pt x="1" y="10473"/>
                    <a:pt x="545" y="10534"/>
                    <a:pt x="1029" y="10897"/>
                  </a:cubicBezTo>
                  <a:cubicBezTo>
                    <a:pt x="1452" y="11199"/>
                    <a:pt x="3327" y="12167"/>
                    <a:pt x="4295" y="12711"/>
                  </a:cubicBezTo>
                  <a:cubicBezTo>
                    <a:pt x="4552" y="12875"/>
                    <a:pt x="4791" y="12939"/>
                    <a:pt x="5015" y="12939"/>
                  </a:cubicBezTo>
                  <a:cubicBezTo>
                    <a:pt x="5372" y="12939"/>
                    <a:pt x="5692" y="12776"/>
                    <a:pt x="5989" y="12590"/>
                  </a:cubicBezTo>
                  <a:lnTo>
                    <a:pt x="9558" y="10655"/>
                  </a:lnTo>
                  <a:cubicBezTo>
                    <a:pt x="10223" y="10231"/>
                    <a:pt x="10163" y="9989"/>
                    <a:pt x="10102" y="9324"/>
                  </a:cubicBezTo>
                  <a:cubicBezTo>
                    <a:pt x="10042" y="8659"/>
                    <a:pt x="10163" y="3820"/>
                    <a:pt x="10102" y="3215"/>
                  </a:cubicBezTo>
                  <a:cubicBezTo>
                    <a:pt x="10042" y="2670"/>
                    <a:pt x="10102" y="2610"/>
                    <a:pt x="9739" y="2368"/>
                  </a:cubicBezTo>
                  <a:cubicBezTo>
                    <a:pt x="9437" y="2186"/>
                    <a:pt x="6957" y="1098"/>
                    <a:pt x="6049" y="432"/>
                  </a:cubicBezTo>
                  <a:cubicBezTo>
                    <a:pt x="5640" y="110"/>
                    <a:pt x="5344" y="1"/>
                    <a:pt x="5092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8"/>
            <p:cNvSpPr/>
            <p:nvPr/>
          </p:nvSpPr>
          <p:spPr>
            <a:xfrm>
              <a:off x="847550" y="2689600"/>
              <a:ext cx="254075" cy="322650"/>
            </a:xfrm>
            <a:custGeom>
              <a:avLst/>
              <a:gdLst/>
              <a:ahLst/>
              <a:cxnLst/>
              <a:rect l="l" t="t" r="r" b="b"/>
              <a:pathLst>
                <a:path w="10163" h="12906" extrusionOk="0">
                  <a:moveTo>
                    <a:pt x="5053" y="0"/>
                  </a:moveTo>
                  <a:cubicBezTo>
                    <a:pt x="4774" y="0"/>
                    <a:pt x="4551" y="144"/>
                    <a:pt x="4295" y="304"/>
                  </a:cubicBezTo>
                  <a:cubicBezTo>
                    <a:pt x="3811" y="607"/>
                    <a:pt x="1512" y="1937"/>
                    <a:pt x="605" y="2482"/>
                  </a:cubicBezTo>
                  <a:cubicBezTo>
                    <a:pt x="61" y="2845"/>
                    <a:pt x="0" y="3329"/>
                    <a:pt x="0" y="4175"/>
                  </a:cubicBezTo>
                  <a:cubicBezTo>
                    <a:pt x="0" y="4175"/>
                    <a:pt x="0" y="8047"/>
                    <a:pt x="0" y="9498"/>
                  </a:cubicBezTo>
                  <a:cubicBezTo>
                    <a:pt x="0" y="10466"/>
                    <a:pt x="484" y="10527"/>
                    <a:pt x="968" y="10829"/>
                  </a:cubicBezTo>
                  <a:cubicBezTo>
                    <a:pt x="1391" y="11192"/>
                    <a:pt x="3266" y="12100"/>
                    <a:pt x="4234" y="12704"/>
                  </a:cubicBezTo>
                  <a:cubicBezTo>
                    <a:pt x="4496" y="12847"/>
                    <a:pt x="4739" y="12906"/>
                    <a:pt x="4967" y="12906"/>
                  </a:cubicBezTo>
                  <a:cubicBezTo>
                    <a:pt x="5319" y="12906"/>
                    <a:pt x="5635" y="12767"/>
                    <a:pt x="5928" y="12583"/>
                  </a:cubicBezTo>
                  <a:lnTo>
                    <a:pt x="9436" y="10587"/>
                  </a:lnTo>
                  <a:cubicBezTo>
                    <a:pt x="10162" y="10224"/>
                    <a:pt x="10102" y="9982"/>
                    <a:pt x="10041" y="9317"/>
                  </a:cubicBezTo>
                  <a:cubicBezTo>
                    <a:pt x="9981" y="8652"/>
                    <a:pt x="10102" y="3813"/>
                    <a:pt x="10041" y="3268"/>
                  </a:cubicBezTo>
                  <a:cubicBezTo>
                    <a:pt x="9981" y="2663"/>
                    <a:pt x="10041" y="2603"/>
                    <a:pt x="9678" y="2421"/>
                  </a:cubicBezTo>
                  <a:cubicBezTo>
                    <a:pt x="9376" y="2179"/>
                    <a:pt x="6896" y="1091"/>
                    <a:pt x="5988" y="425"/>
                  </a:cubicBezTo>
                  <a:cubicBezTo>
                    <a:pt x="5591" y="113"/>
                    <a:pt x="5300" y="0"/>
                    <a:pt x="5053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8"/>
            <p:cNvSpPr/>
            <p:nvPr/>
          </p:nvSpPr>
          <p:spPr>
            <a:xfrm>
              <a:off x="847550" y="2690950"/>
              <a:ext cx="254075" cy="320450"/>
            </a:xfrm>
            <a:custGeom>
              <a:avLst/>
              <a:gdLst/>
              <a:ahLst/>
              <a:cxnLst/>
              <a:rect l="l" t="t" r="r" b="b"/>
              <a:pathLst>
                <a:path w="10163" h="12818" extrusionOk="0">
                  <a:moveTo>
                    <a:pt x="5031" y="0"/>
                  </a:moveTo>
                  <a:cubicBezTo>
                    <a:pt x="4762" y="0"/>
                    <a:pt x="4545" y="125"/>
                    <a:pt x="4295" y="250"/>
                  </a:cubicBezTo>
                  <a:cubicBezTo>
                    <a:pt x="3871" y="553"/>
                    <a:pt x="1512" y="1883"/>
                    <a:pt x="605" y="2428"/>
                  </a:cubicBezTo>
                  <a:cubicBezTo>
                    <a:pt x="61" y="2791"/>
                    <a:pt x="0" y="3275"/>
                    <a:pt x="0" y="4182"/>
                  </a:cubicBezTo>
                  <a:lnTo>
                    <a:pt x="0" y="9444"/>
                  </a:lnTo>
                  <a:cubicBezTo>
                    <a:pt x="0" y="10352"/>
                    <a:pt x="544" y="10412"/>
                    <a:pt x="968" y="10775"/>
                  </a:cubicBezTo>
                  <a:cubicBezTo>
                    <a:pt x="1452" y="11078"/>
                    <a:pt x="3266" y="12046"/>
                    <a:pt x="4234" y="12590"/>
                  </a:cubicBezTo>
                  <a:cubicBezTo>
                    <a:pt x="4491" y="12753"/>
                    <a:pt x="4730" y="12818"/>
                    <a:pt x="4954" y="12818"/>
                  </a:cubicBezTo>
                  <a:cubicBezTo>
                    <a:pt x="5311" y="12818"/>
                    <a:pt x="5631" y="12655"/>
                    <a:pt x="5928" y="12469"/>
                  </a:cubicBezTo>
                  <a:lnTo>
                    <a:pt x="9436" y="10533"/>
                  </a:lnTo>
                  <a:cubicBezTo>
                    <a:pt x="10162" y="10170"/>
                    <a:pt x="10102" y="9928"/>
                    <a:pt x="10041" y="9263"/>
                  </a:cubicBezTo>
                  <a:cubicBezTo>
                    <a:pt x="9981" y="8598"/>
                    <a:pt x="10102" y="3759"/>
                    <a:pt x="10041" y="3214"/>
                  </a:cubicBezTo>
                  <a:cubicBezTo>
                    <a:pt x="9981" y="2670"/>
                    <a:pt x="9981" y="2609"/>
                    <a:pt x="9678" y="2367"/>
                  </a:cubicBezTo>
                  <a:cubicBezTo>
                    <a:pt x="9315" y="2186"/>
                    <a:pt x="6835" y="1097"/>
                    <a:pt x="5988" y="432"/>
                  </a:cubicBezTo>
                  <a:cubicBezTo>
                    <a:pt x="5579" y="110"/>
                    <a:pt x="5283" y="0"/>
                    <a:pt x="5031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8"/>
            <p:cNvSpPr/>
            <p:nvPr/>
          </p:nvSpPr>
          <p:spPr>
            <a:xfrm>
              <a:off x="847550" y="2691100"/>
              <a:ext cx="252550" cy="319650"/>
            </a:xfrm>
            <a:custGeom>
              <a:avLst/>
              <a:gdLst/>
              <a:ahLst/>
              <a:cxnLst/>
              <a:rect l="l" t="t" r="r" b="b"/>
              <a:pathLst>
                <a:path w="10102" h="12786" extrusionOk="0">
                  <a:moveTo>
                    <a:pt x="5053" y="1"/>
                  </a:moveTo>
                  <a:cubicBezTo>
                    <a:pt x="4774" y="1"/>
                    <a:pt x="4551" y="144"/>
                    <a:pt x="4295" y="305"/>
                  </a:cubicBezTo>
                  <a:cubicBezTo>
                    <a:pt x="3871" y="607"/>
                    <a:pt x="1573" y="1938"/>
                    <a:pt x="665" y="2482"/>
                  </a:cubicBezTo>
                  <a:cubicBezTo>
                    <a:pt x="61" y="2785"/>
                    <a:pt x="0" y="3269"/>
                    <a:pt x="0" y="4176"/>
                  </a:cubicBezTo>
                  <a:cubicBezTo>
                    <a:pt x="0" y="4176"/>
                    <a:pt x="0" y="7987"/>
                    <a:pt x="0" y="9438"/>
                  </a:cubicBezTo>
                  <a:cubicBezTo>
                    <a:pt x="0" y="10346"/>
                    <a:pt x="544" y="10406"/>
                    <a:pt x="968" y="10709"/>
                  </a:cubicBezTo>
                  <a:cubicBezTo>
                    <a:pt x="1452" y="11072"/>
                    <a:pt x="3266" y="12040"/>
                    <a:pt x="4234" y="12584"/>
                  </a:cubicBezTo>
                  <a:cubicBezTo>
                    <a:pt x="4496" y="12727"/>
                    <a:pt x="4739" y="12785"/>
                    <a:pt x="4967" y="12785"/>
                  </a:cubicBezTo>
                  <a:cubicBezTo>
                    <a:pt x="5319" y="12785"/>
                    <a:pt x="5635" y="12646"/>
                    <a:pt x="5928" y="12463"/>
                  </a:cubicBezTo>
                  <a:lnTo>
                    <a:pt x="9436" y="10527"/>
                  </a:lnTo>
                  <a:cubicBezTo>
                    <a:pt x="10102" y="10104"/>
                    <a:pt x="10041" y="9922"/>
                    <a:pt x="9981" y="9197"/>
                  </a:cubicBezTo>
                  <a:cubicBezTo>
                    <a:pt x="9920" y="8531"/>
                    <a:pt x="10041" y="3813"/>
                    <a:pt x="9981" y="3208"/>
                  </a:cubicBezTo>
                  <a:cubicBezTo>
                    <a:pt x="9920" y="2664"/>
                    <a:pt x="9981" y="2603"/>
                    <a:pt x="9618" y="2361"/>
                  </a:cubicBezTo>
                  <a:cubicBezTo>
                    <a:pt x="9315" y="2180"/>
                    <a:pt x="6835" y="1091"/>
                    <a:pt x="5988" y="426"/>
                  </a:cubicBezTo>
                  <a:cubicBezTo>
                    <a:pt x="5591" y="113"/>
                    <a:pt x="5300" y="1"/>
                    <a:pt x="5053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8"/>
            <p:cNvSpPr/>
            <p:nvPr/>
          </p:nvSpPr>
          <p:spPr>
            <a:xfrm>
              <a:off x="849050" y="2692450"/>
              <a:ext cx="251050" cy="317450"/>
            </a:xfrm>
            <a:custGeom>
              <a:avLst/>
              <a:gdLst/>
              <a:ahLst/>
              <a:cxnLst/>
              <a:rect l="l" t="t" r="r" b="b"/>
              <a:pathLst>
                <a:path w="10042" h="12698" extrusionOk="0">
                  <a:moveTo>
                    <a:pt x="4971" y="1"/>
                  </a:moveTo>
                  <a:cubicBezTo>
                    <a:pt x="4702" y="1"/>
                    <a:pt x="4485" y="126"/>
                    <a:pt x="4235" y="251"/>
                  </a:cubicBezTo>
                  <a:cubicBezTo>
                    <a:pt x="3811" y="553"/>
                    <a:pt x="1513" y="1884"/>
                    <a:pt x="605" y="2428"/>
                  </a:cubicBezTo>
                  <a:cubicBezTo>
                    <a:pt x="61" y="2731"/>
                    <a:pt x="1" y="3275"/>
                    <a:pt x="1" y="4122"/>
                  </a:cubicBezTo>
                  <a:lnTo>
                    <a:pt x="1" y="9324"/>
                  </a:lnTo>
                  <a:cubicBezTo>
                    <a:pt x="1" y="10292"/>
                    <a:pt x="484" y="10352"/>
                    <a:pt x="968" y="10655"/>
                  </a:cubicBezTo>
                  <a:cubicBezTo>
                    <a:pt x="1392" y="11018"/>
                    <a:pt x="3206" y="11925"/>
                    <a:pt x="4174" y="12469"/>
                  </a:cubicBezTo>
                  <a:cubicBezTo>
                    <a:pt x="4431" y="12633"/>
                    <a:pt x="4670" y="12697"/>
                    <a:pt x="4894" y="12697"/>
                  </a:cubicBezTo>
                  <a:cubicBezTo>
                    <a:pt x="5251" y="12697"/>
                    <a:pt x="5571" y="12534"/>
                    <a:pt x="5868" y="12348"/>
                  </a:cubicBezTo>
                  <a:lnTo>
                    <a:pt x="9316" y="10413"/>
                  </a:lnTo>
                  <a:cubicBezTo>
                    <a:pt x="10042" y="10050"/>
                    <a:pt x="9981" y="9808"/>
                    <a:pt x="9921" y="9143"/>
                  </a:cubicBezTo>
                  <a:cubicBezTo>
                    <a:pt x="9860" y="8477"/>
                    <a:pt x="9981" y="3759"/>
                    <a:pt x="9921" y="3215"/>
                  </a:cubicBezTo>
                  <a:cubicBezTo>
                    <a:pt x="9860" y="2610"/>
                    <a:pt x="9921" y="2549"/>
                    <a:pt x="9558" y="2368"/>
                  </a:cubicBezTo>
                  <a:cubicBezTo>
                    <a:pt x="9255" y="2126"/>
                    <a:pt x="6775" y="1037"/>
                    <a:pt x="5928" y="432"/>
                  </a:cubicBezTo>
                  <a:cubicBezTo>
                    <a:pt x="5519" y="110"/>
                    <a:pt x="5223" y="1"/>
                    <a:pt x="4971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8"/>
            <p:cNvSpPr/>
            <p:nvPr/>
          </p:nvSpPr>
          <p:spPr>
            <a:xfrm>
              <a:off x="849050" y="2692625"/>
              <a:ext cx="251050" cy="316600"/>
            </a:xfrm>
            <a:custGeom>
              <a:avLst/>
              <a:gdLst/>
              <a:ahLst/>
              <a:cxnLst/>
              <a:rect l="l" t="t" r="r" b="b"/>
              <a:pathLst>
                <a:path w="10042" h="12664" extrusionOk="0">
                  <a:moveTo>
                    <a:pt x="4993" y="0"/>
                  </a:moveTo>
                  <a:cubicBezTo>
                    <a:pt x="4714" y="0"/>
                    <a:pt x="4491" y="144"/>
                    <a:pt x="4235" y="304"/>
                  </a:cubicBezTo>
                  <a:cubicBezTo>
                    <a:pt x="3811" y="607"/>
                    <a:pt x="1513" y="1877"/>
                    <a:pt x="605" y="2421"/>
                  </a:cubicBezTo>
                  <a:cubicBezTo>
                    <a:pt x="61" y="2784"/>
                    <a:pt x="1" y="3268"/>
                    <a:pt x="1" y="4115"/>
                  </a:cubicBezTo>
                  <a:cubicBezTo>
                    <a:pt x="1" y="4115"/>
                    <a:pt x="1" y="7926"/>
                    <a:pt x="1" y="9317"/>
                  </a:cubicBezTo>
                  <a:cubicBezTo>
                    <a:pt x="1" y="10224"/>
                    <a:pt x="484" y="10285"/>
                    <a:pt x="968" y="10648"/>
                  </a:cubicBezTo>
                  <a:cubicBezTo>
                    <a:pt x="1392" y="10950"/>
                    <a:pt x="3206" y="11918"/>
                    <a:pt x="4174" y="12462"/>
                  </a:cubicBezTo>
                  <a:cubicBezTo>
                    <a:pt x="4436" y="12605"/>
                    <a:pt x="4679" y="12664"/>
                    <a:pt x="4907" y="12664"/>
                  </a:cubicBezTo>
                  <a:cubicBezTo>
                    <a:pt x="5259" y="12664"/>
                    <a:pt x="5575" y="12525"/>
                    <a:pt x="5868" y="12341"/>
                  </a:cubicBezTo>
                  <a:lnTo>
                    <a:pt x="9316" y="10406"/>
                  </a:lnTo>
                  <a:cubicBezTo>
                    <a:pt x="10042" y="10043"/>
                    <a:pt x="9981" y="9801"/>
                    <a:pt x="9921" y="9136"/>
                  </a:cubicBezTo>
                  <a:cubicBezTo>
                    <a:pt x="9860" y="8470"/>
                    <a:pt x="9981" y="3752"/>
                    <a:pt x="9921" y="3208"/>
                  </a:cubicBezTo>
                  <a:cubicBezTo>
                    <a:pt x="9860" y="2663"/>
                    <a:pt x="9860" y="2603"/>
                    <a:pt x="9558" y="2361"/>
                  </a:cubicBezTo>
                  <a:cubicBezTo>
                    <a:pt x="9195" y="2179"/>
                    <a:pt x="6775" y="1091"/>
                    <a:pt x="5928" y="425"/>
                  </a:cubicBezTo>
                  <a:cubicBezTo>
                    <a:pt x="5531" y="113"/>
                    <a:pt x="5240" y="0"/>
                    <a:pt x="4993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8"/>
            <p:cNvSpPr/>
            <p:nvPr/>
          </p:nvSpPr>
          <p:spPr>
            <a:xfrm>
              <a:off x="849050" y="2693975"/>
              <a:ext cx="249550" cy="314500"/>
            </a:xfrm>
            <a:custGeom>
              <a:avLst/>
              <a:gdLst/>
              <a:ahLst/>
              <a:cxnLst/>
              <a:rect l="l" t="t" r="r" b="b"/>
              <a:pathLst>
                <a:path w="9982" h="12580" extrusionOk="0">
                  <a:moveTo>
                    <a:pt x="4971" y="0"/>
                  </a:moveTo>
                  <a:cubicBezTo>
                    <a:pt x="4702" y="0"/>
                    <a:pt x="4485" y="125"/>
                    <a:pt x="4235" y="250"/>
                  </a:cubicBezTo>
                  <a:cubicBezTo>
                    <a:pt x="3811" y="553"/>
                    <a:pt x="1513" y="1883"/>
                    <a:pt x="666" y="2428"/>
                  </a:cubicBezTo>
                  <a:cubicBezTo>
                    <a:pt x="61" y="2730"/>
                    <a:pt x="1" y="3214"/>
                    <a:pt x="1" y="4121"/>
                  </a:cubicBezTo>
                  <a:cubicBezTo>
                    <a:pt x="1" y="4121"/>
                    <a:pt x="1" y="7811"/>
                    <a:pt x="1" y="9263"/>
                  </a:cubicBezTo>
                  <a:cubicBezTo>
                    <a:pt x="1" y="10170"/>
                    <a:pt x="545" y="10231"/>
                    <a:pt x="968" y="10533"/>
                  </a:cubicBezTo>
                  <a:cubicBezTo>
                    <a:pt x="1452" y="10896"/>
                    <a:pt x="3206" y="11804"/>
                    <a:pt x="4174" y="12348"/>
                  </a:cubicBezTo>
                  <a:cubicBezTo>
                    <a:pt x="4438" y="12516"/>
                    <a:pt x="4684" y="12579"/>
                    <a:pt x="4913" y="12579"/>
                  </a:cubicBezTo>
                  <a:cubicBezTo>
                    <a:pt x="5262" y="12579"/>
                    <a:pt x="5576" y="12433"/>
                    <a:pt x="5868" y="12287"/>
                  </a:cubicBezTo>
                  <a:lnTo>
                    <a:pt x="9316" y="10352"/>
                  </a:lnTo>
                  <a:cubicBezTo>
                    <a:pt x="9981" y="9928"/>
                    <a:pt x="9921" y="9747"/>
                    <a:pt x="9860" y="9082"/>
                  </a:cubicBezTo>
                  <a:cubicBezTo>
                    <a:pt x="9800" y="8416"/>
                    <a:pt x="9921" y="3698"/>
                    <a:pt x="9860" y="3154"/>
                  </a:cubicBezTo>
                  <a:cubicBezTo>
                    <a:pt x="9800" y="2609"/>
                    <a:pt x="9860" y="2549"/>
                    <a:pt x="9558" y="2367"/>
                  </a:cubicBezTo>
                  <a:cubicBezTo>
                    <a:pt x="9195" y="2125"/>
                    <a:pt x="6775" y="1037"/>
                    <a:pt x="5928" y="432"/>
                  </a:cubicBezTo>
                  <a:cubicBezTo>
                    <a:pt x="5519" y="110"/>
                    <a:pt x="5223" y="0"/>
                    <a:pt x="4971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8"/>
            <p:cNvSpPr/>
            <p:nvPr/>
          </p:nvSpPr>
          <p:spPr>
            <a:xfrm>
              <a:off x="850575" y="2694125"/>
              <a:ext cx="248025" cy="313600"/>
            </a:xfrm>
            <a:custGeom>
              <a:avLst/>
              <a:gdLst/>
              <a:ahLst/>
              <a:cxnLst/>
              <a:rect l="l" t="t" r="r" b="b"/>
              <a:pathLst>
                <a:path w="9921" h="12544" extrusionOk="0">
                  <a:moveTo>
                    <a:pt x="4932" y="1"/>
                  </a:moveTo>
                  <a:cubicBezTo>
                    <a:pt x="4653" y="1"/>
                    <a:pt x="4430" y="144"/>
                    <a:pt x="4174" y="305"/>
                  </a:cubicBezTo>
                  <a:cubicBezTo>
                    <a:pt x="3750" y="547"/>
                    <a:pt x="1452" y="1877"/>
                    <a:pt x="605" y="2422"/>
                  </a:cubicBezTo>
                  <a:cubicBezTo>
                    <a:pt x="61" y="2724"/>
                    <a:pt x="0" y="3208"/>
                    <a:pt x="0" y="4115"/>
                  </a:cubicBezTo>
                  <a:cubicBezTo>
                    <a:pt x="0" y="4115"/>
                    <a:pt x="0" y="7805"/>
                    <a:pt x="0" y="9257"/>
                  </a:cubicBezTo>
                  <a:cubicBezTo>
                    <a:pt x="0" y="10164"/>
                    <a:pt x="484" y="10225"/>
                    <a:pt x="907" y="10527"/>
                  </a:cubicBezTo>
                  <a:cubicBezTo>
                    <a:pt x="1391" y="10830"/>
                    <a:pt x="3206" y="11798"/>
                    <a:pt x="4113" y="12342"/>
                  </a:cubicBezTo>
                  <a:cubicBezTo>
                    <a:pt x="4375" y="12485"/>
                    <a:pt x="4618" y="12543"/>
                    <a:pt x="4846" y="12543"/>
                  </a:cubicBezTo>
                  <a:cubicBezTo>
                    <a:pt x="5198" y="12543"/>
                    <a:pt x="5514" y="12404"/>
                    <a:pt x="5807" y="12221"/>
                  </a:cubicBezTo>
                  <a:lnTo>
                    <a:pt x="9194" y="10285"/>
                  </a:lnTo>
                  <a:cubicBezTo>
                    <a:pt x="9920" y="9922"/>
                    <a:pt x="9860" y="9680"/>
                    <a:pt x="9799" y="9015"/>
                  </a:cubicBezTo>
                  <a:cubicBezTo>
                    <a:pt x="9739" y="8410"/>
                    <a:pt x="9860" y="3753"/>
                    <a:pt x="9799" y="3148"/>
                  </a:cubicBezTo>
                  <a:cubicBezTo>
                    <a:pt x="9739" y="2603"/>
                    <a:pt x="9799" y="2543"/>
                    <a:pt x="9436" y="2361"/>
                  </a:cubicBezTo>
                  <a:cubicBezTo>
                    <a:pt x="9134" y="2119"/>
                    <a:pt x="6714" y="1091"/>
                    <a:pt x="5867" y="426"/>
                  </a:cubicBezTo>
                  <a:cubicBezTo>
                    <a:pt x="5470" y="113"/>
                    <a:pt x="5179" y="1"/>
                    <a:pt x="4932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8"/>
            <p:cNvSpPr/>
            <p:nvPr/>
          </p:nvSpPr>
          <p:spPr>
            <a:xfrm>
              <a:off x="850575" y="2695475"/>
              <a:ext cx="246500" cy="311475"/>
            </a:xfrm>
            <a:custGeom>
              <a:avLst/>
              <a:gdLst/>
              <a:ahLst/>
              <a:cxnLst/>
              <a:rect l="l" t="t" r="r" b="b"/>
              <a:pathLst>
                <a:path w="9860" h="12459" extrusionOk="0">
                  <a:moveTo>
                    <a:pt x="4910" y="1"/>
                  </a:moveTo>
                  <a:cubicBezTo>
                    <a:pt x="4641" y="1"/>
                    <a:pt x="4424" y="126"/>
                    <a:pt x="4174" y="251"/>
                  </a:cubicBezTo>
                  <a:cubicBezTo>
                    <a:pt x="3750" y="553"/>
                    <a:pt x="1512" y="1884"/>
                    <a:pt x="605" y="2368"/>
                  </a:cubicBezTo>
                  <a:cubicBezTo>
                    <a:pt x="61" y="2731"/>
                    <a:pt x="0" y="3215"/>
                    <a:pt x="0" y="4061"/>
                  </a:cubicBezTo>
                  <a:cubicBezTo>
                    <a:pt x="0" y="4061"/>
                    <a:pt x="0" y="7751"/>
                    <a:pt x="0" y="9143"/>
                  </a:cubicBezTo>
                  <a:cubicBezTo>
                    <a:pt x="0" y="10050"/>
                    <a:pt x="484" y="10110"/>
                    <a:pt x="968" y="10473"/>
                  </a:cubicBezTo>
                  <a:cubicBezTo>
                    <a:pt x="1391" y="10776"/>
                    <a:pt x="3206" y="11683"/>
                    <a:pt x="4174" y="12227"/>
                  </a:cubicBezTo>
                  <a:cubicBezTo>
                    <a:pt x="4414" y="12396"/>
                    <a:pt x="4645" y="12459"/>
                    <a:pt x="4866" y="12459"/>
                  </a:cubicBezTo>
                  <a:cubicBezTo>
                    <a:pt x="5201" y="12459"/>
                    <a:pt x="5515" y="12313"/>
                    <a:pt x="5807" y="12167"/>
                  </a:cubicBezTo>
                  <a:lnTo>
                    <a:pt x="9194" y="10231"/>
                  </a:lnTo>
                  <a:cubicBezTo>
                    <a:pt x="9860" y="9868"/>
                    <a:pt x="9860" y="9626"/>
                    <a:pt x="9799" y="8961"/>
                  </a:cubicBezTo>
                  <a:cubicBezTo>
                    <a:pt x="9739" y="8296"/>
                    <a:pt x="9860" y="3699"/>
                    <a:pt x="9799" y="3154"/>
                  </a:cubicBezTo>
                  <a:cubicBezTo>
                    <a:pt x="9739" y="2610"/>
                    <a:pt x="9739" y="2549"/>
                    <a:pt x="9436" y="2307"/>
                  </a:cubicBezTo>
                  <a:cubicBezTo>
                    <a:pt x="9134" y="2126"/>
                    <a:pt x="6714" y="1037"/>
                    <a:pt x="5867" y="432"/>
                  </a:cubicBezTo>
                  <a:cubicBezTo>
                    <a:pt x="5458" y="110"/>
                    <a:pt x="5162" y="1"/>
                    <a:pt x="4910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8"/>
            <p:cNvSpPr/>
            <p:nvPr/>
          </p:nvSpPr>
          <p:spPr>
            <a:xfrm>
              <a:off x="850575" y="2695650"/>
              <a:ext cx="246500" cy="310550"/>
            </a:xfrm>
            <a:custGeom>
              <a:avLst/>
              <a:gdLst/>
              <a:ahLst/>
              <a:cxnLst/>
              <a:rect l="l" t="t" r="r" b="b"/>
              <a:pathLst>
                <a:path w="9860" h="12422" extrusionOk="0">
                  <a:moveTo>
                    <a:pt x="4929" y="0"/>
                  </a:moveTo>
                  <a:cubicBezTo>
                    <a:pt x="4666" y="0"/>
                    <a:pt x="4459" y="144"/>
                    <a:pt x="4234" y="304"/>
                  </a:cubicBezTo>
                  <a:cubicBezTo>
                    <a:pt x="3750" y="546"/>
                    <a:pt x="1512" y="1877"/>
                    <a:pt x="605" y="2421"/>
                  </a:cubicBezTo>
                  <a:cubicBezTo>
                    <a:pt x="61" y="2724"/>
                    <a:pt x="0" y="3208"/>
                    <a:pt x="0" y="4054"/>
                  </a:cubicBezTo>
                  <a:lnTo>
                    <a:pt x="0" y="9136"/>
                  </a:lnTo>
                  <a:cubicBezTo>
                    <a:pt x="0" y="10043"/>
                    <a:pt x="544" y="10103"/>
                    <a:pt x="968" y="10406"/>
                  </a:cubicBezTo>
                  <a:cubicBezTo>
                    <a:pt x="1391" y="10769"/>
                    <a:pt x="3206" y="11676"/>
                    <a:pt x="4174" y="12220"/>
                  </a:cubicBezTo>
                  <a:cubicBezTo>
                    <a:pt x="4412" y="12363"/>
                    <a:pt x="4641" y="12422"/>
                    <a:pt x="4860" y="12422"/>
                  </a:cubicBezTo>
                  <a:cubicBezTo>
                    <a:pt x="5198" y="12422"/>
                    <a:pt x="5514" y="12283"/>
                    <a:pt x="5807" y="12099"/>
                  </a:cubicBezTo>
                  <a:lnTo>
                    <a:pt x="9194" y="10224"/>
                  </a:lnTo>
                  <a:cubicBezTo>
                    <a:pt x="9860" y="9801"/>
                    <a:pt x="9799" y="9619"/>
                    <a:pt x="9739" y="8954"/>
                  </a:cubicBezTo>
                  <a:cubicBezTo>
                    <a:pt x="9678" y="8289"/>
                    <a:pt x="9799" y="3692"/>
                    <a:pt x="9739" y="3147"/>
                  </a:cubicBezTo>
                  <a:cubicBezTo>
                    <a:pt x="9678" y="2603"/>
                    <a:pt x="9739" y="2542"/>
                    <a:pt x="9436" y="2361"/>
                  </a:cubicBezTo>
                  <a:cubicBezTo>
                    <a:pt x="9073" y="2119"/>
                    <a:pt x="6714" y="1091"/>
                    <a:pt x="5807" y="425"/>
                  </a:cubicBezTo>
                  <a:cubicBezTo>
                    <a:pt x="5438" y="113"/>
                    <a:pt x="5162" y="0"/>
                    <a:pt x="4929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28"/>
            <p:cNvSpPr/>
            <p:nvPr/>
          </p:nvSpPr>
          <p:spPr>
            <a:xfrm>
              <a:off x="852075" y="2696775"/>
              <a:ext cx="245000" cy="308025"/>
            </a:xfrm>
            <a:custGeom>
              <a:avLst/>
              <a:gdLst/>
              <a:ahLst/>
              <a:cxnLst/>
              <a:rect l="l" t="t" r="r" b="b"/>
              <a:pathLst>
                <a:path w="9800" h="12321" extrusionOk="0">
                  <a:moveTo>
                    <a:pt x="4875" y="0"/>
                  </a:moveTo>
                  <a:cubicBezTo>
                    <a:pt x="4610" y="0"/>
                    <a:pt x="4401" y="130"/>
                    <a:pt x="4174" y="259"/>
                  </a:cubicBezTo>
                  <a:cubicBezTo>
                    <a:pt x="3690" y="562"/>
                    <a:pt x="1452" y="1832"/>
                    <a:pt x="605" y="2376"/>
                  </a:cubicBezTo>
                  <a:cubicBezTo>
                    <a:pt x="61" y="2679"/>
                    <a:pt x="1" y="3163"/>
                    <a:pt x="1" y="4009"/>
                  </a:cubicBezTo>
                  <a:cubicBezTo>
                    <a:pt x="1" y="4009"/>
                    <a:pt x="1" y="7699"/>
                    <a:pt x="1" y="9091"/>
                  </a:cubicBezTo>
                  <a:cubicBezTo>
                    <a:pt x="1" y="9998"/>
                    <a:pt x="484" y="10058"/>
                    <a:pt x="908" y="10361"/>
                  </a:cubicBezTo>
                  <a:cubicBezTo>
                    <a:pt x="1392" y="10663"/>
                    <a:pt x="3146" y="11571"/>
                    <a:pt x="4114" y="12115"/>
                  </a:cubicBezTo>
                  <a:cubicBezTo>
                    <a:pt x="4385" y="12263"/>
                    <a:pt x="4625" y="12320"/>
                    <a:pt x="4848" y="12320"/>
                  </a:cubicBezTo>
                  <a:cubicBezTo>
                    <a:pt x="5173" y="12320"/>
                    <a:pt x="5460" y="12198"/>
                    <a:pt x="5747" y="12054"/>
                  </a:cubicBezTo>
                  <a:lnTo>
                    <a:pt x="9134" y="10119"/>
                  </a:lnTo>
                  <a:cubicBezTo>
                    <a:pt x="9800" y="9756"/>
                    <a:pt x="9739" y="9514"/>
                    <a:pt x="9679" y="8909"/>
                  </a:cubicBezTo>
                  <a:cubicBezTo>
                    <a:pt x="9618" y="8244"/>
                    <a:pt x="9739" y="3647"/>
                    <a:pt x="9679" y="3102"/>
                  </a:cubicBezTo>
                  <a:cubicBezTo>
                    <a:pt x="9618" y="2558"/>
                    <a:pt x="9679" y="2497"/>
                    <a:pt x="9316" y="2316"/>
                  </a:cubicBezTo>
                  <a:cubicBezTo>
                    <a:pt x="9013" y="2134"/>
                    <a:pt x="6594" y="1046"/>
                    <a:pt x="5747" y="380"/>
                  </a:cubicBezTo>
                  <a:cubicBezTo>
                    <a:pt x="5381" y="99"/>
                    <a:pt x="5107" y="0"/>
                    <a:pt x="4875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28"/>
            <p:cNvSpPr/>
            <p:nvPr/>
          </p:nvSpPr>
          <p:spPr>
            <a:xfrm>
              <a:off x="852075" y="2697750"/>
              <a:ext cx="243500" cy="306950"/>
            </a:xfrm>
            <a:custGeom>
              <a:avLst/>
              <a:gdLst/>
              <a:ahLst/>
              <a:cxnLst/>
              <a:rect l="l" t="t" r="r" b="b"/>
              <a:pathLst>
                <a:path w="9740" h="12278" extrusionOk="0">
                  <a:moveTo>
                    <a:pt x="4849" y="1"/>
                  </a:moveTo>
                  <a:cubicBezTo>
                    <a:pt x="4596" y="1"/>
                    <a:pt x="4393" y="124"/>
                    <a:pt x="4174" y="281"/>
                  </a:cubicBezTo>
                  <a:cubicBezTo>
                    <a:pt x="3690" y="523"/>
                    <a:pt x="1452" y="1853"/>
                    <a:pt x="605" y="2337"/>
                  </a:cubicBezTo>
                  <a:cubicBezTo>
                    <a:pt x="61" y="2700"/>
                    <a:pt x="1" y="3184"/>
                    <a:pt x="1" y="4031"/>
                  </a:cubicBezTo>
                  <a:cubicBezTo>
                    <a:pt x="1" y="4031"/>
                    <a:pt x="1" y="7660"/>
                    <a:pt x="1" y="8991"/>
                  </a:cubicBezTo>
                  <a:cubicBezTo>
                    <a:pt x="1" y="9898"/>
                    <a:pt x="484" y="9959"/>
                    <a:pt x="968" y="10322"/>
                  </a:cubicBezTo>
                  <a:cubicBezTo>
                    <a:pt x="1392" y="10624"/>
                    <a:pt x="3146" y="11532"/>
                    <a:pt x="4114" y="12076"/>
                  </a:cubicBezTo>
                  <a:cubicBezTo>
                    <a:pt x="4376" y="12219"/>
                    <a:pt x="4609" y="12277"/>
                    <a:pt x="4822" y="12277"/>
                  </a:cubicBezTo>
                  <a:cubicBezTo>
                    <a:pt x="5151" y="12277"/>
                    <a:pt x="5430" y="12138"/>
                    <a:pt x="5686" y="11955"/>
                  </a:cubicBezTo>
                  <a:lnTo>
                    <a:pt x="9074" y="10080"/>
                  </a:lnTo>
                  <a:cubicBezTo>
                    <a:pt x="9739" y="9717"/>
                    <a:pt x="9679" y="9475"/>
                    <a:pt x="9679" y="8810"/>
                  </a:cubicBezTo>
                  <a:cubicBezTo>
                    <a:pt x="9618" y="8205"/>
                    <a:pt x="9679" y="3668"/>
                    <a:pt x="9679" y="3124"/>
                  </a:cubicBezTo>
                  <a:cubicBezTo>
                    <a:pt x="9618" y="2579"/>
                    <a:pt x="9618" y="2519"/>
                    <a:pt x="9316" y="2277"/>
                  </a:cubicBezTo>
                  <a:cubicBezTo>
                    <a:pt x="9013" y="2095"/>
                    <a:pt x="6594" y="1007"/>
                    <a:pt x="5747" y="402"/>
                  </a:cubicBezTo>
                  <a:cubicBezTo>
                    <a:pt x="5367" y="109"/>
                    <a:pt x="5086" y="1"/>
                    <a:pt x="4849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8"/>
            <p:cNvSpPr/>
            <p:nvPr/>
          </p:nvSpPr>
          <p:spPr>
            <a:xfrm>
              <a:off x="852075" y="2698275"/>
              <a:ext cx="243500" cy="305000"/>
            </a:xfrm>
            <a:custGeom>
              <a:avLst/>
              <a:gdLst/>
              <a:ahLst/>
              <a:cxnLst/>
              <a:rect l="l" t="t" r="r" b="b"/>
              <a:pathLst>
                <a:path w="9740" h="12200" extrusionOk="0">
                  <a:moveTo>
                    <a:pt x="4875" y="1"/>
                  </a:moveTo>
                  <a:cubicBezTo>
                    <a:pt x="4610" y="1"/>
                    <a:pt x="4401" y="130"/>
                    <a:pt x="4174" y="260"/>
                  </a:cubicBezTo>
                  <a:cubicBezTo>
                    <a:pt x="3690" y="562"/>
                    <a:pt x="1513" y="1832"/>
                    <a:pt x="605" y="2377"/>
                  </a:cubicBezTo>
                  <a:cubicBezTo>
                    <a:pt x="61" y="2679"/>
                    <a:pt x="1" y="3163"/>
                    <a:pt x="1" y="4010"/>
                  </a:cubicBezTo>
                  <a:cubicBezTo>
                    <a:pt x="1" y="4010"/>
                    <a:pt x="1" y="7579"/>
                    <a:pt x="1" y="8970"/>
                  </a:cubicBezTo>
                  <a:cubicBezTo>
                    <a:pt x="1" y="9877"/>
                    <a:pt x="545" y="9938"/>
                    <a:pt x="968" y="10240"/>
                  </a:cubicBezTo>
                  <a:cubicBezTo>
                    <a:pt x="1392" y="10543"/>
                    <a:pt x="3146" y="11450"/>
                    <a:pt x="4114" y="11994"/>
                  </a:cubicBezTo>
                  <a:cubicBezTo>
                    <a:pt x="4385" y="12142"/>
                    <a:pt x="4625" y="12200"/>
                    <a:pt x="4844" y="12200"/>
                  </a:cubicBezTo>
                  <a:cubicBezTo>
                    <a:pt x="5163" y="12200"/>
                    <a:pt x="5435" y="12077"/>
                    <a:pt x="5686" y="11934"/>
                  </a:cubicBezTo>
                  <a:lnTo>
                    <a:pt x="9074" y="10059"/>
                  </a:lnTo>
                  <a:cubicBezTo>
                    <a:pt x="9739" y="9635"/>
                    <a:pt x="9679" y="9454"/>
                    <a:pt x="9618" y="8789"/>
                  </a:cubicBezTo>
                  <a:cubicBezTo>
                    <a:pt x="9558" y="8123"/>
                    <a:pt x="9679" y="3647"/>
                    <a:pt x="9618" y="3103"/>
                  </a:cubicBezTo>
                  <a:cubicBezTo>
                    <a:pt x="9558" y="2558"/>
                    <a:pt x="9618" y="2498"/>
                    <a:pt x="9316" y="2316"/>
                  </a:cubicBezTo>
                  <a:cubicBezTo>
                    <a:pt x="8953" y="2074"/>
                    <a:pt x="6594" y="1046"/>
                    <a:pt x="5747" y="381"/>
                  </a:cubicBezTo>
                  <a:cubicBezTo>
                    <a:pt x="5381" y="99"/>
                    <a:pt x="5107" y="1"/>
                    <a:pt x="4875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8"/>
            <p:cNvSpPr/>
            <p:nvPr/>
          </p:nvSpPr>
          <p:spPr>
            <a:xfrm>
              <a:off x="853600" y="2699250"/>
              <a:ext cx="241975" cy="303925"/>
            </a:xfrm>
            <a:custGeom>
              <a:avLst/>
              <a:gdLst/>
              <a:ahLst/>
              <a:cxnLst/>
              <a:rect l="l" t="t" r="r" b="b"/>
              <a:pathLst>
                <a:path w="9679" h="12157" extrusionOk="0">
                  <a:moveTo>
                    <a:pt x="4764" y="1"/>
                  </a:moveTo>
                  <a:cubicBezTo>
                    <a:pt x="4518" y="1"/>
                    <a:pt x="4332" y="125"/>
                    <a:pt x="4113" y="281"/>
                  </a:cubicBezTo>
                  <a:cubicBezTo>
                    <a:pt x="3629" y="523"/>
                    <a:pt x="1452" y="1793"/>
                    <a:pt x="605" y="2338"/>
                  </a:cubicBezTo>
                  <a:cubicBezTo>
                    <a:pt x="61" y="2640"/>
                    <a:pt x="0" y="3124"/>
                    <a:pt x="0" y="3971"/>
                  </a:cubicBezTo>
                  <a:cubicBezTo>
                    <a:pt x="0" y="3971"/>
                    <a:pt x="0" y="7540"/>
                    <a:pt x="0" y="8931"/>
                  </a:cubicBezTo>
                  <a:cubicBezTo>
                    <a:pt x="0" y="9838"/>
                    <a:pt x="484" y="9899"/>
                    <a:pt x="907" y="10201"/>
                  </a:cubicBezTo>
                  <a:cubicBezTo>
                    <a:pt x="1331" y="10504"/>
                    <a:pt x="3085" y="11411"/>
                    <a:pt x="4053" y="11955"/>
                  </a:cubicBezTo>
                  <a:cubicBezTo>
                    <a:pt x="4291" y="12098"/>
                    <a:pt x="4520" y="12157"/>
                    <a:pt x="4735" y="12157"/>
                  </a:cubicBezTo>
                  <a:cubicBezTo>
                    <a:pt x="5067" y="12157"/>
                    <a:pt x="5369" y="12018"/>
                    <a:pt x="5625" y="11834"/>
                  </a:cubicBezTo>
                  <a:lnTo>
                    <a:pt x="9013" y="9959"/>
                  </a:lnTo>
                  <a:cubicBezTo>
                    <a:pt x="9678" y="9596"/>
                    <a:pt x="9618" y="9415"/>
                    <a:pt x="9557" y="8750"/>
                  </a:cubicBezTo>
                  <a:cubicBezTo>
                    <a:pt x="9497" y="8084"/>
                    <a:pt x="9618" y="3608"/>
                    <a:pt x="9557" y="3064"/>
                  </a:cubicBezTo>
                  <a:cubicBezTo>
                    <a:pt x="9497" y="2519"/>
                    <a:pt x="9497" y="2459"/>
                    <a:pt x="9194" y="2277"/>
                  </a:cubicBezTo>
                  <a:cubicBezTo>
                    <a:pt x="8892" y="2096"/>
                    <a:pt x="6533" y="1007"/>
                    <a:pt x="5686" y="402"/>
                  </a:cubicBezTo>
                  <a:cubicBezTo>
                    <a:pt x="5277" y="110"/>
                    <a:pt x="4994" y="1"/>
                    <a:pt x="4764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8"/>
            <p:cNvSpPr/>
            <p:nvPr/>
          </p:nvSpPr>
          <p:spPr>
            <a:xfrm>
              <a:off x="853600" y="2699800"/>
              <a:ext cx="240450" cy="301975"/>
            </a:xfrm>
            <a:custGeom>
              <a:avLst/>
              <a:gdLst/>
              <a:ahLst/>
              <a:cxnLst/>
              <a:rect l="l" t="t" r="r" b="b"/>
              <a:pathLst>
                <a:path w="9618" h="12079" extrusionOk="0">
                  <a:moveTo>
                    <a:pt x="4790" y="0"/>
                  </a:moveTo>
                  <a:cubicBezTo>
                    <a:pt x="4531" y="0"/>
                    <a:pt x="4340" y="130"/>
                    <a:pt x="4113" y="259"/>
                  </a:cubicBezTo>
                  <a:cubicBezTo>
                    <a:pt x="3629" y="562"/>
                    <a:pt x="1452" y="1832"/>
                    <a:pt x="605" y="2316"/>
                  </a:cubicBezTo>
                  <a:cubicBezTo>
                    <a:pt x="61" y="2679"/>
                    <a:pt x="0" y="3102"/>
                    <a:pt x="0" y="3949"/>
                  </a:cubicBezTo>
                  <a:lnTo>
                    <a:pt x="0" y="8909"/>
                  </a:lnTo>
                  <a:cubicBezTo>
                    <a:pt x="0" y="9756"/>
                    <a:pt x="484" y="9816"/>
                    <a:pt x="907" y="10119"/>
                  </a:cubicBezTo>
                  <a:cubicBezTo>
                    <a:pt x="1391" y="10482"/>
                    <a:pt x="3085" y="11389"/>
                    <a:pt x="4053" y="11873"/>
                  </a:cubicBezTo>
                  <a:cubicBezTo>
                    <a:pt x="4324" y="12021"/>
                    <a:pt x="4564" y="12078"/>
                    <a:pt x="4783" y="12078"/>
                  </a:cubicBezTo>
                  <a:cubicBezTo>
                    <a:pt x="5102" y="12078"/>
                    <a:pt x="5374" y="11956"/>
                    <a:pt x="5625" y="11812"/>
                  </a:cubicBezTo>
                  <a:lnTo>
                    <a:pt x="8952" y="9937"/>
                  </a:lnTo>
                  <a:cubicBezTo>
                    <a:pt x="9618" y="9574"/>
                    <a:pt x="9557" y="9332"/>
                    <a:pt x="9557" y="8728"/>
                  </a:cubicBezTo>
                  <a:cubicBezTo>
                    <a:pt x="9497" y="8062"/>
                    <a:pt x="9557" y="3586"/>
                    <a:pt x="9557" y="3042"/>
                  </a:cubicBezTo>
                  <a:cubicBezTo>
                    <a:pt x="9497" y="2558"/>
                    <a:pt x="9497" y="2497"/>
                    <a:pt x="9194" y="2255"/>
                  </a:cubicBezTo>
                  <a:cubicBezTo>
                    <a:pt x="8892" y="2074"/>
                    <a:pt x="6533" y="1045"/>
                    <a:pt x="5686" y="380"/>
                  </a:cubicBezTo>
                  <a:cubicBezTo>
                    <a:pt x="5292" y="99"/>
                    <a:pt x="5016" y="0"/>
                    <a:pt x="4790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8"/>
            <p:cNvSpPr/>
            <p:nvPr/>
          </p:nvSpPr>
          <p:spPr>
            <a:xfrm>
              <a:off x="853600" y="2700775"/>
              <a:ext cx="240450" cy="300900"/>
            </a:xfrm>
            <a:custGeom>
              <a:avLst/>
              <a:gdLst/>
              <a:ahLst/>
              <a:cxnLst/>
              <a:rect l="l" t="t" r="r" b="b"/>
              <a:pathLst>
                <a:path w="9618" h="12036" extrusionOk="0">
                  <a:moveTo>
                    <a:pt x="4764" y="0"/>
                  </a:moveTo>
                  <a:cubicBezTo>
                    <a:pt x="4518" y="0"/>
                    <a:pt x="4332" y="124"/>
                    <a:pt x="4113" y="281"/>
                  </a:cubicBezTo>
                  <a:cubicBezTo>
                    <a:pt x="3690" y="523"/>
                    <a:pt x="1452" y="1793"/>
                    <a:pt x="605" y="2337"/>
                  </a:cubicBezTo>
                  <a:cubicBezTo>
                    <a:pt x="61" y="2640"/>
                    <a:pt x="0" y="3124"/>
                    <a:pt x="0" y="3910"/>
                  </a:cubicBezTo>
                  <a:lnTo>
                    <a:pt x="0" y="8810"/>
                  </a:lnTo>
                  <a:cubicBezTo>
                    <a:pt x="0" y="9717"/>
                    <a:pt x="484" y="9777"/>
                    <a:pt x="968" y="10080"/>
                  </a:cubicBezTo>
                  <a:cubicBezTo>
                    <a:pt x="1391" y="10382"/>
                    <a:pt x="3145" y="11290"/>
                    <a:pt x="4053" y="11834"/>
                  </a:cubicBezTo>
                  <a:cubicBezTo>
                    <a:pt x="4315" y="11977"/>
                    <a:pt x="4548" y="12035"/>
                    <a:pt x="4761" y="12035"/>
                  </a:cubicBezTo>
                  <a:cubicBezTo>
                    <a:pt x="5090" y="12035"/>
                    <a:pt x="5369" y="11896"/>
                    <a:pt x="5625" y="11713"/>
                  </a:cubicBezTo>
                  <a:lnTo>
                    <a:pt x="8952" y="9898"/>
                  </a:lnTo>
                  <a:cubicBezTo>
                    <a:pt x="9618" y="9475"/>
                    <a:pt x="9557" y="9293"/>
                    <a:pt x="9497" y="8628"/>
                  </a:cubicBezTo>
                  <a:cubicBezTo>
                    <a:pt x="9436" y="8023"/>
                    <a:pt x="9557" y="3607"/>
                    <a:pt x="9497" y="3063"/>
                  </a:cubicBezTo>
                  <a:cubicBezTo>
                    <a:pt x="9436" y="2519"/>
                    <a:pt x="9497" y="2458"/>
                    <a:pt x="9194" y="2277"/>
                  </a:cubicBezTo>
                  <a:cubicBezTo>
                    <a:pt x="8831" y="2035"/>
                    <a:pt x="6533" y="1006"/>
                    <a:pt x="5686" y="402"/>
                  </a:cubicBezTo>
                  <a:cubicBezTo>
                    <a:pt x="5277" y="109"/>
                    <a:pt x="4994" y="0"/>
                    <a:pt x="4764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8"/>
            <p:cNvSpPr/>
            <p:nvPr/>
          </p:nvSpPr>
          <p:spPr>
            <a:xfrm>
              <a:off x="855100" y="2701300"/>
              <a:ext cx="238950" cy="298950"/>
            </a:xfrm>
            <a:custGeom>
              <a:avLst/>
              <a:gdLst/>
              <a:ahLst/>
              <a:cxnLst/>
              <a:rect l="l" t="t" r="r" b="b"/>
              <a:pathLst>
                <a:path w="9558" h="11958" extrusionOk="0">
                  <a:moveTo>
                    <a:pt x="4730" y="1"/>
                  </a:moveTo>
                  <a:cubicBezTo>
                    <a:pt x="4471" y="1"/>
                    <a:pt x="4280" y="130"/>
                    <a:pt x="4053" y="260"/>
                  </a:cubicBezTo>
                  <a:cubicBezTo>
                    <a:pt x="3630" y="562"/>
                    <a:pt x="1452" y="1832"/>
                    <a:pt x="605" y="2316"/>
                  </a:cubicBezTo>
                  <a:cubicBezTo>
                    <a:pt x="61" y="2619"/>
                    <a:pt x="1" y="3103"/>
                    <a:pt x="1" y="3949"/>
                  </a:cubicBezTo>
                  <a:lnTo>
                    <a:pt x="1" y="8789"/>
                  </a:lnTo>
                  <a:cubicBezTo>
                    <a:pt x="1" y="9696"/>
                    <a:pt x="484" y="9756"/>
                    <a:pt x="908" y="10059"/>
                  </a:cubicBezTo>
                  <a:cubicBezTo>
                    <a:pt x="1331" y="10361"/>
                    <a:pt x="3085" y="11269"/>
                    <a:pt x="3993" y="11752"/>
                  </a:cubicBezTo>
                  <a:cubicBezTo>
                    <a:pt x="4264" y="11900"/>
                    <a:pt x="4504" y="11958"/>
                    <a:pt x="4723" y="11958"/>
                  </a:cubicBezTo>
                  <a:cubicBezTo>
                    <a:pt x="5042" y="11958"/>
                    <a:pt x="5314" y="11835"/>
                    <a:pt x="5565" y="11692"/>
                  </a:cubicBezTo>
                  <a:lnTo>
                    <a:pt x="8892" y="9817"/>
                  </a:lnTo>
                  <a:cubicBezTo>
                    <a:pt x="9558" y="9454"/>
                    <a:pt x="9497" y="9272"/>
                    <a:pt x="9437" y="8607"/>
                  </a:cubicBezTo>
                  <a:cubicBezTo>
                    <a:pt x="9376" y="8002"/>
                    <a:pt x="9497" y="3586"/>
                    <a:pt x="9437" y="3042"/>
                  </a:cubicBezTo>
                  <a:cubicBezTo>
                    <a:pt x="9376" y="2498"/>
                    <a:pt x="9376" y="2437"/>
                    <a:pt x="9074" y="2256"/>
                  </a:cubicBezTo>
                  <a:cubicBezTo>
                    <a:pt x="8771" y="2074"/>
                    <a:pt x="6473" y="1046"/>
                    <a:pt x="5626" y="381"/>
                  </a:cubicBezTo>
                  <a:cubicBezTo>
                    <a:pt x="5232" y="99"/>
                    <a:pt x="4956" y="1"/>
                    <a:pt x="4730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8"/>
            <p:cNvSpPr/>
            <p:nvPr/>
          </p:nvSpPr>
          <p:spPr>
            <a:xfrm>
              <a:off x="855100" y="2702275"/>
              <a:ext cx="237450" cy="297875"/>
            </a:xfrm>
            <a:custGeom>
              <a:avLst/>
              <a:gdLst/>
              <a:ahLst/>
              <a:cxnLst/>
              <a:rect l="l" t="t" r="r" b="b"/>
              <a:pathLst>
                <a:path w="9498" h="11915" extrusionOk="0">
                  <a:moveTo>
                    <a:pt x="4704" y="1"/>
                  </a:moveTo>
                  <a:cubicBezTo>
                    <a:pt x="4458" y="1"/>
                    <a:pt x="4272" y="125"/>
                    <a:pt x="4053" y="281"/>
                  </a:cubicBezTo>
                  <a:cubicBezTo>
                    <a:pt x="3630" y="523"/>
                    <a:pt x="1452" y="1793"/>
                    <a:pt x="605" y="2277"/>
                  </a:cubicBezTo>
                  <a:cubicBezTo>
                    <a:pt x="61" y="2580"/>
                    <a:pt x="1" y="3064"/>
                    <a:pt x="1" y="3910"/>
                  </a:cubicBezTo>
                  <a:lnTo>
                    <a:pt x="1" y="8750"/>
                  </a:lnTo>
                  <a:cubicBezTo>
                    <a:pt x="1" y="9596"/>
                    <a:pt x="484" y="9657"/>
                    <a:pt x="908" y="9959"/>
                  </a:cubicBezTo>
                  <a:cubicBezTo>
                    <a:pt x="1331" y="10322"/>
                    <a:pt x="3085" y="11169"/>
                    <a:pt x="3993" y="11713"/>
                  </a:cubicBezTo>
                  <a:cubicBezTo>
                    <a:pt x="4255" y="11856"/>
                    <a:pt x="4488" y="11915"/>
                    <a:pt x="4701" y="11915"/>
                  </a:cubicBezTo>
                  <a:cubicBezTo>
                    <a:pt x="5030" y="11915"/>
                    <a:pt x="5309" y="11776"/>
                    <a:pt x="5565" y="11593"/>
                  </a:cubicBezTo>
                  <a:lnTo>
                    <a:pt x="8832" y="9778"/>
                  </a:lnTo>
                  <a:cubicBezTo>
                    <a:pt x="9497" y="9415"/>
                    <a:pt x="9437" y="9173"/>
                    <a:pt x="9376" y="8568"/>
                  </a:cubicBezTo>
                  <a:cubicBezTo>
                    <a:pt x="9376" y="7903"/>
                    <a:pt x="9437" y="3547"/>
                    <a:pt x="9376" y="3003"/>
                  </a:cubicBezTo>
                  <a:cubicBezTo>
                    <a:pt x="9376" y="2519"/>
                    <a:pt x="9376" y="2459"/>
                    <a:pt x="9074" y="2217"/>
                  </a:cubicBezTo>
                  <a:cubicBezTo>
                    <a:pt x="8771" y="2035"/>
                    <a:pt x="6412" y="1007"/>
                    <a:pt x="5626" y="402"/>
                  </a:cubicBezTo>
                  <a:cubicBezTo>
                    <a:pt x="5217" y="110"/>
                    <a:pt x="4934" y="1"/>
                    <a:pt x="4704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8"/>
            <p:cNvSpPr/>
            <p:nvPr/>
          </p:nvSpPr>
          <p:spPr>
            <a:xfrm>
              <a:off x="855100" y="2702825"/>
              <a:ext cx="237450" cy="295925"/>
            </a:xfrm>
            <a:custGeom>
              <a:avLst/>
              <a:gdLst/>
              <a:ahLst/>
              <a:cxnLst/>
              <a:rect l="l" t="t" r="r" b="b"/>
              <a:pathLst>
                <a:path w="9498" h="11837" extrusionOk="0">
                  <a:moveTo>
                    <a:pt x="4730" y="0"/>
                  </a:moveTo>
                  <a:cubicBezTo>
                    <a:pt x="4471" y="0"/>
                    <a:pt x="4280" y="130"/>
                    <a:pt x="4053" y="259"/>
                  </a:cubicBezTo>
                  <a:cubicBezTo>
                    <a:pt x="3630" y="562"/>
                    <a:pt x="1452" y="1771"/>
                    <a:pt x="605" y="2316"/>
                  </a:cubicBezTo>
                  <a:cubicBezTo>
                    <a:pt x="61" y="2618"/>
                    <a:pt x="1" y="3042"/>
                    <a:pt x="1" y="3888"/>
                  </a:cubicBezTo>
                  <a:cubicBezTo>
                    <a:pt x="1" y="3888"/>
                    <a:pt x="1" y="7336"/>
                    <a:pt x="1" y="8728"/>
                  </a:cubicBezTo>
                  <a:cubicBezTo>
                    <a:pt x="1" y="9574"/>
                    <a:pt x="484" y="9635"/>
                    <a:pt x="908" y="9937"/>
                  </a:cubicBezTo>
                  <a:cubicBezTo>
                    <a:pt x="1331" y="10240"/>
                    <a:pt x="3085" y="11147"/>
                    <a:pt x="3993" y="11631"/>
                  </a:cubicBezTo>
                  <a:cubicBezTo>
                    <a:pt x="4264" y="11779"/>
                    <a:pt x="4504" y="11836"/>
                    <a:pt x="4723" y="11836"/>
                  </a:cubicBezTo>
                  <a:cubicBezTo>
                    <a:pt x="5042" y="11836"/>
                    <a:pt x="5314" y="11714"/>
                    <a:pt x="5565" y="11571"/>
                  </a:cubicBezTo>
                  <a:lnTo>
                    <a:pt x="8832" y="9756"/>
                  </a:lnTo>
                  <a:cubicBezTo>
                    <a:pt x="9497" y="9332"/>
                    <a:pt x="9437" y="9151"/>
                    <a:pt x="9376" y="8546"/>
                  </a:cubicBezTo>
                  <a:cubicBezTo>
                    <a:pt x="9316" y="7881"/>
                    <a:pt x="9437" y="3525"/>
                    <a:pt x="9376" y="3042"/>
                  </a:cubicBezTo>
                  <a:cubicBezTo>
                    <a:pt x="9316" y="2497"/>
                    <a:pt x="9376" y="2437"/>
                    <a:pt x="9074" y="2255"/>
                  </a:cubicBezTo>
                  <a:cubicBezTo>
                    <a:pt x="8771" y="2013"/>
                    <a:pt x="6412" y="985"/>
                    <a:pt x="5626" y="380"/>
                  </a:cubicBezTo>
                  <a:cubicBezTo>
                    <a:pt x="5232" y="99"/>
                    <a:pt x="4956" y="0"/>
                    <a:pt x="4730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8"/>
            <p:cNvSpPr/>
            <p:nvPr/>
          </p:nvSpPr>
          <p:spPr>
            <a:xfrm>
              <a:off x="856600" y="2703800"/>
              <a:ext cx="235950" cy="294850"/>
            </a:xfrm>
            <a:custGeom>
              <a:avLst/>
              <a:gdLst/>
              <a:ahLst/>
              <a:cxnLst/>
              <a:rect l="l" t="t" r="r" b="b"/>
              <a:pathLst>
                <a:path w="9438" h="11794" extrusionOk="0">
                  <a:moveTo>
                    <a:pt x="4644" y="0"/>
                  </a:moveTo>
                  <a:cubicBezTo>
                    <a:pt x="4398" y="0"/>
                    <a:pt x="4212" y="124"/>
                    <a:pt x="3993" y="281"/>
                  </a:cubicBezTo>
                  <a:cubicBezTo>
                    <a:pt x="3570" y="523"/>
                    <a:pt x="1392" y="1793"/>
                    <a:pt x="545" y="2277"/>
                  </a:cubicBezTo>
                  <a:cubicBezTo>
                    <a:pt x="61" y="2579"/>
                    <a:pt x="1" y="3063"/>
                    <a:pt x="1" y="3849"/>
                  </a:cubicBezTo>
                  <a:cubicBezTo>
                    <a:pt x="1" y="3849"/>
                    <a:pt x="1" y="7297"/>
                    <a:pt x="1" y="8628"/>
                  </a:cubicBezTo>
                  <a:cubicBezTo>
                    <a:pt x="1" y="9535"/>
                    <a:pt x="485" y="9596"/>
                    <a:pt x="908" y="9898"/>
                  </a:cubicBezTo>
                  <a:cubicBezTo>
                    <a:pt x="1332" y="10201"/>
                    <a:pt x="3025" y="11048"/>
                    <a:pt x="3933" y="11592"/>
                  </a:cubicBezTo>
                  <a:cubicBezTo>
                    <a:pt x="4195" y="11735"/>
                    <a:pt x="4428" y="11793"/>
                    <a:pt x="4641" y="11793"/>
                  </a:cubicBezTo>
                  <a:cubicBezTo>
                    <a:pt x="4970" y="11793"/>
                    <a:pt x="5249" y="11654"/>
                    <a:pt x="5505" y="11471"/>
                  </a:cubicBezTo>
                  <a:lnTo>
                    <a:pt x="8772" y="9656"/>
                  </a:lnTo>
                  <a:cubicBezTo>
                    <a:pt x="9437" y="9293"/>
                    <a:pt x="9377" y="9112"/>
                    <a:pt x="9316" y="8447"/>
                  </a:cubicBezTo>
                  <a:cubicBezTo>
                    <a:pt x="9256" y="7842"/>
                    <a:pt x="9377" y="3486"/>
                    <a:pt x="9316" y="3003"/>
                  </a:cubicBezTo>
                  <a:cubicBezTo>
                    <a:pt x="9256" y="2458"/>
                    <a:pt x="9256" y="2398"/>
                    <a:pt x="8953" y="2216"/>
                  </a:cubicBezTo>
                  <a:cubicBezTo>
                    <a:pt x="8651" y="2035"/>
                    <a:pt x="6352" y="1006"/>
                    <a:pt x="5566" y="402"/>
                  </a:cubicBezTo>
                  <a:cubicBezTo>
                    <a:pt x="5157" y="109"/>
                    <a:pt x="4874" y="0"/>
                    <a:pt x="464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8"/>
            <p:cNvSpPr/>
            <p:nvPr/>
          </p:nvSpPr>
          <p:spPr>
            <a:xfrm>
              <a:off x="856600" y="2704325"/>
              <a:ext cx="234425" cy="292900"/>
            </a:xfrm>
            <a:custGeom>
              <a:avLst/>
              <a:gdLst/>
              <a:ahLst/>
              <a:cxnLst/>
              <a:rect l="l" t="t" r="r" b="b"/>
              <a:pathLst>
                <a:path w="9377" h="11716" extrusionOk="0">
                  <a:moveTo>
                    <a:pt x="4670" y="1"/>
                  </a:moveTo>
                  <a:cubicBezTo>
                    <a:pt x="4411" y="1"/>
                    <a:pt x="4220" y="130"/>
                    <a:pt x="3993" y="260"/>
                  </a:cubicBezTo>
                  <a:cubicBezTo>
                    <a:pt x="3570" y="502"/>
                    <a:pt x="1453" y="1772"/>
                    <a:pt x="606" y="2256"/>
                  </a:cubicBezTo>
                  <a:cubicBezTo>
                    <a:pt x="61" y="2558"/>
                    <a:pt x="1" y="3042"/>
                    <a:pt x="1" y="3889"/>
                  </a:cubicBezTo>
                  <a:lnTo>
                    <a:pt x="1" y="8607"/>
                  </a:lnTo>
                  <a:cubicBezTo>
                    <a:pt x="1" y="9454"/>
                    <a:pt x="485" y="9514"/>
                    <a:pt x="908" y="9817"/>
                  </a:cubicBezTo>
                  <a:cubicBezTo>
                    <a:pt x="1332" y="10119"/>
                    <a:pt x="3025" y="11027"/>
                    <a:pt x="3933" y="11511"/>
                  </a:cubicBezTo>
                  <a:cubicBezTo>
                    <a:pt x="4204" y="11658"/>
                    <a:pt x="4444" y="11716"/>
                    <a:pt x="4663" y="11716"/>
                  </a:cubicBezTo>
                  <a:cubicBezTo>
                    <a:pt x="4982" y="11716"/>
                    <a:pt x="5254" y="11594"/>
                    <a:pt x="5505" y="11450"/>
                  </a:cubicBezTo>
                  <a:lnTo>
                    <a:pt x="8711" y="9635"/>
                  </a:lnTo>
                  <a:cubicBezTo>
                    <a:pt x="9377" y="9272"/>
                    <a:pt x="9316" y="9030"/>
                    <a:pt x="9256" y="8426"/>
                  </a:cubicBezTo>
                  <a:cubicBezTo>
                    <a:pt x="9256" y="7821"/>
                    <a:pt x="9316" y="3526"/>
                    <a:pt x="9256" y="2982"/>
                  </a:cubicBezTo>
                  <a:cubicBezTo>
                    <a:pt x="9256" y="2498"/>
                    <a:pt x="9256" y="2437"/>
                    <a:pt x="8953" y="2195"/>
                  </a:cubicBezTo>
                  <a:cubicBezTo>
                    <a:pt x="8651" y="2014"/>
                    <a:pt x="6352" y="985"/>
                    <a:pt x="5566" y="381"/>
                  </a:cubicBezTo>
                  <a:cubicBezTo>
                    <a:pt x="5172" y="99"/>
                    <a:pt x="4896" y="1"/>
                    <a:pt x="4670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28"/>
            <p:cNvSpPr/>
            <p:nvPr/>
          </p:nvSpPr>
          <p:spPr>
            <a:xfrm>
              <a:off x="856600" y="2705300"/>
              <a:ext cx="234425" cy="291825"/>
            </a:xfrm>
            <a:custGeom>
              <a:avLst/>
              <a:gdLst/>
              <a:ahLst/>
              <a:cxnLst/>
              <a:rect l="l" t="t" r="r" b="b"/>
              <a:pathLst>
                <a:path w="9377" h="11673" extrusionOk="0">
                  <a:moveTo>
                    <a:pt x="4644" y="1"/>
                  </a:moveTo>
                  <a:cubicBezTo>
                    <a:pt x="4398" y="1"/>
                    <a:pt x="4212" y="125"/>
                    <a:pt x="3993" y="281"/>
                  </a:cubicBezTo>
                  <a:cubicBezTo>
                    <a:pt x="3570" y="523"/>
                    <a:pt x="1453" y="1733"/>
                    <a:pt x="606" y="2277"/>
                  </a:cubicBezTo>
                  <a:cubicBezTo>
                    <a:pt x="61" y="2580"/>
                    <a:pt x="1" y="3003"/>
                    <a:pt x="1" y="3850"/>
                  </a:cubicBezTo>
                  <a:lnTo>
                    <a:pt x="1" y="8568"/>
                  </a:lnTo>
                  <a:cubicBezTo>
                    <a:pt x="1" y="9415"/>
                    <a:pt x="485" y="9475"/>
                    <a:pt x="908" y="9778"/>
                  </a:cubicBezTo>
                  <a:cubicBezTo>
                    <a:pt x="1332" y="10080"/>
                    <a:pt x="3025" y="10927"/>
                    <a:pt x="3933" y="11472"/>
                  </a:cubicBezTo>
                  <a:cubicBezTo>
                    <a:pt x="4195" y="11614"/>
                    <a:pt x="4428" y="11673"/>
                    <a:pt x="4641" y="11673"/>
                  </a:cubicBezTo>
                  <a:cubicBezTo>
                    <a:pt x="4970" y="11673"/>
                    <a:pt x="5249" y="11534"/>
                    <a:pt x="5505" y="11351"/>
                  </a:cubicBezTo>
                  <a:lnTo>
                    <a:pt x="8711" y="9536"/>
                  </a:lnTo>
                  <a:cubicBezTo>
                    <a:pt x="9377" y="9173"/>
                    <a:pt x="9316" y="8991"/>
                    <a:pt x="9256" y="8387"/>
                  </a:cubicBezTo>
                  <a:cubicBezTo>
                    <a:pt x="9195" y="7782"/>
                    <a:pt x="9316" y="3487"/>
                    <a:pt x="9256" y="2943"/>
                  </a:cubicBezTo>
                  <a:cubicBezTo>
                    <a:pt x="9195" y="2459"/>
                    <a:pt x="9256" y="2398"/>
                    <a:pt x="8953" y="2217"/>
                  </a:cubicBezTo>
                  <a:cubicBezTo>
                    <a:pt x="8651" y="1975"/>
                    <a:pt x="6352" y="1007"/>
                    <a:pt x="5566" y="402"/>
                  </a:cubicBezTo>
                  <a:cubicBezTo>
                    <a:pt x="5157" y="110"/>
                    <a:pt x="4874" y="1"/>
                    <a:pt x="4644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28"/>
            <p:cNvSpPr/>
            <p:nvPr/>
          </p:nvSpPr>
          <p:spPr>
            <a:xfrm>
              <a:off x="858125" y="2705850"/>
              <a:ext cx="232900" cy="289875"/>
            </a:xfrm>
            <a:custGeom>
              <a:avLst/>
              <a:gdLst/>
              <a:ahLst/>
              <a:cxnLst/>
              <a:rect l="l" t="t" r="r" b="b"/>
              <a:pathLst>
                <a:path w="9316" h="11595" extrusionOk="0">
                  <a:moveTo>
                    <a:pt x="4609" y="0"/>
                  </a:moveTo>
                  <a:cubicBezTo>
                    <a:pt x="4350" y="0"/>
                    <a:pt x="4159" y="130"/>
                    <a:pt x="3932" y="259"/>
                  </a:cubicBezTo>
                  <a:cubicBezTo>
                    <a:pt x="3509" y="501"/>
                    <a:pt x="1392" y="1771"/>
                    <a:pt x="545" y="2255"/>
                  </a:cubicBezTo>
                  <a:cubicBezTo>
                    <a:pt x="61" y="2558"/>
                    <a:pt x="0" y="3042"/>
                    <a:pt x="0" y="3828"/>
                  </a:cubicBezTo>
                  <a:lnTo>
                    <a:pt x="0" y="8486"/>
                  </a:lnTo>
                  <a:cubicBezTo>
                    <a:pt x="0" y="9393"/>
                    <a:pt x="484" y="9453"/>
                    <a:pt x="908" y="9756"/>
                  </a:cubicBezTo>
                  <a:cubicBezTo>
                    <a:pt x="1271" y="10058"/>
                    <a:pt x="2964" y="10905"/>
                    <a:pt x="3872" y="11389"/>
                  </a:cubicBezTo>
                  <a:cubicBezTo>
                    <a:pt x="4143" y="11537"/>
                    <a:pt x="4383" y="11594"/>
                    <a:pt x="4602" y="11594"/>
                  </a:cubicBezTo>
                  <a:cubicBezTo>
                    <a:pt x="4921" y="11594"/>
                    <a:pt x="5193" y="11472"/>
                    <a:pt x="5444" y="11329"/>
                  </a:cubicBezTo>
                  <a:lnTo>
                    <a:pt x="8650" y="9514"/>
                  </a:lnTo>
                  <a:cubicBezTo>
                    <a:pt x="9316" y="9151"/>
                    <a:pt x="9255" y="8969"/>
                    <a:pt x="9195" y="8365"/>
                  </a:cubicBezTo>
                  <a:cubicBezTo>
                    <a:pt x="9134" y="7699"/>
                    <a:pt x="9255" y="3465"/>
                    <a:pt x="9195" y="2981"/>
                  </a:cubicBezTo>
                  <a:cubicBezTo>
                    <a:pt x="9134" y="2437"/>
                    <a:pt x="9134" y="2376"/>
                    <a:pt x="8832" y="2195"/>
                  </a:cubicBezTo>
                  <a:cubicBezTo>
                    <a:pt x="8529" y="2013"/>
                    <a:pt x="6291" y="985"/>
                    <a:pt x="5505" y="380"/>
                  </a:cubicBezTo>
                  <a:cubicBezTo>
                    <a:pt x="5111" y="98"/>
                    <a:pt x="4835" y="0"/>
                    <a:pt x="4609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28"/>
            <p:cNvSpPr/>
            <p:nvPr/>
          </p:nvSpPr>
          <p:spPr>
            <a:xfrm>
              <a:off x="858125" y="2706825"/>
              <a:ext cx="231400" cy="288800"/>
            </a:xfrm>
            <a:custGeom>
              <a:avLst/>
              <a:gdLst/>
              <a:ahLst/>
              <a:cxnLst/>
              <a:rect l="l" t="t" r="r" b="b"/>
              <a:pathLst>
                <a:path w="9256" h="11552" extrusionOk="0">
                  <a:moveTo>
                    <a:pt x="4583" y="0"/>
                  </a:moveTo>
                  <a:cubicBezTo>
                    <a:pt x="4337" y="0"/>
                    <a:pt x="4151" y="124"/>
                    <a:pt x="3932" y="281"/>
                  </a:cubicBezTo>
                  <a:cubicBezTo>
                    <a:pt x="3509" y="523"/>
                    <a:pt x="1392" y="1732"/>
                    <a:pt x="605" y="2216"/>
                  </a:cubicBezTo>
                  <a:cubicBezTo>
                    <a:pt x="61" y="2519"/>
                    <a:pt x="0" y="3003"/>
                    <a:pt x="0" y="3789"/>
                  </a:cubicBezTo>
                  <a:cubicBezTo>
                    <a:pt x="0" y="3789"/>
                    <a:pt x="0" y="7116"/>
                    <a:pt x="0" y="8447"/>
                  </a:cubicBezTo>
                  <a:cubicBezTo>
                    <a:pt x="0" y="9293"/>
                    <a:pt x="484" y="9354"/>
                    <a:pt x="908" y="9656"/>
                  </a:cubicBezTo>
                  <a:cubicBezTo>
                    <a:pt x="1331" y="9959"/>
                    <a:pt x="2964" y="10866"/>
                    <a:pt x="3872" y="11350"/>
                  </a:cubicBezTo>
                  <a:cubicBezTo>
                    <a:pt x="4134" y="11493"/>
                    <a:pt x="4367" y="11551"/>
                    <a:pt x="4580" y="11551"/>
                  </a:cubicBezTo>
                  <a:cubicBezTo>
                    <a:pt x="4909" y="11551"/>
                    <a:pt x="5188" y="11412"/>
                    <a:pt x="5444" y="11229"/>
                  </a:cubicBezTo>
                  <a:lnTo>
                    <a:pt x="8650" y="9475"/>
                  </a:lnTo>
                  <a:cubicBezTo>
                    <a:pt x="9255" y="9112"/>
                    <a:pt x="9195" y="8870"/>
                    <a:pt x="9134" y="8265"/>
                  </a:cubicBezTo>
                  <a:cubicBezTo>
                    <a:pt x="9134" y="7660"/>
                    <a:pt x="9195" y="3426"/>
                    <a:pt x="9134" y="2942"/>
                  </a:cubicBezTo>
                  <a:cubicBezTo>
                    <a:pt x="9134" y="2458"/>
                    <a:pt x="9134" y="2398"/>
                    <a:pt x="8832" y="2156"/>
                  </a:cubicBezTo>
                  <a:cubicBezTo>
                    <a:pt x="8529" y="1974"/>
                    <a:pt x="6291" y="1006"/>
                    <a:pt x="5505" y="402"/>
                  </a:cubicBezTo>
                  <a:cubicBezTo>
                    <a:pt x="5096" y="109"/>
                    <a:pt x="4813" y="0"/>
                    <a:pt x="4583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28"/>
            <p:cNvSpPr/>
            <p:nvPr/>
          </p:nvSpPr>
          <p:spPr>
            <a:xfrm>
              <a:off x="858125" y="2707350"/>
              <a:ext cx="231400" cy="286850"/>
            </a:xfrm>
            <a:custGeom>
              <a:avLst/>
              <a:gdLst/>
              <a:ahLst/>
              <a:cxnLst/>
              <a:rect l="l" t="t" r="r" b="b"/>
              <a:pathLst>
                <a:path w="9256" h="11474" extrusionOk="0">
                  <a:moveTo>
                    <a:pt x="4600" y="1"/>
                  </a:moveTo>
                  <a:cubicBezTo>
                    <a:pt x="4350" y="1"/>
                    <a:pt x="4159" y="130"/>
                    <a:pt x="3932" y="260"/>
                  </a:cubicBezTo>
                  <a:cubicBezTo>
                    <a:pt x="3509" y="502"/>
                    <a:pt x="1392" y="1711"/>
                    <a:pt x="605" y="2256"/>
                  </a:cubicBezTo>
                  <a:cubicBezTo>
                    <a:pt x="61" y="2558"/>
                    <a:pt x="0" y="2982"/>
                    <a:pt x="0" y="3768"/>
                  </a:cubicBezTo>
                  <a:cubicBezTo>
                    <a:pt x="0" y="3768"/>
                    <a:pt x="0" y="7095"/>
                    <a:pt x="0" y="8426"/>
                  </a:cubicBezTo>
                  <a:cubicBezTo>
                    <a:pt x="0" y="9272"/>
                    <a:pt x="484" y="9333"/>
                    <a:pt x="908" y="9635"/>
                  </a:cubicBezTo>
                  <a:cubicBezTo>
                    <a:pt x="1331" y="9938"/>
                    <a:pt x="3025" y="10785"/>
                    <a:pt x="3872" y="11269"/>
                  </a:cubicBezTo>
                  <a:cubicBezTo>
                    <a:pt x="4143" y="11416"/>
                    <a:pt x="4383" y="11474"/>
                    <a:pt x="4602" y="11474"/>
                  </a:cubicBezTo>
                  <a:cubicBezTo>
                    <a:pt x="4921" y="11474"/>
                    <a:pt x="5193" y="11352"/>
                    <a:pt x="5444" y="11208"/>
                  </a:cubicBezTo>
                  <a:lnTo>
                    <a:pt x="8590" y="9393"/>
                  </a:lnTo>
                  <a:cubicBezTo>
                    <a:pt x="9255" y="9030"/>
                    <a:pt x="9195" y="8849"/>
                    <a:pt x="9134" y="8244"/>
                  </a:cubicBezTo>
                  <a:cubicBezTo>
                    <a:pt x="9074" y="7639"/>
                    <a:pt x="9195" y="3465"/>
                    <a:pt x="9134" y="2921"/>
                  </a:cubicBezTo>
                  <a:cubicBezTo>
                    <a:pt x="9074" y="2437"/>
                    <a:pt x="9134" y="2377"/>
                    <a:pt x="8832" y="2195"/>
                  </a:cubicBezTo>
                  <a:cubicBezTo>
                    <a:pt x="8529" y="2014"/>
                    <a:pt x="6291" y="985"/>
                    <a:pt x="5444" y="381"/>
                  </a:cubicBezTo>
                  <a:cubicBezTo>
                    <a:pt x="5078" y="99"/>
                    <a:pt x="4817" y="1"/>
                    <a:pt x="4600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28"/>
            <p:cNvSpPr/>
            <p:nvPr/>
          </p:nvSpPr>
          <p:spPr>
            <a:xfrm>
              <a:off x="859625" y="2708150"/>
              <a:ext cx="228375" cy="285950"/>
            </a:xfrm>
            <a:custGeom>
              <a:avLst/>
              <a:gdLst/>
              <a:ahLst/>
              <a:cxnLst/>
              <a:rect l="l" t="t" r="r" b="b"/>
              <a:pathLst>
                <a:path w="9135" h="11438" extrusionOk="0">
                  <a:moveTo>
                    <a:pt x="4492" y="1"/>
                  </a:moveTo>
                  <a:cubicBezTo>
                    <a:pt x="4265" y="1"/>
                    <a:pt x="4084" y="107"/>
                    <a:pt x="3872" y="228"/>
                  </a:cubicBezTo>
                  <a:cubicBezTo>
                    <a:pt x="3449" y="530"/>
                    <a:pt x="1392" y="1740"/>
                    <a:pt x="545" y="2224"/>
                  </a:cubicBezTo>
                  <a:cubicBezTo>
                    <a:pt x="61" y="2526"/>
                    <a:pt x="1" y="2950"/>
                    <a:pt x="1" y="3796"/>
                  </a:cubicBezTo>
                  <a:cubicBezTo>
                    <a:pt x="1" y="3796"/>
                    <a:pt x="1" y="7063"/>
                    <a:pt x="1" y="8394"/>
                  </a:cubicBezTo>
                  <a:cubicBezTo>
                    <a:pt x="1" y="9240"/>
                    <a:pt x="485" y="9301"/>
                    <a:pt x="848" y="9543"/>
                  </a:cubicBezTo>
                  <a:cubicBezTo>
                    <a:pt x="1271" y="9845"/>
                    <a:pt x="2965" y="10753"/>
                    <a:pt x="3812" y="11237"/>
                  </a:cubicBezTo>
                  <a:cubicBezTo>
                    <a:pt x="4074" y="11379"/>
                    <a:pt x="4307" y="11438"/>
                    <a:pt x="4520" y="11438"/>
                  </a:cubicBezTo>
                  <a:cubicBezTo>
                    <a:pt x="4849" y="11438"/>
                    <a:pt x="5128" y="11299"/>
                    <a:pt x="5384" y="11116"/>
                  </a:cubicBezTo>
                  <a:lnTo>
                    <a:pt x="8530" y="9361"/>
                  </a:lnTo>
                  <a:cubicBezTo>
                    <a:pt x="9135" y="8998"/>
                    <a:pt x="9135" y="8817"/>
                    <a:pt x="9074" y="8212"/>
                  </a:cubicBezTo>
                  <a:cubicBezTo>
                    <a:pt x="9014" y="7607"/>
                    <a:pt x="9135" y="3433"/>
                    <a:pt x="9074" y="2950"/>
                  </a:cubicBezTo>
                  <a:cubicBezTo>
                    <a:pt x="9014" y="2405"/>
                    <a:pt x="9014" y="2345"/>
                    <a:pt x="8711" y="2163"/>
                  </a:cubicBezTo>
                  <a:cubicBezTo>
                    <a:pt x="8469" y="1982"/>
                    <a:pt x="6171" y="953"/>
                    <a:pt x="5384" y="409"/>
                  </a:cubicBezTo>
                  <a:cubicBezTo>
                    <a:pt x="4991" y="107"/>
                    <a:pt x="4719" y="1"/>
                    <a:pt x="4492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28"/>
            <p:cNvSpPr/>
            <p:nvPr/>
          </p:nvSpPr>
          <p:spPr>
            <a:xfrm>
              <a:off x="859625" y="2708875"/>
              <a:ext cx="228375" cy="283825"/>
            </a:xfrm>
            <a:custGeom>
              <a:avLst/>
              <a:gdLst/>
              <a:ahLst/>
              <a:cxnLst/>
              <a:rect l="l" t="t" r="r" b="b"/>
              <a:pathLst>
                <a:path w="9135" h="11353" extrusionOk="0">
                  <a:moveTo>
                    <a:pt x="4540" y="0"/>
                  </a:moveTo>
                  <a:cubicBezTo>
                    <a:pt x="4290" y="0"/>
                    <a:pt x="4099" y="130"/>
                    <a:pt x="3872" y="259"/>
                  </a:cubicBezTo>
                  <a:cubicBezTo>
                    <a:pt x="3449" y="501"/>
                    <a:pt x="1392" y="1711"/>
                    <a:pt x="606" y="2195"/>
                  </a:cubicBezTo>
                  <a:cubicBezTo>
                    <a:pt x="61" y="2497"/>
                    <a:pt x="1" y="2981"/>
                    <a:pt x="1" y="3767"/>
                  </a:cubicBezTo>
                  <a:cubicBezTo>
                    <a:pt x="1" y="3767"/>
                    <a:pt x="1" y="7034"/>
                    <a:pt x="1" y="8304"/>
                  </a:cubicBezTo>
                  <a:cubicBezTo>
                    <a:pt x="1" y="9151"/>
                    <a:pt x="485" y="9211"/>
                    <a:pt x="908" y="9514"/>
                  </a:cubicBezTo>
                  <a:cubicBezTo>
                    <a:pt x="1271" y="9816"/>
                    <a:pt x="2965" y="10663"/>
                    <a:pt x="3812" y="11147"/>
                  </a:cubicBezTo>
                  <a:cubicBezTo>
                    <a:pt x="4083" y="11295"/>
                    <a:pt x="4323" y="11352"/>
                    <a:pt x="4538" y="11352"/>
                  </a:cubicBezTo>
                  <a:cubicBezTo>
                    <a:pt x="4851" y="11352"/>
                    <a:pt x="5109" y="11230"/>
                    <a:pt x="5324" y="11087"/>
                  </a:cubicBezTo>
                  <a:lnTo>
                    <a:pt x="8530" y="9332"/>
                  </a:lnTo>
                  <a:cubicBezTo>
                    <a:pt x="9135" y="8969"/>
                    <a:pt x="9074" y="8727"/>
                    <a:pt x="9014" y="8123"/>
                  </a:cubicBezTo>
                  <a:cubicBezTo>
                    <a:pt x="9014" y="7518"/>
                    <a:pt x="9074" y="3404"/>
                    <a:pt x="9014" y="2921"/>
                  </a:cubicBezTo>
                  <a:cubicBezTo>
                    <a:pt x="9014" y="2376"/>
                    <a:pt x="9014" y="2376"/>
                    <a:pt x="8711" y="2134"/>
                  </a:cubicBezTo>
                  <a:cubicBezTo>
                    <a:pt x="8409" y="1953"/>
                    <a:pt x="6171" y="985"/>
                    <a:pt x="5384" y="380"/>
                  </a:cubicBezTo>
                  <a:cubicBezTo>
                    <a:pt x="5018" y="98"/>
                    <a:pt x="4757" y="0"/>
                    <a:pt x="4540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28"/>
            <p:cNvSpPr/>
            <p:nvPr/>
          </p:nvSpPr>
          <p:spPr>
            <a:xfrm>
              <a:off x="859625" y="2709675"/>
              <a:ext cx="228375" cy="282925"/>
            </a:xfrm>
            <a:custGeom>
              <a:avLst/>
              <a:gdLst/>
              <a:ahLst/>
              <a:cxnLst/>
              <a:rect l="l" t="t" r="r" b="b"/>
              <a:pathLst>
                <a:path w="9135" h="11317" extrusionOk="0">
                  <a:moveTo>
                    <a:pt x="4492" y="0"/>
                  </a:moveTo>
                  <a:cubicBezTo>
                    <a:pt x="4265" y="0"/>
                    <a:pt x="4084" y="106"/>
                    <a:pt x="3872" y="227"/>
                  </a:cubicBezTo>
                  <a:cubicBezTo>
                    <a:pt x="3449" y="530"/>
                    <a:pt x="1392" y="1739"/>
                    <a:pt x="606" y="2223"/>
                  </a:cubicBezTo>
                  <a:cubicBezTo>
                    <a:pt x="61" y="2526"/>
                    <a:pt x="1" y="2949"/>
                    <a:pt x="1" y="3735"/>
                  </a:cubicBezTo>
                  <a:cubicBezTo>
                    <a:pt x="1" y="3735"/>
                    <a:pt x="1" y="7002"/>
                    <a:pt x="1" y="8272"/>
                  </a:cubicBezTo>
                  <a:cubicBezTo>
                    <a:pt x="1" y="9119"/>
                    <a:pt x="485" y="9179"/>
                    <a:pt x="908" y="9482"/>
                  </a:cubicBezTo>
                  <a:cubicBezTo>
                    <a:pt x="1332" y="9784"/>
                    <a:pt x="2965" y="10631"/>
                    <a:pt x="3812" y="11115"/>
                  </a:cubicBezTo>
                  <a:cubicBezTo>
                    <a:pt x="4074" y="11258"/>
                    <a:pt x="4307" y="11316"/>
                    <a:pt x="4517" y="11316"/>
                  </a:cubicBezTo>
                  <a:cubicBezTo>
                    <a:pt x="4839" y="11316"/>
                    <a:pt x="5104" y="11177"/>
                    <a:pt x="5324" y="10994"/>
                  </a:cubicBezTo>
                  <a:lnTo>
                    <a:pt x="8469" y="9240"/>
                  </a:lnTo>
                  <a:cubicBezTo>
                    <a:pt x="9135" y="8937"/>
                    <a:pt x="9074" y="8695"/>
                    <a:pt x="9014" y="8091"/>
                  </a:cubicBezTo>
                  <a:cubicBezTo>
                    <a:pt x="8953" y="7486"/>
                    <a:pt x="9074" y="3372"/>
                    <a:pt x="9014" y="2889"/>
                  </a:cubicBezTo>
                  <a:cubicBezTo>
                    <a:pt x="8953" y="2405"/>
                    <a:pt x="9014" y="2344"/>
                    <a:pt x="8711" y="2163"/>
                  </a:cubicBezTo>
                  <a:cubicBezTo>
                    <a:pt x="8409" y="1981"/>
                    <a:pt x="6171" y="953"/>
                    <a:pt x="5384" y="409"/>
                  </a:cubicBezTo>
                  <a:cubicBezTo>
                    <a:pt x="4991" y="106"/>
                    <a:pt x="4719" y="0"/>
                    <a:pt x="4492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28"/>
            <p:cNvSpPr/>
            <p:nvPr/>
          </p:nvSpPr>
          <p:spPr>
            <a:xfrm>
              <a:off x="861150" y="2710375"/>
              <a:ext cx="225350" cy="281150"/>
            </a:xfrm>
            <a:custGeom>
              <a:avLst/>
              <a:gdLst/>
              <a:ahLst/>
              <a:cxnLst/>
              <a:rect l="l" t="t" r="r" b="b"/>
              <a:pathLst>
                <a:path w="9014" h="11246" extrusionOk="0">
                  <a:moveTo>
                    <a:pt x="4479" y="1"/>
                  </a:moveTo>
                  <a:cubicBezTo>
                    <a:pt x="4229" y="1"/>
                    <a:pt x="4038" y="130"/>
                    <a:pt x="3811" y="260"/>
                  </a:cubicBezTo>
                  <a:cubicBezTo>
                    <a:pt x="3448" y="502"/>
                    <a:pt x="1331" y="1711"/>
                    <a:pt x="545" y="2195"/>
                  </a:cubicBezTo>
                  <a:cubicBezTo>
                    <a:pt x="61" y="2498"/>
                    <a:pt x="0" y="2921"/>
                    <a:pt x="0" y="3707"/>
                  </a:cubicBezTo>
                  <a:lnTo>
                    <a:pt x="0" y="8244"/>
                  </a:lnTo>
                  <a:cubicBezTo>
                    <a:pt x="0" y="9091"/>
                    <a:pt x="424" y="9091"/>
                    <a:pt x="847" y="9393"/>
                  </a:cubicBezTo>
                  <a:cubicBezTo>
                    <a:pt x="1271" y="9696"/>
                    <a:pt x="2904" y="10543"/>
                    <a:pt x="3811" y="11087"/>
                  </a:cubicBezTo>
                  <a:cubicBezTo>
                    <a:pt x="4037" y="11200"/>
                    <a:pt x="4246" y="11245"/>
                    <a:pt x="4438" y="11245"/>
                  </a:cubicBezTo>
                  <a:cubicBezTo>
                    <a:pt x="4761" y="11245"/>
                    <a:pt x="5036" y="11118"/>
                    <a:pt x="5263" y="10966"/>
                  </a:cubicBezTo>
                  <a:lnTo>
                    <a:pt x="8408" y="9212"/>
                  </a:lnTo>
                  <a:cubicBezTo>
                    <a:pt x="9013" y="8849"/>
                    <a:pt x="9013" y="8667"/>
                    <a:pt x="8953" y="8063"/>
                  </a:cubicBezTo>
                  <a:cubicBezTo>
                    <a:pt x="8892" y="7458"/>
                    <a:pt x="9013" y="3405"/>
                    <a:pt x="8953" y="2861"/>
                  </a:cubicBezTo>
                  <a:cubicBezTo>
                    <a:pt x="8892" y="2377"/>
                    <a:pt x="8892" y="2316"/>
                    <a:pt x="8590" y="2135"/>
                  </a:cubicBezTo>
                  <a:cubicBezTo>
                    <a:pt x="8348" y="1953"/>
                    <a:pt x="6110" y="985"/>
                    <a:pt x="5323" y="381"/>
                  </a:cubicBezTo>
                  <a:cubicBezTo>
                    <a:pt x="4957" y="99"/>
                    <a:pt x="4696" y="1"/>
                    <a:pt x="4479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28"/>
            <p:cNvSpPr/>
            <p:nvPr/>
          </p:nvSpPr>
          <p:spPr>
            <a:xfrm>
              <a:off x="861150" y="2711175"/>
              <a:ext cx="225350" cy="279900"/>
            </a:xfrm>
            <a:custGeom>
              <a:avLst/>
              <a:gdLst/>
              <a:ahLst/>
              <a:cxnLst/>
              <a:rect l="l" t="t" r="r" b="b"/>
              <a:pathLst>
                <a:path w="9014" h="11196" extrusionOk="0">
                  <a:moveTo>
                    <a:pt x="4431" y="1"/>
                  </a:moveTo>
                  <a:cubicBezTo>
                    <a:pt x="4204" y="1"/>
                    <a:pt x="4023" y="107"/>
                    <a:pt x="3811" y="228"/>
                  </a:cubicBezTo>
                  <a:cubicBezTo>
                    <a:pt x="3448" y="530"/>
                    <a:pt x="1392" y="1679"/>
                    <a:pt x="545" y="2163"/>
                  </a:cubicBezTo>
                  <a:cubicBezTo>
                    <a:pt x="61" y="2466"/>
                    <a:pt x="0" y="2950"/>
                    <a:pt x="0" y="3736"/>
                  </a:cubicBezTo>
                  <a:lnTo>
                    <a:pt x="0" y="8212"/>
                  </a:lnTo>
                  <a:cubicBezTo>
                    <a:pt x="0" y="8998"/>
                    <a:pt x="484" y="9059"/>
                    <a:pt x="847" y="9361"/>
                  </a:cubicBezTo>
                  <a:cubicBezTo>
                    <a:pt x="1271" y="9664"/>
                    <a:pt x="2904" y="10511"/>
                    <a:pt x="3811" y="10995"/>
                  </a:cubicBezTo>
                  <a:cubicBezTo>
                    <a:pt x="4049" y="11137"/>
                    <a:pt x="4259" y="11196"/>
                    <a:pt x="4452" y="11196"/>
                  </a:cubicBezTo>
                  <a:cubicBezTo>
                    <a:pt x="4749" y="11196"/>
                    <a:pt x="5006" y="11057"/>
                    <a:pt x="5263" y="10874"/>
                  </a:cubicBezTo>
                  <a:lnTo>
                    <a:pt x="8408" y="9180"/>
                  </a:lnTo>
                  <a:cubicBezTo>
                    <a:pt x="9013" y="8817"/>
                    <a:pt x="8953" y="8635"/>
                    <a:pt x="8892" y="8031"/>
                  </a:cubicBezTo>
                  <a:cubicBezTo>
                    <a:pt x="8832" y="7426"/>
                    <a:pt x="8953" y="3373"/>
                    <a:pt x="8892" y="2889"/>
                  </a:cubicBezTo>
                  <a:cubicBezTo>
                    <a:pt x="8832" y="2345"/>
                    <a:pt x="8892" y="2345"/>
                    <a:pt x="8590" y="2103"/>
                  </a:cubicBezTo>
                  <a:cubicBezTo>
                    <a:pt x="8287" y="1921"/>
                    <a:pt x="6110" y="953"/>
                    <a:pt x="5323" y="409"/>
                  </a:cubicBezTo>
                  <a:cubicBezTo>
                    <a:pt x="4930" y="107"/>
                    <a:pt x="4658" y="1"/>
                    <a:pt x="4431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28"/>
            <p:cNvSpPr/>
            <p:nvPr/>
          </p:nvSpPr>
          <p:spPr>
            <a:xfrm>
              <a:off x="861150" y="2711900"/>
              <a:ext cx="225350" cy="278100"/>
            </a:xfrm>
            <a:custGeom>
              <a:avLst/>
              <a:gdLst/>
              <a:ahLst/>
              <a:cxnLst/>
              <a:rect l="l" t="t" r="r" b="b"/>
              <a:pathLst>
                <a:path w="9014" h="11124" extrusionOk="0">
                  <a:moveTo>
                    <a:pt x="4485" y="0"/>
                  </a:moveTo>
                  <a:cubicBezTo>
                    <a:pt x="4242" y="0"/>
                    <a:pt x="4066" y="130"/>
                    <a:pt x="3872" y="259"/>
                  </a:cubicBezTo>
                  <a:cubicBezTo>
                    <a:pt x="3448" y="501"/>
                    <a:pt x="1392" y="1711"/>
                    <a:pt x="605" y="2195"/>
                  </a:cubicBezTo>
                  <a:cubicBezTo>
                    <a:pt x="61" y="2497"/>
                    <a:pt x="0" y="2921"/>
                    <a:pt x="0" y="3707"/>
                  </a:cubicBezTo>
                  <a:cubicBezTo>
                    <a:pt x="0" y="3707"/>
                    <a:pt x="0" y="6852"/>
                    <a:pt x="61" y="8123"/>
                  </a:cubicBezTo>
                  <a:cubicBezTo>
                    <a:pt x="61" y="8969"/>
                    <a:pt x="484" y="9030"/>
                    <a:pt x="908" y="9332"/>
                  </a:cubicBezTo>
                  <a:cubicBezTo>
                    <a:pt x="1271" y="9635"/>
                    <a:pt x="2904" y="10421"/>
                    <a:pt x="3811" y="10966"/>
                  </a:cubicBezTo>
                  <a:cubicBezTo>
                    <a:pt x="4037" y="11079"/>
                    <a:pt x="4238" y="11124"/>
                    <a:pt x="4423" y="11124"/>
                  </a:cubicBezTo>
                  <a:cubicBezTo>
                    <a:pt x="4733" y="11124"/>
                    <a:pt x="4998" y="10996"/>
                    <a:pt x="5263" y="10845"/>
                  </a:cubicBezTo>
                  <a:lnTo>
                    <a:pt x="8348" y="9090"/>
                  </a:lnTo>
                  <a:cubicBezTo>
                    <a:pt x="9013" y="8788"/>
                    <a:pt x="8953" y="8546"/>
                    <a:pt x="8892" y="7941"/>
                  </a:cubicBezTo>
                  <a:cubicBezTo>
                    <a:pt x="8832" y="7397"/>
                    <a:pt x="8953" y="3344"/>
                    <a:pt x="8892" y="2860"/>
                  </a:cubicBezTo>
                  <a:cubicBezTo>
                    <a:pt x="8832" y="2376"/>
                    <a:pt x="8892" y="2316"/>
                    <a:pt x="8590" y="2134"/>
                  </a:cubicBezTo>
                  <a:cubicBezTo>
                    <a:pt x="8287" y="1953"/>
                    <a:pt x="6110" y="985"/>
                    <a:pt x="5323" y="380"/>
                  </a:cubicBezTo>
                  <a:cubicBezTo>
                    <a:pt x="4957" y="98"/>
                    <a:pt x="4696" y="0"/>
                    <a:pt x="4485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8"/>
            <p:cNvSpPr/>
            <p:nvPr/>
          </p:nvSpPr>
          <p:spPr>
            <a:xfrm>
              <a:off x="862650" y="2712500"/>
              <a:ext cx="222325" cy="277075"/>
            </a:xfrm>
            <a:custGeom>
              <a:avLst/>
              <a:gdLst/>
              <a:ahLst/>
              <a:cxnLst/>
              <a:rect l="l" t="t" r="r" b="b"/>
              <a:pathLst>
                <a:path w="8893" h="11083" extrusionOk="0">
                  <a:moveTo>
                    <a:pt x="4404" y="0"/>
                  </a:moveTo>
                  <a:cubicBezTo>
                    <a:pt x="4172" y="0"/>
                    <a:pt x="4000" y="109"/>
                    <a:pt x="3812" y="235"/>
                  </a:cubicBezTo>
                  <a:cubicBezTo>
                    <a:pt x="3388" y="537"/>
                    <a:pt x="1332" y="1687"/>
                    <a:pt x="545" y="2171"/>
                  </a:cubicBezTo>
                  <a:cubicBezTo>
                    <a:pt x="61" y="2473"/>
                    <a:pt x="1" y="2897"/>
                    <a:pt x="1" y="3683"/>
                  </a:cubicBezTo>
                  <a:lnTo>
                    <a:pt x="1" y="8099"/>
                  </a:lnTo>
                  <a:cubicBezTo>
                    <a:pt x="1" y="8945"/>
                    <a:pt x="424" y="8945"/>
                    <a:pt x="848" y="9248"/>
                  </a:cubicBezTo>
                  <a:cubicBezTo>
                    <a:pt x="1271" y="9550"/>
                    <a:pt x="2844" y="10397"/>
                    <a:pt x="3751" y="10881"/>
                  </a:cubicBezTo>
                  <a:cubicBezTo>
                    <a:pt x="3989" y="11024"/>
                    <a:pt x="4199" y="11082"/>
                    <a:pt x="4392" y="11082"/>
                  </a:cubicBezTo>
                  <a:cubicBezTo>
                    <a:pt x="4689" y="11082"/>
                    <a:pt x="4946" y="10943"/>
                    <a:pt x="5203" y="10760"/>
                  </a:cubicBezTo>
                  <a:lnTo>
                    <a:pt x="8288" y="9066"/>
                  </a:lnTo>
                  <a:cubicBezTo>
                    <a:pt x="8893" y="8703"/>
                    <a:pt x="8832" y="8522"/>
                    <a:pt x="8832" y="7917"/>
                  </a:cubicBezTo>
                  <a:cubicBezTo>
                    <a:pt x="8772" y="7312"/>
                    <a:pt x="8832" y="3320"/>
                    <a:pt x="8832" y="2836"/>
                  </a:cubicBezTo>
                  <a:cubicBezTo>
                    <a:pt x="8772" y="2352"/>
                    <a:pt x="8772" y="2292"/>
                    <a:pt x="8530" y="2110"/>
                  </a:cubicBezTo>
                  <a:cubicBezTo>
                    <a:pt x="8227" y="1929"/>
                    <a:pt x="6050" y="961"/>
                    <a:pt x="5263" y="356"/>
                  </a:cubicBezTo>
                  <a:cubicBezTo>
                    <a:pt x="4885" y="94"/>
                    <a:pt x="4619" y="0"/>
                    <a:pt x="4404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28"/>
            <p:cNvSpPr/>
            <p:nvPr/>
          </p:nvSpPr>
          <p:spPr>
            <a:xfrm>
              <a:off x="862650" y="2713400"/>
              <a:ext cx="222325" cy="275100"/>
            </a:xfrm>
            <a:custGeom>
              <a:avLst/>
              <a:gdLst/>
              <a:ahLst/>
              <a:cxnLst/>
              <a:rect l="l" t="t" r="r" b="b"/>
              <a:pathLst>
                <a:path w="8893" h="11004" extrusionOk="0">
                  <a:moveTo>
                    <a:pt x="4425" y="1"/>
                  </a:moveTo>
                  <a:cubicBezTo>
                    <a:pt x="4182" y="1"/>
                    <a:pt x="4006" y="130"/>
                    <a:pt x="3812" y="260"/>
                  </a:cubicBezTo>
                  <a:cubicBezTo>
                    <a:pt x="3388" y="501"/>
                    <a:pt x="1332" y="1651"/>
                    <a:pt x="545" y="2135"/>
                  </a:cubicBezTo>
                  <a:cubicBezTo>
                    <a:pt x="61" y="2437"/>
                    <a:pt x="1" y="2861"/>
                    <a:pt x="1" y="3647"/>
                  </a:cubicBezTo>
                  <a:cubicBezTo>
                    <a:pt x="1" y="3647"/>
                    <a:pt x="1" y="6792"/>
                    <a:pt x="1" y="8063"/>
                  </a:cubicBezTo>
                  <a:cubicBezTo>
                    <a:pt x="1" y="8849"/>
                    <a:pt x="485" y="8909"/>
                    <a:pt x="848" y="9212"/>
                  </a:cubicBezTo>
                  <a:cubicBezTo>
                    <a:pt x="1271" y="9514"/>
                    <a:pt x="2904" y="10301"/>
                    <a:pt x="3751" y="10845"/>
                  </a:cubicBezTo>
                  <a:cubicBezTo>
                    <a:pt x="3977" y="10958"/>
                    <a:pt x="4178" y="11003"/>
                    <a:pt x="4363" y="11003"/>
                  </a:cubicBezTo>
                  <a:cubicBezTo>
                    <a:pt x="4673" y="11003"/>
                    <a:pt x="4938" y="10876"/>
                    <a:pt x="5203" y="10724"/>
                  </a:cubicBezTo>
                  <a:lnTo>
                    <a:pt x="8288" y="9030"/>
                  </a:lnTo>
                  <a:cubicBezTo>
                    <a:pt x="8893" y="8667"/>
                    <a:pt x="8832" y="8486"/>
                    <a:pt x="8772" y="7881"/>
                  </a:cubicBezTo>
                  <a:cubicBezTo>
                    <a:pt x="8711" y="7276"/>
                    <a:pt x="8832" y="3344"/>
                    <a:pt x="8772" y="2861"/>
                  </a:cubicBezTo>
                  <a:cubicBezTo>
                    <a:pt x="8711" y="2316"/>
                    <a:pt x="8772" y="2256"/>
                    <a:pt x="8469" y="2074"/>
                  </a:cubicBezTo>
                  <a:cubicBezTo>
                    <a:pt x="8167" y="1893"/>
                    <a:pt x="6050" y="925"/>
                    <a:pt x="5263" y="381"/>
                  </a:cubicBezTo>
                  <a:cubicBezTo>
                    <a:pt x="4897" y="99"/>
                    <a:pt x="4636" y="1"/>
                    <a:pt x="4425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28"/>
            <p:cNvSpPr/>
            <p:nvPr/>
          </p:nvSpPr>
          <p:spPr>
            <a:xfrm>
              <a:off x="862650" y="2714000"/>
              <a:ext cx="222325" cy="274150"/>
            </a:xfrm>
            <a:custGeom>
              <a:avLst/>
              <a:gdLst/>
              <a:ahLst/>
              <a:cxnLst/>
              <a:rect l="l" t="t" r="r" b="b"/>
              <a:pathLst>
                <a:path w="8893" h="10966" extrusionOk="0">
                  <a:moveTo>
                    <a:pt x="4404" y="1"/>
                  </a:moveTo>
                  <a:cubicBezTo>
                    <a:pt x="4172" y="1"/>
                    <a:pt x="4000" y="110"/>
                    <a:pt x="3812" y="236"/>
                  </a:cubicBezTo>
                  <a:cubicBezTo>
                    <a:pt x="3388" y="477"/>
                    <a:pt x="1392" y="1687"/>
                    <a:pt x="606" y="2171"/>
                  </a:cubicBezTo>
                  <a:cubicBezTo>
                    <a:pt x="61" y="2413"/>
                    <a:pt x="61" y="2897"/>
                    <a:pt x="61" y="3623"/>
                  </a:cubicBezTo>
                  <a:cubicBezTo>
                    <a:pt x="61" y="3623"/>
                    <a:pt x="61" y="6768"/>
                    <a:pt x="1" y="7978"/>
                  </a:cubicBezTo>
                  <a:cubicBezTo>
                    <a:pt x="1" y="8825"/>
                    <a:pt x="485" y="8885"/>
                    <a:pt x="908" y="9188"/>
                  </a:cubicBezTo>
                  <a:cubicBezTo>
                    <a:pt x="1271" y="9430"/>
                    <a:pt x="2904" y="10277"/>
                    <a:pt x="3751" y="10761"/>
                  </a:cubicBezTo>
                  <a:cubicBezTo>
                    <a:pt x="3997" y="10908"/>
                    <a:pt x="4214" y="10966"/>
                    <a:pt x="4412" y="10966"/>
                  </a:cubicBezTo>
                  <a:cubicBezTo>
                    <a:pt x="4701" y="10966"/>
                    <a:pt x="4952" y="10844"/>
                    <a:pt x="5203" y="10700"/>
                  </a:cubicBezTo>
                  <a:lnTo>
                    <a:pt x="8288" y="8946"/>
                  </a:lnTo>
                  <a:cubicBezTo>
                    <a:pt x="8893" y="8643"/>
                    <a:pt x="8832" y="8402"/>
                    <a:pt x="8772" y="7857"/>
                  </a:cubicBezTo>
                  <a:cubicBezTo>
                    <a:pt x="8711" y="7252"/>
                    <a:pt x="8832" y="3320"/>
                    <a:pt x="8772" y="2837"/>
                  </a:cubicBezTo>
                  <a:cubicBezTo>
                    <a:pt x="8711" y="2353"/>
                    <a:pt x="8772" y="2292"/>
                    <a:pt x="8469" y="2111"/>
                  </a:cubicBezTo>
                  <a:cubicBezTo>
                    <a:pt x="8167" y="1929"/>
                    <a:pt x="5989" y="961"/>
                    <a:pt x="5263" y="357"/>
                  </a:cubicBezTo>
                  <a:cubicBezTo>
                    <a:pt x="4885" y="95"/>
                    <a:pt x="4619" y="1"/>
                    <a:pt x="4404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28"/>
            <p:cNvSpPr/>
            <p:nvPr/>
          </p:nvSpPr>
          <p:spPr>
            <a:xfrm>
              <a:off x="864175" y="2714925"/>
              <a:ext cx="219300" cy="272050"/>
            </a:xfrm>
            <a:custGeom>
              <a:avLst/>
              <a:gdLst/>
              <a:ahLst/>
              <a:cxnLst/>
              <a:rect l="l" t="t" r="r" b="b"/>
              <a:pathLst>
                <a:path w="8772" h="10882" extrusionOk="0">
                  <a:moveTo>
                    <a:pt x="4364" y="0"/>
                  </a:moveTo>
                  <a:cubicBezTo>
                    <a:pt x="4121" y="0"/>
                    <a:pt x="3945" y="130"/>
                    <a:pt x="3751" y="259"/>
                  </a:cubicBezTo>
                  <a:cubicBezTo>
                    <a:pt x="3327" y="501"/>
                    <a:pt x="1331" y="1650"/>
                    <a:pt x="545" y="2134"/>
                  </a:cubicBezTo>
                  <a:cubicBezTo>
                    <a:pt x="61" y="2437"/>
                    <a:pt x="0" y="2860"/>
                    <a:pt x="0" y="3646"/>
                  </a:cubicBezTo>
                  <a:cubicBezTo>
                    <a:pt x="0" y="3646"/>
                    <a:pt x="0" y="6731"/>
                    <a:pt x="0" y="7941"/>
                  </a:cubicBezTo>
                  <a:cubicBezTo>
                    <a:pt x="0" y="8788"/>
                    <a:pt x="424" y="8788"/>
                    <a:pt x="847" y="9090"/>
                  </a:cubicBezTo>
                  <a:cubicBezTo>
                    <a:pt x="1210" y="9393"/>
                    <a:pt x="2843" y="10240"/>
                    <a:pt x="3690" y="10724"/>
                  </a:cubicBezTo>
                  <a:cubicBezTo>
                    <a:pt x="3916" y="10837"/>
                    <a:pt x="4117" y="10882"/>
                    <a:pt x="4302" y="10882"/>
                  </a:cubicBezTo>
                  <a:cubicBezTo>
                    <a:pt x="4612" y="10882"/>
                    <a:pt x="4877" y="10754"/>
                    <a:pt x="5142" y="10603"/>
                  </a:cubicBezTo>
                  <a:lnTo>
                    <a:pt x="8166" y="8909"/>
                  </a:lnTo>
                  <a:cubicBezTo>
                    <a:pt x="8771" y="8546"/>
                    <a:pt x="8711" y="8365"/>
                    <a:pt x="8711" y="7760"/>
                  </a:cubicBezTo>
                  <a:cubicBezTo>
                    <a:pt x="8650" y="7215"/>
                    <a:pt x="8711" y="3283"/>
                    <a:pt x="8711" y="2800"/>
                  </a:cubicBezTo>
                  <a:cubicBezTo>
                    <a:pt x="8650" y="2316"/>
                    <a:pt x="8650" y="2255"/>
                    <a:pt x="8408" y="2074"/>
                  </a:cubicBezTo>
                  <a:cubicBezTo>
                    <a:pt x="8106" y="1892"/>
                    <a:pt x="5928" y="924"/>
                    <a:pt x="5202" y="380"/>
                  </a:cubicBezTo>
                  <a:cubicBezTo>
                    <a:pt x="4836" y="98"/>
                    <a:pt x="4575" y="0"/>
                    <a:pt x="4364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28"/>
            <p:cNvSpPr/>
            <p:nvPr/>
          </p:nvSpPr>
          <p:spPr>
            <a:xfrm>
              <a:off x="864175" y="2715525"/>
              <a:ext cx="219300" cy="271125"/>
            </a:xfrm>
            <a:custGeom>
              <a:avLst/>
              <a:gdLst/>
              <a:ahLst/>
              <a:cxnLst/>
              <a:rect l="l" t="t" r="r" b="b"/>
              <a:pathLst>
                <a:path w="8772" h="10845" extrusionOk="0">
                  <a:moveTo>
                    <a:pt x="4343" y="0"/>
                  </a:moveTo>
                  <a:cubicBezTo>
                    <a:pt x="4111" y="0"/>
                    <a:pt x="3939" y="109"/>
                    <a:pt x="3751" y="235"/>
                  </a:cubicBezTo>
                  <a:cubicBezTo>
                    <a:pt x="3327" y="477"/>
                    <a:pt x="1331" y="1687"/>
                    <a:pt x="545" y="2110"/>
                  </a:cubicBezTo>
                  <a:cubicBezTo>
                    <a:pt x="61" y="2413"/>
                    <a:pt x="0" y="2836"/>
                    <a:pt x="0" y="3622"/>
                  </a:cubicBezTo>
                  <a:cubicBezTo>
                    <a:pt x="0" y="3622"/>
                    <a:pt x="0" y="6647"/>
                    <a:pt x="0" y="7917"/>
                  </a:cubicBezTo>
                  <a:cubicBezTo>
                    <a:pt x="0" y="8703"/>
                    <a:pt x="484" y="8764"/>
                    <a:pt x="847" y="9066"/>
                  </a:cubicBezTo>
                  <a:cubicBezTo>
                    <a:pt x="1271" y="9369"/>
                    <a:pt x="2843" y="10155"/>
                    <a:pt x="3690" y="10639"/>
                  </a:cubicBezTo>
                  <a:cubicBezTo>
                    <a:pt x="3936" y="10787"/>
                    <a:pt x="4153" y="10844"/>
                    <a:pt x="4351" y="10844"/>
                  </a:cubicBezTo>
                  <a:cubicBezTo>
                    <a:pt x="4640" y="10844"/>
                    <a:pt x="4891" y="10722"/>
                    <a:pt x="5142" y="10579"/>
                  </a:cubicBezTo>
                  <a:lnTo>
                    <a:pt x="8166" y="8885"/>
                  </a:lnTo>
                  <a:cubicBezTo>
                    <a:pt x="8771" y="8522"/>
                    <a:pt x="8711" y="8341"/>
                    <a:pt x="8650" y="7736"/>
                  </a:cubicBezTo>
                  <a:cubicBezTo>
                    <a:pt x="8590" y="7131"/>
                    <a:pt x="8711" y="3259"/>
                    <a:pt x="8650" y="2776"/>
                  </a:cubicBezTo>
                  <a:cubicBezTo>
                    <a:pt x="8590" y="2292"/>
                    <a:pt x="8650" y="2231"/>
                    <a:pt x="8348" y="2050"/>
                  </a:cubicBezTo>
                  <a:cubicBezTo>
                    <a:pt x="8106" y="1868"/>
                    <a:pt x="5928" y="961"/>
                    <a:pt x="5202" y="356"/>
                  </a:cubicBezTo>
                  <a:cubicBezTo>
                    <a:pt x="4824" y="94"/>
                    <a:pt x="4558" y="0"/>
                    <a:pt x="4343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28"/>
            <p:cNvSpPr/>
            <p:nvPr/>
          </p:nvSpPr>
          <p:spPr>
            <a:xfrm>
              <a:off x="865675" y="2716425"/>
              <a:ext cx="217800" cy="269050"/>
            </a:xfrm>
            <a:custGeom>
              <a:avLst/>
              <a:gdLst/>
              <a:ahLst/>
              <a:cxnLst/>
              <a:rect l="l" t="t" r="r" b="b"/>
              <a:pathLst>
                <a:path w="8712" h="10762" extrusionOk="0">
                  <a:moveTo>
                    <a:pt x="4304" y="1"/>
                  </a:moveTo>
                  <a:cubicBezTo>
                    <a:pt x="4061" y="1"/>
                    <a:pt x="3885" y="130"/>
                    <a:pt x="3691" y="260"/>
                  </a:cubicBezTo>
                  <a:cubicBezTo>
                    <a:pt x="3267" y="501"/>
                    <a:pt x="1271" y="1651"/>
                    <a:pt x="485" y="2135"/>
                  </a:cubicBezTo>
                  <a:cubicBezTo>
                    <a:pt x="1" y="2377"/>
                    <a:pt x="1" y="2800"/>
                    <a:pt x="1" y="3586"/>
                  </a:cubicBezTo>
                  <a:cubicBezTo>
                    <a:pt x="1" y="3586"/>
                    <a:pt x="1" y="6611"/>
                    <a:pt x="1" y="7881"/>
                  </a:cubicBezTo>
                  <a:cubicBezTo>
                    <a:pt x="1" y="8667"/>
                    <a:pt x="424" y="8728"/>
                    <a:pt x="787" y="9030"/>
                  </a:cubicBezTo>
                  <a:cubicBezTo>
                    <a:pt x="1211" y="9272"/>
                    <a:pt x="2783" y="10119"/>
                    <a:pt x="3630" y="10603"/>
                  </a:cubicBezTo>
                  <a:cubicBezTo>
                    <a:pt x="3856" y="10716"/>
                    <a:pt x="4057" y="10762"/>
                    <a:pt x="4242" y="10762"/>
                  </a:cubicBezTo>
                  <a:cubicBezTo>
                    <a:pt x="4552" y="10762"/>
                    <a:pt x="4817" y="10634"/>
                    <a:pt x="5082" y="10482"/>
                  </a:cubicBezTo>
                  <a:lnTo>
                    <a:pt x="8106" y="8788"/>
                  </a:lnTo>
                  <a:cubicBezTo>
                    <a:pt x="8711" y="8486"/>
                    <a:pt x="8651" y="8244"/>
                    <a:pt x="8590" y="7700"/>
                  </a:cubicBezTo>
                  <a:cubicBezTo>
                    <a:pt x="8530" y="7095"/>
                    <a:pt x="8651" y="3284"/>
                    <a:pt x="8590" y="2800"/>
                  </a:cubicBezTo>
                  <a:cubicBezTo>
                    <a:pt x="8530" y="2316"/>
                    <a:pt x="8590" y="2256"/>
                    <a:pt x="8288" y="2074"/>
                  </a:cubicBezTo>
                  <a:cubicBezTo>
                    <a:pt x="7985" y="1893"/>
                    <a:pt x="5868" y="925"/>
                    <a:pt x="5142" y="380"/>
                  </a:cubicBezTo>
                  <a:cubicBezTo>
                    <a:pt x="4776" y="99"/>
                    <a:pt x="4515" y="1"/>
                    <a:pt x="4304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8"/>
            <p:cNvSpPr/>
            <p:nvPr/>
          </p:nvSpPr>
          <p:spPr>
            <a:xfrm>
              <a:off x="865675" y="2717025"/>
              <a:ext cx="216275" cy="268100"/>
            </a:xfrm>
            <a:custGeom>
              <a:avLst/>
              <a:gdLst/>
              <a:ahLst/>
              <a:cxnLst/>
              <a:rect l="l" t="t" r="r" b="b"/>
              <a:pathLst>
                <a:path w="8651" h="10724" extrusionOk="0">
                  <a:moveTo>
                    <a:pt x="4283" y="1"/>
                  </a:moveTo>
                  <a:cubicBezTo>
                    <a:pt x="4051" y="1"/>
                    <a:pt x="3879" y="110"/>
                    <a:pt x="3691" y="236"/>
                  </a:cubicBezTo>
                  <a:cubicBezTo>
                    <a:pt x="3267" y="477"/>
                    <a:pt x="1332" y="1627"/>
                    <a:pt x="545" y="2111"/>
                  </a:cubicBezTo>
                  <a:cubicBezTo>
                    <a:pt x="61" y="2413"/>
                    <a:pt x="1" y="2837"/>
                    <a:pt x="1" y="3562"/>
                  </a:cubicBezTo>
                  <a:cubicBezTo>
                    <a:pt x="1" y="3562"/>
                    <a:pt x="1" y="6587"/>
                    <a:pt x="1" y="7797"/>
                  </a:cubicBezTo>
                  <a:cubicBezTo>
                    <a:pt x="1" y="8643"/>
                    <a:pt x="424" y="8643"/>
                    <a:pt x="848" y="8946"/>
                  </a:cubicBezTo>
                  <a:cubicBezTo>
                    <a:pt x="1211" y="9248"/>
                    <a:pt x="2783" y="10035"/>
                    <a:pt x="3630" y="10519"/>
                  </a:cubicBezTo>
                  <a:cubicBezTo>
                    <a:pt x="3876" y="10666"/>
                    <a:pt x="4093" y="10724"/>
                    <a:pt x="4291" y="10724"/>
                  </a:cubicBezTo>
                  <a:cubicBezTo>
                    <a:pt x="4580" y="10724"/>
                    <a:pt x="4831" y="10602"/>
                    <a:pt x="5082" y="10458"/>
                  </a:cubicBezTo>
                  <a:lnTo>
                    <a:pt x="8046" y="8764"/>
                  </a:lnTo>
                  <a:cubicBezTo>
                    <a:pt x="8651" y="8401"/>
                    <a:pt x="8590" y="8220"/>
                    <a:pt x="8590" y="7676"/>
                  </a:cubicBezTo>
                  <a:cubicBezTo>
                    <a:pt x="8530" y="7071"/>
                    <a:pt x="8590" y="3260"/>
                    <a:pt x="8590" y="2776"/>
                  </a:cubicBezTo>
                  <a:cubicBezTo>
                    <a:pt x="8530" y="2292"/>
                    <a:pt x="8530" y="2232"/>
                    <a:pt x="8288" y="2050"/>
                  </a:cubicBezTo>
                  <a:cubicBezTo>
                    <a:pt x="7985" y="1869"/>
                    <a:pt x="5868" y="961"/>
                    <a:pt x="5142" y="356"/>
                  </a:cubicBezTo>
                  <a:cubicBezTo>
                    <a:pt x="4764" y="95"/>
                    <a:pt x="4498" y="1"/>
                    <a:pt x="4283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8"/>
            <p:cNvSpPr/>
            <p:nvPr/>
          </p:nvSpPr>
          <p:spPr>
            <a:xfrm>
              <a:off x="865675" y="2718550"/>
              <a:ext cx="216275" cy="265425"/>
            </a:xfrm>
            <a:custGeom>
              <a:avLst/>
              <a:gdLst/>
              <a:ahLst/>
              <a:cxnLst/>
              <a:rect l="l" t="t" r="r" b="b"/>
              <a:pathLst>
                <a:path w="8651" h="10617" extrusionOk="0">
                  <a:moveTo>
                    <a:pt x="4283" y="0"/>
                  </a:moveTo>
                  <a:cubicBezTo>
                    <a:pt x="4051" y="0"/>
                    <a:pt x="3879" y="109"/>
                    <a:pt x="3691" y="235"/>
                  </a:cubicBezTo>
                  <a:cubicBezTo>
                    <a:pt x="3267" y="477"/>
                    <a:pt x="1332" y="1626"/>
                    <a:pt x="545" y="2050"/>
                  </a:cubicBezTo>
                  <a:cubicBezTo>
                    <a:pt x="61" y="2352"/>
                    <a:pt x="1" y="2776"/>
                    <a:pt x="1" y="3501"/>
                  </a:cubicBezTo>
                  <a:cubicBezTo>
                    <a:pt x="1" y="3501"/>
                    <a:pt x="1" y="6526"/>
                    <a:pt x="1" y="7736"/>
                  </a:cubicBezTo>
                  <a:cubicBezTo>
                    <a:pt x="1" y="8522"/>
                    <a:pt x="424" y="8582"/>
                    <a:pt x="848" y="8885"/>
                  </a:cubicBezTo>
                  <a:cubicBezTo>
                    <a:pt x="1211" y="9187"/>
                    <a:pt x="2783" y="9974"/>
                    <a:pt x="3630" y="10458"/>
                  </a:cubicBezTo>
                  <a:cubicBezTo>
                    <a:pt x="3856" y="10571"/>
                    <a:pt x="4057" y="10616"/>
                    <a:pt x="4242" y="10616"/>
                  </a:cubicBezTo>
                  <a:cubicBezTo>
                    <a:pt x="4552" y="10616"/>
                    <a:pt x="4817" y="10488"/>
                    <a:pt x="5082" y="10337"/>
                  </a:cubicBezTo>
                  <a:lnTo>
                    <a:pt x="8046" y="8703"/>
                  </a:lnTo>
                  <a:cubicBezTo>
                    <a:pt x="8651" y="8340"/>
                    <a:pt x="8590" y="8159"/>
                    <a:pt x="8530" y="7554"/>
                  </a:cubicBezTo>
                  <a:cubicBezTo>
                    <a:pt x="8469" y="7010"/>
                    <a:pt x="8590" y="3199"/>
                    <a:pt x="8530" y="2715"/>
                  </a:cubicBezTo>
                  <a:cubicBezTo>
                    <a:pt x="8469" y="2231"/>
                    <a:pt x="8530" y="2171"/>
                    <a:pt x="8227" y="1989"/>
                  </a:cubicBezTo>
                  <a:cubicBezTo>
                    <a:pt x="7985" y="1868"/>
                    <a:pt x="5868" y="900"/>
                    <a:pt x="5142" y="356"/>
                  </a:cubicBezTo>
                  <a:cubicBezTo>
                    <a:pt x="4764" y="94"/>
                    <a:pt x="4498" y="0"/>
                    <a:pt x="4283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8"/>
            <p:cNvSpPr/>
            <p:nvPr/>
          </p:nvSpPr>
          <p:spPr>
            <a:xfrm>
              <a:off x="867200" y="2718550"/>
              <a:ext cx="214750" cy="265075"/>
            </a:xfrm>
            <a:custGeom>
              <a:avLst/>
              <a:gdLst/>
              <a:ahLst/>
              <a:cxnLst/>
              <a:rect l="l" t="t" r="r" b="b"/>
              <a:pathLst>
                <a:path w="8590" h="10603" extrusionOk="0">
                  <a:moveTo>
                    <a:pt x="4214" y="0"/>
                  </a:moveTo>
                  <a:cubicBezTo>
                    <a:pt x="3990" y="0"/>
                    <a:pt x="3818" y="109"/>
                    <a:pt x="3630" y="235"/>
                  </a:cubicBezTo>
                  <a:cubicBezTo>
                    <a:pt x="3206" y="477"/>
                    <a:pt x="1271" y="1626"/>
                    <a:pt x="484" y="2110"/>
                  </a:cubicBezTo>
                  <a:cubicBezTo>
                    <a:pt x="0" y="2352"/>
                    <a:pt x="0" y="2776"/>
                    <a:pt x="0" y="3562"/>
                  </a:cubicBezTo>
                  <a:cubicBezTo>
                    <a:pt x="0" y="3562"/>
                    <a:pt x="0" y="6526"/>
                    <a:pt x="0" y="7736"/>
                  </a:cubicBezTo>
                  <a:cubicBezTo>
                    <a:pt x="0" y="8522"/>
                    <a:pt x="424" y="8582"/>
                    <a:pt x="787" y="8824"/>
                  </a:cubicBezTo>
                  <a:cubicBezTo>
                    <a:pt x="1210" y="9127"/>
                    <a:pt x="2722" y="9913"/>
                    <a:pt x="3569" y="10397"/>
                  </a:cubicBezTo>
                  <a:cubicBezTo>
                    <a:pt x="3815" y="10545"/>
                    <a:pt x="4032" y="10602"/>
                    <a:pt x="4230" y="10602"/>
                  </a:cubicBezTo>
                  <a:cubicBezTo>
                    <a:pt x="4519" y="10602"/>
                    <a:pt x="4770" y="10480"/>
                    <a:pt x="5021" y="10337"/>
                  </a:cubicBezTo>
                  <a:lnTo>
                    <a:pt x="7985" y="8643"/>
                  </a:lnTo>
                  <a:cubicBezTo>
                    <a:pt x="8590" y="8340"/>
                    <a:pt x="8529" y="8099"/>
                    <a:pt x="8469" y="7554"/>
                  </a:cubicBezTo>
                  <a:cubicBezTo>
                    <a:pt x="8408" y="7010"/>
                    <a:pt x="8529" y="3199"/>
                    <a:pt x="8469" y="2776"/>
                  </a:cubicBezTo>
                  <a:cubicBezTo>
                    <a:pt x="8408" y="2292"/>
                    <a:pt x="8469" y="2231"/>
                    <a:pt x="8166" y="2050"/>
                  </a:cubicBezTo>
                  <a:cubicBezTo>
                    <a:pt x="7864" y="1868"/>
                    <a:pt x="5807" y="900"/>
                    <a:pt x="5021" y="356"/>
                  </a:cubicBezTo>
                  <a:cubicBezTo>
                    <a:pt x="4672" y="94"/>
                    <a:pt x="4421" y="0"/>
                    <a:pt x="4214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8"/>
            <p:cNvSpPr/>
            <p:nvPr/>
          </p:nvSpPr>
          <p:spPr>
            <a:xfrm>
              <a:off x="867200" y="2720050"/>
              <a:ext cx="213250" cy="262400"/>
            </a:xfrm>
            <a:custGeom>
              <a:avLst/>
              <a:gdLst/>
              <a:ahLst/>
              <a:cxnLst/>
              <a:rect l="l" t="t" r="r" b="b"/>
              <a:pathLst>
                <a:path w="8530" h="10496" extrusionOk="0">
                  <a:moveTo>
                    <a:pt x="4214" y="1"/>
                  </a:moveTo>
                  <a:cubicBezTo>
                    <a:pt x="3990" y="1"/>
                    <a:pt x="3818" y="110"/>
                    <a:pt x="3630" y="235"/>
                  </a:cubicBezTo>
                  <a:cubicBezTo>
                    <a:pt x="3267" y="477"/>
                    <a:pt x="1271" y="1566"/>
                    <a:pt x="545" y="2050"/>
                  </a:cubicBezTo>
                  <a:cubicBezTo>
                    <a:pt x="61" y="2353"/>
                    <a:pt x="0" y="2776"/>
                    <a:pt x="0" y="3502"/>
                  </a:cubicBezTo>
                  <a:lnTo>
                    <a:pt x="0" y="7676"/>
                  </a:lnTo>
                  <a:cubicBezTo>
                    <a:pt x="0" y="8462"/>
                    <a:pt x="424" y="8462"/>
                    <a:pt x="787" y="8764"/>
                  </a:cubicBezTo>
                  <a:cubicBezTo>
                    <a:pt x="1210" y="9067"/>
                    <a:pt x="2722" y="9853"/>
                    <a:pt x="3569" y="10337"/>
                  </a:cubicBezTo>
                  <a:cubicBezTo>
                    <a:pt x="3795" y="10450"/>
                    <a:pt x="3996" y="10496"/>
                    <a:pt x="4181" y="10496"/>
                  </a:cubicBezTo>
                  <a:cubicBezTo>
                    <a:pt x="4491" y="10496"/>
                    <a:pt x="4756" y="10368"/>
                    <a:pt x="5021" y="10216"/>
                  </a:cubicBezTo>
                  <a:lnTo>
                    <a:pt x="7924" y="8583"/>
                  </a:lnTo>
                  <a:cubicBezTo>
                    <a:pt x="8529" y="8220"/>
                    <a:pt x="8469" y="8039"/>
                    <a:pt x="8469" y="7494"/>
                  </a:cubicBezTo>
                  <a:cubicBezTo>
                    <a:pt x="8408" y="6889"/>
                    <a:pt x="8469" y="3199"/>
                    <a:pt x="8469" y="2716"/>
                  </a:cubicBezTo>
                  <a:cubicBezTo>
                    <a:pt x="8408" y="2232"/>
                    <a:pt x="8408" y="2171"/>
                    <a:pt x="8166" y="1990"/>
                  </a:cubicBezTo>
                  <a:cubicBezTo>
                    <a:pt x="7864" y="1808"/>
                    <a:pt x="5807" y="901"/>
                    <a:pt x="5021" y="356"/>
                  </a:cubicBezTo>
                  <a:cubicBezTo>
                    <a:pt x="4672" y="95"/>
                    <a:pt x="4421" y="1"/>
                    <a:pt x="4214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8"/>
            <p:cNvSpPr/>
            <p:nvPr/>
          </p:nvSpPr>
          <p:spPr>
            <a:xfrm>
              <a:off x="867200" y="2720050"/>
              <a:ext cx="213250" cy="262050"/>
            </a:xfrm>
            <a:custGeom>
              <a:avLst/>
              <a:gdLst/>
              <a:ahLst/>
              <a:cxnLst/>
              <a:rect l="l" t="t" r="r" b="b"/>
              <a:pathLst>
                <a:path w="8530" h="10482" extrusionOk="0">
                  <a:moveTo>
                    <a:pt x="4214" y="1"/>
                  </a:moveTo>
                  <a:cubicBezTo>
                    <a:pt x="3990" y="1"/>
                    <a:pt x="3818" y="110"/>
                    <a:pt x="3630" y="235"/>
                  </a:cubicBezTo>
                  <a:cubicBezTo>
                    <a:pt x="3267" y="477"/>
                    <a:pt x="1271" y="1627"/>
                    <a:pt x="545" y="2050"/>
                  </a:cubicBezTo>
                  <a:cubicBezTo>
                    <a:pt x="61" y="2353"/>
                    <a:pt x="0" y="2776"/>
                    <a:pt x="0" y="3502"/>
                  </a:cubicBezTo>
                  <a:cubicBezTo>
                    <a:pt x="0" y="3502"/>
                    <a:pt x="0" y="6405"/>
                    <a:pt x="0" y="7615"/>
                  </a:cubicBezTo>
                  <a:cubicBezTo>
                    <a:pt x="0" y="8401"/>
                    <a:pt x="424" y="8462"/>
                    <a:pt x="847" y="8764"/>
                  </a:cubicBezTo>
                  <a:cubicBezTo>
                    <a:pt x="1210" y="9006"/>
                    <a:pt x="2783" y="9793"/>
                    <a:pt x="3569" y="10277"/>
                  </a:cubicBezTo>
                  <a:cubicBezTo>
                    <a:pt x="3815" y="10424"/>
                    <a:pt x="4032" y="10482"/>
                    <a:pt x="4230" y="10482"/>
                  </a:cubicBezTo>
                  <a:cubicBezTo>
                    <a:pt x="4519" y="10482"/>
                    <a:pt x="4770" y="10360"/>
                    <a:pt x="5021" y="10216"/>
                  </a:cubicBezTo>
                  <a:lnTo>
                    <a:pt x="7924" y="8522"/>
                  </a:lnTo>
                  <a:cubicBezTo>
                    <a:pt x="8529" y="8220"/>
                    <a:pt x="8469" y="8039"/>
                    <a:pt x="8408" y="7494"/>
                  </a:cubicBezTo>
                  <a:cubicBezTo>
                    <a:pt x="8348" y="6889"/>
                    <a:pt x="8469" y="3199"/>
                    <a:pt x="8408" y="2716"/>
                  </a:cubicBezTo>
                  <a:cubicBezTo>
                    <a:pt x="8348" y="2232"/>
                    <a:pt x="8408" y="2171"/>
                    <a:pt x="8106" y="2050"/>
                  </a:cubicBezTo>
                  <a:cubicBezTo>
                    <a:pt x="7864" y="1869"/>
                    <a:pt x="5747" y="901"/>
                    <a:pt x="5021" y="356"/>
                  </a:cubicBezTo>
                  <a:cubicBezTo>
                    <a:pt x="4672" y="95"/>
                    <a:pt x="4421" y="1"/>
                    <a:pt x="4214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8"/>
            <p:cNvSpPr/>
            <p:nvPr/>
          </p:nvSpPr>
          <p:spPr>
            <a:xfrm>
              <a:off x="868700" y="2721575"/>
              <a:ext cx="210225" cy="259375"/>
            </a:xfrm>
            <a:custGeom>
              <a:avLst/>
              <a:gdLst/>
              <a:ahLst/>
              <a:cxnLst/>
              <a:rect l="l" t="t" r="r" b="b"/>
              <a:pathLst>
                <a:path w="8409" h="10375" extrusionOk="0">
                  <a:moveTo>
                    <a:pt x="4154" y="0"/>
                  </a:moveTo>
                  <a:cubicBezTo>
                    <a:pt x="3930" y="0"/>
                    <a:pt x="3758" y="109"/>
                    <a:pt x="3570" y="235"/>
                  </a:cubicBezTo>
                  <a:cubicBezTo>
                    <a:pt x="3207" y="477"/>
                    <a:pt x="1271" y="1566"/>
                    <a:pt x="485" y="2050"/>
                  </a:cubicBezTo>
                  <a:cubicBezTo>
                    <a:pt x="1" y="2292"/>
                    <a:pt x="1" y="2715"/>
                    <a:pt x="1" y="3441"/>
                  </a:cubicBezTo>
                  <a:lnTo>
                    <a:pt x="1" y="7554"/>
                  </a:lnTo>
                  <a:cubicBezTo>
                    <a:pt x="1" y="8340"/>
                    <a:pt x="424" y="8401"/>
                    <a:pt x="787" y="8643"/>
                  </a:cubicBezTo>
                  <a:cubicBezTo>
                    <a:pt x="1150" y="8945"/>
                    <a:pt x="2723" y="9732"/>
                    <a:pt x="3509" y="10216"/>
                  </a:cubicBezTo>
                  <a:cubicBezTo>
                    <a:pt x="3735" y="10329"/>
                    <a:pt x="3936" y="10374"/>
                    <a:pt x="4117" y="10374"/>
                  </a:cubicBezTo>
                  <a:cubicBezTo>
                    <a:pt x="4422" y="10374"/>
                    <a:pt x="4673" y="10246"/>
                    <a:pt x="4901" y="10095"/>
                  </a:cubicBezTo>
                  <a:lnTo>
                    <a:pt x="7864" y="8461"/>
                  </a:lnTo>
                  <a:cubicBezTo>
                    <a:pt x="8409" y="8159"/>
                    <a:pt x="8409" y="7978"/>
                    <a:pt x="8348" y="7373"/>
                  </a:cubicBezTo>
                  <a:cubicBezTo>
                    <a:pt x="8288" y="6828"/>
                    <a:pt x="8409" y="3138"/>
                    <a:pt x="8348" y="2655"/>
                  </a:cubicBezTo>
                  <a:cubicBezTo>
                    <a:pt x="8288" y="2231"/>
                    <a:pt x="8348" y="2171"/>
                    <a:pt x="8046" y="1989"/>
                  </a:cubicBezTo>
                  <a:cubicBezTo>
                    <a:pt x="7744" y="1808"/>
                    <a:pt x="5687" y="900"/>
                    <a:pt x="4961" y="356"/>
                  </a:cubicBezTo>
                  <a:cubicBezTo>
                    <a:pt x="4612" y="94"/>
                    <a:pt x="4361" y="0"/>
                    <a:pt x="4154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8"/>
            <p:cNvSpPr/>
            <p:nvPr/>
          </p:nvSpPr>
          <p:spPr>
            <a:xfrm>
              <a:off x="868700" y="2721575"/>
              <a:ext cx="210225" cy="259025"/>
            </a:xfrm>
            <a:custGeom>
              <a:avLst/>
              <a:gdLst/>
              <a:ahLst/>
              <a:cxnLst/>
              <a:rect l="l" t="t" r="r" b="b"/>
              <a:pathLst>
                <a:path w="8409" h="10361" extrusionOk="0">
                  <a:moveTo>
                    <a:pt x="4154" y="0"/>
                  </a:moveTo>
                  <a:cubicBezTo>
                    <a:pt x="3930" y="0"/>
                    <a:pt x="3758" y="109"/>
                    <a:pt x="3570" y="235"/>
                  </a:cubicBezTo>
                  <a:cubicBezTo>
                    <a:pt x="3207" y="477"/>
                    <a:pt x="1271" y="1626"/>
                    <a:pt x="545" y="2050"/>
                  </a:cubicBezTo>
                  <a:cubicBezTo>
                    <a:pt x="61" y="2352"/>
                    <a:pt x="1" y="2715"/>
                    <a:pt x="1" y="3501"/>
                  </a:cubicBezTo>
                  <a:cubicBezTo>
                    <a:pt x="1" y="3501"/>
                    <a:pt x="1" y="6344"/>
                    <a:pt x="1" y="7554"/>
                  </a:cubicBezTo>
                  <a:cubicBezTo>
                    <a:pt x="1" y="8340"/>
                    <a:pt x="424" y="8340"/>
                    <a:pt x="787" y="8643"/>
                  </a:cubicBezTo>
                  <a:cubicBezTo>
                    <a:pt x="1211" y="8945"/>
                    <a:pt x="2723" y="9732"/>
                    <a:pt x="3509" y="10155"/>
                  </a:cubicBezTo>
                  <a:cubicBezTo>
                    <a:pt x="3755" y="10303"/>
                    <a:pt x="3972" y="10360"/>
                    <a:pt x="4166" y="10360"/>
                  </a:cubicBezTo>
                  <a:cubicBezTo>
                    <a:pt x="4449" y="10360"/>
                    <a:pt x="4685" y="10238"/>
                    <a:pt x="4901" y="10095"/>
                  </a:cubicBezTo>
                  <a:lnTo>
                    <a:pt x="7804" y="8461"/>
                  </a:lnTo>
                  <a:cubicBezTo>
                    <a:pt x="8409" y="8099"/>
                    <a:pt x="8348" y="7917"/>
                    <a:pt x="8348" y="7373"/>
                  </a:cubicBezTo>
                  <a:cubicBezTo>
                    <a:pt x="8288" y="6828"/>
                    <a:pt x="8348" y="3138"/>
                    <a:pt x="8348" y="2715"/>
                  </a:cubicBezTo>
                  <a:cubicBezTo>
                    <a:pt x="8288" y="2231"/>
                    <a:pt x="8288" y="2171"/>
                    <a:pt x="8046" y="1989"/>
                  </a:cubicBezTo>
                  <a:cubicBezTo>
                    <a:pt x="7744" y="1808"/>
                    <a:pt x="5687" y="900"/>
                    <a:pt x="4961" y="356"/>
                  </a:cubicBezTo>
                  <a:cubicBezTo>
                    <a:pt x="4612" y="94"/>
                    <a:pt x="4361" y="0"/>
                    <a:pt x="4154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8"/>
            <p:cNvSpPr/>
            <p:nvPr/>
          </p:nvSpPr>
          <p:spPr>
            <a:xfrm>
              <a:off x="868700" y="2723075"/>
              <a:ext cx="210225" cy="256350"/>
            </a:xfrm>
            <a:custGeom>
              <a:avLst/>
              <a:gdLst/>
              <a:ahLst/>
              <a:cxnLst/>
              <a:rect l="l" t="t" r="r" b="b"/>
              <a:pathLst>
                <a:path w="8409" h="10254" extrusionOk="0">
                  <a:moveTo>
                    <a:pt x="4175" y="1"/>
                  </a:moveTo>
                  <a:cubicBezTo>
                    <a:pt x="3960" y="1"/>
                    <a:pt x="3789" y="110"/>
                    <a:pt x="3570" y="235"/>
                  </a:cubicBezTo>
                  <a:cubicBezTo>
                    <a:pt x="3207" y="477"/>
                    <a:pt x="1271" y="1566"/>
                    <a:pt x="545" y="1990"/>
                  </a:cubicBezTo>
                  <a:cubicBezTo>
                    <a:pt x="61" y="2292"/>
                    <a:pt x="1" y="2715"/>
                    <a:pt x="1" y="3441"/>
                  </a:cubicBezTo>
                  <a:cubicBezTo>
                    <a:pt x="1" y="3441"/>
                    <a:pt x="1" y="6284"/>
                    <a:pt x="1" y="7494"/>
                  </a:cubicBezTo>
                  <a:cubicBezTo>
                    <a:pt x="1" y="8220"/>
                    <a:pt x="424" y="8280"/>
                    <a:pt x="848" y="8583"/>
                  </a:cubicBezTo>
                  <a:cubicBezTo>
                    <a:pt x="1211" y="8825"/>
                    <a:pt x="2723" y="9611"/>
                    <a:pt x="3509" y="10095"/>
                  </a:cubicBezTo>
                  <a:cubicBezTo>
                    <a:pt x="3735" y="10208"/>
                    <a:pt x="3936" y="10254"/>
                    <a:pt x="4117" y="10254"/>
                  </a:cubicBezTo>
                  <a:cubicBezTo>
                    <a:pt x="4422" y="10254"/>
                    <a:pt x="4673" y="10126"/>
                    <a:pt x="4901" y="9974"/>
                  </a:cubicBezTo>
                  <a:lnTo>
                    <a:pt x="7804" y="8341"/>
                  </a:lnTo>
                  <a:cubicBezTo>
                    <a:pt x="8409" y="8039"/>
                    <a:pt x="8348" y="7857"/>
                    <a:pt x="8288" y="7313"/>
                  </a:cubicBezTo>
                  <a:cubicBezTo>
                    <a:pt x="8227" y="6768"/>
                    <a:pt x="8348" y="3139"/>
                    <a:pt x="8288" y="2655"/>
                  </a:cubicBezTo>
                  <a:cubicBezTo>
                    <a:pt x="8227" y="2171"/>
                    <a:pt x="8288" y="2111"/>
                    <a:pt x="7985" y="1990"/>
                  </a:cubicBezTo>
                  <a:cubicBezTo>
                    <a:pt x="7744" y="1808"/>
                    <a:pt x="5687" y="901"/>
                    <a:pt x="4961" y="356"/>
                  </a:cubicBezTo>
                  <a:cubicBezTo>
                    <a:pt x="4612" y="95"/>
                    <a:pt x="4375" y="1"/>
                    <a:pt x="4175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28"/>
            <p:cNvSpPr/>
            <p:nvPr/>
          </p:nvSpPr>
          <p:spPr>
            <a:xfrm>
              <a:off x="870225" y="2723075"/>
              <a:ext cx="207200" cy="255375"/>
            </a:xfrm>
            <a:custGeom>
              <a:avLst/>
              <a:gdLst/>
              <a:ahLst/>
              <a:cxnLst/>
              <a:rect l="l" t="t" r="r" b="b"/>
              <a:pathLst>
                <a:path w="8288" h="10215" extrusionOk="0">
                  <a:moveTo>
                    <a:pt x="4114" y="1"/>
                  </a:moveTo>
                  <a:cubicBezTo>
                    <a:pt x="3899" y="1"/>
                    <a:pt x="3728" y="110"/>
                    <a:pt x="3509" y="235"/>
                  </a:cubicBezTo>
                  <a:cubicBezTo>
                    <a:pt x="3146" y="477"/>
                    <a:pt x="1210" y="1566"/>
                    <a:pt x="484" y="2050"/>
                  </a:cubicBezTo>
                  <a:cubicBezTo>
                    <a:pt x="0" y="2292"/>
                    <a:pt x="0" y="2715"/>
                    <a:pt x="0" y="3441"/>
                  </a:cubicBezTo>
                  <a:lnTo>
                    <a:pt x="0" y="7434"/>
                  </a:lnTo>
                  <a:cubicBezTo>
                    <a:pt x="0" y="8220"/>
                    <a:pt x="424" y="8280"/>
                    <a:pt x="787" y="8522"/>
                  </a:cubicBezTo>
                  <a:cubicBezTo>
                    <a:pt x="1150" y="8825"/>
                    <a:pt x="2662" y="9611"/>
                    <a:pt x="3448" y="10035"/>
                  </a:cubicBezTo>
                  <a:cubicBezTo>
                    <a:pt x="3702" y="10162"/>
                    <a:pt x="3925" y="10214"/>
                    <a:pt x="4124" y="10214"/>
                  </a:cubicBezTo>
                  <a:cubicBezTo>
                    <a:pt x="4398" y="10214"/>
                    <a:pt x="4629" y="10114"/>
                    <a:pt x="4840" y="9974"/>
                  </a:cubicBezTo>
                  <a:lnTo>
                    <a:pt x="7743" y="8341"/>
                  </a:lnTo>
                  <a:cubicBezTo>
                    <a:pt x="8287" y="8039"/>
                    <a:pt x="8287" y="7857"/>
                    <a:pt x="8227" y="7313"/>
                  </a:cubicBezTo>
                  <a:cubicBezTo>
                    <a:pt x="8166" y="6708"/>
                    <a:pt x="8287" y="3139"/>
                    <a:pt x="8227" y="2655"/>
                  </a:cubicBezTo>
                  <a:cubicBezTo>
                    <a:pt x="8166" y="2232"/>
                    <a:pt x="8227" y="2171"/>
                    <a:pt x="7924" y="1990"/>
                  </a:cubicBezTo>
                  <a:cubicBezTo>
                    <a:pt x="7683" y="1808"/>
                    <a:pt x="5626" y="901"/>
                    <a:pt x="4900" y="356"/>
                  </a:cubicBezTo>
                  <a:cubicBezTo>
                    <a:pt x="4551" y="95"/>
                    <a:pt x="4314" y="1"/>
                    <a:pt x="4114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28"/>
            <p:cNvSpPr/>
            <p:nvPr/>
          </p:nvSpPr>
          <p:spPr>
            <a:xfrm>
              <a:off x="870225" y="2724600"/>
              <a:ext cx="207200" cy="253325"/>
            </a:xfrm>
            <a:custGeom>
              <a:avLst/>
              <a:gdLst/>
              <a:ahLst/>
              <a:cxnLst/>
              <a:rect l="l" t="t" r="r" b="b"/>
              <a:pathLst>
                <a:path w="8288" h="10133" extrusionOk="0">
                  <a:moveTo>
                    <a:pt x="4114" y="0"/>
                  </a:moveTo>
                  <a:cubicBezTo>
                    <a:pt x="3899" y="0"/>
                    <a:pt x="3728" y="109"/>
                    <a:pt x="3509" y="235"/>
                  </a:cubicBezTo>
                  <a:cubicBezTo>
                    <a:pt x="3146" y="416"/>
                    <a:pt x="1271" y="1566"/>
                    <a:pt x="484" y="1989"/>
                  </a:cubicBezTo>
                  <a:cubicBezTo>
                    <a:pt x="61" y="2231"/>
                    <a:pt x="0" y="2654"/>
                    <a:pt x="0" y="3380"/>
                  </a:cubicBezTo>
                  <a:cubicBezTo>
                    <a:pt x="0" y="3380"/>
                    <a:pt x="0" y="6163"/>
                    <a:pt x="0" y="7373"/>
                  </a:cubicBezTo>
                  <a:cubicBezTo>
                    <a:pt x="0" y="8159"/>
                    <a:pt x="424" y="8159"/>
                    <a:pt x="787" y="8461"/>
                  </a:cubicBezTo>
                  <a:cubicBezTo>
                    <a:pt x="1150" y="8703"/>
                    <a:pt x="2662" y="9490"/>
                    <a:pt x="3448" y="9974"/>
                  </a:cubicBezTo>
                  <a:cubicBezTo>
                    <a:pt x="3674" y="10087"/>
                    <a:pt x="3875" y="10132"/>
                    <a:pt x="4056" y="10132"/>
                  </a:cubicBezTo>
                  <a:cubicBezTo>
                    <a:pt x="4361" y="10132"/>
                    <a:pt x="4612" y="10004"/>
                    <a:pt x="4840" y="9853"/>
                  </a:cubicBezTo>
                  <a:lnTo>
                    <a:pt x="7743" y="8280"/>
                  </a:lnTo>
                  <a:cubicBezTo>
                    <a:pt x="8287" y="7917"/>
                    <a:pt x="8227" y="7736"/>
                    <a:pt x="8166" y="7191"/>
                  </a:cubicBezTo>
                  <a:cubicBezTo>
                    <a:pt x="8166" y="6647"/>
                    <a:pt x="8227" y="3078"/>
                    <a:pt x="8166" y="2654"/>
                  </a:cubicBezTo>
                  <a:cubicBezTo>
                    <a:pt x="8166" y="2171"/>
                    <a:pt x="8166" y="2110"/>
                    <a:pt x="7924" y="1929"/>
                  </a:cubicBezTo>
                  <a:cubicBezTo>
                    <a:pt x="7622" y="1747"/>
                    <a:pt x="5626" y="840"/>
                    <a:pt x="4900" y="356"/>
                  </a:cubicBezTo>
                  <a:cubicBezTo>
                    <a:pt x="4551" y="94"/>
                    <a:pt x="4314" y="0"/>
                    <a:pt x="4114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8"/>
            <p:cNvSpPr/>
            <p:nvPr/>
          </p:nvSpPr>
          <p:spPr>
            <a:xfrm>
              <a:off x="870225" y="2724600"/>
              <a:ext cx="207200" cy="252325"/>
            </a:xfrm>
            <a:custGeom>
              <a:avLst/>
              <a:gdLst/>
              <a:ahLst/>
              <a:cxnLst/>
              <a:rect l="l" t="t" r="r" b="b"/>
              <a:pathLst>
                <a:path w="8288" h="10093" extrusionOk="0">
                  <a:moveTo>
                    <a:pt x="4114" y="0"/>
                  </a:moveTo>
                  <a:cubicBezTo>
                    <a:pt x="3899" y="0"/>
                    <a:pt x="3728" y="109"/>
                    <a:pt x="3509" y="235"/>
                  </a:cubicBezTo>
                  <a:cubicBezTo>
                    <a:pt x="3146" y="477"/>
                    <a:pt x="1271" y="1566"/>
                    <a:pt x="545" y="1989"/>
                  </a:cubicBezTo>
                  <a:cubicBezTo>
                    <a:pt x="61" y="2292"/>
                    <a:pt x="0" y="2654"/>
                    <a:pt x="0" y="3380"/>
                  </a:cubicBezTo>
                  <a:lnTo>
                    <a:pt x="0" y="7373"/>
                  </a:lnTo>
                  <a:cubicBezTo>
                    <a:pt x="0" y="8098"/>
                    <a:pt x="424" y="8159"/>
                    <a:pt x="787" y="8461"/>
                  </a:cubicBezTo>
                  <a:cubicBezTo>
                    <a:pt x="1150" y="8703"/>
                    <a:pt x="2662" y="9490"/>
                    <a:pt x="3448" y="9913"/>
                  </a:cubicBezTo>
                  <a:cubicBezTo>
                    <a:pt x="3702" y="10040"/>
                    <a:pt x="3925" y="10093"/>
                    <a:pt x="4124" y="10093"/>
                  </a:cubicBezTo>
                  <a:cubicBezTo>
                    <a:pt x="4398" y="10093"/>
                    <a:pt x="4629" y="9993"/>
                    <a:pt x="4840" y="9853"/>
                  </a:cubicBezTo>
                  <a:lnTo>
                    <a:pt x="7683" y="8219"/>
                  </a:lnTo>
                  <a:cubicBezTo>
                    <a:pt x="8287" y="7917"/>
                    <a:pt x="8227" y="7736"/>
                    <a:pt x="8166" y="7191"/>
                  </a:cubicBezTo>
                  <a:cubicBezTo>
                    <a:pt x="8106" y="6647"/>
                    <a:pt x="8227" y="3078"/>
                    <a:pt x="8166" y="2654"/>
                  </a:cubicBezTo>
                  <a:cubicBezTo>
                    <a:pt x="8106" y="2171"/>
                    <a:pt x="8166" y="2110"/>
                    <a:pt x="7864" y="1989"/>
                  </a:cubicBezTo>
                  <a:cubicBezTo>
                    <a:pt x="7622" y="1808"/>
                    <a:pt x="5626" y="900"/>
                    <a:pt x="4900" y="356"/>
                  </a:cubicBezTo>
                  <a:cubicBezTo>
                    <a:pt x="4551" y="94"/>
                    <a:pt x="4314" y="0"/>
                    <a:pt x="4114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8"/>
            <p:cNvSpPr/>
            <p:nvPr/>
          </p:nvSpPr>
          <p:spPr>
            <a:xfrm>
              <a:off x="871725" y="2726100"/>
              <a:ext cx="204175" cy="250300"/>
            </a:xfrm>
            <a:custGeom>
              <a:avLst/>
              <a:gdLst/>
              <a:ahLst/>
              <a:cxnLst/>
              <a:rect l="l" t="t" r="r" b="b"/>
              <a:pathLst>
                <a:path w="8167" h="10012" extrusionOk="0">
                  <a:moveTo>
                    <a:pt x="4054" y="1"/>
                  </a:moveTo>
                  <a:cubicBezTo>
                    <a:pt x="3839" y="1"/>
                    <a:pt x="3668" y="110"/>
                    <a:pt x="3449" y="235"/>
                  </a:cubicBezTo>
                  <a:cubicBezTo>
                    <a:pt x="3086" y="417"/>
                    <a:pt x="1211" y="1506"/>
                    <a:pt x="485" y="1990"/>
                  </a:cubicBezTo>
                  <a:cubicBezTo>
                    <a:pt x="1" y="2232"/>
                    <a:pt x="1" y="2655"/>
                    <a:pt x="1" y="3381"/>
                  </a:cubicBezTo>
                  <a:cubicBezTo>
                    <a:pt x="1" y="3381"/>
                    <a:pt x="1" y="6103"/>
                    <a:pt x="1" y="7252"/>
                  </a:cubicBezTo>
                  <a:cubicBezTo>
                    <a:pt x="1" y="8038"/>
                    <a:pt x="364" y="8099"/>
                    <a:pt x="787" y="8341"/>
                  </a:cubicBezTo>
                  <a:cubicBezTo>
                    <a:pt x="1150" y="8643"/>
                    <a:pt x="2602" y="9369"/>
                    <a:pt x="3449" y="9853"/>
                  </a:cubicBezTo>
                  <a:cubicBezTo>
                    <a:pt x="3652" y="9966"/>
                    <a:pt x="3839" y="10012"/>
                    <a:pt x="4011" y="10012"/>
                  </a:cubicBezTo>
                  <a:cubicBezTo>
                    <a:pt x="4301" y="10012"/>
                    <a:pt x="4552" y="9884"/>
                    <a:pt x="4780" y="9732"/>
                  </a:cubicBezTo>
                  <a:lnTo>
                    <a:pt x="7623" y="8159"/>
                  </a:lnTo>
                  <a:cubicBezTo>
                    <a:pt x="8167" y="7857"/>
                    <a:pt x="8167" y="7676"/>
                    <a:pt x="8106" y="7131"/>
                  </a:cubicBezTo>
                  <a:cubicBezTo>
                    <a:pt x="8046" y="6587"/>
                    <a:pt x="8167" y="3078"/>
                    <a:pt x="8106" y="2594"/>
                  </a:cubicBezTo>
                  <a:cubicBezTo>
                    <a:pt x="8046" y="2171"/>
                    <a:pt x="8046" y="2111"/>
                    <a:pt x="7804" y="1929"/>
                  </a:cubicBezTo>
                  <a:cubicBezTo>
                    <a:pt x="7562" y="1748"/>
                    <a:pt x="5566" y="840"/>
                    <a:pt x="4840" y="356"/>
                  </a:cubicBezTo>
                  <a:cubicBezTo>
                    <a:pt x="4491" y="95"/>
                    <a:pt x="4254" y="1"/>
                    <a:pt x="4054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8"/>
            <p:cNvSpPr/>
            <p:nvPr/>
          </p:nvSpPr>
          <p:spPr>
            <a:xfrm>
              <a:off x="871725" y="2726100"/>
              <a:ext cx="204175" cy="249325"/>
            </a:xfrm>
            <a:custGeom>
              <a:avLst/>
              <a:gdLst/>
              <a:ahLst/>
              <a:cxnLst/>
              <a:rect l="l" t="t" r="r" b="b"/>
              <a:pathLst>
                <a:path w="8167" h="9973" extrusionOk="0">
                  <a:moveTo>
                    <a:pt x="4054" y="1"/>
                  </a:moveTo>
                  <a:cubicBezTo>
                    <a:pt x="3839" y="1"/>
                    <a:pt x="3668" y="110"/>
                    <a:pt x="3449" y="235"/>
                  </a:cubicBezTo>
                  <a:cubicBezTo>
                    <a:pt x="3086" y="477"/>
                    <a:pt x="1211" y="1566"/>
                    <a:pt x="485" y="1990"/>
                  </a:cubicBezTo>
                  <a:cubicBezTo>
                    <a:pt x="61" y="2232"/>
                    <a:pt x="1" y="2655"/>
                    <a:pt x="1" y="3381"/>
                  </a:cubicBezTo>
                  <a:cubicBezTo>
                    <a:pt x="1" y="3381"/>
                    <a:pt x="1" y="6103"/>
                    <a:pt x="1" y="7252"/>
                  </a:cubicBezTo>
                  <a:cubicBezTo>
                    <a:pt x="1" y="8038"/>
                    <a:pt x="424" y="8038"/>
                    <a:pt x="787" y="8341"/>
                  </a:cubicBezTo>
                  <a:cubicBezTo>
                    <a:pt x="1150" y="8583"/>
                    <a:pt x="2662" y="9369"/>
                    <a:pt x="3449" y="9793"/>
                  </a:cubicBezTo>
                  <a:cubicBezTo>
                    <a:pt x="3678" y="9920"/>
                    <a:pt x="3885" y="9972"/>
                    <a:pt x="4075" y="9972"/>
                  </a:cubicBezTo>
                  <a:cubicBezTo>
                    <a:pt x="4338" y="9972"/>
                    <a:pt x="4569" y="9872"/>
                    <a:pt x="4780" y="9732"/>
                  </a:cubicBezTo>
                  <a:lnTo>
                    <a:pt x="7623" y="8159"/>
                  </a:lnTo>
                  <a:cubicBezTo>
                    <a:pt x="8167" y="7797"/>
                    <a:pt x="8106" y="7615"/>
                    <a:pt x="8046" y="7071"/>
                  </a:cubicBezTo>
                  <a:cubicBezTo>
                    <a:pt x="8046" y="6526"/>
                    <a:pt x="8106" y="3078"/>
                    <a:pt x="8046" y="2594"/>
                  </a:cubicBezTo>
                  <a:cubicBezTo>
                    <a:pt x="8046" y="2171"/>
                    <a:pt x="8046" y="2111"/>
                    <a:pt x="7804" y="1929"/>
                  </a:cubicBezTo>
                  <a:cubicBezTo>
                    <a:pt x="7502" y="1748"/>
                    <a:pt x="5505" y="901"/>
                    <a:pt x="4840" y="356"/>
                  </a:cubicBezTo>
                  <a:cubicBezTo>
                    <a:pt x="4491" y="95"/>
                    <a:pt x="4254" y="1"/>
                    <a:pt x="4054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8"/>
            <p:cNvSpPr/>
            <p:nvPr/>
          </p:nvSpPr>
          <p:spPr>
            <a:xfrm>
              <a:off x="871725" y="2727400"/>
              <a:ext cx="204175" cy="247500"/>
            </a:xfrm>
            <a:custGeom>
              <a:avLst/>
              <a:gdLst/>
              <a:ahLst/>
              <a:cxnLst/>
              <a:rect l="l" t="t" r="r" b="b"/>
              <a:pathLst>
                <a:path w="8167" h="9900" extrusionOk="0">
                  <a:moveTo>
                    <a:pt x="4081" y="0"/>
                  </a:moveTo>
                  <a:cubicBezTo>
                    <a:pt x="3853" y="0"/>
                    <a:pt x="3678" y="113"/>
                    <a:pt x="3449" y="244"/>
                  </a:cubicBezTo>
                  <a:cubicBezTo>
                    <a:pt x="3086" y="425"/>
                    <a:pt x="1271" y="1514"/>
                    <a:pt x="545" y="1938"/>
                  </a:cubicBezTo>
                  <a:cubicBezTo>
                    <a:pt x="61" y="2240"/>
                    <a:pt x="1" y="2603"/>
                    <a:pt x="1" y="3329"/>
                  </a:cubicBezTo>
                  <a:cubicBezTo>
                    <a:pt x="1" y="3329"/>
                    <a:pt x="1" y="6051"/>
                    <a:pt x="1" y="7200"/>
                  </a:cubicBezTo>
                  <a:cubicBezTo>
                    <a:pt x="1" y="7926"/>
                    <a:pt x="424" y="7986"/>
                    <a:pt x="787" y="8228"/>
                  </a:cubicBezTo>
                  <a:cubicBezTo>
                    <a:pt x="1150" y="8531"/>
                    <a:pt x="2662" y="9257"/>
                    <a:pt x="3449" y="9741"/>
                  </a:cubicBezTo>
                  <a:cubicBezTo>
                    <a:pt x="3652" y="9854"/>
                    <a:pt x="3839" y="9899"/>
                    <a:pt x="4011" y="9899"/>
                  </a:cubicBezTo>
                  <a:cubicBezTo>
                    <a:pt x="4301" y="9899"/>
                    <a:pt x="4552" y="9771"/>
                    <a:pt x="4780" y="9620"/>
                  </a:cubicBezTo>
                  <a:lnTo>
                    <a:pt x="7562" y="8047"/>
                  </a:lnTo>
                  <a:cubicBezTo>
                    <a:pt x="8167" y="7745"/>
                    <a:pt x="8106" y="7563"/>
                    <a:pt x="8046" y="7019"/>
                  </a:cubicBezTo>
                  <a:cubicBezTo>
                    <a:pt x="7985" y="6474"/>
                    <a:pt x="8106" y="3026"/>
                    <a:pt x="8046" y="2603"/>
                  </a:cubicBezTo>
                  <a:cubicBezTo>
                    <a:pt x="7985" y="2119"/>
                    <a:pt x="8046" y="2059"/>
                    <a:pt x="7743" y="1938"/>
                  </a:cubicBezTo>
                  <a:cubicBezTo>
                    <a:pt x="7502" y="1756"/>
                    <a:pt x="5505" y="849"/>
                    <a:pt x="4840" y="304"/>
                  </a:cubicBezTo>
                  <a:cubicBezTo>
                    <a:pt x="4506" y="82"/>
                    <a:pt x="4275" y="0"/>
                    <a:pt x="4081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28"/>
            <p:cNvSpPr/>
            <p:nvPr/>
          </p:nvSpPr>
          <p:spPr>
            <a:xfrm>
              <a:off x="873250" y="2727625"/>
              <a:ext cx="201150" cy="246275"/>
            </a:xfrm>
            <a:custGeom>
              <a:avLst/>
              <a:gdLst/>
              <a:ahLst/>
              <a:cxnLst/>
              <a:rect l="l" t="t" r="r" b="b"/>
              <a:pathLst>
                <a:path w="8046" h="9851" extrusionOk="0">
                  <a:moveTo>
                    <a:pt x="3993" y="0"/>
                  </a:moveTo>
                  <a:cubicBezTo>
                    <a:pt x="3778" y="0"/>
                    <a:pt x="3607" y="109"/>
                    <a:pt x="3388" y="235"/>
                  </a:cubicBezTo>
                  <a:cubicBezTo>
                    <a:pt x="3025" y="477"/>
                    <a:pt x="1210" y="1505"/>
                    <a:pt x="484" y="1989"/>
                  </a:cubicBezTo>
                  <a:cubicBezTo>
                    <a:pt x="0" y="2231"/>
                    <a:pt x="0" y="2654"/>
                    <a:pt x="0" y="3320"/>
                  </a:cubicBezTo>
                  <a:cubicBezTo>
                    <a:pt x="0" y="3320"/>
                    <a:pt x="0" y="6042"/>
                    <a:pt x="0" y="7191"/>
                  </a:cubicBezTo>
                  <a:cubicBezTo>
                    <a:pt x="0" y="7917"/>
                    <a:pt x="363" y="7977"/>
                    <a:pt x="726" y="8219"/>
                  </a:cubicBezTo>
                  <a:cubicBezTo>
                    <a:pt x="1089" y="8461"/>
                    <a:pt x="2601" y="9248"/>
                    <a:pt x="3388" y="9671"/>
                  </a:cubicBezTo>
                  <a:cubicBezTo>
                    <a:pt x="3617" y="9798"/>
                    <a:pt x="3824" y="9851"/>
                    <a:pt x="4014" y="9851"/>
                  </a:cubicBezTo>
                  <a:cubicBezTo>
                    <a:pt x="4277" y="9851"/>
                    <a:pt x="4508" y="9751"/>
                    <a:pt x="4719" y="9611"/>
                  </a:cubicBezTo>
                  <a:lnTo>
                    <a:pt x="7501" y="8038"/>
                  </a:lnTo>
                  <a:cubicBezTo>
                    <a:pt x="8045" y="7736"/>
                    <a:pt x="8045" y="7554"/>
                    <a:pt x="7985" y="7010"/>
                  </a:cubicBezTo>
                  <a:cubicBezTo>
                    <a:pt x="7924" y="6465"/>
                    <a:pt x="8045" y="3017"/>
                    <a:pt x="7985" y="2594"/>
                  </a:cubicBezTo>
                  <a:cubicBezTo>
                    <a:pt x="7924" y="2171"/>
                    <a:pt x="7924" y="2110"/>
                    <a:pt x="7682" y="1929"/>
                  </a:cubicBezTo>
                  <a:cubicBezTo>
                    <a:pt x="7441" y="1747"/>
                    <a:pt x="5444" y="900"/>
                    <a:pt x="4779" y="356"/>
                  </a:cubicBezTo>
                  <a:cubicBezTo>
                    <a:pt x="4430" y="94"/>
                    <a:pt x="4193" y="0"/>
                    <a:pt x="3993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28"/>
            <p:cNvSpPr/>
            <p:nvPr/>
          </p:nvSpPr>
          <p:spPr>
            <a:xfrm>
              <a:off x="873250" y="2728900"/>
              <a:ext cx="201150" cy="244475"/>
            </a:xfrm>
            <a:custGeom>
              <a:avLst/>
              <a:gdLst/>
              <a:ahLst/>
              <a:cxnLst/>
              <a:rect l="l" t="t" r="r" b="b"/>
              <a:pathLst>
                <a:path w="8046" h="9779" extrusionOk="0">
                  <a:moveTo>
                    <a:pt x="4026" y="1"/>
                  </a:moveTo>
                  <a:cubicBezTo>
                    <a:pt x="3805" y="1"/>
                    <a:pt x="3644" y="114"/>
                    <a:pt x="3448" y="244"/>
                  </a:cubicBezTo>
                  <a:cubicBezTo>
                    <a:pt x="3025" y="426"/>
                    <a:pt x="1210" y="1515"/>
                    <a:pt x="484" y="1938"/>
                  </a:cubicBezTo>
                  <a:cubicBezTo>
                    <a:pt x="61" y="2180"/>
                    <a:pt x="0" y="2603"/>
                    <a:pt x="0" y="3329"/>
                  </a:cubicBezTo>
                  <a:lnTo>
                    <a:pt x="0" y="7080"/>
                  </a:lnTo>
                  <a:cubicBezTo>
                    <a:pt x="0" y="7866"/>
                    <a:pt x="424" y="7866"/>
                    <a:pt x="787" y="8168"/>
                  </a:cubicBezTo>
                  <a:cubicBezTo>
                    <a:pt x="1150" y="8410"/>
                    <a:pt x="2601" y="9136"/>
                    <a:pt x="3388" y="9620"/>
                  </a:cubicBezTo>
                  <a:cubicBezTo>
                    <a:pt x="3591" y="9733"/>
                    <a:pt x="3778" y="9779"/>
                    <a:pt x="3950" y="9779"/>
                  </a:cubicBezTo>
                  <a:cubicBezTo>
                    <a:pt x="4240" y="9779"/>
                    <a:pt x="4491" y="9651"/>
                    <a:pt x="4719" y="9499"/>
                  </a:cubicBezTo>
                  <a:lnTo>
                    <a:pt x="7501" y="7987"/>
                  </a:lnTo>
                  <a:cubicBezTo>
                    <a:pt x="8045" y="7624"/>
                    <a:pt x="7985" y="7443"/>
                    <a:pt x="7924" y="6959"/>
                  </a:cubicBezTo>
                  <a:cubicBezTo>
                    <a:pt x="7924" y="6414"/>
                    <a:pt x="7985" y="3027"/>
                    <a:pt x="7924" y="2543"/>
                  </a:cubicBezTo>
                  <a:cubicBezTo>
                    <a:pt x="7924" y="2120"/>
                    <a:pt x="7924" y="2059"/>
                    <a:pt x="7682" y="1878"/>
                  </a:cubicBezTo>
                  <a:cubicBezTo>
                    <a:pt x="7380" y="1696"/>
                    <a:pt x="5444" y="849"/>
                    <a:pt x="4779" y="305"/>
                  </a:cubicBezTo>
                  <a:cubicBezTo>
                    <a:pt x="4445" y="82"/>
                    <a:pt x="4214" y="1"/>
                    <a:pt x="4026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8"/>
            <p:cNvSpPr/>
            <p:nvPr/>
          </p:nvSpPr>
          <p:spPr>
            <a:xfrm>
              <a:off x="873250" y="2729125"/>
              <a:ext cx="201150" cy="243275"/>
            </a:xfrm>
            <a:custGeom>
              <a:avLst/>
              <a:gdLst/>
              <a:ahLst/>
              <a:cxnLst/>
              <a:rect l="l" t="t" r="r" b="b"/>
              <a:pathLst>
                <a:path w="8046" h="9731" extrusionOk="0">
                  <a:moveTo>
                    <a:pt x="4000" y="1"/>
                  </a:moveTo>
                  <a:cubicBezTo>
                    <a:pt x="3792" y="1"/>
                    <a:pt x="3637" y="110"/>
                    <a:pt x="3448" y="235"/>
                  </a:cubicBezTo>
                  <a:cubicBezTo>
                    <a:pt x="3085" y="477"/>
                    <a:pt x="1210" y="1506"/>
                    <a:pt x="484" y="1929"/>
                  </a:cubicBezTo>
                  <a:cubicBezTo>
                    <a:pt x="61" y="2232"/>
                    <a:pt x="0" y="2594"/>
                    <a:pt x="0" y="3320"/>
                  </a:cubicBezTo>
                  <a:lnTo>
                    <a:pt x="0" y="7071"/>
                  </a:lnTo>
                  <a:cubicBezTo>
                    <a:pt x="0" y="7797"/>
                    <a:pt x="424" y="7857"/>
                    <a:pt x="787" y="8099"/>
                  </a:cubicBezTo>
                  <a:cubicBezTo>
                    <a:pt x="1150" y="8401"/>
                    <a:pt x="2601" y="9127"/>
                    <a:pt x="3388" y="9551"/>
                  </a:cubicBezTo>
                  <a:cubicBezTo>
                    <a:pt x="3617" y="9678"/>
                    <a:pt x="3824" y="9730"/>
                    <a:pt x="4014" y="9730"/>
                  </a:cubicBezTo>
                  <a:cubicBezTo>
                    <a:pt x="4277" y="9730"/>
                    <a:pt x="4508" y="9630"/>
                    <a:pt x="4719" y="9490"/>
                  </a:cubicBezTo>
                  <a:lnTo>
                    <a:pt x="7441" y="7917"/>
                  </a:lnTo>
                  <a:cubicBezTo>
                    <a:pt x="8045" y="7615"/>
                    <a:pt x="7985" y="7434"/>
                    <a:pt x="7924" y="6889"/>
                  </a:cubicBezTo>
                  <a:cubicBezTo>
                    <a:pt x="7864" y="6405"/>
                    <a:pt x="7985" y="3018"/>
                    <a:pt x="7924" y="2594"/>
                  </a:cubicBezTo>
                  <a:cubicBezTo>
                    <a:pt x="7864" y="2111"/>
                    <a:pt x="7924" y="2050"/>
                    <a:pt x="7622" y="1929"/>
                  </a:cubicBezTo>
                  <a:cubicBezTo>
                    <a:pt x="7380" y="1748"/>
                    <a:pt x="5444" y="840"/>
                    <a:pt x="4779" y="356"/>
                  </a:cubicBezTo>
                  <a:cubicBezTo>
                    <a:pt x="4430" y="94"/>
                    <a:pt x="4193" y="1"/>
                    <a:pt x="4000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28"/>
            <p:cNvSpPr/>
            <p:nvPr/>
          </p:nvSpPr>
          <p:spPr>
            <a:xfrm>
              <a:off x="874750" y="2730250"/>
              <a:ext cx="198125" cy="241625"/>
            </a:xfrm>
            <a:custGeom>
              <a:avLst/>
              <a:gdLst/>
              <a:ahLst/>
              <a:cxnLst/>
              <a:rect l="l" t="t" r="r" b="b"/>
              <a:pathLst>
                <a:path w="7925" h="9665" extrusionOk="0">
                  <a:moveTo>
                    <a:pt x="3935" y="1"/>
                  </a:moveTo>
                  <a:cubicBezTo>
                    <a:pt x="3734" y="1"/>
                    <a:pt x="3578" y="96"/>
                    <a:pt x="3388" y="190"/>
                  </a:cubicBezTo>
                  <a:cubicBezTo>
                    <a:pt x="3025" y="432"/>
                    <a:pt x="1211" y="1521"/>
                    <a:pt x="485" y="1945"/>
                  </a:cubicBezTo>
                  <a:cubicBezTo>
                    <a:pt x="1" y="2187"/>
                    <a:pt x="1" y="2549"/>
                    <a:pt x="1" y="3275"/>
                  </a:cubicBezTo>
                  <a:cubicBezTo>
                    <a:pt x="1" y="3275"/>
                    <a:pt x="1" y="5876"/>
                    <a:pt x="1" y="7026"/>
                  </a:cubicBezTo>
                  <a:cubicBezTo>
                    <a:pt x="1" y="7752"/>
                    <a:pt x="364" y="7812"/>
                    <a:pt x="727" y="8054"/>
                  </a:cubicBezTo>
                  <a:cubicBezTo>
                    <a:pt x="1090" y="8296"/>
                    <a:pt x="2541" y="9082"/>
                    <a:pt x="3328" y="9506"/>
                  </a:cubicBezTo>
                  <a:cubicBezTo>
                    <a:pt x="3531" y="9619"/>
                    <a:pt x="3718" y="9664"/>
                    <a:pt x="3890" y="9664"/>
                  </a:cubicBezTo>
                  <a:cubicBezTo>
                    <a:pt x="4180" y="9664"/>
                    <a:pt x="4431" y="9536"/>
                    <a:pt x="4659" y="9385"/>
                  </a:cubicBezTo>
                  <a:lnTo>
                    <a:pt x="7381" y="7872"/>
                  </a:lnTo>
                  <a:cubicBezTo>
                    <a:pt x="7925" y="7570"/>
                    <a:pt x="7864" y="7389"/>
                    <a:pt x="7864" y="6844"/>
                  </a:cubicBezTo>
                  <a:cubicBezTo>
                    <a:pt x="7804" y="6300"/>
                    <a:pt x="7864" y="2973"/>
                    <a:pt x="7864" y="2549"/>
                  </a:cubicBezTo>
                  <a:cubicBezTo>
                    <a:pt x="7804" y="2126"/>
                    <a:pt x="7804" y="2066"/>
                    <a:pt x="7562" y="1884"/>
                  </a:cubicBezTo>
                  <a:cubicBezTo>
                    <a:pt x="7320" y="1703"/>
                    <a:pt x="5384" y="856"/>
                    <a:pt x="4659" y="311"/>
                  </a:cubicBezTo>
                  <a:cubicBezTo>
                    <a:pt x="4341" y="80"/>
                    <a:pt x="4119" y="1"/>
                    <a:pt x="3935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28"/>
            <p:cNvSpPr/>
            <p:nvPr/>
          </p:nvSpPr>
          <p:spPr>
            <a:xfrm>
              <a:off x="874750" y="2730650"/>
              <a:ext cx="198125" cy="240225"/>
            </a:xfrm>
            <a:custGeom>
              <a:avLst/>
              <a:gdLst/>
              <a:ahLst/>
              <a:cxnLst/>
              <a:rect l="l" t="t" r="r" b="b"/>
              <a:pathLst>
                <a:path w="7925" h="9609" extrusionOk="0">
                  <a:moveTo>
                    <a:pt x="3932" y="0"/>
                  </a:moveTo>
                  <a:cubicBezTo>
                    <a:pt x="3732" y="0"/>
                    <a:pt x="3577" y="109"/>
                    <a:pt x="3388" y="235"/>
                  </a:cubicBezTo>
                  <a:cubicBezTo>
                    <a:pt x="3025" y="477"/>
                    <a:pt x="1211" y="1505"/>
                    <a:pt x="485" y="1929"/>
                  </a:cubicBezTo>
                  <a:cubicBezTo>
                    <a:pt x="61" y="2171"/>
                    <a:pt x="1" y="2594"/>
                    <a:pt x="1" y="3259"/>
                  </a:cubicBezTo>
                  <a:lnTo>
                    <a:pt x="1" y="7010"/>
                  </a:lnTo>
                  <a:cubicBezTo>
                    <a:pt x="1" y="7736"/>
                    <a:pt x="424" y="7736"/>
                    <a:pt x="787" y="8038"/>
                  </a:cubicBezTo>
                  <a:cubicBezTo>
                    <a:pt x="1090" y="8280"/>
                    <a:pt x="2541" y="9006"/>
                    <a:pt x="3328" y="9429"/>
                  </a:cubicBezTo>
                  <a:cubicBezTo>
                    <a:pt x="3557" y="9556"/>
                    <a:pt x="3764" y="9609"/>
                    <a:pt x="3954" y="9609"/>
                  </a:cubicBezTo>
                  <a:cubicBezTo>
                    <a:pt x="4217" y="9609"/>
                    <a:pt x="4448" y="9509"/>
                    <a:pt x="4659" y="9369"/>
                  </a:cubicBezTo>
                  <a:lnTo>
                    <a:pt x="7381" y="7856"/>
                  </a:lnTo>
                  <a:cubicBezTo>
                    <a:pt x="7925" y="7494"/>
                    <a:pt x="7864" y="7373"/>
                    <a:pt x="7804" y="6828"/>
                  </a:cubicBezTo>
                  <a:cubicBezTo>
                    <a:pt x="7804" y="6284"/>
                    <a:pt x="7864" y="2957"/>
                    <a:pt x="7804" y="2533"/>
                  </a:cubicBezTo>
                  <a:cubicBezTo>
                    <a:pt x="7804" y="2110"/>
                    <a:pt x="7804" y="2050"/>
                    <a:pt x="7562" y="1868"/>
                  </a:cubicBezTo>
                  <a:cubicBezTo>
                    <a:pt x="7320" y="1747"/>
                    <a:pt x="5384" y="840"/>
                    <a:pt x="4659" y="356"/>
                  </a:cubicBezTo>
                  <a:cubicBezTo>
                    <a:pt x="4338" y="94"/>
                    <a:pt x="4116" y="0"/>
                    <a:pt x="3932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28"/>
            <p:cNvSpPr/>
            <p:nvPr/>
          </p:nvSpPr>
          <p:spPr>
            <a:xfrm>
              <a:off x="874750" y="2731775"/>
              <a:ext cx="198125" cy="238575"/>
            </a:xfrm>
            <a:custGeom>
              <a:avLst/>
              <a:gdLst/>
              <a:ahLst/>
              <a:cxnLst/>
              <a:rect l="l" t="t" r="r" b="b"/>
              <a:pathLst>
                <a:path w="7925" h="9543" extrusionOk="0">
                  <a:moveTo>
                    <a:pt x="3935" y="0"/>
                  </a:moveTo>
                  <a:cubicBezTo>
                    <a:pt x="3734" y="0"/>
                    <a:pt x="3578" y="95"/>
                    <a:pt x="3388" y="190"/>
                  </a:cubicBezTo>
                  <a:cubicBezTo>
                    <a:pt x="3025" y="432"/>
                    <a:pt x="1211" y="1460"/>
                    <a:pt x="485" y="1884"/>
                  </a:cubicBezTo>
                  <a:cubicBezTo>
                    <a:pt x="61" y="2186"/>
                    <a:pt x="1" y="2549"/>
                    <a:pt x="1" y="3214"/>
                  </a:cubicBezTo>
                  <a:cubicBezTo>
                    <a:pt x="1" y="3214"/>
                    <a:pt x="1" y="5815"/>
                    <a:pt x="1" y="6904"/>
                  </a:cubicBezTo>
                  <a:cubicBezTo>
                    <a:pt x="1" y="7630"/>
                    <a:pt x="424" y="7691"/>
                    <a:pt x="787" y="7932"/>
                  </a:cubicBezTo>
                  <a:cubicBezTo>
                    <a:pt x="1150" y="8235"/>
                    <a:pt x="2541" y="8961"/>
                    <a:pt x="3328" y="9384"/>
                  </a:cubicBezTo>
                  <a:cubicBezTo>
                    <a:pt x="3531" y="9497"/>
                    <a:pt x="3718" y="9543"/>
                    <a:pt x="3890" y="9543"/>
                  </a:cubicBezTo>
                  <a:cubicBezTo>
                    <a:pt x="4180" y="9543"/>
                    <a:pt x="4431" y="9415"/>
                    <a:pt x="4659" y="9263"/>
                  </a:cubicBezTo>
                  <a:lnTo>
                    <a:pt x="7381" y="7751"/>
                  </a:lnTo>
                  <a:cubicBezTo>
                    <a:pt x="7925" y="7449"/>
                    <a:pt x="7864" y="7267"/>
                    <a:pt x="7804" y="6783"/>
                  </a:cubicBezTo>
                  <a:cubicBezTo>
                    <a:pt x="7743" y="6239"/>
                    <a:pt x="7864" y="2972"/>
                    <a:pt x="7804" y="2488"/>
                  </a:cubicBezTo>
                  <a:cubicBezTo>
                    <a:pt x="7743" y="2065"/>
                    <a:pt x="7804" y="2005"/>
                    <a:pt x="7562" y="1884"/>
                  </a:cubicBezTo>
                  <a:cubicBezTo>
                    <a:pt x="7260" y="1702"/>
                    <a:pt x="5384" y="855"/>
                    <a:pt x="4659" y="311"/>
                  </a:cubicBezTo>
                  <a:cubicBezTo>
                    <a:pt x="4341" y="80"/>
                    <a:pt x="4119" y="0"/>
                    <a:pt x="3935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28"/>
            <p:cNvSpPr/>
            <p:nvPr/>
          </p:nvSpPr>
          <p:spPr>
            <a:xfrm>
              <a:off x="876275" y="2732150"/>
              <a:ext cx="195100" cy="237225"/>
            </a:xfrm>
            <a:custGeom>
              <a:avLst/>
              <a:gdLst/>
              <a:ahLst/>
              <a:cxnLst/>
              <a:rect l="l" t="t" r="r" b="b"/>
              <a:pathLst>
                <a:path w="7804" h="9489" extrusionOk="0">
                  <a:moveTo>
                    <a:pt x="3871" y="1"/>
                  </a:moveTo>
                  <a:cubicBezTo>
                    <a:pt x="3671" y="1"/>
                    <a:pt x="3516" y="110"/>
                    <a:pt x="3327" y="235"/>
                  </a:cubicBezTo>
                  <a:cubicBezTo>
                    <a:pt x="2964" y="477"/>
                    <a:pt x="1150" y="1506"/>
                    <a:pt x="484" y="1929"/>
                  </a:cubicBezTo>
                  <a:cubicBezTo>
                    <a:pt x="0" y="2171"/>
                    <a:pt x="0" y="2534"/>
                    <a:pt x="0" y="3260"/>
                  </a:cubicBezTo>
                  <a:lnTo>
                    <a:pt x="0" y="6889"/>
                  </a:lnTo>
                  <a:cubicBezTo>
                    <a:pt x="0" y="7615"/>
                    <a:pt x="363" y="7676"/>
                    <a:pt x="726" y="7917"/>
                  </a:cubicBezTo>
                  <a:cubicBezTo>
                    <a:pt x="1089" y="8159"/>
                    <a:pt x="2480" y="8885"/>
                    <a:pt x="3267" y="9309"/>
                  </a:cubicBezTo>
                  <a:cubicBezTo>
                    <a:pt x="3496" y="9436"/>
                    <a:pt x="3703" y="9488"/>
                    <a:pt x="3889" y="9488"/>
                  </a:cubicBezTo>
                  <a:cubicBezTo>
                    <a:pt x="4146" y="9488"/>
                    <a:pt x="4362" y="9389"/>
                    <a:pt x="4537" y="9248"/>
                  </a:cubicBezTo>
                  <a:lnTo>
                    <a:pt x="7259" y="7736"/>
                  </a:lnTo>
                  <a:cubicBezTo>
                    <a:pt x="7803" y="7434"/>
                    <a:pt x="7743" y="7252"/>
                    <a:pt x="7743" y="6708"/>
                  </a:cubicBezTo>
                  <a:cubicBezTo>
                    <a:pt x="7682" y="6224"/>
                    <a:pt x="7743" y="2957"/>
                    <a:pt x="7743" y="2534"/>
                  </a:cubicBezTo>
                  <a:cubicBezTo>
                    <a:pt x="7682" y="2050"/>
                    <a:pt x="7682" y="2050"/>
                    <a:pt x="7441" y="1869"/>
                  </a:cubicBezTo>
                  <a:cubicBezTo>
                    <a:pt x="7199" y="1687"/>
                    <a:pt x="5263" y="840"/>
                    <a:pt x="4598" y="356"/>
                  </a:cubicBezTo>
                  <a:cubicBezTo>
                    <a:pt x="4277" y="94"/>
                    <a:pt x="4055" y="1"/>
                    <a:pt x="3871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8"/>
            <p:cNvSpPr/>
            <p:nvPr/>
          </p:nvSpPr>
          <p:spPr>
            <a:xfrm>
              <a:off x="876275" y="2733275"/>
              <a:ext cx="195100" cy="235575"/>
            </a:xfrm>
            <a:custGeom>
              <a:avLst/>
              <a:gdLst/>
              <a:ahLst/>
              <a:cxnLst/>
              <a:rect l="l" t="t" r="r" b="b"/>
              <a:pathLst>
                <a:path w="7804" h="9423" extrusionOk="0">
                  <a:moveTo>
                    <a:pt x="3874" y="1"/>
                  </a:moveTo>
                  <a:cubicBezTo>
                    <a:pt x="3673" y="1"/>
                    <a:pt x="3517" y="96"/>
                    <a:pt x="3327" y="190"/>
                  </a:cubicBezTo>
                  <a:cubicBezTo>
                    <a:pt x="2964" y="432"/>
                    <a:pt x="1150" y="1461"/>
                    <a:pt x="484" y="1884"/>
                  </a:cubicBezTo>
                  <a:cubicBezTo>
                    <a:pt x="61" y="2126"/>
                    <a:pt x="0" y="2549"/>
                    <a:pt x="0" y="3215"/>
                  </a:cubicBezTo>
                  <a:cubicBezTo>
                    <a:pt x="0" y="3215"/>
                    <a:pt x="0" y="5695"/>
                    <a:pt x="0" y="6844"/>
                  </a:cubicBezTo>
                  <a:cubicBezTo>
                    <a:pt x="0" y="7570"/>
                    <a:pt x="424" y="7570"/>
                    <a:pt x="726" y="7872"/>
                  </a:cubicBezTo>
                  <a:cubicBezTo>
                    <a:pt x="1089" y="8114"/>
                    <a:pt x="2541" y="8840"/>
                    <a:pt x="3267" y="9264"/>
                  </a:cubicBezTo>
                  <a:cubicBezTo>
                    <a:pt x="3470" y="9377"/>
                    <a:pt x="3657" y="9422"/>
                    <a:pt x="3826" y="9422"/>
                  </a:cubicBezTo>
                  <a:cubicBezTo>
                    <a:pt x="4111" y="9422"/>
                    <a:pt x="4348" y="9294"/>
                    <a:pt x="4537" y="9143"/>
                  </a:cubicBezTo>
                  <a:lnTo>
                    <a:pt x="7259" y="7691"/>
                  </a:lnTo>
                  <a:cubicBezTo>
                    <a:pt x="7803" y="7389"/>
                    <a:pt x="7743" y="7207"/>
                    <a:pt x="7682" y="6663"/>
                  </a:cubicBezTo>
                  <a:cubicBezTo>
                    <a:pt x="7682" y="6179"/>
                    <a:pt x="7743" y="2912"/>
                    <a:pt x="7682" y="2489"/>
                  </a:cubicBezTo>
                  <a:cubicBezTo>
                    <a:pt x="7682" y="2066"/>
                    <a:pt x="7682" y="2005"/>
                    <a:pt x="7441" y="1824"/>
                  </a:cubicBezTo>
                  <a:cubicBezTo>
                    <a:pt x="7199" y="1703"/>
                    <a:pt x="5263" y="856"/>
                    <a:pt x="4598" y="311"/>
                  </a:cubicBezTo>
                  <a:cubicBezTo>
                    <a:pt x="4280" y="80"/>
                    <a:pt x="4058" y="1"/>
                    <a:pt x="3874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8"/>
            <p:cNvSpPr/>
            <p:nvPr/>
          </p:nvSpPr>
          <p:spPr>
            <a:xfrm>
              <a:off x="876275" y="2733675"/>
              <a:ext cx="193575" cy="234175"/>
            </a:xfrm>
            <a:custGeom>
              <a:avLst/>
              <a:gdLst/>
              <a:ahLst/>
              <a:cxnLst/>
              <a:rect l="l" t="t" r="r" b="b"/>
              <a:pathLst>
                <a:path w="7743" h="9367" extrusionOk="0">
                  <a:moveTo>
                    <a:pt x="3871" y="0"/>
                  </a:moveTo>
                  <a:cubicBezTo>
                    <a:pt x="3671" y="0"/>
                    <a:pt x="3516" y="109"/>
                    <a:pt x="3327" y="235"/>
                  </a:cubicBezTo>
                  <a:cubicBezTo>
                    <a:pt x="2964" y="477"/>
                    <a:pt x="1210" y="1445"/>
                    <a:pt x="484" y="1868"/>
                  </a:cubicBezTo>
                  <a:cubicBezTo>
                    <a:pt x="61" y="2171"/>
                    <a:pt x="0" y="2533"/>
                    <a:pt x="0" y="3199"/>
                  </a:cubicBezTo>
                  <a:cubicBezTo>
                    <a:pt x="0" y="3199"/>
                    <a:pt x="0" y="5679"/>
                    <a:pt x="0" y="6768"/>
                  </a:cubicBezTo>
                  <a:cubicBezTo>
                    <a:pt x="0" y="7494"/>
                    <a:pt x="424" y="7554"/>
                    <a:pt x="787" y="7796"/>
                  </a:cubicBezTo>
                  <a:cubicBezTo>
                    <a:pt x="1089" y="8038"/>
                    <a:pt x="2541" y="8764"/>
                    <a:pt x="3267" y="9187"/>
                  </a:cubicBezTo>
                  <a:cubicBezTo>
                    <a:pt x="3496" y="9314"/>
                    <a:pt x="3692" y="9367"/>
                    <a:pt x="3870" y="9367"/>
                  </a:cubicBezTo>
                  <a:cubicBezTo>
                    <a:pt x="4116" y="9367"/>
                    <a:pt x="4327" y="9267"/>
                    <a:pt x="4537" y="9127"/>
                  </a:cubicBezTo>
                  <a:lnTo>
                    <a:pt x="7259" y="7615"/>
                  </a:lnTo>
                  <a:cubicBezTo>
                    <a:pt x="7743" y="7312"/>
                    <a:pt x="7743" y="7131"/>
                    <a:pt x="7682" y="6647"/>
                  </a:cubicBezTo>
                  <a:cubicBezTo>
                    <a:pt x="7622" y="6102"/>
                    <a:pt x="7743" y="2896"/>
                    <a:pt x="7682" y="2473"/>
                  </a:cubicBezTo>
                  <a:cubicBezTo>
                    <a:pt x="7622" y="2050"/>
                    <a:pt x="7682" y="1989"/>
                    <a:pt x="7441" y="1868"/>
                  </a:cubicBezTo>
                  <a:cubicBezTo>
                    <a:pt x="7138" y="1687"/>
                    <a:pt x="5263" y="840"/>
                    <a:pt x="4598" y="356"/>
                  </a:cubicBezTo>
                  <a:cubicBezTo>
                    <a:pt x="4277" y="94"/>
                    <a:pt x="4055" y="0"/>
                    <a:pt x="3871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8"/>
            <p:cNvSpPr/>
            <p:nvPr/>
          </p:nvSpPr>
          <p:spPr>
            <a:xfrm>
              <a:off x="877775" y="2734800"/>
              <a:ext cx="192075" cy="232600"/>
            </a:xfrm>
            <a:custGeom>
              <a:avLst/>
              <a:gdLst/>
              <a:ahLst/>
              <a:cxnLst/>
              <a:rect l="l" t="t" r="r" b="b"/>
              <a:pathLst>
                <a:path w="7683" h="9304" extrusionOk="0">
                  <a:moveTo>
                    <a:pt x="3814" y="0"/>
                  </a:moveTo>
                  <a:cubicBezTo>
                    <a:pt x="3613" y="0"/>
                    <a:pt x="3457" y="95"/>
                    <a:pt x="3267" y="190"/>
                  </a:cubicBezTo>
                  <a:cubicBezTo>
                    <a:pt x="2904" y="432"/>
                    <a:pt x="1150" y="1460"/>
                    <a:pt x="485" y="1884"/>
                  </a:cubicBezTo>
                  <a:cubicBezTo>
                    <a:pt x="1" y="2126"/>
                    <a:pt x="1" y="2488"/>
                    <a:pt x="1" y="3154"/>
                  </a:cubicBezTo>
                  <a:lnTo>
                    <a:pt x="1" y="6723"/>
                  </a:lnTo>
                  <a:cubicBezTo>
                    <a:pt x="1" y="7449"/>
                    <a:pt x="364" y="7509"/>
                    <a:pt x="727" y="7751"/>
                  </a:cubicBezTo>
                  <a:cubicBezTo>
                    <a:pt x="1090" y="7993"/>
                    <a:pt x="2481" y="8719"/>
                    <a:pt x="3207" y="9142"/>
                  </a:cubicBezTo>
                  <a:cubicBezTo>
                    <a:pt x="3418" y="9259"/>
                    <a:pt x="3602" y="9304"/>
                    <a:pt x="3769" y="9304"/>
                  </a:cubicBezTo>
                  <a:cubicBezTo>
                    <a:pt x="4033" y="9304"/>
                    <a:pt x="4255" y="9193"/>
                    <a:pt x="4477" y="9082"/>
                  </a:cubicBezTo>
                  <a:lnTo>
                    <a:pt x="7139" y="7570"/>
                  </a:lnTo>
                  <a:cubicBezTo>
                    <a:pt x="7683" y="7267"/>
                    <a:pt x="7622" y="7086"/>
                    <a:pt x="7622" y="6602"/>
                  </a:cubicBezTo>
                  <a:cubicBezTo>
                    <a:pt x="7562" y="6057"/>
                    <a:pt x="7622" y="2912"/>
                    <a:pt x="7622" y="2488"/>
                  </a:cubicBezTo>
                  <a:cubicBezTo>
                    <a:pt x="7562" y="2005"/>
                    <a:pt x="7562" y="2005"/>
                    <a:pt x="7320" y="1823"/>
                  </a:cubicBezTo>
                  <a:cubicBezTo>
                    <a:pt x="7078" y="1642"/>
                    <a:pt x="5203" y="795"/>
                    <a:pt x="4538" y="311"/>
                  </a:cubicBezTo>
                  <a:cubicBezTo>
                    <a:pt x="4220" y="80"/>
                    <a:pt x="3998" y="0"/>
                    <a:pt x="3814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28"/>
            <p:cNvSpPr/>
            <p:nvPr/>
          </p:nvSpPr>
          <p:spPr>
            <a:xfrm>
              <a:off x="877775" y="2735175"/>
              <a:ext cx="192075" cy="231175"/>
            </a:xfrm>
            <a:custGeom>
              <a:avLst/>
              <a:gdLst/>
              <a:ahLst/>
              <a:cxnLst/>
              <a:rect l="l" t="t" r="r" b="b"/>
              <a:pathLst>
                <a:path w="7683" h="9247" extrusionOk="0">
                  <a:moveTo>
                    <a:pt x="3811" y="1"/>
                  </a:moveTo>
                  <a:cubicBezTo>
                    <a:pt x="3611" y="1"/>
                    <a:pt x="3456" y="110"/>
                    <a:pt x="3267" y="235"/>
                  </a:cubicBezTo>
                  <a:cubicBezTo>
                    <a:pt x="2904" y="417"/>
                    <a:pt x="1150" y="1445"/>
                    <a:pt x="485" y="1869"/>
                  </a:cubicBezTo>
                  <a:cubicBezTo>
                    <a:pt x="61" y="2111"/>
                    <a:pt x="1" y="2473"/>
                    <a:pt x="1" y="3139"/>
                  </a:cubicBezTo>
                  <a:lnTo>
                    <a:pt x="1" y="6708"/>
                  </a:lnTo>
                  <a:cubicBezTo>
                    <a:pt x="1" y="7434"/>
                    <a:pt x="364" y="7434"/>
                    <a:pt x="727" y="7675"/>
                  </a:cubicBezTo>
                  <a:cubicBezTo>
                    <a:pt x="1090" y="7978"/>
                    <a:pt x="2481" y="8643"/>
                    <a:pt x="3207" y="9067"/>
                  </a:cubicBezTo>
                  <a:cubicBezTo>
                    <a:pt x="3436" y="9194"/>
                    <a:pt x="3632" y="9246"/>
                    <a:pt x="3810" y="9246"/>
                  </a:cubicBezTo>
                  <a:cubicBezTo>
                    <a:pt x="4056" y="9246"/>
                    <a:pt x="4267" y="9147"/>
                    <a:pt x="4477" y="9006"/>
                  </a:cubicBezTo>
                  <a:lnTo>
                    <a:pt x="7139" y="7494"/>
                  </a:lnTo>
                  <a:cubicBezTo>
                    <a:pt x="7683" y="7252"/>
                    <a:pt x="7622" y="7071"/>
                    <a:pt x="7562" y="6526"/>
                  </a:cubicBezTo>
                  <a:cubicBezTo>
                    <a:pt x="7562" y="6042"/>
                    <a:pt x="7622" y="2897"/>
                    <a:pt x="7562" y="2473"/>
                  </a:cubicBezTo>
                  <a:cubicBezTo>
                    <a:pt x="7562" y="2050"/>
                    <a:pt x="7562" y="1990"/>
                    <a:pt x="7320" y="1808"/>
                  </a:cubicBezTo>
                  <a:cubicBezTo>
                    <a:pt x="7078" y="1687"/>
                    <a:pt x="5203" y="840"/>
                    <a:pt x="4538" y="356"/>
                  </a:cubicBezTo>
                  <a:cubicBezTo>
                    <a:pt x="4217" y="94"/>
                    <a:pt x="3995" y="1"/>
                    <a:pt x="3811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8"/>
            <p:cNvSpPr/>
            <p:nvPr/>
          </p:nvSpPr>
          <p:spPr>
            <a:xfrm>
              <a:off x="877775" y="2736300"/>
              <a:ext cx="190575" cy="229600"/>
            </a:xfrm>
            <a:custGeom>
              <a:avLst/>
              <a:gdLst/>
              <a:ahLst/>
              <a:cxnLst/>
              <a:rect l="l" t="t" r="r" b="b"/>
              <a:pathLst>
                <a:path w="7623" h="9184" extrusionOk="0">
                  <a:moveTo>
                    <a:pt x="3814" y="1"/>
                  </a:moveTo>
                  <a:cubicBezTo>
                    <a:pt x="3613" y="1"/>
                    <a:pt x="3457" y="96"/>
                    <a:pt x="3267" y="190"/>
                  </a:cubicBezTo>
                  <a:cubicBezTo>
                    <a:pt x="2904" y="432"/>
                    <a:pt x="1150" y="1461"/>
                    <a:pt x="485" y="1824"/>
                  </a:cubicBezTo>
                  <a:cubicBezTo>
                    <a:pt x="61" y="2066"/>
                    <a:pt x="1" y="2489"/>
                    <a:pt x="1" y="3154"/>
                  </a:cubicBezTo>
                  <a:lnTo>
                    <a:pt x="1" y="6663"/>
                  </a:lnTo>
                  <a:cubicBezTo>
                    <a:pt x="1" y="7328"/>
                    <a:pt x="424" y="7389"/>
                    <a:pt x="727" y="7630"/>
                  </a:cubicBezTo>
                  <a:cubicBezTo>
                    <a:pt x="1090" y="7872"/>
                    <a:pt x="2481" y="8598"/>
                    <a:pt x="3207" y="9022"/>
                  </a:cubicBezTo>
                  <a:cubicBezTo>
                    <a:pt x="3418" y="9139"/>
                    <a:pt x="3602" y="9183"/>
                    <a:pt x="3769" y="9183"/>
                  </a:cubicBezTo>
                  <a:cubicBezTo>
                    <a:pt x="4033" y="9183"/>
                    <a:pt x="4255" y="9072"/>
                    <a:pt x="4477" y="8961"/>
                  </a:cubicBezTo>
                  <a:lnTo>
                    <a:pt x="7139" y="7449"/>
                  </a:lnTo>
                  <a:cubicBezTo>
                    <a:pt x="7622" y="7147"/>
                    <a:pt x="7622" y="6965"/>
                    <a:pt x="7562" y="6481"/>
                  </a:cubicBezTo>
                  <a:cubicBezTo>
                    <a:pt x="7501" y="5997"/>
                    <a:pt x="7622" y="2852"/>
                    <a:pt x="7562" y="2428"/>
                  </a:cubicBezTo>
                  <a:cubicBezTo>
                    <a:pt x="7501" y="2005"/>
                    <a:pt x="7562" y="1945"/>
                    <a:pt x="7320" y="1824"/>
                  </a:cubicBezTo>
                  <a:cubicBezTo>
                    <a:pt x="7018" y="1642"/>
                    <a:pt x="5203" y="795"/>
                    <a:pt x="4538" y="311"/>
                  </a:cubicBezTo>
                  <a:cubicBezTo>
                    <a:pt x="4220" y="80"/>
                    <a:pt x="3998" y="1"/>
                    <a:pt x="3814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8"/>
            <p:cNvSpPr/>
            <p:nvPr/>
          </p:nvSpPr>
          <p:spPr>
            <a:xfrm>
              <a:off x="833925" y="2671675"/>
              <a:ext cx="278275" cy="358300"/>
            </a:xfrm>
            <a:custGeom>
              <a:avLst/>
              <a:gdLst/>
              <a:ahLst/>
              <a:cxnLst/>
              <a:rect l="l" t="t" r="r" b="b"/>
              <a:pathLst>
                <a:path w="11131" h="14332" extrusionOk="0">
                  <a:moveTo>
                    <a:pt x="5500" y="0"/>
                  </a:moveTo>
                  <a:cubicBezTo>
                    <a:pt x="5201" y="0"/>
                    <a:pt x="4968" y="140"/>
                    <a:pt x="4719" y="295"/>
                  </a:cubicBezTo>
                  <a:cubicBezTo>
                    <a:pt x="4235" y="658"/>
                    <a:pt x="1634" y="2110"/>
                    <a:pt x="666" y="2715"/>
                  </a:cubicBezTo>
                  <a:cubicBezTo>
                    <a:pt x="61" y="3078"/>
                    <a:pt x="1" y="3622"/>
                    <a:pt x="1" y="4590"/>
                  </a:cubicBezTo>
                  <a:lnTo>
                    <a:pt x="1" y="10639"/>
                  </a:lnTo>
                  <a:cubicBezTo>
                    <a:pt x="1" y="11667"/>
                    <a:pt x="545" y="11728"/>
                    <a:pt x="1029" y="12091"/>
                  </a:cubicBezTo>
                  <a:cubicBezTo>
                    <a:pt x="1573" y="12454"/>
                    <a:pt x="3570" y="13482"/>
                    <a:pt x="4658" y="14087"/>
                  </a:cubicBezTo>
                  <a:cubicBezTo>
                    <a:pt x="4955" y="14260"/>
                    <a:pt x="5231" y="14332"/>
                    <a:pt x="5491" y="14332"/>
                  </a:cubicBezTo>
                  <a:cubicBezTo>
                    <a:pt x="5868" y="14332"/>
                    <a:pt x="6211" y="14181"/>
                    <a:pt x="6533" y="13966"/>
                  </a:cubicBezTo>
                  <a:lnTo>
                    <a:pt x="10344" y="11849"/>
                  </a:lnTo>
                  <a:cubicBezTo>
                    <a:pt x="11131" y="11425"/>
                    <a:pt x="11070" y="11183"/>
                    <a:pt x="11010" y="10397"/>
                  </a:cubicBezTo>
                  <a:cubicBezTo>
                    <a:pt x="10949" y="9671"/>
                    <a:pt x="11070" y="4167"/>
                    <a:pt x="11010" y="3562"/>
                  </a:cubicBezTo>
                  <a:cubicBezTo>
                    <a:pt x="10949" y="2957"/>
                    <a:pt x="11010" y="2836"/>
                    <a:pt x="10647" y="2654"/>
                  </a:cubicBezTo>
                  <a:cubicBezTo>
                    <a:pt x="10284" y="2412"/>
                    <a:pt x="7562" y="1203"/>
                    <a:pt x="6594" y="477"/>
                  </a:cubicBezTo>
                  <a:cubicBezTo>
                    <a:pt x="6124" y="124"/>
                    <a:pt x="5783" y="0"/>
                    <a:pt x="5500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28"/>
            <p:cNvSpPr/>
            <p:nvPr/>
          </p:nvSpPr>
          <p:spPr>
            <a:xfrm>
              <a:off x="880800" y="2783400"/>
              <a:ext cx="166375" cy="137625"/>
            </a:xfrm>
            <a:custGeom>
              <a:avLst/>
              <a:gdLst/>
              <a:ahLst/>
              <a:cxnLst/>
              <a:rect l="l" t="t" r="r" b="b"/>
              <a:pathLst>
                <a:path w="6655" h="5505" extrusionOk="0">
                  <a:moveTo>
                    <a:pt x="3328" y="0"/>
                  </a:moveTo>
                  <a:cubicBezTo>
                    <a:pt x="1513" y="0"/>
                    <a:pt x="1" y="1270"/>
                    <a:pt x="1" y="2783"/>
                  </a:cubicBezTo>
                  <a:cubicBezTo>
                    <a:pt x="1" y="4295"/>
                    <a:pt x="1513" y="5505"/>
                    <a:pt x="3328" y="5505"/>
                  </a:cubicBezTo>
                  <a:cubicBezTo>
                    <a:pt x="5142" y="5505"/>
                    <a:pt x="6655" y="4234"/>
                    <a:pt x="6655" y="2722"/>
                  </a:cubicBezTo>
                  <a:cubicBezTo>
                    <a:pt x="6655" y="1210"/>
                    <a:pt x="5142" y="0"/>
                    <a:pt x="3328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28"/>
            <p:cNvSpPr/>
            <p:nvPr/>
          </p:nvSpPr>
          <p:spPr>
            <a:xfrm>
              <a:off x="1097050" y="2652575"/>
              <a:ext cx="294925" cy="368875"/>
            </a:xfrm>
            <a:custGeom>
              <a:avLst/>
              <a:gdLst/>
              <a:ahLst/>
              <a:cxnLst/>
              <a:rect l="l" t="t" r="r" b="b"/>
              <a:pathLst>
                <a:path w="11797" h="14755" extrusionOk="0">
                  <a:moveTo>
                    <a:pt x="5331" y="0"/>
                  </a:moveTo>
                  <a:cubicBezTo>
                    <a:pt x="4989" y="0"/>
                    <a:pt x="4752" y="187"/>
                    <a:pt x="4477" y="394"/>
                  </a:cubicBezTo>
                  <a:cubicBezTo>
                    <a:pt x="3993" y="696"/>
                    <a:pt x="1573" y="2390"/>
                    <a:pt x="606" y="3116"/>
                  </a:cubicBezTo>
                  <a:cubicBezTo>
                    <a:pt x="1" y="3539"/>
                    <a:pt x="1" y="4084"/>
                    <a:pt x="61" y="5112"/>
                  </a:cubicBezTo>
                  <a:cubicBezTo>
                    <a:pt x="61" y="5112"/>
                    <a:pt x="485" y="9649"/>
                    <a:pt x="606" y="11282"/>
                  </a:cubicBezTo>
                  <a:cubicBezTo>
                    <a:pt x="666" y="12371"/>
                    <a:pt x="1211" y="12371"/>
                    <a:pt x="1755" y="12734"/>
                  </a:cubicBezTo>
                  <a:cubicBezTo>
                    <a:pt x="2299" y="13036"/>
                    <a:pt x="4356" y="14004"/>
                    <a:pt x="5505" y="14548"/>
                  </a:cubicBezTo>
                  <a:cubicBezTo>
                    <a:pt x="5778" y="14695"/>
                    <a:pt x="6022" y="14755"/>
                    <a:pt x="6246" y="14755"/>
                  </a:cubicBezTo>
                  <a:cubicBezTo>
                    <a:pt x="6669" y="14755"/>
                    <a:pt x="7025" y="14543"/>
                    <a:pt x="7380" y="14306"/>
                  </a:cubicBezTo>
                  <a:lnTo>
                    <a:pt x="11070" y="11826"/>
                  </a:lnTo>
                  <a:cubicBezTo>
                    <a:pt x="11796" y="11342"/>
                    <a:pt x="11736" y="11100"/>
                    <a:pt x="11615" y="10314"/>
                  </a:cubicBezTo>
                  <a:cubicBezTo>
                    <a:pt x="11494" y="9588"/>
                    <a:pt x="11131" y="3902"/>
                    <a:pt x="11010" y="3237"/>
                  </a:cubicBezTo>
                  <a:cubicBezTo>
                    <a:pt x="10889" y="2632"/>
                    <a:pt x="10949" y="2572"/>
                    <a:pt x="10586" y="2330"/>
                  </a:cubicBezTo>
                  <a:cubicBezTo>
                    <a:pt x="10163" y="2148"/>
                    <a:pt x="7380" y="1059"/>
                    <a:pt x="6352" y="394"/>
                  </a:cubicBezTo>
                  <a:cubicBezTo>
                    <a:pt x="5909" y="107"/>
                    <a:pt x="5590" y="0"/>
                    <a:pt x="5331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28"/>
            <p:cNvSpPr/>
            <p:nvPr/>
          </p:nvSpPr>
          <p:spPr>
            <a:xfrm>
              <a:off x="1097050" y="2652850"/>
              <a:ext cx="294925" cy="367600"/>
            </a:xfrm>
            <a:custGeom>
              <a:avLst/>
              <a:gdLst/>
              <a:ahLst/>
              <a:cxnLst/>
              <a:rect l="l" t="t" r="r" b="b"/>
              <a:pathLst>
                <a:path w="11797" h="14704" extrusionOk="0">
                  <a:moveTo>
                    <a:pt x="5302" y="0"/>
                  </a:moveTo>
                  <a:cubicBezTo>
                    <a:pt x="4975" y="0"/>
                    <a:pt x="4745" y="182"/>
                    <a:pt x="4477" y="383"/>
                  </a:cubicBezTo>
                  <a:cubicBezTo>
                    <a:pt x="3993" y="746"/>
                    <a:pt x="1573" y="2440"/>
                    <a:pt x="606" y="3105"/>
                  </a:cubicBezTo>
                  <a:cubicBezTo>
                    <a:pt x="1" y="3528"/>
                    <a:pt x="1" y="4073"/>
                    <a:pt x="61" y="5101"/>
                  </a:cubicBezTo>
                  <a:cubicBezTo>
                    <a:pt x="61" y="5101"/>
                    <a:pt x="485" y="9638"/>
                    <a:pt x="606" y="11271"/>
                  </a:cubicBezTo>
                  <a:cubicBezTo>
                    <a:pt x="666" y="12299"/>
                    <a:pt x="1211" y="12360"/>
                    <a:pt x="1755" y="12662"/>
                  </a:cubicBezTo>
                  <a:cubicBezTo>
                    <a:pt x="2299" y="13025"/>
                    <a:pt x="4356" y="13993"/>
                    <a:pt x="5505" y="14537"/>
                  </a:cubicBezTo>
                  <a:cubicBezTo>
                    <a:pt x="5761" y="14656"/>
                    <a:pt x="5992" y="14703"/>
                    <a:pt x="6203" y="14703"/>
                  </a:cubicBezTo>
                  <a:cubicBezTo>
                    <a:pt x="6640" y="14703"/>
                    <a:pt x="6994" y="14499"/>
                    <a:pt x="7320" y="14295"/>
                  </a:cubicBezTo>
                  <a:lnTo>
                    <a:pt x="11070" y="11815"/>
                  </a:lnTo>
                  <a:cubicBezTo>
                    <a:pt x="11796" y="11331"/>
                    <a:pt x="11736" y="11029"/>
                    <a:pt x="11615" y="10303"/>
                  </a:cubicBezTo>
                  <a:cubicBezTo>
                    <a:pt x="11494" y="9517"/>
                    <a:pt x="11131" y="3891"/>
                    <a:pt x="11010" y="3286"/>
                  </a:cubicBezTo>
                  <a:cubicBezTo>
                    <a:pt x="10889" y="2621"/>
                    <a:pt x="10949" y="2561"/>
                    <a:pt x="10526" y="2379"/>
                  </a:cubicBezTo>
                  <a:cubicBezTo>
                    <a:pt x="10163" y="2137"/>
                    <a:pt x="7380" y="1109"/>
                    <a:pt x="6352" y="443"/>
                  </a:cubicBezTo>
                  <a:cubicBezTo>
                    <a:pt x="5892" y="119"/>
                    <a:pt x="5566" y="0"/>
                    <a:pt x="5302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8"/>
            <p:cNvSpPr/>
            <p:nvPr/>
          </p:nvSpPr>
          <p:spPr>
            <a:xfrm>
              <a:off x="1097050" y="2654075"/>
              <a:ext cx="294925" cy="365875"/>
            </a:xfrm>
            <a:custGeom>
              <a:avLst/>
              <a:gdLst/>
              <a:ahLst/>
              <a:cxnLst/>
              <a:rect l="l" t="t" r="r" b="b"/>
              <a:pathLst>
                <a:path w="11797" h="14635" extrusionOk="0">
                  <a:moveTo>
                    <a:pt x="5356" y="1"/>
                  </a:moveTo>
                  <a:cubicBezTo>
                    <a:pt x="5008" y="1"/>
                    <a:pt x="4752" y="188"/>
                    <a:pt x="4477" y="394"/>
                  </a:cubicBezTo>
                  <a:cubicBezTo>
                    <a:pt x="3993" y="697"/>
                    <a:pt x="1573" y="2391"/>
                    <a:pt x="666" y="3056"/>
                  </a:cubicBezTo>
                  <a:cubicBezTo>
                    <a:pt x="61" y="3479"/>
                    <a:pt x="1" y="4084"/>
                    <a:pt x="61" y="5052"/>
                  </a:cubicBezTo>
                  <a:cubicBezTo>
                    <a:pt x="61" y="5052"/>
                    <a:pt x="485" y="9589"/>
                    <a:pt x="606" y="11222"/>
                  </a:cubicBezTo>
                  <a:cubicBezTo>
                    <a:pt x="666" y="12250"/>
                    <a:pt x="1271" y="12250"/>
                    <a:pt x="1755" y="12613"/>
                  </a:cubicBezTo>
                  <a:cubicBezTo>
                    <a:pt x="2299" y="12976"/>
                    <a:pt x="4416" y="13883"/>
                    <a:pt x="5505" y="14428"/>
                  </a:cubicBezTo>
                  <a:cubicBezTo>
                    <a:pt x="5778" y="14575"/>
                    <a:pt x="6022" y="14634"/>
                    <a:pt x="6244" y="14634"/>
                  </a:cubicBezTo>
                  <a:cubicBezTo>
                    <a:pt x="6662" y="14634"/>
                    <a:pt x="7004" y="14423"/>
                    <a:pt x="7320" y="14186"/>
                  </a:cubicBezTo>
                  <a:lnTo>
                    <a:pt x="11010" y="11706"/>
                  </a:lnTo>
                  <a:cubicBezTo>
                    <a:pt x="11796" y="11222"/>
                    <a:pt x="11675" y="10980"/>
                    <a:pt x="11554" y="10254"/>
                  </a:cubicBezTo>
                  <a:cubicBezTo>
                    <a:pt x="11494" y="9468"/>
                    <a:pt x="11070" y="3842"/>
                    <a:pt x="10949" y="3237"/>
                  </a:cubicBezTo>
                  <a:cubicBezTo>
                    <a:pt x="10889" y="2633"/>
                    <a:pt x="10889" y="2512"/>
                    <a:pt x="10526" y="2330"/>
                  </a:cubicBezTo>
                  <a:cubicBezTo>
                    <a:pt x="10163" y="2088"/>
                    <a:pt x="7380" y="1060"/>
                    <a:pt x="6352" y="394"/>
                  </a:cubicBezTo>
                  <a:cubicBezTo>
                    <a:pt x="5935" y="108"/>
                    <a:pt x="5619" y="1"/>
                    <a:pt x="5356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8"/>
            <p:cNvSpPr/>
            <p:nvPr/>
          </p:nvSpPr>
          <p:spPr>
            <a:xfrm>
              <a:off x="1098575" y="2654350"/>
              <a:ext cx="291875" cy="364575"/>
            </a:xfrm>
            <a:custGeom>
              <a:avLst/>
              <a:gdLst/>
              <a:ahLst/>
              <a:cxnLst/>
              <a:rect l="l" t="t" r="r" b="b"/>
              <a:pathLst>
                <a:path w="11675" h="14583" extrusionOk="0">
                  <a:moveTo>
                    <a:pt x="5266" y="0"/>
                  </a:moveTo>
                  <a:cubicBezTo>
                    <a:pt x="4956" y="0"/>
                    <a:pt x="4744" y="183"/>
                    <a:pt x="4476" y="383"/>
                  </a:cubicBezTo>
                  <a:cubicBezTo>
                    <a:pt x="3993" y="746"/>
                    <a:pt x="1573" y="2440"/>
                    <a:pt x="605" y="3105"/>
                  </a:cubicBezTo>
                  <a:cubicBezTo>
                    <a:pt x="0" y="3529"/>
                    <a:pt x="0" y="4073"/>
                    <a:pt x="61" y="5041"/>
                  </a:cubicBezTo>
                  <a:cubicBezTo>
                    <a:pt x="61" y="5041"/>
                    <a:pt x="484" y="9578"/>
                    <a:pt x="605" y="11150"/>
                  </a:cubicBezTo>
                  <a:cubicBezTo>
                    <a:pt x="666" y="12239"/>
                    <a:pt x="1210" y="12239"/>
                    <a:pt x="1754" y="12602"/>
                  </a:cubicBezTo>
                  <a:cubicBezTo>
                    <a:pt x="2238" y="12905"/>
                    <a:pt x="4355" y="13872"/>
                    <a:pt x="5444" y="14417"/>
                  </a:cubicBezTo>
                  <a:cubicBezTo>
                    <a:pt x="5700" y="14535"/>
                    <a:pt x="5931" y="14583"/>
                    <a:pt x="6142" y="14583"/>
                  </a:cubicBezTo>
                  <a:cubicBezTo>
                    <a:pt x="6579" y="14583"/>
                    <a:pt x="6933" y="14379"/>
                    <a:pt x="7259" y="14175"/>
                  </a:cubicBezTo>
                  <a:lnTo>
                    <a:pt x="10949" y="11695"/>
                  </a:lnTo>
                  <a:cubicBezTo>
                    <a:pt x="11675" y="11211"/>
                    <a:pt x="11614" y="10969"/>
                    <a:pt x="11493" y="10183"/>
                  </a:cubicBezTo>
                  <a:cubicBezTo>
                    <a:pt x="11372" y="9457"/>
                    <a:pt x="11009" y="3892"/>
                    <a:pt x="10888" y="3226"/>
                  </a:cubicBezTo>
                  <a:cubicBezTo>
                    <a:pt x="10767" y="2622"/>
                    <a:pt x="10828" y="2561"/>
                    <a:pt x="10465" y="2319"/>
                  </a:cubicBezTo>
                  <a:cubicBezTo>
                    <a:pt x="10102" y="2138"/>
                    <a:pt x="7319" y="1109"/>
                    <a:pt x="6291" y="444"/>
                  </a:cubicBezTo>
                  <a:cubicBezTo>
                    <a:pt x="5831" y="120"/>
                    <a:pt x="5517" y="0"/>
                    <a:pt x="5266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8"/>
            <p:cNvSpPr/>
            <p:nvPr/>
          </p:nvSpPr>
          <p:spPr>
            <a:xfrm>
              <a:off x="1098575" y="2655600"/>
              <a:ext cx="291875" cy="362825"/>
            </a:xfrm>
            <a:custGeom>
              <a:avLst/>
              <a:gdLst/>
              <a:ahLst/>
              <a:cxnLst/>
              <a:rect l="l" t="t" r="r" b="b"/>
              <a:pathLst>
                <a:path w="11675" h="14513" extrusionOk="0">
                  <a:moveTo>
                    <a:pt x="5319" y="0"/>
                  </a:moveTo>
                  <a:cubicBezTo>
                    <a:pt x="4988" y="0"/>
                    <a:pt x="4752" y="187"/>
                    <a:pt x="4476" y="394"/>
                  </a:cubicBezTo>
                  <a:cubicBezTo>
                    <a:pt x="3993" y="696"/>
                    <a:pt x="1573" y="2390"/>
                    <a:pt x="605" y="3055"/>
                  </a:cubicBezTo>
                  <a:cubicBezTo>
                    <a:pt x="0" y="3479"/>
                    <a:pt x="0" y="4023"/>
                    <a:pt x="61" y="4991"/>
                  </a:cubicBezTo>
                  <a:cubicBezTo>
                    <a:pt x="61" y="4991"/>
                    <a:pt x="484" y="9467"/>
                    <a:pt x="605" y="11100"/>
                  </a:cubicBezTo>
                  <a:cubicBezTo>
                    <a:pt x="666" y="12129"/>
                    <a:pt x="1210" y="12189"/>
                    <a:pt x="1754" y="12492"/>
                  </a:cubicBezTo>
                  <a:cubicBezTo>
                    <a:pt x="2299" y="12855"/>
                    <a:pt x="4355" y="13762"/>
                    <a:pt x="5444" y="14306"/>
                  </a:cubicBezTo>
                  <a:cubicBezTo>
                    <a:pt x="5717" y="14453"/>
                    <a:pt x="5961" y="14513"/>
                    <a:pt x="6183" y="14513"/>
                  </a:cubicBezTo>
                  <a:cubicBezTo>
                    <a:pt x="6601" y="14513"/>
                    <a:pt x="6943" y="14301"/>
                    <a:pt x="7259" y="14064"/>
                  </a:cubicBezTo>
                  <a:lnTo>
                    <a:pt x="10949" y="11645"/>
                  </a:lnTo>
                  <a:cubicBezTo>
                    <a:pt x="11675" y="11161"/>
                    <a:pt x="11614" y="10919"/>
                    <a:pt x="11493" y="10133"/>
                  </a:cubicBezTo>
                  <a:cubicBezTo>
                    <a:pt x="11372" y="9407"/>
                    <a:pt x="11009" y="3842"/>
                    <a:pt x="10888" y="3237"/>
                  </a:cubicBezTo>
                  <a:cubicBezTo>
                    <a:pt x="10767" y="2572"/>
                    <a:pt x="10828" y="2511"/>
                    <a:pt x="10404" y="2330"/>
                  </a:cubicBezTo>
                  <a:cubicBezTo>
                    <a:pt x="10041" y="2088"/>
                    <a:pt x="7259" y="1059"/>
                    <a:pt x="6291" y="394"/>
                  </a:cubicBezTo>
                  <a:cubicBezTo>
                    <a:pt x="5874" y="107"/>
                    <a:pt x="5570" y="0"/>
                    <a:pt x="5319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8"/>
            <p:cNvSpPr/>
            <p:nvPr/>
          </p:nvSpPr>
          <p:spPr>
            <a:xfrm>
              <a:off x="1098575" y="2656475"/>
              <a:ext cx="291875" cy="360950"/>
            </a:xfrm>
            <a:custGeom>
              <a:avLst/>
              <a:gdLst/>
              <a:ahLst/>
              <a:cxnLst/>
              <a:rect l="l" t="t" r="r" b="b"/>
              <a:pathLst>
                <a:path w="11675" h="14438" extrusionOk="0">
                  <a:moveTo>
                    <a:pt x="5273" y="1"/>
                  </a:moveTo>
                  <a:cubicBezTo>
                    <a:pt x="4966" y="1"/>
                    <a:pt x="4739" y="162"/>
                    <a:pt x="4476" y="359"/>
                  </a:cubicBezTo>
                  <a:cubicBezTo>
                    <a:pt x="3993" y="722"/>
                    <a:pt x="1573" y="2355"/>
                    <a:pt x="666" y="3020"/>
                  </a:cubicBezTo>
                  <a:cubicBezTo>
                    <a:pt x="61" y="3444"/>
                    <a:pt x="0" y="3988"/>
                    <a:pt x="121" y="5017"/>
                  </a:cubicBezTo>
                  <a:cubicBezTo>
                    <a:pt x="121" y="5017"/>
                    <a:pt x="484" y="9432"/>
                    <a:pt x="605" y="11065"/>
                  </a:cubicBezTo>
                  <a:cubicBezTo>
                    <a:pt x="666" y="12094"/>
                    <a:pt x="1271" y="12094"/>
                    <a:pt x="1754" y="12457"/>
                  </a:cubicBezTo>
                  <a:cubicBezTo>
                    <a:pt x="2299" y="12759"/>
                    <a:pt x="4355" y="13727"/>
                    <a:pt x="5444" y="14271"/>
                  </a:cubicBezTo>
                  <a:cubicBezTo>
                    <a:pt x="5700" y="14390"/>
                    <a:pt x="5931" y="14437"/>
                    <a:pt x="6142" y="14437"/>
                  </a:cubicBezTo>
                  <a:cubicBezTo>
                    <a:pt x="6579" y="14437"/>
                    <a:pt x="6933" y="14233"/>
                    <a:pt x="7259" y="14029"/>
                  </a:cubicBezTo>
                  <a:lnTo>
                    <a:pt x="10888" y="11549"/>
                  </a:lnTo>
                  <a:cubicBezTo>
                    <a:pt x="11675" y="11065"/>
                    <a:pt x="11554" y="10823"/>
                    <a:pt x="11433" y="10098"/>
                  </a:cubicBezTo>
                  <a:cubicBezTo>
                    <a:pt x="11312" y="9372"/>
                    <a:pt x="10949" y="3807"/>
                    <a:pt x="10888" y="3202"/>
                  </a:cubicBezTo>
                  <a:cubicBezTo>
                    <a:pt x="10767" y="2597"/>
                    <a:pt x="10767" y="2476"/>
                    <a:pt x="10404" y="2295"/>
                  </a:cubicBezTo>
                  <a:cubicBezTo>
                    <a:pt x="10041" y="2113"/>
                    <a:pt x="7259" y="1085"/>
                    <a:pt x="6291" y="419"/>
                  </a:cubicBezTo>
                  <a:cubicBezTo>
                    <a:pt x="5849" y="115"/>
                    <a:pt x="5532" y="1"/>
                    <a:pt x="5273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8"/>
            <p:cNvSpPr/>
            <p:nvPr/>
          </p:nvSpPr>
          <p:spPr>
            <a:xfrm>
              <a:off x="1100075" y="2657100"/>
              <a:ext cx="288875" cy="359150"/>
            </a:xfrm>
            <a:custGeom>
              <a:avLst/>
              <a:gdLst/>
              <a:ahLst/>
              <a:cxnLst/>
              <a:rect l="l" t="t" r="r" b="b"/>
              <a:pathLst>
                <a:path w="11555" h="14366" extrusionOk="0">
                  <a:moveTo>
                    <a:pt x="5259" y="1"/>
                  </a:moveTo>
                  <a:cubicBezTo>
                    <a:pt x="4928" y="1"/>
                    <a:pt x="4692" y="188"/>
                    <a:pt x="4416" y="394"/>
                  </a:cubicBezTo>
                  <a:cubicBezTo>
                    <a:pt x="3933" y="697"/>
                    <a:pt x="1513" y="2391"/>
                    <a:pt x="606" y="3056"/>
                  </a:cubicBezTo>
                  <a:cubicBezTo>
                    <a:pt x="1" y="3419"/>
                    <a:pt x="1" y="4024"/>
                    <a:pt x="61" y="4992"/>
                  </a:cubicBezTo>
                  <a:cubicBezTo>
                    <a:pt x="61" y="4992"/>
                    <a:pt x="485" y="9407"/>
                    <a:pt x="606" y="10980"/>
                  </a:cubicBezTo>
                  <a:cubicBezTo>
                    <a:pt x="666" y="12069"/>
                    <a:pt x="1211" y="12069"/>
                    <a:pt x="1694" y="12371"/>
                  </a:cubicBezTo>
                  <a:cubicBezTo>
                    <a:pt x="2239" y="12734"/>
                    <a:pt x="4295" y="13641"/>
                    <a:pt x="5384" y="14186"/>
                  </a:cubicBezTo>
                  <a:cubicBezTo>
                    <a:pt x="5658" y="14312"/>
                    <a:pt x="5903" y="14365"/>
                    <a:pt x="6126" y="14365"/>
                  </a:cubicBezTo>
                  <a:cubicBezTo>
                    <a:pt x="6543" y="14365"/>
                    <a:pt x="6884" y="14180"/>
                    <a:pt x="7199" y="13944"/>
                  </a:cubicBezTo>
                  <a:lnTo>
                    <a:pt x="10828" y="11524"/>
                  </a:lnTo>
                  <a:cubicBezTo>
                    <a:pt x="11554" y="11040"/>
                    <a:pt x="11494" y="10798"/>
                    <a:pt x="11373" y="10073"/>
                  </a:cubicBezTo>
                  <a:cubicBezTo>
                    <a:pt x="11252" y="9286"/>
                    <a:pt x="10889" y="3842"/>
                    <a:pt x="10768" y="3177"/>
                  </a:cubicBezTo>
                  <a:cubicBezTo>
                    <a:pt x="10647" y="2572"/>
                    <a:pt x="10707" y="2512"/>
                    <a:pt x="10344" y="2270"/>
                  </a:cubicBezTo>
                  <a:cubicBezTo>
                    <a:pt x="9981" y="2088"/>
                    <a:pt x="7199" y="1060"/>
                    <a:pt x="6231" y="394"/>
                  </a:cubicBezTo>
                  <a:cubicBezTo>
                    <a:pt x="5814" y="108"/>
                    <a:pt x="5510" y="1"/>
                    <a:pt x="5259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8"/>
            <p:cNvSpPr/>
            <p:nvPr/>
          </p:nvSpPr>
          <p:spPr>
            <a:xfrm>
              <a:off x="1100075" y="2657725"/>
              <a:ext cx="288875" cy="358175"/>
            </a:xfrm>
            <a:custGeom>
              <a:avLst/>
              <a:gdLst/>
              <a:ahLst/>
              <a:cxnLst/>
              <a:rect l="l" t="t" r="r" b="b"/>
              <a:pathLst>
                <a:path w="11555" h="14327" extrusionOk="0">
                  <a:moveTo>
                    <a:pt x="5243" y="1"/>
                  </a:moveTo>
                  <a:cubicBezTo>
                    <a:pt x="4920" y="1"/>
                    <a:pt x="4687" y="166"/>
                    <a:pt x="4416" y="369"/>
                  </a:cubicBezTo>
                  <a:cubicBezTo>
                    <a:pt x="3933" y="732"/>
                    <a:pt x="1573" y="2366"/>
                    <a:pt x="606" y="3031"/>
                  </a:cubicBezTo>
                  <a:cubicBezTo>
                    <a:pt x="61" y="3454"/>
                    <a:pt x="1" y="3999"/>
                    <a:pt x="61" y="4967"/>
                  </a:cubicBezTo>
                  <a:cubicBezTo>
                    <a:pt x="61" y="4967"/>
                    <a:pt x="485" y="9382"/>
                    <a:pt x="606" y="10955"/>
                  </a:cubicBezTo>
                  <a:cubicBezTo>
                    <a:pt x="666" y="11983"/>
                    <a:pt x="1211" y="12044"/>
                    <a:pt x="1755" y="12346"/>
                  </a:cubicBezTo>
                  <a:cubicBezTo>
                    <a:pt x="2239" y="12709"/>
                    <a:pt x="4295" y="13616"/>
                    <a:pt x="5384" y="14161"/>
                  </a:cubicBezTo>
                  <a:cubicBezTo>
                    <a:pt x="5640" y="14279"/>
                    <a:pt x="5871" y="14327"/>
                    <a:pt x="6082" y="14327"/>
                  </a:cubicBezTo>
                  <a:cubicBezTo>
                    <a:pt x="6519" y="14327"/>
                    <a:pt x="6873" y="14123"/>
                    <a:pt x="7199" y="13919"/>
                  </a:cubicBezTo>
                  <a:lnTo>
                    <a:pt x="10828" y="11499"/>
                  </a:lnTo>
                  <a:cubicBezTo>
                    <a:pt x="11554" y="11015"/>
                    <a:pt x="11433" y="10773"/>
                    <a:pt x="11373" y="9987"/>
                  </a:cubicBezTo>
                  <a:cubicBezTo>
                    <a:pt x="11252" y="9261"/>
                    <a:pt x="10889" y="3817"/>
                    <a:pt x="10768" y="3212"/>
                  </a:cubicBezTo>
                  <a:cubicBezTo>
                    <a:pt x="10647" y="2547"/>
                    <a:pt x="10707" y="2487"/>
                    <a:pt x="10344" y="2305"/>
                  </a:cubicBezTo>
                  <a:cubicBezTo>
                    <a:pt x="9921" y="2063"/>
                    <a:pt x="7199" y="1035"/>
                    <a:pt x="6231" y="369"/>
                  </a:cubicBezTo>
                  <a:cubicBezTo>
                    <a:pt x="5805" y="103"/>
                    <a:pt x="5496" y="1"/>
                    <a:pt x="5243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28"/>
            <p:cNvSpPr/>
            <p:nvPr/>
          </p:nvSpPr>
          <p:spPr>
            <a:xfrm>
              <a:off x="1100075" y="2658500"/>
              <a:ext cx="287350" cy="356225"/>
            </a:xfrm>
            <a:custGeom>
              <a:avLst/>
              <a:gdLst/>
              <a:ahLst/>
              <a:cxnLst/>
              <a:rect l="l" t="t" r="r" b="b"/>
              <a:pathLst>
                <a:path w="11494" h="14249" extrusionOk="0">
                  <a:moveTo>
                    <a:pt x="5241" y="0"/>
                  </a:moveTo>
                  <a:cubicBezTo>
                    <a:pt x="4920" y="0"/>
                    <a:pt x="4687" y="169"/>
                    <a:pt x="4416" y="338"/>
                  </a:cubicBezTo>
                  <a:cubicBezTo>
                    <a:pt x="3933" y="701"/>
                    <a:pt x="1573" y="2335"/>
                    <a:pt x="666" y="3000"/>
                  </a:cubicBezTo>
                  <a:cubicBezTo>
                    <a:pt x="61" y="3423"/>
                    <a:pt x="1" y="3968"/>
                    <a:pt x="122" y="4936"/>
                  </a:cubicBezTo>
                  <a:cubicBezTo>
                    <a:pt x="122" y="4936"/>
                    <a:pt x="485" y="9351"/>
                    <a:pt x="606" y="10924"/>
                  </a:cubicBezTo>
                  <a:cubicBezTo>
                    <a:pt x="666" y="11952"/>
                    <a:pt x="1211" y="11952"/>
                    <a:pt x="1755" y="12315"/>
                  </a:cubicBezTo>
                  <a:cubicBezTo>
                    <a:pt x="2239" y="12618"/>
                    <a:pt x="4295" y="13525"/>
                    <a:pt x="5384" y="14069"/>
                  </a:cubicBezTo>
                  <a:cubicBezTo>
                    <a:pt x="5658" y="14196"/>
                    <a:pt x="5903" y="14249"/>
                    <a:pt x="6126" y="14249"/>
                  </a:cubicBezTo>
                  <a:cubicBezTo>
                    <a:pt x="6543" y="14249"/>
                    <a:pt x="6884" y="14064"/>
                    <a:pt x="7199" y="13827"/>
                  </a:cubicBezTo>
                  <a:lnTo>
                    <a:pt x="10768" y="11408"/>
                  </a:lnTo>
                  <a:cubicBezTo>
                    <a:pt x="11494" y="10924"/>
                    <a:pt x="11433" y="10682"/>
                    <a:pt x="11312" y="9956"/>
                  </a:cubicBezTo>
                  <a:cubicBezTo>
                    <a:pt x="11191" y="9230"/>
                    <a:pt x="10828" y="3786"/>
                    <a:pt x="10768" y="3181"/>
                  </a:cubicBezTo>
                  <a:cubicBezTo>
                    <a:pt x="10647" y="2577"/>
                    <a:pt x="10647" y="2516"/>
                    <a:pt x="10284" y="2274"/>
                  </a:cubicBezTo>
                  <a:cubicBezTo>
                    <a:pt x="9921" y="2093"/>
                    <a:pt x="7199" y="1064"/>
                    <a:pt x="6231" y="399"/>
                  </a:cubicBezTo>
                  <a:cubicBezTo>
                    <a:pt x="5804" y="105"/>
                    <a:pt x="5495" y="0"/>
                    <a:pt x="5241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28"/>
            <p:cNvSpPr/>
            <p:nvPr/>
          </p:nvSpPr>
          <p:spPr>
            <a:xfrm>
              <a:off x="1101600" y="2659250"/>
              <a:ext cx="285825" cy="355150"/>
            </a:xfrm>
            <a:custGeom>
              <a:avLst/>
              <a:gdLst/>
              <a:ahLst/>
              <a:cxnLst/>
              <a:rect l="l" t="t" r="r" b="b"/>
              <a:pathLst>
                <a:path w="11433" h="14206" extrusionOk="0">
                  <a:moveTo>
                    <a:pt x="5182" y="0"/>
                  </a:moveTo>
                  <a:cubicBezTo>
                    <a:pt x="4859" y="0"/>
                    <a:pt x="4626" y="166"/>
                    <a:pt x="4355" y="369"/>
                  </a:cubicBezTo>
                  <a:cubicBezTo>
                    <a:pt x="3872" y="732"/>
                    <a:pt x="1512" y="2365"/>
                    <a:pt x="605" y="3030"/>
                  </a:cubicBezTo>
                  <a:cubicBezTo>
                    <a:pt x="0" y="3393"/>
                    <a:pt x="0" y="3938"/>
                    <a:pt x="61" y="4906"/>
                  </a:cubicBezTo>
                  <a:cubicBezTo>
                    <a:pt x="61" y="4906"/>
                    <a:pt x="484" y="9261"/>
                    <a:pt x="545" y="10833"/>
                  </a:cubicBezTo>
                  <a:cubicBezTo>
                    <a:pt x="666" y="11862"/>
                    <a:pt x="1210" y="11922"/>
                    <a:pt x="1694" y="12225"/>
                  </a:cubicBezTo>
                  <a:cubicBezTo>
                    <a:pt x="2238" y="12588"/>
                    <a:pt x="4234" y="13495"/>
                    <a:pt x="5323" y="14039"/>
                  </a:cubicBezTo>
                  <a:cubicBezTo>
                    <a:pt x="5579" y="14158"/>
                    <a:pt x="5810" y="14205"/>
                    <a:pt x="6021" y="14205"/>
                  </a:cubicBezTo>
                  <a:cubicBezTo>
                    <a:pt x="6458" y="14205"/>
                    <a:pt x="6812" y="14001"/>
                    <a:pt x="7138" y="13797"/>
                  </a:cubicBezTo>
                  <a:lnTo>
                    <a:pt x="10707" y="11378"/>
                  </a:lnTo>
                  <a:cubicBezTo>
                    <a:pt x="11433" y="10894"/>
                    <a:pt x="11372" y="10652"/>
                    <a:pt x="11251" y="9926"/>
                  </a:cubicBezTo>
                  <a:cubicBezTo>
                    <a:pt x="11130" y="9200"/>
                    <a:pt x="10767" y="3756"/>
                    <a:pt x="10646" y="3151"/>
                  </a:cubicBezTo>
                  <a:cubicBezTo>
                    <a:pt x="10525" y="2547"/>
                    <a:pt x="10586" y="2486"/>
                    <a:pt x="10223" y="2305"/>
                  </a:cubicBezTo>
                  <a:cubicBezTo>
                    <a:pt x="9860" y="2063"/>
                    <a:pt x="7138" y="1034"/>
                    <a:pt x="6170" y="369"/>
                  </a:cubicBezTo>
                  <a:cubicBezTo>
                    <a:pt x="5744" y="103"/>
                    <a:pt x="5435" y="0"/>
                    <a:pt x="5182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8"/>
            <p:cNvSpPr/>
            <p:nvPr/>
          </p:nvSpPr>
          <p:spPr>
            <a:xfrm>
              <a:off x="1101600" y="2660000"/>
              <a:ext cx="285825" cy="353225"/>
            </a:xfrm>
            <a:custGeom>
              <a:avLst/>
              <a:gdLst/>
              <a:ahLst/>
              <a:cxnLst/>
              <a:rect l="l" t="t" r="r" b="b"/>
              <a:pathLst>
                <a:path w="11433" h="14129" extrusionOk="0">
                  <a:moveTo>
                    <a:pt x="5180" y="1"/>
                  </a:moveTo>
                  <a:cubicBezTo>
                    <a:pt x="4859" y="1"/>
                    <a:pt x="4626" y="170"/>
                    <a:pt x="4355" y="339"/>
                  </a:cubicBezTo>
                  <a:cubicBezTo>
                    <a:pt x="3872" y="702"/>
                    <a:pt x="1512" y="2335"/>
                    <a:pt x="605" y="3000"/>
                  </a:cubicBezTo>
                  <a:cubicBezTo>
                    <a:pt x="61" y="3424"/>
                    <a:pt x="0" y="3968"/>
                    <a:pt x="61" y="4936"/>
                  </a:cubicBezTo>
                  <a:cubicBezTo>
                    <a:pt x="61" y="4936"/>
                    <a:pt x="484" y="9231"/>
                    <a:pt x="605" y="10803"/>
                  </a:cubicBezTo>
                  <a:cubicBezTo>
                    <a:pt x="666" y="11832"/>
                    <a:pt x="1210" y="11832"/>
                    <a:pt x="1694" y="12195"/>
                  </a:cubicBezTo>
                  <a:cubicBezTo>
                    <a:pt x="2238" y="12497"/>
                    <a:pt x="4234" y="13404"/>
                    <a:pt x="5323" y="13949"/>
                  </a:cubicBezTo>
                  <a:cubicBezTo>
                    <a:pt x="5597" y="14075"/>
                    <a:pt x="5842" y="14128"/>
                    <a:pt x="6065" y="14128"/>
                  </a:cubicBezTo>
                  <a:cubicBezTo>
                    <a:pt x="6482" y="14128"/>
                    <a:pt x="6823" y="13943"/>
                    <a:pt x="7138" y="13707"/>
                  </a:cubicBezTo>
                  <a:lnTo>
                    <a:pt x="10707" y="11348"/>
                  </a:lnTo>
                  <a:cubicBezTo>
                    <a:pt x="11433" y="10864"/>
                    <a:pt x="11312" y="10622"/>
                    <a:pt x="11251" y="9896"/>
                  </a:cubicBezTo>
                  <a:cubicBezTo>
                    <a:pt x="11130" y="9170"/>
                    <a:pt x="10767" y="3787"/>
                    <a:pt x="10646" y="3182"/>
                  </a:cubicBezTo>
                  <a:cubicBezTo>
                    <a:pt x="10525" y="2577"/>
                    <a:pt x="10586" y="2456"/>
                    <a:pt x="10223" y="2275"/>
                  </a:cubicBezTo>
                  <a:cubicBezTo>
                    <a:pt x="9860" y="2093"/>
                    <a:pt x="7138" y="1065"/>
                    <a:pt x="6170" y="399"/>
                  </a:cubicBezTo>
                  <a:cubicBezTo>
                    <a:pt x="5743" y="106"/>
                    <a:pt x="5434" y="1"/>
                    <a:pt x="5180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8"/>
            <p:cNvSpPr/>
            <p:nvPr/>
          </p:nvSpPr>
          <p:spPr>
            <a:xfrm>
              <a:off x="1103100" y="2660750"/>
              <a:ext cx="282825" cy="352125"/>
            </a:xfrm>
            <a:custGeom>
              <a:avLst/>
              <a:gdLst/>
              <a:ahLst/>
              <a:cxnLst/>
              <a:rect l="l" t="t" r="r" b="b"/>
              <a:pathLst>
                <a:path w="11313" h="14085" extrusionOk="0">
                  <a:moveTo>
                    <a:pt x="5122" y="1"/>
                  </a:moveTo>
                  <a:cubicBezTo>
                    <a:pt x="4799" y="1"/>
                    <a:pt x="4566" y="166"/>
                    <a:pt x="4295" y="369"/>
                  </a:cubicBezTo>
                  <a:cubicBezTo>
                    <a:pt x="3812" y="732"/>
                    <a:pt x="1513" y="2366"/>
                    <a:pt x="606" y="2970"/>
                  </a:cubicBezTo>
                  <a:cubicBezTo>
                    <a:pt x="1" y="3394"/>
                    <a:pt x="1" y="3938"/>
                    <a:pt x="61" y="4906"/>
                  </a:cubicBezTo>
                  <a:cubicBezTo>
                    <a:pt x="61" y="4906"/>
                    <a:pt x="424" y="9201"/>
                    <a:pt x="545" y="10773"/>
                  </a:cubicBezTo>
                  <a:cubicBezTo>
                    <a:pt x="606" y="11802"/>
                    <a:pt x="1150" y="11802"/>
                    <a:pt x="1694" y="12165"/>
                  </a:cubicBezTo>
                  <a:cubicBezTo>
                    <a:pt x="2178" y="12467"/>
                    <a:pt x="4174" y="13374"/>
                    <a:pt x="5263" y="13919"/>
                  </a:cubicBezTo>
                  <a:cubicBezTo>
                    <a:pt x="5519" y="14037"/>
                    <a:pt x="5750" y="14085"/>
                    <a:pt x="5959" y="14085"/>
                  </a:cubicBezTo>
                  <a:cubicBezTo>
                    <a:pt x="6391" y="14085"/>
                    <a:pt x="6732" y="13881"/>
                    <a:pt x="7017" y="13677"/>
                  </a:cubicBezTo>
                  <a:lnTo>
                    <a:pt x="10586" y="11257"/>
                  </a:lnTo>
                  <a:cubicBezTo>
                    <a:pt x="11312" y="10834"/>
                    <a:pt x="11252" y="10592"/>
                    <a:pt x="11131" y="9866"/>
                  </a:cubicBezTo>
                  <a:cubicBezTo>
                    <a:pt x="11010" y="9080"/>
                    <a:pt x="10647" y="3757"/>
                    <a:pt x="10586" y="3152"/>
                  </a:cubicBezTo>
                  <a:cubicBezTo>
                    <a:pt x="10465" y="2547"/>
                    <a:pt x="10465" y="2487"/>
                    <a:pt x="10102" y="2245"/>
                  </a:cubicBezTo>
                  <a:cubicBezTo>
                    <a:pt x="9739" y="2063"/>
                    <a:pt x="7078" y="1035"/>
                    <a:pt x="6110" y="369"/>
                  </a:cubicBezTo>
                  <a:cubicBezTo>
                    <a:pt x="5684" y="103"/>
                    <a:pt x="5375" y="1"/>
                    <a:pt x="5122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8"/>
            <p:cNvSpPr/>
            <p:nvPr/>
          </p:nvSpPr>
          <p:spPr>
            <a:xfrm>
              <a:off x="1103100" y="2661525"/>
              <a:ext cx="282825" cy="350175"/>
            </a:xfrm>
            <a:custGeom>
              <a:avLst/>
              <a:gdLst/>
              <a:ahLst/>
              <a:cxnLst/>
              <a:rect l="l" t="t" r="r" b="b"/>
              <a:pathLst>
                <a:path w="11313" h="14007" extrusionOk="0">
                  <a:moveTo>
                    <a:pt x="5120" y="0"/>
                  </a:moveTo>
                  <a:cubicBezTo>
                    <a:pt x="4799" y="0"/>
                    <a:pt x="4566" y="169"/>
                    <a:pt x="4295" y="338"/>
                  </a:cubicBezTo>
                  <a:cubicBezTo>
                    <a:pt x="3872" y="701"/>
                    <a:pt x="1513" y="2335"/>
                    <a:pt x="606" y="3000"/>
                  </a:cubicBezTo>
                  <a:cubicBezTo>
                    <a:pt x="1" y="3363"/>
                    <a:pt x="1" y="3907"/>
                    <a:pt x="61" y="4875"/>
                  </a:cubicBezTo>
                  <a:cubicBezTo>
                    <a:pt x="61" y="4875"/>
                    <a:pt x="485" y="9170"/>
                    <a:pt x="545" y="10742"/>
                  </a:cubicBezTo>
                  <a:cubicBezTo>
                    <a:pt x="666" y="11710"/>
                    <a:pt x="1210" y="11771"/>
                    <a:pt x="1694" y="12073"/>
                  </a:cubicBezTo>
                  <a:cubicBezTo>
                    <a:pt x="2178" y="12436"/>
                    <a:pt x="4174" y="13283"/>
                    <a:pt x="5263" y="13827"/>
                  </a:cubicBezTo>
                  <a:cubicBezTo>
                    <a:pt x="5516" y="13954"/>
                    <a:pt x="5755" y="14007"/>
                    <a:pt x="5976" y="14007"/>
                  </a:cubicBezTo>
                  <a:cubicBezTo>
                    <a:pt x="6389" y="14007"/>
                    <a:pt x="6742" y="13822"/>
                    <a:pt x="7017" y="13585"/>
                  </a:cubicBezTo>
                  <a:lnTo>
                    <a:pt x="10586" y="11226"/>
                  </a:lnTo>
                  <a:cubicBezTo>
                    <a:pt x="11312" y="10742"/>
                    <a:pt x="11252" y="10501"/>
                    <a:pt x="11131" y="9775"/>
                  </a:cubicBezTo>
                  <a:cubicBezTo>
                    <a:pt x="11010" y="9049"/>
                    <a:pt x="10647" y="3726"/>
                    <a:pt x="10526" y="3121"/>
                  </a:cubicBezTo>
                  <a:cubicBezTo>
                    <a:pt x="10465" y="2516"/>
                    <a:pt x="10465" y="2456"/>
                    <a:pt x="10102" y="2274"/>
                  </a:cubicBezTo>
                  <a:cubicBezTo>
                    <a:pt x="9739" y="2032"/>
                    <a:pt x="7078" y="1064"/>
                    <a:pt x="6110" y="399"/>
                  </a:cubicBezTo>
                  <a:cubicBezTo>
                    <a:pt x="5683" y="105"/>
                    <a:pt x="5374" y="0"/>
                    <a:pt x="5120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8"/>
            <p:cNvSpPr/>
            <p:nvPr/>
          </p:nvSpPr>
          <p:spPr>
            <a:xfrm>
              <a:off x="1103100" y="2662275"/>
              <a:ext cx="282825" cy="349100"/>
            </a:xfrm>
            <a:custGeom>
              <a:avLst/>
              <a:gdLst/>
              <a:ahLst/>
              <a:cxnLst/>
              <a:rect l="l" t="t" r="r" b="b"/>
              <a:pathLst>
                <a:path w="11313" h="13964" extrusionOk="0">
                  <a:moveTo>
                    <a:pt x="5122" y="0"/>
                  </a:moveTo>
                  <a:cubicBezTo>
                    <a:pt x="4799" y="0"/>
                    <a:pt x="4566" y="166"/>
                    <a:pt x="4295" y="369"/>
                  </a:cubicBezTo>
                  <a:cubicBezTo>
                    <a:pt x="3872" y="732"/>
                    <a:pt x="1513" y="2305"/>
                    <a:pt x="606" y="2970"/>
                  </a:cubicBezTo>
                  <a:cubicBezTo>
                    <a:pt x="61" y="3393"/>
                    <a:pt x="1" y="3938"/>
                    <a:pt x="61" y="4845"/>
                  </a:cubicBezTo>
                  <a:cubicBezTo>
                    <a:pt x="61" y="4845"/>
                    <a:pt x="485" y="9140"/>
                    <a:pt x="606" y="10652"/>
                  </a:cubicBezTo>
                  <a:cubicBezTo>
                    <a:pt x="666" y="11680"/>
                    <a:pt x="1210" y="11680"/>
                    <a:pt x="1694" y="12043"/>
                  </a:cubicBezTo>
                  <a:cubicBezTo>
                    <a:pt x="2239" y="12346"/>
                    <a:pt x="4235" y="13253"/>
                    <a:pt x="5263" y="13797"/>
                  </a:cubicBezTo>
                  <a:cubicBezTo>
                    <a:pt x="5500" y="13916"/>
                    <a:pt x="5723" y="13963"/>
                    <a:pt x="5932" y="13963"/>
                  </a:cubicBezTo>
                  <a:cubicBezTo>
                    <a:pt x="6364" y="13963"/>
                    <a:pt x="6732" y="13759"/>
                    <a:pt x="7017" y="13555"/>
                  </a:cubicBezTo>
                  <a:lnTo>
                    <a:pt x="10586" y="11196"/>
                  </a:lnTo>
                  <a:cubicBezTo>
                    <a:pt x="11312" y="10712"/>
                    <a:pt x="11191" y="10471"/>
                    <a:pt x="11070" y="9745"/>
                  </a:cubicBezTo>
                  <a:cubicBezTo>
                    <a:pt x="11010" y="9019"/>
                    <a:pt x="10647" y="3696"/>
                    <a:pt x="10526" y="3151"/>
                  </a:cubicBezTo>
                  <a:cubicBezTo>
                    <a:pt x="10405" y="2546"/>
                    <a:pt x="10465" y="2426"/>
                    <a:pt x="10102" y="2244"/>
                  </a:cubicBezTo>
                  <a:cubicBezTo>
                    <a:pt x="9739" y="2063"/>
                    <a:pt x="7078" y="1034"/>
                    <a:pt x="6110" y="369"/>
                  </a:cubicBezTo>
                  <a:cubicBezTo>
                    <a:pt x="5684" y="103"/>
                    <a:pt x="5375" y="0"/>
                    <a:pt x="5122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8"/>
            <p:cNvSpPr/>
            <p:nvPr/>
          </p:nvSpPr>
          <p:spPr>
            <a:xfrm>
              <a:off x="1104625" y="2663025"/>
              <a:ext cx="279775" cy="347175"/>
            </a:xfrm>
            <a:custGeom>
              <a:avLst/>
              <a:gdLst/>
              <a:ahLst/>
              <a:cxnLst/>
              <a:rect l="l" t="t" r="r" b="b"/>
              <a:pathLst>
                <a:path w="11191" h="13887" extrusionOk="0">
                  <a:moveTo>
                    <a:pt x="5059" y="1"/>
                  </a:moveTo>
                  <a:cubicBezTo>
                    <a:pt x="4738" y="1"/>
                    <a:pt x="4505" y="170"/>
                    <a:pt x="4234" y="339"/>
                  </a:cubicBezTo>
                  <a:cubicBezTo>
                    <a:pt x="3811" y="702"/>
                    <a:pt x="1452" y="2335"/>
                    <a:pt x="605" y="2940"/>
                  </a:cubicBezTo>
                  <a:cubicBezTo>
                    <a:pt x="0" y="3363"/>
                    <a:pt x="0" y="3908"/>
                    <a:pt x="61" y="4815"/>
                  </a:cubicBezTo>
                  <a:cubicBezTo>
                    <a:pt x="61" y="4815"/>
                    <a:pt x="424" y="9049"/>
                    <a:pt x="545" y="10622"/>
                  </a:cubicBezTo>
                  <a:cubicBezTo>
                    <a:pt x="605" y="11650"/>
                    <a:pt x="1149" y="11650"/>
                    <a:pt x="1633" y="11953"/>
                  </a:cubicBezTo>
                  <a:cubicBezTo>
                    <a:pt x="2178" y="12316"/>
                    <a:pt x="4174" y="13163"/>
                    <a:pt x="5202" y="13707"/>
                  </a:cubicBezTo>
                  <a:cubicBezTo>
                    <a:pt x="5455" y="13833"/>
                    <a:pt x="5686" y="13886"/>
                    <a:pt x="5900" y="13886"/>
                  </a:cubicBezTo>
                  <a:cubicBezTo>
                    <a:pt x="6300" y="13886"/>
                    <a:pt x="6641" y="13701"/>
                    <a:pt x="6956" y="13465"/>
                  </a:cubicBezTo>
                  <a:lnTo>
                    <a:pt x="10465" y="11106"/>
                  </a:lnTo>
                  <a:cubicBezTo>
                    <a:pt x="11191" y="10682"/>
                    <a:pt x="11130" y="10441"/>
                    <a:pt x="11009" y="9715"/>
                  </a:cubicBezTo>
                  <a:cubicBezTo>
                    <a:pt x="10888" y="8989"/>
                    <a:pt x="10525" y="3726"/>
                    <a:pt x="10465" y="3121"/>
                  </a:cubicBezTo>
                  <a:cubicBezTo>
                    <a:pt x="10344" y="2516"/>
                    <a:pt x="10344" y="2456"/>
                    <a:pt x="9981" y="2214"/>
                  </a:cubicBezTo>
                  <a:cubicBezTo>
                    <a:pt x="9678" y="2033"/>
                    <a:pt x="6956" y="1065"/>
                    <a:pt x="6049" y="399"/>
                  </a:cubicBezTo>
                  <a:cubicBezTo>
                    <a:pt x="5622" y="106"/>
                    <a:pt x="5313" y="1"/>
                    <a:pt x="5059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8"/>
            <p:cNvSpPr/>
            <p:nvPr/>
          </p:nvSpPr>
          <p:spPr>
            <a:xfrm>
              <a:off x="1104625" y="2663775"/>
              <a:ext cx="279775" cy="346075"/>
            </a:xfrm>
            <a:custGeom>
              <a:avLst/>
              <a:gdLst/>
              <a:ahLst/>
              <a:cxnLst/>
              <a:rect l="l" t="t" r="r" b="b"/>
              <a:pathLst>
                <a:path w="11191" h="13843" extrusionOk="0">
                  <a:moveTo>
                    <a:pt x="5061" y="1"/>
                  </a:moveTo>
                  <a:cubicBezTo>
                    <a:pt x="4738" y="1"/>
                    <a:pt x="4505" y="166"/>
                    <a:pt x="4234" y="369"/>
                  </a:cubicBezTo>
                  <a:cubicBezTo>
                    <a:pt x="3811" y="732"/>
                    <a:pt x="1512" y="2305"/>
                    <a:pt x="605" y="2910"/>
                  </a:cubicBezTo>
                  <a:cubicBezTo>
                    <a:pt x="0" y="3333"/>
                    <a:pt x="0" y="3878"/>
                    <a:pt x="61" y="4846"/>
                  </a:cubicBezTo>
                  <a:cubicBezTo>
                    <a:pt x="61" y="4846"/>
                    <a:pt x="484" y="9019"/>
                    <a:pt x="545" y="10592"/>
                  </a:cubicBezTo>
                  <a:cubicBezTo>
                    <a:pt x="605" y="11560"/>
                    <a:pt x="1149" y="11620"/>
                    <a:pt x="1694" y="11923"/>
                  </a:cubicBezTo>
                  <a:cubicBezTo>
                    <a:pt x="2178" y="12225"/>
                    <a:pt x="4174" y="13133"/>
                    <a:pt x="5202" y="13677"/>
                  </a:cubicBezTo>
                  <a:cubicBezTo>
                    <a:pt x="5439" y="13795"/>
                    <a:pt x="5656" y="13843"/>
                    <a:pt x="5858" y="13843"/>
                  </a:cubicBezTo>
                  <a:cubicBezTo>
                    <a:pt x="6276" y="13843"/>
                    <a:pt x="6630" y="13639"/>
                    <a:pt x="6956" y="13435"/>
                  </a:cubicBezTo>
                  <a:lnTo>
                    <a:pt x="10465" y="11076"/>
                  </a:lnTo>
                  <a:cubicBezTo>
                    <a:pt x="11191" y="10592"/>
                    <a:pt x="11130" y="10350"/>
                    <a:pt x="11009" y="9685"/>
                  </a:cubicBezTo>
                  <a:cubicBezTo>
                    <a:pt x="10888" y="8959"/>
                    <a:pt x="10525" y="3696"/>
                    <a:pt x="10404" y="3091"/>
                  </a:cubicBezTo>
                  <a:cubicBezTo>
                    <a:pt x="10344" y="2486"/>
                    <a:pt x="10344" y="2426"/>
                    <a:pt x="9981" y="2245"/>
                  </a:cubicBezTo>
                  <a:cubicBezTo>
                    <a:pt x="9618" y="2003"/>
                    <a:pt x="6956" y="1035"/>
                    <a:pt x="6049" y="369"/>
                  </a:cubicBezTo>
                  <a:cubicBezTo>
                    <a:pt x="5623" y="103"/>
                    <a:pt x="5314" y="1"/>
                    <a:pt x="5061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8"/>
            <p:cNvSpPr/>
            <p:nvPr/>
          </p:nvSpPr>
          <p:spPr>
            <a:xfrm>
              <a:off x="1104625" y="2664550"/>
              <a:ext cx="278275" cy="344125"/>
            </a:xfrm>
            <a:custGeom>
              <a:avLst/>
              <a:gdLst/>
              <a:ahLst/>
              <a:cxnLst/>
              <a:rect l="l" t="t" r="r" b="b"/>
              <a:pathLst>
                <a:path w="11131" h="13765" extrusionOk="0">
                  <a:moveTo>
                    <a:pt x="5065" y="0"/>
                  </a:moveTo>
                  <a:cubicBezTo>
                    <a:pt x="4749" y="0"/>
                    <a:pt x="4532" y="169"/>
                    <a:pt x="4295" y="338"/>
                  </a:cubicBezTo>
                  <a:cubicBezTo>
                    <a:pt x="3811" y="701"/>
                    <a:pt x="1512" y="2274"/>
                    <a:pt x="605" y="2939"/>
                  </a:cubicBezTo>
                  <a:cubicBezTo>
                    <a:pt x="61" y="3302"/>
                    <a:pt x="0" y="3847"/>
                    <a:pt x="61" y="4815"/>
                  </a:cubicBezTo>
                  <a:cubicBezTo>
                    <a:pt x="61" y="4815"/>
                    <a:pt x="484" y="8988"/>
                    <a:pt x="605" y="10500"/>
                  </a:cubicBezTo>
                  <a:cubicBezTo>
                    <a:pt x="666" y="11529"/>
                    <a:pt x="1210" y="11529"/>
                    <a:pt x="1694" y="11892"/>
                  </a:cubicBezTo>
                  <a:cubicBezTo>
                    <a:pt x="2178" y="12194"/>
                    <a:pt x="4174" y="13041"/>
                    <a:pt x="5202" y="13585"/>
                  </a:cubicBezTo>
                  <a:cubicBezTo>
                    <a:pt x="5455" y="13712"/>
                    <a:pt x="5686" y="13765"/>
                    <a:pt x="5900" y="13765"/>
                  </a:cubicBezTo>
                  <a:cubicBezTo>
                    <a:pt x="6300" y="13765"/>
                    <a:pt x="6641" y="13580"/>
                    <a:pt x="6956" y="13343"/>
                  </a:cubicBezTo>
                  <a:lnTo>
                    <a:pt x="10465" y="11045"/>
                  </a:lnTo>
                  <a:cubicBezTo>
                    <a:pt x="11130" y="10561"/>
                    <a:pt x="11070" y="10319"/>
                    <a:pt x="10949" y="9593"/>
                  </a:cubicBezTo>
                  <a:cubicBezTo>
                    <a:pt x="10888" y="8867"/>
                    <a:pt x="10525" y="3665"/>
                    <a:pt x="10404" y="3060"/>
                  </a:cubicBezTo>
                  <a:cubicBezTo>
                    <a:pt x="10283" y="2516"/>
                    <a:pt x="10344" y="2395"/>
                    <a:pt x="9981" y="2214"/>
                  </a:cubicBezTo>
                  <a:cubicBezTo>
                    <a:pt x="9618" y="2032"/>
                    <a:pt x="6956" y="1004"/>
                    <a:pt x="6049" y="399"/>
                  </a:cubicBezTo>
                  <a:cubicBezTo>
                    <a:pt x="5622" y="105"/>
                    <a:pt x="5313" y="0"/>
                    <a:pt x="5065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8"/>
            <p:cNvSpPr/>
            <p:nvPr/>
          </p:nvSpPr>
          <p:spPr>
            <a:xfrm>
              <a:off x="1106125" y="2665300"/>
              <a:ext cx="276775" cy="343050"/>
            </a:xfrm>
            <a:custGeom>
              <a:avLst/>
              <a:gdLst/>
              <a:ahLst/>
              <a:cxnLst/>
              <a:rect l="l" t="t" r="r" b="b"/>
              <a:pathLst>
                <a:path w="11071" h="13722" extrusionOk="0">
                  <a:moveTo>
                    <a:pt x="4995" y="0"/>
                  </a:moveTo>
                  <a:cubicBezTo>
                    <a:pt x="4690" y="0"/>
                    <a:pt x="4472" y="166"/>
                    <a:pt x="4235" y="369"/>
                  </a:cubicBezTo>
                  <a:cubicBezTo>
                    <a:pt x="3751" y="671"/>
                    <a:pt x="1452" y="2305"/>
                    <a:pt x="545" y="2909"/>
                  </a:cubicBezTo>
                  <a:cubicBezTo>
                    <a:pt x="1" y="3333"/>
                    <a:pt x="1" y="3877"/>
                    <a:pt x="61" y="4785"/>
                  </a:cubicBezTo>
                  <a:cubicBezTo>
                    <a:pt x="61" y="4785"/>
                    <a:pt x="424" y="8958"/>
                    <a:pt x="545" y="10470"/>
                  </a:cubicBezTo>
                  <a:cubicBezTo>
                    <a:pt x="606" y="11499"/>
                    <a:pt x="1150" y="11499"/>
                    <a:pt x="1634" y="11801"/>
                  </a:cubicBezTo>
                  <a:cubicBezTo>
                    <a:pt x="2118" y="12164"/>
                    <a:pt x="4114" y="13011"/>
                    <a:pt x="5142" y="13555"/>
                  </a:cubicBezTo>
                  <a:cubicBezTo>
                    <a:pt x="5379" y="13674"/>
                    <a:pt x="5596" y="13721"/>
                    <a:pt x="5798" y="13721"/>
                  </a:cubicBezTo>
                  <a:cubicBezTo>
                    <a:pt x="6216" y="13721"/>
                    <a:pt x="6570" y="13517"/>
                    <a:pt x="6896" y="13313"/>
                  </a:cubicBezTo>
                  <a:lnTo>
                    <a:pt x="10344" y="10954"/>
                  </a:lnTo>
                  <a:cubicBezTo>
                    <a:pt x="11070" y="10531"/>
                    <a:pt x="11010" y="10289"/>
                    <a:pt x="10889" y="9563"/>
                  </a:cubicBezTo>
                  <a:cubicBezTo>
                    <a:pt x="10768" y="8837"/>
                    <a:pt x="10405" y="3696"/>
                    <a:pt x="10344" y="3091"/>
                  </a:cubicBezTo>
                  <a:cubicBezTo>
                    <a:pt x="10223" y="2486"/>
                    <a:pt x="10223" y="2425"/>
                    <a:pt x="9921" y="2244"/>
                  </a:cubicBezTo>
                  <a:cubicBezTo>
                    <a:pt x="9558" y="2002"/>
                    <a:pt x="6896" y="1034"/>
                    <a:pt x="5929" y="369"/>
                  </a:cubicBezTo>
                  <a:cubicBezTo>
                    <a:pt x="5529" y="103"/>
                    <a:pt x="5235" y="0"/>
                    <a:pt x="4995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8"/>
            <p:cNvSpPr/>
            <p:nvPr/>
          </p:nvSpPr>
          <p:spPr>
            <a:xfrm>
              <a:off x="1106125" y="2666050"/>
              <a:ext cx="276775" cy="341125"/>
            </a:xfrm>
            <a:custGeom>
              <a:avLst/>
              <a:gdLst/>
              <a:ahLst/>
              <a:cxnLst/>
              <a:rect l="l" t="t" r="r" b="b"/>
              <a:pathLst>
                <a:path w="11071" h="13645" extrusionOk="0">
                  <a:moveTo>
                    <a:pt x="4994" y="1"/>
                  </a:moveTo>
                  <a:cubicBezTo>
                    <a:pt x="4689" y="1"/>
                    <a:pt x="4472" y="170"/>
                    <a:pt x="4235" y="339"/>
                  </a:cubicBezTo>
                  <a:cubicBezTo>
                    <a:pt x="3751" y="702"/>
                    <a:pt x="1452" y="2275"/>
                    <a:pt x="606" y="2879"/>
                  </a:cubicBezTo>
                  <a:cubicBezTo>
                    <a:pt x="1" y="3303"/>
                    <a:pt x="1" y="3847"/>
                    <a:pt x="61" y="4755"/>
                  </a:cubicBezTo>
                  <a:cubicBezTo>
                    <a:pt x="61" y="4755"/>
                    <a:pt x="485" y="8928"/>
                    <a:pt x="545" y="10440"/>
                  </a:cubicBezTo>
                  <a:cubicBezTo>
                    <a:pt x="606" y="11408"/>
                    <a:pt x="1150" y="11469"/>
                    <a:pt x="1634" y="11771"/>
                  </a:cubicBezTo>
                  <a:cubicBezTo>
                    <a:pt x="2178" y="12074"/>
                    <a:pt x="4114" y="12981"/>
                    <a:pt x="5142" y="13465"/>
                  </a:cubicBezTo>
                  <a:cubicBezTo>
                    <a:pt x="5395" y="13591"/>
                    <a:pt x="5626" y="13644"/>
                    <a:pt x="5840" y="13644"/>
                  </a:cubicBezTo>
                  <a:cubicBezTo>
                    <a:pt x="6240" y="13644"/>
                    <a:pt x="6581" y="13459"/>
                    <a:pt x="6896" y="13223"/>
                  </a:cubicBezTo>
                  <a:lnTo>
                    <a:pt x="10344" y="10924"/>
                  </a:lnTo>
                  <a:cubicBezTo>
                    <a:pt x="11070" y="10440"/>
                    <a:pt x="10949" y="10199"/>
                    <a:pt x="10889" y="9533"/>
                  </a:cubicBezTo>
                  <a:cubicBezTo>
                    <a:pt x="10768" y="8807"/>
                    <a:pt x="10405" y="3666"/>
                    <a:pt x="10284" y="3061"/>
                  </a:cubicBezTo>
                  <a:cubicBezTo>
                    <a:pt x="10223" y="2456"/>
                    <a:pt x="10223" y="2395"/>
                    <a:pt x="9860" y="2214"/>
                  </a:cubicBezTo>
                  <a:cubicBezTo>
                    <a:pt x="9497" y="2033"/>
                    <a:pt x="6896" y="1004"/>
                    <a:pt x="5929" y="399"/>
                  </a:cubicBezTo>
                  <a:cubicBezTo>
                    <a:pt x="5528" y="106"/>
                    <a:pt x="5234" y="1"/>
                    <a:pt x="4994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8"/>
            <p:cNvSpPr/>
            <p:nvPr/>
          </p:nvSpPr>
          <p:spPr>
            <a:xfrm>
              <a:off x="1106125" y="2666800"/>
              <a:ext cx="275250" cy="340025"/>
            </a:xfrm>
            <a:custGeom>
              <a:avLst/>
              <a:gdLst/>
              <a:ahLst/>
              <a:cxnLst/>
              <a:rect l="l" t="t" r="r" b="b"/>
              <a:pathLst>
                <a:path w="11010" h="13601" extrusionOk="0">
                  <a:moveTo>
                    <a:pt x="4995" y="1"/>
                  </a:moveTo>
                  <a:cubicBezTo>
                    <a:pt x="4690" y="1"/>
                    <a:pt x="4472" y="166"/>
                    <a:pt x="4235" y="369"/>
                  </a:cubicBezTo>
                  <a:cubicBezTo>
                    <a:pt x="3751" y="672"/>
                    <a:pt x="1513" y="2245"/>
                    <a:pt x="606" y="2910"/>
                  </a:cubicBezTo>
                  <a:cubicBezTo>
                    <a:pt x="61" y="3273"/>
                    <a:pt x="1" y="3817"/>
                    <a:pt x="61" y="4725"/>
                  </a:cubicBezTo>
                  <a:cubicBezTo>
                    <a:pt x="61" y="4725"/>
                    <a:pt x="485" y="8838"/>
                    <a:pt x="606" y="10350"/>
                  </a:cubicBezTo>
                  <a:cubicBezTo>
                    <a:pt x="666" y="11378"/>
                    <a:pt x="1210" y="11378"/>
                    <a:pt x="1694" y="11681"/>
                  </a:cubicBezTo>
                  <a:cubicBezTo>
                    <a:pt x="2178" y="12044"/>
                    <a:pt x="4114" y="12891"/>
                    <a:pt x="5142" y="13435"/>
                  </a:cubicBezTo>
                  <a:cubicBezTo>
                    <a:pt x="5379" y="13553"/>
                    <a:pt x="5596" y="13601"/>
                    <a:pt x="5798" y="13601"/>
                  </a:cubicBezTo>
                  <a:cubicBezTo>
                    <a:pt x="6216" y="13601"/>
                    <a:pt x="6570" y="13397"/>
                    <a:pt x="6896" y="13193"/>
                  </a:cubicBezTo>
                  <a:lnTo>
                    <a:pt x="10344" y="10894"/>
                  </a:lnTo>
                  <a:cubicBezTo>
                    <a:pt x="11010" y="10410"/>
                    <a:pt x="10949" y="10169"/>
                    <a:pt x="10828" y="9503"/>
                  </a:cubicBezTo>
                  <a:cubicBezTo>
                    <a:pt x="10707" y="8777"/>
                    <a:pt x="10405" y="3636"/>
                    <a:pt x="10284" y="3031"/>
                  </a:cubicBezTo>
                  <a:cubicBezTo>
                    <a:pt x="10163" y="2486"/>
                    <a:pt x="10223" y="2426"/>
                    <a:pt x="9860" y="2184"/>
                  </a:cubicBezTo>
                  <a:cubicBezTo>
                    <a:pt x="9497" y="2003"/>
                    <a:pt x="6896" y="1035"/>
                    <a:pt x="5929" y="369"/>
                  </a:cubicBezTo>
                  <a:cubicBezTo>
                    <a:pt x="5529" y="103"/>
                    <a:pt x="5235" y="1"/>
                    <a:pt x="4995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8"/>
            <p:cNvSpPr/>
            <p:nvPr/>
          </p:nvSpPr>
          <p:spPr>
            <a:xfrm>
              <a:off x="1107650" y="2668200"/>
              <a:ext cx="273725" cy="337450"/>
            </a:xfrm>
            <a:custGeom>
              <a:avLst/>
              <a:gdLst/>
              <a:ahLst/>
              <a:cxnLst/>
              <a:rect l="l" t="t" r="r" b="b"/>
              <a:pathLst>
                <a:path w="10949" h="13498" extrusionOk="0">
                  <a:moveTo>
                    <a:pt x="4915" y="0"/>
                  </a:moveTo>
                  <a:cubicBezTo>
                    <a:pt x="4620" y="0"/>
                    <a:pt x="4406" y="148"/>
                    <a:pt x="4174" y="313"/>
                  </a:cubicBezTo>
                  <a:cubicBezTo>
                    <a:pt x="3690" y="676"/>
                    <a:pt x="1452" y="2249"/>
                    <a:pt x="545" y="2854"/>
                  </a:cubicBezTo>
                  <a:cubicBezTo>
                    <a:pt x="0" y="3277"/>
                    <a:pt x="0" y="3761"/>
                    <a:pt x="61" y="4729"/>
                  </a:cubicBezTo>
                  <a:cubicBezTo>
                    <a:pt x="61" y="4729"/>
                    <a:pt x="424" y="8782"/>
                    <a:pt x="545" y="10294"/>
                  </a:cubicBezTo>
                  <a:cubicBezTo>
                    <a:pt x="605" y="11262"/>
                    <a:pt x="1149" y="11322"/>
                    <a:pt x="1633" y="11625"/>
                  </a:cubicBezTo>
                  <a:cubicBezTo>
                    <a:pt x="2117" y="11927"/>
                    <a:pt x="4053" y="12835"/>
                    <a:pt x="5081" y="13318"/>
                  </a:cubicBezTo>
                  <a:cubicBezTo>
                    <a:pt x="5334" y="13445"/>
                    <a:pt x="5565" y="13498"/>
                    <a:pt x="5779" y="13498"/>
                  </a:cubicBezTo>
                  <a:cubicBezTo>
                    <a:pt x="6179" y="13498"/>
                    <a:pt x="6520" y="13313"/>
                    <a:pt x="6835" y="13076"/>
                  </a:cubicBezTo>
                  <a:lnTo>
                    <a:pt x="10223" y="10778"/>
                  </a:lnTo>
                  <a:cubicBezTo>
                    <a:pt x="10949" y="10354"/>
                    <a:pt x="10888" y="10113"/>
                    <a:pt x="10767" y="9387"/>
                  </a:cubicBezTo>
                  <a:cubicBezTo>
                    <a:pt x="10646" y="8721"/>
                    <a:pt x="10283" y="3580"/>
                    <a:pt x="10223" y="3035"/>
                  </a:cubicBezTo>
                  <a:cubicBezTo>
                    <a:pt x="10102" y="2430"/>
                    <a:pt x="10102" y="2370"/>
                    <a:pt x="9799" y="2189"/>
                  </a:cubicBezTo>
                  <a:cubicBezTo>
                    <a:pt x="9436" y="1947"/>
                    <a:pt x="6835" y="979"/>
                    <a:pt x="5868" y="374"/>
                  </a:cubicBezTo>
                  <a:cubicBezTo>
                    <a:pt x="5457" y="100"/>
                    <a:pt x="5159" y="0"/>
                    <a:pt x="4915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28"/>
            <p:cNvSpPr/>
            <p:nvPr/>
          </p:nvSpPr>
          <p:spPr>
            <a:xfrm>
              <a:off x="1107650" y="2668325"/>
              <a:ext cx="273725" cy="337000"/>
            </a:xfrm>
            <a:custGeom>
              <a:avLst/>
              <a:gdLst/>
              <a:ahLst/>
              <a:cxnLst/>
              <a:rect l="l" t="t" r="r" b="b"/>
              <a:pathLst>
                <a:path w="10949" h="13480" extrusionOk="0">
                  <a:moveTo>
                    <a:pt x="4934" y="0"/>
                  </a:moveTo>
                  <a:cubicBezTo>
                    <a:pt x="4629" y="0"/>
                    <a:pt x="4411" y="166"/>
                    <a:pt x="4174" y="369"/>
                  </a:cubicBezTo>
                  <a:cubicBezTo>
                    <a:pt x="3750" y="671"/>
                    <a:pt x="1452" y="2244"/>
                    <a:pt x="605" y="2849"/>
                  </a:cubicBezTo>
                  <a:cubicBezTo>
                    <a:pt x="61" y="3272"/>
                    <a:pt x="0" y="3817"/>
                    <a:pt x="61" y="4724"/>
                  </a:cubicBezTo>
                  <a:cubicBezTo>
                    <a:pt x="61" y="4724"/>
                    <a:pt x="484" y="8777"/>
                    <a:pt x="545" y="10289"/>
                  </a:cubicBezTo>
                  <a:cubicBezTo>
                    <a:pt x="605" y="11257"/>
                    <a:pt x="1149" y="11257"/>
                    <a:pt x="1633" y="11620"/>
                  </a:cubicBezTo>
                  <a:cubicBezTo>
                    <a:pt x="2117" y="11922"/>
                    <a:pt x="4053" y="12769"/>
                    <a:pt x="5081" y="13313"/>
                  </a:cubicBezTo>
                  <a:cubicBezTo>
                    <a:pt x="5318" y="13432"/>
                    <a:pt x="5535" y="13479"/>
                    <a:pt x="5737" y="13479"/>
                  </a:cubicBezTo>
                  <a:cubicBezTo>
                    <a:pt x="6155" y="13479"/>
                    <a:pt x="6509" y="13275"/>
                    <a:pt x="6835" y="13071"/>
                  </a:cubicBezTo>
                  <a:lnTo>
                    <a:pt x="10223" y="10773"/>
                  </a:lnTo>
                  <a:cubicBezTo>
                    <a:pt x="10949" y="10289"/>
                    <a:pt x="10828" y="10108"/>
                    <a:pt x="10767" y="9382"/>
                  </a:cubicBezTo>
                  <a:cubicBezTo>
                    <a:pt x="10646" y="8656"/>
                    <a:pt x="10283" y="3635"/>
                    <a:pt x="10162" y="3030"/>
                  </a:cubicBezTo>
                  <a:cubicBezTo>
                    <a:pt x="10102" y="2425"/>
                    <a:pt x="10102" y="2365"/>
                    <a:pt x="9739" y="2184"/>
                  </a:cubicBezTo>
                  <a:cubicBezTo>
                    <a:pt x="9436" y="2002"/>
                    <a:pt x="6835" y="1034"/>
                    <a:pt x="5868" y="369"/>
                  </a:cubicBezTo>
                  <a:cubicBezTo>
                    <a:pt x="5468" y="103"/>
                    <a:pt x="5174" y="0"/>
                    <a:pt x="4934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28"/>
            <p:cNvSpPr/>
            <p:nvPr/>
          </p:nvSpPr>
          <p:spPr>
            <a:xfrm>
              <a:off x="1107650" y="2669700"/>
              <a:ext cx="272225" cy="334450"/>
            </a:xfrm>
            <a:custGeom>
              <a:avLst/>
              <a:gdLst/>
              <a:ahLst/>
              <a:cxnLst/>
              <a:rect l="l" t="t" r="r" b="b"/>
              <a:pathLst>
                <a:path w="10889" h="13378" extrusionOk="0">
                  <a:moveTo>
                    <a:pt x="4915" y="1"/>
                  </a:moveTo>
                  <a:cubicBezTo>
                    <a:pt x="4620" y="1"/>
                    <a:pt x="4406" y="148"/>
                    <a:pt x="4174" y="314"/>
                  </a:cubicBezTo>
                  <a:cubicBezTo>
                    <a:pt x="3750" y="677"/>
                    <a:pt x="1452" y="2249"/>
                    <a:pt x="605" y="2854"/>
                  </a:cubicBezTo>
                  <a:cubicBezTo>
                    <a:pt x="61" y="3217"/>
                    <a:pt x="0" y="3762"/>
                    <a:pt x="61" y="4669"/>
                  </a:cubicBezTo>
                  <a:cubicBezTo>
                    <a:pt x="61" y="4669"/>
                    <a:pt x="484" y="8722"/>
                    <a:pt x="605" y="10234"/>
                  </a:cubicBezTo>
                  <a:cubicBezTo>
                    <a:pt x="666" y="11202"/>
                    <a:pt x="1149" y="11202"/>
                    <a:pt x="1633" y="11504"/>
                  </a:cubicBezTo>
                  <a:cubicBezTo>
                    <a:pt x="2117" y="11807"/>
                    <a:pt x="4053" y="12714"/>
                    <a:pt x="5081" y="13198"/>
                  </a:cubicBezTo>
                  <a:cubicBezTo>
                    <a:pt x="5334" y="13324"/>
                    <a:pt x="5565" y="13377"/>
                    <a:pt x="5777" y="13377"/>
                  </a:cubicBezTo>
                  <a:cubicBezTo>
                    <a:pt x="6172" y="13377"/>
                    <a:pt x="6499" y="13192"/>
                    <a:pt x="6775" y="12956"/>
                  </a:cubicBezTo>
                  <a:lnTo>
                    <a:pt x="10223" y="10718"/>
                  </a:lnTo>
                  <a:cubicBezTo>
                    <a:pt x="10888" y="10234"/>
                    <a:pt x="10828" y="9992"/>
                    <a:pt x="10707" y="9327"/>
                  </a:cubicBezTo>
                  <a:cubicBezTo>
                    <a:pt x="10586" y="8601"/>
                    <a:pt x="10283" y="3580"/>
                    <a:pt x="10162" y="2975"/>
                  </a:cubicBezTo>
                  <a:cubicBezTo>
                    <a:pt x="10041" y="2431"/>
                    <a:pt x="10102" y="2370"/>
                    <a:pt x="9739" y="2129"/>
                  </a:cubicBezTo>
                  <a:cubicBezTo>
                    <a:pt x="9376" y="1947"/>
                    <a:pt x="6835" y="979"/>
                    <a:pt x="5868" y="374"/>
                  </a:cubicBezTo>
                  <a:cubicBezTo>
                    <a:pt x="5457" y="101"/>
                    <a:pt x="5159" y="1"/>
                    <a:pt x="4915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8"/>
            <p:cNvSpPr/>
            <p:nvPr/>
          </p:nvSpPr>
          <p:spPr>
            <a:xfrm>
              <a:off x="1109150" y="2669825"/>
              <a:ext cx="270725" cy="333300"/>
            </a:xfrm>
            <a:custGeom>
              <a:avLst/>
              <a:gdLst/>
              <a:ahLst/>
              <a:cxnLst/>
              <a:rect l="l" t="t" r="r" b="b"/>
              <a:pathLst>
                <a:path w="10829" h="13332" extrusionOk="0">
                  <a:moveTo>
                    <a:pt x="4894" y="1"/>
                  </a:moveTo>
                  <a:cubicBezTo>
                    <a:pt x="4599" y="1"/>
                    <a:pt x="4385" y="166"/>
                    <a:pt x="4114" y="369"/>
                  </a:cubicBezTo>
                  <a:cubicBezTo>
                    <a:pt x="3690" y="672"/>
                    <a:pt x="1452" y="2244"/>
                    <a:pt x="545" y="2849"/>
                  </a:cubicBezTo>
                  <a:cubicBezTo>
                    <a:pt x="1" y="3273"/>
                    <a:pt x="1" y="3757"/>
                    <a:pt x="61" y="4664"/>
                  </a:cubicBezTo>
                  <a:cubicBezTo>
                    <a:pt x="61" y="4664"/>
                    <a:pt x="424" y="8717"/>
                    <a:pt x="545" y="10169"/>
                  </a:cubicBezTo>
                  <a:cubicBezTo>
                    <a:pt x="606" y="11136"/>
                    <a:pt x="1150" y="11197"/>
                    <a:pt x="1634" y="11499"/>
                  </a:cubicBezTo>
                  <a:cubicBezTo>
                    <a:pt x="2118" y="11802"/>
                    <a:pt x="3993" y="12649"/>
                    <a:pt x="5021" y="13193"/>
                  </a:cubicBezTo>
                  <a:cubicBezTo>
                    <a:pt x="5257" y="13291"/>
                    <a:pt x="5473" y="13332"/>
                    <a:pt x="5673" y="13332"/>
                  </a:cubicBezTo>
                  <a:cubicBezTo>
                    <a:pt x="6088" y="13332"/>
                    <a:pt x="6429" y="13155"/>
                    <a:pt x="6715" y="12951"/>
                  </a:cubicBezTo>
                  <a:lnTo>
                    <a:pt x="10102" y="10652"/>
                  </a:lnTo>
                  <a:cubicBezTo>
                    <a:pt x="10828" y="10229"/>
                    <a:pt x="10768" y="9987"/>
                    <a:pt x="10647" y="9322"/>
                  </a:cubicBezTo>
                  <a:cubicBezTo>
                    <a:pt x="10526" y="8596"/>
                    <a:pt x="10163" y="3575"/>
                    <a:pt x="10102" y="3031"/>
                  </a:cubicBezTo>
                  <a:cubicBezTo>
                    <a:pt x="9981" y="2426"/>
                    <a:pt x="10042" y="2365"/>
                    <a:pt x="9679" y="2184"/>
                  </a:cubicBezTo>
                  <a:cubicBezTo>
                    <a:pt x="9316" y="2003"/>
                    <a:pt x="6775" y="1035"/>
                    <a:pt x="5808" y="369"/>
                  </a:cubicBezTo>
                  <a:cubicBezTo>
                    <a:pt x="5408" y="103"/>
                    <a:pt x="5126" y="1"/>
                    <a:pt x="4894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8"/>
            <p:cNvSpPr/>
            <p:nvPr/>
          </p:nvSpPr>
          <p:spPr>
            <a:xfrm>
              <a:off x="1109150" y="2671225"/>
              <a:ext cx="269200" cy="331400"/>
            </a:xfrm>
            <a:custGeom>
              <a:avLst/>
              <a:gdLst/>
              <a:ahLst/>
              <a:cxnLst/>
              <a:rect l="l" t="t" r="r" b="b"/>
              <a:pathLst>
                <a:path w="10768" h="13256" extrusionOk="0">
                  <a:moveTo>
                    <a:pt x="4875" y="0"/>
                  </a:moveTo>
                  <a:cubicBezTo>
                    <a:pt x="4590" y="0"/>
                    <a:pt x="4379" y="148"/>
                    <a:pt x="4114" y="313"/>
                  </a:cubicBezTo>
                  <a:cubicBezTo>
                    <a:pt x="3690" y="676"/>
                    <a:pt x="1452" y="2188"/>
                    <a:pt x="606" y="2793"/>
                  </a:cubicBezTo>
                  <a:cubicBezTo>
                    <a:pt x="61" y="3217"/>
                    <a:pt x="1" y="3701"/>
                    <a:pt x="61" y="4608"/>
                  </a:cubicBezTo>
                  <a:cubicBezTo>
                    <a:pt x="61" y="4608"/>
                    <a:pt x="485" y="8600"/>
                    <a:pt x="545" y="10113"/>
                  </a:cubicBezTo>
                  <a:cubicBezTo>
                    <a:pt x="606" y="11080"/>
                    <a:pt x="1150" y="11080"/>
                    <a:pt x="1634" y="11383"/>
                  </a:cubicBezTo>
                  <a:cubicBezTo>
                    <a:pt x="2118" y="11746"/>
                    <a:pt x="3993" y="12593"/>
                    <a:pt x="5021" y="13076"/>
                  </a:cubicBezTo>
                  <a:cubicBezTo>
                    <a:pt x="5274" y="13203"/>
                    <a:pt x="5505" y="13256"/>
                    <a:pt x="5717" y="13256"/>
                  </a:cubicBezTo>
                  <a:cubicBezTo>
                    <a:pt x="6112" y="13256"/>
                    <a:pt x="6439" y="13071"/>
                    <a:pt x="6715" y="12835"/>
                  </a:cubicBezTo>
                  <a:lnTo>
                    <a:pt x="10102" y="10596"/>
                  </a:lnTo>
                  <a:cubicBezTo>
                    <a:pt x="10768" y="10173"/>
                    <a:pt x="10707" y="9931"/>
                    <a:pt x="10586" y="9205"/>
                  </a:cubicBezTo>
                  <a:cubicBezTo>
                    <a:pt x="10526" y="8540"/>
                    <a:pt x="10163" y="3580"/>
                    <a:pt x="10042" y="2975"/>
                  </a:cubicBezTo>
                  <a:cubicBezTo>
                    <a:pt x="9981" y="2430"/>
                    <a:pt x="9981" y="2309"/>
                    <a:pt x="9679" y="2128"/>
                  </a:cubicBezTo>
                  <a:cubicBezTo>
                    <a:pt x="9316" y="1947"/>
                    <a:pt x="6715" y="979"/>
                    <a:pt x="5808" y="374"/>
                  </a:cubicBezTo>
                  <a:cubicBezTo>
                    <a:pt x="5397" y="100"/>
                    <a:pt x="5111" y="0"/>
                    <a:pt x="4875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8"/>
            <p:cNvSpPr/>
            <p:nvPr/>
          </p:nvSpPr>
          <p:spPr>
            <a:xfrm>
              <a:off x="1110675" y="2671350"/>
              <a:ext cx="267675" cy="330275"/>
            </a:xfrm>
            <a:custGeom>
              <a:avLst/>
              <a:gdLst/>
              <a:ahLst/>
              <a:cxnLst/>
              <a:rect l="l" t="t" r="r" b="b"/>
              <a:pathLst>
                <a:path w="10707" h="13211" extrusionOk="0">
                  <a:moveTo>
                    <a:pt x="4833" y="0"/>
                  </a:moveTo>
                  <a:cubicBezTo>
                    <a:pt x="4538" y="0"/>
                    <a:pt x="4324" y="166"/>
                    <a:pt x="4053" y="369"/>
                  </a:cubicBezTo>
                  <a:cubicBezTo>
                    <a:pt x="3629" y="671"/>
                    <a:pt x="1391" y="2244"/>
                    <a:pt x="545" y="2849"/>
                  </a:cubicBezTo>
                  <a:cubicBezTo>
                    <a:pt x="0" y="3212"/>
                    <a:pt x="0" y="3756"/>
                    <a:pt x="61" y="4664"/>
                  </a:cubicBezTo>
                  <a:cubicBezTo>
                    <a:pt x="61" y="4664"/>
                    <a:pt x="424" y="8595"/>
                    <a:pt x="545" y="10108"/>
                  </a:cubicBezTo>
                  <a:cubicBezTo>
                    <a:pt x="605" y="11075"/>
                    <a:pt x="1089" y="11075"/>
                    <a:pt x="1573" y="11378"/>
                  </a:cubicBezTo>
                  <a:cubicBezTo>
                    <a:pt x="2057" y="11680"/>
                    <a:pt x="3992" y="12527"/>
                    <a:pt x="4960" y="13071"/>
                  </a:cubicBezTo>
                  <a:cubicBezTo>
                    <a:pt x="5196" y="13170"/>
                    <a:pt x="5412" y="13210"/>
                    <a:pt x="5612" y="13210"/>
                  </a:cubicBezTo>
                  <a:cubicBezTo>
                    <a:pt x="6027" y="13210"/>
                    <a:pt x="6368" y="13034"/>
                    <a:pt x="6654" y="12830"/>
                  </a:cubicBezTo>
                  <a:lnTo>
                    <a:pt x="10041" y="10591"/>
                  </a:lnTo>
                  <a:cubicBezTo>
                    <a:pt x="10707" y="10108"/>
                    <a:pt x="10646" y="9866"/>
                    <a:pt x="10525" y="9200"/>
                  </a:cubicBezTo>
                  <a:cubicBezTo>
                    <a:pt x="10404" y="8535"/>
                    <a:pt x="10102" y="3575"/>
                    <a:pt x="9981" y="2970"/>
                  </a:cubicBezTo>
                  <a:cubicBezTo>
                    <a:pt x="9860" y="2425"/>
                    <a:pt x="9920" y="2365"/>
                    <a:pt x="9557" y="2123"/>
                  </a:cubicBezTo>
                  <a:cubicBezTo>
                    <a:pt x="9255" y="1942"/>
                    <a:pt x="6654" y="1034"/>
                    <a:pt x="5747" y="369"/>
                  </a:cubicBezTo>
                  <a:cubicBezTo>
                    <a:pt x="5347" y="103"/>
                    <a:pt x="5065" y="0"/>
                    <a:pt x="4833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8"/>
            <p:cNvSpPr/>
            <p:nvPr/>
          </p:nvSpPr>
          <p:spPr>
            <a:xfrm>
              <a:off x="1110675" y="2672725"/>
              <a:ext cx="267675" cy="328400"/>
            </a:xfrm>
            <a:custGeom>
              <a:avLst/>
              <a:gdLst/>
              <a:ahLst/>
              <a:cxnLst/>
              <a:rect l="l" t="t" r="r" b="b"/>
              <a:pathLst>
                <a:path w="10707" h="13136" extrusionOk="0">
                  <a:moveTo>
                    <a:pt x="4814" y="1"/>
                  </a:moveTo>
                  <a:cubicBezTo>
                    <a:pt x="4529" y="1"/>
                    <a:pt x="4318" y="148"/>
                    <a:pt x="4053" y="314"/>
                  </a:cubicBezTo>
                  <a:cubicBezTo>
                    <a:pt x="3629" y="677"/>
                    <a:pt x="1452" y="2189"/>
                    <a:pt x="545" y="2794"/>
                  </a:cubicBezTo>
                  <a:cubicBezTo>
                    <a:pt x="0" y="3157"/>
                    <a:pt x="0" y="3701"/>
                    <a:pt x="61" y="4609"/>
                  </a:cubicBezTo>
                  <a:cubicBezTo>
                    <a:pt x="61" y="4609"/>
                    <a:pt x="424" y="8540"/>
                    <a:pt x="545" y="9992"/>
                  </a:cubicBezTo>
                  <a:cubicBezTo>
                    <a:pt x="605" y="10960"/>
                    <a:pt x="1089" y="11020"/>
                    <a:pt x="1573" y="11323"/>
                  </a:cubicBezTo>
                  <a:cubicBezTo>
                    <a:pt x="2057" y="11625"/>
                    <a:pt x="3992" y="12472"/>
                    <a:pt x="4960" y="12956"/>
                  </a:cubicBezTo>
                  <a:cubicBezTo>
                    <a:pt x="5213" y="13082"/>
                    <a:pt x="5444" y="13136"/>
                    <a:pt x="5656" y="13136"/>
                  </a:cubicBezTo>
                  <a:cubicBezTo>
                    <a:pt x="6051" y="13136"/>
                    <a:pt x="6378" y="12950"/>
                    <a:pt x="6654" y="12714"/>
                  </a:cubicBezTo>
                  <a:lnTo>
                    <a:pt x="9981" y="10476"/>
                  </a:lnTo>
                  <a:cubicBezTo>
                    <a:pt x="10707" y="10053"/>
                    <a:pt x="10586" y="9811"/>
                    <a:pt x="10525" y="9145"/>
                  </a:cubicBezTo>
                  <a:cubicBezTo>
                    <a:pt x="10404" y="8419"/>
                    <a:pt x="10041" y="3520"/>
                    <a:pt x="9981" y="2975"/>
                  </a:cubicBezTo>
                  <a:cubicBezTo>
                    <a:pt x="9860" y="2370"/>
                    <a:pt x="9920" y="2310"/>
                    <a:pt x="9557" y="2128"/>
                  </a:cubicBezTo>
                  <a:cubicBezTo>
                    <a:pt x="9194" y="1947"/>
                    <a:pt x="6654" y="979"/>
                    <a:pt x="5747" y="374"/>
                  </a:cubicBezTo>
                  <a:cubicBezTo>
                    <a:pt x="5336" y="101"/>
                    <a:pt x="5050" y="1"/>
                    <a:pt x="4814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8"/>
            <p:cNvSpPr/>
            <p:nvPr/>
          </p:nvSpPr>
          <p:spPr>
            <a:xfrm>
              <a:off x="1110675" y="2673350"/>
              <a:ext cx="266175" cy="326750"/>
            </a:xfrm>
            <a:custGeom>
              <a:avLst/>
              <a:gdLst/>
              <a:ahLst/>
              <a:cxnLst/>
              <a:rect l="l" t="t" r="r" b="b"/>
              <a:pathLst>
                <a:path w="10647" h="13070" extrusionOk="0">
                  <a:moveTo>
                    <a:pt x="4861" y="0"/>
                  </a:moveTo>
                  <a:cubicBezTo>
                    <a:pt x="4551" y="0"/>
                    <a:pt x="4332" y="175"/>
                    <a:pt x="4053" y="349"/>
                  </a:cubicBezTo>
                  <a:cubicBezTo>
                    <a:pt x="3629" y="652"/>
                    <a:pt x="1452" y="2164"/>
                    <a:pt x="605" y="2769"/>
                  </a:cubicBezTo>
                  <a:cubicBezTo>
                    <a:pt x="61" y="3192"/>
                    <a:pt x="0" y="3676"/>
                    <a:pt x="61" y="4584"/>
                  </a:cubicBezTo>
                  <a:cubicBezTo>
                    <a:pt x="61" y="4584"/>
                    <a:pt x="484" y="8515"/>
                    <a:pt x="545" y="9967"/>
                  </a:cubicBezTo>
                  <a:cubicBezTo>
                    <a:pt x="605" y="10935"/>
                    <a:pt x="1149" y="10935"/>
                    <a:pt x="1633" y="11237"/>
                  </a:cubicBezTo>
                  <a:cubicBezTo>
                    <a:pt x="2117" y="11540"/>
                    <a:pt x="3992" y="12387"/>
                    <a:pt x="4960" y="12931"/>
                  </a:cubicBezTo>
                  <a:cubicBezTo>
                    <a:pt x="5196" y="13029"/>
                    <a:pt x="5412" y="13070"/>
                    <a:pt x="5612" y="13070"/>
                  </a:cubicBezTo>
                  <a:cubicBezTo>
                    <a:pt x="6027" y="13070"/>
                    <a:pt x="6368" y="12893"/>
                    <a:pt x="6654" y="12689"/>
                  </a:cubicBezTo>
                  <a:lnTo>
                    <a:pt x="9981" y="10451"/>
                  </a:lnTo>
                  <a:cubicBezTo>
                    <a:pt x="10646" y="10028"/>
                    <a:pt x="10586" y="9786"/>
                    <a:pt x="10465" y="9120"/>
                  </a:cubicBezTo>
                  <a:cubicBezTo>
                    <a:pt x="10404" y="8394"/>
                    <a:pt x="10041" y="3495"/>
                    <a:pt x="9920" y="2950"/>
                  </a:cubicBezTo>
                  <a:cubicBezTo>
                    <a:pt x="9860" y="2406"/>
                    <a:pt x="9860" y="2285"/>
                    <a:pt x="9557" y="2103"/>
                  </a:cubicBezTo>
                  <a:cubicBezTo>
                    <a:pt x="9194" y="1922"/>
                    <a:pt x="6654" y="954"/>
                    <a:pt x="5747" y="349"/>
                  </a:cubicBezTo>
                  <a:cubicBezTo>
                    <a:pt x="5363" y="94"/>
                    <a:pt x="5088" y="0"/>
                    <a:pt x="4861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8"/>
            <p:cNvSpPr/>
            <p:nvPr/>
          </p:nvSpPr>
          <p:spPr>
            <a:xfrm>
              <a:off x="1112175" y="2674225"/>
              <a:ext cx="264675" cy="325400"/>
            </a:xfrm>
            <a:custGeom>
              <a:avLst/>
              <a:gdLst/>
              <a:ahLst/>
              <a:cxnLst/>
              <a:rect l="l" t="t" r="r" b="b"/>
              <a:pathLst>
                <a:path w="10587" h="13016" extrusionOk="0">
                  <a:moveTo>
                    <a:pt x="4760" y="1"/>
                  </a:moveTo>
                  <a:cubicBezTo>
                    <a:pt x="4481" y="1"/>
                    <a:pt x="4285" y="149"/>
                    <a:pt x="4053" y="314"/>
                  </a:cubicBezTo>
                  <a:cubicBezTo>
                    <a:pt x="3569" y="677"/>
                    <a:pt x="1392" y="2189"/>
                    <a:pt x="545" y="2794"/>
                  </a:cubicBezTo>
                  <a:cubicBezTo>
                    <a:pt x="1" y="3157"/>
                    <a:pt x="1" y="3641"/>
                    <a:pt x="61" y="4549"/>
                  </a:cubicBezTo>
                  <a:cubicBezTo>
                    <a:pt x="61" y="4549"/>
                    <a:pt x="424" y="8480"/>
                    <a:pt x="545" y="9932"/>
                  </a:cubicBezTo>
                  <a:cubicBezTo>
                    <a:pt x="606" y="10839"/>
                    <a:pt x="1089" y="10900"/>
                    <a:pt x="1573" y="11202"/>
                  </a:cubicBezTo>
                  <a:cubicBezTo>
                    <a:pt x="2057" y="11505"/>
                    <a:pt x="3932" y="12352"/>
                    <a:pt x="4900" y="12835"/>
                  </a:cubicBezTo>
                  <a:cubicBezTo>
                    <a:pt x="5153" y="12962"/>
                    <a:pt x="5384" y="13015"/>
                    <a:pt x="5596" y="13015"/>
                  </a:cubicBezTo>
                  <a:cubicBezTo>
                    <a:pt x="5991" y="13015"/>
                    <a:pt x="6318" y="12830"/>
                    <a:pt x="6594" y="12594"/>
                  </a:cubicBezTo>
                  <a:lnTo>
                    <a:pt x="9921" y="10416"/>
                  </a:lnTo>
                  <a:cubicBezTo>
                    <a:pt x="10586" y="9932"/>
                    <a:pt x="10526" y="9751"/>
                    <a:pt x="10405" y="9025"/>
                  </a:cubicBezTo>
                  <a:cubicBezTo>
                    <a:pt x="10284" y="8359"/>
                    <a:pt x="9981" y="3520"/>
                    <a:pt x="9860" y="2915"/>
                  </a:cubicBezTo>
                  <a:cubicBezTo>
                    <a:pt x="9739" y="2371"/>
                    <a:pt x="9800" y="2310"/>
                    <a:pt x="9437" y="2129"/>
                  </a:cubicBezTo>
                  <a:cubicBezTo>
                    <a:pt x="9134" y="1887"/>
                    <a:pt x="6594" y="980"/>
                    <a:pt x="5687" y="375"/>
                  </a:cubicBezTo>
                  <a:cubicBezTo>
                    <a:pt x="5276" y="101"/>
                    <a:pt x="4990" y="1"/>
                    <a:pt x="4760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8"/>
            <p:cNvSpPr/>
            <p:nvPr/>
          </p:nvSpPr>
          <p:spPr>
            <a:xfrm>
              <a:off x="1112175" y="2674850"/>
              <a:ext cx="264675" cy="323750"/>
            </a:xfrm>
            <a:custGeom>
              <a:avLst/>
              <a:gdLst/>
              <a:ahLst/>
              <a:cxnLst/>
              <a:rect l="l" t="t" r="r" b="b"/>
              <a:pathLst>
                <a:path w="10587" h="12950" extrusionOk="0">
                  <a:moveTo>
                    <a:pt x="4806" y="1"/>
                  </a:moveTo>
                  <a:cubicBezTo>
                    <a:pt x="4502" y="1"/>
                    <a:pt x="4298" y="175"/>
                    <a:pt x="4053" y="350"/>
                  </a:cubicBezTo>
                  <a:cubicBezTo>
                    <a:pt x="3569" y="652"/>
                    <a:pt x="1392" y="2164"/>
                    <a:pt x="545" y="2769"/>
                  </a:cubicBezTo>
                  <a:cubicBezTo>
                    <a:pt x="1" y="3132"/>
                    <a:pt x="1" y="3677"/>
                    <a:pt x="61" y="4524"/>
                  </a:cubicBezTo>
                  <a:cubicBezTo>
                    <a:pt x="61" y="4524"/>
                    <a:pt x="424" y="8395"/>
                    <a:pt x="545" y="9847"/>
                  </a:cubicBezTo>
                  <a:cubicBezTo>
                    <a:pt x="606" y="10814"/>
                    <a:pt x="1089" y="10814"/>
                    <a:pt x="1573" y="11117"/>
                  </a:cubicBezTo>
                  <a:cubicBezTo>
                    <a:pt x="2057" y="11480"/>
                    <a:pt x="3932" y="12266"/>
                    <a:pt x="4961" y="12810"/>
                  </a:cubicBezTo>
                  <a:cubicBezTo>
                    <a:pt x="5177" y="12909"/>
                    <a:pt x="5374" y="12949"/>
                    <a:pt x="5558" y="12949"/>
                  </a:cubicBezTo>
                  <a:cubicBezTo>
                    <a:pt x="5940" y="12949"/>
                    <a:pt x="6267" y="12773"/>
                    <a:pt x="6594" y="12569"/>
                  </a:cubicBezTo>
                  <a:lnTo>
                    <a:pt x="9921" y="10330"/>
                  </a:lnTo>
                  <a:cubicBezTo>
                    <a:pt x="10586" y="9907"/>
                    <a:pt x="10465" y="9665"/>
                    <a:pt x="10405" y="9000"/>
                  </a:cubicBezTo>
                  <a:cubicBezTo>
                    <a:pt x="10284" y="8334"/>
                    <a:pt x="9921" y="3495"/>
                    <a:pt x="9860" y="2951"/>
                  </a:cubicBezTo>
                  <a:cubicBezTo>
                    <a:pt x="9739" y="2346"/>
                    <a:pt x="9800" y="2285"/>
                    <a:pt x="9437" y="2104"/>
                  </a:cubicBezTo>
                  <a:cubicBezTo>
                    <a:pt x="9074" y="1923"/>
                    <a:pt x="6594" y="955"/>
                    <a:pt x="5687" y="350"/>
                  </a:cubicBezTo>
                  <a:cubicBezTo>
                    <a:pt x="5303" y="94"/>
                    <a:pt x="5028" y="1"/>
                    <a:pt x="4806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8"/>
            <p:cNvSpPr/>
            <p:nvPr/>
          </p:nvSpPr>
          <p:spPr>
            <a:xfrm>
              <a:off x="1112175" y="2675750"/>
              <a:ext cx="263150" cy="322350"/>
            </a:xfrm>
            <a:custGeom>
              <a:avLst/>
              <a:gdLst/>
              <a:ahLst/>
              <a:cxnLst/>
              <a:rect l="l" t="t" r="r" b="b"/>
              <a:pathLst>
                <a:path w="10526" h="12894" extrusionOk="0">
                  <a:moveTo>
                    <a:pt x="4760" y="0"/>
                  </a:moveTo>
                  <a:cubicBezTo>
                    <a:pt x="4481" y="0"/>
                    <a:pt x="4285" y="148"/>
                    <a:pt x="4053" y="314"/>
                  </a:cubicBezTo>
                  <a:cubicBezTo>
                    <a:pt x="3630" y="677"/>
                    <a:pt x="1452" y="2128"/>
                    <a:pt x="606" y="2733"/>
                  </a:cubicBezTo>
                  <a:cubicBezTo>
                    <a:pt x="61" y="3157"/>
                    <a:pt x="1" y="3641"/>
                    <a:pt x="61" y="4548"/>
                  </a:cubicBezTo>
                  <a:cubicBezTo>
                    <a:pt x="61" y="4548"/>
                    <a:pt x="485" y="8359"/>
                    <a:pt x="545" y="9811"/>
                  </a:cubicBezTo>
                  <a:cubicBezTo>
                    <a:pt x="606" y="10778"/>
                    <a:pt x="1150" y="10778"/>
                    <a:pt x="1573" y="11081"/>
                  </a:cubicBezTo>
                  <a:cubicBezTo>
                    <a:pt x="2057" y="11383"/>
                    <a:pt x="3932" y="12230"/>
                    <a:pt x="4961" y="12714"/>
                  </a:cubicBezTo>
                  <a:cubicBezTo>
                    <a:pt x="5193" y="12841"/>
                    <a:pt x="5403" y="12894"/>
                    <a:pt x="5598" y="12894"/>
                  </a:cubicBezTo>
                  <a:cubicBezTo>
                    <a:pt x="5964" y="12894"/>
                    <a:pt x="6279" y="12708"/>
                    <a:pt x="6594" y="12472"/>
                  </a:cubicBezTo>
                  <a:lnTo>
                    <a:pt x="9860" y="10294"/>
                  </a:lnTo>
                  <a:cubicBezTo>
                    <a:pt x="10526" y="9871"/>
                    <a:pt x="10465" y="9629"/>
                    <a:pt x="10344" y="8964"/>
                  </a:cubicBezTo>
                  <a:cubicBezTo>
                    <a:pt x="10284" y="8298"/>
                    <a:pt x="9921" y="3459"/>
                    <a:pt x="9800" y="2915"/>
                  </a:cubicBezTo>
                  <a:cubicBezTo>
                    <a:pt x="9739" y="2370"/>
                    <a:pt x="9739" y="2310"/>
                    <a:pt x="9437" y="2068"/>
                  </a:cubicBezTo>
                  <a:cubicBezTo>
                    <a:pt x="9074" y="1887"/>
                    <a:pt x="6594" y="979"/>
                    <a:pt x="5687" y="374"/>
                  </a:cubicBezTo>
                  <a:cubicBezTo>
                    <a:pt x="5276" y="101"/>
                    <a:pt x="4990" y="0"/>
                    <a:pt x="4760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8"/>
            <p:cNvSpPr/>
            <p:nvPr/>
          </p:nvSpPr>
          <p:spPr>
            <a:xfrm>
              <a:off x="1113700" y="2676375"/>
              <a:ext cx="261625" cy="320700"/>
            </a:xfrm>
            <a:custGeom>
              <a:avLst/>
              <a:gdLst/>
              <a:ahLst/>
              <a:cxnLst/>
              <a:rect l="l" t="t" r="r" b="b"/>
              <a:pathLst>
                <a:path w="10465" h="12828" extrusionOk="0">
                  <a:moveTo>
                    <a:pt x="4745" y="0"/>
                  </a:moveTo>
                  <a:cubicBezTo>
                    <a:pt x="4441" y="0"/>
                    <a:pt x="4237" y="175"/>
                    <a:pt x="3992" y="349"/>
                  </a:cubicBezTo>
                  <a:cubicBezTo>
                    <a:pt x="3569" y="652"/>
                    <a:pt x="1391" y="2164"/>
                    <a:pt x="545" y="2769"/>
                  </a:cubicBezTo>
                  <a:cubicBezTo>
                    <a:pt x="0" y="3132"/>
                    <a:pt x="0" y="3616"/>
                    <a:pt x="61" y="4523"/>
                  </a:cubicBezTo>
                  <a:cubicBezTo>
                    <a:pt x="61" y="4523"/>
                    <a:pt x="424" y="8334"/>
                    <a:pt x="545" y="9786"/>
                  </a:cubicBezTo>
                  <a:cubicBezTo>
                    <a:pt x="605" y="10693"/>
                    <a:pt x="1089" y="10753"/>
                    <a:pt x="1573" y="11056"/>
                  </a:cubicBezTo>
                  <a:cubicBezTo>
                    <a:pt x="1996" y="11358"/>
                    <a:pt x="3871" y="12145"/>
                    <a:pt x="4900" y="12689"/>
                  </a:cubicBezTo>
                  <a:cubicBezTo>
                    <a:pt x="5116" y="12787"/>
                    <a:pt x="5313" y="12828"/>
                    <a:pt x="5497" y="12828"/>
                  </a:cubicBezTo>
                  <a:cubicBezTo>
                    <a:pt x="5879" y="12828"/>
                    <a:pt x="6206" y="12651"/>
                    <a:pt x="6533" y="12447"/>
                  </a:cubicBezTo>
                  <a:lnTo>
                    <a:pt x="9799" y="10269"/>
                  </a:lnTo>
                  <a:cubicBezTo>
                    <a:pt x="10465" y="9786"/>
                    <a:pt x="10404" y="9604"/>
                    <a:pt x="10283" y="8939"/>
                  </a:cubicBezTo>
                  <a:cubicBezTo>
                    <a:pt x="10162" y="8213"/>
                    <a:pt x="9860" y="3434"/>
                    <a:pt x="9739" y="2890"/>
                  </a:cubicBezTo>
                  <a:cubicBezTo>
                    <a:pt x="9618" y="2345"/>
                    <a:pt x="9678" y="2285"/>
                    <a:pt x="9315" y="2103"/>
                  </a:cubicBezTo>
                  <a:cubicBezTo>
                    <a:pt x="9013" y="1922"/>
                    <a:pt x="6533" y="954"/>
                    <a:pt x="5626" y="349"/>
                  </a:cubicBezTo>
                  <a:cubicBezTo>
                    <a:pt x="5242" y="94"/>
                    <a:pt x="4967" y="0"/>
                    <a:pt x="4745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28"/>
            <p:cNvSpPr/>
            <p:nvPr/>
          </p:nvSpPr>
          <p:spPr>
            <a:xfrm>
              <a:off x="1113700" y="2677250"/>
              <a:ext cx="260125" cy="319350"/>
            </a:xfrm>
            <a:custGeom>
              <a:avLst/>
              <a:gdLst/>
              <a:ahLst/>
              <a:cxnLst/>
              <a:rect l="l" t="t" r="r" b="b"/>
              <a:pathLst>
                <a:path w="10405" h="12774" extrusionOk="0">
                  <a:moveTo>
                    <a:pt x="4699" y="1"/>
                  </a:moveTo>
                  <a:cubicBezTo>
                    <a:pt x="4420" y="1"/>
                    <a:pt x="4224" y="149"/>
                    <a:pt x="3992" y="314"/>
                  </a:cubicBezTo>
                  <a:cubicBezTo>
                    <a:pt x="3569" y="677"/>
                    <a:pt x="1391" y="2129"/>
                    <a:pt x="545" y="2734"/>
                  </a:cubicBezTo>
                  <a:cubicBezTo>
                    <a:pt x="0" y="3097"/>
                    <a:pt x="0" y="3581"/>
                    <a:pt x="61" y="4488"/>
                  </a:cubicBezTo>
                  <a:cubicBezTo>
                    <a:pt x="61" y="4488"/>
                    <a:pt x="424" y="8299"/>
                    <a:pt x="545" y="9690"/>
                  </a:cubicBezTo>
                  <a:cubicBezTo>
                    <a:pt x="605" y="10658"/>
                    <a:pt x="1089" y="10658"/>
                    <a:pt x="1573" y="10960"/>
                  </a:cubicBezTo>
                  <a:cubicBezTo>
                    <a:pt x="2057" y="11263"/>
                    <a:pt x="3871" y="12110"/>
                    <a:pt x="4900" y="12594"/>
                  </a:cubicBezTo>
                  <a:cubicBezTo>
                    <a:pt x="5132" y="12720"/>
                    <a:pt x="5342" y="12773"/>
                    <a:pt x="5535" y="12773"/>
                  </a:cubicBezTo>
                  <a:cubicBezTo>
                    <a:pt x="5895" y="12773"/>
                    <a:pt x="6197" y="12588"/>
                    <a:pt x="6472" y="12352"/>
                  </a:cubicBezTo>
                  <a:lnTo>
                    <a:pt x="9799" y="10174"/>
                  </a:lnTo>
                  <a:cubicBezTo>
                    <a:pt x="10404" y="9751"/>
                    <a:pt x="10344" y="9509"/>
                    <a:pt x="10283" y="8843"/>
                  </a:cubicBezTo>
                  <a:cubicBezTo>
                    <a:pt x="10162" y="8178"/>
                    <a:pt x="9799" y="3460"/>
                    <a:pt x="9739" y="2915"/>
                  </a:cubicBezTo>
                  <a:cubicBezTo>
                    <a:pt x="9618" y="2310"/>
                    <a:pt x="9678" y="2250"/>
                    <a:pt x="9315" y="2068"/>
                  </a:cubicBezTo>
                  <a:cubicBezTo>
                    <a:pt x="9013" y="1887"/>
                    <a:pt x="6533" y="980"/>
                    <a:pt x="5626" y="375"/>
                  </a:cubicBezTo>
                  <a:cubicBezTo>
                    <a:pt x="5215" y="101"/>
                    <a:pt x="4929" y="1"/>
                    <a:pt x="4699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28"/>
            <p:cNvSpPr/>
            <p:nvPr/>
          </p:nvSpPr>
          <p:spPr>
            <a:xfrm>
              <a:off x="1113700" y="2677875"/>
              <a:ext cx="260125" cy="317700"/>
            </a:xfrm>
            <a:custGeom>
              <a:avLst/>
              <a:gdLst/>
              <a:ahLst/>
              <a:cxnLst/>
              <a:rect l="l" t="t" r="r" b="b"/>
              <a:pathLst>
                <a:path w="10405" h="12708" extrusionOk="0">
                  <a:moveTo>
                    <a:pt x="4745" y="1"/>
                  </a:moveTo>
                  <a:cubicBezTo>
                    <a:pt x="4441" y="1"/>
                    <a:pt x="4237" y="175"/>
                    <a:pt x="3992" y="350"/>
                  </a:cubicBezTo>
                  <a:cubicBezTo>
                    <a:pt x="3569" y="652"/>
                    <a:pt x="1391" y="2164"/>
                    <a:pt x="605" y="2709"/>
                  </a:cubicBezTo>
                  <a:cubicBezTo>
                    <a:pt x="61" y="3072"/>
                    <a:pt x="0" y="3616"/>
                    <a:pt x="61" y="4463"/>
                  </a:cubicBezTo>
                  <a:cubicBezTo>
                    <a:pt x="61" y="4463"/>
                    <a:pt x="484" y="8213"/>
                    <a:pt x="545" y="9665"/>
                  </a:cubicBezTo>
                  <a:cubicBezTo>
                    <a:pt x="605" y="10633"/>
                    <a:pt x="1089" y="10633"/>
                    <a:pt x="1573" y="10935"/>
                  </a:cubicBezTo>
                  <a:cubicBezTo>
                    <a:pt x="2057" y="11238"/>
                    <a:pt x="3871" y="12024"/>
                    <a:pt x="4900" y="12569"/>
                  </a:cubicBezTo>
                  <a:cubicBezTo>
                    <a:pt x="5116" y="12667"/>
                    <a:pt x="5313" y="12707"/>
                    <a:pt x="5494" y="12707"/>
                  </a:cubicBezTo>
                  <a:cubicBezTo>
                    <a:pt x="5873" y="12707"/>
                    <a:pt x="6186" y="12531"/>
                    <a:pt x="6472" y="12327"/>
                  </a:cubicBezTo>
                  <a:lnTo>
                    <a:pt x="9739" y="10149"/>
                  </a:lnTo>
                  <a:cubicBezTo>
                    <a:pt x="10404" y="9726"/>
                    <a:pt x="10344" y="9484"/>
                    <a:pt x="10223" y="8818"/>
                  </a:cubicBezTo>
                  <a:cubicBezTo>
                    <a:pt x="10102" y="8153"/>
                    <a:pt x="9799" y="3435"/>
                    <a:pt x="9678" y="2890"/>
                  </a:cubicBezTo>
                  <a:cubicBezTo>
                    <a:pt x="9618" y="2346"/>
                    <a:pt x="9618" y="2285"/>
                    <a:pt x="9315" y="2043"/>
                  </a:cubicBezTo>
                  <a:cubicBezTo>
                    <a:pt x="8952" y="1862"/>
                    <a:pt x="6533" y="955"/>
                    <a:pt x="5626" y="350"/>
                  </a:cubicBezTo>
                  <a:cubicBezTo>
                    <a:pt x="5242" y="94"/>
                    <a:pt x="4967" y="1"/>
                    <a:pt x="4745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8"/>
            <p:cNvSpPr/>
            <p:nvPr/>
          </p:nvSpPr>
          <p:spPr>
            <a:xfrm>
              <a:off x="1115200" y="2678775"/>
              <a:ext cx="258625" cy="316300"/>
            </a:xfrm>
            <a:custGeom>
              <a:avLst/>
              <a:gdLst/>
              <a:ahLst/>
              <a:cxnLst/>
              <a:rect l="l" t="t" r="r" b="b"/>
              <a:pathLst>
                <a:path w="10345" h="12652" extrusionOk="0">
                  <a:moveTo>
                    <a:pt x="4639" y="0"/>
                  </a:moveTo>
                  <a:cubicBezTo>
                    <a:pt x="4360" y="0"/>
                    <a:pt x="4164" y="148"/>
                    <a:pt x="3932" y="314"/>
                  </a:cubicBezTo>
                  <a:cubicBezTo>
                    <a:pt x="3509" y="616"/>
                    <a:pt x="1392" y="2128"/>
                    <a:pt x="545" y="2733"/>
                  </a:cubicBezTo>
                  <a:cubicBezTo>
                    <a:pt x="1" y="3096"/>
                    <a:pt x="1" y="3580"/>
                    <a:pt x="61" y="4427"/>
                  </a:cubicBezTo>
                  <a:cubicBezTo>
                    <a:pt x="61" y="4427"/>
                    <a:pt x="424" y="8177"/>
                    <a:pt x="485" y="9629"/>
                  </a:cubicBezTo>
                  <a:cubicBezTo>
                    <a:pt x="545" y="10536"/>
                    <a:pt x="1089" y="10597"/>
                    <a:pt x="1513" y="10899"/>
                  </a:cubicBezTo>
                  <a:cubicBezTo>
                    <a:pt x="1997" y="11202"/>
                    <a:pt x="3811" y="11988"/>
                    <a:pt x="4840" y="12472"/>
                  </a:cubicBezTo>
                  <a:cubicBezTo>
                    <a:pt x="5072" y="12599"/>
                    <a:pt x="5282" y="12652"/>
                    <a:pt x="5475" y="12652"/>
                  </a:cubicBezTo>
                  <a:cubicBezTo>
                    <a:pt x="5835" y="12652"/>
                    <a:pt x="6137" y="12466"/>
                    <a:pt x="6412" y="12230"/>
                  </a:cubicBezTo>
                  <a:lnTo>
                    <a:pt x="9679" y="10113"/>
                  </a:lnTo>
                  <a:cubicBezTo>
                    <a:pt x="10344" y="9629"/>
                    <a:pt x="10223" y="9448"/>
                    <a:pt x="10163" y="8782"/>
                  </a:cubicBezTo>
                  <a:cubicBezTo>
                    <a:pt x="10042" y="8117"/>
                    <a:pt x="9739" y="3399"/>
                    <a:pt x="9618" y="2854"/>
                  </a:cubicBezTo>
                  <a:cubicBezTo>
                    <a:pt x="9558" y="2310"/>
                    <a:pt x="9558" y="2249"/>
                    <a:pt x="9255" y="2068"/>
                  </a:cubicBezTo>
                  <a:cubicBezTo>
                    <a:pt x="8892" y="1886"/>
                    <a:pt x="6412" y="979"/>
                    <a:pt x="5566" y="374"/>
                  </a:cubicBezTo>
                  <a:cubicBezTo>
                    <a:pt x="5155" y="101"/>
                    <a:pt x="4869" y="0"/>
                    <a:pt x="4639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8"/>
            <p:cNvSpPr/>
            <p:nvPr/>
          </p:nvSpPr>
          <p:spPr>
            <a:xfrm>
              <a:off x="1115200" y="2680025"/>
              <a:ext cx="257100" cy="314025"/>
            </a:xfrm>
            <a:custGeom>
              <a:avLst/>
              <a:gdLst/>
              <a:ahLst/>
              <a:cxnLst/>
              <a:rect l="l" t="t" r="r" b="b"/>
              <a:pathLst>
                <a:path w="10284" h="12561" extrusionOk="0">
                  <a:moveTo>
                    <a:pt x="4669" y="0"/>
                  </a:moveTo>
                  <a:cubicBezTo>
                    <a:pt x="4374" y="0"/>
                    <a:pt x="4173" y="153"/>
                    <a:pt x="3932" y="324"/>
                  </a:cubicBezTo>
                  <a:cubicBezTo>
                    <a:pt x="3509" y="627"/>
                    <a:pt x="1392" y="2078"/>
                    <a:pt x="545" y="2683"/>
                  </a:cubicBezTo>
                  <a:cubicBezTo>
                    <a:pt x="1" y="3046"/>
                    <a:pt x="1" y="3530"/>
                    <a:pt x="61" y="4437"/>
                  </a:cubicBezTo>
                  <a:cubicBezTo>
                    <a:pt x="61" y="4437"/>
                    <a:pt x="424" y="8127"/>
                    <a:pt x="545" y="9579"/>
                  </a:cubicBezTo>
                  <a:cubicBezTo>
                    <a:pt x="606" y="10486"/>
                    <a:pt x="1089" y="10486"/>
                    <a:pt x="1573" y="10789"/>
                  </a:cubicBezTo>
                  <a:cubicBezTo>
                    <a:pt x="1997" y="11091"/>
                    <a:pt x="3811" y="11938"/>
                    <a:pt x="4840" y="12422"/>
                  </a:cubicBezTo>
                  <a:cubicBezTo>
                    <a:pt x="5056" y="12520"/>
                    <a:pt x="5253" y="12561"/>
                    <a:pt x="5434" y="12561"/>
                  </a:cubicBezTo>
                  <a:cubicBezTo>
                    <a:pt x="5813" y="12561"/>
                    <a:pt x="6126" y="12384"/>
                    <a:pt x="6412" y="12180"/>
                  </a:cubicBezTo>
                  <a:lnTo>
                    <a:pt x="9679" y="10002"/>
                  </a:lnTo>
                  <a:cubicBezTo>
                    <a:pt x="10284" y="9579"/>
                    <a:pt x="10223" y="9398"/>
                    <a:pt x="10102" y="8732"/>
                  </a:cubicBezTo>
                  <a:cubicBezTo>
                    <a:pt x="10042" y="8067"/>
                    <a:pt x="9679" y="3409"/>
                    <a:pt x="9618" y="2804"/>
                  </a:cubicBezTo>
                  <a:cubicBezTo>
                    <a:pt x="9497" y="2260"/>
                    <a:pt x="9558" y="2199"/>
                    <a:pt x="9195" y="2018"/>
                  </a:cubicBezTo>
                  <a:cubicBezTo>
                    <a:pt x="8892" y="1836"/>
                    <a:pt x="6412" y="929"/>
                    <a:pt x="5566" y="324"/>
                  </a:cubicBezTo>
                  <a:cubicBezTo>
                    <a:pt x="5173" y="89"/>
                    <a:pt x="4894" y="0"/>
                    <a:pt x="4669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8"/>
            <p:cNvSpPr/>
            <p:nvPr/>
          </p:nvSpPr>
          <p:spPr>
            <a:xfrm>
              <a:off x="1115200" y="2680275"/>
              <a:ext cx="257100" cy="313350"/>
            </a:xfrm>
            <a:custGeom>
              <a:avLst/>
              <a:gdLst/>
              <a:ahLst/>
              <a:cxnLst/>
              <a:rect l="l" t="t" r="r" b="b"/>
              <a:pathLst>
                <a:path w="10284" h="12534" extrusionOk="0">
                  <a:moveTo>
                    <a:pt x="4639" y="1"/>
                  </a:moveTo>
                  <a:cubicBezTo>
                    <a:pt x="4360" y="1"/>
                    <a:pt x="4164" y="149"/>
                    <a:pt x="3932" y="314"/>
                  </a:cubicBezTo>
                  <a:cubicBezTo>
                    <a:pt x="3509" y="617"/>
                    <a:pt x="1392" y="2129"/>
                    <a:pt x="545" y="2673"/>
                  </a:cubicBezTo>
                  <a:cubicBezTo>
                    <a:pt x="61" y="3036"/>
                    <a:pt x="1" y="3581"/>
                    <a:pt x="61" y="4427"/>
                  </a:cubicBezTo>
                  <a:cubicBezTo>
                    <a:pt x="61" y="4427"/>
                    <a:pt x="485" y="8117"/>
                    <a:pt x="545" y="9509"/>
                  </a:cubicBezTo>
                  <a:cubicBezTo>
                    <a:pt x="606" y="10476"/>
                    <a:pt x="1089" y="10476"/>
                    <a:pt x="1573" y="10779"/>
                  </a:cubicBezTo>
                  <a:cubicBezTo>
                    <a:pt x="1997" y="11081"/>
                    <a:pt x="3872" y="11868"/>
                    <a:pt x="4840" y="12352"/>
                  </a:cubicBezTo>
                  <a:cubicBezTo>
                    <a:pt x="5078" y="12481"/>
                    <a:pt x="5292" y="12534"/>
                    <a:pt x="5489" y="12534"/>
                  </a:cubicBezTo>
                  <a:cubicBezTo>
                    <a:pt x="5843" y="12534"/>
                    <a:pt x="6140" y="12364"/>
                    <a:pt x="6412" y="12170"/>
                  </a:cubicBezTo>
                  <a:lnTo>
                    <a:pt x="9618" y="9992"/>
                  </a:lnTo>
                  <a:cubicBezTo>
                    <a:pt x="10284" y="9569"/>
                    <a:pt x="10223" y="9327"/>
                    <a:pt x="10102" y="8662"/>
                  </a:cubicBezTo>
                  <a:cubicBezTo>
                    <a:pt x="9981" y="8057"/>
                    <a:pt x="9679" y="3399"/>
                    <a:pt x="9558" y="2855"/>
                  </a:cubicBezTo>
                  <a:cubicBezTo>
                    <a:pt x="9497" y="2310"/>
                    <a:pt x="9497" y="2250"/>
                    <a:pt x="9195" y="2068"/>
                  </a:cubicBezTo>
                  <a:cubicBezTo>
                    <a:pt x="8892" y="1887"/>
                    <a:pt x="6412" y="919"/>
                    <a:pt x="5566" y="375"/>
                  </a:cubicBezTo>
                  <a:cubicBezTo>
                    <a:pt x="5155" y="101"/>
                    <a:pt x="4869" y="1"/>
                    <a:pt x="4639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8"/>
            <p:cNvSpPr/>
            <p:nvPr/>
          </p:nvSpPr>
          <p:spPr>
            <a:xfrm>
              <a:off x="1116725" y="2681525"/>
              <a:ext cx="255575" cy="311025"/>
            </a:xfrm>
            <a:custGeom>
              <a:avLst/>
              <a:gdLst/>
              <a:ahLst/>
              <a:cxnLst/>
              <a:rect l="l" t="t" r="r" b="b"/>
              <a:pathLst>
                <a:path w="10223" h="12441" extrusionOk="0">
                  <a:moveTo>
                    <a:pt x="4608" y="1"/>
                  </a:moveTo>
                  <a:cubicBezTo>
                    <a:pt x="4313" y="1"/>
                    <a:pt x="4112" y="153"/>
                    <a:pt x="3871" y="325"/>
                  </a:cubicBezTo>
                  <a:cubicBezTo>
                    <a:pt x="3448" y="627"/>
                    <a:pt x="1331" y="2079"/>
                    <a:pt x="545" y="2684"/>
                  </a:cubicBezTo>
                  <a:cubicBezTo>
                    <a:pt x="0" y="3047"/>
                    <a:pt x="0" y="3531"/>
                    <a:pt x="61" y="4377"/>
                  </a:cubicBezTo>
                  <a:cubicBezTo>
                    <a:pt x="61" y="4377"/>
                    <a:pt x="424" y="8067"/>
                    <a:pt x="484" y="9459"/>
                  </a:cubicBezTo>
                  <a:cubicBezTo>
                    <a:pt x="545" y="10366"/>
                    <a:pt x="1089" y="10426"/>
                    <a:pt x="1512" y="10668"/>
                  </a:cubicBezTo>
                  <a:cubicBezTo>
                    <a:pt x="1996" y="10971"/>
                    <a:pt x="3811" y="11818"/>
                    <a:pt x="4779" y="12302"/>
                  </a:cubicBezTo>
                  <a:cubicBezTo>
                    <a:pt x="4995" y="12400"/>
                    <a:pt x="5192" y="12441"/>
                    <a:pt x="5373" y="12441"/>
                  </a:cubicBezTo>
                  <a:cubicBezTo>
                    <a:pt x="5752" y="12441"/>
                    <a:pt x="6065" y="12264"/>
                    <a:pt x="6351" y="12060"/>
                  </a:cubicBezTo>
                  <a:lnTo>
                    <a:pt x="9557" y="9942"/>
                  </a:lnTo>
                  <a:cubicBezTo>
                    <a:pt x="10223" y="9519"/>
                    <a:pt x="10102" y="9277"/>
                    <a:pt x="10041" y="8612"/>
                  </a:cubicBezTo>
                  <a:cubicBezTo>
                    <a:pt x="9920" y="7946"/>
                    <a:pt x="9618" y="3349"/>
                    <a:pt x="9497" y="2805"/>
                  </a:cubicBezTo>
                  <a:cubicBezTo>
                    <a:pt x="9436" y="2260"/>
                    <a:pt x="9436" y="2200"/>
                    <a:pt x="9134" y="2018"/>
                  </a:cubicBezTo>
                  <a:cubicBezTo>
                    <a:pt x="8771" y="1837"/>
                    <a:pt x="6351" y="930"/>
                    <a:pt x="5505" y="325"/>
                  </a:cubicBezTo>
                  <a:cubicBezTo>
                    <a:pt x="5112" y="89"/>
                    <a:pt x="4833" y="1"/>
                    <a:pt x="4608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8"/>
            <p:cNvSpPr/>
            <p:nvPr/>
          </p:nvSpPr>
          <p:spPr>
            <a:xfrm>
              <a:off x="1116725" y="2681800"/>
              <a:ext cx="254075" cy="309900"/>
            </a:xfrm>
            <a:custGeom>
              <a:avLst/>
              <a:gdLst/>
              <a:ahLst/>
              <a:cxnLst/>
              <a:rect l="l" t="t" r="r" b="b"/>
              <a:pathLst>
                <a:path w="10163" h="12396" extrusionOk="0">
                  <a:moveTo>
                    <a:pt x="4578" y="0"/>
                  </a:moveTo>
                  <a:cubicBezTo>
                    <a:pt x="4299" y="0"/>
                    <a:pt x="4103" y="148"/>
                    <a:pt x="3871" y="314"/>
                  </a:cubicBezTo>
                  <a:cubicBezTo>
                    <a:pt x="3448" y="616"/>
                    <a:pt x="1391" y="2068"/>
                    <a:pt x="545" y="2673"/>
                  </a:cubicBezTo>
                  <a:cubicBezTo>
                    <a:pt x="61" y="3036"/>
                    <a:pt x="0" y="3520"/>
                    <a:pt x="61" y="4366"/>
                  </a:cubicBezTo>
                  <a:cubicBezTo>
                    <a:pt x="61" y="4366"/>
                    <a:pt x="424" y="7996"/>
                    <a:pt x="545" y="9448"/>
                  </a:cubicBezTo>
                  <a:cubicBezTo>
                    <a:pt x="605" y="10355"/>
                    <a:pt x="1089" y="10355"/>
                    <a:pt x="1512" y="10657"/>
                  </a:cubicBezTo>
                  <a:cubicBezTo>
                    <a:pt x="1996" y="10960"/>
                    <a:pt x="3811" y="11746"/>
                    <a:pt x="4779" y="12230"/>
                  </a:cubicBezTo>
                  <a:cubicBezTo>
                    <a:pt x="4996" y="12348"/>
                    <a:pt x="5193" y="12396"/>
                    <a:pt x="5375" y="12396"/>
                  </a:cubicBezTo>
                  <a:cubicBezTo>
                    <a:pt x="5753" y="12396"/>
                    <a:pt x="6066" y="12192"/>
                    <a:pt x="6351" y="11988"/>
                  </a:cubicBezTo>
                  <a:lnTo>
                    <a:pt x="9557" y="9871"/>
                  </a:lnTo>
                  <a:cubicBezTo>
                    <a:pt x="10162" y="9448"/>
                    <a:pt x="10102" y="9266"/>
                    <a:pt x="9981" y="8601"/>
                  </a:cubicBezTo>
                  <a:cubicBezTo>
                    <a:pt x="9920" y="7935"/>
                    <a:pt x="9557" y="3338"/>
                    <a:pt x="9497" y="2794"/>
                  </a:cubicBezTo>
                  <a:cubicBezTo>
                    <a:pt x="9376" y="2249"/>
                    <a:pt x="9436" y="2189"/>
                    <a:pt x="9073" y="2007"/>
                  </a:cubicBezTo>
                  <a:cubicBezTo>
                    <a:pt x="8771" y="1826"/>
                    <a:pt x="6351" y="919"/>
                    <a:pt x="5505" y="374"/>
                  </a:cubicBezTo>
                  <a:cubicBezTo>
                    <a:pt x="5094" y="101"/>
                    <a:pt x="4808" y="0"/>
                    <a:pt x="4578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8"/>
            <p:cNvSpPr/>
            <p:nvPr/>
          </p:nvSpPr>
          <p:spPr>
            <a:xfrm>
              <a:off x="1118225" y="2683050"/>
              <a:ext cx="252575" cy="308000"/>
            </a:xfrm>
            <a:custGeom>
              <a:avLst/>
              <a:gdLst/>
              <a:ahLst/>
              <a:cxnLst/>
              <a:rect l="l" t="t" r="r" b="b"/>
              <a:pathLst>
                <a:path w="10103" h="12320" extrusionOk="0">
                  <a:moveTo>
                    <a:pt x="4548" y="0"/>
                  </a:moveTo>
                  <a:cubicBezTo>
                    <a:pt x="4253" y="0"/>
                    <a:pt x="4052" y="153"/>
                    <a:pt x="3811" y="324"/>
                  </a:cubicBezTo>
                  <a:cubicBezTo>
                    <a:pt x="3448" y="627"/>
                    <a:pt x="1331" y="2078"/>
                    <a:pt x="485" y="2623"/>
                  </a:cubicBezTo>
                  <a:cubicBezTo>
                    <a:pt x="1" y="2986"/>
                    <a:pt x="1" y="3470"/>
                    <a:pt x="1" y="4316"/>
                  </a:cubicBezTo>
                  <a:cubicBezTo>
                    <a:pt x="1" y="4316"/>
                    <a:pt x="424" y="7946"/>
                    <a:pt x="485" y="9337"/>
                  </a:cubicBezTo>
                  <a:cubicBezTo>
                    <a:pt x="545" y="10244"/>
                    <a:pt x="1029" y="10305"/>
                    <a:pt x="1513" y="10607"/>
                  </a:cubicBezTo>
                  <a:cubicBezTo>
                    <a:pt x="1936" y="10849"/>
                    <a:pt x="3751" y="11696"/>
                    <a:pt x="4719" y="12180"/>
                  </a:cubicBezTo>
                  <a:cubicBezTo>
                    <a:pt x="4935" y="12278"/>
                    <a:pt x="5132" y="12319"/>
                    <a:pt x="5313" y="12319"/>
                  </a:cubicBezTo>
                  <a:cubicBezTo>
                    <a:pt x="5692" y="12319"/>
                    <a:pt x="6005" y="12142"/>
                    <a:pt x="6291" y="11938"/>
                  </a:cubicBezTo>
                  <a:lnTo>
                    <a:pt x="9437" y="9821"/>
                  </a:lnTo>
                  <a:cubicBezTo>
                    <a:pt x="10102" y="9398"/>
                    <a:pt x="10042" y="9156"/>
                    <a:pt x="9921" y="8551"/>
                  </a:cubicBezTo>
                  <a:cubicBezTo>
                    <a:pt x="9800" y="7885"/>
                    <a:pt x="9497" y="3349"/>
                    <a:pt x="9376" y="2804"/>
                  </a:cubicBezTo>
                  <a:cubicBezTo>
                    <a:pt x="9316" y="2260"/>
                    <a:pt x="9316" y="2199"/>
                    <a:pt x="9013" y="2018"/>
                  </a:cubicBezTo>
                  <a:cubicBezTo>
                    <a:pt x="8711" y="1836"/>
                    <a:pt x="6291" y="929"/>
                    <a:pt x="5445" y="324"/>
                  </a:cubicBezTo>
                  <a:cubicBezTo>
                    <a:pt x="5052" y="89"/>
                    <a:pt x="4773" y="0"/>
                    <a:pt x="4548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28"/>
            <p:cNvSpPr/>
            <p:nvPr/>
          </p:nvSpPr>
          <p:spPr>
            <a:xfrm>
              <a:off x="1118225" y="2683300"/>
              <a:ext cx="251050" cy="306275"/>
            </a:xfrm>
            <a:custGeom>
              <a:avLst/>
              <a:gdLst/>
              <a:ahLst/>
              <a:cxnLst/>
              <a:rect l="l" t="t" r="r" b="b"/>
              <a:pathLst>
                <a:path w="10042" h="12251" extrusionOk="0">
                  <a:moveTo>
                    <a:pt x="4518" y="1"/>
                  </a:moveTo>
                  <a:cubicBezTo>
                    <a:pt x="4239" y="1"/>
                    <a:pt x="4043" y="148"/>
                    <a:pt x="3811" y="314"/>
                  </a:cubicBezTo>
                  <a:cubicBezTo>
                    <a:pt x="3448" y="617"/>
                    <a:pt x="1331" y="2068"/>
                    <a:pt x="545" y="2673"/>
                  </a:cubicBezTo>
                  <a:cubicBezTo>
                    <a:pt x="1" y="3036"/>
                    <a:pt x="1" y="3520"/>
                    <a:pt x="61" y="4367"/>
                  </a:cubicBezTo>
                  <a:cubicBezTo>
                    <a:pt x="61" y="4367"/>
                    <a:pt x="424" y="7936"/>
                    <a:pt x="485" y="9327"/>
                  </a:cubicBezTo>
                  <a:cubicBezTo>
                    <a:pt x="545" y="10234"/>
                    <a:pt x="1029" y="10234"/>
                    <a:pt x="1513" y="10537"/>
                  </a:cubicBezTo>
                  <a:cubicBezTo>
                    <a:pt x="1936" y="10839"/>
                    <a:pt x="3751" y="11626"/>
                    <a:pt x="4719" y="12110"/>
                  </a:cubicBezTo>
                  <a:cubicBezTo>
                    <a:pt x="4941" y="12210"/>
                    <a:pt x="5142" y="12251"/>
                    <a:pt x="5328" y="12251"/>
                  </a:cubicBezTo>
                  <a:cubicBezTo>
                    <a:pt x="5700" y="12251"/>
                    <a:pt x="6009" y="12089"/>
                    <a:pt x="6291" y="11928"/>
                  </a:cubicBezTo>
                  <a:lnTo>
                    <a:pt x="9437" y="9811"/>
                  </a:lnTo>
                  <a:cubicBezTo>
                    <a:pt x="10042" y="9388"/>
                    <a:pt x="9981" y="9146"/>
                    <a:pt x="9921" y="8480"/>
                  </a:cubicBezTo>
                  <a:cubicBezTo>
                    <a:pt x="9800" y="7875"/>
                    <a:pt x="9497" y="3339"/>
                    <a:pt x="9376" y="2794"/>
                  </a:cubicBezTo>
                  <a:cubicBezTo>
                    <a:pt x="9316" y="2250"/>
                    <a:pt x="9316" y="2189"/>
                    <a:pt x="9013" y="2008"/>
                  </a:cubicBezTo>
                  <a:cubicBezTo>
                    <a:pt x="8651" y="1826"/>
                    <a:pt x="6291" y="919"/>
                    <a:pt x="5445" y="375"/>
                  </a:cubicBezTo>
                  <a:cubicBezTo>
                    <a:pt x="5034" y="101"/>
                    <a:pt x="4748" y="1"/>
                    <a:pt x="4518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28"/>
            <p:cNvSpPr/>
            <p:nvPr/>
          </p:nvSpPr>
          <p:spPr>
            <a:xfrm>
              <a:off x="1118225" y="2684550"/>
              <a:ext cx="251050" cy="304975"/>
            </a:xfrm>
            <a:custGeom>
              <a:avLst/>
              <a:gdLst/>
              <a:ahLst/>
              <a:cxnLst/>
              <a:rect l="l" t="t" r="r" b="b"/>
              <a:pathLst>
                <a:path w="10042" h="12199" extrusionOk="0">
                  <a:moveTo>
                    <a:pt x="4578" y="1"/>
                  </a:moveTo>
                  <a:cubicBezTo>
                    <a:pt x="4284" y="1"/>
                    <a:pt x="4078" y="153"/>
                    <a:pt x="3872" y="325"/>
                  </a:cubicBezTo>
                  <a:cubicBezTo>
                    <a:pt x="3448" y="627"/>
                    <a:pt x="1331" y="2018"/>
                    <a:pt x="545" y="2623"/>
                  </a:cubicBezTo>
                  <a:cubicBezTo>
                    <a:pt x="61" y="2986"/>
                    <a:pt x="1" y="3470"/>
                    <a:pt x="61" y="4317"/>
                  </a:cubicBezTo>
                  <a:cubicBezTo>
                    <a:pt x="61" y="4317"/>
                    <a:pt x="424" y="7886"/>
                    <a:pt x="545" y="9277"/>
                  </a:cubicBezTo>
                  <a:cubicBezTo>
                    <a:pt x="605" y="10184"/>
                    <a:pt x="1089" y="10184"/>
                    <a:pt x="1513" y="10487"/>
                  </a:cubicBezTo>
                  <a:cubicBezTo>
                    <a:pt x="1997" y="10789"/>
                    <a:pt x="3751" y="11576"/>
                    <a:pt x="4719" y="12060"/>
                  </a:cubicBezTo>
                  <a:cubicBezTo>
                    <a:pt x="4935" y="12158"/>
                    <a:pt x="5132" y="12199"/>
                    <a:pt x="5313" y="12199"/>
                  </a:cubicBezTo>
                  <a:cubicBezTo>
                    <a:pt x="5692" y="12199"/>
                    <a:pt x="6005" y="12022"/>
                    <a:pt x="6291" y="11818"/>
                  </a:cubicBezTo>
                  <a:lnTo>
                    <a:pt x="9437" y="9700"/>
                  </a:lnTo>
                  <a:cubicBezTo>
                    <a:pt x="10042" y="9277"/>
                    <a:pt x="9981" y="9096"/>
                    <a:pt x="9860" y="8430"/>
                  </a:cubicBezTo>
                  <a:cubicBezTo>
                    <a:pt x="9800" y="7825"/>
                    <a:pt x="9437" y="3289"/>
                    <a:pt x="9376" y="2744"/>
                  </a:cubicBezTo>
                  <a:cubicBezTo>
                    <a:pt x="9255" y="2260"/>
                    <a:pt x="9316" y="2139"/>
                    <a:pt x="8953" y="1958"/>
                  </a:cubicBezTo>
                  <a:cubicBezTo>
                    <a:pt x="8651" y="1776"/>
                    <a:pt x="6291" y="930"/>
                    <a:pt x="5445" y="325"/>
                  </a:cubicBezTo>
                  <a:cubicBezTo>
                    <a:pt x="5078" y="89"/>
                    <a:pt x="4803" y="1"/>
                    <a:pt x="4578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28"/>
            <p:cNvSpPr/>
            <p:nvPr/>
          </p:nvSpPr>
          <p:spPr>
            <a:xfrm>
              <a:off x="1119750" y="2684825"/>
              <a:ext cx="249525" cy="303250"/>
            </a:xfrm>
            <a:custGeom>
              <a:avLst/>
              <a:gdLst/>
              <a:ahLst/>
              <a:cxnLst/>
              <a:rect l="l" t="t" r="r" b="b"/>
              <a:pathLst>
                <a:path w="9981" h="12130" extrusionOk="0">
                  <a:moveTo>
                    <a:pt x="4487" y="0"/>
                  </a:moveTo>
                  <a:cubicBezTo>
                    <a:pt x="4209" y="0"/>
                    <a:pt x="4010" y="148"/>
                    <a:pt x="3811" y="314"/>
                  </a:cubicBezTo>
                  <a:cubicBezTo>
                    <a:pt x="3387" y="616"/>
                    <a:pt x="1331" y="2068"/>
                    <a:pt x="484" y="2612"/>
                  </a:cubicBezTo>
                  <a:cubicBezTo>
                    <a:pt x="0" y="2975"/>
                    <a:pt x="0" y="3459"/>
                    <a:pt x="61" y="4306"/>
                  </a:cubicBezTo>
                  <a:cubicBezTo>
                    <a:pt x="61" y="4306"/>
                    <a:pt x="424" y="7875"/>
                    <a:pt x="484" y="9206"/>
                  </a:cubicBezTo>
                  <a:cubicBezTo>
                    <a:pt x="544" y="10113"/>
                    <a:pt x="1028" y="10173"/>
                    <a:pt x="1452" y="10415"/>
                  </a:cubicBezTo>
                  <a:cubicBezTo>
                    <a:pt x="1936" y="10718"/>
                    <a:pt x="3690" y="11504"/>
                    <a:pt x="4658" y="11988"/>
                  </a:cubicBezTo>
                  <a:cubicBezTo>
                    <a:pt x="4880" y="12089"/>
                    <a:pt x="5081" y="12129"/>
                    <a:pt x="5265" y="12129"/>
                  </a:cubicBezTo>
                  <a:cubicBezTo>
                    <a:pt x="5632" y="12129"/>
                    <a:pt x="5928" y="11968"/>
                    <a:pt x="6170" y="11807"/>
                  </a:cubicBezTo>
                  <a:lnTo>
                    <a:pt x="9315" y="9689"/>
                  </a:lnTo>
                  <a:cubicBezTo>
                    <a:pt x="9981" y="9266"/>
                    <a:pt x="9920" y="9024"/>
                    <a:pt x="9799" y="8419"/>
                  </a:cubicBezTo>
                  <a:cubicBezTo>
                    <a:pt x="9678" y="7754"/>
                    <a:pt x="9376" y="3278"/>
                    <a:pt x="9255" y="2794"/>
                  </a:cubicBezTo>
                  <a:cubicBezTo>
                    <a:pt x="9194" y="2249"/>
                    <a:pt x="9194" y="2189"/>
                    <a:pt x="8892" y="2007"/>
                  </a:cubicBezTo>
                  <a:cubicBezTo>
                    <a:pt x="8590" y="1826"/>
                    <a:pt x="6230" y="919"/>
                    <a:pt x="5384" y="374"/>
                  </a:cubicBezTo>
                  <a:cubicBezTo>
                    <a:pt x="5001" y="101"/>
                    <a:pt x="4717" y="0"/>
                    <a:pt x="4487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28"/>
            <p:cNvSpPr/>
            <p:nvPr/>
          </p:nvSpPr>
          <p:spPr>
            <a:xfrm>
              <a:off x="1119750" y="2686075"/>
              <a:ext cx="248025" cy="301950"/>
            </a:xfrm>
            <a:custGeom>
              <a:avLst/>
              <a:gdLst/>
              <a:ahLst/>
              <a:cxnLst/>
              <a:rect l="l" t="t" r="r" b="b"/>
              <a:pathLst>
                <a:path w="9921" h="12078" extrusionOk="0">
                  <a:moveTo>
                    <a:pt x="4537" y="0"/>
                  </a:moveTo>
                  <a:cubicBezTo>
                    <a:pt x="4253" y="0"/>
                    <a:pt x="4051" y="153"/>
                    <a:pt x="3811" y="324"/>
                  </a:cubicBezTo>
                  <a:cubicBezTo>
                    <a:pt x="3387" y="627"/>
                    <a:pt x="1331" y="2018"/>
                    <a:pt x="544" y="2623"/>
                  </a:cubicBezTo>
                  <a:cubicBezTo>
                    <a:pt x="0" y="2925"/>
                    <a:pt x="0" y="3409"/>
                    <a:pt x="61" y="4256"/>
                  </a:cubicBezTo>
                  <a:cubicBezTo>
                    <a:pt x="61" y="4256"/>
                    <a:pt x="424" y="7764"/>
                    <a:pt x="484" y="9156"/>
                  </a:cubicBezTo>
                  <a:cubicBezTo>
                    <a:pt x="544" y="10063"/>
                    <a:pt x="1028" y="10063"/>
                    <a:pt x="1512" y="10365"/>
                  </a:cubicBezTo>
                  <a:cubicBezTo>
                    <a:pt x="1936" y="10668"/>
                    <a:pt x="3690" y="11454"/>
                    <a:pt x="4658" y="11938"/>
                  </a:cubicBezTo>
                  <a:cubicBezTo>
                    <a:pt x="4854" y="12036"/>
                    <a:pt x="5044" y="12077"/>
                    <a:pt x="5224" y="12077"/>
                  </a:cubicBezTo>
                  <a:cubicBezTo>
                    <a:pt x="5597" y="12077"/>
                    <a:pt x="5925" y="11900"/>
                    <a:pt x="6170" y="11696"/>
                  </a:cubicBezTo>
                  <a:lnTo>
                    <a:pt x="9315" y="9639"/>
                  </a:lnTo>
                  <a:cubicBezTo>
                    <a:pt x="9920" y="9216"/>
                    <a:pt x="9860" y="8974"/>
                    <a:pt x="9799" y="8369"/>
                  </a:cubicBezTo>
                  <a:cubicBezTo>
                    <a:pt x="9678" y="7704"/>
                    <a:pt x="9376" y="3288"/>
                    <a:pt x="9255" y="2744"/>
                  </a:cubicBezTo>
                  <a:cubicBezTo>
                    <a:pt x="9194" y="2199"/>
                    <a:pt x="9194" y="2139"/>
                    <a:pt x="8892" y="1957"/>
                  </a:cubicBezTo>
                  <a:cubicBezTo>
                    <a:pt x="8590" y="1776"/>
                    <a:pt x="6230" y="929"/>
                    <a:pt x="5384" y="324"/>
                  </a:cubicBezTo>
                  <a:cubicBezTo>
                    <a:pt x="5017" y="89"/>
                    <a:pt x="4753" y="0"/>
                    <a:pt x="4537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28"/>
            <p:cNvSpPr/>
            <p:nvPr/>
          </p:nvSpPr>
          <p:spPr>
            <a:xfrm>
              <a:off x="1119750" y="2686325"/>
              <a:ext cx="248025" cy="300225"/>
            </a:xfrm>
            <a:custGeom>
              <a:avLst/>
              <a:gdLst/>
              <a:ahLst/>
              <a:cxnLst/>
              <a:rect l="l" t="t" r="r" b="b"/>
              <a:pathLst>
                <a:path w="9921" h="12009" extrusionOk="0">
                  <a:moveTo>
                    <a:pt x="4508" y="1"/>
                  </a:moveTo>
                  <a:cubicBezTo>
                    <a:pt x="4239" y="1"/>
                    <a:pt x="4043" y="148"/>
                    <a:pt x="3811" y="314"/>
                  </a:cubicBezTo>
                  <a:cubicBezTo>
                    <a:pt x="3387" y="617"/>
                    <a:pt x="1331" y="2068"/>
                    <a:pt x="544" y="2613"/>
                  </a:cubicBezTo>
                  <a:cubicBezTo>
                    <a:pt x="61" y="2976"/>
                    <a:pt x="0" y="3460"/>
                    <a:pt x="61" y="4246"/>
                  </a:cubicBezTo>
                  <a:cubicBezTo>
                    <a:pt x="61" y="4246"/>
                    <a:pt x="424" y="7754"/>
                    <a:pt x="544" y="9146"/>
                  </a:cubicBezTo>
                  <a:cubicBezTo>
                    <a:pt x="605" y="10053"/>
                    <a:pt x="1089" y="10053"/>
                    <a:pt x="1512" y="10355"/>
                  </a:cubicBezTo>
                  <a:cubicBezTo>
                    <a:pt x="1936" y="10597"/>
                    <a:pt x="3690" y="11384"/>
                    <a:pt x="4658" y="11868"/>
                  </a:cubicBezTo>
                  <a:cubicBezTo>
                    <a:pt x="4859" y="11968"/>
                    <a:pt x="5048" y="12009"/>
                    <a:pt x="5225" y="12009"/>
                  </a:cubicBezTo>
                  <a:cubicBezTo>
                    <a:pt x="5579" y="12009"/>
                    <a:pt x="5888" y="11847"/>
                    <a:pt x="6170" y="11686"/>
                  </a:cubicBezTo>
                  <a:lnTo>
                    <a:pt x="9315" y="9569"/>
                  </a:lnTo>
                  <a:cubicBezTo>
                    <a:pt x="9920" y="9146"/>
                    <a:pt x="9860" y="8964"/>
                    <a:pt x="9739" y="8299"/>
                  </a:cubicBezTo>
                  <a:cubicBezTo>
                    <a:pt x="9678" y="7694"/>
                    <a:pt x="9315" y="3278"/>
                    <a:pt x="9255" y="2734"/>
                  </a:cubicBezTo>
                  <a:cubicBezTo>
                    <a:pt x="9134" y="2250"/>
                    <a:pt x="9194" y="2189"/>
                    <a:pt x="8892" y="2008"/>
                  </a:cubicBezTo>
                  <a:cubicBezTo>
                    <a:pt x="8529" y="1826"/>
                    <a:pt x="6170" y="919"/>
                    <a:pt x="5384" y="375"/>
                  </a:cubicBezTo>
                  <a:cubicBezTo>
                    <a:pt x="5001" y="101"/>
                    <a:pt x="4729" y="1"/>
                    <a:pt x="4508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28"/>
            <p:cNvSpPr/>
            <p:nvPr/>
          </p:nvSpPr>
          <p:spPr>
            <a:xfrm>
              <a:off x="1121250" y="2687575"/>
              <a:ext cx="246525" cy="298925"/>
            </a:xfrm>
            <a:custGeom>
              <a:avLst/>
              <a:gdLst/>
              <a:ahLst/>
              <a:cxnLst/>
              <a:rect l="l" t="t" r="r" b="b"/>
              <a:pathLst>
                <a:path w="9861" h="11957" extrusionOk="0">
                  <a:moveTo>
                    <a:pt x="4465" y="1"/>
                  </a:moveTo>
                  <a:cubicBezTo>
                    <a:pt x="4193" y="1"/>
                    <a:pt x="3991" y="153"/>
                    <a:pt x="3751" y="325"/>
                  </a:cubicBezTo>
                  <a:cubicBezTo>
                    <a:pt x="3327" y="627"/>
                    <a:pt x="1271" y="2018"/>
                    <a:pt x="484" y="2563"/>
                  </a:cubicBezTo>
                  <a:cubicBezTo>
                    <a:pt x="1" y="2926"/>
                    <a:pt x="1" y="3410"/>
                    <a:pt x="61" y="4256"/>
                  </a:cubicBezTo>
                  <a:cubicBezTo>
                    <a:pt x="61" y="4256"/>
                    <a:pt x="424" y="7704"/>
                    <a:pt x="484" y="9096"/>
                  </a:cubicBezTo>
                  <a:cubicBezTo>
                    <a:pt x="545" y="9942"/>
                    <a:pt x="1029" y="10003"/>
                    <a:pt x="1452" y="10245"/>
                  </a:cubicBezTo>
                  <a:cubicBezTo>
                    <a:pt x="1876" y="10547"/>
                    <a:pt x="3630" y="11334"/>
                    <a:pt x="4598" y="11818"/>
                  </a:cubicBezTo>
                  <a:cubicBezTo>
                    <a:pt x="4794" y="11916"/>
                    <a:pt x="4978" y="11957"/>
                    <a:pt x="5151" y="11957"/>
                  </a:cubicBezTo>
                  <a:cubicBezTo>
                    <a:pt x="5510" y="11957"/>
                    <a:pt x="5824" y="11780"/>
                    <a:pt x="6110" y="11576"/>
                  </a:cubicBezTo>
                  <a:lnTo>
                    <a:pt x="9195" y="9519"/>
                  </a:lnTo>
                  <a:cubicBezTo>
                    <a:pt x="9860" y="9096"/>
                    <a:pt x="9739" y="8914"/>
                    <a:pt x="9679" y="8249"/>
                  </a:cubicBezTo>
                  <a:cubicBezTo>
                    <a:pt x="9558" y="7644"/>
                    <a:pt x="9255" y="3228"/>
                    <a:pt x="9195" y="2744"/>
                  </a:cubicBezTo>
                  <a:cubicBezTo>
                    <a:pt x="9074" y="2200"/>
                    <a:pt x="9074" y="2139"/>
                    <a:pt x="8771" y="1958"/>
                  </a:cubicBezTo>
                  <a:cubicBezTo>
                    <a:pt x="8469" y="1776"/>
                    <a:pt x="6110" y="930"/>
                    <a:pt x="5263" y="325"/>
                  </a:cubicBezTo>
                  <a:cubicBezTo>
                    <a:pt x="4923" y="89"/>
                    <a:pt x="4673" y="1"/>
                    <a:pt x="4465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28"/>
            <p:cNvSpPr/>
            <p:nvPr/>
          </p:nvSpPr>
          <p:spPr>
            <a:xfrm>
              <a:off x="1121250" y="2687850"/>
              <a:ext cx="245000" cy="297200"/>
            </a:xfrm>
            <a:custGeom>
              <a:avLst/>
              <a:gdLst/>
              <a:ahLst/>
              <a:cxnLst/>
              <a:rect l="l" t="t" r="r" b="b"/>
              <a:pathLst>
                <a:path w="9800" h="11888" extrusionOk="0">
                  <a:moveTo>
                    <a:pt x="4438" y="0"/>
                  </a:moveTo>
                  <a:cubicBezTo>
                    <a:pt x="4179" y="0"/>
                    <a:pt x="3983" y="148"/>
                    <a:pt x="3751" y="314"/>
                  </a:cubicBezTo>
                  <a:cubicBezTo>
                    <a:pt x="3327" y="616"/>
                    <a:pt x="1331" y="2007"/>
                    <a:pt x="545" y="2552"/>
                  </a:cubicBezTo>
                  <a:cubicBezTo>
                    <a:pt x="1" y="2915"/>
                    <a:pt x="1" y="3399"/>
                    <a:pt x="61" y="4245"/>
                  </a:cubicBezTo>
                  <a:cubicBezTo>
                    <a:pt x="61" y="4245"/>
                    <a:pt x="424" y="7693"/>
                    <a:pt x="484" y="9024"/>
                  </a:cubicBezTo>
                  <a:cubicBezTo>
                    <a:pt x="545" y="9931"/>
                    <a:pt x="1029" y="9931"/>
                    <a:pt x="1452" y="10234"/>
                  </a:cubicBezTo>
                  <a:cubicBezTo>
                    <a:pt x="1936" y="10536"/>
                    <a:pt x="3630" y="11262"/>
                    <a:pt x="4598" y="11746"/>
                  </a:cubicBezTo>
                  <a:cubicBezTo>
                    <a:pt x="4799" y="11847"/>
                    <a:pt x="4988" y="11887"/>
                    <a:pt x="5165" y="11887"/>
                  </a:cubicBezTo>
                  <a:cubicBezTo>
                    <a:pt x="5519" y="11887"/>
                    <a:pt x="5828" y="11726"/>
                    <a:pt x="6110" y="11565"/>
                  </a:cubicBezTo>
                  <a:lnTo>
                    <a:pt x="9195" y="9508"/>
                  </a:lnTo>
                  <a:cubicBezTo>
                    <a:pt x="9800" y="9085"/>
                    <a:pt x="9739" y="8843"/>
                    <a:pt x="9618" y="8238"/>
                  </a:cubicBezTo>
                  <a:cubicBezTo>
                    <a:pt x="9558" y="7633"/>
                    <a:pt x="9255" y="3278"/>
                    <a:pt x="9134" y="2733"/>
                  </a:cubicBezTo>
                  <a:cubicBezTo>
                    <a:pt x="9074" y="2189"/>
                    <a:pt x="9074" y="2128"/>
                    <a:pt x="8771" y="1947"/>
                  </a:cubicBezTo>
                  <a:cubicBezTo>
                    <a:pt x="8469" y="1765"/>
                    <a:pt x="6110" y="919"/>
                    <a:pt x="5263" y="374"/>
                  </a:cubicBezTo>
                  <a:cubicBezTo>
                    <a:pt x="4908" y="101"/>
                    <a:pt x="4651" y="0"/>
                    <a:pt x="4438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28"/>
            <p:cNvSpPr/>
            <p:nvPr/>
          </p:nvSpPr>
          <p:spPr>
            <a:xfrm>
              <a:off x="1121250" y="2689100"/>
              <a:ext cx="245000" cy="295450"/>
            </a:xfrm>
            <a:custGeom>
              <a:avLst/>
              <a:gdLst/>
              <a:ahLst/>
              <a:cxnLst/>
              <a:rect l="l" t="t" r="r" b="b"/>
              <a:pathLst>
                <a:path w="9800" h="11818" extrusionOk="0">
                  <a:moveTo>
                    <a:pt x="4465" y="0"/>
                  </a:moveTo>
                  <a:cubicBezTo>
                    <a:pt x="4193" y="0"/>
                    <a:pt x="3991" y="153"/>
                    <a:pt x="3751" y="324"/>
                  </a:cubicBezTo>
                  <a:cubicBezTo>
                    <a:pt x="3327" y="627"/>
                    <a:pt x="1331" y="2018"/>
                    <a:pt x="545" y="2562"/>
                  </a:cubicBezTo>
                  <a:cubicBezTo>
                    <a:pt x="61" y="2925"/>
                    <a:pt x="1" y="3349"/>
                    <a:pt x="61" y="4195"/>
                  </a:cubicBezTo>
                  <a:cubicBezTo>
                    <a:pt x="61" y="4195"/>
                    <a:pt x="424" y="7643"/>
                    <a:pt x="545" y="8974"/>
                  </a:cubicBezTo>
                  <a:cubicBezTo>
                    <a:pt x="605" y="9881"/>
                    <a:pt x="1029" y="9881"/>
                    <a:pt x="1513" y="10123"/>
                  </a:cubicBezTo>
                  <a:cubicBezTo>
                    <a:pt x="1936" y="10426"/>
                    <a:pt x="3630" y="11212"/>
                    <a:pt x="4598" y="11636"/>
                  </a:cubicBezTo>
                  <a:cubicBezTo>
                    <a:pt x="4814" y="11765"/>
                    <a:pt x="5015" y="11818"/>
                    <a:pt x="5203" y="11818"/>
                  </a:cubicBezTo>
                  <a:cubicBezTo>
                    <a:pt x="5541" y="11818"/>
                    <a:pt x="5838" y="11648"/>
                    <a:pt x="6110" y="11454"/>
                  </a:cubicBezTo>
                  <a:lnTo>
                    <a:pt x="9195" y="9398"/>
                  </a:lnTo>
                  <a:cubicBezTo>
                    <a:pt x="9800" y="8974"/>
                    <a:pt x="9739" y="8793"/>
                    <a:pt x="9618" y="8188"/>
                  </a:cubicBezTo>
                  <a:cubicBezTo>
                    <a:pt x="9558" y="7522"/>
                    <a:pt x="9195" y="3228"/>
                    <a:pt x="9134" y="2683"/>
                  </a:cubicBezTo>
                  <a:cubicBezTo>
                    <a:pt x="9013" y="2199"/>
                    <a:pt x="9074" y="2139"/>
                    <a:pt x="8771" y="1957"/>
                  </a:cubicBezTo>
                  <a:cubicBezTo>
                    <a:pt x="8469" y="1776"/>
                    <a:pt x="6110" y="869"/>
                    <a:pt x="5263" y="324"/>
                  </a:cubicBezTo>
                  <a:cubicBezTo>
                    <a:pt x="4923" y="89"/>
                    <a:pt x="4673" y="0"/>
                    <a:pt x="4465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28"/>
            <p:cNvSpPr/>
            <p:nvPr/>
          </p:nvSpPr>
          <p:spPr>
            <a:xfrm>
              <a:off x="1122775" y="2689350"/>
              <a:ext cx="241975" cy="294175"/>
            </a:xfrm>
            <a:custGeom>
              <a:avLst/>
              <a:gdLst/>
              <a:ahLst/>
              <a:cxnLst/>
              <a:rect l="l" t="t" r="r" b="b"/>
              <a:pathLst>
                <a:path w="9679" h="11767" extrusionOk="0">
                  <a:moveTo>
                    <a:pt x="4377" y="1"/>
                  </a:moveTo>
                  <a:cubicBezTo>
                    <a:pt x="4118" y="1"/>
                    <a:pt x="3922" y="148"/>
                    <a:pt x="3690" y="314"/>
                  </a:cubicBezTo>
                  <a:cubicBezTo>
                    <a:pt x="3327" y="617"/>
                    <a:pt x="1270" y="2008"/>
                    <a:pt x="484" y="2552"/>
                  </a:cubicBezTo>
                  <a:cubicBezTo>
                    <a:pt x="0" y="2915"/>
                    <a:pt x="0" y="3399"/>
                    <a:pt x="61" y="4185"/>
                  </a:cubicBezTo>
                  <a:cubicBezTo>
                    <a:pt x="61" y="4185"/>
                    <a:pt x="363" y="7573"/>
                    <a:pt x="484" y="8964"/>
                  </a:cubicBezTo>
                  <a:cubicBezTo>
                    <a:pt x="544" y="9811"/>
                    <a:pt x="1028" y="9811"/>
                    <a:pt x="1452" y="10113"/>
                  </a:cubicBezTo>
                  <a:cubicBezTo>
                    <a:pt x="1875" y="10416"/>
                    <a:pt x="3629" y="11142"/>
                    <a:pt x="4537" y="11626"/>
                  </a:cubicBezTo>
                  <a:cubicBezTo>
                    <a:pt x="4738" y="11726"/>
                    <a:pt x="4927" y="11767"/>
                    <a:pt x="5104" y="11767"/>
                  </a:cubicBezTo>
                  <a:cubicBezTo>
                    <a:pt x="5458" y="11767"/>
                    <a:pt x="5767" y="11605"/>
                    <a:pt x="6049" y="11444"/>
                  </a:cubicBezTo>
                  <a:lnTo>
                    <a:pt x="9073" y="9388"/>
                  </a:lnTo>
                  <a:cubicBezTo>
                    <a:pt x="9678" y="8964"/>
                    <a:pt x="9618" y="8783"/>
                    <a:pt x="9557" y="8117"/>
                  </a:cubicBezTo>
                  <a:cubicBezTo>
                    <a:pt x="9436" y="7512"/>
                    <a:pt x="9134" y="3218"/>
                    <a:pt x="9073" y="2734"/>
                  </a:cubicBezTo>
                  <a:cubicBezTo>
                    <a:pt x="8952" y="2189"/>
                    <a:pt x="9013" y="2129"/>
                    <a:pt x="8650" y="1947"/>
                  </a:cubicBezTo>
                  <a:cubicBezTo>
                    <a:pt x="8348" y="1766"/>
                    <a:pt x="6049" y="919"/>
                    <a:pt x="5202" y="375"/>
                  </a:cubicBezTo>
                  <a:cubicBezTo>
                    <a:pt x="4847" y="101"/>
                    <a:pt x="4590" y="1"/>
                    <a:pt x="4377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28"/>
            <p:cNvSpPr/>
            <p:nvPr/>
          </p:nvSpPr>
          <p:spPr>
            <a:xfrm>
              <a:off x="1122775" y="2690600"/>
              <a:ext cx="241975" cy="292450"/>
            </a:xfrm>
            <a:custGeom>
              <a:avLst/>
              <a:gdLst/>
              <a:ahLst/>
              <a:cxnLst/>
              <a:rect l="l" t="t" r="r" b="b"/>
              <a:pathLst>
                <a:path w="9679" h="11698" extrusionOk="0">
                  <a:moveTo>
                    <a:pt x="4404" y="1"/>
                  </a:moveTo>
                  <a:cubicBezTo>
                    <a:pt x="4132" y="1"/>
                    <a:pt x="3930" y="153"/>
                    <a:pt x="3690" y="325"/>
                  </a:cubicBezTo>
                  <a:cubicBezTo>
                    <a:pt x="3327" y="627"/>
                    <a:pt x="1270" y="1958"/>
                    <a:pt x="544" y="2502"/>
                  </a:cubicBezTo>
                  <a:cubicBezTo>
                    <a:pt x="0" y="2865"/>
                    <a:pt x="0" y="3349"/>
                    <a:pt x="61" y="4135"/>
                  </a:cubicBezTo>
                  <a:cubicBezTo>
                    <a:pt x="61" y="4135"/>
                    <a:pt x="423" y="7523"/>
                    <a:pt x="484" y="8854"/>
                  </a:cubicBezTo>
                  <a:cubicBezTo>
                    <a:pt x="544" y="9761"/>
                    <a:pt x="1028" y="9761"/>
                    <a:pt x="1452" y="10063"/>
                  </a:cubicBezTo>
                  <a:cubicBezTo>
                    <a:pt x="1875" y="10305"/>
                    <a:pt x="3629" y="11092"/>
                    <a:pt x="4537" y="11515"/>
                  </a:cubicBezTo>
                  <a:cubicBezTo>
                    <a:pt x="4753" y="11645"/>
                    <a:pt x="4954" y="11697"/>
                    <a:pt x="5142" y="11697"/>
                  </a:cubicBezTo>
                  <a:cubicBezTo>
                    <a:pt x="5480" y="11697"/>
                    <a:pt x="5777" y="11528"/>
                    <a:pt x="6049" y="11334"/>
                  </a:cubicBezTo>
                  <a:lnTo>
                    <a:pt x="9073" y="9338"/>
                  </a:lnTo>
                  <a:cubicBezTo>
                    <a:pt x="9678" y="8914"/>
                    <a:pt x="9618" y="8672"/>
                    <a:pt x="9497" y="8067"/>
                  </a:cubicBezTo>
                  <a:cubicBezTo>
                    <a:pt x="9436" y="7462"/>
                    <a:pt x="9134" y="3168"/>
                    <a:pt x="9013" y="2684"/>
                  </a:cubicBezTo>
                  <a:cubicBezTo>
                    <a:pt x="8952" y="2139"/>
                    <a:pt x="8952" y="2079"/>
                    <a:pt x="8650" y="1897"/>
                  </a:cubicBezTo>
                  <a:cubicBezTo>
                    <a:pt x="8348" y="1776"/>
                    <a:pt x="6049" y="869"/>
                    <a:pt x="5202" y="325"/>
                  </a:cubicBezTo>
                  <a:cubicBezTo>
                    <a:pt x="4862" y="89"/>
                    <a:pt x="4612" y="1"/>
                    <a:pt x="4404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28"/>
            <p:cNvSpPr/>
            <p:nvPr/>
          </p:nvSpPr>
          <p:spPr>
            <a:xfrm>
              <a:off x="1122775" y="2691475"/>
              <a:ext cx="241975" cy="290550"/>
            </a:xfrm>
            <a:custGeom>
              <a:avLst/>
              <a:gdLst/>
              <a:ahLst/>
              <a:cxnLst/>
              <a:rect l="l" t="t" r="r" b="b"/>
              <a:pathLst>
                <a:path w="9679" h="11622" extrusionOk="0">
                  <a:moveTo>
                    <a:pt x="4358" y="1"/>
                  </a:moveTo>
                  <a:cubicBezTo>
                    <a:pt x="4108" y="1"/>
                    <a:pt x="3916" y="128"/>
                    <a:pt x="3690" y="290"/>
                  </a:cubicBezTo>
                  <a:cubicBezTo>
                    <a:pt x="3327" y="592"/>
                    <a:pt x="1331" y="1983"/>
                    <a:pt x="544" y="2528"/>
                  </a:cubicBezTo>
                  <a:cubicBezTo>
                    <a:pt x="61" y="2891"/>
                    <a:pt x="0" y="3314"/>
                    <a:pt x="61" y="4161"/>
                  </a:cubicBezTo>
                  <a:cubicBezTo>
                    <a:pt x="61" y="4161"/>
                    <a:pt x="423" y="7488"/>
                    <a:pt x="544" y="8819"/>
                  </a:cubicBezTo>
                  <a:cubicBezTo>
                    <a:pt x="605" y="9665"/>
                    <a:pt x="1028" y="9726"/>
                    <a:pt x="1452" y="9968"/>
                  </a:cubicBezTo>
                  <a:cubicBezTo>
                    <a:pt x="1875" y="10270"/>
                    <a:pt x="3629" y="10996"/>
                    <a:pt x="4537" y="11480"/>
                  </a:cubicBezTo>
                  <a:cubicBezTo>
                    <a:pt x="4738" y="11581"/>
                    <a:pt x="4927" y="11621"/>
                    <a:pt x="5104" y="11621"/>
                  </a:cubicBezTo>
                  <a:cubicBezTo>
                    <a:pt x="5458" y="11621"/>
                    <a:pt x="5767" y="11460"/>
                    <a:pt x="6049" y="11299"/>
                  </a:cubicBezTo>
                  <a:lnTo>
                    <a:pt x="9073" y="9242"/>
                  </a:lnTo>
                  <a:cubicBezTo>
                    <a:pt x="9678" y="8879"/>
                    <a:pt x="9618" y="8637"/>
                    <a:pt x="9497" y="8032"/>
                  </a:cubicBezTo>
                  <a:cubicBezTo>
                    <a:pt x="9376" y="7427"/>
                    <a:pt x="9073" y="3193"/>
                    <a:pt x="9013" y="2649"/>
                  </a:cubicBezTo>
                  <a:cubicBezTo>
                    <a:pt x="8892" y="2165"/>
                    <a:pt x="8952" y="2104"/>
                    <a:pt x="8650" y="1923"/>
                  </a:cubicBezTo>
                  <a:cubicBezTo>
                    <a:pt x="8348" y="1741"/>
                    <a:pt x="6049" y="895"/>
                    <a:pt x="5202" y="350"/>
                  </a:cubicBezTo>
                  <a:cubicBezTo>
                    <a:pt x="4836" y="97"/>
                    <a:pt x="4575" y="1"/>
                    <a:pt x="4358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28"/>
            <p:cNvSpPr/>
            <p:nvPr/>
          </p:nvSpPr>
          <p:spPr>
            <a:xfrm>
              <a:off x="1124275" y="2692125"/>
              <a:ext cx="238950" cy="289400"/>
            </a:xfrm>
            <a:custGeom>
              <a:avLst/>
              <a:gdLst/>
              <a:ahLst/>
              <a:cxnLst/>
              <a:rect l="l" t="t" r="r" b="b"/>
              <a:pathLst>
                <a:path w="9558" h="11576" extrusionOk="0">
                  <a:moveTo>
                    <a:pt x="4344" y="0"/>
                  </a:moveTo>
                  <a:cubicBezTo>
                    <a:pt x="4072" y="0"/>
                    <a:pt x="3870" y="153"/>
                    <a:pt x="3630" y="324"/>
                  </a:cubicBezTo>
                  <a:cubicBezTo>
                    <a:pt x="3267" y="566"/>
                    <a:pt x="1271" y="1957"/>
                    <a:pt x="484" y="2502"/>
                  </a:cubicBezTo>
                  <a:cubicBezTo>
                    <a:pt x="1" y="2865"/>
                    <a:pt x="1" y="3288"/>
                    <a:pt x="61" y="4135"/>
                  </a:cubicBezTo>
                  <a:cubicBezTo>
                    <a:pt x="61" y="4135"/>
                    <a:pt x="363" y="7462"/>
                    <a:pt x="484" y="8793"/>
                  </a:cubicBezTo>
                  <a:cubicBezTo>
                    <a:pt x="545" y="9639"/>
                    <a:pt x="1029" y="9639"/>
                    <a:pt x="1452" y="9942"/>
                  </a:cubicBezTo>
                  <a:cubicBezTo>
                    <a:pt x="1876" y="10244"/>
                    <a:pt x="3569" y="10970"/>
                    <a:pt x="4477" y="11394"/>
                  </a:cubicBezTo>
                  <a:cubicBezTo>
                    <a:pt x="4693" y="11523"/>
                    <a:pt x="4894" y="11576"/>
                    <a:pt x="5082" y="11576"/>
                  </a:cubicBezTo>
                  <a:cubicBezTo>
                    <a:pt x="5420" y="11576"/>
                    <a:pt x="5717" y="11406"/>
                    <a:pt x="5989" y="11212"/>
                  </a:cubicBezTo>
                  <a:lnTo>
                    <a:pt x="8953" y="9216"/>
                  </a:lnTo>
                  <a:cubicBezTo>
                    <a:pt x="9558" y="8793"/>
                    <a:pt x="9497" y="8611"/>
                    <a:pt x="9437" y="8006"/>
                  </a:cubicBezTo>
                  <a:cubicBezTo>
                    <a:pt x="9316" y="7401"/>
                    <a:pt x="9013" y="3167"/>
                    <a:pt x="8953" y="2683"/>
                  </a:cubicBezTo>
                  <a:cubicBezTo>
                    <a:pt x="8832" y="2139"/>
                    <a:pt x="8892" y="2078"/>
                    <a:pt x="8590" y="1897"/>
                  </a:cubicBezTo>
                  <a:cubicBezTo>
                    <a:pt x="8227" y="1715"/>
                    <a:pt x="5989" y="869"/>
                    <a:pt x="5142" y="324"/>
                  </a:cubicBezTo>
                  <a:cubicBezTo>
                    <a:pt x="4802" y="89"/>
                    <a:pt x="4552" y="0"/>
                    <a:pt x="4344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28"/>
            <p:cNvSpPr/>
            <p:nvPr/>
          </p:nvSpPr>
          <p:spPr>
            <a:xfrm>
              <a:off x="1124275" y="2693000"/>
              <a:ext cx="238950" cy="287500"/>
            </a:xfrm>
            <a:custGeom>
              <a:avLst/>
              <a:gdLst/>
              <a:ahLst/>
              <a:cxnLst/>
              <a:rect l="l" t="t" r="r" b="b"/>
              <a:pathLst>
                <a:path w="9558" h="11500" extrusionOk="0">
                  <a:moveTo>
                    <a:pt x="4298" y="0"/>
                  </a:moveTo>
                  <a:cubicBezTo>
                    <a:pt x="4048" y="0"/>
                    <a:pt x="3856" y="127"/>
                    <a:pt x="3630" y="289"/>
                  </a:cubicBezTo>
                  <a:cubicBezTo>
                    <a:pt x="3267" y="592"/>
                    <a:pt x="1271" y="1922"/>
                    <a:pt x="545" y="2467"/>
                  </a:cubicBezTo>
                  <a:cubicBezTo>
                    <a:pt x="61" y="2830"/>
                    <a:pt x="1" y="3314"/>
                    <a:pt x="61" y="4100"/>
                  </a:cubicBezTo>
                  <a:cubicBezTo>
                    <a:pt x="61" y="4100"/>
                    <a:pt x="424" y="7427"/>
                    <a:pt x="484" y="8697"/>
                  </a:cubicBezTo>
                  <a:cubicBezTo>
                    <a:pt x="545" y="9604"/>
                    <a:pt x="1029" y="9604"/>
                    <a:pt x="1452" y="9907"/>
                  </a:cubicBezTo>
                  <a:cubicBezTo>
                    <a:pt x="1876" y="10149"/>
                    <a:pt x="3569" y="10935"/>
                    <a:pt x="4477" y="11359"/>
                  </a:cubicBezTo>
                  <a:cubicBezTo>
                    <a:pt x="4678" y="11459"/>
                    <a:pt x="4867" y="11500"/>
                    <a:pt x="5041" y="11500"/>
                  </a:cubicBezTo>
                  <a:cubicBezTo>
                    <a:pt x="5391" y="11500"/>
                    <a:pt x="5687" y="11338"/>
                    <a:pt x="5928" y="11177"/>
                  </a:cubicBezTo>
                  <a:lnTo>
                    <a:pt x="8953" y="9181"/>
                  </a:lnTo>
                  <a:cubicBezTo>
                    <a:pt x="9558" y="8758"/>
                    <a:pt x="9497" y="8576"/>
                    <a:pt x="9376" y="7911"/>
                  </a:cubicBezTo>
                  <a:cubicBezTo>
                    <a:pt x="9316" y="7306"/>
                    <a:pt x="9013" y="3132"/>
                    <a:pt x="8892" y="2648"/>
                  </a:cubicBezTo>
                  <a:cubicBezTo>
                    <a:pt x="8832" y="2104"/>
                    <a:pt x="8832" y="2043"/>
                    <a:pt x="8529" y="1922"/>
                  </a:cubicBezTo>
                  <a:cubicBezTo>
                    <a:pt x="8227" y="1741"/>
                    <a:pt x="5989" y="894"/>
                    <a:pt x="5142" y="350"/>
                  </a:cubicBezTo>
                  <a:cubicBezTo>
                    <a:pt x="4776" y="96"/>
                    <a:pt x="4515" y="0"/>
                    <a:pt x="4298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28"/>
            <p:cNvSpPr/>
            <p:nvPr/>
          </p:nvSpPr>
          <p:spPr>
            <a:xfrm>
              <a:off x="1125800" y="2693625"/>
              <a:ext cx="237425" cy="286400"/>
            </a:xfrm>
            <a:custGeom>
              <a:avLst/>
              <a:gdLst/>
              <a:ahLst/>
              <a:cxnLst/>
              <a:rect l="l" t="t" r="r" b="b"/>
              <a:pathLst>
                <a:path w="9497" h="11456" extrusionOk="0">
                  <a:moveTo>
                    <a:pt x="4288" y="1"/>
                  </a:moveTo>
                  <a:cubicBezTo>
                    <a:pt x="4022" y="1"/>
                    <a:pt x="3835" y="153"/>
                    <a:pt x="3629" y="325"/>
                  </a:cubicBezTo>
                  <a:cubicBezTo>
                    <a:pt x="3206" y="567"/>
                    <a:pt x="1270" y="1958"/>
                    <a:pt x="484" y="2502"/>
                  </a:cubicBezTo>
                  <a:cubicBezTo>
                    <a:pt x="0" y="2805"/>
                    <a:pt x="0" y="3289"/>
                    <a:pt x="0" y="4075"/>
                  </a:cubicBezTo>
                  <a:cubicBezTo>
                    <a:pt x="0" y="4075"/>
                    <a:pt x="363" y="7341"/>
                    <a:pt x="484" y="8672"/>
                  </a:cubicBezTo>
                  <a:cubicBezTo>
                    <a:pt x="484" y="9519"/>
                    <a:pt x="968" y="9579"/>
                    <a:pt x="1391" y="9821"/>
                  </a:cubicBezTo>
                  <a:cubicBezTo>
                    <a:pt x="1815" y="10124"/>
                    <a:pt x="3508" y="10850"/>
                    <a:pt x="4416" y="11273"/>
                  </a:cubicBezTo>
                  <a:cubicBezTo>
                    <a:pt x="4632" y="11403"/>
                    <a:pt x="4833" y="11455"/>
                    <a:pt x="5018" y="11455"/>
                  </a:cubicBezTo>
                  <a:cubicBezTo>
                    <a:pt x="5351" y="11455"/>
                    <a:pt x="5634" y="11286"/>
                    <a:pt x="5867" y="11092"/>
                  </a:cubicBezTo>
                  <a:lnTo>
                    <a:pt x="8892" y="9096"/>
                  </a:lnTo>
                  <a:cubicBezTo>
                    <a:pt x="9497" y="8733"/>
                    <a:pt x="9376" y="8491"/>
                    <a:pt x="9315" y="7886"/>
                  </a:cubicBezTo>
                  <a:cubicBezTo>
                    <a:pt x="9194" y="7281"/>
                    <a:pt x="8892" y="3168"/>
                    <a:pt x="8831" y="2623"/>
                  </a:cubicBezTo>
                  <a:cubicBezTo>
                    <a:pt x="8710" y="2139"/>
                    <a:pt x="8771" y="2079"/>
                    <a:pt x="8468" y="1897"/>
                  </a:cubicBezTo>
                  <a:cubicBezTo>
                    <a:pt x="8166" y="1716"/>
                    <a:pt x="5928" y="869"/>
                    <a:pt x="5081" y="325"/>
                  </a:cubicBezTo>
                  <a:cubicBezTo>
                    <a:pt x="4741" y="89"/>
                    <a:pt x="4491" y="1"/>
                    <a:pt x="4288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28"/>
            <p:cNvSpPr/>
            <p:nvPr/>
          </p:nvSpPr>
          <p:spPr>
            <a:xfrm>
              <a:off x="1125800" y="2694500"/>
              <a:ext cx="235925" cy="284500"/>
            </a:xfrm>
            <a:custGeom>
              <a:avLst/>
              <a:gdLst/>
              <a:ahLst/>
              <a:cxnLst/>
              <a:rect l="l" t="t" r="r" b="b"/>
              <a:pathLst>
                <a:path w="9437" h="11380" extrusionOk="0">
                  <a:moveTo>
                    <a:pt x="4243" y="1"/>
                  </a:moveTo>
                  <a:cubicBezTo>
                    <a:pt x="4000" y="1"/>
                    <a:pt x="3823" y="128"/>
                    <a:pt x="3629" y="290"/>
                  </a:cubicBezTo>
                  <a:cubicBezTo>
                    <a:pt x="3206" y="592"/>
                    <a:pt x="1270" y="1923"/>
                    <a:pt x="484" y="2467"/>
                  </a:cubicBezTo>
                  <a:cubicBezTo>
                    <a:pt x="0" y="2830"/>
                    <a:pt x="0" y="3254"/>
                    <a:pt x="61" y="4040"/>
                  </a:cubicBezTo>
                  <a:cubicBezTo>
                    <a:pt x="61" y="4040"/>
                    <a:pt x="363" y="7306"/>
                    <a:pt x="484" y="8637"/>
                  </a:cubicBezTo>
                  <a:cubicBezTo>
                    <a:pt x="544" y="9484"/>
                    <a:pt x="968" y="9484"/>
                    <a:pt x="1391" y="9786"/>
                  </a:cubicBezTo>
                  <a:cubicBezTo>
                    <a:pt x="1815" y="10028"/>
                    <a:pt x="3508" y="10815"/>
                    <a:pt x="4416" y="11238"/>
                  </a:cubicBezTo>
                  <a:cubicBezTo>
                    <a:pt x="4617" y="11339"/>
                    <a:pt x="4806" y="11379"/>
                    <a:pt x="4980" y="11379"/>
                  </a:cubicBezTo>
                  <a:cubicBezTo>
                    <a:pt x="5330" y="11379"/>
                    <a:pt x="5626" y="11218"/>
                    <a:pt x="5867" y="11057"/>
                  </a:cubicBezTo>
                  <a:lnTo>
                    <a:pt x="8831" y="9061"/>
                  </a:lnTo>
                  <a:cubicBezTo>
                    <a:pt x="9436" y="8637"/>
                    <a:pt x="9376" y="8456"/>
                    <a:pt x="9315" y="7851"/>
                  </a:cubicBezTo>
                  <a:cubicBezTo>
                    <a:pt x="9194" y="7246"/>
                    <a:pt x="8892" y="3133"/>
                    <a:pt x="8831" y="2588"/>
                  </a:cubicBezTo>
                  <a:cubicBezTo>
                    <a:pt x="8710" y="2104"/>
                    <a:pt x="8771" y="2044"/>
                    <a:pt x="8468" y="1862"/>
                  </a:cubicBezTo>
                  <a:cubicBezTo>
                    <a:pt x="8166" y="1681"/>
                    <a:pt x="5928" y="895"/>
                    <a:pt x="5081" y="350"/>
                  </a:cubicBezTo>
                  <a:cubicBezTo>
                    <a:pt x="4715" y="97"/>
                    <a:pt x="4454" y="1"/>
                    <a:pt x="4243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28"/>
            <p:cNvSpPr/>
            <p:nvPr/>
          </p:nvSpPr>
          <p:spPr>
            <a:xfrm>
              <a:off x="1125800" y="2695150"/>
              <a:ext cx="235925" cy="283350"/>
            </a:xfrm>
            <a:custGeom>
              <a:avLst/>
              <a:gdLst/>
              <a:ahLst/>
              <a:cxnLst/>
              <a:rect l="l" t="t" r="r" b="b"/>
              <a:pathLst>
                <a:path w="9437" h="11334" extrusionOk="0">
                  <a:moveTo>
                    <a:pt x="4288" y="0"/>
                  </a:moveTo>
                  <a:cubicBezTo>
                    <a:pt x="4022" y="0"/>
                    <a:pt x="3835" y="153"/>
                    <a:pt x="3629" y="324"/>
                  </a:cubicBezTo>
                  <a:cubicBezTo>
                    <a:pt x="3206" y="566"/>
                    <a:pt x="1270" y="1957"/>
                    <a:pt x="544" y="2441"/>
                  </a:cubicBezTo>
                  <a:cubicBezTo>
                    <a:pt x="61" y="2804"/>
                    <a:pt x="0" y="3228"/>
                    <a:pt x="61" y="4074"/>
                  </a:cubicBezTo>
                  <a:cubicBezTo>
                    <a:pt x="61" y="4074"/>
                    <a:pt x="423" y="7280"/>
                    <a:pt x="484" y="8611"/>
                  </a:cubicBezTo>
                  <a:cubicBezTo>
                    <a:pt x="544" y="9458"/>
                    <a:pt x="1028" y="9458"/>
                    <a:pt x="1452" y="9700"/>
                  </a:cubicBezTo>
                  <a:cubicBezTo>
                    <a:pt x="1875" y="10002"/>
                    <a:pt x="3508" y="10728"/>
                    <a:pt x="4416" y="11152"/>
                  </a:cubicBezTo>
                  <a:cubicBezTo>
                    <a:pt x="4632" y="11281"/>
                    <a:pt x="4833" y="11334"/>
                    <a:pt x="5018" y="11334"/>
                  </a:cubicBezTo>
                  <a:cubicBezTo>
                    <a:pt x="5351" y="11334"/>
                    <a:pt x="5634" y="11164"/>
                    <a:pt x="5867" y="10970"/>
                  </a:cubicBezTo>
                  <a:lnTo>
                    <a:pt x="8831" y="9035"/>
                  </a:lnTo>
                  <a:cubicBezTo>
                    <a:pt x="9436" y="8611"/>
                    <a:pt x="9376" y="8430"/>
                    <a:pt x="9255" y="7825"/>
                  </a:cubicBezTo>
                  <a:cubicBezTo>
                    <a:pt x="9194" y="7220"/>
                    <a:pt x="8892" y="3107"/>
                    <a:pt x="8771" y="2623"/>
                  </a:cubicBezTo>
                  <a:cubicBezTo>
                    <a:pt x="8710" y="2078"/>
                    <a:pt x="8710" y="2018"/>
                    <a:pt x="8408" y="1897"/>
                  </a:cubicBezTo>
                  <a:cubicBezTo>
                    <a:pt x="8106" y="1715"/>
                    <a:pt x="5867" y="869"/>
                    <a:pt x="5081" y="324"/>
                  </a:cubicBezTo>
                  <a:cubicBezTo>
                    <a:pt x="4741" y="89"/>
                    <a:pt x="4491" y="0"/>
                    <a:pt x="4288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28"/>
            <p:cNvSpPr/>
            <p:nvPr/>
          </p:nvSpPr>
          <p:spPr>
            <a:xfrm>
              <a:off x="1127300" y="2696025"/>
              <a:ext cx="232900" cy="281450"/>
            </a:xfrm>
            <a:custGeom>
              <a:avLst/>
              <a:gdLst/>
              <a:ahLst/>
              <a:cxnLst/>
              <a:rect l="l" t="t" r="r" b="b"/>
              <a:pathLst>
                <a:path w="9316" h="11258" extrusionOk="0">
                  <a:moveTo>
                    <a:pt x="4183" y="0"/>
                  </a:moveTo>
                  <a:cubicBezTo>
                    <a:pt x="3940" y="0"/>
                    <a:pt x="3763" y="127"/>
                    <a:pt x="3569" y="289"/>
                  </a:cubicBezTo>
                  <a:cubicBezTo>
                    <a:pt x="3146" y="592"/>
                    <a:pt x="1210" y="1922"/>
                    <a:pt x="484" y="2467"/>
                  </a:cubicBezTo>
                  <a:cubicBezTo>
                    <a:pt x="1" y="2769"/>
                    <a:pt x="1" y="3253"/>
                    <a:pt x="1" y="4039"/>
                  </a:cubicBezTo>
                  <a:cubicBezTo>
                    <a:pt x="1" y="4039"/>
                    <a:pt x="363" y="7245"/>
                    <a:pt x="424" y="8516"/>
                  </a:cubicBezTo>
                  <a:cubicBezTo>
                    <a:pt x="484" y="9362"/>
                    <a:pt x="968" y="9362"/>
                    <a:pt x="1392" y="9665"/>
                  </a:cubicBezTo>
                  <a:cubicBezTo>
                    <a:pt x="1815" y="9907"/>
                    <a:pt x="3448" y="10693"/>
                    <a:pt x="4356" y="11117"/>
                  </a:cubicBezTo>
                  <a:cubicBezTo>
                    <a:pt x="4557" y="11217"/>
                    <a:pt x="4746" y="11258"/>
                    <a:pt x="4920" y="11258"/>
                  </a:cubicBezTo>
                  <a:cubicBezTo>
                    <a:pt x="5270" y="11258"/>
                    <a:pt x="5566" y="11096"/>
                    <a:pt x="5807" y="10935"/>
                  </a:cubicBezTo>
                  <a:lnTo>
                    <a:pt x="8771" y="8939"/>
                  </a:lnTo>
                  <a:cubicBezTo>
                    <a:pt x="9316" y="8576"/>
                    <a:pt x="9255" y="8334"/>
                    <a:pt x="9195" y="7729"/>
                  </a:cubicBezTo>
                  <a:cubicBezTo>
                    <a:pt x="9074" y="7185"/>
                    <a:pt x="8771" y="3072"/>
                    <a:pt x="8711" y="2588"/>
                  </a:cubicBezTo>
                  <a:cubicBezTo>
                    <a:pt x="8650" y="2104"/>
                    <a:pt x="8650" y="2043"/>
                    <a:pt x="8348" y="1862"/>
                  </a:cubicBezTo>
                  <a:cubicBezTo>
                    <a:pt x="8046" y="1680"/>
                    <a:pt x="5807" y="834"/>
                    <a:pt x="5021" y="350"/>
                  </a:cubicBezTo>
                  <a:cubicBezTo>
                    <a:pt x="4655" y="96"/>
                    <a:pt x="4394" y="0"/>
                    <a:pt x="4183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28"/>
            <p:cNvSpPr/>
            <p:nvPr/>
          </p:nvSpPr>
          <p:spPr>
            <a:xfrm>
              <a:off x="1127300" y="2696650"/>
              <a:ext cx="232900" cy="279675"/>
            </a:xfrm>
            <a:custGeom>
              <a:avLst/>
              <a:gdLst/>
              <a:ahLst/>
              <a:cxnLst/>
              <a:rect l="l" t="t" r="r" b="b"/>
              <a:pathLst>
                <a:path w="9316" h="11187" extrusionOk="0">
                  <a:moveTo>
                    <a:pt x="4228" y="1"/>
                  </a:moveTo>
                  <a:cubicBezTo>
                    <a:pt x="3962" y="1"/>
                    <a:pt x="3775" y="153"/>
                    <a:pt x="3569" y="325"/>
                  </a:cubicBezTo>
                  <a:cubicBezTo>
                    <a:pt x="3146" y="567"/>
                    <a:pt x="1271" y="1897"/>
                    <a:pt x="484" y="2442"/>
                  </a:cubicBezTo>
                  <a:cubicBezTo>
                    <a:pt x="1" y="2805"/>
                    <a:pt x="1" y="3228"/>
                    <a:pt x="61" y="4014"/>
                  </a:cubicBezTo>
                  <a:cubicBezTo>
                    <a:pt x="61" y="4014"/>
                    <a:pt x="363" y="7220"/>
                    <a:pt x="484" y="8491"/>
                  </a:cubicBezTo>
                  <a:cubicBezTo>
                    <a:pt x="545" y="9337"/>
                    <a:pt x="968" y="9337"/>
                    <a:pt x="1392" y="9640"/>
                  </a:cubicBezTo>
                  <a:cubicBezTo>
                    <a:pt x="1815" y="9882"/>
                    <a:pt x="3448" y="10608"/>
                    <a:pt x="4356" y="11031"/>
                  </a:cubicBezTo>
                  <a:cubicBezTo>
                    <a:pt x="4574" y="11140"/>
                    <a:pt x="4777" y="11187"/>
                    <a:pt x="4964" y="11187"/>
                  </a:cubicBezTo>
                  <a:cubicBezTo>
                    <a:pt x="5295" y="11187"/>
                    <a:pt x="5576" y="11043"/>
                    <a:pt x="5807" y="10850"/>
                  </a:cubicBezTo>
                  <a:lnTo>
                    <a:pt x="8711" y="8914"/>
                  </a:lnTo>
                  <a:cubicBezTo>
                    <a:pt x="9316" y="8491"/>
                    <a:pt x="9255" y="8309"/>
                    <a:pt x="9134" y="7704"/>
                  </a:cubicBezTo>
                  <a:cubicBezTo>
                    <a:pt x="9074" y="7099"/>
                    <a:pt x="8771" y="3107"/>
                    <a:pt x="8711" y="2563"/>
                  </a:cubicBezTo>
                  <a:cubicBezTo>
                    <a:pt x="8590" y="2079"/>
                    <a:pt x="8650" y="2018"/>
                    <a:pt x="8348" y="1837"/>
                  </a:cubicBezTo>
                  <a:cubicBezTo>
                    <a:pt x="8046" y="1716"/>
                    <a:pt x="5807" y="869"/>
                    <a:pt x="5021" y="325"/>
                  </a:cubicBezTo>
                  <a:cubicBezTo>
                    <a:pt x="4681" y="89"/>
                    <a:pt x="4431" y="1"/>
                    <a:pt x="4228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8"/>
            <p:cNvSpPr/>
            <p:nvPr/>
          </p:nvSpPr>
          <p:spPr>
            <a:xfrm>
              <a:off x="1127300" y="2697525"/>
              <a:ext cx="232900" cy="278450"/>
            </a:xfrm>
            <a:custGeom>
              <a:avLst/>
              <a:gdLst/>
              <a:ahLst/>
              <a:cxnLst/>
              <a:rect l="l" t="t" r="r" b="b"/>
              <a:pathLst>
                <a:path w="9316" h="11138" extrusionOk="0">
                  <a:moveTo>
                    <a:pt x="4183" y="1"/>
                  </a:moveTo>
                  <a:cubicBezTo>
                    <a:pt x="3940" y="1"/>
                    <a:pt x="3763" y="128"/>
                    <a:pt x="3569" y="290"/>
                  </a:cubicBezTo>
                  <a:cubicBezTo>
                    <a:pt x="3206" y="592"/>
                    <a:pt x="1271" y="1923"/>
                    <a:pt x="484" y="2407"/>
                  </a:cubicBezTo>
                  <a:cubicBezTo>
                    <a:pt x="61" y="2770"/>
                    <a:pt x="1" y="3193"/>
                    <a:pt x="61" y="3979"/>
                  </a:cubicBezTo>
                  <a:cubicBezTo>
                    <a:pt x="61" y="3979"/>
                    <a:pt x="424" y="7125"/>
                    <a:pt x="484" y="8456"/>
                  </a:cubicBezTo>
                  <a:cubicBezTo>
                    <a:pt x="545" y="9242"/>
                    <a:pt x="968" y="9302"/>
                    <a:pt x="1392" y="9544"/>
                  </a:cubicBezTo>
                  <a:cubicBezTo>
                    <a:pt x="1815" y="9847"/>
                    <a:pt x="3448" y="10573"/>
                    <a:pt x="4356" y="10996"/>
                  </a:cubicBezTo>
                  <a:cubicBezTo>
                    <a:pt x="4557" y="11097"/>
                    <a:pt x="4746" y="11137"/>
                    <a:pt x="4920" y="11137"/>
                  </a:cubicBezTo>
                  <a:cubicBezTo>
                    <a:pt x="5270" y="11137"/>
                    <a:pt x="5566" y="10976"/>
                    <a:pt x="5807" y="10815"/>
                  </a:cubicBezTo>
                  <a:lnTo>
                    <a:pt x="8711" y="8879"/>
                  </a:lnTo>
                  <a:cubicBezTo>
                    <a:pt x="9316" y="8456"/>
                    <a:pt x="9255" y="8274"/>
                    <a:pt x="9134" y="7669"/>
                  </a:cubicBezTo>
                  <a:cubicBezTo>
                    <a:pt x="9074" y="7064"/>
                    <a:pt x="8771" y="3072"/>
                    <a:pt x="8650" y="2588"/>
                  </a:cubicBezTo>
                  <a:cubicBezTo>
                    <a:pt x="8590" y="2104"/>
                    <a:pt x="8590" y="2044"/>
                    <a:pt x="8288" y="1862"/>
                  </a:cubicBezTo>
                  <a:cubicBezTo>
                    <a:pt x="8046" y="1681"/>
                    <a:pt x="5807" y="834"/>
                    <a:pt x="5021" y="350"/>
                  </a:cubicBezTo>
                  <a:cubicBezTo>
                    <a:pt x="4655" y="97"/>
                    <a:pt x="4394" y="1"/>
                    <a:pt x="4183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8"/>
            <p:cNvSpPr/>
            <p:nvPr/>
          </p:nvSpPr>
          <p:spPr>
            <a:xfrm>
              <a:off x="1128825" y="2698175"/>
              <a:ext cx="229875" cy="276650"/>
            </a:xfrm>
            <a:custGeom>
              <a:avLst/>
              <a:gdLst/>
              <a:ahLst/>
              <a:cxnLst/>
              <a:rect l="l" t="t" r="r" b="b"/>
              <a:pathLst>
                <a:path w="9195" h="11066" extrusionOk="0">
                  <a:moveTo>
                    <a:pt x="4167" y="0"/>
                  </a:moveTo>
                  <a:cubicBezTo>
                    <a:pt x="3901" y="0"/>
                    <a:pt x="3714" y="152"/>
                    <a:pt x="3508" y="324"/>
                  </a:cubicBezTo>
                  <a:cubicBezTo>
                    <a:pt x="3145" y="566"/>
                    <a:pt x="1210" y="1897"/>
                    <a:pt x="484" y="2441"/>
                  </a:cubicBezTo>
                  <a:cubicBezTo>
                    <a:pt x="0" y="2744"/>
                    <a:pt x="0" y="3228"/>
                    <a:pt x="61" y="3953"/>
                  </a:cubicBezTo>
                  <a:cubicBezTo>
                    <a:pt x="61" y="3953"/>
                    <a:pt x="363" y="7099"/>
                    <a:pt x="423" y="8369"/>
                  </a:cubicBezTo>
                  <a:cubicBezTo>
                    <a:pt x="484" y="9216"/>
                    <a:pt x="968" y="9216"/>
                    <a:pt x="1391" y="9518"/>
                  </a:cubicBezTo>
                  <a:cubicBezTo>
                    <a:pt x="1754" y="9760"/>
                    <a:pt x="3448" y="10486"/>
                    <a:pt x="4295" y="10910"/>
                  </a:cubicBezTo>
                  <a:cubicBezTo>
                    <a:pt x="4513" y="11019"/>
                    <a:pt x="4708" y="11065"/>
                    <a:pt x="4888" y="11065"/>
                  </a:cubicBezTo>
                  <a:cubicBezTo>
                    <a:pt x="5206" y="11065"/>
                    <a:pt x="5476" y="10921"/>
                    <a:pt x="5746" y="10728"/>
                  </a:cubicBezTo>
                  <a:lnTo>
                    <a:pt x="8650" y="8793"/>
                  </a:lnTo>
                  <a:cubicBezTo>
                    <a:pt x="9194" y="8430"/>
                    <a:pt x="9134" y="8248"/>
                    <a:pt x="9073" y="7643"/>
                  </a:cubicBezTo>
                  <a:cubicBezTo>
                    <a:pt x="8952" y="7038"/>
                    <a:pt x="8650" y="3046"/>
                    <a:pt x="8589" y="2562"/>
                  </a:cubicBezTo>
                  <a:cubicBezTo>
                    <a:pt x="8529" y="2078"/>
                    <a:pt x="8529" y="2018"/>
                    <a:pt x="8227" y="1836"/>
                  </a:cubicBezTo>
                  <a:cubicBezTo>
                    <a:pt x="7924" y="1655"/>
                    <a:pt x="5746" y="869"/>
                    <a:pt x="4960" y="324"/>
                  </a:cubicBezTo>
                  <a:cubicBezTo>
                    <a:pt x="4620" y="89"/>
                    <a:pt x="4370" y="0"/>
                    <a:pt x="4167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8"/>
            <p:cNvSpPr/>
            <p:nvPr/>
          </p:nvSpPr>
          <p:spPr>
            <a:xfrm>
              <a:off x="1128825" y="2699050"/>
              <a:ext cx="229875" cy="275400"/>
            </a:xfrm>
            <a:custGeom>
              <a:avLst/>
              <a:gdLst/>
              <a:ahLst/>
              <a:cxnLst/>
              <a:rect l="l" t="t" r="r" b="b"/>
              <a:pathLst>
                <a:path w="9195" h="11016" extrusionOk="0">
                  <a:moveTo>
                    <a:pt x="4122" y="0"/>
                  </a:moveTo>
                  <a:cubicBezTo>
                    <a:pt x="3879" y="0"/>
                    <a:pt x="3702" y="127"/>
                    <a:pt x="3508" y="289"/>
                  </a:cubicBezTo>
                  <a:cubicBezTo>
                    <a:pt x="3145" y="592"/>
                    <a:pt x="1210" y="1862"/>
                    <a:pt x="484" y="2406"/>
                  </a:cubicBezTo>
                  <a:cubicBezTo>
                    <a:pt x="0" y="2709"/>
                    <a:pt x="0" y="3193"/>
                    <a:pt x="61" y="3979"/>
                  </a:cubicBezTo>
                  <a:cubicBezTo>
                    <a:pt x="61" y="3979"/>
                    <a:pt x="363" y="7064"/>
                    <a:pt x="484" y="8334"/>
                  </a:cubicBezTo>
                  <a:cubicBezTo>
                    <a:pt x="544" y="9181"/>
                    <a:pt x="968" y="9181"/>
                    <a:pt x="1391" y="9423"/>
                  </a:cubicBezTo>
                  <a:cubicBezTo>
                    <a:pt x="1815" y="9725"/>
                    <a:pt x="3448" y="10451"/>
                    <a:pt x="4295" y="10875"/>
                  </a:cubicBezTo>
                  <a:cubicBezTo>
                    <a:pt x="4496" y="10975"/>
                    <a:pt x="4678" y="11016"/>
                    <a:pt x="4846" y="11016"/>
                  </a:cubicBezTo>
                  <a:cubicBezTo>
                    <a:pt x="5182" y="11016"/>
                    <a:pt x="5464" y="10855"/>
                    <a:pt x="5746" y="10693"/>
                  </a:cubicBezTo>
                  <a:lnTo>
                    <a:pt x="8589" y="8758"/>
                  </a:lnTo>
                  <a:cubicBezTo>
                    <a:pt x="9194" y="8334"/>
                    <a:pt x="9134" y="8153"/>
                    <a:pt x="9013" y="7548"/>
                  </a:cubicBezTo>
                  <a:cubicBezTo>
                    <a:pt x="8952" y="7003"/>
                    <a:pt x="8650" y="3011"/>
                    <a:pt x="8589" y="2527"/>
                  </a:cubicBezTo>
                  <a:cubicBezTo>
                    <a:pt x="8468" y="2043"/>
                    <a:pt x="8529" y="1983"/>
                    <a:pt x="8227" y="1862"/>
                  </a:cubicBezTo>
                  <a:cubicBezTo>
                    <a:pt x="7924" y="1680"/>
                    <a:pt x="5746" y="834"/>
                    <a:pt x="4960" y="350"/>
                  </a:cubicBezTo>
                  <a:cubicBezTo>
                    <a:pt x="4594" y="96"/>
                    <a:pt x="4333" y="0"/>
                    <a:pt x="4122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28"/>
            <p:cNvSpPr/>
            <p:nvPr/>
          </p:nvSpPr>
          <p:spPr>
            <a:xfrm>
              <a:off x="1128825" y="2699675"/>
              <a:ext cx="229875" cy="273625"/>
            </a:xfrm>
            <a:custGeom>
              <a:avLst/>
              <a:gdLst/>
              <a:ahLst/>
              <a:cxnLst/>
              <a:rect l="l" t="t" r="r" b="b"/>
              <a:pathLst>
                <a:path w="9195" h="10945" extrusionOk="0">
                  <a:moveTo>
                    <a:pt x="4167" y="1"/>
                  </a:moveTo>
                  <a:cubicBezTo>
                    <a:pt x="3901" y="1"/>
                    <a:pt x="3714" y="153"/>
                    <a:pt x="3508" y="325"/>
                  </a:cubicBezTo>
                  <a:cubicBezTo>
                    <a:pt x="3145" y="567"/>
                    <a:pt x="1270" y="1897"/>
                    <a:pt x="484" y="2381"/>
                  </a:cubicBezTo>
                  <a:cubicBezTo>
                    <a:pt x="61" y="2744"/>
                    <a:pt x="0" y="3168"/>
                    <a:pt x="61" y="3954"/>
                  </a:cubicBezTo>
                  <a:cubicBezTo>
                    <a:pt x="61" y="3954"/>
                    <a:pt x="423" y="7039"/>
                    <a:pt x="484" y="8309"/>
                  </a:cubicBezTo>
                  <a:cubicBezTo>
                    <a:pt x="544" y="9095"/>
                    <a:pt x="968" y="9156"/>
                    <a:pt x="1391" y="9398"/>
                  </a:cubicBezTo>
                  <a:cubicBezTo>
                    <a:pt x="1815" y="9640"/>
                    <a:pt x="3448" y="10366"/>
                    <a:pt x="4295" y="10789"/>
                  </a:cubicBezTo>
                  <a:cubicBezTo>
                    <a:pt x="4513" y="10899"/>
                    <a:pt x="4708" y="10945"/>
                    <a:pt x="4888" y="10945"/>
                  </a:cubicBezTo>
                  <a:cubicBezTo>
                    <a:pt x="5206" y="10945"/>
                    <a:pt x="5476" y="10801"/>
                    <a:pt x="5746" y="10608"/>
                  </a:cubicBezTo>
                  <a:lnTo>
                    <a:pt x="8589" y="8672"/>
                  </a:lnTo>
                  <a:cubicBezTo>
                    <a:pt x="9194" y="8309"/>
                    <a:pt x="9073" y="8128"/>
                    <a:pt x="9013" y="7523"/>
                  </a:cubicBezTo>
                  <a:cubicBezTo>
                    <a:pt x="8952" y="6978"/>
                    <a:pt x="8650" y="3047"/>
                    <a:pt x="8529" y="2563"/>
                  </a:cubicBezTo>
                  <a:cubicBezTo>
                    <a:pt x="8468" y="2079"/>
                    <a:pt x="8468" y="2018"/>
                    <a:pt x="8227" y="1837"/>
                  </a:cubicBezTo>
                  <a:cubicBezTo>
                    <a:pt x="7924" y="1655"/>
                    <a:pt x="5746" y="869"/>
                    <a:pt x="4960" y="325"/>
                  </a:cubicBezTo>
                  <a:cubicBezTo>
                    <a:pt x="4620" y="89"/>
                    <a:pt x="4370" y="1"/>
                    <a:pt x="4167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28"/>
            <p:cNvSpPr/>
            <p:nvPr/>
          </p:nvSpPr>
          <p:spPr>
            <a:xfrm>
              <a:off x="1130325" y="2701075"/>
              <a:ext cx="226850" cy="271875"/>
            </a:xfrm>
            <a:custGeom>
              <a:avLst/>
              <a:gdLst/>
              <a:ahLst/>
              <a:cxnLst/>
              <a:rect l="l" t="t" r="r" b="b"/>
              <a:pathLst>
                <a:path w="9074" h="10875" extrusionOk="0">
                  <a:moveTo>
                    <a:pt x="4089" y="0"/>
                  </a:moveTo>
                  <a:cubicBezTo>
                    <a:pt x="3832" y="0"/>
                    <a:pt x="3650" y="134"/>
                    <a:pt x="3448" y="269"/>
                  </a:cubicBezTo>
                  <a:cubicBezTo>
                    <a:pt x="3085" y="571"/>
                    <a:pt x="1210" y="1841"/>
                    <a:pt x="484" y="2386"/>
                  </a:cubicBezTo>
                  <a:cubicBezTo>
                    <a:pt x="1" y="2688"/>
                    <a:pt x="1" y="3112"/>
                    <a:pt x="61" y="3898"/>
                  </a:cubicBezTo>
                  <a:cubicBezTo>
                    <a:pt x="61" y="3898"/>
                    <a:pt x="363" y="6983"/>
                    <a:pt x="424" y="8193"/>
                  </a:cubicBezTo>
                  <a:cubicBezTo>
                    <a:pt x="484" y="9039"/>
                    <a:pt x="968" y="9039"/>
                    <a:pt x="1331" y="9342"/>
                  </a:cubicBezTo>
                  <a:cubicBezTo>
                    <a:pt x="1755" y="9584"/>
                    <a:pt x="3388" y="10310"/>
                    <a:pt x="4235" y="10733"/>
                  </a:cubicBezTo>
                  <a:cubicBezTo>
                    <a:pt x="4436" y="10834"/>
                    <a:pt x="4618" y="10874"/>
                    <a:pt x="4784" y="10874"/>
                  </a:cubicBezTo>
                  <a:cubicBezTo>
                    <a:pt x="5115" y="10874"/>
                    <a:pt x="5384" y="10713"/>
                    <a:pt x="5626" y="10552"/>
                  </a:cubicBezTo>
                  <a:lnTo>
                    <a:pt x="8529" y="8616"/>
                  </a:lnTo>
                  <a:cubicBezTo>
                    <a:pt x="9074" y="8253"/>
                    <a:pt x="9013" y="8072"/>
                    <a:pt x="8953" y="7467"/>
                  </a:cubicBezTo>
                  <a:cubicBezTo>
                    <a:pt x="8832" y="6862"/>
                    <a:pt x="8529" y="2991"/>
                    <a:pt x="8469" y="2507"/>
                  </a:cubicBezTo>
                  <a:cubicBezTo>
                    <a:pt x="8408" y="2023"/>
                    <a:pt x="8408" y="1962"/>
                    <a:pt x="8106" y="1781"/>
                  </a:cubicBezTo>
                  <a:cubicBezTo>
                    <a:pt x="7804" y="1660"/>
                    <a:pt x="5686" y="813"/>
                    <a:pt x="4900" y="329"/>
                  </a:cubicBezTo>
                  <a:cubicBezTo>
                    <a:pt x="4550" y="87"/>
                    <a:pt x="4296" y="0"/>
                    <a:pt x="4089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28"/>
            <p:cNvSpPr/>
            <p:nvPr/>
          </p:nvSpPr>
          <p:spPr>
            <a:xfrm>
              <a:off x="1130325" y="2701200"/>
              <a:ext cx="226850" cy="270600"/>
            </a:xfrm>
            <a:custGeom>
              <a:avLst/>
              <a:gdLst/>
              <a:ahLst/>
              <a:cxnLst/>
              <a:rect l="l" t="t" r="r" b="b"/>
              <a:pathLst>
                <a:path w="9074" h="10824" extrusionOk="0">
                  <a:moveTo>
                    <a:pt x="4107" y="0"/>
                  </a:moveTo>
                  <a:cubicBezTo>
                    <a:pt x="3841" y="0"/>
                    <a:pt x="3654" y="152"/>
                    <a:pt x="3448" y="324"/>
                  </a:cubicBezTo>
                  <a:cubicBezTo>
                    <a:pt x="3085" y="566"/>
                    <a:pt x="1210" y="1836"/>
                    <a:pt x="484" y="2381"/>
                  </a:cubicBezTo>
                  <a:cubicBezTo>
                    <a:pt x="1" y="2683"/>
                    <a:pt x="1" y="3167"/>
                    <a:pt x="61" y="3893"/>
                  </a:cubicBezTo>
                  <a:cubicBezTo>
                    <a:pt x="61" y="3893"/>
                    <a:pt x="363" y="6917"/>
                    <a:pt x="484" y="8188"/>
                  </a:cubicBezTo>
                  <a:cubicBezTo>
                    <a:pt x="545" y="9034"/>
                    <a:pt x="968" y="9034"/>
                    <a:pt x="1392" y="9276"/>
                  </a:cubicBezTo>
                  <a:cubicBezTo>
                    <a:pt x="1755" y="9579"/>
                    <a:pt x="3388" y="10244"/>
                    <a:pt x="4235" y="10668"/>
                  </a:cubicBezTo>
                  <a:cubicBezTo>
                    <a:pt x="4453" y="10777"/>
                    <a:pt x="4648" y="10823"/>
                    <a:pt x="4825" y="10823"/>
                  </a:cubicBezTo>
                  <a:cubicBezTo>
                    <a:pt x="5138" y="10823"/>
                    <a:pt x="5394" y="10679"/>
                    <a:pt x="5626" y="10486"/>
                  </a:cubicBezTo>
                  <a:lnTo>
                    <a:pt x="8469" y="8611"/>
                  </a:lnTo>
                  <a:cubicBezTo>
                    <a:pt x="9074" y="8248"/>
                    <a:pt x="9013" y="8006"/>
                    <a:pt x="8892" y="7462"/>
                  </a:cubicBezTo>
                  <a:cubicBezTo>
                    <a:pt x="8832" y="6857"/>
                    <a:pt x="8529" y="2986"/>
                    <a:pt x="8469" y="2502"/>
                  </a:cubicBezTo>
                  <a:cubicBezTo>
                    <a:pt x="8348" y="2018"/>
                    <a:pt x="8408" y="1957"/>
                    <a:pt x="8106" y="1836"/>
                  </a:cubicBezTo>
                  <a:cubicBezTo>
                    <a:pt x="7804" y="1655"/>
                    <a:pt x="5686" y="869"/>
                    <a:pt x="4900" y="324"/>
                  </a:cubicBezTo>
                  <a:cubicBezTo>
                    <a:pt x="4560" y="89"/>
                    <a:pt x="4310" y="0"/>
                    <a:pt x="4107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8"/>
            <p:cNvSpPr/>
            <p:nvPr/>
          </p:nvSpPr>
          <p:spPr>
            <a:xfrm>
              <a:off x="1130325" y="2702575"/>
              <a:ext cx="225350" cy="268850"/>
            </a:xfrm>
            <a:custGeom>
              <a:avLst/>
              <a:gdLst/>
              <a:ahLst/>
              <a:cxnLst/>
              <a:rect l="l" t="t" r="r" b="b"/>
              <a:pathLst>
                <a:path w="9014" h="10754" extrusionOk="0">
                  <a:moveTo>
                    <a:pt x="4109" y="1"/>
                  </a:moveTo>
                  <a:cubicBezTo>
                    <a:pt x="3862" y="1"/>
                    <a:pt x="3683" y="135"/>
                    <a:pt x="3448" y="269"/>
                  </a:cubicBezTo>
                  <a:cubicBezTo>
                    <a:pt x="3085" y="572"/>
                    <a:pt x="1210" y="1842"/>
                    <a:pt x="484" y="2326"/>
                  </a:cubicBezTo>
                  <a:cubicBezTo>
                    <a:pt x="61" y="2689"/>
                    <a:pt x="1" y="3112"/>
                    <a:pt x="61" y="3838"/>
                  </a:cubicBezTo>
                  <a:cubicBezTo>
                    <a:pt x="61" y="3838"/>
                    <a:pt x="424" y="6862"/>
                    <a:pt x="484" y="8133"/>
                  </a:cubicBezTo>
                  <a:cubicBezTo>
                    <a:pt x="545" y="8919"/>
                    <a:pt x="968" y="8979"/>
                    <a:pt x="1392" y="9221"/>
                  </a:cubicBezTo>
                  <a:cubicBezTo>
                    <a:pt x="1815" y="9463"/>
                    <a:pt x="3388" y="10189"/>
                    <a:pt x="4235" y="10613"/>
                  </a:cubicBezTo>
                  <a:cubicBezTo>
                    <a:pt x="4436" y="10714"/>
                    <a:pt x="4618" y="10754"/>
                    <a:pt x="4784" y="10754"/>
                  </a:cubicBezTo>
                  <a:cubicBezTo>
                    <a:pt x="5115" y="10754"/>
                    <a:pt x="5384" y="10593"/>
                    <a:pt x="5626" y="10431"/>
                  </a:cubicBezTo>
                  <a:lnTo>
                    <a:pt x="8469" y="8496"/>
                  </a:lnTo>
                  <a:cubicBezTo>
                    <a:pt x="9013" y="8133"/>
                    <a:pt x="8953" y="7951"/>
                    <a:pt x="8892" y="7407"/>
                  </a:cubicBezTo>
                  <a:cubicBezTo>
                    <a:pt x="8771" y="6802"/>
                    <a:pt x="8529" y="2991"/>
                    <a:pt x="8408" y="2507"/>
                  </a:cubicBezTo>
                  <a:cubicBezTo>
                    <a:pt x="8348" y="2023"/>
                    <a:pt x="8348" y="1963"/>
                    <a:pt x="8106" y="1781"/>
                  </a:cubicBezTo>
                  <a:cubicBezTo>
                    <a:pt x="7804" y="1600"/>
                    <a:pt x="5686" y="814"/>
                    <a:pt x="4900" y="330"/>
                  </a:cubicBezTo>
                  <a:cubicBezTo>
                    <a:pt x="4550" y="87"/>
                    <a:pt x="4308" y="1"/>
                    <a:pt x="4109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8"/>
            <p:cNvSpPr/>
            <p:nvPr/>
          </p:nvSpPr>
          <p:spPr>
            <a:xfrm>
              <a:off x="1131825" y="2702700"/>
              <a:ext cx="223850" cy="267575"/>
            </a:xfrm>
            <a:custGeom>
              <a:avLst/>
              <a:gdLst/>
              <a:ahLst/>
              <a:cxnLst/>
              <a:rect l="l" t="t" r="r" b="b"/>
              <a:pathLst>
                <a:path w="8954" h="10703" extrusionOk="0">
                  <a:moveTo>
                    <a:pt x="4067" y="1"/>
                  </a:moveTo>
                  <a:cubicBezTo>
                    <a:pt x="3811" y="1"/>
                    <a:pt x="3629" y="153"/>
                    <a:pt x="3388" y="325"/>
                  </a:cubicBezTo>
                  <a:cubicBezTo>
                    <a:pt x="3025" y="567"/>
                    <a:pt x="1211" y="1837"/>
                    <a:pt x="485" y="2381"/>
                  </a:cubicBezTo>
                  <a:cubicBezTo>
                    <a:pt x="1" y="2684"/>
                    <a:pt x="1" y="3107"/>
                    <a:pt x="61" y="3893"/>
                  </a:cubicBezTo>
                  <a:cubicBezTo>
                    <a:pt x="61" y="3893"/>
                    <a:pt x="364" y="6857"/>
                    <a:pt x="424" y="8128"/>
                  </a:cubicBezTo>
                  <a:cubicBezTo>
                    <a:pt x="485" y="8914"/>
                    <a:pt x="908" y="8914"/>
                    <a:pt x="1332" y="9156"/>
                  </a:cubicBezTo>
                  <a:cubicBezTo>
                    <a:pt x="1755" y="9458"/>
                    <a:pt x="3328" y="10124"/>
                    <a:pt x="4175" y="10547"/>
                  </a:cubicBezTo>
                  <a:cubicBezTo>
                    <a:pt x="4393" y="10657"/>
                    <a:pt x="4588" y="10703"/>
                    <a:pt x="4765" y="10703"/>
                  </a:cubicBezTo>
                  <a:cubicBezTo>
                    <a:pt x="5078" y="10703"/>
                    <a:pt x="5334" y="10559"/>
                    <a:pt x="5566" y="10366"/>
                  </a:cubicBezTo>
                  <a:lnTo>
                    <a:pt x="8409" y="8491"/>
                  </a:lnTo>
                  <a:cubicBezTo>
                    <a:pt x="8953" y="8128"/>
                    <a:pt x="8893" y="7946"/>
                    <a:pt x="8832" y="7341"/>
                  </a:cubicBezTo>
                  <a:cubicBezTo>
                    <a:pt x="8711" y="6797"/>
                    <a:pt x="8409" y="2986"/>
                    <a:pt x="8348" y="2502"/>
                  </a:cubicBezTo>
                  <a:cubicBezTo>
                    <a:pt x="8288" y="2018"/>
                    <a:pt x="8288" y="1958"/>
                    <a:pt x="7986" y="1776"/>
                  </a:cubicBezTo>
                  <a:cubicBezTo>
                    <a:pt x="7744" y="1655"/>
                    <a:pt x="5566" y="869"/>
                    <a:pt x="4840" y="325"/>
                  </a:cubicBezTo>
                  <a:cubicBezTo>
                    <a:pt x="4500" y="89"/>
                    <a:pt x="4262" y="1"/>
                    <a:pt x="4067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8"/>
            <p:cNvSpPr/>
            <p:nvPr/>
          </p:nvSpPr>
          <p:spPr>
            <a:xfrm>
              <a:off x="1131825" y="2703825"/>
              <a:ext cx="223850" cy="266100"/>
            </a:xfrm>
            <a:custGeom>
              <a:avLst/>
              <a:gdLst/>
              <a:ahLst/>
              <a:cxnLst/>
              <a:rect l="l" t="t" r="r" b="b"/>
              <a:pathLst>
                <a:path w="8954" h="10644" extrusionOk="0">
                  <a:moveTo>
                    <a:pt x="4085" y="0"/>
                  </a:moveTo>
                  <a:cubicBezTo>
                    <a:pt x="3828" y="0"/>
                    <a:pt x="3658" y="140"/>
                    <a:pt x="3449" y="280"/>
                  </a:cubicBezTo>
                  <a:cubicBezTo>
                    <a:pt x="3025" y="522"/>
                    <a:pt x="1211" y="1852"/>
                    <a:pt x="485" y="2336"/>
                  </a:cubicBezTo>
                  <a:cubicBezTo>
                    <a:pt x="1" y="2639"/>
                    <a:pt x="1" y="3062"/>
                    <a:pt x="61" y="3848"/>
                  </a:cubicBezTo>
                  <a:cubicBezTo>
                    <a:pt x="61" y="3848"/>
                    <a:pt x="364" y="6812"/>
                    <a:pt x="485" y="8022"/>
                  </a:cubicBezTo>
                  <a:cubicBezTo>
                    <a:pt x="545" y="8869"/>
                    <a:pt x="969" y="8869"/>
                    <a:pt x="1332" y="9111"/>
                  </a:cubicBezTo>
                  <a:cubicBezTo>
                    <a:pt x="1755" y="9353"/>
                    <a:pt x="3328" y="10079"/>
                    <a:pt x="4175" y="10502"/>
                  </a:cubicBezTo>
                  <a:cubicBezTo>
                    <a:pt x="4376" y="10603"/>
                    <a:pt x="4558" y="10643"/>
                    <a:pt x="4724" y="10643"/>
                  </a:cubicBezTo>
                  <a:cubicBezTo>
                    <a:pt x="5055" y="10643"/>
                    <a:pt x="5324" y="10482"/>
                    <a:pt x="5566" y="10321"/>
                  </a:cubicBezTo>
                  <a:lnTo>
                    <a:pt x="8348" y="8446"/>
                  </a:lnTo>
                  <a:cubicBezTo>
                    <a:pt x="8953" y="8083"/>
                    <a:pt x="8893" y="7841"/>
                    <a:pt x="8772" y="7296"/>
                  </a:cubicBezTo>
                  <a:cubicBezTo>
                    <a:pt x="8711" y="6752"/>
                    <a:pt x="8409" y="2941"/>
                    <a:pt x="8348" y="2457"/>
                  </a:cubicBezTo>
                  <a:cubicBezTo>
                    <a:pt x="8227" y="1973"/>
                    <a:pt x="8288" y="1913"/>
                    <a:pt x="7986" y="1792"/>
                  </a:cubicBezTo>
                  <a:cubicBezTo>
                    <a:pt x="7683" y="1610"/>
                    <a:pt x="5566" y="824"/>
                    <a:pt x="4840" y="280"/>
                  </a:cubicBezTo>
                  <a:cubicBezTo>
                    <a:pt x="4508" y="75"/>
                    <a:pt x="4273" y="0"/>
                    <a:pt x="4085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8"/>
            <p:cNvSpPr/>
            <p:nvPr/>
          </p:nvSpPr>
          <p:spPr>
            <a:xfrm>
              <a:off x="1133350" y="2704850"/>
              <a:ext cx="220800" cy="263925"/>
            </a:xfrm>
            <a:custGeom>
              <a:avLst/>
              <a:gdLst/>
              <a:ahLst/>
              <a:cxnLst/>
              <a:rect l="l" t="t" r="r" b="b"/>
              <a:pathLst>
                <a:path w="8832" h="10557" extrusionOk="0">
                  <a:moveTo>
                    <a:pt x="3995" y="0"/>
                  </a:moveTo>
                  <a:cubicBezTo>
                    <a:pt x="3754" y="0"/>
                    <a:pt x="3589" y="131"/>
                    <a:pt x="3388" y="299"/>
                  </a:cubicBezTo>
                  <a:cubicBezTo>
                    <a:pt x="3025" y="541"/>
                    <a:pt x="1150" y="1811"/>
                    <a:pt x="424" y="2295"/>
                  </a:cubicBezTo>
                  <a:cubicBezTo>
                    <a:pt x="0" y="2658"/>
                    <a:pt x="0" y="3082"/>
                    <a:pt x="0" y="3807"/>
                  </a:cubicBezTo>
                  <a:cubicBezTo>
                    <a:pt x="0" y="3807"/>
                    <a:pt x="363" y="6771"/>
                    <a:pt x="424" y="7981"/>
                  </a:cubicBezTo>
                  <a:cubicBezTo>
                    <a:pt x="484" y="8768"/>
                    <a:pt x="908" y="8768"/>
                    <a:pt x="1331" y="9070"/>
                  </a:cubicBezTo>
                  <a:cubicBezTo>
                    <a:pt x="1694" y="9312"/>
                    <a:pt x="3267" y="9977"/>
                    <a:pt x="4114" y="10401"/>
                  </a:cubicBezTo>
                  <a:cubicBezTo>
                    <a:pt x="4332" y="10510"/>
                    <a:pt x="4527" y="10556"/>
                    <a:pt x="4704" y="10556"/>
                  </a:cubicBezTo>
                  <a:cubicBezTo>
                    <a:pt x="5017" y="10556"/>
                    <a:pt x="5273" y="10412"/>
                    <a:pt x="5505" y="10219"/>
                  </a:cubicBezTo>
                  <a:lnTo>
                    <a:pt x="8287" y="8344"/>
                  </a:lnTo>
                  <a:cubicBezTo>
                    <a:pt x="8832" y="7981"/>
                    <a:pt x="8771" y="7800"/>
                    <a:pt x="8711" y="7255"/>
                  </a:cubicBezTo>
                  <a:cubicBezTo>
                    <a:pt x="8590" y="6650"/>
                    <a:pt x="8348" y="2900"/>
                    <a:pt x="8227" y="2477"/>
                  </a:cubicBezTo>
                  <a:cubicBezTo>
                    <a:pt x="8166" y="1993"/>
                    <a:pt x="8166" y="1932"/>
                    <a:pt x="7925" y="1751"/>
                  </a:cubicBezTo>
                  <a:cubicBezTo>
                    <a:pt x="7622" y="1630"/>
                    <a:pt x="5505" y="783"/>
                    <a:pt x="4779" y="299"/>
                  </a:cubicBezTo>
                  <a:cubicBezTo>
                    <a:pt x="4430" y="84"/>
                    <a:pt x="4188" y="0"/>
                    <a:pt x="3995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28"/>
            <p:cNvSpPr/>
            <p:nvPr/>
          </p:nvSpPr>
          <p:spPr>
            <a:xfrm>
              <a:off x="1133350" y="2705325"/>
              <a:ext cx="220800" cy="263075"/>
            </a:xfrm>
            <a:custGeom>
              <a:avLst/>
              <a:gdLst/>
              <a:ahLst/>
              <a:cxnLst/>
              <a:rect l="l" t="t" r="r" b="b"/>
              <a:pathLst>
                <a:path w="8832" h="10523" extrusionOk="0">
                  <a:moveTo>
                    <a:pt x="4024" y="1"/>
                  </a:moveTo>
                  <a:cubicBezTo>
                    <a:pt x="3767" y="1"/>
                    <a:pt x="3597" y="140"/>
                    <a:pt x="3388" y="280"/>
                  </a:cubicBezTo>
                  <a:cubicBezTo>
                    <a:pt x="3025" y="522"/>
                    <a:pt x="1150" y="1792"/>
                    <a:pt x="484" y="2337"/>
                  </a:cubicBezTo>
                  <a:cubicBezTo>
                    <a:pt x="0" y="2639"/>
                    <a:pt x="0" y="3063"/>
                    <a:pt x="61" y="3788"/>
                  </a:cubicBezTo>
                  <a:cubicBezTo>
                    <a:pt x="61" y="3788"/>
                    <a:pt x="363" y="6692"/>
                    <a:pt x="424" y="7962"/>
                  </a:cubicBezTo>
                  <a:cubicBezTo>
                    <a:pt x="484" y="8749"/>
                    <a:pt x="908" y="8749"/>
                    <a:pt x="1331" y="8990"/>
                  </a:cubicBezTo>
                  <a:cubicBezTo>
                    <a:pt x="1694" y="9293"/>
                    <a:pt x="3267" y="9958"/>
                    <a:pt x="4114" y="10382"/>
                  </a:cubicBezTo>
                  <a:cubicBezTo>
                    <a:pt x="4315" y="10483"/>
                    <a:pt x="4497" y="10523"/>
                    <a:pt x="4663" y="10523"/>
                  </a:cubicBezTo>
                  <a:cubicBezTo>
                    <a:pt x="4994" y="10523"/>
                    <a:pt x="5263" y="10362"/>
                    <a:pt x="5505" y="10200"/>
                  </a:cubicBezTo>
                  <a:lnTo>
                    <a:pt x="8287" y="8325"/>
                  </a:lnTo>
                  <a:cubicBezTo>
                    <a:pt x="8832" y="7962"/>
                    <a:pt x="8771" y="7781"/>
                    <a:pt x="8650" y="7236"/>
                  </a:cubicBezTo>
                  <a:cubicBezTo>
                    <a:pt x="8590" y="6631"/>
                    <a:pt x="8287" y="2942"/>
                    <a:pt x="8227" y="2458"/>
                  </a:cubicBezTo>
                  <a:cubicBezTo>
                    <a:pt x="8166" y="1974"/>
                    <a:pt x="8166" y="1913"/>
                    <a:pt x="7864" y="1792"/>
                  </a:cubicBezTo>
                  <a:cubicBezTo>
                    <a:pt x="7622" y="1611"/>
                    <a:pt x="5505" y="824"/>
                    <a:pt x="4779" y="280"/>
                  </a:cubicBezTo>
                  <a:cubicBezTo>
                    <a:pt x="4447" y="76"/>
                    <a:pt x="4212" y="1"/>
                    <a:pt x="4024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28"/>
            <p:cNvSpPr/>
            <p:nvPr/>
          </p:nvSpPr>
          <p:spPr>
            <a:xfrm>
              <a:off x="1133350" y="2706350"/>
              <a:ext cx="220800" cy="260900"/>
            </a:xfrm>
            <a:custGeom>
              <a:avLst/>
              <a:gdLst/>
              <a:ahLst/>
              <a:cxnLst/>
              <a:rect l="l" t="t" r="r" b="b"/>
              <a:pathLst>
                <a:path w="8832" h="10436" extrusionOk="0">
                  <a:moveTo>
                    <a:pt x="3995" y="1"/>
                  </a:moveTo>
                  <a:cubicBezTo>
                    <a:pt x="3754" y="1"/>
                    <a:pt x="3589" y="132"/>
                    <a:pt x="3388" y="300"/>
                  </a:cubicBezTo>
                  <a:cubicBezTo>
                    <a:pt x="3025" y="542"/>
                    <a:pt x="1210" y="1812"/>
                    <a:pt x="484" y="2296"/>
                  </a:cubicBezTo>
                  <a:cubicBezTo>
                    <a:pt x="61" y="2598"/>
                    <a:pt x="0" y="3022"/>
                    <a:pt x="61" y="3747"/>
                  </a:cubicBezTo>
                  <a:cubicBezTo>
                    <a:pt x="61" y="3747"/>
                    <a:pt x="363" y="6651"/>
                    <a:pt x="484" y="7861"/>
                  </a:cubicBezTo>
                  <a:cubicBezTo>
                    <a:pt x="545" y="8647"/>
                    <a:pt x="968" y="8708"/>
                    <a:pt x="1331" y="8949"/>
                  </a:cubicBezTo>
                  <a:cubicBezTo>
                    <a:pt x="1755" y="9191"/>
                    <a:pt x="3267" y="9917"/>
                    <a:pt x="4114" y="10280"/>
                  </a:cubicBezTo>
                  <a:cubicBezTo>
                    <a:pt x="4332" y="10390"/>
                    <a:pt x="4527" y="10436"/>
                    <a:pt x="4704" y="10436"/>
                  </a:cubicBezTo>
                  <a:cubicBezTo>
                    <a:pt x="5017" y="10436"/>
                    <a:pt x="5273" y="10292"/>
                    <a:pt x="5505" y="10099"/>
                  </a:cubicBezTo>
                  <a:lnTo>
                    <a:pt x="8227" y="8284"/>
                  </a:lnTo>
                  <a:cubicBezTo>
                    <a:pt x="8832" y="7921"/>
                    <a:pt x="8771" y="7740"/>
                    <a:pt x="8650" y="7135"/>
                  </a:cubicBezTo>
                  <a:cubicBezTo>
                    <a:pt x="8590" y="6590"/>
                    <a:pt x="8287" y="2901"/>
                    <a:pt x="8227" y="2417"/>
                  </a:cubicBezTo>
                  <a:cubicBezTo>
                    <a:pt x="8106" y="1933"/>
                    <a:pt x="8166" y="1933"/>
                    <a:pt x="7864" y="1751"/>
                  </a:cubicBezTo>
                  <a:cubicBezTo>
                    <a:pt x="7622" y="1570"/>
                    <a:pt x="5505" y="783"/>
                    <a:pt x="4779" y="300"/>
                  </a:cubicBezTo>
                  <a:cubicBezTo>
                    <a:pt x="4430" y="84"/>
                    <a:pt x="4188" y="1"/>
                    <a:pt x="3995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8"/>
            <p:cNvSpPr/>
            <p:nvPr/>
          </p:nvSpPr>
          <p:spPr>
            <a:xfrm>
              <a:off x="1134850" y="2706850"/>
              <a:ext cx="217800" cy="260050"/>
            </a:xfrm>
            <a:custGeom>
              <a:avLst/>
              <a:gdLst/>
              <a:ahLst/>
              <a:cxnLst/>
              <a:rect l="l" t="t" r="r" b="b"/>
              <a:pathLst>
                <a:path w="8712" h="10402" extrusionOk="0">
                  <a:moveTo>
                    <a:pt x="3964" y="0"/>
                  </a:moveTo>
                  <a:cubicBezTo>
                    <a:pt x="3707" y="0"/>
                    <a:pt x="3537" y="140"/>
                    <a:pt x="3328" y="280"/>
                  </a:cubicBezTo>
                  <a:cubicBezTo>
                    <a:pt x="2965" y="522"/>
                    <a:pt x="1150" y="1792"/>
                    <a:pt x="424" y="2276"/>
                  </a:cubicBezTo>
                  <a:cubicBezTo>
                    <a:pt x="1" y="2578"/>
                    <a:pt x="1" y="3002"/>
                    <a:pt x="1" y="3788"/>
                  </a:cubicBezTo>
                  <a:cubicBezTo>
                    <a:pt x="1" y="3788"/>
                    <a:pt x="364" y="6631"/>
                    <a:pt x="424" y="7841"/>
                  </a:cubicBezTo>
                  <a:cubicBezTo>
                    <a:pt x="485" y="8627"/>
                    <a:pt x="908" y="8627"/>
                    <a:pt x="1271" y="8929"/>
                  </a:cubicBezTo>
                  <a:cubicBezTo>
                    <a:pt x="1695" y="9171"/>
                    <a:pt x="3207" y="9837"/>
                    <a:pt x="4054" y="10260"/>
                  </a:cubicBezTo>
                  <a:cubicBezTo>
                    <a:pt x="4255" y="10361"/>
                    <a:pt x="4437" y="10401"/>
                    <a:pt x="4603" y="10401"/>
                  </a:cubicBezTo>
                  <a:cubicBezTo>
                    <a:pt x="4934" y="10401"/>
                    <a:pt x="5203" y="10240"/>
                    <a:pt x="5445" y="10079"/>
                  </a:cubicBezTo>
                  <a:lnTo>
                    <a:pt x="8167" y="8204"/>
                  </a:lnTo>
                  <a:cubicBezTo>
                    <a:pt x="8711" y="7841"/>
                    <a:pt x="8651" y="7659"/>
                    <a:pt x="8590" y="7115"/>
                  </a:cubicBezTo>
                  <a:cubicBezTo>
                    <a:pt x="8469" y="6570"/>
                    <a:pt x="8227" y="2881"/>
                    <a:pt x="8106" y="2457"/>
                  </a:cubicBezTo>
                  <a:cubicBezTo>
                    <a:pt x="8046" y="1973"/>
                    <a:pt x="8046" y="1913"/>
                    <a:pt x="7804" y="1731"/>
                  </a:cubicBezTo>
                  <a:cubicBezTo>
                    <a:pt x="7502" y="1610"/>
                    <a:pt x="5445" y="824"/>
                    <a:pt x="4719" y="280"/>
                  </a:cubicBezTo>
                  <a:cubicBezTo>
                    <a:pt x="4387" y="75"/>
                    <a:pt x="4152" y="0"/>
                    <a:pt x="3964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8"/>
            <p:cNvSpPr/>
            <p:nvPr/>
          </p:nvSpPr>
          <p:spPr>
            <a:xfrm>
              <a:off x="1134850" y="2707725"/>
              <a:ext cx="217800" cy="258025"/>
            </a:xfrm>
            <a:custGeom>
              <a:avLst/>
              <a:gdLst/>
              <a:ahLst/>
              <a:cxnLst/>
              <a:rect l="l" t="t" r="r" b="b"/>
              <a:pathLst>
                <a:path w="8712" h="10321" extrusionOk="0">
                  <a:moveTo>
                    <a:pt x="3915" y="1"/>
                  </a:moveTo>
                  <a:cubicBezTo>
                    <a:pt x="3685" y="1"/>
                    <a:pt x="3524" y="114"/>
                    <a:pt x="3328" y="245"/>
                  </a:cubicBezTo>
                  <a:cubicBezTo>
                    <a:pt x="2965" y="547"/>
                    <a:pt x="1150" y="1757"/>
                    <a:pt x="485" y="2301"/>
                  </a:cubicBezTo>
                  <a:cubicBezTo>
                    <a:pt x="1" y="2604"/>
                    <a:pt x="1" y="3027"/>
                    <a:pt x="61" y="3753"/>
                  </a:cubicBezTo>
                  <a:cubicBezTo>
                    <a:pt x="61" y="3753"/>
                    <a:pt x="364" y="6596"/>
                    <a:pt x="424" y="7806"/>
                  </a:cubicBezTo>
                  <a:cubicBezTo>
                    <a:pt x="485" y="8592"/>
                    <a:pt x="908" y="8592"/>
                    <a:pt x="1332" y="8834"/>
                  </a:cubicBezTo>
                  <a:cubicBezTo>
                    <a:pt x="1695" y="9076"/>
                    <a:pt x="3267" y="9802"/>
                    <a:pt x="4054" y="10165"/>
                  </a:cubicBezTo>
                  <a:cubicBezTo>
                    <a:pt x="4272" y="10274"/>
                    <a:pt x="4467" y="10320"/>
                    <a:pt x="4644" y="10320"/>
                  </a:cubicBezTo>
                  <a:cubicBezTo>
                    <a:pt x="4957" y="10320"/>
                    <a:pt x="5213" y="10176"/>
                    <a:pt x="5445" y="9983"/>
                  </a:cubicBezTo>
                  <a:lnTo>
                    <a:pt x="8167" y="8169"/>
                  </a:lnTo>
                  <a:cubicBezTo>
                    <a:pt x="8711" y="7806"/>
                    <a:pt x="8651" y="7624"/>
                    <a:pt x="8530" y="7080"/>
                  </a:cubicBezTo>
                  <a:cubicBezTo>
                    <a:pt x="8469" y="6535"/>
                    <a:pt x="8167" y="2846"/>
                    <a:pt x="8106" y="2422"/>
                  </a:cubicBezTo>
                  <a:cubicBezTo>
                    <a:pt x="8046" y="1938"/>
                    <a:pt x="8046" y="1878"/>
                    <a:pt x="7804" y="1757"/>
                  </a:cubicBezTo>
                  <a:cubicBezTo>
                    <a:pt x="7502" y="1575"/>
                    <a:pt x="5445" y="789"/>
                    <a:pt x="4719" y="305"/>
                  </a:cubicBezTo>
                  <a:cubicBezTo>
                    <a:pt x="4358" y="83"/>
                    <a:pt x="4111" y="1"/>
                    <a:pt x="3915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8"/>
            <p:cNvSpPr/>
            <p:nvPr/>
          </p:nvSpPr>
          <p:spPr>
            <a:xfrm>
              <a:off x="1134850" y="2708350"/>
              <a:ext cx="216275" cy="257025"/>
            </a:xfrm>
            <a:custGeom>
              <a:avLst/>
              <a:gdLst/>
              <a:ahLst/>
              <a:cxnLst/>
              <a:rect l="l" t="t" r="r" b="b"/>
              <a:pathLst>
                <a:path w="8651" h="10281" extrusionOk="0">
                  <a:moveTo>
                    <a:pt x="3964" y="1"/>
                  </a:moveTo>
                  <a:cubicBezTo>
                    <a:pt x="3707" y="1"/>
                    <a:pt x="3537" y="140"/>
                    <a:pt x="3328" y="280"/>
                  </a:cubicBezTo>
                  <a:cubicBezTo>
                    <a:pt x="2965" y="522"/>
                    <a:pt x="1150" y="1792"/>
                    <a:pt x="485" y="2276"/>
                  </a:cubicBezTo>
                  <a:cubicBezTo>
                    <a:pt x="61" y="2579"/>
                    <a:pt x="1" y="3002"/>
                    <a:pt x="61" y="3728"/>
                  </a:cubicBezTo>
                  <a:cubicBezTo>
                    <a:pt x="61" y="3728"/>
                    <a:pt x="364" y="6571"/>
                    <a:pt x="485" y="7720"/>
                  </a:cubicBezTo>
                  <a:cubicBezTo>
                    <a:pt x="485" y="8507"/>
                    <a:pt x="908" y="8567"/>
                    <a:pt x="1332" y="8809"/>
                  </a:cubicBezTo>
                  <a:cubicBezTo>
                    <a:pt x="1695" y="9051"/>
                    <a:pt x="3267" y="9716"/>
                    <a:pt x="4054" y="10140"/>
                  </a:cubicBezTo>
                  <a:cubicBezTo>
                    <a:pt x="4255" y="10241"/>
                    <a:pt x="4437" y="10281"/>
                    <a:pt x="4603" y="10281"/>
                  </a:cubicBezTo>
                  <a:cubicBezTo>
                    <a:pt x="4934" y="10281"/>
                    <a:pt x="5203" y="10120"/>
                    <a:pt x="5445" y="9958"/>
                  </a:cubicBezTo>
                  <a:lnTo>
                    <a:pt x="8106" y="8144"/>
                  </a:lnTo>
                  <a:cubicBezTo>
                    <a:pt x="8651" y="7781"/>
                    <a:pt x="8590" y="7599"/>
                    <a:pt x="8530" y="7055"/>
                  </a:cubicBezTo>
                  <a:cubicBezTo>
                    <a:pt x="8469" y="6450"/>
                    <a:pt x="8167" y="2881"/>
                    <a:pt x="8106" y="2397"/>
                  </a:cubicBezTo>
                  <a:cubicBezTo>
                    <a:pt x="7986" y="1974"/>
                    <a:pt x="8046" y="1913"/>
                    <a:pt x="7744" y="1732"/>
                  </a:cubicBezTo>
                  <a:cubicBezTo>
                    <a:pt x="7502" y="1550"/>
                    <a:pt x="5445" y="824"/>
                    <a:pt x="4719" y="280"/>
                  </a:cubicBezTo>
                  <a:cubicBezTo>
                    <a:pt x="4387" y="76"/>
                    <a:pt x="4152" y="1"/>
                    <a:pt x="3964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8"/>
            <p:cNvSpPr/>
            <p:nvPr/>
          </p:nvSpPr>
          <p:spPr>
            <a:xfrm>
              <a:off x="1136375" y="2709250"/>
              <a:ext cx="214750" cy="254975"/>
            </a:xfrm>
            <a:custGeom>
              <a:avLst/>
              <a:gdLst/>
              <a:ahLst/>
              <a:cxnLst/>
              <a:rect l="l" t="t" r="r" b="b"/>
              <a:pathLst>
                <a:path w="8590" h="10199" extrusionOk="0">
                  <a:moveTo>
                    <a:pt x="3854" y="0"/>
                  </a:moveTo>
                  <a:cubicBezTo>
                    <a:pt x="3624" y="0"/>
                    <a:pt x="3463" y="113"/>
                    <a:pt x="3267" y="244"/>
                  </a:cubicBezTo>
                  <a:cubicBezTo>
                    <a:pt x="2904" y="547"/>
                    <a:pt x="1150" y="1756"/>
                    <a:pt x="424" y="2240"/>
                  </a:cubicBezTo>
                  <a:cubicBezTo>
                    <a:pt x="0" y="2543"/>
                    <a:pt x="0" y="2966"/>
                    <a:pt x="0" y="3692"/>
                  </a:cubicBezTo>
                  <a:cubicBezTo>
                    <a:pt x="0" y="3692"/>
                    <a:pt x="363" y="6474"/>
                    <a:pt x="424" y="7684"/>
                  </a:cubicBezTo>
                  <a:cubicBezTo>
                    <a:pt x="484" y="8471"/>
                    <a:pt x="908" y="8471"/>
                    <a:pt x="1271" y="8712"/>
                  </a:cubicBezTo>
                  <a:cubicBezTo>
                    <a:pt x="1634" y="8954"/>
                    <a:pt x="3206" y="9680"/>
                    <a:pt x="3993" y="10043"/>
                  </a:cubicBezTo>
                  <a:cubicBezTo>
                    <a:pt x="4211" y="10153"/>
                    <a:pt x="4406" y="10199"/>
                    <a:pt x="4580" y="10199"/>
                  </a:cubicBezTo>
                  <a:cubicBezTo>
                    <a:pt x="4888" y="10199"/>
                    <a:pt x="5130" y="10055"/>
                    <a:pt x="5323" y="9862"/>
                  </a:cubicBezTo>
                  <a:lnTo>
                    <a:pt x="8045" y="8047"/>
                  </a:lnTo>
                  <a:cubicBezTo>
                    <a:pt x="8590" y="7684"/>
                    <a:pt x="8529" y="7503"/>
                    <a:pt x="8469" y="6958"/>
                  </a:cubicBezTo>
                  <a:cubicBezTo>
                    <a:pt x="8348" y="6414"/>
                    <a:pt x="8106" y="2845"/>
                    <a:pt x="7985" y="2361"/>
                  </a:cubicBezTo>
                  <a:cubicBezTo>
                    <a:pt x="7925" y="1938"/>
                    <a:pt x="7985" y="1877"/>
                    <a:pt x="7683" y="1696"/>
                  </a:cubicBezTo>
                  <a:cubicBezTo>
                    <a:pt x="7380" y="1575"/>
                    <a:pt x="5384" y="788"/>
                    <a:pt x="4658" y="305"/>
                  </a:cubicBezTo>
                  <a:cubicBezTo>
                    <a:pt x="4297" y="82"/>
                    <a:pt x="4050" y="0"/>
                    <a:pt x="3854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8"/>
            <p:cNvSpPr/>
            <p:nvPr/>
          </p:nvSpPr>
          <p:spPr>
            <a:xfrm>
              <a:off x="1136375" y="2709875"/>
              <a:ext cx="214750" cy="253325"/>
            </a:xfrm>
            <a:custGeom>
              <a:avLst/>
              <a:gdLst/>
              <a:ahLst/>
              <a:cxnLst/>
              <a:rect l="l" t="t" r="r" b="b"/>
              <a:pathLst>
                <a:path w="8590" h="10133" extrusionOk="0">
                  <a:moveTo>
                    <a:pt x="3891" y="0"/>
                  </a:moveTo>
                  <a:cubicBezTo>
                    <a:pt x="3646" y="0"/>
                    <a:pt x="3476" y="140"/>
                    <a:pt x="3267" y="280"/>
                  </a:cubicBezTo>
                  <a:cubicBezTo>
                    <a:pt x="2904" y="522"/>
                    <a:pt x="1150" y="1731"/>
                    <a:pt x="484" y="2276"/>
                  </a:cubicBezTo>
                  <a:cubicBezTo>
                    <a:pt x="0" y="2578"/>
                    <a:pt x="0" y="2941"/>
                    <a:pt x="61" y="3667"/>
                  </a:cubicBezTo>
                  <a:cubicBezTo>
                    <a:pt x="61" y="3667"/>
                    <a:pt x="363" y="6449"/>
                    <a:pt x="424" y="7659"/>
                  </a:cubicBezTo>
                  <a:cubicBezTo>
                    <a:pt x="484" y="8446"/>
                    <a:pt x="908" y="8446"/>
                    <a:pt x="1271" y="8687"/>
                  </a:cubicBezTo>
                  <a:cubicBezTo>
                    <a:pt x="1694" y="8929"/>
                    <a:pt x="3206" y="9595"/>
                    <a:pt x="3993" y="10018"/>
                  </a:cubicBezTo>
                  <a:cubicBezTo>
                    <a:pt x="4194" y="10099"/>
                    <a:pt x="4369" y="10132"/>
                    <a:pt x="4526" y="10132"/>
                  </a:cubicBezTo>
                  <a:cubicBezTo>
                    <a:pt x="4840" y="10132"/>
                    <a:pt x="5082" y="9998"/>
                    <a:pt x="5323" y="9837"/>
                  </a:cubicBezTo>
                  <a:lnTo>
                    <a:pt x="8045" y="8022"/>
                  </a:lnTo>
                  <a:cubicBezTo>
                    <a:pt x="8590" y="7659"/>
                    <a:pt x="8529" y="7478"/>
                    <a:pt x="8408" y="6933"/>
                  </a:cubicBezTo>
                  <a:cubicBezTo>
                    <a:pt x="8348" y="6389"/>
                    <a:pt x="8045" y="2820"/>
                    <a:pt x="7985" y="2397"/>
                  </a:cubicBezTo>
                  <a:cubicBezTo>
                    <a:pt x="7925" y="1913"/>
                    <a:pt x="7925" y="1852"/>
                    <a:pt x="7683" y="1731"/>
                  </a:cubicBezTo>
                  <a:cubicBezTo>
                    <a:pt x="7380" y="1550"/>
                    <a:pt x="5384" y="824"/>
                    <a:pt x="4598" y="280"/>
                  </a:cubicBezTo>
                  <a:cubicBezTo>
                    <a:pt x="4291" y="75"/>
                    <a:pt x="4070" y="0"/>
                    <a:pt x="3891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8"/>
            <p:cNvSpPr/>
            <p:nvPr/>
          </p:nvSpPr>
          <p:spPr>
            <a:xfrm>
              <a:off x="1136375" y="2710750"/>
              <a:ext cx="213250" cy="251975"/>
            </a:xfrm>
            <a:custGeom>
              <a:avLst/>
              <a:gdLst/>
              <a:ahLst/>
              <a:cxnLst/>
              <a:rect l="l" t="t" r="r" b="b"/>
              <a:pathLst>
                <a:path w="8530" h="10079" extrusionOk="0">
                  <a:moveTo>
                    <a:pt x="3845" y="1"/>
                  </a:moveTo>
                  <a:cubicBezTo>
                    <a:pt x="3624" y="1"/>
                    <a:pt x="3463" y="114"/>
                    <a:pt x="3267" y="245"/>
                  </a:cubicBezTo>
                  <a:cubicBezTo>
                    <a:pt x="2904" y="547"/>
                    <a:pt x="1150" y="1757"/>
                    <a:pt x="484" y="2241"/>
                  </a:cubicBezTo>
                  <a:cubicBezTo>
                    <a:pt x="61" y="2543"/>
                    <a:pt x="0" y="2967"/>
                    <a:pt x="61" y="3692"/>
                  </a:cubicBezTo>
                  <a:cubicBezTo>
                    <a:pt x="61" y="3692"/>
                    <a:pt x="363" y="6414"/>
                    <a:pt x="484" y="7624"/>
                  </a:cubicBezTo>
                  <a:cubicBezTo>
                    <a:pt x="484" y="8350"/>
                    <a:pt x="908" y="8411"/>
                    <a:pt x="1331" y="8652"/>
                  </a:cubicBezTo>
                  <a:cubicBezTo>
                    <a:pt x="1694" y="8894"/>
                    <a:pt x="3206" y="9560"/>
                    <a:pt x="3993" y="9923"/>
                  </a:cubicBezTo>
                  <a:cubicBezTo>
                    <a:pt x="4211" y="10032"/>
                    <a:pt x="4398" y="10078"/>
                    <a:pt x="4565" y="10078"/>
                  </a:cubicBezTo>
                  <a:cubicBezTo>
                    <a:pt x="4860" y="10078"/>
                    <a:pt x="5092" y="9934"/>
                    <a:pt x="5323" y="9741"/>
                  </a:cubicBezTo>
                  <a:lnTo>
                    <a:pt x="7985" y="7987"/>
                  </a:lnTo>
                  <a:cubicBezTo>
                    <a:pt x="8529" y="7624"/>
                    <a:pt x="8469" y="7443"/>
                    <a:pt x="8408" y="6898"/>
                  </a:cubicBezTo>
                  <a:cubicBezTo>
                    <a:pt x="8348" y="6354"/>
                    <a:pt x="8045" y="2846"/>
                    <a:pt x="7985" y="2362"/>
                  </a:cubicBezTo>
                  <a:cubicBezTo>
                    <a:pt x="7864" y="1938"/>
                    <a:pt x="7925" y="1878"/>
                    <a:pt x="7622" y="1696"/>
                  </a:cubicBezTo>
                  <a:cubicBezTo>
                    <a:pt x="7380" y="1575"/>
                    <a:pt x="5323" y="789"/>
                    <a:pt x="4598" y="305"/>
                  </a:cubicBezTo>
                  <a:cubicBezTo>
                    <a:pt x="4264" y="83"/>
                    <a:pt x="4033" y="1"/>
                    <a:pt x="3845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8"/>
            <p:cNvSpPr/>
            <p:nvPr/>
          </p:nvSpPr>
          <p:spPr>
            <a:xfrm>
              <a:off x="1137875" y="2711375"/>
              <a:ext cx="211750" cy="250325"/>
            </a:xfrm>
            <a:custGeom>
              <a:avLst/>
              <a:gdLst/>
              <a:ahLst/>
              <a:cxnLst/>
              <a:rect l="l" t="t" r="r" b="b"/>
              <a:pathLst>
                <a:path w="8470" h="10013" extrusionOk="0">
                  <a:moveTo>
                    <a:pt x="3831" y="1"/>
                  </a:moveTo>
                  <a:cubicBezTo>
                    <a:pt x="3586" y="1"/>
                    <a:pt x="3416" y="140"/>
                    <a:pt x="3207" y="280"/>
                  </a:cubicBezTo>
                  <a:cubicBezTo>
                    <a:pt x="2904" y="522"/>
                    <a:pt x="1150" y="1732"/>
                    <a:pt x="424" y="2216"/>
                  </a:cubicBezTo>
                  <a:cubicBezTo>
                    <a:pt x="1" y="2518"/>
                    <a:pt x="1" y="2942"/>
                    <a:pt x="61" y="3667"/>
                  </a:cubicBezTo>
                  <a:cubicBezTo>
                    <a:pt x="61" y="3667"/>
                    <a:pt x="364" y="6389"/>
                    <a:pt x="424" y="7539"/>
                  </a:cubicBezTo>
                  <a:cubicBezTo>
                    <a:pt x="485" y="8325"/>
                    <a:pt x="908" y="8325"/>
                    <a:pt x="1271" y="8567"/>
                  </a:cubicBezTo>
                  <a:cubicBezTo>
                    <a:pt x="1634" y="8809"/>
                    <a:pt x="3146" y="9474"/>
                    <a:pt x="3933" y="9898"/>
                  </a:cubicBezTo>
                  <a:cubicBezTo>
                    <a:pt x="4134" y="9978"/>
                    <a:pt x="4309" y="10012"/>
                    <a:pt x="4466" y="10012"/>
                  </a:cubicBezTo>
                  <a:cubicBezTo>
                    <a:pt x="4780" y="10012"/>
                    <a:pt x="5022" y="9878"/>
                    <a:pt x="5263" y="9716"/>
                  </a:cubicBezTo>
                  <a:lnTo>
                    <a:pt x="7925" y="7902"/>
                  </a:lnTo>
                  <a:cubicBezTo>
                    <a:pt x="8469" y="7599"/>
                    <a:pt x="8409" y="7418"/>
                    <a:pt x="8348" y="6873"/>
                  </a:cubicBezTo>
                  <a:cubicBezTo>
                    <a:pt x="8227" y="6329"/>
                    <a:pt x="7985" y="2821"/>
                    <a:pt x="7865" y="2337"/>
                  </a:cubicBezTo>
                  <a:cubicBezTo>
                    <a:pt x="7804" y="1913"/>
                    <a:pt x="7865" y="1853"/>
                    <a:pt x="7562" y="1732"/>
                  </a:cubicBezTo>
                  <a:cubicBezTo>
                    <a:pt x="7320" y="1550"/>
                    <a:pt x="5263" y="764"/>
                    <a:pt x="4538" y="280"/>
                  </a:cubicBezTo>
                  <a:cubicBezTo>
                    <a:pt x="4231" y="76"/>
                    <a:pt x="4010" y="1"/>
                    <a:pt x="3831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8"/>
            <p:cNvSpPr/>
            <p:nvPr/>
          </p:nvSpPr>
          <p:spPr>
            <a:xfrm>
              <a:off x="1137875" y="2712275"/>
              <a:ext cx="211750" cy="248925"/>
            </a:xfrm>
            <a:custGeom>
              <a:avLst/>
              <a:gdLst/>
              <a:ahLst/>
              <a:cxnLst/>
              <a:rect l="l" t="t" r="r" b="b"/>
              <a:pathLst>
                <a:path w="8470" h="9957" extrusionOk="0">
                  <a:moveTo>
                    <a:pt x="3785" y="0"/>
                  </a:moveTo>
                  <a:cubicBezTo>
                    <a:pt x="3564" y="0"/>
                    <a:pt x="3403" y="113"/>
                    <a:pt x="3207" y="244"/>
                  </a:cubicBezTo>
                  <a:cubicBezTo>
                    <a:pt x="2904" y="546"/>
                    <a:pt x="1150" y="1756"/>
                    <a:pt x="485" y="2180"/>
                  </a:cubicBezTo>
                  <a:cubicBezTo>
                    <a:pt x="1" y="2543"/>
                    <a:pt x="1" y="2906"/>
                    <a:pt x="61" y="3631"/>
                  </a:cubicBezTo>
                  <a:cubicBezTo>
                    <a:pt x="61" y="3631"/>
                    <a:pt x="364" y="6353"/>
                    <a:pt x="424" y="7503"/>
                  </a:cubicBezTo>
                  <a:cubicBezTo>
                    <a:pt x="485" y="8289"/>
                    <a:pt x="908" y="8289"/>
                    <a:pt x="1271" y="8531"/>
                  </a:cubicBezTo>
                  <a:cubicBezTo>
                    <a:pt x="1634" y="8773"/>
                    <a:pt x="3146" y="9438"/>
                    <a:pt x="3933" y="9801"/>
                  </a:cubicBezTo>
                  <a:cubicBezTo>
                    <a:pt x="4130" y="9911"/>
                    <a:pt x="4311" y="9957"/>
                    <a:pt x="4479" y="9957"/>
                  </a:cubicBezTo>
                  <a:cubicBezTo>
                    <a:pt x="4775" y="9957"/>
                    <a:pt x="5032" y="9813"/>
                    <a:pt x="5263" y="9620"/>
                  </a:cubicBezTo>
                  <a:lnTo>
                    <a:pt x="7925" y="7866"/>
                  </a:lnTo>
                  <a:cubicBezTo>
                    <a:pt x="8469" y="7503"/>
                    <a:pt x="8409" y="7321"/>
                    <a:pt x="8288" y="6777"/>
                  </a:cubicBezTo>
                  <a:cubicBezTo>
                    <a:pt x="8227" y="6232"/>
                    <a:pt x="7925" y="2785"/>
                    <a:pt x="7865" y="2361"/>
                  </a:cubicBezTo>
                  <a:cubicBezTo>
                    <a:pt x="7804" y="1877"/>
                    <a:pt x="7804" y="1817"/>
                    <a:pt x="7562" y="1696"/>
                  </a:cubicBezTo>
                  <a:cubicBezTo>
                    <a:pt x="7260" y="1514"/>
                    <a:pt x="5263" y="788"/>
                    <a:pt x="4538" y="305"/>
                  </a:cubicBezTo>
                  <a:cubicBezTo>
                    <a:pt x="4204" y="82"/>
                    <a:pt x="3973" y="0"/>
                    <a:pt x="3785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8"/>
            <p:cNvSpPr/>
            <p:nvPr/>
          </p:nvSpPr>
          <p:spPr>
            <a:xfrm>
              <a:off x="1137875" y="2712900"/>
              <a:ext cx="210225" cy="247275"/>
            </a:xfrm>
            <a:custGeom>
              <a:avLst/>
              <a:gdLst/>
              <a:ahLst/>
              <a:cxnLst/>
              <a:rect l="l" t="t" r="r" b="b"/>
              <a:pathLst>
                <a:path w="8409" h="9891" extrusionOk="0">
                  <a:moveTo>
                    <a:pt x="3861" y="0"/>
                  </a:moveTo>
                  <a:cubicBezTo>
                    <a:pt x="3617" y="0"/>
                    <a:pt x="3442" y="140"/>
                    <a:pt x="3267" y="280"/>
                  </a:cubicBezTo>
                  <a:cubicBezTo>
                    <a:pt x="2904" y="521"/>
                    <a:pt x="1150" y="1731"/>
                    <a:pt x="485" y="2215"/>
                  </a:cubicBezTo>
                  <a:cubicBezTo>
                    <a:pt x="61" y="2518"/>
                    <a:pt x="1" y="2881"/>
                    <a:pt x="61" y="3606"/>
                  </a:cubicBezTo>
                  <a:cubicBezTo>
                    <a:pt x="61" y="3606"/>
                    <a:pt x="364" y="6268"/>
                    <a:pt x="485" y="7478"/>
                  </a:cubicBezTo>
                  <a:cubicBezTo>
                    <a:pt x="485" y="8204"/>
                    <a:pt x="908" y="8204"/>
                    <a:pt x="1271" y="8446"/>
                  </a:cubicBezTo>
                  <a:cubicBezTo>
                    <a:pt x="1695" y="8687"/>
                    <a:pt x="3146" y="9353"/>
                    <a:pt x="3933" y="9776"/>
                  </a:cubicBezTo>
                  <a:cubicBezTo>
                    <a:pt x="4114" y="9857"/>
                    <a:pt x="4282" y="9891"/>
                    <a:pt x="4439" y="9891"/>
                  </a:cubicBezTo>
                  <a:cubicBezTo>
                    <a:pt x="4753" y="9891"/>
                    <a:pt x="5022" y="9756"/>
                    <a:pt x="5263" y="9595"/>
                  </a:cubicBezTo>
                  <a:lnTo>
                    <a:pt x="7865" y="7841"/>
                  </a:lnTo>
                  <a:cubicBezTo>
                    <a:pt x="8409" y="7478"/>
                    <a:pt x="8348" y="7296"/>
                    <a:pt x="8288" y="6752"/>
                  </a:cubicBezTo>
                  <a:cubicBezTo>
                    <a:pt x="8227" y="6207"/>
                    <a:pt x="7925" y="2760"/>
                    <a:pt x="7865" y="2336"/>
                  </a:cubicBezTo>
                  <a:cubicBezTo>
                    <a:pt x="7804" y="1913"/>
                    <a:pt x="7804" y="1852"/>
                    <a:pt x="7502" y="1671"/>
                  </a:cubicBezTo>
                  <a:cubicBezTo>
                    <a:pt x="7260" y="1550"/>
                    <a:pt x="5263" y="763"/>
                    <a:pt x="4538" y="280"/>
                  </a:cubicBezTo>
                  <a:cubicBezTo>
                    <a:pt x="4256" y="75"/>
                    <a:pt x="4040" y="0"/>
                    <a:pt x="3861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8"/>
            <p:cNvSpPr/>
            <p:nvPr/>
          </p:nvSpPr>
          <p:spPr>
            <a:xfrm>
              <a:off x="1139400" y="2713775"/>
              <a:ext cx="208700" cy="245925"/>
            </a:xfrm>
            <a:custGeom>
              <a:avLst/>
              <a:gdLst/>
              <a:ahLst/>
              <a:cxnLst/>
              <a:rect l="l" t="t" r="r" b="b"/>
              <a:pathLst>
                <a:path w="8348" h="9837" extrusionOk="0">
                  <a:moveTo>
                    <a:pt x="3754" y="1"/>
                  </a:moveTo>
                  <a:cubicBezTo>
                    <a:pt x="3533" y="1"/>
                    <a:pt x="3370" y="114"/>
                    <a:pt x="3206" y="245"/>
                  </a:cubicBezTo>
                  <a:cubicBezTo>
                    <a:pt x="2843" y="547"/>
                    <a:pt x="1089" y="1696"/>
                    <a:pt x="424" y="2180"/>
                  </a:cubicBezTo>
                  <a:cubicBezTo>
                    <a:pt x="0" y="2483"/>
                    <a:pt x="0" y="2906"/>
                    <a:pt x="61" y="3571"/>
                  </a:cubicBezTo>
                  <a:cubicBezTo>
                    <a:pt x="61" y="3571"/>
                    <a:pt x="363" y="6233"/>
                    <a:pt x="424" y="7382"/>
                  </a:cubicBezTo>
                  <a:cubicBezTo>
                    <a:pt x="484" y="8169"/>
                    <a:pt x="847" y="8169"/>
                    <a:pt x="1271" y="8411"/>
                  </a:cubicBezTo>
                  <a:cubicBezTo>
                    <a:pt x="1634" y="8652"/>
                    <a:pt x="3085" y="9318"/>
                    <a:pt x="3872" y="9681"/>
                  </a:cubicBezTo>
                  <a:cubicBezTo>
                    <a:pt x="4069" y="9790"/>
                    <a:pt x="4250" y="9836"/>
                    <a:pt x="4418" y="9836"/>
                  </a:cubicBezTo>
                  <a:cubicBezTo>
                    <a:pt x="4714" y="9836"/>
                    <a:pt x="4971" y="9692"/>
                    <a:pt x="5202" y="9499"/>
                  </a:cubicBezTo>
                  <a:lnTo>
                    <a:pt x="7804" y="7745"/>
                  </a:lnTo>
                  <a:cubicBezTo>
                    <a:pt x="8348" y="7443"/>
                    <a:pt x="8287" y="7261"/>
                    <a:pt x="8166" y="6717"/>
                  </a:cubicBezTo>
                  <a:cubicBezTo>
                    <a:pt x="8106" y="6172"/>
                    <a:pt x="7864" y="2785"/>
                    <a:pt x="7743" y="2301"/>
                  </a:cubicBezTo>
                  <a:cubicBezTo>
                    <a:pt x="7683" y="1878"/>
                    <a:pt x="7743" y="1817"/>
                    <a:pt x="7441" y="1696"/>
                  </a:cubicBezTo>
                  <a:cubicBezTo>
                    <a:pt x="7199" y="1515"/>
                    <a:pt x="5202" y="789"/>
                    <a:pt x="4477" y="305"/>
                  </a:cubicBezTo>
                  <a:cubicBezTo>
                    <a:pt x="4171" y="83"/>
                    <a:pt x="3942" y="1"/>
                    <a:pt x="3754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8"/>
            <p:cNvSpPr/>
            <p:nvPr/>
          </p:nvSpPr>
          <p:spPr>
            <a:xfrm>
              <a:off x="1139400" y="2714400"/>
              <a:ext cx="207200" cy="244275"/>
            </a:xfrm>
            <a:custGeom>
              <a:avLst/>
              <a:gdLst/>
              <a:ahLst/>
              <a:cxnLst/>
              <a:rect l="l" t="t" r="r" b="b"/>
              <a:pathLst>
                <a:path w="8288" h="9771" extrusionOk="0">
                  <a:moveTo>
                    <a:pt x="3800" y="1"/>
                  </a:moveTo>
                  <a:cubicBezTo>
                    <a:pt x="3556" y="1"/>
                    <a:pt x="3381" y="140"/>
                    <a:pt x="3206" y="280"/>
                  </a:cubicBezTo>
                  <a:cubicBezTo>
                    <a:pt x="2843" y="522"/>
                    <a:pt x="1150" y="1732"/>
                    <a:pt x="424" y="2155"/>
                  </a:cubicBezTo>
                  <a:cubicBezTo>
                    <a:pt x="0" y="2458"/>
                    <a:pt x="0" y="2881"/>
                    <a:pt x="61" y="3607"/>
                  </a:cubicBezTo>
                  <a:cubicBezTo>
                    <a:pt x="61" y="3607"/>
                    <a:pt x="363" y="6208"/>
                    <a:pt x="424" y="7357"/>
                  </a:cubicBezTo>
                  <a:cubicBezTo>
                    <a:pt x="484" y="8083"/>
                    <a:pt x="908" y="8144"/>
                    <a:pt x="1271" y="8386"/>
                  </a:cubicBezTo>
                  <a:cubicBezTo>
                    <a:pt x="1634" y="8627"/>
                    <a:pt x="3085" y="9232"/>
                    <a:pt x="3872" y="9656"/>
                  </a:cubicBezTo>
                  <a:cubicBezTo>
                    <a:pt x="4053" y="9736"/>
                    <a:pt x="4221" y="9770"/>
                    <a:pt x="4378" y="9770"/>
                  </a:cubicBezTo>
                  <a:cubicBezTo>
                    <a:pt x="4692" y="9770"/>
                    <a:pt x="4961" y="9636"/>
                    <a:pt x="5202" y="9474"/>
                  </a:cubicBezTo>
                  <a:lnTo>
                    <a:pt x="7804" y="7720"/>
                  </a:lnTo>
                  <a:cubicBezTo>
                    <a:pt x="8287" y="7357"/>
                    <a:pt x="8227" y="7176"/>
                    <a:pt x="8166" y="6692"/>
                  </a:cubicBezTo>
                  <a:cubicBezTo>
                    <a:pt x="8106" y="6147"/>
                    <a:pt x="7804" y="2760"/>
                    <a:pt x="7743" y="2337"/>
                  </a:cubicBezTo>
                  <a:cubicBezTo>
                    <a:pt x="7683" y="1853"/>
                    <a:pt x="7683" y="1792"/>
                    <a:pt x="7441" y="1671"/>
                  </a:cubicBezTo>
                  <a:cubicBezTo>
                    <a:pt x="7199" y="1550"/>
                    <a:pt x="5202" y="764"/>
                    <a:pt x="4477" y="280"/>
                  </a:cubicBezTo>
                  <a:cubicBezTo>
                    <a:pt x="4195" y="75"/>
                    <a:pt x="3979" y="1"/>
                    <a:pt x="3800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8"/>
            <p:cNvSpPr/>
            <p:nvPr/>
          </p:nvSpPr>
          <p:spPr>
            <a:xfrm>
              <a:off x="1139400" y="2715300"/>
              <a:ext cx="207200" cy="242525"/>
            </a:xfrm>
            <a:custGeom>
              <a:avLst/>
              <a:gdLst/>
              <a:ahLst/>
              <a:cxnLst/>
              <a:rect l="l" t="t" r="r" b="b"/>
              <a:pathLst>
                <a:path w="8288" h="9701" extrusionOk="0">
                  <a:moveTo>
                    <a:pt x="3754" y="0"/>
                  </a:moveTo>
                  <a:cubicBezTo>
                    <a:pt x="3533" y="0"/>
                    <a:pt x="3370" y="113"/>
                    <a:pt x="3206" y="244"/>
                  </a:cubicBezTo>
                  <a:cubicBezTo>
                    <a:pt x="2843" y="546"/>
                    <a:pt x="1150" y="1696"/>
                    <a:pt x="484" y="2180"/>
                  </a:cubicBezTo>
                  <a:cubicBezTo>
                    <a:pt x="61" y="2482"/>
                    <a:pt x="0" y="2845"/>
                    <a:pt x="61" y="3571"/>
                  </a:cubicBezTo>
                  <a:cubicBezTo>
                    <a:pt x="61" y="3571"/>
                    <a:pt x="363" y="6172"/>
                    <a:pt x="424" y="7321"/>
                  </a:cubicBezTo>
                  <a:cubicBezTo>
                    <a:pt x="484" y="8047"/>
                    <a:pt x="908" y="8047"/>
                    <a:pt x="1271" y="8289"/>
                  </a:cubicBezTo>
                  <a:cubicBezTo>
                    <a:pt x="1634" y="8531"/>
                    <a:pt x="3085" y="9196"/>
                    <a:pt x="3872" y="9559"/>
                  </a:cubicBezTo>
                  <a:cubicBezTo>
                    <a:pt x="4053" y="9660"/>
                    <a:pt x="4221" y="9700"/>
                    <a:pt x="4378" y="9700"/>
                  </a:cubicBezTo>
                  <a:cubicBezTo>
                    <a:pt x="4692" y="9700"/>
                    <a:pt x="4961" y="9539"/>
                    <a:pt x="5202" y="9378"/>
                  </a:cubicBezTo>
                  <a:lnTo>
                    <a:pt x="7743" y="7684"/>
                  </a:lnTo>
                  <a:cubicBezTo>
                    <a:pt x="8287" y="7321"/>
                    <a:pt x="8227" y="7140"/>
                    <a:pt x="8166" y="6595"/>
                  </a:cubicBezTo>
                  <a:cubicBezTo>
                    <a:pt x="8045" y="6111"/>
                    <a:pt x="7804" y="2724"/>
                    <a:pt x="7743" y="2301"/>
                  </a:cubicBezTo>
                  <a:cubicBezTo>
                    <a:pt x="7683" y="1877"/>
                    <a:pt x="7683" y="1817"/>
                    <a:pt x="7441" y="1635"/>
                  </a:cubicBezTo>
                  <a:cubicBezTo>
                    <a:pt x="7138" y="1514"/>
                    <a:pt x="5202" y="788"/>
                    <a:pt x="4477" y="305"/>
                  </a:cubicBezTo>
                  <a:cubicBezTo>
                    <a:pt x="4171" y="82"/>
                    <a:pt x="3942" y="0"/>
                    <a:pt x="3754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8"/>
            <p:cNvSpPr/>
            <p:nvPr/>
          </p:nvSpPr>
          <p:spPr>
            <a:xfrm>
              <a:off x="1140900" y="2716550"/>
              <a:ext cx="205700" cy="240600"/>
            </a:xfrm>
            <a:custGeom>
              <a:avLst/>
              <a:gdLst/>
              <a:ahLst/>
              <a:cxnLst/>
              <a:rect l="l" t="t" r="r" b="b"/>
              <a:pathLst>
                <a:path w="8228" h="9624" extrusionOk="0">
                  <a:moveTo>
                    <a:pt x="3724" y="1"/>
                  </a:moveTo>
                  <a:cubicBezTo>
                    <a:pt x="3488" y="1"/>
                    <a:pt x="3317" y="118"/>
                    <a:pt x="3146" y="255"/>
                  </a:cubicBezTo>
                  <a:cubicBezTo>
                    <a:pt x="2783" y="496"/>
                    <a:pt x="1090" y="1646"/>
                    <a:pt x="424" y="2130"/>
                  </a:cubicBezTo>
                  <a:cubicBezTo>
                    <a:pt x="1" y="2432"/>
                    <a:pt x="1" y="2856"/>
                    <a:pt x="61" y="3521"/>
                  </a:cubicBezTo>
                  <a:cubicBezTo>
                    <a:pt x="61" y="3521"/>
                    <a:pt x="364" y="6122"/>
                    <a:pt x="424" y="7211"/>
                  </a:cubicBezTo>
                  <a:cubicBezTo>
                    <a:pt x="485" y="7997"/>
                    <a:pt x="848" y="7997"/>
                    <a:pt x="1211" y="8239"/>
                  </a:cubicBezTo>
                  <a:cubicBezTo>
                    <a:pt x="1574" y="8481"/>
                    <a:pt x="3086" y="9086"/>
                    <a:pt x="3812" y="9509"/>
                  </a:cubicBezTo>
                  <a:cubicBezTo>
                    <a:pt x="3993" y="9590"/>
                    <a:pt x="4161" y="9624"/>
                    <a:pt x="4318" y="9624"/>
                  </a:cubicBezTo>
                  <a:cubicBezTo>
                    <a:pt x="4632" y="9624"/>
                    <a:pt x="4901" y="9489"/>
                    <a:pt x="5142" y="9328"/>
                  </a:cubicBezTo>
                  <a:lnTo>
                    <a:pt x="7683" y="7574"/>
                  </a:lnTo>
                  <a:cubicBezTo>
                    <a:pt x="8227" y="7271"/>
                    <a:pt x="8167" y="7090"/>
                    <a:pt x="8046" y="6545"/>
                  </a:cubicBezTo>
                  <a:cubicBezTo>
                    <a:pt x="7985" y="6001"/>
                    <a:pt x="7744" y="2735"/>
                    <a:pt x="7623" y="2251"/>
                  </a:cubicBezTo>
                  <a:cubicBezTo>
                    <a:pt x="7562" y="1827"/>
                    <a:pt x="7623" y="1767"/>
                    <a:pt x="7320" y="1646"/>
                  </a:cubicBezTo>
                  <a:cubicBezTo>
                    <a:pt x="7078" y="1464"/>
                    <a:pt x="5142" y="738"/>
                    <a:pt x="4417" y="255"/>
                  </a:cubicBezTo>
                  <a:cubicBezTo>
                    <a:pt x="4127" y="70"/>
                    <a:pt x="3906" y="1"/>
                    <a:pt x="3724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8"/>
            <p:cNvSpPr/>
            <p:nvPr/>
          </p:nvSpPr>
          <p:spPr>
            <a:xfrm>
              <a:off x="1140900" y="2716800"/>
              <a:ext cx="204175" cy="239500"/>
            </a:xfrm>
            <a:custGeom>
              <a:avLst/>
              <a:gdLst/>
              <a:ahLst/>
              <a:cxnLst/>
              <a:rect l="l" t="t" r="r" b="b"/>
              <a:pathLst>
                <a:path w="8167" h="9580" extrusionOk="0">
                  <a:moveTo>
                    <a:pt x="3694" y="1"/>
                  </a:moveTo>
                  <a:cubicBezTo>
                    <a:pt x="3473" y="1"/>
                    <a:pt x="3310" y="114"/>
                    <a:pt x="3146" y="245"/>
                  </a:cubicBezTo>
                  <a:cubicBezTo>
                    <a:pt x="2783" y="486"/>
                    <a:pt x="1090" y="1696"/>
                    <a:pt x="424" y="2120"/>
                  </a:cubicBezTo>
                  <a:cubicBezTo>
                    <a:pt x="61" y="2422"/>
                    <a:pt x="1" y="2846"/>
                    <a:pt x="61" y="3511"/>
                  </a:cubicBezTo>
                  <a:cubicBezTo>
                    <a:pt x="61" y="3511"/>
                    <a:pt x="364" y="6051"/>
                    <a:pt x="424" y="7201"/>
                  </a:cubicBezTo>
                  <a:cubicBezTo>
                    <a:pt x="485" y="7927"/>
                    <a:pt x="848" y="7987"/>
                    <a:pt x="1271" y="8169"/>
                  </a:cubicBezTo>
                  <a:cubicBezTo>
                    <a:pt x="1634" y="8410"/>
                    <a:pt x="3086" y="9076"/>
                    <a:pt x="3812" y="9439"/>
                  </a:cubicBezTo>
                  <a:cubicBezTo>
                    <a:pt x="3993" y="9540"/>
                    <a:pt x="4161" y="9580"/>
                    <a:pt x="4316" y="9580"/>
                  </a:cubicBezTo>
                  <a:cubicBezTo>
                    <a:pt x="4625" y="9580"/>
                    <a:pt x="4880" y="9419"/>
                    <a:pt x="5082" y="9257"/>
                  </a:cubicBezTo>
                  <a:lnTo>
                    <a:pt x="7683" y="7564"/>
                  </a:lnTo>
                  <a:cubicBezTo>
                    <a:pt x="8167" y="7201"/>
                    <a:pt x="8106" y="7019"/>
                    <a:pt x="8046" y="6535"/>
                  </a:cubicBezTo>
                  <a:cubicBezTo>
                    <a:pt x="7985" y="5991"/>
                    <a:pt x="7683" y="2725"/>
                    <a:pt x="7623" y="2301"/>
                  </a:cubicBezTo>
                  <a:cubicBezTo>
                    <a:pt x="7562" y="1817"/>
                    <a:pt x="7562" y="1817"/>
                    <a:pt x="7320" y="1636"/>
                  </a:cubicBezTo>
                  <a:cubicBezTo>
                    <a:pt x="7078" y="1515"/>
                    <a:pt x="5142" y="789"/>
                    <a:pt x="4417" y="305"/>
                  </a:cubicBezTo>
                  <a:cubicBezTo>
                    <a:pt x="4111" y="83"/>
                    <a:pt x="3882" y="1"/>
                    <a:pt x="3694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8"/>
            <p:cNvSpPr/>
            <p:nvPr/>
          </p:nvSpPr>
          <p:spPr>
            <a:xfrm>
              <a:off x="1142425" y="2718050"/>
              <a:ext cx="202650" cy="237600"/>
            </a:xfrm>
            <a:custGeom>
              <a:avLst/>
              <a:gdLst/>
              <a:ahLst/>
              <a:cxnLst/>
              <a:rect l="l" t="t" r="r" b="b"/>
              <a:pathLst>
                <a:path w="8106" h="9504" extrusionOk="0">
                  <a:moveTo>
                    <a:pt x="3683" y="1"/>
                  </a:moveTo>
                  <a:cubicBezTo>
                    <a:pt x="3457" y="1"/>
                    <a:pt x="3290" y="118"/>
                    <a:pt x="3085" y="255"/>
                  </a:cubicBezTo>
                  <a:cubicBezTo>
                    <a:pt x="2722" y="497"/>
                    <a:pt x="1089" y="1646"/>
                    <a:pt x="424" y="2130"/>
                  </a:cubicBezTo>
                  <a:cubicBezTo>
                    <a:pt x="0" y="2433"/>
                    <a:pt x="0" y="2796"/>
                    <a:pt x="0" y="3461"/>
                  </a:cubicBezTo>
                  <a:cubicBezTo>
                    <a:pt x="0" y="3461"/>
                    <a:pt x="303" y="6001"/>
                    <a:pt x="363" y="7151"/>
                  </a:cubicBezTo>
                  <a:cubicBezTo>
                    <a:pt x="424" y="7877"/>
                    <a:pt x="847" y="7877"/>
                    <a:pt x="1210" y="8119"/>
                  </a:cubicBezTo>
                  <a:cubicBezTo>
                    <a:pt x="1573" y="8360"/>
                    <a:pt x="3025" y="8965"/>
                    <a:pt x="3751" y="9389"/>
                  </a:cubicBezTo>
                  <a:cubicBezTo>
                    <a:pt x="3932" y="9469"/>
                    <a:pt x="4100" y="9503"/>
                    <a:pt x="4255" y="9503"/>
                  </a:cubicBezTo>
                  <a:cubicBezTo>
                    <a:pt x="4564" y="9503"/>
                    <a:pt x="4819" y="9369"/>
                    <a:pt x="5021" y="9207"/>
                  </a:cubicBezTo>
                  <a:lnTo>
                    <a:pt x="7562" y="7514"/>
                  </a:lnTo>
                  <a:cubicBezTo>
                    <a:pt x="8106" y="7151"/>
                    <a:pt x="8045" y="6969"/>
                    <a:pt x="7985" y="6485"/>
                  </a:cubicBezTo>
                  <a:cubicBezTo>
                    <a:pt x="7864" y="5941"/>
                    <a:pt x="7622" y="2675"/>
                    <a:pt x="7562" y="2251"/>
                  </a:cubicBezTo>
                  <a:cubicBezTo>
                    <a:pt x="7501" y="1828"/>
                    <a:pt x="7501" y="1767"/>
                    <a:pt x="7259" y="1586"/>
                  </a:cubicBezTo>
                  <a:cubicBezTo>
                    <a:pt x="6957" y="1465"/>
                    <a:pt x="5081" y="739"/>
                    <a:pt x="4356" y="255"/>
                  </a:cubicBezTo>
                  <a:cubicBezTo>
                    <a:pt x="4066" y="71"/>
                    <a:pt x="3857" y="1"/>
                    <a:pt x="3683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8"/>
            <p:cNvSpPr/>
            <p:nvPr/>
          </p:nvSpPr>
          <p:spPr>
            <a:xfrm>
              <a:off x="1142425" y="2718325"/>
              <a:ext cx="202650" cy="236475"/>
            </a:xfrm>
            <a:custGeom>
              <a:avLst/>
              <a:gdLst/>
              <a:ahLst/>
              <a:cxnLst/>
              <a:rect l="l" t="t" r="r" b="b"/>
              <a:pathLst>
                <a:path w="8106" h="9459" extrusionOk="0">
                  <a:moveTo>
                    <a:pt x="3654" y="0"/>
                  </a:moveTo>
                  <a:cubicBezTo>
                    <a:pt x="3442" y="0"/>
                    <a:pt x="3281" y="113"/>
                    <a:pt x="3085" y="244"/>
                  </a:cubicBezTo>
                  <a:cubicBezTo>
                    <a:pt x="2783" y="486"/>
                    <a:pt x="1089" y="1635"/>
                    <a:pt x="424" y="2119"/>
                  </a:cubicBezTo>
                  <a:cubicBezTo>
                    <a:pt x="0" y="2422"/>
                    <a:pt x="0" y="2785"/>
                    <a:pt x="61" y="3510"/>
                  </a:cubicBezTo>
                  <a:cubicBezTo>
                    <a:pt x="61" y="3510"/>
                    <a:pt x="363" y="5990"/>
                    <a:pt x="424" y="7079"/>
                  </a:cubicBezTo>
                  <a:cubicBezTo>
                    <a:pt x="484" y="7866"/>
                    <a:pt x="847" y="7866"/>
                    <a:pt x="1210" y="8108"/>
                  </a:cubicBezTo>
                  <a:cubicBezTo>
                    <a:pt x="1573" y="8349"/>
                    <a:pt x="3025" y="8954"/>
                    <a:pt x="3751" y="9317"/>
                  </a:cubicBezTo>
                  <a:cubicBezTo>
                    <a:pt x="3932" y="9418"/>
                    <a:pt x="4100" y="9458"/>
                    <a:pt x="4255" y="9458"/>
                  </a:cubicBezTo>
                  <a:cubicBezTo>
                    <a:pt x="4564" y="9458"/>
                    <a:pt x="4819" y="9297"/>
                    <a:pt x="5021" y="9136"/>
                  </a:cubicBezTo>
                  <a:lnTo>
                    <a:pt x="7562" y="7442"/>
                  </a:lnTo>
                  <a:cubicBezTo>
                    <a:pt x="8106" y="7140"/>
                    <a:pt x="8045" y="6958"/>
                    <a:pt x="7924" y="6414"/>
                  </a:cubicBezTo>
                  <a:cubicBezTo>
                    <a:pt x="7864" y="5930"/>
                    <a:pt x="7622" y="2664"/>
                    <a:pt x="7562" y="2240"/>
                  </a:cubicBezTo>
                  <a:cubicBezTo>
                    <a:pt x="7441" y="1817"/>
                    <a:pt x="7501" y="1756"/>
                    <a:pt x="7199" y="1635"/>
                  </a:cubicBezTo>
                  <a:cubicBezTo>
                    <a:pt x="6957" y="1454"/>
                    <a:pt x="5021" y="728"/>
                    <a:pt x="4356" y="304"/>
                  </a:cubicBezTo>
                  <a:cubicBezTo>
                    <a:pt x="4050" y="82"/>
                    <a:pt x="3833" y="0"/>
                    <a:pt x="3654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8"/>
            <p:cNvSpPr/>
            <p:nvPr/>
          </p:nvSpPr>
          <p:spPr>
            <a:xfrm>
              <a:off x="1095550" y="2652575"/>
              <a:ext cx="294900" cy="368875"/>
            </a:xfrm>
            <a:custGeom>
              <a:avLst/>
              <a:gdLst/>
              <a:ahLst/>
              <a:cxnLst/>
              <a:rect l="l" t="t" r="r" b="b"/>
              <a:pathLst>
                <a:path w="11796" h="14755" extrusionOk="0">
                  <a:moveTo>
                    <a:pt x="5330" y="0"/>
                  </a:moveTo>
                  <a:cubicBezTo>
                    <a:pt x="4988" y="0"/>
                    <a:pt x="4752" y="187"/>
                    <a:pt x="4476" y="394"/>
                  </a:cubicBezTo>
                  <a:cubicBezTo>
                    <a:pt x="3993" y="757"/>
                    <a:pt x="1573" y="2451"/>
                    <a:pt x="605" y="3116"/>
                  </a:cubicBezTo>
                  <a:cubicBezTo>
                    <a:pt x="0" y="3539"/>
                    <a:pt x="0" y="4084"/>
                    <a:pt x="61" y="5112"/>
                  </a:cubicBezTo>
                  <a:cubicBezTo>
                    <a:pt x="61" y="5112"/>
                    <a:pt x="484" y="9649"/>
                    <a:pt x="605" y="11282"/>
                  </a:cubicBezTo>
                  <a:cubicBezTo>
                    <a:pt x="666" y="12371"/>
                    <a:pt x="1210" y="12371"/>
                    <a:pt x="1754" y="12734"/>
                  </a:cubicBezTo>
                  <a:cubicBezTo>
                    <a:pt x="2299" y="13097"/>
                    <a:pt x="4355" y="14004"/>
                    <a:pt x="5505" y="14548"/>
                  </a:cubicBezTo>
                  <a:cubicBezTo>
                    <a:pt x="5777" y="14695"/>
                    <a:pt x="6021" y="14755"/>
                    <a:pt x="6243" y="14755"/>
                  </a:cubicBezTo>
                  <a:cubicBezTo>
                    <a:pt x="6661" y="14755"/>
                    <a:pt x="7003" y="14543"/>
                    <a:pt x="7319" y="14306"/>
                  </a:cubicBezTo>
                  <a:lnTo>
                    <a:pt x="11070" y="11826"/>
                  </a:lnTo>
                  <a:cubicBezTo>
                    <a:pt x="11796" y="11342"/>
                    <a:pt x="11735" y="11100"/>
                    <a:pt x="11614" y="10314"/>
                  </a:cubicBezTo>
                  <a:cubicBezTo>
                    <a:pt x="11493" y="9588"/>
                    <a:pt x="11130" y="3902"/>
                    <a:pt x="11009" y="3297"/>
                  </a:cubicBezTo>
                  <a:cubicBezTo>
                    <a:pt x="10888" y="2632"/>
                    <a:pt x="10949" y="2572"/>
                    <a:pt x="10586" y="2330"/>
                  </a:cubicBezTo>
                  <a:cubicBezTo>
                    <a:pt x="10162" y="2148"/>
                    <a:pt x="7380" y="1059"/>
                    <a:pt x="6352" y="394"/>
                  </a:cubicBezTo>
                  <a:cubicBezTo>
                    <a:pt x="5909" y="107"/>
                    <a:pt x="5589" y="0"/>
                    <a:pt x="5330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8"/>
            <p:cNvSpPr/>
            <p:nvPr/>
          </p:nvSpPr>
          <p:spPr>
            <a:xfrm>
              <a:off x="1139400" y="2792450"/>
              <a:ext cx="172425" cy="140675"/>
            </a:xfrm>
            <a:custGeom>
              <a:avLst/>
              <a:gdLst/>
              <a:ahLst/>
              <a:cxnLst/>
              <a:rect l="l" t="t" r="r" b="b"/>
              <a:pathLst>
                <a:path w="6897" h="5627" extrusionOk="0">
                  <a:moveTo>
                    <a:pt x="3448" y="1"/>
                  </a:moveTo>
                  <a:cubicBezTo>
                    <a:pt x="1573" y="61"/>
                    <a:pt x="0" y="1271"/>
                    <a:pt x="0" y="2844"/>
                  </a:cubicBezTo>
                  <a:cubicBezTo>
                    <a:pt x="0" y="4356"/>
                    <a:pt x="1573" y="5626"/>
                    <a:pt x="3448" y="5626"/>
                  </a:cubicBezTo>
                  <a:cubicBezTo>
                    <a:pt x="5323" y="5626"/>
                    <a:pt x="6896" y="4356"/>
                    <a:pt x="6896" y="2783"/>
                  </a:cubicBezTo>
                  <a:cubicBezTo>
                    <a:pt x="6896" y="1211"/>
                    <a:pt x="5323" y="1"/>
                    <a:pt x="3448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8"/>
            <p:cNvSpPr/>
            <p:nvPr/>
          </p:nvSpPr>
          <p:spPr>
            <a:xfrm>
              <a:off x="1354125" y="2612475"/>
              <a:ext cx="285850" cy="436300"/>
            </a:xfrm>
            <a:custGeom>
              <a:avLst/>
              <a:gdLst/>
              <a:ahLst/>
              <a:cxnLst/>
              <a:rect l="l" t="t" r="r" b="b"/>
              <a:pathLst>
                <a:path w="11434" h="17452" extrusionOk="0">
                  <a:moveTo>
                    <a:pt x="5669" y="1"/>
                  </a:moveTo>
                  <a:cubicBezTo>
                    <a:pt x="5361" y="1"/>
                    <a:pt x="5126" y="174"/>
                    <a:pt x="4840" y="365"/>
                  </a:cubicBezTo>
                  <a:cubicBezTo>
                    <a:pt x="4356" y="728"/>
                    <a:pt x="1755" y="2542"/>
                    <a:pt x="727" y="3208"/>
                  </a:cubicBezTo>
                  <a:cubicBezTo>
                    <a:pt x="61" y="3692"/>
                    <a:pt x="1" y="4357"/>
                    <a:pt x="1" y="5506"/>
                  </a:cubicBezTo>
                  <a:lnTo>
                    <a:pt x="1" y="13007"/>
                  </a:lnTo>
                  <a:cubicBezTo>
                    <a:pt x="1" y="14217"/>
                    <a:pt x="606" y="14338"/>
                    <a:pt x="1090" y="14761"/>
                  </a:cubicBezTo>
                  <a:cubicBezTo>
                    <a:pt x="1634" y="15185"/>
                    <a:pt x="3691" y="16455"/>
                    <a:pt x="4780" y="17181"/>
                  </a:cubicBezTo>
                  <a:cubicBezTo>
                    <a:pt x="5094" y="17374"/>
                    <a:pt x="5380" y="17452"/>
                    <a:pt x="5644" y="17452"/>
                  </a:cubicBezTo>
                  <a:cubicBezTo>
                    <a:pt x="6040" y="17452"/>
                    <a:pt x="6389" y="17277"/>
                    <a:pt x="6715" y="17060"/>
                  </a:cubicBezTo>
                  <a:lnTo>
                    <a:pt x="10647" y="14459"/>
                  </a:lnTo>
                  <a:cubicBezTo>
                    <a:pt x="11433" y="13975"/>
                    <a:pt x="11373" y="13672"/>
                    <a:pt x="11312" y="12765"/>
                  </a:cubicBezTo>
                  <a:cubicBezTo>
                    <a:pt x="11252" y="11858"/>
                    <a:pt x="11373" y="5022"/>
                    <a:pt x="11312" y="4236"/>
                  </a:cubicBezTo>
                  <a:cubicBezTo>
                    <a:pt x="11252" y="3510"/>
                    <a:pt x="11312" y="3450"/>
                    <a:pt x="10889" y="3147"/>
                  </a:cubicBezTo>
                  <a:cubicBezTo>
                    <a:pt x="10526" y="2845"/>
                    <a:pt x="7743" y="1454"/>
                    <a:pt x="6776" y="546"/>
                  </a:cubicBezTo>
                  <a:cubicBezTo>
                    <a:pt x="6287" y="144"/>
                    <a:pt x="5948" y="1"/>
                    <a:pt x="5669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8"/>
            <p:cNvSpPr/>
            <p:nvPr/>
          </p:nvSpPr>
          <p:spPr>
            <a:xfrm>
              <a:off x="1354125" y="2614000"/>
              <a:ext cx="285850" cy="433925"/>
            </a:xfrm>
            <a:custGeom>
              <a:avLst/>
              <a:gdLst/>
              <a:ahLst/>
              <a:cxnLst/>
              <a:rect l="l" t="t" r="r" b="b"/>
              <a:pathLst>
                <a:path w="11434" h="17357" extrusionOk="0">
                  <a:moveTo>
                    <a:pt x="5669" y="0"/>
                  </a:moveTo>
                  <a:cubicBezTo>
                    <a:pt x="5361" y="0"/>
                    <a:pt x="5126" y="174"/>
                    <a:pt x="4840" y="364"/>
                  </a:cubicBezTo>
                  <a:cubicBezTo>
                    <a:pt x="4356" y="727"/>
                    <a:pt x="1755" y="2481"/>
                    <a:pt x="727" y="3207"/>
                  </a:cubicBezTo>
                  <a:cubicBezTo>
                    <a:pt x="122" y="3631"/>
                    <a:pt x="1" y="4296"/>
                    <a:pt x="1" y="5445"/>
                  </a:cubicBezTo>
                  <a:cubicBezTo>
                    <a:pt x="1" y="5445"/>
                    <a:pt x="1" y="11010"/>
                    <a:pt x="1" y="12946"/>
                  </a:cubicBezTo>
                  <a:cubicBezTo>
                    <a:pt x="1" y="14156"/>
                    <a:pt x="606" y="14216"/>
                    <a:pt x="1090" y="14640"/>
                  </a:cubicBezTo>
                  <a:cubicBezTo>
                    <a:pt x="1634" y="15124"/>
                    <a:pt x="3691" y="16333"/>
                    <a:pt x="4780" y="17059"/>
                  </a:cubicBezTo>
                  <a:cubicBezTo>
                    <a:pt x="5089" y="17273"/>
                    <a:pt x="5370" y="17356"/>
                    <a:pt x="5630" y="17356"/>
                  </a:cubicBezTo>
                  <a:cubicBezTo>
                    <a:pt x="6032" y="17356"/>
                    <a:pt x="6385" y="17158"/>
                    <a:pt x="6715" y="16938"/>
                  </a:cubicBezTo>
                  <a:lnTo>
                    <a:pt x="10647" y="14398"/>
                  </a:lnTo>
                  <a:cubicBezTo>
                    <a:pt x="11433" y="13853"/>
                    <a:pt x="11373" y="13551"/>
                    <a:pt x="11312" y="12704"/>
                  </a:cubicBezTo>
                  <a:cubicBezTo>
                    <a:pt x="11252" y="11797"/>
                    <a:pt x="11373" y="4961"/>
                    <a:pt x="11312" y="4236"/>
                  </a:cubicBezTo>
                  <a:cubicBezTo>
                    <a:pt x="11252" y="3449"/>
                    <a:pt x="11252" y="3389"/>
                    <a:pt x="10889" y="3086"/>
                  </a:cubicBezTo>
                  <a:cubicBezTo>
                    <a:pt x="10526" y="2844"/>
                    <a:pt x="7743" y="1393"/>
                    <a:pt x="6776" y="546"/>
                  </a:cubicBezTo>
                  <a:cubicBezTo>
                    <a:pt x="6287" y="143"/>
                    <a:pt x="5948" y="0"/>
                    <a:pt x="5669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8"/>
            <p:cNvSpPr/>
            <p:nvPr/>
          </p:nvSpPr>
          <p:spPr>
            <a:xfrm>
              <a:off x="1355650" y="2614000"/>
              <a:ext cx="282800" cy="433275"/>
            </a:xfrm>
            <a:custGeom>
              <a:avLst/>
              <a:gdLst/>
              <a:ahLst/>
              <a:cxnLst/>
              <a:rect l="l" t="t" r="r" b="b"/>
              <a:pathLst>
                <a:path w="11312" h="17331" extrusionOk="0">
                  <a:moveTo>
                    <a:pt x="5608" y="0"/>
                  </a:moveTo>
                  <a:cubicBezTo>
                    <a:pt x="5300" y="0"/>
                    <a:pt x="5065" y="174"/>
                    <a:pt x="4779" y="364"/>
                  </a:cubicBezTo>
                  <a:cubicBezTo>
                    <a:pt x="4295" y="788"/>
                    <a:pt x="1694" y="2542"/>
                    <a:pt x="666" y="3207"/>
                  </a:cubicBezTo>
                  <a:cubicBezTo>
                    <a:pt x="61" y="3691"/>
                    <a:pt x="0" y="4296"/>
                    <a:pt x="0" y="5506"/>
                  </a:cubicBezTo>
                  <a:lnTo>
                    <a:pt x="0" y="12885"/>
                  </a:lnTo>
                  <a:cubicBezTo>
                    <a:pt x="0" y="14156"/>
                    <a:pt x="545" y="14216"/>
                    <a:pt x="1089" y="14640"/>
                  </a:cubicBezTo>
                  <a:cubicBezTo>
                    <a:pt x="1573" y="15063"/>
                    <a:pt x="3630" y="16333"/>
                    <a:pt x="4719" y="17059"/>
                  </a:cubicBezTo>
                  <a:cubicBezTo>
                    <a:pt x="5033" y="17253"/>
                    <a:pt x="5319" y="17330"/>
                    <a:pt x="5579" y="17330"/>
                  </a:cubicBezTo>
                  <a:cubicBezTo>
                    <a:pt x="5969" y="17330"/>
                    <a:pt x="6303" y="17156"/>
                    <a:pt x="6594" y="16938"/>
                  </a:cubicBezTo>
                  <a:lnTo>
                    <a:pt x="10525" y="14337"/>
                  </a:lnTo>
                  <a:cubicBezTo>
                    <a:pt x="11312" y="13853"/>
                    <a:pt x="11251" y="13551"/>
                    <a:pt x="11191" y="12643"/>
                  </a:cubicBezTo>
                  <a:cubicBezTo>
                    <a:pt x="11130" y="11797"/>
                    <a:pt x="11251" y="4961"/>
                    <a:pt x="11191" y="4236"/>
                  </a:cubicBezTo>
                  <a:cubicBezTo>
                    <a:pt x="11130" y="3510"/>
                    <a:pt x="11191" y="3389"/>
                    <a:pt x="10828" y="3147"/>
                  </a:cubicBezTo>
                  <a:cubicBezTo>
                    <a:pt x="10465" y="2844"/>
                    <a:pt x="7682" y="1453"/>
                    <a:pt x="6715" y="546"/>
                  </a:cubicBezTo>
                  <a:cubicBezTo>
                    <a:pt x="6226" y="143"/>
                    <a:pt x="5887" y="0"/>
                    <a:pt x="5608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8"/>
            <p:cNvSpPr/>
            <p:nvPr/>
          </p:nvSpPr>
          <p:spPr>
            <a:xfrm>
              <a:off x="1355650" y="2615500"/>
              <a:ext cx="282800" cy="430900"/>
            </a:xfrm>
            <a:custGeom>
              <a:avLst/>
              <a:gdLst/>
              <a:ahLst/>
              <a:cxnLst/>
              <a:rect l="l" t="t" r="r" b="b"/>
              <a:pathLst>
                <a:path w="11312" h="17236" extrusionOk="0">
                  <a:moveTo>
                    <a:pt x="5599" y="1"/>
                  </a:moveTo>
                  <a:cubicBezTo>
                    <a:pt x="5300" y="1"/>
                    <a:pt x="5065" y="174"/>
                    <a:pt x="4779" y="365"/>
                  </a:cubicBezTo>
                  <a:cubicBezTo>
                    <a:pt x="4295" y="728"/>
                    <a:pt x="1694" y="2482"/>
                    <a:pt x="726" y="3208"/>
                  </a:cubicBezTo>
                  <a:cubicBezTo>
                    <a:pt x="61" y="3631"/>
                    <a:pt x="0" y="4297"/>
                    <a:pt x="0" y="5446"/>
                  </a:cubicBezTo>
                  <a:lnTo>
                    <a:pt x="0" y="12825"/>
                  </a:lnTo>
                  <a:cubicBezTo>
                    <a:pt x="0" y="14035"/>
                    <a:pt x="605" y="14096"/>
                    <a:pt x="1089" y="14580"/>
                  </a:cubicBezTo>
                  <a:cubicBezTo>
                    <a:pt x="1573" y="15003"/>
                    <a:pt x="3630" y="16213"/>
                    <a:pt x="4719" y="16939"/>
                  </a:cubicBezTo>
                  <a:cubicBezTo>
                    <a:pt x="5028" y="17153"/>
                    <a:pt x="5309" y="17236"/>
                    <a:pt x="5566" y="17236"/>
                  </a:cubicBezTo>
                  <a:cubicBezTo>
                    <a:pt x="5962" y="17236"/>
                    <a:pt x="6300" y="17038"/>
                    <a:pt x="6594" y="16818"/>
                  </a:cubicBezTo>
                  <a:lnTo>
                    <a:pt x="10525" y="14277"/>
                  </a:lnTo>
                  <a:cubicBezTo>
                    <a:pt x="11312" y="13733"/>
                    <a:pt x="11251" y="13491"/>
                    <a:pt x="11191" y="12583"/>
                  </a:cubicBezTo>
                  <a:cubicBezTo>
                    <a:pt x="11130" y="11737"/>
                    <a:pt x="11251" y="4901"/>
                    <a:pt x="11191" y="4176"/>
                  </a:cubicBezTo>
                  <a:cubicBezTo>
                    <a:pt x="11130" y="3450"/>
                    <a:pt x="11130" y="3389"/>
                    <a:pt x="10767" y="3087"/>
                  </a:cubicBezTo>
                  <a:cubicBezTo>
                    <a:pt x="10404" y="2845"/>
                    <a:pt x="7682" y="1393"/>
                    <a:pt x="6654" y="546"/>
                  </a:cubicBezTo>
                  <a:cubicBezTo>
                    <a:pt x="6194" y="143"/>
                    <a:pt x="5870" y="1"/>
                    <a:pt x="5599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8"/>
            <p:cNvSpPr/>
            <p:nvPr/>
          </p:nvSpPr>
          <p:spPr>
            <a:xfrm>
              <a:off x="1355650" y="2615875"/>
              <a:ext cx="282800" cy="429375"/>
            </a:xfrm>
            <a:custGeom>
              <a:avLst/>
              <a:gdLst/>
              <a:ahLst/>
              <a:cxnLst/>
              <a:rect l="l" t="t" r="r" b="b"/>
              <a:pathLst>
                <a:path w="11312" h="17175" extrusionOk="0">
                  <a:moveTo>
                    <a:pt x="5602" y="1"/>
                  </a:moveTo>
                  <a:cubicBezTo>
                    <a:pt x="5312" y="1"/>
                    <a:pt x="5092" y="189"/>
                    <a:pt x="4839" y="410"/>
                  </a:cubicBezTo>
                  <a:cubicBezTo>
                    <a:pt x="4295" y="773"/>
                    <a:pt x="1755" y="2527"/>
                    <a:pt x="726" y="3193"/>
                  </a:cubicBezTo>
                  <a:cubicBezTo>
                    <a:pt x="121" y="3616"/>
                    <a:pt x="0" y="4282"/>
                    <a:pt x="0" y="5431"/>
                  </a:cubicBezTo>
                  <a:lnTo>
                    <a:pt x="0" y="12810"/>
                  </a:lnTo>
                  <a:cubicBezTo>
                    <a:pt x="0" y="14020"/>
                    <a:pt x="605" y="14081"/>
                    <a:pt x="1089" y="14504"/>
                  </a:cubicBezTo>
                  <a:cubicBezTo>
                    <a:pt x="1634" y="14928"/>
                    <a:pt x="3630" y="16198"/>
                    <a:pt x="4719" y="16924"/>
                  </a:cubicBezTo>
                  <a:cubicBezTo>
                    <a:pt x="5011" y="17103"/>
                    <a:pt x="5277" y="17175"/>
                    <a:pt x="5523" y="17175"/>
                  </a:cubicBezTo>
                  <a:cubicBezTo>
                    <a:pt x="5937" y="17175"/>
                    <a:pt x="6289" y="16970"/>
                    <a:pt x="6594" y="16742"/>
                  </a:cubicBezTo>
                  <a:lnTo>
                    <a:pt x="10525" y="14262"/>
                  </a:lnTo>
                  <a:cubicBezTo>
                    <a:pt x="11312" y="13718"/>
                    <a:pt x="11251" y="13415"/>
                    <a:pt x="11191" y="12568"/>
                  </a:cubicBezTo>
                  <a:cubicBezTo>
                    <a:pt x="11070" y="11661"/>
                    <a:pt x="11251" y="4947"/>
                    <a:pt x="11191" y="4221"/>
                  </a:cubicBezTo>
                  <a:cubicBezTo>
                    <a:pt x="11070" y="3495"/>
                    <a:pt x="11130" y="3374"/>
                    <a:pt x="10767" y="3132"/>
                  </a:cubicBezTo>
                  <a:cubicBezTo>
                    <a:pt x="10404" y="2830"/>
                    <a:pt x="7622" y="1439"/>
                    <a:pt x="6654" y="592"/>
                  </a:cubicBezTo>
                  <a:cubicBezTo>
                    <a:pt x="6192" y="158"/>
                    <a:pt x="5868" y="1"/>
                    <a:pt x="560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8"/>
            <p:cNvSpPr/>
            <p:nvPr/>
          </p:nvSpPr>
          <p:spPr>
            <a:xfrm>
              <a:off x="1357150" y="2617025"/>
              <a:ext cx="279800" cy="427225"/>
            </a:xfrm>
            <a:custGeom>
              <a:avLst/>
              <a:gdLst/>
              <a:ahLst/>
              <a:cxnLst/>
              <a:rect l="l" t="t" r="r" b="b"/>
              <a:pathLst>
                <a:path w="11192" h="17089" extrusionOk="0">
                  <a:moveTo>
                    <a:pt x="5546" y="0"/>
                  </a:moveTo>
                  <a:cubicBezTo>
                    <a:pt x="5254" y="0"/>
                    <a:pt x="5033" y="174"/>
                    <a:pt x="4779" y="364"/>
                  </a:cubicBezTo>
                  <a:cubicBezTo>
                    <a:pt x="4235" y="727"/>
                    <a:pt x="1695" y="2481"/>
                    <a:pt x="666" y="3147"/>
                  </a:cubicBezTo>
                  <a:cubicBezTo>
                    <a:pt x="61" y="3631"/>
                    <a:pt x="1" y="4236"/>
                    <a:pt x="1" y="5385"/>
                  </a:cubicBezTo>
                  <a:cubicBezTo>
                    <a:pt x="1" y="5385"/>
                    <a:pt x="1" y="10889"/>
                    <a:pt x="1" y="12704"/>
                  </a:cubicBezTo>
                  <a:cubicBezTo>
                    <a:pt x="1" y="13914"/>
                    <a:pt x="545" y="14035"/>
                    <a:pt x="1090" y="14458"/>
                  </a:cubicBezTo>
                  <a:cubicBezTo>
                    <a:pt x="1574" y="14882"/>
                    <a:pt x="3630" y="16091"/>
                    <a:pt x="4719" y="16817"/>
                  </a:cubicBezTo>
                  <a:cubicBezTo>
                    <a:pt x="5009" y="17011"/>
                    <a:pt x="5280" y="17088"/>
                    <a:pt x="5532" y="17088"/>
                  </a:cubicBezTo>
                  <a:cubicBezTo>
                    <a:pt x="5909" y="17088"/>
                    <a:pt x="6243" y="16914"/>
                    <a:pt x="6534" y="16696"/>
                  </a:cubicBezTo>
                  <a:lnTo>
                    <a:pt x="10405" y="14156"/>
                  </a:lnTo>
                  <a:cubicBezTo>
                    <a:pt x="11191" y="13672"/>
                    <a:pt x="11131" y="13369"/>
                    <a:pt x="11070" y="12462"/>
                  </a:cubicBezTo>
                  <a:cubicBezTo>
                    <a:pt x="11010" y="11615"/>
                    <a:pt x="11131" y="4901"/>
                    <a:pt x="11070" y="4175"/>
                  </a:cubicBezTo>
                  <a:cubicBezTo>
                    <a:pt x="11010" y="3449"/>
                    <a:pt x="11070" y="3389"/>
                    <a:pt x="10707" y="3086"/>
                  </a:cubicBezTo>
                  <a:cubicBezTo>
                    <a:pt x="10344" y="2844"/>
                    <a:pt x="7562" y="1393"/>
                    <a:pt x="6594" y="546"/>
                  </a:cubicBezTo>
                  <a:cubicBezTo>
                    <a:pt x="6134" y="143"/>
                    <a:pt x="5810" y="0"/>
                    <a:pt x="5546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8"/>
            <p:cNvSpPr/>
            <p:nvPr/>
          </p:nvSpPr>
          <p:spPr>
            <a:xfrm>
              <a:off x="1357150" y="2618525"/>
              <a:ext cx="279800" cy="425225"/>
            </a:xfrm>
            <a:custGeom>
              <a:avLst/>
              <a:gdLst/>
              <a:ahLst/>
              <a:cxnLst/>
              <a:rect l="l" t="t" r="r" b="b"/>
              <a:pathLst>
                <a:path w="11192" h="17009" extrusionOk="0">
                  <a:moveTo>
                    <a:pt x="5546" y="1"/>
                  </a:moveTo>
                  <a:cubicBezTo>
                    <a:pt x="5254" y="1"/>
                    <a:pt x="5033" y="174"/>
                    <a:pt x="4779" y="365"/>
                  </a:cubicBezTo>
                  <a:cubicBezTo>
                    <a:pt x="4235" y="728"/>
                    <a:pt x="1695" y="2421"/>
                    <a:pt x="727" y="3147"/>
                  </a:cubicBezTo>
                  <a:cubicBezTo>
                    <a:pt x="61" y="3571"/>
                    <a:pt x="1" y="4236"/>
                    <a:pt x="1" y="5385"/>
                  </a:cubicBezTo>
                  <a:cubicBezTo>
                    <a:pt x="1" y="5385"/>
                    <a:pt x="1" y="10769"/>
                    <a:pt x="1" y="12644"/>
                  </a:cubicBezTo>
                  <a:cubicBezTo>
                    <a:pt x="1" y="13854"/>
                    <a:pt x="606" y="13914"/>
                    <a:pt x="1090" y="14338"/>
                  </a:cubicBezTo>
                  <a:cubicBezTo>
                    <a:pt x="1574" y="14761"/>
                    <a:pt x="3630" y="16031"/>
                    <a:pt x="4719" y="16757"/>
                  </a:cubicBezTo>
                  <a:cubicBezTo>
                    <a:pt x="4989" y="16937"/>
                    <a:pt x="5241" y="17008"/>
                    <a:pt x="5478" y="17008"/>
                  </a:cubicBezTo>
                  <a:cubicBezTo>
                    <a:pt x="5877" y="17008"/>
                    <a:pt x="6229" y="16804"/>
                    <a:pt x="6534" y="16576"/>
                  </a:cubicBezTo>
                  <a:lnTo>
                    <a:pt x="10405" y="14096"/>
                  </a:lnTo>
                  <a:cubicBezTo>
                    <a:pt x="11191" y="13551"/>
                    <a:pt x="11131" y="13249"/>
                    <a:pt x="11070" y="12402"/>
                  </a:cubicBezTo>
                  <a:cubicBezTo>
                    <a:pt x="11010" y="11555"/>
                    <a:pt x="11131" y="4841"/>
                    <a:pt x="11070" y="4115"/>
                  </a:cubicBezTo>
                  <a:cubicBezTo>
                    <a:pt x="11010" y="3389"/>
                    <a:pt x="11010" y="3329"/>
                    <a:pt x="10647" y="3026"/>
                  </a:cubicBezTo>
                  <a:cubicBezTo>
                    <a:pt x="10284" y="2784"/>
                    <a:pt x="7562" y="1393"/>
                    <a:pt x="6594" y="546"/>
                  </a:cubicBezTo>
                  <a:cubicBezTo>
                    <a:pt x="6134" y="143"/>
                    <a:pt x="5810" y="1"/>
                    <a:pt x="5546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8"/>
            <p:cNvSpPr/>
            <p:nvPr/>
          </p:nvSpPr>
          <p:spPr>
            <a:xfrm>
              <a:off x="1358675" y="2618525"/>
              <a:ext cx="278275" cy="424200"/>
            </a:xfrm>
            <a:custGeom>
              <a:avLst/>
              <a:gdLst/>
              <a:ahLst/>
              <a:cxnLst/>
              <a:rect l="l" t="t" r="r" b="b"/>
              <a:pathLst>
                <a:path w="11131" h="16968" extrusionOk="0">
                  <a:moveTo>
                    <a:pt x="5485" y="1"/>
                  </a:moveTo>
                  <a:cubicBezTo>
                    <a:pt x="5193" y="1"/>
                    <a:pt x="4972" y="174"/>
                    <a:pt x="4718" y="365"/>
                  </a:cubicBezTo>
                  <a:cubicBezTo>
                    <a:pt x="4174" y="728"/>
                    <a:pt x="1634" y="2482"/>
                    <a:pt x="666" y="3147"/>
                  </a:cubicBezTo>
                  <a:cubicBezTo>
                    <a:pt x="61" y="3571"/>
                    <a:pt x="0" y="4236"/>
                    <a:pt x="0" y="5385"/>
                  </a:cubicBezTo>
                  <a:lnTo>
                    <a:pt x="0" y="12644"/>
                  </a:lnTo>
                  <a:cubicBezTo>
                    <a:pt x="0" y="13854"/>
                    <a:pt x="545" y="13914"/>
                    <a:pt x="1029" y="14338"/>
                  </a:cubicBezTo>
                  <a:cubicBezTo>
                    <a:pt x="1513" y="14761"/>
                    <a:pt x="3569" y="15971"/>
                    <a:pt x="4658" y="16697"/>
                  </a:cubicBezTo>
                  <a:cubicBezTo>
                    <a:pt x="4948" y="16890"/>
                    <a:pt x="5219" y="16968"/>
                    <a:pt x="5471" y="16968"/>
                  </a:cubicBezTo>
                  <a:cubicBezTo>
                    <a:pt x="5848" y="16968"/>
                    <a:pt x="6182" y="16793"/>
                    <a:pt x="6473" y="16576"/>
                  </a:cubicBezTo>
                  <a:lnTo>
                    <a:pt x="10344" y="14035"/>
                  </a:lnTo>
                  <a:cubicBezTo>
                    <a:pt x="11130" y="13551"/>
                    <a:pt x="11070" y="13249"/>
                    <a:pt x="10949" y="12402"/>
                  </a:cubicBezTo>
                  <a:cubicBezTo>
                    <a:pt x="10888" y="11495"/>
                    <a:pt x="11070" y="4901"/>
                    <a:pt x="10949" y="4176"/>
                  </a:cubicBezTo>
                  <a:cubicBezTo>
                    <a:pt x="10888" y="3450"/>
                    <a:pt x="10949" y="3329"/>
                    <a:pt x="10586" y="3087"/>
                  </a:cubicBezTo>
                  <a:cubicBezTo>
                    <a:pt x="10223" y="2784"/>
                    <a:pt x="7501" y="1393"/>
                    <a:pt x="6533" y="546"/>
                  </a:cubicBezTo>
                  <a:cubicBezTo>
                    <a:pt x="6073" y="143"/>
                    <a:pt x="5749" y="1"/>
                    <a:pt x="5485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8"/>
            <p:cNvSpPr/>
            <p:nvPr/>
          </p:nvSpPr>
          <p:spPr>
            <a:xfrm>
              <a:off x="1358675" y="2620050"/>
              <a:ext cx="276750" cy="421825"/>
            </a:xfrm>
            <a:custGeom>
              <a:avLst/>
              <a:gdLst/>
              <a:ahLst/>
              <a:cxnLst/>
              <a:rect l="l" t="t" r="r" b="b"/>
              <a:pathLst>
                <a:path w="11070" h="16873" extrusionOk="0">
                  <a:moveTo>
                    <a:pt x="5485" y="0"/>
                  </a:moveTo>
                  <a:cubicBezTo>
                    <a:pt x="5193" y="0"/>
                    <a:pt x="4972" y="174"/>
                    <a:pt x="4718" y="364"/>
                  </a:cubicBezTo>
                  <a:cubicBezTo>
                    <a:pt x="4174" y="727"/>
                    <a:pt x="1634" y="2421"/>
                    <a:pt x="666" y="3147"/>
                  </a:cubicBezTo>
                  <a:cubicBezTo>
                    <a:pt x="61" y="3570"/>
                    <a:pt x="0" y="4175"/>
                    <a:pt x="0" y="5324"/>
                  </a:cubicBezTo>
                  <a:lnTo>
                    <a:pt x="0" y="12522"/>
                  </a:lnTo>
                  <a:cubicBezTo>
                    <a:pt x="0" y="13732"/>
                    <a:pt x="545" y="13793"/>
                    <a:pt x="1029" y="14216"/>
                  </a:cubicBezTo>
                  <a:cubicBezTo>
                    <a:pt x="1573" y="14640"/>
                    <a:pt x="3569" y="15910"/>
                    <a:pt x="4658" y="16575"/>
                  </a:cubicBezTo>
                  <a:cubicBezTo>
                    <a:pt x="4943" y="16789"/>
                    <a:pt x="5210" y="16872"/>
                    <a:pt x="5458" y="16872"/>
                  </a:cubicBezTo>
                  <a:cubicBezTo>
                    <a:pt x="5841" y="16872"/>
                    <a:pt x="6179" y="16674"/>
                    <a:pt x="6473" y="16454"/>
                  </a:cubicBezTo>
                  <a:lnTo>
                    <a:pt x="10283" y="13974"/>
                  </a:lnTo>
                  <a:cubicBezTo>
                    <a:pt x="11070" y="13490"/>
                    <a:pt x="11009" y="13188"/>
                    <a:pt x="10949" y="12280"/>
                  </a:cubicBezTo>
                  <a:cubicBezTo>
                    <a:pt x="10888" y="11434"/>
                    <a:pt x="11009" y="4840"/>
                    <a:pt x="10949" y="4115"/>
                  </a:cubicBezTo>
                  <a:cubicBezTo>
                    <a:pt x="10888" y="3389"/>
                    <a:pt x="10949" y="3328"/>
                    <a:pt x="10586" y="3026"/>
                  </a:cubicBezTo>
                  <a:cubicBezTo>
                    <a:pt x="10223" y="2784"/>
                    <a:pt x="7501" y="1393"/>
                    <a:pt x="6533" y="546"/>
                  </a:cubicBezTo>
                  <a:cubicBezTo>
                    <a:pt x="6073" y="143"/>
                    <a:pt x="5749" y="0"/>
                    <a:pt x="5485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8"/>
            <p:cNvSpPr/>
            <p:nvPr/>
          </p:nvSpPr>
          <p:spPr>
            <a:xfrm>
              <a:off x="1358675" y="2620625"/>
              <a:ext cx="276750" cy="420175"/>
            </a:xfrm>
            <a:custGeom>
              <a:avLst/>
              <a:gdLst/>
              <a:ahLst/>
              <a:cxnLst/>
              <a:rect l="l" t="t" r="r" b="b"/>
              <a:pathLst>
                <a:path w="11070" h="16807" extrusionOk="0">
                  <a:moveTo>
                    <a:pt x="5466" y="1"/>
                  </a:moveTo>
                  <a:cubicBezTo>
                    <a:pt x="5183" y="1"/>
                    <a:pt x="4967" y="155"/>
                    <a:pt x="4718" y="341"/>
                  </a:cubicBezTo>
                  <a:cubicBezTo>
                    <a:pt x="4174" y="704"/>
                    <a:pt x="1694" y="2458"/>
                    <a:pt x="726" y="3124"/>
                  </a:cubicBezTo>
                  <a:cubicBezTo>
                    <a:pt x="61" y="3547"/>
                    <a:pt x="0" y="4212"/>
                    <a:pt x="0" y="5301"/>
                  </a:cubicBezTo>
                  <a:lnTo>
                    <a:pt x="0" y="12499"/>
                  </a:lnTo>
                  <a:cubicBezTo>
                    <a:pt x="0" y="13709"/>
                    <a:pt x="545" y="13770"/>
                    <a:pt x="1089" y="14193"/>
                  </a:cubicBezTo>
                  <a:cubicBezTo>
                    <a:pt x="1573" y="14617"/>
                    <a:pt x="3569" y="15826"/>
                    <a:pt x="4658" y="16552"/>
                  </a:cubicBezTo>
                  <a:cubicBezTo>
                    <a:pt x="4934" y="16736"/>
                    <a:pt x="5192" y="16806"/>
                    <a:pt x="5433" y="16806"/>
                  </a:cubicBezTo>
                  <a:cubicBezTo>
                    <a:pt x="5826" y="16806"/>
                    <a:pt x="6173" y="16619"/>
                    <a:pt x="6473" y="16431"/>
                  </a:cubicBezTo>
                  <a:lnTo>
                    <a:pt x="10283" y="13891"/>
                  </a:lnTo>
                  <a:cubicBezTo>
                    <a:pt x="11070" y="13407"/>
                    <a:pt x="11009" y="13104"/>
                    <a:pt x="10949" y="12257"/>
                  </a:cubicBezTo>
                  <a:cubicBezTo>
                    <a:pt x="10888" y="11411"/>
                    <a:pt x="11009" y="4817"/>
                    <a:pt x="10949" y="4092"/>
                  </a:cubicBezTo>
                  <a:cubicBezTo>
                    <a:pt x="10888" y="3426"/>
                    <a:pt x="10888" y="3305"/>
                    <a:pt x="10525" y="3063"/>
                  </a:cubicBezTo>
                  <a:cubicBezTo>
                    <a:pt x="10162" y="2761"/>
                    <a:pt x="7501" y="1370"/>
                    <a:pt x="6533" y="523"/>
                  </a:cubicBezTo>
                  <a:cubicBezTo>
                    <a:pt x="6062" y="140"/>
                    <a:pt x="5734" y="1"/>
                    <a:pt x="5466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8"/>
            <p:cNvSpPr/>
            <p:nvPr/>
          </p:nvSpPr>
          <p:spPr>
            <a:xfrm>
              <a:off x="1360175" y="2621550"/>
              <a:ext cx="275250" cy="418150"/>
            </a:xfrm>
            <a:custGeom>
              <a:avLst/>
              <a:gdLst/>
              <a:ahLst/>
              <a:cxnLst/>
              <a:rect l="l" t="t" r="r" b="b"/>
              <a:pathLst>
                <a:path w="11010" h="16726" extrusionOk="0">
                  <a:moveTo>
                    <a:pt x="5425" y="1"/>
                  </a:moveTo>
                  <a:cubicBezTo>
                    <a:pt x="5133" y="1"/>
                    <a:pt x="4912" y="174"/>
                    <a:pt x="4658" y="365"/>
                  </a:cubicBezTo>
                  <a:cubicBezTo>
                    <a:pt x="4175" y="728"/>
                    <a:pt x="1634" y="2421"/>
                    <a:pt x="666" y="3087"/>
                  </a:cubicBezTo>
                  <a:cubicBezTo>
                    <a:pt x="61" y="3571"/>
                    <a:pt x="1" y="4175"/>
                    <a:pt x="1" y="5325"/>
                  </a:cubicBezTo>
                  <a:cubicBezTo>
                    <a:pt x="1" y="5325"/>
                    <a:pt x="1" y="10648"/>
                    <a:pt x="1" y="12462"/>
                  </a:cubicBezTo>
                  <a:cubicBezTo>
                    <a:pt x="1" y="13612"/>
                    <a:pt x="545" y="13733"/>
                    <a:pt x="1029" y="14156"/>
                  </a:cubicBezTo>
                  <a:cubicBezTo>
                    <a:pt x="1513" y="14580"/>
                    <a:pt x="3509" y="15729"/>
                    <a:pt x="4598" y="16455"/>
                  </a:cubicBezTo>
                  <a:cubicBezTo>
                    <a:pt x="4888" y="16648"/>
                    <a:pt x="5159" y="16726"/>
                    <a:pt x="5411" y="16726"/>
                  </a:cubicBezTo>
                  <a:cubicBezTo>
                    <a:pt x="5788" y="16726"/>
                    <a:pt x="6122" y="16551"/>
                    <a:pt x="6413" y="16334"/>
                  </a:cubicBezTo>
                  <a:lnTo>
                    <a:pt x="10223" y="13854"/>
                  </a:lnTo>
                  <a:cubicBezTo>
                    <a:pt x="11010" y="13370"/>
                    <a:pt x="10889" y="13067"/>
                    <a:pt x="10828" y="12220"/>
                  </a:cubicBezTo>
                  <a:cubicBezTo>
                    <a:pt x="10768" y="11374"/>
                    <a:pt x="10889" y="4780"/>
                    <a:pt x="10828" y="4115"/>
                  </a:cubicBezTo>
                  <a:cubicBezTo>
                    <a:pt x="10768" y="3389"/>
                    <a:pt x="10828" y="3268"/>
                    <a:pt x="10465" y="3026"/>
                  </a:cubicBezTo>
                  <a:cubicBezTo>
                    <a:pt x="10102" y="2784"/>
                    <a:pt x="7441" y="1393"/>
                    <a:pt x="6473" y="546"/>
                  </a:cubicBezTo>
                  <a:cubicBezTo>
                    <a:pt x="6013" y="143"/>
                    <a:pt x="5689" y="1"/>
                    <a:pt x="5425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8"/>
            <p:cNvSpPr/>
            <p:nvPr/>
          </p:nvSpPr>
          <p:spPr>
            <a:xfrm>
              <a:off x="1360175" y="2622850"/>
              <a:ext cx="273750" cy="416350"/>
            </a:xfrm>
            <a:custGeom>
              <a:avLst/>
              <a:gdLst/>
              <a:ahLst/>
              <a:cxnLst/>
              <a:rect l="l" t="t" r="r" b="b"/>
              <a:pathLst>
                <a:path w="10950" h="16654" extrusionOk="0">
                  <a:moveTo>
                    <a:pt x="5448" y="0"/>
                  </a:moveTo>
                  <a:cubicBezTo>
                    <a:pt x="5144" y="0"/>
                    <a:pt x="4919" y="178"/>
                    <a:pt x="4658" y="373"/>
                  </a:cubicBezTo>
                  <a:cubicBezTo>
                    <a:pt x="4175" y="736"/>
                    <a:pt x="1634" y="2430"/>
                    <a:pt x="666" y="3095"/>
                  </a:cubicBezTo>
                  <a:cubicBezTo>
                    <a:pt x="61" y="3519"/>
                    <a:pt x="1" y="4123"/>
                    <a:pt x="1" y="5273"/>
                  </a:cubicBezTo>
                  <a:lnTo>
                    <a:pt x="1" y="12350"/>
                  </a:lnTo>
                  <a:cubicBezTo>
                    <a:pt x="1" y="13560"/>
                    <a:pt x="545" y="13620"/>
                    <a:pt x="1029" y="14044"/>
                  </a:cubicBezTo>
                  <a:cubicBezTo>
                    <a:pt x="1513" y="14467"/>
                    <a:pt x="3509" y="15677"/>
                    <a:pt x="4598" y="16403"/>
                  </a:cubicBezTo>
                  <a:cubicBezTo>
                    <a:pt x="4868" y="16582"/>
                    <a:pt x="5120" y="16654"/>
                    <a:pt x="5357" y="16654"/>
                  </a:cubicBezTo>
                  <a:cubicBezTo>
                    <a:pt x="5756" y="16654"/>
                    <a:pt x="6108" y="16449"/>
                    <a:pt x="6413" y="16221"/>
                  </a:cubicBezTo>
                  <a:lnTo>
                    <a:pt x="10223" y="13802"/>
                  </a:lnTo>
                  <a:cubicBezTo>
                    <a:pt x="10949" y="13257"/>
                    <a:pt x="10889" y="13015"/>
                    <a:pt x="10828" y="12168"/>
                  </a:cubicBezTo>
                  <a:cubicBezTo>
                    <a:pt x="10768" y="11261"/>
                    <a:pt x="10889" y="4789"/>
                    <a:pt x="10828" y="4063"/>
                  </a:cubicBezTo>
                  <a:cubicBezTo>
                    <a:pt x="10768" y="3337"/>
                    <a:pt x="10828" y="3277"/>
                    <a:pt x="10465" y="2974"/>
                  </a:cubicBezTo>
                  <a:cubicBezTo>
                    <a:pt x="10102" y="2732"/>
                    <a:pt x="7441" y="1341"/>
                    <a:pt x="6473" y="494"/>
                  </a:cubicBezTo>
                  <a:cubicBezTo>
                    <a:pt x="6026" y="131"/>
                    <a:pt x="5708" y="0"/>
                    <a:pt x="5448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8"/>
            <p:cNvSpPr/>
            <p:nvPr/>
          </p:nvSpPr>
          <p:spPr>
            <a:xfrm>
              <a:off x="1360175" y="2623075"/>
              <a:ext cx="273750" cy="415125"/>
            </a:xfrm>
            <a:custGeom>
              <a:avLst/>
              <a:gdLst/>
              <a:ahLst/>
              <a:cxnLst/>
              <a:rect l="l" t="t" r="r" b="b"/>
              <a:pathLst>
                <a:path w="10950" h="16605" extrusionOk="0">
                  <a:moveTo>
                    <a:pt x="5425" y="0"/>
                  </a:moveTo>
                  <a:cubicBezTo>
                    <a:pt x="5133" y="0"/>
                    <a:pt x="4912" y="174"/>
                    <a:pt x="4658" y="364"/>
                  </a:cubicBezTo>
                  <a:cubicBezTo>
                    <a:pt x="4175" y="727"/>
                    <a:pt x="1634" y="2421"/>
                    <a:pt x="666" y="3086"/>
                  </a:cubicBezTo>
                  <a:cubicBezTo>
                    <a:pt x="61" y="3510"/>
                    <a:pt x="1" y="4175"/>
                    <a:pt x="1" y="5264"/>
                  </a:cubicBezTo>
                  <a:cubicBezTo>
                    <a:pt x="1" y="5264"/>
                    <a:pt x="1" y="10526"/>
                    <a:pt x="1" y="12341"/>
                  </a:cubicBezTo>
                  <a:cubicBezTo>
                    <a:pt x="1" y="13551"/>
                    <a:pt x="545" y="13611"/>
                    <a:pt x="1090" y="14035"/>
                  </a:cubicBezTo>
                  <a:cubicBezTo>
                    <a:pt x="1574" y="14458"/>
                    <a:pt x="3509" y="15607"/>
                    <a:pt x="4598" y="16333"/>
                  </a:cubicBezTo>
                  <a:cubicBezTo>
                    <a:pt x="4888" y="16527"/>
                    <a:pt x="5159" y="16604"/>
                    <a:pt x="5411" y="16604"/>
                  </a:cubicBezTo>
                  <a:cubicBezTo>
                    <a:pt x="5788" y="16604"/>
                    <a:pt x="6122" y="16430"/>
                    <a:pt x="6413" y="16212"/>
                  </a:cubicBezTo>
                  <a:lnTo>
                    <a:pt x="10163" y="13732"/>
                  </a:lnTo>
                  <a:cubicBezTo>
                    <a:pt x="10949" y="13248"/>
                    <a:pt x="10889" y="12946"/>
                    <a:pt x="10828" y="12099"/>
                  </a:cubicBezTo>
                  <a:cubicBezTo>
                    <a:pt x="10768" y="11252"/>
                    <a:pt x="10889" y="4780"/>
                    <a:pt x="10828" y="4054"/>
                  </a:cubicBezTo>
                  <a:cubicBezTo>
                    <a:pt x="10768" y="3389"/>
                    <a:pt x="10768" y="3268"/>
                    <a:pt x="10405" y="3026"/>
                  </a:cubicBezTo>
                  <a:cubicBezTo>
                    <a:pt x="10102" y="2784"/>
                    <a:pt x="7380" y="1392"/>
                    <a:pt x="6473" y="546"/>
                  </a:cubicBezTo>
                  <a:cubicBezTo>
                    <a:pt x="6013" y="143"/>
                    <a:pt x="5689" y="0"/>
                    <a:pt x="5425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8"/>
            <p:cNvSpPr/>
            <p:nvPr/>
          </p:nvSpPr>
          <p:spPr>
            <a:xfrm>
              <a:off x="1361700" y="2624575"/>
              <a:ext cx="270700" cy="412100"/>
            </a:xfrm>
            <a:custGeom>
              <a:avLst/>
              <a:gdLst/>
              <a:ahLst/>
              <a:cxnLst/>
              <a:rect l="l" t="t" r="r" b="b"/>
              <a:pathLst>
                <a:path w="10828" h="16484" extrusionOk="0">
                  <a:moveTo>
                    <a:pt x="5364" y="1"/>
                  </a:moveTo>
                  <a:cubicBezTo>
                    <a:pt x="5072" y="1"/>
                    <a:pt x="4851" y="174"/>
                    <a:pt x="4597" y="365"/>
                  </a:cubicBezTo>
                  <a:cubicBezTo>
                    <a:pt x="4114" y="728"/>
                    <a:pt x="1634" y="2421"/>
                    <a:pt x="666" y="3087"/>
                  </a:cubicBezTo>
                  <a:cubicBezTo>
                    <a:pt x="61" y="3510"/>
                    <a:pt x="0" y="4115"/>
                    <a:pt x="0" y="5204"/>
                  </a:cubicBezTo>
                  <a:lnTo>
                    <a:pt x="0" y="12281"/>
                  </a:lnTo>
                  <a:cubicBezTo>
                    <a:pt x="0" y="13430"/>
                    <a:pt x="545" y="13491"/>
                    <a:pt x="1029" y="13914"/>
                  </a:cubicBezTo>
                  <a:cubicBezTo>
                    <a:pt x="1513" y="14338"/>
                    <a:pt x="3509" y="15547"/>
                    <a:pt x="4537" y="16213"/>
                  </a:cubicBezTo>
                  <a:cubicBezTo>
                    <a:pt x="4827" y="16406"/>
                    <a:pt x="5098" y="16484"/>
                    <a:pt x="5350" y="16484"/>
                  </a:cubicBezTo>
                  <a:cubicBezTo>
                    <a:pt x="5727" y="16484"/>
                    <a:pt x="6061" y="16310"/>
                    <a:pt x="6352" y="16092"/>
                  </a:cubicBezTo>
                  <a:lnTo>
                    <a:pt x="10102" y="13672"/>
                  </a:lnTo>
                  <a:cubicBezTo>
                    <a:pt x="10828" y="13188"/>
                    <a:pt x="10767" y="12886"/>
                    <a:pt x="10707" y="12039"/>
                  </a:cubicBezTo>
                  <a:cubicBezTo>
                    <a:pt x="10646" y="11192"/>
                    <a:pt x="10767" y="4720"/>
                    <a:pt x="10707" y="4054"/>
                  </a:cubicBezTo>
                  <a:cubicBezTo>
                    <a:pt x="10646" y="3329"/>
                    <a:pt x="10707" y="3268"/>
                    <a:pt x="10344" y="2966"/>
                  </a:cubicBezTo>
                  <a:cubicBezTo>
                    <a:pt x="9981" y="2724"/>
                    <a:pt x="7319" y="1332"/>
                    <a:pt x="6412" y="546"/>
                  </a:cubicBezTo>
                  <a:cubicBezTo>
                    <a:pt x="5952" y="143"/>
                    <a:pt x="5628" y="1"/>
                    <a:pt x="5364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8"/>
            <p:cNvSpPr/>
            <p:nvPr/>
          </p:nvSpPr>
          <p:spPr>
            <a:xfrm>
              <a:off x="1361700" y="2625175"/>
              <a:ext cx="270700" cy="411075"/>
            </a:xfrm>
            <a:custGeom>
              <a:avLst/>
              <a:gdLst/>
              <a:ahLst/>
              <a:cxnLst/>
              <a:rect l="l" t="t" r="r" b="b"/>
              <a:pathLst>
                <a:path w="10828" h="16443" extrusionOk="0">
                  <a:moveTo>
                    <a:pt x="5345" y="0"/>
                  </a:moveTo>
                  <a:cubicBezTo>
                    <a:pt x="5062" y="0"/>
                    <a:pt x="4846" y="154"/>
                    <a:pt x="4597" y="341"/>
                  </a:cubicBezTo>
                  <a:cubicBezTo>
                    <a:pt x="4114" y="704"/>
                    <a:pt x="1634" y="2397"/>
                    <a:pt x="666" y="3063"/>
                  </a:cubicBezTo>
                  <a:cubicBezTo>
                    <a:pt x="61" y="3486"/>
                    <a:pt x="0" y="4091"/>
                    <a:pt x="0" y="5240"/>
                  </a:cubicBezTo>
                  <a:cubicBezTo>
                    <a:pt x="0" y="5240"/>
                    <a:pt x="0" y="10442"/>
                    <a:pt x="0" y="12196"/>
                  </a:cubicBezTo>
                  <a:cubicBezTo>
                    <a:pt x="0" y="13406"/>
                    <a:pt x="545" y="13467"/>
                    <a:pt x="1029" y="13890"/>
                  </a:cubicBezTo>
                  <a:cubicBezTo>
                    <a:pt x="1513" y="14314"/>
                    <a:pt x="3509" y="15463"/>
                    <a:pt x="4537" y="16189"/>
                  </a:cubicBezTo>
                  <a:cubicBezTo>
                    <a:pt x="4813" y="16373"/>
                    <a:pt x="5062" y="16443"/>
                    <a:pt x="5296" y="16443"/>
                  </a:cubicBezTo>
                  <a:cubicBezTo>
                    <a:pt x="5676" y="16443"/>
                    <a:pt x="6014" y="16255"/>
                    <a:pt x="6352" y="16068"/>
                  </a:cubicBezTo>
                  <a:lnTo>
                    <a:pt x="10102" y="13588"/>
                  </a:lnTo>
                  <a:cubicBezTo>
                    <a:pt x="10828" y="13104"/>
                    <a:pt x="10767" y="12862"/>
                    <a:pt x="10707" y="12015"/>
                  </a:cubicBezTo>
                  <a:cubicBezTo>
                    <a:pt x="10646" y="11168"/>
                    <a:pt x="10767" y="4756"/>
                    <a:pt x="10707" y="4030"/>
                  </a:cubicBezTo>
                  <a:cubicBezTo>
                    <a:pt x="10646" y="3305"/>
                    <a:pt x="10707" y="3244"/>
                    <a:pt x="10344" y="3002"/>
                  </a:cubicBezTo>
                  <a:cubicBezTo>
                    <a:pt x="9981" y="2700"/>
                    <a:pt x="7319" y="1369"/>
                    <a:pt x="6412" y="522"/>
                  </a:cubicBezTo>
                  <a:cubicBezTo>
                    <a:pt x="5941" y="139"/>
                    <a:pt x="5613" y="0"/>
                    <a:pt x="5345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8"/>
            <p:cNvSpPr/>
            <p:nvPr/>
          </p:nvSpPr>
          <p:spPr>
            <a:xfrm>
              <a:off x="1361700" y="2626100"/>
              <a:ext cx="270700" cy="409075"/>
            </a:xfrm>
            <a:custGeom>
              <a:avLst/>
              <a:gdLst/>
              <a:ahLst/>
              <a:cxnLst/>
              <a:rect l="l" t="t" r="r" b="b"/>
              <a:pathLst>
                <a:path w="10828" h="16363" extrusionOk="0">
                  <a:moveTo>
                    <a:pt x="5364" y="0"/>
                  </a:moveTo>
                  <a:cubicBezTo>
                    <a:pt x="5072" y="0"/>
                    <a:pt x="4851" y="174"/>
                    <a:pt x="4597" y="364"/>
                  </a:cubicBezTo>
                  <a:cubicBezTo>
                    <a:pt x="4114" y="727"/>
                    <a:pt x="1634" y="2360"/>
                    <a:pt x="666" y="3026"/>
                  </a:cubicBezTo>
                  <a:cubicBezTo>
                    <a:pt x="61" y="3449"/>
                    <a:pt x="0" y="4114"/>
                    <a:pt x="0" y="5203"/>
                  </a:cubicBezTo>
                  <a:cubicBezTo>
                    <a:pt x="0" y="5203"/>
                    <a:pt x="0" y="10345"/>
                    <a:pt x="0" y="12159"/>
                  </a:cubicBezTo>
                  <a:cubicBezTo>
                    <a:pt x="0" y="13309"/>
                    <a:pt x="545" y="13430"/>
                    <a:pt x="1029" y="13793"/>
                  </a:cubicBezTo>
                  <a:cubicBezTo>
                    <a:pt x="1513" y="14216"/>
                    <a:pt x="3509" y="15426"/>
                    <a:pt x="4537" y="16091"/>
                  </a:cubicBezTo>
                  <a:cubicBezTo>
                    <a:pt x="4827" y="16285"/>
                    <a:pt x="5089" y="16362"/>
                    <a:pt x="5333" y="16362"/>
                  </a:cubicBezTo>
                  <a:cubicBezTo>
                    <a:pt x="5698" y="16362"/>
                    <a:pt x="6025" y="16188"/>
                    <a:pt x="6352" y="15970"/>
                  </a:cubicBezTo>
                  <a:lnTo>
                    <a:pt x="10041" y="13551"/>
                  </a:lnTo>
                  <a:cubicBezTo>
                    <a:pt x="10828" y="13067"/>
                    <a:pt x="10767" y="12764"/>
                    <a:pt x="10707" y="11918"/>
                  </a:cubicBezTo>
                  <a:cubicBezTo>
                    <a:pt x="10646" y="11071"/>
                    <a:pt x="10767" y="4719"/>
                    <a:pt x="10707" y="3993"/>
                  </a:cubicBezTo>
                  <a:cubicBezTo>
                    <a:pt x="10646" y="3328"/>
                    <a:pt x="10646" y="3207"/>
                    <a:pt x="10283" y="2965"/>
                  </a:cubicBezTo>
                  <a:cubicBezTo>
                    <a:pt x="9981" y="2723"/>
                    <a:pt x="7319" y="1332"/>
                    <a:pt x="6412" y="546"/>
                  </a:cubicBezTo>
                  <a:cubicBezTo>
                    <a:pt x="5952" y="143"/>
                    <a:pt x="5628" y="0"/>
                    <a:pt x="536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8"/>
            <p:cNvSpPr/>
            <p:nvPr/>
          </p:nvSpPr>
          <p:spPr>
            <a:xfrm>
              <a:off x="1363200" y="2627225"/>
              <a:ext cx="267700" cy="407525"/>
            </a:xfrm>
            <a:custGeom>
              <a:avLst/>
              <a:gdLst/>
              <a:ahLst/>
              <a:cxnLst/>
              <a:rect l="l" t="t" r="r" b="b"/>
              <a:pathLst>
                <a:path w="10708" h="16301" extrusionOk="0">
                  <a:moveTo>
                    <a:pt x="5308" y="0"/>
                  </a:moveTo>
                  <a:cubicBezTo>
                    <a:pt x="5014" y="0"/>
                    <a:pt x="4793" y="160"/>
                    <a:pt x="4537" y="319"/>
                  </a:cubicBezTo>
                  <a:cubicBezTo>
                    <a:pt x="4054" y="682"/>
                    <a:pt x="1574" y="2376"/>
                    <a:pt x="666" y="3041"/>
                  </a:cubicBezTo>
                  <a:cubicBezTo>
                    <a:pt x="61" y="3465"/>
                    <a:pt x="1" y="4069"/>
                    <a:pt x="1" y="5158"/>
                  </a:cubicBezTo>
                  <a:lnTo>
                    <a:pt x="1" y="12114"/>
                  </a:lnTo>
                  <a:cubicBezTo>
                    <a:pt x="1" y="13264"/>
                    <a:pt x="545" y="13324"/>
                    <a:pt x="1029" y="13748"/>
                  </a:cubicBezTo>
                  <a:cubicBezTo>
                    <a:pt x="1513" y="14171"/>
                    <a:pt x="3449" y="15320"/>
                    <a:pt x="4477" y="16046"/>
                  </a:cubicBezTo>
                  <a:cubicBezTo>
                    <a:pt x="4753" y="16230"/>
                    <a:pt x="5002" y="16300"/>
                    <a:pt x="5236" y="16300"/>
                  </a:cubicBezTo>
                  <a:cubicBezTo>
                    <a:pt x="5616" y="16300"/>
                    <a:pt x="5954" y="16113"/>
                    <a:pt x="6292" y="15925"/>
                  </a:cubicBezTo>
                  <a:lnTo>
                    <a:pt x="9981" y="13445"/>
                  </a:lnTo>
                  <a:cubicBezTo>
                    <a:pt x="10707" y="12961"/>
                    <a:pt x="10647" y="12719"/>
                    <a:pt x="10586" y="11873"/>
                  </a:cubicBezTo>
                  <a:cubicBezTo>
                    <a:pt x="10526" y="11026"/>
                    <a:pt x="10647" y="4674"/>
                    <a:pt x="10586" y="4009"/>
                  </a:cubicBezTo>
                  <a:cubicBezTo>
                    <a:pt x="10526" y="3283"/>
                    <a:pt x="10586" y="3223"/>
                    <a:pt x="10223" y="2981"/>
                  </a:cubicBezTo>
                  <a:cubicBezTo>
                    <a:pt x="9861" y="2678"/>
                    <a:pt x="7259" y="1347"/>
                    <a:pt x="6352" y="501"/>
                  </a:cubicBezTo>
                  <a:cubicBezTo>
                    <a:pt x="5894" y="129"/>
                    <a:pt x="5572" y="0"/>
                    <a:pt x="5308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8"/>
            <p:cNvSpPr/>
            <p:nvPr/>
          </p:nvSpPr>
          <p:spPr>
            <a:xfrm>
              <a:off x="1363200" y="2628200"/>
              <a:ext cx="267700" cy="405450"/>
            </a:xfrm>
            <a:custGeom>
              <a:avLst/>
              <a:gdLst/>
              <a:ahLst/>
              <a:cxnLst/>
              <a:rect l="l" t="t" r="r" b="b"/>
              <a:pathLst>
                <a:path w="10708" h="16218" extrusionOk="0">
                  <a:moveTo>
                    <a:pt x="5285" y="0"/>
                  </a:moveTo>
                  <a:cubicBezTo>
                    <a:pt x="5002" y="0"/>
                    <a:pt x="4786" y="154"/>
                    <a:pt x="4537" y="341"/>
                  </a:cubicBezTo>
                  <a:cubicBezTo>
                    <a:pt x="4054" y="704"/>
                    <a:pt x="1634" y="2337"/>
                    <a:pt x="666" y="3002"/>
                  </a:cubicBezTo>
                  <a:cubicBezTo>
                    <a:pt x="61" y="3426"/>
                    <a:pt x="1" y="4030"/>
                    <a:pt x="1" y="5119"/>
                  </a:cubicBezTo>
                  <a:cubicBezTo>
                    <a:pt x="1" y="5119"/>
                    <a:pt x="1" y="10261"/>
                    <a:pt x="1" y="12015"/>
                  </a:cubicBezTo>
                  <a:cubicBezTo>
                    <a:pt x="1" y="13225"/>
                    <a:pt x="545" y="13285"/>
                    <a:pt x="1029" y="13709"/>
                  </a:cubicBezTo>
                  <a:cubicBezTo>
                    <a:pt x="1513" y="14072"/>
                    <a:pt x="3449" y="15281"/>
                    <a:pt x="4477" y="15947"/>
                  </a:cubicBezTo>
                  <a:cubicBezTo>
                    <a:pt x="4767" y="16140"/>
                    <a:pt x="5029" y="16218"/>
                    <a:pt x="5273" y="16218"/>
                  </a:cubicBezTo>
                  <a:cubicBezTo>
                    <a:pt x="5638" y="16218"/>
                    <a:pt x="5965" y="16044"/>
                    <a:pt x="6292" y="15826"/>
                  </a:cubicBezTo>
                  <a:lnTo>
                    <a:pt x="9981" y="13406"/>
                  </a:lnTo>
                  <a:cubicBezTo>
                    <a:pt x="10707" y="12922"/>
                    <a:pt x="10647" y="12620"/>
                    <a:pt x="10586" y="11834"/>
                  </a:cubicBezTo>
                  <a:cubicBezTo>
                    <a:pt x="10526" y="10987"/>
                    <a:pt x="10647" y="4696"/>
                    <a:pt x="10586" y="3970"/>
                  </a:cubicBezTo>
                  <a:cubicBezTo>
                    <a:pt x="10526" y="3305"/>
                    <a:pt x="10586" y="3184"/>
                    <a:pt x="10223" y="2942"/>
                  </a:cubicBezTo>
                  <a:cubicBezTo>
                    <a:pt x="9861" y="2700"/>
                    <a:pt x="7259" y="1308"/>
                    <a:pt x="6352" y="522"/>
                  </a:cubicBezTo>
                  <a:cubicBezTo>
                    <a:pt x="5881" y="139"/>
                    <a:pt x="5553" y="0"/>
                    <a:pt x="5285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8"/>
            <p:cNvSpPr/>
            <p:nvPr/>
          </p:nvSpPr>
          <p:spPr>
            <a:xfrm>
              <a:off x="1363200" y="2628900"/>
              <a:ext cx="267700" cy="403600"/>
            </a:xfrm>
            <a:custGeom>
              <a:avLst/>
              <a:gdLst/>
              <a:ahLst/>
              <a:cxnLst/>
              <a:rect l="l" t="t" r="r" b="b"/>
              <a:pathLst>
                <a:path w="10708" h="16144" extrusionOk="0">
                  <a:moveTo>
                    <a:pt x="5317" y="0"/>
                  </a:moveTo>
                  <a:cubicBezTo>
                    <a:pt x="5023" y="0"/>
                    <a:pt x="4798" y="178"/>
                    <a:pt x="4537" y="373"/>
                  </a:cubicBezTo>
                  <a:cubicBezTo>
                    <a:pt x="4054" y="676"/>
                    <a:pt x="1634" y="2369"/>
                    <a:pt x="666" y="3035"/>
                  </a:cubicBezTo>
                  <a:cubicBezTo>
                    <a:pt x="61" y="3458"/>
                    <a:pt x="1" y="4063"/>
                    <a:pt x="1" y="5152"/>
                  </a:cubicBezTo>
                  <a:cubicBezTo>
                    <a:pt x="1" y="5152"/>
                    <a:pt x="1" y="10233"/>
                    <a:pt x="1" y="11987"/>
                  </a:cubicBezTo>
                  <a:cubicBezTo>
                    <a:pt x="1" y="13136"/>
                    <a:pt x="545" y="13197"/>
                    <a:pt x="1029" y="13620"/>
                  </a:cubicBezTo>
                  <a:cubicBezTo>
                    <a:pt x="1513" y="14044"/>
                    <a:pt x="3449" y="15193"/>
                    <a:pt x="4477" y="15919"/>
                  </a:cubicBezTo>
                  <a:cubicBezTo>
                    <a:pt x="4750" y="16078"/>
                    <a:pt x="4997" y="16143"/>
                    <a:pt x="5225" y="16143"/>
                  </a:cubicBezTo>
                  <a:cubicBezTo>
                    <a:pt x="5604" y="16143"/>
                    <a:pt x="5929" y="15964"/>
                    <a:pt x="6231" y="15737"/>
                  </a:cubicBezTo>
                  <a:lnTo>
                    <a:pt x="9921" y="13378"/>
                  </a:lnTo>
                  <a:cubicBezTo>
                    <a:pt x="10707" y="12894"/>
                    <a:pt x="10647" y="12592"/>
                    <a:pt x="10586" y="11745"/>
                  </a:cubicBezTo>
                  <a:cubicBezTo>
                    <a:pt x="10526" y="10959"/>
                    <a:pt x="10647" y="4668"/>
                    <a:pt x="10586" y="3942"/>
                  </a:cubicBezTo>
                  <a:cubicBezTo>
                    <a:pt x="10526" y="3277"/>
                    <a:pt x="10526" y="3216"/>
                    <a:pt x="10163" y="2914"/>
                  </a:cubicBezTo>
                  <a:cubicBezTo>
                    <a:pt x="9861" y="2672"/>
                    <a:pt x="7259" y="1341"/>
                    <a:pt x="6292" y="494"/>
                  </a:cubicBezTo>
                  <a:cubicBezTo>
                    <a:pt x="5873" y="131"/>
                    <a:pt x="5570" y="0"/>
                    <a:pt x="5317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8"/>
            <p:cNvSpPr/>
            <p:nvPr/>
          </p:nvSpPr>
          <p:spPr>
            <a:xfrm>
              <a:off x="1364725" y="2629700"/>
              <a:ext cx="264650" cy="402025"/>
            </a:xfrm>
            <a:custGeom>
              <a:avLst/>
              <a:gdLst/>
              <a:ahLst/>
              <a:cxnLst/>
              <a:rect l="l" t="t" r="r" b="b"/>
              <a:pathLst>
                <a:path w="10586" h="16081" extrusionOk="0">
                  <a:moveTo>
                    <a:pt x="5216" y="1"/>
                  </a:moveTo>
                  <a:cubicBezTo>
                    <a:pt x="4941" y="1"/>
                    <a:pt x="4725" y="155"/>
                    <a:pt x="4476" y="341"/>
                  </a:cubicBezTo>
                  <a:cubicBezTo>
                    <a:pt x="3993" y="704"/>
                    <a:pt x="1573" y="2337"/>
                    <a:pt x="666" y="3003"/>
                  </a:cubicBezTo>
                  <a:cubicBezTo>
                    <a:pt x="61" y="3426"/>
                    <a:pt x="0" y="4031"/>
                    <a:pt x="0" y="5120"/>
                  </a:cubicBezTo>
                  <a:lnTo>
                    <a:pt x="0" y="11955"/>
                  </a:lnTo>
                  <a:cubicBezTo>
                    <a:pt x="0" y="13104"/>
                    <a:pt x="545" y="13165"/>
                    <a:pt x="968" y="13588"/>
                  </a:cubicBezTo>
                  <a:cubicBezTo>
                    <a:pt x="1452" y="13951"/>
                    <a:pt x="3388" y="15161"/>
                    <a:pt x="4416" y="15826"/>
                  </a:cubicBezTo>
                  <a:cubicBezTo>
                    <a:pt x="4692" y="16010"/>
                    <a:pt x="4941" y="16080"/>
                    <a:pt x="5171" y="16080"/>
                  </a:cubicBezTo>
                  <a:cubicBezTo>
                    <a:pt x="5547" y="16080"/>
                    <a:pt x="5870" y="15893"/>
                    <a:pt x="6170" y="15705"/>
                  </a:cubicBezTo>
                  <a:lnTo>
                    <a:pt x="9860" y="13286"/>
                  </a:lnTo>
                  <a:cubicBezTo>
                    <a:pt x="10586" y="12802"/>
                    <a:pt x="10525" y="12560"/>
                    <a:pt x="10465" y="11713"/>
                  </a:cubicBezTo>
                  <a:cubicBezTo>
                    <a:pt x="10404" y="10866"/>
                    <a:pt x="10525" y="4636"/>
                    <a:pt x="10465" y="3970"/>
                  </a:cubicBezTo>
                  <a:cubicBezTo>
                    <a:pt x="10404" y="3245"/>
                    <a:pt x="10465" y="3184"/>
                    <a:pt x="10102" y="2942"/>
                  </a:cubicBezTo>
                  <a:cubicBezTo>
                    <a:pt x="9739" y="2640"/>
                    <a:pt x="7138" y="1309"/>
                    <a:pt x="6231" y="523"/>
                  </a:cubicBezTo>
                  <a:cubicBezTo>
                    <a:pt x="5789" y="140"/>
                    <a:pt x="5476" y="1"/>
                    <a:pt x="5216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8"/>
            <p:cNvSpPr/>
            <p:nvPr/>
          </p:nvSpPr>
          <p:spPr>
            <a:xfrm>
              <a:off x="1364725" y="2630625"/>
              <a:ext cx="264650" cy="400000"/>
            </a:xfrm>
            <a:custGeom>
              <a:avLst/>
              <a:gdLst/>
              <a:ahLst/>
              <a:cxnLst/>
              <a:rect l="l" t="t" r="r" b="b"/>
              <a:pathLst>
                <a:path w="10586" h="16000" extrusionOk="0">
                  <a:moveTo>
                    <a:pt x="5234" y="1"/>
                  </a:moveTo>
                  <a:cubicBezTo>
                    <a:pt x="4951" y="1"/>
                    <a:pt x="4730" y="174"/>
                    <a:pt x="4476" y="365"/>
                  </a:cubicBezTo>
                  <a:cubicBezTo>
                    <a:pt x="3993" y="728"/>
                    <a:pt x="1573" y="2361"/>
                    <a:pt x="666" y="2966"/>
                  </a:cubicBezTo>
                  <a:cubicBezTo>
                    <a:pt x="61" y="3389"/>
                    <a:pt x="0" y="3994"/>
                    <a:pt x="0" y="5083"/>
                  </a:cubicBezTo>
                  <a:lnTo>
                    <a:pt x="0" y="11857"/>
                  </a:lnTo>
                  <a:cubicBezTo>
                    <a:pt x="0" y="13007"/>
                    <a:pt x="545" y="13128"/>
                    <a:pt x="1029" y="13491"/>
                  </a:cubicBezTo>
                  <a:cubicBezTo>
                    <a:pt x="1513" y="13914"/>
                    <a:pt x="3388" y="15063"/>
                    <a:pt x="4416" y="15729"/>
                  </a:cubicBezTo>
                  <a:cubicBezTo>
                    <a:pt x="4706" y="15922"/>
                    <a:pt x="4968" y="16000"/>
                    <a:pt x="5208" y="16000"/>
                  </a:cubicBezTo>
                  <a:cubicBezTo>
                    <a:pt x="5568" y="16000"/>
                    <a:pt x="5880" y="15826"/>
                    <a:pt x="6170" y="15608"/>
                  </a:cubicBezTo>
                  <a:lnTo>
                    <a:pt x="9860" y="13249"/>
                  </a:lnTo>
                  <a:cubicBezTo>
                    <a:pt x="10586" y="12765"/>
                    <a:pt x="10525" y="12462"/>
                    <a:pt x="10465" y="11676"/>
                  </a:cubicBezTo>
                  <a:cubicBezTo>
                    <a:pt x="10404" y="10829"/>
                    <a:pt x="10525" y="4599"/>
                    <a:pt x="10465" y="3933"/>
                  </a:cubicBezTo>
                  <a:cubicBezTo>
                    <a:pt x="10404" y="3268"/>
                    <a:pt x="10465" y="3147"/>
                    <a:pt x="10102" y="2905"/>
                  </a:cubicBezTo>
                  <a:cubicBezTo>
                    <a:pt x="9739" y="2663"/>
                    <a:pt x="7138" y="1332"/>
                    <a:pt x="6231" y="546"/>
                  </a:cubicBezTo>
                  <a:cubicBezTo>
                    <a:pt x="5799" y="143"/>
                    <a:pt x="5491" y="1"/>
                    <a:pt x="5234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8"/>
            <p:cNvSpPr/>
            <p:nvPr/>
          </p:nvSpPr>
          <p:spPr>
            <a:xfrm>
              <a:off x="1364725" y="2631750"/>
              <a:ext cx="264650" cy="398450"/>
            </a:xfrm>
            <a:custGeom>
              <a:avLst/>
              <a:gdLst/>
              <a:ahLst/>
              <a:cxnLst/>
              <a:rect l="l" t="t" r="r" b="b"/>
              <a:pathLst>
                <a:path w="10586" h="15938" extrusionOk="0">
                  <a:moveTo>
                    <a:pt x="5238" y="1"/>
                  </a:moveTo>
                  <a:cubicBezTo>
                    <a:pt x="4953" y="1"/>
                    <a:pt x="4732" y="160"/>
                    <a:pt x="4476" y="320"/>
                  </a:cubicBezTo>
                  <a:cubicBezTo>
                    <a:pt x="3993" y="683"/>
                    <a:pt x="1634" y="2316"/>
                    <a:pt x="666" y="2981"/>
                  </a:cubicBezTo>
                  <a:cubicBezTo>
                    <a:pt x="61" y="3405"/>
                    <a:pt x="0" y="4009"/>
                    <a:pt x="0" y="5038"/>
                  </a:cubicBezTo>
                  <a:lnTo>
                    <a:pt x="0" y="11812"/>
                  </a:lnTo>
                  <a:cubicBezTo>
                    <a:pt x="0" y="12962"/>
                    <a:pt x="545" y="13022"/>
                    <a:pt x="1029" y="13446"/>
                  </a:cubicBezTo>
                  <a:cubicBezTo>
                    <a:pt x="1513" y="13869"/>
                    <a:pt x="3388" y="15018"/>
                    <a:pt x="4416" y="15684"/>
                  </a:cubicBezTo>
                  <a:cubicBezTo>
                    <a:pt x="4692" y="15868"/>
                    <a:pt x="4941" y="15938"/>
                    <a:pt x="5171" y="15938"/>
                  </a:cubicBezTo>
                  <a:cubicBezTo>
                    <a:pt x="5547" y="15938"/>
                    <a:pt x="5870" y="15750"/>
                    <a:pt x="6170" y="15563"/>
                  </a:cubicBezTo>
                  <a:lnTo>
                    <a:pt x="9800" y="13143"/>
                  </a:lnTo>
                  <a:cubicBezTo>
                    <a:pt x="10586" y="12659"/>
                    <a:pt x="10525" y="12417"/>
                    <a:pt x="10465" y="11571"/>
                  </a:cubicBezTo>
                  <a:cubicBezTo>
                    <a:pt x="10404" y="10784"/>
                    <a:pt x="10525" y="4614"/>
                    <a:pt x="10465" y="3888"/>
                  </a:cubicBezTo>
                  <a:cubicBezTo>
                    <a:pt x="10404" y="3223"/>
                    <a:pt x="10404" y="3163"/>
                    <a:pt x="10041" y="2921"/>
                  </a:cubicBezTo>
                  <a:cubicBezTo>
                    <a:pt x="9739" y="2618"/>
                    <a:pt x="7138" y="1287"/>
                    <a:pt x="6231" y="501"/>
                  </a:cubicBezTo>
                  <a:cubicBezTo>
                    <a:pt x="5802" y="129"/>
                    <a:pt x="5494" y="1"/>
                    <a:pt x="5238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28"/>
            <p:cNvSpPr/>
            <p:nvPr/>
          </p:nvSpPr>
          <p:spPr>
            <a:xfrm>
              <a:off x="1366225" y="2632725"/>
              <a:ext cx="261650" cy="396400"/>
            </a:xfrm>
            <a:custGeom>
              <a:avLst/>
              <a:gdLst/>
              <a:ahLst/>
              <a:cxnLst/>
              <a:rect l="l" t="t" r="r" b="b"/>
              <a:pathLst>
                <a:path w="10466" h="15856" extrusionOk="0">
                  <a:moveTo>
                    <a:pt x="5156" y="1"/>
                  </a:moveTo>
                  <a:cubicBezTo>
                    <a:pt x="4881" y="1"/>
                    <a:pt x="4665" y="155"/>
                    <a:pt x="4416" y="341"/>
                  </a:cubicBezTo>
                  <a:cubicBezTo>
                    <a:pt x="3933" y="704"/>
                    <a:pt x="1574" y="2337"/>
                    <a:pt x="606" y="2942"/>
                  </a:cubicBezTo>
                  <a:cubicBezTo>
                    <a:pt x="61" y="3366"/>
                    <a:pt x="1" y="3970"/>
                    <a:pt x="1" y="5059"/>
                  </a:cubicBezTo>
                  <a:cubicBezTo>
                    <a:pt x="1" y="5059"/>
                    <a:pt x="1" y="10019"/>
                    <a:pt x="1" y="11773"/>
                  </a:cubicBezTo>
                  <a:cubicBezTo>
                    <a:pt x="1" y="12923"/>
                    <a:pt x="545" y="12983"/>
                    <a:pt x="969" y="13346"/>
                  </a:cubicBezTo>
                  <a:cubicBezTo>
                    <a:pt x="1453" y="13770"/>
                    <a:pt x="3388" y="14919"/>
                    <a:pt x="4356" y="15584"/>
                  </a:cubicBezTo>
                  <a:cubicBezTo>
                    <a:pt x="4646" y="15778"/>
                    <a:pt x="4908" y="15855"/>
                    <a:pt x="5148" y="15855"/>
                  </a:cubicBezTo>
                  <a:cubicBezTo>
                    <a:pt x="5508" y="15855"/>
                    <a:pt x="5820" y="15681"/>
                    <a:pt x="6110" y="15463"/>
                  </a:cubicBezTo>
                  <a:lnTo>
                    <a:pt x="9740" y="13104"/>
                  </a:lnTo>
                  <a:cubicBezTo>
                    <a:pt x="10465" y="12620"/>
                    <a:pt x="10405" y="12378"/>
                    <a:pt x="10344" y="11532"/>
                  </a:cubicBezTo>
                  <a:cubicBezTo>
                    <a:pt x="10284" y="10745"/>
                    <a:pt x="10405" y="4575"/>
                    <a:pt x="10344" y="3910"/>
                  </a:cubicBezTo>
                  <a:cubicBezTo>
                    <a:pt x="10284" y="3245"/>
                    <a:pt x="10344" y="3124"/>
                    <a:pt x="9981" y="2882"/>
                  </a:cubicBezTo>
                  <a:cubicBezTo>
                    <a:pt x="9679" y="2640"/>
                    <a:pt x="7078" y="1309"/>
                    <a:pt x="6171" y="523"/>
                  </a:cubicBezTo>
                  <a:cubicBezTo>
                    <a:pt x="5729" y="140"/>
                    <a:pt x="5416" y="1"/>
                    <a:pt x="5156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28"/>
            <p:cNvSpPr/>
            <p:nvPr/>
          </p:nvSpPr>
          <p:spPr>
            <a:xfrm>
              <a:off x="1366225" y="2633275"/>
              <a:ext cx="261650" cy="394750"/>
            </a:xfrm>
            <a:custGeom>
              <a:avLst/>
              <a:gdLst/>
              <a:ahLst/>
              <a:cxnLst/>
              <a:rect l="l" t="t" r="r" b="b"/>
              <a:pathLst>
                <a:path w="10466" h="15790" extrusionOk="0">
                  <a:moveTo>
                    <a:pt x="5178" y="0"/>
                  </a:moveTo>
                  <a:cubicBezTo>
                    <a:pt x="4893" y="0"/>
                    <a:pt x="4672" y="160"/>
                    <a:pt x="4416" y="319"/>
                  </a:cubicBezTo>
                  <a:cubicBezTo>
                    <a:pt x="3993" y="682"/>
                    <a:pt x="1574" y="2315"/>
                    <a:pt x="666" y="2981"/>
                  </a:cubicBezTo>
                  <a:cubicBezTo>
                    <a:pt x="61" y="3344"/>
                    <a:pt x="1" y="3948"/>
                    <a:pt x="1" y="5037"/>
                  </a:cubicBezTo>
                  <a:lnTo>
                    <a:pt x="1" y="11751"/>
                  </a:lnTo>
                  <a:cubicBezTo>
                    <a:pt x="1" y="12840"/>
                    <a:pt x="545" y="12901"/>
                    <a:pt x="1029" y="13324"/>
                  </a:cubicBezTo>
                  <a:cubicBezTo>
                    <a:pt x="1453" y="13748"/>
                    <a:pt x="3388" y="14836"/>
                    <a:pt x="4356" y="15562"/>
                  </a:cubicBezTo>
                  <a:cubicBezTo>
                    <a:pt x="4636" y="15726"/>
                    <a:pt x="4889" y="15790"/>
                    <a:pt x="5122" y="15790"/>
                  </a:cubicBezTo>
                  <a:cubicBezTo>
                    <a:pt x="5493" y="15790"/>
                    <a:pt x="5813" y="15627"/>
                    <a:pt x="6110" y="15441"/>
                  </a:cubicBezTo>
                  <a:lnTo>
                    <a:pt x="9740" y="13082"/>
                  </a:lnTo>
                  <a:cubicBezTo>
                    <a:pt x="10465" y="12598"/>
                    <a:pt x="10405" y="12296"/>
                    <a:pt x="10344" y="11510"/>
                  </a:cubicBezTo>
                  <a:cubicBezTo>
                    <a:pt x="10284" y="10663"/>
                    <a:pt x="10405" y="4553"/>
                    <a:pt x="10344" y="3888"/>
                  </a:cubicBezTo>
                  <a:cubicBezTo>
                    <a:pt x="10284" y="3223"/>
                    <a:pt x="10284" y="3162"/>
                    <a:pt x="9981" y="2860"/>
                  </a:cubicBezTo>
                  <a:cubicBezTo>
                    <a:pt x="9619" y="2618"/>
                    <a:pt x="7078" y="1287"/>
                    <a:pt x="6171" y="501"/>
                  </a:cubicBezTo>
                  <a:cubicBezTo>
                    <a:pt x="5742" y="129"/>
                    <a:pt x="5434" y="0"/>
                    <a:pt x="5178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8"/>
            <p:cNvSpPr/>
            <p:nvPr/>
          </p:nvSpPr>
          <p:spPr>
            <a:xfrm>
              <a:off x="1366225" y="2634250"/>
              <a:ext cx="260125" cy="392925"/>
            </a:xfrm>
            <a:custGeom>
              <a:avLst/>
              <a:gdLst/>
              <a:ahLst/>
              <a:cxnLst/>
              <a:rect l="l" t="t" r="r" b="b"/>
              <a:pathLst>
                <a:path w="10405" h="15717" extrusionOk="0">
                  <a:moveTo>
                    <a:pt x="5156" y="0"/>
                  </a:moveTo>
                  <a:cubicBezTo>
                    <a:pt x="4881" y="0"/>
                    <a:pt x="4665" y="154"/>
                    <a:pt x="4416" y="341"/>
                  </a:cubicBezTo>
                  <a:cubicBezTo>
                    <a:pt x="3993" y="704"/>
                    <a:pt x="1574" y="2276"/>
                    <a:pt x="666" y="2942"/>
                  </a:cubicBezTo>
                  <a:cubicBezTo>
                    <a:pt x="61" y="3365"/>
                    <a:pt x="1" y="3970"/>
                    <a:pt x="1" y="4998"/>
                  </a:cubicBezTo>
                  <a:lnTo>
                    <a:pt x="1" y="11652"/>
                  </a:lnTo>
                  <a:cubicBezTo>
                    <a:pt x="1" y="12801"/>
                    <a:pt x="545" y="12862"/>
                    <a:pt x="1029" y="13285"/>
                  </a:cubicBezTo>
                  <a:cubicBezTo>
                    <a:pt x="1513" y="13648"/>
                    <a:pt x="3388" y="14797"/>
                    <a:pt x="4356" y="15463"/>
                  </a:cubicBezTo>
                  <a:cubicBezTo>
                    <a:pt x="4632" y="15647"/>
                    <a:pt x="4881" y="15717"/>
                    <a:pt x="5111" y="15717"/>
                  </a:cubicBezTo>
                  <a:cubicBezTo>
                    <a:pt x="5487" y="15717"/>
                    <a:pt x="5810" y="15529"/>
                    <a:pt x="6110" y="15342"/>
                  </a:cubicBezTo>
                  <a:lnTo>
                    <a:pt x="9740" y="12983"/>
                  </a:lnTo>
                  <a:cubicBezTo>
                    <a:pt x="10405" y="12499"/>
                    <a:pt x="10344" y="12257"/>
                    <a:pt x="10284" y="11410"/>
                  </a:cubicBezTo>
                  <a:cubicBezTo>
                    <a:pt x="10223" y="10624"/>
                    <a:pt x="10344" y="4575"/>
                    <a:pt x="10284" y="3849"/>
                  </a:cubicBezTo>
                  <a:cubicBezTo>
                    <a:pt x="10223" y="3184"/>
                    <a:pt x="10284" y="3123"/>
                    <a:pt x="9981" y="2881"/>
                  </a:cubicBezTo>
                  <a:cubicBezTo>
                    <a:pt x="9619" y="2639"/>
                    <a:pt x="7078" y="1308"/>
                    <a:pt x="6171" y="522"/>
                  </a:cubicBezTo>
                  <a:cubicBezTo>
                    <a:pt x="5729" y="139"/>
                    <a:pt x="5416" y="0"/>
                    <a:pt x="5156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8"/>
            <p:cNvSpPr/>
            <p:nvPr/>
          </p:nvSpPr>
          <p:spPr>
            <a:xfrm>
              <a:off x="1367750" y="2634925"/>
              <a:ext cx="258600" cy="391175"/>
            </a:xfrm>
            <a:custGeom>
              <a:avLst/>
              <a:gdLst/>
              <a:ahLst/>
              <a:cxnLst/>
              <a:rect l="l" t="t" r="r" b="b"/>
              <a:pathLst>
                <a:path w="10344" h="15647" extrusionOk="0">
                  <a:moveTo>
                    <a:pt x="5141" y="1"/>
                  </a:moveTo>
                  <a:cubicBezTo>
                    <a:pt x="4854" y="1"/>
                    <a:pt x="4644" y="179"/>
                    <a:pt x="4416" y="374"/>
                  </a:cubicBezTo>
                  <a:cubicBezTo>
                    <a:pt x="3932" y="677"/>
                    <a:pt x="1573" y="2310"/>
                    <a:pt x="605" y="2915"/>
                  </a:cubicBezTo>
                  <a:cubicBezTo>
                    <a:pt x="61" y="3338"/>
                    <a:pt x="0" y="3943"/>
                    <a:pt x="0" y="4971"/>
                  </a:cubicBezTo>
                  <a:cubicBezTo>
                    <a:pt x="0" y="4971"/>
                    <a:pt x="0" y="9871"/>
                    <a:pt x="0" y="11625"/>
                  </a:cubicBezTo>
                  <a:cubicBezTo>
                    <a:pt x="0" y="12714"/>
                    <a:pt x="484" y="12835"/>
                    <a:pt x="968" y="13198"/>
                  </a:cubicBezTo>
                  <a:cubicBezTo>
                    <a:pt x="1452" y="13621"/>
                    <a:pt x="3327" y="14710"/>
                    <a:pt x="4355" y="15375"/>
                  </a:cubicBezTo>
                  <a:cubicBezTo>
                    <a:pt x="4622" y="15569"/>
                    <a:pt x="4868" y="15646"/>
                    <a:pt x="5100" y="15646"/>
                  </a:cubicBezTo>
                  <a:cubicBezTo>
                    <a:pt x="5447" y="15646"/>
                    <a:pt x="5759" y="15472"/>
                    <a:pt x="6049" y="15254"/>
                  </a:cubicBezTo>
                  <a:lnTo>
                    <a:pt x="9618" y="12956"/>
                  </a:lnTo>
                  <a:cubicBezTo>
                    <a:pt x="10344" y="12472"/>
                    <a:pt x="10283" y="12230"/>
                    <a:pt x="10223" y="11383"/>
                  </a:cubicBezTo>
                  <a:cubicBezTo>
                    <a:pt x="10162" y="10597"/>
                    <a:pt x="10283" y="4548"/>
                    <a:pt x="10223" y="3882"/>
                  </a:cubicBezTo>
                  <a:cubicBezTo>
                    <a:pt x="10162" y="3217"/>
                    <a:pt x="10223" y="3096"/>
                    <a:pt x="9860" y="2854"/>
                  </a:cubicBezTo>
                  <a:cubicBezTo>
                    <a:pt x="9558" y="2612"/>
                    <a:pt x="7017" y="1281"/>
                    <a:pt x="6110" y="495"/>
                  </a:cubicBezTo>
                  <a:cubicBezTo>
                    <a:pt x="5691" y="132"/>
                    <a:pt x="5388" y="1"/>
                    <a:pt x="5141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28"/>
            <p:cNvSpPr/>
            <p:nvPr/>
          </p:nvSpPr>
          <p:spPr>
            <a:xfrm>
              <a:off x="1367750" y="2636300"/>
              <a:ext cx="258600" cy="388700"/>
            </a:xfrm>
            <a:custGeom>
              <a:avLst/>
              <a:gdLst/>
              <a:ahLst/>
              <a:cxnLst/>
              <a:rect l="l" t="t" r="r" b="b"/>
              <a:pathLst>
                <a:path w="10344" h="15548" extrusionOk="0">
                  <a:moveTo>
                    <a:pt x="5124" y="0"/>
                  </a:moveTo>
                  <a:cubicBezTo>
                    <a:pt x="4846" y="0"/>
                    <a:pt x="4639" y="160"/>
                    <a:pt x="4416" y="319"/>
                  </a:cubicBezTo>
                  <a:cubicBezTo>
                    <a:pt x="3932" y="682"/>
                    <a:pt x="1573" y="2255"/>
                    <a:pt x="666" y="2920"/>
                  </a:cubicBezTo>
                  <a:cubicBezTo>
                    <a:pt x="61" y="3344"/>
                    <a:pt x="0" y="3888"/>
                    <a:pt x="0" y="4977"/>
                  </a:cubicBezTo>
                  <a:lnTo>
                    <a:pt x="0" y="11570"/>
                  </a:lnTo>
                  <a:cubicBezTo>
                    <a:pt x="0" y="12659"/>
                    <a:pt x="545" y="12719"/>
                    <a:pt x="968" y="13143"/>
                  </a:cubicBezTo>
                  <a:cubicBezTo>
                    <a:pt x="1452" y="13506"/>
                    <a:pt x="3327" y="14655"/>
                    <a:pt x="4355" y="15320"/>
                  </a:cubicBezTo>
                  <a:cubicBezTo>
                    <a:pt x="4612" y="15484"/>
                    <a:pt x="4851" y="15548"/>
                    <a:pt x="5075" y="15548"/>
                  </a:cubicBezTo>
                  <a:cubicBezTo>
                    <a:pt x="5432" y="15548"/>
                    <a:pt x="5752" y="15385"/>
                    <a:pt x="6049" y="15199"/>
                  </a:cubicBezTo>
                  <a:lnTo>
                    <a:pt x="9618" y="12840"/>
                  </a:lnTo>
                  <a:cubicBezTo>
                    <a:pt x="10344" y="12417"/>
                    <a:pt x="10283" y="12114"/>
                    <a:pt x="10223" y="11328"/>
                  </a:cubicBezTo>
                  <a:cubicBezTo>
                    <a:pt x="10162" y="10542"/>
                    <a:pt x="10283" y="4493"/>
                    <a:pt x="10223" y="3827"/>
                  </a:cubicBezTo>
                  <a:cubicBezTo>
                    <a:pt x="10162" y="3162"/>
                    <a:pt x="10162" y="3102"/>
                    <a:pt x="9860" y="2860"/>
                  </a:cubicBezTo>
                  <a:cubicBezTo>
                    <a:pt x="9497" y="2557"/>
                    <a:pt x="7017" y="1287"/>
                    <a:pt x="6110" y="501"/>
                  </a:cubicBezTo>
                  <a:cubicBezTo>
                    <a:pt x="5681" y="129"/>
                    <a:pt x="5373" y="0"/>
                    <a:pt x="5124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8"/>
            <p:cNvSpPr/>
            <p:nvPr/>
          </p:nvSpPr>
          <p:spPr>
            <a:xfrm>
              <a:off x="1367750" y="2637275"/>
              <a:ext cx="257100" cy="387300"/>
            </a:xfrm>
            <a:custGeom>
              <a:avLst/>
              <a:gdLst/>
              <a:ahLst/>
              <a:cxnLst/>
              <a:rect l="l" t="t" r="r" b="b"/>
              <a:pathLst>
                <a:path w="10284" h="15492" extrusionOk="0">
                  <a:moveTo>
                    <a:pt x="5102" y="0"/>
                  </a:moveTo>
                  <a:cubicBezTo>
                    <a:pt x="4835" y="0"/>
                    <a:pt x="4633" y="154"/>
                    <a:pt x="4416" y="341"/>
                  </a:cubicBezTo>
                  <a:cubicBezTo>
                    <a:pt x="3932" y="643"/>
                    <a:pt x="1573" y="2276"/>
                    <a:pt x="666" y="2881"/>
                  </a:cubicBezTo>
                  <a:cubicBezTo>
                    <a:pt x="61" y="3305"/>
                    <a:pt x="0" y="3909"/>
                    <a:pt x="0" y="4938"/>
                  </a:cubicBezTo>
                  <a:cubicBezTo>
                    <a:pt x="0" y="4938"/>
                    <a:pt x="0" y="9777"/>
                    <a:pt x="0" y="11471"/>
                  </a:cubicBezTo>
                  <a:cubicBezTo>
                    <a:pt x="0" y="12620"/>
                    <a:pt x="545" y="12680"/>
                    <a:pt x="1029" y="13043"/>
                  </a:cubicBezTo>
                  <a:cubicBezTo>
                    <a:pt x="1452" y="13467"/>
                    <a:pt x="3327" y="14555"/>
                    <a:pt x="4355" y="15221"/>
                  </a:cubicBezTo>
                  <a:cubicBezTo>
                    <a:pt x="4622" y="15414"/>
                    <a:pt x="4868" y="15492"/>
                    <a:pt x="5100" y="15492"/>
                  </a:cubicBezTo>
                  <a:cubicBezTo>
                    <a:pt x="5447" y="15492"/>
                    <a:pt x="5759" y="15318"/>
                    <a:pt x="6049" y="15100"/>
                  </a:cubicBezTo>
                  <a:lnTo>
                    <a:pt x="9618" y="12801"/>
                  </a:lnTo>
                  <a:cubicBezTo>
                    <a:pt x="10283" y="12317"/>
                    <a:pt x="10223" y="12075"/>
                    <a:pt x="10162" y="11289"/>
                  </a:cubicBezTo>
                  <a:cubicBezTo>
                    <a:pt x="10102" y="10442"/>
                    <a:pt x="10223" y="4454"/>
                    <a:pt x="10162" y="3788"/>
                  </a:cubicBezTo>
                  <a:cubicBezTo>
                    <a:pt x="10102" y="3123"/>
                    <a:pt x="10162" y="3063"/>
                    <a:pt x="9860" y="2821"/>
                  </a:cubicBezTo>
                  <a:cubicBezTo>
                    <a:pt x="9497" y="2579"/>
                    <a:pt x="6957" y="1248"/>
                    <a:pt x="6110" y="522"/>
                  </a:cubicBezTo>
                  <a:cubicBezTo>
                    <a:pt x="5668" y="139"/>
                    <a:pt x="5355" y="0"/>
                    <a:pt x="5102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8"/>
            <p:cNvSpPr/>
            <p:nvPr/>
          </p:nvSpPr>
          <p:spPr>
            <a:xfrm>
              <a:off x="1369250" y="2637800"/>
              <a:ext cx="255600" cy="385700"/>
            </a:xfrm>
            <a:custGeom>
              <a:avLst/>
              <a:gdLst/>
              <a:ahLst/>
              <a:cxnLst/>
              <a:rect l="l" t="t" r="r" b="b"/>
              <a:pathLst>
                <a:path w="10224" h="15428" extrusionOk="0">
                  <a:moveTo>
                    <a:pt x="5064" y="1"/>
                  </a:moveTo>
                  <a:cubicBezTo>
                    <a:pt x="4786" y="1"/>
                    <a:pt x="4579" y="160"/>
                    <a:pt x="4356" y="320"/>
                  </a:cubicBezTo>
                  <a:cubicBezTo>
                    <a:pt x="3872" y="683"/>
                    <a:pt x="1513" y="2255"/>
                    <a:pt x="606" y="2921"/>
                  </a:cubicBezTo>
                  <a:cubicBezTo>
                    <a:pt x="61" y="3284"/>
                    <a:pt x="1" y="3888"/>
                    <a:pt x="1" y="4917"/>
                  </a:cubicBezTo>
                  <a:cubicBezTo>
                    <a:pt x="1" y="4917"/>
                    <a:pt x="1" y="9756"/>
                    <a:pt x="1" y="11450"/>
                  </a:cubicBezTo>
                  <a:cubicBezTo>
                    <a:pt x="1" y="12538"/>
                    <a:pt x="485" y="12599"/>
                    <a:pt x="969" y="13022"/>
                  </a:cubicBezTo>
                  <a:cubicBezTo>
                    <a:pt x="1453" y="13385"/>
                    <a:pt x="3267" y="14534"/>
                    <a:pt x="4295" y="15200"/>
                  </a:cubicBezTo>
                  <a:cubicBezTo>
                    <a:pt x="4552" y="15363"/>
                    <a:pt x="4791" y="15428"/>
                    <a:pt x="5015" y="15428"/>
                  </a:cubicBezTo>
                  <a:cubicBezTo>
                    <a:pt x="5372" y="15428"/>
                    <a:pt x="5692" y="15265"/>
                    <a:pt x="5989" y="15079"/>
                  </a:cubicBezTo>
                  <a:lnTo>
                    <a:pt x="9498" y="12720"/>
                  </a:lnTo>
                  <a:cubicBezTo>
                    <a:pt x="10223" y="12296"/>
                    <a:pt x="10163" y="11994"/>
                    <a:pt x="10102" y="11208"/>
                  </a:cubicBezTo>
                  <a:cubicBezTo>
                    <a:pt x="10042" y="10421"/>
                    <a:pt x="10163" y="4493"/>
                    <a:pt x="10102" y="3828"/>
                  </a:cubicBezTo>
                  <a:cubicBezTo>
                    <a:pt x="10042" y="3163"/>
                    <a:pt x="10102" y="3102"/>
                    <a:pt x="9739" y="2800"/>
                  </a:cubicBezTo>
                  <a:cubicBezTo>
                    <a:pt x="9437" y="2558"/>
                    <a:pt x="6897" y="1287"/>
                    <a:pt x="6050" y="501"/>
                  </a:cubicBezTo>
                  <a:cubicBezTo>
                    <a:pt x="5621" y="129"/>
                    <a:pt x="5313" y="1"/>
                    <a:pt x="5064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28"/>
            <p:cNvSpPr/>
            <p:nvPr/>
          </p:nvSpPr>
          <p:spPr>
            <a:xfrm>
              <a:off x="1369250" y="2638775"/>
              <a:ext cx="255600" cy="383875"/>
            </a:xfrm>
            <a:custGeom>
              <a:avLst/>
              <a:gdLst/>
              <a:ahLst/>
              <a:cxnLst/>
              <a:rect l="l" t="t" r="r" b="b"/>
              <a:pathLst>
                <a:path w="10224" h="15355" extrusionOk="0">
                  <a:moveTo>
                    <a:pt x="5042" y="1"/>
                  </a:moveTo>
                  <a:cubicBezTo>
                    <a:pt x="4775" y="1"/>
                    <a:pt x="4573" y="155"/>
                    <a:pt x="4356" y="341"/>
                  </a:cubicBezTo>
                  <a:cubicBezTo>
                    <a:pt x="3872" y="704"/>
                    <a:pt x="1573" y="2277"/>
                    <a:pt x="666" y="2882"/>
                  </a:cubicBezTo>
                  <a:cubicBezTo>
                    <a:pt x="61" y="3305"/>
                    <a:pt x="1" y="3849"/>
                    <a:pt x="1" y="4938"/>
                  </a:cubicBezTo>
                  <a:cubicBezTo>
                    <a:pt x="1" y="4938"/>
                    <a:pt x="1" y="9717"/>
                    <a:pt x="1" y="11411"/>
                  </a:cubicBezTo>
                  <a:cubicBezTo>
                    <a:pt x="1" y="12499"/>
                    <a:pt x="545" y="12560"/>
                    <a:pt x="969" y="12923"/>
                  </a:cubicBezTo>
                  <a:cubicBezTo>
                    <a:pt x="1453" y="13346"/>
                    <a:pt x="3267" y="14435"/>
                    <a:pt x="4295" y="15100"/>
                  </a:cubicBezTo>
                  <a:cubicBezTo>
                    <a:pt x="4548" y="15284"/>
                    <a:pt x="4783" y="15354"/>
                    <a:pt x="5005" y="15354"/>
                  </a:cubicBezTo>
                  <a:cubicBezTo>
                    <a:pt x="5366" y="15354"/>
                    <a:pt x="5689" y="15167"/>
                    <a:pt x="5989" y="14979"/>
                  </a:cubicBezTo>
                  <a:lnTo>
                    <a:pt x="9498" y="12681"/>
                  </a:lnTo>
                  <a:cubicBezTo>
                    <a:pt x="10223" y="12197"/>
                    <a:pt x="10163" y="11955"/>
                    <a:pt x="10102" y="11169"/>
                  </a:cubicBezTo>
                  <a:cubicBezTo>
                    <a:pt x="10042" y="10382"/>
                    <a:pt x="10163" y="4454"/>
                    <a:pt x="10102" y="3789"/>
                  </a:cubicBezTo>
                  <a:cubicBezTo>
                    <a:pt x="10042" y="3124"/>
                    <a:pt x="10042" y="3063"/>
                    <a:pt x="9739" y="2821"/>
                  </a:cubicBezTo>
                  <a:cubicBezTo>
                    <a:pt x="9377" y="2579"/>
                    <a:pt x="6897" y="1248"/>
                    <a:pt x="6050" y="523"/>
                  </a:cubicBezTo>
                  <a:cubicBezTo>
                    <a:pt x="5608" y="140"/>
                    <a:pt x="5295" y="1"/>
                    <a:pt x="5042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28"/>
            <p:cNvSpPr/>
            <p:nvPr/>
          </p:nvSpPr>
          <p:spPr>
            <a:xfrm>
              <a:off x="1369250" y="2640075"/>
              <a:ext cx="254075" cy="381825"/>
            </a:xfrm>
            <a:custGeom>
              <a:avLst/>
              <a:gdLst/>
              <a:ahLst/>
              <a:cxnLst/>
              <a:rect l="l" t="t" r="r" b="b"/>
              <a:pathLst>
                <a:path w="10163" h="15273" extrusionOk="0">
                  <a:moveTo>
                    <a:pt x="5064" y="0"/>
                  </a:moveTo>
                  <a:cubicBezTo>
                    <a:pt x="4786" y="0"/>
                    <a:pt x="4579" y="158"/>
                    <a:pt x="4356" y="350"/>
                  </a:cubicBezTo>
                  <a:cubicBezTo>
                    <a:pt x="3872" y="652"/>
                    <a:pt x="1573" y="2225"/>
                    <a:pt x="666" y="2830"/>
                  </a:cubicBezTo>
                  <a:cubicBezTo>
                    <a:pt x="61" y="3253"/>
                    <a:pt x="1" y="3858"/>
                    <a:pt x="1" y="4886"/>
                  </a:cubicBezTo>
                  <a:cubicBezTo>
                    <a:pt x="1" y="4886"/>
                    <a:pt x="1" y="9604"/>
                    <a:pt x="1" y="11298"/>
                  </a:cubicBezTo>
                  <a:cubicBezTo>
                    <a:pt x="1" y="12387"/>
                    <a:pt x="545" y="12508"/>
                    <a:pt x="1029" y="12871"/>
                  </a:cubicBezTo>
                  <a:cubicBezTo>
                    <a:pt x="1453" y="13234"/>
                    <a:pt x="3328" y="14383"/>
                    <a:pt x="4295" y="15048"/>
                  </a:cubicBezTo>
                  <a:cubicBezTo>
                    <a:pt x="4546" y="15208"/>
                    <a:pt x="4779" y="15273"/>
                    <a:pt x="4998" y="15273"/>
                  </a:cubicBezTo>
                  <a:cubicBezTo>
                    <a:pt x="5362" y="15273"/>
                    <a:pt x="5687" y="15093"/>
                    <a:pt x="5989" y="14867"/>
                  </a:cubicBezTo>
                  <a:lnTo>
                    <a:pt x="9498" y="12629"/>
                  </a:lnTo>
                  <a:cubicBezTo>
                    <a:pt x="10163" y="12145"/>
                    <a:pt x="10102" y="11903"/>
                    <a:pt x="10042" y="11117"/>
                  </a:cubicBezTo>
                  <a:cubicBezTo>
                    <a:pt x="9981" y="10330"/>
                    <a:pt x="10102" y="4402"/>
                    <a:pt x="10042" y="3737"/>
                  </a:cubicBezTo>
                  <a:cubicBezTo>
                    <a:pt x="9981" y="3132"/>
                    <a:pt x="10042" y="3011"/>
                    <a:pt x="9739" y="2769"/>
                  </a:cubicBezTo>
                  <a:cubicBezTo>
                    <a:pt x="9377" y="2527"/>
                    <a:pt x="6897" y="1257"/>
                    <a:pt x="6050" y="471"/>
                  </a:cubicBezTo>
                  <a:cubicBezTo>
                    <a:pt x="5621" y="127"/>
                    <a:pt x="5313" y="0"/>
                    <a:pt x="5064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28"/>
            <p:cNvSpPr/>
            <p:nvPr/>
          </p:nvSpPr>
          <p:spPr>
            <a:xfrm>
              <a:off x="1370775" y="2640825"/>
              <a:ext cx="252550" cy="379650"/>
            </a:xfrm>
            <a:custGeom>
              <a:avLst/>
              <a:gdLst/>
              <a:ahLst/>
              <a:cxnLst/>
              <a:rect l="l" t="t" r="r" b="b"/>
              <a:pathLst>
                <a:path w="10102" h="15186" extrusionOk="0">
                  <a:moveTo>
                    <a:pt x="5003" y="1"/>
                  </a:moveTo>
                  <a:cubicBezTo>
                    <a:pt x="4725" y="1"/>
                    <a:pt x="4518" y="160"/>
                    <a:pt x="4295" y="320"/>
                  </a:cubicBezTo>
                  <a:cubicBezTo>
                    <a:pt x="3811" y="682"/>
                    <a:pt x="1512" y="2195"/>
                    <a:pt x="605" y="2860"/>
                  </a:cubicBezTo>
                  <a:cubicBezTo>
                    <a:pt x="61" y="3223"/>
                    <a:pt x="0" y="3828"/>
                    <a:pt x="0" y="4856"/>
                  </a:cubicBezTo>
                  <a:lnTo>
                    <a:pt x="0" y="11268"/>
                  </a:lnTo>
                  <a:cubicBezTo>
                    <a:pt x="0" y="12357"/>
                    <a:pt x="484" y="12417"/>
                    <a:pt x="968" y="12841"/>
                  </a:cubicBezTo>
                  <a:cubicBezTo>
                    <a:pt x="1392" y="13204"/>
                    <a:pt x="3267" y="14292"/>
                    <a:pt x="4234" y="14958"/>
                  </a:cubicBezTo>
                  <a:cubicBezTo>
                    <a:pt x="4491" y="15121"/>
                    <a:pt x="4730" y="15186"/>
                    <a:pt x="4954" y="15186"/>
                  </a:cubicBezTo>
                  <a:cubicBezTo>
                    <a:pt x="5311" y="15186"/>
                    <a:pt x="5631" y="15023"/>
                    <a:pt x="5928" y="14837"/>
                  </a:cubicBezTo>
                  <a:lnTo>
                    <a:pt x="9376" y="12538"/>
                  </a:lnTo>
                  <a:cubicBezTo>
                    <a:pt x="10102" y="12115"/>
                    <a:pt x="10041" y="11812"/>
                    <a:pt x="9981" y="11026"/>
                  </a:cubicBezTo>
                  <a:cubicBezTo>
                    <a:pt x="9920" y="10240"/>
                    <a:pt x="10041" y="4433"/>
                    <a:pt x="9981" y="3767"/>
                  </a:cubicBezTo>
                  <a:cubicBezTo>
                    <a:pt x="9920" y="3102"/>
                    <a:pt x="9981" y="3042"/>
                    <a:pt x="9618" y="2800"/>
                  </a:cubicBezTo>
                  <a:cubicBezTo>
                    <a:pt x="9316" y="2558"/>
                    <a:pt x="6836" y="1227"/>
                    <a:pt x="5989" y="501"/>
                  </a:cubicBezTo>
                  <a:cubicBezTo>
                    <a:pt x="5560" y="129"/>
                    <a:pt x="5252" y="1"/>
                    <a:pt x="5003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8"/>
            <p:cNvSpPr/>
            <p:nvPr/>
          </p:nvSpPr>
          <p:spPr>
            <a:xfrm>
              <a:off x="1370775" y="2641575"/>
              <a:ext cx="252550" cy="378475"/>
            </a:xfrm>
            <a:custGeom>
              <a:avLst/>
              <a:gdLst/>
              <a:ahLst/>
              <a:cxnLst/>
              <a:rect l="l" t="t" r="r" b="b"/>
              <a:pathLst>
                <a:path w="10102" h="15139" extrusionOk="0">
                  <a:moveTo>
                    <a:pt x="4994" y="1"/>
                  </a:moveTo>
                  <a:cubicBezTo>
                    <a:pt x="4725" y="1"/>
                    <a:pt x="4518" y="159"/>
                    <a:pt x="4295" y="350"/>
                  </a:cubicBezTo>
                  <a:cubicBezTo>
                    <a:pt x="3811" y="652"/>
                    <a:pt x="1512" y="2225"/>
                    <a:pt x="605" y="2830"/>
                  </a:cubicBezTo>
                  <a:cubicBezTo>
                    <a:pt x="61" y="3254"/>
                    <a:pt x="0" y="3798"/>
                    <a:pt x="0" y="4826"/>
                  </a:cubicBezTo>
                  <a:cubicBezTo>
                    <a:pt x="0" y="4826"/>
                    <a:pt x="0" y="9544"/>
                    <a:pt x="0" y="11238"/>
                  </a:cubicBezTo>
                  <a:cubicBezTo>
                    <a:pt x="0" y="12327"/>
                    <a:pt x="545" y="12387"/>
                    <a:pt x="968" y="12750"/>
                  </a:cubicBezTo>
                  <a:cubicBezTo>
                    <a:pt x="1452" y="13113"/>
                    <a:pt x="3267" y="14262"/>
                    <a:pt x="4234" y="14867"/>
                  </a:cubicBezTo>
                  <a:cubicBezTo>
                    <a:pt x="4501" y="15061"/>
                    <a:pt x="4747" y="15138"/>
                    <a:pt x="4975" y="15138"/>
                  </a:cubicBezTo>
                  <a:cubicBezTo>
                    <a:pt x="5316" y="15138"/>
                    <a:pt x="5614" y="14964"/>
                    <a:pt x="5868" y="14746"/>
                  </a:cubicBezTo>
                  <a:lnTo>
                    <a:pt x="9376" y="12508"/>
                  </a:lnTo>
                  <a:cubicBezTo>
                    <a:pt x="10102" y="12024"/>
                    <a:pt x="10041" y="11782"/>
                    <a:pt x="9981" y="10996"/>
                  </a:cubicBezTo>
                  <a:cubicBezTo>
                    <a:pt x="9920" y="10210"/>
                    <a:pt x="10041" y="4403"/>
                    <a:pt x="9981" y="3737"/>
                  </a:cubicBezTo>
                  <a:cubicBezTo>
                    <a:pt x="9920" y="3072"/>
                    <a:pt x="9920" y="3012"/>
                    <a:pt x="9618" y="2770"/>
                  </a:cubicBezTo>
                  <a:cubicBezTo>
                    <a:pt x="9255" y="2528"/>
                    <a:pt x="6836" y="1257"/>
                    <a:pt x="5928" y="471"/>
                  </a:cubicBezTo>
                  <a:cubicBezTo>
                    <a:pt x="5528" y="128"/>
                    <a:pt x="5236" y="1"/>
                    <a:pt x="4994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8"/>
            <p:cNvSpPr/>
            <p:nvPr/>
          </p:nvSpPr>
          <p:spPr>
            <a:xfrm>
              <a:off x="1370775" y="2642350"/>
              <a:ext cx="251050" cy="376625"/>
            </a:xfrm>
            <a:custGeom>
              <a:avLst/>
              <a:gdLst/>
              <a:ahLst/>
              <a:cxnLst/>
              <a:rect l="l" t="t" r="r" b="b"/>
              <a:pathLst>
                <a:path w="10042" h="15065" extrusionOk="0">
                  <a:moveTo>
                    <a:pt x="4994" y="0"/>
                  </a:moveTo>
                  <a:cubicBezTo>
                    <a:pt x="4725" y="0"/>
                    <a:pt x="4518" y="160"/>
                    <a:pt x="4295" y="319"/>
                  </a:cubicBezTo>
                  <a:cubicBezTo>
                    <a:pt x="3811" y="682"/>
                    <a:pt x="1512" y="2194"/>
                    <a:pt x="666" y="2860"/>
                  </a:cubicBezTo>
                  <a:cubicBezTo>
                    <a:pt x="61" y="3223"/>
                    <a:pt x="0" y="3827"/>
                    <a:pt x="0" y="4856"/>
                  </a:cubicBezTo>
                  <a:cubicBezTo>
                    <a:pt x="0" y="4856"/>
                    <a:pt x="0" y="9513"/>
                    <a:pt x="0" y="11147"/>
                  </a:cubicBezTo>
                  <a:cubicBezTo>
                    <a:pt x="0" y="12235"/>
                    <a:pt x="545" y="12296"/>
                    <a:pt x="968" y="12719"/>
                  </a:cubicBezTo>
                  <a:cubicBezTo>
                    <a:pt x="1452" y="13082"/>
                    <a:pt x="3267" y="14171"/>
                    <a:pt x="4234" y="14836"/>
                  </a:cubicBezTo>
                  <a:cubicBezTo>
                    <a:pt x="4491" y="15000"/>
                    <a:pt x="4730" y="15064"/>
                    <a:pt x="4951" y="15064"/>
                  </a:cubicBezTo>
                  <a:cubicBezTo>
                    <a:pt x="5302" y="15064"/>
                    <a:pt x="5608" y="14901"/>
                    <a:pt x="5868" y="14715"/>
                  </a:cubicBezTo>
                  <a:lnTo>
                    <a:pt x="9376" y="12417"/>
                  </a:lnTo>
                  <a:cubicBezTo>
                    <a:pt x="10041" y="11993"/>
                    <a:pt x="9981" y="11751"/>
                    <a:pt x="9920" y="10965"/>
                  </a:cubicBezTo>
                  <a:cubicBezTo>
                    <a:pt x="9860" y="10179"/>
                    <a:pt x="9981" y="4372"/>
                    <a:pt x="9920" y="3706"/>
                  </a:cubicBezTo>
                  <a:cubicBezTo>
                    <a:pt x="9860" y="3102"/>
                    <a:pt x="9920" y="2981"/>
                    <a:pt x="9618" y="2739"/>
                  </a:cubicBezTo>
                  <a:cubicBezTo>
                    <a:pt x="9255" y="2497"/>
                    <a:pt x="6836" y="1226"/>
                    <a:pt x="5928" y="501"/>
                  </a:cubicBezTo>
                  <a:cubicBezTo>
                    <a:pt x="5528" y="129"/>
                    <a:pt x="5235" y="0"/>
                    <a:pt x="4994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8"/>
            <p:cNvSpPr/>
            <p:nvPr/>
          </p:nvSpPr>
          <p:spPr>
            <a:xfrm>
              <a:off x="1372275" y="2643300"/>
              <a:ext cx="249550" cy="374825"/>
            </a:xfrm>
            <a:custGeom>
              <a:avLst/>
              <a:gdLst/>
              <a:ahLst/>
              <a:cxnLst/>
              <a:rect l="l" t="t" r="r" b="b"/>
              <a:pathLst>
                <a:path w="9982" h="14993" extrusionOk="0">
                  <a:moveTo>
                    <a:pt x="4934" y="1"/>
                  </a:moveTo>
                  <a:cubicBezTo>
                    <a:pt x="4684" y="1"/>
                    <a:pt x="4483" y="155"/>
                    <a:pt x="4235" y="342"/>
                  </a:cubicBezTo>
                  <a:cubicBezTo>
                    <a:pt x="3751" y="644"/>
                    <a:pt x="1513" y="2217"/>
                    <a:pt x="606" y="2822"/>
                  </a:cubicBezTo>
                  <a:cubicBezTo>
                    <a:pt x="61" y="3185"/>
                    <a:pt x="1" y="3789"/>
                    <a:pt x="1" y="4818"/>
                  </a:cubicBezTo>
                  <a:cubicBezTo>
                    <a:pt x="1" y="4818"/>
                    <a:pt x="1" y="9475"/>
                    <a:pt x="1" y="11109"/>
                  </a:cubicBezTo>
                  <a:cubicBezTo>
                    <a:pt x="1" y="12197"/>
                    <a:pt x="485" y="12258"/>
                    <a:pt x="969" y="12621"/>
                  </a:cubicBezTo>
                  <a:cubicBezTo>
                    <a:pt x="1392" y="13044"/>
                    <a:pt x="3207" y="14133"/>
                    <a:pt x="4174" y="14738"/>
                  </a:cubicBezTo>
                  <a:cubicBezTo>
                    <a:pt x="4427" y="14922"/>
                    <a:pt x="4662" y="14992"/>
                    <a:pt x="4880" y="14992"/>
                  </a:cubicBezTo>
                  <a:cubicBezTo>
                    <a:pt x="5236" y="14992"/>
                    <a:pt x="5545" y="14804"/>
                    <a:pt x="5808" y="14617"/>
                  </a:cubicBezTo>
                  <a:lnTo>
                    <a:pt x="9256" y="12379"/>
                  </a:lnTo>
                  <a:cubicBezTo>
                    <a:pt x="9981" y="11895"/>
                    <a:pt x="9921" y="11653"/>
                    <a:pt x="9860" y="10867"/>
                  </a:cubicBezTo>
                  <a:cubicBezTo>
                    <a:pt x="9800" y="10141"/>
                    <a:pt x="9921" y="4394"/>
                    <a:pt x="9860" y="3729"/>
                  </a:cubicBezTo>
                  <a:cubicBezTo>
                    <a:pt x="9800" y="3064"/>
                    <a:pt x="9860" y="3003"/>
                    <a:pt x="9498" y="2761"/>
                  </a:cubicBezTo>
                  <a:cubicBezTo>
                    <a:pt x="9195" y="2519"/>
                    <a:pt x="6776" y="1249"/>
                    <a:pt x="5868" y="523"/>
                  </a:cubicBezTo>
                  <a:cubicBezTo>
                    <a:pt x="5456" y="140"/>
                    <a:pt x="5172" y="1"/>
                    <a:pt x="4934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8"/>
            <p:cNvSpPr/>
            <p:nvPr/>
          </p:nvSpPr>
          <p:spPr>
            <a:xfrm>
              <a:off x="1372275" y="2644450"/>
              <a:ext cx="249550" cy="373000"/>
            </a:xfrm>
            <a:custGeom>
              <a:avLst/>
              <a:gdLst/>
              <a:ahLst/>
              <a:cxnLst/>
              <a:rect l="l" t="t" r="r" b="b"/>
              <a:pathLst>
                <a:path w="9982" h="14920" extrusionOk="0">
                  <a:moveTo>
                    <a:pt x="4937" y="0"/>
                  </a:moveTo>
                  <a:cubicBezTo>
                    <a:pt x="4685" y="0"/>
                    <a:pt x="4484" y="140"/>
                    <a:pt x="4235" y="296"/>
                  </a:cubicBezTo>
                  <a:cubicBezTo>
                    <a:pt x="3812" y="658"/>
                    <a:pt x="1513" y="2171"/>
                    <a:pt x="606" y="2776"/>
                  </a:cubicBezTo>
                  <a:cubicBezTo>
                    <a:pt x="61" y="3199"/>
                    <a:pt x="1" y="3743"/>
                    <a:pt x="1" y="4772"/>
                  </a:cubicBezTo>
                  <a:lnTo>
                    <a:pt x="1" y="11063"/>
                  </a:lnTo>
                  <a:cubicBezTo>
                    <a:pt x="1" y="12091"/>
                    <a:pt x="545" y="12151"/>
                    <a:pt x="969" y="12575"/>
                  </a:cubicBezTo>
                  <a:cubicBezTo>
                    <a:pt x="1392" y="12938"/>
                    <a:pt x="3207" y="14026"/>
                    <a:pt x="4174" y="14692"/>
                  </a:cubicBezTo>
                  <a:cubicBezTo>
                    <a:pt x="4431" y="14855"/>
                    <a:pt x="4670" y="14920"/>
                    <a:pt x="4891" y="14920"/>
                  </a:cubicBezTo>
                  <a:cubicBezTo>
                    <a:pt x="5242" y="14920"/>
                    <a:pt x="5548" y="14757"/>
                    <a:pt x="5808" y="14571"/>
                  </a:cubicBezTo>
                  <a:lnTo>
                    <a:pt x="9256" y="12333"/>
                  </a:lnTo>
                  <a:cubicBezTo>
                    <a:pt x="9981" y="11849"/>
                    <a:pt x="9921" y="11607"/>
                    <a:pt x="9860" y="10821"/>
                  </a:cubicBezTo>
                  <a:cubicBezTo>
                    <a:pt x="9800" y="10034"/>
                    <a:pt x="9921" y="4348"/>
                    <a:pt x="9860" y="3683"/>
                  </a:cubicBezTo>
                  <a:cubicBezTo>
                    <a:pt x="9800" y="3078"/>
                    <a:pt x="9800" y="2957"/>
                    <a:pt x="9498" y="2715"/>
                  </a:cubicBezTo>
                  <a:cubicBezTo>
                    <a:pt x="9195" y="2473"/>
                    <a:pt x="6715" y="1263"/>
                    <a:pt x="5868" y="477"/>
                  </a:cubicBezTo>
                  <a:cubicBezTo>
                    <a:pt x="5457" y="125"/>
                    <a:pt x="5174" y="0"/>
                    <a:pt x="4937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28"/>
            <p:cNvSpPr/>
            <p:nvPr/>
          </p:nvSpPr>
          <p:spPr>
            <a:xfrm>
              <a:off x="1373800" y="2645375"/>
              <a:ext cx="246500" cy="370575"/>
            </a:xfrm>
            <a:custGeom>
              <a:avLst/>
              <a:gdLst/>
              <a:ahLst/>
              <a:cxnLst/>
              <a:rect l="l" t="t" r="r" b="b"/>
              <a:pathLst>
                <a:path w="9860" h="14823" extrusionOk="0">
                  <a:moveTo>
                    <a:pt x="4894" y="0"/>
                  </a:moveTo>
                  <a:cubicBezTo>
                    <a:pt x="4634" y="0"/>
                    <a:pt x="4429" y="160"/>
                    <a:pt x="4174" y="319"/>
                  </a:cubicBezTo>
                  <a:cubicBezTo>
                    <a:pt x="3751" y="621"/>
                    <a:pt x="1452" y="2194"/>
                    <a:pt x="605" y="2799"/>
                  </a:cubicBezTo>
                  <a:cubicBezTo>
                    <a:pt x="0" y="3162"/>
                    <a:pt x="0" y="3767"/>
                    <a:pt x="0" y="4735"/>
                  </a:cubicBezTo>
                  <a:cubicBezTo>
                    <a:pt x="0" y="4735"/>
                    <a:pt x="0" y="9332"/>
                    <a:pt x="0" y="10965"/>
                  </a:cubicBezTo>
                  <a:cubicBezTo>
                    <a:pt x="0" y="12054"/>
                    <a:pt x="484" y="12114"/>
                    <a:pt x="908" y="12477"/>
                  </a:cubicBezTo>
                  <a:cubicBezTo>
                    <a:pt x="1391" y="12901"/>
                    <a:pt x="3146" y="13929"/>
                    <a:pt x="4113" y="14594"/>
                  </a:cubicBezTo>
                  <a:cubicBezTo>
                    <a:pt x="4370" y="14758"/>
                    <a:pt x="4609" y="14822"/>
                    <a:pt x="4830" y="14822"/>
                  </a:cubicBezTo>
                  <a:cubicBezTo>
                    <a:pt x="5181" y="14822"/>
                    <a:pt x="5487" y="14659"/>
                    <a:pt x="5747" y="14473"/>
                  </a:cubicBezTo>
                  <a:lnTo>
                    <a:pt x="9195" y="12235"/>
                  </a:lnTo>
                  <a:cubicBezTo>
                    <a:pt x="9860" y="11812"/>
                    <a:pt x="9799" y="11509"/>
                    <a:pt x="9739" y="10784"/>
                  </a:cubicBezTo>
                  <a:cubicBezTo>
                    <a:pt x="9678" y="9997"/>
                    <a:pt x="9799" y="4311"/>
                    <a:pt x="9739" y="3706"/>
                  </a:cubicBezTo>
                  <a:cubicBezTo>
                    <a:pt x="9678" y="3041"/>
                    <a:pt x="9739" y="2981"/>
                    <a:pt x="9437" y="2739"/>
                  </a:cubicBezTo>
                  <a:cubicBezTo>
                    <a:pt x="9074" y="2497"/>
                    <a:pt x="6654" y="1226"/>
                    <a:pt x="5807" y="500"/>
                  </a:cubicBezTo>
                  <a:cubicBezTo>
                    <a:pt x="5407" y="129"/>
                    <a:pt x="5128" y="0"/>
                    <a:pt x="4894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8"/>
            <p:cNvSpPr/>
            <p:nvPr/>
          </p:nvSpPr>
          <p:spPr>
            <a:xfrm>
              <a:off x="1373800" y="2646125"/>
              <a:ext cx="246500" cy="369375"/>
            </a:xfrm>
            <a:custGeom>
              <a:avLst/>
              <a:gdLst/>
              <a:ahLst/>
              <a:cxnLst/>
              <a:rect l="l" t="t" r="r" b="b"/>
              <a:pathLst>
                <a:path w="9860" h="14775" extrusionOk="0">
                  <a:moveTo>
                    <a:pt x="4894" y="0"/>
                  </a:moveTo>
                  <a:cubicBezTo>
                    <a:pt x="4634" y="0"/>
                    <a:pt x="4429" y="158"/>
                    <a:pt x="4174" y="350"/>
                  </a:cubicBezTo>
                  <a:cubicBezTo>
                    <a:pt x="3751" y="652"/>
                    <a:pt x="1452" y="2164"/>
                    <a:pt x="605" y="2769"/>
                  </a:cubicBezTo>
                  <a:cubicBezTo>
                    <a:pt x="61" y="3192"/>
                    <a:pt x="0" y="3737"/>
                    <a:pt x="0" y="4765"/>
                  </a:cubicBezTo>
                  <a:lnTo>
                    <a:pt x="0" y="10935"/>
                  </a:lnTo>
                  <a:cubicBezTo>
                    <a:pt x="0" y="12024"/>
                    <a:pt x="484" y="12084"/>
                    <a:pt x="968" y="12447"/>
                  </a:cubicBezTo>
                  <a:cubicBezTo>
                    <a:pt x="1391" y="12810"/>
                    <a:pt x="3146" y="13899"/>
                    <a:pt x="4113" y="14504"/>
                  </a:cubicBezTo>
                  <a:cubicBezTo>
                    <a:pt x="4380" y="14697"/>
                    <a:pt x="4626" y="14775"/>
                    <a:pt x="4854" y="14775"/>
                  </a:cubicBezTo>
                  <a:cubicBezTo>
                    <a:pt x="5195" y="14775"/>
                    <a:pt x="5493" y="14601"/>
                    <a:pt x="5747" y="14383"/>
                  </a:cubicBezTo>
                  <a:lnTo>
                    <a:pt x="9134" y="12205"/>
                  </a:lnTo>
                  <a:cubicBezTo>
                    <a:pt x="9860" y="11721"/>
                    <a:pt x="9799" y="11479"/>
                    <a:pt x="9739" y="10693"/>
                  </a:cubicBezTo>
                  <a:cubicBezTo>
                    <a:pt x="9678" y="9967"/>
                    <a:pt x="9799" y="4281"/>
                    <a:pt x="9739" y="3676"/>
                  </a:cubicBezTo>
                  <a:cubicBezTo>
                    <a:pt x="9678" y="3011"/>
                    <a:pt x="9739" y="2951"/>
                    <a:pt x="9376" y="2709"/>
                  </a:cubicBezTo>
                  <a:cubicBezTo>
                    <a:pt x="9074" y="2467"/>
                    <a:pt x="6654" y="1257"/>
                    <a:pt x="5807" y="470"/>
                  </a:cubicBezTo>
                  <a:cubicBezTo>
                    <a:pt x="5407" y="127"/>
                    <a:pt x="5128" y="0"/>
                    <a:pt x="4894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8"/>
            <p:cNvSpPr/>
            <p:nvPr/>
          </p:nvSpPr>
          <p:spPr>
            <a:xfrm>
              <a:off x="1373800" y="2647475"/>
              <a:ext cx="245000" cy="366950"/>
            </a:xfrm>
            <a:custGeom>
              <a:avLst/>
              <a:gdLst/>
              <a:ahLst/>
              <a:cxnLst/>
              <a:rect l="l" t="t" r="r" b="b"/>
              <a:pathLst>
                <a:path w="9800" h="14678" extrusionOk="0">
                  <a:moveTo>
                    <a:pt x="4876" y="0"/>
                  </a:moveTo>
                  <a:cubicBezTo>
                    <a:pt x="4624" y="0"/>
                    <a:pt x="4423" y="140"/>
                    <a:pt x="4174" y="296"/>
                  </a:cubicBezTo>
                  <a:cubicBezTo>
                    <a:pt x="3751" y="598"/>
                    <a:pt x="1512" y="2171"/>
                    <a:pt x="605" y="2776"/>
                  </a:cubicBezTo>
                  <a:cubicBezTo>
                    <a:pt x="61" y="3138"/>
                    <a:pt x="0" y="3683"/>
                    <a:pt x="0" y="4711"/>
                  </a:cubicBezTo>
                  <a:lnTo>
                    <a:pt x="0" y="10881"/>
                  </a:lnTo>
                  <a:cubicBezTo>
                    <a:pt x="0" y="11909"/>
                    <a:pt x="484" y="11970"/>
                    <a:pt x="968" y="12333"/>
                  </a:cubicBezTo>
                  <a:cubicBezTo>
                    <a:pt x="1391" y="12756"/>
                    <a:pt x="3206" y="13785"/>
                    <a:pt x="4113" y="14450"/>
                  </a:cubicBezTo>
                  <a:cubicBezTo>
                    <a:pt x="4370" y="14613"/>
                    <a:pt x="4609" y="14678"/>
                    <a:pt x="4830" y="14678"/>
                  </a:cubicBezTo>
                  <a:cubicBezTo>
                    <a:pt x="5181" y="14678"/>
                    <a:pt x="5487" y="14515"/>
                    <a:pt x="5747" y="14329"/>
                  </a:cubicBezTo>
                  <a:lnTo>
                    <a:pt x="9134" y="12091"/>
                  </a:lnTo>
                  <a:cubicBezTo>
                    <a:pt x="9799" y="11667"/>
                    <a:pt x="9739" y="11425"/>
                    <a:pt x="9739" y="10639"/>
                  </a:cubicBezTo>
                  <a:cubicBezTo>
                    <a:pt x="9678" y="9913"/>
                    <a:pt x="9739" y="4288"/>
                    <a:pt x="9739" y="3622"/>
                  </a:cubicBezTo>
                  <a:cubicBezTo>
                    <a:pt x="9678" y="3018"/>
                    <a:pt x="9678" y="2897"/>
                    <a:pt x="9376" y="2655"/>
                  </a:cubicBezTo>
                  <a:cubicBezTo>
                    <a:pt x="9074" y="2473"/>
                    <a:pt x="6654" y="1203"/>
                    <a:pt x="5807" y="477"/>
                  </a:cubicBezTo>
                  <a:cubicBezTo>
                    <a:pt x="5396" y="125"/>
                    <a:pt x="5113" y="0"/>
                    <a:pt x="4876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8"/>
            <p:cNvSpPr/>
            <p:nvPr/>
          </p:nvSpPr>
          <p:spPr>
            <a:xfrm>
              <a:off x="1375300" y="2647625"/>
              <a:ext cx="243500" cy="365950"/>
            </a:xfrm>
            <a:custGeom>
              <a:avLst/>
              <a:gdLst/>
              <a:ahLst/>
              <a:cxnLst/>
              <a:rect l="l" t="t" r="r" b="b"/>
              <a:pathLst>
                <a:path w="9740" h="14638" extrusionOk="0">
                  <a:moveTo>
                    <a:pt x="4834" y="1"/>
                  </a:moveTo>
                  <a:cubicBezTo>
                    <a:pt x="4574" y="1"/>
                    <a:pt x="4369" y="159"/>
                    <a:pt x="4114" y="350"/>
                  </a:cubicBezTo>
                  <a:cubicBezTo>
                    <a:pt x="3691" y="652"/>
                    <a:pt x="1452" y="2165"/>
                    <a:pt x="606" y="2770"/>
                  </a:cubicBezTo>
                  <a:cubicBezTo>
                    <a:pt x="1" y="3132"/>
                    <a:pt x="1" y="3737"/>
                    <a:pt x="1" y="4705"/>
                  </a:cubicBezTo>
                  <a:cubicBezTo>
                    <a:pt x="1" y="4705"/>
                    <a:pt x="1" y="9242"/>
                    <a:pt x="1" y="10815"/>
                  </a:cubicBezTo>
                  <a:cubicBezTo>
                    <a:pt x="1" y="11903"/>
                    <a:pt x="485" y="11964"/>
                    <a:pt x="908" y="12327"/>
                  </a:cubicBezTo>
                  <a:cubicBezTo>
                    <a:pt x="1331" y="12690"/>
                    <a:pt x="3146" y="13779"/>
                    <a:pt x="4053" y="14383"/>
                  </a:cubicBezTo>
                  <a:cubicBezTo>
                    <a:pt x="4306" y="14567"/>
                    <a:pt x="4541" y="14638"/>
                    <a:pt x="4759" y="14638"/>
                  </a:cubicBezTo>
                  <a:cubicBezTo>
                    <a:pt x="5115" y="14638"/>
                    <a:pt x="5424" y="14450"/>
                    <a:pt x="5687" y="14262"/>
                  </a:cubicBezTo>
                  <a:lnTo>
                    <a:pt x="9074" y="12085"/>
                  </a:lnTo>
                  <a:cubicBezTo>
                    <a:pt x="9739" y="11661"/>
                    <a:pt x="9679" y="11359"/>
                    <a:pt x="9618" y="10633"/>
                  </a:cubicBezTo>
                  <a:cubicBezTo>
                    <a:pt x="9558" y="9847"/>
                    <a:pt x="9679" y="4282"/>
                    <a:pt x="9618" y="3677"/>
                  </a:cubicBezTo>
                  <a:cubicBezTo>
                    <a:pt x="9558" y="3012"/>
                    <a:pt x="9618" y="2951"/>
                    <a:pt x="9316" y="2709"/>
                  </a:cubicBezTo>
                  <a:cubicBezTo>
                    <a:pt x="8953" y="2467"/>
                    <a:pt x="6594" y="1257"/>
                    <a:pt x="5747" y="471"/>
                  </a:cubicBezTo>
                  <a:cubicBezTo>
                    <a:pt x="5347" y="128"/>
                    <a:pt x="5068" y="1"/>
                    <a:pt x="4834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8"/>
            <p:cNvSpPr/>
            <p:nvPr/>
          </p:nvSpPr>
          <p:spPr>
            <a:xfrm>
              <a:off x="1375300" y="2648975"/>
              <a:ext cx="243500" cy="363950"/>
            </a:xfrm>
            <a:custGeom>
              <a:avLst/>
              <a:gdLst/>
              <a:ahLst/>
              <a:cxnLst/>
              <a:rect l="l" t="t" r="r" b="b"/>
              <a:pathLst>
                <a:path w="9740" h="14558" extrusionOk="0">
                  <a:moveTo>
                    <a:pt x="4816" y="1"/>
                  </a:moveTo>
                  <a:cubicBezTo>
                    <a:pt x="4564" y="1"/>
                    <a:pt x="4363" y="140"/>
                    <a:pt x="4114" y="296"/>
                  </a:cubicBezTo>
                  <a:cubicBezTo>
                    <a:pt x="3691" y="659"/>
                    <a:pt x="1452" y="2111"/>
                    <a:pt x="606" y="2716"/>
                  </a:cubicBezTo>
                  <a:cubicBezTo>
                    <a:pt x="61" y="3139"/>
                    <a:pt x="1" y="3683"/>
                    <a:pt x="1" y="4651"/>
                  </a:cubicBezTo>
                  <a:cubicBezTo>
                    <a:pt x="1" y="4651"/>
                    <a:pt x="1" y="9127"/>
                    <a:pt x="1" y="10761"/>
                  </a:cubicBezTo>
                  <a:cubicBezTo>
                    <a:pt x="1" y="11789"/>
                    <a:pt x="485" y="11849"/>
                    <a:pt x="908" y="12273"/>
                  </a:cubicBezTo>
                  <a:cubicBezTo>
                    <a:pt x="1392" y="12636"/>
                    <a:pt x="3146" y="13664"/>
                    <a:pt x="4053" y="14329"/>
                  </a:cubicBezTo>
                  <a:cubicBezTo>
                    <a:pt x="4310" y="14493"/>
                    <a:pt x="4549" y="14557"/>
                    <a:pt x="4770" y="14557"/>
                  </a:cubicBezTo>
                  <a:cubicBezTo>
                    <a:pt x="5121" y="14557"/>
                    <a:pt x="5427" y="14394"/>
                    <a:pt x="5687" y="14208"/>
                  </a:cubicBezTo>
                  <a:lnTo>
                    <a:pt x="9074" y="11970"/>
                  </a:lnTo>
                  <a:cubicBezTo>
                    <a:pt x="9739" y="11547"/>
                    <a:pt x="9679" y="11305"/>
                    <a:pt x="9618" y="10519"/>
                  </a:cubicBezTo>
                  <a:cubicBezTo>
                    <a:pt x="9558" y="9793"/>
                    <a:pt x="9679" y="4228"/>
                    <a:pt x="9618" y="3623"/>
                  </a:cubicBezTo>
                  <a:cubicBezTo>
                    <a:pt x="9558" y="2958"/>
                    <a:pt x="9558" y="2897"/>
                    <a:pt x="9256" y="2655"/>
                  </a:cubicBezTo>
                  <a:cubicBezTo>
                    <a:pt x="8953" y="2413"/>
                    <a:pt x="6594" y="1203"/>
                    <a:pt x="5747" y="477"/>
                  </a:cubicBezTo>
                  <a:cubicBezTo>
                    <a:pt x="5336" y="125"/>
                    <a:pt x="5053" y="1"/>
                    <a:pt x="4816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8"/>
            <p:cNvSpPr/>
            <p:nvPr/>
          </p:nvSpPr>
          <p:spPr>
            <a:xfrm>
              <a:off x="1375300" y="2649675"/>
              <a:ext cx="241975" cy="361725"/>
            </a:xfrm>
            <a:custGeom>
              <a:avLst/>
              <a:gdLst/>
              <a:ahLst/>
              <a:cxnLst/>
              <a:rect l="l" t="t" r="r" b="b"/>
              <a:pathLst>
                <a:path w="9679" h="14469" extrusionOk="0">
                  <a:moveTo>
                    <a:pt x="4857" y="0"/>
                  </a:moveTo>
                  <a:cubicBezTo>
                    <a:pt x="4585" y="0"/>
                    <a:pt x="4376" y="164"/>
                    <a:pt x="4114" y="328"/>
                  </a:cubicBezTo>
                  <a:cubicBezTo>
                    <a:pt x="3691" y="631"/>
                    <a:pt x="1452" y="2143"/>
                    <a:pt x="606" y="2748"/>
                  </a:cubicBezTo>
                  <a:cubicBezTo>
                    <a:pt x="61" y="3111"/>
                    <a:pt x="1" y="3655"/>
                    <a:pt x="1" y="4684"/>
                  </a:cubicBezTo>
                  <a:lnTo>
                    <a:pt x="1" y="10733"/>
                  </a:lnTo>
                  <a:cubicBezTo>
                    <a:pt x="1" y="11761"/>
                    <a:pt x="485" y="11821"/>
                    <a:pt x="969" y="12184"/>
                  </a:cubicBezTo>
                  <a:cubicBezTo>
                    <a:pt x="1392" y="12547"/>
                    <a:pt x="3146" y="13636"/>
                    <a:pt x="4053" y="14241"/>
                  </a:cubicBezTo>
                  <a:cubicBezTo>
                    <a:pt x="4310" y="14404"/>
                    <a:pt x="4549" y="14469"/>
                    <a:pt x="4770" y="14469"/>
                  </a:cubicBezTo>
                  <a:cubicBezTo>
                    <a:pt x="5121" y="14469"/>
                    <a:pt x="5427" y="14306"/>
                    <a:pt x="5687" y="14120"/>
                  </a:cubicBezTo>
                  <a:lnTo>
                    <a:pt x="9014" y="11942"/>
                  </a:lnTo>
                  <a:cubicBezTo>
                    <a:pt x="9679" y="11519"/>
                    <a:pt x="9618" y="11277"/>
                    <a:pt x="9558" y="10491"/>
                  </a:cubicBezTo>
                  <a:cubicBezTo>
                    <a:pt x="9558" y="9765"/>
                    <a:pt x="9618" y="4260"/>
                    <a:pt x="9558" y="3595"/>
                  </a:cubicBezTo>
                  <a:cubicBezTo>
                    <a:pt x="9558" y="2990"/>
                    <a:pt x="9558" y="2930"/>
                    <a:pt x="9256" y="2688"/>
                  </a:cubicBezTo>
                  <a:cubicBezTo>
                    <a:pt x="8953" y="2446"/>
                    <a:pt x="6594" y="1236"/>
                    <a:pt x="5747" y="449"/>
                  </a:cubicBezTo>
                  <a:cubicBezTo>
                    <a:pt x="5360" y="117"/>
                    <a:pt x="5086" y="0"/>
                    <a:pt x="4857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8"/>
            <p:cNvSpPr/>
            <p:nvPr/>
          </p:nvSpPr>
          <p:spPr>
            <a:xfrm>
              <a:off x="1376825" y="2650500"/>
              <a:ext cx="240450" cy="360900"/>
            </a:xfrm>
            <a:custGeom>
              <a:avLst/>
              <a:gdLst/>
              <a:ahLst/>
              <a:cxnLst/>
              <a:rect l="l" t="t" r="r" b="b"/>
              <a:pathLst>
                <a:path w="9618" h="14436" extrusionOk="0">
                  <a:moveTo>
                    <a:pt x="4755" y="0"/>
                  </a:moveTo>
                  <a:cubicBezTo>
                    <a:pt x="4503" y="0"/>
                    <a:pt x="4302" y="140"/>
                    <a:pt x="4053" y="295"/>
                  </a:cubicBezTo>
                  <a:cubicBezTo>
                    <a:pt x="3630" y="658"/>
                    <a:pt x="1452" y="2110"/>
                    <a:pt x="545" y="2715"/>
                  </a:cubicBezTo>
                  <a:cubicBezTo>
                    <a:pt x="0" y="3078"/>
                    <a:pt x="0" y="3683"/>
                    <a:pt x="0" y="4651"/>
                  </a:cubicBezTo>
                  <a:cubicBezTo>
                    <a:pt x="0" y="4651"/>
                    <a:pt x="0" y="9066"/>
                    <a:pt x="0" y="10639"/>
                  </a:cubicBezTo>
                  <a:cubicBezTo>
                    <a:pt x="0" y="11728"/>
                    <a:pt x="484" y="11788"/>
                    <a:pt x="908" y="12151"/>
                  </a:cubicBezTo>
                  <a:cubicBezTo>
                    <a:pt x="1331" y="12514"/>
                    <a:pt x="3085" y="13543"/>
                    <a:pt x="3992" y="14208"/>
                  </a:cubicBezTo>
                  <a:cubicBezTo>
                    <a:pt x="4249" y="14371"/>
                    <a:pt x="4488" y="14436"/>
                    <a:pt x="4709" y="14436"/>
                  </a:cubicBezTo>
                  <a:cubicBezTo>
                    <a:pt x="5060" y="14436"/>
                    <a:pt x="5366" y="14273"/>
                    <a:pt x="5626" y="14087"/>
                  </a:cubicBezTo>
                  <a:lnTo>
                    <a:pt x="8953" y="11909"/>
                  </a:lnTo>
                  <a:cubicBezTo>
                    <a:pt x="9618" y="11425"/>
                    <a:pt x="9557" y="11183"/>
                    <a:pt x="9497" y="10458"/>
                  </a:cubicBezTo>
                  <a:cubicBezTo>
                    <a:pt x="9436" y="9671"/>
                    <a:pt x="9557" y="4227"/>
                    <a:pt x="9497" y="3622"/>
                  </a:cubicBezTo>
                  <a:cubicBezTo>
                    <a:pt x="9436" y="2957"/>
                    <a:pt x="9497" y="2897"/>
                    <a:pt x="9195" y="2655"/>
                  </a:cubicBezTo>
                  <a:cubicBezTo>
                    <a:pt x="8832" y="2413"/>
                    <a:pt x="6473" y="1203"/>
                    <a:pt x="5686" y="477"/>
                  </a:cubicBezTo>
                  <a:cubicBezTo>
                    <a:pt x="5275" y="125"/>
                    <a:pt x="4992" y="0"/>
                    <a:pt x="4755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8"/>
            <p:cNvSpPr/>
            <p:nvPr/>
          </p:nvSpPr>
          <p:spPr>
            <a:xfrm>
              <a:off x="1376825" y="2652000"/>
              <a:ext cx="240450" cy="357900"/>
            </a:xfrm>
            <a:custGeom>
              <a:avLst/>
              <a:gdLst/>
              <a:ahLst/>
              <a:cxnLst/>
              <a:rect l="l" t="t" r="r" b="b"/>
              <a:pathLst>
                <a:path w="9618" h="14316" extrusionOk="0">
                  <a:moveTo>
                    <a:pt x="4755" y="1"/>
                  </a:moveTo>
                  <a:cubicBezTo>
                    <a:pt x="4503" y="1"/>
                    <a:pt x="4302" y="140"/>
                    <a:pt x="4053" y="296"/>
                  </a:cubicBezTo>
                  <a:cubicBezTo>
                    <a:pt x="3630" y="598"/>
                    <a:pt x="1452" y="2111"/>
                    <a:pt x="605" y="2716"/>
                  </a:cubicBezTo>
                  <a:cubicBezTo>
                    <a:pt x="61" y="3078"/>
                    <a:pt x="0" y="3623"/>
                    <a:pt x="0" y="4591"/>
                  </a:cubicBezTo>
                  <a:lnTo>
                    <a:pt x="0" y="10579"/>
                  </a:lnTo>
                  <a:cubicBezTo>
                    <a:pt x="0" y="11607"/>
                    <a:pt x="484" y="11668"/>
                    <a:pt x="908" y="12031"/>
                  </a:cubicBezTo>
                  <a:cubicBezTo>
                    <a:pt x="1331" y="12394"/>
                    <a:pt x="3085" y="13483"/>
                    <a:pt x="3992" y="14087"/>
                  </a:cubicBezTo>
                  <a:cubicBezTo>
                    <a:pt x="4249" y="14251"/>
                    <a:pt x="4479" y="14315"/>
                    <a:pt x="4692" y="14315"/>
                  </a:cubicBezTo>
                  <a:cubicBezTo>
                    <a:pt x="5031" y="14315"/>
                    <a:pt x="5328" y="14152"/>
                    <a:pt x="5626" y="13966"/>
                  </a:cubicBezTo>
                  <a:lnTo>
                    <a:pt x="8953" y="11789"/>
                  </a:lnTo>
                  <a:cubicBezTo>
                    <a:pt x="9618" y="11365"/>
                    <a:pt x="9557" y="11123"/>
                    <a:pt x="9497" y="10398"/>
                  </a:cubicBezTo>
                  <a:cubicBezTo>
                    <a:pt x="9436" y="9611"/>
                    <a:pt x="9557" y="4167"/>
                    <a:pt x="9497" y="3562"/>
                  </a:cubicBezTo>
                  <a:cubicBezTo>
                    <a:pt x="9436" y="2957"/>
                    <a:pt x="9436" y="2837"/>
                    <a:pt x="9134" y="2655"/>
                  </a:cubicBezTo>
                  <a:cubicBezTo>
                    <a:pt x="8832" y="2413"/>
                    <a:pt x="6473" y="1203"/>
                    <a:pt x="5686" y="477"/>
                  </a:cubicBezTo>
                  <a:cubicBezTo>
                    <a:pt x="5275" y="125"/>
                    <a:pt x="4992" y="1"/>
                    <a:pt x="4755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8"/>
            <p:cNvSpPr/>
            <p:nvPr/>
          </p:nvSpPr>
          <p:spPr>
            <a:xfrm>
              <a:off x="1376825" y="2652175"/>
              <a:ext cx="238950" cy="356200"/>
            </a:xfrm>
            <a:custGeom>
              <a:avLst/>
              <a:gdLst/>
              <a:ahLst/>
              <a:cxnLst/>
              <a:rect l="l" t="t" r="r" b="b"/>
              <a:pathLst>
                <a:path w="9558" h="14248" extrusionOk="0">
                  <a:moveTo>
                    <a:pt x="4773" y="0"/>
                  </a:moveTo>
                  <a:cubicBezTo>
                    <a:pt x="4513" y="0"/>
                    <a:pt x="4308" y="158"/>
                    <a:pt x="4053" y="349"/>
                  </a:cubicBezTo>
                  <a:cubicBezTo>
                    <a:pt x="3630" y="652"/>
                    <a:pt x="1452" y="2104"/>
                    <a:pt x="605" y="2709"/>
                  </a:cubicBezTo>
                  <a:cubicBezTo>
                    <a:pt x="61" y="3071"/>
                    <a:pt x="0" y="3616"/>
                    <a:pt x="0" y="4584"/>
                  </a:cubicBezTo>
                  <a:cubicBezTo>
                    <a:pt x="0" y="4584"/>
                    <a:pt x="0" y="8939"/>
                    <a:pt x="0" y="10572"/>
                  </a:cubicBezTo>
                  <a:cubicBezTo>
                    <a:pt x="0" y="11600"/>
                    <a:pt x="484" y="11661"/>
                    <a:pt x="908" y="12024"/>
                  </a:cubicBezTo>
                  <a:cubicBezTo>
                    <a:pt x="1391" y="12387"/>
                    <a:pt x="3085" y="13415"/>
                    <a:pt x="4053" y="14020"/>
                  </a:cubicBezTo>
                  <a:cubicBezTo>
                    <a:pt x="4286" y="14183"/>
                    <a:pt x="4502" y="14248"/>
                    <a:pt x="4706" y="14248"/>
                  </a:cubicBezTo>
                  <a:cubicBezTo>
                    <a:pt x="5031" y="14248"/>
                    <a:pt x="5328" y="14085"/>
                    <a:pt x="5626" y="13899"/>
                  </a:cubicBezTo>
                  <a:lnTo>
                    <a:pt x="8892" y="11782"/>
                  </a:lnTo>
                  <a:cubicBezTo>
                    <a:pt x="9557" y="11358"/>
                    <a:pt x="9497" y="11116"/>
                    <a:pt x="9436" y="10330"/>
                  </a:cubicBezTo>
                  <a:cubicBezTo>
                    <a:pt x="9376" y="9604"/>
                    <a:pt x="9497" y="4160"/>
                    <a:pt x="9436" y="3555"/>
                  </a:cubicBezTo>
                  <a:cubicBezTo>
                    <a:pt x="9436" y="2950"/>
                    <a:pt x="9436" y="2890"/>
                    <a:pt x="9134" y="2648"/>
                  </a:cubicBezTo>
                  <a:cubicBezTo>
                    <a:pt x="8832" y="2406"/>
                    <a:pt x="6473" y="1196"/>
                    <a:pt x="5686" y="470"/>
                  </a:cubicBezTo>
                  <a:cubicBezTo>
                    <a:pt x="5286" y="127"/>
                    <a:pt x="5007" y="0"/>
                    <a:pt x="4773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8"/>
            <p:cNvSpPr/>
            <p:nvPr/>
          </p:nvSpPr>
          <p:spPr>
            <a:xfrm>
              <a:off x="1378325" y="2653525"/>
              <a:ext cx="237450" cy="354850"/>
            </a:xfrm>
            <a:custGeom>
              <a:avLst/>
              <a:gdLst/>
              <a:ahLst/>
              <a:cxnLst/>
              <a:rect l="l" t="t" r="r" b="b"/>
              <a:pathLst>
                <a:path w="9498" h="14194" extrusionOk="0">
                  <a:moveTo>
                    <a:pt x="4695" y="0"/>
                  </a:moveTo>
                  <a:cubicBezTo>
                    <a:pt x="4443" y="0"/>
                    <a:pt x="4242" y="140"/>
                    <a:pt x="3993" y="295"/>
                  </a:cubicBezTo>
                  <a:cubicBezTo>
                    <a:pt x="3570" y="598"/>
                    <a:pt x="1392" y="2110"/>
                    <a:pt x="545" y="2655"/>
                  </a:cubicBezTo>
                  <a:cubicBezTo>
                    <a:pt x="61" y="3078"/>
                    <a:pt x="1" y="3622"/>
                    <a:pt x="1" y="4590"/>
                  </a:cubicBezTo>
                  <a:lnTo>
                    <a:pt x="1" y="10458"/>
                  </a:lnTo>
                  <a:cubicBezTo>
                    <a:pt x="1" y="11486"/>
                    <a:pt x="485" y="11546"/>
                    <a:pt x="908" y="11909"/>
                  </a:cubicBezTo>
                  <a:cubicBezTo>
                    <a:pt x="1331" y="12333"/>
                    <a:pt x="3025" y="13361"/>
                    <a:pt x="3993" y="13966"/>
                  </a:cubicBezTo>
                  <a:cubicBezTo>
                    <a:pt x="4226" y="14129"/>
                    <a:pt x="4442" y="14194"/>
                    <a:pt x="4646" y="14194"/>
                  </a:cubicBezTo>
                  <a:cubicBezTo>
                    <a:pt x="4971" y="14194"/>
                    <a:pt x="5268" y="14031"/>
                    <a:pt x="5566" y="13845"/>
                  </a:cubicBezTo>
                  <a:lnTo>
                    <a:pt x="8832" y="11667"/>
                  </a:lnTo>
                  <a:cubicBezTo>
                    <a:pt x="9497" y="11244"/>
                    <a:pt x="9437" y="11002"/>
                    <a:pt x="9376" y="10276"/>
                  </a:cubicBezTo>
                  <a:cubicBezTo>
                    <a:pt x="9316" y="9550"/>
                    <a:pt x="9437" y="4167"/>
                    <a:pt x="9376" y="3562"/>
                  </a:cubicBezTo>
                  <a:cubicBezTo>
                    <a:pt x="9316" y="2896"/>
                    <a:pt x="9376" y="2836"/>
                    <a:pt x="9074" y="2594"/>
                  </a:cubicBezTo>
                  <a:cubicBezTo>
                    <a:pt x="8711" y="2413"/>
                    <a:pt x="6413" y="1203"/>
                    <a:pt x="5626" y="477"/>
                  </a:cubicBezTo>
                  <a:cubicBezTo>
                    <a:pt x="5215" y="125"/>
                    <a:pt x="4932" y="0"/>
                    <a:pt x="4695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8"/>
            <p:cNvSpPr/>
            <p:nvPr/>
          </p:nvSpPr>
          <p:spPr>
            <a:xfrm>
              <a:off x="1378325" y="2654200"/>
              <a:ext cx="237450" cy="352675"/>
            </a:xfrm>
            <a:custGeom>
              <a:avLst/>
              <a:gdLst/>
              <a:ahLst/>
              <a:cxnLst/>
              <a:rect l="l" t="t" r="r" b="b"/>
              <a:pathLst>
                <a:path w="9498" h="14107" extrusionOk="0">
                  <a:moveTo>
                    <a:pt x="4732" y="1"/>
                  </a:moveTo>
                  <a:cubicBezTo>
                    <a:pt x="4477" y="1"/>
                    <a:pt x="4283" y="165"/>
                    <a:pt x="4053" y="329"/>
                  </a:cubicBezTo>
                  <a:cubicBezTo>
                    <a:pt x="3570" y="631"/>
                    <a:pt x="1452" y="2083"/>
                    <a:pt x="606" y="2688"/>
                  </a:cubicBezTo>
                  <a:cubicBezTo>
                    <a:pt x="61" y="3051"/>
                    <a:pt x="1" y="3595"/>
                    <a:pt x="1" y="4563"/>
                  </a:cubicBezTo>
                  <a:cubicBezTo>
                    <a:pt x="1" y="4563"/>
                    <a:pt x="1" y="8858"/>
                    <a:pt x="1" y="10431"/>
                  </a:cubicBezTo>
                  <a:cubicBezTo>
                    <a:pt x="1" y="11459"/>
                    <a:pt x="485" y="11519"/>
                    <a:pt x="908" y="11882"/>
                  </a:cubicBezTo>
                  <a:cubicBezTo>
                    <a:pt x="1331" y="12245"/>
                    <a:pt x="3025" y="13274"/>
                    <a:pt x="3993" y="13878"/>
                  </a:cubicBezTo>
                  <a:cubicBezTo>
                    <a:pt x="4226" y="14042"/>
                    <a:pt x="4442" y="14106"/>
                    <a:pt x="4646" y="14106"/>
                  </a:cubicBezTo>
                  <a:cubicBezTo>
                    <a:pt x="4971" y="14106"/>
                    <a:pt x="5268" y="13943"/>
                    <a:pt x="5566" y="13757"/>
                  </a:cubicBezTo>
                  <a:lnTo>
                    <a:pt x="8832" y="11640"/>
                  </a:lnTo>
                  <a:cubicBezTo>
                    <a:pt x="9497" y="11217"/>
                    <a:pt x="9437" y="10975"/>
                    <a:pt x="9376" y="10249"/>
                  </a:cubicBezTo>
                  <a:cubicBezTo>
                    <a:pt x="9316" y="9463"/>
                    <a:pt x="9437" y="4140"/>
                    <a:pt x="9376" y="3535"/>
                  </a:cubicBezTo>
                  <a:cubicBezTo>
                    <a:pt x="9316" y="2930"/>
                    <a:pt x="9316" y="2869"/>
                    <a:pt x="9014" y="2628"/>
                  </a:cubicBezTo>
                  <a:cubicBezTo>
                    <a:pt x="8711" y="2386"/>
                    <a:pt x="6413" y="1176"/>
                    <a:pt x="5566" y="450"/>
                  </a:cubicBezTo>
                  <a:cubicBezTo>
                    <a:pt x="5206" y="118"/>
                    <a:pt x="4947" y="1"/>
                    <a:pt x="473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8"/>
            <p:cNvSpPr/>
            <p:nvPr/>
          </p:nvSpPr>
          <p:spPr>
            <a:xfrm>
              <a:off x="1378325" y="2655025"/>
              <a:ext cx="235925" cy="351850"/>
            </a:xfrm>
            <a:custGeom>
              <a:avLst/>
              <a:gdLst/>
              <a:ahLst/>
              <a:cxnLst/>
              <a:rect l="l" t="t" r="r" b="b"/>
              <a:pathLst>
                <a:path w="9437" h="14074" extrusionOk="0">
                  <a:moveTo>
                    <a:pt x="4693" y="1"/>
                  </a:moveTo>
                  <a:cubicBezTo>
                    <a:pt x="4457" y="1"/>
                    <a:pt x="4271" y="140"/>
                    <a:pt x="4053" y="296"/>
                  </a:cubicBezTo>
                  <a:cubicBezTo>
                    <a:pt x="3570" y="598"/>
                    <a:pt x="1452" y="2111"/>
                    <a:pt x="606" y="2655"/>
                  </a:cubicBezTo>
                  <a:cubicBezTo>
                    <a:pt x="61" y="3018"/>
                    <a:pt x="1" y="3562"/>
                    <a:pt x="1" y="4530"/>
                  </a:cubicBezTo>
                  <a:cubicBezTo>
                    <a:pt x="1" y="4530"/>
                    <a:pt x="1" y="8825"/>
                    <a:pt x="1" y="10398"/>
                  </a:cubicBezTo>
                  <a:cubicBezTo>
                    <a:pt x="1" y="11426"/>
                    <a:pt x="485" y="11486"/>
                    <a:pt x="908" y="11849"/>
                  </a:cubicBezTo>
                  <a:cubicBezTo>
                    <a:pt x="1331" y="12212"/>
                    <a:pt x="3086" y="13241"/>
                    <a:pt x="3993" y="13845"/>
                  </a:cubicBezTo>
                  <a:cubicBezTo>
                    <a:pt x="4226" y="14009"/>
                    <a:pt x="4442" y="14073"/>
                    <a:pt x="4643" y="14073"/>
                  </a:cubicBezTo>
                  <a:cubicBezTo>
                    <a:pt x="4962" y="14073"/>
                    <a:pt x="5245" y="13910"/>
                    <a:pt x="5505" y="13724"/>
                  </a:cubicBezTo>
                  <a:lnTo>
                    <a:pt x="8772" y="11607"/>
                  </a:lnTo>
                  <a:cubicBezTo>
                    <a:pt x="9437" y="11123"/>
                    <a:pt x="9376" y="10881"/>
                    <a:pt x="9316" y="10156"/>
                  </a:cubicBezTo>
                  <a:cubicBezTo>
                    <a:pt x="9256" y="9430"/>
                    <a:pt x="9376" y="4107"/>
                    <a:pt x="9316" y="3502"/>
                  </a:cubicBezTo>
                  <a:cubicBezTo>
                    <a:pt x="9256" y="2897"/>
                    <a:pt x="9316" y="2836"/>
                    <a:pt x="9014" y="2595"/>
                  </a:cubicBezTo>
                  <a:cubicBezTo>
                    <a:pt x="8711" y="2353"/>
                    <a:pt x="6413" y="1203"/>
                    <a:pt x="5566" y="477"/>
                  </a:cubicBezTo>
                  <a:cubicBezTo>
                    <a:pt x="5184" y="125"/>
                    <a:pt x="4916" y="1"/>
                    <a:pt x="4693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8"/>
            <p:cNvSpPr/>
            <p:nvPr/>
          </p:nvSpPr>
          <p:spPr>
            <a:xfrm>
              <a:off x="1379850" y="2656325"/>
              <a:ext cx="234400" cy="349025"/>
            </a:xfrm>
            <a:custGeom>
              <a:avLst/>
              <a:gdLst/>
              <a:ahLst/>
              <a:cxnLst/>
              <a:rect l="l" t="t" r="r" b="b"/>
              <a:pathLst>
                <a:path w="9376" h="13961" extrusionOk="0">
                  <a:moveTo>
                    <a:pt x="4654" y="1"/>
                  </a:moveTo>
                  <a:cubicBezTo>
                    <a:pt x="4408" y="1"/>
                    <a:pt x="4217" y="144"/>
                    <a:pt x="3992" y="304"/>
                  </a:cubicBezTo>
                  <a:cubicBezTo>
                    <a:pt x="3569" y="607"/>
                    <a:pt x="1391" y="2059"/>
                    <a:pt x="545" y="2664"/>
                  </a:cubicBezTo>
                  <a:cubicBezTo>
                    <a:pt x="61" y="3026"/>
                    <a:pt x="0" y="3571"/>
                    <a:pt x="0" y="4478"/>
                  </a:cubicBezTo>
                  <a:cubicBezTo>
                    <a:pt x="0" y="4478"/>
                    <a:pt x="0" y="8773"/>
                    <a:pt x="0" y="10285"/>
                  </a:cubicBezTo>
                  <a:cubicBezTo>
                    <a:pt x="0" y="11313"/>
                    <a:pt x="484" y="11374"/>
                    <a:pt x="908" y="11737"/>
                  </a:cubicBezTo>
                  <a:cubicBezTo>
                    <a:pt x="1331" y="12100"/>
                    <a:pt x="3025" y="13128"/>
                    <a:pt x="3932" y="13733"/>
                  </a:cubicBezTo>
                  <a:cubicBezTo>
                    <a:pt x="4165" y="13896"/>
                    <a:pt x="4381" y="13961"/>
                    <a:pt x="4582" y="13961"/>
                  </a:cubicBezTo>
                  <a:cubicBezTo>
                    <a:pt x="4901" y="13961"/>
                    <a:pt x="5184" y="13798"/>
                    <a:pt x="5444" y="13612"/>
                  </a:cubicBezTo>
                  <a:lnTo>
                    <a:pt x="8711" y="11495"/>
                  </a:lnTo>
                  <a:cubicBezTo>
                    <a:pt x="9376" y="11071"/>
                    <a:pt x="9315" y="10829"/>
                    <a:pt x="9255" y="10104"/>
                  </a:cubicBezTo>
                  <a:cubicBezTo>
                    <a:pt x="9195" y="9378"/>
                    <a:pt x="9315" y="4115"/>
                    <a:pt x="9255" y="3510"/>
                  </a:cubicBezTo>
                  <a:cubicBezTo>
                    <a:pt x="9195" y="2905"/>
                    <a:pt x="9255" y="2784"/>
                    <a:pt x="8953" y="2603"/>
                  </a:cubicBezTo>
                  <a:cubicBezTo>
                    <a:pt x="8650" y="2361"/>
                    <a:pt x="6352" y="1151"/>
                    <a:pt x="5505" y="425"/>
                  </a:cubicBezTo>
                  <a:cubicBezTo>
                    <a:pt x="5135" y="113"/>
                    <a:pt x="4873" y="1"/>
                    <a:pt x="4654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8"/>
            <p:cNvSpPr/>
            <p:nvPr/>
          </p:nvSpPr>
          <p:spPr>
            <a:xfrm>
              <a:off x="1379850" y="2656550"/>
              <a:ext cx="232900" cy="347375"/>
            </a:xfrm>
            <a:custGeom>
              <a:avLst/>
              <a:gdLst/>
              <a:ahLst/>
              <a:cxnLst/>
              <a:rect l="l" t="t" r="r" b="b"/>
              <a:pathLst>
                <a:path w="9316" h="13895" extrusionOk="0">
                  <a:moveTo>
                    <a:pt x="4632" y="0"/>
                  </a:moveTo>
                  <a:cubicBezTo>
                    <a:pt x="4396" y="0"/>
                    <a:pt x="4210" y="140"/>
                    <a:pt x="3992" y="295"/>
                  </a:cubicBezTo>
                  <a:cubicBezTo>
                    <a:pt x="3569" y="658"/>
                    <a:pt x="1391" y="2050"/>
                    <a:pt x="605" y="2655"/>
                  </a:cubicBezTo>
                  <a:cubicBezTo>
                    <a:pt x="61" y="3017"/>
                    <a:pt x="0" y="3562"/>
                    <a:pt x="0" y="4530"/>
                  </a:cubicBezTo>
                  <a:cubicBezTo>
                    <a:pt x="0" y="4530"/>
                    <a:pt x="0" y="8703"/>
                    <a:pt x="0" y="10276"/>
                  </a:cubicBezTo>
                  <a:cubicBezTo>
                    <a:pt x="0" y="11304"/>
                    <a:pt x="484" y="11365"/>
                    <a:pt x="908" y="11728"/>
                  </a:cubicBezTo>
                  <a:cubicBezTo>
                    <a:pt x="1331" y="12091"/>
                    <a:pt x="3025" y="13119"/>
                    <a:pt x="3932" y="13663"/>
                  </a:cubicBezTo>
                  <a:cubicBezTo>
                    <a:pt x="4172" y="13832"/>
                    <a:pt x="4393" y="13895"/>
                    <a:pt x="4599" y="13895"/>
                  </a:cubicBezTo>
                  <a:cubicBezTo>
                    <a:pt x="4912" y="13895"/>
                    <a:pt x="5189" y="13749"/>
                    <a:pt x="5444" y="13603"/>
                  </a:cubicBezTo>
                  <a:lnTo>
                    <a:pt x="8711" y="11486"/>
                  </a:lnTo>
                  <a:cubicBezTo>
                    <a:pt x="9315" y="11062"/>
                    <a:pt x="9315" y="10820"/>
                    <a:pt x="9255" y="10095"/>
                  </a:cubicBezTo>
                  <a:cubicBezTo>
                    <a:pt x="9195" y="9369"/>
                    <a:pt x="9315" y="4106"/>
                    <a:pt x="9255" y="3501"/>
                  </a:cubicBezTo>
                  <a:cubicBezTo>
                    <a:pt x="9195" y="2896"/>
                    <a:pt x="9195" y="2836"/>
                    <a:pt x="8892" y="2594"/>
                  </a:cubicBezTo>
                  <a:cubicBezTo>
                    <a:pt x="8590" y="2352"/>
                    <a:pt x="6352" y="1203"/>
                    <a:pt x="5505" y="477"/>
                  </a:cubicBezTo>
                  <a:cubicBezTo>
                    <a:pt x="5123" y="125"/>
                    <a:pt x="4855" y="0"/>
                    <a:pt x="4632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8"/>
            <p:cNvSpPr/>
            <p:nvPr/>
          </p:nvSpPr>
          <p:spPr>
            <a:xfrm>
              <a:off x="1379850" y="2658050"/>
              <a:ext cx="232900" cy="345800"/>
            </a:xfrm>
            <a:custGeom>
              <a:avLst/>
              <a:gdLst/>
              <a:ahLst/>
              <a:cxnLst/>
              <a:rect l="l" t="t" r="r" b="b"/>
              <a:pathLst>
                <a:path w="9316" h="13832" extrusionOk="0">
                  <a:moveTo>
                    <a:pt x="4632" y="1"/>
                  </a:moveTo>
                  <a:cubicBezTo>
                    <a:pt x="4396" y="1"/>
                    <a:pt x="4210" y="140"/>
                    <a:pt x="3992" y="296"/>
                  </a:cubicBezTo>
                  <a:cubicBezTo>
                    <a:pt x="3569" y="598"/>
                    <a:pt x="1452" y="2050"/>
                    <a:pt x="605" y="2595"/>
                  </a:cubicBezTo>
                  <a:cubicBezTo>
                    <a:pt x="61" y="2957"/>
                    <a:pt x="0" y="3502"/>
                    <a:pt x="0" y="4470"/>
                  </a:cubicBezTo>
                  <a:cubicBezTo>
                    <a:pt x="0" y="4470"/>
                    <a:pt x="0" y="8643"/>
                    <a:pt x="0" y="10216"/>
                  </a:cubicBezTo>
                  <a:cubicBezTo>
                    <a:pt x="0" y="11184"/>
                    <a:pt x="484" y="11244"/>
                    <a:pt x="908" y="11607"/>
                  </a:cubicBezTo>
                  <a:cubicBezTo>
                    <a:pt x="1331" y="11970"/>
                    <a:pt x="3025" y="12999"/>
                    <a:pt x="3932" y="13603"/>
                  </a:cubicBezTo>
                  <a:cubicBezTo>
                    <a:pt x="4165" y="13767"/>
                    <a:pt x="4381" y="13831"/>
                    <a:pt x="4582" y="13831"/>
                  </a:cubicBezTo>
                  <a:cubicBezTo>
                    <a:pt x="4901" y="13831"/>
                    <a:pt x="5184" y="13668"/>
                    <a:pt x="5444" y="13482"/>
                  </a:cubicBezTo>
                  <a:lnTo>
                    <a:pt x="8650" y="11365"/>
                  </a:lnTo>
                  <a:cubicBezTo>
                    <a:pt x="9315" y="10942"/>
                    <a:pt x="9255" y="10700"/>
                    <a:pt x="9195" y="9974"/>
                  </a:cubicBezTo>
                  <a:cubicBezTo>
                    <a:pt x="9134" y="9248"/>
                    <a:pt x="9255" y="4046"/>
                    <a:pt x="9195" y="3441"/>
                  </a:cubicBezTo>
                  <a:cubicBezTo>
                    <a:pt x="9134" y="2836"/>
                    <a:pt x="9195" y="2776"/>
                    <a:pt x="8892" y="2534"/>
                  </a:cubicBezTo>
                  <a:cubicBezTo>
                    <a:pt x="8590" y="2353"/>
                    <a:pt x="6291" y="1143"/>
                    <a:pt x="5505" y="477"/>
                  </a:cubicBezTo>
                  <a:cubicBezTo>
                    <a:pt x="5123" y="125"/>
                    <a:pt x="4855" y="1"/>
                    <a:pt x="4632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8"/>
            <p:cNvSpPr/>
            <p:nvPr/>
          </p:nvSpPr>
          <p:spPr>
            <a:xfrm>
              <a:off x="1381350" y="2659350"/>
              <a:ext cx="231400" cy="342975"/>
            </a:xfrm>
            <a:custGeom>
              <a:avLst/>
              <a:gdLst/>
              <a:ahLst/>
              <a:cxnLst/>
              <a:rect l="l" t="t" r="r" b="b"/>
              <a:pathLst>
                <a:path w="9256" h="13719" extrusionOk="0">
                  <a:moveTo>
                    <a:pt x="4594" y="1"/>
                  </a:moveTo>
                  <a:cubicBezTo>
                    <a:pt x="4348" y="1"/>
                    <a:pt x="4157" y="144"/>
                    <a:pt x="3932" y="304"/>
                  </a:cubicBezTo>
                  <a:cubicBezTo>
                    <a:pt x="3509" y="607"/>
                    <a:pt x="1392" y="1998"/>
                    <a:pt x="545" y="2603"/>
                  </a:cubicBezTo>
                  <a:cubicBezTo>
                    <a:pt x="61" y="2966"/>
                    <a:pt x="1" y="3510"/>
                    <a:pt x="1" y="4418"/>
                  </a:cubicBezTo>
                  <a:cubicBezTo>
                    <a:pt x="1" y="4418"/>
                    <a:pt x="1" y="8591"/>
                    <a:pt x="1" y="10104"/>
                  </a:cubicBezTo>
                  <a:cubicBezTo>
                    <a:pt x="1" y="11132"/>
                    <a:pt x="424" y="11192"/>
                    <a:pt x="848" y="11555"/>
                  </a:cubicBezTo>
                  <a:cubicBezTo>
                    <a:pt x="1271" y="11918"/>
                    <a:pt x="2965" y="12886"/>
                    <a:pt x="3872" y="13491"/>
                  </a:cubicBezTo>
                  <a:cubicBezTo>
                    <a:pt x="4105" y="13654"/>
                    <a:pt x="4321" y="13719"/>
                    <a:pt x="4522" y="13719"/>
                  </a:cubicBezTo>
                  <a:cubicBezTo>
                    <a:pt x="4841" y="13719"/>
                    <a:pt x="5124" y="13556"/>
                    <a:pt x="5384" y="13370"/>
                  </a:cubicBezTo>
                  <a:lnTo>
                    <a:pt x="8590" y="11313"/>
                  </a:lnTo>
                  <a:cubicBezTo>
                    <a:pt x="9255" y="10890"/>
                    <a:pt x="9195" y="10648"/>
                    <a:pt x="9135" y="9922"/>
                  </a:cubicBezTo>
                  <a:cubicBezTo>
                    <a:pt x="9074" y="9196"/>
                    <a:pt x="9195" y="4055"/>
                    <a:pt x="9135" y="3450"/>
                  </a:cubicBezTo>
                  <a:cubicBezTo>
                    <a:pt x="9074" y="2845"/>
                    <a:pt x="9135" y="2784"/>
                    <a:pt x="8832" y="2543"/>
                  </a:cubicBezTo>
                  <a:cubicBezTo>
                    <a:pt x="8530" y="2301"/>
                    <a:pt x="6231" y="1151"/>
                    <a:pt x="5445" y="425"/>
                  </a:cubicBezTo>
                  <a:cubicBezTo>
                    <a:pt x="5075" y="113"/>
                    <a:pt x="4813" y="1"/>
                    <a:pt x="4594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8"/>
            <p:cNvSpPr/>
            <p:nvPr/>
          </p:nvSpPr>
          <p:spPr>
            <a:xfrm>
              <a:off x="1381350" y="2659575"/>
              <a:ext cx="229900" cy="342100"/>
            </a:xfrm>
            <a:custGeom>
              <a:avLst/>
              <a:gdLst/>
              <a:ahLst/>
              <a:cxnLst/>
              <a:rect l="l" t="t" r="r" b="b"/>
              <a:pathLst>
                <a:path w="9196" h="13684" extrusionOk="0">
                  <a:moveTo>
                    <a:pt x="4572" y="0"/>
                  </a:moveTo>
                  <a:cubicBezTo>
                    <a:pt x="4336" y="0"/>
                    <a:pt x="4150" y="140"/>
                    <a:pt x="3932" y="295"/>
                  </a:cubicBezTo>
                  <a:cubicBezTo>
                    <a:pt x="3509" y="598"/>
                    <a:pt x="1392" y="2050"/>
                    <a:pt x="606" y="2594"/>
                  </a:cubicBezTo>
                  <a:cubicBezTo>
                    <a:pt x="61" y="2957"/>
                    <a:pt x="1" y="3501"/>
                    <a:pt x="1" y="4409"/>
                  </a:cubicBezTo>
                  <a:cubicBezTo>
                    <a:pt x="1" y="4409"/>
                    <a:pt x="1" y="8582"/>
                    <a:pt x="1" y="10095"/>
                  </a:cubicBezTo>
                  <a:cubicBezTo>
                    <a:pt x="1" y="11123"/>
                    <a:pt x="485" y="11183"/>
                    <a:pt x="908" y="11486"/>
                  </a:cubicBezTo>
                  <a:cubicBezTo>
                    <a:pt x="1331" y="11849"/>
                    <a:pt x="2965" y="12877"/>
                    <a:pt x="3872" y="13482"/>
                  </a:cubicBezTo>
                  <a:cubicBezTo>
                    <a:pt x="4110" y="13625"/>
                    <a:pt x="4329" y="13683"/>
                    <a:pt x="4534" y="13683"/>
                  </a:cubicBezTo>
                  <a:cubicBezTo>
                    <a:pt x="4848" y="13683"/>
                    <a:pt x="5127" y="13544"/>
                    <a:pt x="5384" y="13361"/>
                  </a:cubicBezTo>
                  <a:lnTo>
                    <a:pt x="8590" y="11244"/>
                  </a:lnTo>
                  <a:cubicBezTo>
                    <a:pt x="9195" y="10881"/>
                    <a:pt x="9195" y="10639"/>
                    <a:pt x="9135" y="9913"/>
                  </a:cubicBezTo>
                  <a:cubicBezTo>
                    <a:pt x="9074" y="9187"/>
                    <a:pt x="9195" y="4046"/>
                    <a:pt x="9135" y="3441"/>
                  </a:cubicBezTo>
                  <a:cubicBezTo>
                    <a:pt x="9074" y="2836"/>
                    <a:pt x="9074" y="2775"/>
                    <a:pt x="8772" y="2534"/>
                  </a:cubicBezTo>
                  <a:cubicBezTo>
                    <a:pt x="8469" y="2352"/>
                    <a:pt x="6231" y="1142"/>
                    <a:pt x="5445" y="477"/>
                  </a:cubicBezTo>
                  <a:cubicBezTo>
                    <a:pt x="5063" y="124"/>
                    <a:pt x="4795" y="0"/>
                    <a:pt x="4572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8"/>
            <p:cNvSpPr/>
            <p:nvPr/>
          </p:nvSpPr>
          <p:spPr>
            <a:xfrm>
              <a:off x="1381350" y="2660875"/>
              <a:ext cx="229900" cy="339950"/>
            </a:xfrm>
            <a:custGeom>
              <a:avLst/>
              <a:gdLst/>
              <a:ahLst/>
              <a:cxnLst/>
              <a:rect l="l" t="t" r="r" b="b"/>
              <a:pathLst>
                <a:path w="9196" h="13598" extrusionOk="0">
                  <a:moveTo>
                    <a:pt x="4594" y="0"/>
                  </a:moveTo>
                  <a:cubicBezTo>
                    <a:pt x="4348" y="0"/>
                    <a:pt x="4157" y="143"/>
                    <a:pt x="3932" y="304"/>
                  </a:cubicBezTo>
                  <a:cubicBezTo>
                    <a:pt x="3509" y="606"/>
                    <a:pt x="1392" y="1998"/>
                    <a:pt x="606" y="2602"/>
                  </a:cubicBezTo>
                  <a:cubicBezTo>
                    <a:pt x="61" y="2965"/>
                    <a:pt x="1" y="3449"/>
                    <a:pt x="1" y="4417"/>
                  </a:cubicBezTo>
                  <a:cubicBezTo>
                    <a:pt x="1" y="4417"/>
                    <a:pt x="1" y="8530"/>
                    <a:pt x="1" y="10043"/>
                  </a:cubicBezTo>
                  <a:cubicBezTo>
                    <a:pt x="1" y="11010"/>
                    <a:pt x="485" y="11071"/>
                    <a:pt x="908" y="11434"/>
                  </a:cubicBezTo>
                  <a:cubicBezTo>
                    <a:pt x="1331" y="11797"/>
                    <a:pt x="2965" y="12765"/>
                    <a:pt x="3872" y="13369"/>
                  </a:cubicBezTo>
                  <a:cubicBezTo>
                    <a:pt x="4105" y="13533"/>
                    <a:pt x="4321" y="13597"/>
                    <a:pt x="4522" y="13597"/>
                  </a:cubicBezTo>
                  <a:cubicBezTo>
                    <a:pt x="4841" y="13597"/>
                    <a:pt x="5124" y="13434"/>
                    <a:pt x="5384" y="13249"/>
                  </a:cubicBezTo>
                  <a:lnTo>
                    <a:pt x="8530" y="11192"/>
                  </a:lnTo>
                  <a:cubicBezTo>
                    <a:pt x="9195" y="10768"/>
                    <a:pt x="9135" y="10527"/>
                    <a:pt x="9074" y="9801"/>
                  </a:cubicBezTo>
                  <a:cubicBezTo>
                    <a:pt x="9014" y="9135"/>
                    <a:pt x="9135" y="3994"/>
                    <a:pt x="9074" y="3389"/>
                  </a:cubicBezTo>
                  <a:cubicBezTo>
                    <a:pt x="9014" y="2784"/>
                    <a:pt x="9074" y="2723"/>
                    <a:pt x="8772" y="2542"/>
                  </a:cubicBezTo>
                  <a:cubicBezTo>
                    <a:pt x="8469" y="2300"/>
                    <a:pt x="6231" y="1151"/>
                    <a:pt x="5445" y="425"/>
                  </a:cubicBezTo>
                  <a:cubicBezTo>
                    <a:pt x="5075" y="112"/>
                    <a:pt x="4813" y="0"/>
                    <a:pt x="4594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8"/>
            <p:cNvSpPr/>
            <p:nvPr/>
          </p:nvSpPr>
          <p:spPr>
            <a:xfrm>
              <a:off x="1382875" y="2661075"/>
              <a:ext cx="228375" cy="339075"/>
            </a:xfrm>
            <a:custGeom>
              <a:avLst/>
              <a:gdLst/>
              <a:ahLst/>
              <a:cxnLst/>
              <a:rect l="l" t="t" r="r" b="b"/>
              <a:pathLst>
                <a:path w="9135" h="13563" extrusionOk="0">
                  <a:moveTo>
                    <a:pt x="4511" y="1"/>
                  </a:moveTo>
                  <a:cubicBezTo>
                    <a:pt x="4275" y="1"/>
                    <a:pt x="4089" y="140"/>
                    <a:pt x="3871" y="296"/>
                  </a:cubicBezTo>
                  <a:cubicBezTo>
                    <a:pt x="3448" y="598"/>
                    <a:pt x="1391" y="2050"/>
                    <a:pt x="545" y="2594"/>
                  </a:cubicBezTo>
                  <a:cubicBezTo>
                    <a:pt x="61" y="2957"/>
                    <a:pt x="0" y="3502"/>
                    <a:pt x="0" y="4409"/>
                  </a:cubicBezTo>
                  <a:cubicBezTo>
                    <a:pt x="0" y="4409"/>
                    <a:pt x="0" y="8462"/>
                    <a:pt x="0" y="9974"/>
                  </a:cubicBezTo>
                  <a:cubicBezTo>
                    <a:pt x="0" y="11002"/>
                    <a:pt x="424" y="11063"/>
                    <a:pt x="847" y="11426"/>
                  </a:cubicBezTo>
                  <a:cubicBezTo>
                    <a:pt x="1270" y="11728"/>
                    <a:pt x="2904" y="12757"/>
                    <a:pt x="3811" y="13361"/>
                  </a:cubicBezTo>
                  <a:cubicBezTo>
                    <a:pt x="4049" y="13504"/>
                    <a:pt x="4268" y="13563"/>
                    <a:pt x="4473" y="13563"/>
                  </a:cubicBezTo>
                  <a:cubicBezTo>
                    <a:pt x="4787" y="13563"/>
                    <a:pt x="5066" y="13424"/>
                    <a:pt x="5323" y="13241"/>
                  </a:cubicBezTo>
                  <a:lnTo>
                    <a:pt x="8469" y="11184"/>
                  </a:lnTo>
                  <a:cubicBezTo>
                    <a:pt x="9134" y="10760"/>
                    <a:pt x="9074" y="10519"/>
                    <a:pt x="9013" y="9793"/>
                  </a:cubicBezTo>
                  <a:cubicBezTo>
                    <a:pt x="8953" y="9067"/>
                    <a:pt x="9074" y="3986"/>
                    <a:pt x="9013" y="3441"/>
                  </a:cubicBezTo>
                  <a:cubicBezTo>
                    <a:pt x="8953" y="2836"/>
                    <a:pt x="9013" y="2776"/>
                    <a:pt x="8711" y="2534"/>
                  </a:cubicBezTo>
                  <a:cubicBezTo>
                    <a:pt x="8408" y="2292"/>
                    <a:pt x="6170" y="1143"/>
                    <a:pt x="5384" y="477"/>
                  </a:cubicBezTo>
                  <a:cubicBezTo>
                    <a:pt x="5002" y="125"/>
                    <a:pt x="4734" y="1"/>
                    <a:pt x="4511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8"/>
            <p:cNvSpPr/>
            <p:nvPr/>
          </p:nvSpPr>
          <p:spPr>
            <a:xfrm>
              <a:off x="1382875" y="2662375"/>
              <a:ext cx="226850" cy="336925"/>
            </a:xfrm>
            <a:custGeom>
              <a:avLst/>
              <a:gdLst/>
              <a:ahLst/>
              <a:cxnLst/>
              <a:rect l="l" t="t" r="r" b="b"/>
              <a:pathLst>
                <a:path w="9074" h="13477" extrusionOk="0">
                  <a:moveTo>
                    <a:pt x="4533" y="1"/>
                  </a:moveTo>
                  <a:cubicBezTo>
                    <a:pt x="4287" y="1"/>
                    <a:pt x="4096" y="144"/>
                    <a:pt x="3871" y="304"/>
                  </a:cubicBezTo>
                  <a:cubicBezTo>
                    <a:pt x="3448" y="607"/>
                    <a:pt x="1391" y="1998"/>
                    <a:pt x="545" y="2542"/>
                  </a:cubicBezTo>
                  <a:cubicBezTo>
                    <a:pt x="61" y="2905"/>
                    <a:pt x="0" y="3450"/>
                    <a:pt x="0" y="4357"/>
                  </a:cubicBezTo>
                  <a:cubicBezTo>
                    <a:pt x="0" y="4357"/>
                    <a:pt x="0" y="8410"/>
                    <a:pt x="0" y="9922"/>
                  </a:cubicBezTo>
                  <a:cubicBezTo>
                    <a:pt x="0" y="10890"/>
                    <a:pt x="484" y="10950"/>
                    <a:pt x="908" y="11313"/>
                  </a:cubicBezTo>
                  <a:cubicBezTo>
                    <a:pt x="1270" y="11676"/>
                    <a:pt x="2964" y="12644"/>
                    <a:pt x="3811" y="13249"/>
                  </a:cubicBezTo>
                  <a:cubicBezTo>
                    <a:pt x="4044" y="13412"/>
                    <a:pt x="4260" y="13477"/>
                    <a:pt x="4461" y="13477"/>
                  </a:cubicBezTo>
                  <a:cubicBezTo>
                    <a:pt x="4780" y="13477"/>
                    <a:pt x="5063" y="13314"/>
                    <a:pt x="5323" y="13128"/>
                  </a:cubicBezTo>
                  <a:lnTo>
                    <a:pt x="8469" y="11071"/>
                  </a:lnTo>
                  <a:cubicBezTo>
                    <a:pt x="9074" y="10648"/>
                    <a:pt x="9013" y="10406"/>
                    <a:pt x="9013" y="9741"/>
                  </a:cubicBezTo>
                  <a:cubicBezTo>
                    <a:pt x="8953" y="9015"/>
                    <a:pt x="9013" y="3994"/>
                    <a:pt x="9013" y="3389"/>
                  </a:cubicBezTo>
                  <a:cubicBezTo>
                    <a:pt x="8953" y="2784"/>
                    <a:pt x="8953" y="2724"/>
                    <a:pt x="8650" y="2482"/>
                  </a:cubicBezTo>
                  <a:cubicBezTo>
                    <a:pt x="8348" y="2301"/>
                    <a:pt x="6170" y="1151"/>
                    <a:pt x="5384" y="425"/>
                  </a:cubicBezTo>
                  <a:cubicBezTo>
                    <a:pt x="5014" y="113"/>
                    <a:pt x="4752" y="1"/>
                    <a:pt x="4533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8"/>
            <p:cNvSpPr/>
            <p:nvPr/>
          </p:nvSpPr>
          <p:spPr>
            <a:xfrm>
              <a:off x="1382875" y="2663900"/>
              <a:ext cx="226850" cy="333975"/>
            </a:xfrm>
            <a:custGeom>
              <a:avLst/>
              <a:gdLst/>
              <a:ahLst/>
              <a:cxnLst/>
              <a:rect l="l" t="t" r="r" b="b"/>
              <a:pathLst>
                <a:path w="9074" h="13359" extrusionOk="0">
                  <a:moveTo>
                    <a:pt x="4533" y="0"/>
                  </a:moveTo>
                  <a:cubicBezTo>
                    <a:pt x="4287" y="0"/>
                    <a:pt x="4096" y="143"/>
                    <a:pt x="3871" y="304"/>
                  </a:cubicBezTo>
                  <a:cubicBezTo>
                    <a:pt x="3448" y="546"/>
                    <a:pt x="1391" y="1998"/>
                    <a:pt x="605" y="2542"/>
                  </a:cubicBezTo>
                  <a:cubicBezTo>
                    <a:pt x="61" y="2905"/>
                    <a:pt x="0" y="3389"/>
                    <a:pt x="0" y="4357"/>
                  </a:cubicBezTo>
                  <a:lnTo>
                    <a:pt x="0" y="9861"/>
                  </a:lnTo>
                  <a:cubicBezTo>
                    <a:pt x="0" y="10829"/>
                    <a:pt x="484" y="10889"/>
                    <a:pt x="908" y="11252"/>
                  </a:cubicBezTo>
                  <a:cubicBezTo>
                    <a:pt x="1331" y="11555"/>
                    <a:pt x="2964" y="12583"/>
                    <a:pt x="3811" y="13128"/>
                  </a:cubicBezTo>
                  <a:cubicBezTo>
                    <a:pt x="4051" y="13296"/>
                    <a:pt x="4272" y="13359"/>
                    <a:pt x="4478" y="13359"/>
                  </a:cubicBezTo>
                  <a:cubicBezTo>
                    <a:pt x="4791" y="13359"/>
                    <a:pt x="5068" y="13213"/>
                    <a:pt x="5323" y="13067"/>
                  </a:cubicBezTo>
                  <a:lnTo>
                    <a:pt x="8469" y="11010"/>
                  </a:lnTo>
                  <a:cubicBezTo>
                    <a:pt x="9074" y="10587"/>
                    <a:pt x="9013" y="10345"/>
                    <a:pt x="8953" y="9680"/>
                  </a:cubicBezTo>
                  <a:cubicBezTo>
                    <a:pt x="8892" y="8954"/>
                    <a:pt x="9013" y="3933"/>
                    <a:pt x="8953" y="3328"/>
                  </a:cubicBezTo>
                  <a:cubicBezTo>
                    <a:pt x="8892" y="2784"/>
                    <a:pt x="8953" y="2663"/>
                    <a:pt x="8650" y="2481"/>
                  </a:cubicBezTo>
                  <a:cubicBezTo>
                    <a:pt x="8348" y="2240"/>
                    <a:pt x="6170" y="1090"/>
                    <a:pt x="5384" y="425"/>
                  </a:cubicBezTo>
                  <a:cubicBezTo>
                    <a:pt x="5014" y="112"/>
                    <a:pt x="4752" y="0"/>
                    <a:pt x="4533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8"/>
            <p:cNvSpPr/>
            <p:nvPr/>
          </p:nvSpPr>
          <p:spPr>
            <a:xfrm>
              <a:off x="1384375" y="2664100"/>
              <a:ext cx="225350" cy="333025"/>
            </a:xfrm>
            <a:custGeom>
              <a:avLst/>
              <a:gdLst/>
              <a:ahLst/>
              <a:cxnLst/>
              <a:rect l="l" t="t" r="r" b="b"/>
              <a:pathLst>
                <a:path w="9014" h="13321" extrusionOk="0">
                  <a:moveTo>
                    <a:pt x="4451" y="1"/>
                  </a:moveTo>
                  <a:cubicBezTo>
                    <a:pt x="4215" y="1"/>
                    <a:pt x="4029" y="140"/>
                    <a:pt x="3811" y="296"/>
                  </a:cubicBezTo>
                  <a:cubicBezTo>
                    <a:pt x="3388" y="598"/>
                    <a:pt x="1331" y="1990"/>
                    <a:pt x="545" y="2534"/>
                  </a:cubicBezTo>
                  <a:cubicBezTo>
                    <a:pt x="61" y="2897"/>
                    <a:pt x="1" y="3441"/>
                    <a:pt x="1" y="4349"/>
                  </a:cubicBezTo>
                  <a:cubicBezTo>
                    <a:pt x="1" y="4349"/>
                    <a:pt x="1" y="8341"/>
                    <a:pt x="1" y="9793"/>
                  </a:cubicBezTo>
                  <a:cubicBezTo>
                    <a:pt x="1" y="10821"/>
                    <a:pt x="424" y="10881"/>
                    <a:pt x="848" y="11184"/>
                  </a:cubicBezTo>
                  <a:cubicBezTo>
                    <a:pt x="1271" y="11547"/>
                    <a:pt x="2904" y="12515"/>
                    <a:pt x="3751" y="13120"/>
                  </a:cubicBezTo>
                  <a:cubicBezTo>
                    <a:pt x="3989" y="13262"/>
                    <a:pt x="4208" y="13321"/>
                    <a:pt x="4413" y="13321"/>
                  </a:cubicBezTo>
                  <a:cubicBezTo>
                    <a:pt x="4727" y="13321"/>
                    <a:pt x="5006" y="13182"/>
                    <a:pt x="5263" y="12999"/>
                  </a:cubicBezTo>
                  <a:lnTo>
                    <a:pt x="8348" y="10942"/>
                  </a:lnTo>
                  <a:cubicBezTo>
                    <a:pt x="9014" y="10579"/>
                    <a:pt x="8953" y="10337"/>
                    <a:pt x="8893" y="9611"/>
                  </a:cubicBezTo>
                  <a:cubicBezTo>
                    <a:pt x="8832" y="8946"/>
                    <a:pt x="8953" y="3925"/>
                    <a:pt x="8893" y="3381"/>
                  </a:cubicBezTo>
                  <a:cubicBezTo>
                    <a:pt x="8832" y="2776"/>
                    <a:pt x="8893" y="2715"/>
                    <a:pt x="8590" y="2473"/>
                  </a:cubicBezTo>
                  <a:cubicBezTo>
                    <a:pt x="8288" y="2292"/>
                    <a:pt x="6110" y="1143"/>
                    <a:pt x="5324" y="477"/>
                  </a:cubicBezTo>
                  <a:cubicBezTo>
                    <a:pt x="4942" y="125"/>
                    <a:pt x="4674" y="1"/>
                    <a:pt x="4451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8"/>
            <p:cNvSpPr/>
            <p:nvPr/>
          </p:nvSpPr>
          <p:spPr>
            <a:xfrm>
              <a:off x="1384375" y="2665400"/>
              <a:ext cx="223850" cy="330875"/>
            </a:xfrm>
            <a:custGeom>
              <a:avLst/>
              <a:gdLst/>
              <a:ahLst/>
              <a:cxnLst/>
              <a:rect l="l" t="t" r="r" b="b"/>
              <a:pathLst>
                <a:path w="8954" h="13235" extrusionOk="0">
                  <a:moveTo>
                    <a:pt x="4473" y="1"/>
                  </a:moveTo>
                  <a:cubicBezTo>
                    <a:pt x="4227" y="1"/>
                    <a:pt x="4036" y="144"/>
                    <a:pt x="3811" y="304"/>
                  </a:cubicBezTo>
                  <a:cubicBezTo>
                    <a:pt x="3388" y="607"/>
                    <a:pt x="1331" y="1938"/>
                    <a:pt x="545" y="2542"/>
                  </a:cubicBezTo>
                  <a:cubicBezTo>
                    <a:pt x="61" y="2845"/>
                    <a:pt x="1" y="3389"/>
                    <a:pt x="1" y="4297"/>
                  </a:cubicBezTo>
                  <a:lnTo>
                    <a:pt x="1" y="9741"/>
                  </a:lnTo>
                  <a:cubicBezTo>
                    <a:pt x="1" y="10708"/>
                    <a:pt x="485" y="10769"/>
                    <a:pt x="848" y="11132"/>
                  </a:cubicBezTo>
                  <a:cubicBezTo>
                    <a:pt x="1271" y="11495"/>
                    <a:pt x="2904" y="12463"/>
                    <a:pt x="3751" y="13007"/>
                  </a:cubicBezTo>
                  <a:cubicBezTo>
                    <a:pt x="3984" y="13170"/>
                    <a:pt x="4200" y="13235"/>
                    <a:pt x="4401" y="13235"/>
                  </a:cubicBezTo>
                  <a:cubicBezTo>
                    <a:pt x="4720" y="13235"/>
                    <a:pt x="5003" y="13072"/>
                    <a:pt x="5263" y="12886"/>
                  </a:cubicBezTo>
                  <a:lnTo>
                    <a:pt x="8348" y="10890"/>
                  </a:lnTo>
                  <a:cubicBezTo>
                    <a:pt x="8953" y="10466"/>
                    <a:pt x="8893" y="10225"/>
                    <a:pt x="8893" y="9559"/>
                  </a:cubicBezTo>
                  <a:cubicBezTo>
                    <a:pt x="8832" y="8833"/>
                    <a:pt x="8893" y="3934"/>
                    <a:pt x="8893" y="3329"/>
                  </a:cubicBezTo>
                  <a:cubicBezTo>
                    <a:pt x="8832" y="2724"/>
                    <a:pt x="8832" y="2663"/>
                    <a:pt x="8530" y="2482"/>
                  </a:cubicBezTo>
                  <a:cubicBezTo>
                    <a:pt x="8288" y="2240"/>
                    <a:pt x="6050" y="1091"/>
                    <a:pt x="5324" y="425"/>
                  </a:cubicBezTo>
                  <a:cubicBezTo>
                    <a:pt x="4954" y="113"/>
                    <a:pt x="4692" y="1"/>
                    <a:pt x="4473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8"/>
            <p:cNvSpPr/>
            <p:nvPr/>
          </p:nvSpPr>
          <p:spPr>
            <a:xfrm>
              <a:off x="1384375" y="2666200"/>
              <a:ext cx="223850" cy="329425"/>
            </a:xfrm>
            <a:custGeom>
              <a:avLst/>
              <a:gdLst/>
              <a:ahLst/>
              <a:cxnLst/>
              <a:rect l="l" t="t" r="r" b="b"/>
              <a:pathLst>
                <a:path w="8954" h="13177" extrusionOk="0">
                  <a:moveTo>
                    <a:pt x="4431" y="0"/>
                  </a:moveTo>
                  <a:cubicBezTo>
                    <a:pt x="4205" y="0"/>
                    <a:pt x="4023" y="121"/>
                    <a:pt x="3811" y="272"/>
                  </a:cubicBezTo>
                  <a:cubicBezTo>
                    <a:pt x="3388" y="575"/>
                    <a:pt x="1392" y="1966"/>
                    <a:pt x="606" y="2510"/>
                  </a:cubicBezTo>
                  <a:cubicBezTo>
                    <a:pt x="61" y="2873"/>
                    <a:pt x="1" y="3357"/>
                    <a:pt x="1" y="4265"/>
                  </a:cubicBezTo>
                  <a:cubicBezTo>
                    <a:pt x="1" y="4265"/>
                    <a:pt x="1" y="8196"/>
                    <a:pt x="1" y="9709"/>
                  </a:cubicBezTo>
                  <a:cubicBezTo>
                    <a:pt x="1" y="10676"/>
                    <a:pt x="485" y="10737"/>
                    <a:pt x="908" y="11039"/>
                  </a:cubicBezTo>
                  <a:cubicBezTo>
                    <a:pt x="1271" y="11402"/>
                    <a:pt x="2904" y="12370"/>
                    <a:pt x="3751" y="12975"/>
                  </a:cubicBezTo>
                  <a:cubicBezTo>
                    <a:pt x="3989" y="13118"/>
                    <a:pt x="4208" y="13176"/>
                    <a:pt x="4413" y="13176"/>
                  </a:cubicBezTo>
                  <a:cubicBezTo>
                    <a:pt x="4727" y="13176"/>
                    <a:pt x="5006" y="13037"/>
                    <a:pt x="5263" y="12854"/>
                  </a:cubicBezTo>
                  <a:lnTo>
                    <a:pt x="8348" y="10858"/>
                  </a:lnTo>
                  <a:cubicBezTo>
                    <a:pt x="8953" y="10434"/>
                    <a:pt x="8893" y="10193"/>
                    <a:pt x="8832" y="9527"/>
                  </a:cubicBezTo>
                  <a:cubicBezTo>
                    <a:pt x="8772" y="8801"/>
                    <a:pt x="8893" y="3902"/>
                    <a:pt x="8832" y="3297"/>
                  </a:cubicBezTo>
                  <a:cubicBezTo>
                    <a:pt x="8772" y="2752"/>
                    <a:pt x="8832" y="2692"/>
                    <a:pt x="8530" y="2450"/>
                  </a:cubicBezTo>
                  <a:cubicBezTo>
                    <a:pt x="8227" y="2269"/>
                    <a:pt x="6050" y="1119"/>
                    <a:pt x="5324" y="454"/>
                  </a:cubicBezTo>
                  <a:cubicBezTo>
                    <a:pt x="4931" y="121"/>
                    <a:pt x="4658" y="0"/>
                    <a:pt x="4431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8"/>
            <p:cNvSpPr/>
            <p:nvPr/>
          </p:nvSpPr>
          <p:spPr>
            <a:xfrm>
              <a:off x="1385900" y="2666925"/>
              <a:ext cx="220800" cy="327850"/>
            </a:xfrm>
            <a:custGeom>
              <a:avLst/>
              <a:gdLst/>
              <a:ahLst/>
              <a:cxnLst/>
              <a:rect l="l" t="t" r="r" b="b"/>
              <a:pathLst>
                <a:path w="8832" h="13114" extrusionOk="0">
                  <a:moveTo>
                    <a:pt x="4403" y="0"/>
                  </a:moveTo>
                  <a:cubicBezTo>
                    <a:pt x="4166" y="0"/>
                    <a:pt x="3975" y="143"/>
                    <a:pt x="3750" y="304"/>
                  </a:cubicBezTo>
                  <a:cubicBezTo>
                    <a:pt x="3388" y="606"/>
                    <a:pt x="1331" y="1937"/>
                    <a:pt x="545" y="2481"/>
                  </a:cubicBezTo>
                  <a:cubicBezTo>
                    <a:pt x="61" y="2844"/>
                    <a:pt x="0" y="3389"/>
                    <a:pt x="0" y="4296"/>
                  </a:cubicBezTo>
                  <a:lnTo>
                    <a:pt x="0" y="9680"/>
                  </a:lnTo>
                  <a:cubicBezTo>
                    <a:pt x="0" y="10587"/>
                    <a:pt x="424" y="10647"/>
                    <a:pt x="847" y="11010"/>
                  </a:cubicBezTo>
                  <a:cubicBezTo>
                    <a:pt x="1270" y="11373"/>
                    <a:pt x="2843" y="12341"/>
                    <a:pt x="3690" y="12886"/>
                  </a:cubicBezTo>
                  <a:cubicBezTo>
                    <a:pt x="3923" y="13049"/>
                    <a:pt x="4139" y="13113"/>
                    <a:pt x="4340" y="13113"/>
                  </a:cubicBezTo>
                  <a:cubicBezTo>
                    <a:pt x="4659" y="13113"/>
                    <a:pt x="4942" y="12950"/>
                    <a:pt x="5202" y="12765"/>
                  </a:cubicBezTo>
                  <a:lnTo>
                    <a:pt x="8227" y="10768"/>
                  </a:lnTo>
                  <a:cubicBezTo>
                    <a:pt x="8832" y="10345"/>
                    <a:pt x="8832" y="10164"/>
                    <a:pt x="8771" y="9438"/>
                  </a:cubicBezTo>
                  <a:cubicBezTo>
                    <a:pt x="8711" y="8772"/>
                    <a:pt x="8832" y="3873"/>
                    <a:pt x="8771" y="3328"/>
                  </a:cubicBezTo>
                  <a:cubicBezTo>
                    <a:pt x="8711" y="2723"/>
                    <a:pt x="8711" y="2663"/>
                    <a:pt x="8469" y="2421"/>
                  </a:cubicBezTo>
                  <a:cubicBezTo>
                    <a:pt x="8166" y="2240"/>
                    <a:pt x="5989" y="1090"/>
                    <a:pt x="5202" y="425"/>
                  </a:cubicBezTo>
                  <a:cubicBezTo>
                    <a:pt x="4861" y="112"/>
                    <a:pt x="4614" y="0"/>
                    <a:pt x="4403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28"/>
            <p:cNvSpPr/>
            <p:nvPr/>
          </p:nvSpPr>
          <p:spPr>
            <a:xfrm>
              <a:off x="1385900" y="2668250"/>
              <a:ext cx="220800" cy="325100"/>
            </a:xfrm>
            <a:custGeom>
              <a:avLst/>
              <a:gdLst/>
              <a:ahLst/>
              <a:cxnLst/>
              <a:rect l="l" t="t" r="r" b="b"/>
              <a:pathLst>
                <a:path w="8832" h="13004" extrusionOk="0">
                  <a:moveTo>
                    <a:pt x="4385" y="1"/>
                  </a:moveTo>
                  <a:cubicBezTo>
                    <a:pt x="4156" y="1"/>
                    <a:pt x="3969" y="126"/>
                    <a:pt x="3750" y="251"/>
                  </a:cubicBezTo>
                  <a:cubicBezTo>
                    <a:pt x="3388" y="553"/>
                    <a:pt x="1331" y="1945"/>
                    <a:pt x="545" y="2489"/>
                  </a:cubicBezTo>
                  <a:cubicBezTo>
                    <a:pt x="61" y="2852"/>
                    <a:pt x="0" y="3336"/>
                    <a:pt x="0" y="4243"/>
                  </a:cubicBezTo>
                  <a:lnTo>
                    <a:pt x="0" y="9566"/>
                  </a:lnTo>
                  <a:cubicBezTo>
                    <a:pt x="0" y="10534"/>
                    <a:pt x="484" y="10594"/>
                    <a:pt x="847" y="10957"/>
                  </a:cubicBezTo>
                  <a:cubicBezTo>
                    <a:pt x="1270" y="11260"/>
                    <a:pt x="2843" y="12228"/>
                    <a:pt x="3690" y="12772"/>
                  </a:cubicBezTo>
                  <a:cubicBezTo>
                    <a:pt x="3930" y="12940"/>
                    <a:pt x="4151" y="13003"/>
                    <a:pt x="4357" y="13003"/>
                  </a:cubicBezTo>
                  <a:cubicBezTo>
                    <a:pt x="4670" y="13003"/>
                    <a:pt x="4947" y="12857"/>
                    <a:pt x="5202" y="12712"/>
                  </a:cubicBezTo>
                  <a:lnTo>
                    <a:pt x="8227" y="10715"/>
                  </a:lnTo>
                  <a:cubicBezTo>
                    <a:pt x="8832" y="10292"/>
                    <a:pt x="8771" y="10050"/>
                    <a:pt x="8711" y="9385"/>
                  </a:cubicBezTo>
                  <a:cubicBezTo>
                    <a:pt x="8711" y="8719"/>
                    <a:pt x="8771" y="3820"/>
                    <a:pt x="8711" y="3275"/>
                  </a:cubicBezTo>
                  <a:cubicBezTo>
                    <a:pt x="8711" y="2731"/>
                    <a:pt x="8711" y="2610"/>
                    <a:pt x="8408" y="2428"/>
                  </a:cubicBezTo>
                  <a:cubicBezTo>
                    <a:pt x="8166" y="2187"/>
                    <a:pt x="5989" y="1098"/>
                    <a:pt x="5202" y="432"/>
                  </a:cubicBezTo>
                  <a:cubicBezTo>
                    <a:pt x="4851" y="111"/>
                    <a:pt x="4599" y="1"/>
                    <a:pt x="4385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8"/>
            <p:cNvSpPr/>
            <p:nvPr/>
          </p:nvSpPr>
          <p:spPr>
            <a:xfrm>
              <a:off x="1387400" y="2668425"/>
              <a:ext cx="219300" cy="324175"/>
            </a:xfrm>
            <a:custGeom>
              <a:avLst/>
              <a:gdLst/>
              <a:ahLst/>
              <a:cxnLst/>
              <a:rect l="l" t="t" r="r" b="b"/>
              <a:pathLst>
                <a:path w="8772" h="12967" extrusionOk="0">
                  <a:moveTo>
                    <a:pt x="4343" y="1"/>
                  </a:moveTo>
                  <a:cubicBezTo>
                    <a:pt x="4106" y="1"/>
                    <a:pt x="3915" y="144"/>
                    <a:pt x="3690" y="304"/>
                  </a:cubicBezTo>
                  <a:cubicBezTo>
                    <a:pt x="3328" y="607"/>
                    <a:pt x="1271" y="1938"/>
                    <a:pt x="545" y="2482"/>
                  </a:cubicBezTo>
                  <a:cubicBezTo>
                    <a:pt x="1" y="2845"/>
                    <a:pt x="1" y="3329"/>
                    <a:pt x="1" y="4236"/>
                  </a:cubicBezTo>
                  <a:lnTo>
                    <a:pt x="1" y="9559"/>
                  </a:lnTo>
                  <a:cubicBezTo>
                    <a:pt x="1" y="10527"/>
                    <a:pt x="424" y="10587"/>
                    <a:pt x="787" y="10890"/>
                  </a:cubicBezTo>
                  <a:cubicBezTo>
                    <a:pt x="1210" y="11253"/>
                    <a:pt x="2783" y="12221"/>
                    <a:pt x="3630" y="12765"/>
                  </a:cubicBezTo>
                  <a:cubicBezTo>
                    <a:pt x="3868" y="12908"/>
                    <a:pt x="4087" y="12966"/>
                    <a:pt x="4292" y="12966"/>
                  </a:cubicBezTo>
                  <a:cubicBezTo>
                    <a:pt x="4606" y="12966"/>
                    <a:pt x="4885" y="12827"/>
                    <a:pt x="5142" y="12644"/>
                  </a:cubicBezTo>
                  <a:lnTo>
                    <a:pt x="8167" y="10648"/>
                  </a:lnTo>
                  <a:cubicBezTo>
                    <a:pt x="8772" y="10285"/>
                    <a:pt x="8711" y="10043"/>
                    <a:pt x="8651" y="9378"/>
                  </a:cubicBezTo>
                  <a:cubicBezTo>
                    <a:pt x="8590" y="8652"/>
                    <a:pt x="8711" y="3873"/>
                    <a:pt x="8651" y="3268"/>
                  </a:cubicBezTo>
                  <a:cubicBezTo>
                    <a:pt x="8590" y="2724"/>
                    <a:pt x="8651" y="2663"/>
                    <a:pt x="8348" y="2421"/>
                  </a:cubicBezTo>
                  <a:cubicBezTo>
                    <a:pt x="8046" y="2240"/>
                    <a:pt x="5929" y="1091"/>
                    <a:pt x="5142" y="425"/>
                  </a:cubicBezTo>
                  <a:cubicBezTo>
                    <a:pt x="4801" y="113"/>
                    <a:pt x="4554" y="1"/>
                    <a:pt x="4343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8"/>
            <p:cNvSpPr/>
            <p:nvPr/>
          </p:nvSpPr>
          <p:spPr>
            <a:xfrm>
              <a:off x="1387400" y="2669950"/>
              <a:ext cx="217800" cy="321800"/>
            </a:xfrm>
            <a:custGeom>
              <a:avLst/>
              <a:gdLst/>
              <a:ahLst/>
              <a:cxnLst/>
              <a:rect l="l" t="t" r="r" b="b"/>
              <a:pathLst>
                <a:path w="8712" h="12872" extrusionOk="0">
                  <a:moveTo>
                    <a:pt x="4343" y="0"/>
                  </a:moveTo>
                  <a:cubicBezTo>
                    <a:pt x="4106" y="0"/>
                    <a:pt x="3915" y="143"/>
                    <a:pt x="3690" y="304"/>
                  </a:cubicBezTo>
                  <a:cubicBezTo>
                    <a:pt x="3328" y="546"/>
                    <a:pt x="1331" y="1937"/>
                    <a:pt x="545" y="2481"/>
                  </a:cubicBezTo>
                  <a:cubicBezTo>
                    <a:pt x="61" y="2784"/>
                    <a:pt x="1" y="3328"/>
                    <a:pt x="1" y="4175"/>
                  </a:cubicBezTo>
                  <a:lnTo>
                    <a:pt x="1" y="9498"/>
                  </a:lnTo>
                  <a:cubicBezTo>
                    <a:pt x="1" y="10405"/>
                    <a:pt x="424" y="10466"/>
                    <a:pt x="847" y="10829"/>
                  </a:cubicBezTo>
                  <a:cubicBezTo>
                    <a:pt x="1210" y="11131"/>
                    <a:pt x="2844" y="12099"/>
                    <a:pt x="3630" y="12644"/>
                  </a:cubicBezTo>
                  <a:cubicBezTo>
                    <a:pt x="3863" y="12807"/>
                    <a:pt x="4079" y="12871"/>
                    <a:pt x="4276" y="12871"/>
                  </a:cubicBezTo>
                  <a:cubicBezTo>
                    <a:pt x="4590" y="12871"/>
                    <a:pt x="4859" y="12708"/>
                    <a:pt x="5082" y="12523"/>
                  </a:cubicBezTo>
                  <a:lnTo>
                    <a:pt x="8106" y="10587"/>
                  </a:lnTo>
                  <a:cubicBezTo>
                    <a:pt x="8711" y="10164"/>
                    <a:pt x="8711" y="9982"/>
                    <a:pt x="8651" y="9256"/>
                  </a:cubicBezTo>
                  <a:cubicBezTo>
                    <a:pt x="8590" y="8591"/>
                    <a:pt x="8711" y="3812"/>
                    <a:pt x="8651" y="3268"/>
                  </a:cubicBezTo>
                  <a:cubicBezTo>
                    <a:pt x="8590" y="2663"/>
                    <a:pt x="8590" y="2602"/>
                    <a:pt x="8348" y="2421"/>
                  </a:cubicBezTo>
                  <a:cubicBezTo>
                    <a:pt x="8046" y="2179"/>
                    <a:pt x="5929" y="1090"/>
                    <a:pt x="5142" y="425"/>
                  </a:cubicBezTo>
                  <a:cubicBezTo>
                    <a:pt x="4801" y="112"/>
                    <a:pt x="4554" y="0"/>
                    <a:pt x="4343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8"/>
            <p:cNvSpPr/>
            <p:nvPr/>
          </p:nvSpPr>
          <p:spPr>
            <a:xfrm>
              <a:off x="1387400" y="2670725"/>
              <a:ext cx="217800" cy="320350"/>
            </a:xfrm>
            <a:custGeom>
              <a:avLst/>
              <a:gdLst/>
              <a:ahLst/>
              <a:cxnLst/>
              <a:rect l="l" t="t" r="r" b="b"/>
              <a:pathLst>
                <a:path w="8712" h="12814" extrusionOk="0">
                  <a:moveTo>
                    <a:pt x="4303" y="1"/>
                  </a:moveTo>
                  <a:cubicBezTo>
                    <a:pt x="4084" y="1"/>
                    <a:pt x="3902" y="122"/>
                    <a:pt x="3690" y="273"/>
                  </a:cubicBezTo>
                  <a:cubicBezTo>
                    <a:pt x="3328" y="575"/>
                    <a:pt x="1331" y="1906"/>
                    <a:pt x="545" y="2450"/>
                  </a:cubicBezTo>
                  <a:cubicBezTo>
                    <a:pt x="61" y="2813"/>
                    <a:pt x="1" y="3297"/>
                    <a:pt x="1" y="4205"/>
                  </a:cubicBezTo>
                  <a:cubicBezTo>
                    <a:pt x="1" y="4205"/>
                    <a:pt x="1" y="7955"/>
                    <a:pt x="1" y="9407"/>
                  </a:cubicBezTo>
                  <a:cubicBezTo>
                    <a:pt x="1" y="10374"/>
                    <a:pt x="424" y="10435"/>
                    <a:pt x="847" y="10737"/>
                  </a:cubicBezTo>
                  <a:cubicBezTo>
                    <a:pt x="1210" y="11100"/>
                    <a:pt x="2844" y="12008"/>
                    <a:pt x="3690" y="12613"/>
                  </a:cubicBezTo>
                  <a:cubicBezTo>
                    <a:pt x="3905" y="12755"/>
                    <a:pt x="4110" y="12814"/>
                    <a:pt x="4301" y="12814"/>
                  </a:cubicBezTo>
                  <a:cubicBezTo>
                    <a:pt x="4597" y="12814"/>
                    <a:pt x="4862" y="12675"/>
                    <a:pt x="5082" y="12492"/>
                  </a:cubicBezTo>
                  <a:lnTo>
                    <a:pt x="8106" y="10495"/>
                  </a:lnTo>
                  <a:cubicBezTo>
                    <a:pt x="8711" y="10133"/>
                    <a:pt x="8651" y="9891"/>
                    <a:pt x="8590" y="9225"/>
                  </a:cubicBezTo>
                  <a:cubicBezTo>
                    <a:pt x="8590" y="8560"/>
                    <a:pt x="8651" y="3781"/>
                    <a:pt x="8590" y="3237"/>
                  </a:cubicBezTo>
                  <a:cubicBezTo>
                    <a:pt x="8590" y="2692"/>
                    <a:pt x="8590" y="2632"/>
                    <a:pt x="8288" y="2390"/>
                  </a:cubicBezTo>
                  <a:cubicBezTo>
                    <a:pt x="8046" y="2208"/>
                    <a:pt x="5929" y="1059"/>
                    <a:pt x="5142" y="454"/>
                  </a:cubicBezTo>
                  <a:cubicBezTo>
                    <a:pt x="4779" y="122"/>
                    <a:pt x="4522" y="1"/>
                    <a:pt x="4303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8"/>
            <p:cNvSpPr/>
            <p:nvPr/>
          </p:nvSpPr>
          <p:spPr>
            <a:xfrm>
              <a:off x="1388925" y="2671450"/>
              <a:ext cx="216275" cy="318125"/>
            </a:xfrm>
            <a:custGeom>
              <a:avLst/>
              <a:gdLst/>
              <a:ahLst/>
              <a:cxnLst/>
              <a:rect l="l" t="t" r="r" b="b"/>
              <a:pathLst>
                <a:path w="8651" h="12725" extrusionOk="0">
                  <a:moveTo>
                    <a:pt x="4282" y="0"/>
                  </a:moveTo>
                  <a:cubicBezTo>
                    <a:pt x="4045" y="0"/>
                    <a:pt x="3854" y="144"/>
                    <a:pt x="3629" y="304"/>
                  </a:cubicBezTo>
                  <a:cubicBezTo>
                    <a:pt x="3267" y="546"/>
                    <a:pt x="1270" y="1938"/>
                    <a:pt x="484" y="2421"/>
                  </a:cubicBezTo>
                  <a:cubicBezTo>
                    <a:pt x="0" y="2784"/>
                    <a:pt x="0" y="3268"/>
                    <a:pt x="0" y="4176"/>
                  </a:cubicBezTo>
                  <a:lnTo>
                    <a:pt x="0" y="9378"/>
                  </a:lnTo>
                  <a:cubicBezTo>
                    <a:pt x="0" y="10285"/>
                    <a:pt x="424" y="10345"/>
                    <a:pt x="786" y="10708"/>
                  </a:cubicBezTo>
                  <a:cubicBezTo>
                    <a:pt x="1210" y="11011"/>
                    <a:pt x="2783" y="11979"/>
                    <a:pt x="3629" y="12523"/>
                  </a:cubicBezTo>
                  <a:cubicBezTo>
                    <a:pt x="3844" y="12666"/>
                    <a:pt x="4049" y="12724"/>
                    <a:pt x="4240" y="12724"/>
                  </a:cubicBezTo>
                  <a:cubicBezTo>
                    <a:pt x="4536" y="12724"/>
                    <a:pt x="4801" y="12585"/>
                    <a:pt x="5021" y="12402"/>
                  </a:cubicBezTo>
                  <a:lnTo>
                    <a:pt x="8045" y="10466"/>
                  </a:lnTo>
                  <a:cubicBezTo>
                    <a:pt x="8650" y="10043"/>
                    <a:pt x="8590" y="9862"/>
                    <a:pt x="8529" y="9196"/>
                  </a:cubicBezTo>
                  <a:cubicBezTo>
                    <a:pt x="8469" y="8531"/>
                    <a:pt x="8590" y="3813"/>
                    <a:pt x="8529" y="3208"/>
                  </a:cubicBezTo>
                  <a:cubicBezTo>
                    <a:pt x="8469" y="2663"/>
                    <a:pt x="8529" y="2603"/>
                    <a:pt x="8227" y="2421"/>
                  </a:cubicBezTo>
                  <a:cubicBezTo>
                    <a:pt x="7924" y="2179"/>
                    <a:pt x="5807" y="1091"/>
                    <a:pt x="5081" y="425"/>
                  </a:cubicBezTo>
                  <a:cubicBezTo>
                    <a:pt x="4740" y="113"/>
                    <a:pt x="4493" y="0"/>
                    <a:pt x="4282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8"/>
            <p:cNvSpPr/>
            <p:nvPr/>
          </p:nvSpPr>
          <p:spPr>
            <a:xfrm>
              <a:off x="1388925" y="2672800"/>
              <a:ext cx="214750" cy="316375"/>
            </a:xfrm>
            <a:custGeom>
              <a:avLst/>
              <a:gdLst/>
              <a:ahLst/>
              <a:cxnLst/>
              <a:rect l="l" t="t" r="r" b="b"/>
              <a:pathLst>
                <a:path w="8590" h="12655" extrusionOk="0">
                  <a:moveTo>
                    <a:pt x="4264" y="0"/>
                  </a:moveTo>
                  <a:cubicBezTo>
                    <a:pt x="4035" y="0"/>
                    <a:pt x="3848" y="125"/>
                    <a:pt x="3629" y="250"/>
                  </a:cubicBezTo>
                  <a:cubicBezTo>
                    <a:pt x="3267" y="553"/>
                    <a:pt x="1270" y="1884"/>
                    <a:pt x="545" y="2428"/>
                  </a:cubicBezTo>
                  <a:cubicBezTo>
                    <a:pt x="61" y="2730"/>
                    <a:pt x="0" y="3275"/>
                    <a:pt x="0" y="4122"/>
                  </a:cubicBezTo>
                  <a:cubicBezTo>
                    <a:pt x="0" y="4122"/>
                    <a:pt x="0" y="7872"/>
                    <a:pt x="0" y="9324"/>
                  </a:cubicBezTo>
                  <a:cubicBezTo>
                    <a:pt x="0" y="10231"/>
                    <a:pt x="424" y="10291"/>
                    <a:pt x="847" y="10594"/>
                  </a:cubicBezTo>
                  <a:cubicBezTo>
                    <a:pt x="1210" y="10957"/>
                    <a:pt x="2783" y="11864"/>
                    <a:pt x="3629" y="12469"/>
                  </a:cubicBezTo>
                  <a:cubicBezTo>
                    <a:pt x="3830" y="12602"/>
                    <a:pt x="4021" y="12654"/>
                    <a:pt x="4202" y="12654"/>
                  </a:cubicBezTo>
                  <a:cubicBezTo>
                    <a:pt x="4513" y="12654"/>
                    <a:pt x="4791" y="12501"/>
                    <a:pt x="5021" y="12348"/>
                  </a:cubicBezTo>
                  <a:lnTo>
                    <a:pt x="7985" y="10412"/>
                  </a:lnTo>
                  <a:cubicBezTo>
                    <a:pt x="8590" y="9989"/>
                    <a:pt x="8590" y="9747"/>
                    <a:pt x="8529" y="9082"/>
                  </a:cubicBezTo>
                  <a:cubicBezTo>
                    <a:pt x="8469" y="8416"/>
                    <a:pt x="8590" y="3759"/>
                    <a:pt x="8529" y="3214"/>
                  </a:cubicBezTo>
                  <a:cubicBezTo>
                    <a:pt x="8469" y="2670"/>
                    <a:pt x="8469" y="2549"/>
                    <a:pt x="8227" y="2367"/>
                  </a:cubicBezTo>
                  <a:cubicBezTo>
                    <a:pt x="7924" y="2186"/>
                    <a:pt x="5807" y="1037"/>
                    <a:pt x="5081" y="432"/>
                  </a:cubicBezTo>
                  <a:cubicBezTo>
                    <a:pt x="4730" y="110"/>
                    <a:pt x="4478" y="0"/>
                    <a:pt x="4264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28"/>
            <p:cNvSpPr/>
            <p:nvPr/>
          </p:nvSpPr>
          <p:spPr>
            <a:xfrm>
              <a:off x="1388925" y="2672950"/>
              <a:ext cx="214750" cy="315100"/>
            </a:xfrm>
            <a:custGeom>
              <a:avLst/>
              <a:gdLst/>
              <a:ahLst/>
              <a:cxnLst/>
              <a:rect l="l" t="t" r="r" b="b"/>
              <a:pathLst>
                <a:path w="8590" h="12604" extrusionOk="0">
                  <a:moveTo>
                    <a:pt x="4289" y="1"/>
                  </a:moveTo>
                  <a:cubicBezTo>
                    <a:pt x="4058" y="1"/>
                    <a:pt x="3882" y="144"/>
                    <a:pt x="3690" y="305"/>
                  </a:cubicBezTo>
                  <a:cubicBezTo>
                    <a:pt x="3267" y="607"/>
                    <a:pt x="1331" y="1878"/>
                    <a:pt x="545" y="2422"/>
                  </a:cubicBezTo>
                  <a:cubicBezTo>
                    <a:pt x="61" y="2785"/>
                    <a:pt x="0" y="3269"/>
                    <a:pt x="0" y="4116"/>
                  </a:cubicBezTo>
                  <a:cubicBezTo>
                    <a:pt x="0" y="4116"/>
                    <a:pt x="0" y="7866"/>
                    <a:pt x="0" y="9257"/>
                  </a:cubicBezTo>
                  <a:cubicBezTo>
                    <a:pt x="0" y="10225"/>
                    <a:pt x="424" y="10285"/>
                    <a:pt x="847" y="10588"/>
                  </a:cubicBezTo>
                  <a:cubicBezTo>
                    <a:pt x="1210" y="10890"/>
                    <a:pt x="2783" y="11858"/>
                    <a:pt x="3629" y="12403"/>
                  </a:cubicBezTo>
                  <a:cubicBezTo>
                    <a:pt x="3844" y="12545"/>
                    <a:pt x="4049" y="12604"/>
                    <a:pt x="4240" y="12604"/>
                  </a:cubicBezTo>
                  <a:cubicBezTo>
                    <a:pt x="4536" y="12604"/>
                    <a:pt x="4801" y="12465"/>
                    <a:pt x="5021" y="12282"/>
                  </a:cubicBezTo>
                  <a:lnTo>
                    <a:pt x="7985" y="10346"/>
                  </a:lnTo>
                  <a:cubicBezTo>
                    <a:pt x="8590" y="9983"/>
                    <a:pt x="8529" y="9741"/>
                    <a:pt x="8469" y="9076"/>
                  </a:cubicBezTo>
                  <a:cubicBezTo>
                    <a:pt x="8469" y="8410"/>
                    <a:pt x="8529" y="3753"/>
                    <a:pt x="8469" y="3208"/>
                  </a:cubicBezTo>
                  <a:cubicBezTo>
                    <a:pt x="8469" y="2664"/>
                    <a:pt x="8469" y="2603"/>
                    <a:pt x="8166" y="2361"/>
                  </a:cubicBezTo>
                  <a:cubicBezTo>
                    <a:pt x="7924" y="2180"/>
                    <a:pt x="5807" y="1091"/>
                    <a:pt x="5081" y="426"/>
                  </a:cubicBezTo>
                  <a:cubicBezTo>
                    <a:pt x="4740" y="113"/>
                    <a:pt x="4493" y="1"/>
                    <a:pt x="4289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28"/>
            <p:cNvSpPr/>
            <p:nvPr/>
          </p:nvSpPr>
          <p:spPr>
            <a:xfrm>
              <a:off x="1390425" y="2674300"/>
              <a:ext cx="213250" cy="313000"/>
            </a:xfrm>
            <a:custGeom>
              <a:avLst/>
              <a:gdLst/>
              <a:ahLst/>
              <a:cxnLst/>
              <a:rect l="l" t="t" r="r" b="b"/>
              <a:pathLst>
                <a:path w="8530" h="12520" extrusionOk="0">
                  <a:moveTo>
                    <a:pt x="4210" y="1"/>
                  </a:moveTo>
                  <a:cubicBezTo>
                    <a:pt x="3989" y="1"/>
                    <a:pt x="3817" y="126"/>
                    <a:pt x="3630" y="251"/>
                  </a:cubicBezTo>
                  <a:cubicBezTo>
                    <a:pt x="3207" y="553"/>
                    <a:pt x="1271" y="1884"/>
                    <a:pt x="485" y="2428"/>
                  </a:cubicBezTo>
                  <a:cubicBezTo>
                    <a:pt x="1" y="2731"/>
                    <a:pt x="1" y="3215"/>
                    <a:pt x="1" y="4122"/>
                  </a:cubicBezTo>
                  <a:cubicBezTo>
                    <a:pt x="1" y="4122"/>
                    <a:pt x="1" y="7812"/>
                    <a:pt x="1" y="9203"/>
                  </a:cubicBezTo>
                  <a:cubicBezTo>
                    <a:pt x="1" y="10110"/>
                    <a:pt x="424" y="10171"/>
                    <a:pt x="787" y="10534"/>
                  </a:cubicBezTo>
                  <a:cubicBezTo>
                    <a:pt x="1210" y="10836"/>
                    <a:pt x="2723" y="11744"/>
                    <a:pt x="3569" y="12288"/>
                  </a:cubicBezTo>
                  <a:cubicBezTo>
                    <a:pt x="3786" y="12456"/>
                    <a:pt x="3992" y="12519"/>
                    <a:pt x="4185" y="12519"/>
                  </a:cubicBezTo>
                  <a:cubicBezTo>
                    <a:pt x="4479" y="12519"/>
                    <a:pt x="4742" y="12374"/>
                    <a:pt x="4961" y="12228"/>
                  </a:cubicBezTo>
                  <a:lnTo>
                    <a:pt x="7925" y="10292"/>
                  </a:lnTo>
                  <a:cubicBezTo>
                    <a:pt x="8530" y="9869"/>
                    <a:pt x="8469" y="9687"/>
                    <a:pt x="8409" y="9022"/>
                  </a:cubicBezTo>
                  <a:cubicBezTo>
                    <a:pt x="8348" y="8356"/>
                    <a:pt x="8469" y="3759"/>
                    <a:pt x="8409" y="3154"/>
                  </a:cubicBezTo>
                  <a:cubicBezTo>
                    <a:pt x="8348" y="2610"/>
                    <a:pt x="8409" y="2549"/>
                    <a:pt x="8106" y="2368"/>
                  </a:cubicBezTo>
                  <a:cubicBezTo>
                    <a:pt x="7804" y="2126"/>
                    <a:pt x="5747" y="1037"/>
                    <a:pt x="5021" y="432"/>
                  </a:cubicBezTo>
                  <a:cubicBezTo>
                    <a:pt x="4670" y="111"/>
                    <a:pt x="4418" y="1"/>
                    <a:pt x="4210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8"/>
            <p:cNvSpPr/>
            <p:nvPr/>
          </p:nvSpPr>
          <p:spPr>
            <a:xfrm>
              <a:off x="1390425" y="2675075"/>
              <a:ext cx="211750" cy="311475"/>
            </a:xfrm>
            <a:custGeom>
              <a:avLst/>
              <a:gdLst/>
              <a:ahLst/>
              <a:cxnLst/>
              <a:rect l="l" t="t" r="r" b="b"/>
              <a:pathLst>
                <a:path w="8470" h="12459" extrusionOk="0">
                  <a:moveTo>
                    <a:pt x="4211" y="0"/>
                  </a:moveTo>
                  <a:cubicBezTo>
                    <a:pt x="3989" y="0"/>
                    <a:pt x="3817" y="124"/>
                    <a:pt x="3630" y="280"/>
                  </a:cubicBezTo>
                  <a:cubicBezTo>
                    <a:pt x="3207" y="583"/>
                    <a:pt x="1271" y="1853"/>
                    <a:pt x="545" y="2397"/>
                  </a:cubicBezTo>
                  <a:cubicBezTo>
                    <a:pt x="61" y="2700"/>
                    <a:pt x="1" y="3244"/>
                    <a:pt x="1" y="4091"/>
                  </a:cubicBezTo>
                  <a:lnTo>
                    <a:pt x="1" y="9172"/>
                  </a:lnTo>
                  <a:cubicBezTo>
                    <a:pt x="1" y="10079"/>
                    <a:pt x="424" y="10140"/>
                    <a:pt x="787" y="10442"/>
                  </a:cubicBezTo>
                  <a:cubicBezTo>
                    <a:pt x="1210" y="10745"/>
                    <a:pt x="2723" y="11713"/>
                    <a:pt x="3569" y="12257"/>
                  </a:cubicBezTo>
                  <a:cubicBezTo>
                    <a:pt x="3784" y="12400"/>
                    <a:pt x="3989" y="12458"/>
                    <a:pt x="4180" y="12458"/>
                  </a:cubicBezTo>
                  <a:cubicBezTo>
                    <a:pt x="4476" y="12458"/>
                    <a:pt x="4741" y="12320"/>
                    <a:pt x="4961" y="12136"/>
                  </a:cubicBezTo>
                  <a:lnTo>
                    <a:pt x="7925" y="10200"/>
                  </a:lnTo>
                  <a:cubicBezTo>
                    <a:pt x="8469" y="9838"/>
                    <a:pt x="8409" y="9596"/>
                    <a:pt x="8409" y="8930"/>
                  </a:cubicBezTo>
                  <a:cubicBezTo>
                    <a:pt x="8348" y="8325"/>
                    <a:pt x="8409" y="3728"/>
                    <a:pt x="8409" y="3184"/>
                  </a:cubicBezTo>
                  <a:cubicBezTo>
                    <a:pt x="8348" y="2639"/>
                    <a:pt x="8348" y="2579"/>
                    <a:pt x="8106" y="2337"/>
                  </a:cubicBezTo>
                  <a:cubicBezTo>
                    <a:pt x="7804" y="2155"/>
                    <a:pt x="5747" y="1067"/>
                    <a:pt x="5021" y="401"/>
                  </a:cubicBezTo>
                  <a:cubicBezTo>
                    <a:pt x="4670" y="109"/>
                    <a:pt x="4418" y="0"/>
                    <a:pt x="4211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8"/>
            <p:cNvSpPr/>
            <p:nvPr/>
          </p:nvSpPr>
          <p:spPr>
            <a:xfrm>
              <a:off x="1390425" y="2675975"/>
              <a:ext cx="211750" cy="309050"/>
            </a:xfrm>
            <a:custGeom>
              <a:avLst/>
              <a:gdLst/>
              <a:ahLst/>
              <a:cxnLst/>
              <a:rect l="l" t="t" r="r" b="b"/>
              <a:pathLst>
                <a:path w="8470" h="12362" extrusionOk="0">
                  <a:moveTo>
                    <a:pt x="4229" y="1"/>
                  </a:moveTo>
                  <a:cubicBezTo>
                    <a:pt x="3998" y="1"/>
                    <a:pt x="3822" y="144"/>
                    <a:pt x="3630" y="305"/>
                  </a:cubicBezTo>
                  <a:cubicBezTo>
                    <a:pt x="3207" y="547"/>
                    <a:pt x="1271" y="1878"/>
                    <a:pt x="545" y="2361"/>
                  </a:cubicBezTo>
                  <a:cubicBezTo>
                    <a:pt x="61" y="2724"/>
                    <a:pt x="1" y="3208"/>
                    <a:pt x="1" y="4055"/>
                  </a:cubicBezTo>
                  <a:lnTo>
                    <a:pt x="1" y="9076"/>
                  </a:lnTo>
                  <a:cubicBezTo>
                    <a:pt x="1" y="9983"/>
                    <a:pt x="424" y="10043"/>
                    <a:pt x="847" y="10406"/>
                  </a:cubicBezTo>
                  <a:cubicBezTo>
                    <a:pt x="1210" y="10709"/>
                    <a:pt x="2723" y="11616"/>
                    <a:pt x="3569" y="12161"/>
                  </a:cubicBezTo>
                  <a:cubicBezTo>
                    <a:pt x="3784" y="12303"/>
                    <a:pt x="3989" y="12362"/>
                    <a:pt x="4180" y="12362"/>
                  </a:cubicBezTo>
                  <a:cubicBezTo>
                    <a:pt x="4476" y="12362"/>
                    <a:pt x="4741" y="12223"/>
                    <a:pt x="4961" y="12040"/>
                  </a:cubicBezTo>
                  <a:lnTo>
                    <a:pt x="7864" y="10164"/>
                  </a:lnTo>
                  <a:cubicBezTo>
                    <a:pt x="8469" y="9802"/>
                    <a:pt x="8409" y="9560"/>
                    <a:pt x="8348" y="8894"/>
                  </a:cubicBezTo>
                  <a:cubicBezTo>
                    <a:pt x="8288" y="8229"/>
                    <a:pt x="8409" y="3692"/>
                    <a:pt x="8348" y="3148"/>
                  </a:cubicBezTo>
                  <a:cubicBezTo>
                    <a:pt x="8288" y="2603"/>
                    <a:pt x="8348" y="2543"/>
                    <a:pt x="8046" y="2361"/>
                  </a:cubicBezTo>
                  <a:cubicBezTo>
                    <a:pt x="7804" y="2119"/>
                    <a:pt x="5747" y="1091"/>
                    <a:pt x="5021" y="426"/>
                  </a:cubicBezTo>
                  <a:cubicBezTo>
                    <a:pt x="4680" y="113"/>
                    <a:pt x="4433" y="1"/>
                    <a:pt x="4229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8"/>
            <p:cNvSpPr/>
            <p:nvPr/>
          </p:nvSpPr>
          <p:spPr>
            <a:xfrm>
              <a:off x="1391950" y="2677125"/>
              <a:ext cx="210225" cy="307500"/>
            </a:xfrm>
            <a:custGeom>
              <a:avLst/>
              <a:gdLst/>
              <a:ahLst/>
              <a:cxnLst/>
              <a:rect l="l" t="t" r="r" b="b"/>
              <a:pathLst>
                <a:path w="8409" h="12300" extrusionOk="0">
                  <a:moveTo>
                    <a:pt x="4173" y="0"/>
                  </a:moveTo>
                  <a:cubicBezTo>
                    <a:pt x="3940" y="0"/>
                    <a:pt x="3763" y="129"/>
                    <a:pt x="3569" y="259"/>
                  </a:cubicBezTo>
                  <a:cubicBezTo>
                    <a:pt x="3146" y="561"/>
                    <a:pt x="1270" y="1832"/>
                    <a:pt x="484" y="2376"/>
                  </a:cubicBezTo>
                  <a:cubicBezTo>
                    <a:pt x="0" y="2678"/>
                    <a:pt x="0" y="3162"/>
                    <a:pt x="0" y="4009"/>
                  </a:cubicBezTo>
                  <a:cubicBezTo>
                    <a:pt x="0" y="4009"/>
                    <a:pt x="0" y="7638"/>
                    <a:pt x="0" y="9030"/>
                  </a:cubicBezTo>
                  <a:cubicBezTo>
                    <a:pt x="0" y="9937"/>
                    <a:pt x="424" y="9997"/>
                    <a:pt x="786" y="10300"/>
                  </a:cubicBezTo>
                  <a:cubicBezTo>
                    <a:pt x="1149" y="10663"/>
                    <a:pt x="2662" y="11570"/>
                    <a:pt x="3508" y="12115"/>
                  </a:cubicBezTo>
                  <a:cubicBezTo>
                    <a:pt x="3709" y="12248"/>
                    <a:pt x="3900" y="12300"/>
                    <a:pt x="4081" y="12300"/>
                  </a:cubicBezTo>
                  <a:cubicBezTo>
                    <a:pt x="4392" y="12300"/>
                    <a:pt x="4670" y="12147"/>
                    <a:pt x="4900" y="11994"/>
                  </a:cubicBezTo>
                  <a:lnTo>
                    <a:pt x="7803" y="10118"/>
                  </a:lnTo>
                  <a:cubicBezTo>
                    <a:pt x="8408" y="9695"/>
                    <a:pt x="8348" y="9514"/>
                    <a:pt x="8287" y="8848"/>
                  </a:cubicBezTo>
                  <a:cubicBezTo>
                    <a:pt x="8227" y="8183"/>
                    <a:pt x="8348" y="3646"/>
                    <a:pt x="8287" y="3102"/>
                  </a:cubicBezTo>
                  <a:cubicBezTo>
                    <a:pt x="8227" y="2557"/>
                    <a:pt x="8287" y="2497"/>
                    <a:pt x="7985" y="2315"/>
                  </a:cubicBezTo>
                  <a:cubicBezTo>
                    <a:pt x="7743" y="2134"/>
                    <a:pt x="5686" y="1045"/>
                    <a:pt x="4960" y="380"/>
                  </a:cubicBezTo>
                  <a:cubicBezTo>
                    <a:pt x="4622" y="98"/>
                    <a:pt x="4376" y="0"/>
                    <a:pt x="4173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28"/>
            <p:cNvSpPr/>
            <p:nvPr/>
          </p:nvSpPr>
          <p:spPr>
            <a:xfrm>
              <a:off x="1391950" y="2678100"/>
              <a:ext cx="208700" cy="305425"/>
            </a:xfrm>
            <a:custGeom>
              <a:avLst/>
              <a:gdLst/>
              <a:ahLst/>
              <a:cxnLst/>
              <a:rect l="l" t="t" r="r" b="b"/>
              <a:pathLst>
                <a:path w="8348" h="12217" extrusionOk="0">
                  <a:moveTo>
                    <a:pt x="4150" y="0"/>
                  </a:moveTo>
                  <a:cubicBezTo>
                    <a:pt x="3928" y="0"/>
                    <a:pt x="3756" y="124"/>
                    <a:pt x="3569" y="280"/>
                  </a:cubicBezTo>
                  <a:cubicBezTo>
                    <a:pt x="3146" y="522"/>
                    <a:pt x="1270" y="1853"/>
                    <a:pt x="545" y="2337"/>
                  </a:cubicBezTo>
                  <a:cubicBezTo>
                    <a:pt x="61" y="2700"/>
                    <a:pt x="0" y="3184"/>
                    <a:pt x="0" y="4031"/>
                  </a:cubicBezTo>
                  <a:lnTo>
                    <a:pt x="0" y="8991"/>
                  </a:lnTo>
                  <a:cubicBezTo>
                    <a:pt x="0" y="9898"/>
                    <a:pt x="424" y="9958"/>
                    <a:pt x="786" y="10261"/>
                  </a:cubicBezTo>
                  <a:cubicBezTo>
                    <a:pt x="1149" y="10563"/>
                    <a:pt x="2722" y="11471"/>
                    <a:pt x="3508" y="12015"/>
                  </a:cubicBezTo>
                  <a:cubicBezTo>
                    <a:pt x="3723" y="12158"/>
                    <a:pt x="3928" y="12216"/>
                    <a:pt x="4119" y="12216"/>
                  </a:cubicBezTo>
                  <a:cubicBezTo>
                    <a:pt x="4415" y="12216"/>
                    <a:pt x="4680" y="12078"/>
                    <a:pt x="4900" y="11894"/>
                  </a:cubicBezTo>
                  <a:lnTo>
                    <a:pt x="7803" y="10019"/>
                  </a:lnTo>
                  <a:cubicBezTo>
                    <a:pt x="8348" y="9656"/>
                    <a:pt x="8287" y="9414"/>
                    <a:pt x="8287" y="8809"/>
                  </a:cubicBezTo>
                  <a:cubicBezTo>
                    <a:pt x="8227" y="8144"/>
                    <a:pt x="8287" y="3668"/>
                    <a:pt x="8287" y="3123"/>
                  </a:cubicBezTo>
                  <a:cubicBezTo>
                    <a:pt x="8227" y="2579"/>
                    <a:pt x="8227" y="2518"/>
                    <a:pt x="7985" y="2276"/>
                  </a:cubicBezTo>
                  <a:cubicBezTo>
                    <a:pt x="7682" y="2095"/>
                    <a:pt x="5686" y="1067"/>
                    <a:pt x="4960" y="401"/>
                  </a:cubicBezTo>
                  <a:cubicBezTo>
                    <a:pt x="4609" y="109"/>
                    <a:pt x="4357" y="0"/>
                    <a:pt x="4150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28"/>
            <p:cNvSpPr/>
            <p:nvPr/>
          </p:nvSpPr>
          <p:spPr>
            <a:xfrm>
              <a:off x="1391950" y="2678850"/>
              <a:ext cx="208700" cy="303900"/>
            </a:xfrm>
            <a:custGeom>
              <a:avLst/>
              <a:gdLst/>
              <a:ahLst/>
              <a:cxnLst/>
              <a:rect l="l" t="t" r="r" b="b"/>
              <a:pathLst>
                <a:path w="8348" h="12156" extrusionOk="0">
                  <a:moveTo>
                    <a:pt x="4149" y="0"/>
                  </a:moveTo>
                  <a:cubicBezTo>
                    <a:pt x="3928" y="0"/>
                    <a:pt x="3756" y="125"/>
                    <a:pt x="3569" y="250"/>
                  </a:cubicBezTo>
                  <a:cubicBezTo>
                    <a:pt x="3206" y="553"/>
                    <a:pt x="1270" y="1823"/>
                    <a:pt x="545" y="2367"/>
                  </a:cubicBezTo>
                  <a:cubicBezTo>
                    <a:pt x="61" y="2670"/>
                    <a:pt x="0" y="3154"/>
                    <a:pt x="0" y="4001"/>
                  </a:cubicBezTo>
                  <a:lnTo>
                    <a:pt x="0" y="8900"/>
                  </a:lnTo>
                  <a:cubicBezTo>
                    <a:pt x="0" y="9808"/>
                    <a:pt x="424" y="9868"/>
                    <a:pt x="847" y="10170"/>
                  </a:cubicBezTo>
                  <a:cubicBezTo>
                    <a:pt x="1210" y="10533"/>
                    <a:pt x="2722" y="11441"/>
                    <a:pt x="3508" y="11925"/>
                  </a:cubicBezTo>
                  <a:cubicBezTo>
                    <a:pt x="3725" y="12093"/>
                    <a:pt x="3931" y="12156"/>
                    <a:pt x="4124" y="12156"/>
                  </a:cubicBezTo>
                  <a:cubicBezTo>
                    <a:pt x="4418" y="12156"/>
                    <a:pt x="4681" y="12010"/>
                    <a:pt x="4900" y="11864"/>
                  </a:cubicBezTo>
                  <a:lnTo>
                    <a:pt x="7743" y="9989"/>
                  </a:lnTo>
                  <a:cubicBezTo>
                    <a:pt x="8348" y="9566"/>
                    <a:pt x="8287" y="9384"/>
                    <a:pt x="8227" y="8719"/>
                  </a:cubicBezTo>
                  <a:cubicBezTo>
                    <a:pt x="8166" y="8114"/>
                    <a:pt x="8287" y="3638"/>
                    <a:pt x="8227" y="3093"/>
                  </a:cubicBezTo>
                  <a:cubicBezTo>
                    <a:pt x="8166" y="2549"/>
                    <a:pt x="8227" y="2488"/>
                    <a:pt x="7924" y="2307"/>
                  </a:cubicBezTo>
                  <a:cubicBezTo>
                    <a:pt x="7682" y="2065"/>
                    <a:pt x="5626" y="1037"/>
                    <a:pt x="4960" y="432"/>
                  </a:cubicBezTo>
                  <a:cubicBezTo>
                    <a:pt x="4609" y="110"/>
                    <a:pt x="4357" y="0"/>
                    <a:pt x="4149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28"/>
            <p:cNvSpPr/>
            <p:nvPr/>
          </p:nvSpPr>
          <p:spPr>
            <a:xfrm>
              <a:off x="1393450" y="2679600"/>
              <a:ext cx="205700" cy="302400"/>
            </a:xfrm>
            <a:custGeom>
              <a:avLst/>
              <a:gdLst/>
              <a:ahLst/>
              <a:cxnLst/>
              <a:rect l="l" t="t" r="r" b="b"/>
              <a:pathLst>
                <a:path w="8228" h="12096" extrusionOk="0">
                  <a:moveTo>
                    <a:pt x="4090" y="1"/>
                  </a:moveTo>
                  <a:cubicBezTo>
                    <a:pt x="3868" y="1"/>
                    <a:pt x="3696" y="125"/>
                    <a:pt x="3509" y="281"/>
                  </a:cubicBezTo>
                  <a:cubicBezTo>
                    <a:pt x="3146" y="523"/>
                    <a:pt x="1210" y="1853"/>
                    <a:pt x="485" y="2337"/>
                  </a:cubicBezTo>
                  <a:cubicBezTo>
                    <a:pt x="1" y="2640"/>
                    <a:pt x="1" y="3124"/>
                    <a:pt x="1" y="3971"/>
                  </a:cubicBezTo>
                  <a:cubicBezTo>
                    <a:pt x="1" y="3971"/>
                    <a:pt x="1" y="7479"/>
                    <a:pt x="1" y="8870"/>
                  </a:cubicBezTo>
                  <a:cubicBezTo>
                    <a:pt x="1" y="9778"/>
                    <a:pt x="424" y="9838"/>
                    <a:pt x="787" y="10140"/>
                  </a:cubicBezTo>
                  <a:cubicBezTo>
                    <a:pt x="1150" y="10443"/>
                    <a:pt x="2662" y="11350"/>
                    <a:pt x="3448" y="11895"/>
                  </a:cubicBezTo>
                  <a:cubicBezTo>
                    <a:pt x="3663" y="12037"/>
                    <a:pt x="3868" y="12096"/>
                    <a:pt x="4059" y="12096"/>
                  </a:cubicBezTo>
                  <a:cubicBezTo>
                    <a:pt x="4355" y="12096"/>
                    <a:pt x="4620" y="11957"/>
                    <a:pt x="4840" y="11774"/>
                  </a:cubicBezTo>
                  <a:lnTo>
                    <a:pt x="7683" y="9898"/>
                  </a:lnTo>
                  <a:cubicBezTo>
                    <a:pt x="8227" y="9536"/>
                    <a:pt x="8227" y="9294"/>
                    <a:pt x="8167" y="8689"/>
                  </a:cubicBezTo>
                  <a:cubicBezTo>
                    <a:pt x="8106" y="8023"/>
                    <a:pt x="8227" y="3608"/>
                    <a:pt x="8167" y="3063"/>
                  </a:cubicBezTo>
                  <a:cubicBezTo>
                    <a:pt x="8106" y="2579"/>
                    <a:pt x="8167" y="2519"/>
                    <a:pt x="7864" y="2277"/>
                  </a:cubicBezTo>
                  <a:cubicBezTo>
                    <a:pt x="7622" y="2095"/>
                    <a:pt x="5566" y="1067"/>
                    <a:pt x="4900" y="402"/>
                  </a:cubicBezTo>
                  <a:cubicBezTo>
                    <a:pt x="4549" y="109"/>
                    <a:pt x="4297" y="1"/>
                    <a:pt x="4090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28"/>
            <p:cNvSpPr/>
            <p:nvPr/>
          </p:nvSpPr>
          <p:spPr>
            <a:xfrm>
              <a:off x="1393450" y="2680350"/>
              <a:ext cx="205700" cy="300250"/>
            </a:xfrm>
            <a:custGeom>
              <a:avLst/>
              <a:gdLst/>
              <a:ahLst/>
              <a:cxnLst/>
              <a:rect l="l" t="t" r="r" b="b"/>
              <a:pathLst>
                <a:path w="8228" h="12010" extrusionOk="0">
                  <a:moveTo>
                    <a:pt x="4081" y="1"/>
                  </a:moveTo>
                  <a:cubicBezTo>
                    <a:pt x="3868" y="1"/>
                    <a:pt x="3696" y="126"/>
                    <a:pt x="3509" y="251"/>
                  </a:cubicBezTo>
                  <a:cubicBezTo>
                    <a:pt x="3146" y="553"/>
                    <a:pt x="1271" y="1823"/>
                    <a:pt x="485" y="2307"/>
                  </a:cubicBezTo>
                  <a:cubicBezTo>
                    <a:pt x="61" y="2670"/>
                    <a:pt x="1" y="3154"/>
                    <a:pt x="1" y="3941"/>
                  </a:cubicBezTo>
                  <a:cubicBezTo>
                    <a:pt x="1" y="3941"/>
                    <a:pt x="1" y="7449"/>
                    <a:pt x="1" y="8840"/>
                  </a:cubicBezTo>
                  <a:cubicBezTo>
                    <a:pt x="1" y="9687"/>
                    <a:pt x="424" y="9748"/>
                    <a:pt x="787" y="10110"/>
                  </a:cubicBezTo>
                  <a:cubicBezTo>
                    <a:pt x="1150" y="10413"/>
                    <a:pt x="2662" y="11320"/>
                    <a:pt x="3448" y="11804"/>
                  </a:cubicBezTo>
                  <a:cubicBezTo>
                    <a:pt x="3670" y="11952"/>
                    <a:pt x="3871" y="12009"/>
                    <a:pt x="4061" y="12009"/>
                  </a:cubicBezTo>
                  <a:cubicBezTo>
                    <a:pt x="4337" y="12009"/>
                    <a:pt x="4589" y="11887"/>
                    <a:pt x="4840" y="11744"/>
                  </a:cubicBezTo>
                  <a:lnTo>
                    <a:pt x="7683" y="9868"/>
                  </a:lnTo>
                  <a:cubicBezTo>
                    <a:pt x="8227" y="9506"/>
                    <a:pt x="8167" y="9264"/>
                    <a:pt x="8167" y="8659"/>
                  </a:cubicBezTo>
                  <a:cubicBezTo>
                    <a:pt x="8106" y="7993"/>
                    <a:pt x="8167" y="3638"/>
                    <a:pt x="8167" y="3094"/>
                  </a:cubicBezTo>
                  <a:cubicBezTo>
                    <a:pt x="8106" y="2549"/>
                    <a:pt x="8106" y="2489"/>
                    <a:pt x="7864" y="2307"/>
                  </a:cubicBezTo>
                  <a:cubicBezTo>
                    <a:pt x="7562" y="2065"/>
                    <a:pt x="5566" y="1037"/>
                    <a:pt x="4840" y="432"/>
                  </a:cubicBezTo>
                  <a:cubicBezTo>
                    <a:pt x="4518" y="110"/>
                    <a:pt x="4281" y="1"/>
                    <a:pt x="4081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28"/>
            <p:cNvSpPr/>
            <p:nvPr/>
          </p:nvSpPr>
          <p:spPr>
            <a:xfrm>
              <a:off x="1393450" y="2681650"/>
              <a:ext cx="205700" cy="298450"/>
            </a:xfrm>
            <a:custGeom>
              <a:avLst/>
              <a:gdLst/>
              <a:ahLst/>
              <a:cxnLst/>
              <a:rect l="l" t="t" r="r" b="b"/>
              <a:pathLst>
                <a:path w="8228" h="11938" extrusionOk="0">
                  <a:moveTo>
                    <a:pt x="4104" y="1"/>
                  </a:moveTo>
                  <a:cubicBezTo>
                    <a:pt x="3880" y="1"/>
                    <a:pt x="3703" y="130"/>
                    <a:pt x="3509" y="259"/>
                  </a:cubicBezTo>
                  <a:cubicBezTo>
                    <a:pt x="3146" y="562"/>
                    <a:pt x="1271" y="1771"/>
                    <a:pt x="545" y="2316"/>
                  </a:cubicBezTo>
                  <a:cubicBezTo>
                    <a:pt x="61" y="2618"/>
                    <a:pt x="1" y="3102"/>
                    <a:pt x="1" y="3949"/>
                  </a:cubicBezTo>
                  <a:lnTo>
                    <a:pt x="1" y="8728"/>
                  </a:lnTo>
                  <a:cubicBezTo>
                    <a:pt x="1" y="9635"/>
                    <a:pt x="424" y="9696"/>
                    <a:pt x="787" y="9998"/>
                  </a:cubicBezTo>
                  <a:cubicBezTo>
                    <a:pt x="1150" y="10300"/>
                    <a:pt x="2662" y="11208"/>
                    <a:pt x="3448" y="11752"/>
                  </a:cubicBezTo>
                  <a:cubicBezTo>
                    <a:pt x="3649" y="11886"/>
                    <a:pt x="3832" y="11937"/>
                    <a:pt x="4006" y="11937"/>
                  </a:cubicBezTo>
                  <a:cubicBezTo>
                    <a:pt x="4304" y="11937"/>
                    <a:pt x="4572" y="11784"/>
                    <a:pt x="4840" y="11631"/>
                  </a:cubicBezTo>
                  <a:lnTo>
                    <a:pt x="7622" y="9756"/>
                  </a:lnTo>
                  <a:cubicBezTo>
                    <a:pt x="8227" y="9393"/>
                    <a:pt x="8167" y="9212"/>
                    <a:pt x="8106" y="8546"/>
                  </a:cubicBezTo>
                  <a:cubicBezTo>
                    <a:pt x="8046" y="7941"/>
                    <a:pt x="8167" y="3586"/>
                    <a:pt x="8106" y="3042"/>
                  </a:cubicBezTo>
                  <a:cubicBezTo>
                    <a:pt x="8046" y="2497"/>
                    <a:pt x="8106" y="2437"/>
                    <a:pt x="7804" y="2255"/>
                  </a:cubicBezTo>
                  <a:cubicBezTo>
                    <a:pt x="7562" y="2074"/>
                    <a:pt x="5566" y="1046"/>
                    <a:pt x="4840" y="380"/>
                  </a:cubicBezTo>
                  <a:cubicBezTo>
                    <a:pt x="4530" y="99"/>
                    <a:pt x="4299" y="1"/>
                    <a:pt x="4104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28"/>
            <p:cNvSpPr/>
            <p:nvPr/>
          </p:nvSpPr>
          <p:spPr>
            <a:xfrm>
              <a:off x="1394975" y="2682625"/>
              <a:ext cx="202650" cy="296350"/>
            </a:xfrm>
            <a:custGeom>
              <a:avLst/>
              <a:gdLst/>
              <a:ahLst/>
              <a:cxnLst/>
              <a:rect l="l" t="t" r="r" b="b"/>
              <a:pathLst>
                <a:path w="8106" h="11854" extrusionOk="0">
                  <a:moveTo>
                    <a:pt x="4020" y="1"/>
                  </a:moveTo>
                  <a:cubicBezTo>
                    <a:pt x="3807" y="1"/>
                    <a:pt x="3635" y="125"/>
                    <a:pt x="3448" y="281"/>
                  </a:cubicBezTo>
                  <a:cubicBezTo>
                    <a:pt x="3085" y="523"/>
                    <a:pt x="1210" y="1793"/>
                    <a:pt x="484" y="2277"/>
                  </a:cubicBezTo>
                  <a:cubicBezTo>
                    <a:pt x="0" y="2579"/>
                    <a:pt x="0" y="3063"/>
                    <a:pt x="0" y="3910"/>
                  </a:cubicBezTo>
                  <a:lnTo>
                    <a:pt x="0" y="8689"/>
                  </a:lnTo>
                  <a:cubicBezTo>
                    <a:pt x="0" y="9596"/>
                    <a:pt x="424" y="9657"/>
                    <a:pt x="786" y="9959"/>
                  </a:cubicBezTo>
                  <a:cubicBezTo>
                    <a:pt x="1149" y="10261"/>
                    <a:pt x="2601" y="11108"/>
                    <a:pt x="3387" y="11653"/>
                  </a:cubicBezTo>
                  <a:cubicBezTo>
                    <a:pt x="3602" y="11795"/>
                    <a:pt x="3797" y="11854"/>
                    <a:pt x="3981" y="11854"/>
                  </a:cubicBezTo>
                  <a:cubicBezTo>
                    <a:pt x="4265" y="11854"/>
                    <a:pt x="4522" y="11715"/>
                    <a:pt x="4779" y="11532"/>
                  </a:cubicBezTo>
                  <a:lnTo>
                    <a:pt x="7561" y="9717"/>
                  </a:lnTo>
                  <a:cubicBezTo>
                    <a:pt x="8106" y="9354"/>
                    <a:pt x="8106" y="9112"/>
                    <a:pt x="8045" y="8507"/>
                  </a:cubicBezTo>
                  <a:cubicBezTo>
                    <a:pt x="7985" y="7842"/>
                    <a:pt x="8106" y="3547"/>
                    <a:pt x="8045" y="3003"/>
                  </a:cubicBezTo>
                  <a:cubicBezTo>
                    <a:pt x="7985" y="2519"/>
                    <a:pt x="7985" y="2458"/>
                    <a:pt x="7743" y="2216"/>
                  </a:cubicBezTo>
                  <a:cubicBezTo>
                    <a:pt x="7501" y="2035"/>
                    <a:pt x="5505" y="1007"/>
                    <a:pt x="4779" y="402"/>
                  </a:cubicBezTo>
                  <a:cubicBezTo>
                    <a:pt x="4457" y="109"/>
                    <a:pt x="4220" y="1"/>
                    <a:pt x="4020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8"/>
            <p:cNvSpPr/>
            <p:nvPr/>
          </p:nvSpPr>
          <p:spPr>
            <a:xfrm>
              <a:off x="1394975" y="2683175"/>
              <a:ext cx="202650" cy="295400"/>
            </a:xfrm>
            <a:custGeom>
              <a:avLst/>
              <a:gdLst/>
              <a:ahLst/>
              <a:cxnLst/>
              <a:rect l="l" t="t" r="r" b="b"/>
              <a:pathLst>
                <a:path w="8106" h="11816" extrusionOk="0">
                  <a:moveTo>
                    <a:pt x="4043" y="0"/>
                  </a:moveTo>
                  <a:cubicBezTo>
                    <a:pt x="3819" y="0"/>
                    <a:pt x="3642" y="129"/>
                    <a:pt x="3448" y="259"/>
                  </a:cubicBezTo>
                  <a:cubicBezTo>
                    <a:pt x="3085" y="561"/>
                    <a:pt x="1210" y="1771"/>
                    <a:pt x="484" y="2315"/>
                  </a:cubicBezTo>
                  <a:cubicBezTo>
                    <a:pt x="61" y="2618"/>
                    <a:pt x="0" y="3102"/>
                    <a:pt x="0" y="3888"/>
                  </a:cubicBezTo>
                  <a:lnTo>
                    <a:pt x="0" y="8667"/>
                  </a:lnTo>
                  <a:cubicBezTo>
                    <a:pt x="0" y="9514"/>
                    <a:pt x="424" y="9574"/>
                    <a:pt x="786" y="9876"/>
                  </a:cubicBezTo>
                  <a:cubicBezTo>
                    <a:pt x="1149" y="10179"/>
                    <a:pt x="2601" y="11086"/>
                    <a:pt x="3387" y="11631"/>
                  </a:cubicBezTo>
                  <a:cubicBezTo>
                    <a:pt x="3588" y="11764"/>
                    <a:pt x="3771" y="11816"/>
                    <a:pt x="3942" y="11816"/>
                  </a:cubicBezTo>
                  <a:cubicBezTo>
                    <a:pt x="4235" y="11816"/>
                    <a:pt x="4489" y="11663"/>
                    <a:pt x="4718" y="11510"/>
                  </a:cubicBezTo>
                  <a:lnTo>
                    <a:pt x="7561" y="9695"/>
                  </a:lnTo>
                  <a:cubicBezTo>
                    <a:pt x="8106" y="9332"/>
                    <a:pt x="8045" y="9090"/>
                    <a:pt x="7985" y="8485"/>
                  </a:cubicBezTo>
                  <a:cubicBezTo>
                    <a:pt x="7985" y="7820"/>
                    <a:pt x="8045" y="3525"/>
                    <a:pt x="7985" y="3041"/>
                  </a:cubicBezTo>
                  <a:cubicBezTo>
                    <a:pt x="7985" y="2497"/>
                    <a:pt x="7985" y="2436"/>
                    <a:pt x="7743" y="2255"/>
                  </a:cubicBezTo>
                  <a:cubicBezTo>
                    <a:pt x="7440" y="2073"/>
                    <a:pt x="5505" y="1045"/>
                    <a:pt x="4779" y="380"/>
                  </a:cubicBezTo>
                  <a:cubicBezTo>
                    <a:pt x="4469" y="98"/>
                    <a:pt x="4238" y="0"/>
                    <a:pt x="4043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8"/>
            <p:cNvSpPr/>
            <p:nvPr/>
          </p:nvSpPr>
          <p:spPr>
            <a:xfrm>
              <a:off x="1394975" y="2684150"/>
              <a:ext cx="202650" cy="293325"/>
            </a:xfrm>
            <a:custGeom>
              <a:avLst/>
              <a:gdLst/>
              <a:ahLst/>
              <a:cxnLst/>
              <a:rect l="l" t="t" r="r" b="b"/>
              <a:pathLst>
                <a:path w="8106" h="11733" extrusionOk="0">
                  <a:moveTo>
                    <a:pt x="4020" y="0"/>
                  </a:moveTo>
                  <a:cubicBezTo>
                    <a:pt x="3807" y="0"/>
                    <a:pt x="3635" y="124"/>
                    <a:pt x="3448" y="280"/>
                  </a:cubicBezTo>
                  <a:cubicBezTo>
                    <a:pt x="3085" y="522"/>
                    <a:pt x="1270" y="1792"/>
                    <a:pt x="544" y="2276"/>
                  </a:cubicBezTo>
                  <a:cubicBezTo>
                    <a:pt x="61" y="2579"/>
                    <a:pt x="0" y="3063"/>
                    <a:pt x="0" y="3849"/>
                  </a:cubicBezTo>
                  <a:lnTo>
                    <a:pt x="0" y="8567"/>
                  </a:lnTo>
                  <a:cubicBezTo>
                    <a:pt x="0" y="9475"/>
                    <a:pt x="424" y="9535"/>
                    <a:pt x="786" y="9837"/>
                  </a:cubicBezTo>
                  <a:cubicBezTo>
                    <a:pt x="1149" y="10140"/>
                    <a:pt x="2601" y="10987"/>
                    <a:pt x="3387" y="11531"/>
                  </a:cubicBezTo>
                  <a:cubicBezTo>
                    <a:pt x="3602" y="11674"/>
                    <a:pt x="3797" y="11733"/>
                    <a:pt x="3978" y="11733"/>
                  </a:cubicBezTo>
                  <a:cubicBezTo>
                    <a:pt x="4256" y="11733"/>
                    <a:pt x="4498" y="11594"/>
                    <a:pt x="4718" y="11410"/>
                  </a:cubicBezTo>
                  <a:lnTo>
                    <a:pt x="7501" y="9596"/>
                  </a:lnTo>
                  <a:cubicBezTo>
                    <a:pt x="8106" y="9233"/>
                    <a:pt x="8045" y="9051"/>
                    <a:pt x="7985" y="8386"/>
                  </a:cubicBezTo>
                  <a:cubicBezTo>
                    <a:pt x="7924" y="7781"/>
                    <a:pt x="8045" y="3547"/>
                    <a:pt x="7985" y="3002"/>
                  </a:cubicBezTo>
                  <a:cubicBezTo>
                    <a:pt x="7924" y="2518"/>
                    <a:pt x="7985" y="2397"/>
                    <a:pt x="7682" y="2216"/>
                  </a:cubicBezTo>
                  <a:cubicBezTo>
                    <a:pt x="7440" y="2034"/>
                    <a:pt x="5505" y="1006"/>
                    <a:pt x="4779" y="401"/>
                  </a:cubicBezTo>
                  <a:cubicBezTo>
                    <a:pt x="4457" y="109"/>
                    <a:pt x="4220" y="0"/>
                    <a:pt x="402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8"/>
            <p:cNvSpPr/>
            <p:nvPr/>
          </p:nvSpPr>
          <p:spPr>
            <a:xfrm>
              <a:off x="1396475" y="2685475"/>
              <a:ext cx="199650" cy="290575"/>
            </a:xfrm>
            <a:custGeom>
              <a:avLst/>
              <a:gdLst/>
              <a:ahLst/>
              <a:cxnLst/>
              <a:rect l="l" t="t" r="r" b="b"/>
              <a:pathLst>
                <a:path w="7986" h="11623" extrusionOk="0">
                  <a:moveTo>
                    <a:pt x="3940" y="0"/>
                  </a:moveTo>
                  <a:cubicBezTo>
                    <a:pt x="3736" y="0"/>
                    <a:pt x="3569" y="106"/>
                    <a:pt x="3388" y="227"/>
                  </a:cubicBezTo>
                  <a:cubicBezTo>
                    <a:pt x="3025" y="530"/>
                    <a:pt x="1210" y="1739"/>
                    <a:pt x="484" y="2223"/>
                  </a:cubicBezTo>
                  <a:cubicBezTo>
                    <a:pt x="1" y="2586"/>
                    <a:pt x="1" y="3010"/>
                    <a:pt x="1" y="3857"/>
                  </a:cubicBezTo>
                  <a:cubicBezTo>
                    <a:pt x="1" y="3857"/>
                    <a:pt x="1" y="7183"/>
                    <a:pt x="1" y="8514"/>
                  </a:cubicBezTo>
                  <a:cubicBezTo>
                    <a:pt x="1" y="9361"/>
                    <a:pt x="364" y="9422"/>
                    <a:pt x="726" y="9724"/>
                  </a:cubicBezTo>
                  <a:cubicBezTo>
                    <a:pt x="1089" y="10026"/>
                    <a:pt x="2602" y="10934"/>
                    <a:pt x="3327" y="11418"/>
                  </a:cubicBezTo>
                  <a:cubicBezTo>
                    <a:pt x="3549" y="11565"/>
                    <a:pt x="3750" y="11623"/>
                    <a:pt x="3936" y="11623"/>
                  </a:cubicBezTo>
                  <a:cubicBezTo>
                    <a:pt x="4206" y="11623"/>
                    <a:pt x="4443" y="11501"/>
                    <a:pt x="4658" y="11357"/>
                  </a:cubicBezTo>
                  <a:lnTo>
                    <a:pt x="7441" y="9543"/>
                  </a:lnTo>
                  <a:cubicBezTo>
                    <a:pt x="7985" y="9180"/>
                    <a:pt x="7925" y="8938"/>
                    <a:pt x="7925" y="8333"/>
                  </a:cubicBezTo>
                  <a:cubicBezTo>
                    <a:pt x="7864" y="7728"/>
                    <a:pt x="7925" y="3494"/>
                    <a:pt x="7925" y="2949"/>
                  </a:cubicBezTo>
                  <a:cubicBezTo>
                    <a:pt x="7864" y="2465"/>
                    <a:pt x="7864" y="2405"/>
                    <a:pt x="7622" y="2223"/>
                  </a:cubicBezTo>
                  <a:cubicBezTo>
                    <a:pt x="7380" y="1981"/>
                    <a:pt x="5445" y="1014"/>
                    <a:pt x="4719" y="409"/>
                  </a:cubicBezTo>
                  <a:cubicBezTo>
                    <a:pt x="4386" y="106"/>
                    <a:pt x="4144" y="0"/>
                    <a:pt x="3940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8"/>
            <p:cNvSpPr/>
            <p:nvPr/>
          </p:nvSpPr>
          <p:spPr>
            <a:xfrm>
              <a:off x="1396475" y="2686200"/>
              <a:ext cx="199650" cy="289350"/>
            </a:xfrm>
            <a:custGeom>
              <a:avLst/>
              <a:gdLst/>
              <a:ahLst/>
              <a:cxnLst/>
              <a:rect l="l" t="t" r="r" b="b"/>
              <a:pathLst>
                <a:path w="7986" h="11574" extrusionOk="0">
                  <a:moveTo>
                    <a:pt x="3983" y="0"/>
                  </a:moveTo>
                  <a:cubicBezTo>
                    <a:pt x="3759" y="0"/>
                    <a:pt x="3582" y="129"/>
                    <a:pt x="3388" y="259"/>
                  </a:cubicBezTo>
                  <a:cubicBezTo>
                    <a:pt x="3025" y="501"/>
                    <a:pt x="1210" y="1771"/>
                    <a:pt x="484" y="2255"/>
                  </a:cubicBezTo>
                  <a:cubicBezTo>
                    <a:pt x="61" y="2557"/>
                    <a:pt x="1" y="2981"/>
                    <a:pt x="1" y="3828"/>
                  </a:cubicBezTo>
                  <a:cubicBezTo>
                    <a:pt x="1" y="3828"/>
                    <a:pt x="1" y="7154"/>
                    <a:pt x="1" y="8485"/>
                  </a:cubicBezTo>
                  <a:cubicBezTo>
                    <a:pt x="1" y="9332"/>
                    <a:pt x="424" y="9393"/>
                    <a:pt x="787" y="9695"/>
                  </a:cubicBezTo>
                  <a:cubicBezTo>
                    <a:pt x="1150" y="9997"/>
                    <a:pt x="2602" y="10844"/>
                    <a:pt x="3327" y="11389"/>
                  </a:cubicBezTo>
                  <a:cubicBezTo>
                    <a:pt x="3528" y="11522"/>
                    <a:pt x="3711" y="11574"/>
                    <a:pt x="3882" y="11574"/>
                  </a:cubicBezTo>
                  <a:cubicBezTo>
                    <a:pt x="4175" y="11574"/>
                    <a:pt x="4429" y="11421"/>
                    <a:pt x="4658" y="11268"/>
                  </a:cubicBezTo>
                  <a:lnTo>
                    <a:pt x="7441" y="9453"/>
                  </a:lnTo>
                  <a:cubicBezTo>
                    <a:pt x="7985" y="9090"/>
                    <a:pt x="7925" y="8909"/>
                    <a:pt x="7864" y="8304"/>
                  </a:cubicBezTo>
                  <a:cubicBezTo>
                    <a:pt x="7864" y="7638"/>
                    <a:pt x="7925" y="3465"/>
                    <a:pt x="7864" y="2981"/>
                  </a:cubicBezTo>
                  <a:cubicBezTo>
                    <a:pt x="7864" y="2436"/>
                    <a:pt x="7864" y="2376"/>
                    <a:pt x="7622" y="2194"/>
                  </a:cubicBezTo>
                  <a:cubicBezTo>
                    <a:pt x="7380" y="2013"/>
                    <a:pt x="5384" y="985"/>
                    <a:pt x="4719" y="380"/>
                  </a:cubicBezTo>
                  <a:cubicBezTo>
                    <a:pt x="4409" y="98"/>
                    <a:pt x="4178" y="0"/>
                    <a:pt x="3983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8"/>
            <p:cNvSpPr/>
            <p:nvPr/>
          </p:nvSpPr>
          <p:spPr>
            <a:xfrm>
              <a:off x="1396475" y="2687175"/>
              <a:ext cx="199650" cy="287375"/>
            </a:xfrm>
            <a:custGeom>
              <a:avLst/>
              <a:gdLst/>
              <a:ahLst/>
              <a:cxnLst/>
              <a:rect l="l" t="t" r="r" b="b"/>
              <a:pathLst>
                <a:path w="7986" h="11495" extrusionOk="0">
                  <a:moveTo>
                    <a:pt x="3960" y="0"/>
                  </a:moveTo>
                  <a:cubicBezTo>
                    <a:pt x="3747" y="0"/>
                    <a:pt x="3575" y="124"/>
                    <a:pt x="3388" y="280"/>
                  </a:cubicBezTo>
                  <a:cubicBezTo>
                    <a:pt x="3025" y="522"/>
                    <a:pt x="1210" y="1732"/>
                    <a:pt x="545" y="2216"/>
                  </a:cubicBezTo>
                  <a:cubicBezTo>
                    <a:pt x="61" y="2518"/>
                    <a:pt x="1" y="3002"/>
                    <a:pt x="1" y="3789"/>
                  </a:cubicBezTo>
                  <a:cubicBezTo>
                    <a:pt x="1" y="3789"/>
                    <a:pt x="1" y="7115"/>
                    <a:pt x="1" y="8386"/>
                  </a:cubicBezTo>
                  <a:cubicBezTo>
                    <a:pt x="1" y="9293"/>
                    <a:pt x="424" y="9293"/>
                    <a:pt x="787" y="9656"/>
                  </a:cubicBezTo>
                  <a:cubicBezTo>
                    <a:pt x="1150" y="9958"/>
                    <a:pt x="2602" y="10805"/>
                    <a:pt x="3388" y="11289"/>
                  </a:cubicBezTo>
                  <a:cubicBezTo>
                    <a:pt x="3585" y="11437"/>
                    <a:pt x="3772" y="11494"/>
                    <a:pt x="3949" y="11494"/>
                  </a:cubicBezTo>
                  <a:cubicBezTo>
                    <a:pt x="4206" y="11494"/>
                    <a:pt x="4443" y="11372"/>
                    <a:pt x="4658" y="11229"/>
                  </a:cubicBezTo>
                  <a:lnTo>
                    <a:pt x="7380" y="9414"/>
                  </a:lnTo>
                  <a:cubicBezTo>
                    <a:pt x="7985" y="9051"/>
                    <a:pt x="7925" y="8870"/>
                    <a:pt x="7864" y="8204"/>
                  </a:cubicBezTo>
                  <a:cubicBezTo>
                    <a:pt x="7804" y="7599"/>
                    <a:pt x="7925" y="3486"/>
                    <a:pt x="7864" y="2942"/>
                  </a:cubicBezTo>
                  <a:cubicBezTo>
                    <a:pt x="7804" y="2458"/>
                    <a:pt x="7864" y="2397"/>
                    <a:pt x="7562" y="2155"/>
                  </a:cubicBezTo>
                  <a:cubicBezTo>
                    <a:pt x="7320" y="1974"/>
                    <a:pt x="5384" y="1006"/>
                    <a:pt x="4719" y="401"/>
                  </a:cubicBezTo>
                  <a:cubicBezTo>
                    <a:pt x="4397" y="109"/>
                    <a:pt x="4160" y="0"/>
                    <a:pt x="3960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8"/>
            <p:cNvSpPr/>
            <p:nvPr/>
          </p:nvSpPr>
          <p:spPr>
            <a:xfrm>
              <a:off x="1398000" y="2687700"/>
              <a:ext cx="196600" cy="285675"/>
            </a:xfrm>
            <a:custGeom>
              <a:avLst/>
              <a:gdLst/>
              <a:ahLst/>
              <a:cxnLst/>
              <a:rect l="l" t="t" r="r" b="b"/>
              <a:pathLst>
                <a:path w="7864" h="11427" extrusionOk="0">
                  <a:moveTo>
                    <a:pt x="3922" y="1"/>
                  </a:moveTo>
                  <a:cubicBezTo>
                    <a:pt x="3698" y="1"/>
                    <a:pt x="3521" y="130"/>
                    <a:pt x="3327" y="259"/>
                  </a:cubicBezTo>
                  <a:cubicBezTo>
                    <a:pt x="2964" y="501"/>
                    <a:pt x="1149" y="1771"/>
                    <a:pt x="484" y="2255"/>
                  </a:cubicBezTo>
                  <a:cubicBezTo>
                    <a:pt x="0" y="2558"/>
                    <a:pt x="0" y="2981"/>
                    <a:pt x="0" y="3828"/>
                  </a:cubicBezTo>
                  <a:cubicBezTo>
                    <a:pt x="0" y="3828"/>
                    <a:pt x="0" y="7034"/>
                    <a:pt x="0" y="8365"/>
                  </a:cubicBezTo>
                  <a:cubicBezTo>
                    <a:pt x="0" y="9212"/>
                    <a:pt x="363" y="9272"/>
                    <a:pt x="726" y="9574"/>
                  </a:cubicBezTo>
                  <a:cubicBezTo>
                    <a:pt x="1089" y="9877"/>
                    <a:pt x="2541" y="10724"/>
                    <a:pt x="3327" y="11268"/>
                  </a:cubicBezTo>
                  <a:cubicBezTo>
                    <a:pt x="3508" y="11381"/>
                    <a:pt x="3680" y="11427"/>
                    <a:pt x="3844" y="11427"/>
                  </a:cubicBezTo>
                  <a:cubicBezTo>
                    <a:pt x="4119" y="11427"/>
                    <a:pt x="4370" y="11299"/>
                    <a:pt x="4597" y="11147"/>
                  </a:cubicBezTo>
                  <a:lnTo>
                    <a:pt x="7319" y="9333"/>
                  </a:lnTo>
                  <a:cubicBezTo>
                    <a:pt x="7864" y="9030"/>
                    <a:pt x="7803" y="8788"/>
                    <a:pt x="7803" y="8183"/>
                  </a:cubicBezTo>
                  <a:cubicBezTo>
                    <a:pt x="7743" y="7578"/>
                    <a:pt x="7803" y="3465"/>
                    <a:pt x="7803" y="2981"/>
                  </a:cubicBezTo>
                  <a:cubicBezTo>
                    <a:pt x="7743" y="2437"/>
                    <a:pt x="7743" y="2376"/>
                    <a:pt x="7501" y="2195"/>
                  </a:cubicBezTo>
                  <a:cubicBezTo>
                    <a:pt x="7259" y="2013"/>
                    <a:pt x="5323" y="985"/>
                    <a:pt x="4658" y="380"/>
                  </a:cubicBezTo>
                  <a:cubicBezTo>
                    <a:pt x="4348" y="99"/>
                    <a:pt x="4117" y="1"/>
                    <a:pt x="3922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8"/>
            <p:cNvSpPr/>
            <p:nvPr/>
          </p:nvSpPr>
          <p:spPr>
            <a:xfrm>
              <a:off x="1398000" y="2688675"/>
              <a:ext cx="196600" cy="284275"/>
            </a:xfrm>
            <a:custGeom>
              <a:avLst/>
              <a:gdLst/>
              <a:ahLst/>
              <a:cxnLst/>
              <a:rect l="l" t="t" r="r" b="b"/>
              <a:pathLst>
                <a:path w="7864" h="11371" extrusionOk="0">
                  <a:moveTo>
                    <a:pt x="3899" y="1"/>
                  </a:moveTo>
                  <a:cubicBezTo>
                    <a:pt x="3686" y="1"/>
                    <a:pt x="3514" y="125"/>
                    <a:pt x="3327" y="281"/>
                  </a:cubicBezTo>
                  <a:cubicBezTo>
                    <a:pt x="2964" y="523"/>
                    <a:pt x="1210" y="1732"/>
                    <a:pt x="484" y="2216"/>
                  </a:cubicBezTo>
                  <a:cubicBezTo>
                    <a:pt x="61" y="2519"/>
                    <a:pt x="0" y="2942"/>
                    <a:pt x="0" y="3789"/>
                  </a:cubicBezTo>
                  <a:cubicBezTo>
                    <a:pt x="0" y="3789"/>
                    <a:pt x="0" y="6995"/>
                    <a:pt x="0" y="8326"/>
                  </a:cubicBezTo>
                  <a:cubicBezTo>
                    <a:pt x="0" y="9173"/>
                    <a:pt x="423" y="9233"/>
                    <a:pt x="786" y="9535"/>
                  </a:cubicBezTo>
                  <a:cubicBezTo>
                    <a:pt x="1089" y="9838"/>
                    <a:pt x="2541" y="10685"/>
                    <a:pt x="3327" y="11169"/>
                  </a:cubicBezTo>
                  <a:cubicBezTo>
                    <a:pt x="3517" y="11312"/>
                    <a:pt x="3698" y="11370"/>
                    <a:pt x="3870" y="11370"/>
                  </a:cubicBezTo>
                  <a:cubicBezTo>
                    <a:pt x="4135" y="11370"/>
                    <a:pt x="4377" y="11231"/>
                    <a:pt x="4597" y="11048"/>
                  </a:cubicBezTo>
                  <a:lnTo>
                    <a:pt x="7319" y="9294"/>
                  </a:lnTo>
                  <a:cubicBezTo>
                    <a:pt x="7864" y="8931"/>
                    <a:pt x="7803" y="8749"/>
                    <a:pt x="7743" y="8144"/>
                  </a:cubicBezTo>
                  <a:cubicBezTo>
                    <a:pt x="7743" y="7539"/>
                    <a:pt x="7803" y="3426"/>
                    <a:pt x="7743" y="2942"/>
                  </a:cubicBezTo>
                  <a:cubicBezTo>
                    <a:pt x="7743" y="2398"/>
                    <a:pt x="7743" y="2337"/>
                    <a:pt x="7501" y="2156"/>
                  </a:cubicBezTo>
                  <a:cubicBezTo>
                    <a:pt x="7259" y="1974"/>
                    <a:pt x="5323" y="1007"/>
                    <a:pt x="4658" y="402"/>
                  </a:cubicBezTo>
                  <a:cubicBezTo>
                    <a:pt x="4336" y="109"/>
                    <a:pt x="4099" y="1"/>
                    <a:pt x="3899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8"/>
            <p:cNvSpPr/>
            <p:nvPr/>
          </p:nvSpPr>
          <p:spPr>
            <a:xfrm>
              <a:off x="1398000" y="2689800"/>
              <a:ext cx="195100" cy="281725"/>
            </a:xfrm>
            <a:custGeom>
              <a:avLst/>
              <a:gdLst/>
              <a:ahLst/>
              <a:cxnLst/>
              <a:rect l="l" t="t" r="r" b="b"/>
              <a:pathLst>
                <a:path w="7804" h="11269" extrusionOk="0">
                  <a:moveTo>
                    <a:pt x="3902" y="1"/>
                  </a:moveTo>
                  <a:cubicBezTo>
                    <a:pt x="3687" y="1"/>
                    <a:pt x="3515" y="110"/>
                    <a:pt x="3327" y="236"/>
                  </a:cubicBezTo>
                  <a:cubicBezTo>
                    <a:pt x="3025" y="538"/>
                    <a:pt x="1210" y="1687"/>
                    <a:pt x="484" y="2171"/>
                  </a:cubicBezTo>
                  <a:cubicBezTo>
                    <a:pt x="61" y="2474"/>
                    <a:pt x="0" y="2958"/>
                    <a:pt x="0" y="3744"/>
                  </a:cubicBezTo>
                  <a:lnTo>
                    <a:pt x="0" y="8220"/>
                  </a:lnTo>
                  <a:cubicBezTo>
                    <a:pt x="0" y="9067"/>
                    <a:pt x="423" y="9128"/>
                    <a:pt x="786" y="9430"/>
                  </a:cubicBezTo>
                  <a:cubicBezTo>
                    <a:pt x="1149" y="9732"/>
                    <a:pt x="2541" y="10579"/>
                    <a:pt x="3327" y="11063"/>
                  </a:cubicBezTo>
                  <a:cubicBezTo>
                    <a:pt x="3524" y="11211"/>
                    <a:pt x="3711" y="11268"/>
                    <a:pt x="3888" y="11268"/>
                  </a:cubicBezTo>
                  <a:cubicBezTo>
                    <a:pt x="4145" y="11268"/>
                    <a:pt x="4382" y="11146"/>
                    <a:pt x="4597" y="11003"/>
                  </a:cubicBezTo>
                  <a:lnTo>
                    <a:pt x="7319" y="9249"/>
                  </a:lnTo>
                  <a:cubicBezTo>
                    <a:pt x="7803" y="8886"/>
                    <a:pt x="7803" y="8644"/>
                    <a:pt x="7743" y="8039"/>
                  </a:cubicBezTo>
                  <a:cubicBezTo>
                    <a:pt x="7682" y="7434"/>
                    <a:pt x="7803" y="3442"/>
                    <a:pt x="7743" y="2897"/>
                  </a:cubicBezTo>
                  <a:cubicBezTo>
                    <a:pt x="7682" y="2413"/>
                    <a:pt x="7743" y="2353"/>
                    <a:pt x="7501" y="2171"/>
                  </a:cubicBezTo>
                  <a:cubicBezTo>
                    <a:pt x="7198" y="1990"/>
                    <a:pt x="5323" y="962"/>
                    <a:pt x="4658" y="357"/>
                  </a:cubicBezTo>
                  <a:cubicBezTo>
                    <a:pt x="4338" y="95"/>
                    <a:pt x="4102" y="1"/>
                    <a:pt x="3902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8"/>
            <p:cNvSpPr/>
            <p:nvPr/>
          </p:nvSpPr>
          <p:spPr>
            <a:xfrm>
              <a:off x="1352625" y="2612475"/>
              <a:ext cx="285825" cy="436300"/>
            </a:xfrm>
            <a:custGeom>
              <a:avLst/>
              <a:gdLst/>
              <a:ahLst/>
              <a:cxnLst/>
              <a:rect l="l" t="t" r="r" b="b"/>
              <a:pathLst>
                <a:path w="11433" h="17452" extrusionOk="0">
                  <a:moveTo>
                    <a:pt x="5668" y="1"/>
                  </a:moveTo>
                  <a:cubicBezTo>
                    <a:pt x="5361" y="1"/>
                    <a:pt x="5125" y="174"/>
                    <a:pt x="4840" y="365"/>
                  </a:cubicBezTo>
                  <a:cubicBezTo>
                    <a:pt x="4356" y="728"/>
                    <a:pt x="1755" y="2542"/>
                    <a:pt x="726" y="3208"/>
                  </a:cubicBezTo>
                  <a:cubicBezTo>
                    <a:pt x="61" y="3692"/>
                    <a:pt x="0" y="4357"/>
                    <a:pt x="0" y="5506"/>
                  </a:cubicBezTo>
                  <a:cubicBezTo>
                    <a:pt x="0" y="5506"/>
                    <a:pt x="0" y="11132"/>
                    <a:pt x="0" y="13007"/>
                  </a:cubicBezTo>
                  <a:cubicBezTo>
                    <a:pt x="0" y="14217"/>
                    <a:pt x="605" y="14338"/>
                    <a:pt x="1089" y="14761"/>
                  </a:cubicBezTo>
                  <a:cubicBezTo>
                    <a:pt x="1634" y="15185"/>
                    <a:pt x="3690" y="16455"/>
                    <a:pt x="4779" y="17181"/>
                  </a:cubicBezTo>
                  <a:cubicBezTo>
                    <a:pt x="5094" y="17374"/>
                    <a:pt x="5379" y="17452"/>
                    <a:pt x="5643" y="17452"/>
                  </a:cubicBezTo>
                  <a:cubicBezTo>
                    <a:pt x="6040" y="17452"/>
                    <a:pt x="6388" y="17277"/>
                    <a:pt x="6715" y="17060"/>
                  </a:cubicBezTo>
                  <a:lnTo>
                    <a:pt x="10646" y="14459"/>
                  </a:lnTo>
                  <a:cubicBezTo>
                    <a:pt x="11433" y="13975"/>
                    <a:pt x="11372" y="13672"/>
                    <a:pt x="11312" y="12765"/>
                  </a:cubicBezTo>
                  <a:cubicBezTo>
                    <a:pt x="11251" y="11858"/>
                    <a:pt x="11372" y="5022"/>
                    <a:pt x="11312" y="4236"/>
                  </a:cubicBezTo>
                  <a:cubicBezTo>
                    <a:pt x="11251" y="3510"/>
                    <a:pt x="11251" y="3450"/>
                    <a:pt x="10888" y="3147"/>
                  </a:cubicBezTo>
                  <a:cubicBezTo>
                    <a:pt x="10525" y="2845"/>
                    <a:pt x="7743" y="1454"/>
                    <a:pt x="6775" y="546"/>
                  </a:cubicBezTo>
                  <a:cubicBezTo>
                    <a:pt x="6286" y="144"/>
                    <a:pt x="5948" y="1"/>
                    <a:pt x="5668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8"/>
            <p:cNvSpPr/>
            <p:nvPr/>
          </p:nvSpPr>
          <p:spPr>
            <a:xfrm>
              <a:off x="1620275" y="2654450"/>
              <a:ext cx="322150" cy="389900"/>
            </a:xfrm>
            <a:custGeom>
              <a:avLst/>
              <a:gdLst/>
              <a:ahLst/>
              <a:cxnLst/>
              <a:rect l="l" t="t" r="r" b="b"/>
              <a:pathLst>
                <a:path w="12886" h="15596" extrusionOk="0">
                  <a:moveTo>
                    <a:pt x="7324" y="0"/>
                  </a:moveTo>
                  <a:cubicBezTo>
                    <a:pt x="7000" y="0"/>
                    <a:pt x="6732" y="160"/>
                    <a:pt x="6413" y="319"/>
                  </a:cubicBezTo>
                  <a:cubicBezTo>
                    <a:pt x="5868" y="682"/>
                    <a:pt x="2965" y="2255"/>
                    <a:pt x="1876" y="2859"/>
                  </a:cubicBezTo>
                  <a:cubicBezTo>
                    <a:pt x="1150" y="3283"/>
                    <a:pt x="1029" y="3827"/>
                    <a:pt x="908" y="4916"/>
                  </a:cubicBezTo>
                  <a:cubicBezTo>
                    <a:pt x="908" y="4916"/>
                    <a:pt x="303" y="9755"/>
                    <a:pt x="122" y="11509"/>
                  </a:cubicBezTo>
                  <a:cubicBezTo>
                    <a:pt x="1" y="12598"/>
                    <a:pt x="606" y="12659"/>
                    <a:pt x="1150" y="13082"/>
                  </a:cubicBezTo>
                  <a:cubicBezTo>
                    <a:pt x="1634" y="13506"/>
                    <a:pt x="3691" y="14655"/>
                    <a:pt x="4780" y="15320"/>
                  </a:cubicBezTo>
                  <a:cubicBezTo>
                    <a:pt x="5102" y="15519"/>
                    <a:pt x="5395" y="15595"/>
                    <a:pt x="5669" y="15595"/>
                  </a:cubicBezTo>
                  <a:cubicBezTo>
                    <a:pt x="6063" y="15595"/>
                    <a:pt x="6419" y="15438"/>
                    <a:pt x="6776" y="15260"/>
                  </a:cubicBezTo>
                  <a:lnTo>
                    <a:pt x="11131" y="12961"/>
                  </a:lnTo>
                  <a:cubicBezTo>
                    <a:pt x="12038" y="12538"/>
                    <a:pt x="11978" y="12235"/>
                    <a:pt x="11978" y="11449"/>
                  </a:cubicBezTo>
                  <a:cubicBezTo>
                    <a:pt x="11978" y="10602"/>
                    <a:pt x="12885" y="4614"/>
                    <a:pt x="12885" y="3948"/>
                  </a:cubicBezTo>
                  <a:cubicBezTo>
                    <a:pt x="12885" y="3283"/>
                    <a:pt x="12885" y="3162"/>
                    <a:pt x="12522" y="2920"/>
                  </a:cubicBezTo>
                  <a:cubicBezTo>
                    <a:pt x="12159" y="2678"/>
                    <a:pt x="9377" y="1347"/>
                    <a:pt x="8409" y="500"/>
                  </a:cubicBezTo>
                  <a:cubicBezTo>
                    <a:pt x="7951" y="129"/>
                    <a:pt x="7615" y="0"/>
                    <a:pt x="7324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8"/>
            <p:cNvSpPr/>
            <p:nvPr/>
          </p:nvSpPr>
          <p:spPr>
            <a:xfrm>
              <a:off x="1621800" y="2655400"/>
              <a:ext cx="320625" cy="388425"/>
            </a:xfrm>
            <a:custGeom>
              <a:avLst/>
              <a:gdLst/>
              <a:ahLst/>
              <a:cxnLst/>
              <a:rect l="l" t="t" r="r" b="b"/>
              <a:pathLst>
                <a:path w="12825" h="15537" extrusionOk="0">
                  <a:moveTo>
                    <a:pt x="7237" y="1"/>
                  </a:moveTo>
                  <a:cubicBezTo>
                    <a:pt x="6925" y="1"/>
                    <a:pt x="6662" y="155"/>
                    <a:pt x="6352" y="341"/>
                  </a:cubicBezTo>
                  <a:cubicBezTo>
                    <a:pt x="5807" y="644"/>
                    <a:pt x="2904" y="2217"/>
                    <a:pt x="1815" y="2821"/>
                  </a:cubicBezTo>
                  <a:cubicBezTo>
                    <a:pt x="1089" y="3245"/>
                    <a:pt x="968" y="3850"/>
                    <a:pt x="847" y="4878"/>
                  </a:cubicBezTo>
                  <a:cubicBezTo>
                    <a:pt x="847" y="4878"/>
                    <a:pt x="242" y="9717"/>
                    <a:pt x="61" y="11411"/>
                  </a:cubicBezTo>
                  <a:cubicBezTo>
                    <a:pt x="0" y="12560"/>
                    <a:pt x="605" y="12621"/>
                    <a:pt x="1089" y="13044"/>
                  </a:cubicBezTo>
                  <a:cubicBezTo>
                    <a:pt x="1573" y="13407"/>
                    <a:pt x="3630" y="14617"/>
                    <a:pt x="4719" y="15282"/>
                  </a:cubicBezTo>
                  <a:cubicBezTo>
                    <a:pt x="5017" y="15466"/>
                    <a:pt x="5290" y="15536"/>
                    <a:pt x="5546" y="15536"/>
                  </a:cubicBezTo>
                  <a:cubicBezTo>
                    <a:pt x="5964" y="15536"/>
                    <a:pt x="6340" y="15349"/>
                    <a:pt x="6715" y="15161"/>
                  </a:cubicBezTo>
                  <a:lnTo>
                    <a:pt x="11070" y="12923"/>
                  </a:lnTo>
                  <a:cubicBezTo>
                    <a:pt x="11917" y="12439"/>
                    <a:pt x="11917" y="12197"/>
                    <a:pt x="11917" y="11350"/>
                  </a:cubicBezTo>
                  <a:cubicBezTo>
                    <a:pt x="11917" y="10564"/>
                    <a:pt x="12764" y="4576"/>
                    <a:pt x="12764" y="3910"/>
                  </a:cubicBezTo>
                  <a:cubicBezTo>
                    <a:pt x="12764" y="3245"/>
                    <a:pt x="12824" y="3184"/>
                    <a:pt x="12461" y="2882"/>
                  </a:cubicBezTo>
                  <a:cubicBezTo>
                    <a:pt x="12098" y="2640"/>
                    <a:pt x="9316" y="1309"/>
                    <a:pt x="8348" y="523"/>
                  </a:cubicBezTo>
                  <a:cubicBezTo>
                    <a:pt x="7877" y="140"/>
                    <a:pt x="7534" y="1"/>
                    <a:pt x="7237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8"/>
            <p:cNvSpPr/>
            <p:nvPr/>
          </p:nvSpPr>
          <p:spPr>
            <a:xfrm>
              <a:off x="1621800" y="2655950"/>
              <a:ext cx="320625" cy="386875"/>
            </a:xfrm>
            <a:custGeom>
              <a:avLst/>
              <a:gdLst/>
              <a:ahLst/>
              <a:cxnLst/>
              <a:rect l="l" t="t" r="r" b="b"/>
              <a:pathLst>
                <a:path w="12825" h="15475" extrusionOk="0">
                  <a:moveTo>
                    <a:pt x="7263" y="1"/>
                  </a:moveTo>
                  <a:cubicBezTo>
                    <a:pt x="6939" y="1"/>
                    <a:pt x="6671" y="160"/>
                    <a:pt x="6352" y="319"/>
                  </a:cubicBezTo>
                  <a:cubicBezTo>
                    <a:pt x="5807" y="682"/>
                    <a:pt x="2964" y="2195"/>
                    <a:pt x="1815" y="2860"/>
                  </a:cubicBezTo>
                  <a:cubicBezTo>
                    <a:pt x="1089" y="3223"/>
                    <a:pt x="968" y="3828"/>
                    <a:pt x="908" y="4856"/>
                  </a:cubicBezTo>
                  <a:cubicBezTo>
                    <a:pt x="908" y="4856"/>
                    <a:pt x="242" y="9695"/>
                    <a:pt x="121" y="11389"/>
                  </a:cubicBezTo>
                  <a:cubicBezTo>
                    <a:pt x="0" y="12538"/>
                    <a:pt x="605" y="12599"/>
                    <a:pt x="1089" y="12962"/>
                  </a:cubicBezTo>
                  <a:cubicBezTo>
                    <a:pt x="1573" y="13385"/>
                    <a:pt x="3630" y="14534"/>
                    <a:pt x="4719" y="15200"/>
                  </a:cubicBezTo>
                  <a:cubicBezTo>
                    <a:pt x="5041" y="15398"/>
                    <a:pt x="5344" y="15475"/>
                    <a:pt x="5626" y="15475"/>
                  </a:cubicBezTo>
                  <a:cubicBezTo>
                    <a:pt x="6031" y="15475"/>
                    <a:pt x="6394" y="15317"/>
                    <a:pt x="6715" y="15139"/>
                  </a:cubicBezTo>
                  <a:lnTo>
                    <a:pt x="11009" y="12841"/>
                  </a:lnTo>
                  <a:cubicBezTo>
                    <a:pt x="11917" y="12417"/>
                    <a:pt x="11856" y="12115"/>
                    <a:pt x="11856" y="11328"/>
                  </a:cubicBezTo>
                  <a:cubicBezTo>
                    <a:pt x="11856" y="10542"/>
                    <a:pt x="12764" y="4554"/>
                    <a:pt x="12764" y="3888"/>
                  </a:cubicBezTo>
                  <a:cubicBezTo>
                    <a:pt x="12764" y="3223"/>
                    <a:pt x="12824" y="3162"/>
                    <a:pt x="12461" y="2920"/>
                  </a:cubicBezTo>
                  <a:cubicBezTo>
                    <a:pt x="12098" y="2679"/>
                    <a:pt x="9255" y="1287"/>
                    <a:pt x="8348" y="501"/>
                  </a:cubicBezTo>
                  <a:cubicBezTo>
                    <a:pt x="7890" y="129"/>
                    <a:pt x="7554" y="1"/>
                    <a:pt x="7263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8"/>
            <p:cNvSpPr/>
            <p:nvPr/>
          </p:nvSpPr>
          <p:spPr>
            <a:xfrm>
              <a:off x="1623300" y="2656925"/>
              <a:ext cx="317600" cy="384725"/>
            </a:xfrm>
            <a:custGeom>
              <a:avLst/>
              <a:gdLst/>
              <a:ahLst/>
              <a:cxnLst/>
              <a:rect l="l" t="t" r="r" b="b"/>
              <a:pathLst>
                <a:path w="12704" h="15389" extrusionOk="0">
                  <a:moveTo>
                    <a:pt x="7177" y="0"/>
                  </a:moveTo>
                  <a:cubicBezTo>
                    <a:pt x="6865" y="0"/>
                    <a:pt x="6602" y="155"/>
                    <a:pt x="6292" y="341"/>
                  </a:cubicBezTo>
                  <a:cubicBezTo>
                    <a:pt x="5747" y="643"/>
                    <a:pt x="2904" y="2216"/>
                    <a:pt x="1755" y="2821"/>
                  </a:cubicBezTo>
                  <a:cubicBezTo>
                    <a:pt x="1090" y="3244"/>
                    <a:pt x="969" y="3789"/>
                    <a:pt x="848" y="4878"/>
                  </a:cubicBezTo>
                  <a:cubicBezTo>
                    <a:pt x="848" y="4878"/>
                    <a:pt x="243" y="9656"/>
                    <a:pt x="61" y="11350"/>
                  </a:cubicBezTo>
                  <a:cubicBezTo>
                    <a:pt x="1" y="12439"/>
                    <a:pt x="545" y="12499"/>
                    <a:pt x="1090" y="12923"/>
                  </a:cubicBezTo>
                  <a:cubicBezTo>
                    <a:pt x="1574" y="13346"/>
                    <a:pt x="3570" y="14495"/>
                    <a:pt x="4659" y="15161"/>
                  </a:cubicBezTo>
                  <a:cubicBezTo>
                    <a:pt x="4962" y="15324"/>
                    <a:pt x="5247" y="15388"/>
                    <a:pt x="5515" y="15388"/>
                  </a:cubicBezTo>
                  <a:cubicBezTo>
                    <a:pt x="5940" y="15388"/>
                    <a:pt x="6320" y="15225"/>
                    <a:pt x="6655" y="15040"/>
                  </a:cubicBezTo>
                  <a:lnTo>
                    <a:pt x="10949" y="12802"/>
                  </a:lnTo>
                  <a:cubicBezTo>
                    <a:pt x="11857" y="12318"/>
                    <a:pt x="11796" y="12076"/>
                    <a:pt x="11796" y="11289"/>
                  </a:cubicBezTo>
                  <a:cubicBezTo>
                    <a:pt x="11796" y="10503"/>
                    <a:pt x="12704" y="4575"/>
                    <a:pt x="12704" y="3910"/>
                  </a:cubicBezTo>
                  <a:cubicBezTo>
                    <a:pt x="12643" y="3244"/>
                    <a:pt x="12704" y="3123"/>
                    <a:pt x="12341" y="2881"/>
                  </a:cubicBezTo>
                  <a:cubicBezTo>
                    <a:pt x="11978" y="2640"/>
                    <a:pt x="9195" y="1309"/>
                    <a:pt x="8288" y="522"/>
                  </a:cubicBezTo>
                  <a:cubicBezTo>
                    <a:pt x="7817" y="139"/>
                    <a:pt x="7474" y="0"/>
                    <a:pt x="7177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8"/>
            <p:cNvSpPr/>
            <p:nvPr/>
          </p:nvSpPr>
          <p:spPr>
            <a:xfrm>
              <a:off x="1623300" y="2657475"/>
              <a:ext cx="317600" cy="383850"/>
            </a:xfrm>
            <a:custGeom>
              <a:avLst/>
              <a:gdLst/>
              <a:ahLst/>
              <a:cxnLst/>
              <a:rect l="l" t="t" r="r" b="b"/>
              <a:pathLst>
                <a:path w="12704" h="15354" extrusionOk="0">
                  <a:moveTo>
                    <a:pt x="7194" y="0"/>
                  </a:moveTo>
                  <a:cubicBezTo>
                    <a:pt x="6879" y="0"/>
                    <a:pt x="6611" y="160"/>
                    <a:pt x="6292" y="319"/>
                  </a:cubicBezTo>
                  <a:cubicBezTo>
                    <a:pt x="5747" y="682"/>
                    <a:pt x="2904" y="2194"/>
                    <a:pt x="1816" y="2859"/>
                  </a:cubicBezTo>
                  <a:cubicBezTo>
                    <a:pt x="1090" y="3222"/>
                    <a:pt x="969" y="3827"/>
                    <a:pt x="848" y="4856"/>
                  </a:cubicBezTo>
                  <a:cubicBezTo>
                    <a:pt x="848" y="4856"/>
                    <a:pt x="243" y="9634"/>
                    <a:pt x="122" y="11328"/>
                  </a:cubicBezTo>
                  <a:cubicBezTo>
                    <a:pt x="1" y="12417"/>
                    <a:pt x="606" y="12477"/>
                    <a:pt x="1090" y="12901"/>
                  </a:cubicBezTo>
                  <a:cubicBezTo>
                    <a:pt x="1574" y="13264"/>
                    <a:pt x="3630" y="14413"/>
                    <a:pt x="4659" y="15078"/>
                  </a:cubicBezTo>
                  <a:cubicBezTo>
                    <a:pt x="4981" y="15277"/>
                    <a:pt x="5284" y="15353"/>
                    <a:pt x="5566" y="15353"/>
                  </a:cubicBezTo>
                  <a:cubicBezTo>
                    <a:pt x="5971" y="15353"/>
                    <a:pt x="6334" y="15196"/>
                    <a:pt x="6655" y="15018"/>
                  </a:cubicBezTo>
                  <a:lnTo>
                    <a:pt x="10949" y="12780"/>
                  </a:lnTo>
                  <a:cubicBezTo>
                    <a:pt x="11796" y="12296"/>
                    <a:pt x="11736" y="12054"/>
                    <a:pt x="11796" y="11267"/>
                  </a:cubicBezTo>
                  <a:cubicBezTo>
                    <a:pt x="11796" y="10421"/>
                    <a:pt x="12643" y="4553"/>
                    <a:pt x="12643" y="3888"/>
                  </a:cubicBezTo>
                  <a:cubicBezTo>
                    <a:pt x="12643" y="3222"/>
                    <a:pt x="12704" y="3162"/>
                    <a:pt x="12341" y="2920"/>
                  </a:cubicBezTo>
                  <a:cubicBezTo>
                    <a:pt x="11978" y="2618"/>
                    <a:pt x="9195" y="1287"/>
                    <a:pt x="8227" y="500"/>
                  </a:cubicBezTo>
                  <a:cubicBezTo>
                    <a:pt x="7798" y="128"/>
                    <a:pt x="7477" y="0"/>
                    <a:pt x="7194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8"/>
            <p:cNvSpPr/>
            <p:nvPr/>
          </p:nvSpPr>
          <p:spPr>
            <a:xfrm>
              <a:off x="1623300" y="2658425"/>
              <a:ext cx="316100" cy="381700"/>
            </a:xfrm>
            <a:custGeom>
              <a:avLst/>
              <a:gdLst/>
              <a:ahLst/>
              <a:cxnLst/>
              <a:rect l="l" t="t" r="r" b="b"/>
              <a:pathLst>
                <a:path w="12644" h="15268" extrusionOk="0">
                  <a:moveTo>
                    <a:pt x="7169" y="1"/>
                  </a:moveTo>
                  <a:cubicBezTo>
                    <a:pt x="6865" y="1"/>
                    <a:pt x="6602" y="155"/>
                    <a:pt x="6292" y="341"/>
                  </a:cubicBezTo>
                  <a:cubicBezTo>
                    <a:pt x="5747" y="644"/>
                    <a:pt x="2904" y="2217"/>
                    <a:pt x="1816" y="2821"/>
                  </a:cubicBezTo>
                  <a:cubicBezTo>
                    <a:pt x="1090" y="3184"/>
                    <a:pt x="969" y="3789"/>
                    <a:pt x="908" y="4818"/>
                  </a:cubicBezTo>
                  <a:cubicBezTo>
                    <a:pt x="908" y="4818"/>
                    <a:pt x="303" y="9536"/>
                    <a:pt x="122" y="11229"/>
                  </a:cubicBezTo>
                  <a:cubicBezTo>
                    <a:pt x="1" y="12318"/>
                    <a:pt x="606" y="12439"/>
                    <a:pt x="1090" y="12802"/>
                  </a:cubicBezTo>
                  <a:cubicBezTo>
                    <a:pt x="1574" y="13226"/>
                    <a:pt x="3630" y="14375"/>
                    <a:pt x="4719" y="15040"/>
                  </a:cubicBezTo>
                  <a:cubicBezTo>
                    <a:pt x="4999" y="15204"/>
                    <a:pt x="5270" y="15268"/>
                    <a:pt x="5529" y="15268"/>
                  </a:cubicBezTo>
                  <a:cubicBezTo>
                    <a:pt x="5940" y="15268"/>
                    <a:pt x="6320" y="15105"/>
                    <a:pt x="6655" y="14919"/>
                  </a:cubicBezTo>
                  <a:lnTo>
                    <a:pt x="10949" y="12681"/>
                  </a:lnTo>
                  <a:cubicBezTo>
                    <a:pt x="11796" y="12258"/>
                    <a:pt x="11736" y="11955"/>
                    <a:pt x="11736" y="11169"/>
                  </a:cubicBezTo>
                  <a:cubicBezTo>
                    <a:pt x="11736" y="10383"/>
                    <a:pt x="12643" y="4515"/>
                    <a:pt x="12643" y="3850"/>
                  </a:cubicBezTo>
                  <a:cubicBezTo>
                    <a:pt x="12643" y="3184"/>
                    <a:pt x="12643" y="3124"/>
                    <a:pt x="12341" y="2882"/>
                  </a:cubicBezTo>
                  <a:cubicBezTo>
                    <a:pt x="11978" y="2640"/>
                    <a:pt x="9195" y="1309"/>
                    <a:pt x="8227" y="523"/>
                  </a:cubicBezTo>
                  <a:cubicBezTo>
                    <a:pt x="7786" y="140"/>
                    <a:pt x="7458" y="1"/>
                    <a:pt x="7169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8"/>
            <p:cNvSpPr/>
            <p:nvPr/>
          </p:nvSpPr>
          <p:spPr>
            <a:xfrm>
              <a:off x="1624825" y="2658975"/>
              <a:ext cx="314575" cy="380825"/>
            </a:xfrm>
            <a:custGeom>
              <a:avLst/>
              <a:gdLst/>
              <a:ahLst/>
              <a:cxnLst/>
              <a:rect l="l" t="t" r="r" b="b"/>
              <a:pathLst>
                <a:path w="12583" h="15233" extrusionOk="0">
                  <a:moveTo>
                    <a:pt x="7133" y="1"/>
                  </a:moveTo>
                  <a:cubicBezTo>
                    <a:pt x="6818" y="1"/>
                    <a:pt x="6550" y="160"/>
                    <a:pt x="6231" y="319"/>
                  </a:cubicBezTo>
                  <a:cubicBezTo>
                    <a:pt x="5686" y="682"/>
                    <a:pt x="2843" y="2195"/>
                    <a:pt x="1755" y="2799"/>
                  </a:cubicBezTo>
                  <a:cubicBezTo>
                    <a:pt x="1089" y="3223"/>
                    <a:pt x="968" y="3767"/>
                    <a:pt x="847" y="4796"/>
                  </a:cubicBezTo>
                  <a:cubicBezTo>
                    <a:pt x="847" y="4796"/>
                    <a:pt x="242" y="9514"/>
                    <a:pt x="61" y="11207"/>
                  </a:cubicBezTo>
                  <a:cubicBezTo>
                    <a:pt x="0" y="12296"/>
                    <a:pt x="545" y="12357"/>
                    <a:pt x="1089" y="12780"/>
                  </a:cubicBezTo>
                  <a:cubicBezTo>
                    <a:pt x="1573" y="13143"/>
                    <a:pt x="3569" y="14292"/>
                    <a:pt x="4658" y="14958"/>
                  </a:cubicBezTo>
                  <a:cubicBezTo>
                    <a:pt x="4956" y="15156"/>
                    <a:pt x="5244" y="15233"/>
                    <a:pt x="5517" y="15233"/>
                  </a:cubicBezTo>
                  <a:cubicBezTo>
                    <a:pt x="5910" y="15233"/>
                    <a:pt x="6273" y="15075"/>
                    <a:pt x="6594" y="14897"/>
                  </a:cubicBezTo>
                  <a:lnTo>
                    <a:pt x="10828" y="12659"/>
                  </a:lnTo>
                  <a:cubicBezTo>
                    <a:pt x="11735" y="12175"/>
                    <a:pt x="11675" y="11933"/>
                    <a:pt x="11675" y="11147"/>
                  </a:cubicBezTo>
                  <a:cubicBezTo>
                    <a:pt x="11675" y="10361"/>
                    <a:pt x="12522" y="4554"/>
                    <a:pt x="12522" y="3888"/>
                  </a:cubicBezTo>
                  <a:cubicBezTo>
                    <a:pt x="12522" y="3223"/>
                    <a:pt x="12582" y="3102"/>
                    <a:pt x="12219" y="2860"/>
                  </a:cubicBezTo>
                  <a:cubicBezTo>
                    <a:pt x="11856" y="2618"/>
                    <a:pt x="9134" y="1287"/>
                    <a:pt x="8166" y="501"/>
                  </a:cubicBezTo>
                  <a:cubicBezTo>
                    <a:pt x="7737" y="129"/>
                    <a:pt x="7416" y="1"/>
                    <a:pt x="7133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8"/>
            <p:cNvSpPr/>
            <p:nvPr/>
          </p:nvSpPr>
          <p:spPr>
            <a:xfrm>
              <a:off x="1624825" y="2659950"/>
              <a:ext cx="314575" cy="378675"/>
            </a:xfrm>
            <a:custGeom>
              <a:avLst/>
              <a:gdLst/>
              <a:ahLst/>
              <a:cxnLst/>
              <a:rect l="l" t="t" r="r" b="b"/>
              <a:pathLst>
                <a:path w="12583" h="15147" extrusionOk="0">
                  <a:moveTo>
                    <a:pt x="7108" y="0"/>
                  </a:moveTo>
                  <a:cubicBezTo>
                    <a:pt x="6804" y="0"/>
                    <a:pt x="6541" y="155"/>
                    <a:pt x="6231" y="341"/>
                  </a:cubicBezTo>
                  <a:cubicBezTo>
                    <a:pt x="5686" y="643"/>
                    <a:pt x="2904" y="2156"/>
                    <a:pt x="1815" y="2821"/>
                  </a:cubicBezTo>
                  <a:cubicBezTo>
                    <a:pt x="1089" y="3184"/>
                    <a:pt x="968" y="3789"/>
                    <a:pt x="908" y="4817"/>
                  </a:cubicBezTo>
                  <a:cubicBezTo>
                    <a:pt x="908" y="4817"/>
                    <a:pt x="242" y="9475"/>
                    <a:pt x="121" y="11168"/>
                  </a:cubicBezTo>
                  <a:cubicBezTo>
                    <a:pt x="0" y="12257"/>
                    <a:pt x="605" y="12318"/>
                    <a:pt x="1089" y="12681"/>
                  </a:cubicBezTo>
                  <a:cubicBezTo>
                    <a:pt x="1573" y="13104"/>
                    <a:pt x="3569" y="14253"/>
                    <a:pt x="4658" y="14919"/>
                  </a:cubicBezTo>
                  <a:cubicBezTo>
                    <a:pt x="4938" y="15082"/>
                    <a:pt x="5209" y="15146"/>
                    <a:pt x="5468" y="15146"/>
                  </a:cubicBezTo>
                  <a:cubicBezTo>
                    <a:pt x="5879" y="15146"/>
                    <a:pt x="6259" y="14983"/>
                    <a:pt x="6594" y="14798"/>
                  </a:cubicBezTo>
                  <a:lnTo>
                    <a:pt x="10828" y="12560"/>
                  </a:lnTo>
                  <a:cubicBezTo>
                    <a:pt x="11675" y="12136"/>
                    <a:pt x="11614" y="11894"/>
                    <a:pt x="11675" y="11108"/>
                  </a:cubicBezTo>
                  <a:cubicBezTo>
                    <a:pt x="11675" y="10322"/>
                    <a:pt x="12522" y="4515"/>
                    <a:pt x="12522" y="3849"/>
                  </a:cubicBezTo>
                  <a:cubicBezTo>
                    <a:pt x="12522" y="3184"/>
                    <a:pt x="12582" y="3123"/>
                    <a:pt x="12219" y="2881"/>
                  </a:cubicBezTo>
                  <a:cubicBezTo>
                    <a:pt x="11856" y="2639"/>
                    <a:pt x="9134" y="1309"/>
                    <a:pt x="8166" y="522"/>
                  </a:cubicBezTo>
                  <a:cubicBezTo>
                    <a:pt x="7725" y="139"/>
                    <a:pt x="7397" y="0"/>
                    <a:pt x="7108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8"/>
            <p:cNvSpPr/>
            <p:nvPr/>
          </p:nvSpPr>
          <p:spPr>
            <a:xfrm>
              <a:off x="1624825" y="2661075"/>
              <a:ext cx="313050" cy="377225"/>
            </a:xfrm>
            <a:custGeom>
              <a:avLst/>
              <a:gdLst/>
              <a:ahLst/>
              <a:cxnLst/>
              <a:rect l="l" t="t" r="r" b="b"/>
              <a:pathLst>
                <a:path w="12522" h="15089" extrusionOk="0">
                  <a:moveTo>
                    <a:pt x="7111" y="1"/>
                  </a:moveTo>
                  <a:cubicBezTo>
                    <a:pt x="6805" y="1"/>
                    <a:pt x="6542" y="140"/>
                    <a:pt x="6231" y="296"/>
                  </a:cubicBezTo>
                  <a:cubicBezTo>
                    <a:pt x="5686" y="659"/>
                    <a:pt x="2904" y="2171"/>
                    <a:pt x="1815" y="2776"/>
                  </a:cubicBezTo>
                  <a:cubicBezTo>
                    <a:pt x="1089" y="3139"/>
                    <a:pt x="968" y="3744"/>
                    <a:pt x="908" y="4772"/>
                  </a:cubicBezTo>
                  <a:cubicBezTo>
                    <a:pt x="908" y="4772"/>
                    <a:pt x="303" y="9430"/>
                    <a:pt x="121" y="11063"/>
                  </a:cubicBezTo>
                  <a:cubicBezTo>
                    <a:pt x="0" y="12152"/>
                    <a:pt x="605" y="12273"/>
                    <a:pt x="1089" y="12636"/>
                  </a:cubicBezTo>
                  <a:cubicBezTo>
                    <a:pt x="1573" y="13059"/>
                    <a:pt x="3569" y="14148"/>
                    <a:pt x="4658" y="14813"/>
                  </a:cubicBezTo>
                  <a:cubicBezTo>
                    <a:pt x="4956" y="15012"/>
                    <a:pt x="5244" y="15088"/>
                    <a:pt x="5517" y="15088"/>
                  </a:cubicBezTo>
                  <a:cubicBezTo>
                    <a:pt x="5910" y="15088"/>
                    <a:pt x="6273" y="14931"/>
                    <a:pt x="6594" y="14753"/>
                  </a:cubicBezTo>
                  <a:lnTo>
                    <a:pt x="10828" y="12515"/>
                  </a:lnTo>
                  <a:cubicBezTo>
                    <a:pt x="11675" y="12091"/>
                    <a:pt x="11614" y="11789"/>
                    <a:pt x="11614" y="11002"/>
                  </a:cubicBezTo>
                  <a:cubicBezTo>
                    <a:pt x="11614" y="10277"/>
                    <a:pt x="12522" y="4470"/>
                    <a:pt x="12522" y="3804"/>
                  </a:cubicBezTo>
                  <a:cubicBezTo>
                    <a:pt x="12461" y="3139"/>
                    <a:pt x="12522" y="3078"/>
                    <a:pt x="12159" y="2836"/>
                  </a:cubicBezTo>
                  <a:cubicBezTo>
                    <a:pt x="11796" y="2594"/>
                    <a:pt x="9074" y="1264"/>
                    <a:pt x="8166" y="477"/>
                  </a:cubicBezTo>
                  <a:cubicBezTo>
                    <a:pt x="7726" y="125"/>
                    <a:pt x="7399" y="1"/>
                    <a:pt x="7111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8"/>
            <p:cNvSpPr/>
            <p:nvPr/>
          </p:nvSpPr>
          <p:spPr>
            <a:xfrm>
              <a:off x="1626325" y="2661450"/>
              <a:ext cx="311550" cy="375650"/>
            </a:xfrm>
            <a:custGeom>
              <a:avLst/>
              <a:gdLst/>
              <a:ahLst/>
              <a:cxnLst/>
              <a:rect l="l" t="t" r="r" b="b"/>
              <a:pathLst>
                <a:path w="12462" h="15026" extrusionOk="0">
                  <a:moveTo>
                    <a:pt x="7048" y="1"/>
                  </a:moveTo>
                  <a:cubicBezTo>
                    <a:pt x="6744" y="1"/>
                    <a:pt x="6481" y="155"/>
                    <a:pt x="6171" y="341"/>
                  </a:cubicBezTo>
                  <a:cubicBezTo>
                    <a:pt x="5626" y="644"/>
                    <a:pt x="2844" y="2156"/>
                    <a:pt x="1755" y="2761"/>
                  </a:cubicBezTo>
                  <a:cubicBezTo>
                    <a:pt x="1090" y="3184"/>
                    <a:pt x="969" y="3729"/>
                    <a:pt x="848" y="4757"/>
                  </a:cubicBezTo>
                  <a:cubicBezTo>
                    <a:pt x="848" y="4757"/>
                    <a:pt x="243" y="9415"/>
                    <a:pt x="122" y="11048"/>
                  </a:cubicBezTo>
                  <a:cubicBezTo>
                    <a:pt x="1" y="12137"/>
                    <a:pt x="545" y="12197"/>
                    <a:pt x="1029" y="12621"/>
                  </a:cubicBezTo>
                  <a:cubicBezTo>
                    <a:pt x="1574" y="12984"/>
                    <a:pt x="3570" y="14133"/>
                    <a:pt x="4598" y="14798"/>
                  </a:cubicBezTo>
                  <a:cubicBezTo>
                    <a:pt x="4878" y="14962"/>
                    <a:pt x="5149" y="15026"/>
                    <a:pt x="5408" y="15026"/>
                  </a:cubicBezTo>
                  <a:cubicBezTo>
                    <a:pt x="5819" y="15026"/>
                    <a:pt x="6199" y="14863"/>
                    <a:pt x="6534" y="14677"/>
                  </a:cubicBezTo>
                  <a:lnTo>
                    <a:pt x="10707" y="12500"/>
                  </a:lnTo>
                  <a:cubicBezTo>
                    <a:pt x="11554" y="12016"/>
                    <a:pt x="11554" y="11774"/>
                    <a:pt x="11554" y="10987"/>
                  </a:cubicBezTo>
                  <a:cubicBezTo>
                    <a:pt x="11554" y="10201"/>
                    <a:pt x="12401" y="4455"/>
                    <a:pt x="12401" y="3850"/>
                  </a:cubicBezTo>
                  <a:cubicBezTo>
                    <a:pt x="12401" y="3184"/>
                    <a:pt x="12462" y="3124"/>
                    <a:pt x="12099" y="2821"/>
                  </a:cubicBezTo>
                  <a:cubicBezTo>
                    <a:pt x="11736" y="2579"/>
                    <a:pt x="9014" y="1309"/>
                    <a:pt x="8106" y="523"/>
                  </a:cubicBezTo>
                  <a:cubicBezTo>
                    <a:pt x="7665" y="140"/>
                    <a:pt x="7337" y="1"/>
                    <a:pt x="7048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8"/>
            <p:cNvSpPr/>
            <p:nvPr/>
          </p:nvSpPr>
          <p:spPr>
            <a:xfrm>
              <a:off x="1626325" y="2662600"/>
              <a:ext cx="310050" cy="374075"/>
            </a:xfrm>
            <a:custGeom>
              <a:avLst/>
              <a:gdLst/>
              <a:ahLst/>
              <a:cxnLst/>
              <a:rect l="l" t="t" r="r" b="b"/>
              <a:pathLst>
                <a:path w="12402" h="14963" extrusionOk="0">
                  <a:moveTo>
                    <a:pt x="7051" y="0"/>
                  </a:moveTo>
                  <a:cubicBezTo>
                    <a:pt x="6745" y="0"/>
                    <a:pt x="6482" y="140"/>
                    <a:pt x="6171" y="295"/>
                  </a:cubicBezTo>
                  <a:cubicBezTo>
                    <a:pt x="5626" y="658"/>
                    <a:pt x="2844" y="2171"/>
                    <a:pt x="1755" y="2775"/>
                  </a:cubicBezTo>
                  <a:cubicBezTo>
                    <a:pt x="1090" y="3138"/>
                    <a:pt x="969" y="3743"/>
                    <a:pt x="908" y="4711"/>
                  </a:cubicBezTo>
                  <a:cubicBezTo>
                    <a:pt x="908" y="4711"/>
                    <a:pt x="243" y="9308"/>
                    <a:pt x="122" y="11002"/>
                  </a:cubicBezTo>
                  <a:cubicBezTo>
                    <a:pt x="1" y="12091"/>
                    <a:pt x="606" y="12151"/>
                    <a:pt x="1090" y="12514"/>
                  </a:cubicBezTo>
                  <a:cubicBezTo>
                    <a:pt x="1574" y="12938"/>
                    <a:pt x="3570" y="14026"/>
                    <a:pt x="4598" y="14692"/>
                  </a:cubicBezTo>
                  <a:cubicBezTo>
                    <a:pt x="4888" y="14885"/>
                    <a:pt x="5169" y="14963"/>
                    <a:pt x="5436" y="14963"/>
                  </a:cubicBezTo>
                  <a:cubicBezTo>
                    <a:pt x="5837" y="14963"/>
                    <a:pt x="6207" y="14789"/>
                    <a:pt x="6534" y="14571"/>
                  </a:cubicBezTo>
                  <a:lnTo>
                    <a:pt x="10707" y="12393"/>
                  </a:lnTo>
                  <a:cubicBezTo>
                    <a:pt x="11554" y="11970"/>
                    <a:pt x="11494" y="11728"/>
                    <a:pt x="11554" y="10941"/>
                  </a:cubicBezTo>
                  <a:cubicBezTo>
                    <a:pt x="11554" y="10155"/>
                    <a:pt x="12401" y="4469"/>
                    <a:pt x="12401" y="3804"/>
                  </a:cubicBezTo>
                  <a:cubicBezTo>
                    <a:pt x="12401" y="3138"/>
                    <a:pt x="12401" y="3078"/>
                    <a:pt x="12099" y="2836"/>
                  </a:cubicBezTo>
                  <a:cubicBezTo>
                    <a:pt x="11736" y="2594"/>
                    <a:pt x="9014" y="1263"/>
                    <a:pt x="8106" y="477"/>
                  </a:cubicBezTo>
                  <a:cubicBezTo>
                    <a:pt x="7666" y="124"/>
                    <a:pt x="7339" y="0"/>
                    <a:pt x="7051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8"/>
            <p:cNvSpPr/>
            <p:nvPr/>
          </p:nvSpPr>
          <p:spPr>
            <a:xfrm>
              <a:off x="1627850" y="2663525"/>
              <a:ext cx="308525" cy="372075"/>
            </a:xfrm>
            <a:custGeom>
              <a:avLst/>
              <a:gdLst/>
              <a:ahLst/>
              <a:cxnLst/>
              <a:rect l="l" t="t" r="r" b="b"/>
              <a:pathLst>
                <a:path w="12341" h="14883" extrusionOk="0">
                  <a:moveTo>
                    <a:pt x="6989" y="0"/>
                  </a:moveTo>
                  <a:cubicBezTo>
                    <a:pt x="6680" y="0"/>
                    <a:pt x="6429" y="159"/>
                    <a:pt x="6110" y="319"/>
                  </a:cubicBezTo>
                  <a:cubicBezTo>
                    <a:pt x="5565" y="621"/>
                    <a:pt x="2783" y="2134"/>
                    <a:pt x="1755" y="2738"/>
                  </a:cubicBezTo>
                  <a:cubicBezTo>
                    <a:pt x="1029" y="3101"/>
                    <a:pt x="908" y="3706"/>
                    <a:pt x="847" y="4735"/>
                  </a:cubicBezTo>
                  <a:cubicBezTo>
                    <a:pt x="847" y="4735"/>
                    <a:pt x="242" y="9271"/>
                    <a:pt x="61" y="10965"/>
                  </a:cubicBezTo>
                  <a:cubicBezTo>
                    <a:pt x="0" y="11993"/>
                    <a:pt x="545" y="12054"/>
                    <a:pt x="1029" y="12477"/>
                  </a:cubicBezTo>
                  <a:cubicBezTo>
                    <a:pt x="1513" y="12840"/>
                    <a:pt x="3509" y="13989"/>
                    <a:pt x="4537" y="14655"/>
                  </a:cubicBezTo>
                  <a:cubicBezTo>
                    <a:pt x="4817" y="14818"/>
                    <a:pt x="5088" y="14882"/>
                    <a:pt x="5347" y="14882"/>
                  </a:cubicBezTo>
                  <a:cubicBezTo>
                    <a:pt x="5758" y="14882"/>
                    <a:pt x="6138" y="14719"/>
                    <a:pt x="6473" y="14534"/>
                  </a:cubicBezTo>
                  <a:lnTo>
                    <a:pt x="10646" y="12356"/>
                  </a:lnTo>
                  <a:cubicBezTo>
                    <a:pt x="11493" y="11933"/>
                    <a:pt x="11433" y="11630"/>
                    <a:pt x="11433" y="10904"/>
                  </a:cubicBezTo>
                  <a:cubicBezTo>
                    <a:pt x="11433" y="10118"/>
                    <a:pt x="12280" y="4432"/>
                    <a:pt x="12280" y="3767"/>
                  </a:cubicBezTo>
                  <a:cubicBezTo>
                    <a:pt x="12280" y="3101"/>
                    <a:pt x="12340" y="3041"/>
                    <a:pt x="11977" y="2799"/>
                  </a:cubicBezTo>
                  <a:cubicBezTo>
                    <a:pt x="11614" y="2557"/>
                    <a:pt x="8953" y="1287"/>
                    <a:pt x="8045" y="500"/>
                  </a:cubicBezTo>
                  <a:cubicBezTo>
                    <a:pt x="7588" y="128"/>
                    <a:pt x="7265" y="0"/>
                    <a:pt x="6989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8"/>
            <p:cNvSpPr/>
            <p:nvPr/>
          </p:nvSpPr>
          <p:spPr>
            <a:xfrm>
              <a:off x="1627850" y="2664100"/>
              <a:ext cx="308525" cy="370425"/>
            </a:xfrm>
            <a:custGeom>
              <a:avLst/>
              <a:gdLst/>
              <a:ahLst/>
              <a:cxnLst/>
              <a:rect l="l" t="t" r="r" b="b"/>
              <a:pathLst>
                <a:path w="12341" h="14817" extrusionOk="0">
                  <a:moveTo>
                    <a:pt x="6967" y="1"/>
                  </a:moveTo>
                  <a:cubicBezTo>
                    <a:pt x="6668" y="1"/>
                    <a:pt x="6421" y="140"/>
                    <a:pt x="6110" y="296"/>
                  </a:cubicBezTo>
                  <a:cubicBezTo>
                    <a:pt x="5565" y="659"/>
                    <a:pt x="2843" y="2171"/>
                    <a:pt x="1755" y="2715"/>
                  </a:cubicBezTo>
                  <a:cubicBezTo>
                    <a:pt x="1089" y="3139"/>
                    <a:pt x="968" y="3683"/>
                    <a:pt x="847" y="4712"/>
                  </a:cubicBezTo>
                  <a:cubicBezTo>
                    <a:pt x="847" y="4712"/>
                    <a:pt x="242" y="9248"/>
                    <a:pt x="121" y="10881"/>
                  </a:cubicBezTo>
                  <a:cubicBezTo>
                    <a:pt x="0" y="11970"/>
                    <a:pt x="605" y="12031"/>
                    <a:pt x="1029" y="12394"/>
                  </a:cubicBezTo>
                  <a:cubicBezTo>
                    <a:pt x="1513" y="12817"/>
                    <a:pt x="3509" y="13906"/>
                    <a:pt x="4537" y="14571"/>
                  </a:cubicBezTo>
                  <a:cubicBezTo>
                    <a:pt x="4833" y="14744"/>
                    <a:pt x="5120" y="14816"/>
                    <a:pt x="5392" y="14816"/>
                  </a:cubicBezTo>
                  <a:cubicBezTo>
                    <a:pt x="5786" y="14816"/>
                    <a:pt x="6151" y="14665"/>
                    <a:pt x="6473" y="14450"/>
                  </a:cubicBezTo>
                  <a:lnTo>
                    <a:pt x="10646" y="12333"/>
                  </a:lnTo>
                  <a:cubicBezTo>
                    <a:pt x="11433" y="11849"/>
                    <a:pt x="11433" y="11607"/>
                    <a:pt x="11433" y="10821"/>
                  </a:cubicBezTo>
                  <a:cubicBezTo>
                    <a:pt x="11433" y="10095"/>
                    <a:pt x="12280" y="4409"/>
                    <a:pt x="12280" y="3744"/>
                  </a:cubicBezTo>
                  <a:cubicBezTo>
                    <a:pt x="12280" y="3139"/>
                    <a:pt x="12340" y="3078"/>
                    <a:pt x="11977" y="2836"/>
                  </a:cubicBezTo>
                  <a:cubicBezTo>
                    <a:pt x="11614" y="2534"/>
                    <a:pt x="8953" y="1264"/>
                    <a:pt x="8045" y="477"/>
                  </a:cubicBezTo>
                  <a:cubicBezTo>
                    <a:pt x="7576" y="125"/>
                    <a:pt x="7248" y="1"/>
                    <a:pt x="6967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8"/>
            <p:cNvSpPr/>
            <p:nvPr/>
          </p:nvSpPr>
          <p:spPr>
            <a:xfrm>
              <a:off x="1627850" y="2665025"/>
              <a:ext cx="307000" cy="368725"/>
            </a:xfrm>
            <a:custGeom>
              <a:avLst/>
              <a:gdLst/>
              <a:ahLst/>
              <a:cxnLst/>
              <a:rect l="l" t="t" r="r" b="b"/>
              <a:pathLst>
                <a:path w="12280" h="14749" extrusionOk="0">
                  <a:moveTo>
                    <a:pt x="6980" y="1"/>
                  </a:moveTo>
                  <a:cubicBezTo>
                    <a:pt x="6680" y="1"/>
                    <a:pt x="6429" y="160"/>
                    <a:pt x="6110" y="319"/>
                  </a:cubicBezTo>
                  <a:cubicBezTo>
                    <a:pt x="5565" y="622"/>
                    <a:pt x="2843" y="2134"/>
                    <a:pt x="1755" y="2739"/>
                  </a:cubicBezTo>
                  <a:cubicBezTo>
                    <a:pt x="1089" y="3102"/>
                    <a:pt x="968" y="3646"/>
                    <a:pt x="908" y="4675"/>
                  </a:cubicBezTo>
                  <a:cubicBezTo>
                    <a:pt x="908" y="4675"/>
                    <a:pt x="303" y="9211"/>
                    <a:pt x="121" y="10844"/>
                  </a:cubicBezTo>
                  <a:cubicBezTo>
                    <a:pt x="0" y="11933"/>
                    <a:pt x="605" y="11994"/>
                    <a:pt x="1089" y="12357"/>
                  </a:cubicBezTo>
                  <a:cubicBezTo>
                    <a:pt x="1573" y="12720"/>
                    <a:pt x="3509" y="13869"/>
                    <a:pt x="4537" y="14474"/>
                  </a:cubicBezTo>
                  <a:cubicBezTo>
                    <a:pt x="4835" y="14672"/>
                    <a:pt x="5123" y="14749"/>
                    <a:pt x="5396" y="14749"/>
                  </a:cubicBezTo>
                  <a:cubicBezTo>
                    <a:pt x="5789" y="14749"/>
                    <a:pt x="6152" y="14592"/>
                    <a:pt x="6473" y="14413"/>
                  </a:cubicBezTo>
                  <a:lnTo>
                    <a:pt x="10586" y="12236"/>
                  </a:lnTo>
                  <a:cubicBezTo>
                    <a:pt x="11433" y="11812"/>
                    <a:pt x="11372" y="11570"/>
                    <a:pt x="11433" y="10784"/>
                  </a:cubicBezTo>
                  <a:cubicBezTo>
                    <a:pt x="11433" y="9998"/>
                    <a:pt x="12280" y="4372"/>
                    <a:pt x="12280" y="3767"/>
                  </a:cubicBezTo>
                  <a:cubicBezTo>
                    <a:pt x="12219" y="3102"/>
                    <a:pt x="12280" y="3041"/>
                    <a:pt x="11917" y="2799"/>
                  </a:cubicBezTo>
                  <a:cubicBezTo>
                    <a:pt x="11614" y="2557"/>
                    <a:pt x="8953" y="1287"/>
                    <a:pt x="7985" y="501"/>
                  </a:cubicBezTo>
                  <a:cubicBezTo>
                    <a:pt x="7556" y="129"/>
                    <a:pt x="7248" y="1"/>
                    <a:pt x="6980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8"/>
            <p:cNvSpPr/>
            <p:nvPr/>
          </p:nvSpPr>
          <p:spPr>
            <a:xfrm>
              <a:off x="1629350" y="2665825"/>
              <a:ext cx="305500" cy="366750"/>
            </a:xfrm>
            <a:custGeom>
              <a:avLst/>
              <a:gdLst/>
              <a:ahLst/>
              <a:cxnLst/>
              <a:rect l="l" t="t" r="r" b="b"/>
              <a:pathLst>
                <a:path w="12220" h="14670" extrusionOk="0">
                  <a:moveTo>
                    <a:pt x="6851" y="0"/>
                  </a:moveTo>
                  <a:cubicBezTo>
                    <a:pt x="6564" y="0"/>
                    <a:pt x="6322" y="136"/>
                    <a:pt x="6050" y="287"/>
                  </a:cubicBezTo>
                  <a:cubicBezTo>
                    <a:pt x="5505" y="650"/>
                    <a:pt x="2783" y="2102"/>
                    <a:pt x="1755" y="2707"/>
                  </a:cubicBezTo>
                  <a:cubicBezTo>
                    <a:pt x="1029" y="3070"/>
                    <a:pt x="908" y="3675"/>
                    <a:pt x="848" y="4643"/>
                  </a:cubicBezTo>
                  <a:cubicBezTo>
                    <a:pt x="848" y="4643"/>
                    <a:pt x="243" y="9179"/>
                    <a:pt x="61" y="10812"/>
                  </a:cubicBezTo>
                  <a:cubicBezTo>
                    <a:pt x="1" y="11841"/>
                    <a:pt x="545" y="11901"/>
                    <a:pt x="1029" y="12325"/>
                  </a:cubicBezTo>
                  <a:cubicBezTo>
                    <a:pt x="1513" y="12688"/>
                    <a:pt x="3449" y="13776"/>
                    <a:pt x="4538" y="14442"/>
                  </a:cubicBezTo>
                  <a:cubicBezTo>
                    <a:pt x="4794" y="14605"/>
                    <a:pt x="5051" y="14669"/>
                    <a:pt x="5301" y="14669"/>
                  </a:cubicBezTo>
                  <a:cubicBezTo>
                    <a:pt x="5698" y="14669"/>
                    <a:pt x="6078" y="14507"/>
                    <a:pt x="6413" y="14321"/>
                  </a:cubicBezTo>
                  <a:lnTo>
                    <a:pt x="10526" y="12204"/>
                  </a:lnTo>
                  <a:cubicBezTo>
                    <a:pt x="11373" y="11780"/>
                    <a:pt x="11312" y="11478"/>
                    <a:pt x="11312" y="10752"/>
                  </a:cubicBezTo>
                  <a:cubicBezTo>
                    <a:pt x="11312" y="9966"/>
                    <a:pt x="12159" y="4401"/>
                    <a:pt x="12159" y="3735"/>
                  </a:cubicBezTo>
                  <a:cubicBezTo>
                    <a:pt x="12159" y="3130"/>
                    <a:pt x="12220" y="3009"/>
                    <a:pt x="11857" y="2767"/>
                  </a:cubicBezTo>
                  <a:cubicBezTo>
                    <a:pt x="11494" y="2525"/>
                    <a:pt x="8832" y="1255"/>
                    <a:pt x="7925" y="529"/>
                  </a:cubicBezTo>
                  <a:cubicBezTo>
                    <a:pt x="7471" y="136"/>
                    <a:pt x="7139" y="0"/>
                    <a:pt x="6851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8"/>
            <p:cNvSpPr/>
            <p:nvPr/>
          </p:nvSpPr>
          <p:spPr>
            <a:xfrm>
              <a:off x="1629350" y="2667125"/>
              <a:ext cx="304000" cy="365125"/>
            </a:xfrm>
            <a:custGeom>
              <a:avLst/>
              <a:gdLst/>
              <a:ahLst/>
              <a:cxnLst/>
              <a:rect l="l" t="t" r="r" b="b"/>
              <a:pathLst>
                <a:path w="12160" h="14605" extrusionOk="0">
                  <a:moveTo>
                    <a:pt x="6876" y="1"/>
                  </a:moveTo>
                  <a:cubicBezTo>
                    <a:pt x="6578" y="1"/>
                    <a:pt x="6330" y="140"/>
                    <a:pt x="6050" y="296"/>
                  </a:cubicBezTo>
                  <a:cubicBezTo>
                    <a:pt x="5505" y="598"/>
                    <a:pt x="2783" y="2111"/>
                    <a:pt x="1755" y="2715"/>
                  </a:cubicBezTo>
                  <a:cubicBezTo>
                    <a:pt x="1090" y="3078"/>
                    <a:pt x="969" y="3623"/>
                    <a:pt x="848" y="4651"/>
                  </a:cubicBezTo>
                  <a:cubicBezTo>
                    <a:pt x="848" y="4651"/>
                    <a:pt x="243" y="9127"/>
                    <a:pt x="122" y="10700"/>
                  </a:cubicBezTo>
                  <a:cubicBezTo>
                    <a:pt x="1" y="11789"/>
                    <a:pt x="606" y="11849"/>
                    <a:pt x="1029" y="12212"/>
                  </a:cubicBezTo>
                  <a:cubicBezTo>
                    <a:pt x="1513" y="12636"/>
                    <a:pt x="3509" y="13724"/>
                    <a:pt x="4538" y="14329"/>
                  </a:cubicBezTo>
                  <a:cubicBezTo>
                    <a:pt x="4811" y="14528"/>
                    <a:pt x="5084" y="14604"/>
                    <a:pt x="5349" y="14604"/>
                  </a:cubicBezTo>
                  <a:cubicBezTo>
                    <a:pt x="5729" y="14604"/>
                    <a:pt x="6092" y="14447"/>
                    <a:pt x="6413" y="14269"/>
                  </a:cubicBezTo>
                  <a:lnTo>
                    <a:pt x="10526" y="12091"/>
                  </a:lnTo>
                  <a:cubicBezTo>
                    <a:pt x="11312" y="11668"/>
                    <a:pt x="11312" y="11426"/>
                    <a:pt x="11312" y="10639"/>
                  </a:cubicBezTo>
                  <a:cubicBezTo>
                    <a:pt x="11312" y="9914"/>
                    <a:pt x="12159" y="4349"/>
                    <a:pt x="12159" y="3683"/>
                  </a:cubicBezTo>
                  <a:cubicBezTo>
                    <a:pt x="12159" y="3078"/>
                    <a:pt x="12159" y="3018"/>
                    <a:pt x="11857" y="2776"/>
                  </a:cubicBezTo>
                  <a:cubicBezTo>
                    <a:pt x="11494" y="2534"/>
                    <a:pt x="8832" y="1264"/>
                    <a:pt x="7925" y="477"/>
                  </a:cubicBezTo>
                  <a:cubicBezTo>
                    <a:pt x="7484" y="125"/>
                    <a:pt x="7158" y="1"/>
                    <a:pt x="6876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8"/>
            <p:cNvSpPr/>
            <p:nvPr/>
          </p:nvSpPr>
          <p:spPr>
            <a:xfrm>
              <a:off x="1630875" y="2667500"/>
              <a:ext cx="302475" cy="363550"/>
            </a:xfrm>
            <a:custGeom>
              <a:avLst/>
              <a:gdLst/>
              <a:ahLst/>
              <a:cxnLst/>
              <a:rect l="l" t="t" r="r" b="b"/>
              <a:pathLst>
                <a:path w="12099" h="14542" extrusionOk="0">
                  <a:moveTo>
                    <a:pt x="6813" y="1"/>
                  </a:moveTo>
                  <a:cubicBezTo>
                    <a:pt x="6516" y="1"/>
                    <a:pt x="6268" y="155"/>
                    <a:pt x="5989" y="341"/>
                  </a:cubicBezTo>
                  <a:cubicBezTo>
                    <a:pt x="5444" y="644"/>
                    <a:pt x="2783" y="2096"/>
                    <a:pt x="1694" y="2700"/>
                  </a:cubicBezTo>
                  <a:cubicBezTo>
                    <a:pt x="1029" y="3063"/>
                    <a:pt x="908" y="3608"/>
                    <a:pt x="847" y="4636"/>
                  </a:cubicBezTo>
                  <a:cubicBezTo>
                    <a:pt x="847" y="4636"/>
                    <a:pt x="242" y="9052"/>
                    <a:pt x="61" y="10685"/>
                  </a:cubicBezTo>
                  <a:cubicBezTo>
                    <a:pt x="0" y="11774"/>
                    <a:pt x="545" y="11834"/>
                    <a:pt x="1029" y="12197"/>
                  </a:cubicBezTo>
                  <a:cubicBezTo>
                    <a:pt x="1513" y="12560"/>
                    <a:pt x="3448" y="13649"/>
                    <a:pt x="4477" y="14314"/>
                  </a:cubicBezTo>
                  <a:cubicBezTo>
                    <a:pt x="4733" y="14478"/>
                    <a:pt x="4990" y="14542"/>
                    <a:pt x="5240" y="14542"/>
                  </a:cubicBezTo>
                  <a:cubicBezTo>
                    <a:pt x="5637" y="14542"/>
                    <a:pt x="6017" y="14379"/>
                    <a:pt x="6352" y="14193"/>
                  </a:cubicBezTo>
                  <a:lnTo>
                    <a:pt x="10404" y="12076"/>
                  </a:lnTo>
                  <a:cubicBezTo>
                    <a:pt x="11251" y="11653"/>
                    <a:pt x="11191" y="11411"/>
                    <a:pt x="11191" y="10624"/>
                  </a:cubicBezTo>
                  <a:cubicBezTo>
                    <a:pt x="11251" y="9899"/>
                    <a:pt x="12038" y="4334"/>
                    <a:pt x="12038" y="3729"/>
                  </a:cubicBezTo>
                  <a:cubicBezTo>
                    <a:pt x="12038" y="3063"/>
                    <a:pt x="12098" y="3003"/>
                    <a:pt x="11735" y="2761"/>
                  </a:cubicBezTo>
                  <a:cubicBezTo>
                    <a:pt x="11433" y="2519"/>
                    <a:pt x="8771" y="1249"/>
                    <a:pt x="7864" y="523"/>
                  </a:cubicBezTo>
                  <a:cubicBezTo>
                    <a:pt x="7422" y="140"/>
                    <a:pt x="7095" y="1"/>
                    <a:pt x="6813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8"/>
            <p:cNvSpPr/>
            <p:nvPr/>
          </p:nvSpPr>
          <p:spPr>
            <a:xfrm>
              <a:off x="1630875" y="2668650"/>
              <a:ext cx="302475" cy="362075"/>
            </a:xfrm>
            <a:custGeom>
              <a:avLst/>
              <a:gdLst/>
              <a:ahLst/>
              <a:cxnLst/>
              <a:rect l="l" t="t" r="r" b="b"/>
              <a:pathLst>
                <a:path w="12099" h="14483" extrusionOk="0">
                  <a:moveTo>
                    <a:pt x="6815" y="0"/>
                  </a:moveTo>
                  <a:cubicBezTo>
                    <a:pt x="6517" y="0"/>
                    <a:pt x="6269" y="140"/>
                    <a:pt x="5989" y="295"/>
                  </a:cubicBezTo>
                  <a:cubicBezTo>
                    <a:pt x="5444" y="598"/>
                    <a:pt x="2783" y="2110"/>
                    <a:pt x="1694" y="2654"/>
                  </a:cubicBezTo>
                  <a:cubicBezTo>
                    <a:pt x="1029" y="3017"/>
                    <a:pt x="908" y="3622"/>
                    <a:pt x="847" y="4590"/>
                  </a:cubicBezTo>
                  <a:cubicBezTo>
                    <a:pt x="847" y="4590"/>
                    <a:pt x="242" y="9006"/>
                    <a:pt x="121" y="10639"/>
                  </a:cubicBezTo>
                  <a:cubicBezTo>
                    <a:pt x="0" y="11667"/>
                    <a:pt x="545" y="11728"/>
                    <a:pt x="1029" y="12151"/>
                  </a:cubicBezTo>
                  <a:cubicBezTo>
                    <a:pt x="1513" y="12514"/>
                    <a:pt x="3448" y="13603"/>
                    <a:pt x="4477" y="14208"/>
                  </a:cubicBezTo>
                  <a:cubicBezTo>
                    <a:pt x="4775" y="14406"/>
                    <a:pt x="5052" y="14483"/>
                    <a:pt x="5314" y="14483"/>
                  </a:cubicBezTo>
                  <a:cubicBezTo>
                    <a:pt x="5689" y="14483"/>
                    <a:pt x="6031" y="14326"/>
                    <a:pt x="6352" y="14147"/>
                  </a:cubicBezTo>
                  <a:lnTo>
                    <a:pt x="10404" y="12030"/>
                  </a:lnTo>
                  <a:cubicBezTo>
                    <a:pt x="11251" y="11546"/>
                    <a:pt x="11191" y="11304"/>
                    <a:pt x="11191" y="10578"/>
                  </a:cubicBezTo>
                  <a:cubicBezTo>
                    <a:pt x="11191" y="9792"/>
                    <a:pt x="12038" y="4288"/>
                    <a:pt x="12038" y="3683"/>
                  </a:cubicBezTo>
                  <a:cubicBezTo>
                    <a:pt x="12038" y="3078"/>
                    <a:pt x="12098" y="2957"/>
                    <a:pt x="11735" y="2715"/>
                  </a:cubicBezTo>
                  <a:cubicBezTo>
                    <a:pt x="11372" y="2473"/>
                    <a:pt x="8771" y="1203"/>
                    <a:pt x="7864" y="477"/>
                  </a:cubicBezTo>
                  <a:cubicBezTo>
                    <a:pt x="7423" y="124"/>
                    <a:pt x="7097" y="0"/>
                    <a:pt x="6815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8"/>
            <p:cNvSpPr/>
            <p:nvPr/>
          </p:nvSpPr>
          <p:spPr>
            <a:xfrm>
              <a:off x="1630875" y="2669025"/>
              <a:ext cx="300950" cy="360525"/>
            </a:xfrm>
            <a:custGeom>
              <a:avLst/>
              <a:gdLst/>
              <a:ahLst/>
              <a:cxnLst/>
              <a:rect l="l" t="t" r="r" b="b"/>
              <a:pathLst>
                <a:path w="12038" h="14421" extrusionOk="0">
                  <a:moveTo>
                    <a:pt x="6813" y="0"/>
                  </a:moveTo>
                  <a:cubicBezTo>
                    <a:pt x="6516" y="0"/>
                    <a:pt x="6268" y="155"/>
                    <a:pt x="5989" y="341"/>
                  </a:cubicBezTo>
                  <a:cubicBezTo>
                    <a:pt x="5444" y="643"/>
                    <a:pt x="2783" y="2095"/>
                    <a:pt x="1755" y="2700"/>
                  </a:cubicBezTo>
                  <a:cubicBezTo>
                    <a:pt x="1089" y="3063"/>
                    <a:pt x="968" y="3607"/>
                    <a:pt x="847" y="4575"/>
                  </a:cubicBezTo>
                  <a:cubicBezTo>
                    <a:pt x="847" y="4575"/>
                    <a:pt x="242" y="8991"/>
                    <a:pt x="121" y="10563"/>
                  </a:cubicBezTo>
                  <a:cubicBezTo>
                    <a:pt x="0" y="11652"/>
                    <a:pt x="605" y="11713"/>
                    <a:pt x="1029" y="12076"/>
                  </a:cubicBezTo>
                  <a:cubicBezTo>
                    <a:pt x="1513" y="12439"/>
                    <a:pt x="3448" y="13527"/>
                    <a:pt x="4477" y="14193"/>
                  </a:cubicBezTo>
                  <a:cubicBezTo>
                    <a:pt x="4757" y="14356"/>
                    <a:pt x="5019" y="14420"/>
                    <a:pt x="5266" y="14420"/>
                  </a:cubicBezTo>
                  <a:cubicBezTo>
                    <a:pt x="5660" y="14420"/>
                    <a:pt x="6017" y="14258"/>
                    <a:pt x="6352" y="14072"/>
                  </a:cubicBezTo>
                  <a:lnTo>
                    <a:pt x="10404" y="11955"/>
                  </a:lnTo>
                  <a:cubicBezTo>
                    <a:pt x="11191" y="11531"/>
                    <a:pt x="11191" y="11289"/>
                    <a:pt x="11191" y="10563"/>
                  </a:cubicBezTo>
                  <a:cubicBezTo>
                    <a:pt x="11191" y="9777"/>
                    <a:pt x="12038" y="4333"/>
                    <a:pt x="12038" y="3668"/>
                  </a:cubicBezTo>
                  <a:cubicBezTo>
                    <a:pt x="11977" y="3063"/>
                    <a:pt x="12038" y="3002"/>
                    <a:pt x="11735" y="2760"/>
                  </a:cubicBezTo>
                  <a:cubicBezTo>
                    <a:pt x="11372" y="2518"/>
                    <a:pt x="8771" y="1248"/>
                    <a:pt x="7864" y="522"/>
                  </a:cubicBezTo>
                  <a:cubicBezTo>
                    <a:pt x="7422" y="139"/>
                    <a:pt x="7095" y="0"/>
                    <a:pt x="6813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8"/>
            <p:cNvSpPr/>
            <p:nvPr/>
          </p:nvSpPr>
          <p:spPr>
            <a:xfrm>
              <a:off x="1632375" y="2670150"/>
              <a:ext cx="299450" cy="359075"/>
            </a:xfrm>
            <a:custGeom>
              <a:avLst/>
              <a:gdLst/>
              <a:ahLst/>
              <a:cxnLst/>
              <a:rect l="l" t="t" r="r" b="b"/>
              <a:pathLst>
                <a:path w="11978" h="14363" extrusionOk="0">
                  <a:moveTo>
                    <a:pt x="6755" y="1"/>
                  </a:moveTo>
                  <a:cubicBezTo>
                    <a:pt x="6457" y="1"/>
                    <a:pt x="6209" y="140"/>
                    <a:pt x="5929" y="296"/>
                  </a:cubicBezTo>
                  <a:cubicBezTo>
                    <a:pt x="5384" y="598"/>
                    <a:pt x="2723" y="2050"/>
                    <a:pt x="1695" y="2655"/>
                  </a:cubicBezTo>
                  <a:cubicBezTo>
                    <a:pt x="1029" y="3018"/>
                    <a:pt x="908" y="3562"/>
                    <a:pt x="848" y="4591"/>
                  </a:cubicBezTo>
                  <a:cubicBezTo>
                    <a:pt x="848" y="4591"/>
                    <a:pt x="243" y="8946"/>
                    <a:pt x="61" y="10518"/>
                  </a:cubicBezTo>
                  <a:cubicBezTo>
                    <a:pt x="1" y="11547"/>
                    <a:pt x="545" y="11668"/>
                    <a:pt x="1029" y="12031"/>
                  </a:cubicBezTo>
                  <a:cubicBezTo>
                    <a:pt x="1453" y="12394"/>
                    <a:pt x="3388" y="13482"/>
                    <a:pt x="4417" y="14087"/>
                  </a:cubicBezTo>
                  <a:cubicBezTo>
                    <a:pt x="4715" y="14286"/>
                    <a:pt x="4992" y="14362"/>
                    <a:pt x="5254" y="14362"/>
                  </a:cubicBezTo>
                  <a:cubicBezTo>
                    <a:pt x="5629" y="14362"/>
                    <a:pt x="5971" y="14205"/>
                    <a:pt x="6292" y="14027"/>
                  </a:cubicBezTo>
                  <a:lnTo>
                    <a:pt x="10344" y="11910"/>
                  </a:lnTo>
                  <a:cubicBezTo>
                    <a:pt x="11131" y="11486"/>
                    <a:pt x="11070" y="11244"/>
                    <a:pt x="11070" y="10458"/>
                  </a:cubicBezTo>
                  <a:cubicBezTo>
                    <a:pt x="11131" y="9732"/>
                    <a:pt x="11917" y="4288"/>
                    <a:pt x="11917" y="3683"/>
                  </a:cubicBezTo>
                  <a:cubicBezTo>
                    <a:pt x="11917" y="3018"/>
                    <a:pt x="11978" y="2957"/>
                    <a:pt x="11615" y="2715"/>
                  </a:cubicBezTo>
                  <a:cubicBezTo>
                    <a:pt x="11312" y="2473"/>
                    <a:pt x="8651" y="1203"/>
                    <a:pt x="7804" y="477"/>
                  </a:cubicBezTo>
                  <a:cubicBezTo>
                    <a:pt x="7363" y="125"/>
                    <a:pt x="7037" y="1"/>
                    <a:pt x="6755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8"/>
            <p:cNvSpPr/>
            <p:nvPr/>
          </p:nvSpPr>
          <p:spPr>
            <a:xfrm>
              <a:off x="1632375" y="2671075"/>
              <a:ext cx="297950" cy="356950"/>
            </a:xfrm>
            <a:custGeom>
              <a:avLst/>
              <a:gdLst/>
              <a:ahLst/>
              <a:cxnLst/>
              <a:rect l="l" t="t" r="r" b="b"/>
              <a:pathLst>
                <a:path w="11918" h="14278" extrusionOk="0">
                  <a:moveTo>
                    <a:pt x="6777" y="1"/>
                  </a:moveTo>
                  <a:cubicBezTo>
                    <a:pt x="6469" y="1"/>
                    <a:pt x="6216" y="160"/>
                    <a:pt x="5929" y="319"/>
                  </a:cubicBezTo>
                  <a:cubicBezTo>
                    <a:pt x="5445" y="622"/>
                    <a:pt x="2723" y="2074"/>
                    <a:pt x="1695" y="2618"/>
                  </a:cubicBezTo>
                  <a:cubicBezTo>
                    <a:pt x="1029" y="2981"/>
                    <a:pt x="908" y="3586"/>
                    <a:pt x="848" y="4554"/>
                  </a:cubicBezTo>
                  <a:cubicBezTo>
                    <a:pt x="848" y="4554"/>
                    <a:pt x="243" y="8909"/>
                    <a:pt x="122" y="10481"/>
                  </a:cubicBezTo>
                  <a:cubicBezTo>
                    <a:pt x="1" y="11510"/>
                    <a:pt x="545" y="11570"/>
                    <a:pt x="1029" y="11933"/>
                  </a:cubicBezTo>
                  <a:cubicBezTo>
                    <a:pt x="1513" y="12357"/>
                    <a:pt x="3388" y="13385"/>
                    <a:pt x="4417" y="14050"/>
                  </a:cubicBezTo>
                  <a:cubicBezTo>
                    <a:pt x="4697" y="14214"/>
                    <a:pt x="4959" y="14278"/>
                    <a:pt x="5206" y="14278"/>
                  </a:cubicBezTo>
                  <a:cubicBezTo>
                    <a:pt x="5600" y="14278"/>
                    <a:pt x="5957" y="14115"/>
                    <a:pt x="6292" y="13929"/>
                  </a:cubicBezTo>
                  <a:lnTo>
                    <a:pt x="10284" y="11812"/>
                  </a:lnTo>
                  <a:cubicBezTo>
                    <a:pt x="11131" y="11389"/>
                    <a:pt x="11070" y="11147"/>
                    <a:pt x="11070" y="10421"/>
                  </a:cubicBezTo>
                  <a:cubicBezTo>
                    <a:pt x="11070" y="9695"/>
                    <a:pt x="11917" y="4251"/>
                    <a:pt x="11917" y="3646"/>
                  </a:cubicBezTo>
                  <a:cubicBezTo>
                    <a:pt x="11917" y="3041"/>
                    <a:pt x="11917" y="2920"/>
                    <a:pt x="11615" y="2678"/>
                  </a:cubicBezTo>
                  <a:cubicBezTo>
                    <a:pt x="11252" y="2497"/>
                    <a:pt x="8651" y="1227"/>
                    <a:pt x="7804" y="501"/>
                  </a:cubicBezTo>
                  <a:cubicBezTo>
                    <a:pt x="7375" y="129"/>
                    <a:pt x="7054" y="1"/>
                    <a:pt x="6777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8"/>
            <p:cNvSpPr/>
            <p:nvPr/>
          </p:nvSpPr>
          <p:spPr>
            <a:xfrm>
              <a:off x="1633900" y="2671675"/>
              <a:ext cx="296425" cy="355400"/>
            </a:xfrm>
            <a:custGeom>
              <a:avLst/>
              <a:gdLst/>
              <a:ahLst/>
              <a:cxnLst/>
              <a:rect l="l" t="t" r="r" b="b"/>
              <a:pathLst>
                <a:path w="11857" h="14216" extrusionOk="0">
                  <a:moveTo>
                    <a:pt x="6686" y="0"/>
                  </a:moveTo>
                  <a:cubicBezTo>
                    <a:pt x="6396" y="0"/>
                    <a:pt x="6148" y="140"/>
                    <a:pt x="5868" y="295"/>
                  </a:cubicBezTo>
                  <a:cubicBezTo>
                    <a:pt x="5384" y="598"/>
                    <a:pt x="2722" y="2050"/>
                    <a:pt x="1634" y="2654"/>
                  </a:cubicBezTo>
                  <a:cubicBezTo>
                    <a:pt x="1029" y="3017"/>
                    <a:pt x="908" y="3562"/>
                    <a:pt x="787" y="4530"/>
                  </a:cubicBezTo>
                  <a:cubicBezTo>
                    <a:pt x="787" y="4530"/>
                    <a:pt x="242" y="8824"/>
                    <a:pt x="61" y="10457"/>
                  </a:cubicBezTo>
                  <a:cubicBezTo>
                    <a:pt x="0" y="11486"/>
                    <a:pt x="545" y="11546"/>
                    <a:pt x="968" y="11909"/>
                  </a:cubicBezTo>
                  <a:cubicBezTo>
                    <a:pt x="1452" y="12272"/>
                    <a:pt x="3388" y="13361"/>
                    <a:pt x="4356" y="13966"/>
                  </a:cubicBezTo>
                  <a:cubicBezTo>
                    <a:pt x="4661" y="14144"/>
                    <a:pt x="4945" y="14215"/>
                    <a:pt x="5212" y="14215"/>
                  </a:cubicBezTo>
                  <a:cubicBezTo>
                    <a:pt x="5580" y="14215"/>
                    <a:pt x="5915" y="14080"/>
                    <a:pt x="6231" y="13905"/>
                  </a:cubicBezTo>
                  <a:lnTo>
                    <a:pt x="10223" y="11788"/>
                  </a:lnTo>
                  <a:cubicBezTo>
                    <a:pt x="11009" y="11365"/>
                    <a:pt x="11009" y="11123"/>
                    <a:pt x="11009" y="10397"/>
                  </a:cubicBezTo>
                  <a:cubicBezTo>
                    <a:pt x="11009" y="9611"/>
                    <a:pt x="11796" y="4227"/>
                    <a:pt x="11796" y="3622"/>
                  </a:cubicBezTo>
                  <a:cubicBezTo>
                    <a:pt x="11796" y="3017"/>
                    <a:pt x="11856" y="2957"/>
                    <a:pt x="11493" y="2715"/>
                  </a:cubicBezTo>
                  <a:cubicBezTo>
                    <a:pt x="11191" y="2473"/>
                    <a:pt x="8590" y="1203"/>
                    <a:pt x="7682" y="477"/>
                  </a:cubicBezTo>
                  <a:cubicBezTo>
                    <a:pt x="7271" y="124"/>
                    <a:pt x="6960" y="0"/>
                    <a:pt x="6686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8"/>
            <p:cNvSpPr/>
            <p:nvPr/>
          </p:nvSpPr>
          <p:spPr>
            <a:xfrm>
              <a:off x="1633900" y="2673175"/>
              <a:ext cx="296425" cy="353350"/>
            </a:xfrm>
            <a:custGeom>
              <a:avLst/>
              <a:gdLst/>
              <a:ahLst/>
              <a:cxnLst/>
              <a:rect l="l" t="t" r="r" b="b"/>
              <a:pathLst>
                <a:path w="11857" h="14134" extrusionOk="0">
                  <a:moveTo>
                    <a:pt x="6686" y="1"/>
                  </a:moveTo>
                  <a:cubicBezTo>
                    <a:pt x="6396" y="1"/>
                    <a:pt x="6148" y="140"/>
                    <a:pt x="5868" y="296"/>
                  </a:cubicBezTo>
                  <a:cubicBezTo>
                    <a:pt x="5384" y="598"/>
                    <a:pt x="2722" y="2050"/>
                    <a:pt x="1694" y="2594"/>
                  </a:cubicBezTo>
                  <a:cubicBezTo>
                    <a:pt x="1029" y="2957"/>
                    <a:pt x="908" y="3502"/>
                    <a:pt x="847" y="4470"/>
                  </a:cubicBezTo>
                  <a:cubicBezTo>
                    <a:pt x="847" y="4470"/>
                    <a:pt x="242" y="8764"/>
                    <a:pt x="121" y="10337"/>
                  </a:cubicBezTo>
                  <a:cubicBezTo>
                    <a:pt x="0" y="11365"/>
                    <a:pt x="545" y="11486"/>
                    <a:pt x="1029" y="11849"/>
                  </a:cubicBezTo>
                  <a:cubicBezTo>
                    <a:pt x="1452" y="12212"/>
                    <a:pt x="3388" y="13240"/>
                    <a:pt x="4356" y="13906"/>
                  </a:cubicBezTo>
                  <a:cubicBezTo>
                    <a:pt x="4636" y="14069"/>
                    <a:pt x="4898" y="14133"/>
                    <a:pt x="5145" y="14133"/>
                  </a:cubicBezTo>
                  <a:cubicBezTo>
                    <a:pt x="5539" y="14133"/>
                    <a:pt x="5896" y="13971"/>
                    <a:pt x="6231" y="13785"/>
                  </a:cubicBezTo>
                  <a:lnTo>
                    <a:pt x="10223" y="11728"/>
                  </a:lnTo>
                  <a:cubicBezTo>
                    <a:pt x="11009" y="11305"/>
                    <a:pt x="10949" y="11063"/>
                    <a:pt x="10949" y="10276"/>
                  </a:cubicBezTo>
                  <a:cubicBezTo>
                    <a:pt x="11009" y="9551"/>
                    <a:pt x="11796" y="4228"/>
                    <a:pt x="11796" y="3623"/>
                  </a:cubicBezTo>
                  <a:cubicBezTo>
                    <a:pt x="11796" y="2957"/>
                    <a:pt x="11856" y="2897"/>
                    <a:pt x="11493" y="2655"/>
                  </a:cubicBezTo>
                  <a:cubicBezTo>
                    <a:pt x="11191" y="2413"/>
                    <a:pt x="8590" y="1203"/>
                    <a:pt x="7682" y="477"/>
                  </a:cubicBezTo>
                  <a:cubicBezTo>
                    <a:pt x="7271" y="125"/>
                    <a:pt x="6960" y="1"/>
                    <a:pt x="6686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8"/>
            <p:cNvSpPr/>
            <p:nvPr/>
          </p:nvSpPr>
          <p:spPr>
            <a:xfrm>
              <a:off x="1633900" y="2673175"/>
              <a:ext cx="294900" cy="352375"/>
            </a:xfrm>
            <a:custGeom>
              <a:avLst/>
              <a:gdLst/>
              <a:ahLst/>
              <a:cxnLst/>
              <a:rect l="l" t="t" r="r" b="b"/>
              <a:pathLst>
                <a:path w="11796" h="14095" extrusionOk="0">
                  <a:moveTo>
                    <a:pt x="6686" y="1"/>
                  </a:moveTo>
                  <a:cubicBezTo>
                    <a:pt x="6396" y="1"/>
                    <a:pt x="6148" y="140"/>
                    <a:pt x="5868" y="296"/>
                  </a:cubicBezTo>
                  <a:cubicBezTo>
                    <a:pt x="5384" y="598"/>
                    <a:pt x="2722" y="2050"/>
                    <a:pt x="1694" y="2594"/>
                  </a:cubicBezTo>
                  <a:cubicBezTo>
                    <a:pt x="1029" y="2957"/>
                    <a:pt x="908" y="3502"/>
                    <a:pt x="847" y="4470"/>
                  </a:cubicBezTo>
                  <a:cubicBezTo>
                    <a:pt x="847" y="4470"/>
                    <a:pt x="242" y="8764"/>
                    <a:pt x="121" y="10337"/>
                  </a:cubicBezTo>
                  <a:cubicBezTo>
                    <a:pt x="0" y="11365"/>
                    <a:pt x="545" y="11426"/>
                    <a:pt x="1029" y="11789"/>
                  </a:cubicBezTo>
                  <a:cubicBezTo>
                    <a:pt x="1513" y="12152"/>
                    <a:pt x="3388" y="13240"/>
                    <a:pt x="4356" y="13845"/>
                  </a:cubicBezTo>
                  <a:cubicBezTo>
                    <a:pt x="4661" y="14023"/>
                    <a:pt x="4945" y="14095"/>
                    <a:pt x="5212" y="14095"/>
                  </a:cubicBezTo>
                  <a:cubicBezTo>
                    <a:pt x="5580" y="14095"/>
                    <a:pt x="5915" y="13960"/>
                    <a:pt x="6231" y="13785"/>
                  </a:cubicBezTo>
                  <a:lnTo>
                    <a:pt x="10162" y="11668"/>
                  </a:lnTo>
                  <a:cubicBezTo>
                    <a:pt x="11009" y="11244"/>
                    <a:pt x="10949" y="11002"/>
                    <a:pt x="10949" y="10276"/>
                  </a:cubicBezTo>
                  <a:cubicBezTo>
                    <a:pt x="10949" y="9551"/>
                    <a:pt x="11796" y="4228"/>
                    <a:pt x="11796" y="3623"/>
                  </a:cubicBezTo>
                  <a:cubicBezTo>
                    <a:pt x="11735" y="3018"/>
                    <a:pt x="11796" y="2897"/>
                    <a:pt x="11493" y="2715"/>
                  </a:cubicBezTo>
                  <a:cubicBezTo>
                    <a:pt x="11130" y="2473"/>
                    <a:pt x="8590" y="1203"/>
                    <a:pt x="7682" y="477"/>
                  </a:cubicBezTo>
                  <a:cubicBezTo>
                    <a:pt x="7271" y="125"/>
                    <a:pt x="6960" y="1"/>
                    <a:pt x="6686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8"/>
            <p:cNvSpPr/>
            <p:nvPr/>
          </p:nvSpPr>
          <p:spPr>
            <a:xfrm>
              <a:off x="1635400" y="2674700"/>
              <a:ext cx="293400" cy="350300"/>
            </a:xfrm>
            <a:custGeom>
              <a:avLst/>
              <a:gdLst/>
              <a:ahLst/>
              <a:cxnLst/>
              <a:rect l="l" t="t" r="r" b="b"/>
              <a:pathLst>
                <a:path w="11736" h="14012" extrusionOk="0">
                  <a:moveTo>
                    <a:pt x="6626" y="0"/>
                  </a:moveTo>
                  <a:cubicBezTo>
                    <a:pt x="6336" y="0"/>
                    <a:pt x="6088" y="140"/>
                    <a:pt x="5808" y="295"/>
                  </a:cubicBezTo>
                  <a:cubicBezTo>
                    <a:pt x="5324" y="598"/>
                    <a:pt x="2662" y="1989"/>
                    <a:pt x="1634" y="2594"/>
                  </a:cubicBezTo>
                  <a:cubicBezTo>
                    <a:pt x="1029" y="2957"/>
                    <a:pt x="908" y="3501"/>
                    <a:pt x="787" y="4469"/>
                  </a:cubicBezTo>
                  <a:cubicBezTo>
                    <a:pt x="787" y="4469"/>
                    <a:pt x="243" y="8703"/>
                    <a:pt x="61" y="10276"/>
                  </a:cubicBezTo>
                  <a:cubicBezTo>
                    <a:pt x="1" y="11304"/>
                    <a:pt x="545" y="11365"/>
                    <a:pt x="969" y="11728"/>
                  </a:cubicBezTo>
                  <a:cubicBezTo>
                    <a:pt x="1453" y="12091"/>
                    <a:pt x="3328" y="13119"/>
                    <a:pt x="4356" y="13784"/>
                  </a:cubicBezTo>
                  <a:cubicBezTo>
                    <a:pt x="4613" y="13948"/>
                    <a:pt x="4861" y="14012"/>
                    <a:pt x="5099" y="14012"/>
                  </a:cubicBezTo>
                  <a:cubicBezTo>
                    <a:pt x="5479" y="14012"/>
                    <a:pt x="5836" y="13849"/>
                    <a:pt x="6171" y="13663"/>
                  </a:cubicBezTo>
                  <a:lnTo>
                    <a:pt x="10102" y="11607"/>
                  </a:lnTo>
                  <a:cubicBezTo>
                    <a:pt x="10889" y="11183"/>
                    <a:pt x="10889" y="10941"/>
                    <a:pt x="10889" y="10215"/>
                  </a:cubicBezTo>
                  <a:cubicBezTo>
                    <a:pt x="10889" y="9490"/>
                    <a:pt x="11675" y="4167"/>
                    <a:pt x="11675" y="3562"/>
                  </a:cubicBezTo>
                  <a:cubicBezTo>
                    <a:pt x="11675" y="2957"/>
                    <a:pt x="11736" y="2896"/>
                    <a:pt x="11373" y="2654"/>
                  </a:cubicBezTo>
                  <a:cubicBezTo>
                    <a:pt x="11070" y="2412"/>
                    <a:pt x="8530" y="1203"/>
                    <a:pt x="7622" y="477"/>
                  </a:cubicBezTo>
                  <a:cubicBezTo>
                    <a:pt x="7211" y="124"/>
                    <a:pt x="6900" y="0"/>
                    <a:pt x="6626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8"/>
            <p:cNvSpPr/>
            <p:nvPr/>
          </p:nvSpPr>
          <p:spPr>
            <a:xfrm>
              <a:off x="1635400" y="2674700"/>
              <a:ext cx="291900" cy="349350"/>
            </a:xfrm>
            <a:custGeom>
              <a:avLst/>
              <a:gdLst/>
              <a:ahLst/>
              <a:cxnLst/>
              <a:rect l="l" t="t" r="r" b="b"/>
              <a:pathLst>
                <a:path w="11676" h="13974" extrusionOk="0">
                  <a:moveTo>
                    <a:pt x="6626" y="0"/>
                  </a:moveTo>
                  <a:cubicBezTo>
                    <a:pt x="6336" y="0"/>
                    <a:pt x="6088" y="140"/>
                    <a:pt x="5808" y="295"/>
                  </a:cubicBezTo>
                  <a:cubicBezTo>
                    <a:pt x="5324" y="598"/>
                    <a:pt x="2662" y="2049"/>
                    <a:pt x="1695" y="2594"/>
                  </a:cubicBezTo>
                  <a:cubicBezTo>
                    <a:pt x="1029" y="2957"/>
                    <a:pt x="908" y="3501"/>
                    <a:pt x="848" y="4469"/>
                  </a:cubicBezTo>
                  <a:cubicBezTo>
                    <a:pt x="848" y="4469"/>
                    <a:pt x="243" y="8703"/>
                    <a:pt x="122" y="10215"/>
                  </a:cubicBezTo>
                  <a:cubicBezTo>
                    <a:pt x="1" y="11244"/>
                    <a:pt x="545" y="11304"/>
                    <a:pt x="1029" y="11667"/>
                  </a:cubicBezTo>
                  <a:cubicBezTo>
                    <a:pt x="1453" y="12091"/>
                    <a:pt x="3328" y="13119"/>
                    <a:pt x="4356" y="13724"/>
                  </a:cubicBezTo>
                  <a:cubicBezTo>
                    <a:pt x="4636" y="13902"/>
                    <a:pt x="4905" y="13973"/>
                    <a:pt x="5164" y="13973"/>
                  </a:cubicBezTo>
                  <a:cubicBezTo>
                    <a:pt x="5520" y="13973"/>
                    <a:pt x="5855" y="13838"/>
                    <a:pt x="6171" y="13663"/>
                  </a:cubicBezTo>
                  <a:lnTo>
                    <a:pt x="10102" y="11607"/>
                  </a:lnTo>
                  <a:cubicBezTo>
                    <a:pt x="10889" y="11183"/>
                    <a:pt x="10828" y="10941"/>
                    <a:pt x="10828" y="10215"/>
                  </a:cubicBezTo>
                  <a:cubicBezTo>
                    <a:pt x="10828" y="9429"/>
                    <a:pt x="11675" y="4167"/>
                    <a:pt x="11675" y="3562"/>
                  </a:cubicBezTo>
                  <a:cubicBezTo>
                    <a:pt x="11675" y="2957"/>
                    <a:pt x="11675" y="2896"/>
                    <a:pt x="11373" y="2654"/>
                  </a:cubicBezTo>
                  <a:cubicBezTo>
                    <a:pt x="11010" y="2412"/>
                    <a:pt x="8469" y="1203"/>
                    <a:pt x="7622" y="477"/>
                  </a:cubicBezTo>
                  <a:cubicBezTo>
                    <a:pt x="7211" y="124"/>
                    <a:pt x="6900" y="0"/>
                    <a:pt x="6626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8"/>
            <p:cNvSpPr/>
            <p:nvPr/>
          </p:nvSpPr>
          <p:spPr>
            <a:xfrm>
              <a:off x="1636925" y="2676200"/>
              <a:ext cx="290375" cy="347300"/>
            </a:xfrm>
            <a:custGeom>
              <a:avLst/>
              <a:gdLst/>
              <a:ahLst/>
              <a:cxnLst/>
              <a:rect l="l" t="t" r="r" b="b"/>
              <a:pathLst>
                <a:path w="11615" h="13892" extrusionOk="0">
                  <a:moveTo>
                    <a:pt x="6565" y="1"/>
                  </a:moveTo>
                  <a:cubicBezTo>
                    <a:pt x="6275" y="1"/>
                    <a:pt x="6027" y="140"/>
                    <a:pt x="5747" y="296"/>
                  </a:cubicBezTo>
                  <a:cubicBezTo>
                    <a:pt x="5263" y="598"/>
                    <a:pt x="2662" y="1989"/>
                    <a:pt x="1634" y="2594"/>
                  </a:cubicBezTo>
                  <a:cubicBezTo>
                    <a:pt x="968" y="2897"/>
                    <a:pt x="847" y="3441"/>
                    <a:pt x="787" y="4409"/>
                  </a:cubicBezTo>
                  <a:cubicBezTo>
                    <a:pt x="787" y="4409"/>
                    <a:pt x="182" y="8643"/>
                    <a:pt x="61" y="10155"/>
                  </a:cubicBezTo>
                  <a:cubicBezTo>
                    <a:pt x="0" y="11184"/>
                    <a:pt x="545" y="11244"/>
                    <a:pt x="968" y="11607"/>
                  </a:cubicBezTo>
                  <a:cubicBezTo>
                    <a:pt x="1452" y="11970"/>
                    <a:pt x="3267" y="12998"/>
                    <a:pt x="4295" y="13664"/>
                  </a:cubicBezTo>
                  <a:cubicBezTo>
                    <a:pt x="4552" y="13827"/>
                    <a:pt x="4800" y="13892"/>
                    <a:pt x="5038" y="13892"/>
                  </a:cubicBezTo>
                  <a:cubicBezTo>
                    <a:pt x="5418" y="13892"/>
                    <a:pt x="5775" y="13729"/>
                    <a:pt x="6110" y="13543"/>
                  </a:cubicBezTo>
                  <a:lnTo>
                    <a:pt x="10041" y="11486"/>
                  </a:lnTo>
                  <a:cubicBezTo>
                    <a:pt x="10828" y="11063"/>
                    <a:pt x="10767" y="10821"/>
                    <a:pt x="10767" y="10095"/>
                  </a:cubicBezTo>
                  <a:cubicBezTo>
                    <a:pt x="10767" y="9369"/>
                    <a:pt x="11554" y="4167"/>
                    <a:pt x="11554" y="3562"/>
                  </a:cubicBezTo>
                  <a:cubicBezTo>
                    <a:pt x="11554" y="2957"/>
                    <a:pt x="11614" y="2836"/>
                    <a:pt x="11312" y="2655"/>
                  </a:cubicBezTo>
                  <a:cubicBezTo>
                    <a:pt x="10949" y="2413"/>
                    <a:pt x="8408" y="1203"/>
                    <a:pt x="7561" y="477"/>
                  </a:cubicBezTo>
                  <a:cubicBezTo>
                    <a:pt x="7150" y="125"/>
                    <a:pt x="6839" y="1"/>
                    <a:pt x="6565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8"/>
            <p:cNvSpPr/>
            <p:nvPr/>
          </p:nvSpPr>
          <p:spPr>
            <a:xfrm>
              <a:off x="1636925" y="2676200"/>
              <a:ext cx="290375" cy="345875"/>
            </a:xfrm>
            <a:custGeom>
              <a:avLst/>
              <a:gdLst/>
              <a:ahLst/>
              <a:cxnLst/>
              <a:rect l="l" t="t" r="r" b="b"/>
              <a:pathLst>
                <a:path w="11615" h="13835" extrusionOk="0">
                  <a:moveTo>
                    <a:pt x="6542" y="1"/>
                  </a:moveTo>
                  <a:cubicBezTo>
                    <a:pt x="6259" y="1"/>
                    <a:pt x="6027" y="140"/>
                    <a:pt x="5747" y="296"/>
                  </a:cubicBezTo>
                  <a:cubicBezTo>
                    <a:pt x="5263" y="598"/>
                    <a:pt x="2662" y="2050"/>
                    <a:pt x="1634" y="2594"/>
                  </a:cubicBezTo>
                  <a:cubicBezTo>
                    <a:pt x="1029" y="2957"/>
                    <a:pt x="908" y="3502"/>
                    <a:pt x="787" y="4409"/>
                  </a:cubicBezTo>
                  <a:cubicBezTo>
                    <a:pt x="787" y="4409"/>
                    <a:pt x="242" y="8583"/>
                    <a:pt x="121" y="10155"/>
                  </a:cubicBezTo>
                  <a:cubicBezTo>
                    <a:pt x="0" y="11184"/>
                    <a:pt x="545" y="11244"/>
                    <a:pt x="968" y="11607"/>
                  </a:cubicBezTo>
                  <a:cubicBezTo>
                    <a:pt x="1452" y="11970"/>
                    <a:pt x="3327" y="12998"/>
                    <a:pt x="4295" y="13603"/>
                  </a:cubicBezTo>
                  <a:cubicBezTo>
                    <a:pt x="4559" y="13771"/>
                    <a:pt x="4814" y="13835"/>
                    <a:pt x="5055" y="13835"/>
                  </a:cubicBezTo>
                  <a:cubicBezTo>
                    <a:pt x="5422" y="13835"/>
                    <a:pt x="5757" y="13689"/>
                    <a:pt x="6049" y="13543"/>
                  </a:cubicBezTo>
                  <a:lnTo>
                    <a:pt x="9981" y="11486"/>
                  </a:lnTo>
                  <a:cubicBezTo>
                    <a:pt x="10767" y="11063"/>
                    <a:pt x="10767" y="10821"/>
                    <a:pt x="10767" y="10095"/>
                  </a:cubicBezTo>
                  <a:cubicBezTo>
                    <a:pt x="10767" y="9369"/>
                    <a:pt x="11554" y="4167"/>
                    <a:pt x="11554" y="3562"/>
                  </a:cubicBezTo>
                  <a:cubicBezTo>
                    <a:pt x="11554" y="2957"/>
                    <a:pt x="11614" y="2897"/>
                    <a:pt x="11251" y="2655"/>
                  </a:cubicBezTo>
                  <a:cubicBezTo>
                    <a:pt x="10949" y="2413"/>
                    <a:pt x="8408" y="1203"/>
                    <a:pt x="7561" y="477"/>
                  </a:cubicBezTo>
                  <a:cubicBezTo>
                    <a:pt x="7121" y="125"/>
                    <a:pt x="6809" y="1"/>
                    <a:pt x="6542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8"/>
            <p:cNvSpPr/>
            <p:nvPr/>
          </p:nvSpPr>
          <p:spPr>
            <a:xfrm>
              <a:off x="1636925" y="2677725"/>
              <a:ext cx="288850" cy="344275"/>
            </a:xfrm>
            <a:custGeom>
              <a:avLst/>
              <a:gdLst/>
              <a:ahLst/>
              <a:cxnLst/>
              <a:rect l="l" t="t" r="r" b="b"/>
              <a:pathLst>
                <a:path w="11554" h="13771" extrusionOk="0">
                  <a:moveTo>
                    <a:pt x="6542" y="0"/>
                  </a:moveTo>
                  <a:cubicBezTo>
                    <a:pt x="6259" y="0"/>
                    <a:pt x="6027" y="140"/>
                    <a:pt x="5747" y="295"/>
                  </a:cubicBezTo>
                  <a:cubicBezTo>
                    <a:pt x="5263" y="598"/>
                    <a:pt x="2662" y="1989"/>
                    <a:pt x="1634" y="2533"/>
                  </a:cubicBezTo>
                  <a:cubicBezTo>
                    <a:pt x="1029" y="2896"/>
                    <a:pt x="908" y="3441"/>
                    <a:pt x="847" y="4409"/>
                  </a:cubicBezTo>
                  <a:cubicBezTo>
                    <a:pt x="847" y="4409"/>
                    <a:pt x="242" y="8522"/>
                    <a:pt x="121" y="10094"/>
                  </a:cubicBezTo>
                  <a:cubicBezTo>
                    <a:pt x="0" y="11062"/>
                    <a:pt x="545" y="11123"/>
                    <a:pt x="1029" y="11486"/>
                  </a:cubicBezTo>
                  <a:cubicBezTo>
                    <a:pt x="1452" y="11849"/>
                    <a:pt x="3327" y="12877"/>
                    <a:pt x="4295" y="13542"/>
                  </a:cubicBezTo>
                  <a:cubicBezTo>
                    <a:pt x="4552" y="13706"/>
                    <a:pt x="4800" y="13770"/>
                    <a:pt x="5035" y="13770"/>
                  </a:cubicBezTo>
                  <a:cubicBezTo>
                    <a:pt x="5409" y="13770"/>
                    <a:pt x="5752" y="13607"/>
                    <a:pt x="6049" y="13421"/>
                  </a:cubicBezTo>
                  <a:lnTo>
                    <a:pt x="9981" y="11365"/>
                  </a:lnTo>
                  <a:cubicBezTo>
                    <a:pt x="10767" y="11002"/>
                    <a:pt x="10707" y="10760"/>
                    <a:pt x="10707" y="10034"/>
                  </a:cubicBezTo>
                  <a:cubicBezTo>
                    <a:pt x="10707" y="9308"/>
                    <a:pt x="11554" y="4106"/>
                    <a:pt x="11554" y="3501"/>
                  </a:cubicBezTo>
                  <a:cubicBezTo>
                    <a:pt x="11493" y="2896"/>
                    <a:pt x="11554" y="2836"/>
                    <a:pt x="11251" y="2594"/>
                  </a:cubicBezTo>
                  <a:cubicBezTo>
                    <a:pt x="10888" y="2412"/>
                    <a:pt x="8408" y="1203"/>
                    <a:pt x="7561" y="477"/>
                  </a:cubicBezTo>
                  <a:cubicBezTo>
                    <a:pt x="7121" y="124"/>
                    <a:pt x="6809" y="0"/>
                    <a:pt x="6542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8"/>
            <p:cNvSpPr/>
            <p:nvPr/>
          </p:nvSpPr>
          <p:spPr>
            <a:xfrm>
              <a:off x="1638425" y="2677725"/>
              <a:ext cx="287350" cy="342850"/>
            </a:xfrm>
            <a:custGeom>
              <a:avLst/>
              <a:gdLst/>
              <a:ahLst/>
              <a:cxnLst/>
              <a:rect l="l" t="t" r="r" b="b"/>
              <a:pathLst>
                <a:path w="11494" h="13714" extrusionOk="0">
                  <a:moveTo>
                    <a:pt x="6474" y="0"/>
                  </a:moveTo>
                  <a:cubicBezTo>
                    <a:pt x="6199" y="0"/>
                    <a:pt x="5967" y="140"/>
                    <a:pt x="5687" y="295"/>
                  </a:cubicBezTo>
                  <a:cubicBezTo>
                    <a:pt x="5203" y="598"/>
                    <a:pt x="2602" y="1989"/>
                    <a:pt x="1634" y="2594"/>
                  </a:cubicBezTo>
                  <a:cubicBezTo>
                    <a:pt x="969" y="2957"/>
                    <a:pt x="848" y="3441"/>
                    <a:pt x="787" y="4409"/>
                  </a:cubicBezTo>
                  <a:cubicBezTo>
                    <a:pt x="787" y="4409"/>
                    <a:pt x="243" y="8522"/>
                    <a:pt x="61" y="10034"/>
                  </a:cubicBezTo>
                  <a:cubicBezTo>
                    <a:pt x="1" y="11062"/>
                    <a:pt x="545" y="11123"/>
                    <a:pt x="969" y="11486"/>
                  </a:cubicBezTo>
                  <a:cubicBezTo>
                    <a:pt x="1392" y="11849"/>
                    <a:pt x="3267" y="12877"/>
                    <a:pt x="4235" y="13482"/>
                  </a:cubicBezTo>
                  <a:cubicBezTo>
                    <a:pt x="4499" y="13650"/>
                    <a:pt x="4754" y="13713"/>
                    <a:pt x="4995" y="13713"/>
                  </a:cubicBezTo>
                  <a:cubicBezTo>
                    <a:pt x="5362" y="13713"/>
                    <a:pt x="5697" y="13567"/>
                    <a:pt x="5989" y="13421"/>
                  </a:cubicBezTo>
                  <a:lnTo>
                    <a:pt x="9921" y="11365"/>
                  </a:lnTo>
                  <a:cubicBezTo>
                    <a:pt x="10707" y="10941"/>
                    <a:pt x="10647" y="10699"/>
                    <a:pt x="10647" y="9973"/>
                  </a:cubicBezTo>
                  <a:cubicBezTo>
                    <a:pt x="10647" y="9308"/>
                    <a:pt x="11433" y="4167"/>
                    <a:pt x="11433" y="3562"/>
                  </a:cubicBezTo>
                  <a:cubicBezTo>
                    <a:pt x="11433" y="2957"/>
                    <a:pt x="11494" y="2896"/>
                    <a:pt x="11131" y="2654"/>
                  </a:cubicBezTo>
                  <a:cubicBezTo>
                    <a:pt x="10828" y="2412"/>
                    <a:pt x="8348" y="1203"/>
                    <a:pt x="7441" y="477"/>
                  </a:cubicBezTo>
                  <a:cubicBezTo>
                    <a:pt x="7030" y="124"/>
                    <a:pt x="6733" y="0"/>
                    <a:pt x="6474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8"/>
            <p:cNvSpPr/>
            <p:nvPr/>
          </p:nvSpPr>
          <p:spPr>
            <a:xfrm>
              <a:off x="1638425" y="2679225"/>
              <a:ext cx="285850" cy="340600"/>
            </a:xfrm>
            <a:custGeom>
              <a:avLst/>
              <a:gdLst/>
              <a:ahLst/>
              <a:cxnLst/>
              <a:rect l="l" t="t" r="r" b="b"/>
              <a:pathLst>
                <a:path w="11434" h="13624" extrusionOk="0">
                  <a:moveTo>
                    <a:pt x="6474" y="1"/>
                  </a:moveTo>
                  <a:cubicBezTo>
                    <a:pt x="6199" y="1"/>
                    <a:pt x="5967" y="140"/>
                    <a:pt x="5687" y="296"/>
                  </a:cubicBezTo>
                  <a:cubicBezTo>
                    <a:pt x="5203" y="598"/>
                    <a:pt x="2662" y="1989"/>
                    <a:pt x="1634" y="2534"/>
                  </a:cubicBezTo>
                  <a:cubicBezTo>
                    <a:pt x="1029" y="2897"/>
                    <a:pt x="908" y="3441"/>
                    <a:pt x="787" y="4349"/>
                  </a:cubicBezTo>
                  <a:cubicBezTo>
                    <a:pt x="787" y="4349"/>
                    <a:pt x="243" y="8462"/>
                    <a:pt x="122" y="9974"/>
                  </a:cubicBezTo>
                  <a:cubicBezTo>
                    <a:pt x="1" y="11002"/>
                    <a:pt x="545" y="11063"/>
                    <a:pt x="969" y="11426"/>
                  </a:cubicBezTo>
                  <a:cubicBezTo>
                    <a:pt x="1453" y="11728"/>
                    <a:pt x="3267" y="12817"/>
                    <a:pt x="4235" y="13422"/>
                  </a:cubicBezTo>
                  <a:cubicBezTo>
                    <a:pt x="4497" y="13565"/>
                    <a:pt x="4749" y="13623"/>
                    <a:pt x="4989" y="13623"/>
                  </a:cubicBezTo>
                  <a:cubicBezTo>
                    <a:pt x="5358" y="13623"/>
                    <a:pt x="5696" y="13484"/>
                    <a:pt x="5989" y="13301"/>
                  </a:cubicBezTo>
                  <a:lnTo>
                    <a:pt x="9861" y="11305"/>
                  </a:lnTo>
                  <a:cubicBezTo>
                    <a:pt x="10647" y="10881"/>
                    <a:pt x="10647" y="10639"/>
                    <a:pt x="10647" y="9913"/>
                  </a:cubicBezTo>
                  <a:cubicBezTo>
                    <a:pt x="10647" y="9188"/>
                    <a:pt x="11433" y="4107"/>
                    <a:pt x="11433" y="3502"/>
                  </a:cubicBezTo>
                  <a:cubicBezTo>
                    <a:pt x="11433" y="2897"/>
                    <a:pt x="11433" y="2836"/>
                    <a:pt x="11131" y="2594"/>
                  </a:cubicBezTo>
                  <a:cubicBezTo>
                    <a:pt x="10828" y="2352"/>
                    <a:pt x="8288" y="1143"/>
                    <a:pt x="7441" y="477"/>
                  </a:cubicBezTo>
                  <a:cubicBezTo>
                    <a:pt x="7030" y="125"/>
                    <a:pt x="6733" y="1"/>
                    <a:pt x="6474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8"/>
            <p:cNvSpPr/>
            <p:nvPr/>
          </p:nvSpPr>
          <p:spPr>
            <a:xfrm>
              <a:off x="1639950" y="2680350"/>
              <a:ext cx="284325" cy="338700"/>
            </a:xfrm>
            <a:custGeom>
              <a:avLst/>
              <a:gdLst/>
              <a:ahLst/>
              <a:cxnLst/>
              <a:rect l="l" t="t" r="r" b="b"/>
              <a:pathLst>
                <a:path w="11373" h="13548" extrusionOk="0">
                  <a:moveTo>
                    <a:pt x="6416" y="1"/>
                  </a:moveTo>
                  <a:cubicBezTo>
                    <a:pt x="6140" y="1"/>
                    <a:pt x="5907" y="126"/>
                    <a:pt x="5626" y="251"/>
                  </a:cubicBezTo>
                  <a:cubicBezTo>
                    <a:pt x="5142" y="553"/>
                    <a:pt x="2601" y="1944"/>
                    <a:pt x="1573" y="2489"/>
                  </a:cubicBezTo>
                  <a:cubicBezTo>
                    <a:pt x="968" y="2852"/>
                    <a:pt x="847" y="3396"/>
                    <a:pt x="787" y="4304"/>
                  </a:cubicBezTo>
                  <a:cubicBezTo>
                    <a:pt x="787" y="4304"/>
                    <a:pt x="182" y="8417"/>
                    <a:pt x="61" y="9929"/>
                  </a:cubicBezTo>
                  <a:cubicBezTo>
                    <a:pt x="0" y="10897"/>
                    <a:pt x="484" y="10957"/>
                    <a:pt x="968" y="11320"/>
                  </a:cubicBezTo>
                  <a:cubicBezTo>
                    <a:pt x="1392" y="11683"/>
                    <a:pt x="3206" y="12711"/>
                    <a:pt x="4174" y="13316"/>
                  </a:cubicBezTo>
                  <a:cubicBezTo>
                    <a:pt x="4438" y="13484"/>
                    <a:pt x="4693" y="13548"/>
                    <a:pt x="4934" y="13548"/>
                  </a:cubicBezTo>
                  <a:cubicBezTo>
                    <a:pt x="5301" y="13548"/>
                    <a:pt x="5636" y="13402"/>
                    <a:pt x="5928" y="13256"/>
                  </a:cubicBezTo>
                  <a:lnTo>
                    <a:pt x="9800" y="11199"/>
                  </a:lnTo>
                  <a:cubicBezTo>
                    <a:pt x="10586" y="10836"/>
                    <a:pt x="10525" y="10594"/>
                    <a:pt x="10525" y="9868"/>
                  </a:cubicBezTo>
                  <a:cubicBezTo>
                    <a:pt x="10525" y="9143"/>
                    <a:pt x="11312" y="4062"/>
                    <a:pt x="11312" y="3457"/>
                  </a:cubicBezTo>
                  <a:cubicBezTo>
                    <a:pt x="11312" y="2852"/>
                    <a:pt x="11372" y="2791"/>
                    <a:pt x="11070" y="2549"/>
                  </a:cubicBezTo>
                  <a:cubicBezTo>
                    <a:pt x="10707" y="2368"/>
                    <a:pt x="8227" y="1158"/>
                    <a:pt x="7380" y="432"/>
                  </a:cubicBezTo>
                  <a:cubicBezTo>
                    <a:pt x="6970" y="110"/>
                    <a:pt x="6674" y="1"/>
                    <a:pt x="6416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8"/>
            <p:cNvSpPr/>
            <p:nvPr/>
          </p:nvSpPr>
          <p:spPr>
            <a:xfrm>
              <a:off x="1639950" y="2680750"/>
              <a:ext cx="284325" cy="337250"/>
            </a:xfrm>
            <a:custGeom>
              <a:avLst/>
              <a:gdLst/>
              <a:ahLst/>
              <a:cxnLst/>
              <a:rect l="l" t="t" r="r" b="b"/>
              <a:pathLst>
                <a:path w="11373" h="13490" extrusionOk="0">
                  <a:moveTo>
                    <a:pt x="6413" y="0"/>
                  </a:moveTo>
                  <a:cubicBezTo>
                    <a:pt x="6138" y="0"/>
                    <a:pt x="5906" y="140"/>
                    <a:pt x="5626" y="295"/>
                  </a:cubicBezTo>
                  <a:cubicBezTo>
                    <a:pt x="5142" y="598"/>
                    <a:pt x="2601" y="1989"/>
                    <a:pt x="1634" y="2533"/>
                  </a:cubicBezTo>
                  <a:cubicBezTo>
                    <a:pt x="968" y="2896"/>
                    <a:pt x="847" y="3380"/>
                    <a:pt x="787" y="4348"/>
                  </a:cubicBezTo>
                  <a:cubicBezTo>
                    <a:pt x="787" y="4348"/>
                    <a:pt x="242" y="8340"/>
                    <a:pt x="61" y="9852"/>
                  </a:cubicBezTo>
                  <a:cubicBezTo>
                    <a:pt x="0" y="10881"/>
                    <a:pt x="545" y="10941"/>
                    <a:pt x="968" y="11304"/>
                  </a:cubicBezTo>
                  <a:cubicBezTo>
                    <a:pt x="1392" y="11667"/>
                    <a:pt x="3206" y="12695"/>
                    <a:pt x="4174" y="13240"/>
                  </a:cubicBezTo>
                  <a:cubicBezTo>
                    <a:pt x="4454" y="13418"/>
                    <a:pt x="4723" y="13489"/>
                    <a:pt x="4977" y="13489"/>
                  </a:cubicBezTo>
                  <a:cubicBezTo>
                    <a:pt x="5327" y="13489"/>
                    <a:pt x="5648" y="13355"/>
                    <a:pt x="5928" y="13179"/>
                  </a:cubicBezTo>
                  <a:lnTo>
                    <a:pt x="9800" y="11183"/>
                  </a:lnTo>
                  <a:cubicBezTo>
                    <a:pt x="10586" y="10760"/>
                    <a:pt x="10525" y="10518"/>
                    <a:pt x="10525" y="9852"/>
                  </a:cubicBezTo>
                  <a:cubicBezTo>
                    <a:pt x="10525" y="9127"/>
                    <a:pt x="11312" y="4046"/>
                    <a:pt x="11312" y="3501"/>
                  </a:cubicBezTo>
                  <a:cubicBezTo>
                    <a:pt x="11312" y="2896"/>
                    <a:pt x="11372" y="2836"/>
                    <a:pt x="11009" y="2594"/>
                  </a:cubicBezTo>
                  <a:cubicBezTo>
                    <a:pt x="10707" y="2352"/>
                    <a:pt x="8227" y="1142"/>
                    <a:pt x="7380" y="477"/>
                  </a:cubicBezTo>
                  <a:cubicBezTo>
                    <a:pt x="6969" y="124"/>
                    <a:pt x="6672" y="0"/>
                    <a:pt x="6413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8"/>
            <p:cNvSpPr/>
            <p:nvPr/>
          </p:nvSpPr>
          <p:spPr>
            <a:xfrm>
              <a:off x="1639950" y="2681875"/>
              <a:ext cx="282800" cy="335575"/>
            </a:xfrm>
            <a:custGeom>
              <a:avLst/>
              <a:gdLst/>
              <a:ahLst/>
              <a:cxnLst/>
              <a:rect l="l" t="t" r="r" b="b"/>
              <a:pathLst>
                <a:path w="11312" h="13423" extrusionOk="0">
                  <a:moveTo>
                    <a:pt x="6416" y="0"/>
                  </a:moveTo>
                  <a:cubicBezTo>
                    <a:pt x="6140" y="0"/>
                    <a:pt x="5907" y="125"/>
                    <a:pt x="5626" y="250"/>
                  </a:cubicBezTo>
                  <a:cubicBezTo>
                    <a:pt x="5142" y="553"/>
                    <a:pt x="2601" y="1944"/>
                    <a:pt x="1634" y="2488"/>
                  </a:cubicBezTo>
                  <a:cubicBezTo>
                    <a:pt x="1029" y="2851"/>
                    <a:pt x="908" y="3396"/>
                    <a:pt x="787" y="4303"/>
                  </a:cubicBezTo>
                  <a:cubicBezTo>
                    <a:pt x="787" y="4303"/>
                    <a:pt x="242" y="8295"/>
                    <a:pt x="121" y="9807"/>
                  </a:cubicBezTo>
                  <a:cubicBezTo>
                    <a:pt x="0" y="10775"/>
                    <a:pt x="545" y="10896"/>
                    <a:pt x="968" y="11199"/>
                  </a:cubicBezTo>
                  <a:cubicBezTo>
                    <a:pt x="1452" y="11562"/>
                    <a:pt x="3267" y="12590"/>
                    <a:pt x="4174" y="13195"/>
                  </a:cubicBezTo>
                  <a:cubicBezTo>
                    <a:pt x="4431" y="13358"/>
                    <a:pt x="4679" y="13423"/>
                    <a:pt x="4914" y="13423"/>
                  </a:cubicBezTo>
                  <a:cubicBezTo>
                    <a:pt x="5288" y="13423"/>
                    <a:pt x="5631" y="13260"/>
                    <a:pt x="5928" y="13074"/>
                  </a:cubicBezTo>
                  <a:lnTo>
                    <a:pt x="9739" y="11078"/>
                  </a:lnTo>
                  <a:cubicBezTo>
                    <a:pt x="10525" y="10715"/>
                    <a:pt x="10525" y="10473"/>
                    <a:pt x="10525" y="9747"/>
                  </a:cubicBezTo>
                  <a:cubicBezTo>
                    <a:pt x="10525" y="9082"/>
                    <a:pt x="11312" y="4061"/>
                    <a:pt x="11312" y="3456"/>
                  </a:cubicBezTo>
                  <a:cubicBezTo>
                    <a:pt x="11312" y="2851"/>
                    <a:pt x="11312" y="2791"/>
                    <a:pt x="11009" y="2549"/>
                  </a:cubicBezTo>
                  <a:cubicBezTo>
                    <a:pt x="10707" y="2307"/>
                    <a:pt x="8227" y="1158"/>
                    <a:pt x="7380" y="432"/>
                  </a:cubicBezTo>
                  <a:cubicBezTo>
                    <a:pt x="6970" y="110"/>
                    <a:pt x="6674" y="0"/>
                    <a:pt x="6416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8"/>
            <p:cNvSpPr/>
            <p:nvPr/>
          </p:nvSpPr>
          <p:spPr>
            <a:xfrm>
              <a:off x="1641450" y="2682250"/>
              <a:ext cx="281300" cy="334225"/>
            </a:xfrm>
            <a:custGeom>
              <a:avLst/>
              <a:gdLst/>
              <a:ahLst/>
              <a:cxnLst/>
              <a:rect l="l" t="t" r="r" b="b"/>
              <a:pathLst>
                <a:path w="11252" h="13369" extrusionOk="0">
                  <a:moveTo>
                    <a:pt x="6353" y="1"/>
                  </a:moveTo>
                  <a:cubicBezTo>
                    <a:pt x="6078" y="1"/>
                    <a:pt x="5846" y="140"/>
                    <a:pt x="5566" y="296"/>
                  </a:cubicBezTo>
                  <a:cubicBezTo>
                    <a:pt x="5082" y="598"/>
                    <a:pt x="2541" y="1929"/>
                    <a:pt x="1574" y="2473"/>
                  </a:cubicBezTo>
                  <a:cubicBezTo>
                    <a:pt x="969" y="2836"/>
                    <a:pt x="848" y="3381"/>
                    <a:pt x="787" y="4288"/>
                  </a:cubicBezTo>
                  <a:cubicBezTo>
                    <a:pt x="787" y="4288"/>
                    <a:pt x="243" y="8280"/>
                    <a:pt x="61" y="9792"/>
                  </a:cubicBezTo>
                  <a:cubicBezTo>
                    <a:pt x="1" y="10760"/>
                    <a:pt x="485" y="10821"/>
                    <a:pt x="969" y="11184"/>
                  </a:cubicBezTo>
                  <a:cubicBezTo>
                    <a:pt x="1392" y="11547"/>
                    <a:pt x="3207" y="12575"/>
                    <a:pt x="4175" y="13119"/>
                  </a:cubicBezTo>
                  <a:cubicBezTo>
                    <a:pt x="4429" y="13298"/>
                    <a:pt x="4684" y="13369"/>
                    <a:pt x="4929" y="13369"/>
                  </a:cubicBezTo>
                  <a:cubicBezTo>
                    <a:pt x="5267" y="13369"/>
                    <a:pt x="5588" y="13234"/>
                    <a:pt x="5868" y="13059"/>
                  </a:cubicBezTo>
                  <a:lnTo>
                    <a:pt x="9679" y="11063"/>
                  </a:lnTo>
                  <a:cubicBezTo>
                    <a:pt x="10465" y="10639"/>
                    <a:pt x="10405" y="10458"/>
                    <a:pt x="10405" y="9732"/>
                  </a:cubicBezTo>
                  <a:cubicBezTo>
                    <a:pt x="10405" y="9006"/>
                    <a:pt x="11191" y="4046"/>
                    <a:pt x="11191" y="3441"/>
                  </a:cubicBezTo>
                  <a:cubicBezTo>
                    <a:pt x="11191" y="2836"/>
                    <a:pt x="11252" y="2776"/>
                    <a:pt x="10949" y="2594"/>
                  </a:cubicBezTo>
                  <a:cubicBezTo>
                    <a:pt x="10586" y="2352"/>
                    <a:pt x="8167" y="1143"/>
                    <a:pt x="7320" y="477"/>
                  </a:cubicBezTo>
                  <a:cubicBezTo>
                    <a:pt x="6909" y="125"/>
                    <a:pt x="6612" y="1"/>
                    <a:pt x="6353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8"/>
            <p:cNvSpPr/>
            <p:nvPr/>
          </p:nvSpPr>
          <p:spPr>
            <a:xfrm>
              <a:off x="1641450" y="2683550"/>
              <a:ext cx="279800" cy="332400"/>
            </a:xfrm>
            <a:custGeom>
              <a:avLst/>
              <a:gdLst/>
              <a:ahLst/>
              <a:cxnLst/>
              <a:rect l="l" t="t" r="r" b="b"/>
              <a:pathLst>
                <a:path w="11192" h="13296" extrusionOk="0">
                  <a:moveTo>
                    <a:pt x="6378" y="0"/>
                  </a:moveTo>
                  <a:cubicBezTo>
                    <a:pt x="6092" y="0"/>
                    <a:pt x="5855" y="144"/>
                    <a:pt x="5566" y="304"/>
                  </a:cubicBezTo>
                  <a:cubicBezTo>
                    <a:pt x="5082" y="546"/>
                    <a:pt x="2602" y="1937"/>
                    <a:pt x="1574" y="2482"/>
                  </a:cubicBezTo>
                  <a:cubicBezTo>
                    <a:pt x="969" y="2845"/>
                    <a:pt x="848" y="3329"/>
                    <a:pt x="787" y="4236"/>
                  </a:cubicBezTo>
                  <a:cubicBezTo>
                    <a:pt x="787" y="4236"/>
                    <a:pt x="243" y="8228"/>
                    <a:pt x="122" y="9740"/>
                  </a:cubicBezTo>
                  <a:cubicBezTo>
                    <a:pt x="1" y="10708"/>
                    <a:pt x="545" y="10769"/>
                    <a:pt x="969" y="11132"/>
                  </a:cubicBezTo>
                  <a:cubicBezTo>
                    <a:pt x="1392" y="11434"/>
                    <a:pt x="3207" y="12462"/>
                    <a:pt x="4175" y="13067"/>
                  </a:cubicBezTo>
                  <a:cubicBezTo>
                    <a:pt x="4431" y="13231"/>
                    <a:pt x="4670" y="13295"/>
                    <a:pt x="4894" y="13295"/>
                  </a:cubicBezTo>
                  <a:cubicBezTo>
                    <a:pt x="5251" y="13295"/>
                    <a:pt x="5571" y="13132"/>
                    <a:pt x="5868" y="12946"/>
                  </a:cubicBezTo>
                  <a:lnTo>
                    <a:pt x="9679" y="11011"/>
                  </a:lnTo>
                  <a:cubicBezTo>
                    <a:pt x="10405" y="10587"/>
                    <a:pt x="10405" y="10345"/>
                    <a:pt x="10405" y="9680"/>
                  </a:cubicBezTo>
                  <a:cubicBezTo>
                    <a:pt x="10405" y="8954"/>
                    <a:pt x="11191" y="3994"/>
                    <a:pt x="11191" y="3389"/>
                  </a:cubicBezTo>
                  <a:cubicBezTo>
                    <a:pt x="11191" y="2845"/>
                    <a:pt x="11191" y="2784"/>
                    <a:pt x="10889" y="2542"/>
                  </a:cubicBezTo>
                  <a:cubicBezTo>
                    <a:pt x="10586" y="2300"/>
                    <a:pt x="8167" y="1151"/>
                    <a:pt x="7320" y="425"/>
                  </a:cubicBezTo>
                  <a:cubicBezTo>
                    <a:pt x="6922" y="113"/>
                    <a:pt x="6631" y="0"/>
                    <a:pt x="6378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8"/>
            <p:cNvSpPr/>
            <p:nvPr/>
          </p:nvSpPr>
          <p:spPr>
            <a:xfrm>
              <a:off x="1642975" y="2683775"/>
              <a:ext cx="278275" cy="331200"/>
            </a:xfrm>
            <a:custGeom>
              <a:avLst/>
              <a:gdLst/>
              <a:ahLst/>
              <a:cxnLst/>
              <a:rect l="l" t="t" r="r" b="b"/>
              <a:pathLst>
                <a:path w="11131" h="13248" extrusionOk="0">
                  <a:moveTo>
                    <a:pt x="6292" y="0"/>
                  </a:moveTo>
                  <a:cubicBezTo>
                    <a:pt x="6017" y="0"/>
                    <a:pt x="5785" y="140"/>
                    <a:pt x="5505" y="295"/>
                  </a:cubicBezTo>
                  <a:cubicBezTo>
                    <a:pt x="5021" y="598"/>
                    <a:pt x="2541" y="1928"/>
                    <a:pt x="1573" y="2473"/>
                  </a:cubicBezTo>
                  <a:cubicBezTo>
                    <a:pt x="968" y="2836"/>
                    <a:pt x="847" y="3320"/>
                    <a:pt x="726" y="4287"/>
                  </a:cubicBezTo>
                  <a:cubicBezTo>
                    <a:pt x="726" y="4287"/>
                    <a:pt x="182" y="8219"/>
                    <a:pt x="61" y="9671"/>
                  </a:cubicBezTo>
                  <a:cubicBezTo>
                    <a:pt x="0" y="10639"/>
                    <a:pt x="484" y="10699"/>
                    <a:pt x="908" y="11062"/>
                  </a:cubicBezTo>
                  <a:cubicBezTo>
                    <a:pt x="1392" y="11425"/>
                    <a:pt x="3146" y="12453"/>
                    <a:pt x="4114" y="12998"/>
                  </a:cubicBezTo>
                  <a:cubicBezTo>
                    <a:pt x="4394" y="13176"/>
                    <a:pt x="4652" y="13247"/>
                    <a:pt x="4894" y="13247"/>
                  </a:cubicBezTo>
                  <a:cubicBezTo>
                    <a:pt x="5226" y="13247"/>
                    <a:pt x="5527" y="13113"/>
                    <a:pt x="5807" y="12937"/>
                  </a:cubicBezTo>
                  <a:lnTo>
                    <a:pt x="9618" y="10941"/>
                  </a:lnTo>
                  <a:cubicBezTo>
                    <a:pt x="10344" y="10578"/>
                    <a:pt x="10344" y="10336"/>
                    <a:pt x="10344" y="9611"/>
                  </a:cubicBezTo>
                  <a:cubicBezTo>
                    <a:pt x="10344" y="8945"/>
                    <a:pt x="11070" y="3985"/>
                    <a:pt x="11070" y="3441"/>
                  </a:cubicBezTo>
                  <a:cubicBezTo>
                    <a:pt x="11070" y="2836"/>
                    <a:pt x="11130" y="2775"/>
                    <a:pt x="10828" y="2533"/>
                  </a:cubicBezTo>
                  <a:cubicBezTo>
                    <a:pt x="10525" y="2352"/>
                    <a:pt x="8045" y="1142"/>
                    <a:pt x="7259" y="477"/>
                  </a:cubicBezTo>
                  <a:cubicBezTo>
                    <a:pt x="6848" y="124"/>
                    <a:pt x="6551" y="0"/>
                    <a:pt x="6292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8"/>
            <p:cNvSpPr/>
            <p:nvPr/>
          </p:nvSpPr>
          <p:spPr>
            <a:xfrm>
              <a:off x="1642975" y="2685050"/>
              <a:ext cx="278275" cy="329375"/>
            </a:xfrm>
            <a:custGeom>
              <a:avLst/>
              <a:gdLst/>
              <a:ahLst/>
              <a:cxnLst/>
              <a:rect l="l" t="t" r="r" b="b"/>
              <a:pathLst>
                <a:path w="11131" h="13175" extrusionOk="0">
                  <a:moveTo>
                    <a:pt x="6317" y="1"/>
                  </a:moveTo>
                  <a:cubicBezTo>
                    <a:pt x="6031" y="1"/>
                    <a:pt x="5794" y="144"/>
                    <a:pt x="5505" y="305"/>
                  </a:cubicBezTo>
                  <a:cubicBezTo>
                    <a:pt x="5021" y="547"/>
                    <a:pt x="2541" y="1938"/>
                    <a:pt x="1573" y="2482"/>
                  </a:cubicBezTo>
                  <a:cubicBezTo>
                    <a:pt x="968" y="2785"/>
                    <a:pt x="847" y="3329"/>
                    <a:pt x="787" y="4236"/>
                  </a:cubicBezTo>
                  <a:cubicBezTo>
                    <a:pt x="787" y="4236"/>
                    <a:pt x="242" y="8168"/>
                    <a:pt x="61" y="9620"/>
                  </a:cubicBezTo>
                  <a:cubicBezTo>
                    <a:pt x="0" y="10588"/>
                    <a:pt x="484" y="10648"/>
                    <a:pt x="968" y="11011"/>
                  </a:cubicBezTo>
                  <a:cubicBezTo>
                    <a:pt x="1392" y="11374"/>
                    <a:pt x="3146" y="12342"/>
                    <a:pt x="4114" y="12947"/>
                  </a:cubicBezTo>
                  <a:cubicBezTo>
                    <a:pt x="4370" y="13110"/>
                    <a:pt x="4609" y="13175"/>
                    <a:pt x="4833" y="13175"/>
                  </a:cubicBezTo>
                  <a:cubicBezTo>
                    <a:pt x="5190" y="13175"/>
                    <a:pt x="5510" y="13012"/>
                    <a:pt x="5807" y="12826"/>
                  </a:cubicBezTo>
                  <a:lnTo>
                    <a:pt x="9558" y="10890"/>
                  </a:lnTo>
                  <a:cubicBezTo>
                    <a:pt x="10344" y="10467"/>
                    <a:pt x="10283" y="10285"/>
                    <a:pt x="10283" y="9560"/>
                  </a:cubicBezTo>
                  <a:cubicBezTo>
                    <a:pt x="10283" y="8894"/>
                    <a:pt x="11070" y="3995"/>
                    <a:pt x="11070" y="3390"/>
                  </a:cubicBezTo>
                  <a:cubicBezTo>
                    <a:pt x="11070" y="2785"/>
                    <a:pt x="11130" y="2724"/>
                    <a:pt x="10767" y="2543"/>
                  </a:cubicBezTo>
                  <a:cubicBezTo>
                    <a:pt x="10465" y="2301"/>
                    <a:pt x="8045" y="1152"/>
                    <a:pt x="7259" y="426"/>
                  </a:cubicBezTo>
                  <a:cubicBezTo>
                    <a:pt x="6861" y="113"/>
                    <a:pt x="6570" y="1"/>
                    <a:pt x="6317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8"/>
            <p:cNvSpPr/>
            <p:nvPr/>
          </p:nvSpPr>
          <p:spPr>
            <a:xfrm>
              <a:off x="1642975" y="2685275"/>
              <a:ext cx="276750" cy="327725"/>
            </a:xfrm>
            <a:custGeom>
              <a:avLst/>
              <a:gdLst/>
              <a:ahLst/>
              <a:cxnLst/>
              <a:rect l="l" t="t" r="r" b="b"/>
              <a:pathLst>
                <a:path w="11070" h="13109" extrusionOk="0">
                  <a:moveTo>
                    <a:pt x="6283" y="1"/>
                  </a:moveTo>
                  <a:cubicBezTo>
                    <a:pt x="6017" y="1"/>
                    <a:pt x="5785" y="140"/>
                    <a:pt x="5505" y="296"/>
                  </a:cubicBezTo>
                  <a:cubicBezTo>
                    <a:pt x="5021" y="598"/>
                    <a:pt x="2541" y="1929"/>
                    <a:pt x="1573" y="2473"/>
                  </a:cubicBezTo>
                  <a:cubicBezTo>
                    <a:pt x="968" y="2836"/>
                    <a:pt x="847" y="3320"/>
                    <a:pt x="787" y="4227"/>
                  </a:cubicBezTo>
                  <a:cubicBezTo>
                    <a:pt x="787" y="4227"/>
                    <a:pt x="242" y="8099"/>
                    <a:pt x="121" y="9611"/>
                  </a:cubicBezTo>
                  <a:cubicBezTo>
                    <a:pt x="0" y="10579"/>
                    <a:pt x="545" y="10639"/>
                    <a:pt x="968" y="10942"/>
                  </a:cubicBezTo>
                  <a:cubicBezTo>
                    <a:pt x="1392" y="11305"/>
                    <a:pt x="3146" y="12333"/>
                    <a:pt x="4114" y="12877"/>
                  </a:cubicBezTo>
                  <a:cubicBezTo>
                    <a:pt x="4378" y="13045"/>
                    <a:pt x="4623" y="13109"/>
                    <a:pt x="4853" y="13109"/>
                  </a:cubicBezTo>
                  <a:cubicBezTo>
                    <a:pt x="5202" y="13109"/>
                    <a:pt x="5515" y="12963"/>
                    <a:pt x="5807" y="12817"/>
                  </a:cubicBezTo>
                  <a:lnTo>
                    <a:pt x="9558" y="10881"/>
                  </a:lnTo>
                  <a:cubicBezTo>
                    <a:pt x="10283" y="10458"/>
                    <a:pt x="10283" y="10216"/>
                    <a:pt x="10283" y="9551"/>
                  </a:cubicBezTo>
                  <a:cubicBezTo>
                    <a:pt x="10283" y="8825"/>
                    <a:pt x="11070" y="3986"/>
                    <a:pt x="11070" y="3381"/>
                  </a:cubicBezTo>
                  <a:cubicBezTo>
                    <a:pt x="11070" y="2836"/>
                    <a:pt x="11070" y="2776"/>
                    <a:pt x="10767" y="2534"/>
                  </a:cubicBezTo>
                  <a:cubicBezTo>
                    <a:pt x="10465" y="2292"/>
                    <a:pt x="8045" y="1143"/>
                    <a:pt x="7198" y="477"/>
                  </a:cubicBezTo>
                  <a:cubicBezTo>
                    <a:pt x="6817" y="125"/>
                    <a:pt x="6535" y="1"/>
                    <a:pt x="6283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8"/>
            <p:cNvSpPr/>
            <p:nvPr/>
          </p:nvSpPr>
          <p:spPr>
            <a:xfrm>
              <a:off x="1644475" y="2686575"/>
              <a:ext cx="275250" cy="325675"/>
            </a:xfrm>
            <a:custGeom>
              <a:avLst/>
              <a:gdLst/>
              <a:ahLst/>
              <a:cxnLst/>
              <a:rect l="l" t="t" r="r" b="b"/>
              <a:pathLst>
                <a:path w="11010" h="13027" extrusionOk="0">
                  <a:moveTo>
                    <a:pt x="6248" y="0"/>
                  </a:moveTo>
                  <a:cubicBezTo>
                    <a:pt x="5971" y="0"/>
                    <a:pt x="5734" y="144"/>
                    <a:pt x="5445" y="304"/>
                  </a:cubicBezTo>
                  <a:cubicBezTo>
                    <a:pt x="4961" y="546"/>
                    <a:pt x="2481" y="1877"/>
                    <a:pt x="1573" y="2421"/>
                  </a:cubicBezTo>
                  <a:cubicBezTo>
                    <a:pt x="969" y="2784"/>
                    <a:pt x="848" y="3268"/>
                    <a:pt x="727" y="4175"/>
                  </a:cubicBezTo>
                  <a:cubicBezTo>
                    <a:pt x="727" y="4175"/>
                    <a:pt x="182" y="8047"/>
                    <a:pt x="61" y="9499"/>
                  </a:cubicBezTo>
                  <a:cubicBezTo>
                    <a:pt x="1" y="10466"/>
                    <a:pt x="485" y="10527"/>
                    <a:pt x="908" y="10890"/>
                  </a:cubicBezTo>
                  <a:cubicBezTo>
                    <a:pt x="1332" y="11253"/>
                    <a:pt x="3146" y="12221"/>
                    <a:pt x="4054" y="12825"/>
                  </a:cubicBezTo>
                  <a:cubicBezTo>
                    <a:pt x="4315" y="12968"/>
                    <a:pt x="4559" y="13027"/>
                    <a:pt x="4787" y="13027"/>
                  </a:cubicBezTo>
                  <a:cubicBezTo>
                    <a:pt x="5138" y="13027"/>
                    <a:pt x="5454" y="12888"/>
                    <a:pt x="5747" y="12704"/>
                  </a:cubicBezTo>
                  <a:lnTo>
                    <a:pt x="9498" y="10769"/>
                  </a:lnTo>
                  <a:cubicBezTo>
                    <a:pt x="10223" y="10406"/>
                    <a:pt x="10163" y="10164"/>
                    <a:pt x="10223" y="9499"/>
                  </a:cubicBezTo>
                  <a:cubicBezTo>
                    <a:pt x="10223" y="8773"/>
                    <a:pt x="10949" y="3934"/>
                    <a:pt x="10949" y="3389"/>
                  </a:cubicBezTo>
                  <a:cubicBezTo>
                    <a:pt x="10949" y="2784"/>
                    <a:pt x="11010" y="2724"/>
                    <a:pt x="10707" y="2482"/>
                  </a:cubicBezTo>
                  <a:cubicBezTo>
                    <a:pt x="10344" y="2300"/>
                    <a:pt x="7985" y="1151"/>
                    <a:pt x="7138" y="425"/>
                  </a:cubicBezTo>
                  <a:cubicBezTo>
                    <a:pt x="6769" y="113"/>
                    <a:pt x="6493" y="0"/>
                    <a:pt x="6248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28"/>
            <p:cNvSpPr/>
            <p:nvPr/>
          </p:nvSpPr>
          <p:spPr>
            <a:xfrm>
              <a:off x="1644475" y="2687375"/>
              <a:ext cx="273750" cy="324125"/>
            </a:xfrm>
            <a:custGeom>
              <a:avLst/>
              <a:gdLst/>
              <a:ahLst/>
              <a:cxnLst/>
              <a:rect l="l" t="t" r="r" b="b"/>
              <a:pathLst>
                <a:path w="10950" h="12965" extrusionOk="0">
                  <a:moveTo>
                    <a:pt x="6201" y="0"/>
                  </a:moveTo>
                  <a:cubicBezTo>
                    <a:pt x="5944" y="0"/>
                    <a:pt x="5717" y="121"/>
                    <a:pt x="5445" y="272"/>
                  </a:cubicBezTo>
                  <a:cubicBezTo>
                    <a:pt x="4961" y="575"/>
                    <a:pt x="2541" y="1905"/>
                    <a:pt x="1573" y="2450"/>
                  </a:cubicBezTo>
                  <a:cubicBezTo>
                    <a:pt x="969" y="2752"/>
                    <a:pt x="848" y="3297"/>
                    <a:pt x="787" y="4204"/>
                  </a:cubicBezTo>
                  <a:cubicBezTo>
                    <a:pt x="787" y="4204"/>
                    <a:pt x="243" y="8015"/>
                    <a:pt x="122" y="9467"/>
                  </a:cubicBezTo>
                  <a:cubicBezTo>
                    <a:pt x="1" y="10434"/>
                    <a:pt x="545" y="10495"/>
                    <a:pt x="969" y="10858"/>
                  </a:cubicBezTo>
                  <a:cubicBezTo>
                    <a:pt x="1392" y="11160"/>
                    <a:pt x="3146" y="12189"/>
                    <a:pt x="4054" y="12733"/>
                  </a:cubicBezTo>
                  <a:cubicBezTo>
                    <a:pt x="4318" y="12901"/>
                    <a:pt x="4563" y="12964"/>
                    <a:pt x="4793" y="12964"/>
                  </a:cubicBezTo>
                  <a:cubicBezTo>
                    <a:pt x="5142" y="12964"/>
                    <a:pt x="5455" y="12818"/>
                    <a:pt x="5747" y="12672"/>
                  </a:cubicBezTo>
                  <a:lnTo>
                    <a:pt x="9437" y="10737"/>
                  </a:lnTo>
                  <a:cubicBezTo>
                    <a:pt x="10223" y="10313"/>
                    <a:pt x="10163" y="10132"/>
                    <a:pt x="10163" y="9406"/>
                  </a:cubicBezTo>
                  <a:cubicBezTo>
                    <a:pt x="10163" y="8741"/>
                    <a:pt x="10949" y="3902"/>
                    <a:pt x="10949" y="3357"/>
                  </a:cubicBezTo>
                  <a:cubicBezTo>
                    <a:pt x="10949" y="2752"/>
                    <a:pt x="10949" y="2692"/>
                    <a:pt x="10647" y="2510"/>
                  </a:cubicBezTo>
                  <a:cubicBezTo>
                    <a:pt x="10344" y="2268"/>
                    <a:pt x="7985" y="1119"/>
                    <a:pt x="7138" y="454"/>
                  </a:cubicBezTo>
                  <a:cubicBezTo>
                    <a:pt x="6745" y="121"/>
                    <a:pt x="6458" y="0"/>
                    <a:pt x="6201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28"/>
            <p:cNvSpPr/>
            <p:nvPr/>
          </p:nvSpPr>
          <p:spPr>
            <a:xfrm>
              <a:off x="1646000" y="2688075"/>
              <a:ext cx="272225" cy="322675"/>
            </a:xfrm>
            <a:custGeom>
              <a:avLst/>
              <a:gdLst/>
              <a:ahLst/>
              <a:cxnLst/>
              <a:rect l="l" t="t" r="r" b="b"/>
              <a:pathLst>
                <a:path w="10889" h="12907" extrusionOk="0">
                  <a:moveTo>
                    <a:pt x="6187" y="1"/>
                  </a:moveTo>
                  <a:cubicBezTo>
                    <a:pt x="5910" y="1"/>
                    <a:pt x="5673" y="144"/>
                    <a:pt x="5384" y="305"/>
                  </a:cubicBezTo>
                  <a:cubicBezTo>
                    <a:pt x="4900" y="547"/>
                    <a:pt x="2480" y="1877"/>
                    <a:pt x="1512" y="2422"/>
                  </a:cubicBezTo>
                  <a:cubicBezTo>
                    <a:pt x="908" y="2785"/>
                    <a:pt x="787" y="3269"/>
                    <a:pt x="726" y="4176"/>
                  </a:cubicBezTo>
                  <a:cubicBezTo>
                    <a:pt x="726" y="4176"/>
                    <a:pt x="182" y="7987"/>
                    <a:pt x="61" y="9439"/>
                  </a:cubicBezTo>
                  <a:cubicBezTo>
                    <a:pt x="0" y="10406"/>
                    <a:pt x="484" y="10467"/>
                    <a:pt x="908" y="10769"/>
                  </a:cubicBezTo>
                  <a:cubicBezTo>
                    <a:pt x="1331" y="11132"/>
                    <a:pt x="3085" y="12100"/>
                    <a:pt x="3993" y="12705"/>
                  </a:cubicBezTo>
                  <a:cubicBezTo>
                    <a:pt x="4254" y="12848"/>
                    <a:pt x="4498" y="12906"/>
                    <a:pt x="4726" y="12906"/>
                  </a:cubicBezTo>
                  <a:cubicBezTo>
                    <a:pt x="5077" y="12906"/>
                    <a:pt x="5393" y="12767"/>
                    <a:pt x="5686" y="12584"/>
                  </a:cubicBezTo>
                  <a:lnTo>
                    <a:pt x="9376" y="10648"/>
                  </a:lnTo>
                  <a:cubicBezTo>
                    <a:pt x="10102" y="10285"/>
                    <a:pt x="10102" y="10043"/>
                    <a:pt x="10102" y="9378"/>
                  </a:cubicBezTo>
                  <a:cubicBezTo>
                    <a:pt x="10102" y="8713"/>
                    <a:pt x="10888" y="3934"/>
                    <a:pt x="10828" y="3329"/>
                  </a:cubicBezTo>
                  <a:cubicBezTo>
                    <a:pt x="10828" y="2785"/>
                    <a:pt x="10888" y="2724"/>
                    <a:pt x="10586" y="2482"/>
                  </a:cubicBezTo>
                  <a:cubicBezTo>
                    <a:pt x="10283" y="2301"/>
                    <a:pt x="7864" y="1152"/>
                    <a:pt x="7077" y="426"/>
                  </a:cubicBezTo>
                  <a:cubicBezTo>
                    <a:pt x="6708" y="113"/>
                    <a:pt x="6432" y="1"/>
                    <a:pt x="6187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8"/>
            <p:cNvSpPr/>
            <p:nvPr/>
          </p:nvSpPr>
          <p:spPr>
            <a:xfrm>
              <a:off x="1646000" y="2689425"/>
              <a:ext cx="272225" cy="320550"/>
            </a:xfrm>
            <a:custGeom>
              <a:avLst/>
              <a:gdLst/>
              <a:ahLst/>
              <a:cxnLst/>
              <a:rect l="l" t="t" r="r" b="b"/>
              <a:pathLst>
                <a:path w="10889" h="12822" extrusionOk="0">
                  <a:moveTo>
                    <a:pt x="6165" y="1"/>
                  </a:moveTo>
                  <a:cubicBezTo>
                    <a:pt x="5898" y="1"/>
                    <a:pt x="5665" y="126"/>
                    <a:pt x="5384" y="251"/>
                  </a:cubicBezTo>
                  <a:cubicBezTo>
                    <a:pt x="4900" y="553"/>
                    <a:pt x="2480" y="1884"/>
                    <a:pt x="1512" y="2368"/>
                  </a:cubicBezTo>
                  <a:cubicBezTo>
                    <a:pt x="908" y="2731"/>
                    <a:pt x="847" y="3215"/>
                    <a:pt x="726" y="4122"/>
                  </a:cubicBezTo>
                  <a:cubicBezTo>
                    <a:pt x="726" y="4122"/>
                    <a:pt x="242" y="7933"/>
                    <a:pt x="61" y="9385"/>
                  </a:cubicBezTo>
                  <a:cubicBezTo>
                    <a:pt x="0" y="10292"/>
                    <a:pt x="484" y="10352"/>
                    <a:pt x="908" y="10715"/>
                  </a:cubicBezTo>
                  <a:cubicBezTo>
                    <a:pt x="1331" y="11078"/>
                    <a:pt x="3085" y="12046"/>
                    <a:pt x="3993" y="12590"/>
                  </a:cubicBezTo>
                  <a:cubicBezTo>
                    <a:pt x="4257" y="12759"/>
                    <a:pt x="4502" y="12822"/>
                    <a:pt x="4732" y="12822"/>
                  </a:cubicBezTo>
                  <a:cubicBezTo>
                    <a:pt x="5081" y="12822"/>
                    <a:pt x="5394" y="12676"/>
                    <a:pt x="5686" y="12530"/>
                  </a:cubicBezTo>
                  <a:lnTo>
                    <a:pt x="9376" y="10594"/>
                  </a:lnTo>
                  <a:cubicBezTo>
                    <a:pt x="10102" y="10231"/>
                    <a:pt x="10041" y="9989"/>
                    <a:pt x="10102" y="9324"/>
                  </a:cubicBezTo>
                  <a:cubicBezTo>
                    <a:pt x="10102" y="8598"/>
                    <a:pt x="10828" y="3880"/>
                    <a:pt x="10828" y="3336"/>
                  </a:cubicBezTo>
                  <a:cubicBezTo>
                    <a:pt x="10828" y="2731"/>
                    <a:pt x="10888" y="2670"/>
                    <a:pt x="10586" y="2428"/>
                  </a:cubicBezTo>
                  <a:cubicBezTo>
                    <a:pt x="10223" y="2247"/>
                    <a:pt x="7864" y="1098"/>
                    <a:pt x="7077" y="432"/>
                  </a:cubicBezTo>
                  <a:cubicBezTo>
                    <a:pt x="6697" y="110"/>
                    <a:pt x="6416" y="1"/>
                    <a:pt x="616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8"/>
            <p:cNvSpPr/>
            <p:nvPr/>
          </p:nvSpPr>
          <p:spPr>
            <a:xfrm>
              <a:off x="1646000" y="2689600"/>
              <a:ext cx="270700" cy="319625"/>
            </a:xfrm>
            <a:custGeom>
              <a:avLst/>
              <a:gdLst/>
              <a:ahLst/>
              <a:cxnLst/>
              <a:rect l="l" t="t" r="r" b="b"/>
              <a:pathLst>
                <a:path w="10828" h="12785" extrusionOk="0">
                  <a:moveTo>
                    <a:pt x="6166" y="0"/>
                  </a:moveTo>
                  <a:cubicBezTo>
                    <a:pt x="5880" y="0"/>
                    <a:pt x="5640" y="144"/>
                    <a:pt x="5384" y="304"/>
                  </a:cubicBezTo>
                  <a:cubicBezTo>
                    <a:pt x="4900" y="546"/>
                    <a:pt x="2480" y="1877"/>
                    <a:pt x="1573" y="2421"/>
                  </a:cubicBezTo>
                  <a:cubicBezTo>
                    <a:pt x="968" y="2724"/>
                    <a:pt x="847" y="3268"/>
                    <a:pt x="787" y="4115"/>
                  </a:cubicBezTo>
                  <a:cubicBezTo>
                    <a:pt x="787" y="4115"/>
                    <a:pt x="242" y="7865"/>
                    <a:pt x="121" y="9317"/>
                  </a:cubicBezTo>
                  <a:cubicBezTo>
                    <a:pt x="0" y="10285"/>
                    <a:pt x="545" y="10345"/>
                    <a:pt x="968" y="10648"/>
                  </a:cubicBezTo>
                  <a:cubicBezTo>
                    <a:pt x="1392" y="11011"/>
                    <a:pt x="3085" y="11979"/>
                    <a:pt x="3993" y="12583"/>
                  </a:cubicBezTo>
                  <a:cubicBezTo>
                    <a:pt x="4254" y="12726"/>
                    <a:pt x="4498" y="12785"/>
                    <a:pt x="4726" y="12785"/>
                  </a:cubicBezTo>
                  <a:cubicBezTo>
                    <a:pt x="5077" y="12785"/>
                    <a:pt x="5393" y="12646"/>
                    <a:pt x="5686" y="12462"/>
                  </a:cubicBezTo>
                  <a:lnTo>
                    <a:pt x="9376" y="10587"/>
                  </a:lnTo>
                  <a:cubicBezTo>
                    <a:pt x="10102" y="10164"/>
                    <a:pt x="10041" y="9982"/>
                    <a:pt x="10041" y="9257"/>
                  </a:cubicBezTo>
                  <a:cubicBezTo>
                    <a:pt x="10041" y="8591"/>
                    <a:pt x="10828" y="3873"/>
                    <a:pt x="10828" y="3329"/>
                  </a:cubicBezTo>
                  <a:cubicBezTo>
                    <a:pt x="10828" y="2784"/>
                    <a:pt x="10828" y="2663"/>
                    <a:pt x="10525" y="2482"/>
                  </a:cubicBezTo>
                  <a:cubicBezTo>
                    <a:pt x="10223" y="2240"/>
                    <a:pt x="7864" y="1151"/>
                    <a:pt x="7077" y="425"/>
                  </a:cubicBezTo>
                  <a:cubicBezTo>
                    <a:pt x="6708" y="113"/>
                    <a:pt x="6419" y="0"/>
                    <a:pt x="6166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8"/>
            <p:cNvSpPr/>
            <p:nvPr/>
          </p:nvSpPr>
          <p:spPr>
            <a:xfrm>
              <a:off x="1647500" y="2690950"/>
              <a:ext cx="269200" cy="317525"/>
            </a:xfrm>
            <a:custGeom>
              <a:avLst/>
              <a:gdLst/>
              <a:ahLst/>
              <a:cxnLst/>
              <a:rect l="l" t="t" r="r" b="b"/>
              <a:pathLst>
                <a:path w="10768" h="12701" extrusionOk="0">
                  <a:moveTo>
                    <a:pt x="6060" y="0"/>
                  </a:moveTo>
                  <a:cubicBezTo>
                    <a:pt x="5791" y="0"/>
                    <a:pt x="5574" y="125"/>
                    <a:pt x="5324" y="250"/>
                  </a:cubicBezTo>
                  <a:cubicBezTo>
                    <a:pt x="4840" y="553"/>
                    <a:pt x="2481" y="1883"/>
                    <a:pt x="1513" y="2367"/>
                  </a:cubicBezTo>
                  <a:cubicBezTo>
                    <a:pt x="908" y="2730"/>
                    <a:pt x="787" y="3214"/>
                    <a:pt x="727" y="4121"/>
                  </a:cubicBezTo>
                  <a:cubicBezTo>
                    <a:pt x="727" y="4121"/>
                    <a:pt x="182" y="7811"/>
                    <a:pt x="61" y="9263"/>
                  </a:cubicBezTo>
                  <a:cubicBezTo>
                    <a:pt x="1" y="10231"/>
                    <a:pt x="485" y="10291"/>
                    <a:pt x="908" y="10594"/>
                  </a:cubicBezTo>
                  <a:cubicBezTo>
                    <a:pt x="1332" y="10957"/>
                    <a:pt x="3025" y="11925"/>
                    <a:pt x="3993" y="12469"/>
                  </a:cubicBezTo>
                  <a:cubicBezTo>
                    <a:pt x="4233" y="12637"/>
                    <a:pt x="4464" y="12700"/>
                    <a:pt x="4685" y="12700"/>
                  </a:cubicBezTo>
                  <a:cubicBezTo>
                    <a:pt x="5021" y="12700"/>
                    <a:pt x="5334" y="12554"/>
                    <a:pt x="5626" y="12408"/>
                  </a:cubicBezTo>
                  <a:lnTo>
                    <a:pt x="9256" y="10473"/>
                  </a:lnTo>
                  <a:cubicBezTo>
                    <a:pt x="9981" y="10110"/>
                    <a:pt x="9981" y="9868"/>
                    <a:pt x="9981" y="9203"/>
                  </a:cubicBezTo>
                  <a:cubicBezTo>
                    <a:pt x="9981" y="8537"/>
                    <a:pt x="10707" y="3819"/>
                    <a:pt x="10707" y="3275"/>
                  </a:cubicBezTo>
                  <a:cubicBezTo>
                    <a:pt x="10707" y="2730"/>
                    <a:pt x="10768" y="2670"/>
                    <a:pt x="10465" y="2428"/>
                  </a:cubicBezTo>
                  <a:cubicBezTo>
                    <a:pt x="10163" y="2246"/>
                    <a:pt x="7804" y="1097"/>
                    <a:pt x="7017" y="432"/>
                  </a:cubicBezTo>
                  <a:cubicBezTo>
                    <a:pt x="6608" y="110"/>
                    <a:pt x="6312" y="0"/>
                    <a:pt x="6060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8"/>
            <p:cNvSpPr/>
            <p:nvPr/>
          </p:nvSpPr>
          <p:spPr>
            <a:xfrm>
              <a:off x="1647500" y="2691100"/>
              <a:ext cx="267700" cy="316625"/>
            </a:xfrm>
            <a:custGeom>
              <a:avLst/>
              <a:gdLst/>
              <a:ahLst/>
              <a:cxnLst/>
              <a:rect l="l" t="t" r="r" b="b"/>
              <a:pathLst>
                <a:path w="10708" h="12665" extrusionOk="0">
                  <a:moveTo>
                    <a:pt x="6082" y="1"/>
                  </a:moveTo>
                  <a:cubicBezTo>
                    <a:pt x="5803" y="1"/>
                    <a:pt x="5580" y="144"/>
                    <a:pt x="5324" y="305"/>
                  </a:cubicBezTo>
                  <a:cubicBezTo>
                    <a:pt x="4840" y="547"/>
                    <a:pt x="2481" y="1877"/>
                    <a:pt x="1513" y="2422"/>
                  </a:cubicBezTo>
                  <a:cubicBezTo>
                    <a:pt x="908" y="2724"/>
                    <a:pt x="848" y="3208"/>
                    <a:pt x="727" y="4115"/>
                  </a:cubicBezTo>
                  <a:cubicBezTo>
                    <a:pt x="727" y="4115"/>
                    <a:pt x="243" y="7805"/>
                    <a:pt x="61" y="9257"/>
                  </a:cubicBezTo>
                  <a:cubicBezTo>
                    <a:pt x="1" y="10164"/>
                    <a:pt x="485" y="10225"/>
                    <a:pt x="908" y="10588"/>
                  </a:cubicBezTo>
                  <a:cubicBezTo>
                    <a:pt x="1332" y="10890"/>
                    <a:pt x="3086" y="11858"/>
                    <a:pt x="3993" y="12463"/>
                  </a:cubicBezTo>
                  <a:cubicBezTo>
                    <a:pt x="4231" y="12606"/>
                    <a:pt x="4460" y="12664"/>
                    <a:pt x="4679" y="12664"/>
                  </a:cubicBezTo>
                  <a:cubicBezTo>
                    <a:pt x="5017" y="12664"/>
                    <a:pt x="5333" y="12525"/>
                    <a:pt x="5626" y="12342"/>
                  </a:cubicBezTo>
                  <a:lnTo>
                    <a:pt x="9256" y="10467"/>
                  </a:lnTo>
                  <a:cubicBezTo>
                    <a:pt x="9981" y="10104"/>
                    <a:pt x="9921" y="9862"/>
                    <a:pt x="9981" y="9197"/>
                  </a:cubicBezTo>
                  <a:cubicBezTo>
                    <a:pt x="9981" y="8531"/>
                    <a:pt x="10707" y="3874"/>
                    <a:pt x="10707" y="3269"/>
                  </a:cubicBezTo>
                  <a:cubicBezTo>
                    <a:pt x="10707" y="2724"/>
                    <a:pt x="10707" y="2664"/>
                    <a:pt x="10405" y="2482"/>
                  </a:cubicBezTo>
                  <a:cubicBezTo>
                    <a:pt x="10102" y="2240"/>
                    <a:pt x="7804" y="1091"/>
                    <a:pt x="7017" y="426"/>
                  </a:cubicBezTo>
                  <a:cubicBezTo>
                    <a:pt x="6620" y="113"/>
                    <a:pt x="6329" y="1"/>
                    <a:pt x="6082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8"/>
            <p:cNvSpPr/>
            <p:nvPr/>
          </p:nvSpPr>
          <p:spPr>
            <a:xfrm>
              <a:off x="1647500" y="2692450"/>
              <a:ext cx="267700" cy="314500"/>
            </a:xfrm>
            <a:custGeom>
              <a:avLst/>
              <a:gdLst/>
              <a:ahLst/>
              <a:cxnLst/>
              <a:rect l="l" t="t" r="r" b="b"/>
              <a:pathLst>
                <a:path w="10708" h="12580" extrusionOk="0">
                  <a:moveTo>
                    <a:pt x="6052" y="1"/>
                  </a:moveTo>
                  <a:cubicBezTo>
                    <a:pt x="5791" y="1"/>
                    <a:pt x="5574" y="126"/>
                    <a:pt x="5324" y="251"/>
                  </a:cubicBezTo>
                  <a:cubicBezTo>
                    <a:pt x="4900" y="553"/>
                    <a:pt x="2481" y="1823"/>
                    <a:pt x="1573" y="2368"/>
                  </a:cubicBezTo>
                  <a:cubicBezTo>
                    <a:pt x="969" y="2670"/>
                    <a:pt x="848" y="3215"/>
                    <a:pt x="787" y="4061"/>
                  </a:cubicBezTo>
                  <a:cubicBezTo>
                    <a:pt x="787" y="4061"/>
                    <a:pt x="243" y="7751"/>
                    <a:pt x="122" y="9143"/>
                  </a:cubicBezTo>
                  <a:cubicBezTo>
                    <a:pt x="1" y="10110"/>
                    <a:pt x="545" y="10171"/>
                    <a:pt x="969" y="10473"/>
                  </a:cubicBezTo>
                  <a:cubicBezTo>
                    <a:pt x="1392" y="10836"/>
                    <a:pt x="3086" y="11804"/>
                    <a:pt x="3993" y="12348"/>
                  </a:cubicBezTo>
                  <a:cubicBezTo>
                    <a:pt x="4233" y="12517"/>
                    <a:pt x="4464" y="12580"/>
                    <a:pt x="4685" y="12580"/>
                  </a:cubicBezTo>
                  <a:cubicBezTo>
                    <a:pt x="5021" y="12580"/>
                    <a:pt x="5334" y="12434"/>
                    <a:pt x="5626" y="12288"/>
                  </a:cubicBezTo>
                  <a:lnTo>
                    <a:pt x="9256" y="10352"/>
                  </a:lnTo>
                  <a:cubicBezTo>
                    <a:pt x="9981" y="9989"/>
                    <a:pt x="9921" y="9808"/>
                    <a:pt x="9921" y="9143"/>
                  </a:cubicBezTo>
                  <a:cubicBezTo>
                    <a:pt x="9921" y="8417"/>
                    <a:pt x="10707" y="3820"/>
                    <a:pt x="10647" y="3275"/>
                  </a:cubicBezTo>
                  <a:cubicBezTo>
                    <a:pt x="10647" y="2731"/>
                    <a:pt x="10707" y="2610"/>
                    <a:pt x="10405" y="2428"/>
                  </a:cubicBezTo>
                  <a:cubicBezTo>
                    <a:pt x="10102" y="2186"/>
                    <a:pt x="7804" y="1098"/>
                    <a:pt x="6957" y="432"/>
                  </a:cubicBezTo>
                  <a:cubicBezTo>
                    <a:pt x="6577" y="110"/>
                    <a:pt x="6295" y="1"/>
                    <a:pt x="605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8"/>
            <p:cNvSpPr/>
            <p:nvPr/>
          </p:nvSpPr>
          <p:spPr>
            <a:xfrm>
              <a:off x="1649025" y="2693225"/>
              <a:ext cx="266175" cy="312975"/>
            </a:xfrm>
            <a:custGeom>
              <a:avLst/>
              <a:gdLst/>
              <a:ahLst/>
              <a:cxnLst/>
              <a:rect l="l" t="t" r="r" b="b"/>
              <a:pathLst>
                <a:path w="10647" h="12519" extrusionOk="0">
                  <a:moveTo>
                    <a:pt x="5991" y="0"/>
                  </a:moveTo>
                  <a:cubicBezTo>
                    <a:pt x="5730" y="0"/>
                    <a:pt x="5513" y="124"/>
                    <a:pt x="5263" y="280"/>
                  </a:cubicBezTo>
                  <a:cubicBezTo>
                    <a:pt x="4839" y="522"/>
                    <a:pt x="2420" y="1853"/>
                    <a:pt x="1512" y="2337"/>
                  </a:cubicBezTo>
                  <a:cubicBezTo>
                    <a:pt x="908" y="2700"/>
                    <a:pt x="787" y="3184"/>
                    <a:pt x="726" y="4030"/>
                  </a:cubicBezTo>
                  <a:cubicBezTo>
                    <a:pt x="726" y="4030"/>
                    <a:pt x="182" y="7720"/>
                    <a:pt x="61" y="9112"/>
                  </a:cubicBezTo>
                  <a:cubicBezTo>
                    <a:pt x="0" y="10019"/>
                    <a:pt x="484" y="10079"/>
                    <a:pt x="908" y="10442"/>
                  </a:cubicBezTo>
                  <a:cubicBezTo>
                    <a:pt x="1331" y="10745"/>
                    <a:pt x="3025" y="11713"/>
                    <a:pt x="3932" y="12317"/>
                  </a:cubicBezTo>
                  <a:cubicBezTo>
                    <a:pt x="4170" y="12460"/>
                    <a:pt x="4399" y="12519"/>
                    <a:pt x="4618" y="12519"/>
                  </a:cubicBezTo>
                  <a:cubicBezTo>
                    <a:pt x="4956" y="12519"/>
                    <a:pt x="5272" y="12380"/>
                    <a:pt x="5565" y="12196"/>
                  </a:cubicBezTo>
                  <a:lnTo>
                    <a:pt x="9134" y="10321"/>
                  </a:lnTo>
                  <a:cubicBezTo>
                    <a:pt x="9860" y="9958"/>
                    <a:pt x="9860" y="9716"/>
                    <a:pt x="9860" y="9051"/>
                  </a:cubicBezTo>
                  <a:cubicBezTo>
                    <a:pt x="9860" y="8386"/>
                    <a:pt x="10586" y="3789"/>
                    <a:pt x="10586" y="3244"/>
                  </a:cubicBezTo>
                  <a:cubicBezTo>
                    <a:pt x="10586" y="2700"/>
                    <a:pt x="10646" y="2639"/>
                    <a:pt x="10344" y="2397"/>
                  </a:cubicBezTo>
                  <a:cubicBezTo>
                    <a:pt x="10041" y="2216"/>
                    <a:pt x="7682" y="1067"/>
                    <a:pt x="6896" y="401"/>
                  </a:cubicBezTo>
                  <a:cubicBezTo>
                    <a:pt x="6516" y="109"/>
                    <a:pt x="6235" y="0"/>
                    <a:pt x="5991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8"/>
            <p:cNvSpPr/>
            <p:nvPr/>
          </p:nvSpPr>
          <p:spPr>
            <a:xfrm>
              <a:off x="1649025" y="2693975"/>
              <a:ext cx="264650" cy="310825"/>
            </a:xfrm>
            <a:custGeom>
              <a:avLst/>
              <a:gdLst/>
              <a:ahLst/>
              <a:cxnLst/>
              <a:rect l="l" t="t" r="r" b="b"/>
              <a:pathLst>
                <a:path w="10586" h="12433" extrusionOk="0">
                  <a:moveTo>
                    <a:pt x="5991" y="0"/>
                  </a:moveTo>
                  <a:cubicBezTo>
                    <a:pt x="5730" y="0"/>
                    <a:pt x="5513" y="125"/>
                    <a:pt x="5263" y="250"/>
                  </a:cubicBezTo>
                  <a:cubicBezTo>
                    <a:pt x="4839" y="553"/>
                    <a:pt x="2420" y="1823"/>
                    <a:pt x="1512" y="2367"/>
                  </a:cubicBezTo>
                  <a:cubicBezTo>
                    <a:pt x="908" y="2670"/>
                    <a:pt x="847" y="3154"/>
                    <a:pt x="726" y="4000"/>
                  </a:cubicBezTo>
                  <a:cubicBezTo>
                    <a:pt x="726" y="4000"/>
                    <a:pt x="242" y="7690"/>
                    <a:pt x="121" y="9082"/>
                  </a:cubicBezTo>
                  <a:cubicBezTo>
                    <a:pt x="0" y="9989"/>
                    <a:pt x="484" y="10049"/>
                    <a:pt x="908" y="10412"/>
                  </a:cubicBezTo>
                  <a:cubicBezTo>
                    <a:pt x="1331" y="10715"/>
                    <a:pt x="3025" y="11683"/>
                    <a:pt x="3932" y="12227"/>
                  </a:cubicBezTo>
                  <a:cubicBezTo>
                    <a:pt x="4178" y="12375"/>
                    <a:pt x="4414" y="12432"/>
                    <a:pt x="4640" y="12432"/>
                  </a:cubicBezTo>
                  <a:cubicBezTo>
                    <a:pt x="4970" y="12432"/>
                    <a:pt x="5278" y="12310"/>
                    <a:pt x="5565" y="12166"/>
                  </a:cubicBezTo>
                  <a:lnTo>
                    <a:pt x="9134" y="10291"/>
                  </a:lnTo>
                  <a:cubicBezTo>
                    <a:pt x="9860" y="9928"/>
                    <a:pt x="9799" y="9686"/>
                    <a:pt x="9799" y="9021"/>
                  </a:cubicBezTo>
                  <a:cubicBezTo>
                    <a:pt x="9860" y="8356"/>
                    <a:pt x="10586" y="3819"/>
                    <a:pt x="10586" y="3214"/>
                  </a:cubicBezTo>
                  <a:cubicBezTo>
                    <a:pt x="10586" y="2670"/>
                    <a:pt x="10586" y="2609"/>
                    <a:pt x="10283" y="2428"/>
                  </a:cubicBezTo>
                  <a:cubicBezTo>
                    <a:pt x="9981" y="2186"/>
                    <a:pt x="7682" y="1097"/>
                    <a:pt x="6896" y="432"/>
                  </a:cubicBezTo>
                  <a:cubicBezTo>
                    <a:pt x="6516" y="110"/>
                    <a:pt x="6234" y="0"/>
                    <a:pt x="5991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28"/>
            <p:cNvSpPr/>
            <p:nvPr/>
          </p:nvSpPr>
          <p:spPr>
            <a:xfrm>
              <a:off x="1650525" y="2694925"/>
              <a:ext cx="263150" cy="309775"/>
            </a:xfrm>
            <a:custGeom>
              <a:avLst/>
              <a:gdLst/>
              <a:ahLst/>
              <a:cxnLst/>
              <a:rect l="l" t="t" r="r" b="b"/>
              <a:pathLst>
                <a:path w="10526" h="12391" extrusionOk="0">
                  <a:moveTo>
                    <a:pt x="5906" y="0"/>
                  </a:moveTo>
                  <a:cubicBezTo>
                    <a:pt x="5656" y="0"/>
                    <a:pt x="5445" y="121"/>
                    <a:pt x="5203" y="273"/>
                  </a:cubicBezTo>
                  <a:cubicBezTo>
                    <a:pt x="4779" y="515"/>
                    <a:pt x="2420" y="1845"/>
                    <a:pt x="1452" y="2329"/>
                  </a:cubicBezTo>
                  <a:cubicBezTo>
                    <a:pt x="908" y="2632"/>
                    <a:pt x="787" y="3116"/>
                    <a:pt x="727" y="4023"/>
                  </a:cubicBezTo>
                  <a:cubicBezTo>
                    <a:pt x="727" y="4023"/>
                    <a:pt x="182" y="7592"/>
                    <a:pt x="61" y="9044"/>
                  </a:cubicBezTo>
                  <a:cubicBezTo>
                    <a:pt x="1" y="9951"/>
                    <a:pt x="485" y="10011"/>
                    <a:pt x="908" y="10314"/>
                  </a:cubicBezTo>
                  <a:cubicBezTo>
                    <a:pt x="1271" y="10677"/>
                    <a:pt x="2965" y="11584"/>
                    <a:pt x="3872" y="12189"/>
                  </a:cubicBezTo>
                  <a:cubicBezTo>
                    <a:pt x="4110" y="12332"/>
                    <a:pt x="4339" y="12390"/>
                    <a:pt x="4558" y="12390"/>
                  </a:cubicBezTo>
                  <a:cubicBezTo>
                    <a:pt x="4896" y="12390"/>
                    <a:pt x="5212" y="12251"/>
                    <a:pt x="5505" y="12068"/>
                  </a:cubicBezTo>
                  <a:lnTo>
                    <a:pt x="9074" y="10193"/>
                  </a:lnTo>
                  <a:cubicBezTo>
                    <a:pt x="9800" y="9830"/>
                    <a:pt x="9739" y="9648"/>
                    <a:pt x="9739" y="8983"/>
                  </a:cubicBezTo>
                  <a:cubicBezTo>
                    <a:pt x="9739" y="8318"/>
                    <a:pt x="10465" y="3781"/>
                    <a:pt x="10465" y="3237"/>
                  </a:cubicBezTo>
                  <a:cubicBezTo>
                    <a:pt x="10465" y="2692"/>
                    <a:pt x="10526" y="2632"/>
                    <a:pt x="10223" y="2390"/>
                  </a:cubicBezTo>
                  <a:cubicBezTo>
                    <a:pt x="9921" y="2208"/>
                    <a:pt x="7622" y="1059"/>
                    <a:pt x="6836" y="454"/>
                  </a:cubicBezTo>
                  <a:cubicBezTo>
                    <a:pt x="6443" y="121"/>
                    <a:pt x="6155" y="0"/>
                    <a:pt x="5906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8"/>
            <p:cNvSpPr/>
            <p:nvPr/>
          </p:nvSpPr>
          <p:spPr>
            <a:xfrm>
              <a:off x="1650525" y="2695475"/>
              <a:ext cx="261650" cy="307800"/>
            </a:xfrm>
            <a:custGeom>
              <a:avLst/>
              <a:gdLst/>
              <a:ahLst/>
              <a:cxnLst/>
              <a:rect l="l" t="t" r="r" b="b"/>
              <a:pathLst>
                <a:path w="10466" h="12312" extrusionOk="0">
                  <a:moveTo>
                    <a:pt x="5931" y="1"/>
                  </a:moveTo>
                  <a:cubicBezTo>
                    <a:pt x="5670" y="1"/>
                    <a:pt x="5453" y="126"/>
                    <a:pt x="5203" y="251"/>
                  </a:cubicBezTo>
                  <a:cubicBezTo>
                    <a:pt x="4779" y="553"/>
                    <a:pt x="2420" y="1823"/>
                    <a:pt x="1513" y="2307"/>
                  </a:cubicBezTo>
                  <a:cubicBezTo>
                    <a:pt x="908" y="2670"/>
                    <a:pt x="787" y="3154"/>
                    <a:pt x="727" y="4001"/>
                  </a:cubicBezTo>
                  <a:cubicBezTo>
                    <a:pt x="727" y="4001"/>
                    <a:pt x="243" y="7570"/>
                    <a:pt x="61" y="8961"/>
                  </a:cubicBezTo>
                  <a:cubicBezTo>
                    <a:pt x="1" y="9868"/>
                    <a:pt x="485" y="9929"/>
                    <a:pt x="908" y="10292"/>
                  </a:cubicBezTo>
                  <a:cubicBezTo>
                    <a:pt x="1331" y="10594"/>
                    <a:pt x="2965" y="11562"/>
                    <a:pt x="3872" y="12106"/>
                  </a:cubicBezTo>
                  <a:cubicBezTo>
                    <a:pt x="4118" y="12254"/>
                    <a:pt x="4354" y="12312"/>
                    <a:pt x="4580" y="12312"/>
                  </a:cubicBezTo>
                  <a:cubicBezTo>
                    <a:pt x="4910" y="12312"/>
                    <a:pt x="5218" y="12189"/>
                    <a:pt x="5505" y="12046"/>
                  </a:cubicBezTo>
                  <a:lnTo>
                    <a:pt x="9074" y="10171"/>
                  </a:lnTo>
                  <a:cubicBezTo>
                    <a:pt x="9739" y="9808"/>
                    <a:pt x="9739" y="9566"/>
                    <a:pt x="9739" y="8901"/>
                  </a:cubicBezTo>
                  <a:cubicBezTo>
                    <a:pt x="9739" y="8296"/>
                    <a:pt x="10465" y="3759"/>
                    <a:pt x="10465" y="3215"/>
                  </a:cubicBezTo>
                  <a:cubicBezTo>
                    <a:pt x="10465" y="2670"/>
                    <a:pt x="10465" y="2610"/>
                    <a:pt x="10163" y="2368"/>
                  </a:cubicBezTo>
                  <a:cubicBezTo>
                    <a:pt x="9921" y="2186"/>
                    <a:pt x="7622" y="1098"/>
                    <a:pt x="6836" y="432"/>
                  </a:cubicBezTo>
                  <a:cubicBezTo>
                    <a:pt x="6456" y="110"/>
                    <a:pt x="6174" y="1"/>
                    <a:pt x="5931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8"/>
            <p:cNvSpPr/>
            <p:nvPr/>
          </p:nvSpPr>
          <p:spPr>
            <a:xfrm>
              <a:off x="1650525" y="2696425"/>
              <a:ext cx="261650" cy="306000"/>
            </a:xfrm>
            <a:custGeom>
              <a:avLst/>
              <a:gdLst/>
              <a:ahLst/>
              <a:cxnLst/>
              <a:rect l="l" t="t" r="r" b="b"/>
              <a:pathLst>
                <a:path w="10466" h="12240" extrusionOk="0">
                  <a:moveTo>
                    <a:pt x="5906" y="1"/>
                  </a:moveTo>
                  <a:cubicBezTo>
                    <a:pt x="5656" y="1"/>
                    <a:pt x="5445" y="122"/>
                    <a:pt x="5203" y="273"/>
                  </a:cubicBezTo>
                  <a:cubicBezTo>
                    <a:pt x="4779" y="515"/>
                    <a:pt x="2420" y="1785"/>
                    <a:pt x="1513" y="2330"/>
                  </a:cubicBezTo>
                  <a:cubicBezTo>
                    <a:pt x="908" y="2632"/>
                    <a:pt x="848" y="3116"/>
                    <a:pt x="727" y="3963"/>
                  </a:cubicBezTo>
                  <a:cubicBezTo>
                    <a:pt x="727" y="3963"/>
                    <a:pt x="243" y="7532"/>
                    <a:pt x="122" y="8923"/>
                  </a:cubicBezTo>
                  <a:cubicBezTo>
                    <a:pt x="1" y="9830"/>
                    <a:pt x="485" y="9891"/>
                    <a:pt x="908" y="10193"/>
                  </a:cubicBezTo>
                  <a:cubicBezTo>
                    <a:pt x="1331" y="10556"/>
                    <a:pt x="3025" y="11464"/>
                    <a:pt x="3872" y="12008"/>
                  </a:cubicBezTo>
                  <a:cubicBezTo>
                    <a:pt x="4112" y="12176"/>
                    <a:pt x="4343" y="12239"/>
                    <a:pt x="4564" y="12239"/>
                  </a:cubicBezTo>
                  <a:cubicBezTo>
                    <a:pt x="4900" y="12239"/>
                    <a:pt x="5213" y="12093"/>
                    <a:pt x="5505" y="11947"/>
                  </a:cubicBezTo>
                  <a:lnTo>
                    <a:pt x="9014" y="10133"/>
                  </a:lnTo>
                  <a:cubicBezTo>
                    <a:pt x="9739" y="9709"/>
                    <a:pt x="9679" y="9528"/>
                    <a:pt x="9679" y="8863"/>
                  </a:cubicBezTo>
                  <a:cubicBezTo>
                    <a:pt x="9739" y="8197"/>
                    <a:pt x="10405" y="3721"/>
                    <a:pt x="10405" y="3177"/>
                  </a:cubicBezTo>
                  <a:cubicBezTo>
                    <a:pt x="10405" y="2632"/>
                    <a:pt x="10465" y="2572"/>
                    <a:pt x="10163" y="2390"/>
                  </a:cubicBezTo>
                  <a:cubicBezTo>
                    <a:pt x="9860" y="2148"/>
                    <a:pt x="7622" y="1060"/>
                    <a:pt x="6836" y="455"/>
                  </a:cubicBezTo>
                  <a:cubicBezTo>
                    <a:pt x="6443" y="122"/>
                    <a:pt x="6155" y="1"/>
                    <a:pt x="5906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8"/>
            <p:cNvSpPr/>
            <p:nvPr/>
          </p:nvSpPr>
          <p:spPr>
            <a:xfrm>
              <a:off x="1652050" y="2697000"/>
              <a:ext cx="260125" cy="304775"/>
            </a:xfrm>
            <a:custGeom>
              <a:avLst/>
              <a:gdLst/>
              <a:ahLst/>
              <a:cxnLst/>
              <a:rect l="l" t="t" r="r" b="b"/>
              <a:pathLst>
                <a:path w="10405" h="12191" extrusionOk="0">
                  <a:moveTo>
                    <a:pt x="5870" y="0"/>
                  </a:moveTo>
                  <a:cubicBezTo>
                    <a:pt x="5609" y="0"/>
                    <a:pt x="5392" y="125"/>
                    <a:pt x="5142" y="250"/>
                  </a:cubicBezTo>
                  <a:cubicBezTo>
                    <a:pt x="4718" y="553"/>
                    <a:pt x="2359" y="1823"/>
                    <a:pt x="1452" y="2307"/>
                  </a:cubicBezTo>
                  <a:cubicBezTo>
                    <a:pt x="908" y="2609"/>
                    <a:pt x="787" y="3093"/>
                    <a:pt x="726" y="3940"/>
                  </a:cubicBezTo>
                  <a:cubicBezTo>
                    <a:pt x="726" y="3940"/>
                    <a:pt x="182" y="7509"/>
                    <a:pt x="61" y="8900"/>
                  </a:cubicBezTo>
                  <a:cubicBezTo>
                    <a:pt x="0" y="9807"/>
                    <a:pt x="484" y="9868"/>
                    <a:pt x="908" y="10170"/>
                  </a:cubicBezTo>
                  <a:cubicBezTo>
                    <a:pt x="1270" y="10473"/>
                    <a:pt x="2964" y="11441"/>
                    <a:pt x="3811" y="11985"/>
                  </a:cubicBezTo>
                  <a:cubicBezTo>
                    <a:pt x="4082" y="12133"/>
                    <a:pt x="4322" y="12190"/>
                    <a:pt x="4545" y="12190"/>
                  </a:cubicBezTo>
                  <a:cubicBezTo>
                    <a:pt x="4870" y="12190"/>
                    <a:pt x="5157" y="12068"/>
                    <a:pt x="5444" y="11924"/>
                  </a:cubicBezTo>
                  <a:lnTo>
                    <a:pt x="8953" y="10049"/>
                  </a:lnTo>
                  <a:cubicBezTo>
                    <a:pt x="9678" y="9686"/>
                    <a:pt x="9618" y="9444"/>
                    <a:pt x="9618" y="8840"/>
                  </a:cubicBezTo>
                  <a:cubicBezTo>
                    <a:pt x="9618" y="8174"/>
                    <a:pt x="10344" y="3758"/>
                    <a:pt x="10344" y="3214"/>
                  </a:cubicBezTo>
                  <a:cubicBezTo>
                    <a:pt x="10344" y="2670"/>
                    <a:pt x="10404" y="2609"/>
                    <a:pt x="10102" y="2367"/>
                  </a:cubicBezTo>
                  <a:cubicBezTo>
                    <a:pt x="9799" y="2186"/>
                    <a:pt x="7501" y="1097"/>
                    <a:pt x="6775" y="432"/>
                  </a:cubicBezTo>
                  <a:cubicBezTo>
                    <a:pt x="6395" y="110"/>
                    <a:pt x="6113" y="0"/>
                    <a:pt x="5870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8"/>
            <p:cNvSpPr/>
            <p:nvPr/>
          </p:nvSpPr>
          <p:spPr>
            <a:xfrm>
              <a:off x="1652050" y="2697950"/>
              <a:ext cx="258600" cy="302950"/>
            </a:xfrm>
            <a:custGeom>
              <a:avLst/>
              <a:gdLst/>
              <a:ahLst/>
              <a:cxnLst/>
              <a:rect l="l" t="t" r="r" b="b"/>
              <a:pathLst>
                <a:path w="10344" h="12118" extrusionOk="0">
                  <a:moveTo>
                    <a:pt x="5845" y="0"/>
                  </a:moveTo>
                  <a:cubicBezTo>
                    <a:pt x="5595" y="0"/>
                    <a:pt x="5384" y="121"/>
                    <a:pt x="5142" y="273"/>
                  </a:cubicBezTo>
                  <a:cubicBezTo>
                    <a:pt x="4718" y="515"/>
                    <a:pt x="2359" y="1785"/>
                    <a:pt x="1512" y="2269"/>
                  </a:cubicBezTo>
                  <a:cubicBezTo>
                    <a:pt x="908" y="2632"/>
                    <a:pt x="787" y="3116"/>
                    <a:pt x="726" y="3962"/>
                  </a:cubicBezTo>
                  <a:cubicBezTo>
                    <a:pt x="726" y="3962"/>
                    <a:pt x="242" y="7471"/>
                    <a:pt x="121" y="8802"/>
                  </a:cubicBezTo>
                  <a:cubicBezTo>
                    <a:pt x="0" y="9709"/>
                    <a:pt x="484" y="9769"/>
                    <a:pt x="908" y="10132"/>
                  </a:cubicBezTo>
                  <a:cubicBezTo>
                    <a:pt x="1331" y="10435"/>
                    <a:pt x="2964" y="11342"/>
                    <a:pt x="3872" y="11886"/>
                  </a:cubicBezTo>
                  <a:cubicBezTo>
                    <a:pt x="4112" y="12055"/>
                    <a:pt x="4333" y="12118"/>
                    <a:pt x="4542" y="12118"/>
                  </a:cubicBezTo>
                  <a:cubicBezTo>
                    <a:pt x="4861" y="12118"/>
                    <a:pt x="5152" y="11972"/>
                    <a:pt x="5444" y="11826"/>
                  </a:cubicBezTo>
                  <a:lnTo>
                    <a:pt x="8953" y="10011"/>
                  </a:lnTo>
                  <a:cubicBezTo>
                    <a:pt x="9618" y="9648"/>
                    <a:pt x="9618" y="9406"/>
                    <a:pt x="9618" y="8741"/>
                  </a:cubicBezTo>
                  <a:cubicBezTo>
                    <a:pt x="9618" y="8136"/>
                    <a:pt x="10344" y="3720"/>
                    <a:pt x="10344" y="3176"/>
                  </a:cubicBezTo>
                  <a:cubicBezTo>
                    <a:pt x="10344" y="2632"/>
                    <a:pt x="10344" y="2571"/>
                    <a:pt x="10041" y="2390"/>
                  </a:cubicBezTo>
                  <a:cubicBezTo>
                    <a:pt x="9739" y="2148"/>
                    <a:pt x="7501" y="1059"/>
                    <a:pt x="6775" y="454"/>
                  </a:cubicBezTo>
                  <a:cubicBezTo>
                    <a:pt x="6382" y="121"/>
                    <a:pt x="6094" y="0"/>
                    <a:pt x="5845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8"/>
            <p:cNvSpPr/>
            <p:nvPr/>
          </p:nvSpPr>
          <p:spPr>
            <a:xfrm>
              <a:off x="1653550" y="2698500"/>
              <a:ext cx="257100" cy="301750"/>
            </a:xfrm>
            <a:custGeom>
              <a:avLst/>
              <a:gdLst/>
              <a:ahLst/>
              <a:cxnLst/>
              <a:rect l="l" t="t" r="r" b="b"/>
              <a:pathLst>
                <a:path w="10284" h="12070" extrusionOk="0">
                  <a:moveTo>
                    <a:pt x="5801" y="1"/>
                  </a:moveTo>
                  <a:cubicBezTo>
                    <a:pt x="5549" y="1"/>
                    <a:pt x="5332" y="126"/>
                    <a:pt x="5082" y="251"/>
                  </a:cubicBezTo>
                  <a:cubicBezTo>
                    <a:pt x="4658" y="553"/>
                    <a:pt x="2360" y="1823"/>
                    <a:pt x="1452" y="2307"/>
                  </a:cubicBezTo>
                  <a:cubicBezTo>
                    <a:pt x="848" y="2610"/>
                    <a:pt x="787" y="3094"/>
                    <a:pt x="666" y="3940"/>
                  </a:cubicBezTo>
                  <a:cubicBezTo>
                    <a:pt x="666" y="3940"/>
                    <a:pt x="182" y="7388"/>
                    <a:pt x="61" y="8780"/>
                  </a:cubicBezTo>
                  <a:cubicBezTo>
                    <a:pt x="1" y="9687"/>
                    <a:pt x="485" y="9747"/>
                    <a:pt x="848" y="10050"/>
                  </a:cubicBezTo>
                  <a:cubicBezTo>
                    <a:pt x="1271" y="10413"/>
                    <a:pt x="2904" y="11320"/>
                    <a:pt x="3812" y="11864"/>
                  </a:cubicBezTo>
                  <a:cubicBezTo>
                    <a:pt x="4058" y="12012"/>
                    <a:pt x="4284" y="12070"/>
                    <a:pt x="4498" y="12070"/>
                  </a:cubicBezTo>
                  <a:cubicBezTo>
                    <a:pt x="4810" y="12070"/>
                    <a:pt x="5097" y="11947"/>
                    <a:pt x="5384" y="11804"/>
                  </a:cubicBezTo>
                  <a:lnTo>
                    <a:pt x="8832" y="9929"/>
                  </a:lnTo>
                  <a:cubicBezTo>
                    <a:pt x="9558" y="9566"/>
                    <a:pt x="9497" y="9384"/>
                    <a:pt x="9497" y="8719"/>
                  </a:cubicBezTo>
                  <a:cubicBezTo>
                    <a:pt x="9558" y="8114"/>
                    <a:pt x="10223" y="3698"/>
                    <a:pt x="10223" y="3154"/>
                  </a:cubicBezTo>
                  <a:cubicBezTo>
                    <a:pt x="10223" y="2610"/>
                    <a:pt x="10284" y="2549"/>
                    <a:pt x="9981" y="2368"/>
                  </a:cubicBezTo>
                  <a:cubicBezTo>
                    <a:pt x="9679" y="2186"/>
                    <a:pt x="7441" y="1097"/>
                    <a:pt x="6654" y="432"/>
                  </a:cubicBezTo>
                  <a:cubicBezTo>
                    <a:pt x="6303" y="110"/>
                    <a:pt x="6037" y="1"/>
                    <a:pt x="5801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8"/>
            <p:cNvSpPr/>
            <p:nvPr/>
          </p:nvSpPr>
          <p:spPr>
            <a:xfrm>
              <a:off x="1653550" y="2700025"/>
              <a:ext cx="255600" cy="299375"/>
            </a:xfrm>
            <a:custGeom>
              <a:avLst/>
              <a:gdLst/>
              <a:ahLst/>
              <a:cxnLst/>
              <a:rect l="l" t="t" r="r" b="b"/>
              <a:pathLst>
                <a:path w="10224" h="11975" extrusionOk="0">
                  <a:moveTo>
                    <a:pt x="5801" y="0"/>
                  </a:moveTo>
                  <a:cubicBezTo>
                    <a:pt x="5549" y="0"/>
                    <a:pt x="5332" y="125"/>
                    <a:pt x="5082" y="250"/>
                  </a:cubicBezTo>
                  <a:cubicBezTo>
                    <a:pt x="4658" y="492"/>
                    <a:pt x="2360" y="1762"/>
                    <a:pt x="1452" y="2246"/>
                  </a:cubicBezTo>
                  <a:cubicBezTo>
                    <a:pt x="908" y="2549"/>
                    <a:pt x="787" y="3033"/>
                    <a:pt x="727" y="3879"/>
                  </a:cubicBezTo>
                  <a:cubicBezTo>
                    <a:pt x="727" y="3879"/>
                    <a:pt x="182" y="7327"/>
                    <a:pt x="61" y="8719"/>
                  </a:cubicBezTo>
                  <a:cubicBezTo>
                    <a:pt x="1" y="9626"/>
                    <a:pt x="485" y="9686"/>
                    <a:pt x="908" y="9989"/>
                  </a:cubicBezTo>
                  <a:cubicBezTo>
                    <a:pt x="1271" y="10291"/>
                    <a:pt x="2904" y="11199"/>
                    <a:pt x="3812" y="11743"/>
                  </a:cubicBezTo>
                  <a:cubicBezTo>
                    <a:pt x="4052" y="11911"/>
                    <a:pt x="4273" y="11974"/>
                    <a:pt x="4482" y="11974"/>
                  </a:cubicBezTo>
                  <a:cubicBezTo>
                    <a:pt x="4801" y="11974"/>
                    <a:pt x="5092" y="11828"/>
                    <a:pt x="5384" y="11683"/>
                  </a:cubicBezTo>
                  <a:lnTo>
                    <a:pt x="8832" y="9868"/>
                  </a:lnTo>
                  <a:cubicBezTo>
                    <a:pt x="9558" y="9505"/>
                    <a:pt x="9497" y="9323"/>
                    <a:pt x="9497" y="8658"/>
                  </a:cubicBezTo>
                  <a:cubicBezTo>
                    <a:pt x="9497" y="7993"/>
                    <a:pt x="10223" y="3637"/>
                    <a:pt x="10223" y="3154"/>
                  </a:cubicBezTo>
                  <a:cubicBezTo>
                    <a:pt x="10223" y="2609"/>
                    <a:pt x="10223" y="2549"/>
                    <a:pt x="9981" y="2307"/>
                  </a:cubicBezTo>
                  <a:cubicBezTo>
                    <a:pt x="9679" y="2125"/>
                    <a:pt x="7441" y="1036"/>
                    <a:pt x="6654" y="432"/>
                  </a:cubicBezTo>
                  <a:cubicBezTo>
                    <a:pt x="6303" y="110"/>
                    <a:pt x="6037" y="0"/>
                    <a:pt x="5801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8"/>
            <p:cNvSpPr/>
            <p:nvPr/>
          </p:nvSpPr>
          <p:spPr>
            <a:xfrm>
              <a:off x="1653550" y="2700775"/>
              <a:ext cx="255600" cy="297975"/>
            </a:xfrm>
            <a:custGeom>
              <a:avLst/>
              <a:gdLst/>
              <a:ahLst/>
              <a:cxnLst/>
              <a:rect l="l" t="t" r="r" b="b"/>
              <a:pathLst>
                <a:path w="10224" h="11919" extrusionOk="0">
                  <a:moveTo>
                    <a:pt x="5801" y="0"/>
                  </a:moveTo>
                  <a:cubicBezTo>
                    <a:pt x="5549" y="0"/>
                    <a:pt x="5332" y="124"/>
                    <a:pt x="5082" y="281"/>
                  </a:cubicBezTo>
                  <a:cubicBezTo>
                    <a:pt x="4658" y="523"/>
                    <a:pt x="2360" y="1732"/>
                    <a:pt x="1452" y="2277"/>
                  </a:cubicBezTo>
                  <a:cubicBezTo>
                    <a:pt x="908" y="2579"/>
                    <a:pt x="787" y="3063"/>
                    <a:pt x="727" y="3849"/>
                  </a:cubicBezTo>
                  <a:cubicBezTo>
                    <a:pt x="727" y="3849"/>
                    <a:pt x="243" y="7297"/>
                    <a:pt x="122" y="8689"/>
                  </a:cubicBezTo>
                  <a:cubicBezTo>
                    <a:pt x="1" y="9535"/>
                    <a:pt x="485" y="9596"/>
                    <a:pt x="908" y="9898"/>
                  </a:cubicBezTo>
                  <a:cubicBezTo>
                    <a:pt x="1271" y="10261"/>
                    <a:pt x="2904" y="11169"/>
                    <a:pt x="3812" y="11713"/>
                  </a:cubicBezTo>
                  <a:cubicBezTo>
                    <a:pt x="4058" y="11861"/>
                    <a:pt x="4284" y="11918"/>
                    <a:pt x="4498" y="11918"/>
                  </a:cubicBezTo>
                  <a:cubicBezTo>
                    <a:pt x="4810" y="11918"/>
                    <a:pt x="5097" y="11796"/>
                    <a:pt x="5384" y="11653"/>
                  </a:cubicBezTo>
                  <a:lnTo>
                    <a:pt x="8832" y="9838"/>
                  </a:lnTo>
                  <a:cubicBezTo>
                    <a:pt x="9497" y="9475"/>
                    <a:pt x="9497" y="9233"/>
                    <a:pt x="9497" y="8628"/>
                  </a:cubicBezTo>
                  <a:cubicBezTo>
                    <a:pt x="9497" y="7963"/>
                    <a:pt x="10223" y="3668"/>
                    <a:pt x="10163" y="3124"/>
                  </a:cubicBezTo>
                  <a:cubicBezTo>
                    <a:pt x="10163" y="2579"/>
                    <a:pt x="10223" y="2519"/>
                    <a:pt x="9921" y="2337"/>
                  </a:cubicBezTo>
                  <a:cubicBezTo>
                    <a:pt x="9618" y="2095"/>
                    <a:pt x="7441" y="1067"/>
                    <a:pt x="6654" y="402"/>
                  </a:cubicBezTo>
                  <a:cubicBezTo>
                    <a:pt x="6304" y="109"/>
                    <a:pt x="6037" y="0"/>
                    <a:pt x="5801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8"/>
            <p:cNvSpPr/>
            <p:nvPr/>
          </p:nvSpPr>
          <p:spPr>
            <a:xfrm>
              <a:off x="1655075" y="2701525"/>
              <a:ext cx="254075" cy="295700"/>
            </a:xfrm>
            <a:custGeom>
              <a:avLst/>
              <a:gdLst/>
              <a:ahLst/>
              <a:cxnLst/>
              <a:rect l="l" t="t" r="r" b="b"/>
              <a:pathLst>
                <a:path w="10163" h="11828" extrusionOk="0">
                  <a:moveTo>
                    <a:pt x="5740" y="1"/>
                  </a:moveTo>
                  <a:cubicBezTo>
                    <a:pt x="5488" y="1"/>
                    <a:pt x="5271" y="126"/>
                    <a:pt x="5021" y="251"/>
                  </a:cubicBezTo>
                  <a:cubicBezTo>
                    <a:pt x="4597" y="493"/>
                    <a:pt x="2299" y="1763"/>
                    <a:pt x="1452" y="2247"/>
                  </a:cubicBezTo>
                  <a:cubicBezTo>
                    <a:pt x="847" y="2549"/>
                    <a:pt x="787" y="3033"/>
                    <a:pt x="726" y="3880"/>
                  </a:cubicBezTo>
                  <a:cubicBezTo>
                    <a:pt x="726" y="3880"/>
                    <a:pt x="182" y="7267"/>
                    <a:pt x="61" y="8598"/>
                  </a:cubicBezTo>
                  <a:cubicBezTo>
                    <a:pt x="0" y="9505"/>
                    <a:pt x="484" y="9566"/>
                    <a:pt x="847" y="9868"/>
                  </a:cubicBezTo>
                  <a:cubicBezTo>
                    <a:pt x="1270" y="10171"/>
                    <a:pt x="2904" y="11078"/>
                    <a:pt x="3751" y="11623"/>
                  </a:cubicBezTo>
                  <a:cubicBezTo>
                    <a:pt x="3997" y="11770"/>
                    <a:pt x="4223" y="11828"/>
                    <a:pt x="4437" y="11828"/>
                  </a:cubicBezTo>
                  <a:cubicBezTo>
                    <a:pt x="4749" y="11828"/>
                    <a:pt x="5036" y="11706"/>
                    <a:pt x="5323" y="11562"/>
                  </a:cubicBezTo>
                  <a:lnTo>
                    <a:pt x="8711" y="9747"/>
                  </a:lnTo>
                  <a:cubicBezTo>
                    <a:pt x="9436" y="9384"/>
                    <a:pt x="9376" y="9203"/>
                    <a:pt x="9376" y="8538"/>
                  </a:cubicBezTo>
                  <a:cubicBezTo>
                    <a:pt x="9376" y="7933"/>
                    <a:pt x="10102" y="3638"/>
                    <a:pt x="10102" y="3094"/>
                  </a:cubicBezTo>
                  <a:cubicBezTo>
                    <a:pt x="10102" y="2549"/>
                    <a:pt x="10162" y="2489"/>
                    <a:pt x="9860" y="2307"/>
                  </a:cubicBezTo>
                  <a:cubicBezTo>
                    <a:pt x="9557" y="2126"/>
                    <a:pt x="7380" y="1037"/>
                    <a:pt x="6593" y="432"/>
                  </a:cubicBezTo>
                  <a:cubicBezTo>
                    <a:pt x="6242" y="110"/>
                    <a:pt x="5976" y="1"/>
                    <a:pt x="5740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8"/>
            <p:cNvSpPr/>
            <p:nvPr/>
          </p:nvSpPr>
          <p:spPr>
            <a:xfrm>
              <a:off x="1655075" y="2702275"/>
              <a:ext cx="252550" cy="294850"/>
            </a:xfrm>
            <a:custGeom>
              <a:avLst/>
              <a:gdLst/>
              <a:ahLst/>
              <a:cxnLst/>
              <a:rect l="l" t="t" r="r" b="b"/>
              <a:pathLst>
                <a:path w="10102" h="11794" extrusionOk="0">
                  <a:moveTo>
                    <a:pt x="5740" y="1"/>
                  </a:moveTo>
                  <a:cubicBezTo>
                    <a:pt x="5488" y="1"/>
                    <a:pt x="5271" y="125"/>
                    <a:pt x="5021" y="281"/>
                  </a:cubicBezTo>
                  <a:cubicBezTo>
                    <a:pt x="4597" y="523"/>
                    <a:pt x="2359" y="1733"/>
                    <a:pt x="1452" y="2217"/>
                  </a:cubicBezTo>
                  <a:cubicBezTo>
                    <a:pt x="908" y="2519"/>
                    <a:pt x="787" y="3003"/>
                    <a:pt x="726" y="3850"/>
                  </a:cubicBezTo>
                  <a:cubicBezTo>
                    <a:pt x="726" y="3850"/>
                    <a:pt x="242" y="7237"/>
                    <a:pt x="121" y="8568"/>
                  </a:cubicBezTo>
                  <a:cubicBezTo>
                    <a:pt x="0" y="9475"/>
                    <a:pt x="484" y="9475"/>
                    <a:pt x="908" y="9838"/>
                  </a:cubicBezTo>
                  <a:cubicBezTo>
                    <a:pt x="1270" y="10141"/>
                    <a:pt x="2904" y="11048"/>
                    <a:pt x="3751" y="11593"/>
                  </a:cubicBezTo>
                  <a:cubicBezTo>
                    <a:pt x="3989" y="11735"/>
                    <a:pt x="4208" y="11794"/>
                    <a:pt x="4416" y="11794"/>
                  </a:cubicBezTo>
                  <a:cubicBezTo>
                    <a:pt x="4736" y="11794"/>
                    <a:pt x="5030" y="11655"/>
                    <a:pt x="5323" y="11472"/>
                  </a:cubicBezTo>
                  <a:lnTo>
                    <a:pt x="8711" y="9717"/>
                  </a:lnTo>
                  <a:cubicBezTo>
                    <a:pt x="9436" y="9354"/>
                    <a:pt x="9376" y="9112"/>
                    <a:pt x="9376" y="8508"/>
                  </a:cubicBezTo>
                  <a:cubicBezTo>
                    <a:pt x="9376" y="7903"/>
                    <a:pt x="10102" y="3608"/>
                    <a:pt x="10102" y="3064"/>
                  </a:cubicBezTo>
                  <a:cubicBezTo>
                    <a:pt x="10102" y="2580"/>
                    <a:pt x="10102" y="2519"/>
                    <a:pt x="9799" y="2277"/>
                  </a:cubicBezTo>
                  <a:cubicBezTo>
                    <a:pt x="9557" y="2096"/>
                    <a:pt x="7319" y="1007"/>
                    <a:pt x="6593" y="402"/>
                  </a:cubicBezTo>
                  <a:cubicBezTo>
                    <a:pt x="6243" y="110"/>
                    <a:pt x="5976" y="1"/>
                    <a:pt x="5740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8"/>
            <p:cNvSpPr/>
            <p:nvPr/>
          </p:nvSpPr>
          <p:spPr>
            <a:xfrm>
              <a:off x="1656575" y="2703050"/>
              <a:ext cx="251050" cy="292675"/>
            </a:xfrm>
            <a:custGeom>
              <a:avLst/>
              <a:gdLst/>
              <a:ahLst/>
              <a:cxnLst/>
              <a:rect l="l" t="t" r="r" b="b"/>
              <a:pathLst>
                <a:path w="10042" h="11707" extrusionOk="0">
                  <a:moveTo>
                    <a:pt x="5680" y="0"/>
                  </a:moveTo>
                  <a:cubicBezTo>
                    <a:pt x="5428" y="0"/>
                    <a:pt x="5211" y="125"/>
                    <a:pt x="4961" y="250"/>
                  </a:cubicBezTo>
                  <a:cubicBezTo>
                    <a:pt x="4537" y="492"/>
                    <a:pt x="2299" y="1762"/>
                    <a:pt x="1392" y="2246"/>
                  </a:cubicBezTo>
                  <a:cubicBezTo>
                    <a:pt x="848" y="2549"/>
                    <a:pt x="727" y="2972"/>
                    <a:pt x="666" y="3819"/>
                  </a:cubicBezTo>
                  <a:cubicBezTo>
                    <a:pt x="666" y="3819"/>
                    <a:pt x="182" y="7146"/>
                    <a:pt x="61" y="8537"/>
                  </a:cubicBezTo>
                  <a:cubicBezTo>
                    <a:pt x="1" y="9384"/>
                    <a:pt x="424" y="9444"/>
                    <a:pt x="848" y="9747"/>
                  </a:cubicBezTo>
                  <a:cubicBezTo>
                    <a:pt x="1210" y="10110"/>
                    <a:pt x="2844" y="10957"/>
                    <a:pt x="3691" y="11501"/>
                  </a:cubicBezTo>
                  <a:cubicBezTo>
                    <a:pt x="3937" y="11649"/>
                    <a:pt x="4163" y="11706"/>
                    <a:pt x="4377" y="11706"/>
                  </a:cubicBezTo>
                  <a:cubicBezTo>
                    <a:pt x="4689" y="11706"/>
                    <a:pt x="4976" y="11584"/>
                    <a:pt x="5263" y="11441"/>
                  </a:cubicBezTo>
                  <a:lnTo>
                    <a:pt x="8651" y="9686"/>
                  </a:lnTo>
                  <a:cubicBezTo>
                    <a:pt x="9316" y="9323"/>
                    <a:pt x="9316" y="9081"/>
                    <a:pt x="9316" y="8477"/>
                  </a:cubicBezTo>
                  <a:cubicBezTo>
                    <a:pt x="9316" y="7811"/>
                    <a:pt x="9981" y="3577"/>
                    <a:pt x="9981" y="3093"/>
                  </a:cubicBezTo>
                  <a:cubicBezTo>
                    <a:pt x="9981" y="2549"/>
                    <a:pt x="10042" y="2488"/>
                    <a:pt x="9739" y="2307"/>
                  </a:cubicBezTo>
                  <a:cubicBezTo>
                    <a:pt x="9437" y="2065"/>
                    <a:pt x="7259" y="1036"/>
                    <a:pt x="6533" y="432"/>
                  </a:cubicBezTo>
                  <a:cubicBezTo>
                    <a:pt x="6182" y="110"/>
                    <a:pt x="5916" y="0"/>
                    <a:pt x="5680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8"/>
            <p:cNvSpPr/>
            <p:nvPr/>
          </p:nvSpPr>
          <p:spPr>
            <a:xfrm>
              <a:off x="1656575" y="2703800"/>
              <a:ext cx="249550" cy="291825"/>
            </a:xfrm>
            <a:custGeom>
              <a:avLst/>
              <a:gdLst/>
              <a:ahLst/>
              <a:cxnLst/>
              <a:rect l="l" t="t" r="r" b="b"/>
              <a:pathLst>
                <a:path w="9982" h="11673" extrusionOk="0">
                  <a:moveTo>
                    <a:pt x="5657" y="0"/>
                  </a:moveTo>
                  <a:cubicBezTo>
                    <a:pt x="5412" y="0"/>
                    <a:pt x="5211" y="124"/>
                    <a:pt x="4961" y="281"/>
                  </a:cubicBezTo>
                  <a:cubicBezTo>
                    <a:pt x="4537" y="523"/>
                    <a:pt x="2299" y="1732"/>
                    <a:pt x="1452" y="2216"/>
                  </a:cubicBezTo>
                  <a:cubicBezTo>
                    <a:pt x="848" y="2519"/>
                    <a:pt x="787" y="3003"/>
                    <a:pt x="727" y="3789"/>
                  </a:cubicBezTo>
                  <a:cubicBezTo>
                    <a:pt x="727" y="3789"/>
                    <a:pt x="182" y="7116"/>
                    <a:pt x="61" y="8447"/>
                  </a:cubicBezTo>
                  <a:cubicBezTo>
                    <a:pt x="1" y="9354"/>
                    <a:pt x="485" y="9414"/>
                    <a:pt x="848" y="9717"/>
                  </a:cubicBezTo>
                  <a:cubicBezTo>
                    <a:pt x="1271" y="10019"/>
                    <a:pt x="2844" y="10927"/>
                    <a:pt x="3691" y="11471"/>
                  </a:cubicBezTo>
                  <a:cubicBezTo>
                    <a:pt x="3929" y="11614"/>
                    <a:pt x="4148" y="11672"/>
                    <a:pt x="4356" y="11672"/>
                  </a:cubicBezTo>
                  <a:cubicBezTo>
                    <a:pt x="4676" y="11672"/>
                    <a:pt x="4970" y="11533"/>
                    <a:pt x="5263" y="11350"/>
                  </a:cubicBezTo>
                  <a:lnTo>
                    <a:pt x="8651" y="9596"/>
                  </a:lnTo>
                  <a:cubicBezTo>
                    <a:pt x="9316" y="9233"/>
                    <a:pt x="9255" y="9051"/>
                    <a:pt x="9255" y="8386"/>
                  </a:cubicBezTo>
                  <a:cubicBezTo>
                    <a:pt x="9255" y="7781"/>
                    <a:pt x="9981" y="3607"/>
                    <a:pt x="9981" y="3063"/>
                  </a:cubicBezTo>
                  <a:cubicBezTo>
                    <a:pt x="9981" y="2519"/>
                    <a:pt x="9981" y="2458"/>
                    <a:pt x="9739" y="2277"/>
                  </a:cubicBezTo>
                  <a:cubicBezTo>
                    <a:pt x="9437" y="2095"/>
                    <a:pt x="7259" y="1006"/>
                    <a:pt x="6533" y="402"/>
                  </a:cubicBezTo>
                  <a:cubicBezTo>
                    <a:pt x="6153" y="109"/>
                    <a:pt x="5886" y="0"/>
                    <a:pt x="5657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8"/>
            <p:cNvSpPr/>
            <p:nvPr/>
          </p:nvSpPr>
          <p:spPr>
            <a:xfrm>
              <a:off x="1656575" y="2704550"/>
              <a:ext cx="249550" cy="289650"/>
            </a:xfrm>
            <a:custGeom>
              <a:avLst/>
              <a:gdLst/>
              <a:ahLst/>
              <a:cxnLst/>
              <a:rect l="l" t="t" r="r" b="b"/>
              <a:pathLst>
                <a:path w="9982" h="11586" extrusionOk="0">
                  <a:moveTo>
                    <a:pt x="5657" y="1"/>
                  </a:moveTo>
                  <a:cubicBezTo>
                    <a:pt x="5412" y="1"/>
                    <a:pt x="5211" y="126"/>
                    <a:pt x="4961" y="251"/>
                  </a:cubicBezTo>
                  <a:cubicBezTo>
                    <a:pt x="4537" y="493"/>
                    <a:pt x="2299" y="1702"/>
                    <a:pt x="1452" y="2186"/>
                  </a:cubicBezTo>
                  <a:cubicBezTo>
                    <a:pt x="908" y="2489"/>
                    <a:pt x="787" y="2973"/>
                    <a:pt x="727" y="3819"/>
                  </a:cubicBezTo>
                  <a:cubicBezTo>
                    <a:pt x="727" y="3819"/>
                    <a:pt x="243" y="7086"/>
                    <a:pt x="122" y="8417"/>
                  </a:cubicBezTo>
                  <a:cubicBezTo>
                    <a:pt x="1" y="9263"/>
                    <a:pt x="485" y="9324"/>
                    <a:pt x="908" y="9687"/>
                  </a:cubicBezTo>
                  <a:cubicBezTo>
                    <a:pt x="1271" y="9989"/>
                    <a:pt x="2844" y="10836"/>
                    <a:pt x="3691" y="11381"/>
                  </a:cubicBezTo>
                  <a:cubicBezTo>
                    <a:pt x="3937" y="11528"/>
                    <a:pt x="4163" y="11586"/>
                    <a:pt x="4377" y="11586"/>
                  </a:cubicBezTo>
                  <a:cubicBezTo>
                    <a:pt x="4689" y="11586"/>
                    <a:pt x="4976" y="11464"/>
                    <a:pt x="5263" y="11320"/>
                  </a:cubicBezTo>
                  <a:lnTo>
                    <a:pt x="8590" y="9566"/>
                  </a:lnTo>
                  <a:cubicBezTo>
                    <a:pt x="9316" y="9203"/>
                    <a:pt x="9255" y="8961"/>
                    <a:pt x="9255" y="8356"/>
                  </a:cubicBezTo>
                  <a:cubicBezTo>
                    <a:pt x="9255" y="7751"/>
                    <a:pt x="9981" y="3577"/>
                    <a:pt x="9921" y="3033"/>
                  </a:cubicBezTo>
                  <a:cubicBezTo>
                    <a:pt x="9921" y="2549"/>
                    <a:pt x="9981" y="2489"/>
                    <a:pt x="9679" y="2247"/>
                  </a:cubicBezTo>
                  <a:cubicBezTo>
                    <a:pt x="9437" y="2065"/>
                    <a:pt x="7259" y="1037"/>
                    <a:pt x="6533" y="432"/>
                  </a:cubicBezTo>
                  <a:cubicBezTo>
                    <a:pt x="6153" y="110"/>
                    <a:pt x="5886" y="1"/>
                    <a:pt x="5657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28"/>
            <p:cNvSpPr/>
            <p:nvPr/>
          </p:nvSpPr>
          <p:spPr>
            <a:xfrm>
              <a:off x="1658100" y="2705300"/>
              <a:ext cx="248025" cy="288400"/>
            </a:xfrm>
            <a:custGeom>
              <a:avLst/>
              <a:gdLst/>
              <a:ahLst/>
              <a:cxnLst/>
              <a:rect l="l" t="t" r="r" b="b"/>
              <a:pathLst>
                <a:path w="9921" h="11536" extrusionOk="0">
                  <a:moveTo>
                    <a:pt x="5596" y="1"/>
                  </a:moveTo>
                  <a:cubicBezTo>
                    <a:pt x="5351" y="1"/>
                    <a:pt x="5150" y="125"/>
                    <a:pt x="4900" y="281"/>
                  </a:cubicBezTo>
                  <a:cubicBezTo>
                    <a:pt x="4476" y="523"/>
                    <a:pt x="2238" y="1733"/>
                    <a:pt x="1391" y="2217"/>
                  </a:cubicBezTo>
                  <a:cubicBezTo>
                    <a:pt x="847" y="2519"/>
                    <a:pt x="726" y="2943"/>
                    <a:pt x="666" y="3789"/>
                  </a:cubicBezTo>
                  <a:cubicBezTo>
                    <a:pt x="666" y="3789"/>
                    <a:pt x="182" y="7056"/>
                    <a:pt x="61" y="8387"/>
                  </a:cubicBezTo>
                  <a:cubicBezTo>
                    <a:pt x="0" y="9233"/>
                    <a:pt x="424" y="9294"/>
                    <a:pt x="847" y="9596"/>
                  </a:cubicBezTo>
                  <a:cubicBezTo>
                    <a:pt x="1210" y="9899"/>
                    <a:pt x="2843" y="10806"/>
                    <a:pt x="3630" y="11351"/>
                  </a:cubicBezTo>
                  <a:cubicBezTo>
                    <a:pt x="3852" y="11484"/>
                    <a:pt x="4058" y="11536"/>
                    <a:pt x="4253" y="11536"/>
                  </a:cubicBezTo>
                  <a:cubicBezTo>
                    <a:pt x="4590" y="11536"/>
                    <a:pt x="4896" y="11383"/>
                    <a:pt x="5202" y="11230"/>
                  </a:cubicBezTo>
                  <a:lnTo>
                    <a:pt x="8529" y="9475"/>
                  </a:lnTo>
                  <a:cubicBezTo>
                    <a:pt x="9194" y="9173"/>
                    <a:pt x="9194" y="8931"/>
                    <a:pt x="9194" y="8326"/>
                  </a:cubicBezTo>
                  <a:cubicBezTo>
                    <a:pt x="9194" y="7721"/>
                    <a:pt x="9860" y="3547"/>
                    <a:pt x="9860" y="3064"/>
                  </a:cubicBezTo>
                  <a:cubicBezTo>
                    <a:pt x="9860" y="2519"/>
                    <a:pt x="9920" y="2459"/>
                    <a:pt x="9618" y="2277"/>
                  </a:cubicBezTo>
                  <a:cubicBezTo>
                    <a:pt x="9315" y="2096"/>
                    <a:pt x="7198" y="1007"/>
                    <a:pt x="6472" y="402"/>
                  </a:cubicBezTo>
                  <a:cubicBezTo>
                    <a:pt x="6092" y="110"/>
                    <a:pt x="5825" y="1"/>
                    <a:pt x="5596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28"/>
            <p:cNvSpPr/>
            <p:nvPr/>
          </p:nvSpPr>
          <p:spPr>
            <a:xfrm>
              <a:off x="1658100" y="2706650"/>
              <a:ext cx="246500" cy="286050"/>
            </a:xfrm>
            <a:custGeom>
              <a:avLst/>
              <a:gdLst/>
              <a:ahLst/>
              <a:cxnLst/>
              <a:rect l="l" t="t" r="r" b="b"/>
              <a:pathLst>
                <a:path w="9860" h="11442" extrusionOk="0">
                  <a:moveTo>
                    <a:pt x="5565" y="0"/>
                  </a:moveTo>
                  <a:cubicBezTo>
                    <a:pt x="5338" y="0"/>
                    <a:pt x="5142" y="106"/>
                    <a:pt x="4900" y="227"/>
                  </a:cubicBezTo>
                  <a:cubicBezTo>
                    <a:pt x="4476" y="469"/>
                    <a:pt x="2299" y="1679"/>
                    <a:pt x="1391" y="2163"/>
                  </a:cubicBezTo>
                  <a:cubicBezTo>
                    <a:pt x="847" y="2465"/>
                    <a:pt x="787" y="2949"/>
                    <a:pt x="726" y="3735"/>
                  </a:cubicBezTo>
                  <a:cubicBezTo>
                    <a:pt x="726" y="3735"/>
                    <a:pt x="242" y="7002"/>
                    <a:pt x="61" y="8333"/>
                  </a:cubicBezTo>
                  <a:cubicBezTo>
                    <a:pt x="0" y="9179"/>
                    <a:pt x="484" y="9240"/>
                    <a:pt x="847" y="9542"/>
                  </a:cubicBezTo>
                  <a:cubicBezTo>
                    <a:pt x="1270" y="9845"/>
                    <a:pt x="2843" y="10752"/>
                    <a:pt x="3690" y="11236"/>
                  </a:cubicBezTo>
                  <a:cubicBezTo>
                    <a:pt x="3912" y="11384"/>
                    <a:pt x="4123" y="11441"/>
                    <a:pt x="4329" y="11441"/>
                  </a:cubicBezTo>
                  <a:cubicBezTo>
                    <a:pt x="4628" y="11441"/>
                    <a:pt x="4915" y="11319"/>
                    <a:pt x="5202" y="11176"/>
                  </a:cubicBezTo>
                  <a:lnTo>
                    <a:pt x="8529" y="9421"/>
                  </a:lnTo>
                  <a:cubicBezTo>
                    <a:pt x="9194" y="9058"/>
                    <a:pt x="9134" y="8877"/>
                    <a:pt x="9134" y="8272"/>
                  </a:cubicBezTo>
                  <a:cubicBezTo>
                    <a:pt x="9134" y="7607"/>
                    <a:pt x="9860" y="3493"/>
                    <a:pt x="9860" y="3010"/>
                  </a:cubicBezTo>
                  <a:cubicBezTo>
                    <a:pt x="9860" y="2465"/>
                    <a:pt x="9860" y="2405"/>
                    <a:pt x="9618" y="2223"/>
                  </a:cubicBezTo>
                  <a:cubicBezTo>
                    <a:pt x="9315" y="2042"/>
                    <a:pt x="7138" y="1013"/>
                    <a:pt x="6412" y="409"/>
                  </a:cubicBezTo>
                  <a:cubicBezTo>
                    <a:pt x="6049" y="106"/>
                    <a:pt x="5792" y="0"/>
                    <a:pt x="5565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28"/>
            <p:cNvSpPr/>
            <p:nvPr/>
          </p:nvSpPr>
          <p:spPr>
            <a:xfrm>
              <a:off x="1659600" y="2706825"/>
              <a:ext cx="245000" cy="285375"/>
            </a:xfrm>
            <a:custGeom>
              <a:avLst/>
              <a:gdLst/>
              <a:ahLst/>
              <a:cxnLst/>
              <a:rect l="l" t="t" r="r" b="b"/>
              <a:pathLst>
                <a:path w="9800" h="11415" extrusionOk="0">
                  <a:moveTo>
                    <a:pt x="5528" y="0"/>
                  </a:moveTo>
                  <a:cubicBezTo>
                    <a:pt x="5291" y="0"/>
                    <a:pt x="5090" y="124"/>
                    <a:pt x="4840" y="281"/>
                  </a:cubicBezTo>
                  <a:cubicBezTo>
                    <a:pt x="4416" y="523"/>
                    <a:pt x="2239" y="1732"/>
                    <a:pt x="1392" y="2156"/>
                  </a:cubicBezTo>
                  <a:cubicBezTo>
                    <a:pt x="848" y="2458"/>
                    <a:pt x="727" y="2942"/>
                    <a:pt x="666" y="3728"/>
                  </a:cubicBezTo>
                  <a:cubicBezTo>
                    <a:pt x="666" y="3728"/>
                    <a:pt x="182" y="6995"/>
                    <a:pt x="61" y="8265"/>
                  </a:cubicBezTo>
                  <a:cubicBezTo>
                    <a:pt x="1" y="9112"/>
                    <a:pt x="424" y="9172"/>
                    <a:pt x="787" y="9475"/>
                  </a:cubicBezTo>
                  <a:cubicBezTo>
                    <a:pt x="1210" y="9777"/>
                    <a:pt x="2783" y="10685"/>
                    <a:pt x="3630" y="11229"/>
                  </a:cubicBezTo>
                  <a:cubicBezTo>
                    <a:pt x="3830" y="11362"/>
                    <a:pt x="4022" y="11414"/>
                    <a:pt x="4209" y="11414"/>
                  </a:cubicBezTo>
                  <a:cubicBezTo>
                    <a:pt x="4530" y="11414"/>
                    <a:pt x="4836" y="11261"/>
                    <a:pt x="5142" y="11108"/>
                  </a:cubicBezTo>
                  <a:lnTo>
                    <a:pt x="8409" y="9414"/>
                  </a:lnTo>
                  <a:cubicBezTo>
                    <a:pt x="9074" y="9051"/>
                    <a:pt x="9074" y="8809"/>
                    <a:pt x="9074" y="8205"/>
                  </a:cubicBezTo>
                  <a:cubicBezTo>
                    <a:pt x="9074" y="7600"/>
                    <a:pt x="9739" y="3547"/>
                    <a:pt x="9739" y="3003"/>
                  </a:cubicBezTo>
                  <a:cubicBezTo>
                    <a:pt x="9739" y="2519"/>
                    <a:pt x="9800" y="2458"/>
                    <a:pt x="9497" y="2277"/>
                  </a:cubicBezTo>
                  <a:cubicBezTo>
                    <a:pt x="9255" y="2035"/>
                    <a:pt x="7078" y="1006"/>
                    <a:pt x="6352" y="402"/>
                  </a:cubicBezTo>
                  <a:cubicBezTo>
                    <a:pt x="6001" y="109"/>
                    <a:pt x="5749" y="0"/>
                    <a:pt x="5528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28"/>
            <p:cNvSpPr/>
            <p:nvPr/>
          </p:nvSpPr>
          <p:spPr>
            <a:xfrm>
              <a:off x="1659600" y="2708150"/>
              <a:ext cx="243500" cy="283025"/>
            </a:xfrm>
            <a:custGeom>
              <a:avLst/>
              <a:gdLst/>
              <a:ahLst/>
              <a:cxnLst/>
              <a:rect l="l" t="t" r="r" b="b"/>
              <a:pathLst>
                <a:path w="9740" h="11321" extrusionOk="0">
                  <a:moveTo>
                    <a:pt x="5505" y="1"/>
                  </a:moveTo>
                  <a:cubicBezTo>
                    <a:pt x="5278" y="1"/>
                    <a:pt x="5082" y="107"/>
                    <a:pt x="4840" y="228"/>
                  </a:cubicBezTo>
                  <a:cubicBezTo>
                    <a:pt x="4416" y="470"/>
                    <a:pt x="2239" y="1679"/>
                    <a:pt x="1392" y="2163"/>
                  </a:cubicBezTo>
                  <a:cubicBezTo>
                    <a:pt x="848" y="2466"/>
                    <a:pt x="727" y="2889"/>
                    <a:pt x="666" y="3736"/>
                  </a:cubicBezTo>
                  <a:cubicBezTo>
                    <a:pt x="666" y="3736"/>
                    <a:pt x="182" y="6881"/>
                    <a:pt x="61" y="8212"/>
                  </a:cubicBezTo>
                  <a:cubicBezTo>
                    <a:pt x="1" y="9059"/>
                    <a:pt x="485" y="9119"/>
                    <a:pt x="848" y="9422"/>
                  </a:cubicBezTo>
                  <a:cubicBezTo>
                    <a:pt x="1210" y="9724"/>
                    <a:pt x="2783" y="10632"/>
                    <a:pt x="3630" y="11116"/>
                  </a:cubicBezTo>
                  <a:cubicBezTo>
                    <a:pt x="3852" y="11263"/>
                    <a:pt x="4063" y="11321"/>
                    <a:pt x="4269" y="11321"/>
                  </a:cubicBezTo>
                  <a:cubicBezTo>
                    <a:pt x="4568" y="11321"/>
                    <a:pt x="4855" y="11199"/>
                    <a:pt x="5142" y="11055"/>
                  </a:cubicBezTo>
                  <a:lnTo>
                    <a:pt x="8409" y="9301"/>
                  </a:lnTo>
                  <a:cubicBezTo>
                    <a:pt x="9074" y="8938"/>
                    <a:pt x="9074" y="8756"/>
                    <a:pt x="9074" y="8152"/>
                  </a:cubicBezTo>
                  <a:cubicBezTo>
                    <a:pt x="9074" y="7547"/>
                    <a:pt x="9739" y="3494"/>
                    <a:pt x="9739" y="3010"/>
                  </a:cubicBezTo>
                  <a:cubicBezTo>
                    <a:pt x="9739" y="2466"/>
                    <a:pt x="9739" y="2405"/>
                    <a:pt x="9497" y="2224"/>
                  </a:cubicBezTo>
                  <a:cubicBezTo>
                    <a:pt x="9195" y="2042"/>
                    <a:pt x="7078" y="1014"/>
                    <a:pt x="6352" y="409"/>
                  </a:cubicBezTo>
                  <a:cubicBezTo>
                    <a:pt x="5989" y="107"/>
                    <a:pt x="5732" y="1"/>
                    <a:pt x="5505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28"/>
            <p:cNvSpPr/>
            <p:nvPr/>
          </p:nvSpPr>
          <p:spPr>
            <a:xfrm>
              <a:off x="1659600" y="2708875"/>
              <a:ext cx="243500" cy="281125"/>
            </a:xfrm>
            <a:custGeom>
              <a:avLst/>
              <a:gdLst/>
              <a:ahLst/>
              <a:cxnLst/>
              <a:rect l="l" t="t" r="r" b="b"/>
              <a:pathLst>
                <a:path w="9740" h="11245" extrusionOk="0">
                  <a:moveTo>
                    <a:pt x="5553" y="0"/>
                  </a:moveTo>
                  <a:cubicBezTo>
                    <a:pt x="5305" y="0"/>
                    <a:pt x="5098" y="130"/>
                    <a:pt x="4840" y="259"/>
                  </a:cubicBezTo>
                  <a:cubicBezTo>
                    <a:pt x="4416" y="501"/>
                    <a:pt x="2239" y="1650"/>
                    <a:pt x="1392" y="2134"/>
                  </a:cubicBezTo>
                  <a:cubicBezTo>
                    <a:pt x="848" y="2437"/>
                    <a:pt x="787" y="2921"/>
                    <a:pt x="727" y="3707"/>
                  </a:cubicBezTo>
                  <a:cubicBezTo>
                    <a:pt x="727" y="3707"/>
                    <a:pt x="243" y="6852"/>
                    <a:pt x="122" y="8183"/>
                  </a:cubicBezTo>
                  <a:cubicBezTo>
                    <a:pt x="1" y="9030"/>
                    <a:pt x="485" y="9090"/>
                    <a:pt x="848" y="9393"/>
                  </a:cubicBezTo>
                  <a:cubicBezTo>
                    <a:pt x="1210" y="9695"/>
                    <a:pt x="2783" y="10542"/>
                    <a:pt x="3630" y="11087"/>
                  </a:cubicBezTo>
                  <a:cubicBezTo>
                    <a:pt x="3833" y="11200"/>
                    <a:pt x="4037" y="11245"/>
                    <a:pt x="4234" y="11245"/>
                  </a:cubicBezTo>
                  <a:cubicBezTo>
                    <a:pt x="4564" y="11245"/>
                    <a:pt x="4877" y="11117"/>
                    <a:pt x="5142" y="10966"/>
                  </a:cubicBezTo>
                  <a:lnTo>
                    <a:pt x="8409" y="9272"/>
                  </a:lnTo>
                  <a:cubicBezTo>
                    <a:pt x="9074" y="8909"/>
                    <a:pt x="9014" y="8727"/>
                    <a:pt x="9014" y="8123"/>
                  </a:cubicBezTo>
                  <a:cubicBezTo>
                    <a:pt x="9014" y="7518"/>
                    <a:pt x="9739" y="3465"/>
                    <a:pt x="9679" y="2981"/>
                  </a:cubicBezTo>
                  <a:cubicBezTo>
                    <a:pt x="9679" y="2437"/>
                    <a:pt x="9739" y="2376"/>
                    <a:pt x="9437" y="2195"/>
                  </a:cubicBezTo>
                  <a:cubicBezTo>
                    <a:pt x="9195" y="2013"/>
                    <a:pt x="7078" y="985"/>
                    <a:pt x="6352" y="380"/>
                  </a:cubicBezTo>
                  <a:cubicBezTo>
                    <a:pt x="6014" y="98"/>
                    <a:pt x="5768" y="0"/>
                    <a:pt x="5553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28"/>
            <p:cNvSpPr/>
            <p:nvPr/>
          </p:nvSpPr>
          <p:spPr>
            <a:xfrm>
              <a:off x="1661125" y="2709675"/>
              <a:ext cx="241975" cy="280000"/>
            </a:xfrm>
            <a:custGeom>
              <a:avLst/>
              <a:gdLst/>
              <a:ahLst/>
              <a:cxnLst/>
              <a:rect l="l" t="t" r="r" b="b"/>
              <a:pathLst>
                <a:path w="9679" h="11200" extrusionOk="0">
                  <a:moveTo>
                    <a:pt x="5444" y="0"/>
                  </a:moveTo>
                  <a:cubicBezTo>
                    <a:pt x="5217" y="0"/>
                    <a:pt x="5021" y="106"/>
                    <a:pt x="4779" y="227"/>
                  </a:cubicBezTo>
                  <a:cubicBezTo>
                    <a:pt x="4355" y="469"/>
                    <a:pt x="2178" y="1679"/>
                    <a:pt x="1391" y="2163"/>
                  </a:cubicBezTo>
                  <a:cubicBezTo>
                    <a:pt x="847" y="2465"/>
                    <a:pt x="726" y="2889"/>
                    <a:pt x="666" y="3675"/>
                  </a:cubicBezTo>
                  <a:cubicBezTo>
                    <a:pt x="666" y="3675"/>
                    <a:pt x="182" y="6820"/>
                    <a:pt x="61" y="8091"/>
                  </a:cubicBezTo>
                  <a:cubicBezTo>
                    <a:pt x="0" y="8937"/>
                    <a:pt x="424" y="8998"/>
                    <a:pt x="787" y="9300"/>
                  </a:cubicBezTo>
                  <a:cubicBezTo>
                    <a:pt x="1210" y="9603"/>
                    <a:pt x="2722" y="10510"/>
                    <a:pt x="3569" y="10994"/>
                  </a:cubicBezTo>
                  <a:cubicBezTo>
                    <a:pt x="3791" y="11142"/>
                    <a:pt x="4002" y="11199"/>
                    <a:pt x="4208" y="11199"/>
                  </a:cubicBezTo>
                  <a:cubicBezTo>
                    <a:pt x="4507" y="11199"/>
                    <a:pt x="4794" y="11077"/>
                    <a:pt x="5081" y="10934"/>
                  </a:cubicBezTo>
                  <a:lnTo>
                    <a:pt x="8348" y="9179"/>
                  </a:lnTo>
                  <a:cubicBezTo>
                    <a:pt x="8953" y="8877"/>
                    <a:pt x="8953" y="8635"/>
                    <a:pt x="8953" y="8030"/>
                  </a:cubicBezTo>
                  <a:cubicBezTo>
                    <a:pt x="8953" y="7425"/>
                    <a:pt x="9618" y="3433"/>
                    <a:pt x="9618" y="2949"/>
                  </a:cubicBezTo>
                  <a:cubicBezTo>
                    <a:pt x="9618" y="2465"/>
                    <a:pt x="9678" y="2405"/>
                    <a:pt x="9376" y="2223"/>
                  </a:cubicBezTo>
                  <a:cubicBezTo>
                    <a:pt x="9134" y="1981"/>
                    <a:pt x="7017" y="1013"/>
                    <a:pt x="6291" y="409"/>
                  </a:cubicBezTo>
                  <a:cubicBezTo>
                    <a:pt x="5928" y="106"/>
                    <a:pt x="5671" y="0"/>
                    <a:pt x="5444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28"/>
            <p:cNvSpPr/>
            <p:nvPr/>
          </p:nvSpPr>
          <p:spPr>
            <a:xfrm>
              <a:off x="1661125" y="2710375"/>
              <a:ext cx="240450" cy="277775"/>
            </a:xfrm>
            <a:custGeom>
              <a:avLst/>
              <a:gdLst/>
              <a:ahLst/>
              <a:cxnLst/>
              <a:rect l="l" t="t" r="r" b="b"/>
              <a:pathLst>
                <a:path w="9618" h="11111" extrusionOk="0">
                  <a:moveTo>
                    <a:pt x="5492" y="1"/>
                  </a:moveTo>
                  <a:cubicBezTo>
                    <a:pt x="5244" y="1"/>
                    <a:pt x="5037" y="130"/>
                    <a:pt x="4779" y="260"/>
                  </a:cubicBezTo>
                  <a:cubicBezTo>
                    <a:pt x="4355" y="502"/>
                    <a:pt x="2238" y="1651"/>
                    <a:pt x="1391" y="2135"/>
                  </a:cubicBezTo>
                  <a:cubicBezTo>
                    <a:pt x="847" y="2437"/>
                    <a:pt x="726" y="2861"/>
                    <a:pt x="666" y="3647"/>
                  </a:cubicBezTo>
                  <a:cubicBezTo>
                    <a:pt x="666" y="3647"/>
                    <a:pt x="182" y="6792"/>
                    <a:pt x="61" y="8063"/>
                  </a:cubicBezTo>
                  <a:cubicBezTo>
                    <a:pt x="0" y="8909"/>
                    <a:pt x="484" y="8970"/>
                    <a:pt x="847" y="9272"/>
                  </a:cubicBezTo>
                  <a:cubicBezTo>
                    <a:pt x="1210" y="9575"/>
                    <a:pt x="2783" y="10422"/>
                    <a:pt x="3569" y="10906"/>
                  </a:cubicBezTo>
                  <a:cubicBezTo>
                    <a:pt x="3791" y="11053"/>
                    <a:pt x="4012" y="11111"/>
                    <a:pt x="4225" y="11111"/>
                  </a:cubicBezTo>
                  <a:cubicBezTo>
                    <a:pt x="4536" y="11111"/>
                    <a:pt x="4830" y="10989"/>
                    <a:pt x="5081" y="10845"/>
                  </a:cubicBezTo>
                  <a:lnTo>
                    <a:pt x="8287" y="9151"/>
                  </a:lnTo>
                  <a:cubicBezTo>
                    <a:pt x="8953" y="8788"/>
                    <a:pt x="8953" y="8607"/>
                    <a:pt x="8953" y="8002"/>
                  </a:cubicBezTo>
                  <a:cubicBezTo>
                    <a:pt x="8953" y="7397"/>
                    <a:pt x="9618" y="3465"/>
                    <a:pt x="9618" y="2921"/>
                  </a:cubicBezTo>
                  <a:cubicBezTo>
                    <a:pt x="9618" y="2437"/>
                    <a:pt x="9618" y="2377"/>
                    <a:pt x="9376" y="2195"/>
                  </a:cubicBezTo>
                  <a:cubicBezTo>
                    <a:pt x="9073" y="2014"/>
                    <a:pt x="7017" y="985"/>
                    <a:pt x="6291" y="381"/>
                  </a:cubicBezTo>
                  <a:cubicBezTo>
                    <a:pt x="5953" y="99"/>
                    <a:pt x="5707" y="1"/>
                    <a:pt x="5492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28"/>
            <p:cNvSpPr/>
            <p:nvPr/>
          </p:nvSpPr>
          <p:spPr>
            <a:xfrm>
              <a:off x="1662625" y="2711175"/>
              <a:ext cx="238950" cy="276975"/>
            </a:xfrm>
            <a:custGeom>
              <a:avLst/>
              <a:gdLst/>
              <a:ahLst/>
              <a:cxnLst/>
              <a:rect l="l" t="t" r="r" b="b"/>
              <a:pathLst>
                <a:path w="9558" h="11079" extrusionOk="0">
                  <a:moveTo>
                    <a:pt x="5384" y="1"/>
                  </a:moveTo>
                  <a:cubicBezTo>
                    <a:pt x="5157" y="1"/>
                    <a:pt x="4961" y="107"/>
                    <a:pt x="4719" y="228"/>
                  </a:cubicBezTo>
                  <a:cubicBezTo>
                    <a:pt x="4295" y="470"/>
                    <a:pt x="2178" y="1679"/>
                    <a:pt x="1331" y="2103"/>
                  </a:cubicBezTo>
                  <a:cubicBezTo>
                    <a:pt x="787" y="2405"/>
                    <a:pt x="727" y="2889"/>
                    <a:pt x="666" y="3675"/>
                  </a:cubicBezTo>
                  <a:cubicBezTo>
                    <a:pt x="666" y="3675"/>
                    <a:pt x="182" y="6760"/>
                    <a:pt x="61" y="8031"/>
                  </a:cubicBezTo>
                  <a:cubicBezTo>
                    <a:pt x="1" y="8877"/>
                    <a:pt x="424" y="8877"/>
                    <a:pt x="787" y="9180"/>
                  </a:cubicBezTo>
                  <a:cubicBezTo>
                    <a:pt x="1150" y="9482"/>
                    <a:pt x="2723" y="10390"/>
                    <a:pt x="3509" y="10874"/>
                  </a:cubicBezTo>
                  <a:cubicBezTo>
                    <a:pt x="3731" y="11021"/>
                    <a:pt x="3952" y="11079"/>
                    <a:pt x="4165" y="11079"/>
                  </a:cubicBezTo>
                  <a:cubicBezTo>
                    <a:pt x="4476" y="11079"/>
                    <a:pt x="4770" y="10957"/>
                    <a:pt x="5021" y="10813"/>
                  </a:cubicBezTo>
                  <a:lnTo>
                    <a:pt x="8227" y="9119"/>
                  </a:lnTo>
                  <a:cubicBezTo>
                    <a:pt x="8893" y="8756"/>
                    <a:pt x="8832" y="8575"/>
                    <a:pt x="8832" y="7970"/>
                  </a:cubicBezTo>
                  <a:cubicBezTo>
                    <a:pt x="8832" y="7365"/>
                    <a:pt x="9497" y="3433"/>
                    <a:pt x="9497" y="2950"/>
                  </a:cubicBezTo>
                  <a:cubicBezTo>
                    <a:pt x="9497" y="2466"/>
                    <a:pt x="9558" y="2405"/>
                    <a:pt x="9255" y="2163"/>
                  </a:cubicBezTo>
                  <a:cubicBezTo>
                    <a:pt x="9013" y="1982"/>
                    <a:pt x="6896" y="1014"/>
                    <a:pt x="6231" y="409"/>
                  </a:cubicBezTo>
                  <a:cubicBezTo>
                    <a:pt x="5868" y="107"/>
                    <a:pt x="5611" y="1"/>
                    <a:pt x="5384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8"/>
            <p:cNvSpPr/>
            <p:nvPr/>
          </p:nvSpPr>
          <p:spPr>
            <a:xfrm>
              <a:off x="1662625" y="2712500"/>
              <a:ext cx="237450" cy="274150"/>
            </a:xfrm>
            <a:custGeom>
              <a:avLst/>
              <a:gdLst/>
              <a:ahLst/>
              <a:cxnLst/>
              <a:rect l="l" t="t" r="r" b="b"/>
              <a:pathLst>
                <a:path w="9498" h="10966" extrusionOk="0">
                  <a:moveTo>
                    <a:pt x="5410" y="0"/>
                  </a:moveTo>
                  <a:cubicBezTo>
                    <a:pt x="5172" y="0"/>
                    <a:pt x="4970" y="109"/>
                    <a:pt x="4719" y="235"/>
                  </a:cubicBezTo>
                  <a:cubicBezTo>
                    <a:pt x="4295" y="477"/>
                    <a:pt x="2178" y="1626"/>
                    <a:pt x="1331" y="2110"/>
                  </a:cubicBezTo>
                  <a:cubicBezTo>
                    <a:pt x="847" y="2413"/>
                    <a:pt x="727" y="2836"/>
                    <a:pt x="666" y="3622"/>
                  </a:cubicBezTo>
                  <a:cubicBezTo>
                    <a:pt x="666" y="3622"/>
                    <a:pt x="182" y="6647"/>
                    <a:pt x="61" y="7978"/>
                  </a:cubicBezTo>
                  <a:cubicBezTo>
                    <a:pt x="1" y="8764"/>
                    <a:pt x="424" y="8824"/>
                    <a:pt x="787" y="9127"/>
                  </a:cubicBezTo>
                  <a:cubicBezTo>
                    <a:pt x="1210" y="9429"/>
                    <a:pt x="2723" y="10276"/>
                    <a:pt x="3509" y="10760"/>
                  </a:cubicBezTo>
                  <a:cubicBezTo>
                    <a:pt x="3755" y="10908"/>
                    <a:pt x="3981" y="10965"/>
                    <a:pt x="4191" y="10965"/>
                  </a:cubicBezTo>
                  <a:cubicBezTo>
                    <a:pt x="4498" y="10965"/>
                    <a:pt x="4770" y="10843"/>
                    <a:pt x="5021" y="10700"/>
                  </a:cubicBezTo>
                  <a:lnTo>
                    <a:pt x="8227" y="9006"/>
                  </a:lnTo>
                  <a:cubicBezTo>
                    <a:pt x="8832" y="8703"/>
                    <a:pt x="8832" y="8462"/>
                    <a:pt x="8832" y="7917"/>
                  </a:cubicBezTo>
                  <a:cubicBezTo>
                    <a:pt x="8832" y="7312"/>
                    <a:pt x="9497" y="3380"/>
                    <a:pt x="9497" y="2897"/>
                  </a:cubicBezTo>
                  <a:cubicBezTo>
                    <a:pt x="9497" y="2413"/>
                    <a:pt x="9497" y="2352"/>
                    <a:pt x="9255" y="2171"/>
                  </a:cubicBezTo>
                  <a:cubicBezTo>
                    <a:pt x="8953" y="1989"/>
                    <a:pt x="6896" y="961"/>
                    <a:pt x="6231" y="356"/>
                  </a:cubicBezTo>
                  <a:cubicBezTo>
                    <a:pt x="5882" y="94"/>
                    <a:pt x="5631" y="0"/>
                    <a:pt x="5410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8"/>
            <p:cNvSpPr/>
            <p:nvPr/>
          </p:nvSpPr>
          <p:spPr>
            <a:xfrm>
              <a:off x="1662625" y="2712700"/>
              <a:ext cx="237450" cy="273950"/>
            </a:xfrm>
            <a:custGeom>
              <a:avLst/>
              <a:gdLst/>
              <a:ahLst/>
              <a:cxnLst/>
              <a:rect l="l" t="t" r="r" b="b"/>
              <a:pathLst>
                <a:path w="9498" h="10958" extrusionOk="0">
                  <a:moveTo>
                    <a:pt x="5354" y="0"/>
                  </a:moveTo>
                  <a:cubicBezTo>
                    <a:pt x="5127" y="0"/>
                    <a:pt x="4930" y="106"/>
                    <a:pt x="4719" y="227"/>
                  </a:cubicBezTo>
                  <a:cubicBezTo>
                    <a:pt x="4295" y="469"/>
                    <a:pt x="2178" y="1618"/>
                    <a:pt x="1392" y="2102"/>
                  </a:cubicBezTo>
                  <a:cubicBezTo>
                    <a:pt x="847" y="2405"/>
                    <a:pt x="727" y="2828"/>
                    <a:pt x="666" y="3614"/>
                  </a:cubicBezTo>
                  <a:cubicBezTo>
                    <a:pt x="666" y="3614"/>
                    <a:pt x="243" y="6639"/>
                    <a:pt x="122" y="7909"/>
                  </a:cubicBezTo>
                  <a:cubicBezTo>
                    <a:pt x="1" y="8756"/>
                    <a:pt x="485" y="8816"/>
                    <a:pt x="847" y="9119"/>
                  </a:cubicBezTo>
                  <a:cubicBezTo>
                    <a:pt x="1210" y="9421"/>
                    <a:pt x="2723" y="10268"/>
                    <a:pt x="3509" y="10752"/>
                  </a:cubicBezTo>
                  <a:cubicBezTo>
                    <a:pt x="3755" y="10900"/>
                    <a:pt x="3981" y="10957"/>
                    <a:pt x="4191" y="10957"/>
                  </a:cubicBezTo>
                  <a:cubicBezTo>
                    <a:pt x="4498" y="10957"/>
                    <a:pt x="4770" y="10835"/>
                    <a:pt x="5021" y="10692"/>
                  </a:cubicBezTo>
                  <a:lnTo>
                    <a:pt x="8167" y="8998"/>
                  </a:lnTo>
                  <a:cubicBezTo>
                    <a:pt x="8832" y="8635"/>
                    <a:pt x="8832" y="8454"/>
                    <a:pt x="8832" y="7849"/>
                  </a:cubicBezTo>
                  <a:cubicBezTo>
                    <a:pt x="8832" y="7304"/>
                    <a:pt x="9497" y="3433"/>
                    <a:pt x="9437" y="2889"/>
                  </a:cubicBezTo>
                  <a:cubicBezTo>
                    <a:pt x="9437" y="2405"/>
                    <a:pt x="9497" y="2344"/>
                    <a:pt x="9255" y="2163"/>
                  </a:cubicBezTo>
                  <a:cubicBezTo>
                    <a:pt x="8953" y="1981"/>
                    <a:pt x="6896" y="1013"/>
                    <a:pt x="6171" y="409"/>
                  </a:cubicBezTo>
                  <a:cubicBezTo>
                    <a:pt x="5838" y="106"/>
                    <a:pt x="5581" y="0"/>
                    <a:pt x="5354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8"/>
            <p:cNvSpPr/>
            <p:nvPr/>
          </p:nvSpPr>
          <p:spPr>
            <a:xfrm>
              <a:off x="1664150" y="2714000"/>
              <a:ext cx="235925" cy="271125"/>
            </a:xfrm>
            <a:custGeom>
              <a:avLst/>
              <a:gdLst/>
              <a:ahLst/>
              <a:cxnLst/>
              <a:rect l="l" t="t" r="r" b="b"/>
              <a:pathLst>
                <a:path w="9437" h="10845" extrusionOk="0">
                  <a:moveTo>
                    <a:pt x="5319" y="1"/>
                  </a:moveTo>
                  <a:cubicBezTo>
                    <a:pt x="5081" y="1"/>
                    <a:pt x="4878" y="110"/>
                    <a:pt x="4658" y="236"/>
                  </a:cubicBezTo>
                  <a:cubicBezTo>
                    <a:pt x="4234" y="477"/>
                    <a:pt x="2178" y="1627"/>
                    <a:pt x="1331" y="2050"/>
                  </a:cubicBezTo>
                  <a:cubicBezTo>
                    <a:pt x="786" y="2353"/>
                    <a:pt x="726" y="2776"/>
                    <a:pt x="666" y="3562"/>
                  </a:cubicBezTo>
                  <a:cubicBezTo>
                    <a:pt x="666" y="3562"/>
                    <a:pt x="182" y="6587"/>
                    <a:pt x="61" y="7857"/>
                  </a:cubicBezTo>
                  <a:cubicBezTo>
                    <a:pt x="0" y="8704"/>
                    <a:pt x="424" y="8704"/>
                    <a:pt x="786" y="9006"/>
                  </a:cubicBezTo>
                  <a:cubicBezTo>
                    <a:pt x="1149" y="9309"/>
                    <a:pt x="2662" y="10156"/>
                    <a:pt x="3448" y="10640"/>
                  </a:cubicBezTo>
                  <a:cubicBezTo>
                    <a:pt x="3694" y="10787"/>
                    <a:pt x="3920" y="10845"/>
                    <a:pt x="4130" y="10845"/>
                  </a:cubicBezTo>
                  <a:cubicBezTo>
                    <a:pt x="4437" y="10845"/>
                    <a:pt x="4709" y="10723"/>
                    <a:pt x="4960" y="10579"/>
                  </a:cubicBezTo>
                  <a:lnTo>
                    <a:pt x="8106" y="8946"/>
                  </a:lnTo>
                  <a:cubicBezTo>
                    <a:pt x="8771" y="8583"/>
                    <a:pt x="8711" y="8402"/>
                    <a:pt x="8711" y="7797"/>
                  </a:cubicBezTo>
                  <a:cubicBezTo>
                    <a:pt x="8711" y="7192"/>
                    <a:pt x="9376" y="3381"/>
                    <a:pt x="9376" y="2897"/>
                  </a:cubicBezTo>
                  <a:cubicBezTo>
                    <a:pt x="9376" y="2413"/>
                    <a:pt x="9436" y="2353"/>
                    <a:pt x="9134" y="2111"/>
                  </a:cubicBezTo>
                  <a:cubicBezTo>
                    <a:pt x="8892" y="1929"/>
                    <a:pt x="6835" y="961"/>
                    <a:pt x="6110" y="357"/>
                  </a:cubicBezTo>
                  <a:cubicBezTo>
                    <a:pt x="5789" y="95"/>
                    <a:pt x="5539" y="1"/>
                    <a:pt x="5319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8"/>
            <p:cNvSpPr/>
            <p:nvPr/>
          </p:nvSpPr>
          <p:spPr>
            <a:xfrm>
              <a:off x="1664150" y="2714200"/>
              <a:ext cx="234400" cy="270925"/>
            </a:xfrm>
            <a:custGeom>
              <a:avLst/>
              <a:gdLst/>
              <a:ahLst/>
              <a:cxnLst/>
              <a:rect l="l" t="t" r="r" b="b"/>
              <a:pathLst>
                <a:path w="9376" h="10837" extrusionOk="0">
                  <a:moveTo>
                    <a:pt x="5293" y="1"/>
                  </a:moveTo>
                  <a:cubicBezTo>
                    <a:pt x="5066" y="1"/>
                    <a:pt x="4869" y="107"/>
                    <a:pt x="4658" y="228"/>
                  </a:cubicBezTo>
                  <a:cubicBezTo>
                    <a:pt x="4234" y="469"/>
                    <a:pt x="2178" y="1619"/>
                    <a:pt x="1331" y="2103"/>
                  </a:cubicBezTo>
                  <a:cubicBezTo>
                    <a:pt x="847" y="2405"/>
                    <a:pt x="726" y="2829"/>
                    <a:pt x="666" y="3554"/>
                  </a:cubicBezTo>
                  <a:cubicBezTo>
                    <a:pt x="666" y="3554"/>
                    <a:pt x="182" y="6579"/>
                    <a:pt x="61" y="7849"/>
                  </a:cubicBezTo>
                  <a:cubicBezTo>
                    <a:pt x="0" y="8635"/>
                    <a:pt x="424" y="8696"/>
                    <a:pt x="786" y="8998"/>
                  </a:cubicBezTo>
                  <a:cubicBezTo>
                    <a:pt x="1210" y="9301"/>
                    <a:pt x="2662" y="10148"/>
                    <a:pt x="3508" y="10632"/>
                  </a:cubicBezTo>
                  <a:cubicBezTo>
                    <a:pt x="3730" y="10779"/>
                    <a:pt x="3942" y="10837"/>
                    <a:pt x="4143" y="10837"/>
                  </a:cubicBezTo>
                  <a:cubicBezTo>
                    <a:pt x="4437" y="10837"/>
                    <a:pt x="4709" y="10715"/>
                    <a:pt x="4960" y="10571"/>
                  </a:cubicBezTo>
                  <a:lnTo>
                    <a:pt x="8106" y="8877"/>
                  </a:lnTo>
                  <a:cubicBezTo>
                    <a:pt x="8711" y="8575"/>
                    <a:pt x="8711" y="8333"/>
                    <a:pt x="8711" y="7789"/>
                  </a:cubicBezTo>
                  <a:cubicBezTo>
                    <a:pt x="8711" y="7184"/>
                    <a:pt x="9376" y="3373"/>
                    <a:pt x="9376" y="2889"/>
                  </a:cubicBezTo>
                  <a:cubicBezTo>
                    <a:pt x="9376" y="2405"/>
                    <a:pt x="9376" y="2345"/>
                    <a:pt x="9134" y="2163"/>
                  </a:cubicBezTo>
                  <a:cubicBezTo>
                    <a:pt x="8832" y="1982"/>
                    <a:pt x="6835" y="953"/>
                    <a:pt x="6110" y="409"/>
                  </a:cubicBezTo>
                  <a:cubicBezTo>
                    <a:pt x="5777" y="107"/>
                    <a:pt x="5520" y="1"/>
                    <a:pt x="529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8"/>
            <p:cNvSpPr/>
            <p:nvPr/>
          </p:nvSpPr>
          <p:spPr>
            <a:xfrm>
              <a:off x="1665650" y="2715525"/>
              <a:ext cx="232900" cy="268100"/>
            </a:xfrm>
            <a:custGeom>
              <a:avLst/>
              <a:gdLst/>
              <a:ahLst/>
              <a:cxnLst/>
              <a:rect l="l" t="t" r="r" b="b"/>
              <a:pathLst>
                <a:path w="9316" h="10724" extrusionOk="0">
                  <a:moveTo>
                    <a:pt x="5259" y="0"/>
                  </a:moveTo>
                  <a:cubicBezTo>
                    <a:pt x="5021" y="0"/>
                    <a:pt x="4818" y="109"/>
                    <a:pt x="4598" y="235"/>
                  </a:cubicBezTo>
                  <a:cubicBezTo>
                    <a:pt x="4235" y="477"/>
                    <a:pt x="2118" y="1626"/>
                    <a:pt x="1271" y="2050"/>
                  </a:cubicBezTo>
                  <a:cubicBezTo>
                    <a:pt x="787" y="2352"/>
                    <a:pt x="666" y="2776"/>
                    <a:pt x="606" y="3562"/>
                  </a:cubicBezTo>
                  <a:cubicBezTo>
                    <a:pt x="606" y="3562"/>
                    <a:pt x="182" y="6526"/>
                    <a:pt x="61" y="7736"/>
                  </a:cubicBezTo>
                  <a:cubicBezTo>
                    <a:pt x="1" y="8582"/>
                    <a:pt x="424" y="8643"/>
                    <a:pt x="787" y="8945"/>
                  </a:cubicBezTo>
                  <a:cubicBezTo>
                    <a:pt x="1150" y="9187"/>
                    <a:pt x="2662" y="10034"/>
                    <a:pt x="3448" y="10518"/>
                  </a:cubicBezTo>
                  <a:cubicBezTo>
                    <a:pt x="3670" y="10666"/>
                    <a:pt x="3882" y="10723"/>
                    <a:pt x="4083" y="10723"/>
                  </a:cubicBezTo>
                  <a:cubicBezTo>
                    <a:pt x="4377" y="10723"/>
                    <a:pt x="4649" y="10601"/>
                    <a:pt x="4900" y="10458"/>
                  </a:cubicBezTo>
                  <a:lnTo>
                    <a:pt x="8046" y="8824"/>
                  </a:lnTo>
                  <a:cubicBezTo>
                    <a:pt x="8651" y="8461"/>
                    <a:pt x="8651" y="8280"/>
                    <a:pt x="8651" y="7675"/>
                  </a:cubicBezTo>
                  <a:cubicBezTo>
                    <a:pt x="8651" y="7131"/>
                    <a:pt x="9255" y="3320"/>
                    <a:pt x="9255" y="2836"/>
                  </a:cubicBezTo>
                  <a:cubicBezTo>
                    <a:pt x="9255" y="2352"/>
                    <a:pt x="9316" y="2292"/>
                    <a:pt x="9013" y="2110"/>
                  </a:cubicBezTo>
                  <a:cubicBezTo>
                    <a:pt x="8772" y="1929"/>
                    <a:pt x="6715" y="961"/>
                    <a:pt x="6050" y="356"/>
                  </a:cubicBezTo>
                  <a:cubicBezTo>
                    <a:pt x="5729" y="94"/>
                    <a:pt x="5479" y="0"/>
                    <a:pt x="5259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8"/>
            <p:cNvSpPr/>
            <p:nvPr/>
          </p:nvSpPr>
          <p:spPr>
            <a:xfrm>
              <a:off x="1665650" y="2715725"/>
              <a:ext cx="231400" cy="266800"/>
            </a:xfrm>
            <a:custGeom>
              <a:avLst/>
              <a:gdLst/>
              <a:ahLst/>
              <a:cxnLst/>
              <a:rect l="l" t="t" r="r" b="b"/>
              <a:pathLst>
                <a:path w="9256" h="10672" extrusionOk="0">
                  <a:moveTo>
                    <a:pt x="5233" y="0"/>
                  </a:moveTo>
                  <a:cubicBezTo>
                    <a:pt x="5006" y="0"/>
                    <a:pt x="4809" y="106"/>
                    <a:pt x="4598" y="227"/>
                  </a:cubicBezTo>
                  <a:cubicBezTo>
                    <a:pt x="4235" y="469"/>
                    <a:pt x="2118" y="1618"/>
                    <a:pt x="1331" y="2102"/>
                  </a:cubicBezTo>
                  <a:cubicBezTo>
                    <a:pt x="787" y="2344"/>
                    <a:pt x="726" y="2768"/>
                    <a:pt x="666" y="3554"/>
                  </a:cubicBezTo>
                  <a:cubicBezTo>
                    <a:pt x="666" y="3554"/>
                    <a:pt x="182" y="6518"/>
                    <a:pt x="61" y="7728"/>
                  </a:cubicBezTo>
                  <a:cubicBezTo>
                    <a:pt x="1" y="8514"/>
                    <a:pt x="424" y="8574"/>
                    <a:pt x="787" y="8877"/>
                  </a:cubicBezTo>
                  <a:cubicBezTo>
                    <a:pt x="1150" y="9179"/>
                    <a:pt x="2662" y="10026"/>
                    <a:pt x="3448" y="10510"/>
                  </a:cubicBezTo>
                  <a:cubicBezTo>
                    <a:pt x="3660" y="10627"/>
                    <a:pt x="3861" y="10672"/>
                    <a:pt x="4054" y="10672"/>
                  </a:cubicBezTo>
                  <a:cubicBezTo>
                    <a:pt x="4359" y="10672"/>
                    <a:pt x="4641" y="10561"/>
                    <a:pt x="4900" y="10450"/>
                  </a:cubicBezTo>
                  <a:lnTo>
                    <a:pt x="7985" y="8756"/>
                  </a:lnTo>
                  <a:cubicBezTo>
                    <a:pt x="8651" y="8453"/>
                    <a:pt x="8590" y="8272"/>
                    <a:pt x="8590" y="7667"/>
                  </a:cubicBezTo>
                  <a:cubicBezTo>
                    <a:pt x="8590" y="7123"/>
                    <a:pt x="9255" y="3372"/>
                    <a:pt x="9255" y="2889"/>
                  </a:cubicBezTo>
                  <a:cubicBezTo>
                    <a:pt x="9255" y="2405"/>
                    <a:pt x="9255" y="2344"/>
                    <a:pt x="9013" y="2163"/>
                  </a:cubicBezTo>
                  <a:cubicBezTo>
                    <a:pt x="8772" y="1981"/>
                    <a:pt x="6715" y="953"/>
                    <a:pt x="6050" y="408"/>
                  </a:cubicBezTo>
                  <a:cubicBezTo>
                    <a:pt x="5717" y="106"/>
                    <a:pt x="5460" y="0"/>
                    <a:pt x="5233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8"/>
            <p:cNvSpPr/>
            <p:nvPr/>
          </p:nvSpPr>
          <p:spPr>
            <a:xfrm>
              <a:off x="1665650" y="2717025"/>
              <a:ext cx="231400" cy="265075"/>
            </a:xfrm>
            <a:custGeom>
              <a:avLst/>
              <a:gdLst/>
              <a:ahLst/>
              <a:cxnLst/>
              <a:rect l="l" t="t" r="r" b="b"/>
              <a:pathLst>
                <a:path w="9256" h="10603" extrusionOk="0">
                  <a:moveTo>
                    <a:pt x="5235" y="1"/>
                  </a:moveTo>
                  <a:cubicBezTo>
                    <a:pt x="5005" y="1"/>
                    <a:pt x="4818" y="110"/>
                    <a:pt x="4598" y="236"/>
                  </a:cubicBezTo>
                  <a:cubicBezTo>
                    <a:pt x="4235" y="477"/>
                    <a:pt x="2118" y="1566"/>
                    <a:pt x="1331" y="2050"/>
                  </a:cubicBezTo>
                  <a:cubicBezTo>
                    <a:pt x="847" y="2353"/>
                    <a:pt x="726" y="2776"/>
                    <a:pt x="666" y="3502"/>
                  </a:cubicBezTo>
                  <a:cubicBezTo>
                    <a:pt x="666" y="3502"/>
                    <a:pt x="182" y="6405"/>
                    <a:pt x="122" y="7676"/>
                  </a:cubicBezTo>
                  <a:cubicBezTo>
                    <a:pt x="1" y="8462"/>
                    <a:pt x="424" y="8522"/>
                    <a:pt x="787" y="8825"/>
                  </a:cubicBezTo>
                  <a:cubicBezTo>
                    <a:pt x="1150" y="9127"/>
                    <a:pt x="2662" y="9914"/>
                    <a:pt x="3448" y="10398"/>
                  </a:cubicBezTo>
                  <a:cubicBezTo>
                    <a:pt x="3670" y="10545"/>
                    <a:pt x="3882" y="10603"/>
                    <a:pt x="4083" y="10603"/>
                  </a:cubicBezTo>
                  <a:cubicBezTo>
                    <a:pt x="4377" y="10603"/>
                    <a:pt x="4649" y="10481"/>
                    <a:pt x="4900" y="10337"/>
                  </a:cubicBezTo>
                  <a:lnTo>
                    <a:pt x="7985" y="8704"/>
                  </a:lnTo>
                  <a:cubicBezTo>
                    <a:pt x="8590" y="8401"/>
                    <a:pt x="8590" y="8160"/>
                    <a:pt x="8590" y="7615"/>
                  </a:cubicBezTo>
                  <a:cubicBezTo>
                    <a:pt x="8590" y="7010"/>
                    <a:pt x="9255" y="3320"/>
                    <a:pt x="9195" y="2837"/>
                  </a:cubicBezTo>
                  <a:cubicBezTo>
                    <a:pt x="9195" y="2353"/>
                    <a:pt x="9255" y="2292"/>
                    <a:pt x="9013" y="2111"/>
                  </a:cubicBezTo>
                  <a:cubicBezTo>
                    <a:pt x="8711" y="1929"/>
                    <a:pt x="6715" y="961"/>
                    <a:pt x="6050" y="356"/>
                  </a:cubicBezTo>
                  <a:cubicBezTo>
                    <a:pt x="5700" y="95"/>
                    <a:pt x="5449" y="1"/>
                    <a:pt x="5235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8"/>
            <p:cNvSpPr/>
            <p:nvPr/>
          </p:nvSpPr>
          <p:spPr>
            <a:xfrm>
              <a:off x="1667175" y="2717950"/>
              <a:ext cx="229875" cy="263075"/>
            </a:xfrm>
            <a:custGeom>
              <a:avLst/>
              <a:gdLst/>
              <a:ahLst/>
              <a:cxnLst/>
              <a:rect l="l" t="t" r="r" b="b"/>
              <a:pathLst>
                <a:path w="9195" h="10523" extrusionOk="0">
                  <a:moveTo>
                    <a:pt x="5195" y="0"/>
                  </a:moveTo>
                  <a:cubicBezTo>
                    <a:pt x="4955" y="0"/>
                    <a:pt x="4763" y="130"/>
                    <a:pt x="4537" y="259"/>
                  </a:cubicBezTo>
                  <a:cubicBezTo>
                    <a:pt x="4174" y="440"/>
                    <a:pt x="2117" y="1590"/>
                    <a:pt x="1270" y="2013"/>
                  </a:cubicBezTo>
                  <a:cubicBezTo>
                    <a:pt x="786" y="2316"/>
                    <a:pt x="665" y="2739"/>
                    <a:pt x="605" y="3465"/>
                  </a:cubicBezTo>
                  <a:cubicBezTo>
                    <a:pt x="605" y="3465"/>
                    <a:pt x="182" y="6368"/>
                    <a:pt x="61" y="7639"/>
                  </a:cubicBezTo>
                  <a:cubicBezTo>
                    <a:pt x="0" y="8425"/>
                    <a:pt x="424" y="8485"/>
                    <a:pt x="786" y="8727"/>
                  </a:cubicBezTo>
                  <a:cubicBezTo>
                    <a:pt x="1149" y="9030"/>
                    <a:pt x="2601" y="9877"/>
                    <a:pt x="3387" y="10361"/>
                  </a:cubicBezTo>
                  <a:cubicBezTo>
                    <a:pt x="3599" y="10478"/>
                    <a:pt x="3800" y="10522"/>
                    <a:pt x="3990" y="10522"/>
                  </a:cubicBezTo>
                  <a:cubicBezTo>
                    <a:pt x="4289" y="10522"/>
                    <a:pt x="4556" y="10411"/>
                    <a:pt x="4779" y="10300"/>
                  </a:cubicBezTo>
                  <a:lnTo>
                    <a:pt x="7924" y="8667"/>
                  </a:lnTo>
                  <a:cubicBezTo>
                    <a:pt x="8529" y="8304"/>
                    <a:pt x="8469" y="8123"/>
                    <a:pt x="8529" y="7578"/>
                  </a:cubicBezTo>
                  <a:cubicBezTo>
                    <a:pt x="8529" y="6973"/>
                    <a:pt x="9134" y="3283"/>
                    <a:pt x="9134" y="2800"/>
                  </a:cubicBezTo>
                  <a:cubicBezTo>
                    <a:pt x="9134" y="2316"/>
                    <a:pt x="9194" y="2255"/>
                    <a:pt x="8892" y="2074"/>
                  </a:cubicBezTo>
                  <a:cubicBezTo>
                    <a:pt x="8650" y="1892"/>
                    <a:pt x="6654" y="924"/>
                    <a:pt x="5989" y="380"/>
                  </a:cubicBezTo>
                  <a:cubicBezTo>
                    <a:pt x="5651" y="98"/>
                    <a:pt x="5405" y="0"/>
                    <a:pt x="5195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8"/>
            <p:cNvSpPr/>
            <p:nvPr/>
          </p:nvSpPr>
          <p:spPr>
            <a:xfrm>
              <a:off x="1667175" y="2718550"/>
              <a:ext cx="228350" cy="262050"/>
            </a:xfrm>
            <a:custGeom>
              <a:avLst/>
              <a:gdLst/>
              <a:ahLst/>
              <a:cxnLst/>
              <a:rect l="l" t="t" r="r" b="b"/>
              <a:pathLst>
                <a:path w="9134" h="10482" extrusionOk="0">
                  <a:moveTo>
                    <a:pt x="5174" y="0"/>
                  </a:moveTo>
                  <a:cubicBezTo>
                    <a:pt x="4944" y="0"/>
                    <a:pt x="4757" y="109"/>
                    <a:pt x="4537" y="235"/>
                  </a:cubicBezTo>
                  <a:cubicBezTo>
                    <a:pt x="4174" y="477"/>
                    <a:pt x="2117" y="1566"/>
                    <a:pt x="1331" y="2050"/>
                  </a:cubicBezTo>
                  <a:cubicBezTo>
                    <a:pt x="786" y="2292"/>
                    <a:pt x="726" y="2715"/>
                    <a:pt x="665" y="3501"/>
                  </a:cubicBezTo>
                  <a:cubicBezTo>
                    <a:pt x="665" y="3501"/>
                    <a:pt x="182" y="6344"/>
                    <a:pt x="61" y="7554"/>
                  </a:cubicBezTo>
                  <a:cubicBezTo>
                    <a:pt x="0" y="8340"/>
                    <a:pt x="424" y="8401"/>
                    <a:pt x="786" y="8703"/>
                  </a:cubicBezTo>
                  <a:cubicBezTo>
                    <a:pt x="1149" y="9006"/>
                    <a:pt x="2601" y="9792"/>
                    <a:pt x="3387" y="10276"/>
                  </a:cubicBezTo>
                  <a:cubicBezTo>
                    <a:pt x="3609" y="10424"/>
                    <a:pt x="3821" y="10481"/>
                    <a:pt x="4018" y="10481"/>
                  </a:cubicBezTo>
                  <a:cubicBezTo>
                    <a:pt x="4306" y="10481"/>
                    <a:pt x="4563" y="10359"/>
                    <a:pt x="4779" y="10216"/>
                  </a:cubicBezTo>
                  <a:lnTo>
                    <a:pt x="7864" y="8582"/>
                  </a:lnTo>
                  <a:cubicBezTo>
                    <a:pt x="8529" y="8280"/>
                    <a:pt x="8469" y="8099"/>
                    <a:pt x="8469" y="7494"/>
                  </a:cubicBezTo>
                  <a:cubicBezTo>
                    <a:pt x="8469" y="6949"/>
                    <a:pt x="9134" y="3259"/>
                    <a:pt x="9134" y="2776"/>
                  </a:cubicBezTo>
                  <a:cubicBezTo>
                    <a:pt x="9134" y="2352"/>
                    <a:pt x="9134" y="2292"/>
                    <a:pt x="8892" y="2110"/>
                  </a:cubicBezTo>
                  <a:cubicBezTo>
                    <a:pt x="8650" y="1929"/>
                    <a:pt x="6654" y="961"/>
                    <a:pt x="5989" y="356"/>
                  </a:cubicBezTo>
                  <a:cubicBezTo>
                    <a:pt x="5639" y="94"/>
                    <a:pt x="5388" y="0"/>
                    <a:pt x="5174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8"/>
            <p:cNvSpPr/>
            <p:nvPr/>
          </p:nvSpPr>
          <p:spPr>
            <a:xfrm>
              <a:off x="1667175" y="2720050"/>
              <a:ext cx="228350" cy="259375"/>
            </a:xfrm>
            <a:custGeom>
              <a:avLst/>
              <a:gdLst/>
              <a:ahLst/>
              <a:cxnLst/>
              <a:rect l="l" t="t" r="r" b="b"/>
              <a:pathLst>
                <a:path w="9134" h="10375" extrusionOk="0">
                  <a:moveTo>
                    <a:pt x="5166" y="1"/>
                  </a:moveTo>
                  <a:cubicBezTo>
                    <a:pt x="4944" y="1"/>
                    <a:pt x="4757" y="110"/>
                    <a:pt x="4537" y="235"/>
                  </a:cubicBezTo>
                  <a:cubicBezTo>
                    <a:pt x="4174" y="417"/>
                    <a:pt x="2117" y="1566"/>
                    <a:pt x="1331" y="1990"/>
                  </a:cubicBezTo>
                  <a:cubicBezTo>
                    <a:pt x="847" y="2292"/>
                    <a:pt x="726" y="2716"/>
                    <a:pt x="665" y="3441"/>
                  </a:cubicBezTo>
                  <a:cubicBezTo>
                    <a:pt x="665" y="3441"/>
                    <a:pt x="242" y="6284"/>
                    <a:pt x="121" y="7494"/>
                  </a:cubicBezTo>
                  <a:cubicBezTo>
                    <a:pt x="0" y="8280"/>
                    <a:pt x="424" y="8341"/>
                    <a:pt x="786" y="8643"/>
                  </a:cubicBezTo>
                  <a:cubicBezTo>
                    <a:pt x="1149" y="8885"/>
                    <a:pt x="2601" y="9732"/>
                    <a:pt x="3387" y="10216"/>
                  </a:cubicBezTo>
                  <a:cubicBezTo>
                    <a:pt x="3591" y="10329"/>
                    <a:pt x="3786" y="10375"/>
                    <a:pt x="3969" y="10375"/>
                  </a:cubicBezTo>
                  <a:cubicBezTo>
                    <a:pt x="4277" y="10375"/>
                    <a:pt x="4551" y="10247"/>
                    <a:pt x="4779" y="10095"/>
                  </a:cubicBezTo>
                  <a:lnTo>
                    <a:pt x="7864" y="8522"/>
                  </a:lnTo>
                  <a:cubicBezTo>
                    <a:pt x="8469" y="8220"/>
                    <a:pt x="8469" y="7978"/>
                    <a:pt x="8469" y="7434"/>
                  </a:cubicBezTo>
                  <a:cubicBezTo>
                    <a:pt x="8469" y="6889"/>
                    <a:pt x="9073" y="3260"/>
                    <a:pt x="9073" y="2776"/>
                  </a:cubicBezTo>
                  <a:cubicBezTo>
                    <a:pt x="9073" y="2292"/>
                    <a:pt x="9134" y="2232"/>
                    <a:pt x="8892" y="2050"/>
                  </a:cubicBezTo>
                  <a:cubicBezTo>
                    <a:pt x="8590" y="1869"/>
                    <a:pt x="6654" y="901"/>
                    <a:pt x="5928" y="356"/>
                  </a:cubicBezTo>
                  <a:cubicBezTo>
                    <a:pt x="5608" y="95"/>
                    <a:pt x="5372" y="1"/>
                    <a:pt x="5166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28"/>
            <p:cNvSpPr/>
            <p:nvPr/>
          </p:nvSpPr>
          <p:spPr>
            <a:xfrm>
              <a:off x="1668675" y="2720050"/>
              <a:ext cx="225350" cy="259025"/>
            </a:xfrm>
            <a:custGeom>
              <a:avLst/>
              <a:gdLst/>
              <a:ahLst/>
              <a:cxnLst/>
              <a:rect l="l" t="t" r="r" b="b"/>
              <a:pathLst>
                <a:path w="9014" h="10361" extrusionOk="0">
                  <a:moveTo>
                    <a:pt x="5106" y="1"/>
                  </a:moveTo>
                  <a:cubicBezTo>
                    <a:pt x="4884" y="1"/>
                    <a:pt x="4697" y="110"/>
                    <a:pt x="4477" y="235"/>
                  </a:cubicBezTo>
                  <a:cubicBezTo>
                    <a:pt x="4114" y="477"/>
                    <a:pt x="2057" y="1566"/>
                    <a:pt x="1271" y="1990"/>
                  </a:cubicBezTo>
                  <a:cubicBezTo>
                    <a:pt x="787" y="2292"/>
                    <a:pt x="666" y="2716"/>
                    <a:pt x="605" y="3441"/>
                  </a:cubicBezTo>
                  <a:cubicBezTo>
                    <a:pt x="605" y="3441"/>
                    <a:pt x="182" y="6284"/>
                    <a:pt x="61" y="7494"/>
                  </a:cubicBezTo>
                  <a:cubicBezTo>
                    <a:pt x="1" y="8280"/>
                    <a:pt x="424" y="8341"/>
                    <a:pt x="787" y="8583"/>
                  </a:cubicBezTo>
                  <a:cubicBezTo>
                    <a:pt x="1150" y="8885"/>
                    <a:pt x="2602" y="9672"/>
                    <a:pt x="3327" y="10156"/>
                  </a:cubicBezTo>
                  <a:cubicBezTo>
                    <a:pt x="3549" y="10303"/>
                    <a:pt x="3761" y="10361"/>
                    <a:pt x="3958" y="10361"/>
                  </a:cubicBezTo>
                  <a:cubicBezTo>
                    <a:pt x="4246" y="10361"/>
                    <a:pt x="4503" y="10239"/>
                    <a:pt x="4719" y="10095"/>
                  </a:cubicBezTo>
                  <a:lnTo>
                    <a:pt x="7804" y="8522"/>
                  </a:lnTo>
                  <a:cubicBezTo>
                    <a:pt x="8409" y="8160"/>
                    <a:pt x="8348" y="7978"/>
                    <a:pt x="8409" y="7434"/>
                  </a:cubicBezTo>
                  <a:cubicBezTo>
                    <a:pt x="8409" y="6829"/>
                    <a:pt x="9013" y="3260"/>
                    <a:pt x="9013" y="2776"/>
                  </a:cubicBezTo>
                  <a:cubicBezTo>
                    <a:pt x="9013" y="2292"/>
                    <a:pt x="9013" y="2232"/>
                    <a:pt x="8771" y="2050"/>
                  </a:cubicBezTo>
                  <a:cubicBezTo>
                    <a:pt x="8530" y="1869"/>
                    <a:pt x="6533" y="961"/>
                    <a:pt x="5868" y="356"/>
                  </a:cubicBezTo>
                  <a:cubicBezTo>
                    <a:pt x="5548" y="95"/>
                    <a:pt x="5312" y="1"/>
                    <a:pt x="5106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28"/>
            <p:cNvSpPr/>
            <p:nvPr/>
          </p:nvSpPr>
          <p:spPr>
            <a:xfrm>
              <a:off x="1668675" y="2721575"/>
              <a:ext cx="225350" cy="256350"/>
            </a:xfrm>
            <a:custGeom>
              <a:avLst/>
              <a:gdLst/>
              <a:ahLst/>
              <a:cxnLst/>
              <a:rect l="l" t="t" r="r" b="b"/>
              <a:pathLst>
                <a:path w="9014" h="10254" extrusionOk="0">
                  <a:moveTo>
                    <a:pt x="5106" y="0"/>
                  </a:moveTo>
                  <a:cubicBezTo>
                    <a:pt x="4884" y="0"/>
                    <a:pt x="4697" y="109"/>
                    <a:pt x="4477" y="235"/>
                  </a:cubicBezTo>
                  <a:cubicBezTo>
                    <a:pt x="4114" y="416"/>
                    <a:pt x="2057" y="1566"/>
                    <a:pt x="1271" y="1989"/>
                  </a:cubicBezTo>
                  <a:cubicBezTo>
                    <a:pt x="787" y="2231"/>
                    <a:pt x="726" y="2655"/>
                    <a:pt x="666" y="3380"/>
                  </a:cubicBezTo>
                  <a:cubicBezTo>
                    <a:pt x="666" y="3380"/>
                    <a:pt x="182" y="6163"/>
                    <a:pt x="61" y="7373"/>
                  </a:cubicBezTo>
                  <a:cubicBezTo>
                    <a:pt x="1" y="8159"/>
                    <a:pt x="424" y="8219"/>
                    <a:pt x="787" y="8522"/>
                  </a:cubicBezTo>
                  <a:cubicBezTo>
                    <a:pt x="1150" y="8764"/>
                    <a:pt x="2602" y="9611"/>
                    <a:pt x="3327" y="10095"/>
                  </a:cubicBezTo>
                  <a:cubicBezTo>
                    <a:pt x="3531" y="10208"/>
                    <a:pt x="3726" y="10253"/>
                    <a:pt x="3909" y="10253"/>
                  </a:cubicBezTo>
                  <a:cubicBezTo>
                    <a:pt x="4217" y="10253"/>
                    <a:pt x="4491" y="10125"/>
                    <a:pt x="4719" y="9974"/>
                  </a:cubicBezTo>
                  <a:lnTo>
                    <a:pt x="7804" y="8401"/>
                  </a:lnTo>
                  <a:cubicBezTo>
                    <a:pt x="8409" y="8099"/>
                    <a:pt x="8348" y="7917"/>
                    <a:pt x="8348" y="7312"/>
                  </a:cubicBezTo>
                  <a:cubicBezTo>
                    <a:pt x="8348" y="6768"/>
                    <a:pt x="9013" y="3199"/>
                    <a:pt x="8953" y="2715"/>
                  </a:cubicBezTo>
                  <a:cubicBezTo>
                    <a:pt x="8953" y="2292"/>
                    <a:pt x="9013" y="2231"/>
                    <a:pt x="8771" y="2050"/>
                  </a:cubicBezTo>
                  <a:cubicBezTo>
                    <a:pt x="8469" y="1868"/>
                    <a:pt x="6533" y="900"/>
                    <a:pt x="5868" y="356"/>
                  </a:cubicBezTo>
                  <a:cubicBezTo>
                    <a:pt x="5548" y="94"/>
                    <a:pt x="5312" y="0"/>
                    <a:pt x="5106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8"/>
            <p:cNvSpPr/>
            <p:nvPr/>
          </p:nvSpPr>
          <p:spPr>
            <a:xfrm>
              <a:off x="1670200" y="2721575"/>
              <a:ext cx="223825" cy="256000"/>
            </a:xfrm>
            <a:custGeom>
              <a:avLst/>
              <a:gdLst/>
              <a:ahLst/>
              <a:cxnLst/>
              <a:rect l="l" t="t" r="r" b="b"/>
              <a:pathLst>
                <a:path w="8953" h="10240" extrusionOk="0">
                  <a:moveTo>
                    <a:pt x="5045" y="0"/>
                  </a:moveTo>
                  <a:cubicBezTo>
                    <a:pt x="4823" y="0"/>
                    <a:pt x="4636" y="109"/>
                    <a:pt x="4416" y="235"/>
                  </a:cubicBezTo>
                  <a:cubicBezTo>
                    <a:pt x="4053" y="477"/>
                    <a:pt x="2057" y="1566"/>
                    <a:pt x="1270" y="1989"/>
                  </a:cubicBezTo>
                  <a:cubicBezTo>
                    <a:pt x="786" y="2292"/>
                    <a:pt x="665" y="2655"/>
                    <a:pt x="605" y="3441"/>
                  </a:cubicBezTo>
                  <a:cubicBezTo>
                    <a:pt x="605" y="3441"/>
                    <a:pt x="182" y="6163"/>
                    <a:pt x="61" y="7373"/>
                  </a:cubicBezTo>
                  <a:cubicBezTo>
                    <a:pt x="0" y="8159"/>
                    <a:pt x="424" y="8219"/>
                    <a:pt x="726" y="8461"/>
                  </a:cubicBezTo>
                  <a:cubicBezTo>
                    <a:pt x="1089" y="8764"/>
                    <a:pt x="2541" y="9550"/>
                    <a:pt x="3327" y="10034"/>
                  </a:cubicBezTo>
                  <a:cubicBezTo>
                    <a:pt x="3524" y="10182"/>
                    <a:pt x="3721" y="10239"/>
                    <a:pt x="3910" y="10239"/>
                  </a:cubicBezTo>
                  <a:cubicBezTo>
                    <a:pt x="4185" y="10239"/>
                    <a:pt x="4442" y="10117"/>
                    <a:pt x="4658" y="9974"/>
                  </a:cubicBezTo>
                  <a:lnTo>
                    <a:pt x="7682" y="8401"/>
                  </a:lnTo>
                  <a:cubicBezTo>
                    <a:pt x="8287" y="8038"/>
                    <a:pt x="8287" y="7857"/>
                    <a:pt x="8287" y="7312"/>
                  </a:cubicBezTo>
                  <a:cubicBezTo>
                    <a:pt x="8287" y="6768"/>
                    <a:pt x="8892" y="3199"/>
                    <a:pt x="8892" y="2775"/>
                  </a:cubicBezTo>
                  <a:cubicBezTo>
                    <a:pt x="8892" y="2292"/>
                    <a:pt x="8952" y="2231"/>
                    <a:pt x="8650" y="2050"/>
                  </a:cubicBezTo>
                  <a:cubicBezTo>
                    <a:pt x="8408" y="1868"/>
                    <a:pt x="6472" y="961"/>
                    <a:pt x="5807" y="356"/>
                  </a:cubicBezTo>
                  <a:cubicBezTo>
                    <a:pt x="5487" y="94"/>
                    <a:pt x="5251" y="0"/>
                    <a:pt x="5045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8"/>
            <p:cNvSpPr/>
            <p:nvPr/>
          </p:nvSpPr>
          <p:spPr>
            <a:xfrm>
              <a:off x="1670200" y="2723075"/>
              <a:ext cx="222300" cy="253325"/>
            </a:xfrm>
            <a:custGeom>
              <a:avLst/>
              <a:gdLst/>
              <a:ahLst/>
              <a:cxnLst/>
              <a:rect l="l" t="t" r="r" b="b"/>
              <a:pathLst>
                <a:path w="8892" h="10133" extrusionOk="0">
                  <a:moveTo>
                    <a:pt x="5045" y="1"/>
                  </a:moveTo>
                  <a:cubicBezTo>
                    <a:pt x="4823" y="1"/>
                    <a:pt x="4636" y="110"/>
                    <a:pt x="4416" y="235"/>
                  </a:cubicBezTo>
                  <a:cubicBezTo>
                    <a:pt x="4053" y="417"/>
                    <a:pt x="2057" y="1506"/>
                    <a:pt x="1270" y="1929"/>
                  </a:cubicBezTo>
                  <a:cubicBezTo>
                    <a:pt x="786" y="2232"/>
                    <a:pt x="665" y="2655"/>
                    <a:pt x="605" y="3381"/>
                  </a:cubicBezTo>
                  <a:cubicBezTo>
                    <a:pt x="605" y="3381"/>
                    <a:pt x="182" y="6103"/>
                    <a:pt x="61" y="7313"/>
                  </a:cubicBezTo>
                  <a:cubicBezTo>
                    <a:pt x="0" y="8099"/>
                    <a:pt x="424" y="8099"/>
                    <a:pt x="786" y="8401"/>
                  </a:cubicBezTo>
                  <a:cubicBezTo>
                    <a:pt x="1089" y="8704"/>
                    <a:pt x="2541" y="9490"/>
                    <a:pt x="3327" y="9974"/>
                  </a:cubicBezTo>
                  <a:cubicBezTo>
                    <a:pt x="3508" y="10087"/>
                    <a:pt x="3689" y="10133"/>
                    <a:pt x="3863" y="10133"/>
                  </a:cubicBezTo>
                  <a:cubicBezTo>
                    <a:pt x="4156" y="10133"/>
                    <a:pt x="4430" y="10005"/>
                    <a:pt x="4658" y="9853"/>
                  </a:cubicBezTo>
                  <a:lnTo>
                    <a:pt x="7682" y="8280"/>
                  </a:lnTo>
                  <a:cubicBezTo>
                    <a:pt x="8287" y="7978"/>
                    <a:pt x="8227" y="7797"/>
                    <a:pt x="8227" y="7252"/>
                  </a:cubicBezTo>
                  <a:cubicBezTo>
                    <a:pt x="8287" y="6708"/>
                    <a:pt x="8892" y="3199"/>
                    <a:pt x="8892" y="2715"/>
                  </a:cubicBezTo>
                  <a:cubicBezTo>
                    <a:pt x="8892" y="2232"/>
                    <a:pt x="8892" y="2171"/>
                    <a:pt x="8650" y="2050"/>
                  </a:cubicBezTo>
                  <a:cubicBezTo>
                    <a:pt x="8408" y="1869"/>
                    <a:pt x="6472" y="901"/>
                    <a:pt x="5807" y="356"/>
                  </a:cubicBezTo>
                  <a:cubicBezTo>
                    <a:pt x="5487" y="95"/>
                    <a:pt x="5251" y="1"/>
                    <a:pt x="5045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8"/>
            <p:cNvSpPr/>
            <p:nvPr/>
          </p:nvSpPr>
          <p:spPr>
            <a:xfrm>
              <a:off x="1670200" y="2723075"/>
              <a:ext cx="222300" cy="252350"/>
            </a:xfrm>
            <a:custGeom>
              <a:avLst/>
              <a:gdLst/>
              <a:ahLst/>
              <a:cxnLst/>
              <a:rect l="l" t="t" r="r" b="b"/>
              <a:pathLst>
                <a:path w="8892" h="10094" extrusionOk="0">
                  <a:moveTo>
                    <a:pt x="5045" y="1"/>
                  </a:moveTo>
                  <a:cubicBezTo>
                    <a:pt x="4823" y="1"/>
                    <a:pt x="4636" y="110"/>
                    <a:pt x="4416" y="235"/>
                  </a:cubicBezTo>
                  <a:cubicBezTo>
                    <a:pt x="4053" y="477"/>
                    <a:pt x="2057" y="1566"/>
                    <a:pt x="1270" y="1990"/>
                  </a:cubicBezTo>
                  <a:cubicBezTo>
                    <a:pt x="786" y="2232"/>
                    <a:pt x="726" y="2655"/>
                    <a:pt x="665" y="3381"/>
                  </a:cubicBezTo>
                  <a:cubicBezTo>
                    <a:pt x="665" y="3381"/>
                    <a:pt x="182" y="6103"/>
                    <a:pt x="121" y="7252"/>
                  </a:cubicBezTo>
                  <a:cubicBezTo>
                    <a:pt x="0" y="8039"/>
                    <a:pt x="424" y="8099"/>
                    <a:pt x="786" y="8401"/>
                  </a:cubicBezTo>
                  <a:cubicBezTo>
                    <a:pt x="1149" y="8643"/>
                    <a:pt x="2541" y="9430"/>
                    <a:pt x="3327" y="9914"/>
                  </a:cubicBezTo>
                  <a:cubicBezTo>
                    <a:pt x="3530" y="10041"/>
                    <a:pt x="3734" y="10093"/>
                    <a:pt x="3928" y="10093"/>
                  </a:cubicBezTo>
                  <a:cubicBezTo>
                    <a:pt x="4196" y="10093"/>
                    <a:pt x="4447" y="9993"/>
                    <a:pt x="4658" y="9853"/>
                  </a:cubicBezTo>
                  <a:lnTo>
                    <a:pt x="7682" y="8280"/>
                  </a:lnTo>
                  <a:cubicBezTo>
                    <a:pt x="8287" y="7978"/>
                    <a:pt x="8227" y="7797"/>
                    <a:pt x="8227" y="7252"/>
                  </a:cubicBezTo>
                  <a:cubicBezTo>
                    <a:pt x="8227" y="6647"/>
                    <a:pt x="8831" y="3199"/>
                    <a:pt x="8831" y="2715"/>
                  </a:cubicBezTo>
                  <a:cubicBezTo>
                    <a:pt x="8831" y="2292"/>
                    <a:pt x="8892" y="2232"/>
                    <a:pt x="8650" y="2050"/>
                  </a:cubicBezTo>
                  <a:cubicBezTo>
                    <a:pt x="8348" y="1869"/>
                    <a:pt x="6472" y="961"/>
                    <a:pt x="5807" y="356"/>
                  </a:cubicBezTo>
                  <a:cubicBezTo>
                    <a:pt x="5487" y="95"/>
                    <a:pt x="5251" y="1"/>
                    <a:pt x="5045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8"/>
            <p:cNvSpPr/>
            <p:nvPr/>
          </p:nvSpPr>
          <p:spPr>
            <a:xfrm>
              <a:off x="1671700" y="2724600"/>
              <a:ext cx="219300" cy="250300"/>
            </a:xfrm>
            <a:custGeom>
              <a:avLst/>
              <a:gdLst/>
              <a:ahLst/>
              <a:cxnLst/>
              <a:rect l="l" t="t" r="r" b="b"/>
              <a:pathLst>
                <a:path w="8772" h="10012" extrusionOk="0">
                  <a:moveTo>
                    <a:pt x="4985" y="0"/>
                  </a:moveTo>
                  <a:cubicBezTo>
                    <a:pt x="4763" y="0"/>
                    <a:pt x="4576" y="109"/>
                    <a:pt x="4356" y="235"/>
                  </a:cubicBezTo>
                  <a:cubicBezTo>
                    <a:pt x="3993" y="416"/>
                    <a:pt x="1997" y="1505"/>
                    <a:pt x="1271" y="1929"/>
                  </a:cubicBezTo>
                  <a:cubicBezTo>
                    <a:pt x="787" y="2231"/>
                    <a:pt x="666" y="2594"/>
                    <a:pt x="605" y="3320"/>
                  </a:cubicBezTo>
                  <a:cubicBezTo>
                    <a:pt x="605" y="3320"/>
                    <a:pt x="182" y="6042"/>
                    <a:pt x="61" y="7191"/>
                  </a:cubicBezTo>
                  <a:cubicBezTo>
                    <a:pt x="1" y="7978"/>
                    <a:pt x="424" y="8038"/>
                    <a:pt x="726" y="8280"/>
                  </a:cubicBezTo>
                  <a:cubicBezTo>
                    <a:pt x="1089" y="8582"/>
                    <a:pt x="2481" y="9369"/>
                    <a:pt x="3267" y="9853"/>
                  </a:cubicBezTo>
                  <a:cubicBezTo>
                    <a:pt x="3448" y="9966"/>
                    <a:pt x="3629" y="10011"/>
                    <a:pt x="3803" y="10011"/>
                  </a:cubicBezTo>
                  <a:cubicBezTo>
                    <a:pt x="4096" y="10011"/>
                    <a:pt x="4370" y="9883"/>
                    <a:pt x="4598" y="9732"/>
                  </a:cubicBezTo>
                  <a:lnTo>
                    <a:pt x="7562" y="8219"/>
                  </a:lnTo>
                  <a:cubicBezTo>
                    <a:pt x="8167" y="7857"/>
                    <a:pt x="8167" y="7675"/>
                    <a:pt x="8167" y="7131"/>
                  </a:cubicBezTo>
                  <a:cubicBezTo>
                    <a:pt x="8167" y="6586"/>
                    <a:pt x="8771" y="3138"/>
                    <a:pt x="8771" y="2715"/>
                  </a:cubicBezTo>
                  <a:cubicBezTo>
                    <a:pt x="8771" y="2231"/>
                    <a:pt x="8771" y="2171"/>
                    <a:pt x="8530" y="1989"/>
                  </a:cubicBezTo>
                  <a:cubicBezTo>
                    <a:pt x="8288" y="1808"/>
                    <a:pt x="6352" y="900"/>
                    <a:pt x="5747" y="356"/>
                  </a:cubicBezTo>
                  <a:cubicBezTo>
                    <a:pt x="5427" y="94"/>
                    <a:pt x="5191" y="0"/>
                    <a:pt x="4985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8"/>
            <p:cNvSpPr/>
            <p:nvPr/>
          </p:nvSpPr>
          <p:spPr>
            <a:xfrm>
              <a:off x="1615750" y="2658425"/>
              <a:ext cx="322125" cy="390350"/>
            </a:xfrm>
            <a:custGeom>
              <a:avLst/>
              <a:gdLst/>
              <a:ahLst/>
              <a:cxnLst/>
              <a:rect l="l" t="t" r="r" b="b"/>
              <a:pathLst>
                <a:path w="12885" h="15614" extrusionOk="0">
                  <a:moveTo>
                    <a:pt x="7245" y="1"/>
                  </a:moveTo>
                  <a:cubicBezTo>
                    <a:pt x="6939" y="1"/>
                    <a:pt x="6692" y="155"/>
                    <a:pt x="6412" y="341"/>
                  </a:cubicBezTo>
                  <a:cubicBezTo>
                    <a:pt x="5807" y="704"/>
                    <a:pt x="2904" y="2217"/>
                    <a:pt x="1815" y="2882"/>
                  </a:cubicBezTo>
                  <a:cubicBezTo>
                    <a:pt x="1089" y="3245"/>
                    <a:pt x="968" y="3850"/>
                    <a:pt x="847" y="4939"/>
                  </a:cubicBezTo>
                  <a:cubicBezTo>
                    <a:pt x="847" y="4939"/>
                    <a:pt x="242" y="9778"/>
                    <a:pt x="61" y="11471"/>
                  </a:cubicBezTo>
                  <a:cubicBezTo>
                    <a:pt x="0" y="12621"/>
                    <a:pt x="605" y="12681"/>
                    <a:pt x="1089" y="13105"/>
                  </a:cubicBezTo>
                  <a:cubicBezTo>
                    <a:pt x="1573" y="13528"/>
                    <a:pt x="3630" y="14677"/>
                    <a:pt x="4719" y="15343"/>
                  </a:cubicBezTo>
                  <a:cubicBezTo>
                    <a:pt x="5033" y="15536"/>
                    <a:pt x="5328" y="15614"/>
                    <a:pt x="5604" y="15614"/>
                  </a:cubicBezTo>
                  <a:cubicBezTo>
                    <a:pt x="6018" y="15614"/>
                    <a:pt x="6388" y="15439"/>
                    <a:pt x="6715" y="15222"/>
                  </a:cubicBezTo>
                  <a:lnTo>
                    <a:pt x="11070" y="12984"/>
                  </a:lnTo>
                  <a:cubicBezTo>
                    <a:pt x="11977" y="12500"/>
                    <a:pt x="11917" y="12258"/>
                    <a:pt x="11917" y="11471"/>
                  </a:cubicBezTo>
                  <a:cubicBezTo>
                    <a:pt x="11917" y="10625"/>
                    <a:pt x="12824" y="4636"/>
                    <a:pt x="12824" y="3971"/>
                  </a:cubicBezTo>
                  <a:cubicBezTo>
                    <a:pt x="12824" y="3305"/>
                    <a:pt x="12885" y="3184"/>
                    <a:pt x="12522" y="2942"/>
                  </a:cubicBezTo>
                  <a:cubicBezTo>
                    <a:pt x="12159" y="2700"/>
                    <a:pt x="9316" y="1309"/>
                    <a:pt x="8348" y="523"/>
                  </a:cubicBezTo>
                  <a:cubicBezTo>
                    <a:pt x="7877" y="140"/>
                    <a:pt x="7534" y="1"/>
                    <a:pt x="7245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8"/>
            <p:cNvSpPr/>
            <p:nvPr/>
          </p:nvSpPr>
          <p:spPr>
            <a:xfrm>
              <a:off x="1912150" y="2652375"/>
              <a:ext cx="313050" cy="388425"/>
            </a:xfrm>
            <a:custGeom>
              <a:avLst/>
              <a:gdLst/>
              <a:ahLst/>
              <a:cxnLst/>
              <a:rect l="l" t="t" r="r" b="b"/>
              <a:pathLst>
                <a:path w="12522" h="15537" extrusionOk="0">
                  <a:moveTo>
                    <a:pt x="6172" y="1"/>
                  </a:moveTo>
                  <a:cubicBezTo>
                    <a:pt x="5850" y="1"/>
                    <a:pt x="5603" y="155"/>
                    <a:pt x="5323" y="341"/>
                  </a:cubicBezTo>
                  <a:cubicBezTo>
                    <a:pt x="4718" y="704"/>
                    <a:pt x="1875" y="2277"/>
                    <a:pt x="787" y="2942"/>
                  </a:cubicBezTo>
                  <a:cubicBezTo>
                    <a:pt x="61" y="3305"/>
                    <a:pt x="0" y="3910"/>
                    <a:pt x="0" y="4999"/>
                  </a:cubicBezTo>
                  <a:lnTo>
                    <a:pt x="0" y="11471"/>
                  </a:lnTo>
                  <a:cubicBezTo>
                    <a:pt x="0" y="12621"/>
                    <a:pt x="605" y="12681"/>
                    <a:pt x="1210" y="13105"/>
                  </a:cubicBezTo>
                  <a:cubicBezTo>
                    <a:pt x="1754" y="13468"/>
                    <a:pt x="3993" y="14617"/>
                    <a:pt x="5202" y="15282"/>
                  </a:cubicBezTo>
                  <a:cubicBezTo>
                    <a:pt x="5524" y="15466"/>
                    <a:pt x="5820" y="15536"/>
                    <a:pt x="6095" y="15536"/>
                  </a:cubicBezTo>
                  <a:cubicBezTo>
                    <a:pt x="6546" y="15536"/>
                    <a:pt x="6944" y="15349"/>
                    <a:pt x="7319" y="15161"/>
                  </a:cubicBezTo>
                  <a:lnTo>
                    <a:pt x="11675" y="12802"/>
                  </a:lnTo>
                  <a:cubicBezTo>
                    <a:pt x="12522" y="12379"/>
                    <a:pt x="12461" y="12076"/>
                    <a:pt x="12401" y="11290"/>
                  </a:cubicBezTo>
                  <a:cubicBezTo>
                    <a:pt x="12280" y="10504"/>
                    <a:pt x="12461" y="4515"/>
                    <a:pt x="12401" y="3850"/>
                  </a:cubicBezTo>
                  <a:cubicBezTo>
                    <a:pt x="12280" y="3184"/>
                    <a:pt x="12340" y="3063"/>
                    <a:pt x="11917" y="2822"/>
                  </a:cubicBezTo>
                  <a:cubicBezTo>
                    <a:pt x="11554" y="2580"/>
                    <a:pt x="8469" y="1309"/>
                    <a:pt x="7380" y="523"/>
                  </a:cubicBezTo>
                  <a:cubicBezTo>
                    <a:pt x="6850" y="140"/>
                    <a:pt x="6477" y="1"/>
                    <a:pt x="6172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8"/>
            <p:cNvSpPr/>
            <p:nvPr/>
          </p:nvSpPr>
          <p:spPr>
            <a:xfrm>
              <a:off x="1912150" y="2652925"/>
              <a:ext cx="313050" cy="386775"/>
            </a:xfrm>
            <a:custGeom>
              <a:avLst/>
              <a:gdLst/>
              <a:ahLst/>
              <a:cxnLst/>
              <a:rect l="l" t="t" r="r" b="b"/>
              <a:pathLst>
                <a:path w="12522" h="15471" extrusionOk="0">
                  <a:moveTo>
                    <a:pt x="6198" y="1"/>
                  </a:moveTo>
                  <a:cubicBezTo>
                    <a:pt x="5864" y="1"/>
                    <a:pt x="5610" y="160"/>
                    <a:pt x="5323" y="319"/>
                  </a:cubicBezTo>
                  <a:cubicBezTo>
                    <a:pt x="4718" y="682"/>
                    <a:pt x="1875" y="2316"/>
                    <a:pt x="787" y="2920"/>
                  </a:cubicBezTo>
                  <a:cubicBezTo>
                    <a:pt x="61" y="3344"/>
                    <a:pt x="0" y="3949"/>
                    <a:pt x="0" y="4977"/>
                  </a:cubicBezTo>
                  <a:cubicBezTo>
                    <a:pt x="0" y="4977"/>
                    <a:pt x="0" y="9756"/>
                    <a:pt x="0" y="11449"/>
                  </a:cubicBezTo>
                  <a:cubicBezTo>
                    <a:pt x="0" y="12599"/>
                    <a:pt x="666" y="12659"/>
                    <a:pt x="1210" y="13022"/>
                  </a:cubicBezTo>
                  <a:cubicBezTo>
                    <a:pt x="1754" y="13446"/>
                    <a:pt x="4053" y="14534"/>
                    <a:pt x="5263" y="15200"/>
                  </a:cubicBezTo>
                  <a:cubicBezTo>
                    <a:pt x="5577" y="15393"/>
                    <a:pt x="5873" y="15471"/>
                    <a:pt x="6152" y="15471"/>
                  </a:cubicBezTo>
                  <a:cubicBezTo>
                    <a:pt x="6572" y="15471"/>
                    <a:pt x="6957" y="15296"/>
                    <a:pt x="7319" y="15079"/>
                  </a:cubicBezTo>
                  <a:lnTo>
                    <a:pt x="11614" y="12780"/>
                  </a:lnTo>
                  <a:cubicBezTo>
                    <a:pt x="12522" y="12296"/>
                    <a:pt x="12401" y="12054"/>
                    <a:pt x="12340" y="11268"/>
                  </a:cubicBezTo>
                  <a:cubicBezTo>
                    <a:pt x="12280" y="10421"/>
                    <a:pt x="12401" y="4493"/>
                    <a:pt x="12340" y="3828"/>
                  </a:cubicBezTo>
                  <a:cubicBezTo>
                    <a:pt x="12280" y="3162"/>
                    <a:pt x="12340" y="3102"/>
                    <a:pt x="11917" y="2860"/>
                  </a:cubicBezTo>
                  <a:cubicBezTo>
                    <a:pt x="11493" y="2618"/>
                    <a:pt x="8469" y="1287"/>
                    <a:pt x="7380" y="501"/>
                  </a:cubicBezTo>
                  <a:cubicBezTo>
                    <a:pt x="6865" y="129"/>
                    <a:pt x="6499" y="1"/>
                    <a:pt x="6198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8"/>
            <p:cNvSpPr/>
            <p:nvPr/>
          </p:nvSpPr>
          <p:spPr>
            <a:xfrm>
              <a:off x="1912150" y="2653900"/>
              <a:ext cx="311550" cy="384725"/>
            </a:xfrm>
            <a:custGeom>
              <a:avLst/>
              <a:gdLst/>
              <a:ahLst/>
              <a:cxnLst/>
              <a:rect l="l" t="t" r="r" b="b"/>
              <a:pathLst>
                <a:path w="12462" h="15389" extrusionOk="0">
                  <a:moveTo>
                    <a:pt x="6172" y="0"/>
                  </a:moveTo>
                  <a:cubicBezTo>
                    <a:pt x="5850" y="0"/>
                    <a:pt x="5603" y="155"/>
                    <a:pt x="5323" y="341"/>
                  </a:cubicBezTo>
                  <a:cubicBezTo>
                    <a:pt x="4718" y="704"/>
                    <a:pt x="1875" y="2277"/>
                    <a:pt x="787" y="2881"/>
                  </a:cubicBezTo>
                  <a:cubicBezTo>
                    <a:pt x="121" y="3305"/>
                    <a:pt x="0" y="3910"/>
                    <a:pt x="0" y="4938"/>
                  </a:cubicBezTo>
                  <a:lnTo>
                    <a:pt x="0" y="11410"/>
                  </a:lnTo>
                  <a:cubicBezTo>
                    <a:pt x="0" y="12499"/>
                    <a:pt x="666" y="12560"/>
                    <a:pt x="1210" y="12983"/>
                  </a:cubicBezTo>
                  <a:cubicBezTo>
                    <a:pt x="1754" y="13346"/>
                    <a:pt x="4053" y="14495"/>
                    <a:pt x="5263" y="15161"/>
                  </a:cubicBezTo>
                  <a:cubicBezTo>
                    <a:pt x="5566" y="15324"/>
                    <a:pt x="5852" y="15388"/>
                    <a:pt x="6123" y="15388"/>
                  </a:cubicBezTo>
                  <a:cubicBezTo>
                    <a:pt x="6554" y="15388"/>
                    <a:pt x="6948" y="15225"/>
                    <a:pt x="7319" y="15040"/>
                  </a:cubicBezTo>
                  <a:lnTo>
                    <a:pt x="11614" y="12741"/>
                  </a:lnTo>
                  <a:cubicBezTo>
                    <a:pt x="12461" y="12257"/>
                    <a:pt x="12401" y="12015"/>
                    <a:pt x="12340" y="11168"/>
                  </a:cubicBezTo>
                  <a:cubicBezTo>
                    <a:pt x="12280" y="10382"/>
                    <a:pt x="12401" y="4454"/>
                    <a:pt x="12340" y="3789"/>
                  </a:cubicBezTo>
                  <a:cubicBezTo>
                    <a:pt x="12280" y="3123"/>
                    <a:pt x="12280" y="3063"/>
                    <a:pt x="11917" y="2821"/>
                  </a:cubicBezTo>
                  <a:cubicBezTo>
                    <a:pt x="11493" y="2579"/>
                    <a:pt x="8469" y="1309"/>
                    <a:pt x="7380" y="522"/>
                  </a:cubicBezTo>
                  <a:cubicBezTo>
                    <a:pt x="6850" y="139"/>
                    <a:pt x="6477" y="0"/>
                    <a:pt x="6172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8"/>
            <p:cNvSpPr/>
            <p:nvPr/>
          </p:nvSpPr>
          <p:spPr>
            <a:xfrm>
              <a:off x="1913650" y="2654600"/>
              <a:ext cx="310050" cy="383600"/>
            </a:xfrm>
            <a:custGeom>
              <a:avLst/>
              <a:gdLst/>
              <a:ahLst/>
              <a:cxnLst/>
              <a:rect l="l" t="t" r="r" b="b"/>
              <a:pathLst>
                <a:path w="12402" h="15344" extrusionOk="0">
                  <a:moveTo>
                    <a:pt x="6160" y="0"/>
                  </a:moveTo>
                  <a:cubicBezTo>
                    <a:pt x="5814" y="0"/>
                    <a:pt x="5556" y="178"/>
                    <a:pt x="5263" y="373"/>
                  </a:cubicBezTo>
                  <a:cubicBezTo>
                    <a:pt x="4658" y="676"/>
                    <a:pt x="1876" y="2249"/>
                    <a:pt x="787" y="2914"/>
                  </a:cubicBezTo>
                  <a:cubicBezTo>
                    <a:pt x="61" y="3277"/>
                    <a:pt x="1" y="3882"/>
                    <a:pt x="1" y="4910"/>
                  </a:cubicBezTo>
                  <a:lnTo>
                    <a:pt x="1" y="11382"/>
                  </a:lnTo>
                  <a:cubicBezTo>
                    <a:pt x="1" y="12471"/>
                    <a:pt x="606" y="12532"/>
                    <a:pt x="1150" y="12895"/>
                  </a:cubicBezTo>
                  <a:cubicBezTo>
                    <a:pt x="1755" y="13318"/>
                    <a:pt x="3993" y="14407"/>
                    <a:pt x="5203" y="15072"/>
                  </a:cubicBezTo>
                  <a:cubicBezTo>
                    <a:pt x="5517" y="15266"/>
                    <a:pt x="5813" y="15343"/>
                    <a:pt x="6092" y="15343"/>
                  </a:cubicBezTo>
                  <a:cubicBezTo>
                    <a:pt x="6512" y="15343"/>
                    <a:pt x="6897" y="15169"/>
                    <a:pt x="7259" y="14951"/>
                  </a:cubicBezTo>
                  <a:lnTo>
                    <a:pt x="11494" y="12653"/>
                  </a:lnTo>
                  <a:cubicBezTo>
                    <a:pt x="12401" y="12229"/>
                    <a:pt x="12341" y="11927"/>
                    <a:pt x="12220" y="11140"/>
                  </a:cubicBezTo>
                  <a:cubicBezTo>
                    <a:pt x="12159" y="10354"/>
                    <a:pt x="12341" y="4487"/>
                    <a:pt x="12220" y="3821"/>
                  </a:cubicBezTo>
                  <a:cubicBezTo>
                    <a:pt x="12159" y="3156"/>
                    <a:pt x="12220" y="3095"/>
                    <a:pt x="11796" y="2793"/>
                  </a:cubicBezTo>
                  <a:cubicBezTo>
                    <a:pt x="11433" y="2551"/>
                    <a:pt x="8348" y="1281"/>
                    <a:pt x="7320" y="494"/>
                  </a:cubicBezTo>
                  <a:cubicBezTo>
                    <a:pt x="6817" y="131"/>
                    <a:pt x="6456" y="0"/>
                    <a:pt x="6160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8"/>
            <p:cNvSpPr/>
            <p:nvPr/>
          </p:nvSpPr>
          <p:spPr>
            <a:xfrm>
              <a:off x="1913650" y="2655950"/>
              <a:ext cx="308525" cy="381150"/>
            </a:xfrm>
            <a:custGeom>
              <a:avLst/>
              <a:gdLst/>
              <a:ahLst/>
              <a:cxnLst/>
              <a:rect l="l" t="t" r="r" b="b"/>
              <a:pathLst>
                <a:path w="12341" h="15246" extrusionOk="0">
                  <a:moveTo>
                    <a:pt x="6138" y="1"/>
                  </a:moveTo>
                  <a:cubicBezTo>
                    <a:pt x="5804" y="1"/>
                    <a:pt x="5550" y="160"/>
                    <a:pt x="5263" y="319"/>
                  </a:cubicBezTo>
                  <a:cubicBezTo>
                    <a:pt x="4719" y="682"/>
                    <a:pt x="1876" y="2255"/>
                    <a:pt x="787" y="2860"/>
                  </a:cubicBezTo>
                  <a:cubicBezTo>
                    <a:pt x="61" y="3283"/>
                    <a:pt x="1" y="3828"/>
                    <a:pt x="1" y="4917"/>
                  </a:cubicBezTo>
                  <a:cubicBezTo>
                    <a:pt x="1" y="4917"/>
                    <a:pt x="1" y="9574"/>
                    <a:pt x="1" y="11268"/>
                  </a:cubicBezTo>
                  <a:cubicBezTo>
                    <a:pt x="1" y="12417"/>
                    <a:pt x="666" y="12478"/>
                    <a:pt x="1211" y="12841"/>
                  </a:cubicBezTo>
                  <a:cubicBezTo>
                    <a:pt x="1755" y="13264"/>
                    <a:pt x="3993" y="14353"/>
                    <a:pt x="5203" y="15018"/>
                  </a:cubicBezTo>
                  <a:cubicBezTo>
                    <a:pt x="5506" y="15182"/>
                    <a:pt x="5792" y="15246"/>
                    <a:pt x="6063" y="15246"/>
                  </a:cubicBezTo>
                  <a:cubicBezTo>
                    <a:pt x="6494" y="15246"/>
                    <a:pt x="6888" y="15083"/>
                    <a:pt x="7259" y="14897"/>
                  </a:cubicBezTo>
                  <a:lnTo>
                    <a:pt x="11494" y="12599"/>
                  </a:lnTo>
                  <a:cubicBezTo>
                    <a:pt x="12341" y="12115"/>
                    <a:pt x="12280" y="11873"/>
                    <a:pt x="12220" y="11086"/>
                  </a:cubicBezTo>
                  <a:cubicBezTo>
                    <a:pt x="12159" y="10300"/>
                    <a:pt x="12280" y="4433"/>
                    <a:pt x="12220" y="3767"/>
                  </a:cubicBezTo>
                  <a:cubicBezTo>
                    <a:pt x="12159" y="3102"/>
                    <a:pt x="12220" y="3041"/>
                    <a:pt x="11796" y="2799"/>
                  </a:cubicBezTo>
                  <a:cubicBezTo>
                    <a:pt x="11373" y="2558"/>
                    <a:pt x="8348" y="1227"/>
                    <a:pt x="7320" y="501"/>
                  </a:cubicBezTo>
                  <a:cubicBezTo>
                    <a:pt x="6805" y="129"/>
                    <a:pt x="6439" y="1"/>
                    <a:pt x="6138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8"/>
            <p:cNvSpPr/>
            <p:nvPr/>
          </p:nvSpPr>
          <p:spPr>
            <a:xfrm>
              <a:off x="1915175" y="2656700"/>
              <a:ext cx="307000" cy="379975"/>
            </a:xfrm>
            <a:custGeom>
              <a:avLst/>
              <a:gdLst/>
              <a:ahLst/>
              <a:cxnLst/>
              <a:rect l="l" t="t" r="r" b="b"/>
              <a:pathLst>
                <a:path w="12280" h="15199" extrusionOk="0">
                  <a:moveTo>
                    <a:pt x="6078" y="1"/>
                  </a:moveTo>
                  <a:cubicBezTo>
                    <a:pt x="5743" y="1"/>
                    <a:pt x="5489" y="159"/>
                    <a:pt x="5202" y="350"/>
                  </a:cubicBezTo>
                  <a:cubicBezTo>
                    <a:pt x="4658" y="652"/>
                    <a:pt x="1815" y="2225"/>
                    <a:pt x="726" y="2890"/>
                  </a:cubicBezTo>
                  <a:cubicBezTo>
                    <a:pt x="61" y="3253"/>
                    <a:pt x="0" y="3858"/>
                    <a:pt x="0" y="4887"/>
                  </a:cubicBezTo>
                  <a:lnTo>
                    <a:pt x="0" y="11238"/>
                  </a:lnTo>
                  <a:cubicBezTo>
                    <a:pt x="0" y="12327"/>
                    <a:pt x="605" y="12387"/>
                    <a:pt x="1150" y="12811"/>
                  </a:cubicBezTo>
                  <a:cubicBezTo>
                    <a:pt x="1694" y="13174"/>
                    <a:pt x="3932" y="14262"/>
                    <a:pt x="5142" y="14928"/>
                  </a:cubicBezTo>
                  <a:cubicBezTo>
                    <a:pt x="5456" y="15121"/>
                    <a:pt x="5752" y="15199"/>
                    <a:pt x="6027" y="15199"/>
                  </a:cubicBezTo>
                  <a:cubicBezTo>
                    <a:pt x="6441" y="15199"/>
                    <a:pt x="6811" y="15025"/>
                    <a:pt x="7138" y="14807"/>
                  </a:cubicBezTo>
                  <a:lnTo>
                    <a:pt x="11433" y="12508"/>
                  </a:lnTo>
                  <a:cubicBezTo>
                    <a:pt x="12280" y="12085"/>
                    <a:pt x="12219" y="11782"/>
                    <a:pt x="12159" y="10996"/>
                  </a:cubicBezTo>
                  <a:cubicBezTo>
                    <a:pt x="12038" y="10210"/>
                    <a:pt x="12219" y="4403"/>
                    <a:pt x="12159" y="3737"/>
                  </a:cubicBezTo>
                  <a:cubicBezTo>
                    <a:pt x="12038" y="3132"/>
                    <a:pt x="12098" y="3011"/>
                    <a:pt x="11735" y="2769"/>
                  </a:cubicBezTo>
                  <a:cubicBezTo>
                    <a:pt x="11312" y="2528"/>
                    <a:pt x="8287" y="1257"/>
                    <a:pt x="7259" y="471"/>
                  </a:cubicBezTo>
                  <a:cubicBezTo>
                    <a:pt x="6744" y="128"/>
                    <a:pt x="6378" y="1"/>
                    <a:pt x="6078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8"/>
            <p:cNvSpPr/>
            <p:nvPr/>
          </p:nvSpPr>
          <p:spPr>
            <a:xfrm>
              <a:off x="1915175" y="2657475"/>
              <a:ext cx="307000" cy="378125"/>
            </a:xfrm>
            <a:custGeom>
              <a:avLst/>
              <a:gdLst/>
              <a:ahLst/>
              <a:cxnLst/>
              <a:rect l="l" t="t" r="r" b="b"/>
              <a:pathLst>
                <a:path w="12280" h="15125" extrusionOk="0">
                  <a:moveTo>
                    <a:pt x="6077" y="0"/>
                  </a:moveTo>
                  <a:cubicBezTo>
                    <a:pt x="5743" y="0"/>
                    <a:pt x="5489" y="160"/>
                    <a:pt x="5202" y="319"/>
                  </a:cubicBezTo>
                  <a:cubicBezTo>
                    <a:pt x="4658" y="682"/>
                    <a:pt x="1815" y="2255"/>
                    <a:pt x="726" y="2859"/>
                  </a:cubicBezTo>
                  <a:cubicBezTo>
                    <a:pt x="61" y="3222"/>
                    <a:pt x="0" y="3827"/>
                    <a:pt x="0" y="4856"/>
                  </a:cubicBezTo>
                  <a:cubicBezTo>
                    <a:pt x="0" y="4856"/>
                    <a:pt x="0" y="9513"/>
                    <a:pt x="0" y="11207"/>
                  </a:cubicBezTo>
                  <a:cubicBezTo>
                    <a:pt x="0" y="12296"/>
                    <a:pt x="605" y="12356"/>
                    <a:pt x="1150" y="12719"/>
                  </a:cubicBezTo>
                  <a:cubicBezTo>
                    <a:pt x="1694" y="13143"/>
                    <a:pt x="3932" y="14231"/>
                    <a:pt x="5142" y="14897"/>
                  </a:cubicBezTo>
                  <a:cubicBezTo>
                    <a:pt x="5445" y="15060"/>
                    <a:pt x="5731" y="15124"/>
                    <a:pt x="5998" y="15124"/>
                  </a:cubicBezTo>
                  <a:cubicBezTo>
                    <a:pt x="6424" y="15124"/>
                    <a:pt x="6804" y="14961"/>
                    <a:pt x="7138" y="14776"/>
                  </a:cubicBezTo>
                  <a:lnTo>
                    <a:pt x="11372" y="12477"/>
                  </a:lnTo>
                  <a:cubicBezTo>
                    <a:pt x="12280" y="12054"/>
                    <a:pt x="12159" y="11751"/>
                    <a:pt x="12098" y="10965"/>
                  </a:cubicBezTo>
                  <a:cubicBezTo>
                    <a:pt x="12038" y="10179"/>
                    <a:pt x="12159" y="4432"/>
                    <a:pt x="12098" y="3767"/>
                  </a:cubicBezTo>
                  <a:cubicBezTo>
                    <a:pt x="12038" y="3101"/>
                    <a:pt x="12098" y="3041"/>
                    <a:pt x="11675" y="2799"/>
                  </a:cubicBezTo>
                  <a:cubicBezTo>
                    <a:pt x="11312" y="2497"/>
                    <a:pt x="8287" y="1226"/>
                    <a:pt x="7259" y="500"/>
                  </a:cubicBezTo>
                  <a:cubicBezTo>
                    <a:pt x="6744" y="128"/>
                    <a:pt x="6378" y="0"/>
                    <a:pt x="6077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8"/>
            <p:cNvSpPr/>
            <p:nvPr/>
          </p:nvSpPr>
          <p:spPr>
            <a:xfrm>
              <a:off x="1915175" y="2658225"/>
              <a:ext cx="305500" cy="376950"/>
            </a:xfrm>
            <a:custGeom>
              <a:avLst/>
              <a:gdLst/>
              <a:ahLst/>
              <a:cxnLst/>
              <a:rect l="l" t="t" r="r" b="b"/>
              <a:pathLst>
                <a:path w="12220" h="15078" extrusionOk="0">
                  <a:moveTo>
                    <a:pt x="6069" y="0"/>
                  </a:moveTo>
                  <a:cubicBezTo>
                    <a:pt x="5743" y="0"/>
                    <a:pt x="5489" y="158"/>
                    <a:pt x="5202" y="349"/>
                  </a:cubicBezTo>
                  <a:cubicBezTo>
                    <a:pt x="4658" y="652"/>
                    <a:pt x="1875" y="2225"/>
                    <a:pt x="787" y="2829"/>
                  </a:cubicBezTo>
                  <a:cubicBezTo>
                    <a:pt x="61" y="3253"/>
                    <a:pt x="0" y="3797"/>
                    <a:pt x="0" y="4826"/>
                  </a:cubicBezTo>
                  <a:lnTo>
                    <a:pt x="0" y="11116"/>
                  </a:lnTo>
                  <a:cubicBezTo>
                    <a:pt x="0" y="12205"/>
                    <a:pt x="666" y="12326"/>
                    <a:pt x="1210" y="12689"/>
                  </a:cubicBezTo>
                  <a:cubicBezTo>
                    <a:pt x="1754" y="13052"/>
                    <a:pt x="3932" y="14141"/>
                    <a:pt x="5142" y="14806"/>
                  </a:cubicBezTo>
                  <a:cubicBezTo>
                    <a:pt x="5456" y="15000"/>
                    <a:pt x="5752" y="15077"/>
                    <a:pt x="6027" y="15077"/>
                  </a:cubicBezTo>
                  <a:cubicBezTo>
                    <a:pt x="6441" y="15077"/>
                    <a:pt x="6811" y="14903"/>
                    <a:pt x="7138" y="14685"/>
                  </a:cubicBezTo>
                  <a:lnTo>
                    <a:pt x="11372" y="12447"/>
                  </a:lnTo>
                  <a:cubicBezTo>
                    <a:pt x="12219" y="11963"/>
                    <a:pt x="12159" y="11721"/>
                    <a:pt x="12098" y="10935"/>
                  </a:cubicBezTo>
                  <a:cubicBezTo>
                    <a:pt x="12038" y="10149"/>
                    <a:pt x="12159" y="4402"/>
                    <a:pt x="12098" y="3737"/>
                  </a:cubicBezTo>
                  <a:cubicBezTo>
                    <a:pt x="12038" y="3071"/>
                    <a:pt x="12038" y="3011"/>
                    <a:pt x="11675" y="2769"/>
                  </a:cubicBezTo>
                  <a:cubicBezTo>
                    <a:pt x="11251" y="2527"/>
                    <a:pt x="8287" y="1257"/>
                    <a:pt x="7198" y="470"/>
                  </a:cubicBezTo>
                  <a:cubicBezTo>
                    <a:pt x="6712" y="127"/>
                    <a:pt x="6361" y="0"/>
                    <a:pt x="6069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8"/>
            <p:cNvSpPr/>
            <p:nvPr/>
          </p:nvSpPr>
          <p:spPr>
            <a:xfrm>
              <a:off x="1916675" y="2658975"/>
              <a:ext cx="304000" cy="375100"/>
            </a:xfrm>
            <a:custGeom>
              <a:avLst/>
              <a:gdLst/>
              <a:ahLst/>
              <a:cxnLst/>
              <a:rect l="l" t="t" r="r" b="b"/>
              <a:pathLst>
                <a:path w="12160" h="15004" extrusionOk="0">
                  <a:moveTo>
                    <a:pt x="6009" y="1"/>
                  </a:moveTo>
                  <a:cubicBezTo>
                    <a:pt x="5683" y="1"/>
                    <a:pt x="5429" y="160"/>
                    <a:pt x="5142" y="319"/>
                  </a:cubicBezTo>
                  <a:cubicBezTo>
                    <a:pt x="4598" y="682"/>
                    <a:pt x="1815" y="2195"/>
                    <a:pt x="727" y="2860"/>
                  </a:cubicBezTo>
                  <a:cubicBezTo>
                    <a:pt x="61" y="3223"/>
                    <a:pt x="1" y="3828"/>
                    <a:pt x="1" y="4856"/>
                  </a:cubicBezTo>
                  <a:cubicBezTo>
                    <a:pt x="1" y="4856"/>
                    <a:pt x="1" y="9453"/>
                    <a:pt x="1" y="11086"/>
                  </a:cubicBezTo>
                  <a:cubicBezTo>
                    <a:pt x="1" y="12175"/>
                    <a:pt x="606" y="12236"/>
                    <a:pt x="1150" y="12599"/>
                  </a:cubicBezTo>
                  <a:cubicBezTo>
                    <a:pt x="1694" y="13022"/>
                    <a:pt x="3872" y="14111"/>
                    <a:pt x="5082" y="14776"/>
                  </a:cubicBezTo>
                  <a:cubicBezTo>
                    <a:pt x="5385" y="14940"/>
                    <a:pt x="5671" y="15004"/>
                    <a:pt x="5938" y="15004"/>
                  </a:cubicBezTo>
                  <a:cubicBezTo>
                    <a:pt x="6364" y="15004"/>
                    <a:pt x="6744" y="14841"/>
                    <a:pt x="7078" y="14655"/>
                  </a:cubicBezTo>
                  <a:lnTo>
                    <a:pt x="11312" y="12357"/>
                  </a:lnTo>
                  <a:cubicBezTo>
                    <a:pt x="12159" y="11933"/>
                    <a:pt x="12099" y="11631"/>
                    <a:pt x="11978" y="10905"/>
                  </a:cubicBezTo>
                  <a:cubicBezTo>
                    <a:pt x="11917" y="10119"/>
                    <a:pt x="12099" y="4372"/>
                    <a:pt x="11978" y="3707"/>
                  </a:cubicBezTo>
                  <a:cubicBezTo>
                    <a:pt x="11917" y="3102"/>
                    <a:pt x="11978" y="2981"/>
                    <a:pt x="11554" y="2739"/>
                  </a:cubicBezTo>
                  <a:cubicBezTo>
                    <a:pt x="11191" y="2497"/>
                    <a:pt x="8227" y="1227"/>
                    <a:pt x="7138" y="501"/>
                  </a:cubicBezTo>
                  <a:cubicBezTo>
                    <a:pt x="6652" y="129"/>
                    <a:pt x="6301" y="1"/>
                    <a:pt x="6009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8"/>
            <p:cNvSpPr/>
            <p:nvPr/>
          </p:nvSpPr>
          <p:spPr>
            <a:xfrm>
              <a:off x="1916675" y="2659725"/>
              <a:ext cx="302475" cy="373500"/>
            </a:xfrm>
            <a:custGeom>
              <a:avLst/>
              <a:gdLst/>
              <a:ahLst/>
              <a:cxnLst/>
              <a:rect l="l" t="t" r="r" b="b"/>
              <a:pathLst>
                <a:path w="12099" h="14940" extrusionOk="0">
                  <a:moveTo>
                    <a:pt x="6009" y="1"/>
                  </a:moveTo>
                  <a:cubicBezTo>
                    <a:pt x="5683" y="1"/>
                    <a:pt x="5429" y="159"/>
                    <a:pt x="5142" y="350"/>
                  </a:cubicBezTo>
                  <a:cubicBezTo>
                    <a:pt x="4598" y="652"/>
                    <a:pt x="1815" y="2225"/>
                    <a:pt x="727" y="2830"/>
                  </a:cubicBezTo>
                  <a:cubicBezTo>
                    <a:pt x="61" y="3193"/>
                    <a:pt x="1" y="3798"/>
                    <a:pt x="1" y="4826"/>
                  </a:cubicBezTo>
                  <a:cubicBezTo>
                    <a:pt x="1" y="4826"/>
                    <a:pt x="1" y="9363"/>
                    <a:pt x="1" y="11056"/>
                  </a:cubicBezTo>
                  <a:cubicBezTo>
                    <a:pt x="1" y="12145"/>
                    <a:pt x="606" y="12206"/>
                    <a:pt x="1150" y="12569"/>
                  </a:cubicBezTo>
                  <a:cubicBezTo>
                    <a:pt x="1694" y="12932"/>
                    <a:pt x="3933" y="14020"/>
                    <a:pt x="5082" y="14686"/>
                  </a:cubicBezTo>
                  <a:cubicBezTo>
                    <a:pt x="5381" y="14870"/>
                    <a:pt x="5662" y="14940"/>
                    <a:pt x="5926" y="14940"/>
                  </a:cubicBezTo>
                  <a:cubicBezTo>
                    <a:pt x="6356" y="14940"/>
                    <a:pt x="6740" y="14752"/>
                    <a:pt x="7078" y="14565"/>
                  </a:cubicBezTo>
                  <a:lnTo>
                    <a:pt x="11252" y="12327"/>
                  </a:lnTo>
                  <a:cubicBezTo>
                    <a:pt x="12099" y="11843"/>
                    <a:pt x="12038" y="11601"/>
                    <a:pt x="11978" y="10814"/>
                  </a:cubicBezTo>
                  <a:cubicBezTo>
                    <a:pt x="11917" y="10028"/>
                    <a:pt x="12038" y="4342"/>
                    <a:pt x="11978" y="3737"/>
                  </a:cubicBezTo>
                  <a:cubicBezTo>
                    <a:pt x="11917" y="3072"/>
                    <a:pt x="11978" y="3011"/>
                    <a:pt x="11554" y="2769"/>
                  </a:cubicBezTo>
                  <a:cubicBezTo>
                    <a:pt x="11191" y="2528"/>
                    <a:pt x="8227" y="1257"/>
                    <a:pt x="7138" y="471"/>
                  </a:cubicBezTo>
                  <a:cubicBezTo>
                    <a:pt x="6652" y="128"/>
                    <a:pt x="6301" y="1"/>
                    <a:pt x="600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8"/>
            <p:cNvSpPr/>
            <p:nvPr/>
          </p:nvSpPr>
          <p:spPr>
            <a:xfrm>
              <a:off x="1916675" y="2660500"/>
              <a:ext cx="302475" cy="372075"/>
            </a:xfrm>
            <a:custGeom>
              <a:avLst/>
              <a:gdLst/>
              <a:ahLst/>
              <a:cxnLst/>
              <a:rect l="l" t="t" r="r" b="b"/>
              <a:pathLst>
                <a:path w="12099" h="14883" extrusionOk="0">
                  <a:moveTo>
                    <a:pt x="6009" y="0"/>
                  </a:moveTo>
                  <a:cubicBezTo>
                    <a:pt x="5683" y="0"/>
                    <a:pt x="5429" y="160"/>
                    <a:pt x="5142" y="319"/>
                  </a:cubicBezTo>
                  <a:cubicBezTo>
                    <a:pt x="4598" y="682"/>
                    <a:pt x="1876" y="2194"/>
                    <a:pt x="787" y="2799"/>
                  </a:cubicBezTo>
                  <a:cubicBezTo>
                    <a:pt x="122" y="3222"/>
                    <a:pt x="1" y="3767"/>
                    <a:pt x="1" y="4795"/>
                  </a:cubicBezTo>
                  <a:cubicBezTo>
                    <a:pt x="1" y="4795"/>
                    <a:pt x="1" y="9332"/>
                    <a:pt x="1" y="11025"/>
                  </a:cubicBezTo>
                  <a:cubicBezTo>
                    <a:pt x="1" y="12054"/>
                    <a:pt x="666" y="12114"/>
                    <a:pt x="1211" y="12538"/>
                  </a:cubicBezTo>
                  <a:cubicBezTo>
                    <a:pt x="1755" y="12901"/>
                    <a:pt x="3933" y="13989"/>
                    <a:pt x="5082" y="14655"/>
                  </a:cubicBezTo>
                  <a:cubicBezTo>
                    <a:pt x="5385" y="14818"/>
                    <a:pt x="5671" y="14882"/>
                    <a:pt x="5938" y="14882"/>
                  </a:cubicBezTo>
                  <a:cubicBezTo>
                    <a:pt x="6364" y="14882"/>
                    <a:pt x="6744" y="14720"/>
                    <a:pt x="7078" y="14534"/>
                  </a:cubicBezTo>
                  <a:lnTo>
                    <a:pt x="11252" y="12296"/>
                  </a:lnTo>
                  <a:cubicBezTo>
                    <a:pt x="12099" y="11812"/>
                    <a:pt x="12038" y="11570"/>
                    <a:pt x="11978" y="10783"/>
                  </a:cubicBezTo>
                  <a:cubicBezTo>
                    <a:pt x="11917" y="9997"/>
                    <a:pt x="12038" y="4372"/>
                    <a:pt x="11978" y="3706"/>
                  </a:cubicBezTo>
                  <a:cubicBezTo>
                    <a:pt x="11917" y="3041"/>
                    <a:pt x="11917" y="2980"/>
                    <a:pt x="11554" y="2738"/>
                  </a:cubicBezTo>
                  <a:cubicBezTo>
                    <a:pt x="11131" y="2497"/>
                    <a:pt x="8167" y="1226"/>
                    <a:pt x="7138" y="500"/>
                  </a:cubicBezTo>
                  <a:cubicBezTo>
                    <a:pt x="6652" y="128"/>
                    <a:pt x="6301" y="0"/>
                    <a:pt x="6009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8"/>
            <p:cNvSpPr/>
            <p:nvPr/>
          </p:nvSpPr>
          <p:spPr>
            <a:xfrm>
              <a:off x="1918200" y="2661250"/>
              <a:ext cx="300950" cy="369800"/>
            </a:xfrm>
            <a:custGeom>
              <a:avLst/>
              <a:gdLst/>
              <a:ahLst/>
              <a:cxnLst/>
              <a:rect l="l" t="t" r="r" b="b"/>
              <a:pathLst>
                <a:path w="12038" h="14792" extrusionOk="0">
                  <a:moveTo>
                    <a:pt x="5948" y="0"/>
                  </a:moveTo>
                  <a:cubicBezTo>
                    <a:pt x="5622" y="0"/>
                    <a:pt x="5368" y="158"/>
                    <a:pt x="5081" y="349"/>
                  </a:cubicBezTo>
                  <a:cubicBezTo>
                    <a:pt x="4537" y="652"/>
                    <a:pt x="1815" y="2225"/>
                    <a:pt x="726" y="2829"/>
                  </a:cubicBezTo>
                  <a:cubicBezTo>
                    <a:pt x="61" y="3192"/>
                    <a:pt x="0" y="3797"/>
                    <a:pt x="0" y="4765"/>
                  </a:cubicBezTo>
                  <a:lnTo>
                    <a:pt x="0" y="10935"/>
                  </a:lnTo>
                  <a:cubicBezTo>
                    <a:pt x="0" y="12024"/>
                    <a:pt x="605" y="12084"/>
                    <a:pt x="1150" y="12447"/>
                  </a:cubicBezTo>
                  <a:cubicBezTo>
                    <a:pt x="1694" y="12871"/>
                    <a:pt x="3872" y="13959"/>
                    <a:pt x="5021" y="14564"/>
                  </a:cubicBezTo>
                  <a:cubicBezTo>
                    <a:pt x="5324" y="14728"/>
                    <a:pt x="5610" y="14792"/>
                    <a:pt x="5877" y="14792"/>
                  </a:cubicBezTo>
                  <a:cubicBezTo>
                    <a:pt x="6303" y="14792"/>
                    <a:pt x="6683" y="14629"/>
                    <a:pt x="7017" y="14443"/>
                  </a:cubicBezTo>
                  <a:lnTo>
                    <a:pt x="11191" y="12205"/>
                  </a:lnTo>
                  <a:cubicBezTo>
                    <a:pt x="12038" y="11782"/>
                    <a:pt x="11917" y="11540"/>
                    <a:pt x="11856" y="10753"/>
                  </a:cubicBezTo>
                  <a:cubicBezTo>
                    <a:pt x="11796" y="9967"/>
                    <a:pt x="11917" y="4342"/>
                    <a:pt x="11856" y="3676"/>
                  </a:cubicBezTo>
                  <a:cubicBezTo>
                    <a:pt x="11796" y="3071"/>
                    <a:pt x="11856" y="2950"/>
                    <a:pt x="11433" y="2708"/>
                  </a:cubicBezTo>
                  <a:cubicBezTo>
                    <a:pt x="11070" y="2467"/>
                    <a:pt x="8106" y="1257"/>
                    <a:pt x="7077" y="470"/>
                  </a:cubicBezTo>
                  <a:cubicBezTo>
                    <a:pt x="6591" y="127"/>
                    <a:pt x="6240" y="0"/>
                    <a:pt x="5948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8"/>
            <p:cNvSpPr/>
            <p:nvPr/>
          </p:nvSpPr>
          <p:spPr>
            <a:xfrm>
              <a:off x="1918200" y="2662600"/>
              <a:ext cx="299450" cy="368450"/>
            </a:xfrm>
            <a:custGeom>
              <a:avLst/>
              <a:gdLst/>
              <a:ahLst/>
              <a:cxnLst/>
              <a:rect l="l" t="t" r="r" b="b"/>
              <a:pathLst>
                <a:path w="11978" h="14738" extrusionOk="0">
                  <a:moveTo>
                    <a:pt x="5924" y="0"/>
                  </a:moveTo>
                  <a:cubicBezTo>
                    <a:pt x="5610" y="0"/>
                    <a:pt x="5361" y="140"/>
                    <a:pt x="5081" y="295"/>
                  </a:cubicBezTo>
                  <a:cubicBezTo>
                    <a:pt x="4537" y="658"/>
                    <a:pt x="1815" y="2171"/>
                    <a:pt x="726" y="2775"/>
                  </a:cubicBezTo>
                  <a:cubicBezTo>
                    <a:pt x="61" y="3138"/>
                    <a:pt x="0" y="3743"/>
                    <a:pt x="0" y="4711"/>
                  </a:cubicBezTo>
                  <a:lnTo>
                    <a:pt x="0" y="10881"/>
                  </a:lnTo>
                  <a:cubicBezTo>
                    <a:pt x="0" y="11970"/>
                    <a:pt x="605" y="12030"/>
                    <a:pt x="1150" y="12393"/>
                  </a:cubicBezTo>
                  <a:cubicBezTo>
                    <a:pt x="1694" y="12756"/>
                    <a:pt x="3872" y="13845"/>
                    <a:pt x="5021" y="14510"/>
                  </a:cubicBezTo>
                  <a:cubicBezTo>
                    <a:pt x="5324" y="14674"/>
                    <a:pt x="5610" y="14738"/>
                    <a:pt x="5877" y="14738"/>
                  </a:cubicBezTo>
                  <a:cubicBezTo>
                    <a:pt x="6303" y="14738"/>
                    <a:pt x="6683" y="14575"/>
                    <a:pt x="7017" y="14389"/>
                  </a:cubicBezTo>
                  <a:lnTo>
                    <a:pt x="11130" y="12151"/>
                  </a:lnTo>
                  <a:cubicBezTo>
                    <a:pt x="11977" y="11667"/>
                    <a:pt x="11917" y="11425"/>
                    <a:pt x="11856" y="10639"/>
                  </a:cubicBezTo>
                  <a:cubicBezTo>
                    <a:pt x="11796" y="9913"/>
                    <a:pt x="11917" y="4288"/>
                    <a:pt x="11856" y="3683"/>
                  </a:cubicBezTo>
                  <a:cubicBezTo>
                    <a:pt x="11796" y="3017"/>
                    <a:pt x="11796" y="2957"/>
                    <a:pt x="11433" y="2715"/>
                  </a:cubicBezTo>
                  <a:cubicBezTo>
                    <a:pt x="11070" y="2473"/>
                    <a:pt x="8106" y="1203"/>
                    <a:pt x="7077" y="477"/>
                  </a:cubicBezTo>
                  <a:cubicBezTo>
                    <a:pt x="6578" y="124"/>
                    <a:pt x="6222" y="0"/>
                    <a:pt x="5924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28"/>
            <p:cNvSpPr/>
            <p:nvPr/>
          </p:nvSpPr>
          <p:spPr>
            <a:xfrm>
              <a:off x="1919700" y="2662750"/>
              <a:ext cx="297950" cy="366800"/>
            </a:xfrm>
            <a:custGeom>
              <a:avLst/>
              <a:gdLst/>
              <a:ahLst/>
              <a:cxnLst/>
              <a:rect l="l" t="t" r="r" b="b"/>
              <a:pathLst>
                <a:path w="11918" h="14672" extrusionOk="0">
                  <a:moveTo>
                    <a:pt x="5888" y="1"/>
                  </a:moveTo>
                  <a:cubicBezTo>
                    <a:pt x="5562" y="1"/>
                    <a:pt x="5308" y="159"/>
                    <a:pt x="5021" y="350"/>
                  </a:cubicBezTo>
                  <a:cubicBezTo>
                    <a:pt x="4477" y="652"/>
                    <a:pt x="1755" y="2165"/>
                    <a:pt x="727" y="2769"/>
                  </a:cubicBezTo>
                  <a:cubicBezTo>
                    <a:pt x="61" y="3193"/>
                    <a:pt x="1" y="3737"/>
                    <a:pt x="1" y="4766"/>
                  </a:cubicBezTo>
                  <a:cubicBezTo>
                    <a:pt x="1" y="4766"/>
                    <a:pt x="1" y="9242"/>
                    <a:pt x="1" y="10875"/>
                  </a:cubicBezTo>
                  <a:cubicBezTo>
                    <a:pt x="1" y="11903"/>
                    <a:pt x="606" y="11964"/>
                    <a:pt x="1090" y="12387"/>
                  </a:cubicBezTo>
                  <a:cubicBezTo>
                    <a:pt x="1634" y="12750"/>
                    <a:pt x="3812" y="13839"/>
                    <a:pt x="4961" y="14444"/>
                  </a:cubicBezTo>
                  <a:cubicBezTo>
                    <a:pt x="5264" y="14607"/>
                    <a:pt x="5550" y="14671"/>
                    <a:pt x="5817" y="14671"/>
                  </a:cubicBezTo>
                  <a:cubicBezTo>
                    <a:pt x="6243" y="14671"/>
                    <a:pt x="6623" y="14509"/>
                    <a:pt x="6957" y="14323"/>
                  </a:cubicBezTo>
                  <a:lnTo>
                    <a:pt x="11070" y="12085"/>
                  </a:lnTo>
                  <a:cubicBezTo>
                    <a:pt x="11917" y="11661"/>
                    <a:pt x="11857" y="11419"/>
                    <a:pt x="11796" y="10633"/>
                  </a:cubicBezTo>
                  <a:cubicBezTo>
                    <a:pt x="11675" y="9907"/>
                    <a:pt x="11857" y="4282"/>
                    <a:pt x="11796" y="3677"/>
                  </a:cubicBezTo>
                  <a:cubicBezTo>
                    <a:pt x="11675" y="3011"/>
                    <a:pt x="11736" y="2951"/>
                    <a:pt x="11373" y="2709"/>
                  </a:cubicBezTo>
                  <a:cubicBezTo>
                    <a:pt x="10949" y="2467"/>
                    <a:pt x="8046" y="1257"/>
                    <a:pt x="7017" y="471"/>
                  </a:cubicBezTo>
                  <a:cubicBezTo>
                    <a:pt x="6531" y="128"/>
                    <a:pt x="6180" y="1"/>
                    <a:pt x="5888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28"/>
            <p:cNvSpPr/>
            <p:nvPr/>
          </p:nvSpPr>
          <p:spPr>
            <a:xfrm>
              <a:off x="1919700" y="2664100"/>
              <a:ext cx="296425" cy="365450"/>
            </a:xfrm>
            <a:custGeom>
              <a:avLst/>
              <a:gdLst/>
              <a:ahLst/>
              <a:cxnLst/>
              <a:rect l="l" t="t" r="r" b="b"/>
              <a:pathLst>
                <a:path w="11857" h="14618" extrusionOk="0">
                  <a:moveTo>
                    <a:pt x="5864" y="1"/>
                  </a:moveTo>
                  <a:cubicBezTo>
                    <a:pt x="5550" y="1"/>
                    <a:pt x="5301" y="140"/>
                    <a:pt x="5021" y="296"/>
                  </a:cubicBezTo>
                  <a:cubicBezTo>
                    <a:pt x="4477" y="659"/>
                    <a:pt x="1815" y="2171"/>
                    <a:pt x="727" y="2776"/>
                  </a:cubicBezTo>
                  <a:cubicBezTo>
                    <a:pt x="61" y="3139"/>
                    <a:pt x="1" y="3683"/>
                    <a:pt x="1" y="4712"/>
                  </a:cubicBezTo>
                  <a:lnTo>
                    <a:pt x="1" y="10760"/>
                  </a:lnTo>
                  <a:cubicBezTo>
                    <a:pt x="1" y="11849"/>
                    <a:pt x="606" y="11910"/>
                    <a:pt x="1150" y="12273"/>
                  </a:cubicBezTo>
                  <a:cubicBezTo>
                    <a:pt x="1694" y="12636"/>
                    <a:pt x="3812" y="13724"/>
                    <a:pt x="4961" y="14390"/>
                  </a:cubicBezTo>
                  <a:cubicBezTo>
                    <a:pt x="5264" y="14553"/>
                    <a:pt x="5550" y="14617"/>
                    <a:pt x="5817" y="14617"/>
                  </a:cubicBezTo>
                  <a:cubicBezTo>
                    <a:pt x="6243" y="14617"/>
                    <a:pt x="6623" y="14455"/>
                    <a:pt x="6957" y="14269"/>
                  </a:cubicBezTo>
                  <a:lnTo>
                    <a:pt x="11070" y="12031"/>
                  </a:lnTo>
                  <a:cubicBezTo>
                    <a:pt x="11857" y="11607"/>
                    <a:pt x="11796" y="11365"/>
                    <a:pt x="11736" y="10579"/>
                  </a:cubicBezTo>
                  <a:cubicBezTo>
                    <a:pt x="11675" y="9793"/>
                    <a:pt x="11796" y="4288"/>
                    <a:pt x="11736" y="3623"/>
                  </a:cubicBezTo>
                  <a:cubicBezTo>
                    <a:pt x="11675" y="3018"/>
                    <a:pt x="11736" y="2897"/>
                    <a:pt x="11312" y="2715"/>
                  </a:cubicBezTo>
                  <a:cubicBezTo>
                    <a:pt x="10949" y="2473"/>
                    <a:pt x="8046" y="1203"/>
                    <a:pt x="7017" y="477"/>
                  </a:cubicBezTo>
                  <a:cubicBezTo>
                    <a:pt x="6518" y="125"/>
                    <a:pt x="6162" y="1"/>
                    <a:pt x="5864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8"/>
            <p:cNvSpPr/>
            <p:nvPr/>
          </p:nvSpPr>
          <p:spPr>
            <a:xfrm>
              <a:off x="1919700" y="2664275"/>
              <a:ext cx="296425" cy="363750"/>
            </a:xfrm>
            <a:custGeom>
              <a:avLst/>
              <a:gdLst/>
              <a:ahLst/>
              <a:cxnLst/>
              <a:rect l="l" t="t" r="r" b="b"/>
              <a:pathLst>
                <a:path w="11857" h="14550" extrusionOk="0">
                  <a:moveTo>
                    <a:pt x="5888" y="0"/>
                  </a:moveTo>
                  <a:cubicBezTo>
                    <a:pt x="5562" y="0"/>
                    <a:pt x="5308" y="158"/>
                    <a:pt x="5021" y="349"/>
                  </a:cubicBezTo>
                  <a:cubicBezTo>
                    <a:pt x="4537" y="652"/>
                    <a:pt x="1815" y="2164"/>
                    <a:pt x="727" y="2769"/>
                  </a:cubicBezTo>
                  <a:cubicBezTo>
                    <a:pt x="61" y="3132"/>
                    <a:pt x="1" y="3737"/>
                    <a:pt x="1" y="4705"/>
                  </a:cubicBezTo>
                  <a:cubicBezTo>
                    <a:pt x="1" y="4705"/>
                    <a:pt x="1" y="9120"/>
                    <a:pt x="1" y="10753"/>
                  </a:cubicBezTo>
                  <a:cubicBezTo>
                    <a:pt x="1" y="11842"/>
                    <a:pt x="606" y="11903"/>
                    <a:pt x="1150" y="12266"/>
                  </a:cubicBezTo>
                  <a:cubicBezTo>
                    <a:pt x="1694" y="12629"/>
                    <a:pt x="3812" y="13717"/>
                    <a:pt x="4961" y="14322"/>
                  </a:cubicBezTo>
                  <a:cubicBezTo>
                    <a:pt x="5264" y="14486"/>
                    <a:pt x="5550" y="14550"/>
                    <a:pt x="5817" y="14550"/>
                  </a:cubicBezTo>
                  <a:cubicBezTo>
                    <a:pt x="6243" y="14550"/>
                    <a:pt x="6623" y="14387"/>
                    <a:pt x="6957" y="14201"/>
                  </a:cubicBezTo>
                  <a:lnTo>
                    <a:pt x="11010" y="12024"/>
                  </a:lnTo>
                  <a:cubicBezTo>
                    <a:pt x="11857" y="11540"/>
                    <a:pt x="11796" y="11298"/>
                    <a:pt x="11736" y="10572"/>
                  </a:cubicBezTo>
                  <a:cubicBezTo>
                    <a:pt x="11675" y="9786"/>
                    <a:pt x="11796" y="4281"/>
                    <a:pt x="11736" y="3616"/>
                  </a:cubicBezTo>
                  <a:cubicBezTo>
                    <a:pt x="11675" y="3011"/>
                    <a:pt x="11675" y="2950"/>
                    <a:pt x="11312" y="2708"/>
                  </a:cubicBezTo>
                  <a:cubicBezTo>
                    <a:pt x="10949" y="2466"/>
                    <a:pt x="8046" y="1257"/>
                    <a:pt x="7017" y="470"/>
                  </a:cubicBezTo>
                  <a:cubicBezTo>
                    <a:pt x="6531" y="127"/>
                    <a:pt x="6180" y="0"/>
                    <a:pt x="5888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8"/>
            <p:cNvSpPr/>
            <p:nvPr/>
          </p:nvSpPr>
          <p:spPr>
            <a:xfrm>
              <a:off x="1921225" y="2665625"/>
              <a:ext cx="294900" cy="362075"/>
            </a:xfrm>
            <a:custGeom>
              <a:avLst/>
              <a:gdLst/>
              <a:ahLst/>
              <a:cxnLst/>
              <a:rect l="l" t="t" r="r" b="b"/>
              <a:pathLst>
                <a:path w="11796" h="14483" extrusionOk="0">
                  <a:moveTo>
                    <a:pt x="5803" y="0"/>
                  </a:moveTo>
                  <a:cubicBezTo>
                    <a:pt x="5489" y="0"/>
                    <a:pt x="5240" y="140"/>
                    <a:pt x="4960" y="295"/>
                  </a:cubicBezTo>
                  <a:cubicBezTo>
                    <a:pt x="4476" y="658"/>
                    <a:pt x="1754" y="2171"/>
                    <a:pt x="726" y="2715"/>
                  </a:cubicBezTo>
                  <a:cubicBezTo>
                    <a:pt x="61" y="3138"/>
                    <a:pt x="0" y="3683"/>
                    <a:pt x="0" y="4651"/>
                  </a:cubicBezTo>
                  <a:cubicBezTo>
                    <a:pt x="0" y="4651"/>
                    <a:pt x="0" y="9066"/>
                    <a:pt x="0" y="10699"/>
                  </a:cubicBezTo>
                  <a:cubicBezTo>
                    <a:pt x="0" y="11728"/>
                    <a:pt x="605" y="11788"/>
                    <a:pt x="1089" y="12151"/>
                  </a:cubicBezTo>
                  <a:cubicBezTo>
                    <a:pt x="1633" y="12575"/>
                    <a:pt x="3811" y="13603"/>
                    <a:pt x="4900" y="14208"/>
                  </a:cubicBezTo>
                  <a:cubicBezTo>
                    <a:pt x="5223" y="14406"/>
                    <a:pt x="5525" y="14483"/>
                    <a:pt x="5807" y="14483"/>
                  </a:cubicBezTo>
                  <a:cubicBezTo>
                    <a:pt x="6212" y="14483"/>
                    <a:pt x="6575" y="14326"/>
                    <a:pt x="6896" y="14147"/>
                  </a:cubicBezTo>
                  <a:lnTo>
                    <a:pt x="10949" y="11909"/>
                  </a:lnTo>
                  <a:cubicBezTo>
                    <a:pt x="11796" y="11486"/>
                    <a:pt x="11735" y="11244"/>
                    <a:pt x="11614" y="10457"/>
                  </a:cubicBezTo>
                  <a:cubicBezTo>
                    <a:pt x="11554" y="9732"/>
                    <a:pt x="11735" y="4227"/>
                    <a:pt x="11614" y="3622"/>
                  </a:cubicBezTo>
                  <a:cubicBezTo>
                    <a:pt x="11554" y="2957"/>
                    <a:pt x="11614" y="2896"/>
                    <a:pt x="11251" y="2654"/>
                  </a:cubicBezTo>
                  <a:cubicBezTo>
                    <a:pt x="10828" y="2412"/>
                    <a:pt x="7985" y="1203"/>
                    <a:pt x="6956" y="477"/>
                  </a:cubicBezTo>
                  <a:cubicBezTo>
                    <a:pt x="6457" y="124"/>
                    <a:pt x="6101" y="0"/>
                    <a:pt x="5803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8"/>
            <p:cNvSpPr/>
            <p:nvPr/>
          </p:nvSpPr>
          <p:spPr>
            <a:xfrm>
              <a:off x="1921225" y="2666300"/>
              <a:ext cx="293400" cy="360225"/>
            </a:xfrm>
            <a:custGeom>
              <a:avLst/>
              <a:gdLst/>
              <a:ahLst/>
              <a:cxnLst/>
              <a:rect l="l" t="t" r="r" b="b"/>
              <a:pathLst>
                <a:path w="11736" h="14409" extrusionOk="0">
                  <a:moveTo>
                    <a:pt x="5861" y="1"/>
                  </a:moveTo>
                  <a:cubicBezTo>
                    <a:pt x="5528" y="1"/>
                    <a:pt x="5283" y="165"/>
                    <a:pt x="5021" y="329"/>
                  </a:cubicBezTo>
                  <a:cubicBezTo>
                    <a:pt x="4476" y="631"/>
                    <a:pt x="1754" y="2144"/>
                    <a:pt x="726" y="2748"/>
                  </a:cubicBezTo>
                  <a:cubicBezTo>
                    <a:pt x="61" y="3111"/>
                    <a:pt x="0" y="3656"/>
                    <a:pt x="0" y="4684"/>
                  </a:cubicBezTo>
                  <a:cubicBezTo>
                    <a:pt x="0" y="4684"/>
                    <a:pt x="0" y="9039"/>
                    <a:pt x="0" y="10672"/>
                  </a:cubicBezTo>
                  <a:cubicBezTo>
                    <a:pt x="0" y="11701"/>
                    <a:pt x="605" y="11761"/>
                    <a:pt x="1150" y="12124"/>
                  </a:cubicBezTo>
                  <a:cubicBezTo>
                    <a:pt x="1633" y="12487"/>
                    <a:pt x="3811" y="13576"/>
                    <a:pt x="4900" y="14181"/>
                  </a:cubicBezTo>
                  <a:cubicBezTo>
                    <a:pt x="5203" y="14344"/>
                    <a:pt x="5489" y="14408"/>
                    <a:pt x="5756" y="14408"/>
                  </a:cubicBezTo>
                  <a:cubicBezTo>
                    <a:pt x="6182" y="14408"/>
                    <a:pt x="6562" y="14246"/>
                    <a:pt x="6896" y="14060"/>
                  </a:cubicBezTo>
                  <a:lnTo>
                    <a:pt x="10949" y="11882"/>
                  </a:lnTo>
                  <a:cubicBezTo>
                    <a:pt x="11735" y="11459"/>
                    <a:pt x="11675" y="11217"/>
                    <a:pt x="11614" y="10430"/>
                  </a:cubicBezTo>
                  <a:cubicBezTo>
                    <a:pt x="11554" y="9705"/>
                    <a:pt x="11675" y="4200"/>
                    <a:pt x="11614" y="3595"/>
                  </a:cubicBezTo>
                  <a:cubicBezTo>
                    <a:pt x="11554" y="2990"/>
                    <a:pt x="11614" y="2869"/>
                    <a:pt x="11191" y="2688"/>
                  </a:cubicBezTo>
                  <a:cubicBezTo>
                    <a:pt x="10828" y="2446"/>
                    <a:pt x="7924" y="1236"/>
                    <a:pt x="6956" y="450"/>
                  </a:cubicBezTo>
                  <a:cubicBezTo>
                    <a:pt x="6486" y="118"/>
                    <a:pt x="6142" y="1"/>
                    <a:pt x="5861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8"/>
            <p:cNvSpPr/>
            <p:nvPr/>
          </p:nvSpPr>
          <p:spPr>
            <a:xfrm>
              <a:off x="1922725" y="2667125"/>
              <a:ext cx="291900" cy="358975"/>
            </a:xfrm>
            <a:custGeom>
              <a:avLst/>
              <a:gdLst/>
              <a:ahLst/>
              <a:cxnLst/>
              <a:rect l="l" t="t" r="r" b="b"/>
              <a:pathLst>
                <a:path w="11676" h="14359" extrusionOk="0">
                  <a:moveTo>
                    <a:pt x="5750" y="1"/>
                  </a:moveTo>
                  <a:cubicBezTo>
                    <a:pt x="5443" y="1"/>
                    <a:pt x="5210" y="140"/>
                    <a:pt x="4961" y="296"/>
                  </a:cubicBezTo>
                  <a:cubicBezTo>
                    <a:pt x="4416" y="659"/>
                    <a:pt x="1755" y="2111"/>
                    <a:pt x="666" y="2715"/>
                  </a:cubicBezTo>
                  <a:cubicBezTo>
                    <a:pt x="61" y="3078"/>
                    <a:pt x="1" y="3683"/>
                    <a:pt x="1" y="4651"/>
                  </a:cubicBezTo>
                  <a:lnTo>
                    <a:pt x="1" y="10579"/>
                  </a:lnTo>
                  <a:cubicBezTo>
                    <a:pt x="1" y="11607"/>
                    <a:pt x="545" y="11728"/>
                    <a:pt x="1090" y="12091"/>
                  </a:cubicBezTo>
                  <a:cubicBezTo>
                    <a:pt x="1634" y="12454"/>
                    <a:pt x="3751" y="13482"/>
                    <a:pt x="4840" y="14087"/>
                  </a:cubicBezTo>
                  <a:cubicBezTo>
                    <a:pt x="5154" y="14281"/>
                    <a:pt x="5450" y="14358"/>
                    <a:pt x="5725" y="14358"/>
                  </a:cubicBezTo>
                  <a:cubicBezTo>
                    <a:pt x="6139" y="14358"/>
                    <a:pt x="6509" y="14184"/>
                    <a:pt x="6836" y="13966"/>
                  </a:cubicBezTo>
                  <a:lnTo>
                    <a:pt x="10828" y="11849"/>
                  </a:lnTo>
                  <a:cubicBezTo>
                    <a:pt x="11675" y="11365"/>
                    <a:pt x="11615" y="11123"/>
                    <a:pt x="11554" y="10397"/>
                  </a:cubicBezTo>
                  <a:cubicBezTo>
                    <a:pt x="11433" y="9611"/>
                    <a:pt x="11615" y="4228"/>
                    <a:pt x="11554" y="3562"/>
                  </a:cubicBezTo>
                  <a:cubicBezTo>
                    <a:pt x="11433" y="2957"/>
                    <a:pt x="11494" y="2897"/>
                    <a:pt x="11131" y="2655"/>
                  </a:cubicBezTo>
                  <a:cubicBezTo>
                    <a:pt x="10768" y="2413"/>
                    <a:pt x="7864" y="1203"/>
                    <a:pt x="6896" y="477"/>
                  </a:cubicBezTo>
                  <a:cubicBezTo>
                    <a:pt x="6397" y="125"/>
                    <a:pt x="6041" y="1"/>
                    <a:pt x="5750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8"/>
            <p:cNvSpPr/>
            <p:nvPr/>
          </p:nvSpPr>
          <p:spPr>
            <a:xfrm>
              <a:off x="1922725" y="2667825"/>
              <a:ext cx="290375" cy="357175"/>
            </a:xfrm>
            <a:custGeom>
              <a:avLst/>
              <a:gdLst/>
              <a:ahLst/>
              <a:cxnLst/>
              <a:rect l="l" t="t" r="r" b="b"/>
              <a:pathLst>
                <a:path w="11615" h="14287" extrusionOk="0">
                  <a:moveTo>
                    <a:pt x="5801" y="0"/>
                  </a:moveTo>
                  <a:cubicBezTo>
                    <a:pt x="5468" y="0"/>
                    <a:pt x="5223" y="164"/>
                    <a:pt x="4961" y="328"/>
                  </a:cubicBezTo>
                  <a:cubicBezTo>
                    <a:pt x="4416" y="631"/>
                    <a:pt x="1755" y="2143"/>
                    <a:pt x="727" y="2748"/>
                  </a:cubicBezTo>
                  <a:cubicBezTo>
                    <a:pt x="61" y="3111"/>
                    <a:pt x="1" y="3655"/>
                    <a:pt x="1" y="4623"/>
                  </a:cubicBezTo>
                  <a:cubicBezTo>
                    <a:pt x="1" y="4623"/>
                    <a:pt x="1" y="8978"/>
                    <a:pt x="1" y="10551"/>
                  </a:cubicBezTo>
                  <a:cubicBezTo>
                    <a:pt x="1" y="11579"/>
                    <a:pt x="606" y="11640"/>
                    <a:pt x="1090" y="12003"/>
                  </a:cubicBezTo>
                  <a:cubicBezTo>
                    <a:pt x="1634" y="12366"/>
                    <a:pt x="3751" y="13454"/>
                    <a:pt x="4900" y="14059"/>
                  </a:cubicBezTo>
                  <a:cubicBezTo>
                    <a:pt x="5180" y="14223"/>
                    <a:pt x="5452" y="14287"/>
                    <a:pt x="5707" y="14287"/>
                  </a:cubicBezTo>
                  <a:cubicBezTo>
                    <a:pt x="6113" y="14287"/>
                    <a:pt x="6478" y="14124"/>
                    <a:pt x="6776" y="13938"/>
                  </a:cubicBezTo>
                  <a:lnTo>
                    <a:pt x="10828" y="11761"/>
                  </a:lnTo>
                  <a:cubicBezTo>
                    <a:pt x="11615" y="11337"/>
                    <a:pt x="11554" y="11095"/>
                    <a:pt x="11494" y="10369"/>
                  </a:cubicBezTo>
                  <a:cubicBezTo>
                    <a:pt x="11433" y="9583"/>
                    <a:pt x="11554" y="4200"/>
                    <a:pt x="11494" y="3595"/>
                  </a:cubicBezTo>
                  <a:cubicBezTo>
                    <a:pt x="11433" y="2929"/>
                    <a:pt x="11494" y="2869"/>
                    <a:pt x="11131" y="2627"/>
                  </a:cubicBezTo>
                  <a:cubicBezTo>
                    <a:pt x="10707" y="2445"/>
                    <a:pt x="7864" y="1175"/>
                    <a:pt x="6896" y="449"/>
                  </a:cubicBezTo>
                  <a:cubicBezTo>
                    <a:pt x="6426" y="117"/>
                    <a:pt x="6082" y="0"/>
                    <a:pt x="5801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8"/>
            <p:cNvSpPr/>
            <p:nvPr/>
          </p:nvSpPr>
          <p:spPr>
            <a:xfrm>
              <a:off x="1922725" y="2668650"/>
              <a:ext cx="290375" cy="355275"/>
            </a:xfrm>
            <a:custGeom>
              <a:avLst/>
              <a:gdLst/>
              <a:ahLst/>
              <a:cxnLst/>
              <a:rect l="l" t="t" r="r" b="b"/>
              <a:pathLst>
                <a:path w="11615" h="14211" extrusionOk="0">
                  <a:moveTo>
                    <a:pt x="5742" y="0"/>
                  </a:moveTo>
                  <a:cubicBezTo>
                    <a:pt x="5443" y="0"/>
                    <a:pt x="5210" y="140"/>
                    <a:pt x="4961" y="295"/>
                  </a:cubicBezTo>
                  <a:cubicBezTo>
                    <a:pt x="4416" y="658"/>
                    <a:pt x="1755" y="2110"/>
                    <a:pt x="727" y="2715"/>
                  </a:cubicBezTo>
                  <a:cubicBezTo>
                    <a:pt x="61" y="3078"/>
                    <a:pt x="1" y="3622"/>
                    <a:pt x="1" y="4590"/>
                  </a:cubicBezTo>
                  <a:lnTo>
                    <a:pt x="1" y="10518"/>
                  </a:lnTo>
                  <a:cubicBezTo>
                    <a:pt x="1" y="11546"/>
                    <a:pt x="606" y="11607"/>
                    <a:pt x="1150" y="11970"/>
                  </a:cubicBezTo>
                  <a:cubicBezTo>
                    <a:pt x="1634" y="12333"/>
                    <a:pt x="3751" y="13361"/>
                    <a:pt x="4900" y="13966"/>
                  </a:cubicBezTo>
                  <a:cubicBezTo>
                    <a:pt x="5197" y="14139"/>
                    <a:pt x="5483" y="14211"/>
                    <a:pt x="5751" y="14211"/>
                  </a:cubicBezTo>
                  <a:cubicBezTo>
                    <a:pt x="6139" y="14211"/>
                    <a:pt x="6489" y="14060"/>
                    <a:pt x="6776" y="13845"/>
                  </a:cubicBezTo>
                  <a:lnTo>
                    <a:pt x="10828" y="11728"/>
                  </a:lnTo>
                  <a:cubicBezTo>
                    <a:pt x="11615" y="11304"/>
                    <a:pt x="11554" y="11062"/>
                    <a:pt x="11494" y="10276"/>
                  </a:cubicBezTo>
                  <a:cubicBezTo>
                    <a:pt x="11433" y="9550"/>
                    <a:pt x="11554" y="4167"/>
                    <a:pt x="11494" y="3562"/>
                  </a:cubicBezTo>
                  <a:cubicBezTo>
                    <a:pt x="11433" y="2957"/>
                    <a:pt x="11433" y="2896"/>
                    <a:pt x="11070" y="2654"/>
                  </a:cubicBezTo>
                  <a:cubicBezTo>
                    <a:pt x="10707" y="2412"/>
                    <a:pt x="7864" y="1203"/>
                    <a:pt x="6836" y="477"/>
                  </a:cubicBezTo>
                  <a:cubicBezTo>
                    <a:pt x="6366" y="124"/>
                    <a:pt x="6025" y="0"/>
                    <a:pt x="5742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8"/>
            <p:cNvSpPr/>
            <p:nvPr/>
          </p:nvSpPr>
          <p:spPr>
            <a:xfrm>
              <a:off x="1924250" y="2669950"/>
              <a:ext cx="288850" cy="353550"/>
            </a:xfrm>
            <a:custGeom>
              <a:avLst/>
              <a:gdLst/>
              <a:ahLst/>
              <a:cxnLst/>
              <a:rect l="l" t="t" r="r" b="b"/>
              <a:pathLst>
                <a:path w="11554" h="14142" extrusionOk="0">
                  <a:moveTo>
                    <a:pt x="5709" y="0"/>
                  </a:moveTo>
                  <a:cubicBezTo>
                    <a:pt x="5396" y="0"/>
                    <a:pt x="5157" y="143"/>
                    <a:pt x="4900" y="304"/>
                  </a:cubicBezTo>
                  <a:cubicBezTo>
                    <a:pt x="4355" y="606"/>
                    <a:pt x="1694" y="2119"/>
                    <a:pt x="666" y="2663"/>
                  </a:cubicBezTo>
                  <a:cubicBezTo>
                    <a:pt x="61" y="3026"/>
                    <a:pt x="0" y="3631"/>
                    <a:pt x="0" y="4599"/>
                  </a:cubicBezTo>
                  <a:cubicBezTo>
                    <a:pt x="0" y="4599"/>
                    <a:pt x="0" y="8833"/>
                    <a:pt x="0" y="10405"/>
                  </a:cubicBezTo>
                  <a:cubicBezTo>
                    <a:pt x="0" y="11434"/>
                    <a:pt x="545" y="11494"/>
                    <a:pt x="1089" y="11857"/>
                  </a:cubicBezTo>
                  <a:cubicBezTo>
                    <a:pt x="1633" y="12281"/>
                    <a:pt x="3690" y="13309"/>
                    <a:pt x="4839" y="13914"/>
                  </a:cubicBezTo>
                  <a:cubicBezTo>
                    <a:pt x="5119" y="14077"/>
                    <a:pt x="5391" y="14142"/>
                    <a:pt x="5646" y="14142"/>
                  </a:cubicBezTo>
                  <a:cubicBezTo>
                    <a:pt x="6052" y="14142"/>
                    <a:pt x="6417" y="13979"/>
                    <a:pt x="6715" y="13793"/>
                  </a:cubicBezTo>
                  <a:lnTo>
                    <a:pt x="10707" y="11615"/>
                  </a:lnTo>
                  <a:cubicBezTo>
                    <a:pt x="11554" y="11192"/>
                    <a:pt x="11493" y="10950"/>
                    <a:pt x="11372" y="10224"/>
                  </a:cubicBezTo>
                  <a:cubicBezTo>
                    <a:pt x="11312" y="9498"/>
                    <a:pt x="11493" y="4175"/>
                    <a:pt x="11372" y="3510"/>
                  </a:cubicBezTo>
                  <a:cubicBezTo>
                    <a:pt x="11312" y="2905"/>
                    <a:pt x="11372" y="2844"/>
                    <a:pt x="11009" y="2602"/>
                  </a:cubicBezTo>
                  <a:cubicBezTo>
                    <a:pt x="10646" y="2360"/>
                    <a:pt x="7803" y="1151"/>
                    <a:pt x="6775" y="425"/>
                  </a:cubicBezTo>
                  <a:cubicBezTo>
                    <a:pt x="6321" y="112"/>
                    <a:pt x="5986" y="0"/>
                    <a:pt x="5709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28"/>
            <p:cNvSpPr/>
            <p:nvPr/>
          </p:nvSpPr>
          <p:spPr>
            <a:xfrm>
              <a:off x="1924250" y="2670150"/>
              <a:ext cx="287350" cy="351850"/>
            </a:xfrm>
            <a:custGeom>
              <a:avLst/>
              <a:gdLst/>
              <a:ahLst/>
              <a:cxnLst/>
              <a:rect l="l" t="t" r="r" b="b"/>
              <a:pathLst>
                <a:path w="11494" h="14074" extrusionOk="0">
                  <a:moveTo>
                    <a:pt x="5681" y="1"/>
                  </a:moveTo>
                  <a:cubicBezTo>
                    <a:pt x="5382" y="1"/>
                    <a:pt x="5149" y="140"/>
                    <a:pt x="4900" y="296"/>
                  </a:cubicBezTo>
                  <a:cubicBezTo>
                    <a:pt x="4355" y="659"/>
                    <a:pt x="1754" y="2111"/>
                    <a:pt x="726" y="2715"/>
                  </a:cubicBezTo>
                  <a:cubicBezTo>
                    <a:pt x="61" y="3078"/>
                    <a:pt x="0" y="3623"/>
                    <a:pt x="0" y="4591"/>
                  </a:cubicBezTo>
                  <a:lnTo>
                    <a:pt x="0" y="10397"/>
                  </a:lnTo>
                  <a:cubicBezTo>
                    <a:pt x="0" y="11426"/>
                    <a:pt x="605" y="11486"/>
                    <a:pt x="1089" y="11849"/>
                  </a:cubicBezTo>
                  <a:cubicBezTo>
                    <a:pt x="1633" y="12212"/>
                    <a:pt x="3690" y="13240"/>
                    <a:pt x="4839" y="13845"/>
                  </a:cubicBezTo>
                  <a:cubicBezTo>
                    <a:pt x="5119" y="14009"/>
                    <a:pt x="5391" y="14073"/>
                    <a:pt x="5646" y="14073"/>
                  </a:cubicBezTo>
                  <a:cubicBezTo>
                    <a:pt x="6052" y="14073"/>
                    <a:pt x="6417" y="13910"/>
                    <a:pt x="6715" y="13724"/>
                  </a:cubicBezTo>
                  <a:lnTo>
                    <a:pt x="10707" y="11607"/>
                  </a:lnTo>
                  <a:cubicBezTo>
                    <a:pt x="11493" y="11184"/>
                    <a:pt x="11433" y="10942"/>
                    <a:pt x="11372" y="10216"/>
                  </a:cubicBezTo>
                  <a:cubicBezTo>
                    <a:pt x="11312" y="9430"/>
                    <a:pt x="11433" y="4167"/>
                    <a:pt x="11372" y="3562"/>
                  </a:cubicBezTo>
                  <a:cubicBezTo>
                    <a:pt x="11312" y="2897"/>
                    <a:pt x="11372" y="2836"/>
                    <a:pt x="10949" y="2594"/>
                  </a:cubicBezTo>
                  <a:cubicBezTo>
                    <a:pt x="10586" y="2413"/>
                    <a:pt x="7803" y="1203"/>
                    <a:pt x="6775" y="477"/>
                  </a:cubicBezTo>
                  <a:cubicBezTo>
                    <a:pt x="6305" y="125"/>
                    <a:pt x="5964" y="1"/>
                    <a:pt x="5681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8"/>
            <p:cNvSpPr/>
            <p:nvPr/>
          </p:nvSpPr>
          <p:spPr>
            <a:xfrm>
              <a:off x="1924250" y="2671450"/>
              <a:ext cx="287350" cy="350550"/>
            </a:xfrm>
            <a:custGeom>
              <a:avLst/>
              <a:gdLst/>
              <a:ahLst/>
              <a:cxnLst/>
              <a:rect l="l" t="t" r="r" b="b"/>
              <a:pathLst>
                <a:path w="11494" h="14022" extrusionOk="0">
                  <a:moveTo>
                    <a:pt x="5709" y="0"/>
                  </a:moveTo>
                  <a:cubicBezTo>
                    <a:pt x="5396" y="0"/>
                    <a:pt x="5157" y="144"/>
                    <a:pt x="4900" y="304"/>
                  </a:cubicBezTo>
                  <a:cubicBezTo>
                    <a:pt x="4355" y="607"/>
                    <a:pt x="1754" y="2059"/>
                    <a:pt x="726" y="2663"/>
                  </a:cubicBezTo>
                  <a:cubicBezTo>
                    <a:pt x="61" y="3026"/>
                    <a:pt x="0" y="3571"/>
                    <a:pt x="0" y="4539"/>
                  </a:cubicBezTo>
                  <a:lnTo>
                    <a:pt x="0" y="10345"/>
                  </a:lnTo>
                  <a:cubicBezTo>
                    <a:pt x="0" y="11374"/>
                    <a:pt x="605" y="11434"/>
                    <a:pt x="1150" y="11797"/>
                  </a:cubicBezTo>
                  <a:cubicBezTo>
                    <a:pt x="1633" y="12160"/>
                    <a:pt x="3690" y="13188"/>
                    <a:pt x="4839" y="13793"/>
                  </a:cubicBezTo>
                  <a:cubicBezTo>
                    <a:pt x="5119" y="13957"/>
                    <a:pt x="5382" y="14021"/>
                    <a:pt x="5629" y="14021"/>
                  </a:cubicBezTo>
                  <a:cubicBezTo>
                    <a:pt x="6023" y="14021"/>
                    <a:pt x="6380" y="13858"/>
                    <a:pt x="6715" y="13672"/>
                  </a:cubicBezTo>
                  <a:lnTo>
                    <a:pt x="10707" y="11555"/>
                  </a:lnTo>
                  <a:cubicBezTo>
                    <a:pt x="11493" y="11132"/>
                    <a:pt x="11433" y="10890"/>
                    <a:pt x="11372" y="10104"/>
                  </a:cubicBezTo>
                  <a:cubicBezTo>
                    <a:pt x="11312" y="9378"/>
                    <a:pt x="11433" y="4115"/>
                    <a:pt x="11372" y="3510"/>
                  </a:cubicBezTo>
                  <a:cubicBezTo>
                    <a:pt x="11312" y="2905"/>
                    <a:pt x="11312" y="2845"/>
                    <a:pt x="10949" y="2603"/>
                  </a:cubicBezTo>
                  <a:cubicBezTo>
                    <a:pt x="10586" y="2361"/>
                    <a:pt x="7803" y="1151"/>
                    <a:pt x="6775" y="425"/>
                  </a:cubicBezTo>
                  <a:cubicBezTo>
                    <a:pt x="6321" y="113"/>
                    <a:pt x="5986" y="0"/>
                    <a:pt x="5709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8"/>
            <p:cNvSpPr/>
            <p:nvPr/>
          </p:nvSpPr>
          <p:spPr>
            <a:xfrm>
              <a:off x="1925750" y="2671675"/>
              <a:ext cx="284325" cy="348800"/>
            </a:xfrm>
            <a:custGeom>
              <a:avLst/>
              <a:gdLst/>
              <a:ahLst/>
              <a:cxnLst/>
              <a:rect l="l" t="t" r="r" b="b"/>
              <a:pathLst>
                <a:path w="11373" h="13952" extrusionOk="0">
                  <a:moveTo>
                    <a:pt x="5643" y="0"/>
                  </a:moveTo>
                  <a:cubicBezTo>
                    <a:pt x="5352" y="0"/>
                    <a:pt x="5120" y="140"/>
                    <a:pt x="4840" y="295"/>
                  </a:cubicBezTo>
                  <a:cubicBezTo>
                    <a:pt x="4295" y="658"/>
                    <a:pt x="1694" y="2110"/>
                    <a:pt x="666" y="2654"/>
                  </a:cubicBezTo>
                  <a:cubicBezTo>
                    <a:pt x="61" y="3017"/>
                    <a:pt x="1" y="3562"/>
                    <a:pt x="1" y="4530"/>
                  </a:cubicBezTo>
                  <a:cubicBezTo>
                    <a:pt x="1" y="4530"/>
                    <a:pt x="1" y="8764"/>
                    <a:pt x="1" y="10276"/>
                  </a:cubicBezTo>
                  <a:cubicBezTo>
                    <a:pt x="1" y="11304"/>
                    <a:pt x="545" y="11365"/>
                    <a:pt x="1090" y="11728"/>
                  </a:cubicBezTo>
                  <a:cubicBezTo>
                    <a:pt x="1573" y="12091"/>
                    <a:pt x="3691" y="13119"/>
                    <a:pt x="4779" y="13724"/>
                  </a:cubicBezTo>
                  <a:cubicBezTo>
                    <a:pt x="5059" y="13887"/>
                    <a:pt x="5322" y="13952"/>
                    <a:pt x="5569" y="13952"/>
                  </a:cubicBezTo>
                  <a:cubicBezTo>
                    <a:pt x="5963" y="13952"/>
                    <a:pt x="6320" y="13789"/>
                    <a:pt x="6655" y="13603"/>
                  </a:cubicBezTo>
                  <a:lnTo>
                    <a:pt x="10586" y="11486"/>
                  </a:lnTo>
                  <a:cubicBezTo>
                    <a:pt x="11373" y="11062"/>
                    <a:pt x="11312" y="10820"/>
                    <a:pt x="11252" y="10095"/>
                  </a:cubicBezTo>
                  <a:cubicBezTo>
                    <a:pt x="11191" y="9369"/>
                    <a:pt x="11312" y="4106"/>
                    <a:pt x="11252" y="3501"/>
                  </a:cubicBezTo>
                  <a:cubicBezTo>
                    <a:pt x="11191" y="2896"/>
                    <a:pt x="11252" y="2836"/>
                    <a:pt x="10889" y="2594"/>
                  </a:cubicBezTo>
                  <a:cubicBezTo>
                    <a:pt x="10526" y="2352"/>
                    <a:pt x="7683" y="1203"/>
                    <a:pt x="6715" y="477"/>
                  </a:cubicBezTo>
                  <a:cubicBezTo>
                    <a:pt x="6245" y="124"/>
                    <a:pt x="5918" y="0"/>
                    <a:pt x="5643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8"/>
            <p:cNvSpPr/>
            <p:nvPr/>
          </p:nvSpPr>
          <p:spPr>
            <a:xfrm>
              <a:off x="1925750" y="2673175"/>
              <a:ext cx="284325" cy="347300"/>
            </a:xfrm>
            <a:custGeom>
              <a:avLst/>
              <a:gdLst/>
              <a:ahLst/>
              <a:cxnLst/>
              <a:rect l="l" t="t" r="r" b="b"/>
              <a:pathLst>
                <a:path w="11373" h="13892" extrusionOk="0">
                  <a:moveTo>
                    <a:pt x="5643" y="1"/>
                  </a:moveTo>
                  <a:cubicBezTo>
                    <a:pt x="5352" y="1"/>
                    <a:pt x="5120" y="140"/>
                    <a:pt x="4840" y="296"/>
                  </a:cubicBezTo>
                  <a:cubicBezTo>
                    <a:pt x="4295" y="598"/>
                    <a:pt x="1694" y="2050"/>
                    <a:pt x="727" y="2655"/>
                  </a:cubicBezTo>
                  <a:cubicBezTo>
                    <a:pt x="61" y="3018"/>
                    <a:pt x="1" y="3562"/>
                    <a:pt x="1" y="4530"/>
                  </a:cubicBezTo>
                  <a:lnTo>
                    <a:pt x="1" y="10216"/>
                  </a:lnTo>
                  <a:cubicBezTo>
                    <a:pt x="1" y="11244"/>
                    <a:pt x="606" y="11305"/>
                    <a:pt x="1090" y="11668"/>
                  </a:cubicBezTo>
                  <a:cubicBezTo>
                    <a:pt x="1634" y="12031"/>
                    <a:pt x="3691" y="13059"/>
                    <a:pt x="4779" y="13664"/>
                  </a:cubicBezTo>
                  <a:cubicBezTo>
                    <a:pt x="5059" y="13827"/>
                    <a:pt x="5322" y="13892"/>
                    <a:pt x="5569" y="13892"/>
                  </a:cubicBezTo>
                  <a:cubicBezTo>
                    <a:pt x="5963" y="13892"/>
                    <a:pt x="6320" y="13729"/>
                    <a:pt x="6655" y="13543"/>
                  </a:cubicBezTo>
                  <a:lnTo>
                    <a:pt x="10586" y="11426"/>
                  </a:lnTo>
                  <a:cubicBezTo>
                    <a:pt x="11373" y="11002"/>
                    <a:pt x="11312" y="10760"/>
                    <a:pt x="11252" y="10035"/>
                  </a:cubicBezTo>
                  <a:cubicBezTo>
                    <a:pt x="11191" y="9309"/>
                    <a:pt x="11312" y="4107"/>
                    <a:pt x="11252" y="3502"/>
                  </a:cubicBezTo>
                  <a:cubicBezTo>
                    <a:pt x="11191" y="2897"/>
                    <a:pt x="11191" y="2776"/>
                    <a:pt x="10828" y="2594"/>
                  </a:cubicBezTo>
                  <a:cubicBezTo>
                    <a:pt x="10465" y="2352"/>
                    <a:pt x="7683" y="1143"/>
                    <a:pt x="6715" y="477"/>
                  </a:cubicBezTo>
                  <a:cubicBezTo>
                    <a:pt x="6245" y="125"/>
                    <a:pt x="5918" y="1"/>
                    <a:pt x="5643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8"/>
            <p:cNvSpPr/>
            <p:nvPr/>
          </p:nvSpPr>
          <p:spPr>
            <a:xfrm>
              <a:off x="1927275" y="2673350"/>
              <a:ext cx="282800" cy="345625"/>
            </a:xfrm>
            <a:custGeom>
              <a:avLst/>
              <a:gdLst/>
              <a:ahLst/>
              <a:cxnLst/>
              <a:rect l="l" t="t" r="r" b="b"/>
              <a:pathLst>
                <a:path w="11312" h="13825" extrusionOk="0">
                  <a:moveTo>
                    <a:pt x="5604" y="0"/>
                  </a:moveTo>
                  <a:cubicBezTo>
                    <a:pt x="5302" y="0"/>
                    <a:pt x="5066" y="158"/>
                    <a:pt x="4779" y="349"/>
                  </a:cubicBezTo>
                  <a:cubicBezTo>
                    <a:pt x="4234" y="652"/>
                    <a:pt x="1694" y="2103"/>
                    <a:pt x="666" y="2648"/>
                  </a:cubicBezTo>
                  <a:cubicBezTo>
                    <a:pt x="61" y="3011"/>
                    <a:pt x="0" y="3555"/>
                    <a:pt x="0" y="4523"/>
                  </a:cubicBezTo>
                  <a:lnTo>
                    <a:pt x="0" y="10209"/>
                  </a:lnTo>
                  <a:cubicBezTo>
                    <a:pt x="0" y="11237"/>
                    <a:pt x="545" y="11298"/>
                    <a:pt x="1029" y="11600"/>
                  </a:cubicBezTo>
                  <a:cubicBezTo>
                    <a:pt x="1573" y="11963"/>
                    <a:pt x="3630" y="12991"/>
                    <a:pt x="4718" y="13596"/>
                  </a:cubicBezTo>
                  <a:cubicBezTo>
                    <a:pt x="4998" y="13760"/>
                    <a:pt x="5261" y="13824"/>
                    <a:pt x="5508" y="13824"/>
                  </a:cubicBezTo>
                  <a:cubicBezTo>
                    <a:pt x="5902" y="13824"/>
                    <a:pt x="6259" y="13661"/>
                    <a:pt x="6594" y="13475"/>
                  </a:cubicBezTo>
                  <a:lnTo>
                    <a:pt x="10525" y="11419"/>
                  </a:lnTo>
                  <a:cubicBezTo>
                    <a:pt x="11312" y="10995"/>
                    <a:pt x="11251" y="10753"/>
                    <a:pt x="11191" y="10028"/>
                  </a:cubicBezTo>
                  <a:cubicBezTo>
                    <a:pt x="11070" y="9302"/>
                    <a:pt x="11251" y="4100"/>
                    <a:pt x="11191" y="3495"/>
                  </a:cubicBezTo>
                  <a:cubicBezTo>
                    <a:pt x="11070" y="2890"/>
                    <a:pt x="11130" y="2829"/>
                    <a:pt x="10767" y="2587"/>
                  </a:cubicBezTo>
                  <a:cubicBezTo>
                    <a:pt x="10404" y="2345"/>
                    <a:pt x="7622" y="1196"/>
                    <a:pt x="6654" y="470"/>
                  </a:cubicBezTo>
                  <a:cubicBezTo>
                    <a:pt x="6196" y="127"/>
                    <a:pt x="5874" y="0"/>
                    <a:pt x="5604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8"/>
            <p:cNvSpPr/>
            <p:nvPr/>
          </p:nvSpPr>
          <p:spPr>
            <a:xfrm>
              <a:off x="1927275" y="2674700"/>
              <a:ext cx="281300" cy="344275"/>
            </a:xfrm>
            <a:custGeom>
              <a:avLst/>
              <a:gdLst/>
              <a:ahLst/>
              <a:cxnLst/>
              <a:rect l="l" t="t" r="r" b="b"/>
              <a:pathLst>
                <a:path w="11252" h="13771" extrusionOk="0">
                  <a:moveTo>
                    <a:pt x="5582" y="0"/>
                  </a:moveTo>
                  <a:cubicBezTo>
                    <a:pt x="5291" y="0"/>
                    <a:pt x="5059" y="140"/>
                    <a:pt x="4779" y="295"/>
                  </a:cubicBezTo>
                  <a:cubicBezTo>
                    <a:pt x="4295" y="598"/>
                    <a:pt x="1694" y="2049"/>
                    <a:pt x="666" y="2594"/>
                  </a:cubicBezTo>
                  <a:cubicBezTo>
                    <a:pt x="61" y="2957"/>
                    <a:pt x="0" y="3501"/>
                    <a:pt x="0" y="4469"/>
                  </a:cubicBezTo>
                  <a:cubicBezTo>
                    <a:pt x="0" y="4469"/>
                    <a:pt x="0" y="8582"/>
                    <a:pt x="0" y="10155"/>
                  </a:cubicBezTo>
                  <a:cubicBezTo>
                    <a:pt x="0" y="11123"/>
                    <a:pt x="545" y="11183"/>
                    <a:pt x="1089" y="11546"/>
                  </a:cubicBezTo>
                  <a:cubicBezTo>
                    <a:pt x="1573" y="11909"/>
                    <a:pt x="3630" y="12937"/>
                    <a:pt x="4718" y="13542"/>
                  </a:cubicBezTo>
                  <a:cubicBezTo>
                    <a:pt x="4998" y="13706"/>
                    <a:pt x="5261" y="13770"/>
                    <a:pt x="5508" y="13770"/>
                  </a:cubicBezTo>
                  <a:cubicBezTo>
                    <a:pt x="5902" y="13770"/>
                    <a:pt x="6259" y="13607"/>
                    <a:pt x="6594" y="13421"/>
                  </a:cubicBezTo>
                  <a:lnTo>
                    <a:pt x="10465" y="11304"/>
                  </a:lnTo>
                  <a:cubicBezTo>
                    <a:pt x="11251" y="10881"/>
                    <a:pt x="11191" y="10639"/>
                    <a:pt x="11130" y="9913"/>
                  </a:cubicBezTo>
                  <a:cubicBezTo>
                    <a:pt x="11070" y="9187"/>
                    <a:pt x="11191" y="4046"/>
                    <a:pt x="11130" y="3441"/>
                  </a:cubicBezTo>
                  <a:cubicBezTo>
                    <a:pt x="11070" y="2836"/>
                    <a:pt x="11130" y="2775"/>
                    <a:pt x="10767" y="2533"/>
                  </a:cubicBezTo>
                  <a:cubicBezTo>
                    <a:pt x="10404" y="2352"/>
                    <a:pt x="7622" y="1142"/>
                    <a:pt x="6654" y="477"/>
                  </a:cubicBezTo>
                  <a:cubicBezTo>
                    <a:pt x="6184" y="124"/>
                    <a:pt x="5857" y="0"/>
                    <a:pt x="5582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8"/>
            <p:cNvSpPr/>
            <p:nvPr/>
          </p:nvSpPr>
          <p:spPr>
            <a:xfrm>
              <a:off x="1927275" y="2675375"/>
              <a:ext cx="281300" cy="342075"/>
            </a:xfrm>
            <a:custGeom>
              <a:avLst/>
              <a:gdLst/>
              <a:ahLst/>
              <a:cxnLst/>
              <a:rect l="l" t="t" r="r" b="b"/>
              <a:pathLst>
                <a:path w="11252" h="13683" extrusionOk="0">
                  <a:moveTo>
                    <a:pt x="5630" y="1"/>
                  </a:moveTo>
                  <a:cubicBezTo>
                    <a:pt x="5316" y="1"/>
                    <a:pt x="5074" y="165"/>
                    <a:pt x="4779" y="329"/>
                  </a:cubicBezTo>
                  <a:cubicBezTo>
                    <a:pt x="4295" y="631"/>
                    <a:pt x="1694" y="2022"/>
                    <a:pt x="726" y="2627"/>
                  </a:cubicBezTo>
                  <a:cubicBezTo>
                    <a:pt x="61" y="2990"/>
                    <a:pt x="0" y="3535"/>
                    <a:pt x="0" y="4442"/>
                  </a:cubicBezTo>
                  <a:cubicBezTo>
                    <a:pt x="0" y="4442"/>
                    <a:pt x="0" y="8555"/>
                    <a:pt x="0" y="10067"/>
                  </a:cubicBezTo>
                  <a:cubicBezTo>
                    <a:pt x="0" y="11096"/>
                    <a:pt x="605" y="11156"/>
                    <a:pt x="1089" y="11519"/>
                  </a:cubicBezTo>
                  <a:cubicBezTo>
                    <a:pt x="1573" y="11882"/>
                    <a:pt x="3630" y="12850"/>
                    <a:pt x="4718" y="13455"/>
                  </a:cubicBezTo>
                  <a:cubicBezTo>
                    <a:pt x="4998" y="13618"/>
                    <a:pt x="5261" y="13683"/>
                    <a:pt x="5508" y="13683"/>
                  </a:cubicBezTo>
                  <a:cubicBezTo>
                    <a:pt x="5902" y="13683"/>
                    <a:pt x="6259" y="13520"/>
                    <a:pt x="6594" y="13334"/>
                  </a:cubicBezTo>
                  <a:lnTo>
                    <a:pt x="10465" y="11277"/>
                  </a:lnTo>
                  <a:cubicBezTo>
                    <a:pt x="11251" y="10854"/>
                    <a:pt x="11191" y="10612"/>
                    <a:pt x="11130" y="9886"/>
                  </a:cubicBezTo>
                  <a:cubicBezTo>
                    <a:pt x="11070" y="9160"/>
                    <a:pt x="11191" y="4019"/>
                    <a:pt x="11130" y="3414"/>
                  </a:cubicBezTo>
                  <a:cubicBezTo>
                    <a:pt x="11070" y="2869"/>
                    <a:pt x="11070" y="2748"/>
                    <a:pt x="10707" y="2567"/>
                  </a:cubicBezTo>
                  <a:cubicBezTo>
                    <a:pt x="10344" y="2325"/>
                    <a:pt x="7622" y="1176"/>
                    <a:pt x="6654" y="450"/>
                  </a:cubicBezTo>
                  <a:cubicBezTo>
                    <a:pt x="6211" y="118"/>
                    <a:pt x="5895" y="1"/>
                    <a:pt x="5630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8"/>
            <p:cNvSpPr/>
            <p:nvPr/>
          </p:nvSpPr>
          <p:spPr>
            <a:xfrm>
              <a:off x="1928775" y="2676200"/>
              <a:ext cx="279800" cy="340600"/>
            </a:xfrm>
            <a:custGeom>
              <a:avLst/>
              <a:gdLst/>
              <a:ahLst/>
              <a:cxnLst/>
              <a:rect l="l" t="t" r="r" b="b"/>
              <a:pathLst>
                <a:path w="11192" h="13624" extrusionOk="0">
                  <a:moveTo>
                    <a:pt x="5522" y="1"/>
                  </a:moveTo>
                  <a:cubicBezTo>
                    <a:pt x="5231" y="1"/>
                    <a:pt x="4999" y="140"/>
                    <a:pt x="4719" y="296"/>
                  </a:cubicBezTo>
                  <a:cubicBezTo>
                    <a:pt x="4235" y="598"/>
                    <a:pt x="1694" y="2050"/>
                    <a:pt x="666" y="2594"/>
                  </a:cubicBezTo>
                  <a:cubicBezTo>
                    <a:pt x="61" y="2957"/>
                    <a:pt x="1" y="3502"/>
                    <a:pt x="1" y="4409"/>
                  </a:cubicBezTo>
                  <a:cubicBezTo>
                    <a:pt x="1" y="4409"/>
                    <a:pt x="1" y="8522"/>
                    <a:pt x="1" y="10034"/>
                  </a:cubicBezTo>
                  <a:cubicBezTo>
                    <a:pt x="1" y="11063"/>
                    <a:pt x="545" y="11063"/>
                    <a:pt x="1029" y="11426"/>
                  </a:cubicBezTo>
                  <a:cubicBezTo>
                    <a:pt x="1573" y="11789"/>
                    <a:pt x="3570" y="12817"/>
                    <a:pt x="4658" y="13422"/>
                  </a:cubicBezTo>
                  <a:cubicBezTo>
                    <a:pt x="4944" y="13565"/>
                    <a:pt x="5211" y="13623"/>
                    <a:pt x="5463" y="13623"/>
                  </a:cubicBezTo>
                  <a:cubicBezTo>
                    <a:pt x="5851" y="13623"/>
                    <a:pt x="6203" y="13484"/>
                    <a:pt x="6534" y="13301"/>
                  </a:cubicBezTo>
                  <a:lnTo>
                    <a:pt x="10405" y="11184"/>
                  </a:lnTo>
                  <a:cubicBezTo>
                    <a:pt x="11191" y="10760"/>
                    <a:pt x="11070" y="10579"/>
                    <a:pt x="11010" y="9853"/>
                  </a:cubicBezTo>
                  <a:cubicBezTo>
                    <a:pt x="10949" y="9127"/>
                    <a:pt x="11070" y="4046"/>
                    <a:pt x="11010" y="3441"/>
                  </a:cubicBezTo>
                  <a:cubicBezTo>
                    <a:pt x="10949" y="2836"/>
                    <a:pt x="11010" y="2776"/>
                    <a:pt x="10647" y="2534"/>
                  </a:cubicBezTo>
                  <a:cubicBezTo>
                    <a:pt x="10284" y="2292"/>
                    <a:pt x="7562" y="1143"/>
                    <a:pt x="6594" y="477"/>
                  </a:cubicBezTo>
                  <a:cubicBezTo>
                    <a:pt x="6124" y="125"/>
                    <a:pt x="5797" y="1"/>
                    <a:pt x="5522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8"/>
            <p:cNvSpPr/>
            <p:nvPr/>
          </p:nvSpPr>
          <p:spPr>
            <a:xfrm>
              <a:off x="1928775" y="2677500"/>
              <a:ext cx="278275" cy="338450"/>
            </a:xfrm>
            <a:custGeom>
              <a:avLst/>
              <a:gdLst/>
              <a:ahLst/>
              <a:cxnLst/>
              <a:rect l="l" t="t" r="r" b="b"/>
              <a:pathLst>
                <a:path w="11131" h="13538" extrusionOk="0">
                  <a:moveTo>
                    <a:pt x="5549" y="0"/>
                  </a:moveTo>
                  <a:cubicBezTo>
                    <a:pt x="5245" y="0"/>
                    <a:pt x="5008" y="144"/>
                    <a:pt x="4719" y="304"/>
                  </a:cubicBezTo>
                  <a:cubicBezTo>
                    <a:pt x="4235" y="607"/>
                    <a:pt x="1694" y="1998"/>
                    <a:pt x="666" y="2603"/>
                  </a:cubicBezTo>
                  <a:cubicBezTo>
                    <a:pt x="61" y="2905"/>
                    <a:pt x="1" y="3450"/>
                    <a:pt x="1" y="4418"/>
                  </a:cubicBezTo>
                  <a:cubicBezTo>
                    <a:pt x="1" y="4418"/>
                    <a:pt x="1" y="8470"/>
                    <a:pt x="1" y="9982"/>
                  </a:cubicBezTo>
                  <a:cubicBezTo>
                    <a:pt x="1" y="10950"/>
                    <a:pt x="545" y="11011"/>
                    <a:pt x="1089" y="11374"/>
                  </a:cubicBezTo>
                  <a:cubicBezTo>
                    <a:pt x="1573" y="11737"/>
                    <a:pt x="3570" y="12704"/>
                    <a:pt x="4658" y="13309"/>
                  </a:cubicBezTo>
                  <a:cubicBezTo>
                    <a:pt x="4938" y="13473"/>
                    <a:pt x="5201" y="13537"/>
                    <a:pt x="5448" y="13537"/>
                  </a:cubicBezTo>
                  <a:cubicBezTo>
                    <a:pt x="5842" y="13537"/>
                    <a:pt x="6199" y="13374"/>
                    <a:pt x="6534" y="13188"/>
                  </a:cubicBezTo>
                  <a:lnTo>
                    <a:pt x="10344" y="11132"/>
                  </a:lnTo>
                  <a:cubicBezTo>
                    <a:pt x="11131" y="10708"/>
                    <a:pt x="11070" y="10466"/>
                    <a:pt x="11010" y="9741"/>
                  </a:cubicBezTo>
                  <a:cubicBezTo>
                    <a:pt x="10949" y="9075"/>
                    <a:pt x="11070" y="3994"/>
                    <a:pt x="11010" y="3389"/>
                  </a:cubicBezTo>
                  <a:cubicBezTo>
                    <a:pt x="10949" y="2784"/>
                    <a:pt x="11010" y="2724"/>
                    <a:pt x="10647" y="2482"/>
                  </a:cubicBezTo>
                  <a:cubicBezTo>
                    <a:pt x="10284" y="2300"/>
                    <a:pt x="7562" y="1151"/>
                    <a:pt x="6594" y="425"/>
                  </a:cubicBezTo>
                  <a:cubicBezTo>
                    <a:pt x="6140" y="113"/>
                    <a:pt x="5818" y="0"/>
                    <a:pt x="5549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8"/>
            <p:cNvSpPr/>
            <p:nvPr/>
          </p:nvSpPr>
          <p:spPr>
            <a:xfrm>
              <a:off x="1928775" y="2677725"/>
              <a:ext cx="278275" cy="337550"/>
            </a:xfrm>
            <a:custGeom>
              <a:avLst/>
              <a:gdLst/>
              <a:ahLst/>
              <a:cxnLst/>
              <a:rect l="l" t="t" r="r" b="b"/>
              <a:pathLst>
                <a:path w="11131" h="13502" extrusionOk="0">
                  <a:moveTo>
                    <a:pt x="5522" y="0"/>
                  </a:moveTo>
                  <a:cubicBezTo>
                    <a:pt x="5231" y="0"/>
                    <a:pt x="4999" y="140"/>
                    <a:pt x="4719" y="295"/>
                  </a:cubicBezTo>
                  <a:cubicBezTo>
                    <a:pt x="4235" y="598"/>
                    <a:pt x="1694" y="2049"/>
                    <a:pt x="727" y="2594"/>
                  </a:cubicBezTo>
                  <a:cubicBezTo>
                    <a:pt x="61" y="2957"/>
                    <a:pt x="1" y="3441"/>
                    <a:pt x="1" y="4409"/>
                  </a:cubicBezTo>
                  <a:cubicBezTo>
                    <a:pt x="1" y="4409"/>
                    <a:pt x="1" y="8401"/>
                    <a:pt x="1" y="9913"/>
                  </a:cubicBezTo>
                  <a:cubicBezTo>
                    <a:pt x="1" y="10941"/>
                    <a:pt x="606" y="11002"/>
                    <a:pt x="1089" y="11365"/>
                  </a:cubicBezTo>
                  <a:cubicBezTo>
                    <a:pt x="1573" y="11667"/>
                    <a:pt x="3570" y="12695"/>
                    <a:pt x="4658" y="13300"/>
                  </a:cubicBezTo>
                  <a:cubicBezTo>
                    <a:pt x="4944" y="13443"/>
                    <a:pt x="5211" y="13502"/>
                    <a:pt x="5463" y="13502"/>
                  </a:cubicBezTo>
                  <a:cubicBezTo>
                    <a:pt x="5851" y="13502"/>
                    <a:pt x="6203" y="13363"/>
                    <a:pt x="6534" y="13179"/>
                  </a:cubicBezTo>
                  <a:lnTo>
                    <a:pt x="10344" y="11123"/>
                  </a:lnTo>
                  <a:cubicBezTo>
                    <a:pt x="11131" y="10699"/>
                    <a:pt x="11070" y="10457"/>
                    <a:pt x="11010" y="9732"/>
                  </a:cubicBezTo>
                  <a:cubicBezTo>
                    <a:pt x="10949" y="9006"/>
                    <a:pt x="11070" y="3985"/>
                    <a:pt x="11010" y="3380"/>
                  </a:cubicBezTo>
                  <a:cubicBezTo>
                    <a:pt x="10949" y="2836"/>
                    <a:pt x="10949" y="2715"/>
                    <a:pt x="10586" y="2533"/>
                  </a:cubicBezTo>
                  <a:cubicBezTo>
                    <a:pt x="10223" y="2291"/>
                    <a:pt x="7501" y="1142"/>
                    <a:pt x="6594" y="477"/>
                  </a:cubicBezTo>
                  <a:cubicBezTo>
                    <a:pt x="6124" y="124"/>
                    <a:pt x="5797" y="0"/>
                    <a:pt x="5522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8"/>
            <p:cNvSpPr/>
            <p:nvPr/>
          </p:nvSpPr>
          <p:spPr>
            <a:xfrm>
              <a:off x="1930300" y="2679000"/>
              <a:ext cx="275250" cy="335425"/>
            </a:xfrm>
            <a:custGeom>
              <a:avLst/>
              <a:gdLst/>
              <a:ahLst/>
              <a:cxnLst/>
              <a:rect l="l" t="t" r="r" b="b"/>
              <a:pathLst>
                <a:path w="11010" h="13417" extrusionOk="0">
                  <a:moveTo>
                    <a:pt x="5488" y="1"/>
                  </a:moveTo>
                  <a:cubicBezTo>
                    <a:pt x="5184" y="1"/>
                    <a:pt x="4947" y="144"/>
                    <a:pt x="4658" y="305"/>
                  </a:cubicBezTo>
                  <a:cubicBezTo>
                    <a:pt x="4174" y="607"/>
                    <a:pt x="1633" y="1998"/>
                    <a:pt x="666" y="2543"/>
                  </a:cubicBezTo>
                  <a:cubicBezTo>
                    <a:pt x="61" y="2906"/>
                    <a:pt x="0" y="3450"/>
                    <a:pt x="0" y="4358"/>
                  </a:cubicBezTo>
                  <a:lnTo>
                    <a:pt x="0" y="9862"/>
                  </a:lnTo>
                  <a:cubicBezTo>
                    <a:pt x="0" y="10830"/>
                    <a:pt x="545" y="10890"/>
                    <a:pt x="1028" y="11253"/>
                  </a:cubicBezTo>
                  <a:cubicBezTo>
                    <a:pt x="1573" y="11616"/>
                    <a:pt x="3569" y="12584"/>
                    <a:pt x="4597" y="13189"/>
                  </a:cubicBezTo>
                  <a:cubicBezTo>
                    <a:pt x="4877" y="13352"/>
                    <a:pt x="5140" y="13417"/>
                    <a:pt x="5384" y="13417"/>
                  </a:cubicBezTo>
                  <a:cubicBezTo>
                    <a:pt x="5772" y="13417"/>
                    <a:pt x="6115" y="13254"/>
                    <a:pt x="6412" y="13068"/>
                  </a:cubicBezTo>
                  <a:lnTo>
                    <a:pt x="10283" y="11011"/>
                  </a:lnTo>
                  <a:cubicBezTo>
                    <a:pt x="11009" y="10588"/>
                    <a:pt x="10949" y="10406"/>
                    <a:pt x="10888" y="9681"/>
                  </a:cubicBezTo>
                  <a:cubicBezTo>
                    <a:pt x="10828" y="8955"/>
                    <a:pt x="10949" y="3934"/>
                    <a:pt x="10888" y="3390"/>
                  </a:cubicBezTo>
                  <a:cubicBezTo>
                    <a:pt x="10828" y="2785"/>
                    <a:pt x="10888" y="2724"/>
                    <a:pt x="10525" y="2482"/>
                  </a:cubicBezTo>
                  <a:cubicBezTo>
                    <a:pt x="10162" y="2301"/>
                    <a:pt x="7440" y="1152"/>
                    <a:pt x="6533" y="426"/>
                  </a:cubicBezTo>
                  <a:cubicBezTo>
                    <a:pt x="6079" y="113"/>
                    <a:pt x="5757" y="1"/>
                    <a:pt x="5488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8"/>
            <p:cNvSpPr/>
            <p:nvPr/>
          </p:nvSpPr>
          <p:spPr>
            <a:xfrm>
              <a:off x="1930300" y="2679225"/>
              <a:ext cx="275250" cy="334125"/>
            </a:xfrm>
            <a:custGeom>
              <a:avLst/>
              <a:gdLst/>
              <a:ahLst/>
              <a:cxnLst/>
              <a:rect l="l" t="t" r="r" b="b"/>
              <a:pathLst>
                <a:path w="11010" h="13365" extrusionOk="0">
                  <a:moveTo>
                    <a:pt x="5453" y="1"/>
                  </a:moveTo>
                  <a:cubicBezTo>
                    <a:pt x="5170" y="1"/>
                    <a:pt x="4938" y="140"/>
                    <a:pt x="4658" y="296"/>
                  </a:cubicBezTo>
                  <a:cubicBezTo>
                    <a:pt x="4174" y="598"/>
                    <a:pt x="1694" y="1989"/>
                    <a:pt x="666" y="2594"/>
                  </a:cubicBezTo>
                  <a:cubicBezTo>
                    <a:pt x="61" y="2897"/>
                    <a:pt x="0" y="3441"/>
                    <a:pt x="0" y="4349"/>
                  </a:cubicBezTo>
                  <a:cubicBezTo>
                    <a:pt x="0" y="4349"/>
                    <a:pt x="0" y="8341"/>
                    <a:pt x="0" y="9853"/>
                  </a:cubicBezTo>
                  <a:cubicBezTo>
                    <a:pt x="0" y="10821"/>
                    <a:pt x="545" y="10881"/>
                    <a:pt x="1089" y="11244"/>
                  </a:cubicBezTo>
                  <a:cubicBezTo>
                    <a:pt x="1573" y="11607"/>
                    <a:pt x="3569" y="12575"/>
                    <a:pt x="4597" y="13180"/>
                  </a:cubicBezTo>
                  <a:cubicBezTo>
                    <a:pt x="4864" y="13313"/>
                    <a:pt x="5115" y="13365"/>
                    <a:pt x="5349" y="13365"/>
                  </a:cubicBezTo>
                  <a:cubicBezTo>
                    <a:pt x="5752" y="13365"/>
                    <a:pt x="6106" y="13212"/>
                    <a:pt x="6412" y="13059"/>
                  </a:cubicBezTo>
                  <a:lnTo>
                    <a:pt x="10223" y="11002"/>
                  </a:lnTo>
                  <a:cubicBezTo>
                    <a:pt x="11009" y="10579"/>
                    <a:pt x="10949" y="10337"/>
                    <a:pt x="10888" y="9672"/>
                  </a:cubicBezTo>
                  <a:cubicBezTo>
                    <a:pt x="10828" y="8946"/>
                    <a:pt x="10949" y="3986"/>
                    <a:pt x="10888" y="3381"/>
                  </a:cubicBezTo>
                  <a:cubicBezTo>
                    <a:pt x="10828" y="2776"/>
                    <a:pt x="10828" y="2715"/>
                    <a:pt x="10465" y="2534"/>
                  </a:cubicBezTo>
                  <a:cubicBezTo>
                    <a:pt x="10162" y="2292"/>
                    <a:pt x="7440" y="1143"/>
                    <a:pt x="6473" y="477"/>
                  </a:cubicBezTo>
                  <a:cubicBezTo>
                    <a:pt x="6032" y="125"/>
                    <a:pt x="5720" y="1"/>
                    <a:pt x="5453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8"/>
            <p:cNvSpPr/>
            <p:nvPr/>
          </p:nvSpPr>
          <p:spPr>
            <a:xfrm>
              <a:off x="1931800" y="2680525"/>
              <a:ext cx="273750" cy="332400"/>
            </a:xfrm>
            <a:custGeom>
              <a:avLst/>
              <a:gdLst/>
              <a:ahLst/>
              <a:cxnLst/>
              <a:rect l="l" t="t" r="r" b="b"/>
              <a:pathLst>
                <a:path w="10950" h="13296" extrusionOk="0">
                  <a:moveTo>
                    <a:pt x="5419" y="0"/>
                  </a:moveTo>
                  <a:cubicBezTo>
                    <a:pt x="5124" y="0"/>
                    <a:pt x="4887" y="144"/>
                    <a:pt x="4598" y="304"/>
                  </a:cubicBezTo>
                  <a:cubicBezTo>
                    <a:pt x="4114" y="607"/>
                    <a:pt x="1634" y="1998"/>
                    <a:pt x="666" y="2542"/>
                  </a:cubicBezTo>
                  <a:cubicBezTo>
                    <a:pt x="61" y="2905"/>
                    <a:pt x="1" y="3389"/>
                    <a:pt x="1" y="4357"/>
                  </a:cubicBezTo>
                  <a:cubicBezTo>
                    <a:pt x="1" y="4357"/>
                    <a:pt x="1" y="8289"/>
                    <a:pt x="1" y="9801"/>
                  </a:cubicBezTo>
                  <a:cubicBezTo>
                    <a:pt x="1" y="10769"/>
                    <a:pt x="545" y="10829"/>
                    <a:pt x="1029" y="11132"/>
                  </a:cubicBezTo>
                  <a:cubicBezTo>
                    <a:pt x="1513" y="11495"/>
                    <a:pt x="3509" y="12463"/>
                    <a:pt x="4537" y="13067"/>
                  </a:cubicBezTo>
                  <a:cubicBezTo>
                    <a:pt x="4817" y="13231"/>
                    <a:pt x="5080" y="13295"/>
                    <a:pt x="5324" y="13295"/>
                  </a:cubicBezTo>
                  <a:cubicBezTo>
                    <a:pt x="5712" y="13295"/>
                    <a:pt x="6055" y="13132"/>
                    <a:pt x="6352" y="12946"/>
                  </a:cubicBezTo>
                  <a:lnTo>
                    <a:pt x="10163" y="10890"/>
                  </a:lnTo>
                  <a:cubicBezTo>
                    <a:pt x="10949" y="10527"/>
                    <a:pt x="10828" y="10285"/>
                    <a:pt x="10768" y="9559"/>
                  </a:cubicBezTo>
                  <a:cubicBezTo>
                    <a:pt x="10707" y="8894"/>
                    <a:pt x="10828" y="3934"/>
                    <a:pt x="10768" y="3329"/>
                  </a:cubicBezTo>
                  <a:cubicBezTo>
                    <a:pt x="10707" y="2784"/>
                    <a:pt x="10768" y="2663"/>
                    <a:pt x="10405" y="2482"/>
                  </a:cubicBezTo>
                  <a:cubicBezTo>
                    <a:pt x="10042" y="2240"/>
                    <a:pt x="7380" y="1091"/>
                    <a:pt x="6413" y="425"/>
                  </a:cubicBezTo>
                  <a:cubicBezTo>
                    <a:pt x="5986" y="113"/>
                    <a:pt x="5680" y="0"/>
                    <a:pt x="5419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8"/>
            <p:cNvSpPr/>
            <p:nvPr/>
          </p:nvSpPr>
          <p:spPr>
            <a:xfrm>
              <a:off x="1931800" y="2680750"/>
              <a:ext cx="272225" cy="330750"/>
            </a:xfrm>
            <a:custGeom>
              <a:avLst/>
              <a:gdLst/>
              <a:ahLst/>
              <a:cxnLst/>
              <a:rect l="l" t="t" r="r" b="b"/>
              <a:pathLst>
                <a:path w="10889" h="13230" extrusionOk="0">
                  <a:moveTo>
                    <a:pt x="5393" y="0"/>
                  </a:moveTo>
                  <a:cubicBezTo>
                    <a:pt x="5110" y="0"/>
                    <a:pt x="4878" y="140"/>
                    <a:pt x="4598" y="295"/>
                  </a:cubicBezTo>
                  <a:cubicBezTo>
                    <a:pt x="4114" y="598"/>
                    <a:pt x="1634" y="1989"/>
                    <a:pt x="666" y="2533"/>
                  </a:cubicBezTo>
                  <a:cubicBezTo>
                    <a:pt x="61" y="2896"/>
                    <a:pt x="1" y="3441"/>
                    <a:pt x="1" y="4348"/>
                  </a:cubicBezTo>
                  <a:cubicBezTo>
                    <a:pt x="1" y="4348"/>
                    <a:pt x="1" y="8280"/>
                    <a:pt x="1" y="9732"/>
                  </a:cubicBezTo>
                  <a:cubicBezTo>
                    <a:pt x="1" y="10699"/>
                    <a:pt x="545" y="10760"/>
                    <a:pt x="1029" y="11123"/>
                  </a:cubicBezTo>
                  <a:cubicBezTo>
                    <a:pt x="1513" y="11486"/>
                    <a:pt x="3509" y="12454"/>
                    <a:pt x="4537" y="12998"/>
                  </a:cubicBezTo>
                  <a:cubicBezTo>
                    <a:pt x="4826" y="13166"/>
                    <a:pt x="5095" y="13229"/>
                    <a:pt x="5345" y="13229"/>
                  </a:cubicBezTo>
                  <a:cubicBezTo>
                    <a:pt x="5724" y="13229"/>
                    <a:pt x="6060" y="13083"/>
                    <a:pt x="6352" y="12937"/>
                  </a:cubicBezTo>
                  <a:lnTo>
                    <a:pt x="10163" y="10881"/>
                  </a:lnTo>
                  <a:cubicBezTo>
                    <a:pt x="10889" y="10457"/>
                    <a:pt x="10828" y="10276"/>
                    <a:pt x="10768" y="9550"/>
                  </a:cubicBezTo>
                  <a:cubicBezTo>
                    <a:pt x="10707" y="8824"/>
                    <a:pt x="10828" y="3925"/>
                    <a:pt x="10768" y="3380"/>
                  </a:cubicBezTo>
                  <a:cubicBezTo>
                    <a:pt x="10707" y="2775"/>
                    <a:pt x="10768" y="2715"/>
                    <a:pt x="10405" y="2473"/>
                  </a:cubicBezTo>
                  <a:cubicBezTo>
                    <a:pt x="10042" y="2291"/>
                    <a:pt x="7380" y="1142"/>
                    <a:pt x="6413" y="477"/>
                  </a:cubicBezTo>
                  <a:cubicBezTo>
                    <a:pt x="5972" y="124"/>
                    <a:pt x="5660" y="0"/>
                    <a:pt x="5393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8"/>
            <p:cNvSpPr/>
            <p:nvPr/>
          </p:nvSpPr>
          <p:spPr>
            <a:xfrm>
              <a:off x="1931800" y="2682025"/>
              <a:ext cx="272225" cy="329375"/>
            </a:xfrm>
            <a:custGeom>
              <a:avLst/>
              <a:gdLst/>
              <a:ahLst/>
              <a:cxnLst/>
              <a:rect l="l" t="t" r="r" b="b"/>
              <a:pathLst>
                <a:path w="10889" h="13175" extrusionOk="0">
                  <a:moveTo>
                    <a:pt x="5426" y="1"/>
                  </a:moveTo>
                  <a:cubicBezTo>
                    <a:pt x="5138" y="1"/>
                    <a:pt x="4915" y="144"/>
                    <a:pt x="4658" y="305"/>
                  </a:cubicBezTo>
                  <a:cubicBezTo>
                    <a:pt x="4114" y="607"/>
                    <a:pt x="1634" y="1998"/>
                    <a:pt x="666" y="2543"/>
                  </a:cubicBezTo>
                  <a:cubicBezTo>
                    <a:pt x="61" y="2845"/>
                    <a:pt x="1" y="3390"/>
                    <a:pt x="1" y="4297"/>
                  </a:cubicBezTo>
                  <a:lnTo>
                    <a:pt x="1" y="9681"/>
                  </a:lnTo>
                  <a:cubicBezTo>
                    <a:pt x="1" y="10648"/>
                    <a:pt x="545" y="10709"/>
                    <a:pt x="1089" y="11072"/>
                  </a:cubicBezTo>
                  <a:cubicBezTo>
                    <a:pt x="1573" y="11374"/>
                    <a:pt x="3509" y="12342"/>
                    <a:pt x="4537" y="12947"/>
                  </a:cubicBezTo>
                  <a:cubicBezTo>
                    <a:pt x="4817" y="13110"/>
                    <a:pt x="5080" y="13175"/>
                    <a:pt x="5324" y="13175"/>
                  </a:cubicBezTo>
                  <a:cubicBezTo>
                    <a:pt x="5712" y="13175"/>
                    <a:pt x="6055" y="13012"/>
                    <a:pt x="6352" y="12826"/>
                  </a:cubicBezTo>
                  <a:lnTo>
                    <a:pt x="10102" y="10830"/>
                  </a:lnTo>
                  <a:cubicBezTo>
                    <a:pt x="10889" y="10406"/>
                    <a:pt x="10828" y="10164"/>
                    <a:pt x="10768" y="9499"/>
                  </a:cubicBezTo>
                  <a:cubicBezTo>
                    <a:pt x="10707" y="8773"/>
                    <a:pt x="10828" y="3934"/>
                    <a:pt x="10768" y="3329"/>
                  </a:cubicBezTo>
                  <a:cubicBezTo>
                    <a:pt x="10707" y="2724"/>
                    <a:pt x="10707" y="2664"/>
                    <a:pt x="10344" y="2482"/>
                  </a:cubicBezTo>
                  <a:cubicBezTo>
                    <a:pt x="10042" y="2240"/>
                    <a:pt x="7380" y="1091"/>
                    <a:pt x="6413" y="426"/>
                  </a:cubicBezTo>
                  <a:cubicBezTo>
                    <a:pt x="5986" y="113"/>
                    <a:pt x="5680" y="1"/>
                    <a:pt x="5426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8"/>
            <p:cNvSpPr/>
            <p:nvPr/>
          </p:nvSpPr>
          <p:spPr>
            <a:xfrm>
              <a:off x="1933325" y="2682825"/>
              <a:ext cx="269200" cy="327150"/>
            </a:xfrm>
            <a:custGeom>
              <a:avLst/>
              <a:gdLst/>
              <a:ahLst/>
              <a:cxnLst/>
              <a:rect l="l" t="t" r="r" b="b"/>
              <a:pathLst>
                <a:path w="10768" h="13086" extrusionOk="0">
                  <a:moveTo>
                    <a:pt x="5316" y="1"/>
                  </a:moveTo>
                  <a:cubicBezTo>
                    <a:pt x="5051" y="1"/>
                    <a:pt x="4839" y="122"/>
                    <a:pt x="4597" y="273"/>
                  </a:cubicBezTo>
                  <a:cubicBezTo>
                    <a:pt x="4053" y="575"/>
                    <a:pt x="1633" y="1966"/>
                    <a:pt x="666" y="2511"/>
                  </a:cubicBezTo>
                  <a:cubicBezTo>
                    <a:pt x="61" y="2874"/>
                    <a:pt x="0" y="3358"/>
                    <a:pt x="0" y="4265"/>
                  </a:cubicBezTo>
                  <a:lnTo>
                    <a:pt x="0" y="9649"/>
                  </a:lnTo>
                  <a:cubicBezTo>
                    <a:pt x="0" y="10616"/>
                    <a:pt x="545" y="10677"/>
                    <a:pt x="1028" y="10979"/>
                  </a:cubicBezTo>
                  <a:cubicBezTo>
                    <a:pt x="1512" y="11342"/>
                    <a:pt x="3448" y="12310"/>
                    <a:pt x="4537" y="12854"/>
                  </a:cubicBezTo>
                  <a:cubicBezTo>
                    <a:pt x="4801" y="13023"/>
                    <a:pt x="5056" y="13086"/>
                    <a:pt x="5297" y="13086"/>
                  </a:cubicBezTo>
                  <a:cubicBezTo>
                    <a:pt x="5663" y="13086"/>
                    <a:pt x="5999" y="12940"/>
                    <a:pt x="6291" y="12794"/>
                  </a:cubicBezTo>
                  <a:lnTo>
                    <a:pt x="10041" y="10737"/>
                  </a:lnTo>
                  <a:cubicBezTo>
                    <a:pt x="10767" y="10374"/>
                    <a:pt x="10707" y="10132"/>
                    <a:pt x="10646" y="9407"/>
                  </a:cubicBezTo>
                  <a:cubicBezTo>
                    <a:pt x="10586" y="8741"/>
                    <a:pt x="10707" y="3902"/>
                    <a:pt x="10646" y="3297"/>
                  </a:cubicBezTo>
                  <a:cubicBezTo>
                    <a:pt x="10586" y="2753"/>
                    <a:pt x="10646" y="2692"/>
                    <a:pt x="10283" y="2450"/>
                  </a:cubicBezTo>
                  <a:cubicBezTo>
                    <a:pt x="9920" y="2208"/>
                    <a:pt x="7319" y="1120"/>
                    <a:pt x="6352" y="454"/>
                  </a:cubicBezTo>
                  <a:cubicBezTo>
                    <a:pt x="5898" y="122"/>
                    <a:pt x="5580" y="1"/>
                    <a:pt x="5316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8"/>
            <p:cNvSpPr/>
            <p:nvPr/>
          </p:nvSpPr>
          <p:spPr>
            <a:xfrm>
              <a:off x="1933325" y="2683550"/>
              <a:ext cx="269200" cy="325675"/>
            </a:xfrm>
            <a:custGeom>
              <a:avLst/>
              <a:gdLst/>
              <a:ahLst/>
              <a:cxnLst/>
              <a:rect l="l" t="t" r="r" b="b"/>
              <a:pathLst>
                <a:path w="10768" h="13027" extrusionOk="0">
                  <a:moveTo>
                    <a:pt x="5365" y="0"/>
                  </a:moveTo>
                  <a:cubicBezTo>
                    <a:pt x="5077" y="0"/>
                    <a:pt x="4854" y="144"/>
                    <a:pt x="4597" y="304"/>
                  </a:cubicBezTo>
                  <a:cubicBezTo>
                    <a:pt x="4113" y="607"/>
                    <a:pt x="1633" y="1937"/>
                    <a:pt x="666" y="2482"/>
                  </a:cubicBezTo>
                  <a:cubicBezTo>
                    <a:pt x="61" y="2845"/>
                    <a:pt x="0" y="3389"/>
                    <a:pt x="0" y="4296"/>
                  </a:cubicBezTo>
                  <a:cubicBezTo>
                    <a:pt x="0" y="4296"/>
                    <a:pt x="0" y="8107"/>
                    <a:pt x="0" y="9559"/>
                  </a:cubicBezTo>
                  <a:cubicBezTo>
                    <a:pt x="0" y="10527"/>
                    <a:pt x="545" y="10587"/>
                    <a:pt x="1028" y="10950"/>
                  </a:cubicBezTo>
                  <a:cubicBezTo>
                    <a:pt x="1512" y="11253"/>
                    <a:pt x="3448" y="12221"/>
                    <a:pt x="4537" y="12825"/>
                  </a:cubicBezTo>
                  <a:cubicBezTo>
                    <a:pt x="4823" y="12968"/>
                    <a:pt x="5080" y="13027"/>
                    <a:pt x="5317" y="13027"/>
                  </a:cubicBezTo>
                  <a:cubicBezTo>
                    <a:pt x="5682" y="13027"/>
                    <a:pt x="5998" y="12888"/>
                    <a:pt x="6291" y="12704"/>
                  </a:cubicBezTo>
                  <a:lnTo>
                    <a:pt x="10041" y="10708"/>
                  </a:lnTo>
                  <a:cubicBezTo>
                    <a:pt x="10767" y="10285"/>
                    <a:pt x="10707" y="10103"/>
                    <a:pt x="10646" y="9378"/>
                  </a:cubicBezTo>
                  <a:cubicBezTo>
                    <a:pt x="10586" y="8712"/>
                    <a:pt x="10707" y="3873"/>
                    <a:pt x="10646" y="3329"/>
                  </a:cubicBezTo>
                  <a:cubicBezTo>
                    <a:pt x="10586" y="2724"/>
                    <a:pt x="10586" y="2663"/>
                    <a:pt x="10283" y="2421"/>
                  </a:cubicBezTo>
                  <a:cubicBezTo>
                    <a:pt x="9920" y="2240"/>
                    <a:pt x="7259" y="1091"/>
                    <a:pt x="6352" y="425"/>
                  </a:cubicBezTo>
                  <a:cubicBezTo>
                    <a:pt x="5925" y="113"/>
                    <a:pt x="5619" y="0"/>
                    <a:pt x="5365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8"/>
            <p:cNvSpPr/>
            <p:nvPr/>
          </p:nvSpPr>
          <p:spPr>
            <a:xfrm>
              <a:off x="1933325" y="2684350"/>
              <a:ext cx="269200" cy="324125"/>
            </a:xfrm>
            <a:custGeom>
              <a:avLst/>
              <a:gdLst/>
              <a:ahLst/>
              <a:cxnLst/>
              <a:rect l="l" t="t" r="r" b="b"/>
              <a:pathLst>
                <a:path w="10768" h="12965" extrusionOk="0">
                  <a:moveTo>
                    <a:pt x="5316" y="0"/>
                  </a:moveTo>
                  <a:cubicBezTo>
                    <a:pt x="5051" y="0"/>
                    <a:pt x="4839" y="121"/>
                    <a:pt x="4597" y="272"/>
                  </a:cubicBezTo>
                  <a:cubicBezTo>
                    <a:pt x="4113" y="575"/>
                    <a:pt x="1633" y="1966"/>
                    <a:pt x="666" y="2510"/>
                  </a:cubicBezTo>
                  <a:cubicBezTo>
                    <a:pt x="61" y="2873"/>
                    <a:pt x="0" y="3357"/>
                    <a:pt x="0" y="4264"/>
                  </a:cubicBezTo>
                  <a:lnTo>
                    <a:pt x="0" y="9527"/>
                  </a:lnTo>
                  <a:cubicBezTo>
                    <a:pt x="0" y="10495"/>
                    <a:pt x="545" y="10555"/>
                    <a:pt x="1028" y="10858"/>
                  </a:cubicBezTo>
                  <a:cubicBezTo>
                    <a:pt x="1512" y="11221"/>
                    <a:pt x="3509" y="12189"/>
                    <a:pt x="4537" y="12733"/>
                  </a:cubicBezTo>
                  <a:cubicBezTo>
                    <a:pt x="4825" y="12901"/>
                    <a:pt x="5085" y="12964"/>
                    <a:pt x="5323" y="12964"/>
                  </a:cubicBezTo>
                  <a:cubicBezTo>
                    <a:pt x="5685" y="12964"/>
                    <a:pt x="5999" y="12818"/>
                    <a:pt x="6291" y="12672"/>
                  </a:cubicBezTo>
                  <a:lnTo>
                    <a:pt x="9981" y="10676"/>
                  </a:lnTo>
                  <a:cubicBezTo>
                    <a:pt x="10767" y="10253"/>
                    <a:pt x="10646" y="10011"/>
                    <a:pt x="10586" y="9346"/>
                  </a:cubicBezTo>
                  <a:cubicBezTo>
                    <a:pt x="10525" y="8620"/>
                    <a:pt x="10646" y="3841"/>
                    <a:pt x="10586" y="3297"/>
                  </a:cubicBezTo>
                  <a:cubicBezTo>
                    <a:pt x="10525" y="2692"/>
                    <a:pt x="10586" y="2631"/>
                    <a:pt x="10223" y="2450"/>
                  </a:cubicBezTo>
                  <a:cubicBezTo>
                    <a:pt x="9920" y="2208"/>
                    <a:pt x="7259" y="1119"/>
                    <a:pt x="6352" y="454"/>
                  </a:cubicBezTo>
                  <a:cubicBezTo>
                    <a:pt x="5898" y="121"/>
                    <a:pt x="5580" y="0"/>
                    <a:pt x="5316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8"/>
            <p:cNvSpPr/>
            <p:nvPr/>
          </p:nvSpPr>
          <p:spPr>
            <a:xfrm>
              <a:off x="1934825" y="2685050"/>
              <a:ext cx="266175" cy="322675"/>
            </a:xfrm>
            <a:custGeom>
              <a:avLst/>
              <a:gdLst/>
              <a:ahLst/>
              <a:cxnLst/>
              <a:rect l="l" t="t" r="r" b="b"/>
              <a:pathLst>
                <a:path w="10647" h="12907" extrusionOk="0">
                  <a:moveTo>
                    <a:pt x="5305" y="1"/>
                  </a:moveTo>
                  <a:cubicBezTo>
                    <a:pt x="5017" y="1"/>
                    <a:pt x="4794" y="144"/>
                    <a:pt x="4537" y="305"/>
                  </a:cubicBezTo>
                  <a:cubicBezTo>
                    <a:pt x="4053" y="607"/>
                    <a:pt x="1573" y="1938"/>
                    <a:pt x="666" y="2482"/>
                  </a:cubicBezTo>
                  <a:cubicBezTo>
                    <a:pt x="61" y="2845"/>
                    <a:pt x="1" y="3329"/>
                    <a:pt x="1" y="4236"/>
                  </a:cubicBezTo>
                  <a:cubicBezTo>
                    <a:pt x="1" y="4236"/>
                    <a:pt x="1" y="8047"/>
                    <a:pt x="1" y="9499"/>
                  </a:cubicBezTo>
                  <a:cubicBezTo>
                    <a:pt x="1" y="10467"/>
                    <a:pt x="545" y="10467"/>
                    <a:pt x="1029" y="10830"/>
                  </a:cubicBezTo>
                  <a:cubicBezTo>
                    <a:pt x="1513" y="11193"/>
                    <a:pt x="3449" y="12100"/>
                    <a:pt x="4477" y="12705"/>
                  </a:cubicBezTo>
                  <a:cubicBezTo>
                    <a:pt x="4763" y="12848"/>
                    <a:pt x="5020" y="12906"/>
                    <a:pt x="5257" y="12906"/>
                  </a:cubicBezTo>
                  <a:cubicBezTo>
                    <a:pt x="5622" y="12906"/>
                    <a:pt x="5938" y="12767"/>
                    <a:pt x="6231" y="12584"/>
                  </a:cubicBezTo>
                  <a:lnTo>
                    <a:pt x="9921" y="10588"/>
                  </a:lnTo>
                  <a:cubicBezTo>
                    <a:pt x="10647" y="10225"/>
                    <a:pt x="10586" y="9983"/>
                    <a:pt x="10526" y="9318"/>
                  </a:cubicBezTo>
                  <a:cubicBezTo>
                    <a:pt x="10465" y="8592"/>
                    <a:pt x="10586" y="3874"/>
                    <a:pt x="10526" y="3269"/>
                  </a:cubicBezTo>
                  <a:cubicBezTo>
                    <a:pt x="10465" y="2724"/>
                    <a:pt x="10526" y="2664"/>
                    <a:pt x="10163" y="2422"/>
                  </a:cubicBezTo>
                  <a:cubicBezTo>
                    <a:pt x="9800" y="2240"/>
                    <a:pt x="7199" y="1091"/>
                    <a:pt x="6292" y="426"/>
                  </a:cubicBezTo>
                  <a:cubicBezTo>
                    <a:pt x="5865" y="113"/>
                    <a:pt x="5559" y="1"/>
                    <a:pt x="5305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8"/>
            <p:cNvSpPr/>
            <p:nvPr/>
          </p:nvSpPr>
          <p:spPr>
            <a:xfrm>
              <a:off x="1934825" y="2686400"/>
              <a:ext cx="266175" cy="320550"/>
            </a:xfrm>
            <a:custGeom>
              <a:avLst/>
              <a:gdLst/>
              <a:ahLst/>
              <a:cxnLst/>
              <a:rect l="l" t="t" r="r" b="b"/>
              <a:pathLst>
                <a:path w="10647" h="12822" extrusionOk="0">
                  <a:moveTo>
                    <a:pt x="5282" y="1"/>
                  </a:moveTo>
                  <a:cubicBezTo>
                    <a:pt x="5005" y="1"/>
                    <a:pt x="4787" y="126"/>
                    <a:pt x="4537" y="251"/>
                  </a:cubicBezTo>
                  <a:cubicBezTo>
                    <a:pt x="4053" y="553"/>
                    <a:pt x="1634" y="1944"/>
                    <a:pt x="666" y="2428"/>
                  </a:cubicBezTo>
                  <a:cubicBezTo>
                    <a:pt x="61" y="2791"/>
                    <a:pt x="1" y="3275"/>
                    <a:pt x="1" y="4182"/>
                  </a:cubicBezTo>
                  <a:cubicBezTo>
                    <a:pt x="1" y="4182"/>
                    <a:pt x="1" y="7933"/>
                    <a:pt x="1" y="9385"/>
                  </a:cubicBezTo>
                  <a:cubicBezTo>
                    <a:pt x="1" y="10352"/>
                    <a:pt x="545" y="10413"/>
                    <a:pt x="1029" y="10776"/>
                  </a:cubicBezTo>
                  <a:cubicBezTo>
                    <a:pt x="1513" y="11078"/>
                    <a:pt x="3449" y="12046"/>
                    <a:pt x="4477" y="12590"/>
                  </a:cubicBezTo>
                  <a:cubicBezTo>
                    <a:pt x="4765" y="12759"/>
                    <a:pt x="5025" y="12822"/>
                    <a:pt x="5263" y="12822"/>
                  </a:cubicBezTo>
                  <a:cubicBezTo>
                    <a:pt x="5625" y="12822"/>
                    <a:pt x="5939" y="12676"/>
                    <a:pt x="6231" y="12530"/>
                  </a:cubicBezTo>
                  <a:lnTo>
                    <a:pt x="9921" y="10534"/>
                  </a:lnTo>
                  <a:cubicBezTo>
                    <a:pt x="10647" y="10110"/>
                    <a:pt x="10586" y="9929"/>
                    <a:pt x="10526" y="9203"/>
                  </a:cubicBezTo>
                  <a:cubicBezTo>
                    <a:pt x="10465" y="8538"/>
                    <a:pt x="10586" y="3820"/>
                    <a:pt x="10526" y="3215"/>
                  </a:cubicBezTo>
                  <a:cubicBezTo>
                    <a:pt x="10465" y="2670"/>
                    <a:pt x="10465" y="2610"/>
                    <a:pt x="10163" y="2368"/>
                  </a:cubicBezTo>
                  <a:cubicBezTo>
                    <a:pt x="9800" y="2186"/>
                    <a:pt x="7199" y="1098"/>
                    <a:pt x="6292" y="432"/>
                  </a:cubicBezTo>
                  <a:cubicBezTo>
                    <a:pt x="5853" y="110"/>
                    <a:pt x="5541" y="1"/>
                    <a:pt x="5282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8"/>
            <p:cNvSpPr/>
            <p:nvPr/>
          </p:nvSpPr>
          <p:spPr>
            <a:xfrm>
              <a:off x="1936350" y="2686575"/>
              <a:ext cx="263150" cy="319625"/>
            </a:xfrm>
            <a:custGeom>
              <a:avLst/>
              <a:gdLst/>
              <a:ahLst/>
              <a:cxnLst/>
              <a:rect l="l" t="t" r="r" b="b"/>
              <a:pathLst>
                <a:path w="10526" h="12785" extrusionOk="0">
                  <a:moveTo>
                    <a:pt x="5244" y="0"/>
                  </a:moveTo>
                  <a:cubicBezTo>
                    <a:pt x="4956" y="0"/>
                    <a:pt x="4733" y="144"/>
                    <a:pt x="4476" y="304"/>
                  </a:cubicBezTo>
                  <a:cubicBezTo>
                    <a:pt x="3992" y="607"/>
                    <a:pt x="1573" y="1937"/>
                    <a:pt x="605" y="2482"/>
                  </a:cubicBezTo>
                  <a:cubicBezTo>
                    <a:pt x="61" y="2845"/>
                    <a:pt x="0" y="3329"/>
                    <a:pt x="0" y="4236"/>
                  </a:cubicBezTo>
                  <a:lnTo>
                    <a:pt x="0" y="9378"/>
                  </a:lnTo>
                  <a:cubicBezTo>
                    <a:pt x="0" y="10345"/>
                    <a:pt x="484" y="10406"/>
                    <a:pt x="968" y="10708"/>
                  </a:cubicBezTo>
                  <a:cubicBezTo>
                    <a:pt x="1452" y="11071"/>
                    <a:pt x="3388" y="12039"/>
                    <a:pt x="4416" y="12583"/>
                  </a:cubicBezTo>
                  <a:cubicBezTo>
                    <a:pt x="4702" y="12726"/>
                    <a:pt x="4959" y="12785"/>
                    <a:pt x="5196" y="12785"/>
                  </a:cubicBezTo>
                  <a:cubicBezTo>
                    <a:pt x="5561" y="12785"/>
                    <a:pt x="5877" y="12646"/>
                    <a:pt x="6170" y="12462"/>
                  </a:cubicBezTo>
                  <a:lnTo>
                    <a:pt x="9799" y="10466"/>
                  </a:lnTo>
                  <a:cubicBezTo>
                    <a:pt x="10525" y="10103"/>
                    <a:pt x="10465" y="9861"/>
                    <a:pt x="10404" y="9196"/>
                  </a:cubicBezTo>
                  <a:cubicBezTo>
                    <a:pt x="10344" y="8531"/>
                    <a:pt x="10465" y="3813"/>
                    <a:pt x="10404" y="3268"/>
                  </a:cubicBezTo>
                  <a:cubicBezTo>
                    <a:pt x="10344" y="2663"/>
                    <a:pt x="10404" y="2603"/>
                    <a:pt x="10041" y="2421"/>
                  </a:cubicBezTo>
                  <a:cubicBezTo>
                    <a:pt x="9739" y="2179"/>
                    <a:pt x="7138" y="1091"/>
                    <a:pt x="6231" y="425"/>
                  </a:cubicBezTo>
                  <a:cubicBezTo>
                    <a:pt x="5804" y="113"/>
                    <a:pt x="5498" y="0"/>
                    <a:pt x="524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8"/>
            <p:cNvSpPr/>
            <p:nvPr/>
          </p:nvSpPr>
          <p:spPr>
            <a:xfrm>
              <a:off x="1936350" y="2687925"/>
              <a:ext cx="263150" cy="317425"/>
            </a:xfrm>
            <a:custGeom>
              <a:avLst/>
              <a:gdLst/>
              <a:ahLst/>
              <a:cxnLst/>
              <a:rect l="l" t="t" r="r" b="b"/>
              <a:pathLst>
                <a:path w="10526" h="12697" extrusionOk="0">
                  <a:moveTo>
                    <a:pt x="5221" y="0"/>
                  </a:moveTo>
                  <a:cubicBezTo>
                    <a:pt x="4944" y="0"/>
                    <a:pt x="4726" y="125"/>
                    <a:pt x="4476" y="250"/>
                  </a:cubicBezTo>
                  <a:cubicBezTo>
                    <a:pt x="3992" y="553"/>
                    <a:pt x="1573" y="1883"/>
                    <a:pt x="666" y="2428"/>
                  </a:cubicBezTo>
                  <a:cubicBezTo>
                    <a:pt x="61" y="2791"/>
                    <a:pt x="0" y="3275"/>
                    <a:pt x="0" y="4182"/>
                  </a:cubicBezTo>
                  <a:cubicBezTo>
                    <a:pt x="0" y="4182"/>
                    <a:pt x="0" y="7872"/>
                    <a:pt x="0" y="9324"/>
                  </a:cubicBezTo>
                  <a:cubicBezTo>
                    <a:pt x="0" y="10231"/>
                    <a:pt x="545" y="10291"/>
                    <a:pt x="1028" y="10654"/>
                  </a:cubicBezTo>
                  <a:cubicBezTo>
                    <a:pt x="1452" y="10957"/>
                    <a:pt x="3388" y="11925"/>
                    <a:pt x="4416" y="12469"/>
                  </a:cubicBezTo>
                  <a:cubicBezTo>
                    <a:pt x="4696" y="12632"/>
                    <a:pt x="4949" y="12697"/>
                    <a:pt x="5182" y="12697"/>
                  </a:cubicBezTo>
                  <a:cubicBezTo>
                    <a:pt x="5553" y="12697"/>
                    <a:pt x="5873" y="12534"/>
                    <a:pt x="6170" y="12348"/>
                  </a:cubicBezTo>
                  <a:lnTo>
                    <a:pt x="9799" y="10412"/>
                  </a:lnTo>
                  <a:cubicBezTo>
                    <a:pt x="10525" y="10049"/>
                    <a:pt x="10465" y="9807"/>
                    <a:pt x="10404" y="9142"/>
                  </a:cubicBezTo>
                  <a:cubicBezTo>
                    <a:pt x="10344" y="8477"/>
                    <a:pt x="10465" y="3759"/>
                    <a:pt x="10404" y="3214"/>
                  </a:cubicBezTo>
                  <a:cubicBezTo>
                    <a:pt x="10344" y="2670"/>
                    <a:pt x="10404" y="2609"/>
                    <a:pt x="10041" y="2367"/>
                  </a:cubicBezTo>
                  <a:cubicBezTo>
                    <a:pt x="9678" y="2186"/>
                    <a:pt x="7138" y="1097"/>
                    <a:pt x="6231" y="432"/>
                  </a:cubicBezTo>
                  <a:cubicBezTo>
                    <a:pt x="5792" y="110"/>
                    <a:pt x="5480" y="0"/>
                    <a:pt x="5221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28"/>
            <p:cNvSpPr/>
            <p:nvPr/>
          </p:nvSpPr>
          <p:spPr>
            <a:xfrm>
              <a:off x="1936350" y="2688075"/>
              <a:ext cx="263150" cy="316625"/>
            </a:xfrm>
            <a:custGeom>
              <a:avLst/>
              <a:gdLst/>
              <a:ahLst/>
              <a:cxnLst/>
              <a:rect l="l" t="t" r="r" b="b"/>
              <a:pathLst>
                <a:path w="10526" h="12665" extrusionOk="0">
                  <a:moveTo>
                    <a:pt x="5244" y="1"/>
                  </a:moveTo>
                  <a:cubicBezTo>
                    <a:pt x="4956" y="1"/>
                    <a:pt x="4733" y="144"/>
                    <a:pt x="4476" y="305"/>
                  </a:cubicBezTo>
                  <a:cubicBezTo>
                    <a:pt x="3992" y="607"/>
                    <a:pt x="1573" y="1938"/>
                    <a:pt x="666" y="2482"/>
                  </a:cubicBezTo>
                  <a:cubicBezTo>
                    <a:pt x="61" y="2785"/>
                    <a:pt x="0" y="3269"/>
                    <a:pt x="0" y="4176"/>
                  </a:cubicBezTo>
                  <a:cubicBezTo>
                    <a:pt x="0" y="4176"/>
                    <a:pt x="0" y="7866"/>
                    <a:pt x="0" y="9318"/>
                  </a:cubicBezTo>
                  <a:cubicBezTo>
                    <a:pt x="0" y="10225"/>
                    <a:pt x="545" y="10285"/>
                    <a:pt x="1028" y="10588"/>
                  </a:cubicBezTo>
                  <a:cubicBezTo>
                    <a:pt x="1512" y="10951"/>
                    <a:pt x="3388" y="11919"/>
                    <a:pt x="4416" y="12463"/>
                  </a:cubicBezTo>
                  <a:cubicBezTo>
                    <a:pt x="4702" y="12606"/>
                    <a:pt x="4959" y="12664"/>
                    <a:pt x="5196" y="12664"/>
                  </a:cubicBezTo>
                  <a:cubicBezTo>
                    <a:pt x="5561" y="12664"/>
                    <a:pt x="5877" y="12525"/>
                    <a:pt x="6170" y="12342"/>
                  </a:cubicBezTo>
                  <a:lnTo>
                    <a:pt x="9739" y="10406"/>
                  </a:lnTo>
                  <a:cubicBezTo>
                    <a:pt x="10525" y="9983"/>
                    <a:pt x="10465" y="9801"/>
                    <a:pt x="10404" y="9076"/>
                  </a:cubicBezTo>
                  <a:cubicBezTo>
                    <a:pt x="10344" y="8410"/>
                    <a:pt x="10465" y="3813"/>
                    <a:pt x="10404" y="3208"/>
                  </a:cubicBezTo>
                  <a:cubicBezTo>
                    <a:pt x="10344" y="2664"/>
                    <a:pt x="10344" y="2603"/>
                    <a:pt x="10041" y="2422"/>
                  </a:cubicBezTo>
                  <a:cubicBezTo>
                    <a:pt x="9678" y="2180"/>
                    <a:pt x="7138" y="1091"/>
                    <a:pt x="6231" y="426"/>
                  </a:cubicBezTo>
                  <a:cubicBezTo>
                    <a:pt x="5804" y="113"/>
                    <a:pt x="5498" y="1"/>
                    <a:pt x="5244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28"/>
            <p:cNvSpPr/>
            <p:nvPr/>
          </p:nvSpPr>
          <p:spPr>
            <a:xfrm>
              <a:off x="1937850" y="2689425"/>
              <a:ext cx="260125" cy="314425"/>
            </a:xfrm>
            <a:custGeom>
              <a:avLst/>
              <a:gdLst/>
              <a:ahLst/>
              <a:cxnLst/>
              <a:rect l="l" t="t" r="r" b="b"/>
              <a:pathLst>
                <a:path w="10405" h="12577" extrusionOk="0">
                  <a:moveTo>
                    <a:pt x="5161" y="1"/>
                  </a:moveTo>
                  <a:cubicBezTo>
                    <a:pt x="4884" y="1"/>
                    <a:pt x="4666" y="126"/>
                    <a:pt x="4416" y="251"/>
                  </a:cubicBezTo>
                  <a:cubicBezTo>
                    <a:pt x="3932" y="553"/>
                    <a:pt x="1573" y="1884"/>
                    <a:pt x="606" y="2428"/>
                  </a:cubicBezTo>
                  <a:cubicBezTo>
                    <a:pt x="61" y="2791"/>
                    <a:pt x="1" y="3275"/>
                    <a:pt x="1" y="4122"/>
                  </a:cubicBezTo>
                  <a:lnTo>
                    <a:pt x="1" y="9203"/>
                  </a:lnTo>
                  <a:cubicBezTo>
                    <a:pt x="1" y="10171"/>
                    <a:pt x="485" y="10231"/>
                    <a:pt x="968" y="10534"/>
                  </a:cubicBezTo>
                  <a:cubicBezTo>
                    <a:pt x="1452" y="10897"/>
                    <a:pt x="3328" y="11804"/>
                    <a:pt x="4356" y="12348"/>
                  </a:cubicBezTo>
                  <a:cubicBezTo>
                    <a:pt x="4636" y="12512"/>
                    <a:pt x="4889" y="12576"/>
                    <a:pt x="5122" y="12576"/>
                  </a:cubicBezTo>
                  <a:cubicBezTo>
                    <a:pt x="5493" y="12576"/>
                    <a:pt x="5813" y="12413"/>
                    <a:pt x="6110" y="12227"/>
                  </a:cubicBezTo>
                  <a:lnTo>
                    <a:pt x="9679" y="10292"/>
                  </a:lnTo>
                  <a:cubicBezTo>
                    <a:pt x="10405" y="9929"/>
                    <a:pt x="10344" y="9687"/>
                    <a:pt x="10284" y="9022"/>
                  </a:cubicBezTo>
                  <a:cubicBezTo>
                    <a:pt x="10223" y="8356"/>
                    <a:pt x="10344" y="3759"/>
                    <a:pt x="10284" y="3215"/>
                  </a:cubicBezTo>
                  <a:cubicBezTo>
                    <a:pt x="10223" y="2610"/>
                    <a:pt x="10284" y="2549"/>
                    <a:pt x="9921" y="2368"/>
                  </a:cubicBezTo>
                  <a:cubicBezTo>
                    <a:pt x="9618" y="2186"/>
                    <a:pt x="7017" y="1098"/>
                    <a:pt x="6171" y="432"/>
                  </a:cubicBezTo>
                  <a:cubicBezTo>
                    <a:pt x="5732" y="110"/>
                    <a:pt x="5420" y="1"/>
                    <a:pt x="5161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28"/>
            <p:cNvSpPr/>
            <p:nvPr/>
          </p:nvSpPr>
          <p:spPr>
            <a:xfrm>
              <a:off x="1937850" y="2690200"/>
              <a:ext cx="260125" cy="312575"/>
            </a:xfrm>
            <a:custGeom>
              <a:avLst/>
              <a:gdLst/>
              <a:ahLst/>
              <a:cxnLst/>
              <a:rect l="l" t="t" r="r" b="b"/>
              <a:pathLst>
                <a:path w="10405" h="12503" extrusionOk="0">
                  <a:moveTo>
                    <a:pt x="5153" y="0"/>
                  </a:moveTo>
                  <a:cubicBezTo>
                    <a:pt x="4884" y="0"/>
                    <a:pt x="4666" y="124"/>
                    <a:pt x="4416" y="280"/>
                  </a:cubicBezTo>
                  <a:cubicBezTo>
                    <a:pt x="3932" y="583"/>
                    <a:pt x="1573" y="1913"/>
                    <a:pt x="666" y="2397"/>
                  </a:cubicBezTo>
                  <a:cubicBezTo>
                    <a:pt x="61" y="2760"/>
                    <a:pt x="1" y="3244"/>
                    <a:pt x="1" y="4091"/>
                  </a:cubicBezTo>
                  <a:cubicBezTo>
                    <a:pt x="1" y="4091"/>
                    <a:pt x="1" y="7781"/>
                    <a:pt x="1" y="9172"/>
                  </a:cubicBezTo>
                  <a:cubicBezTo>
                    <a:pt x="1" y="10079"/>
                    <a:pt x="545" y="10140"/>
                    <a:pt x="1029" y="10503"/>
                  </a:cubicBezTo>
                  <a:cubicBezTo>
                    <a:pt x="1452" y="10805"/>
                    <a:pt x="3328" y="11773"/>
                    <a:pt x="4356" y="12317"/>
                  </a:cubicBezTo>
                  <a:cubicBezTo>
                    <a:pt x="4623" y="12451"/>
                    <a:pt x="4865" y="12503"/>
                    <a:pt x="5089" y="12503"/>
                  </a:cubicBezTo>
                  <a:cubicBezTo>
                    <a:pt x="5474" y="12503"/>
                    <a:pt x="5804" y="12350"/>
                    <a:pt x="6110" y="12196"/>
                  </a:cubicBezTo>
                  <a:lnTo>
                    <a:pt x="9679" y="10261"/>
                  </a:lnTo>
                  <a:cubicBezTo>
                    <a:pt x="10405" y="9898"/>
                    <a:pt x="10344" y="9656"/>
                    <a:pt x="10284" y="8991"/>
                  </a:cubicBezTo>
                  <a:cubicBezTo>
                    <a:pt x="10223" y="8325"/>
                    <a:pt x="10344" y="3728"/>
                    <a:pt x="10284" y="3184"/>
                  </a:cubicBezTo>
                  <a:cubicBezTo>
                    <a:pt x="10223" y="2639"/>
                    <a:pt x="10223" y="2579"/>
                    <a:pt x="9921" y="2337"/>
                  </a:cubicBezTo>
                  <a:cubicBezTo>
                    <a:pt x="9558" y="2155"/>
                    <a:pt x="7017" y="1067"/>
                    <a:pt x="6110" y="401"/>
                  </a:cubicBezTo>
                  <a:cubicBezTo>
                    <a:pt x="5701" y="109"/>
                    <a:pt x="5404" y="0"/>
                    <a:pt x="5153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28"/>
            <p:cNvSpPr/>
            <p:nvPr/>
          </p:nvSpPr>
          <p:spPr>
            <a:xfrm>
              <a:off x="1937850" y="2690950"/>
              <a:ext cx="258625" cy="310725"/>
            </a:xfrm>
            <a:custGeom>
              <a:avLst/>
              <a:gdLst/>
              <a:ahLst/>
              <a:cxnLst/>
              <a:rect l="l" t="t" r="r" b="b"/>
              <a:pathLst>
                <a:path w="10345" h="12429" extrusionOk="0">
                  <a:moveTo>
                    <a:pt x="5153" y="0"/>
                  </a:moveTo>
                  <a:cubicBezTo>
                    <a:pt x="4884" y="0"/>
                    <a:pt x="4666" y="125"/>
                    <a:pt x="4416" y="250"/>
                  </a:cubicBezTo>
                  <a:cubicBezTo>
                    <a:pt x="3932" y="553"/>
                    <a:pt x="1573" y="1883"/>
                    <a:pt x="666" y="2428"/>
                  </a:cubicBezTo>
                  <a:cubicBezTo>
                    <a:pt x="61" y="2730"/>
                    <a:pt x="1" y="3214"/>
                    <a:pt x="1" y="4121"/>
                  </a:cubicBezTo>
                  <a:lnTo>
                    <a:pt x="1" y="9142"/>
                  </a:lnTo>
                  <a:cubicBezTo>
                    <a:pt x="1" y="10049"/>
                    <a:pt x="545" y="10110"/>
                    <a:pt x="1029" y="10412"/>
                  </a:cubicBezTo>
                  <a:cubicBezTo>
                    <a:pt x="1513" y="10775"/>
                    <a:pt x="3388" y="11683"/>
                    <a:pt x="4356" y="12227"/>
                  </a:cubicBezTo>
                  <a:cubicBezTo>
                    <a:pt x="4642" y="12370"/>
                    <a:pt x="4899" y="12428"/>
                    <a:pt x="5132" y="12428"/>
                  </a:cubicBezTo>
                  <a:cubicBezTo>
                    <a:pt x="5491" y="12428"/>
                    <a:pt x="5793" y="12289"/>
                    <a:pt x="6050" y="12106"/>
                  </a:cubicBezTo>
                  <a:lnTo>
                    <a:pt x="9618" y="10231"/>
                  </a:lnTo>
                  <a:cubicBezTo>
                    <a:pt x="10344" y="9807"/>
                    <a:pt x="10284" y="9626"/>
                    <a:pt x="10223" y="8961"/>
                  </a:cubicBezTo>
                  <a:cubicBezTo>
                    <a:pt x="10163" y="8295"/>
                    <a:pt x="10284" y="3698"/>
                    <a:pt x="10223" y="3154"/>
                  </a:cubicBezTo>
                  <a:cubicBezTo>
                    <a:pt x="10163" y="2609"/>
                    <a:pt x="10223" y="2549"/>
                    <a:pt x="9860" y="2367"/>
                  </a:cubicBezTo>
                  <a:cubicBezTo>
                    <a:pt x="9558" y="2125"/>
                    <a:pt x="7017" y="1037"/>
                    <a:pt x="6110" y="432"/>
                  </a:cubicBezTo>
                  <a:cubicBezTo>
                    <a:pt x="5700" y="110"/>
                    <a:pt x="5404" y="0"/>
                    <a:pt x="5153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28"/>
            <p:cNvSpPr/>
            <p:nvPr/>
          </p:nvSpPr>
          <p:spPr>
            <a:xfrm>
              <a:off x="1939375" y="2691700"/>
              <a:ext cx="257100" cy="309575"/>
            </a:xfrm>
            <a:custGeom>
              <a:avLst/>
              <a:gdLst/>
              <a:ahLst/>
              <a:cxnLst/>
              <a:rect l="l" t="t" r="r" b="b"/>
              <a:pathLst>
                <a:path w="10284" h="12383" extrusionOk="0">
                  <a:moveTo>
                    <a:pt x="5092" y="1"/>
                  </a:moveTo>
                  <a:cubicBezTo>
                    <a:pt x="4823" y="1"/>
                    <a:pt x="4605" y="124"/>
                    <a:pt x="4355" y="281"/>
                  </a:cubicBezTo>
                  <a:cubicBezTo>
                    <a:pt x="3871" y="583"/>
                    <a:pt x="1573" y="1853"/>
                    <a:pt x="605" y="2398"/>
                  </a:cubicBezTo>
                  <a:cubicBezTo>
                    <a:pt x="61" y="2761"/>
                    <a:pt x="0" y="3245"/>
                    <a:pt x="0" y="4091"/>
                  </a:cubicBezTo>
                  <a:cubicBezTo>
                    <a:pt x="0" y="4091"/>
                    <a:pt x="0" y="7660"/>
                    <a:pt x="0" y="9052"/>
                  </a:cubicBezTo>
                  <a:cubicBezTo>
                    <a:pt x="0" y="10019"/>
                    <a:pt x="484" y="10080"/>
                    <a:pt x="968" y="10382"/>
                  </a:cubicBezTo>
                  <a:cubicBezTo>
                    <a:pt x="1452" y="10685"/>
                    <a:pt x="3327" y="11653"/>
                    <a:pt x="4295" y="12197"/>
                  </a:cubicBezTo>
                  <a:cubicBezTo>
                    <a:pt x="4562" y="12330"/>
                    <a:pt x="4804" y="12382"/>
                    <a:pt x="5025" y="12382"/>
                  </a:cubicBezTo>
                  <a:cubicBezTo>
                    <a:pt x="5405" y="12382"/>
                    <a:pt x="5721" y="12229"/>
                    <a:pt x="5989" y="12076"/>
                  </a:cubicBezTo>
                  <a:lnTo>
                    <a:pt x="9557" y="10140"/>
                  </a:lnTo>
                  <a:cubicBezTo>
                    <a:pt x="10283" y="9777"/>
                    <a:pt x="10223" y="9535"/>
                    <a:pt x="10162" y="8870"/>
                  </a:cubicBezTo>
                  <a:cubicBezTo>
                    <a:pt x="10102" y="8205"/>
                    <a:pt x="10223" y="3729"/>
                    <a:pt x="10162" y="3184"/>
                  </a:cubicBezTo>
                  <a:cubicBezTo>
                    <a:pt x="10102" y="2640"/>
                    <a:pt x="10162" y="2519"/>
                    <a:pt x="9799" y="2337"/>
                  </a:cubicBezTo>
                  <a:cubicBezTo>
                    <a:pt x="9497" y="2156"/>
                    <a:pt x="6956" y="1067"/>
                    <a:pt x="6049" y="402"/>
                  </a:cubicBezTo>
                  <a:cubicBezTo>
                    <a:pt x="5640" y="109"/>
                    <a:pt x="5343" y="1"/>
                    <a:pt x="5092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28"/>
            <p:cNvSpPr/>
            <p:nvPr/>
          </p:nvSpPr>
          <p:spPr>
            <a:xfrm>
              <a:off x="1939375" y="2692625"/>
              <a:ext cx="257100" cy="307525"/>
            </a:xfrm>
            <a:custGeom>
              <a:avLst/>
              <a:gdLst/>
              <a:ahLst/>
              <a:cxnLst/>
              <a:rect l="l" t="t" r="r" b="b"/>
              <a:pathLst>
                <a:path w="10284" h="12301" extrusionOk="0">
                  <a:moveTo>
                    <a:pt x="5114" y="0"/>
                  </a:moveTo>
                  <a:cubicBezTo>
                    <a:pt x="4835" y="0"/>
                    <a:pt x="4612" y="144"/>
                    <a:pt x="4355" y="304"/>
                  </a:cubicBezTo>
                  <a:cubicBezTo>
                    <a:pt x="3871" y="546"/>
                    <a:pt x="1573" y="1877"/>
                    <a:pt x="665" y="2361"/>
                  </a:cubicBezTo>
                  <a:cubicBezTo>
                    <a:pt x="61" y="2724"/>
                    <a:pt x="0" y="3208"/>
                    <a:pt x="0" y="4054"/>
                  </a:cubicBezTo>
                  <a:lnTo>
                    <a:pt x="0" y="9015"/>
                  </a:lnTo>
                  <a:cubicBezTo>
                    <a:pt x="0" y="9922"/>
                    <a:pt x="545" y="9982"/>
                    <a:pt x="968" y="10285"/>
                  </a:cubicBezTo>
                  <a:cubicBezTo>
                    <a:pt x="1452" y="10648"/>
                    <a:pt x="3327" y="11555"/>
                    <a:pt x="4295" y="12099"/>
                  </a:cubicBezTo>
                  <a:cubicBezTo>
                    <a:pt x="4581" y="12242"/>
                    <a:pt x="4838" y="12301"/>
                    <a:pt x="5071" y="12301"/>
                  </a:cubicBezTo>
                  <a:cubicBezTo>
                    <a:pt x="5430" y="12301"/>
                    <a:pt x="5732" y="12162"/>
                    <a:pt x="5989" y="11979"/>
                  </a:cubicBezTo>
                  <a:lnTo>
                    <a:pt x="9557" y="10103"/>
                  </a:lnTo>
                  <a:cubicBezTo>
                    <a:pt x="10283" y="9680"/>
                    <a:pt x="10223" y="9498"/>
                    <a:pt x="10162" y="8833"/>
                  </a:cubicBezTo>
                  <a:cubicBezTo>
                    <a:pt x="10102" y="8168"/>
                    <a:pt x="10223" y="3692"/>
                    <a:pt x="10162" y="3147"/>
                  </a:cubicBezTo>
                  <a:cubicBezTo>
                    <a:pt x="10102" y="2603"/>
                    <a:pt x="10102" y="2542"/>
                    <a:pt x="9799" y="2300"/>
                  </a:cubicBezTo>
                  <a:cubicBezTo>
                    <a:pt x="9436" y="2119"/>
                    <a:pt x="6956" y="1030"/>
                    <a:pt x="6049" y="425"/>
                  </a:cubicBezTo>
                  <a:cubicBezTo>
                    <a:pt x="5651" y="113"/>
                    <a:pt x="5360" y="0"/>
                    <a:pt x="5114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28"/>
            <p:cNvSpPr/>
            <p:nvPr/>
          </p:nvSpPr>
          <p:spPr>
            <a:xfrm>
              <a:off x="1940875" y="2693225"/>
              <a:ext cx="254075" cy="306525"/>
            </a:xfrm>
            <a:custGeom>
              <a:avLst/>
              <a:gdLst/>
              <a:ahLst/>
              <a:cxnLst/>
              <a:rect l="l" t="t" r="r" b="b"/>
              <a:pathLst>
                <a:path w="10163" h="12261" extrusionOk="0">
                  <a:moveTo>
                    <a:pt x="5032" y="0"/>
                  </a:moveTo>
                  <a:cubicBezTo>
                    <a:pt x="4763" y="0"/>
                    <a:pt x="4545" y="124"/>
                    <a:pt x="4295" y="280"/>
                  </a:cubicBezTo>
                  <a:cubicBezTo>
                    <a:pt x="3872" y="583"/>
                    <a:pt x="1513" y="1853"/>
                    <a:pt x="605" y="2397"/>
                  </a:cubicBezTo>
                  <a:cubicBezTo>
                    <a:pt x="61" y="2700"/>
                    <a:pt x="1" y="3184"/>
                    <a:pt x="1" y="4030"/>
                  </a:cubicBezTo>
                  <a:cubicBezTo>
                    <a:pt x="1" y="4030"/>
                    <a:pt x="1" y="7599"/>
                    <a:pt x="1" y="8991"/>
                  </a:cubicBezTo>
                  <a:cubicBezTo>
                    <a:pt x="1" y="9898"/>
                    <a:pt x="485" y="9958"/>
                    <a:pt x="968" y="10261"/>
                  </a:cubicBezTo>
                  <a:cubicBezTo>
                    <a:pt x="1392" y="10563"/>
                    <a:pt x="3267" y="11531"/>
                    <a:pt x="4235" y="12075"/>
                  </a:cubicBezTo>
                  <a:cubicBezTo>
                    <a:pt x="4502" y="12209"/>
                    <a:pt x="4744" y="12261"/>
                    <a:pt x="4965" y="12261"/>
                  </a:cubicBezTo>
                  <a:cubicBezTo>
                    <a:pt x="5345" y="12261"/>
                    <a:pt x="5661" y="12108"/>
                    <a:pt x="5929" y="11955"/>
                  </a:cubicBezTo>
                  <a:lnTo>
                    <a:pt x="9437" y="10019"/>
                  </a:lnTo>
                  <a:cubicBezTo>
                    <a:pt x="10163" y="9656"/>
                    <a:pt x="10102" y="9474"/>
                    <a:pt x="10042" y="8809"/>
                  </a:cubicBezTo>
                  <a:cubicBezTo>
                    <a:pt x="9981" y="8144"/>
                    <a:pt x="10102" y="3668"/>
                    <a:pt x="10042" y="3123"/>
                  </a:cubicBezTo>
                  <a:cubicBezTo>
                    <a:pt x="9981" y="2579"/>
                    <a:pt x="10042" y="2518"/>
                    <a:pt x="9679" y="2337"/>
                  </a:cubicBezTo>
                  <a:cubicBezTo>
                    <a:pt x="9376" y="2095"/>
                    <a:pt x="6896" y="1067"/>
                    <a:pt x="5989" y="401"/>
                  </a:cubicBezTo>
                  <a:cubicBezTo>
                    <a:pt x="5580" y="109"/>
                    <a:pt x="5283" y="0"/>
                    <a:pt x="5032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28"/>
            <p:cNvSpPr/>
            <p:nvPr/>
          </p:nvSpPr>
          <p:spPr>
            <a:xfrm>
              <a:off x="1940875" y="2694125"/>
              <a:ext cx="254075" cy="304525"/>
            </a:xfrm>
            <a:custGeom>
              <a:avLst/>
              <a:gdLst/>
              <a:ahLst/>
              <a:cxnLst/>
              <a:rect l="l" t="t" r="r" b="b"/>
              <a:pathLst>
                <a:path w="10163" h="12181" extrusionOk="0">
                  <a:moveTo>
                    <a:pt x="5054" y="1"/>
                  </a:moveTo>
                  <a:cubicBezTo>
                    <a:pt x="4775" y="1"/>
                    <a:pt x="4552" y="144"/>
                    <a:pt x="4295" y="305"/>
                  </a:cubicBezTo>
                  <a:cubicBezTo>
                    <a:pt x="3872" y="547"/>
                    <a:pt x="1513" y="1877"/>
                    <a:pt x="605" y="2361"/>
                  </a:cubicBezTo>
                  <a:cubicBezTo>
                    <a:pt x="61" y="2724"/>
                    <a:pt x="1" y="3148"/>
                    <a:pt x="1" y="4055"/>
                  </a:cubicBezTo>
                  <a:cubicBezTo>
                    <a:pt x="1" y="4055"/>
                    <a:pt x="1" y="7563"/>
                    <a:pt x="1" y="8955"/>
                  </a:cubicBezTo>
                  <a:cubicBezTo>
                    <a:pt x="1" y="9862"/>
                    <a:pt x="485" y="9862"/>
                    <a:pt x="968" y="10225"/>
                  </a:cubicBezTo>
                  <a:cubicBezTo>
                    <a:pt x="1452" y="10527"/>
                    <a:pt x="3267" y="11435"/>
                    <a:pt x="4235" y="11979"/>
                  </a:cubicBezTo>
                  <a:cubicBezTo>
                    <a:pt x="4521" y="12122"/>
                    <a:pt x="4769" y="12180"/>
                    <a:pt x="4994" y="12180"/>
                  </a:cubicBezTo>
                  <a:cubicBezTo>
                    <a:pt x="5342" y="12180"/>
                    <a:pt x="5635" y="12041"/>
                    <a:pt x="5929" y="11858"/>
                  </a:cubicBezTo>
                  <a:lnTo>
                    <a:pt x="9437" y="9983"/>
                  </a:lnTo>
                  <a:cubicBezTo>
                    <a:pt x="10163" y="9620"/>
                    <a:pt x="10102" y="9378"/>
                    <a:pt x="10042" y="8713"/>
                  </a:cubicBezTo>
                  <a:cubicBezTo>
                    <a:pt x="9981" y="8108"/>
                    <a:pt x="10102" y="3632"/>
                    <a:pt x="10042" y="3148"/>
                  </a:cubicBezTo>
                  <a:cubicBezTo>
                    <a:pt x="9981" y="2603"/>
                    <a:pt x="9981" y="2543"/>
                    <a:pt x="9679" y="2301"/>
                  </a:cubicBezTo>
                  <a:cubicBezTo>
                    <a:pt x="9376" y="2119"/>
                    <a:pt x="6896" y="1031"/>
                    <a:pt x="5989" y="426"/>
                  </a:cubicBezTo>
                  <a:cubicBezTo>
                    <a:pt x="5591" y="113"/>
                    <a:pt x="5300" y="1"/>
                    <a:pt x="5054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28"/>
            <p:cNvSpPr/>
            <p:nvPr/>
          </p:nvSpPr>
          <p:spPr>
            <a:xfrm>
              <a:off x="1940875" y="2695250"/>
              <a:ext cx="252575" cy="303000"/>
            </a:xfrm>
            <a:custGeom>
              <a:avLst/>
              <a:gdLst/>
              <a:ahLst/>
              <a:cxnLst/>
              <a:rect l="l" t="t" r="r" b="b"/>
              <a:pathLst>
                <a:path w="10103" h="12120" extrusionOk="0">
                  <a:moveTo>
                    <a:pt x="5060" y="1"/>
                  </a:moveTo>
                  <a:cubicBezTo>
                    <a:pt x="4778" y="1"/>
                    <a:pt x="4554" y="130"/>
                    <a:pt x="4295" y="260"/>
                  </a:cubicBezTo>
                  <a:cubicBezTo>
                    <a:pt x="3872" y="562"/>
                    <a:pt x="1573" y="1832"/>
                    <a:pt x="666" y="2316"/>
                  </a:cubicBezTo>
                  <a:cubicBezTo>
                    <a:pt x="61" y="2679"/>
                    <a:pt x="1" y="3163"/>
                    <a:pt x="1" y="4010"/>
                  </a:cubicBezTo>
                  <a:lnTo>
                    <a:pt x="1" y="8849"/>
                  </a:lnTo>
                  <a:cubicBezTo>
                    <a:pt x="1" y="9756"/>
                    <a:pt x="545" y="9817"/>
                    <a:pt x="968" y="10119"/>
                  </a:cubicBezTo>
                  <a:cubicBezTo>
                    <a:pt x="1452" y="10482"/>
                    <a:pt x="3267" y="11390"/>
                    <a:pt x="4235" y="11934"/>
                  </a:cubicBezTo>
                  <a:cubicBezTo>
                    <a:pt x="4502" y="12067"/>
                    <a:pt x="4736" y="12119"/>
                    <a:pt x="4949" y="12119"/>
                  </a:cubicBezTo>
                  <a:cubicBezTo>
                    <a:pt x="5316" y="12119"/>
                    <a:pt x="5622" y="11966"/>
                    <a:pt x="5929" y="11813"/>
                  </a:cubicBezTo>
                  <a:lnTo>
                    <a:pt x="9437" y="9938"/>
                  </a:lnTo>
                  <a:cubicBezTo>
                    <a:pt x="10102" y="9514"/>
                    <a:pt x="10042" y="9333"/>
                    <a:pt x="9981" y="8668"/>
                  </a:cubicBezTo>
                  <a:cubicBezTo>
                    <a:pt x="9921" y="8002"/>
                    <a:pt x="10042" y="3647"/>
                    <a:pt x="9981" y="3103"/>
                  </a:cubicBezTo>
                  <a:cubicBezTo>
                    <a:pt x="9921" y="2558"/>
                    <a:pt x="9981" y="2498"/>
                    <a:pt x="9679" y="2316"/>
                  </a:cubicBezTo>
                  <a:cubicBezTo>
                    <a:pt x="9316" y="2074"/>
                    <a:pt x="6836" y="1046"/>
                    <a:pt x="5989" y="381"/>
                  </a:cubicBezTo>
                  <a:cubicBezTo>
                    <a:pt x="5595" y="99"/>
                    <a:pt x="5305" y="1"/>
                    <a:pt x="5060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28"/>
            <p:cNvSpPr/>
            <p:nvPr/>
          </p:nvSpPr>
          <p:spPr>
            <a:xfrm>
              <a:off x="1942400" y="2695650"/>
              <a:ext cx="251050" cy="301475"/>
            </a:xfrm>
            <a:custGeom>
              <a:avLst/>
              <a:gdLst/>
              <a:ahLst/>
              <a:cxnLst/>
              <a:rect l="l" t="t" r="r" b="b"/>
              <a:pathLst>
                <a:path w="10042" h="12059" extrusionOk="0">
                  <a:moveTo>
                    <a:pt x="4993" y="0"/>
                  </a:moveTo>
                  <a:cubicBezTo>
                    <a:pt x="4714" y="0"/>
                    <a:pt x="4491" y="144"/>
                    <a:pt x="4234" y="304"/>
                  </a:cubicBezTo>
                  <a:cubicBezTo>
                    <a:pt x="3811" y="546"/>
                    <a:pt x="1512" y="1816"/>
                    <a:pt x="605" y="2361"/>
                  </a:cubicBezTo>
                  <a:cubicBezTo>
                    <a:pt x="61" y="2663"/>
                    <a:pt x="0" y="3147"/>
                    <a:pt x="0" y="3994"/>
                  </a:cubicBezTo>
                  <a:lnTo>
                    <a:pt x="0" y="8833"/>
                  </a:lnTo>
                  <a:cubicBezTo>
                    <a:pt x="0" y="9740"/>
                    <a:pt x="484" y="9801"/>
                    <a:pt x="968" y="10103"/>
                  </a:cubicBezTo>
                  <a:cubicBezTo>
                    <a:pt x="1391" y="10406"/>
                    <a:pt x="3206" y="11313"/>
                    <a:pt x="4174" y="11858"/>
                  </a:cubicBezTo>
                  <a:cubicBezTo>
                    <a:pt x="4460" y="12000"/>
                    <a:pt x="4708" y="12059"/>
                    <a:pt x="4933" y="12059"/>
                  </a:cubicBezTo>
                  <a:cubicBezTo>
                    <a:pt x="5281" y="12059"/>
                    <a:pt x="5574" y="11920"/>
                    <a:pt x="5868" y="11737"/>
                  </a:cubicBezTo>
                  <a:lnTo>
                    <a:pt x="9315" y="9861"/>
                  </a:lnTo>
                  <a:cubicBezTo>
                    <a:pt x="10041" y="9498"/>
                    <a:pt x="9981" y="9317"/>
                    <a:pt x="9920" y="8652"/>
                  </a:cubicBezTo>
                  <a:cubicBezTo>
                    <a:pt x="9860" y="7986"/>
                    <a:pt x="9981" y="3631"/>
                    <a:pt x="9920" y="3087"/>
                  </a:cubicBezTo>
                  <a:cubicBezTo>
                    <a:pt x="9860" y="2542"/>
                    <a:pt x="9920" y="2482"/>
                    <a:pt x="9557" y="2300"/>
                  </a:cubicBezTo>
                  <a:cubicBezTo>
                    <a:pt x="9255" y="2119"/>
                    <a:pt x="6775" y="1030"/>
                    <a:pt x="5928" y="425"/>
                  </a:cubicBezTo>
                  <a:cubicBezTo>
                    <a:pt x="5530" y="113"/>
                    <a:pt x="5239" y="0"/>
                    <a:pt x="4993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28"/>
            <p:cNvSpPr/>
            <p:nvPr/>
          </p:nvSpPr>
          <p:spPr>
            <a:xfrm>
              <a:off x="1942400" y="2696775"/>
              <a:ext cx="251050" cy="299600"/>
            </a:xfrm>
            <a:custGeom>
              <a:avLst/>
              <a:gdLst/>
              <a:ahLst/>
              <a:cxnLst/>
              <a:rect l="l" t="t" r="r" b="b"/>
              <a:pathLst>
                <a:path w="10042" h="11984" extrusionOk="0">
                  <a:moveTo>
                    <a:pt x="4999" y="0"/>
                  </a:moveTo>
                  <a:cubicBezTo>
                    <a:pt x="4717" y="0"/>
                    <a:pt x="4493" y="130"/>
                    <a:pt x="4234" y="259"/>
                  </a:cubicBezTo>
                  <a:cubicBezTo>
                    <a:pt x="3811" y="562"/>
                    <a:pt x="1512" y="1832"/>
                    <a:pt x="605" y="2316"/>
                  </a:cubicBezTo>
                  <a:cubicBezTo>
                    <a:pt x="61" y="2679"/>
                    <a:pt x="0" y="3102"/>
                    <a:pt x="0" y="3949"/>
                  </a:cubicBezTo>
                  <a:lnTo>
                    <a:pt x="0" y="8788"/>
                  </a:lnTo>
                  <a:cubicBezTo>
                    <a:pt x="0" y="9635"/>
                    <a:pt x="544" y="9695"/>
                    <a:pt x="968" y="10058"/>
                  </a:cubicBezTo>
                  <a:cubicBezTo>
                    <a:pt x="1391" y="10361"/>
                    <a:pt x="3206" y="11268"/>
                    <a:pt x="4234" y="11752"/>
                  </a:cubicBezTo>
                  <a:cubicBezTo>
                    <a:pt x="4498" y="11920"/>
                    <a:pt x="4734" y="11983"/>
                    <a:pt x="4952" y="11983"/>
                  </a:cubicBezTo>
                  <a:cubicBezTo>
                    <a:pt x="5284" y="11983"/>
                    <a:pt x="5576" y="11837"/>
                    <a:pt x="5868" y="11692"/>
                  </a:cubicBezTo>
                  <a:lnTo>
                    <a:pt x="9315" y="9816"/>
                  </a:lnTo>
                  <a:cubicBezTo>
                    <a:pt x="10041" y="9453"/>
                    <a:pt x="9981" y="9211"/>
                    <a:pt x="9920" y="8607"/>
                  </a:cubicBezTo>
                  <a:cubicBezTo>
                    <a:pt x="9860" y="7941"/>
                    <a:pt x="9981" y="3586"/>
                    <a:pt x="9920" y="3042"/>
                  </a:cubicBezTo>
                  <a:cubicBezTo>
                    <a:pt x="9860" y="2558"/>
                    <a:pt x="9860" y="2497"/>
                    <a:pt x="9557" y="2255"/>
                  </a:cubicBezTo>
                  <a:cubicBezTo>
                    <a:pt x="9255" y="2074"/>
                    <a:pt x="6775" y="1046"/>
                    <a:pt x="5928" y="380"/>
                  </a:cubicBezTo>
                  <a:cubicBezTo>
                    <a:pt x="5534" y="99"/>
                    <a:pt x="5244" y="0"/>
                    <a:pt x="4999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28"/>
            <p:cNvSpPr/>
            <p:nvPr/>
          </p:nvSpPr>
          <p:spPr>
            <a:xfrm>
              <a:off x="1942400" y="2697750"/>
              <a:ext cx="249525" cy="297875"/>
            </a:xfrm>
            <a:custGeom>
              <a:avLst/>
              <a:gdLst/>
              <a:ahLst/>
              <a:cxnLst/>
              <a:rect l="l" t="t" r="r" b="b"/>
              <a:pathLst>
                <a:path w="9981" h="11915" extrusionOk="0">
                  <a:moveTo>
                    <a:pt x="4977" y="1"/>
                  </a:moveTo>
                  <a:cubicBezTo>
                    <a:pt x="4716" y="1"/>
                    <a:pt x="4514" y="124"/>
                    <a:pt x="4295" y="281"/>
                  </a:cubicBezTo>
                  <a:cubicBezTo>
                    <a:pt x="3811" y="523"/>
                    <a:pt x="1512" y="1793"/>
                    <a:pt x="665" y="2337"/>
                  </a:cubicBezTo>
                  <a:cubicBezTo>
                    <a:pt x="61" y="2640"/>
                    <a:pt x="61" y="3124"/>
                    <a:pt x="61" y="3970"/>
                  </a:cubicBezTo>
                  <a:lnTo>
                    <a:pt x="0" y="8689"/>
                  </a:lnTo>
                  <a:cubicBezTo>
                    <a:pt x="0" y="9596"/>
                    <a:pt x="544" y="9656"/>
                    <a:pt x="968" y="9959"/>
                  </a:cubicBezTo>
                  <a:cubicBezTo>
                    <a:pt x="1452" y="10261"/>
                    <a:pt x="3267" y="11169"/>
                    <a:pt x="4234" y="11713"/>
                  </a:cubicBezTo>
                  <a:cubicBezTo>
                    <a:pt x="4496" y="11856"/>
                    <a:pt x="4730" y="11914"/>
                    <a:pt x="4947" y="11914"/>
                  </a:cubicBezTo>
                  <a:cubicBezTo>
                    <a:pt x="5281" y="11914"/>
                    <a:pt x="5574" y="11775"/>
                    <a:pt x="5868" y="11592"/>
                  </a:cubicBezTo>
                  <a:lnTo>
                    <a:pt x="9315" y="9777"/>
                  </a:lnTo>
                  <a:cubicBezTo>
                    <a:pt x="9981" y="9354"/>
                    <a:pt x="9920" y="9172"/>
                    <a:pt x="9860" y="8507"/>
                  </a:cubicBezTo>
                  <a:cubicBezTo>
                    <a:pt x="9799" y="7902"/>
                    <a:pt x="9920" y="3608"/>
                    <a:pt x="9860" y="3063"/>
                  </a:cubicBezTo>
                  <a:cubicBezTo>
                    <a:pt x="9799" y="2519"/>
                    <a:pt x="9860" y="2458"/>
                    <a:pt x="9557" y="2277"/>
                  </a:cubicBezTo>
                  <a:cubicBezTo>
                    <a:pt x="9194" y="2035"/>
                    <a:pt x="6775" y="1007"/>
                    <a:pt x="5928" y="402"/>
                  </a:cubicBezTo>
                  <a:cubicBezTo>
                    <a:pt x="5519" y="109"/>
                    <a:pt x="5222" y="1"/>
                    <a:pt x="4977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28"/>
            <p:cNvSpPr/>
            <p:nvPr/>
          </p:nvSpPr>
          <p:spPr>
            <a:xfrm>
              <a:off x="1943900" y="2698275"/>
              <a:ext cx="248025" cy="295925"/>
            </a:xfrm>
            <a:custGeom>
              <a:avLst/>
              <a:gdLst/>
              <a:ahLst/>
              <a:cxnLst/>
              <a:rect l="l" t="t" r="r" b="b"/>
              <a:pathLst>
                <a:path w="9921" h="11837" extrusionOk="0">
                  <a:moveTo>
                    <a:pt x="4945" y="1"/>
                  </a:moveTo>
                  <a:cubicBezTo>
                    <a:pt x="4670" y="1"/>
                    <a:pt x="4461" y="130"/>
                    <a:pt x="4235" y="260"/>
                  </a:cubicBezTo>
                  <a:cubicBezTo>
                    <a:pt x="3751" y="562"/>
                    <a:pt x="1513" y="1832"/>
                    <a:pt x="605" y="2316"/>
                  </a:cubicBezTo>
                  <a:cubicBezTo>
                    <a:pt x="61" y="2619"/>
                    <a:pt x="1" y="3103"/>
                    <a:pt x="1" y="3949"/>
                  </a:cubicBezTo>
                  <a:lnTo>
                    <a:pt x="1" y="8668"/>
                  </a:lnTo>
                  <a:cubicBezTo>
                    <a:pt x="1" y="9575"/>
                    <a:pt x="484" y="9635"/>
                    <a:pt x="968" y="9938"/>
                  </a:cubicBezTo>
                  <a:cubicBezTo>
                    <a:pt x="1392" y="10240"/>
                    <a:pt x="3207" y="11148"/>
                    <a:pt x="4174" y="11632"/>
                  </a:cubicBezTo>
                  <a:cubicBezTo>
                    <a:pt x="4445" y="11779"/>
                    <a:pt x="4686" y="11837"/>
                    <a:pt x="4909" y="11837"/>
                  </a:cubicBezTo>
                  <a:cubicBezTo>
                    <a:pt x="5234" y="11837"/>
                    <a:pt x="5521" y="11715"/>
                    <a:pt x="5808" y="11571"/>
                  </a:cubicBezTo>
                  <a:lnTo>
                    <a:pt x="9195" y="9696"/>
                  </a:lnTo>
                  <a:cubicBezTo>
                    <a:pt x="9921" y="9333"/>
                    <a:pt x="9860" y="9151"/>
                    <a:pt x="9800" y="8486"/>
                  </a:cubicBezTo>
                  <a:cubicBezTo>
                    <a:pt x="9739" y="7881"/>
                    <a:pt x="9860" y="3587"/>
                    <a:pt x="9800" y="3042"/>
                  </a:cubicBezTo>
                  <a:cubicBezTo>
                    <a:pt x="9739" y="2498"/>
                    <a:pt x="9800" y="2437"/>
                    <a:pt x="9437" y="2256"/>
                  </a:cubicBezTo>
                  <a:cubicBezTo>
                    <a:pt x="9134" y="2074"/>
                    <a:pt x="6715" y="1046"/>
                    <a:pt x="5868" y="381"/>
                  </a:cubicBezTo>
                  <a:cubicBezTo>
                    <a:pt x="5474" y="99"/>
                    <a:pt x="5184" y="1"/>
                    <a:pt x="4945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28"/>
            <p:cNvSpPr/>
            <p:nvPr/>
          </p:nvSpPr>
          <p:spPr>
            <a:xfrm>
              <a:off x="1943900" y="2699250"/>
              <a:ext cx="246525" cy="294850"/>
            </a:xfrm>
            <a:custGeom>
              <a:avLst/>
              <a:gdLst/>
              <a:ahLst/>
              <a:cxnLst/>
              <a:rect l="l" t="t" r="r" b="b"/>
              <a:pathLst>
                <a:path w="9861" h="11794" extrusionOk="0">
                  <a:moveTo>
                    <a:pt x="4917" y="1"/>
                  </a:moveTo>
                  <a:cubicBezTo>
                    <a:pt x="4656" y="1"/>
                    <a:pt x="4454" y="125"/>
                    <a:pt x="4235" y="281"/>
                  </a:cubicBezTo>
                  <a:cubicBezTo>
                    <a:pt x="3751" y="523"/>
                    <a:pt x="1513" y="1793"/>
                    <a:pt x="605" y="2277"/>
                  </a:cubicBezTo>
                  <a:cubicBezTo>
                    <a:pt x="61" y="2640"/>
                    <a:pt x="1" y="3064"/>
                    <a:pt x="1" y="3910"/>
                  </a:cubicBezTo>
                  <a:lnTo>
                    <a:pt x="1" y="8629"/>
                  </a:lnTo>
                  <a:cubicBezTo>
                    <a:pt x="1" y="9475"/>
                    <a:pt x="545" y="9536"/>
                    <a:pt x="968" y="9838"/>
                  </a:cubicBezTo>
                  <a:cubicBezTo>
                    <a:pt x="1392" y="10201"/>
                    <a:pt x="3207" y="11048"/>
                    <a:pt x="4174" y="11593"/>
                  </a:cubicBezTo>
                  <a:cubicBezTo>
                    <a:pt x="4436" y="11735"/>
                    <a:pt x="4670" y="11794"/>
                    <a:pt x="4887" y="11794"/>
                  </a:cubicBezTo>
                  <a:cubicBezTo>
                    <a:pt x="5221" y="11794"/>
                    <a:pt x="5514" y="11655"/>
                    <a:pt x="5808" y="11472"/>
                  </a:cubicBezTo>
                  <a:lnTo>
                    <a:pt x="9195" y="9657"/>
                  </a:lnTo>
                  <a:cubicBezTo>
                    <a:pt x="9860" y="9294"/>
                    <a:pt x="9800" y="9052"/>
                    <a:pt x="9800" y="8447"/>
                  </a:cubicBezTo>
                  <a:cubicBezTo>
                    <a:pt x="9739" y="7782"/>
                    <a:pt x="9800" y="3548"/>
                    <a:pt x="9800" y="3003"/>
                  </a:cubicBezTo>
                  <a:cubicBezTo>
                    <a:pt x="9739" y="2519"/>
                    <a:pt x="9739" y="2459"/>
                    <a:pt x="9437" y="2217"/>
                  </a:cubicBezTo>
                  <a:cubicBezTo>
                    <a:pt x="9134" y="2035"/>
                    <a:pt x="6715" y="1007"/>
                    <a:pt x="5868" y="402"/>
                  </a:cubicBezTo>
                  <a:cubicBezTo>
                    <a:pt x="5459" y="110"/>
                    <a:pt x="5162" y="1"/>
                    <a:pt x="4917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28"/>
            <p:cNvSpPr/>
            <p:nvPr/>
          </p:nvSpPr>
          <p:spPr>
            <a:xfrm>
              <a:off x="1945425" y="2699800"/>
              <a:ext cx="245000" cy="292900"/>
            </a:xfrm>
            <a:custGeom>
              <a:avLst/>
              <a:gdLst/>
              <a:ahLst/>
              <a:cxnLst/>
              <a:rect l="l" t="t" r="r" b="b"/>
              <a:pathLst>
                <a:path w="9800" h="11716" extrusionOk="0">
                  <a:moveTo>
                    <a:pt x="4884" y="0"/>
                  </a:moveTo>
                  <a:cubicBezTo>
                    <a:pt x="4609" y="0"/>
                    <a:pt x="4400" y="130"/>
                    <a:pt x="4174" y="259"/>
                  </a:cubicBezTo>
                  <a:cubicBezTo>
                    <a:pt x="3690" y="562"/>
                    <a:pt x="1452" y="1771"/>
                    <a:pt x="605" y="2316"/>
                  </a:cubicBezTo>
                  <a:cubicBezTo>
                    <a:pt x="61" y="2618"/>
                    <a:pt x="0" y="3102"/>
                    <a:pt x="0" y="3888"/>
                  </a:cubicBezTo>
                  <a:cubicBezTo>
                    <a:pt x="0" y="3888"/>
                    <a:pt x="0" y="7215"/>
                    <a:pt x="0" y="8607"/>
                  </a:cubicBezTo>
                  <a:cubicBezTo>
                    <a:pt x="0" y="9453"/>
                    <a:pt x="484" y="9514"/>
                    <a:pt x="907" y="9816"/>
                  </a:cubicBezTo>
                  <a:cubicBezTo>
                    <a:pt x="1391" y="10119"/>
                    <a:pt x="3146" y="11026"/>
                    <a:pt x="4113" y="11510"/>
                  </a:cubicBezTo>
                  <a:cubicBezTo>
                    <a:pt x="4384" y="11658"/>
                    <a:pt x="4625" y="11715"/>
                    <a:pt x="4848" y="11715"/>
                  </a:cubicBezTo>
                  <a:cubicBezTo>
                    <a:pt x="5173" y="11715"/>
                    <a:pt x="5460" y="11593"/>
                    <a:pt x="5747" y="11450"/>
                  </a:cubicBezTo>
                  <a:lnTo>
                    <a:pt x="9134" y="9574"/>
                  </a:lnTo>
                  <a:cubicBezTo>
                    <a:pt x="9799" y="9211"/>
                    <a:pt x="9739" y="9030"/>
                    <a:pt x="9678" y="8365"/>
                  </a:cubicBezTo>
                  <a:cubicBezTo>
                    <a:pt x="9618" y="7760"/>
                    <a:pt x="9739" y="3526"/>
                    <a:pt x="9678" y="3042"/>
                  </a:cubicBezTo>
                  <a:cubicBezTo>
                    <a:pt x="9618" y="2497"/>
                    <a:pt x="9678" y="2437"/>
                    <a:pt x="9315" y="2255"/>
                  </a:cubicBezTo>
                  <a:cubicBezTo>
                    <a:pt x="9013" y="2074"/>
                    <a:pt x="6654" y="1045"/>
                    <a:pt x="5807" y="380"/>
                  </a:cubicBezTo>
                  <a:cubicBezTo>
                    <a:pt x="5413" y="99"/>
                    <a:pt x="5123" y="0"/>
                    <a:pt x="4884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28"/>
            <p:cNvSpPr/>
            <p:nvPr/>
          </p:nvSpPr>
          <p:spPr>
            <a:xfrm>
              <a:off x="1945425" y="2700775"/>
              <a:ext cx="245000" cy="291425"/>
            </a:xfrm>
            <a:custGeom>
              <a:avLst/>
              <a:gdLst/>
              <a:ahLst/>
              <a:cxnLst/>
              <a:rect l="l" t="t" r="r" b="b"/>
              <a:pathLst>
                <a:path w="9800" h="11657" extrusionOk="0">
                  <a:moveTo>
                    <a:pt x="4848" y="0"/>
                  </a:moveTo>
                  <a:cubicBezTo>
                    <a:pt x="4595" y="0"/>
                    <a:pt x="4393" y="124"/>
                    <a:pt x="4174" y="281"/>
                  </a:cubicBezTo>
                  <a:cubicBezTo>
                    <a:pt x="3690" y="523"/>
                    <a:pt x="1452" y="1793"/>
                    <a:pt x="605" y="2277"/>
                  </a:cubicBezTo>
                  <a:cubicBezTo>
                    <a:pt x="61" y="2579"/>
                    <a:pt x="0" y="3063"/>
                    <a:pt x="0" y="3849"/>
                  </a:cubicBezTo>
                  <a:cubicBezTo>
                    <a:pt x="0" y="3849"/>
                    <a:pt x="0" y="7176"/>
                    <a:pt x="0" y="8507"/>
                  </a:cubicBezTo>
                  <a:cubicBezTo>
                    <a:pt x="0" y="9414"/>
                    <a:pt x="484" y="9475"/>
                    <a:pt x="968" y="9777"/>
                  </a:cubicBezTo>
                  <a:cubicBezTo>
                    <a:pt x="1391" y="10080"/>
                    <a:pt x="3146" y="10927"/>
                    <a:pt x="4113" y="11471"/>
                  </a:cubicBezTo>
                  <a:cubicBezTo>
                    <a:pt x="4358" y="11604"/>
                    <a:pt x="4578" y="11656"/>
                    <a:pt x="4782" y="11656"/>
                  </a:cubicBezTo>
                  <a:cubicBezTo>
                    <a:pt x="5134" y="11656"/>
                    <a:pt x="5440" y="11503"/>
                    <a:pt x="5747" y="11350"/>
                  </a:cubicBezTo>
                  <a:lnTo>
                    <a:pt x="9073" y="9535"/>
                  </a:lnTo>
                  <a:cubicBezTo>
                    <a:pt x="9799" y="9172"/>
                    <a:pt x="9739" y="8991"/>
                    <a:pt x="9678" y="8326"/>
                  </a:cubicBezTo>
                  <a:cubicBezTo>
                    <a:pt x="9618" y="7721"/>
                    <a:pt x="9739" y="3547"/>
                    <a:pt x="9678" y="3003"/>
                  </a:cubicBezTo>
                  <a:cubicBezTo>
                    <a:pt x="9618" y="2458"/>
                    <a:pt x="9618" y="2398"/>
                    <a:pt x="9315" y="2216"/>
                  </a:cubicBezTo>
                  <a:cubicBezTo>
                    <a:pt x="9013" y="2035"/>
                    <a:pt x="6593" y="1006"/>
                    <a:pt x="5747" y="402"/>
                  </a:cubicBezTo>
                  <a:cubicBezTo>
                    <a:pt x="5366" y="109"/>
                    <a:pt x="5085" y="0"/>
                    <a:pt x="4848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28"/>
            <p:cNvSpPr/>
            <p:nvPr/>
          </p:nvSpPr>
          <p:spPr>
            <a:xfrm>
              <a:off x="1945425" y="2701300"/>
              <a:ext cx="243475" cy="289875"/>
            </a:xfrm>
            <a:custGeom>
              <a:avLst/>
              <a:gdLst/>
              <a:ahLst/>
              <a:cxnLst/>
              <a:rect l="l" t="t" r="r" b="b"/>
              <a:pathLst>
                <a:path w="9739" h="11595" extrusionOk="0">
                  <a:moveTo>
                    <a:pt x="4875" y="1"/>
                  </a:moveTo>
                  <a:cubicBezTo>
                    <a:pt x="4609" y="1"/>
                    <a:pt x="4400" y="130"/>
                    <a:pt x="4174" y="260"/>
                  </a:cubicBezTo>
                  <a:cubicBezTo>
                    <a:pt x="3690" y="562"/>
                    <a:pt x="1512" y="1772"/>
                    <a:pt x="605" y="2256"/>
                  </a:cubicBezTo>
                  <a:cubicBezTo>
                    <a:pt x="61" y="2619"/>
                    <a:pt x="0" y="3042"/>
                    <a:pt x="0" y="3889"/>
                  </a:cubicBezTo>
                  <a:lnTo>
                    <a:pt x="0" y="8486"/>
                  </a:lnTo>
                  <a:cubicBezTo>
                    <a:pt x="0" y="9333"/>
                    <a:pt x="544" y="9393"/>
                    <a:pt x="968" y="9696"/>
                  </a:cubicBezTo>
                  <a:cubicBezTo>
                    <a:pt x="1391" y="9998"/>
                    <a:pt x="3146" y="10906"/>
                    <a:pt x="4113" y="11390"/>
                  </a:cubicBezTo>
                  <a:cubicBezTo>
                    <a:pt x="4384" y="11537"/>
                    <a:pt x="4625" y="11595"/>
                    <a:pt x="4844" y="11595"/>
                  </a:cubicBezTo>
                  <a:cubicBezTo>
                    <a:pt x="5163" y="11595"/>
                    <a:pt x="5435" y="11473"/>
                    <a:pt x="5686" y="11329"/>
                  </a:cubicBezTo>
                  <a:lnTo>
                    <a:pt x="9073" y="9514"/>
                  </a:lnTo>
                  <a:cubicBezTo>
                    <a:pt x="9739" y="9151"/>
                    <a:pt x="9678" y="8910"/>
                    <a:pt x="9618" y="8305"/>
                  </a:cubicBezTo>
                  <a:cubicBezTo>
                    <a:pt x="9557" y="7700"/>
                    <a:pt x="9678" y="3526"/>
                    <a:pt x="9618" y="2982"/>
                  </a:cubicBezTo>
                  <a:cubicBezTo>
                    <a:pt x="9557" y="2498"/>
                    <a:pt x="9618" y="2437"/>
                    <a:pt x="9315" y="2195"/>
                  </a:cubicBezTo>
                  <a:cubicBezTo>
                    <a:pt x="9013" y="2014"/>
                    <a:pt x="6593" y="1046"/>
                    <a:pt x="5747" y="381"/>
                  </a:cubicBezTo>
                  <a:cubicBezTo>
                    <a:pt x="5380" y="99"/>
                    <a:pt x="5106" y="1"/>
                    <a:pt x="4875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28"/>
            <p:cNvSpPr/>
            <p:nvPr/>
          </p:nvSpPr>
          <p:spPr>
            <a:xfrm>
              <a:off x="1946925" y="2702275"/>
              <a:ext cx="241975" cy="288400"/>
            </a:xfrm>
            <a:custGeom>
              <a:avLst/>
              <a:gdLst/>
              <a:ahLst/>
              <a:cxnLst/>
              <a:rect l="l" t="t" r="r" b="b"/>
              <a:pathLst>
                <a:path w="9679" h="11536" extrusionOk="0">
                  <a:moveTo>
                    <a:pt x="4788" y="1"/>
                  </a:moveTo>
                  <a:cubicBezTo>
                    <a:pt x="4535" y="1"/>
                    <a:pt x="4333" y="125"/>
                    <a:pt x="4114" y="281"/>
                  </a:cubicBezTo>
                  <a:cubicBezTo>
                    <a:pt x="3690" y="523"/>
                    <a:pt x="1452" y="1793"/>
                    <a:pt x="605" y="2277"/>
                  </a:cubicBezTo>
                  <a:cubicBezTo>
                    <a:pt x="61" y="2580"/>
                    <a:pt x="1" y="3003"/>
                    <a:pt x="1" y="3850"/>
                  </a:cubicBezTo>
                  <a:lnTo>
                    <a:pt x="1" y="8447"/>
                  </a:lnTo>
                  <a:cubicBezTo>
                    <a:pt x="1" y="9294"/>
                    <a:pt x="484" y="9354"/>
                    <a:pt x="908" y="9657"/>
                  </a:cubicBezTo>
                  <a:cubicBezTo>
                    <a:pt x="1331" y="9959"/>
                    <a:pt x="3086" y="10806"/>
                    <a:pt x="4053" y="11351"/>
                  </a:cubicBezTo>
                  <a:cubicBezTo>
                    <a:pt x="4298" y="11484"/>
                    <a:pt x="4518" y="11536"/>
                    <a:pt x="4719" y="11536"/>
                  </a:cubicBezTo>
                  <a:cubicBezTo>
                    <a:pt x="5066" y="11536"/>
                    <a:pt x="5358" y="11383"/>
                    <a:pt x="5626" y="11230"/>
                  </a:cubicBezTo>
                  <a:lnTo>
                    <a:pt x="9013" y="9415"/>
                  </a:lnTo>
                  <a:cubicBezTo>
                    <a:pt x="9679" y="9052"/>
                    <a:pt x="9618" y="8871"/>
                    <a:pt x="9558" y="8266"/>
                  </a:cubicBezTo>
                  <a:cubicBezTo>
                    <a:pt x="9497" y="7600"/>
                    <a:pt x="9618" y="3487"/>
                    <a:pt x="9558" y="3003"/>
                  </a:cubicBezTo>
                  <a:cubicBezTo>
                    <a:pt x="9497" y="2459"/>
                    <a:pt x="9558" y="2398"/>
                    <a:pt x="9195" y="2217"/>
                  </a:cubicBezTo>
                  <a:cubicBezTo>
                    <a:pt x="8892" y="2035"/>
                    <a:pt x="6533" y="1007"/>
                    <a:pt x="5687" y="402"/>
                  </a:cubicBezTo>
                  <a:cubicBezTo>
                    <a:pt x="5306" y="110"/>
                    <a:pt x="5025" y="1"/>
                    <a:pt x="4788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28"/>
            <p:cNvSpPr/>
            <p:nvPr/>
          </p:nvSpPr>
          <p:spPr>
            <a:xfrm>
              <a:off x="1946925" y="2703425"/>
              <a:ext cx="240475" cy="286250"/>
            </a:xfrm>
            <a:custGeom>
              <a:avLst/>
              <a:gdLst/>
              <a:ahLst/>
              <a:cxnLst/>
              <a:rect l="l" t="t" r="r" b="b"/>
              <a:pathLst>
                <a:path w="9619" h="11450" extrusionOk="0">
                  <a:moveTo>
                    <a:pt x="4792" y="0"/>
                  </a:moveTo>
                  <a:cubicBezTo>
                    <a:pt x="4537" y="0"/>
                    <a:pt x="4334" y="110"/>
                    <a:pt x="4114" y="235"/>
                  </a:cubicBezTo>
                  <a:cubicBezTo>
                    <a:pt x="3690" y="538"/>
                    <a:pt x="1452" y="1747"/>
                    <a:pt x="605" y="2231"/>
                  </a:cubicBezTo>
                  <a:cubicBezTo>
                    <a:pt x="61" y="2534"/>
                    <a:pt x="1" y="3018"/>
                    <a:pt x="1" y="3804"/>
                  </a:cubicBezTo>
                  <a:lnTo>
                    <a:pt x="1" y="8341"/>
                  </a:lnTo>
                  <a:cubicBezTo>
                    <a:pt x="1" y="9248"/>
                    <a:pt x="484" y="9248"/>
                    <a:pt x="908" y="9550"/>
                  </a:cubicBezTo>
                  <a:cubicBezTo>
                    <a:pt x="1392" y="9853"/>
                    <a:pt x="3146" y="10760"/>
                    <a:pt x="4053" y="11244"/>
                  </a:cubicBezTo>
                  <a:cubicBezTo>
                    <a:pt x="4324" y="11392"/>
                    <a:pt x="4565" y="11449"/>
                    <a:pt x="4784" y="11449"/>
                  </a:cubicBezTo>
                  <a:cubicBezTo>
                    <a:pt x="5103" y="11449"/>
                    <a:pt x="5375" y="11327"/>
                    <a:pt x="5626" y="11184"/>
                  </a:cubicBezTo>
                  <a:lnTo>
                    <a:pt x="8953" y="9369"/>
                  </a:lnTo>
                  <a:cubicBezTo>
                    <a:pt x="9618" y="9006"/>
                    <a:pt x="9618" y="8825"/>
                    <a:pt x="9558" y="8159"/>
                  </a:cubicBezTo>
                  <a:cubicBezTo>
                    <a:pt x="9497" y="7554"/>
                    <a:pt x="9618" y="3441"/>
                    <a:pt x="9558" y="2957"/>
                  </a:cubicBezTo>
                  <a:cubicBezTo>
                    <a:pt x="9497" y="2413"/>
                    <a:pt x="9497" y="2352"/>
                    <a:pt x="9195" y="2171"/>
                  </a:cubicBezTo>
                  <a:cubicBezTo>
                    <a:pt x="8892" y="1989"/>
                    <a:pt x="6533" y="961"/>
                    <a:pt x="5687" y="356"/>
                  </a:cubicBezTo>
                  <a:cubicBezTo>
                    <a:pt x="5308" y="94"/>
                    <a:pt x="5028" y="0"/>
                    <a:pt x="4792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28"/>
            <p:cNvSpPr/>
            <p:nvPr/>
          </p:nvSpPr>
          <p:spPr>
            <a:xfrm>
              <a:off x="1948450" y="2704325"/>
              <a:ext cx="238950" cy="284850"/>
            </a:xfrm>
            <a:custGeom>
              <a:avLst/>
              <a:gdLst/>
              <a:ahLst/>
              <a:cxnLst/>
              <a:rect l="l" t="t" r="r" b="b"/>
              <a:pathLst>
                <a:path w="9558" h="11394" extrusionOk="0">
                  <a:moveTo>
                    <a:pt x="4754" y="1"/>
                  </a:moveTo>
                  <a:cubicBezTo>
                    <a:pt x="4488" y="1"/>
                    <a:pt x="4279" y="130"/>
                    <a:pt x="4053" y="260"/>
                  </a:cubicBezTo>
                  <a:cubicBezTo>
                    <a:pt x="3629" y="502"/>
                    <a:pt x="1391" y="1711"/>
                    <a:pt x="544" y="2195"/>
                  </a:cubicBezTo>
                  <a:cubicBezTo>
                    <a:pt x="0" y="2558"/>
                    <a:pt x="0" y="2982"/>
                    <a:pt x="0" y="3768"/>
                  </a:cubicBezTo>
                  <a:cubicBezTo>
                    <a:pt x="0" y="3768"/>
                    <a:pt x="0" y="6974"/>
                    <a:pt x="0" y="8305"/>
                  </a:cubicBezTo>
                  <a:cubicBezTo>
                    <a:pt x="0" y="9151"/>
                    <a:pt x="484" y="9212"/>
                    <a:pt x="907" y="9514"/>
                  </a:cubicBezTo>
                  <a:cubicBezTo>
                    <a:pt x="1331" y="9817"/>
                    <a:pt x="3085" y="10664"/>
                    <a:pt x="3992" y="11208"/>
                  </a:cubicBezTo>
                  <a:cubicBezTo>
                    <a:pt x="4237" y="11341"/>
                    <a:pt x="4457" y="11393"/>
                    <a:pt x="4658" y="11393"/>
                  </a:cubicBezTo>
                  <a:cubicBezTo>
                    <a:pt x="5005" y="11393"/>
                    <a:pt x="5297" y="11240"/>
                    <a:pt x="5565" y="11087"/>
                  </a:cubicBezTo>
                  <a:lnTo>
                    <a:pt x="8892" y="9333"/>
                  </a:lnTo>
                  <a:cubicBezTo>
                    <a:pt x="9557" y="8970"/>
                    <a:pt x="9497" y="8728"/>
                    <a:pt x="9436" y="8123"/>
                  </a:cubicBezTo>
                  <a:cubicBezTo>
                    <a:pt x="9376" y="7518"/>
                    <a:pt x="9497" y="3465"/>
                    <a:pt x="9436" y="2921"/>
                  </a:cubicBezTo>
                  <a:cubicBezTo>
                    <a:pt x="9376" y="2437"/>
                    <a:pt x="9436" y="2377"/>
                    <a:pt x="9134" y="2195"/>
                  </a:cubicBezTo>
                  <a:cubicBezTo>
                    <a:pt x="8831" y="1953"/>
                    <a:pt x="6472" y="985"/>
                    <a:pt x="5626" y="381"/>
                  </a:cubicBezTo>
                  <a:cubicBezTo>
                    <a:pt x="5259" y="99"/>
                    <a:pt x="4985" y="1"/>
                    <a:pt x="4754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28"/>
            <p:cNvSpPr/>
            <p:nvPr/>
          </p:nvSpPr>
          <p:spPr>
            <a:xfrm>
              <a:off x="1948450" y="2705125"/>
              <a:ext cx="238950" cy="283025"/>
            </a:xfrm>
            <a:custGeom>
              <a:avLst/>
              <a:gdLst/>
              <a:ahLst/>
              <a:cxnLst/>
              <a:rect l="l" t="t" r="r" b="b"/>
              <a:pathLst>
                <a:path w="9558" h="11321" extrusionOk="0">
                  <a:moveTo>
                    <a:pt x="4703" y="1"/>
                  </a:moveTo>
                  <a:cubicBezTo>
                    <a:pt x="4461" y="1"/>
                    <a:pt x="4265" y="107"/>
                    <a:pt x="4053" y="228"/>
                  </a:cubicBezTo>
                  <a:cubicBezTo>
                    <a:pt x="3629" y="530"/>
                    <a:pt x="1452" y="1740"/>
                    <a:pt x="605" y="2224"/>
                  </a:cubicBezTo>
                  <a:cubicBezTo>
                    <a:pt x="61" y="2526"/>
                    <a:pt x="0" y="2950"/>
                    <a:pt x="0" y="3796"/>
                  </a:cubicBezTo>
                  <a:cubicBezTo>
                    <a:pt x="0" y="3796"/>
                    <a:pt x="0" y="6942"/>
                    <a:pt x="0" y="8273"/>
                  </a:cubicBezTo>
                  <a:cubicBezTo>
                    <a:pt x="0" y="9119"/>
                    <a:pt x="484" y="9180"/>
                    <a:pt x="907" y="9482"/>
                  </a:cubicBezTo>
                  <a:cubicBezTo>
                    <a:pt x="1331" y="9785"/>
                    <a:pt x="3085" y="10632"/>
                    <a:pt x="3992" y="11116"/>
                  </a:cubicBezTo>
                  <a:cubicBezTo>
                    <a:pt x="4263" y="11263"/>
                    <a:pt x="4504" y="11321"/>
                    <a:pt x="4723" y="11321"/>
                  </a:cubicBezTo>
                  <a:cubicBezTo>
                    <a:pt x="5042" y="11321"/>
                    <a:pt x="5314" y="11199"/>
                    <a:pt x="5565" y="11055"/>
                  </a:cubicBezTo>
                  <a:lnTo>
                    <a:pt x="8892" y="9240"/>
                  </a:lnTo>
                  <a:cubicBezTo>
                    <a:pt x="9557" y="8877"/>
                    <a:pt x="9497" y="8696"/>
                    <a:pt x="9436" y="8091"/>
                  </a:cubicBezTo>
                  <a:cubicBezTo>
                    <a:pt x="9376" y="7486"/>
                    <a:pt x="9497" y="3433"/>
                    <a:pt x="9436" y="2950"/>
                  </a:cubicBezTo>
                  <a:cubicBezTo>
                    <a:pt x="9376" y="2405"/>
                    <a:pt x="9376" y="2345"/>
                    <a:pt x="9073" y="2163"/>
                  </a:cubicBezTo>
                  <a:cubicBezTo>
                    <a:pt x="8771" y="1982"/>
                    <a:pt x="6472" y="953"/>
                    <a:pt x="5626" y="409"/>
                  </a:cubicBezTo>
                  <a:cubicBezTo>
                    <a:pt x="5232" y="107"/>
                    <a:pt x="4945" y="1"/>
                    <a:pt x="4703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28"/>
            <p:cNvSpPr/>
            <p:nvPr/>
          </p:nvSpPr>
          <p:spPr>
            <a:xfrm>
              <a:off x="1948450" y="2705850"/>
              <a:ext cx="237425" cy="281125"/>
            </a:xfrm>
            <a:custGeom>
              <a:avLst/>
              <a:gdLst/>
              <a:ahLst/>
              <a:cxnLst/>
              <a:rect l="l" t="t" r="r" b="b"/>
              <a:pathLst>
                <a:path w="9497" h="11245" extrusionOk="0">
                  <a:moveTo>
                    <a:pt x="4754" y="0"/>
                  </a:moveTo>
                  <a:cubicBezTo>
                    <a:pt x="4488" y="0"/>
                    <a:pt x="4279" y="130"/>
                    <a:pt x="4053" y="259"/>
                  </a:cubicBezTo>
                  <a:cubicBezTo>
                    <a:pt x="3629" y="501"/>
                    <a:pt x="1452" y="1711"/>
                    <a:pt x="605" y="2195"/>
                  </a:cubicBezTo>
                  <a:cubicBezTo>
                    <a:pt x="61" y="2497"/>
                    <a:pt x="0" y="2981"/>
                    <a:pt x="0" y="3767"/>
                  </a:cubicBezTo>
                  <a:cubicBezTo>
                    <a:pt x="0" y="3767"/>
                    <a:pt x="0" y="6913"/>
                    <a:pt x="0" y="8183"/>
                  </a:cubicBezTo>
                  <a:cubicBezTo>
                    <a:pt x="0" y="9090"/>
                    <a:pt x="484" y="9090"/>
                    <a:pt x="907" y="9393"/>
                  </a:cubicBezTo>
                  <a:cubicBezTo>
                    <a:pt x="1331" y="9695"/>
                    <a:pt x="3085" y="10542"/>
                    <a:pt x="3992" y="11087"/>
                  </a:cubicBezTo>
                  <a:cubicBezTo>
                    <a:pt x="4241" y="11200"/>
                    <a:pt x="4464" y="11245"/>
                    <a:pt x="4668" y="11245"/>
                  </a:cubicBezTo>
                  <a:cubicBezTo>
                    <a:pt x="5011" y="11245"/>
                    <a:pt x="5300" y="11117"/>
                    <a:pt x="5565" y="10966"/>
                  </a:cubicBezTo>
                  <a:lnTo>
                    <a:pt x="8831" y="9211"/>
                  </a:lnTo>
                  <a:cubicBezTo>
                    <a:pt x="9497" y="8848"/>
                    <a:pt x="9436" y="8667"/>
                    <a:pt x="9376" y="8002"/>
                  </a:cubicBezTo>
                  <a:cubicBezTo>
                    <a:pt x="9376" y="7397"/>
                    <a:pt x="9436" y="3404"/>
                    <a:pt x="9376" y="2921"/>
                  </a:cubicBezTo>
                  <a:cubicBezTo>
                    <a:pt x="9376" y="2376"/>
                    <a:pt x="9376" y="2316"/>
                    <a:pt x="9073" y="2134"/>
                  </a:cubicBezTo>
                  <a:cubicBezTo>
                    <a:pt x="8771" y="1953"/>
                    <a:pt x="6472" y="985"/>
                    <a:pt x="5626" y="380"/>
                  </a:cubicBezTo>
                  <a:cubicBezTo>
                    <a:pt x="5259" y="98"/>
                    <a:pt x="4985" y="0"/>
                    <a:pt x="4754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28"/>
            <p:cNvSpPr/>
            <p:nvPr/>
          </p:nvSpPr>
          <p:spPr>
            <a:xfrm>
              <a:off x="1949950" y="2706650"/>
              <a:ext cx="235925" cy="280000"/>
            </a:xfrm>
            <a:custGeom>
              <a:avLst/>
              <a:gdLst/>
              <a:ahLst/>
              <a:cxnLst/>
              <a:rect l="l" t="t" r="r" b="b"/>
              <a:pathLst>
                <a:path w="9437" h="11200" extrusionOk="0">
                  <a:moveTo>
                    <a:pt x="4643" y="0"/>
                  </a:moveTo>
                  <a:cubicBezTo>
                    <a:pt x="4401" y="0"/>
                    <a:pt x="4205" y="106"/>
                    <a:pt x="3993" y="227"/>
                  </a:cubicBezTo>
                  <a:cubicBezTo>
                    <a:pt x="3569" y="530"/>
                    <a:pt x="1392" y="1739"/>
                    <a:pt x="545" y="2223"/>
                  </a:cubicBezTo>
                  <a:cubicBezTo>
                    <a:pt x="61" y="2526"/>
                    <a:pt x="1" y="2949"/>
                    <a:pt x="1" y="3735"/>
                  </a:cubicBezTo>
                  <a:lnTo>
                    <a:pt x="1" y="8151"/>
                  </a:lnTo>
                  <a:cubicBezTo>
                    <a:pt x="1" y="8998"/>
                    <a:pt x="484" y="9058"/>
                    <a:pt x="908" y="9361"/>
                  </a:cubicBezTo>
                  <a:cubicBezTo>
                    <a:pt x="1331" y="9663"/>
                    <a:pt x="3025" y="10510"/>
                    <a:pt x="3932" y="10994"/>
                  </a:cubicBezTo>
                  <a:cubicBezTo>
                    <a:pt x="4203" y="11142"/>
                    <a:pt x="4444" y="11199"/>
                    <a:pt x="4663" y="11199"/>
                  </a:cubicBezTo>
                  <a:cubicBezTo>
                    <a:pt x="4982" y="11199"/>
                    <a:pt x="5254" y="11077"/>
                    <a:pt x="5505" y="10934"/>
                  </a:cubicBezTo>
                  <a:lnTo>
                    <a:pt x="8771" y="9119"/>
                  </a:lnTo>
                  <a:cubicBezTo>
                    <a:pt x="9437" y="8816"/>
                    <a:pt x="9376" y="8575"/>
                    <a:pt x="9316" y="7970"/>
                  </a:cubicBezTo>
                  <a:cubicBezTo>
                    <a:pt x="9255" y="7365"/>
                    <a:pt x="9376" y="3372"/>
                    <a:pt x="9316" y="2889"/>
                  </a:cubicBezTo>
                  <a:cubicBezTo>
                    <a:pt x="9255" y="2405"/>
                    <a:pt x="9316" y="2344"/>
                    <a:pt x="9013" y="2163"/>
                  </a:cubicBezTo>
                  <a:cubicBezTo>
                    <a:pt x="8711" y="1981"/>
                    <a:pt x="6352" y="953"/>
                    <a:pt x="5566" y="409"/>
                  </a:cubicBezTo>
                  <a:cubicBezTo>
                    <a:pt x="5172" y="106"/>
                    <a:pt x="4885" y="0"/>
                    <a:pt x="4643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28"/>
            <p:cNvSpPr/>
            <p:nvPr/>
          </p:nvSpPr>
          <p:spPr>
            <a:xfrm>
              <a:off x="1949950" y="2707350"/>
              <a:ext cx="234425" cy="278125"/>
            </a:xfrm>
            <a:custGeom>
              <a:avLst/>
              <a:gdLst/>
              <a:ahLst/>
              <a:cxnLst/>
              <a:rect l="l" t="t" r="r" b="b"/>
              <a:pathLst>
                <a:path w="9377" h="11125" extrusionOk="0">
                  <a:moveTo>
                    <a:pt x="4694" y="1"/>
                  </a:moveTo>
                  <a:cubicBezTo>
                    <a:pt x="4428" y="1"/>
                    <a:pt x="4219" y="130"/>
                    <a:pt x="3993" y="260"/>
                  </a:cubicBezTo>
                  <a:cubicBezTo>
                    <a:pt x="3569" y="502"/>
                    <a:pt x="1452" y="1711"/>
                    <a:pt x="605" y="2195"/>
                  </a:cubicBezTo>
                  <a:cubicBezTo>
                    <a:pt x="61" y="2498"/>
                    <a:pt x="1" y="2921"/>
                    <a:pt x="1" y="3707"/>
                  </a:cubicBezTo>
                  <a:cubicBezTo>
                    <a:pt x="1" y="3707"/>
                    <a:pt x="1" y="6853"/>
                    <a:pt x="1" y="8123"/>
                  </a:cubicBezTo>
                  <a:cubicBezTo>
                    <a:pt x="1" y="8970"/>
                    <a:pt x="484" y="9030"/>
                    <a:pt x="908" y="9272"/>
                  </a:cubicBezTo>
                  <a:cubicBezTo>
                    <a:pt x="1331" y="9575"/>
                    <a:pt x="3025" y="10422"/>
                    <a:pt x="3932" y="10966"/>
                  </a:cubicBezTo>
                  <a:cubicBezTo>
                    <a:pt x="4181" y="11079"/>
                    <a:pt x="4404" y="11125"/>
                    <a:pt x="4608" y="11125"/>
                  </a:cubicBezTo>
                  <a:cubicBezTo>
                    <a:pt x="4951" y="11125"/>
                    <a:pt x="5240" y="10997"/>
                    <a:pt x="5505" y="10845"/>
                  </a:cubicBezTo>
                  <a:lnTo>
                    <a:pt x="8771" y="9091"/>
                  </a:lnTo>
                  <a:cubicBezTo>
                    <a:pt x="9376" y="8728"/>
                    <a:pt x="9376" y="8547"/>
                    <a:pt x="9316" y="7942"/>
                  </a:cubicBezTo>
                  <a:cubicBezTo>
                    <a:pt x="9255" y="7337"/>
                    <a:pt x="9376" y="3405"/>
                    <a:pt x="9316" y="2861"/>
                  </a:cubicBezTo>
                  <a:cubicBezTo>
                    <a:pt x="9255" y="2377"/>
                    <a:pt x="9255" y="2316"/>
                    <a:pt x="8953" y="2135"/>
                  </a:cubicBezTo>
                  <a:cubicBezTo>
                    <a:pt x="8650" y="1953"/>
                    <a:pt x="6352" y="985"/>
                    <a:pt x="5566" y="381"/>
                  </a:cubicBezTo>
                  <a:cubicBezTo>
                    <a:pt x="5199" y="99"/>
                    <a:pt x="4925" y="1"/>
                    <a:pt x="4694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28"/>
            <p:cNvSpPr/>
            <p:nvPr/>
          </p:nvSpPr>
          <p:spPr>
            <a:xfrm>
              <a:off x="1949950" y="2708150"/>
              <a:ext cx="234425" cy="276875"/>
            </a:xfrm>
            <a:custGeom>
              <a:avLst/>
              <a:gdLst/>
              <a:ahLst/>
              <a:cxnLst/>
              <a:rect l="l" t="t" r="r" b="b"/>
              <a:pathLst>
                <a:path w="9377" h="11075" extrusionOk="0">
                  <a:moveTo>
                    <a:pt x="4643" y="1"/>
                  </a:moveTo>
                  <a:cubicBezTo>
                    <a:pt x="4401" y="1"/>
                    <a:pt x="4205" y="107"/>
                    <a:pt x="3993" y="228"/>
                  </a:cubicBezTo>
                  <a:cubicBezTo>
                    <a:pt x="3569" y="530"/>
                    <a:pt x="1452" y="1679"/>
                    <a:pt x="605" y="2163"/>
                  </a:cubicBezTo>
                  <a:cubicBezTo>
                    <a:pt x="61" y="2466"/>
                    <a:pt x="1" y="2950"/>
                    <a:pt x="1" y="3736"/>
                  </a:cubicBezTo>
                  <a:lnTo>
                    <a:pt x="1" y="8091"/>
                  </a:lnTo>
                  <a:cubicBezTo>
                    <a:pt x="1" y="8877"/>
                    <a:pt x="484" y="8938"/>
                    <a:pt x="908" y="9240"/>
                  </a:cubicBezTo>
                  <a:cubicBezTo>
                    <a:pt x="1331" y="9543"/>
                    <a:pt x="3025" y="10390"/>
                    <a:pt x="3932" y="10874"/>
                  </a:cubicBezTo>
                  <a:cubicBezTo>
                    <a:pt x="4194" y="11016"/>
                    <a:pt x="4428" y="11075"/>
                    <a:pt x="4641" y="11075"/>
                  </a:cubicBezTo>
                  <a:cubicBezTo>
                    <a:pt x="4969" y="11075"/>
                    <a:pt x="5248" y="10936"/>
                    <a:pt x="5505" y="10753"/>
                  </a:cubicBezTo>
                  <a:lnTo>
                    <a:pt x="8711" y="9059"/>
                  </a:lnTo>
                  <a:cubicBezTo>
                    <a:pt x="9376" y="8696"/>
                    <a:pt x="9316" y="8515"/>
                    <a:pt x="9255" y="7910"/>
                  </a:cubicBezTo>
                  <a:cubicBezTo>
                    <a:pt x="9195" y="7305"/>
                    <a:pt x="9316" y="3373"/>
                    <a:pt x="9255" y="2889"/>
                  </a:cubicBezTo>
                  <a:cubicBezTo>
                    <a:pt x="9195" y="2405"/>
                    <a:pt x="9255" y="2345"/>
                    <a:pt x="8953" y="2103"/>
                  </a:cubicBezTo>
                  <a:cubicBezTo>
                    <a:pt x="8650" y="1921"/>
                    <a:pt x="6352" y="953"/>
                    <a:pt x="5566" y="409"/>
                  </a:cubicBezTo>
                  <a:cubicBezTo>
                    <a:pt x="5172" y="107"/>
                    <a:pt x="4885" y="1"/>
                    <a:pt x="4643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28"/>
            <p:cNvSpPr/>
            <p:nvPr/>
          </p:nvSpPr>
          <p:spPr>
            <a:xfrm>
              <a:off x="1951475" y="2708875"/>
              <a:ext cx="232900" cy="275100"/>
            </a:xfrm>
            <a:custGeom>
              <a:avLst/>
              <a:gdLst/>
              <a:ahLst/>
              <a:cxnLst/>
              <a:rect l="l" t="t" r="r" b="b"/>
              <a:pathLst>
                <a:path w="9316" h="11004" extrusionOk="0">
                  <a:moveTo>
                    <a:pt x="4633" y="0"/>
                  </a:moveTo>
                  <a:cubicBezTo>
                    <a:pt x="4367" y="0"/>
                    <a:pt x="4158" y="130"/>
                    <a:pt x="3932" y="259"/>
                  </a:cubicBezTo>
                  <a:cubicBezTo>
                    <a:pt x="3508" y="501"/>
                    <a:pt x="1391" y="1711"/>
                    <a:pt x="544" y="2195"/>
                  </a:cubicBezTo>
                  <a:cubicBezTo>
                    <a:pt x="61" y="2497"/>
                    <a:pt x="0" y="2921"/>
                    <a:pt x="0" y="3707"/>
                  </a:cubicBezTo>
                  <a:lnTo>
                    <a:pt x="0" y="8002"/>
                  </a:lnTo>
                  <a:cubicBezTo>
                    <a:pt x="0" y="8848"/>
                    <a:pt x="484" y="8909"/>
                    <a:pt x="907" y="9211"/>
                  </a:cubicBezTo>
                  <a:cubicBezTo>
                    <a:pt x="1331" y="9514"/>
                    <a:pt x="2964" y="10300"/>
                    <a:pt x="3871" y="10845"/>
                  </a:cubicBezTo>
                  <a:cubicBezTo>
                    <a:pt x="4120" y="10958"/>
                    <a:pt x="4343" y="11003"/>
                    <a:pt x="4547" y="11003"/>
                  </a:cubicBezTo>
                  <a:cubicBezTo>
                    <a:pt x="4890" y="11003"/>
                    <a:pt x="5179" y="10875"/>
                    <a:pt x="5444" y="10724"/>
                  </a:cubicBezTo>
                  <a:lnTo>
                    <a:pt x="8650" y="8969"/>
                  </a:lnTo>
                  <a:cubicBezTo>
                    <a:pt x="9315" y="8667"/>
                    <a:pt x="9255" y="8425"/>
                    <a:pt x="9194" y="7820"/>
                  </a:cubicBezTo>
                  <a:cubicBezTo>
                    <a:pt x="9134" y="7276"/>
                    <a:pt x="9255" y="3344"/>
                    <a:pt x="9194" y="2860"/>
                  </a:cubicBezTo>
                  <a:cubicBezTo>
                    <a:pt x="9134" y="2376"/>
                    <a:pt x="9194" y="2316"/>
                    <a:pt x="8892" y="2134"/>
                  </a:cubicBezTo>
                  <a:cubicBezTo>
                    <a:pt x="8589" y="1953"/>
                    <a:pt x="6291" y="985"/>
                    <a:pt x="5505" y="380"/>
                  </a:cubicBezTo>
                  <a:cubicBezTo>
                    <a:pt x="5138" y="98"/>
                    <a:pt x="4864" y="0"/>
                    <a:pt x="4633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28"/>
            <p:cNvSpPr/>
            <p:nvPr/>
          </p:nvSpPr>
          <p:spPr>
            <a:xfrm>
              <a:off x="1951475" y="2709675"/>
              <a:ext cx="231375" cy="273450"/>
            </a:xfrm>
            <a:custGeom>
              <a:avLst/>
              <a:gdLst/>
              <a:ahLst/>
              <a:cxnLst/>
              <a:rect l="l" t="t" r="r" b="b"/>
              <a:pathLst>
                <a:path w="9255" h="10938" extrusionOk="0">
                  <a:moveTo>
                    <a:pt x="4582" y="0"/>
                  </a:moveTo>
                  <a:cubicBezTo>
                    <a:pt x="4340" y="0"/>
                    <a:pt x="4144" y="106"/>
                    <a:pt x="3932" y="227"/>
                  </a:cubicBezTo>
                  <a:cubicBezTo>
                    <a:pt x="3508" y="530"/>
                    <a:pt x="1391" y="1679"/>
                    <a:pt x="605" y="2163"/>
                  </a:cubicBezTo>
                  <a:cubicBezTo>
                    <a:pt x="61" y="2465"/>
                    <a:pt x="0" y="2889"/>
                    <a:pt x="0" y="3675"/>
                  </a:cubicBezTo>
                  <a:cubicBezTo>
                    <a:pt x="0" y="3675"/>
                    <a:pt x="0" y="6699"/>
                    <a:pt x="0" y="7970"/>
                  </a:cubicBezTo>
                  <a:cubicBezTo>
                    <a:pt x="0" y="8816"/>
                    <a:pt x="484" y="8816"/>
                    <a:pt x="907" y="9119"/>
                  </a:cubicBezTo>
                  <a:cubicBezTo>
                    <a:pt x="1331" y="9421"/>
                    <a:pt x="3024" y="10268"/>
                    <a:pt x="3871" y="10752"/>
                  </a:cubicBezTo>
                  <a:cubicBezTo>
                    <a:pt x="4116" y="10886"/>
                    <a:pt x="4336" y="10937"/>
                    <a:pt x="4537" y="10937"/>
                  </a:cubicBezTo>
                  <a:cubicBezTo>
                    <a:pt x="4884" y="10937"/>
                    <a:pt x="5176" y="10784"/>
                    <a:pt x="5444" y="10631"/>
                  </a:cubicBezTo>
                  <a:lnTo>
                    <a:pt x="8650" y="8937"/>
                  </a:lnTo>
                  <a:cubicBezTo>
                    <a:pt x="9255" y="8575"/>
                    <a:pt x="9194" y="8393"/>
                    <a:pt x="9134" y="7788"/>
                  </a:cubicBezTo>
                  <a:cubicBezTo>
                    <a:pt x="9134" y="7183"/>
                    <a:pt x="9194" y="3372"/>
                    <a:pt x="9134" y="2828"/>
                  </a:cubicBezTo>
                  <a:cubicBezTo>
                    <a:pt x="9134" y="2344"/>
                    <a:pt x="9134" y="2284"/>
                    <a:pt x="8831" y="2102"/>
                  </a:cubicBezTo>
                  <a:cubicBezTo>
                    <a:pt x="8529" y="1921"/>
                    <a:pt x="6291" y="953"/>
                    <a:pt x="5505" y="409"/>
                  </a:cubicBezTo>
                  <a:cubicBezTo>
                    <a:pt x="5111" y="106"/>
                    <a:pt x="4824" y="0"/>
                    <a:pt x="4582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28"/>
            <p:cNvSpPr/>
            <p:nvPr/>
          </p:nvSpPr>
          <p:spPr>
            <a:xfrm>
              <a:off x="1952975" y="2710975"/>
              <a:ext cx="229875" cy="271475"/>
            </a:xfrm>
            <a:custGeom>
              <a:avLst/>
              <a:gdLst/>
              <a:ahLst/>
              <a:cxnLst/>
              <a:rect l="l" t="t" r="r" b="b"/>
              <a:pathLst>
                <a:path w="9195" h="10859" extrusionOk="0">
                  <a:moveTo>
                    <a:pt x="4550" y="1"/>
                  </a:moveTo>
                  <a:cubicBezTo>
                    <a:pt x="4295" y="1"/>
                    <a:pt x="4092" y="110"/>
                    <a:pt x="3872" y="236"/>
                  </a:cubicBezTo>
                  <a:cubicBezTo>
                    <a:pt x="3448" y="478"/>
                    <a:pt x="1392" y="1687"/>
                    <a:pt x="545" y="2111"/>
                  </a:cubicBezTo>
                  <a:cubicBezTo>
                    <a:pt x="1" y="2413"/>
                    <a:pt x="1" y="2837"/>
                    <a:pt x="1" y="3623"/>
                  </a:cubicBezTo>
                  <a:cubicBezTo>
                    <a:pt x="1" y="3623"/>
                    <a:pt x="1" y="6647"/>
                    <a:pt x="1" y="7918"/>
                  </a:cubicBezTo>
                  <a:cubicBezTo>
                    <a:pt x="1" y="8704"/>
                    <a:pt x="424" y="8764"/>
                    <a:pt x="847" y="9067"/>
                  </a:cubicBezTo>
                  <a:cubicBezTo>
                    <a:pt x="1271" y="9369"/>
                    <a:pt x="2964" y="10156"/>
                    <a:pt x="3811" y="10700"/>
                  </a:cubicBezTo>
                  <a:cubicBezTo>
                    <a:pt x="4060" y="10813"/>
                    <a:pt x="4283" y="10859"/>
                    <a:pt x="4487" y="10859"/>
                  </a:cubicBezTo>
                  <a:cubicBezTo>
                    <a:pt x="4830" y="10859"/>
                    <a:pt x="5119" y="10731"/>
                    <a:pt x="5384" y="10579"/>
                  </a:cubicBezTo>
                  <a:lnTo>
                    <a:pt x="8529" y="8885"/>
                  </a:lnTo>
                  <a:cubicBezTo>
                    <a:pt x="9195" y="8523"/>
                    <a:pt x="9134" y="8341"/>
                    <a:pt x="9074" y="7736"/>
                  </a:cubicBezTo>
                  <a:cubicBezTo>
                    <a:pt x="9013" y="7131"/>
                    <a:pt x="9134" y="3320"/>
                    <a:pt x="9074" y="2837"/>
                  </a:cubicBezTo>
                  <a:cubicBezTo>
                    <a:pt x="9013" y="2353"/>
                    <a:pt x="9074" y="2292"/>
                    <a:pt x="8771" y="2111"/>
                  </a:cubicBezTo>
                  <a:cubicBezTo>
                    <a:pt x="8469" y="1929"/>
                    <a:pt x="6231" y="961"/>
                    <a:pt x="5445" y="357"/>
                  </a:cubicBezTo>
                  <a:cubicBezTo>
                    <a:pt x="5066" y="95"/>
                    <a:pt x="4786" y="1"/>
                    <a:pt x="4550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28"/>
            <p:cNvSpPr/>
            <p:nvPr/>
          </p:nvSpPr>
          <p:spPr>
            <a:xfrm>
              <a:off x="1952975" y="2711350"/>
              <a:ext cx="228375" cy="270250"/>
            </a:xfrm>
            <a:custGeom>
              <a:avLst/>
              <a:gdLst/>
              <a:ahLst/>
              <a:cxnLst/>
              <a:rect l="l" t="t" r="r" b="b"/>
              <a:pathLst>
                <a:path w="9135" h="10810" extrusionOk="0">
                  <a:moveTo>
                    <a:pt x="4514" y="1"/>
                  </a:moveTo>
                  <a:cubicBezTo>
                    <a:pt x="4277" y="1"/>
                    <a:pt x="4091" y="125"/>
                    <a:pt x="3872" y="281"/>
                  </a:cubicBezTo>
                  <a:cubicBezTo>
                    <a:pt x="3448" y="523"/>
                    <a:pt x="1392" y="1672"/>
                    <a:pt x="545" y="2156"/>
                  </a:cubicBezTo>
                  <a:cubicBezTo>
                    <a:pt x="61" y="2459"/>
                    <a:pt x="1" y="2882"/>
                    <a:pt x="1" y="3668"/>
                  </a:cubicBezTo>
                  <a:cubicBezTo>
                    <a:pt x="1" y="3668"/>
                    <a:pt x="1" y="6632"/>
                    <a:pt x="1" y="7842"/>
                  </a:cubicBezTo>
                  <a:cubicBezTo>
                    <a:pt x="1" y="8689"/>
                    <a:pt x="484" y="8749"/>
                    <a:pt x="847" y="9052"/>
                  </a:cubicBezTo>
                  <a:cubicBezTo>
                    <a:pt x="1271" y="9294"/>
                    <a:pt x="2964" y="10141"/>
                    <a:pt x="3872" y="10625"/>
                  </a:cubicBezTo>
                  <a:cubicBezTo>
                    <a:pt x="4094" y="10758"/>
                    <a:pt x="4300" y="10810"/>
                    <a:pt x="4493" y="10810"/>
                  </a:cubicBezTo>
                  <a:cubicBezTo>
                    <a:pt x="4824" y="10810"/>
                    <a:pt x="5116" y="10657"/>
                    <a:pt x="5384" y="10504"/>
                  </a:cubicBezTo>
                  <a:lnTo>
                    <a:pt x="8529" y="8810"/>
                  </a:lnTo>
                  <a:cubicBezTo>
                    <a:pt x="9134" y="8447"/>
                    <a:pt x="9134" y="8266"/>
                    <a:pt x="9074" y="7721"/>
                  </a:cubicBezTo>
                  <a:cubicBezTo>
                    <a:pt x="9013" y="7116"/>
                    <a:pt x="9134" y="3305"/>
                    <a:pt x="9074" y="2822"/>
                  </a:cubicBezTo>
                  <a:cubicBezTo>
                    <a:pt x="9013" y="2338"/>
                    <a:pt x="9013" y="2277"/>
                    <a:pt x="8711" y="2096"/>
                  </a:cubicBezTo>
                  <a:cubicBezTo>
                    <a:pt x="8469" y="1914"/>
                    <a:pt x="6231" y="946"/>
                    <a:pt x="5384" y="402"/>
                  </a:cubicBezTo>
                  <a:cubicBezTo>
                    <a:pt x="5004" y="110"/>
                    <a:pt x="4737" y="1"/>
                    <a:pt x="4514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28"/>
            <p:cNvSpPr/>
            <p:nvPr/>
          </p:nvSpPr>
          <p:spPr>
            <a:xfrm>
              <a:off x="1952975" y="2712500"/>
              <a:ext cx="228375" cy="268100"/>
            </a:xfrm>
            <a:custGeom>
              <a:avLst/>
              <a:gdLst/>
              <a:ahLst/>
              <a:cxnLst/>
              <a:rect l="l" t="t" r="r" b="b"/>
              <a:pathLst>
                <a:path w="9135" h="10724" extrusionOk="0">
                  <a:moveTo>
                    <a:pt x="4518" y="0"/>
                  </a:moveTo>
                  <a:cubicBezTo>
                    <a:pt x="4279" y="0"/>
                    <a:pt x="4092" y="109"/>
                    <a:pt x="3872" y="235"/>
                  </a:cubicBezTo>
                  <a:cubicBezTo>
                    <a:pt x="3509" y="477"/>
                    <a:pt x="1392" y="1626"/>
                    <a:pt x="605" y="2110"/>
                  </a:cubicBezTo>
                  <a:cubicBezTo>
                    <a:pt x="61" y="2413"/>
                    <a:pt x="1" y="2836"/>
                    <a:pt x="1" y="3622"/>
                  </a:cubicBezTo>
                  <a:cubicBezTo>
                    <a:pt x="1" y="3622"/>
                    <a:pt x="1" y="6526"/>
                    <a:pt x="1" y="7796"/>
                  </a:cubicBezTo>
                  <a:cubicBezTo>
                    <a:pt x="1" y="8643"/>
                    <a:pt x="484" y="8643"/>
                    <a:pt x="908" y="8945"/>
                  </a:cubicBezTo>
                  <a:cubicBezTo>
                    <a:pt x="1331" y="9248"/>
                    <a:pt x="2964" y="10034"/>
                    <a:pt x="3872" y="10518"/>
                  </a:cubicBezTo>
                  <a:cubicBezTo>
                    <a:pt x="4118" y="10666"/>
                    <a:pt x="4344" y="10723"/>
                    <a:pt x="4554" y="10723"/>
                  </a:cubicBezTo>
                  <a:cubicBezTo>
                    <a:pt x="4861" y="10723"/>
                    <a:pt x="5133" y="10601"/>
                    <a:pt x="5384" y="10458"/>
                  </a:cubicBezTo>
                  <a:lnTo>
                    <a:pt x="8529" y="8764"/>
                  </a:lnTo>
                  <a:cubicBezTo>
                    <a:pt x="9134" y="8401"/>
                    <a:pt x="9074" y="8220"/>
                    <a:pt x="9013" y="7615"/>
                  </a:cubicBezTo>
                  <a:cubicBezTo>
                    <a:pt x="8953" y="7070"/>
                    <a:pt x="9074" y="3259"/>
                    <a:pt x="9013" y="2776"/>
                  </a:cubicBezTo>
                  <a:cubicBezTo>
                    <a:pt x="8953" y="2292"/>
                    <a:pt x="9013" y="2231"/>
                    <a:pt x="8711" y="2050"/>
                  </a:cubicBezTo>
                  <a:cubicBezTo>
                    <a:pt x="8408" y="1868"/>
                    <a:pt x="6170" y="961"/>
                    <a:pt x="5384" y="356"/>
                  </a:cubicBezTo>
                  <a:cubicBezTo>
                    <a:pt x="5006" y="94"/>
                    <a:pt x="4739" y="0"/>
                    <a:pt x="4518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28"/>
            <p:cNvSpPr/>
            <p:nvPr/>
          </p:nvSpPr>
          <p:spPr>
            <a:xfrm>
              <a:off x="1954500" y="2713400"/>
              <a:ext cx="226850" cy="266025"/>
            </a:xfrm>
            <a:custGeom>
              <a:avLst/>
              <a:gdLst/>
              <a:ahLst/>
              <a:cxnLst/>
              <a:rect l="l" t="t" r="r" b="b"/>
              <a:pathLst>
                <a:path w="9074" h="10641" extrusionOk="0">
                  <a:moveTo>
                    <a:pt x="4478" y="1"/>
                  </a:moveTo>
                  <a:cubicBezTo>
                    <a:pt x="4229" y="1"/>
                    <a:pt x="4037" y="130"/>
                    <a:pt x="3811" y="260"/>
                  </a:cubicBezTo>
                  <a:cubicBezTo>
                    <a:pt x="3448" y="501"/>
                    <a:pt x="1331" y="1651"/>
                    <a:pt x="544" y="2074"/>
                  </a:cubicBezTo>
                  <a:cubicBezTo>
                    <a:pt x="60" y="2377"/>
                    <a:pt x="0" y="2800"/>
                    <a:pt x="0" y="3586"/>
                  </a:cubicBezTo>
                  <a:lnTo>
                    <a:pt x="0" y="7760"/>
                  </a:lnTo>
                  <a:cubicBezTo>
                    <a:pt x="0" y="8546"/>
                    <a:pt x="423" y="8607"/>
                    <a:pt x="847" y="8909"/>
                  </a:cubicBezTo>
                  <a:cubicBezTo>
                    <a:pt x="1270" y="9212"/>
                    <a:pt x="2903" y="9998"/>
                    <a:pt x="3811" y="10482"/>
                  </a:cubicBezTo>
                  <a:cubicBezTo>
                    <a:pt x="4037" y="10595"/>
                    <a:pt x="4246" y="10641"/>
                    <a:pt x="4438" y="10641"/>
                  </a:cubicBezTo>
                  <a:cubicBezTo>
                    <a:pt x="4760" y="10641"/>
                    <a:pt x="5035" y="10513"/>
                    <a:pt x="5263" y="10361"/>
                  </a:cubicBezTo>
                  <a:lnTo>
                    <a:pt x="8408" y="8667"/>
                  </a:lnTo>
                  <a:cubicBezTo>
                    <a:pt x="9073" y="8365"/>
                    <a:pt x="9013" y="8184"/>
                    <a:pt x="8952" y="7579"/>
                  </a:cubicBezTo>
                  <a:cubicBezTo>
                    <a:pt x="8892" y="6974"/>
                    <a:pt x="9013" y="3284"/>
                    <a:pt x="8952" y="2800"/>
                  </a:cubicBezTo>
                  <a:cubicBezTo>
                    <a:pt x="8892" y="2316"/>
                    <a:pt x="8952" y="2256"/>
                    <a:pt x="8650" y="2074"/>
                  </a:cubicBezTo>
                  <a:cubicBezTo>
                    <a:pt x="8347" y="1893"/>
                    <a:pt x="6109" y="925"/>
                    <a:pt x="5323" y="381"/>
                  </a:cubicBezTo>
                  <a:cubicBezTo>
                    <a:pt x="4957" y="99"/>
                    <a:pt x="4696" y="1"/>
                    <a:pt x="4478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8"/>
            <p:cNvSpPr/>
            <p:nvPr/>
          </p:nvSpPr>
          <p:spPr>
            <a:xfrm>
              <a:off x="1954500" y="2714000"/>
              <a:ext cx="225325" cy="265075"/>
            </a:xfrm>
            <a:custGeom>
              <a:avLst/>
              <a:gdLst/>
              <a:ahLst/>
              <a:cxnLst/>
              <a:rect l="l" t="t" r="r" b="b"/>
              <a:pathLst>
                <a:path w="9013" h="10603" extrusionOk="0">
                  <a:moveTo>
                    <a:pt x="4464" y="1"/>
                  </a:moveTo>
                  <a:cubicBezTo>
                    <a:pt x="4232" y="1"/>
                    <a:pt x="4060" y="110"/>
                    <a:pt x="3871" y="236"/>
                  </a:cubicBezTo>
                  <a:cubicBezTo>
                    <a:pt x="3448" y="477"/>
                    <a:pt x="1391" y="1627"/>
                    <a:pt x="544" y="2111"/>
                  </a:cubicBezTo>
                  <a:cubicBezTo>
                    <a:pt x="60" y="2413"/>
                    <a:pt x="0" y="2837"/>
                    <a:pt x="0" y="3562"/>
                  </a:cubicBezTo>
                  <a:lnTo>
                    <a:pt x="0" y="7736"/>
                  </a:lnTo>
                  <a:cubicBezTo>
                    <a:pt x="0" y="8522"/>
                    <a:pt x="484" y="8583"/>
                    <a:pt x="847" y="8825"/>
                  </a:cubicBezTo>
                  <a:cubicBezTo>
                    <a:pt x="1270" y="9127"/>
                    <a:pt x="2903" y="9914"/>
                    <a:pt x="3811" y="10398"/>
                  </a:cubicBezTo>
                  <a:cubicBezTo>
                    <a:pt x="4057" y="10545"/>
                    <a:pt x="4283" y="10603"/>
                    <a:pt x="4489" y="10603"/>
                  </a:cubicBezTo>
                  <a:cubicBezTo>
                    <a:pt x="4790" y="10603"/>
                    <a:pt x="5047" y="10481"/>
                    <a:pt x="5263" y="10337"/>
                  </a:cubicBezTo>
                  <a:lnTo>
                    <a:pt x="8408" y="8643"/>
                  </a:lnTo>
                  <a:cubicBezTo>
                    <a:pt x="9013" y="8281"/>
                    <a:pt x="8952" y="8099"/>
                    <a:pt x="8952" y="7555"/>
                  </a:cubicBezTo>
                  <a:cubicBezTo>
                    <a:pt x="8892" y="6950"/>
                    <a:pt x="8952" y="3260"/>
                    <a:pt x="8952" y="2776"/>
                  </a:cubicBezTo>
                  <a:cubicBezTo>
                    <a:pt x="8892" y="2292"/>
                    <a:pt x="8892" y="2232"/>
                    <a:pt x="8589" y="2050"/>
                  </a:cubicBezTo>
                  <a:cubicBezTo>
                    <a:pt x="8347" y="1869"/>
                    <a:pt x="6109" y="901"/>
                    <a:pt x="5323" y="357"/>
                  </a:cubicBezTo>
                  <a:cubicBezTo>
                    <a:pt x="4945" y="95"/>
                    <a:pt x="4678" y="1"/>
                    <a:pt x="4464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8"/>
            <p:cNvSpPr/>
            <p:nvPr/>
          </p:nvSpPr>
          <p:spPr>
            <a:xfrm>
              <a:off x="1954500" y="2714925"/>
              <a:ext cx="225325" cy="263000"/>
            </a:xfrm>
            <a:custGeom>
              <a:avLst/>
              <a:gdLst/>
              <a:ahLst/>
              <a:cxnLst/>
              <a:rect l="l" t="t" r="r" b="b"/>
              <a:pathLst>
                <a:path w="9013" h="10520" extrusionOk="0">
                  <a:moveTo>
                    <a:pt x="4485" y="0"/>
                  </a:moveTo>
                  <a:cubicBezTo>
                    <a:pt x="4242" y="0"/>
                    <a:pt x="4065" y="130"/>
                    <a:pt x="3871" y="259"/>
                  </a:cubicBezTo>
                  <a:cubicBezTo>
                    <a:pt x="3448" y="501"/>
                    <a:pt x="1391" y="1650"/>
                    <a:pt x="605" y="2074"/>
                  </a:cubicBezTo>
                  <a:cubicBezTo>
                    <a:pt x="60" y="2376"/>
                    <a:pt x="0" y="2800"/>
                    <a:pt x="0" y="3525"/>
                  </a:cubicBezTo>
                  <a:cubicBezTo>
                    <a:pt x="0" y="3525"/>
                    <a:pt x="0" y="6429"/>
                    <a:pt x="0" y="7639"/>
                  </a:cubicBezTo>
                  <a:cubicBezTo>
                    <a:pt x="0" y="8485"/>
                    <a:pt x="484" y="8485"/>
                    <a:pt x="907" y="8788"/>
                  </a:cubicBezTo>
                  <a:cubicBezTo>
                    <a:pt x="1270" y="9090"/>
                    <a:pt x="2903" y="9877"/>
                    <a:pt x="3811" y="10361"/>
                  </a:cubicBezTo>
                  <a:cubicBezTo>
                    <a:pt x="4037" y="10474"/>
                    <a:pt x="4246" y="10519"/>
                    <a:pt x="4438" y="10519"/>
                  </a:cubicBezTo>
                  <a:cubicBezTo>
                    <a:pt x="4760" y="10519"/>
                    <a:pt x="5035" y="10391"/>
                    <a:pt x="5263" y="10240"/>
                  </a:cubicBezTo>
                  <a:lnTo>
                    <a:pt x="8408" y="8606"/>
                  </a:lnTo>
                  <a:cubicBezTo>
                    <a:pt x="9013" y="8244"/>
                    <a:pt x="8952" y="8062"/>
                    <a:pt x="8892" y="7457"/>
                  </a:cubicBezTo>
                  <a:cubicBezTo>
                    <a:pt x="8831" y="6913"/>
                    <a:pt x="8952" y="3223"/>
                    <a:pt x="8892" y="2739"/>
                  </a:cubicBezTo>
                  <a:cubicBezTo>
                    <a:pt x="8831" y="2255"/>
                    <a:pt x="8892" y="2195"/>
                    <a:pt x="8589" y="2013"/>
                  </a:cubicBezTo>
                  <a:cubicBezTo>
                    <a:pt x="8287" y="1832"/>
                    <a:pt x="6109" y="924"/>
                    <a:pt x="5323" y="380"/>
                  </a:cubicBezTo>
                  <a:cubicBezTo>
                    <a:pt x="4957" y="98"/>
                    <a:pt x="4696" y="0"/>
                    <a:pt x="4485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8"/>
            <p:cNvSpPr/>
            <p:nvPr/>
          </p:nvSpPr>
          <p:spPr>
            <a:xfrm>
              <a:off x="1956000" y="2715525"/>
              <a:ext cx="222325" cy="262050"/>
            </a:xfrm>
            <a:custGeom>
              <a:avLst/>
              <a:gdLst/>
              <a:ahLst/>
              <a:cxnLst/>
              <a:rect l="l" t="t" r="r" b="b"/>
              <a:pathLst>
                <a:path w="8893" h="10482" extrusionOk="0">
                  <a:moveTo>
                    <a:pt x="4404" y="0"/>
                  </a:moveTo>
                  <a:cubicBezTo>
                    <a:pt x="4172" y="0"/>
                    <a:pt x="4000" y="109"/>
                    <a:pt x="3811" y="235"/>
                  </a:cubicBezTo>
                  <a:cubicBezTo>
                    <a:pt x="3388" y="477"/>
                    <a:pt x="1331" y="1626"/>
                    <a:pt x="545" y="2050"/>
                  </a:cubicBezTo>
                  <a:cubicBezTo>
                    <a:pt x="61" y="2352"/>
                    <a:pt x="0" y="2776"/>
                    <a:pt x="0" y="3562"/>
                  </a:cubicBezTo>
                  <a:cubicBezTo>
                    <a:pt x="0" y="3562"/>
                    <a:pt x="0" y="6405"/>
                    <a:pt x="0" y="7615"/>
                  </a:cubicBezTo>
                  <a:cubicBezTo>
                    <a:pt x="0" y="8401"/>
                    <a:pt x="424" y="8461"/>
                    <a:pt x="847" y="8764"/>
                  </a:cubicBezTo>
                  <a:cubicBezTo>
                    <a:pt x="1271" y="9006"/>
                    <a:pt x="2843" y="9853"/>
                    <a:pt x="3751" y="10276"/>
                  </a:cubicBezTo>
                  <a:cubicBezTo>
                    <a:pt x="3997" y="10424"/>
                    <a:pt x="4223" y="10481"/>
                    <a:pt x="4429" y="10481"/>
                  </a:cubicBezTo>
                  <a:cubicBezTo>
                    <a:pt x="4730" y="10481"/>
                    <a:pt x="4987" y="10359"/>
                    <a:pt x="5203" y="10216"/>
                  </a:cubicBezTo>
                  <a:lnTo>
                    <a:pt x="8287" y="8522"/>
                  </a:lnTo>
                  <a:cubicBezTo>
                    <a:pt x="8892" y="8220"/>
                    <a:pt x="8892" y="8038"/>
                    <a:pt x="8832" y="7433"/>
                  </a:cubicBezTo>
                  <a:cubicBezTo>
                    <a:pt x="8771" y="6889"/>
                    <a:pt x="8892" y="3199"/>
                    <a:pt x="8832" y="2776"/>
                  </a:cubicBezTo>
                  <a:cubicBezTo>
                    <a:pt x="8771" y="2292"/>
                    <a:pt x="8771" y="2231"/>
                    <a:pt x="8529" y="2050"/>
                  </a:cubicBezTo>
                  <a:cubicBezTo>
                    <a:pt x="8227" y="1868"/>
                    <a:pt x="6049" y="900"/>
                    <a:pt x="5263" y="356"/>
                  </a:cubicBezTo>
                  <a:cubicBezTo>
                    <a:pt x="4885" y="94"/>
                    <a:pt x="4618" y="0"/>
                    <a:pt x="4404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8"/>
            <p:cNvSpPr/>
            <p:nvPr/>
          </p:nvSpPr>
          <p:spPr>
            <a:xfrm>
              <a:off x="1956000" y="2717025"/>
              <a:ext cx="222325" cy="259375"/>
            </a:xfrm>
            <a:custGeom>
              <a:avLst/>
              <a:gdLst/>
              <a:ahLst/>
              <a:cxnLst/>
              <a:rect l="l" t="t" r="r" b="b"/>
              <a:pathLst>
                <a:path w="8893" h="10375" extrusionOk="0">
                  <a:moveTo>
                    <a:pt x="4404" y="1"/>
                  </a:moveTo>
                  <a:cubicBezTo>
                    <a:pt x="4172" y="1"/>
                    <a:pt x="4000" y="110"/>
                    <a:pt x="3811" y="236"/>
                  </a:cubicBezTo>
                  <a:cubicBezTo>
                    <a:pt x="3388" y="477"/>
                    <a:pt x="1331" y="1566"/>
                    <a:pt x="545" y="2050"/>
                  </a:cubicBezTo>
                  <a:cubicBezTo>
                    <a:pt x="61" y="2353"/>
                    <a:pt x="0" y="2776"/>
                    <a:pt x="0" y="3502"/>
                  </a:cubicBezTo>
                  <a:cubicBezTo>
                    <a:pt x="0" y="3502"/>
                    <a:pt x="0" y="6345"/>
                    <a:pt x="0" y="7555"/>
                  </a:cubicBezTo>
                  <a:cubicBezTo>
                    <a:pt x="0" y="8341"/>
                    <a:pt x="484" y="8401"/>
                    <a:pt x="847" y="8643"/>
                  </a:cubicBezTo>
                  <a:cubicBezTo>
                    <a:pt x="1271" y="8946"/>
                    <a:pt x="2904" y="9732"/>
                    <a:pt x="3751" y="10216"/>
                  </a:cubicBezTo>
                  <a:cubicBezTo>
                    <a:pt x="3977" y="10329"/>
                    <a:pt x="4177" y="10375"/>
                    <a:pt x="4362" y="10375"/>
                  </a:cubicBezTo>
                  <a:cubicBezTo>
                    <a:pt x="4672" y="10375"/>
                    <a:pt x="4937" y="10247"/>
                    <a:pt x="5203" y="10095"/>
                  </a:cubicBezTo>
                  <a:lnTo>
                    <a:pt x="8287" y="8462"/>
                  </a:lnTo>
                  <a:cubicBezTo>
                    <a:pt x="8892" y="8099"/>
                    <a:pt x="8832" y="7918"/>
                    <a:pt x="8771" y="7373"/>
                  </a:cubicBezTo>
                  <a:cubicBezTo>
                    <a:pt x="8771" y="6768"/>
                    <a:pt x="8832" y="3199"/>
                    <a:pt x="8771" y="2716"/>
                  </a:cubicBezTo>
                  <a:cubicBezTo>
                    <a:pt x="8771" y="2232"/>
                    <a:pt x="8771" y="2171"/>
                    <a:pt x="8469" y="1990"/>
                  </a:cubicBezTo>
                  <a:cubicBezTo>
                    <a:pt x="8227" y="1808"/>
                    <a:pt x="6049" y="901"/>
                    <a:pt x="5263" y="356"/>
                  </a:cubicBezTo>
                  <a:cubicBezTo>
                    <a:pt x="4885" y="95"/>
                    <a:pt x="4618" y="1"/>
                    <a:pt x="4404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8"/>
            <p:cNvSpPr/>
            <p:nvPr/>
          </p:nvSpPr>
          <p:spPr>
            <a:xfrm>
              <a:off x="1957500" y="2717025"/>
              <a:ext cx="220825" cy="259025"/>
            </a:xfrm>
            <a:custGeom>
              <a:avLst/>
              <a:gdLst/>
              <a:ahLst/>
              <a:cxnLst/>
              <a:rect l="l" t="t" r="r" b="b"/>
              <a:pathLst>
                <a:path w="8833" h="10361" extrusionOk="0">
                  <a:moveTo>
                    <a:pt x="4344" y="1"/>
                  </a:moveTo>
                  <a:cubicBezTo>
                    <a:pt x="4112" y="1"/>
                    <a:pt x="3940" y="110"/>
                    <a:pt x="3751" y="236"/>
                  </a:cubicBezTo>
                  <a:cubicBezTo>
                    <a:pt x="3328" y="477"/>
                    <a:pt x="1332" y="1627"/>
                    <a:pt x="545" y="2050"/>
                  </a:cubicBezTo>
                  <a:cubicBezTo>
                    <a:pt x="1" y="2353"/>
                    <a:pt x="1" y="2776"/>
                    <a:pt x="1" y="3502"/>
                  </a:cubicBezTo>
                  <a:cubicBezTo>
                    <a:pt x="1" y="3502"/>
                    <a:pt x="1" y="6284"/>
                    <a:pt x="1" y="7494"/>
                  </a:cubicBezTo>
                  <a:cubicBezTo>
                    <a:pt x="1" y="8281"/>
                    <a:pt x="424" y="8341"/>
                    <a:pt x="848" y="8643"/>
                  </a:cubicBezTo>
                  <a:cubicBezTo>
                    <a:pt x="1211" y="8885"/>
                    <a:pt x="2844" y="9732"/>
                    <a:pt x="3691" y="10156"/>
                  </a:cubicBezTo>
                  <a:cubicBezTo>
                    <a:pt x="3937" y="10303"/>
                    <a:pt x="4153" y="10361"/>
                    <a:pt x="4351" y="10361"/>
                  </a:cubicBezTo>
                  <a:cubicBezTo>
                    <a:pt x="4640" y="10361"/>
                    <a:pt x="4891" y="10239"/>
                    <a:pt x="5143" y="10095"/>
                  </a:cubicBezTo>
                  <a:lnTo>
                    <a:pt x="8227" y="8462"/>
                  </a:lnTo>
                  <a:cubicBezTo>
                    <a:pt x="8832" y="8099"/>
                    <a:pt x="8772" y="7918"/>
                    <a:pt x="8711" y="7373"/>
                  </a:cubicBezTo>
                  <a:cubicBezTo>
                    <a:pt x="8651" y="6768"/>
                    <a:pt x="8772" y="3199"/>
                    <a:pt x="8711" y="2716"/>
                  </a:cubicBezTo>
                  <a:cubicBezTo>
                    <a:pt x="8651" y="2232"/>
                    <a:pt x="8711" y="2171"/>
                    <a:pt x="8409" y="2050"/>
                  </a:cubicBezTo>
                  <a:cubicBezTo>
                    <a:pt x="8107" y="1869"/>
                    <a:pt x="5989" y="901"/>
                    <a:pt x="5203" y="356"/>
                  </a:cubicBezTo>
                  <a:cubicBezTo>
                    <a:pt x="4825" y="95"/>
                    <a:pt x="4558" y="1"/>
                    <a:pt x="4344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8"/>
            <p:cNvSpPr/>
            <p:nvPr/>
          </p:nvSpPr>
          <p:spPr>
            <a:xfrm>
              <a:off x="1957500" y="2718550"/>
              <a:ext cx="219300" cy="256350"/>
            </a:xfrm>
            <a:custGeom>
              <a:avLst/>
              <a:gdLst/>
              <a:ahLst/>
              <a:cxnLst/>
              <a:rect l="l" t="t" r="r" b="b"/>
              <a:pathLst>
                <a:path w="8772" h="10254" extrusionOk="0">
                  <a:moveTo>
                    <a:pt x="4344" y="0"/>
                  </a:moveTo>
                  <a:cubicBezTo>
                    <a:pt x="4112" y="0"/>
                    <a:pt x="3940" y="109"/>
                    <a:pt x="3751" y="235"/>
                  </a:cubicBezTo>
                  <a:cubicBezTo>
                    <a:pt x="3328" y="477"/>
                    <a:pt x="1332" y="1566"/>
                    <a:pt x="545" y="2050"/>
                  </a:cubicBezTo>
                  <a:cubicBezTo>
                    <a:pt x="61" y="2292"/>
                    <a:pt x="1" y="2715"/>
                    <a:pt x="1" y="3441"/>
                  </a:cubicBezTo>
                  <a:cubicBezTo>
                    <a:pt x="1" y="3441"/>
                    <a:pt x="1" y="6223"/>
                    <a:pt x="1" y="7433"/>
                  </a:cubicBezTo>
                  <a:cubicBezTo>
                    <a:pt x="1" y="8220"/>
                    <a:pt x="424" y="8280"/>
                    <a:pt x="848" y="8522"/>
                  </a:cubicBezTo>
                  <a:cubicBezTo>
                    <a:pt x="1211" y="8824"/>
                    <a:pt x="2844" y="9611"/>
                    <a:pt x="3691" y="10095"/>
                  </a:cubicBezTo>
                  <a:cubicBezTo>
                    <a:pt x="3917" y="10208"/>
                    <a:pt x="4117" y="10253"/>
                    <a:pt x="4302" y="10253"/>
                  </a:cubicBezTo>
                  <a:cubicBezTo>
                    <a:pt x="4612" y="10253"/>
                    <a:pt x="4877" y="10125"/>
                    <a:pt x="5143" y="9974"/>
                  </a:cubicBezTo>
                  <a:lnTo>
                    <a:pt x="8167" y="8340"/>
                  </a:lnTo>
                  <a:cubicBezTo>
                    <a:pt x="8772" y="8038"/>
                    <a:pt x="8711" y="7857"/>
                    <a:pt x="8711" y="7252"/>
                  </a:cubicBezTo>
                  <a:cubicBezTo>
                    <a:pt x="8651" y="6707"/>
                    <a:pt x="8711" y="3138"/>
                    <a:pt x="8711" y="2655"/>
                  </a:cubicBezTo>
                  <a:cubicBezTo>
                    <a:pt x="8651" y="2231"/>
                    <a:pt x="8651" y="2171"/>
                    <a:pt x="8409" y="1989"/>
                  </a:cubicBezTo>
                  <a:cubicBezTo>
                    <a:pt x="8107" y="1808"/>
                    <a:pt x="5929" y="900"/>
                    <a:pt x="5203" y="356"/>
                  </a:cubicBezTo>
                  <a:cubicBezTo>
                    <a:pt x="4825" y="94"/>
                    <a:pt x="4558" y="0"/>
                    <a:pt x="4344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8"/>
            <p:cNvSpPr/>
            <p:nvPr/>
          </p:nvSpPr>
          <p:spPr>
            <a:xfrm>
              <a:off x="1957500" y="2718550"/>
              <a:ext cx="219300" cy="256000"/>
            </a:xfrm>
            <a:custGeom>
              <a:avLst/>
              <a:gdLst/>
              <a:ahLst/>
              <a:cxnLst/>
              <a:rect l="l" t="t" r="r" b="b"/>
              <a:pathLst>
                <a:path w="8772" h="10240" extrusionOk="0">
                  <a:moveTo>
                    <a:pt x="4344" y="0"/>
                  </a:moveTo>
                  <a:cubicBezTo>
                    <a:pt x="4112" y="0"/>
                    <a:pt x="3940" y="109"/>
                    <a:pt x="3751" y="235"/>
                  </a:cubicBezTo>
                  <a:cubicBezTo>
                    <a:pt x="3328" y="477"/>
                    <a:pt x="1332" y="1626"/>
                    <a:pt x="545" y="2050"/>
                  </a:cubicBezTo>
                  <a:cubicBezTo>
                    <a:pt x="61" y="2352"/>
                    <a:pt x="1" y="2715"/>
                    <a:pt x="1" y="3501"/>
                  </a:cubicBezTo>
                  <a:cubicBezTo>
                    <a:pt x="1" y="3501"/>
                    <a:pt x="1" y="6223"/>
                    <a:pt x="1" y="7433"/>
                  </a:cubicBezTo>
                  <a:cubicBezTo>
                    <a:pt x="1" y="8220"/>
                    <a:pt x="485" y="8220"/>
                    <a:pt x="848" y="8522"/>
                  </a:cubicBezTo>
                  <a:cubicBezTo>
                    <a:pt x="1271" y="8824"/>
                    <a:pt x="2844" y="9611"/>
                    <a:pt x="3691" y="10034"/>
                  </a:cubicBezTo>
                  <a:cubicBezTo>
                    <a:pt x="3937" y="10182"/>
                    <a:pt x="4153" y="10239"/>
                    <a:pt x="4351" y="10239"/>
                  </a:cubicBezTo>
                  <a:cubicBezTo>
                    <a:pt x="4640" y="10239"/>
                    <a:pt x="4891" y="10117"/>
                    <a:pt x="5143" y="9974"/>
                  </a:cubicBezTo>
                  <a:lnTo>
                    <a:pt x="8167" y="8340"/>
                  </a:lnTo>
                  <a:cubicBezTo>
                    <a:pt x="8772" y="7978"/>
                    <a:pt x="8711" y="7796"/>
                    <a:pt x="8651" y="7252"/>
                  </a:cubicBezTo>
                  <a:cubicBezTo>
                    <a:pt x="8590" y="6707"/>
                    <a:pt x="8711" y="3138"/>
                    <a:pt x="8651" y="2715"/>
                  </a:cubicBezTo>
                  <a:cubicBezTo>
                    <a:pt x="8590" y="2231"/>
                    <a:pt x="8651" y="2171"/>
                    <a:pt x="8348" y="1989"/>
                  </a:cubicBezTo>
                  <a:cubicBezTo>
                    <a:pt x="8107" y="1808"/>
                    <a:pt x="5929" y="900"/>
                    <a:pt x="5203" y="356"/>
                  </a:cubicBezTo>
                  <a:cubicBezTo>
                    <a:pt x="4825" y="94"/>
                    <a:pt x="4558" y="0"/>
                    <a:pt x="4344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8"/>
            <p:cNvSpPr/>
            <p:nvPr/>
          </p:nvSpPr>
          <p:spPr>
            <a:xfrm>
              <a:off x="1959025" y="2720050"/>
              <a:ext cx="216275" cy="253325"/>
            </a:xfrm>
            <a:custGeom>
              <a:avLst/>
              <a:gdLst/>
              <a:ahLst/>
              <a:cxnLst/>
              <a:rect l="l" t="t" r="r" b="b"/>
              <a:pathLst>
                <a:path w="8651" h="10133" extrusionOk="0">
                  <a:moveTo>
                    <a:pt x="4283" y="1"/>
                  </a:moveTo>
                  <a:cubicBezTo>
                    <a:pt x="4051" y="1"/>
                    <a:pt x="3879" y="110"/>
                    <a:pt x="3690" y="235"/>
                  </a:cubicBezTo>
                  <a:cubicBezTo>
                    <a:pt x="3267" y="477"/>
                    <a:pt x="1271" y="1566"/>
                    <a:pt x="545" y="1990"/>
                  </a:cubicBezTo>
                  <a:cubicBezTo>
                    <a:pt x="61" y="2292"/>
                    <a:pt x="0" y="2716"/>
                    <a:pt x="0" y="3441"/>
                  </a:cubicBezTo>
                  <a:lnTo>
                    <a:pt x="0" y="7313"/>
                  </a:lnTo>
                  <a:cubicBezTo>
                    <a:pt x="0" y="8099"/>
                    <a:pt x="424" y="8160"/>
                    <a:pt x="847" y="8462"/>
                  </a:cubicBezTo>
                  <a:cubicBezTo>
                    <a:pt x="1210" y="8704"/>
                    <a:pt x="2783" y="9490"/>
                    <a:pt x="3630" y="9974"/>
                  </a:cubicBezTo>
                  <a:cubicBezTo>
                    <a:pt x="3856" y="10087"/>
                    <a:pt x="4056" y="10133"/>
                    <a:pt x="4241" y="10133"/>
                  </a:cubicBezTo>
                  <a:cubicBezTo>
                    <a:pt x="4551" y="10133"/>
                    <a:pt x="4816" y="10005"/>
                    <a:pt x="5082" y="9853"/>
                  </a:cubicBezTo>
                  <a:lnTo>
                    <a:pt x="8106" y="8220"/>
                  </a:lnTo>
                  <a:cubicBezTo>
                    <a:pt x="8650" y="7918"/>
                    <a:pt x="8650" y="7736"/>
                    <a:pt x="8590" y="7192"/>
                  </a:cubicBezTo>
                  <a:cubicBezTo>
                    <a:pt x="8529" y="6647"/>
                    <a:pt x="8650" y="3139"/>
                    <a:pt x="8590" y="2655"/>
                  </a:cubicBezTo>
                  <a:cubicBezTo>
                    <a:pt x="8529" y="2171"/>
                    <a:pt x="8590" y="2171"/>
                    <a:pt x="8287" y="1990"/>
                  </a:cubicBezTo>
                  <a:cubicBezTo>
                    <a:pt x="7985" y="1808"/>
                    <a:pt x="5868" y="901"/>
                    <a:pt x="5142" y="356"/>
                  </a:cubicBezTo>
                  <a:cubicBezTo>
                    <a:pt x="4764" y="95"/>
                    <a:pt x="4497" y="1"/>
                    <a:pt x="4283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8"/>
            <p:cNvSpPr/>
            <p:nvPr/>
          </p:nvSpPr>
          <p:spPr>
            <a:xfrm>
              <a:off x="1959025" y="2720050"/>
              <a:ext cx="216275" cy="251900"/>
            </a:xfrm>
            <a:custGeom>
              <a:avLst/>
              <a:gdLst/>
              <a:ahLst/>
              <a:cxnLst/>
              <a:rect l="l" t="t" r="r" b="b"/>
              <a:pathLst>
                <a:path w="8651" h="10076" extrusionOk="0">
                  <a:moveTo>
                    <a:pt x="4283" y="1"/>
                  </a:moveTo>
                  <a:cubicBezTo>
                    <a:pt x="4051" y="1"/>
                    <a:pt x="3879" y="110"/>
                    <a:pt x="3690" y="235"/>
                  </a:cubicBezTo>
                  <a:cubicBezTo>
                    <a:pt x="3267" y="477"/>
                    <a:pt x="1331" y="1566"/>
                    <a:pt x="545" y="2050"/>
                  </a:cubicBezTo>
                  <a:cubicBezTo>
                    <a:pt x="61" y="2292"/>
                    <a:pt x="0" y="2716"/>
                    <a:pt x="0" y="3441"/>
                  </a:cubicBezTo>
                  <a:lnTo>
                    <a:pt x="0" y="7313"/>
                  </a:lnTo>
                  <a:cubicBezTo>
                    <a:pt x="0" y="8099"/>
                    <a:pt x="424" y="8160"/>
                    <a:pt x="847" y="8401"/>
                  </a:cubicBezTo>
                  <a:cubicBezTo>
                    <a:pt x="1210" y="8704"/>
                    <a:pt x="2783" y="9490"/>
                    <a:pt x="3630" y="9914"/>
                  </a:cubicBezTo>
                  <a:cubicBezTo>
                    <a:pt x="3864" y="10031"/>
                    <a:pt x="4071" y="10075"/>
                    <a:pt x="4262" y="10075"/>
                  </a:cubicBezTo>
                  <a:cubicBezTo>
                    <a:pt x="4563" y="10075"/>
                    <a:pt x="4822" y="9964"/>
                    <a:pt x="5082" y="9853"/>
                  </a:cubicBezTo>
                  <a:lnTo>
                    <a:pt x="8046" y="8220"/>
                  </a:lnTo>
                  <a:cubicBezTo>
                    <a:pt x="8650" y="7918"/>
                    <a:pt x="8590" y="7736"/>
                    <a:pt x="8529" y="7131"/>
                  </a:cubicBezTo>
                  <a:cubicBezTo>
                    <a:pt x="8529" y="6587"/>
                    <a:pt x="8590" y="3139"/>
                    <a:pt x="8529" y="2655"/>
                  </a:cubicBezTo>
                  <a:cubicBezTo>
                    <a:pt x="8529" y="2232"/>
                    <a:pt x="8529" y="2171"/>
                    <a:pt x="8227" y="1990"/>
                  </a:cubicBezTo>
                  <a:cubicBezTo>
                    <a:pt x="7985" y="1808"/>
                    <a:pt x="5868" y="901"/>
                    <a:pt x="5142" y="356"/>
                  </a:cubicBezTo>
                  <a:cubicBezTo>
                    <a:pt x="4764" y="95"/>
                    <a:pt x="4497" y="1"/>
                    <a:pt x="4283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8"/>
            <p:cNvSpPr/>
            <p:nvPr/>
          </p:nvSpPr>
          <p:spPr>
            <a:xfrm>
              <a:off x="1959025" y="2721575"/>
              <a:ext cx="216275" cy="250300"/>
            </a:xfrm>
            <a:custGeom>
              <a:avLst/>
              <a:gdLst/>
              <a:ahLst/>
              <a:cxnLst/>
              <a:rect l="l" t="t" r="r" b="b"/>
              <a:pathLst>
                <a:path w="8651" h="10012" extrusionOk="0">
                  <a:moveTo>
                    <a:pt x="4304" y="0"/>
                  </a:moveTo>
                  <a:cubicBezTo>
                    <a:pt x="4081" y="0"/>
                    <a:pt x="3910" y="109"/>
                    <a:pt x="3690" y="235"/>
                  </a:cubicBezTo>
                  <a:cubicBezTo>
                    <a:pt x="3327" y="477"/>
                    <a:pt x="1331" y="1566"/>
                    <a:pt x="545" y="1989"/>
                  </a:cubicBezTo>
                  <a:cubicBezTo>
                    <a:pt x="61" y="2292"/>
                    <a:pt x="0" y="2655"/>
                    <a:pt x="0" y="3380"/>
                  </a:cubicBezTo>
                  <a:lnTo>
                    <a:pt x="0" y="7252"/>
                  </a:lnTo>
                  <a:cubicBezTo>
                    <a:pt x="0" y="8038"/>
                    <a:pt x="484" y="8038"/>
                    <a:pt x="847" y="8340"/>
                  </a:cubicBezTo>
                  <a:cubicBezTo>
                    <a:pt x="1271" y="8582"/>
                    <a:pt x="2783" y="9369"/>
                    <a:pt x="3630" y="9853"/>
                  </a:cubicBezTo>
                  <a:cubicBezTo>
                    <a:pt x="3856" y="9966"/>
                    <a:pt x="4056" y="10011"/>
                    <a:pt x="4241" y="10011"/>
                  </a:cubicBezTo>
                  <a:cubicBezTo>
                    <a:pt x="4551" y="10011"/>
                    <a:pt x="4816" y="9883"/>
                    <a:pt x="5082" y="9732"/>
                  </a:cubicBezTo>
                  <a:lnTo>
                    <a:pt x="8046" y="8159"/>
                  </a:lnTo>
                  <a:cubicBezTo>
                    <a:pt x="8650" y="7796"/>
                    <a:pt x="8590" y="7615"/>
                    <a:pt x="8529" y="7070"/>
                  </a:cubicBezTo>
                  <a:cubicBezTo>
                    <a:pt x="8469" y="6526"/>
                    <a:pt x="8590" y="3078"/>
                    <a:pt x="8529" y="2655"/>
                  </a:cubicBezTo>
                  <a:cubicBezTo>
                    <a:pt x="8469" y="2171"/>
                    <a:pt x="8529" y="2110"/>
                    <a:pt x="8227" y="1929"/>
                  </a:cubicBezTo>
                  <a:cubicBezTo>
                    <a:pt x="7985" y="1808"/>
                    <a:pt x="5868" y="900"/>
                    <a:pt x="5142" y="356"/>
                  </a:cubicBezTo>
                  <a:cubicBezTo>
                    <a:pt x="4764" y="94"/>
                    <a:pt x="4511" y="0"/>
                    <a:pt x="4304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8"/>
            <p:cNvSpPr/>
            <p:nvPr/>
          </p:nvSpPr>
          <p:spPr>
            <a:xfrm>
              <a:off x="1960525" y="2721575"/>
              <a:ext cx="213250" cy="248850"/>
            </a:xfrm>
            <a:custGeom>
              <a:avLst/>
              <a:gdLst/>
              <a:ahLst/>
              <a:cxnLst/>
              <a:rect l="l" t="t" r="r" b="b"/>
              <a:pathLst>
                <a:path w="8530" h="9954" extrusionOk="0">
                  <a:moveTo>
                    <a:pt x="4244" y="0"/>
                  </a:moveTo>
                  <a:cubicBezTo>
                    <a:pt x="4021" y="0"/>
                    <a:pt x="3850" y="109"/>
                    <a:pt x="3630" y="235"/>
                  </a:cubicBezTo>
                  <a:cubicBezTo>
                    <a:pt x="3267" y="477"/>
                    <a:pt x="1271" y="1566"/>
                    <a:pt x="545" y="1989"/>
                  </a:cubicBezTo>
                  <a:cubicBezTo>
                    <a:pt x="61" y="2292"/>
                    <a:pt x="1" y="2715"/>
                    <a:pt x="1" y="3441"/>
                  </a:cubicBezTo>
                  <a:lnTo>
                    <a:pt x="1" y="7252"/>
                  </a:lnTo>
                  <a:cubicBezTo>
                    <a:pt x="1" y="7978"/>
                    <a:pt x="424" y="8038"/>
                    <a:pt x="787" y="8280"/>
                  </a:cubicBezTo>
                  <a:cubicBezTo>
                    <a:pt x="1211" y="8582"/>
                    <a:pt x="2783" y="9369"/>
                    <a:pt x="3570" y="9792"/>
                  </a:cubicBezTo>
                  <a:cubicBezTo>
                    <a:pt x="3804" y="9909"/>
                    <a:pt x="4011" y="9954"/>
                    <a:pt x="4202" y="9954"/>
                  </a:cubicBezTo>
                  <a:cubicBezTo>
                    <a:pt x="4503" y="9954"/>
                    <a:pt x="4762" y="9843"/>
                    <a:pt x="5022" y="9732"/>
                  </a:cubicBezTo>
                  <a:lnTo>
                    <a:pt x="7986" y="8099"/>
                  </a:lnTo>
                  <a:cubicBezTo>
                    <a:pt x="8530" y="7796"/>
                    <a:pt x="8530" y="7615"/>
                    <a:pt x="8469" y="7070"/>
                  </a:cubicBezTo>
                  <a:cubicBezTo>
                    <a:pt x="8409" y="6526"/>
                    <a:pt x="8530" y="3138"/>
                    <a:pt x="8469" y="2655"/>
                  </a:cubicBezTo>
                  <a:cubicBezTo>
                    <a:pt x="8409" y="2171"/>
                    <a:pt x="8409" y="2171"/>
                    <a:pt x="8167" y="1989"/>
                  </a:cubicBezTo>
                  <a:cubicBezTo>
                    <a:pt x="7865" y="1808"/>
                    <a:pt x="5808" y="900"/>
                    <a:pt x="5082" y="356"/>
                  </a:cubicBezTo>
                  <a:cubicBezTo>
                    <a:pt x="4704" y="94"/>
                    <a:pt x="4451" y="0"/>
                    <a:pt x="4244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8"/>
            <p:cNvSpPr/>
            <p:nvPr/>
          </p:nvSpPr>
          <p:spPr>
            <a:xfrm>
              <a:off x="1910625" y="2652375"/>
              <a:ext cx="313075" cy="388425"/>
            </a:xfrm>
            <a:custGeom>
              <a:avLst/>
              <a:gdLst/>
              <a:ahLst/>
              <a:cxnLst/>
              <a:rect l="l" t="t" r="r" b="b"/>
              <a:pathLst>
                <a:path w="12523" h="15537" extrusionOk="0">
                  <a:moveTo>
                    <a:pt x="6165" y="1"/>
                  </a:moveTo>
                  <a:cubicBezTo>
                    <a:pt x="5836" y="1"/>
                    <a:pt x="5574" y="155"/>
                    <a:pt x="5263" y="341"/>
                  </a:cubicBezTo>
                  <a:cubicBezTo>
                    <a:pt x="4719" y="704"/>
                    <a:pt x="1876" y="2277"/>
                    <a:pt x="727" y="2942"/>
                  </a:cubicBezTo>
                  <a:cubicBezTo>
                    <a:pt x="61" y="3305"/>
                    <a:pt x="1" y="3910"/>
                    <a:pt x="1" y="4999"/>
                  </a:cubicBezTo>
                  <a:cubicBezTo>
                    <a:pt x="1" y="4999"/>
                    <a:pt x="1" y="9778"/>
                    <a:pt x="1" y="11471"/>
                  </a:cubicBezTo>
                  <a:cubicBezTo>
                    <a:pt x="1" y="12621"/>
                    <a:pt x="606" y="12681"/>
                    <a:pt x="1150" y="13105"/>
                  </a:cubicBezTo>
                  <a:cubicBezTo>
                    <a:pt x="1755" y="13468"/>
                    <a:pt x="3993" y="14617"/>
                    <a:pt x="5203" y="15282"/>
                  </a:cubicBezTo>
                  <a:cubicBezTo>
                    <a:pt x="5525" y="15466"/>
                    <a:pt x="5820" y="15536"/>
                    <a:pt x="6096" y="15536"/>
                  </a:cubicBezTo>
                  <a:cubicBezTo>
                    <a:pt x="6546" y="15536"/>
                    <a:pt x="6945" y="15349"/>
                    <a:pt x="7320" y="15161"/>
                  </a:cubicBezTo>
                  <a:lnTo>
                    <a:pt x="11615" y="12802"/>
                  </a:lnTo>
                  <a:cubicBezTo>
                    <a:pt x="12522" y="12379"/>
                    <a:pt x="12462" y="12076"/>
                    <a:pt x="12341" y="11290"/>
                  </a:cubicBezTo>
                  <a:cubicBezTo>
                    <a:pt x="12280" y="10504"/>
                    <a:pt x="12462" y="4515"/>
                    <a:pt x="12341" y="3850"/>
                  </a:cubicBezTo>
                  <a:cubicBezTo>
                    <a:pt x="12280" y="3184"/>
                    <a:pt x="12341" y="3063"/>
                    <a:pt x="11917" y="2822"/>
                  </a:cubicBezTo>
                  <a:cubicBezTo>
                    <a:pt x="11494" y="2580"/>
                    <a:pt x="8469" y="1309"/>
                    <a:pt x="7380" y="523"/>
                  </a:cubicBezTo>
                  <a:cubicBezTo>
                    <a:pt x="6850" y="140"/>
                    <a:pt x="6478" y="1"/>
                    <a:pt x="6165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8"/>
            <p:cNvSpPr/>
            <p:nvPr/>
          </p:nvSpPr>
          <p:spPr>
            <a:xfrm>
              <a:off x="2213075" y="2679225"/>
              <a:ext cx="297925" cy="365450"/>
            </a:xfrm>
            <a:custGeom>
              <a:avLst/>
              <a:gdLst/>
              <a:ahLst/>
              <a:cxnLst/>
              <a:rect l="l" t="t" r="r" b="b"/>
              <a:pathLst>
                <a:path w="11917" h="14618" extrusionOk="0">
                  <a:moveTo>
                    <a:pt x="5864" y="1"/>
                  </a:moveTo>
                  <a:cubicBezTo>
                    <a:pt x="5549" y="1"/>
                    <a:pt x="5301" y="140"/>
                    <a:pt x="5021" y="296"/>
                  </a:cubicBezTo>
                  <a:cubicBezTo>
                    <a:pt x="4477" y="659"/>
                    <a:pt x="1755" y="2171"/>
                    <a:pt x="726" y="2776"/>
                  </a:cubicBezTo>
                  <a:cubicBezTo>
                    <a:pt x="61" y="3139"/>
                    <a:pt x="1" y="3744"/>
                    <a:pt x="1" y="4711"/>
                  </a:cubicBezTo>
                  <a:lnTo>
                    <a:pt x="1" y="10760"/>
                  </a:lnTo>
                  <a:cubicBezTo>
                    <a:pt x="1" y="11849"/>
                    <a:pt x="606" y="11910"/>
                    <a:pt x="1150" y="12273"/>
                  </a:cubicBezTo>
                  <a:cubicBezTo>
                    <a:pt x="1634" y="12635"/>
                    <a:pt x="3811" y="13724"/>
                    <a:pt x="4961" y="14390"/>
                  </a:cubicBezTo>
                  <a:cubicBezTo>
                    <a:pt x="5287" y="14553"/>
                    <a:pt x="5578" y="14617"/>
                    <a:pt x="5843" y="14617"/>
                  </a:cubicBezTo>
                  <a:cubicBezTo>
                    <a:pt x="6265" y="14617"/>
                    <a:pt x="6623" y="14454"/>
                    <a:pt x="6957" y="14269"/>
                  </a:cubicBezTo>
                  <a:lnTo>
                    <a:pt x="11070" y="12031"/>
                  </a:lnTo>
                  <a:cubicBezTo>
                    <a:pt x="11917" y="11607"/>
                    <a:pt x="11856" y="11305"/>
                    <a:pt x="11796" y="10579"/>
                  </a:cubicBezTo>
                  <a:cubicBezTo>
                    <a:pt x="11735" y="9793"/>
                    <a:pt x="11856" y="4288"/>
                    <a:pt x="11796" y="3683"/>
                  </a:cubicBezTo>
                  <a:cubicBezTo>
                    <a:pt x="11735" y="3018"/>
                    <a:pt x="11735" y="2957"/>
                    <a:pt x="11373" y="2715"/>
                  </a:cubicBezTo>
                  <a:cubicBezTo>
                    <a:pt x="10949" y="2473"/>
                    <a:pt x="8046" y="1203"/>
                    <a:pt x="7017" y="477"/>
                  </a:cubicBezTo>
                  <a:cubicBezTo>
                    <a:pt x="6518" y="125"/>
                    <a:pt x="6161" y="1"/>
                    <a:pt x="5864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8"/>
            <p:cNvSpPr/>
            <p:nvPr/>
          </p:nvSpPr>
          <p:spPr>
            <a:xfrm>
              <a:off x="2213075" y="2679400"/>
              <a:ext cx="297925" cy="363750"/>
            </a:xfrm>
            <a:custGeom>
              <a:avLst/>
              <a:gdLst/>
              <a:ahLst/>
              <a:cxnLst/>
              <a:rect l="l" t="t" r="r" b="b"/>
              <a:pathLst>
                <a:path w="11917" h="14550" extrusionOk="0">
                  <a:moveTo>
                    <a:pt x="5894" y="0"/>
                  </a:moveTo>
                  <a:cubicBezTo>
                    <a:pt x="5575" y="0"/>
                    <a:pt x="5337" y="158"/>
                    <a:pt x="5082" y="349"/>
                  </a:cubicBezTo>
                  <a:cubicBezTo>
                    <a:pt x="4537" y="652"/>
                    <a:pt x="1815" y="2164"/>
                    <a:pt x="726" y="2769"/>
                  </a:cubicBezTo>
                  <a:cubicBezTo>
                    <a:pt x="61" y="3192"/>
                    <a:pt x="1" y="3737"/>
                    <a:pt x="1" y="4765"/>
                  </a:cubicBezTo>
                  <a:cubicBezTo>
                    <a:pt x="1" y="4765"/>
                    <a:pt x="1" y="9120"/>
                    <a:pt x="1" y="10753"/>
                  </a:cubicBezTo>
                  <a:cubicBezTo>
                    <a:pt x="1" y="11782"/>
                    <a:pt x="606" y="11842"/>
                    <a:pt x="1150" y="12266"/>
                  </a:cubicBezTo>
                  <a:cubicBezTo>
                    <a:pt x="1694" y="12628"/>
                    <a:pt x="3811" y="13717"/>
                    <a:pt x="4961" y="14322"/>
                  </a:cubicBezTo>
                  <a:cubicBezTo>
                    <a:pt x="5287" y="14486"/>
                    <a:pt x="5578" y="14550"/>
                    <a:pt x="5843" y="14550"/>
                  </a:cubicBezTo>
                  <a:cubicBezTo>
                    <a:pt x="6265" y="14550"/>
                    <a:pt x="6623" y="14387"/>
                    <a:pt x="6957" y="14201"/>
                  </a:cubicBezTo>
                  <a:lnTo>
                    <a:pt x="11070" y="12024"/>
                  </a:lnTo>
                  <a:cubicBezTo>
                    <a:pt x="11917" y="11540"/>
                    <a:pt x="11856" y="11298"/>
                    <a:pt x="11735" y="10511"/>
                  </a:cubicBezTo>
                  <a:cubicBezTo>
                    <a:pt x="11675" y="9786"/>
                    <a:pt x="11856" y="4342"/>
                    <a:pt x="11735" y="3676"/>
                  </a:cubicBezTo>
                  <a:cubicBezTo>
                    <a:pt x="11675" y="3011"/>
                    <a:pt x="11735" y="2950"/>
                    <a:pt x="11373" y="2708"/>
                  </a:cubicBezTo>
                  <a:cubicBezTo>
                    <a:pt x="10949" y="2466"/>
                    <a:pt x="8046" y="1257"/>
                    <a:pt x="7017" y="470"/>
                  </a:cubicBezTo>
                  <a:cubicBezTo>
                    <a:pt x="6531" y="127"/>
                    <a:pt x="6180" y="0"/>
                    <a:pt x="5894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8"/>
            <p:cNvSpPr/>
            <p:nvPr/>
          </p:nvSpPr>
          <p:spPr>
            <a:xfrm>
              <a:off x="2213075" y="2680750"/>
              <a:ext cx="296425" cy="362400"/>
            </a:xfrm>
            <a:custGeom>
              <a:avLst/>
              <a:gdLst/>
              <a:ahLst/>
              <a:cxnLst/>
              <a:rect l="l" t="t" r="r" b="b"/>
              <a:pathLst>
                <a:path w="11857" h="14496" extrusionOk="0">
                  <a:moveTo>
                    <a:pt x="5871" y="0"/>
                  </a:moveTo>
                  <a:cubicBezTo>
                    <a:pt x="5564" y="0"/>
                    <a:pt x="5331" y="140"/>
                    <a:pt x="5082" y="295"/>
                  </a:cubicBezTo>
                  <a:cubicBezTo>
                    <a:pt x="4537" y="658"/>
                    <a:pt x="1815" y="2170"/>
                    <a:pt x="726" y="2775"/>
                  </a:cubicBezTo>
                  <a:cubicBezTo>
                    <a:pt x="61" y="3138"/>
                    <a:pt x="1" y="3683"/>
                    <a:pt x="1" y="4711"/>
                  </a:cubicBezTo>
                  <a:cubicBezTo>
                    <a:pt x="1" y="4711"/>
                    <a:pt x="1" y="9006"/>
                    <a:pt x="1" y="10639"/>
                  </a:cubicBezTo>
                  <a:cubicBezTo>
                    <a:pt x="1" y="11728"/>
                    <a:pt x="606" y="11788"/>
                    <a:pt x="1150" y="12151"/>
                  </a:cubicBezTo>
                  <a:cubicBezTo>
                    <a:pt x="1694" y="12514"/>
                    <a:pt x="3811" y="13603"/>
                    <a:pt x="4961" y="14268"/>
                  </a:cubicBezTo>
                  <a:cubicBezTo>
                    <a:pt x="5287" y="14432"/>
                    <a:pt x="5578" y="14496"/>
                    <a:pt x="5843" y="14496"/>
                  </a:cubicBezTo>
                  <a:cubicBezTo>
                    <a:pt x="6265" y="14496"/>
                    <a:pt x="6623" y="14333"/>
                    <a:pt x="6957" y="14147"/>
                  </a:cubicBezTo>
                  <a:lnTo>
                    <a:pt x="11070" y="11909"/>
                  </a:lnTo>
                  <a:cubicBezTo>
                    <a:pt x="11856" y="11486"/>
                    <a:pt x="11796" y="11244"/>
                    <a:pt x="11735" y="10457"/>
                  </a:cubicBezTo>
                  <a:cubicBezTo>
                    <a:pt x="11675" y="9671"/>
                    <a:pt x="11796" y="4288"/>
                    <a:pt x="11735" y="3622"/>
                  </a:cubicBezTo>
                  <a:cubicBezTo>
                    <a:pt x="11675" y="3017"/>
                    <a:pt x="11735" y="2957"/>
                    <a:pt x="11312" y="2715"/>
                  </a:cubicBezTo>
                  <a:cubicBezTo>
                    <a:pt x="10949" y="2473"/>
                    <a:pt x="8046" y="1203"/>
                    <a:pt x="7017" y="477"/>
                  </a:cubicBezTo>
                  <a:cubicBezTo>
                    <a:pt x="6518" y="124"/>
                    <a:pt x="6161" y="0"/>
                    <a:pt x="5871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8"/>
            <p:cNvSpPr/>
            <p:nvPr/>
          </p:nvSpPr>
          <p:spPr>
            <a:xfrm>
              <a:off x="2214600" y="2680900"/>
              <a:ext cx="294900" cy="360750"/>
            </a:xfrm>
            <a:custGeom>
              <a:avLst/>
              <a:gdLst/>
              <a:ahLst/>
              <a:cxnLst/>
              <a:rect l="l" t="t" r="r" b="b"/>
              <a:pathLst>
                <a:path w="11796" h="14430" extrusionOk="0">
                  <a:moveTo>
                    <a:pt x="5855" y="1"/>
                  </a:moveTo>
                  <a:cubicBezTo>
                    <a:pt x="5544" y="1"/>
                    <a:pt x="5308" y="158"/>
                    <a:pt x="5021" y="350"/>
                  </a:cubicBezTo>
                  <a:cubicBezTo>
                    <a:pt x="4476" y="652"/>
                    <a:pt x="1754" y="2164"/>
                    <a:pt x="726" y="2769"/>
                  </a:cubicBezTo>
                  <a:cubicBezTo>
                    <a:pt x="61" y="3132"/>
                    <a:pt x="0" y="3737"/>
                    <a:pt x="0" y="4705"/>
                  </a:cubicBezTo>
                  <a:cubicBezTo>
                    <a:pt x="0" y="4705"/>
                    <a:pt x="0" y="9000"/>
                    <a:pt x="0" y="10633"/>
                  </a:cubicBezTo>
                  <a:cubicBezTo>
                    <a:pt x="0" y="11722"/>
                    <a:pt x="605" y="11782"/>
                    <a:pt x="1089" y="12145"/>
                  </a:cubicBezTo>
                  <a:cubicBezTo>
                    <a:pt x="1633" y="12508"/>
                    <a:pt x="3811" y="13597"/>
                    <a:pt x="4900" y="14202"/>
                  </a:cubicBezTo>
                  <a:cubicBezTo>
                    <a:pt x="5226" y="14365"/>
                    <a:pt x="5517" y="14429"/>
                    <a:pt x="5782" y="14429"/>
                  </a:cubicBezTo>
                  <a:cubicBezTo>
                    <a:pt x="6204" y="14429"/>
                    <a:pt x="6562" y="14266"/>
                    <a:pt x="6896" y="14081"/>
                  </a:cubicBezTo>
                  <a:lnTo>
                    <a:pt x="10949" y="11903"/>
                  </a:lnTo>
                  <a:cubicBezTo>
                    <a:pt x="11795" y="11480"/>
                    <a:pt x="11735" y="11177"/>
                    <a:pt x="11674" y="10451"/>
                  </a:cubicBezTo>
                  <a:cubicBezTo>
                    <a:pt x="11614" y="9665"/>
                    <a:pt x="11735" y="4282"/>
                    <a:pt x="11674" y="3677"/>
                  </a:cubicBezTo>
                  <a:cubicBezTo>
                    <a:pt x="11614" y="3011"/>
                    <a:pt x="11614" y="2951"/>
                    <a:pt x="11251" y="2709"/>
                  </a:cubicBezTo>
                  <a:cubicBezTo>
                    <a:pt x="10888" y="2467"/>
                    <a:pt x="7985" y="1257"/>
                    <a:pt x="6956" y="471"/>
                  </a:cubicBezTo>
                  <a:cubicBezTo>
                    <a:pt x="6470" y="128"/>
                    <a:pt x="6133" y="1"/>
                    <a:pt x="5855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8"/>
            <p:cNvSpPr/>
            <p:nvPr/>
          </p:nvSpPr>
          <p:spPr>
            <a:xfrm>
              <a:off x="2214600" y="2682250"/>
              <a:ext cx="294900" cy="359400"/>
            </a:xfrm>
            <a:custGeom>
              <a:avLst/>
              <a:gdLst/>
              <a:ahLst/>
              <a:cxnLst/>
              <a:rect l="l" t="t" r="r" b="b"/>
              <a:pathLst>
                <a:path w="11796" h="14376" extrusionOk="0">
                  <a:moveTo>
                    <a:pt x="5832" y="1"/>
                  </a:moveTo>
                  <a:cubicBezTo>
                    <a:pt x="5533" y="1"/>
                    <a:pt x="5301" y="140"/>
                    <a:pt x="5021" y="296"/>
                  </a:cubicBezTo>
                  <a:cubicBezTo>
                    <a:pt x="4476" y="659"/>
                    <a:pt x="1754" y="2110"/>
                    <a:pt x="726" y="2715"/>
                  </a:cubicBezTo>
                  <a:cubicBezTo>
                    <a:pt x="61" y="3139"/>
                    <a:pt x="0" y="3683"/>
                    <a:pt x="0" y="4651"/>
                  </a:cubicBezTo>
                  <a:lnTo>
                    <a:pt x="0" y="10579"/>
                  </a:lnTo>
                  <a:cubicBezTo>
                    <a:pt x="0" y="11607"/>
                    <a:pt x="605" y="11668"/>
                    <a:pt x="1149" y="12031"/>
                  </a:cubicBezTo>
                  <a:cubicBezTo>
                    <a:pt x="1633" y="12454"/>
                    <a:pt x="3811" y="13482"/>
                    <a:pt x="4960" y="14148"/>
                  </a:cubicBezTo>
                  <a:cubicBezTo>
                    <a:pt x="5264" y="14311"/>
                    <a:pt x="5540" y="14375"/>
                    <a:pt x="5796" y="14375"/>
                  </a:cubicBezTo>
                  <a:cubicBezTo>
                    <a:pt x="6204" y="14375"/>
                    <a:pt x="6562" y="14212"/>
                    <a:pt x="6896" y="14027"/>
                  </a:cubicBezTo>
                  <a:lnTo>
                    <a:pt x="10949" y="11849"/>
                  </a:lnTo>
                  <a:cubicBezTo>
                    <a:pt x="11795" y="11365"/>
                    <a:pt x="11674" y="11123"/>
                    <a:pt x="11614" y="10397"/>
                  </a:cubicBezTo>
                  <a:cubicBezTo>
                    <a:pt x="11554" y="9611"/>
                    <a:pt x="11674" y="4228"/>
                    <a:pt x="11614" y="3623"/>
                  </a:cubicBezTo>
                  <a:cubicBezTo>
                    <a:pt x="11554" y="2957"/>
                    <a:pt x="11614" y="2897"/>
                    <a:pt x="11251" y="2655"/>
                  </a:cubicBezTo>
                  <a:cubicBezTo>
                    <a:pt x="10828" y="2413"/>
                    <a:pt x="7985" y="1203"/>
                    <a:pt x="6956" y="477"/>
                  </a:cubicBezTo>
                  <a:cubicBezTo>
                    <a:pt x="6457" y="125"/>
                    <a:pt x="6115" y="1"/>
                    <a:pt x="583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8"/>
            <p:cNvSpPr/>
            <p:nvPr/>
          </p:nvSpPr>
          <p:spPr>
            <a:xfrm>
              <a:off x="2214600" y="2682425"/>
              <a:ext cx="293375" cy="357700"/>
            </a:xfrm>
            <a:custGeom>
              <a:avLst/>
              <a:gdLst/>
              <a:ahLst/>
              <a:cxnLst/>
              <a:rect l="l" t="t" r="r" b="b"/>
              <a:pathLst>
                <a:path w="11735" h="14308" extrusionOk="0">
                  <a:moveTo>
                    <a:pt x="5855" y="0"/>
                  </a:moveTo>
                  <a:cubicBezTo>
                    <a:pt x="5544" y="0"/>
                    <a:pt x="5308" y="158"/>
                    <a:pt x="5021" y="349"/>
                  </a:cubicBezTo>
                  <a:cubicBezTo>
                    <a:pt x="4476" y="652"/>
                    <a:pt x="1815" y="2164"/>
                    <a:pt x="726" y="2769"/>
                  </a:cubicBezTo>
                  <a:cubicBezTo>
                    <a:pt x="61" y="3132"/>
                    <a:pt x="0" y="3676"/>
                    <a:pt x="0" y="4704"/>
                  </a:cubicBezTo>
                  <a:lnTo>
                    <a:pt x="0" y="10572"/>
                  </a:lnTo>
                  <a:cubicBezTo>
                    <a:pt x="0" y="11600"/>
                    <a:pt x="605" y="11661"/>
                    <a:pt x="1149" y="12024"/>
                  </a:cubicBezTo>
                  <a:cubicBezTo>
                    <a:pt x="1694" y="12387"/>
                    <a:pt x="3811" y="13475"/>
                    <a:pt x="4960" y="14080"/>
                  </a:cubicBezTo>
                  <a:cubicBezTo>
                    <a:pt x="5264" y="14244"/>
                    <a:pt x="5540" y="14308"/>
                    <a:pt x="5796" y="14308"/>
                  </a:cubicBezTo>
                  <a:cubicBezTo>
                    <a:pt x="6204" y="14308"/>
                    <a:pt x="6562" y="14145"/>
                    <a:pt x="6896" y="13959"/>
                  </a:cubicBezTo>
                  <a:lnTo>
                    <a:pt x="10949" y="11782"/>
                  </a:lnTo>
                  <a:cubicBezTo>
                    <a:pt x="11735" y="11358"/>
                    <a:pt x="11674" y="11116"/>
                    <a:pt x="11614" y="10330"/>
                  </a:cubicBezTo>
                  <a:cubicBezTo>
                    <a:pt x="11554" y="9604"/>
                    <a:pt x="11674" y="4281"/>
                    <a:pt x="11614" y="3616"/>
                  </a:cubicBezTo>
                  <a:cubicBezTo>
                    <a:pt x="11554" y="3011"/>
                    <a:pt x="11614" y="2950"/>
                    <a:pt x="11191" y="2708"/>
                  </a:cubicBezTo>
                  <a:cubicBezTo>
                    <a:pt x="10828" y="2466"/>
                    <a:pt x="7924" y="1257"/>
                    <a:pt x="6956" y="470"/>
                  </a:cubicBezTo>
                  <a:cubicBezTo>
                    <a:pt x="6470" y="127"/>
                    <a:pt x="6133" y="0"/>
                    <a:pt x="5855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8"/>
            <p:cNvSpPr/>
            <p:nvPr/>
          </p:nvSpPr>
          <p:spPr>
            <a:xfrm>
              <a:off x="2216100" y="2683775"/>
              <a:ext cx="291875" cy="356350"/>
            </a:xfrm>
            <a:custGeom>
              <a:avLst/>
              <a:gdLst/>
              <a:ahLst/>
              <a:cxnLst/>
              <a:rect l="l" t="t" r="r" b="b"/>
              <a:pathLst>
                <a:path w="11675" h="14254" extrusionOk="0">
                  <a:moveTo>
                    <a:pt x="5772" y="0"/>
                  </a:moveTo>
                  <a:cubicBezTo>
                    <a:pt x="5473" y="0"/>
                    <a:pt x="5241" y="140"/>
                    <a:pt x="4961" y="295"/>
                  </a:cubicBezTo>
                  <a:cubicBezTo>
                    <a:pt x="4416" y="658"/>
                    <a:pt x="1755" y="2110"/>
                    <a:pt x="726" y="2715"/>
                  </a:cubicBezTo>
                  <a:cubicBezTo>
                    <a:pt x="61" y="3078"/>
                    <a:pt x="1" y="3622"/>
                    <a:pt x="1" y="4650"/>
                  </a:cubicBezTo>
                  <a:cubicBezTo>
                    <a:pt x="1" y="4650"/>
                    <a:pt x="1" y="8885"/>
                    <a:pt x="1" y="10457"/>
                  </a:cubicBezTo>
                  <a:cubicBezTo>
                    <a:pt x="1" y="11546"/>
                    <a:pt x="605" y="11607"/>
                    <a:pt x="1089" y="11970"/>
                  </a:cubicBezTo>
                  <a:cubicBezTo>
                    <a:pt x="1634" y="12333"/>
                    <a:pt x="3751" y="13361"/>
                    <a:pt x="4900" y="14026"/>
                  </a:cubicBezTo>
                  <a:cubicBezTo>
                    <a:pt x="5204" y="14190"/>
                    <a:pt x="5480" y="14254"/>
                    <a:pt x="5736" y="14254"/>
                  </a:cubicBezTo>
                  <a:cubicBezTo>
                    <a:pt x="6144" y="14254"/>
                    <a:pt x="6502" y="14091"/>
                    <a:pt x="6836" y="13905"/>
                  </a:cubicBezTo>
                  <a:lnTo>
                    <a:pt x="10828" y="11728"/>
                  </a:lnTo>
                  <a:cubicBezTo>
                    <a:pt x="11675" y="11304"/>
                    <a:pt x="11614" y="11002"/>
                    <a:pt x="11554" y="10276"/>
                  </a:cubicBezTo>
                  <a:cubicBezTo>
                    <a:pt x="11433" y="9550"/>
                    <a:pt x="11614" y="4227"/>
                    <a:pt x="11554" y="3562"/>
                  </a:cubicBezTo>
                  <a:cubicBezTo>
                    <a:pt x="11433" y="2957"/>
                    <a:pt x="11494" y="2896"/>
                    <a:pt x="11131" y="2654"/>
                  </a:cubicBezTo>
                  <a:cubicBezTo>
                    <a:pt x="10768" y="2412"/>
                    <a:pt x="7864" y="1203"/>
                    <a:pt x="6896" y="477"/>
                  </a:cubicBezTo>
                  <a:cubicBezTo>
                    <a:pt x="6397" y="124"/>
                    <a:pt x="6055" y="0"/>
                    <a:pt x="5772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8"/>
            <p:cNvSpPr/>
            <p:nvPr/>
          </p:nvSpPr>
          <p:spPr>
            <a:xfrm>
              <a:off x="2216100" y="2683925"/>
              <a:ext cx="290375" cy="354700"/>
            </a:xfrm>
            <a:custGeom>
              <a:avLst/>
              <a:gdLst/>
              <a:ahLst/>
              <a:cxnLst/>
              <a:rect l="l" t="t" r="r" b="b"/>
              <a:pathLst>
                <a:path w="11615" h="14188" extrusionOk="0">
                  <a:moveTo>
                    <a:pt x="5795" y="1"/>
                  </a:moveTo>
                  <a:cubicBezTo>
                    <a:pt x="5484" y="1"/>
                    <a:pt x="5248" y="158"/>
                    <a:pt x="4961" y="350"/>
                  </a:cubicBezTo>
                  <a:cubicBezTo>
                    <a:pt x="4416" y="652"/>
                    <a:pt x="1755" y="2164"/>
                    <a:pt x="726" y="2709"/>
                  </a:cubicBezTo>
                  <a:cubicBezTo>
                    <a:pt x="61" y="3132"/>
                    <a:pt x="1" y="3677"/>
                    <a:pt x="1" y="4644"/>
                  </a:cubicBezTo>
                  <a:lnTo>
                    <a:pt x="1" y="10451"/>
                  </a:lnTo>
                  <a:cubicBezTo>
                    <a:pt x="1" y="11480"/>
                    <a:pt x="605" y="11540"/>
                    <a:pt x="1150" y="11903"/>
                  </a:cubicBezTo>
                  <a:cubicBezTo>
                    <a:pt x="1634" y="12266"/>
                    <a:pt x="3751" y="13355"/>
                    <a:pt x="4900" y="13960"/>
                  </a:cubicBezTo>
                  <a:cubicBezTo>
                    <a:pt x="5204" y="14123"/>
                    <a:pt x="5480" y="14187"/>
                    <a:pt x="5736" y="14187"/>
                  </a:cubicBezTo>
                  <a:cubicBezTo>
                    <a:pt x="6144" y="14187"/>
                    <a:pt x="6502" y="14024"/>
                    <a:pt x="6836" y="13839"/>
                  </a:cubicBezTo>
                  <a:lnTo>
                    <a:pt x="10828" y="11661"/>
                  </a:lnTo>
                  <a:cubicBezTo>
                    <a:pt x="11614" y="11238"/>
                    <a:pt x="11554" y="10996"/>
                    <a:pt x="11494" y="10270"/>
                  </a:cubicBezTo>
                  <a:cubicBezTo>
                    <a:pt x="11433" y="9484"/>
                    <a:pt x="11554" y="4221"/>
                    <a:pt x="11494" y="3616"/>
                  </a:cubicBezTo>
                  <a:cubicBezTo>
                    <a:pt x="11433" y="2951"/>
                    <a:pt x="11494" y="2890"/>
                    <a:pt x="11131" y="2648"/>
                  </a:cubicBezTo>
                  <a:cubicBezTo>
                    <a:pt x="10707" y="2467"/>
                    <a:pt x="7864" y="1197"/>
                    <a:pt x="6896" y="471"/>
                  </a:cubicBezTo>
                  <a:cubicBezTo>
                    <a:pt x="6410" y="128"/>
                    <a:pt x="6073" y="1"/>
                    <a:pt x="5795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8"/>
            <p:cNvSpPr/>
            <p:nvPr/>
          </p:nvSpPr>
          <p:spPr>
            <a:xfrm>
              <a:off x="2216100" y="2685275"/>
              <a:ext cx="290375" cy="353350"/>
            </a:xfrm>
            <a:custGeom>
              <a:avLst/>
              <a:gdLst/>
              <a:ahLst/>
              <a:cxnLst/>
              <a:rect l="l" t="t" r="r" b="b"/>
              <a:pathLst>
                <a:path w="11615" h="14134" extrusionOk="0">
                  <a:moveTo>
                    <a:pt x="5772" y="1"/>
                  </a:moveTo>
                  <a:cubicBezTo>
                    <a:pt x="5473" y="1"/>
                    <a:pt x="5241" y="140"/>
                    <a:pt x="4961" y="296"/>
                  </a:cubicBezTo>
                  <a:cubicBezTo>
                    <a:pt x="4416" y="598"/>
                    <a:pt x="1755" y="2110"/>
                    <a:pt x="726" y="2715"/>
                  </a:cubicBezTo>
                  <a:cubicBezTo>
                    <a:pt x="122" y="3078"/>
                    <a:pt x="1" y="3623"/>
                    <a:pt x="1" y="4590"/>
                  </a:cubicBezTo>
                  <a:cubicBezTo>
                    <a:pt x="1" y="4590"/>
                    <a:pt x="1" y="8764"/>
                    <a:pt x="1" y="10397"/>
                  </a:cubicBezTo>
                  <a:cubicBezTo>
                    <a:pt x="1" y="11426"/>
                    <a:pt x="605" y="11486"/>
                    <a:pt x="1150" y="11849"/>
                  </a:cubicBezTo>
                  <a:cubicBezTo>
                    <a:pt x="1634" y="12212"/>
                    <a:pt x="3751" y="13240"/>
                    <a:pt x="4900" y="13906"/>
                  </a:cubicBezTo>
                  <a:cubicBezTo>
                    <a:pt x="5204" y="14069"/>
                    <a:pt x="5480" y="14133"/>
                    <a:pt x="5736" y="14133"/>
                  </a:cubicBezTo>
                  <a:cubicBezTo>
                    <a:pt x="6144" y="14133"/>
                    <a:pt x="6502" y="13970"/>
                    <a:pt x="6836" y="13785"/>
                  </a:cubicBezTo>
                  <a:lnTo>
                    <a:pt x="10828" y="11607"/>
                  </a:lnTo>
                  <a:cubicBezTo>
                    <a:pt x="11614" y="11184"/>
                    <a:pt x="11554" y="10942"/>
                    <a:pt x="11494" y="10155"/>
                  </a:cubicBezTo>
                  <a:cubicBezTo>
                    <a:pt x="11433" y="9430"/>
                    <a:pt x="11554" y="4167"/>
                    <a:pt x="11494" y="3562"/>
                  </a:cubicBezTo>
                  <a:cubicBezTo>
                    <a:pt x="11433" y="2957"/>
                    <a:pt x="11433" y="2897"/>
                    <a:pt x="11070" y="2655"/>
                  </a:cubicBezTo>
                  <a:cubicBezTo>
                    <a:pt x="10707" y="2413"/>
                    <a:pt x="7864" y="1203"/>
                    <a:pt x="6896" y="477"/>
                  </a:cubicBezTo>
                  <a:cubicBezTo>
                    <a:pt x="6397" y="125"/>
                    <a:pt x="6055" y="1"/>
                    <a:pt x="5772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8"/>
            <p:cNvSpPr/>
            <p:nvPr/>
          </p:nvSpPr>
          <p:spPr>
            <a:xfrm>
              <a:off x="2217625" y="2685975"/>
              <a:ext cx="288850" cy="351125"/>
            </a:xfrm>
            <a:custGeom>
              <a:avLst/>
              <a:gdLst/>
              <a:ahLst/>
              <a:cxnLst/>
              <a:rect l="l" t="t" r="r" b="b"/>
              <a:pathLst>
                <a:path w="11554" h="14045" extrusionOk="0">
                  <a:moveTo>
                    <a:pt x="5760" y="0"/>
                  </a:moveTo>
                  <a:cubicBezTo>
                    <a:pt x="5437" y="0"/>
                    <a:pt x="5195" y="164"/>
                    <a:pt x="4900" y="328"/>
                  </a:cubicBezTo>
                  <a:cubicBezTo>
                    <a:pt x="4355" y="631"/>
                    <a:pt x="1754" y="2082"/>
                    <a:pt x="726" y="2687"/>
                  </a:cubicBezTo>
                  <a:cubicBezTo>
                    <a:pt x="61" y="3050"/>
                    <a:pt x="0" y="3595"/>
                    <a:pt x="0" y="4562"/>
                  </a:cubicBezTo>
                  <a:lnTo>
                    <a:pt x="0" y="10309"/>
                  </a:lnTo>
                  <a:cubicBezTo>
                    <a:pt x="0" y="11398"/>
                    <a:pt x="605" y="11458"/>
                    <a:pt x="1089" y="11821"/>
                  </a:cubicBezTo>
                  <a:cubicBezTo>
                    <a:pt x="1633" y="12184"/>
                    <a:pt x="3690" y="13212"/>
                    <a:pt x="4839" y="13817"/>
                  </a:cubicBezTo>
                  <a:cubicBezTo>
                    <a:pt x="5143" y="13981"/>
                    <a:pt x="5419" y="14045"/>
                    <a:pt x="5672" y="14045"/>
                  </a:cubicBezTo>
                  <a:cubicBezTo>
                    <a:pt x="6074" y="14045"/>
                    <a:pt x="6417" y="13882"/>
                    <a:pt x="6714" y="13696"/>
                  </a:cubicBezTo>
                  <a:lnTo>
                    <a:pt x="10707" y="11579"/>
                  </a:lnTo>
                  <a:cubicBezTo>
                    <a:pt x="11553" y="11156"/>
                    <a:pt x="11493" y="10853"/>
                    <a:pt x="11372" y="10127"/>
                  </a:cubicBezTo>
                  <a:cubicBezTo>
                    <a:pt x="11312" y="9402"/>
                    <a:pt x="11493" y="4199"/>
                    <a:pt x="11372" y="3534"/>
                  </a:cubicBezTo>
                  <a:cubicBezTo>
                    <a:pt x="11312" y="2929"/>
                    <a:pt x="11372" y="2869"/>
                    <a:pt x="11009" y="2627"/>
                  </a:cubicBezTo>
                  <a:cubicBezTo>
                    <a:pt x="10646" y="2385"/>
                    <a:pt x="7803" y="1175"/>
                    <a:pt x="6835" y="449"/>
                  </a:cubicBezTo>
                  <a:cubicBezTo>
                    <a:pt x="6365" y="117"/>
                    <a:pt x="6033" y="0"/>
                    <a:pt x="5760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8"/>
            <p:cNvSpPr/>
            <p:nvPr/>
          </p:nvSpPr>
          <p:spPr>
            <a:xfrm>
              <a:off x="2217625" y="2686800"/>
              <a:ext cx="287325" cy="350300"/>
            </a:xfrm>
            <a:custGeom>
              <a:avLst/>
              <a:gdLst/>
              <a:ahLst/>
              <a:cxnLst/>
              <a:rect l="l" t="t" r="r" b="b"/>
              <a:pathLst>
                <a:path w="11493" h="14012" extrusionOk="0">
                  <a:moveTo>
                    <a:pt x="5703" y="0"/>
                  </a:moveTo>
                  <a:cubicBezTo>
                    <a:pt x="5412" y="0"/>
                    <a:pt x="5180" y="140"/>
                    <a:pt x="4900" y="295"/>
                  </a:cubicBezTo>
                  <a:cubicBezTo>
                    <a:pt x="4355" y="598"/>
                    <a:pt x="1754" y="2110"/>
                    <a:pt x="726" y="2654"/>
                  </a:cubicBezTo>
                  <a:cubicBezTo>
                    <a:pt x="61" y="3078"/>
                    <a:pt x="0" y="3622"/>
                    <a:pt x="0" y="4590"/>
                  </a:cubicBezTo>
                  <a:cubicBezTo>
                    <a:pt x="0" y="4590"/>
                    <a:pt x="0" y="8703"/>
                    <a:pt x="0" y="10276"/>
                  </a:cubicBezTo>
                  <a:cubicBezTo>
                    <a:pt x="0" y="11304"/>
                    <a:pt x="605" y="11365"/>
                    <a:pt x="1089" y="11728"/>
                  </a:cubicBezTo>
                  <a:cubicBezTo>
                    <a:pt x="1633" y="12091"/>
                    <a:pt x="3690" y="13119"/>
                    <a:pt x="4839" y="13784"/>
                  </a:cubicBezTo>
                  <a:cubicBezTo>
                    <a:pt x="5143" y="13948"/>
                    <a:pt x="5419" y="14012"/>
                    <a:pt x="5672" y="14012"/>
                  </a:cubicBezTo>
                  <a:cubicBezTo>
                    <a:pt x="6074" y="14012"/>
                    <a:pt x="6417" y="13849"/>
                    <a:pt x="6714" y="13663"/>
                  </a:cubicBezTo>
                  <a:lnTo>
                    <a:pt x="10707" y="11486"/>
                  </a:lnTo>
                  <a:cubicBezTo>
                    <a:pt x="11493" y="11062"/>
                    <a:pt x="11433" y="10820"/>
                    <a:pt x="11372" y="10094"/>
                  </a:cubicBezTo>
                  <a:cubicBezTo>
                    <a:pt x="11312" y="9369"/>
                    <a:pt x="11433" y="4166"/>
                    <a:pt x="11372" y="3562"/>
                  </a:cubicBezTo>
                  <a:cubicBezTo>
                    <a:pt x="11312" y="2896"/>
                    <a:pt x="11372" y="2836"/>
                    <a:pt x="11009" y="2594"/>
                  </a:cubicBezTo>
                  <a:cubicBezTo>
                    <a:pt x="10586" y="2412"/>
                    <a:pt x="7803" y="1203"/>
                    <a:pt x="6775" y="477"/>
                  </a:cubicBezTo>
                  <a:cubicBezTo>
                    <a:pt x="6305" y="124"/>
                    <a:pt x="5978" y="0"/>
                    <a:pt x="5703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28"/>
            <p:cNvSpPr/>
            <p:nvPr/>
          </p:nvSpPr>
          <p:spPr>
            <a:xfrm>
              <a:off x="2219125" y="2687475"/>
              <a:ext cx="285825" cy="348125"/>
            </a:xfrm>
            <a:custGeom>
              <a:avLst/>
              <a:gdLst/>
              <a:ahLst/>
              <a:cxnLst/>
              <a:rect l="l" t="t" r="r" b="b"/>
              <a:pathLst>
                <a:path w="11433" h="13925" extrusionOk="0">
                  <a:moveTo>
                    <a:pt x="5691" y="1"/>
                  </a:moveTo>
                  <a:cubicBezTo>
                    <a:pt x="5377" y="1"/>
                    <a:pt x="5135" y="165"/>
                    <a:pt x="4840" y="329"/>
                  </a:cubicBezTo>
                  <a:cubicBezTo>
                    <a:pt x="4295" y="631"/>
                    <a:pt x="1694" y="2083"/>
                    <a:pt x="666" y="2688"/>
                  </a:cubicBezTo>
                  <a:cubicBezTo>
                    <a:pt x="61" y="3051"/>
                    <a:pt x="1" y="3595"/>
                    <a:pt x="1" y="4563"/>
                  </a:cubicBezTo>
                  <a:cubicBezTo>
                    <a:pt x="1" y="4563"/>
                    <a:pt x="1" y="8676"/>
                    <a:pt x="1" y="10249"/>
                  </a:cubicBezTo>
                  <a:cubicBezTo>
                    <a:pt x="1" y="11277"/>
                    <a:pt x="545" y="11338"/>
                    <a:pt x="1089" y="11701"/>
                  </a:cubicBezTo>
                  <a:cubicBezTo>
                    <a:pt x="1573" y="12064"/>
                    <a:pt x="3690" y="13092"/>
                    <a:pt x="4779" y="13697"/>
                  </a:cubicBezTo>
                  <a:cubicBezTo>
                    <a:pt x="5083" y="13860"/>
                    <a:pt x="5359" y="13924"/>
                    <a:pt x="5612" y="13924"/>
                  </a:cubicBezTo>
                  <a:cubicBezTo>
                    <a:pt x="6014" y="13924"/>
                    <a:pt x="6357" y="13761"/>
                    <a:pt x="6654" y="13576"/>
                  </a:cubicBezTo>
                  <a:lnTo>
                    <a:pt x="10647" y="11459"/>
                  </a:lnTo>
                  <a:cubicBezTo>
                    <a:pt x="11433" y="11035"/>
                    <a:pt x="11373" y="10793"/>
                    <a:pt x="11312" y="10067"/>
                  </a:cubicBezTo>
                  <a:cubicBezTo>
                    <a:pt x="11252" y="9281"/>
                    <a:pt x="11373" y="4139"/>
                    <a:pt x="11312" y="3535"/>
                  </a:cubicBezTo>
                  <a:cubicBezTo>
                    <a:pt x="11252" y="2930"/>
                    <a:pt x="11252" y="2869"/>
                    <a:pt x="10889" y="2627"/>
                  </a:cubicBezTo>
                  <a:cubicBezTo>
                    <a:pt x="10526" y="2385"/>
                    <a:pt x="7743" y="1176"/>
                    <a:pt x="6715" y="450"/>
                  </a:cubicBezTo>
                  <a:cubicBezTo>
                    <a:pt x="6272" y="117"/>
                    <a:pt x="5956" y="1"/>
                    <a:pt x="5691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8"/>
            <p:cNvSpPr/>
            <p:nvPr/>
          </p:nvSpPr>
          <p:spPr>
            <a:xfrm>
              <a:off x="2219125" y="2688300"/>
              <a:ext cx="285825" cy="347300"/>
            </a:xfrm>
            <a:custGeom>
              <a:avLst/>
              <a:gdLst/>
              <a:ahLst/>
              <a:cxnLst/>
              <a:rect l="l" t="t" r="r" b="b"/>
              <a:pathLst>
                <a:path w="11433" h="13892" extrusionOk="0">
                  <a:moveTo>
                    <a:pt x="5643" y="0"/>
                  </a:moveTo>
                  <a:cubicBezTo>
                    <a:pt x="5352" y="0"/>
                    <a:pt x="5120" y="140"/>
                    <a:pt x="4840" y="296"/>
                  </a:cubicBezTo>
                  <a:cubicBezTo>
                    <a:pt x="4295" y="598"/>
                    <a:pt x="1694" y="2110"/>
                    <a:pt x="726" y="2655"/>
                  </a:cubicBezTo>
                  <a:cubicBezTo>
                    <a:pt x="61" y="3018"/>
                    <a:pt x="1" y="3562"/>
                    <a:pt x="1" y="4530"/>
                  </a:cubicBezTo>
                  <a:cubicBezTo>
                    <a:pt x="1" y="4530"/>
                    <a:pt x="1" y="8643"/>
                    <a:pt x="1" y="10216"/>
                  </a:cubicBezTo>
                  <a:cubicBezTo>
                    <a:pt x="1" y="11244"/>
                    <a:pt x="545" y="11305"/>
                    <a:pt x="1089" y="11668"/>
                  </a:cubicBezTo>
                  <a:cubicBezTo>
                    <a:pt x="1634" y="12031"/>
                    <a:pt x="3690" y="13059"/>
                    <a:pt x="4779" y="13664"/>
                  </a:cubicBezTo>
                  <a:cubicBezTo>
                    <a:pt x="5083" y="13827"/>
                    <a:pt x="5359" y="13891"/>
                    <a:pt x="5612" y="13891"/>
                  </a:cubicBezTo>
                  <a:cubicBezTo>
                    <a:pt x="6014" y="13891"/>
                    <a:pt x="6357" y="13728"/>
                    <a:pt x="6654" y="13543"/>
                  </a:cubicBezTo>
                  <a:lnTo>
                    <a:pt x="10586" y="11426"/>
                  </a:lnTo>
                  <a:cubicBezTo>
                    <a:pt x="11433" y="11002"/>
                    <a:pt x="11312" y="10760"/>
                    <a:pt x="11252" y="9974"/>
                  </a:cubicBezTo>
                  <a:cubicBezTo>
                    <a:pt x="11191" y="9248"/>
                    <a:pt x="11312" y="4106"/>
                    <a:pt x="11252" y="3502"/>
                  </a:cubicBezTo>
                  <a:cubicBezTo>
                    <a:pt x="11191" y="2897"/>
                    <a:pt x="11252" y="2836"/>
                    <a:pt x="10889" y="2594"/>
                  </a:cubicBezTo>
                  <a:cubicBezTo>
                    <a:pt x="10526" y="2352"/>
                    <a:pt x="7743" y="1203"/>
                    <a:pt x="6715" y="477"/>
                  </a:cubicBezTo>
                  <a:cubicBezTo>
                    <a:pt x="6245" y="125"/>
                    <a:pt x="5918" y="0"/>
                    <a:pt x="5643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8"/>
            <p:cNvSpPr/>
            <p:nvPr/>
          </p:nvSpPr>
          <p:spPr>
            <a:xfrm>
              <a:off x="2219125" y="2689000"/>
              <a:ext cx="284325" cy="345075"/>
            </a:xfrm>
            <a:custGeom>
              <a:avLst/>
              <a:gdLst/>
              <a:ahLst/>
              <a:cxnLst/>
              <a:rect l="l" t="t" r="r" b="b"/>
              <a:pathLst>
                <a:path w="11373" h="13803" extrusionOk="0">
                  <a:moveTo>
                    <a:pt x="5691" y="0"/>
                  </a:moveTo>
                  <a:cubicBezTo>
                    <a:pt x="5377" y="0"/>
                    <a:pt x="5135" y="164"/>
                    <a:pt x="4840" y="328"/>
                  </a:cubicBezTo>
                  <a:cubicBezTo>
                    <a:pt x="4356" y="631"/>
                    <a:pt x="1755" y="2082"/>
                    <a:pt x="726" y="2627"/>
                  </a:cubicBezTo>
                  <a:cubicBezTo>
                    <a:pt x="61" y="3050"/>
                    <a:pt x="1" y="3534"/>
                    <a:pt x="1" y="4502"/>
                  </a:cubicBezTo>
                  <a:lnTo>
                    <a:pt x="1" y="10127"/>
                  </a:lnTo>
                  <a:cubicBezTo>
                    <a:pt x="1" y="11156"/>
                    <a:pt x="605" y="11216"/>
                    <a:pt x="1089" y="11579"/>
                  </a:cubicBezTo>
                  <a:cubicBezTo>
                    <a:pt x="1634" y="11942"/>
                    <a:pt x="3690" y="12970"/>
                    <a:pt x="4779" y="13575"/>
                  </a:cubicBezTo>
                  <a:cubicBezTo>
                    <a:pt x="5083" y="13739"/>
                    <a:pt x="5359" y="13803"/>
                    <a:pt x="5612" y="13803"/>
                  </a:cubicBezTo>
                  <a:cubicBezTo>
                    <a:pt x="6014" y="13803"/>
                    <a:pt x="6357" y="13640"/>
                    <a:pt x="6654" y="13454"/>
                  </a:cubicBezTo>
                  <a:lnTo>
                    <a:pt x="10586" y="11337"/>
                  </a:lnTo>
                  <a:cubicBezTo>
                    <a:pt x="11373" y="10914"/>
                    <a:pt x="11312" y="10672"/>
                    <a:pt x="11252" y="9946"/>
                  </a:cubicBezTo>
                  <a:cubicBezTo>
                    <a:pt x="11191" y="9220"/>
                    <a:pt x="11312" y="4139"/>
                    <a:pt x="11252" y="3534"/>
                  </a:cubicBezTo>
                  <a:cubicBezTo>
                    <a:pt x="11191" y="2869"/>
                    <a:pt x="11252" y="2808"/>
                    <a:pt x="10828" y="2566"/>
                  </a:cubicBezTo>
                  <a:cubicBezTo>
                    <a:pt x="10465" y="2385"/>
                    <a:pt x="7683" y="1175"/>
                    <a:pt x="6715" y="449"/>
                  </a:cubicBezTo>
                  <a:cubicBezTo>
                    <a:pt x="6272" y="117"/>
                    <a:pt x="5956" y="0"/>
                    <a:pt x="5691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8"/>
            <p:cNvSpPr/>
            <p:nvPr/>
          </p:nvSpPr>
          <p:spPr>
            <a:xfrm>
              <a:off x="2220650" y="2689800"/>
              <a:ext cx="282800" cy="344275"/>
            </a:xfrm>
            <a:custGeom>
              <a:avLst/>
              <a:gdLst/>
              <a:ahLst/>
              <a:cxnLst/>
              <a:rect l="l" t="t" r="r" b="b"/>
              <a:pathLst>
                <a:path w="11312" h="13771" extrusionOk="0">
                  <a:moveTo>
                    <a:pt x="5582" y="1"/>
                  </a:moveTo>
                  <a:cubicBezTo>
                    <a:pt x="5291" y="1"/>
                    <a:pt x="5059" y="141"/>
                    <a:pt x="4779" y="296"/>
                  </a:cubicBezTo>
                  <a:cubicBezTo>
                    <a:pt x="4295" y="599"/>
                    <a:pt x="1694" y="2050"/>
                    <a:pt x="665" y="2655"/>
                  </a:cubicBezTo>
                  <a:cubicBezTo>
                    <a:pt x="61" y="3018"/>
                    <a:pt x="0" y="3563"/>
                    <a:pt x="0" y="4530"/>
                  </a:cubicBezTo>
                  <a:lnTo>
                    <a:pt x="0" y="10095"/>
                  </a:lnTo>
                  <a:cubicBezTo>
                    <a:pt x="0" y="11124"/>
                    <a:pt x="544" y="11184"/>
                    <a:pt x="1089" y="11547"/>
                  </a:cubicBezTo>
                  <a:cubicBezTo>
                    <a:pt x="1573" y="11910"/>
                    <a:pt x="3629" y="12938"/>
                    <a:pt x="4718" y="13543"/>
                  </a:cubicBezTo>
                  <a:cubicBezTo>
                    <a:pt x="5022" y="13707"/>
                    <a:pt x="5298" y="13771"/>
                    <a:pt x="5551" y="13771"/>
                  </a:cubicBezTo>
                  <a:cubicBezTo>
                    <a:pt x="5953" y="13771"/>
                    <a:pt x="6296" y="13608"/>
                    <a:pt x="6593" y="13422"/>
                  </a:cubicBezTo>
                  <a:lnTo>
                    <a:pt x="10525" y="11305"/>
                  </a:lnTo>
                  <a:cubicBezTo>
                    <a:pt x="11312" y="10882"/>
                    <a:pt x="11251" y="10640"/>
                    <a:pt x="11191" y="9914"/>
                  </a:cubicBezTo>
                  <a:cubicBezTo>
                    <a:pt x="11130" y="9188"/>
                    <a:pt x="11251" y="4107"/>
                    <a:pt x="11191" y="3502"/>
                  </a:cubicBezTo>
                  <a:cubicBezTo>
                    <a:pt x="11130" y="2897"/>
                    <a:pt x="11130" y="2837"/>
                    <a:pt x="10767" y="2595"/>
                  </a:cubicBezTo>
                  <a:cubicBezTo>
                    <a:pt x="10404" y="2353"/>
                    <a:pt x="7622" y="1143"/>
                    <a:pt x="6654" y="478"/>
                  </a:cubicBezTo>
                  <a:cubicBezTo>
                    <a:pt x="6184" y="125"/>
                    <a:pt x="5857" y="1"/>
                    <a:pt x="5582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8"/>
            <p:cNvSpPr/>
            <p:nvPr/>
          </p:nvSpPr>
          <p:spPr>
            <a:xfrm>
              <a:off x="2220650" y="2691100"/>
              <a:ext cx="281300" cy="341475"/>
            </a:xfrm>
            <a:custGeom>
              <a:avLst/>
              <a:gdLst/>
              <a:ahLst/>
              <a:cxnLst/>
              <a:rect l="l" t="t" r="r" b="b"/>
              <a:pathLst>
                <a:path w="11252" h="13659" extrusionOk="0">
                  <a:moveTo>
                    <a:pt x="5609" y="1"/>
                  </a:moveTo>
                  <a:cubicBezTo>
                    <a:pt x="5305" y="1"/>
                    <a:pt x="5067" y="144"/>
                    <a:pt x="4779" y="305"/>
                  </a:cubicBezTo>
                  <a:cubicBezTo>
                    <a:pt x="4295" y="607"/>
                    <a:pt x="1694" y="2059"/>
                    <a:pt x="726" y="2603"/>
                  </a:cubicBezTo>
                  <a:cubicBezTo>
                    <a:pt x="61" y="2966"/>
                    <a:pt x="0" y="3511"/>
                    <a:pt x="0" y="4478"/>
                  </a:cubicBezTo>
                  <a:cubicBezTo>
                    <a:pt x="0" y="4478"/>
                    <a:pt x="0" y="8471"/>
                    <a:pt x="0" y="10043"/>
                  </a:cubicBezTo>
                  <a:cubicBezTo>
                    <a:pt x="0" y="11072"/>
                    <a:pt x="544" y="11072"/>
                    <a:pt x="1089" y="11435"/>
                  </a:cubicBezTo>
                  <a:cubicBezTo>
                    <a:pt x="1573" y="11798"/>
                    <a:pt x="3629" y="12826"/>
                    <a:pt x="4718" y="13431"/>
                  </a:cubicBezTo>
                  <a:cubicBezTo>
                    <a:pt x="5022" y="13594"/>
                    <a:pt x="5289" y="13658"/>
                    <a:pt x="5534" y="13658"/>
                  </a:cubicBezTo>
                  <a:cubicBezTo>
                    <a:pt x="5925" y="13658"/>
                    <a:pt x="6259" y="13496"/>
                    <a:pt x="6593" y="13310"/>
                  </a:cubicBezTo>
                  <a:lnTo>
                    <a:pt x="10465" y="11253"/>
                  </a:lnTo>
                  <a:cubicBezTo>
                    <a:pt x="11251" y="10830"/>
                    <a:pt x="11191" y="10588"/>
                    <a:pt x="11130" y="9862"/>
                  </a:cubicBezTo>
                  <a:cubicBezTo>
                    <a:pt x="11070" y="9136"/>
                    <a:pt x="11191" y="4055"/>
                    <a:pt x="11130" y="3450"/>
                  </a:cubicBezTo>
                  <a:cubicBezTo>
                    <a:pt x="11070" y="2845"/>
                    <a:pt x="11130" y="2785"/>
                    <a:pt x="10767" y="2543"/>
                  </a:cubicBezTo>
                  <a:cubicBezTo>
                    <a:pt x="10404" y="2301"/>
                    <a:pt x="7622" y="1152"/>
                    <a:pt x="6654" y="426"/>
                  </a:cubicBezTo>
                  <a:cubicBezTo>
                    <a:pt x="6199" y="113"/>
                    <a:pt x="5878" y="1"/>
                    <a:pt x="5609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8"/>
            <p:cNvSpPr/>
            <p:nvPr/>
          </p:nvSpPr>
          <p:spPr>
            <a:xfrm>
              <a:off x="2220650" y="2691325"/>
              <a:ext cx="281300" cy="341250"/>
            </a:xfrm>
            <a:custGeom>
              <a:avLst/>
              <a:gdLst/>
              <a:ahLst/>
              <a:cxnLst/>
              <a:rect l="l" t="t" r="r" b="b"/>
              <a:pathLst>
                <a:path w="11252" h="13650" extrusionOk="0">
                  <a:moveTo>
                    <a:pt x="5582" y="0"/>
                  </a:moveTo>
                  <a:cubicBezTo>
                    <a:pt x="5291" y="0"/>
                    <a:pt x="5059" y="140"/>
                    <a:pt x="4779" y="296"/>
                  </a:cubicBezTo>
                  <a:cubicBezTo>
                    <a:pt x="4295" y="598"/>
                    <a:pt x="1694" y="2050"/>
                    <a:pt x="726" y="2655"/>
                  </a:cubicBezTo>
                  <a:cubicBezTo>
                    <a:pt x="61" y="3018"/>
                    <a:pt x="0" y="3502"/>
                    <a:pt x="0" y="4469"/>
                  </a:cubicBezTo>
                  <a:cubicBezTo>
                    <a:pt x="0" y="4469"/>
                    <a:pt x="0" y="8462"/>
                    <a:pt x="0" y="9974"/>
                  </a:cubicBezTo>
                  <a:cubicBezTo>
                    <a:pt x="0" y="11002"/>
                    <a:pt x="605" y="11063"/>
                    <a:pt x="1089" y="11426"/>
                  </a:cubicBezTo>
                  <a:cubicBezTo>
                    <a:pt x="1633" y="11789"/>
                    <a:pt x="3629" y="12817"/>
                    <a:pt x="4718" y="13422"/>
                  </a:cubicBezTo>
                  <a:cubicBezTo>
                    <a:pt x="5022" y="13585"/>
                    <a:pt x="5289" y="13649"/>
                    <a:pt x="5534" y="13649"/>
                  </a:cubicBezTo>
                  <a:cubicBezTo>
                    <a:pt x="5925" y="13649"/>
                    <a:pt x="6259" y="13487"/>
                    <a:pt x="6593" y="13301"/>
                  </a:cubicBezTo>
                  <a:lnTo>
                    <a:pt x="10465" y="11184"/>
                  </a:lnTo>
                  <a:cubicBezTo>
                    <a:pt x="11251" y="10760"/>
                    <a:pt x="11191" y="10518"/>
                    <a:pt x="11130" y="9792"/>
                  </a:cubicBezTo>
                  <a:cubicBezTo>
                    <a:pt x="11070" y="9067"/>
                    <a:pt x="11191" y="4046"/>
                    <a:pt x="11130" y="3441"/>
                  </a:cubicBezTo>
                  <a:cubicBezTo>
                    <a:pt x="11070" y="2836"/>
                    <a:pt x="11130" y="2776"/>
                    <a:pt x="10707" y="2594"/>
                  </a:cubicBezTo>
                  <a:cubicBezTo>
                    <a:pt x="10344" y="2352"/>
                    <a:pt x="7622" y="1143"/>
                    <a:pt x="6654" y="477"/>
                  </a:cubicBezTo>
                  <a:cubicBezTo>
                    <a:pt x="6184" y="125"/>
                    <a:pt x="5857" y="0"/>
                    <a:pt x="5582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8"/>
            <p:cNvSpPr/>
            <p:nvPr/>
          </p:nvSpPr>
          <p:spPr>
            <a:xfrm>
              <a:off x="2222150" y="2692625"/>
              <a:ext cx="279800" cy="338425"/>
            </a:xfrm>
            <a:custGeom>
              <a:avLst/>
              <a:gdLst/>
              <a:ahLst/>
              <a:cxnLst/>
              <a:rect l="l" t="t" r="r" b="b"/>
              <a:pathLst>
                <a:path w="11192" h="13537" extrusionOk="0">
                  <a:moveTo>
                    <a:pt x="5549" y="0"/>
                  </a:moveTo>
                  <a:cubicBezTo>
                    <a:pt x="5245" y="0"/>
                    <a:pt x="5007" y="144"/>
                    <a:pt x="4719" y="304"/>
                  </a:cubicBezTo>
                  <a:cubicBezTo>
                    <a:pt x="4235" y="607"/>
                    <a:pt x="1694" y="1998"/>
                    <a:pt x="666" y="2603"/>
                  </a:cubicBezTo>
                  <a:cubicBezTo>
                    <a:pt x="61" y="2966"/>
                    <a:pt x="1" y="3510"/>
                    <a:pt x="1" y="4417"/>
                  </a:cubicBezTo>
                  <a:cubicBezTo>
                    <a:pt x="1" y="4417"/>
                    <a:pt x="1" y="8410"/>
                    <a:pt x="1" y="9922"/>
                  </a:cubicBezTo>
                  <a:cubicBezTo>
                    <a:pt x="1" y="10950"/>
                    <a:pt x="545" y="11011"/>
                    <a:pt x="1029" y="11374"/>
                  </a:cubicBezTo>
                  <a:cubicBezTo>
                    <a:pt x="1573" y="11737"/>
                    <a:pt x="3569" y="12704"/>
                    <a:pt x="4658" y="13309"/>
                  </a:cubicBezTo>
                  <a:cubicBezTo>
                    <a:pt x="4962" y="13473"/>
                    <a:pt x="5229" y="13537"/>
                    <a:pt x="5474" y="13537"/>
                  </a:cubicBezTo>
                  <a:cubicBezTo>
                    <a:pt x="5865" y="13537"/>
                    <a:pt x="6199" y="13374"/>
                    <a:pt x="6533" y="13188"/>
                  </a:cubicBezTo>
                  <a:lnTo>
                    <a:pt x="10405" y="11132"/>
                  </a:lnTo>
                  <a:cubicBezTo>
                    <a:pt x="11191" y="10708"/>
                    <a:pt x="11131" y="10466"/>
                    <a:pt x="11070" y="9740"/>
                  </a:cubicBezTo>
                  <a:cubicBezTo>
                    <a:pt x="10949" y="9015"/>
                    <a:pt x="11131" y="4054"/>
                    <a:pt x="11070" y="3450"/>
                  </a:cubicBezTo>
                  <a:cubicBezTo>
                    <a:pt x="10949" y="2845"/>
                    <a:pt x="11010" y="2784"/>
                    <a:pt x="10647" y="2542"/>
                  </a:cubicBezTo>
                  <a:cubicBezTo>
                    <a:pt x="10284" y="2300"/>
                    <a:pt x="7562" y="1151"/>
                    <a:pt x="6594" y="425"/>
                  </a:cubicBezTo>
                  <a:cubicBezTo>
                    <a:pt x="6139" y="113"/>
                    <a:pt x="5818" y="0"/>
                    <a:pt x="5549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8"/>
            <p:cNvSpPr/>
            <p:nvPr/>
          </p:nvSpPr>
          <p:spPr>
            <a:xfrm>
              <a:off x="2222150" y="2692825"/>
              <a:ext cx="278275" cy="337575"/>
            </a:xfrm>
            <a:custGeom>
              <a:avLst/>
              <a:gdLst/>
              <a:ahLst/>
              <a:cxnLst/>
              <a:rect l="l" t="t" r="r" b="b"/>
              <a:pathLst>
                <a:path w="11131" h="13503" extrusionOk="0">
                  <a:moveTo>
                    <a:pt x="5522" y="1"/>
                  </a:moveTo>
                  <a:cubicBezTo>
                    <a:pt x="5231" y="1"/>
                    <a:pt x="4999" y="141"/>
                    <a:pt x="4719" y="296"/>
                  </a:cubicBezTo>
                  <a:cubicBezTo>
                    <a:pt x="4235" y="599"/>
                    <a:pt x="1694" y="2050"/>
                    <a:pt x="726" y="2595"/>
                  </a:cubicBezTo>
                  <a:cubicBezTo>
                    <a:pt x="61" y="2958"/>
                    <a:pt x="1" y="3502"/>
                    <a:pt x="1" y="4470"/>
                  </a:cubicBezTo>
                  <a:lnTo>
                    <a:pt x="1" y="9914"/>
                  </a:lnTo>
                  <a:cubicBezTo>
                    <a:pt x="1" y="10882"/>
                    <a:pt x="545" y="10942"/>
                    <a:pt x="1089" y="11305"/>
                  </a:cubicBezTo>
                  <a:cubicBezTo>
                    <a:pt x="1573" y="11668"/>
                    <a:pt x="3569" y="12696"/>
                    <a:pt x="4658" y="13301"/>
                  </a:cubicBezTo>
                  <a:cubicBezTo>
                    <a:pt x="4968" y="13444"/>
                    <a:pt x="5240" y="13503"/>
                    <a:pt x="5489" y="13503"/>
                  </a:cubicBezTo>
                  <a:cubicBezTo>
                    <a:pt x="5873" y="13503"/>
                    <a:pt x="6203" y="13364"/>
                    <a:pt x="6533" y="13180"/>
                  </a:cubicBezTo>
                  <a:lnTo>
                    <a:pt x="10344" y="11063"/>
                  </a:lnTo>
                  <a:cubicBezTo>
                    <a:pt x="11131" y="10700"/>
                    <a:pt x="11070" y="10458"/>
                    <a:pt x="11010" y="9732"/>
                  </a:cubicBezTo>
                  <a:cubicBezTo>
                    <a:pt x="10949" y="9007"/>
                    <a:pt x="11070" y="4046"/>
                    <a:pt x="11010" y="3442"/>
                  </a:cubicBezTo>
                  <a:cubicBezTo>
                    <a:pt x="10949" y="2837"/>
                    <a:pt x="11010" y="2776"/>
                    <a:pt x="10647" y="2534"/>
                  </a:cubicBezTo>
                  <a:cubicBezTo>
                    <a:pt x="10284" y="2353"/>
                    <a:pt x="7562" y="1143"/>
                    <a:pt x="6594" y="478"/>
                  </a:cubicBezTo>
                  <a:cubicBezTo>
                    <a:pt x="6124" y="125"/>
                    <a:pt x="5797" y="1"/>
                    <a:pt x="5522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8"/>
            <p:cNvSpPr/>
            <p:nvPr/>
          </p:nvSpPr>
          <p:spPr>
            <a:xfrm>
              <a:off x="2222150" y="2694125"/>
              <a:ext cx="278275" cy="335425"/>
            </a:xfrm>
            <a:custGeom>
              <a:avLst/>
              <a:gdLst/>
              <a:ahLst/>
              <a:cxnLst/>
              <a:rect l="l" t="t" r="r" b="b"/>
              <a:pathLst>
                <a:path w="11131" h="13417" extrusionOk="0">
                  <a:moveTo>
                    <a:pt x="5549" y="1"/>
                  </a:moveTo>
                  <a:cubicBezTo>
                    <a:pt x="5245" y="1"/>
                    <a:pt x="5007" y="144"/>
                    <a:pt x="4719" y="305"/>
                  </a:cubicBezTo>
                  <a:cubicBezTo>
                    <a:pt x="4235" y="607"/>
                    <a:pt x="1694" y="1998"/>
                    <a:pt x="726" y="2603"/>
                  </a:cubicBezTo>
                  <a:cubicBezTo>
                    <a:pt x="122" y="2966"/>
                    <a:pt x="1" y="3450"/>
                    <a:pt x="1" y="4418"/>
                  </a:cubicBezTo>
                  <a:cubicBezTo>
                    <a:pt x="1" y="4418"/>
                    <a:pt x="1" y="8289"/>
                    <a:pt x="1" y="9862"/>
                  </a:cubicBezTo>
                  <a:cubicBezTo>
                    <a:pt x="1" y="10830"/>
                    <a:pt x="605" y="10890"/>
                    <a:pt x="1089" y="11253"/>
                  </a:cubicBezTo>
                  <a:cubicBezTo>
                    <a:pt x="1573" y="11616"/>
                    <a:pt x="3630" y="12584"/>
                    <a:pt x="4658" y="13189"/>
                  </a:cubicBezTo>
                  <a:cubicBezTo>
                    <a:pt x="4962" y="13352"/>
                    <a:pt x="5229" y="13416"/>
                    <a:pt x="5474" y="13416"/>
                  </a:cubicBezTo>
                  <a:cubicBezTo>
                    <a:pt x="5865" y="13416"/>
                    <a:pt x="6199" y="13254"/>
                    <a:pt x="6533" y="13068"/>
                  </a:cubicBezTo>
                  <a:lnTo>
                    <a:pt x="10344" y="11011"/>
                  </a:lnTo>
                  <a:cubicBezTo>
                    <a:pt x="11131" y="10588"/>
                    <a:pt x="11070" y="10346"/>
                    <a:pt x="11010" y="9620"/>
                  </a:cubicBezTo>
                  <a:cubicBezTo>
                    <a:pt x="10949" y="8955"/>
                    <a:pt x="11070" y="3994"/>
                    <a:pt x="11010" y="3390"/>
                  </a:cubicBezTo>
                  <a:cubicBezTo>
                    <a:pt x="10949" y="2785"/>
                    <a:pt x="10949" y="2724"/>
                    <a:pt x="10586" y="2543"/>
                  </a:cubicBezTo>
                  <a:cubicBezTo>
                    <a:pt x="10223" y="2301"/>
                    <a:pt x="7562" y="1152"/>
                    <a:pt x="6594" y="426"/>
                  </a:cubicBezTo>
                  <a:cubicBezTo>
                    <a:pt x="6139" y="113"/>
                    <a:pt x="5818" y="1"/>
                    <a:pt x="5549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8"/>
            <p:cNvSpPr/>
            <p:nvPr/>
          </p:nvSpPr>
          <p:spPr>
            <a:xfrm>
              <a:off x="2223675" y="2694350"/>
              <a:ext cx="276750" cy="334550"/>
            </a:xfrm>
            <a:custGeom>
              <a:avLst/>
              <a:gdLst/>
              <a:ahLst/>
              <a:cxnLst/>
              <a:rect l="l" t="t" r="r" b="b"/>
              <a:pathLst>
                <a:path w="11070" h="13382" extrusionOk="0">
                  <a:moveTo>
                    <a:pt x="5461" y="0"/>
                  </a:moveTo>
                  <a:cubicBezTo>
                    <a:pt x="5170" y="0"/>
                    <a:pt x="4938" y="140"/>
                    <a:pt x="4658" y="296"/>
                  </a:cubicBezTo>
                  <a:cubicBezTo>
                    <a:pt x="4174" y="598"/>
                    <a:pt x="1633" y="2050"/>
                    <a:pt x="665" y="2594"/>
                  </a:cubicBezTo>
                  <a:cubicBezTo>
                    <a:pt x="61" y="2957"/>
                    <a:pt x="0" y="3502"/>
                    <a:pt x="0" y="4409"/>
                  </a:cubicBezTo>
                  <a:lnTo>
                    <a:pt x="0" y="9792"/>
                  </a:lnTo>
                  <a:cubicBezTo>
                    <a:pt x="0" y="10821"/>
                    <a:pt x="544" y="10881"/>
                    <a:pt x="1028" y="11244"/>
                  </a:cubicBezTo>
                  <a:cubicBezTo>
                    <a:pt x="1573" y="11547"/>
                    <a:pt x="3569" y="12575"/>
                    <a:pt x="4597" y="13180"/>
                  </a:cubicBezTo>
                  <a:cubicBezTo>
                    <a:pt x="4907" y="13323"/>
                    <a:pt x="5179" y="13381"/>
                    <a:pt x="5428" y="13381"/>
                  </a:cubicBezTo>
                  <a:cubicBezTo>
                    <a:pt x="5812" y="13381"/>
                    <a:pt x="6142" y="13242"/>
                    <a:pt x="6472" y="13059"/>
                  </a:cubicBezTo>
                  <a:lnTo>
                    <a:pt x="10283" y="11002"/>
                  </a:lnTo>
                  <a:cubicBezTo>
                    <a:pt x="11070" y="10579"/>
                    <a:pt x="11009" y="10337"/>
                    <a:pt x="10888" y="9611"/>
                  </a:cubicBezTo>
                  <a:cubicBezTo>
                    <a:pt x="10828" y="8885"/>
                    <a:pt x="11009" y="3985"/>
                    <a:pt x="10888" y="3441"/>
                  </a:cubicBezTo>
                  <a:cubicBezTo>
                    <a:pt x="10828" y="2836"/>
                    <a:pt x="10888" y="2776"/>
                    <a:pt x="10525" y="2534"/>
                  </a:cubicBezTo>
                  <a:cubicBezTo>
                    <a:pt x="10162" y="2292"/>
                    <a:pt x="7440" y="1143"/>
                    <a:pt x="6533" y="477"/>
                  </a:cubicBezTo>
                  <a:cubicBezTo>
                    <a:pt x="6063" y="125"/>
                    <a:pt x="5736" y="0"/>
                    <a:pt x="5461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8"/>
            <p:cNvSpPr/>
            <p:nvPr/>
          </p:nvSpPr>
          <p:spPr>
            <a:xfrm>
              <a:off x="2223675" y="2695650"/>
              <a:ext cx="275250" cy="332375"/>
            </a:xfrm>
            <a:custGeom>
              <a:avLst/>
              <a:gdLst/>
              <a:ahLst/>
              <a:cxnLst/>
              <a:rect l="l" t="t" r="r" b="b"/>
              <a:pathLst>
                <a:path w="11010" h="13295" extrusionOk="0">
                  <a:moveTo>
                    <a:pt x="5488" y="0"/>
                  </a:moveTo>
                  <a:cubicBezTo>
                    <a:pt x="5184" y="0"/>
                    <a:pt x="4946" y="144"/>
                    <a:pt x="4658" y="304"/>
                  </a:cubicBezTo>
                  <a:cubicBezTo>
                    <a:pt x="4174" y="607"/>
                    <a:pt x="1694" y="1998"/>
                    <a:pt x="665" y="2542"/>
                  </a:cubicBezTo>
                  <a:cubicBezTo>
                    <a:pt x="61" y="2905"/>
                    <a:pt x="0" y="3450"/>
                    <a:pt x="0" y="4357"/>
                  </a:cubicBezTo>
                  <a:cubicBezTo>
                    <a:pt x="0" y="4357"/>
                    <a:pt x="0" y="8228"/>
                    <a:pt x="0" y="9740"/>
                  </a:cubicBezTo>
                  <a:cubicBezTo>
                    <a:pt x="0" y="10708"/>
                    <a:pt x="544" y="10769"/>
                    <a:pt x="1089" y="11132"/>
                  </a:cubicBezTo>
                  <a:cubicBezTo>
                    <a:pt x="1573" y="11495"/>
                    <a:pt x="3569" y="12462"/>
                    <a:pt x="4597" y="13067"/>
                  </a:cubicBezTo>
                  <a:cubicBezTo>
                    <a:pt x="4901" y="13231"/>
                    <a:pt x="5168" y="13295"/>
                    <a:pt x="5413" y="13295"/>
                  </a:cubicBezTo>
                  <a:cubicBezTo>
                    <a:pt x="5804" y="13295"/>
                    <a:pt x="6138" y="13132"/>
                    <a:pt x="6472" y="12946"/>
                  </a:cubicBezTo>
                  <a:lnTo>
                    <a:pt x="10283" y="10890"/>
                  </a:lnTo>
                  <a:cubicBezTo>
                    <a:pt x="11009" y="10527"/>
                    <a:pt x="10949" y="10285"/>
                    <a:pt x="10888" y="9559"/>
                  </a:cubicBezTo>
                  <a:cubicBezTo>
                    <a:pt x="10828" y="8833"/>
                    <a:pt x="10949" y="3994"/>
                    <a:pt x="10888" y="3389"/>
                  </a:cubicBezTo>
                  <a:cubicBezTo>
                    <a:pt x="10828" y="2784"/>
                    <a:pt x="10888" y="2724"/>
                    <a:pt x="10525" y="2482"/>
                  </a:cubicBezTo>
                  <a:cubicBezTo>
                    <a:pt x="10162" y="2300"/>
                    <a:pt x="7440" y="1151"/>
                    <a:pt x="6533" y="425"/>
                  </a:cubicBezTo>
                  <a:cubicBezTo>
                    <a:pt x="6078" y="113"/>
                    <a:pt x="5757" y="0"/>
                    <a:pt x="5488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8"/>
            <p:cNvSpPr/>
            <p:nvPr/>
          </p:nvSpPr>
          <p:spPr>
            <a:xfrm>
              <a:off x="2225175" y="2695850"/>
              <a:ext cx="273750" cy="331525"/>
            </a:xfrm>
            <a:custGeom>
              <a:avLst/>
              <a:gdLst/>
              <a:ahLst/>
              <a:cxnLst/>
              <a:rect l="l" t="t" r="r" b="b"/>
              <a:pathLst>
                <a:path w="10950" h="13261" extrusionOk="0">
                  <a:moveTo>
                    <a:pt x="5408" y="1"/>
                  </a:moveTo>
                  <a:cubicBezTo>
                    <a:pt x="5124" y="1"/>
                    <a:pt x="4907" y="141"/>
                    <a:pt x="4658" y="296"/>
                  </a:cubicBezTo>
                  <a:cubicBezTo>
                    <a:pt x="4114" y="599"/>
                    <a:pt x="1634" y="1990"/>
                    <a:pt x="666" y="2595"/>
                  </a:cubicBezTo>
                  <a:cubicBezTo>
                    <a:pt x="61" y="2897"/>
                    <a:pt x="1" y="3442"/>
                    <a:pt x="1" y="4349"/>
                  </a:cubicBezTo>
                  <a:lnTo>
                    <a:pt x="1" y="9732"/>
                  </a:lnTo>
                  <a:cubicBezTo>
                    <a:pt x="1" y="10700"/>
                    <a:pt x="545" y="10761"/>
                    <a:pt x="1029" y="11124"/>
                  </a:cubicBezTo>
                  <a:cubicBezTo>
                    <a:pt x="1513" y="11487"/>
                    <a:pt x="3509" y="12454"/>
                    <a:pt x="4598" y="13059"/>
                  </a:cubicBezTo>
                  <a:cubicBezTo>
                    <a:pt x="4883" y="13202"/>
                    <a:pt x="5141" y="13261"/>
                    <a:pt x="5381" y="13261"/>
                  </a:cubicBezTo>
                  <a:cubicBezTo>
                    <a:pt x="5752" y="13261"/>
                    <a:pt x="6082" y="13122"/>
                    <a:pt x="6412" y="12938"/>
                  </a:cubicBezTo>
                  <a:lnTo>
                    <a:pt x="10163" y="10882"/>
                  </a:lnTo>
                  <a:cubicBezTo>
                    <a:pt x="10949" y="10458"/>
                    <a:pt x="10889" y="10216"/>
                    <a:pt x="10828" y="9551"/>
                  </a:cubicBezTo>
                  <a:cubicBezTo>
                    <a:pt x="10768" y="8825"/>
                    <a:pt x="10889" y="3986"/>
                    <a:pt x="10828" y="3381"/>
                  </a:cubicBezTo>
                  <a:cubicBezTo>
                    <a:pt x="10768" y="2776"/>
                    <a:pt x="10768" y="2716"/>
                    <a:pt x="10405" y="2534"/>
                  </a:cubicBezTo>
                  <a:cubicBezTo>
                    <a:pt x="10042" y="2292"/>
                    <a:pt x="7380" y="1143"/>
                    <a:pt x="6473" y="478"/>
                  </a:cubicBezTo>
                  <a:cubicBezTo>
                    <a:pt x="6003" y="125"/>
                    <a:pt x="5676" y="1"/>
                    <a:pt x="5408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8"/>
            <p:cNvSpPr/>
            <p:nvPr/>
          </p:nvSpPr>
          <p:spPr>
            <a:xfrm>
              <a:off x="2225175" y="2697150"/>
              <a:ext cx="272225" cy="329375"/>
            </a:xfrm>
            <a:custGeom>
              <a:avLst/>
              <a:gdLst/>
              <a:ahLst/>
              <a:cxnLst/>
              <a:rect l="l" t="t" r="r" b="b"/>
              <a:pathLst>
                <a:path w="10889" h="13175" extrusionOk="0">
                  <a:moveTo>
                    <a:pt x="5434" y="1"/>
                  </a:moveTo>
                  <a:cubicBezTo>
                    <a:pt x="5138" y="1"/>
                    <a:pt x="4915" y="144"/>
                    <a:pt x="4658" y="305"/>
                  </a:cubicBezTo>
                  <a:cubicBezTo>
                    <a:pt x="4114" y="607"/>
                    <a:pt x="1634" y="1998"/>
                    <a:pt x="666" y="2543"/>
                  </a:cubicBezTo>
                  <a:cubicBezTo>
                    <a:pt x="61" y="2906"/>
                    <a:pt x="1" y="3390"/>
                    <a:pt x="1" y="4357"/>
                  </a:cubicBezTo>
                  <a:lnTo>
                    <a:pt x="1" y="9620"/>
                  </a:lnTo>
                  <a:cubicBezTo>
                    <a:pt x="1" y="10648"/>
                    <a:pt x="545" y="10709"/>
                    <a:pt x="1029" y="11011"/>
                  </a:cubicBezTo>
                  <a:cubicBezTo>
                    <a:pt x="1513" y="11374"/>
                    <a:pt x="3509" y="12342"/>
                    <a:pt x="4598" y="12947"/>
                  </a:cubicBezTo>
                  <a:cubicBezTo>
                    <a:pt x="4878" y="13110"/>
                    <a:pt x="5131" y="13174"/>
                    <a:pt x="5364" y="13174"/>
                  </a:cubicBezTo>
                  <a:cubicBezTo>
                    <a:pt x="5735" y="13174"/>
                    <a:pt x="6055" y="13012"/>
                    <a:pt x="6352" y="12826"/>
                  </a:cubicBezTo>
                  <a:lnTo>
                    <a:pt x="10163" y="10830"/>
                  </a:lnTo>
                  <a:cubicBezTo>
                    <a:pt x="10889" y="10406"/>
                    <a:pt x="10828" y="10164"/>
                    <a:pt x="10768" y="9438"/>
                  </a:cubicBezTo>
                  <a:cubicBezTo>
                    <a:pt x="10707" y="8773"/>
                    <a:pt x="10828" y="3934"/>
                    <a:pt x="10768" y="3329"/>
                  </a:cubicBezTo>
                  <a:cubicBezTo>
                    <a:pt x="10707" y="2785"/>
                    <a:pt x="10768" y="2724"/>
                    <a:pt x="10405" y="2482"/>
                  </a:cubicBezTo>
                  <a:cubicBezTo>
                    <a:pt x="10042" y="2240"/>
                    <a:pt x="7380" y="1091"/>
                    <a:pt x="6473" y="426"/>
                  </a:cubicBezTo>
                  <a:cubicBezTo>
                    <a:pt x="6018" y="113"/>
                    <a:pt x="5697" y="1"/>
                    <a:pt x="5434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8"/>
            <p:cNvSpPr/>
            <p:nvPr/>
          </p:nvSpPr>
          <p:spPr>
            <a:xfrm>
              <a:off x="2225175" y="2697375"/>
              <a:ext cx="272225" cy="328500"/>
            </a:xfrm>
            <a:custGeom>
              <a:avLst/>
              <a:gdLst/>
              <a:ahLst/>
              <a:cxnLst/>
              <a:rect l="l" t="t" r="r" b="b"/>
              <a:pathLst>
                <a:path w="10889" h="13140" extrusionOk="0">
                  <a:moveTo>
                    <a:pt x="5400" y="0"/>
                  </a:moveTo>
                  <a:cubicBezTo>
                    <a:pt x="5124" y="0"/>
                    <a:pt x="4907" y="140"/>
                    <a:pt x="4658" y="296"/>
                  </a:cubicBezTo>
                  <a:cubicBezTo>
                    <a:pt x="4114" y="598"/>
                    <a:pt x="1634" y="1989"/>
                    <a:pt x="666" y="2534"/>
                  </a:cubicBezTo>
                  <a:cubicBezTo>
                    <a:pt x="61" y="2897"/>
                    <a:pt x="1" y="3441"/>
                    <a:pt x="1" y="4348"/>
                  </a:cubicBezTo>
                  <a:cubicBezTo>
                    <a:pt x="1" y="4348"/>
                    <a:pt x="1" y="8159"/>
                    <a:pt x="1" y="9611"/>
                  </a:cubicBezTo>
                  <a:cubicBezTo>
                    <a:pt x="1" y="10579"/>
                    <a:pt x="545" y="10639"/>
                    <a:pt x="1089" y="11002"/>
                  </a:cubicBezTo>
                  <a:cubicBezTo>
                    <a:pt x="1573" y="11365"/>
                    <a:pt x="3509" y="12333"/>
                    <a:pt x="4598" y="12938"/>
                  </a:cubicBezTo>
                  <a:cubicBezTo>
                    <a:pt x="4883" y="13081"/>
                    <a:pt x="5141" y="13139"/>
                    <a:pt x="5378" y="13139"/>
                  </a:cubicBezTo>
                  <a:cubicBezTo>
                    <a:pt x="5743" y="13139"/>
                    <a:pt x="6058" y="13000"/>
                    <a:pt x="6352" y="12817"/>
                  </a:cubicBezTo>
                  <a:lnTo>
                    <a:pt x="10163" y="10760"/>
                  </a:lnTo>
                  <a:cubicBezTo>
                    <a:pt x="10889" y="10397"/>
                    <a:pt x="10828" y="10155"/>
                    <a:pt x="10768" y="9429"/>
                  </a:cubicBezTo>
                  <a:cubicBezTo>
                    <a:pt x="10707" y="8764"/>
                    <a:pt x="10828" y="3925"/>
                    <a:pt x="10768" y="3381"/>
                  </a:cubicBezTo>
                  <a:cubicBezTo>
                    <a:pt x="10707" y="2776"/>
                    <a:pt x="10768" y="2715"/>
                    <a:pt x="10405" y="2473"/>
                  </a:cubicBezTo>
                  <a:cubicBezTo>
                    <a:pt x="10042" y="2292"/>
                    <a:pt x="7380" y="1142"/>
                    <a:pt x="6412" y="477"/>
                  </a:cubicBezTo>
                  <a:cubicBezTo>
                    <a:pt x="5972" y="125"/>
                    <a:pt x="5660" y="0"/>
                    <a:pt x="5400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8"/>
            <p:cNvSpPr/>
            <p:nvPr/>
          </p:nvSpPr>
          <p:spPr>
            <a:xfrm>
              <a:off x="2226700" y="2698675"/>
              <a:ext cx="270700" cy="326325"/>
            </a:xfrm>
            <a:custGeom>
              <a:avLst/>
              <a:gdLst/>
              <a:ahLst/>
              <a:cxnLst/>
              <a:rect l="l" t="t" r="r" b="b"/>
              <a:pathLst>
                <a:path w="10828" h="13053" extrusionOk="0">
                  <a:moveTo>
                    <a:pt x="5364" y="0"/>
                  </a:moveTo>
                  <a:cubicBezTo>
                    <a:pt x="5077" y="0"/>
                    <a:pt x="4854" y="144"/>
                    <a:pt x="4597" y="304"/>
                  </a:cubicBezTo>
                  <a:cubicBezTo>
                    <a:pt x="4113" y="607"/>
                    <a:pt x="1633" y="1998"/>
                    <a:pt x="665" y="2542"/>
                  </a:cubicBezTo>
                  <a:cubicBezTo>
                    <a:pt x="61" y="2845"/>
                    <a:pt x="0" y="3389"/>
                    <a:pt x="0" y="4296"/>
                  </a:cubicBezTo>
                  <a:lnTo>
                    <a:pt x="0" y="9559"/>
                  </a:lnTo>
                  <a:cubicBezTo>
                    <a:pt x="0" y="10527"/>
                    <a:pt x="544" y="10587"/>
                    <a:pt x="1028" y="10950"/>
                  </a:cubicBezTo>
                  <a:cubicBezTo>
                    <a:pt x="1512" y="11253"/>
                    <a:pt x="3448" y="12281"/>
                    <a:pt x="4537" y="12825"/>
                  </a:cubicBezTo>
                  <a:cubicBezTo>
                    <a:pt x="4817" y="12989"/>
                    <a:pt x="5070" y="13053"/>
                    <a:pt x="5303" y="13053"/>
                  </a:cubicBezTo>
                  <a:cubicBezTo>
                    <a:pt x="5674" y="13053"/>
                    <a:pt x="5994" y="12890"/>
                    <a:pt x="6291" y="12704"/>
                  </a:cubicBezTo>
                  <a:lnTo>
                    <a:pt x="10041" y="10708"/>
                  </a:lnTo>
                  <a:cubicBezTo>
                    <a:pt x="10828" y="10285"/>
                    <a:pt x="10767" y="10043"/>
                    <a:pt x="10707" y="9377"/>
                  </a:cubicBezTo>
                  <a:cubicBezTo>
                    <a:pt x="10646" y="8652"/>
                    <a:pt x="10767" y="3933"/>
                    <a:pt x="10707" y="3329"/>
                  </a:cubicBezTo>
                  <a:cubicBezTo>
                    <a:pt x="10646" y="2724"/>
                    <a:pt x="10646" y="2663"/>
                    <a:pt x="10283" y="2482"/>
                  </a:cubicBezTo>
                  <a:cubicBezTo>
                    <a:pt x="9981" y="2240"/>
                    <a:pt x="7319" y="1090"/>
                    <a:pt x="6351" y="425"/>
                  </a:cubicBezTo>
                  <a:cubicBezTo>
                    <a:pt x="5925" y="113"/>
                    <a:pt x="5619" y="0"/>
                    <a:pt x="5364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8"/>
            <p:cNvSpPr/>
            <p:nvPr/>
          </p:nvSpPr>
          <p:spPr>
            <a:xfrm>
              <a:off x="2226700" y="2698875"/>
              <a:ext cx="269200" cy="325475"/>
            </a:xfrm>
            <a:custGeom>
              <a:avLst/>
              <a:gdLst/>
              <a:ahLst/>
              <a:cxnLst/>
              <a:rect l="l" t="t" r="r" b="b"/>
              <a:pathLst>
                <a:path w="10768" h="13019" extrusionOk="0">
                  <a:moveTo>
                    <a:pt x="5339" y="1"/>
                  </a:moveTo>
                  <a:cubicBezTo>
                    <a:pt x="5063" y="1"/>
                    <a:pt x="4846" y="141"/>
                    <a:pt x="4597" y="296"/>
                  </a:cubicBezTo>
                  <a:cubicBezTo>
                    <a:pt x="4113" y="599"/>
                    <a:pt x="1633" y="1990"/>
                    <a:pt x="665" y="2534"/>
                  </a:cubicBezTo>
                  <a:cubicBezTo>
                    <a:pt x="61" y="2897"/>
                    <a:pt x="0" y="3381"/>
                    <a:pt x="0" y="4288"/>
                  </a:cubicBezTo>
                  <a:lnTo>
                    <a:pt x="0" y="9551"/>
                  </a:lnTo>
                  <a:cubicBezTo>
                    <a:pt x="0" y="10519"/>
                    <a:pt x="544" y="10579"/>
                    <a:pt x="1028" y="10882"/>
                  </a:cubicBezTo>
                  <a:cubicBezTo>
                    <a:pt x="1512" y="11245"/>
                    <a:pt x="3448" y="12212"/>
                    <a:pt x="4537" y="12817"/>
                  </a:cubicBezTo>
                  <a:cubicBezTo>
                    <a:pt x="4822" y="12960"/>
                    <a:pt x="5080" y="13019"/>
                    <a:pt x="5317" y="13019"/>
                  </a:cubicBezTo>
                  <a:cubicBezTo>
                    <a:pt x="5682" y="13019"/>
                    <a:pt x="5997" y="12880"/>
                    <a:pt x="6291" y="12696"/>
                  </a:cubicBezTo>
                  <a:lnTo>
                    <a:pt x="10041" y="10700"/>
                  </a:lnTo>
                  <a:cubicBezTo>
                    <a:pt x="10767" y="10277"/>
                    <a:pt x="10707" y="10035"/>
                    <a:pt x="10646" y="9369"/>
                  </a:cubicBezTo>
                  <a:cubicBezTo>
                    <a:pt x="10586" y="8644"/>
                    <a:pt x="10707" y="3925"/>
                    <a:pt x="10646" y="3321"/>
                  </a:cubicBezTo>
                  <a:cubicBezTo>
                    <a:pt x="10586" y="2776"/>
                    <a:pt x="10646" y="2716"/>
                    <a:pt x="10283" y="2474"/>
                  </a:cubicBezTo>
                  <a:cubicBezTo>
                    <a:pt x="9920" y="2292"/>
                    <a:pt x="7319" y="1143"/>
                    <a:pt x="6351" y="478"/>
                  </a:cubicBezTo>
                  <a:cubicBezTo>
                    <a:pt x="5911" y="125"/>
                    <a:pt x="5599" y="1"/>
                    <a:pt x="5339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8"/>
            <p:cNvSpPr/>
            <p:nvPr/>
          </p:nvSpPr>
          <p:spPr>
            <a:xfrm>
              <a:off x="2226700" y="2700175"/>
              <a:ext cx="269200" cy="323325"/>
            </a:xfrm>
            <a:custGeom>
              <a:avLst/>
              <a:gdLst/>
              <a:ahLst/>
              <a:cxnLst/>
              <a:rect l="l" t="t" r="r" b="b"/>
              <a:pathLst>
                <a:path w="10768" h="12933" extrusionOk="0">
                  <a:moveTo>
                    <a:pt x="5364" y="1"/>
                  </a:moveTo>
                  <a:cubicBezTo>
                    <a:pt x="5077" y="1"/>
                    <a:pt x="4854" y="144"/>
                    <a:pt x="4597" y="305"/>
                  </a:cubicBezTo>
                  <a:cubicBezTo>
                    <a:pt x="4113" y="607"/>
                    <a:pt x="1633" y="1938"/>
                    <a:pt x="665" y="2482"/>
                  </a:cubicBezTo>
                  <a:cubicBezTo>
                    <a:pt x="61" y="2845"/>
                    <a:pt x="0" y="3390"/>
                    <a:pt x="0" y="4297"/>
                  </a:cubicBezTo>
                  <a:cubicBezTo>
                    <a:pt x="0" y="4297"/>
                    <a:pt x="0" y="7987"/>
                    <a:pt x="0" y="9438"/>
                  </a:cubicBezTo>
                  <a:cubicBezTo>
                    <a:pt x="0" y="10406"/>
                    <a:pt x="544" y="10467"/>
                    <a:pt x="1028" y="10830"/>
                  </a:cubicBezTo>
                  <a:cubicBezTo>
                    <a:pt x="1512" y="11193"/>
                    <a:pt x="3508" y="12160"/>
                    <a:pt x="4537" y="12705"/>
                  </a:cubicBezTo>
                  <a:cubicBezTo>
                    <a:pt x="4817" y="12868"/>
                    <a:pt x="5070" y="12933"/>
                    <a:pt x="5303" y="12933"/>
                  </a:cubicBezTo>
                  <a:cubicBezTo>
                    <a:pt x="5674" y="12933"/>
                    <a:pt x="5994" y="12770"/>
                    <a:pt x="6291" y="12584"/>
                  </a:cubicBezTo>
                  <a:lnTo>
                    <a:pt x="10041" y="10588"/>
                  </a:lnTo>
                  <a:cubicBezTo>
                    <a:pt x="10767" y="10225"/>
                    <a:pt x="10707" y="9983"/>
                    <a:pt x="10646" y="9257"/>
                  </a:cubicBezTo>
                  <a:cubicBezTo>
                    <a:pt x="10586" y="8592"/>
                    <a:pt x="10707" y="3873"/>
                    <a:pt x="10646" y="3329"/>
                  </a:cubicBezTo>
                  <a:cubicBezTo>
                    <a:pt x="10586" y="2724"/>
                    <a:pt x="10586" y="2664"/>
                    <a:pt x="10283" y="2422"/>
                  </a:cubicBezTo>
                  <a:cubicBezTo>
                    <a:pt x="9920" y="2240"/>
                    <a:pt x="7319" y="1091"/>
                    <a:pt x="6351" y="426"/>
                  </a:cubicBezTo>
                  <a:cubicBezTo>
                    <a:pt x="5925" y="113"/>
                    <a:pt x="5619" y="1"/>
                    <a:pt x="5364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8"/>
            <p:cNvSpPr/>
            <p:nvPr/>
          </p:nvSpPr>
          <p:spPr>
            <a:xfrm>
              <a:off x="2228200" y="2700975"/>
              <a:ext cx="267700" cy="321450"/>
            </a:xfrm>
            <a:custGeom>
              <a:avLst/>
              <a:gdLst/>
              <a:ahLst/>
              <a:cxnLst/>
              <a:rect l="l" t="t" r="r" b="b"/>
              <a:pathLst>
                <a:path w="10708" h="12858" extrusionOk="0">
                  <a:moveTo>
                    <a:pt x="5255" y="0"/>
                  </a:moveTo>
                  <a:cubicBezTo>
                    <a:pt x="4991" y="0"/>
                    <a:pt x="4779" y="121"/>
                    <a:pt x="4537" y="273"/>
                  </a:cubicBezTo>
                  <a:cubicBezTo>
                    <a:pt x="4053" y="575"/>
                    <a:pt x="1573" y="1966"/>
                    <a:pt x="666" y="2511"/>
                  </a:cubicBezTo>
                  <a:cubicBezTo>
                    <a:pt x="61" y="2813"/>
                    <a:pt x="1" y="3358"/>
                    <a:pt x="1" y="4265"/>
                  </a:cubicBezTo>
                  <a:lnTo>
                    <a:pt x="1" y="9406"/>
                  </a:lnTo>
                  <a:cubicBezTo>
                    <a:pt x="1" y="10374"/>
                    <a:pt x="545" y="10435"/>
                    <a:pt x="1029" y="10798"/>
                  </a:cubicBezTo>
                  <a:cubicBezTo>
                    <a:pt x="1513" y="11100"/>
                    <a:pt x="3448" y="12068"/>
                    <a:pt x="4477" y="12673"/>
                  </a:cubicBezTo>
                  <a:cubicBezTo>
                    <a:pt x="4743" y="12806"/>
                    <a:pt x="4986" y="12858"/>
                    <a:pt x="5210" y="12858"/>
                  </a:cubicBezTo>
                  <a:cubicBezTo>
                    <a:pt x="5595" y="12858"/>
                    <a:pt x="5925" y="12705"/>
                    <a:pt x="6231" y="12552"/>
                  </a:cubicBezTo>
                  <a:lnTo>
                    <a:pt x="9921" y="10556"/>
                  </a:lnTo>
                  <a:cubicBezTo>
                    <a:pt x="10707" y="10132"/>
                    <a:pt x="10647" y="9890"/>
                    <a:pt x="10526" y="9225"/>
                  </a:cubicBezTo>
                  <a:cubicBezTo>
                    <a:pt x="10465" y="8560"/>
                    <a:pt x="10647" y="3841"/>
                    <a:pt x="10526" y="3297"/>
                  </a:cubicBezTo>
                  <a:cubicBezTo>
                    <a:pt x="10465" y="2692"/>
                    <a:pt x="10526" y="2632"/>
                    <a:pt x="10163" y="2450"/>
                  </a:cubicBezTo>
                  <a:cubicBezTo>
                    <a:pt x="9860" y="2208"/>
                    <a:pt x="7199" y="1119"/>
                    <a:pt x="6291" y="454"/>
                  </a:cubicBezTo>
                  <a:cubicBezTo>
                    <a:pt x="5838" y="121"/>
                    <a:pt x="5520" y="0"/>
                    <a:pt x="5255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8"/>
            <p:cNvSpPr/>
            <p:nvPr/>
          </p:nvSpPr>
          <p:spPr>
            <a:xfrm>
              <a:off x="2228200" y="2701700"/>
              <a:ext cx="266175" cy="320300"/>
            </a:xfrm>
            <a:custGeom>
              <a:avLst/>
              <a:gdLst/>
              <a:ahLst/>
              <a:cxnLst/>
              <a:rect l="l" t="t" r="r" b="b"/>
              <a:pathLst>
                <a:path w="10647" h="12812" extrusionOk="0">
                  <a:moveTo>
                    <a:pt x="5304" y="0"/>
                  </a:moveTo>
                  <a:cubicBezTo>
                    <a:pt x="5017" y="0"/>
                    <a:pt x="4794" y="144"/>
                    <a:pt x="4537" y="304"/>
                  </a:cubicBezTo>
                  <a:cubicBezTo>
                    <a:pt x="4053" y="607"/>
                    <a:pt x="1634" y="1937"/>
                    <a:pt x="666" y="2482"/>
                  </a:cubicBezTo>
                  <a:cubicBezTo>
                    <a:pt x="61" y="2845"/>
                    <a:pt x="1" y="3329"/>
                    <a:pt x="1" y="4236"/>
                  </a:cubicBezTo>
                  <a:cubicBezTo>
                    <a:pt x="1" y="4236"/>
                    <a:pt x="1" y="7926"/>
                    <a:pt x="1" y="9377"/>
                  </a:cubicBezTo>
                  <a:cubicBezTo>
                    <a:pt x="1" y="10345"/>
                    <a:pt x="545" y="10406"/>
                    <a:pt x="1029" y="10708"/>
                  </a:cubicBezTo>
                  <a:cubicBezTo>
                    <a:pt x="1513" y="11071"/>
                    <a:pt x="3448" y="12039"/>
                    <a:pt x="4477" y="12583"/>
                  </a:cubicBezTo>
                  <a:cubicBezTo>
                    <a:pt x="4757" y="12747"/>
                    <a:pt x="5010" y="12811"/>
                    <a:pt x="5243" y="12811"/>
                  </a:cubicBezTo>
                  <a:cubicBezTo>
                    <a:pt x="5614" y="12811"/>
                    <a:pt x="5934" y="12648"/>
                    <a:pt x="6231" y="12462"/>
                  </a:cubicBezTo>
                  <a:lnTo>
                    <a:pt x="9921" y="10466"/>
                  </a:lnTo>
                  <a:cubicBezTo>
                    <a:pt x="10647" y="10103"/>
                    <a:pt x="10586" y="9861"/>
                    <a:pt x="10526" y="9196"/>
                  </a:cubicBezTo>
                  <a:cubicBezTo>
                    <a:pt x="10465" y="8470"/>
                    <a:pt x="10586" y="3873"/>
                    <a:pt x="10526" y="3268"/>
                  </a:cubicBezTo>
                  <a:cubicBezTo>
                    <a:pt x="10465" y="2724"/>
                    <a:pt x="10526" y="2663"/>
                    <a:pt x="10163" y="2421"/>
                  </a:cubicBezTo>
                  <a:cubicBezTo>
                    <a:pt x="9800" y="2240"/>
                    <a:pt x="7199" y="1090"/>
                    <a:pt x="6291" y="425"/>
                  </a:cubicBezTo>
                  <a:cubicBezTo>
                    <a:pt x="5865" y="113"/>
                    <a:pt x="5559" y="0"/>
                    <a:pt x="5304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8"/>
            <p:cNvSpPr/>
            <p:nvPr/>
          </p:nvSpPr>
          <p:spPr>
            <a:xfrm>
              <a:off x="2228200" y="2702475"/>
              <a:ext cx="266175" cy="318450"/>
            </a:xfrm>
            <a:custGeom>
              <a:avLst/>
              <a:gdLst/>
              <a:ahLst/>
              <a:cxnLst/>
              <a:rect l="l" t="t" r="r" b="b"/>
              <a:pathLst>
                <a:path w="10647" h="12738" extrusionOk="0">
                  <a:moveTo>
                    <a:pt x="5255" y="1"/>
                  </a:moveTo>
                  <a:cubicBezTo>
                    <a:pt x="4991" y="1"/>
                    <a:pt x="4779" y="122"/>
                    <a:pt x="4537" y="273"/>
                  </a:cubicBezTo>
                  <a:cubicBezTo>
                    <a:pt x="4053" y="576"/>
                    <a:pt x="1634" y="1906"/>
                    <a:pt x="666" y="2451"/>
                  </a:cubicBezTo>
                  <a:cubicBezTo>
                    <a:pt x="61" y="2814"/>
                    <a:pt x="1" y="3298"/>
                    <a:pt x="1" y="4205"/>
                  </a:cubicBezTo>
                  <a:cubicBezTo>
                    <a:pt x="1" y="4205"/>
                    <a:pt x="1" y="7834"/>
                    <a:pt x="1" y="9346"/>
                  </a:cubicBezTo>
                  <a:cubicBezTo>
                    <a:pt x="1" y="10254"/>
                    <a:pt x="545" y="10314"/>
                    <a:pt x="1029" y="10677"/>
                  </a:cubicBezTo>
                  <a:cubicBezTo>
                    <a:pt x="1513" y="10980"/>
                    <a:pt x="3448" y="11947"/>
                    <a:pt x="4477" y="12552"/>
                  </a:cubicBezTo>
                  <a:cubicBezTo>
                    <a:pt x="4743" y="12686"/>
                    <a:pt x="4986" y="12737"/>
                    <a:pt x="5210" y="12737"/>
                  </a:cubicBezTo>
                  <a:cubicBezTo>
                    <a:pt x="5595" y="12737"/>
                    <a:pt x="5925" y="12584"/>
                    <a:pt x="6231" y="12431"/>
                  </a:cubicBezTo>
                  <a:lnTo>
                    <a:pt x="9921" y="10435"/>
                  </a:lnTo>
                  <a:cubicBezTo>
                    <a:pt x="10647" y="10072"/>
                    <a:pt x="10586" y="9830"/>
                    <a:pt x="10526" y="9104"/>
                  </a:cubicBezTo>
                  <a:cubicBezTo>
                    <a:pt x="10465" y="8439"/>
                    <a:pt x="10586" y="3842"/>
                    <a:pt x="10526" y="3298"/>
                  </a:cubicBezTo>
                  <a:cubicBezTo>
                    <a:pt x="10465" y="2693"/>
                    <a:pt x="10465" y="2632"/>
                    <a:pt x="10163" y="2451"/>
                  </a:cubicBezTo>
                  <a:cubicBezTo>
                    <a:pt x="9800" y="2209"/>
                    <a:pt x="7199" y="1120"/>
                    <a:pt x="6291" y="455"/>
                  </a:cubicBezTo>
                  <a:cubicBezTo>
                    <a:pt x="5838" y="122"/>
                    <a:pt x="5520" y="1"/>
                    <a:pt x="5255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8"/>
            <p:cNvSpPr/>
            <p:nvPr/>
          </p:nvSpPr>
          <p:spPr>
            <a:xfrm>
              <a:off x="2229725" y="2703200"/>
              <a:ext cx="263150" cy="317275"/>
            </a:xfrm>
            <a:custGeom>
              <a:avLst/>
              <a:gdLst/>
              <a:ahLst/>
              <a:cxnLst/>
              <a:rect l="l" t="t" r="r" b="b"/>
              <a:pathLst>
                <a:path w="10526" h="12691" extrusionOk="0">
                  <a:moveTo>
                    <a:pt x="5243" y="1"/>
                  </a:moveTo>
                  <a:cubicBezTo>
                    <a:pt x="4956" y="1"/>
                    <a:pt x="4733" y="144"/>
                    <a:pt x="4476" y="305"/>
                  </a:cubicBezTo>
                  <a:cubicBezTo>
                    <a:pt x="3992" y="547"/>
                    <a:pt x="1573" y="1938"/>
                    <a:pt x="665" y="2482"/>
                  </a:cubicBezTo>
                  <a:cubicBezTo>
                    <a:pt x="60" y="2785"/>
                    <a:pt x="0" y="3329"/>
                    <a:pt x="0" y="4176"/>
                  </a:cubicBezTo>
                  <a:cubicBezTo>
                    <a:pt x="0" y="4176"/>
                    <a:pt x="0" y="7805"/>
                    <a:pt x="0" y="9257"/>
                  </a:cubicBezTo>
                  <a:cubicBezTo>
                    <a:pt x="0" y="10225"/>
                    <a:pt x="544" y="10285"/>
                    <a:pt x="1028" y="10588"/>
                  </a:cubicBezTo>
                  <a:cubicBezTo>
                    <a:pt x="1452" y="10951"/>
                    <a:pt x="3387" y="11918"/>
                    <a:pt x="4416" y="12463"/>
                  </a:cubicBezTo>
                  <a:cubicBezTo>
                    <a:pt x="4696" y="12626"/>
                    <a:pt x="4949" y="12691"/>
                    <a:pt x="5182" y="12691"/>
                  </a:cubicBezTo>
                  <a:cubicBezTo>
                    <a:pt x="5553" y="12691"/>
                    <a:pt x="5873" y="12528"/>
                    <a:pt x="6170" y="12342"/>
                  </a:cubicBezTo>
                  <a:lnTo>
                    <a:pt x="9799" y="10406"/>
                  </a:lnTo>
                  <a:cubicBezTo>
                    <a:pt x="10525" y="9983"/>
                    <a:pt x="10465" y="9741"/>
                    <a:pt x="10404" y="9075"/>
                  </a:cubicBezTo>
                  <a:cubicBezTo>
                    <a:pt x="10344" y="8410"/>
                    <a:pt x="10465" y="3813"/>
                    <a:pt x="10404" y="3269"/>
                  </a:cubicBezTo>
                  <a:cubicBezTo>
                    <a:pt x="10344" y="2664"/>
                    <a:pt x="10404" y="2603"/>
                    <a:pt x="10041" y="2422"/>
                  </a:cubicBezTo>
                  <a:cubicBezTo>
                    <a:pt x="9739" y="2180"/>
                    <a:pt x="7138" y="1091"/>
                    <a:pt x="6230" y="426"/>
                  </a:cubicBezTo>
                  <a:cubicBezTo>
                    <a:pt x="5804" y="113"/>
                    <a:pt x="5498" y="1"/>
                    <a:pt x="5243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28"/>
            <p:cNvSpPr/>
            <p:nvPr/>
          </p:nvSpPr>
          <p:spPr>
            <a:xfrm>
              <a:off x="2229725" y="2704000"/>
              <a:ext cx="263150" cy="315400"/>
            </a:xfrm>
            <a:custGeom>
              <a:avLst/>
              <a:gdLst/>
              <a:ahLst/>
              <a:cxnLst/>
              <a:rect l="l" t="t" r="r" b="b"/>
              <a:pathLst>
                <a:path w="10526" h="12616" extrusionOk="0">
                  <a:moveTo>
                    <a:pt x="5194" y="0"/>
                  </a:moveTo>
                  <a:cubicBezTo>
                    <a:pt x="4930" y="0"/>
                    <a:pt x="4718" y="121"/>
                    <a:pt x="4476" y="273"/>
                  </a:cubicBezTo>
                  <a:cubicBezTo>
                    <a:pt x="3992" y="575"/>
                    <a:pt x="1573" y="1906"/>
                    <a:pt x="665" y="2450"/>
                  </a:cubicBezTo>
                  <a:cubicBezTo>
                    <a:pt x="60" y="2813"/>
                    <a:pt x="0" y="3297"/>
                    <a:pt x="0" y="4204"/>
                  </a:cubicBezTo>
                  <a:cubicBezTo>
                    <a:pt x="0" y="4204"/>
                    <a:pt x="0" y="7773"/>
                    <a:pt x="0" y="9225"/>
                  </a:cubicBezTo>
                  <a:cubicBezTo>
                    <a:pt x="0" y="10193"/>
                    <a:pt x="544" y="10253"/>
                    <a:pt x="1028" y="10556"/>
                  </a:cubicBezTo>
                  <a:cubicBezTo>
                    <a:pt x="1512" y="10919"/>
                    <a:pt x="3387" y="11826"/>
                    <a:pt x="4416" y="12431"/>
                  </a:cubicBezTo>
                  <a:cubicBezTo>
                    <a:pt x="4682" y="12564"/>
                    <a:pt x="4925" y="12616"/>
                    <a:pt x="5149" y="12616"/>
                  </a:cubicBezTo>
                  <a:cubicBezTo>
                    <a:pt x="5534" y="12616"/>
                    <a:pt x="5864" y="12463"/>
                    <a:pt x="6170" y="12310"/>
                  </a:cubicBezTo>
                  <a:lnTo>
                    <a:pt x="9799" y="10314"/>
                  </a:lnTo>
                  <a:cubicBezTo>
                    <a:pt x="10525" y="9951"/>
                    <a:pt x="10465" y="9709"/>
                    <a:pt x="10404" y="9043"/>
                  </a:cubicBezTo>
                  <a:cubicBezTo>
                    <a:pt x="10344" y="8378"/>
                    <a:pt x="10465" y="3781"/>
                    <a:pt x="10404" y="3237"/>
                  </a:cubicBezTo>
                  <a:cubicBezTo>
                    <a:pt x="10344" y="2692"/>
                    <a:pt x="10404" y="2632"/>
                    <a:pt x="10041" y="2390"/>
                  </a:cubicBezTo>
                  <a:cubicBezTo>
                    <a:pt x="9678" y="2208"/>
                    <a:pt x="7138" y="1059"/>
                    <a:pt x="6230" y="454"/>
                  </a:cubicBezTo>
                  <a:cubicBezTo>
                    <a:pt x="5777" y="121"/>
                    <a:pt x="5459" y="0"/>
                    <a:pt x="5194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28"/>
            <p:cNvSpPr/>
            <p:nvPr/>
          </p:nvSpPr>
          <p:spPr>
            <a:xfrm>
              <a:off x="2229725" y="2704725"/>
              <a:ext cx="263150" cy="313575"/>
            </a:xfrm>
            <a:custGeom>
              <a:avLst/>
              <a:gdLst/>
              <a:ahLst/>
              <a:cxnLst/>
              <a:rect l="l" t="t" r="r" b="b"/>
              <a:pathLst>
                <a:path w="10526" h="12543" extrusionOk="0">
                  <a:moveTo>
                    <a:pt x="5243" y="0"/>
                  </a:moveTo>
                  <a:cubicBezTo>
                    <a:pt x="4956" y="0"/>
                    <a:pt x="4733" y="144"/>
                    <a:pt x="4476" y="304"/>
                  </a:cubicBezTo>
                  <a:cubicBezTo>
                    <a:pt x="3992" y="546"/>
                    <a:pt x="1633" y="1937"/>
                    <a:pt x="665" y="2421"/>
                  </a:cubicBezTo>
                  <a:cubicBezTo>
                    <a:pt x="60" y="2784"/>
                    <a:pt x="60" y="3268"/>
                    <a:pt x="60" y="4175"/>
                  </a:cubicBezTo>
                  <a:cubicBezTo>
                    <a:pt x="60" y="4175"/>
                    <a:pt x="60" y="7744"/>
                    <a:pt x="0" y="9196"/>
                  </a:cubicBezTo>
                  <a:cubicBezTo>
                    <a:pt x="0" y="10103"/>
                    <a:pt x="544" y="10164"/>
                    <a:pt x="1028" y="10527"/>
                  </a:cubicBezTo>
                  <a:cubicBezTo>
                    <a:pt x="1512" y="10829"/>
                    <a:pt x="3387" y="11797"/>
                    <a:pt x="4416" y="12341"/>
                  </a:cubicBezTo>
                  <a:cubicBezTo>
                    <a:pt x="4701" y="12484"/>
                    <a:pt x="4959" y="12543"/>
                    <a:pt x="5196" y="12543"/>
                  </a:cubicBezTo>
                  <a:cubicBezTo>
                    <a:pt x="5561" y="12543"/>
                    <a:pt x="5876" y="12404"/>
                    <a:pt x="6170" y="12220"/>
                  </a:cubicBezTo>
                  <a:lnTo>
                    <a:pt x="9799" y="10285"/>
                  </a:lnTo>
                  <a:cubicBezTo>
                    <a:pt x="10525" y="9922"/>
                    <a:pt x="10465" y="9680"/>
                    <a:pt x="10404" y="9014"/>
                  </a:cubicBezTo>
                  <a:cubicBezTo>
                    <a:pt x="10344" y="8349"/>
                    <a:pt x="10465" y="3812"/>
                    <a:pt x="10404" y="3208"/>
                  </a:cubicBezTo>
                  <a:cubicBezTo>
                    <a:pt x="10344" y="2663"/>
                    <a:pt x="10344" y="2603"/>
                    <a:pt x="10041" y="2421"/>
                  </a:cubicBezTo>
                  <a:cubicBezTo>
                    <a:pt x="9678" y="2179"/>
                    <a:pt x="7138" y="1090"/>
                    <a:pt x="6230" y="425"/>
                  </a:cubicBezTo>
                  <a:cubicBezTo>
                    <a:pt x="5804" y="113"/>
                    <a:pt x="5498" y="0"/>
                    <a:pt x="5243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28"/>
            <p:cNvSpPr/>
            <p:nvPr/>
          </p:nvSpPr>
          <p:spPr>
            <a:xfrm>
              <a:off x="2231225" y="2705500"/>
              <a:ext cx="260125" cy="312400"/>
            </a:xfrm>
            <a:custGeom>
              <a:avLst/>
              <a:gdLst/>
              <a:ahLst/>
              <a:cxnLst/>
              <a:rect l="l" t="t" r="r" b="b"/>
              <a:pathLst>
                <a:path w="10405" h="12496" extrusionOk="0">
                  <a:moveTo>
                    <a:pt x="5134" y="1"/>
                  </a:moveTo>
                  <a:cubicBezTo>
                    <a:pt x="4870" y="1"/>
                    <a:pt x="4658" y="122"/>
                    <a:pt x="4416" y="273"/>
                  </a:cubicBezTo>
                  <a:cubicBezTo>
                    <a:pt x="3932" y="576"/>
                    <a:pt x="1573" y="1906"/>
                    <a:pt x="666" y="2451"/>
                  </a:cubicBezTo>
                  <a:cubicBezTo>
                    <a:pt x="61" y="2753"/>
                    <a:pt x="0" y="3298"/>
                    <a:pt x="0" y="4144"/>
                  </a:cubicBezTo>
                  <a:lnTo>
                    <a:pt x="0" y="9104"/>
                  </a:lnTo>
                  <a:cubicBezTo>
                    <a:pt x="0" y="10072"/>
                    <a:pt x="545" y="10133"/>
                    <a:pt x="968" y="10435"/>
                  </a:cubicBezTo>
                  <a:cubicBezTo>
                    <a:pt x="1452" y="10798"/>
                    <a:pt x="3327" y="11705"/>
                    <a:pt x="4356" y="12310"/>
                  </a:cubicBezTo>
                  <a:cubicBezTo>
                    <a:pt x="4622" y="12444"/>
                    <a:pt x="4865" y="12495"/>
                    <a:pt x="5089" y="12495"/>
                  </a:cubicBezTo>
                  <a:cubicBezTo>
                    <a:pt x="5474" y="12495"/>
                    <a:pt x="5804" y="12342"/>
                    <a:pt x="6110" y="12189"/>
                  </a:cubicBezTo>
                  <a:lnTo>
                    <a:pt x="9679" y="10254"/>
                  </a:lnTo>
                  <a:cubicBezTo>
                    <a:pt x="10405" y="9830"/>
                    <a:pt x="10344" y="9649"/>
                    <a:pt x="10284" y="8923"/>
                  </a:cubicBezTo>
                  <a:cubicBezTo>
                    <a:pt x="10223" y="8258"/>
                    <a:pt x="10344" y="3781"/>
                    <a:pt x="10284" y="3237"/>
                  </a:cubicBezTo>
                  <a:cubicBezTo>
                    <a:pt x="10223" y="2632"/>
                    <a:pt x="10284" y="2572"/>
                    <a:pt x="9921" y="2390"/>
                  </a:cubicBezTo>
                  <a:cubicBezTo>
                    <a:pt x="9618" y="2148"/>
                    <a:pt x="7078" y="1059"/>
                    <a:pt x="6170" y="455"/>
                  </a:cubicBezTo>
                  <a:cubicBezTo>
                    <a:pt x="5717" y="122"/>
                    <a:pt x="5399" y="1"/>
                    <a:pt x="5134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28"/>
            <p:cNvSpPr/>
            <p:nvPr/>
          </p:nvSpPr>
          <p:spPr>
            <a:xfrm>
              <a:off x="2231225" y="2706225"/>
              <a:ext cx="260125" cy="310575"/>
            </a:xfrm>
            <a:custGeom>
              <a:avLst/>
              <a:gdLst/>
              <a:ahLst/>
              <a:cxnLst/>
              <a:rect l="l" t="t" r="r" b="b"/>
              <a:pathLst>
                <a:path w="10405" h="12423" extrusionOk="0">
                  <a:moveTo>
                    <a:pt x="5183" y="1"/>
                  </a:moveTo>
                  <a:cubicBezTo>
                    <a:pt x="4896" y="1"/>
                    <a:pt x="4673" y="144"/>
                    <a:pt x="4416" y="305"/>
                  </a:cubicBezTo>
                  <a:cubicBezTo>
                    <a:pt x="3932" y="547"/>
                    <a:pt x="1573" y="1877"/>
                    <a:pt x="666" y="2422"/>
                  </a:cubicBezTo>
                  <a:cubicBezTo>
                    <a:pt x="61" y="2785"/>
                    <a:pt x="0" y="3269"/>
                    <a:pt x="0" y="4115"/>
                  </a:cubicBezTo>
                  <a:cubicBezTo>
                    <a:pt x="0" y="4115"/>
                    <a:pt x="0" y="7684"/>
                    <a:pt x="0" y="9075"/>
                  </a:cubicBezTo>
                  <a:cubicBezTo>
                    <a:pt x="0" y="10043"/>
                    <a:pt x="545" y="10043"/>
                    <a:pt x="1029" y="10406"/>
                  </a:cubicBezTo>
                  <a:cubicBezTo>
                    <a:pt x="1452" y="10709"/>
                    <a:pt x="3388" y="11676"/>
                    <a:pt x="4356" y="12221"/>
                  </a:cubicBezTo>
                  <a:cubicBezTo>
                    <a:pt x="4641" y="12364"/>
                    <a:pt x="4899" y="12422"/>
                    <a:pt x="5136" y="12422"/>
                  </a:cubicBezTo>
                  <a:cubicBezTo>
                    <a:pt x="5501" y="12422"/>
                    <a:pt x="5816" y="12283"/>
                    <a:pt x="6110" y="12100"/>
                  </a:cubicBezTo>
                  <a:lnTo>
                    <a:pt x="9679" y="10164"/>
                  </a:lnTo>
                  <a:cubicBezTo>
                    <a:pt x="10405" y="9801"/>
                    <a:pt x="10344" y="9559"/>
                    <a:pt x="10284" y="8894"/>
                  </a:cubicBezTo>
                  <a:cubicBezTo>
                    <a:pt x="10223" y="8229"/>
                    <a:pt x="10344" y="3752"/>
                    <a:pt x="10284" y="3208"/>
                  </a:cubicBezTo>
                  <a:cubicBezTo>
                    <a:pt x="10223" y="2664"/>
                    <a:pt x="10284" y="2603"/>
                    <a:pt x="9921" y="2361"/>
                  </a:cubicBezTo>
                  <a:cubicBezTo>
                    <a:pt x="9558" y="2180"/>
                    <a:pt x="7017" y="1091"/>
                    <a:pt x="6170" y="426"/>
                  </a:cubicBezTo>
                  <a:cubicBezTo>
                    <a:pt x="5744" y="113"/>
                    <a:pt x="5438" y="1"/>
                    <a:pt x="5183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28"/>
            <p:cNvSpPr/>
            <p:nvPr/>
          </p:nvSpPr>
          <p:spPr>
            <a:xfrm>
              <a:off x="2232725" y="2707575"/>
              <a:ext cx="258625" cy="308800"/>
            </a:xfrm>
            <a:custGeom>
              <a:avLst/>
              <a:gdLst/>
              <a:ahLst/>
              <a:cxnLst/>
              <a:rect l="l" t="t" r="r" b="b"/>
              <a:pathLst>
                <a:path w="10345" h="12352" extrusionOk="0">
                  <a:moveTo>
                    <a:pt x="5101" y="1"/>
                  </a:moveTo>
                  <a:cubicBezTo>
                    <a:pt x="4824" y="1"/>
                    <a:pt x="4606" y="126"/>
                    <a:pt x="4356" y="251"/>
                  </a:cubicBezTo>
                  <a:cubicBezTo>
                    <a:pt x="3872" y="553"/>
                    <a:pt x="1513" y="1884"/>
                    <a:pt x="606" y="2368"/>
                  </a:cubicBezTo>
                  <a:cubicBezTo>
                    <a:pt x="61" y="2731"/>
                    <a:pt x="1" y="3215"/>
                    <a:pt x="1" y="4122"/>
                  </a:cubicBezTo>
                  <a:cubicBezTo>
                    <a:pt x="1" y="4122"/>
                    <a:pt x="1" y="7570"/>
                    <a:pt x="1" y="9021"/>
                  </a:cubicBezTo>
                  <a:cubicBezTo>
                    <a:pt x="1" y="9929"/>
                    <a:pt x="485" y="9989"/>
                    <a:pt x="969" y="10352"/>
                  </a:cubicBezTo>
                  <a:cubicBezTo>
                    <a:pt x="1453" y="10655"/>
                    <a:pt x="3328" y="11562"/>
                    <a:pt x="4296" y="12167"/>
                  </a:cubicBezTo>
                  <a:cubicBezTo>
                    <a:pt x="4562" y="12300"/>
                    <a:pt x="4805" y="12352"/>
                    <a:pt x="5029" y="12352"/>
                  </a:cubicBezTo>
                  <a:cubicBezTo>
                    <a:pt x="5414" y="12352"/>
                    <a:pt x="5744" y="12199"/>
                    <a:pt x="6050" y="12046"/>
                  </a:cubicBezTo>
                  <a:lnTo>
                    <a:pt x="9619" y="10110"/>
                  </a:lnTo>
                  <a:cubicBezTo>
                    <a:pt x="10345" y="9687"/>
                    <a:pt x="10284" y="9505"/>
                    <a:pt x="10224" y="8840"/>
                  </a:cubicBezTo>
                  <a:cubicBezTo>
                    <a:pt x="10163" y="8175"/>
                    <a:pt x="10284" y="3698"/>
                    <a:pt x="10224" y="3154"/>
                  </a:cubicBezTo>
                  <a:cubicBezTo>
                    <a:pt x="10163" y="2610"/>
                    <a:pt x="10163" y="2549"/>
                    <a:pt x="9861" y="2368"/>
                  </a:cubicBezTo>
                  <a:cubicBezTo>
                    <a:pt x="9498" y="2126"/>
                    <a:pt x="6957" y="1037"/>
                    <a:pt x="6110" y="432"/>
                  </a:cubicBezTo>
                  <a:cubicBezTo>
                    <a:pt x="5672" y="110"/>
                    <a:pt x="5360" y="1"/>
                    <a:pt x="5101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28"/>
            <p:cNvSpPr/>
            <p:nvPr/>
          </p:nvSpPr>
          <p:spPr>
            <a:xfrm>
              <a:off x="2232725" y="2707750"/>
              <a:ext cx="257125" cy="307525"/>
            </a:xfrm>
            <a:custGeom>
              <a:avLst/>
              <a:gdLst/>
              <a:ahLst/>
              <a:cxnLst/>
              <a:rect l="l" t="t" r="r" b="b"/>
              <a:pathLst>
                <a:path w="10285" h="12301" extrusionOk="0">
                  <a:moveTo>
                    <a:pt x="5123" y="0"/>
                  </a:moveTo>
                  <a:cubicBezTo>
                    <a:pt x="4836" y="0"/>
                    <a:pt x="4613" y="144"/>
                    <a:pt x="4356" y="304"/>
                  </a:cubicBezTo>
                  <a:cubicBezTo>
                    <a:pt x="3933" y="546"/>
                    <a:pt x="1574" y="1877"/>
                    <a:pt x="666" y="2421"/>
                  </a:cubicBezTo>
                  <a:cubicBezTo>
                    <a:pt x="61" y="2724"/>
                    <a:pt x="1" y="3208"/>
                    <a:pt x="1" y="4115"/>
                  </a:cubicBezTo>
                  <a:cubicBezTo>
                    <a:pt x="1" y="4115"/>
                    <a:pt x="1" y="7563"/>
                    <a:pt x="1" y="9014"/>
                  </a:cubicBezTo>
                  <a:cubicBezTo>
                    <a:pt x="1" y="9922"/>
                    <a:pt x="545" y="9982"/>
                    <a:pt x="969" y="10285"/>
                  </a:cubicBezTo>
                  <a:cubicBezTo>
                    <a:pt x="1453" y="10648"/>
                    <a:pt x="3328" y="11555"/>
                    <a:pt x="4296" y="12099"/>
                  </a:cubicBezTo>
                  <a:cubicBezTo>
                    <a:pt x="4581" y="12242"/>
                    <a:pt x="4839" y="12301"/>
                    <a:pt x="5076" y="12301"/>
                  </a:cubicBezTo>
                  <a:cubicBezTo>
                    <a:pt x="5441" y="12301"/>
                    <a:pt x="5756" y="12162"/>
                    <a:pt x="6050" y="11978"/>
                  </a:cubicBezTo>
                  <a:lnTo>
                    <a:pt x="9558" y="10103"/>
                  </a:lnTo>
                  <a:cubicBezTo>
                    <a:pt x="10284" y="9680"/>
                    <a:pt x="10224" y="9498"/>
                    <a:pt x="10163" y="8833"/>
                  </a:cubicBezTo>
                  <a:cubicBezTo>
                    <a:pt x="10103" y="8168"/>
                    <a:pt x="10224" y="3752"/>
                    <a:pt x="10163" y="3208"/>
                  </a:cubicBezTo>
                  <a:cubicBezTo>
                    <a:pt x="10103" y="2603"/>
                    <a:pt x="10163" y="2542"/>
                    <a:pt x="9800" y="2361"/>
                  </a:cubicBezTo>
                  <a:cubicBezTo>
                    <a:pt x="9498" y="2179"/>
                    <a:pt x="6957" y="1090"/>
                    <a:pt x="6110" y="425"/>
                  </a:cubicBezTo>
                  <a:cubicBezTo>
                    <a:pt x="5684" y="113"/>
                    <a:pt x="5378" y="0"/>
                    <a:pt x="5123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28"/>
            <p:cNvSpPr/>
            <p:nvPr/>
          </p:nvSpPr>
          <p:spPr>
            <a:xfrm>
              <a:off x="2232725" y="2709100"/>
              <a:ext cx="257125" cy="305775"/>
            </a:xfrm>
            <a:custGeom>
              <a:avLst/>
              <a:gdLst/>
              <a:ahLst/>
              <a:cxnLst/>
              <a:rect l="l" t="t" r="r" b="b"/>
              <a:pathLst>
                <a:path w="10285" h="12231" extrusionOk="0">
                  <a:moveTo>
                    <a:pt x="5092" y="0"/>
                  </a:moveTo>
                  <a:cubicBezTo>
                    <a:pt x="4824" y="0"/>
                    <a:pt x="4606" y="125"/>
                    <a:pt x="4356" y="250"/>
                  </a:cubicBezTo>
                  <a:cubicBezTo>
                    <a:pt x="3933" y="553"/>
                    <a:pt x="1574" y="1823"/>
                    <a:pt x="666" y="2367"/>
                  </a:cubicBezTo>
                  <a:cubicBezTo>
                    <a:pt x="61" y="2730"/>
                    <a:pt x="1" y="3214"/>
                    <a:pt x="1" y="4061"/>
                  </a:cubicBezTo>
                  <a:cubicBezTo>
                    <a:pt x="1" y="4061"/>
                    <a:pt x="1" y="7509"/>
                    <a:pt x="1" y="8900"/>
                  </a:cubicBezTo>
                  <a:cubicBezTo>
                    <a:pt x="1" y="9868"/>
                    <a:pt x="545" y="9868"/>
                    <a:pt x="1029" y="10231"/>
                  </a:cubicBezTo>
                  <a:cubicBezTo>
                    <a:pt x="1453" y="10533"/>
                    <a:pt x="3328" y="11440"/>
                    <a:pt x="4296" y="12045"/>
                  </a:cubicBezTo>
                  <a:cubicBezTo>
                    <a:pt x="4562" y="12179"/>
                    <a:pt x="4805" y="12230"/>
                    <a:pt x="5026" y="12230"/>
                  </a:cubicBezTo>
                  <a:cubicBezTo>
                    <a:pt x="5405" y="12230"/>
                    <a:pt x="5722" y="12077"/>
                    <a:pt x="5989" y="11924"/>
                  </a:cubicBezTo>
                  <a:lnTo>
                    <a:pt x="9558" y="9989"/>
                  </a:lnTo>
                  <a:cubicBezTo>
                    <a:pt x="10284" y="9626"/>
                    <a:pt x="10224" y="9384"/>
                    <a:pt x="10163" y="8718"/>
                  </a:cubicBezTo>
                  <a:cubicBezTo>
                    <a:pt x="10103" y="8053"/>
                    <a:pt x="10224" y="3698"/>
                    <a:pt x="10163" y="3154"/>
                  </a:cubicBezTo>
                  <a:cubicBezTo>
                    <a:pt x="10103" y="2609"/>
                    <a:pt x="10103" y="2549"/>
                    <a:pt x="9800" y="2307"/>
                  </a:cubicBezTo>
                  <a:cubicBezTo>
                    <a:pt x="9437" y="2125"/>
                    <a:pt x="6957" y="1036"/>
                    <a:pt x="6050" y="432"/>
                  </a:cubicBezTo>
                  <a:cubicBezTo>
                    <a:pt x="5640" y="110"/>
                    <a:pt x="5344" y="0"/>
                    <a:pt x="5092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28"/>
            <p:cNvSpPr/>
            <p:nvPr/>
          </p:nvSpPr>
          <p:spPr>
            <a:xfrm>
              <a:off x="2234250" y="2709250"/>
              <a:ext cx="254075" cy="304525"/>
            </a:xfrm>
            <a:custGeom>
              <a:avLst/>
              <a:gdLst/>
              <a:ahLst/>
              <a:cxnLst/>
              <a:rect l="l" t="t" r="r" b="b"/>
              <a:pathLst>
                <a:path w="10163" h="12181" extrusionOk="0">
                  <a:moveTo>
                    <a:pt x="5053" y="1"/>
                  </a:moveTo>
                  <a:cubicBezTo>
                    <a:pt x="4775" y="1"/>
                    <a:pt x="4552" y="144"/>
                    <a:pt x="4295" y="305"/>
                  </a:cubicBezTo>
                  <a:cubicBezTo>
                    <a:pt x="3872" y="547"/>
                    <a:pt x="1513" y="1877"/>
                    <a:pt x="605" y="2361"/>
                  </a:cubicBezTo>
                  <a:cubicBezTo>
                    <a:pt x="61" y="2724"/>
                    <a:pt x="0" y="3208"/>
                    <a:pt x="0" y="4055"/>
                  </a:cubicBezTo>
                  <a:cubicBezTo>
                    <a:pt x="0" y="4055"/>
                    <a:pt x="0" y="7503"/>
                    <a:pt x="0" y="8894"/>
                  </a:cubicBezTo>
                  <a:cubicBezTo>
                    <a:pt x="0" y="9801"/>
                    <a:pt x="484" y="9862"/>
                    <a:pt x="968" y="10164"/>
                  </a:cubicBezTo>
                  <a:cubicBezTo>
                    <a:pt x="1392" y="10527"/>
                    <a:pt x="3267" y="11434"/>
                    <a:pt x="4235" y="11979"/>
                  </a:cubicBezTo>
                  <a:cubicBezTo>
                    <a:pt x="4520" y="12122"/>
                    <a:pt x="4778" y="12180"/>
                    <a:pt x="5011" y="12180"/>
                  </a:cubicBezTo>
                  <a:cubicBezTo>
                    <a:pt x="5370" y="12180"/>
                    <a:pt x="5672" y="12041"/>
                    <a:pt x="5928" y="11858"/>
                  </a:cubicBezTo>
                  <a:lnTo>
                    <a:pt x="9497" y="9983"/>
                  </a:lnTo>
                  <a:cubicBezTo>
                    <a:pt x="10163" y="9620"/>
                    <a:pt x="10102" y="9378"/>
                    <a:pt x="10042" y="8712"/>
                  </a:cubicBezTo>
                  <a:cubicBezTo>
                    <a:pt x="9981" y="8047"/>
                    <a:pt x="10102" y="3692"/>
                    <a:pt x="10042" y="3148"/>
                  </a:cubicBezTo>
                  <a:cubicBezTo>
                    <a:pt x="9981" y="2603"/>
                    <a:pt x="10042" y="2543"/>
                    <a:pt x="9739" y="2361"/>
                  </a:cubicBezTo>
                  <a:cubicBezTo>
                    <a:pt x="9376" y="2119"/>
                    <a:pt x="6896" y="1091"/>
                    <a:pt x="5989" y="426"/>
                  </a:cubicBezTo>
                  <a:cubicBezTo>
                    <a:pt x="5591" y="113"/>
                    <a:pt x="5300" y="1"/>
                    <a:pt x="5053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28"/>
            <p:cNvSpPr/>
            <p:nvPr/>
          </p:nvSpPr>
          <p:spPr>
            <a:xfrm>
              <a:off x="2234250" y="2710375"/>
              <a:ext cx="254075" cy="302975"/>
            </a:xfrm>
            <a:custGeom>
              <a:avLst/>
              <a:gdLst/>
              <a:ahLst/>
              <a:cxnLst/>
              <a:rect l="l" t="t" r="r" b="b"/>
              <a:pathLst>
                <a:path w="10163" h="12119" extrusionOk="0">
                  <a:moveTo>
                    <a:pt x="5060" y="1"/>
                  </a:moveTo>
                  <a:cubicBezTo>
                    <a:pt x="4778" y="1"/>
                    <a:pt x="4554" y="130"/>
                    <a:pt x="4295" y="260"/>
                  </a:cubicBezTo>
                  <a:cubicBezTo>
                    <a:pt x="3872" y="562"/>
                    <a:pt x="1513" y="1832"/>
                    <a:pt x="605" y="2377"/>
                  </a:cubicBezTo>
                  <a:cubicBezTo>
                    <a:pt x="61" y="2679"/>
                    <a:pt x="0" y="3163"/>
                    <a:pt x="0" y="4010"/>
                  </a:cubicBezTo>
                  <a:cubicBezTo>
                    <a:pt x="0" y="4010"/>
                    <a:pt x="0" y="7458"/>
                    <a:pt x="0" y="8849"/>
                  </a:cubicBezTo>
                  <a:cubicBezTo>
                    <a:pt x="0" y="9756"/>
                    <a:pt x="545" y="9817"/>
                    <a:pt x="968" y="10119"/>
                  </a:cubicBezTo>
                  <a:cubicBezTo>
                    <a:pt x="1452" y="10422"/>
                    <a:pt x="3267" y="11389"/>
                    <a:pt x="4235" y="11934"/>
                  </a:cubicBezTo>
                  <a:cubicBezTo>
                    <a:pt x="4501" y="12067"/>
                    <a:pt x="4744" y="12119"/>
                    <a:pt x="4965" y="12119"/>
                  </a:cubicBezTo>
                  <a:cubicBezTo>
                    <a:pt x="5344" y="12119"/>
                    <a:pt x="5661" y="11966"/>
                    <a:pt x="5928" y="11813"/>
                  </a:cubicBezTo>
                  <a:lnTo>
                    <a:pt x="9437" y="9877"/>
                  </a:lnTo>
                  <a:cubicBezTo>
                    <a:pt x="10163" y="9514"/>
                    <a:pt x="10102" y="9333"/>
                    <a:pt x="10042" y="8667"/>
                  </a:cubicBezTo>
                  <a:cubicBezTo>
                    <a:pt x="9981" y="8002"/>
                    <a:pt x="10102" y="3647"/>
                    <a:pt x="10042" y="3103"/>
                  </a:cubicBezTo>
                  <a:cubicBezTo>
                    <a:pt x="9981" y="2558"/>
                    <a:pt x="10042" y="2498"/>
                    <a:pt x="9679" y="2316"/>
                  </a:cubicBezTo>
                  <a:cubicBezTo>
                    <a:pt x="9376" y="2135"/>
                    <a:pt x="6896" y="1046"/>
                    <a:pt x="5989" y="381"/>
                  </a:cubicBezTo>
                  <a:cubicBezTo>
                    <a:pt x="5595" y="99"/>
                    <a:pt x="5305" y="1"/>
                    <a:pt x="5060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28"/>
            <p:cNvSpPr/>
            <p:nvPr/>
          </p:nvSpPr>
          <p:spPr>
            <a:xfrm>
              <a:off x="2234250" y="2710775"/>
              <a:ext cx="254075" cy="301475"/>
            </a:xfrm>
            <a:custGeom>
              <a:avLst/>
              <a:gdLst/>
              <a:ahLst/>
              <a:cxnLst/>
              <a:rect l="l" t="t" r="r" b="b"/>
              <a:pathLst>
                <a:path w="10163" h="12059" extrusionOk="0">
                  <a:moveTo>
                    <a:pt x="5053" y="0"/>
                  </a:moveTo>
                  <a:cubicBezTo>
                    <a:pt x="4775" y="0"/>
                    <a:pt x="4552" y="144"/>
                    <a:pt x="4295" y="304"/>
                  </a:cubicBezTo>
                  <a:cubicBezTo>
                    <a:pt x="3872" y="546"/>
                    <a:pt x="1573" y="1877"/>
                    <a:pt x="666" y="2361"/>
                  </a:cubicBezTo>
                  <a:cubicBezTo>
                    <a:pt x="61" y="2724"/>
                    <a:pt x="0" y="3207"/>
                    <a:pt x="0" y="4054"/>
                  </a:cubicBezTo>
                  <a:cubicBezTo>
                    <a:pt x="0" y="4054"/>
                    <a:pt x="0" y="7381"/>
                    <a:pt x="0" y="8772"/>
                  </a:cubicBezTo>
                  <a:cubicBezTo>
                    <a:pt x="0" y="9740"/>
                    <a:pt x="545" y="9740"/>
                    <a:pt x="968" y="10103"/>
                  </a:cubicBezTo>
                  <a:cubicBezTo>
                    <a:pt x="1452" y="10406"/>
                    <a:pt x="3267" y="11313"/>
                    <a:pt x="4295" y="11857"/>
                  </a:cubicBezTo>
                  <a:cubicBezTo>
                    <a:pt x="4557" y="12000"/>
                    <a:pt x="4800" y="12059"/>
                    <a:pt x="5025" y="12059"/>
                  </a:cubicBezTo>
                  <a:cubicBezTo>
                    <a:pt x="5370" y="12059"/>
                    <a:pt x="5672" y="11920"/>
                    <a:pt x="5928" y="11736"/>
                  </a:cubicBezTo>
                  <a:lnTo>
                    <a:pt x="9437" y="9861"/>
                  </a:lnTo>
                  <a:cubicBezTo>
                    <a:pt x="10163" y="9498"/>
                    <a:pt x="10102" y="9256"/>
                    <a:pt x="10042" y="8651"/>
                  </a:cubicBezTo>
                  <a:cubicBezTo>
                    <a:pt x="9981" y="7986"/>
                    <a:pt x="10102" y="3691"/>
                    <a:pt x="10042" y="3147"/>
                  </a:cubicBezTo>
                  <a:cubicBezTo>
                    <a:pt x="9981" y="2603"/>
                    <a:pt x="9981" y="2542"/>
                    <a:pt x="9679" y="2300"/>
                  </a:cubicBezTo>
                  <a:cubicBezTo>
                    <a:pt x="9316" y="2119"/>
                    <a:pt x="6896" y="1030"/>
                    <a:pt x="5989" y="425"/>
                  </a:cubicBezTo>
                  <a:cubicBezTo>
                    <a:pt x="5591" y="113"/>
                    <a:pt x="5300" y="0"/>
                    <a:pt x="5053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8"/>
            <p:cNvSpPr/>
            <p:nvPr/>
          </p:nvSpPr>
          <p:spPr>
            <a:xfrm>
              <a:off x="2235750" y="2711900"/>
              <a:ext cx="251075" cy="299950"/>
            </a:xfrm>
            <a:custGeom>
              <a:avLst/>
              <a:gdLst/>
              <a:ahLst/>
              <a:cxnLst/>
              <a:rect l="l" t="t" r="r" b="b"/>
              <a:pathLst>
                <a:path w="10043" h="11998" extrusionOk="0">
                  <a:moveTo>
                    <a:pt x="5006" y="0"/>
                  </a:moveTo>
                  <a:cubicBezTo>
                    <a:pt x="4731" y="0"/>
                    <a:pt x="4522" y="130"/>
                    <a:pt x="4296" y="259"/>
                  </a:cubicBezTo>
                  <a:cubicBezTo>
                    <a:pt x="3812" y="561"/>
                    <a:pt x="1513" y="1832"/>
                    <a:pt x="606" y="2376"/>
                  </a:cubicBezTo>
                  <a:cubicBezTo>
                    <a:pt x="61" y="2679"/>
                    <a:pt x="1" y="3162"/>
                    <a:pt x="1" y="4009"/>
                  </a:cubicBezTo>
                  <a:cubicBezTo>
                    <a:pt x="1" y="4009"/>
                    <a:pt x="1" y="7336"/>
                    <a:pt x="1" y="8727"/>
                  </a:cubicBezTo>
                  <a:cubicBezTo>
                    <a:pt x="1" y="9635"/>
                    <a:pt x="485" y="9695"/>
                    <a:pt x="969" y="9998"/>
                  </a:cubicBezTo>
                  <a:cubicBezTo>
                    <a:pt x="1392" y="10361"/>
                    <a:pt x="3207" y="11268"/>
                    <a:pt x="4235" y="11812"/>
                  </a:cubicBezTo>
                  <a:cubicBezTo>
                    <a:pt x="4480" y="11946"/>
                    <a:pt x="4708" y="11997"/>
                    <a:pt x="4920" y="11997"/>
                  </a:cubicBezTo>
                  <a:cubicBezTo>
                    <a:pt x="5284" y="11997"/>
                    <a:pt x="5601" y="11844"/>
                    <a:pt x="5868" y="11691"/>
                  </a:cubicBezTo>
                  <a:lnTo>
                    <a:pt x="9377" y="9816"/>
                  </a:lnTo>
                  <a:cubicBezTo>
                    <a:pt x="10042" y="9393"/>
                    <a:pt x="9982" y="9211"/>
                    <a:pt x="9921" y="8546"/>
                  </a:cubicBezTo>
                  <a:cubicBezTo>
                    <a:pt x="9861" y="7941"/>
                    <a:pt x="9982" y="3646"/>
                    <a:pt x="9921" y="3102"/>
                  </a:cubicBezTo>
                  <a:cubicBezTo>
                    <a:pt x="9861" y="2558"/>
                    <a:pt x="9921" y="2497"/>
                    <a:pt x="9619" y="2316"/>
                  </a:cubicBezTo>
                  <a:cubicBezTo>
                    <a:pt x="9256" y="2074"/>
                    <a:pt x="6776" y="1045"/>
                    <a:pt x="5929" y="380"/>
                  </a:cubicBezTo>
                  <a:cubicBezTo>
                    <a:pt x="5535" y="98"/>
                    <a:pt x="5245" y="0"/>
                    <a:pt x="5006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8"/>
            <p:cNvSpPr/>
            <p:nvPr/>
          </p:nvSpPr>
          <p:spPr>
            <a:xfrm>
              <a:off x="2235750" y="2712875"/>
              <a:ext cx="251075" cy="297875"/>
            </a:xfrm>
            <a:custGeom>
              <a:avLst/>
              <a:gdLst/>
              <a:ahLst/>
              <a:cxnLst/>
              <a:rect l="l" t="t" r="r" b="b"/>
              <a:pathLst>
                <a:path w="10043" h="11915" extrusionOk="0">
                  <a:moveTo>
                    <a:pt x="4978" y="0"/>
                  </a:moveTo>
                  <a:cubicBezTo>
                    <a:pt x="4717" y="0"/>
                    <a:pt x="4514" y="124"/>
                    <a:pt x="4296" y="281"/>
                  </a:cubicBezTo>
                  <a:cubicBezTo>
                    <a:pt x="3812" y="522"/>
                    <a:pt x="1513" y="1793"/>
                    <a:pt x="606" y="2337"/>
                  </a:cubicBezTo>
                  <a:cubicBezTo>
                    <a:pt x="61" y="2640"/>
                    <a:pt x="1" y="3123"/>
                    <a:pt x="1" y="3970"/>
                  </a:cubicBezTo>
                  <a:lnTo>
                    <a:pt x="1" y="8688"/>
                  </a:lnTo>
                  <a:cubicBezTo>
                    <a:pt x="1" y="9596"/>
                    <a:pt x="545" y="9656"/>
                    <a:pt x="969" y="9959"/>
                  </a:cubicBezTo>
                  <a:cubicBezTo>
                    <a:pt x="1453" y="10261"/>
                    <a:pt x="3267" y="11169"/>
                    <a:pt x="4235" y="11713"/>
                  </a:cubicBezTo>
                  <a:cubicBezTo>
                    <a:pt x="4497" y="11856"/>
                    <a:pt x="4740" y="11914"/>
                    <a:pt x="4965" y="11914"/>
                  </a:cubicBezTo>
                  <a:cubicBezTo>
                    <a:pt x="5310" y="11914"/>
                    <a:pt x="5612" y="11775"/>
                    <a:pt x="5868" y="11592"/>
                  </a:cubicBezTo>
                  <a:lnTo>
                    <a:pt x="9316" y="9717"/>
                  </a:lnTo>
                  <a:cubicBezTo>
                    <a:pt x="10042" y="9354"/>
                    <a:pt x="9982" y="9172"/>
                    <a:pt x="9921" y="8507"/>
                  </a:cubicBezTo>
                  <a:cubicBezTo>
                    <a:pt x="9861" y="7842"/>
                    <a:pt x="9982" y="3607"/>
                    <a:pt x="9921" y="3063"/>
                  </a:cubicBezTo>
                  <a:cubicBezTo>
                    <a:pt x="9861" y="2519"/>
                    <a:pt x="9921" y="2458"/>
                    <a:pt x="9558" y="2277"/>
                  </a:cubicBezTo>
                  <a:cubicBezTo>
                    <a:pt x="9256" y="2095"/>
                    <a:pt x="6776" y="1006"/>
                    <a:pt x="5929" y="402"/>
                  </a:cubicBezTo>
                  <a:cubicBezTo>
                    <a:pt x="5519" y="109"/>
                    <a:pt x="5223" y="0"/>
                    <a:pt x="4978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8"/>
            <p:cNvSpPr/>
            <p:nvPr/>
          </p:nvSpPr>
          <p:spPr>
            <a:xfrm>
              <a:off x="2235750" y="2713400"/>
              <a:ext cx="251075" cy="296925"/>
            </a:xfrm>
            <a:custGeom>
              <a:avLst/>
              <a:gdLst/>
              <a:ahLst/>
              <a:cxnLst/>
              <a:rect l="l" t="t" r="r" b="b"/>
              <a:pathLst>
                <a:path w="10043" h="11877" extrusionOk="0">
                  <a:moveTo>
                    <a:pt x="5006" y="1"/>
                  </a:moveTo>
                  <a:cubicBezTo>
                    <a:pt x="4731" y="1"/>
                    <a:pt x="4522" y="130"/>
                    <a:pt x="4296" y="260"/>
                  </a:cubicBezTo>
                  <a:cubicBezTo>
                    <a:pt x="3812" y="562"/>
                    <a:pt x="1513" y="1832"/>
                    <a:pt x="666" y="2316"/>
                  </a:cubicBezTo>
                  <a:cubicBezTo>
                    <a:pt x="61" y="2679"/>
                    <a:pt x="1" y="3102"/>
                    <a:pt x="1" y="3949"/>
                  </a:cubicBezTo>
                  <a:cubicBezTo>
                    <a:pt x="1" y="3949"/>
                    <a:pt x="1" y="7276"/>
                    <a:pt x="1" y="8667"/>
                  </a:cubicBezTo>
                  <a:cubicBezTo>
                    <a:pt x="1" y="9514"/>
                    <a:pt x="545" y="9575"/>
                    <a:pt x="969" y="9938"/>
                  </a:cubicBezTo>
                  <a:cubicBezTo>
                    <a:pt x="1453" y="10240"/>
                    <a:pt x="3267" y="11148"/>
                    <a:pt x="4235" y="11692"/>
                  </a:cubicBezTo>
                  <a:cubicBezTo>
                    <a:pt x="4480" y="11825"/>
                    <a:pt x="4700" y="11877"/>
                    <a:pt x="4904" y="11877"/>
                  </a:cubicBezTo>
                  <a:cubicBezTo>
                    <a:pt x="5256" y="11877"/>
                    <a:pt x="5562" y="11724"/>
                    <a:pt x="5868" y="11571"/>
                  </a:cubicBezTo>
                  <a:lnTo>
                    <a:pt x="9316" y="9696"/>
                  </a:lnTo>
                  <a:cubicBezTo>
                    <a:pt x="10042" y="9333"/>
                    <a:pt x="9982" y="9091"/>
                    <a:pt x="9921" y="8486"/>
                  </a:cubicBezTo>
                  <a:cubicBezTo>
                    <a:pt x="9861" y="7821"/>
                    <a:pt x="9982" y="3586"/>
                    <a:pt x="9921" y="3102"/>
                  </a:cubicBezTo>
                  <a:cubicBezTo>
                    <a:pt x="9861" y="2558"/>
                    <a:pt x="9861" y="2498"/>
                    <a:pt x="9558" y="2256"/>
                  </a:cubicBezTo>
                  <a:cubicBezTo>
                    <a:pt x="9195" y="2074"/>
                    <a:pt x="6776" y="1046"/>
                    <a:pt x="5929" y="381"/>
                  </a:cubicBezTo>
                  <a:cubicBezTo>
                    <a:pt x="5535" y="99"/>
                    <a:pt x="5245" y="1"/>
                    <a:pt x="500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8"/>
            <p:cNvSpPr/>
            <p:nvPr/>
          </p:nvSpPr>
          <p:spPr>
            <a:xfrm>
              <a:off x="2237275" y="2714375"/>
              <a:ext cx="248025" cy="294850"/>
            </a:xfrm>
            <a:custGeom>
              <a:avLst/>
              <a:gdLst/>
              <a:ahLst/>
              <a:cxnLst/>
              <a:rect l="l" t="t" r="r" b="b"/>
              <a:pathLst>
                <a:path w="9921" h="11794" extrusionOk="0">
                  <a:moveTo>
                    <a:pt x="4917" y="1"/>
                  </a:moveTo>
                  <a:cubicBezTo>
                    <a:pt x="4656" y="1"/>
                    <a:pt x="4453" y="125"/>
                    <a:pt x="4235" y="281"/>
                  </a:cubicBezTo>
                  <a:cubicBezTo>
                    <a:pt x="3751" y="523"/>
                    <a:pt x="1513" y="1793"/>
                    <a:pt x="605" y="2338"/>
                  </a:cubicBezTo>
                  <a:cubicBezTo>
                    <a:pt x="61" y="2640"/>
                    <a:pt x="0" y="3124"/>
                    <a:pt x="0" y="3971"/>
                  </a:cubicBezTo>
                  <a:cubicBezTo>
                    <a:pt x="0" y="3971"/>
                    <a:pt x="0" y="7237"/>
                    <a:pt x="0" y="8568"/>
                  </a:cubicBezTo>
                  <a:cubicBezTo>
                    <a:pt x="0" y="9475"/>
                    <a:pt x="484" y="9536"/>
                    <a:pt x="968" y="9838"/>
                  </a:cubicBezTo>
                  <a:cubicBezTo>
                    <a:pt x="1392" y="10141"/>
                    <a:pt x="3206" y="11048"/>
                    <a:pt x="4174" y="11592"/>
                  </a:cubicBezTo>
                  <a:cubicBezTo>
                    <a:pt x="4436" y="11735"/>
                    <a:pt x="4670" y="11794"/>
                    <a:pt x="4887" y="11794"/>
                  </a:cubicBezTo>
                  <a:cubicBezTo>
                    <a:pt x="5220" y="11794"/>
                    <a:pt x="5514" y="11655"/>
                    <a:pt x="5807" y="11471"/>
                  </a:cubicBezTo>
                  <a:lnTo>
                    <a:pt x="9255" y="9657"/>
                  </a:lnTo>
                  <a:cubicBezTo>
                    <a:pt x="9921" y="9294"/>
                    <a:pt x="9860" y="9052"/>
                    <a:pt x="9800" y="8387"/>
                  </a:cubicBezTo>
                  <a:cubicBezTo>
                    <a:pt x="9739" y="7782"/>
                    <a:pt x="9860" y="3608"/>
                    <a:pt x="9800" y="3063"/>
                  </a:cubicBezTo>
                  <a:cubicBezTo>
                    <a:pt x="9739" y="2519"/>
                    <a:pt x="9800" y="2459"/>
                    <a:pt x="9497" y="2277"/>
                  </a:cubicBezTo>
                  <a:cubicBezTo>
                    <a:pt x="9134" y="2096"/>
                    <a:pt x="6715" y="1007"/>
                    <a:pt x="5868" y="402"/>
                  </a:cubicBezTo>
                  <a:cubicBezTo>
                    <a:pt x="5458" y="110"/>
                    <a:pt x="5162" y="1"/>
                    <a:pt x="4917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8"/>
            <p:cNvSpPr/>
            <p:nvPr/>
          </p:nvSpPr>
          <p:spPr>
            <a:xfrm>
              <a:off x="2237275" y="2714925"/>
              <a:ext cx="248025" cy="293900"/>
            </a:xfrm>
            <a:custGeom>
              <a:avLst/>
              <a:gdLst/>
              <a:ahLst/>
              <a:cxnLst/>
              <a:rect l="l" t="t" r="r" b="b"/>
              <a:pathLst>
                <a:path w="9921" h="11756" extrusionOk="0">
                  <a:moveTo>
                    <a:pt x="4945" y="0"/>
                  </a:moveTo>
                  <a:cubicBezTo>
                    <a:pt x="4670" y="0"/>
                    <a:pt x="4461" y="130"/>
                    <a:pt x="4235" y="259"/>
                  </a:cubicBezTo>
                  <a:cubicBezTo>
                    <a:pt x="3751" y="561"/>
                    <a:pt x="1513" y="1832"/>
                    <a:pt x="605" y="2316"/>
                  </a:cubicBezTo>
                  <a:cubicBezTo>
                    <a:pt x="61" y="2618"/>
                    <a:pt x="0" y="3102"/>
                    <a:pt x="0" y="3949"/>
                  </a:cubicBezTo>
                  <a:lnTo>
                    <a:pt x="0" y="8546"/>
                  </a:lnTo>
                  <a:cubicBezTo>
                    <a:pt x="0" y="9453"/>
                    <a:pt x="545" y="9514"/>
                    <a:pt x="968" y="9816"/>
                  </a:cubicBezTo>
                  <a:cubicBezTo>
                    <a:pt x="1392" y="10119"/>
                    <a:pt x="3206" y="11026"/>
                    <a:pt x="4174" y="11570"/>
                  </a:cubicBezTo>
                  <a:cubicBezTo>
                    <a:pt x="4419" y="11704"/>
                    <a:pt x="4639" y="11755"/>
                    <a:pt x="4843" y="11755"/>
                  </a:cubicBezTo>
                  <a:cubicBezTo>
                    <a:pt x="5195" y="11755"/>
                    <a:pt x="5501" y="11602"/>
                    <a:pt x="5807" y="11449"/>
                  </a:cubicBezTo>
                  <a:lnTo>
                    <a:pt x="9195" y="9574"/>
                  </a:lnTo>
                  <a:cubicBezTo>
                    <a:pt x="9921" y="9211"/>
                    <a:pt x="9860" y="9030"/>
                    <a:pt x="9800" y="8365"/>
                  </a:cubicBezTo>
                  <a:cubicBezTo>
                    <a:pt x="9739" y="7760"/>
                    <a:pt x="9860" y="3586"/>
                    <a:pt x="9800" y="3041"/>
                  </a:cubicBezTo>
                  <a:cubicBezTo>
                    <a:pt x="9739" y="2497"/>
                    <a:pt x="9739" y="2437"/>
                    <a:pt x="9437" y="2255"/>
                  </a:cubicBezTo>
                  <a:cubicBezTo>
                    <a:pt x="9134" y="2074"/>
                    <a:pt x="6715" y="1045"/>
                    <a:pt x="5868" y="380"/>
                  </a:cubicBezTo>
                  <a:cubicBezTo>
                    <a:pt x="5474" y="98"/>
                    <a:pt x="5184" y="0"/>
                    <a:pt x="4945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8"/>
            <p:cNvSpPr/>
            <p:nvPr/>
          </p:nvSpPr>
          <p:spPr>
            <a:xfrm>
              <a:off x="2238775" y="2715900"/>
              <a:ext cx="245025" cy="291825"/>
            </a:xfrm>
            <a:custGeom>
              <a:avLst/>
              <a:gdLst/>
              <a:ahLst/>
              <a:cxnLst/>
              <a:rect l="l" t="t" r="r" b="b"/>
              <a:pathLst>
                <a:path w="9801" h="11673" extrusionOk="0">
                  <a:moveTo>
                    <a:pt x="4857" y="0"/>
                  </a:moveTo>
                  <a:cubicBezTo>
                    <a:pt x="4596" y="0"/>
                    <a:pt x="4393" y="124"/>
                    <a:pt x="4175" y="281"/>
                  </a:cubicBezTo>
                  <a:cubicBezTo>
                    <a:pt x="3691" y="522"/>
                    <a:pt x="1453" y="1793"/>
                    <a:pt x="606" y="2277"/>
                  </a:cubicBezTo>
                  <a:cubicBezTo>
                    <a:pt x="1" y="2640"/>
                    <a:pt x="1" y="3063"/>
                    <a:pt x="1" y="3910"/>
                  </a:cubicBezTo>
                  <a:lnTo>
                    <a:pt x="1" y="8507"/>
                  </a:lnTo>
                  <a:cubicBezTo>
                    <a:pt x="1" y="9354"/>
                    <a:pt x="485" y="9414"/>
                    <a:pt x="908" y="9717"/>
                  </a:cubicBezTo>
                  <a:cubicBezTo>
                    <a:pt x="1392" y="10080"/>
                    <a:pt x="3146" y="10927"/>
                    <a:pt x="4114" y="11471"/>
                  </a:cubicBezTo>
                  <a:cubicBezTo>
                    <a:pt x="4376" y="11614"/>
                    <a:pt x="4610" y="11672"/>
                    <a:pt x="4827" y="11672"/>
                  </a:cubicBezTo>
                  <a:cubicBezTo>
                    <a:pt x="5160" y="11672"/>
                    <a:pt x="5454" y="11533"/>
                    <a:pt x="5747" y="11350"/>
                  </a:cubicBezTo>
                  <a:lnTo>
                    <a:pt x="9135" y="9535"/>
                  </a:lnTo>
                  <a:cubicBezTo>
                    <a:pt x="9800" y="9172"/>
                    <a:pt x="9740" y="8930"/>
                    <a:pt x="9679" y="8326"/>
                  </a:cubicBezTo>
                  <a:cubicBezTo>
                    <a:pt x="9679" y="7660"/>
                    <a:pt x="9740" y="3547"/>
                    <a:pt x="9679" y="3063"/>
                  </a:cubicBezTo>
                  <a:cubicBezTo>
                    <a:pt x="9679" y="2519"/>
                    <a:pt x="9679" y="2458"/>
                    <a:pt x="9377" y="2216"/>
                  </a:cubicBezTo>
                  <a:cubicBezTo>
                    <a:pt x="9074" y="2035"/>
                    <a:pt x="6655" y="1006"/>
                    <a:pt x="5808" y="401"/>
                  </a:cubicBezTo>
                  <a:cubicBezTo>
                    <a:pt x="5398" y="109"/>
                    <a:pt x="5102" y="0"/>
                    <a:pt x="4857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8"/>
            <p:cNvSpPr/>
            <p:nvPr/>
          </p:nvSpPr>
          <p:spPr>
            <a:xfrm>
              <a:off x="2238775" y="2716425"/>
              <a:ext cx="245025" cy="290225"/>
            </a:xfrm>
            <a:custGeom>
              <a:avLst/>
              <a:gdLst/>
              <a:ahLst/>
              <a:cxnLst/>
              <a:rect l="l" t="t" r="r" b="b"/>
              <a:pathLst>
                <a:path w="9801" h="11609" extrusionOk="0">
                  <a:moveTo>
                    <a:pt x="4885" y="1"/>
                  </a:moveTo>
                  <a:cubicBezTo>
                    <a:pt x="4610" y="1"/>
                    <a:pt x="4401" y="130"/>
                    <a:pt x="4175" y="260"/>
                  </a:cubicBezTo>
                  <a:cubicBezTo>
                    <a:pt x="3691" y="562"/>
                    <a:pt x="1453" y="1772"/>
                    <a:pt x="606" y="2316"/>
                  </a:cubicBezTo>
                  <a:cubicBezTo>
                    <a:pt x="61" y="2619"/>
                    <a:pt x="1" y="3102"/>
                    <a:pt x="1" y="3889"/>
                  </a:cubicBezTo>
                  <a:lnTo>
                    <a:pt x="1" y="8486"/>
                  </a:lnTo>
                  <a:cubicBezTo>
                    <a:pt x="1" y="9333"/>
                    <a:pt x="485" y="9393"/>
                    <a:pt x="908" y="9696"/>
                  </a:cubicBezTo>
                  <a:cubicBezTo>
                    <a:pt x="1392" y="9998"/>
                    <a:pt x="3146" y="10906"/>
                    <a:pt x="4114" y="11450"/>
                  </a:cubicBezTo>
                  <a:cubicBezTo>
                    <a:pt x="4363" y="11563"/>
                    <a:pt x="4586" y="11608"/>
                    <a:pt x="4793" y="11608"/>
                  </a:cubicBezTo>
                  <a:cubicBezTo>
                    <a:pt x="5141" y="11608"/>
                    <a:pt x="5444" y="11481"/>
                    <a:pt x="5747" y="11329"/>
                  </a:cubicBezTo>
                  <a:lnTo>
                    <a:pt x="9135" y="9514"/>
                  </a:lnTo>
                  <a:cubicBezTo>
                    <a:pt x="9800" y="9151"/>
                    <a:pt x="9740" y="8909"/>
                    <a:pt x="9679" y="8305"/>
                  </a:cubicBezTo>
                  <a:cubicBezTo>
                    <a:pt x="9619" y="7639"/>
                    <a:pt x="9740" y="3586"/>
                    <a:pt x="9679" y="3042"/>
                  </a:cubicBezTo>
                  <a:cubicBezTo>
                    <a:pt x="9619" y="2498"/>
                    <a:pt x="9679" y="2437"/>
                    <a:pt x="9316" y="2256"/>
                  </a:cubicBezTo>
                  <a:cubicBezTo>
                    <a:pt x="9014" y="2074"/>
                    <a:pt x="6655" y="1046"/>
                    <a:pt x="5808" y="380"/>
                  </a:cubicBezTo>
                  <a:cubicBezTo>
                    <a:pt x="5414" y="99"/>
                    <a:pt x="5124" y="1"/>
                    <a:pt x="4885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8"/>
            <p:cNvSpPr/>
            <p:nvPr/>
          </p:nvSpPr>
          <p:spPr>
            <a:xfrm>
              <a:off x="2238775" y="2717400"/>
              <a:ext cx="245025" cy="288800"/>
            </a:xfrm>
            <a:custGeom>
              <a:avLst/>
              <a:gdLst/>
              <a:ahLst/>
              <a:cxnLst/>
              <a:rect l="l" t="t" r="r" b="b"/>
              <a:pathLst>
                <a:path w="9801" h="11552" extrusionOk="0">
                  <a:moveTo>
                    <a:pt x="4857" y="1"/>
                  </a:moveTo>
                  <a:cubicBezTo>
                    <a:pt x="4596" y="1"/>
                    <a:pt x="4393" y="125"/>
                    <a:pt x="4175" y="281"/>
                  </a:cubicBezTo>
                  <a:cubicBezTo>
                    <a:pt x="3751" y="523"/>
                    <a:pt x="1513" y="1793"/>
                    <a:pt x="606" y="2277"/>
                  </a:cubicBezTo>
                  <a:cubicBezTo>
                    <a:pt x="61" y="2580"/>
                    <a:pt x="1" y="3063"/>
                    <a:pt x="1" y="3850"/>
                  </a:cubicBezTo>
                  <a:cubicBezTo>
                    <a:pt x="1" y="3850"/>
                    <a:pt x="1" y="7056"/>
                    <a:pt x="1" y="8386"/>
                  </a:cubicBezTo>
                  <a:cubicBezTo>
                    <a:pt x="1" y="9294"/>
                    <a:pt x="485" y="9354"/>
                    <a:pt x="969" y="9657"/>
                  </a:cubicBezTo>
                  <a:cubicBezTo>
                    <a:pt x="1392" y="9959"/>
                    <a:pt x="3146" y="10806"/>
                    <a:pt x="4114" y="11350"/>
                  </a:cubicBezTo>
                  <a:cubicBezTo>
                    <a:pt x="4376" y="11493"/>
                    <a:pt x="4610" y="11552"/>
                    <a:pt x="4827" y="11552"/>
                  </a:cubicBezTo>
                  <a:cubicBezTo>
                    <a:pt x="5160" y="11552"/>
                    <a:pt x="5454" y="11413"/>
                    <a:pt x="5747" y="11229"/>
                  </a:cubicBezTo>
                  <a:lnTo>
                    <a:pt x="9074" y="9415"/>
                  </a:lnTo>
                  <a:cubicBezTo>
                    <a:pt x="9800" y="9052"/>
                    <a:pt x="9740" y="8870"/>
                    <a:pt x="9679" y="8205"/>
                  </a:cubicBezTo>
                  <a:cubicBezTo>
                    <a:pt x="9619" y="7600"/>
                    <a:pt x="9740" y="3547"/>
                    <a:pt x="9679" y="3003"/>
                  </a:cubicBezTo>
                  <a:cubicBezTo>
                    <a:pt x="9619" y="2459"/>
                    <a:pt x="9619" y="2398"/>
                    <a:pt x="9316" y="2217"/>
                  </a:cubicBezTo>
                  <a:cubicBezTo>
                    <a:pt x="9014" y="2035"/>
                    <a:pt x="6655" y="1007"/>
                    <a:pt x="5808" y="402"/>
                  </a:cubicBezTo>
                  <a:cubicBezTo>
                    <a:pt x="5398" y="109"/>
                    <a:pt x="5102" y="1"/>
                    <a:pt x="4857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8"/>
            <p:cNvSpPr/>
            <p:nvPr/>
          </p:nvSpPr>
          <p:spPr>
            <a:xfrm>
              <a:off x="2240300" y="2717950"/>
              <a:ext cx="241975" cy="287175"/>
            </a:xfrm>
            <a:custGeom>
              <a:avLst/>
              <a:gdLst/>
              <a:ahLst/>
              <a:cxnLst/>
              <a:rect l="l" t="t" r="r" b="b"/>
              <a:pathLst>
                <a:path w="9679" h="11487" extrusionOk="0">
                  <a:moveTo>
                    <a:pt x="4824" y="0"/>
                  </a:moveTo>
                  <a:cubicBezTo>
                    <a:pt x="4549" y="0"/>
                    <a:pt x="4340" y="130"/>
                    <a:pt x="4114" y="259"/>
                  </a:cubicBezTo>
                  <a:cubicBezTo>
                    <a:pt x="3690" y="561"/>
                    <a:pt x="1452" y="1771"/>
                    <a:pt x="605" y="2255"/>
                  </a:cubicBezTo>
                  <a:cubicBezTo>
                    <a:pt x="61" y="2558"/>
                    <a:pt x="0" y="3041"/>
                    <a:pt x="0" y="3888"/>
                  </a:cubicBezTo>
                  <a:lnTo>
                    <a:pt x="0" y="8364"/>
                  </a:lnTo>
                  <a:cubicBezTo>
                    <a:pt x="0" y="9211"/>
                    <a:pt x="484" y="9272"/>
                    <a:pt x="908" y="9574"/>
                  </a:cubicBezTo>
                  <a:cubicBezTo>
                    <a:pt x="1331" y="9877"/>
                    <a:pt x="3085" y="10784"/>
                    <a:pt x="4053" y="11328"/>
                  </a:cubicBezTo>
                  <a:cubicBezTo>
                    <a:pt x="4302" y="11441"/>
                    <a:pt x="4525" y="11487"/>
                    <a:pt x="4732" y="11487"/>
                  </a:cubicBezTo>
                  <a:cubicBezTo>
                    <a:pt x="5080" y="11487"/>
                    <a:pt x="5383" y="11359"/>
                    <a:pt x="5686" y="11207"/>
                  </a:cubicBezTo>
                  <a:lnTo>
                    <a:pt x="9013" y="9393"/>
                  </a:lnTo>
                  <a:cubicBezTo>
                    <a:pt x="9679" y="9030"/>
                    <a:pt x="9618" y="8788"/>
                    <a:pt x="9558" y="8183"/>
                  </a:cubicBezTo>
                  <a:cubicBezTo>
                    <a:pt x="9497" y="7578"/>
                    <a:pt x="9618" y="3525"/>
                    <a:pt x="9558" y="2981"/>
                  </a:cubicBezTo>
                  <a:cubicBezTo>
                    <a:pt x="9497" y="2497"/>
                    <a:pt x="9558" y="2437"/>
                    <a:pt x="9255" y="2255"/>
                  </a:cubicBezTo>
                  <a:cubicBezTo>
                    <a:pt x="8953" y="2013"/>
                    <a:pt x="6533" y="985"/>
                    <a:pt x="5747" y="380"/>
                  </a:cubicBezTo>
                  <a:cubicBezTo>
                    <a:pt x="5353" y="98"/>
                    <a:pt x="5063" y="0"/>
                    <a:pt x="4824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8"/>
            <p:cNvSpPr/>
            <p:nvPr/>
          </p:nvSpPr>
          <p:spPr>
            <a:xfrm>
              <a:off x="2240300" y="2718925"/>
              <a:ext cx="241975" cy="285775"/>
            </a:xfrm>
            <a:custGeom>
              <a:avLst/>
              <a:gdLst/>
              <a:ahLst/>
              <a:cxnLst/>
              <a:rect l="l" t="t" r="r" b="b"/>
              <a:pathLst>
                <a:path w="9679" h="11431" extrusionOk="0">
                  <a:moveTo>
                    <a:pt x="4788" y="0"/>
                  </a:moveTo>
                  <a:cubicBezTo>
                    <a:pt x="4535" y="0"/>
                    <a:pt x="4332" y="124"/>
                    <a:pt x="4114" y="280"/>
                  </a:cubicBezTo>
                  <a:cubicBezTo>
                    <a:pt x="3690" y="522"/>
                    <a:pt x="1452" y="1732"/>
                    <a:pt x="605" y="2277"/>
                  </a:cubicBezTo>
                  <a:cubicBezTo>
                    <a:pt x="61" y="2579"/>
                    <a:pt x="0" y="3002"/>
                    <a:pt x="0" y="3849"/>
                  </a:cubicBezTo>
                  <a:cubicBezTo>
                    <a:pt x="0" y="3849"/>
                    <a:pt x="0" y="6995"/>
                    <a:pt x="0" y="8325"/>
                  </a:cubicBezTo>
                  <a:cubicBezTo>
                    <a:pt x="0" y="9172"/>
                    <a:pt x="484" y="9233"/>
                    <a:pt x="908" y="9535"/>
                  </a:cubicBezTo>
                  <a:cubicBezTo>
                    <a:pt x="1392" y="9838"/>
                    <a:pt x="3146" y="10685"/>
                    <a:pt x="4053" y="11229"/>
                  </a:cubicBezTo>
                  <a:cubicBezTo>
                    <a:pt x="4315" y="11372"/>
                    <a:pt x="4549" y="11430"/>
                    <a:pt x="4766" y="11430"/>
                  </a:cubicBezTo>
                  <a:cubicBezTo>
                    <a:pt x="5099" y="11430"/>
                    <a:pt x="5393" y="11291"/>
                    <a:pt x="5686" y="11108"/>
                  </a:cubicBezTo>
                  <a:lnTo>
                    <a:pt x="9013" y="9354"/>
                  </a:lnTo>
                  <a:cubicBezTo>
                    <a:pt x="9679" y="8991"/>
                    <a:pt x="9618" y="8749"/>
                    <a:pt x="9558" y="8144"/>
                  </a:cubicBezTo>
                  <a:cubicBezTo>
                    <a:pt x="9497" y="7539"/>
                    <a:pt x="9618" y="3486"/>
                    <a:pt x="9558" y="3002"/>
                  </a:cubicBezTo>
                  <a:cubicBezTo>
                    <a:pt x="9497" y="2458"/>
                    <a:pt x="9558" y="2398"/>
                    <a:pt x="9195" y="2216"/>
                  </a:cubicBezTo>
                  <a:cubicBezTo>
                    <a:pt x="8892" y="2035"/>
                    <a:pt x="6533" y="1006"/>
                    <a:pt x="5686" y="401"/>
                  </a:cubicBezTo>
                  <a:cubicBezTo>
                    <a:pt x="5306" y="109"/>
                    <a:pt x="5025" y="0"/>
                    <a:pt x="4788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28"/>
            <p:cNvSpPr/>
            <p:nvPr/>
          </p:nvSpPr>
          <p:spPr>
            <a:xfrm>
              <a:off x="2240300" y="2719450"/>
              <a:ext cx="240475" cy="284175"/>
            </a:xfrm>
            <a:custGeom>
              <a:avLst/>
              <a:gdLst/>
              <a:ahLst/>
              <a:cxnLst/>
              <a:rect l="l" t="t" r="r" b="b"/>
              <a:pathLst>
                <a:path w="9619" h="11367" extrusionOk="0">
                  <a:moveTo>
                    <a:pt x="4815" y="1"/>
                  </a:moveTo>
                  <a:cubicBezTo>
                    <a:pt x="4549" y="1"/>
                    <a:pt x="4340" y="130"/>
                    <a:pt x="4114" y="259"/>
                  </a:cubicBezTo>
                  <a:cubicBezTo>
                    <a:pt x="3690" y="562"/>
                    <a:pt x="1452" y="1772"/>
                    <a:pt x="605" y="2256"/>
                  </a:cubicBezTo>
                  <a:cubicBezTo>
                    <a:pt x="61" y="2558"/>
                    <a:pt x="0" y="3042"/>
                    <a:pt x="0" y="3828"/>
                  </a:cubicBezTo>
                  <a:cubicBezTo>
                    <a:pt x="0" y="3828"/>
                    <a:pt x="0" y="6974"/>
                    <a:pt x="0" y="8244"/>
                  </a:cubicBezTo>
                  <a:cubicBezTo>
                    <a:pt x="0" y="9151"/>
                    <a:pt x="484" y="9212"/>
                    <a:pt x="968" y="9514"/>
                  </a:cubicBezTo>
                  <a:cubicBezTo>
                    <a:pt x="1392" y="9817"/>
                    <a:pt x="3146" y="10664"/>
                    <a:pt x="4053" y="11208"/>
                  </a:cubicBezTo>
                  <a:cubicBezTo>
                    <a:pt x="4302" y="11321"/>
                    <a:pt x="4525" y="11366"/>
                    <a:pt x="4729" y="11366"/>
                  </a:cubicBezTo>
                  <a:cubicBezTo>
                    <a:pt x="5072" y="11366"/>
                    <a:pt x="5361" y="11239"/>
                    <a:pt x="5626" y="11087"/>
                  </a:cubicBezTo>
                  <a:lnTo>
                    <a:pt x="8953" y="9272"/>
                  </a:lnTo>
                  <a:cubicBezTo>
                    <a:pt x="9618" y="8909"/>
                    <a:pt x="9618" y="8728"/>
                    <a:pt x="9558" y="8123"/>
                  </a:cubicBezTo>
                  <a:cubicBezTo>
                    <a:pt x="9497" y="7458"/>
                    <a:pt x="9618" y="3526"/>
                    <a:pt x="9558" y="2981"/>
                  </a:cubicBezTo>
                  <a:cubicBezTo>
                    <a:pt x="9497" y="2437"/>
                    <a:pt x="9497" y="2377"/>
                    <a:pt x="9195" y="2195"/>
                  </a:cubicBezTo>
                  <a:cubicBezTo>
                    <a:pt x="8892" y="2014"/>
                    <a:pt x="6533" y="985"/>
                    <a:pt x="5686" y="380"/>
                  </a:cubicBezTo>
                  <a:cubicBezTo>
                    <a:pt x="5320" y="99"/>
                    <a:pt x="5046" y="1"/>
                    <a:pt x="4815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28"/>
            <p:cNvSpPr/>
            <p:nvPr/>
          </p:nvSpPr>
          <p:spPr>
            <a:xfrm>
              <a:off x="2241800" y="2720425"/>
              <a:ext cx="238975" cy="282750"/>
            </a:xfrm>
            <a:custGeom>
              <a:avLst/>
              <a:gdLst/>
              <a:ahLst/>
              <a:cxnLst/>
              <a:rect l="l" t="t" r="r" b="b"/>
              <a:pathLst>
                <a:path w="9559" h="11310" extrusionOk="0">
                  <a:moveTo>
                    <a:pt x="4728" y="1"/>
                  </a:moveTo>
                  <a:cubicBezTo>
                    <a:pt x="4475" y="1"/>
                    <a:pt x="4272" y="125"/>
                    <a:pt x="4054" y="281"/>
                  </a:cubicBezTo>
                  <a:cubicBezTo>
                    <a:pt x="3630" y="523"/>
                    <a:pt x="1453" y="1733"/>
                    <a:pt x="606" y="2217"/>
                  </a:cubicBezTo>
                  <a:cubicBezTo>
                    <a:pt x="61" y="2519"/>
                    <a:pt x="1" y="3003"/>
                    <a:pt x="1" y="3789"/>
                  </a:cubicBezTo>
                  <a:cubicBezTo>
                    <a:pt x="1" y="3789"/>
                    <a:pt x="1" y="6874"/>
                    <a:pt x="1" y="8205"/>
                  </a:cubicBezTo>
                  <a:cubicBezTo>
                    <a:pt x="1" y="9052"/>
                    <a:pt x="485" y="9112"/>
                    <a:pt x="908" y="9415"/>
                  </a:cubicBezTo>
                  <a:cubicBezTo>
                    <a:pt x="1332" y="9717"/>
                    <a:pt x="3086" y="10625"/>
                    <a:pt x="3993" y="11108"/>
                  </a:cubicBezTo>
                  <a:cubicBezTo>
                    <a:pt x="4255" y="11251"/>
                    <a:pt x="4489" y="11310"/>
                    <a:pt x="4702" y="11310"/>
                  </a:cubicBezTo>
                  <a:cubicBezTo>
                    <a:pt x="5030" y="11310"/>
                    <a:pt x="5309" y="11171"/>
                    <a:pt x="5566" y="10987"/>
                  </a:cubicBezTo>
                  <a:lnTo>
                    <a:pt x="8893" y="9233"/>
                  </a:lnTo>
                  <a:cubicBezTo>
                    <a:pt x="9558" y="8870"/>
                    <a:pt x="9498" y="8628"/>
                    <a:pt x="9437" y="8024"/>
                  </a:cubicBezTo>
                  <a:cubicBezTo>
                    <a:pt x="9377" y="7419"/>
                    <a:pt x="9498" y="3487"/>
                    <a:pt x="9437" y="2942"/>
                  </a:cubicBezTo>
                  <a:cubicBezTo>
                    <a:pt x="9377" y="2459"/>
                    <a:pt x="9437" y="2398"/>
                    <a:pt x="9135" y="2217"/>
                  </a:cubicBezTo>
                  <a:cubicBezTo>
                    <a:pt x="8832" y="1975"/>
                    <a:pt x="6473" y="1007"/>
                    <a:pt x="5626" y="402"/>
                  </a:cubicBezTo>
                  <a:cubicBezTo>
                    <a:pt x="5246" y="109"/>
                    <a:pt x="4965" y="1"/>
                    <a:pt x="4728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8"/>
            <p:cNvSpPr/>
            <p:nvPr/>
          </p:nvSpPr>
          <p:spPr>
            <a:xfrm>
              <a:off x="2241800" y="2720975"/>
              <a:ext cx="238975" cy="280800"/>
            </a:xfrm>
            <a:custGeom>
              <a:avLst/>
              <a:gdLst/>
              <a:ahLst/>
              <a:cxnLst/>
              <a:rect l="l" t="t" r="r" b="b"/>
              <a:pathLst>
                <a:path w="9559" h="11232" extrusionOk="0">
                  <a:moveTo>
                    <a:pt x="4755" y="0"/>
                  </a:moveTo>
                  <a:cubicBezTo>
                    <a:pt x="4489" y="0"/>
                    <a:pt x="4280" y="130"/>
                    <a:pt x="4054" y="259"/>
                  </a:cubicBezTo>
                  <a:cubicBezTo>
                    <a:pt x="3630" y="501"/>
                    <a:pt x="1453" y="1771"/>
                    <a:pt x="606" y="2255"/>
                  </a:cubicBezTo>
                  <a:cubicBezTo>
                    <a:pt x="61" y="2558"/>
                    <a:pt x="1" y="2981"/>
                    <a:pt x="1" y="3828"/>
                  </a:cubicBezTo>
                  <a:lnTo>
                    <a:pt x="1" y="8183"/>
                  </a:lnTo>
                  <a:cubicBezTo>
                    <a:pt x="1" y="9030"/>
                    <a:pt x="485" y="9090"/>
                    <a:pt x="908" y="9393"/>
                  </a:cubicBezTo>
                  <a:cubicBezTo>
                    <a:pt x="1332" y="9695"/>
                    <a:pt x="3086" y="10542"/>
                    <a:pt x="3993" y="11026"/>
                  </a:cubicBezTo>
                  <a:cubicBezTo>
                    <a:pt x="4264" y="11174"/>
                    <a:pt x="4505" y="11231"/>
                    <a:pt x="4723" y="11231"/>
                  </a:cubicBezTo>
                  <a:cubicBezTo>
                    <a:pt x="5042" y="11231"/>
                    <a:pt x="5315" y="11109"/>
                    <a:pt x="5566" y="10965"/>
                  </a:cubicBezTo>
                  <a:lnTo>
                    <a:pt x="8893" y="9151"/>
                  </a:lnTo>
                  <a:cubicBezTo>
                    <a:pt x="9558" y="8848"/>
                    <a:pt x="9498" y="8606"/>
                    <a:pt x="9437" y="8002"/>
                  </a:cubicBezTo>
                  <a:cubicBezTo>
                    <a:pt x="9377" y="7397"/>
                    <a:pt x="9498" y="3465"/>
                    <a:pt x="9437" y="2981"/>
                  </a:cubicBezTo>
                  <a:cubicBezTo>
                    <a:pt x="9377" y="2437"/>
                    <a:pt x="9437" y="2376"/>
                    <a:pt x="9074" y="2195"/>
                  </a:cubicBezTo>
                  <a:cubicBezTo>
                    <a:pt x="8772" y="2013"/>
                    <a:pt x="6473" y="985"/>
                    <a:pt x="5626" y="380"/>
                  </a:cubicBezTo>
                  <a:cubicBezTo>
                    <a:pt x="5260" y="98"/>
                    <a:pt x="4986" y="0"/>
                    <a:pt x="4755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8"/>
            <p:cNvSpPr/>
            <p:nvPr/>
          </p:nvSpPr>
          <p:spPr>
            <a:xfrm>
              <a:off x="2241800" y="2721950"/>
              <a:ext cx="237450" cy="279725"/>
            </a:xfrm>
            <a:custGeom>
              <a:avLst/>
              <a:gdLst/>
              <a:ahLst/>
              <a:cxnLst/>
              <a:rect l="l" t="t" r="r" b="b"/>
              <a:pathLst>
                <a:path w="9498" h="11189" extrusionOk="0">
                  <a:moveTo>
                    <a:pt x="4728" y="0"/>
                  </a:moveTo>
                  <a:cubicBezTo>
                    <a:pt x="4475" y="0"/>
                    <a:pt x="4272" y="124"/>
                    <a:pt x="4054" y="280"/>
                  </a:cubicBezTo>
                  <a:cubicBezTo>
                    <a:pt x="3630" y="522"/>
                    <a:pt x="1453" y="1732"/>
                    <a:pt x="606" y="2216"/>
                  </a:cubicBezTo>
                  <a:cubicBezTo>
                    <a:pt x="61" y="2519"/>
                    <a:pt x="1" y="3002"/>
                    <a:pt x="1" y="3789"/>
                  </a:cubicBezTo>
                  <a:lnTo>
                    <a:pt x="1" y="8144"/>
                  </a:lnTo>
                  <a:cubicBezTo>
                    <a:pt x="1" y="8991"/>
                    <a:pt x="485" y="8991"/>
                    <a:pt x="969" y="9293"/>
                  </a:cubicBezTo>
                  <a:cubicBezTo>
                    <a:pt x="1392" y="9596"/>
                    <a:pt x="3086" y="10503"/>
                    <a:pt x="3993" y="10987"/>
                  </a:cubicBezTo>
                  <a:cubicBezTo>
                    <a:pt x="4255" y="11130"/>
                    <a:pt x="4489" y="11188"/>
                    <a:pt x="4702" y="11188"/>
                  </a:cubicBezTo>
                  <a:cubicBezTo>
                    <a:pt x="5030" y="11188"/>
                    <a:pt x="5309" y="11049"/>
                    <a:pt x="5566" y="10866"/>
                  </a:cubicBezTo>
                  <a:lnTo>
                    <a:pt x="8832" y="9112"/>
                  </a:lnTo>
                  <a:cubicBezTo>
                    <a:pt x="9498" y="8749"/>
                    <a:pt x="9437" y="8567"/>
                    <a:pt x="9437" y="7963"/>
                  </a:cubicBezTo>
                  <a:cubicBezTo>
                    <a:pt x="9377" y="7358"/>
                    <a:pt x="9437" y="3426"/>
                    <a:pt x="9437" y="2942"/>
                  </a:cubicBezTo>
                  <a:cubicBezTo>
                    <a:pt x="9377" y="2398"/>
                    <a:pt x="9377" y="2398"/>
                    <a:pt x="9074" y="2156"/>
                  </a:cubicBezTo>
                  <a:cubicBezTo>
                    <a:pt x="8772" y="1974"/>
                    <a:pt x="6473" y="1006"/>
                    <a:pt x="5626" y="401"/>
                  </a:cubicBezTo>
                  <a:cubicBezTo>
                    <a:pt x="5246" y="109"/>
                    <a:pt x="4965" y="0"/>
                    <a:pt x="4728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8"/>
            <p:cNvSpPr/>
            <p:nvPr/>
          </p:nvSpPr>
          <p:spPr>
            <a:xfrm>
              <a:off x="2243325" y="2723075"/>
              <a:ext cx="235925" cy="277175"/>
            </a:xfrm>
            <a:custGeom>
              <a:avLst/>
              <a:gdLst/>
              <a:ahLst/>
              <a:cxnLst/>
              <a:rect l="l" t="t" r="r" b="b"/>
              <a:pathLst>
                <a:path w="9437" h="11087" extrusionOk="0">
                  <a:moveTo>
                    <a:pt x="4671" y="1"/>
                  </a:moveTo>
                  <a:cubicBezTo>
                    <a:pt x="4416" y="1"/>
                    <a:pt x="4212" y="110"/>
                    <a:pt x="3993" y="235"/>
                  </a:cubicBezTo>
                  <a:cubicBezTo>
                    <a:pt x="3569" y="477"/>
                    <a:pt x="1392" y="1687"/>
                    <a:pt x="545" y="2171"/>
                  </a:cubicBezTo>
                  <a:cubicBezTo>
                    <a:pt x="61" y="2474"/>
                    <a:pt x="0" y="2957"/>
                    <a:pt x="0" y="3744"/>
                  </a:cubicBezTo>
                  <a:cubicBezTo>
                    <a:pt x="0" y="3744"/>
                    <a:pt x="0" y="6768"/>
                    <a:pt x="0" y="8039"/>
                  </a:cubicBezTo>
                  <a:cubicBezTo>
                    <a:pt x="0" y="8885"/>
                    <a:pt x="484" y="8946"/>
                    <a:pt x="908" y="9248"/>
                  </a:cubicBezTo>
                  <a:cubicBezTo>
                    <a:pt x="1331" y="9551"/>
                    <a:pt x="3025" y="10398"/>
                    <a:pt x="3932" y="10881"/>
                  </a:cubicBezTo>
                  <a:cubicBezTo>
                    <a:pt x="4203" y="11029"/>
                    <a:pt x="4444" y="11087"/>
                    <a:pt x="4662" y="11087"/>
                  </a:cubicBezTo>
                  <a:cubicBezTo>
                    <a:pt x="4981" y="11087"/>
                    <a:pt x="5254" y="10964"/>
                    <a:pt x="5505" y="10821"/>
                  </a:cubicBezTo>
                  <a:lnTo>
                    <a:pt x="8771" y="9067"/>
                  </a:lnTo>
                  <a:cubicBezTo>
                    <a:pt x="9437" y="8704"/>
                    <a:pt x="9376" y="8462"/>
                    <a:pt x="9316" y="7857"/>
                  </a:cubicBezTo>
                  <a:cubicBezTo>
                    <a:pt x="9255" y="7252"/>
                    <a:pt x="9376" y="3441"/>
                    <a:pt x="9316" y="2897"/>
                  </a:cubicBezTo>
                  <a:cubicBezTo>
                    <a:pt x="9255" y="2413"/>
                    <a:pt x="9316" y="2353"/>
                    <a:pt x="9013" y="2171"/>
                  </a:cubicBezTo>
                  <a:cubicBezTo>
                    <a:pt x="8711" y="1990"/>
                    <a:pt x="6412" y="961"/>
                    <a:pt x="5565" y="356"/>
                  </a:cubicBezTo>
                  <a:cubicBezTo>
                    <a:pt x="5187" y="95"/>
                    <a:pt x="4907" y="1"/>
                    <a:pt x="4671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8"/>
            <p:cNvSpPr/>
            <p:nvPr/>
          </p:nvSpPr>
          <p:spPr>
            <a:xfrm>
              <a:off x="2243325" y="2723450"/>
              <a:ext cx="235925" cy="276300"/>
            </a:xfrm>
            <a:custGeom>
              <a:avLst/>
              <a:gdLst/>
              <a:ahLst/>
              <a:cxnLst/>
              <a:rect l="l" t="t" r="r" b="b"/>
              <a:pathLst>
                <a:path w="9437" h="11052" extrusionOk="0">
                  <a:moveTo>
                    <a:pt x="4667" y="1"/>
                  </a:moveTo>
                  <a:cubicBezTo>
                    <a:pt x="4414" y="1"/>
                    <a:pt x="4211" y="125"/>
                    <a:pt x="3993" y="281"/>
                  </a:cubicBezTo>
                  <a:cubicBezTo>
                    <a:pt x="3569" y="523"/>
                    <a:pt x="1452" y="1733"/>
                    <a:pt x="605" y="2217"/>
                  </a:cubicBezTo>
                  <a:cubicBezTo>
                    <a:pt x="61" y="2519"/>
                    <a:pt x="0" y="2942"/>
                    <a:pt x="0" y="3729"/>
                  </a:cubicBezTo>
                  <a:cubicBezTo>
                    <a:pt x="0" y="3729"/>
                    <a:pt x="0" y="6753"/>
                    <a:pt x="0" y="8024"/>
                  </a:cubicBezTo>
                  <a:cubicBezTo>
                    <a:pt x="0" y="8870"/>
                    <a:pt x="484" y="8931"/>
                    <a:pt x="908" y="9233"/>
                  </a:cubicBezTo>
                  <a:cubicBezTo>
                    <a:pt x="1331" y="9536"/>
                    <a:pt x="3025" y="10383"/>
                    <a:pt x="3932" y="10866"/>
                  </a:cubicBezTo>
                  <a:cubicBezTo>
                    <a:pt x="4177" y="11000"/>
                    <a:pt x="4397" y="11052"/>
                    <a:pt x="4598" y="11052"/>
                  </a:cubicBezTo>
                  <a:cubicBezTo>
                    <a:pt x="4945" y="11052"/>
                    <a:pt x="5237" y="10899"/>
                    <a:pt x="5505" y="10746"/>
                  </a:cubicBezTo>
                  <a:lnTo>
                    <a:pt x="8771" y="8991"/>
                  </a:lnTo>
                  <a:cubicBezTo>
                    <a:pt x="9437" y="8628"/>
                    <a:pt x="9376" y="8447"/>
                    <a:pt x="9316" y="7842"/>
                  </a:cubicBezTo>
                  <a:cubicBezTo>
                    <a:pt x="9255" y="7237"/>
                    <a:pt x="9376" y="3426"/>
                    <a:pt x="9316" y="2882"/>
                  </a:cubicBezTo>
                  <a:cubicBezTo>
                    <a:pt x="9255" y="2398"/>
                    <a:pt x="9255" y="2338"/>
                    <a:pt x="8953" y="2156"/>
                  </a:cubicBezTo>
                  <a:cubicBezTo>
                    <a:pt x="8650" y="1975"/>
                    <a:pt x="6352" y="1007"/>
                    <a:pt x="5565" y="402"/>
                  </a:cubicBezTo>
                  <a:cubicBezTo>
                    <a:pt x="5185" y="109"/>
                    <a:pt x="4904" y="1"/>
                    <a:pt x="4667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8"/>
            <p:cNvSpPr/>
            <p:nvPr/>
          </p:nvSpPr>
          <p:spPr>
            <a:xfrm>
              <a:off x="2244825" y="2724600"/>
              <a:ext cx="232925" cy="274150"/>
            </a:xfrm>
            <a:custGeom>
              <a:avLst/>
              <a:gdLst/>
              <a:ahLst/>
              <a:cxnLst/>
              <a:rect l="l" t="t" r="r" b="b"/>
              <a:pathLst>
                <a:path w="9317" h="10966" extrusionOk="0">
                  <a:moveTo>
                    <a:pt x="4611" y="0"/>
                  </a:moveTo>
                  <a:cubicBezTo>
                    <a:pt x="4356" y="0"/>
                    <a:pt x="4152" y="109"/>
                    <a:pt x="3933" y="235"/>
                  </a:cubicBezTo>
                  <a:cubicBezTo>
                    <a:pt x="3509" y="477"/>
                    <a:pt x="1392" y="1687"/>
                    <a:pt x="545" y="2171"/>
                  </a:cubicBezTo>
                  <a:cubicBezTo>
                    <a:pt x="1" y="2473"/>
                    <a:pt x="1" y="2896"/>
                    <a:pt x="1" y="3683"/>
                  </a:cubicBezTo>
                  <a:cubicBezTo>
                    <a:pt x="1" y="3683"/>
                    <a:pt x="1" y="6647"/>
                    <a:pt x="1" y="7978"/>
                  </a:cubicBezTo>
                  <a:cubicBezTo>
                    <a:pt x="1" y="8824"/>
                    <a:pt x="424" y="8824"/>
                    <a:pt x="848" y="9127"/>
                  </a:cubicBezTo>
                  <a:cubicBezTo>
                    <a:pt x="1271" y="9429"/>
                    <a:pt x="2965" y="10276"/>
                    <a:pt x="3872" y="10760"/>
                  </a:cubicBezTo>
                  <a:cubicBezTo>
                    <a:pt x="4143" y="10908"/>
                    <a:pt x="4384" y="10965"/>
                    <a:pt x="4602" y="10965"/>
                  </a:cubicBezTo>
                  <a:cubicBezTo>
                    <a:pt x="4921" y="10965"/>
                    <a:pt x="5194" y="10843"/>
                    <a:pt x="5445" y="10700"/>
                  </a:cubicBezTo>
                  <a:lnTo>
                    <a:pt x="8711" y="8945"/>
                  </a:lnTo>
                  <a:cubicBezTo>
                    <a:pt x="9316" y="8582"/>
                    <a:pt x="9256" y="8401"/>
                    <a:pt x="9195" y="7796"/>
                  </a:cubicBezTo>
                  <a:cubicBezTo>
                    <a:pt x="9195" y="7191"/>
                    <a:pt x="9256" y="3380"/>
                    <a:pt x="9195" y="2896"/>
                  </a:cubicBezTo>
                  <a:cubicBezTo>
                    <a:pt x="9195" y="2352"/>
                    <a:pt x="9195" y="2352"/>
                    <a:pt x="8893" y="2110"/>
                  </a:cubicBezTo>
                  <a:cubicBezTo>
                    <a:pt x="8590" y="1929"/>
                    <a:pt x="6292" y="961"/>
                    <a:pt x="5505" y="356"/>
                  </a:cubicBezTo>
                  <a:cubicBezTo>
                    <a:pt x="5127" y="94"/>
                    <a:pt x="4847" y="0"/>
                    <a:pt x="4611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8"/>
            <p:cNvSpPr/>
            <p:nvPr/>
          </p:nvSpPr>
          <p:spPr>
            <a:xfrm>
              <a:off x="2244825" y="2724975"/>
              <a:ext cx="232925" cy="273275"/>
            </a:xfrm>
            <a:custGeom>
              <a:avLst/>
              <a:gdLst/>
              <a:ahLst/>
              <a:cxnLst/>
              <a:rect l="l" t="t" r="r" b="b"/>
              <a:pathLst>
                <a:path w="9317" h="10931" extrusionOk="0">
                  <a:moveTo>
                    <a:pt x="4607" y="0"/>
                  </a:moveTo>
                  <a:cubicBezTo>
                    <a:pt x="4354" y="0"/>
                    <a:pt x="4151" y="124"/>
                    <a:pt x="3933" y="280"/>
                  </a:cubicBezTo>
                  <a:cubicBezTo>
                    <a:pt x="3509" y="522"/>
                    <a:pt x="1392" y="1732"/>
                    <a:pt x="545" y="2156"/>
                  </a:cubicBezTo>
                  <a:cubicBezTo>
                    <a:pt x="61" y="2458"/>
                    <a:pt x="1" y="2942"/>
                    <a:pt x="1" y="3728"/>
                  </a:cubicBezTo>
                  <a:cubicBezTo>
                    <a:pt x="1" y="3728"/>
                    <a:pt x="1" y="6632"/>
                    <a:pt x="1" y="7902"/>
                  </a:cubicBezTo>
                  <a:cubicBezTo>
                    <a:pt x="1" y="8749"/>
                    <a:pt x="485" y="8809"/>
                    <a:pt x="908" y="9112"/>
                  </a:cubicBezTo>
                  <a:cubicBezTo>
                    <a:pt x="1332" y="9414"/>
                    <a:pt x="3025" y="10261"/>
                    <a:pt x="3933" y="10745"/>
                  </a:cubicBezTo>
                  <a:cubicBezTo>
                    <a:pt x="4155" y="10878"/>
                    <a:pt x="4361" y="10930"/>
                    <a:pt x="4554" y="10930"/>
                  </a:cubicBezTo>
                  <a:cubicBezTo>
                    <a:pt x="4885" y="10930"/>
                    <a:pt x="5177" y="10777"/>
                    <a:pt x="5445" y="10624"/>
                  </a:cubicBezTo>
                  <a:lnTo>
                    <a:pt x="8651" y="8930"/>
                  </a:lnTo>
                  <a:cubicBezTo>
                    <a:pt x="9316" y="8567"/>
                    <a:pt x="9256" y="8386"/>
                    <a:pt x="9195" y="7781"/>
                  </a:cubicBezTo>
                  <a:cubicBezTo>
                    <a:pt x="9135" y="7176"/>
                    <a:pt x="9256" y="3365"/>
                    <a:pt x="9195" y="2881"/>
                  </a:cubicBezTo>
                  <a:cubicBezTo>
                    <a:pt x="9135" y="2398"/>
                    <a:pt x="9195" y="2337"/>
                    <a:pt x="8893" y="2156"/>
                  </a:cubicBezTo>
                  <a:cubicBezTo>
                    <a:pt x="8590" y="1974"/>
                    <a:pt x="6292" y="946"/>
                    <a:pt x="5505" y="401"/>
                  </a:cubicBezTo>
                  <a:cubicBezTo>
                    <a:pt x="5125" y="109"/>
                    <a:pt x="4844" y="0"/>
                    <a:pt x="4607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8"/>
            <p:cNvSpPr/>
            <p:nvPr/>
          </p:nvSpPr>
          <p:spPr>
            <a:xfrm>
              <a:off x="2244825" y="2726100"/>
              <a:ext cx="231400" cy="271125"/>
            </a:xfrm>
            <a:custGeom>
              <a:avLst/>
              <a:gdLst/>
              <a:ahLst/>
              <a:cxnLst/>
              <a:rect l="l" t="t" r="r" b="b"/>
              <a:pathLst>
                <a:path w="9256" h="10845" extrusionOk="0">
                  <a:moveTo>
                    <a:pt x="4611" y="1"/>
                  </a:moveTo>
                  <a:cubicBezTo>
                    <a:pt x="4356" y="1"/>
                    <a:pt x="4152" y="110"/>
                    <a:pt x="3933" y="235"/>
                  </a:cubicBezTo>
                  <a:cubicBezTo>
                    <a:pt x="3509" y="477"/>
                    <a:pt x="1392" y="1687"/>
                    <a:pt x="606" y="2171"/>
                  </a:cubicBezTo>
                  <a:cubicBezTo>
                    <a:pt x="61" y="2474"/>
                    <a:pt x="1" y="2897"/>
                    <a:pt x="1" y="3683"/>
                  </a:cubicBezTo>
                  <a:lnTo>
                    <a:pt x="1" y="7857"/>
                  </a:lnTo>
                  <a:cubicBezTo>
                    <a:pt x="1" y="8704"/>
                    <a:pt x="485" y="8764"/>
                    <a:pt x="908" y="9067"/>
                  </a:cubicBezTo>
                  <a:cubicBezTo>
                    <a:pt x="1332" y="9309"/>
                    <a:pt x="3025" y="10156"/>
                    <a:pt x="3933" y="10640"/>
                  </a:cubicBezTo>
                  <a:cubicBezTo>
                    <a:pt x="4179" y="10787"/>
                    <a:pt x="4405" y="10845"/>
                    <a:pt x="4615" y="10845"/>
                  </a:cubicBezTo>
                  <a:cubicBezTo>
                    <a:pt x="4921" y="10845"/>
                    <a:pt x="5194" y="10723"/>
                    <a:pt x="5445" y="10579"/>
                  </a:cubicBezTo>
                  <a:lnTo>
                    <a:pt x="8651" y="8825"/>
                  </a:lnTo>
                  <a:cubicBezTo>
                    <a:pt x="9256" y="8522"/>
                    <a:pt x="9256" y="8280"/>
                    <a:pt x="9195" y="7676"/>
                  </a:cubicBezTo>
                  <a:cubicBezTo>
                    <a:pt x="9135" y="7131"/>
                    <a:pt x="9256" y="3381"/>
                    <a:pt x="9195" y="2836"/>
                  </a:cubicBezTo>
                  <a:cubicBezTo>
                    <a:pt x="9135" y="2353"/>
                    <a:pt x="9135" y="2292"/>
                    <a:pt x="8832" y="2111"/>
                  </a:cubicBezTo>
                  <a:cubicBezTo>
                    <a:pt x="8530" y="1929"/>
                    <a:pt x="6292" y="961"/>
                    <a:pt x="5505" y="356"/>
                  </a:cubicBezTo>
                  <a:cubicBezTo>
                    <a:pt x="5127" y="95"/>
                    <a:pt x="4847" y="1"/>
                    <a:pt x="4611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8"/>
            <p:cNvSpPr/>
            <p:nvPr/>
          </p:nvSpPr>
          <p:spPr>
            <a:xfrm>
              <a:off x="2246350" y="2727025"/>
              <a:ext cx="229875" cy="269700"/>
            </a:xfrm>
            <a:custGeom>
              <a:avLst/>
              <a:gdLst/>
              <a:ahLst/>
              <a:cxnLst/>
              <a:rect l="l" t="t" r="r" b="b"/>
              <a:pathLst>
                <a:path w="9195" h="10788" extrusionOk="0">
                  <a:moveTo>
                    <a:pt x="4573" y="0"/>
                  </a:moveTo>
                  <a:cubicBezTo>
                    <a:pt x="4307" y="0"/>
                    <a:pt x="4098" y="130"/>
                    <a:pt x="3872" y="259"/>
                  </a:cubicBezTo>
                  <a:cubicBezTo>
                    <a:pt x="3509" y="501"/>
                    <a:pt x="1392" y="1650"/>
                    <a:pt x="545" y="2134"/>
                  </a:cubicBezTo>
                  <a:cubicBezTo>
                    <a:pt x="0" y="2437"/>
                    <a:pt x="0" y="2860"/>
                    <a:pt x="0" y="3646"/>
                  </a:cubicBezTo>
                  <a:lnTo>
                    <a:pt x="0" y="7820"/>
                  </a:lnTo>
                  <a:cubicBezTo>
                    <a:pt x="0" y="8667"/>
                    <a:pt x="424" y="8667"/>
                    <a:pt x="847" y="8969"/>
                  </a:cubicBezTo>
                  <a:cubicBezTo>
                    <a:pt x="1271" y="9272"/>
                    <a:pt x="2964" y="10119"/>
                    <a:pt x="3872" y="10603"/>
                  </a:cubicBezTo>
                  <a:cubicBezTo>
                    <a:pt x="4094" y="10736"/>
                    <a:pt x="4300" y="10788"/>
                    <a:pt x="4493" y="10788"/>
                  </a:cubicBezTo>
                  <a:cubicBezTo>
                    <a:pt x="4824" y="10788"/>
                    <a:pt x="5116" y="10635"/>
                    <a:pt x="5384" y="10482"/>
                  </a:cubicBezTo>
                  <a:lnTo>
                    <a:pt x="8590" y="8788"/>
                  </a:lnTo>
                  <a:cubicBezTo>
                    <a:pt x="9195" y="8425"/>
                    <a:pt x="9134" y="8243"/>
                    <a:pt x="9074" y="7639"/>
                  </a:cubicBezTo>
                  <a:cubicBezTo>
                    <a:pt x="9013" y="7034"/>
                    <a:pt x="9134" y="3344"/>
                    <a:pt x="9074" y="2860"/>
                  </a:cubicBezTo>
                  <a:cubicBezTo>
                    <a:pt x="9013" y="2316"/>
                    <a:pt x="9074" y="2316"/>
                    <a:pt x="8771" y="2074"/>
                  </a:cubicBezTo>
                  <a:cubicBezTo>
                    <a:pt x="8469" y="1892"/>
                    <a:pt x="6231" y="924"/>
                    <a:pt x="5444" y="380"/>
                  </a:cubicBezTo>
                  <a:cubicBezTo>
                    <a:pt x="5078" y="98"/>
                    <a:pt x="4804" y="0"/>
                    <a:pt x="4573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8"/>
            <p:cNvSpPr/>
            <p:nvPr/>
          </p:nvSpPr>
          <p:spPr>
            <a:xfrm>
              <a:off x="2246350" y="2727625"/>
              <a:ext cx="229875" cy="268100"/>
            </a:xfrm>
            <a:custGeom>
              <a:avLst/>
              <a:gdLst/>
              <a:ahLst/>
              <a:cxnLst/>
              <a:rect l="l" t="t" r="r" b="b"/>
              <a:pathLst>
                <a:path w="9195" h="10724" extrusionOk="0">
                  <a:moveTo>
                    <a:pt x="4556" y="0"/>
                  </a:moveTo>
                  <a:cubicBezTo>
                    <a:pt x="4309" y="0"/>
                    <a:pt x="4121" y="109"/>
                    <a:pt x="3932" y="235"/>
                  </a:cubicBezTo>
                  <a:cubicBezTo>
                    <a:pt x="3509" y="477"/>
                    <a:pt x="1392" y="1687"/>
                    <a:pt x="545" y="2110"/>
                  </a:cubicBezTo>
                  <a:cubicBezTo>
                    <a:pt x="61" y="2413"/>
                    <a:pt x="0" y="2896"/>
                    <a:pt x="0" y="3622"/>
                  </a:cubicBezTo>
                  <a:cubicBezTo>
                    <a:pt x="0" y="3622"/>
                    <a:pt x="0" y="6526"/>
                    <a:pt x="0" y="7796"/>
                  </a:cubicBezTo>
                  <a:cubicBezTo>
                    <a:pt x="0" y="8582"/>
                    <a:pt x="484" y="8643"/>
                    <a:pt x="908" y="8945"/>
                  </a:cubicBezTo>
                  <a:cubicBezTo>
                    <a:pt x="1271" y="9248"/>
                    <a:pt x="2964" y="10034"/>
                    <a:pt x="3872" y="10518"/>
                  </a:cubicBezTo>
                  <a:cubicBezTo>
                    <a:pt x="4118" y="10666"/>
                    <a:pt x="4344" y="10723"/>
                    <a:pt x="4554" y="10723"/>
                  </a:cubicBezTo>
                  <a:cubicBezTo>
                    <a:pt x="4860" y="10723"/>
                    <a:pt x="5133" y="10601"/>
                    <a:pt x="5384" y="10458"/>
                  </a:cubicBezTo>
                  <a:lnTo>
                    <a:pt x="8529" y="8764"/>
                  </a:lnTo>
                  <a:cubicBezTo>
                    <a:pt x="9195" y="8401"/>
                    <a:pt x="9134" y="8219"/>
                    <a:pt x="9074" y="7615"/>
                  </a:cubicBezTo>
                  <a:cubicBezTo>
                    <a:pt x="9013" y="7010"/>
                    <a:pt x="9134" y="3320"/>
                    <a:pt x="9074" y="2836"/>
                  </a:cubicBezTo>
                  <a:cubicBezTo>
                    <a:pt x="9013" y="2352"/>
                    <a:pt x="9074" y="2292"/>
                    <a:pt x="8771" y="2110"/>
                  </a:cubicBezTo>
                  <a:cubicBezTo>
                    <a:pt x="8469" y="1929"/>
                    <a:pt x="6231" y="961"/>
                    <a:pt x="5444" y="356"/>
                  </a:cubicBezTo>
                  <a:cubicBezTo>
                    <a:pt x="5066" y="94"/>
                    <a:pt x="4786" y="0"/>
                    <a:pt x="4556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8"/>
            <p:cNvSpPr/>
            <p:nvPr/>
          </p:nvSpPr>
          <p:spPr>
            <a:xfrm>
              <a:off x="2246350" y="2728525"/>
              <a:ext cx="228375" cy="266025"/>
            </a:xfrm>
            <a:custGeom>
              <a:avLst/>
              <a:gdLst/>
              <a:ahLst/>
              <a:cxnLst/>
              <a:rect l="l" t="t" r="r" b="b"/>
              <a:pathLst>
                <a:path w="9135" h="10641" extrusionOk="0">
                  <a:moveTo>
                    <a:pt x="4579" y="1"/>
                  </a:moveTo>
                  <a:cubicBezTo>
                    <a:pt x="4320" y="1"/>
                    <a:pt x="4126" y="130"/>
                    <a:pt x="3932" y="259"/>
                  </a:cubicBezTo>
                  <a:cubicBezTo>
                    <a:pt x="3509" y="501"/>
                    <a:pt x="1392" y="1651"/>
                    <a:pt x="605" y="2135"/>
                  </a:cubicBezTo>
                  <a:cubicBezTo>
                    <a:pt x="61" y="2437"/>
                    <a:pt x="0" y="2860"/>
                    <a:pt x="0" y="3647"/>
                  </a:cubicBezTo>
                  <a:lnTo>
                    <a:pt x="0" y="7700"/>
                  </a:lnTo>
                  <a:cubicBezTo>
                    <a:pt x="0" y="8546"/>
                    <a:pt x="484" y="8607"/>
                    <a:pt x="908" y="8849"/>
                  </a:cubicBezTo>
                  <a:cubicBezTo>
                    <a:pt x="1331" y="9151"/>
                    <a:pt x="2964" y="9998"/>
                    <a:pt x="3872" y="10482"/>
                  </a:cubicBezTo>
                  <a:cubicBezTo>
                    <a:pt x="4098" y="10595"/>
                    <a:pt x="4307" y="10640"/>
                    <a:pt x="4502" y="10640"/>
                  </a:cubicBezTo>
                  <a:cubicBezTo>
                    <a:pt x="4830" y="10640"/>
                    <a:pt x="5119" y="10513"/>
                    <a:pt x="5384" y="10361"/>
                  </a:cubicBezTo>
                  <a:lnTo>
                    <a:pt x="8529" y="8667"/>
                  </a:lnTo>
                  <a:cubicBezTo>
                    <a:pt x="9134" y="8365"/>
                    <a:pt x="9074" y="8123"/>
                    <a:pt x="9074" y="7579"/>
                  </a:cubicBezTo>
                  <a:cubicBezTo>
                    <a:pt x="9013" y="6974"/>
                    <a:pt x="9074" y="3284"/>
                    <a:pt x="9074" y="2800"/>
                  </a:cubicBezTo>
                  <a:cubicBezTo>
                    <a:pt x="9013" y="2316"/>
                    <a:pt x="9013" y="2256"/>
                    <a:pt x="8711" y="2074"/>
                  </a:cubicBezTo>
                  <a:cubicBezTo>
                    <a:pt x="8408" y="1893"/>
                    <a:pt x="6231" y="925"/>
                    <a:pt x="5444" y="380"/>
                  </a:cubicBezTo>
                  <a:cubicBezTo>
                    <a:pt x="5078" y="99"/>
                    <a:pt x="4804" y="1"/>
                    <a:pt x="4579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8"/>
            <p:cNvSpPr/>
            <p:nvPr/>
          </p:nvSpPr>
          <p:spPr>
            <a:xfrm>
              <a:off x="2247850" y="2729125"/>
              <a:ext cx="226875" cy="265075"/>
            </a:xfrm>
            <a:custGeom>
              <a:avLst/>
              <a:gdLst/>
              <a:ahLst/>
              <a:cxnLst/>
              <a:rect l="l" t="t" r="r" b="b"/>
              <a:pathLst>
                <a:path w="9075" h="10603" extrusionOk="0">
                  <a:moveTo>
                    <a:pt x="4496" y="1"/>
                  </a:moveTo>
                  <a:cubicBezTo>
                    <a:pt x="4249" y="1"/>
                    <a:pt x="4061" y="110"/>
                    <a:pt x="3872" y="235"/>
                  </a:cubicBezTo>
                  <a:cubicBezTo>
                    <a:pt x="3449" y="477"/>
                    <a:pt x="1332" y="1627"/>
                    <a:pt x="545" y="2111"/>
                  </a:cubicBezTo>
                  <a:cubicBezTo>
                    <a:pt x="61" y="2413"/>
                    <a:pt x="1" y="2836"/>
                    <a:pt x="1" y="3623"/>
                  </a:cubicBezTo>
                  <a:lnTo>
                    <a:pt x="1" y="7676"/>
                  </a:lnTo>
                  <a:cubicBezTo>
                    <a:pt x="1" y="8522"/>
                    <a:pt x="424" y="8522"/>
                    <a:pt x="848" y="8825"/>
                  </a:cubicBezTo>
                  <a:cubicBezTo>
                    <a:pt x="1271" y="9127"/>
                    <a:pt x="2904" y="9914"/>
                    <a:pt x="3812" y="10398"/>
                  </a:cubicBezTo>
                  <a:cubicBezTo>
                    <a:pt x="4058" y="10545"/>
                    <a:pt x="4284" y="10603"/>
                    <a:pt x="4494" y="10603"/>
                  </a:cubicBezTo>
                  <a:cubicBezTo>
                    <a:pt x="4800" y="10603"/>
                    <a:pt x="5073" y="10481"/>
                    <a:pt x="5324" y="10337"/>
                  </a:cubicBezTo>
                  <a:lnTo>
                    <a:pt x="8469" y="8643"/>
                  </a:lnTo>
                  <a:cubicBezTo>
                    <a:pt x="9074" y="8280"/>
                    <a:pt x="9014" y="8099"/>
                    <a:pt x="8953" y="7494"/>
                  </a:cubicBezTo>
                  <a:cubicBezTo>
                    <a:pt x="8893" y="6950"/>
                    <a:pt x="9014" y="3320"/>
                    <a:pt x="8953" y="2836"/>
                  </a:cubicBezTo>
                  <a:cubicBezTo>
                    <a:pt x="8893" y="2292"/>
                    <a:pt x="8953" y="2292"/>
                    <a:pt x="8651" y="2111"/>
                  </a:cubicBezTo>
                  <a:cubicBezTo>
                    <a:pt x="8348" y="1869"/>
                    <a:pt x="6110" y="961"/>
                    <a:pt x="5384" y="356"/>
                  </a:cubicBezTo>
                  <a:cubicBezTo>
                    <a:pt x="5006" y="94"/>
                    <a:pt x="4726" y="1"/>
                    <a:pt x="4496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8"/>
            <p:cNvSpPr/>
            <p:nvPr/>
          </p:nvSpPr>
          <p:spPr>
            <a:xfrm>
              <a:off x="2247850" y="2730050"/>
              <a:ext cx="226875" cy="262975"/>
            </a:xfrm>
            <a:custGeom>
              <a:avLst/>
              <a:gdLst/>
              <a:ahLst/>
              <a:cxnLst/>
              <a:rect l="l" t="t" r="r" b="b"/>
              <a:pathLst>
                <a:path w="9075" h="10519" extrusionOk="0">
                  <a:moveTo>
                    <a:pt x="4510" y="0"/>
                  </a:moveTo>
                  <a:cubicBezTo>
                    <a:pt x="4260" y="0"/>
                    <a:pt x="4066" y="130"/>
                    <a:pt x="3872" y="259"/>
                  </a:cubicBezTo>
                  <a:cubicBezTo>
                    <a:pt x="3449" y="501"/>
                    <a:pt x="1392" y="1650"/>
                    <a:pt x="545" y="2074"/>
                  </a:cubicBezTo>
                  <a:cubicBezTo>
                    <a:pt x="61" y="2376"/>
                    <a:pt x="1" y="2799"/>
                    <a:pt x="1" y="3586"/>
                  </a:cubicBezTo>
                  <a:cubicBezTo>
                    <a:pt x="1" y="3586"/>
                    <a:pt x="1" y="6368"/>
                    <a:pt x="1" y="7639"/>
                  </a:cubicBezTo>
                  <a:cubicBezTo>
                    <a:pt x="1" y="8425"/>
                    <a:pt x="485" y="8485"/>
                    <a:pt x="848" y="8788"/>
                  </a:cubicBezTo>
                  <a:cubicBezTo>
                    <a:pt x="1271" y="9030"/>
                    <a:pt x="2904" y="9877"/>
                    <a:pt x="3812" y="10361"/>
                  </a:cubicBezTo>
                  <a:cubicBezTo>
                    <a:pt x="4038" y="10474"/>
                    <a:pt x="4247" y="10519"/>
                    <a:pt x="4442" y="10519"/>
                  </a:cubicBezTo>
                  <a:cubicBezTo>
                    <a:pt x="4770" y="10519"/>
                    <a:pt x="5059" y="10391"/>
                    <a:pt x="5324" y="10240"/>
                  </a:cubicBezTo>
                  <a:lnTo>
                    <a:pt x="8409" y="8546"/>
                  </a:lnTo>
                  <a:cubicBezTo>
                    <a:pt x="9074" y="8243"/>
                    <a:pt x="9014" y="8062"/>
                    <a:pt x="8953" y="7457"/>
                  </a:cubicBezTo>
                  <a:cubicBezTo>
                    <a:pt x="8893" y="6852"/>
                    <a:pt x="9014" y="3283"/>
                    <a:pt x="8953" y="2799"/>
                  </a:cubicBezTo>
                  <a:cubicBezTo>
                    <a:pt x="8893" y="2316"/>
                    <a:pt x="8953" y="2255"/>
                    <a:pt x="8651" y="2074"/>
                  </a:cubicBezTo>
                  <a:cubicBezTo>
                    <a:pt x="8348" y="1892"/>
                    <a:pt x="6110" y="924"/>
                    <a:pt x="5324" y="380"/>
                  </a:cubicBezTo>
                  <a:cubicBezTo>
                    <a:pt x="4986" y="98"/>
                    <a:pt x="4727" y="0"/>
                    <a:pt x="4510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8"/>
            <p:cNvSpPr/>
            <p:nvPr/>
          </p:nvSpPr>
          <p:spPr>
            <a:xfrm>
              <a:off x="2247850" y="2730650"/>
              <a:ext cx="225350" cy="262050"/>
            </a:xfrm>
            <a:custGeom>
              <a:avLst/>
              <a:gdLst/>
              <a:ahLst/>
              <a:cxnLst/>
              <a:rect l="l" t="t" r="r" b="b"/>
              <a:pathLst>
                <a:path w="9014" h="10482" extrusionOk="0">
                  <a:moveTo>
                    <a:pt x="4510" y="0"/>
                  </a:moveTo>
                  <a:cubicBezTo>
                    <a:pt x="4279" y="0"/>
                    <a:pt x="4092" y="109"/>
                    <a:pt x="3872" y="235"/>
                  </a:cubicBezTo>
                  <a:cubicBezTo>
                    <a:pt x="3449" y="477"/>
                    <a:pt x="1392" y="1626"/>
                    <a:pt x="606" y="2110"/>
                  </a:cubicBezTo>
                  <a:cubicBezTo>
                    <a:pt x="61" y="2412"/>
                    <a:pt x="1" y="2836"/>
                    <a:pt x="1" y="3562"/>
                  </a:cubicBezTo>
                  <a:cubicBezTo>
                    <a:pt x="1" y="3562"/>
                    <a:pt x="1" y="6344"/>
                    <a:pt x="1" y="7554"/>
                  </a:cubicBezTo>
                  <a:cubicBezTo>
                    <a:pt x="1" y="8401"/>
                    <a:pt x="485" y="8461"/>
                    <a:pt x="908" y="8703"/>
                  </a:cubicBezTo>
                  <a:cubicBezTo>
                    <a:pt x="1271" y="9006"/>
                    <a:pt x="2904" y="9853"/>
                    <a:pt x="3812" y="10276"/>
                  </a:cubicBezTo>
                  <a:cubicBezTo>
                    <a:pt x="4058" y="10424"/>
                    <a:pt x="4284" y="10481"/>
                    <a:pt x="4494" y="10481"/>
                  </a:cubicBezTo>
                  <a:cubicBezTo>
                    <a:pt x="4800" y="10481"/>
                    <a:pt x="5073" y="10359"/>
                    <a:pt x="5324" y="10216"/>
                  </a:cubicBezTo>
                  <a:lnTo>
                    <a:pt x="8409" y="8522"/>
                  </a:lnTo>
                  <a:cubicBezTo>
                    <a:pt x="9014" y="8219"/>
                    <a:pt x="8953" y="7977"/>
                    <a:pt x="8893" y="7433"/>
                  </a:cubicBezTo>
                  <a:cubicBezTo>
                    <a:pt x="8893" y="6828"/>
                    <a:pt x="8953" y="3259"/>
                    <a:pt x="8893" y="2775"/>
                  </a:cubicBezTo>
                  <a:cubicBezTo>
                    <a:pt x="8893" y="2292"/>
                    <a:pt x="8893" y="2231"/>
                    <a:pt x="8590" y="2050"/>
                  </a:cubicBezTo>
                  <a:cubicBezTo>
                    <a:pt x="8348" y="1868"/>
                    <a:pt x="6110" y="961"/>
                    <a:pt x="5324" y="356"/>
                  </a:cubicBezTo>
                  <a:cubicBezTo>
                    <a:pt x="4975" y="94"/>
                    <a:pt x="4724" y="0"/>
                    <a:pt x="4510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8"/>
            <p:cNvSpPr/>
            <p:nvPr/>
          </p:nvSpPr>
          <p:spPr>
            <a:xfrm>
              <a:off x="2249375" y="2731550"/>
              <a:ext cx="223825" cy="259975"/>
            </a:xfrm>
            <a:custGeom>
              <a:avLst/>
              <a:gdLst/>
              <a:ahLst/>
              <a:cxnLst/>
              <a:rect l="l" t="t" r="r" b="b"/>
              <a:pathLst>
                <a:path w="8953" h="10399" extrusionOk="0">
                  <a:moveTo>
                    <a:pt x="4470" y="1"/>
                  </a:moveTo>
                  <a:cubicBezTo>
                    <a:pt x="4229" y="1"/>
                    <a:pt x="4037" y="130"/>
                    <a:pt x="3811" y="259"/>
                  </a:cubicBezTo>
                  <a:cubicBezTo>
                    <a:pt x="3388" y="501"/>
                    <a:pt x="1331" y="1651"/>
                    <a:pt x="545" y="2074"/>
                  </a:cubicBezTo>
                  <a:cubicBezTo>
                    <a:pt x="61" y="2376"/>
                    <a:pt x="0" y="2800"/>
                    <a:pt x="0" y="3586"/>
                  </a:cubicBezTo>
                  <a:lnTo>
                    <a:pt x="0" y="7518"/>
                  </a:lnTo>
                  <a:cubicBezTo>
                    <a:pt x="0" y="8365"/>
                    <a:pt x="424" y="8365"/>
                    <a:pt x="847" y="8667"/>
                  </a:cubicBezTo>
                  <a:cubicBezTo>
                    <a:pt x="1271" y="8970"/>
                    <a:pt x="2904" y="9756"/>
                    <a:pt x="3751" y="10240"/>
                  </a:cubicBezTo>
                  <a:cubicBezTo>
                    <a:pt x="3977" y="10353"/>
                    <a:pt x="4186" y="10398"/>
                    <a:pt x="4378" y="10398"/>
                  </a:cubicBezTo>
                  <a:cubicBezTo>
                    <a:pt x="4700" y="10398"/>
                    <a:pt x="4975" y="10271"/>
                    <a:pt x="5202" y="10119"/>
                  </a:cubicBezTo>
                  <a:lnTo>
                    <a:pt x="8348" y="8486"/>
                  </a:lnTo>
                  <a:cubicBezTo>
                    <a:pt x="8953" y="8123"/>
                    <a:pt x="8892" y="7941"/>
                    <a:pt x="8832" y="7397"/>
                  </a:cubicBezTo>
                  <a:cubicBezTo>
                    <a:pt x="8771" y="6792"/>
                    <a:pt x="8892" y="3223"/>
                    <a:pt x="8832" y="2739"/>
                  </a:cubicBezTo>
                  <a:cubicBezTo>
                    <a:pt x="8771" y="2256"/>
                    <a:pt x="8832" y="2256"/>
                    <a:pt x="8529" y="2074"/>
                  </a:cubicBezTo>
                  <a:cubicBezTo>
                    <a:pt x="8227" y="1893"/>
                    <a:pt x="6049" y="925"/>
                    <a:pt x="5263" y="380"/>
                  </a:cubicBezTo>
                  <a:cubicBezTo>
                    <a:pt x="4925" y="99"/>
                    <a:pt x="4679" y="1"/>
                    <a:pt x="4470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8"/>
            <p:cNvSpPr/>
            <p:nvPr/>
          </p:nvSpPr>
          <p:spPr>
            <a:xfrm>
              <a:off x="2249375" y="2732150"/>
              <a:ext cx="222325" cy="259025"/>
            </a:xfrm>
            <a:custGeom>
              <a:avLst/>
              <a:gdLst/>
              <a:ahLst/>
              <a:cxnLst/>
              <a:rect l="l" t="t" r="r" b="b"/>
              <a:pathLst>
                <a:path w="8893" h="10361" extrusionOk="0">
                  <a:moveTo>
                    <a:pt x="4449" y="1"/>
                  </a:moveTo>
                  <a:cubicBezTo>
                    <a:pt x="4218" y="1"/>
                    <a:pt x="4031" y="110"/>
                    <a:pt x="3811" y="235"/>
                  </a:cubicBezTo>
                  <a:cubicBezTo>
                    <a:pt x="3388" y="477"/>
                    <a:pt x="1331" y="1627"/>
                    <a:pt x="545" y="2050"/>
                  </a:cubicBezTo>
                  <a:cubicBezTo>
                    <a:pt x="61" y="2352"/>
                    <a:pt x="0" y="2776"/>
                    <a:pt x="0" y="3562"/>
                  </a:cubicBezTo>
                  <a:cubicBezTo>
                    <a:pt x="0" y="3562"/>
                    <a:pt x="0" y="6284"/>
                    <a:pt x="0" y="7494"/>
                  </a:cubicBezTo>
                  <a:cubicBezTo>
                    <a:pt x="0" y="8280"/>
                    <a:pt x="484" y="8341"/>
                    <a:pt x="847" y="8643"/>
                  </a:cubicBezTo>
                  <a:cubicBezTo>
                    <a:pt x="1271" y="8885"/>
                    <a:pt x="2904" y="9732"/>
                    <a:pt x="3751" y="10156"/>
                  </a:cubicBezTo>
                  <a:cubicBezTo>
                    <a:pt x="3997" y="10303"/>
                    <a:pt x="4223" y="10361"/>
                    <a:pt x="4429" y="10361"/>
                  </a:cubicBezTo>
                  <a:cubicBezTo>
                    <a:pt x="4729" y="10361"/>
                    <a:pt x="4987" y="10239"/>
                    <a:pt x="5202" y="10095"/>
                  </a:cubicBezTo>
                  <a:lnTo>
                    <a:pt x="8287" y="8401"/>
                  </a:lnTo>
                  <a:cubicBezTo>
                    <a:pt x="8892" y="8099"/>
                    <a:pt x="8892" y="7917"/>
                    <a:pt x="8832" y="7313"/>
                  </a:cubicBezTo>
                  <a:cubicBezTo>
                    <a:pt x="8771" y="6768"/>
                    <a:pt x="8892" y="3260"/>
                    <a:pt x="8832" y="2776"/>
                  </a:cubicBezTo>
                  <a:cubicBezTo>
                    <a:pt x="8771" y="2292"/>
                    <a:pt x="8771" y="2232"/>
                    <a:pt x="8529" y="2050"/>
                  </a:cubicBezTo>
                  <a:cubicBezTo>
                    <a:pt x="8227" y="1869"/>
                    <a:pt x="6049" y="901"/>
                    <a:pt x="5263" y="356"/>
                  </a:cubicBezTo>
                  <a:cubicBezTo>
                    <a:pt x="4914" y="94"/>
                    <a:pt x="4663" y="1"/>
                    <a:pt x="4449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8"/>
            <p:cNvSpPr/>
            <p:nvPr/>
          </p:nvSpPr>
          <p:spPr>
            <a:xfrm>
              <a:off x="2249375" y="2733075"/>
              <a:ext cx="222325" cy="256925"/>
            </a:xfrm>
            <a:custGeom>
              <a:avLst/>
              <a:gdLst/>
              <a:ahLst/>
              <a:cxnLst/>
              <a:rect l="l" t="t" r="r" b="b"/>
              <a:pathLst>
                <a:path w="8893" h="10277" extrusionOk="0">
                  <a:moveTo>
                    <a:pt x="4470" y="0"/>
                  </a:moveTo>
                  <a:cubicBezTo>
                    <a:pt x="4229" y="0"/>
                    <a:pt x="4037" y="130"/>
                    <a:pt x="3811" y="259"/>
                  </a:cubicBezTo>
                  <a:cubicBezTo>
                    <a:pt x="3388" y="501"/>
                    <a:pt x="1392" y="1590"/>
                    <a:pt x="605" y="2074"/>
                  </a:cubicBezTo>
                  <a:cubicBezTo>
                    <a:pt x="61" y="2376"/>
                    <a:pt x="0" y="2799"/>
                    <a:pt x="0" y="3525"/>
                  </a:cubicBezTo>
                  <a:cubicBezTo>
                    <a:pt x="0" y="3525"/>
                    <a:pt x="0" y="6187"/>
                    <a:pt x="61" y="7457"/>
                  </a:cubicBezTo>
                  <a:cubicBezTo>
                    <a:pt x="61" y="8243"/>
                    <a:pt x="484" y="8304"/>
                    <a:pt x="908" y="8546"/>
                  </a:cubicBezTo>
                  <a:cubicBezTo>
                    <a:pt x="1271" y="8848"/>
                    <a:pt x="2904" y="9635"/>
                    <a:pt x="3751" y="10119"/>
                  </a:cubicBezTo>
                  <a:cubicBezTo>
                    <a:pt x="3977" y="10232"/>
                    <a:pt x="4186" y="10277"/>
                    <a:pt x="4378" y="10277"/>
                  </a:cubicBezTo>
                  <a:cubicBezTo>
                    <a:pt x="4700" y="10277"/>
                    <a:pt x="4975" y="10149"/>
                    <a:pt x="5202" y="9998"/>
                  </a:cubicBezTo>
                  <a:lnTo>
                    <a:pt x="8287" y="8364"/>
                  </a:lnTo>
                  <a:cubicBezTo>
                    <a:pt x="8892" y="8001"/>
                    <a:pt x="8832" y="7820"/>
                    <a:pt x="8771" y="7276"/>
                  </a:cubicBezTo>
                  <a:cubicBezTo>
                    <a:pt x="8771" y="6731"/>
                    <a:pt x="8832" y="3223"/>
                    <a:pt x="8771" y="2739"/>
                  </a:cubicBezTo>
                  <a:cubicBezTo>
                    <a:pt x="8771" y="2255"/>
                    <a:pt x="8771" y="2195"/>
                    <a:pt x="8469" y="2013"/>
                  </a:cubicBezTo>
                  <a:cubicBezTo>
                    <a:pt x="8227" y="1832"/>
                    <a:pt x="6049" y="924"/>
                    <a:pt x="5263" y="380"/>
                  </a:cubicBezTo>
                  <a:cubicBezTo>
                    <a:pt x="4925" y="98"/>
                    <a:pt x="4679" y="0"/>
                    <a:pt x="4470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8"/>
            <p:cNvSpPr/>
            <p:nvPr/>
          </p:nvSpPr>
          <p:spPr>
            <a:xfrm>
              <a:off x="2250875" y="2733675"/>
              <a:ext cx="220825" cy="256000"/>
            </a:xfrm>
            <a:custGeom>
              <a:avLst/>
              <a:gdLst/>
              <a:ahLst/>
              <a:cxnLst/>
              <a:rect l="l" t="t" r="r" b="b"/>
              <a:pathLst>
                <a:path w="8833" h="10240" extrusionOk="0">
                  <a:moveTo>
                    <a:pt x="4389" y="0"/>
                  </a:moveTo>
                  <a:cubicBezTo>
                    <a:pt x="4158" y="0"/>
                    <a:pt x="3971" y="109"/>
                    <a:pt x="3751" y="235"/>
                  </a:cubicBezTo>
                  <a:cubicBezTo>
                    <a:pt x="3328" y="477"/>
                    <a:pt x="1332" y="1626"/>
                    <a:pt x="545" y="2050"/>
                  </a:cubicBezTo>
                  <a:cubicBezTo>
                    <a:pt x="61" y="2352"/>
                    <a:pt x="1" y="2775"/>
                    <a:pt x="1" y="3501"/>
                  </a:cubicBezTo>
                  <a:cubicBezTo>
                    <a:pt x="1" y="3501"/>
                    <a:pt x="1" y="6163"/>
                    <a:pt x="1" y="7373"/>
                  </a:cubicBezTo>
                  <a:cubicBezTo>
                    <a:pt x="1" y="8219"/>
                    <a:pt x="424" y="8219"/>
                    <a:pt x="848" y="8522"/>
                  </a:cubicBezTo>
                  <a:cubicBezTo>
                    <a:pt x="1211" y="8824"/>
                    <a:pt x="2844" y="9611"/>
                    <a:pt x="3691" y="10034"/>
                  </a:cubicBezTo>
                  <a:cubicBezTo>
                    <a:pt x="3937" y="10182"/>
                    <a:pt x="4163" y="10239"/>
                    <a:pt x="4369" y="10239"/>
                  </a:cubicBezTo>
                  <a:cubicBezTo>
                    <a:pt x="4669" y="10239"/>
                    <a:pt x="4927" y="10117"/>
                    <a:pt x="5142" y="9974"/>
                  </a:cubicBezTo>
                  <a:lnTo>
                    <a:pt x="8227" y="8340"/>
                  </a:lnTo>
                  <a:cubicBezTo>
                    <a:pt x="8832" y="7977"/>
                    <a:pt x="8772" y="7796"/>
                    <a:pt x="8711" y="7252"/>
                  </a:cubicBezTo>
                  <a:cubicBezTo>
                    <a:pt x="8651" y="6647"/>
                    <a:pt x="8772" y="3199"/>
                    <a:pt x="8711" y="2715"/>
                  </a:cubicBezTo>
                  <a:cubicBezTo>
                    <a:pt x="8651" y="2231"/>
                    <a:pt x="8711" y="2231"/>
                    <a:pt x="8409" y="2050"/>
                  </a:cubicBezTo>
                  <a:cubicBezTo>
                    <a:pt x="8106" y="1868"/>
                    <a:pt x="5989" y="900"/>
                    <a:pt x="5203" y="356"/>
                  </a:cubicBezTo>
                  <a:cubicBezTo>
                    <a:pt x="4854" y="94"/>
                    <a:pt x="4603" y="0"/>
                    <a:pt x="4389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8"/>
            <p:cNvSpPr/>
            <p:nvPr/>
          </p:nvSpPr>
          <p:spPr>
            <a:xfrm>
              <a:off x="2250875" y="2735175"/>
              <a:ext cx="219300" cy="253325"/>
            </a:xfrm>
            <a:custGeom>
              <a:avLst/>
              <a:gdLst/>
              <a:ahLst/>
              <a:cxnLst/>
              <a:rect l="l" t="t" r="r" b="b"/>
              <a:pathLst>
                <a:path w="8772" h="10133" extrusionOk="0">
                  <a:moveTo>
                    <a:pt x="4389" y="1"/>
                  </a:moveTo>
                  <a:cubicBezTo>
                    <a:pt x="4158" y="1"/>
                    <a:pt x="3971" y="110"/>
                    <a:pt x="3751" y="235"/>
                  </a:cubicBezTo>
                  <a:cubicBezTo>
                    <a:pt x="3328" y="477"/>
                    <a:pt x="1332" y="1566"/>
                    <a:pt x="545" y="2050"/>
                  </a:cubicBezTo>
                  <a:cubicBezTo>
                    <a:pt x="61" y="2292"/>
                    <a:pt x="1" y="2715"/>
                    <a:pt x="1" y="3441"/>
                  </a:cubicBezTo>
                  <a:lnTo>
                    <a:pt x="1" y="7313"/>
                  </a:lnTo>
                  <a:cubicBezTo>
                    <a:pt x="1" y="8099"/>
                    <a:pt x="485" y="8159"/>
                    <a:pt x="848" y="8401"/>
                  </a:cubicBezTo>
                  <a:cubicBezTo>
                    <a:pt x="1271" y="8704"/>
                    <a:pt x="2844" y="9490"/>
                    <a:pt x="3691" y="9974"/>
                  </a:cubicBezTo>
                  <a:cubicBezTo>
                    <a:pt x="3917" y="10087"/>
                    <a:pt x="4126" y="10132"/>
                    <a:pt x="4318" y="10132"/>
                  </a:cubicBezTo>
                  <a:cubicBezTo>
                    <a:pt x="4640" y="10132"/>
                    <a:pt x="4915" y="10005"/>
                    <a:pt x="5142" y="9853"/>
                  </a:cubicBezTo>
                  <a:lnTo>
                    <a:pt x="8167" y="8220"/>
                  </a:lnTo>
                  <a:cubicBezTo>
                    <a:pt x="8772" y="7917"/>
                    <a:pt x="8772" y="7736"/>
                    <a:pt x="8711" y="7131"/>
                  </a:cubicBezTo>
                  <a:cubicBezTo>
                    <a:pt x="8651" y="6587"/>
                    <a:pt x="8772" y="3139"/>
                    <a:pt x="8711" y="2715"/>
                  </a:cubicBezTo>
                  <a:cubicBezTo>
                    <a:pt x="8651" y="2231"/>
                    <a:pt x="8651" y="2171"/>
                    <a:pt x="8409" y="1990"/>
                  </a:cubicBezTo>
                  <a:cubicBezTo>
                    <a:pt x="8106" y="1808"/>
                    <a:pt x="5989" y="901"/>
                    <a:pt x="5203" y="356"/>
                  </a:cubicBezTo>
                  <a:cubicBezTo>
                    <a:pt x="4854" y="94"/>
                    <a:pt x="4603" y="1"/>
                    <a:pt x="4389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8"/>
            <p:cNvSpPr/>
            <p:nvPr/>
          </p:nvSpPr>
          <p:spPr>
            <a:xfrm>
              <a:off x="2252400" y="2735175"/>
              <a:ext cx="217775" cy="252975"/>
            </a:xfrm>
            <a:custGeom>
              <a:avLst/>
              <a:gdLst/>
              <a:ahLst/>
              <a:cxnLst/>
              <a:rect l="l" t="t" r="r" b="b"/>
              <a:pathLst>
                <a:path w="8711" h="10119" extrusionOk="0">
                  <a:moveTo>
                    <a:pt x="4328" y="1"/>
                  </a:moveTo>
                  <a:cubicBezTo>
                    <a:pt x="4097" y="1"/>
                    <a:pt x="3910" y="110"/>
                    <a:pt x="3690" y="235"/>
                  </a:cubicBezTo>
                  <a:cubicBezTo>
                    <a:pt x="3267" y="477"/>
                    <a:pt x="1271" y="1627"/>
                    <a:pt x="545" y="2050"/>
                  </a:cubicBezTo>
                  <a:cubicBezTo>
                    <a:pt x="0" y="2352"/>
                    <a:pt x="0" y="2715"/>
                    <a:pt x="0" y="3502"/>
                  </a:cubicBezTo>
                  <a:cubicBezTo>
                    <a:pt x="0" y="3502"/>
                    <a:pt x="0" y="6103"/>
                    <a:pt x="0" y="7313"/>
                  </a:cubicBezTo>
                  <a:cubicBezTo>
                    <a:pt x="0" y="8099"/>
                    <a:pt x="424" y="8159"/>
                    <a:pt x="787" y="8401"/>
                  </a:cubicBezTo>
                  <a:cubicBezTo>
                    <a:pt x="1210" y="8704"/>
                    <a:pt x="2783" y="9490"/>
                    <a:pt x="3630" y="9914"/>
                  </a:cubicBezTo>
                  <a:cubicBezTo>
                    <a:pt x="3876" y="10061"/>
                    <a:pt x="4102" y="10119"/>
                    <a:pt x="4308" y="10119"/>
                  </a:cubicBezTo>
                  <a:cubicBezTo>
                    <a:pt x="4608" y="10119"/>
                    <a:pt x="4866" y="9997"/>
                    <a:pt x="5081" y="9853"/>
                  </a:cubicBezTo>
                  <a:lnTo>
                    <a:pt x="8106" y="8220"/>
                  </a:lnTo>
                  <a:cubicBezTo>
                    <a:pt x="8711" y="7857"/>
                    <a:pt x="8650" y="7675"/>
                    <a:pt x="8590" y="7131"/>
                  </a:cubicBezTo>
                  <a:cubicBezTo>
                    <a:pt x="8529" y="6587"/>
                    <a:pt x="8650" y="3199"/>
                    <a:pt x="8590" y="2715"/>
                  </a:cubicBezTo>
                  <a:cubicBezTo>
                    <a:pt x="8529" y="2231"/>
                    <a:pt x="8590" y="2171"/>
                    <a:pt x="8287" y="1990"/>
                  </a:cubicBezTo>
                  <a:cubicBezTo>
                    <a:pt x="8045" y="1808"/>
                    <a:pt x="5868" y="901"/>
                    <a:pt x="5142" y="356"/>
                  </a:cubicBezTo>
                  <a:cubicBezTo>
                    <a:pt x="4793" y="94"/>
                    <a:pt x="4542" y="1"/>
                    <a:pt x="4328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8"/>
            <p:cNvSpPr/>
            <p:nvPr/>
          </p:nvSpPr>
          <p:spPr>
            <a:xfrm>
              <a:off x="2252400" y="2736700"/>
              <a:ext cx="217775" cy="250275"/>
            </a:xfrm>
            <a:custGeom>
              <a:avLst/>
              <a:gdLst/>
              <a:ahLst/>
              <a:cxnLst/>
              <a:rect l="l" t="t" r="r" b="b"/>
              <a:pathLst>
                <a:path w="8711" h="10011" extrusionOk="0">
                  <a:moveTo>
                    <a:pt x="4328" y="0"/>
                  </a:moveTo>
                  <a:cubicBezTo>
                    <a:pt x="4097" y="0"/>
                    <a:pt x="3910" y="109"/>
                    <a:pt x="3690" y="235"/>
                  </a:cubicBezTo>
                  <a:cubicBezTo>
                    <a:pt x="3327" y="477"/>
                    <a:pt x="1331" y="1566"/>
                    <a:pt x="545" y="1989"/>
                  </a:cubicBezTo>
                  <a:cubicBezTo>
                    <a:pt x="61" y="2291"/>
                    <a:pt x="0" y="2715"/>
                    <a:pt x="0" y="3441"/>
                  </a:cubicBezTo>
                  <a:lnTo>
                    <a:pt x="0" y="7252"/>
                  </a:lnTo>
                  <a:cubicBezTo>
                    <a:pt x="0" y="7977"/>
                    <a:pt x="424" y="8038"/>
                    <a:pt x="847" y="8340"/>
                  </a:cubicBezTo>
                  <a:cubicBezTo>
                    <a:pt x="1210" y="8582"/>
                    <a:pt x="2783" y="9369"/>
                    <a:pt x="3630" y="9853"/>
                  </a:cubicBezTo>
                  <a:cubicBezTo>
                    <a:pt x="3856" y="9966"/>
                    <a:pt x="4056" y="10011"/>
                    <a:pt x="4241" y="10011"/>
                  </a:cubicBezTo>
                  <a:cubicBezTo>
                    <a:pt x="4551" y="10011"/>
                    <a:pt x="4816" y="9883"/>
                    <a:pt x="5081" y="9732"/>
                  </a:cubicBezTo>
                  <a:lnTo>
                    <a:pt x="8106" y="8159"/>
                  </a:lnTo>
                  <a:cubicBezTo>
                    <a:pt x="8711" y="7796"/>
                    <a:pt x="8650" y="7614"/>
                    <a:pt x="8590" y="7070"/>
                  </a:cubicBezTo>
                  <a:cubicBezTo>
                    <a:pt x="8529" y="6526"/>
                    <a:pt x="8650" y="3138"/>
                    <a:pt x="8590" y="2654"/>
                  </a:cubicBezTo>
                  <a:cubicBezTo>
                    <a:pt x="8529" y="2231"/>
                    <a:pt x="8590" y="2170"/>
                    <a:pt x="8287" y="1989"/>
                  </a:cubicBezTo>
                  <a:cubicBezTo>
                    <a:pt x="7985" y="1808"/>
                    <a:pt x="5868" y="900"/>
                    <a:pt x="5142" y="356"/>
                  </a:cubicBezTo>
                  <a:cubicBezTo>
                    <a:pt x="4793" y="94"/>
                    <a:pt x="4542" y="0"/>
                    <a:pt x="4328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8"/>
            <p:cNvSpPr/>
            <p:nvPr/>
          </p:nvSpPr>
          <p:spPr>
            <a:xfrm>
              <a:off x="2252400" y="2736700"/>
              <a:ext cx="216275" cy="249950"/>
            </a:xfrm>
            <a:custGeom>
              <a:avLst/>
              <a:gdLst/>
              <a:ahLst/>
              <a:cxnLst/>
              <a:rect l="l" t="t" r="r" b="b"/>
              <a:pathLst>
                <a:path w="8651" h="9998" extrusionOk="0">
                  <a:moveTo>
                    <a:pt x="4328" y="0"/>
                  </a:moveTo>
                  <a:cubicBezTo>
                    <a:pt x="4097" y="0"/>
                    <a:pt x="3910" y="109"/>
                    <a:pt x="3690" y="235"/>
                  </a:cubicBezTo>
                  <a:cubicBezTo>
                    <a:pt x="3327" y="477"/>
                    <a:pt x="1331" y="1566"/>
                    <a:pt x="545" y="2050"/>
                  </a:cubicBezTo>
                  <a:cubicBezTo>
                    <a:pt x="61" y="2291"/>
                    <a:pt x="0" y="2715"/>
                    <a:pt x="0" y="3441"/>
                  </a:cubicBezTo>
                  <a:cubicBezTo>
                    <a:pt x="0" y="3441"/>
                    <a:pt x="0" y="6042"/>
                    <a:pt x="0" y="7191"/>
                  </a:cubicBezTo>
                  <a:cubicBezTo>
                    <a:pt x="0" y="7977"/>
                    <a:pt x="484" y="8038"/>
                    <a:pt x="847" y="8280"/>
                  </a:cubicBezTo>
                  <a:cubicBezTo>
                    <a:pt x="1210" y="8582"/>
                    <a:pt x="2783" y="9369"/>
                    <a:pt x="3630" y="9792"/>
                  </a:cubicBezTo>
                  <a:cubicBezTo>
                    <a:pt x="3876" y="9940"/>
                    <a:pt x="4092" y="9997"/>
                    <a:pt x="4290" y="9997"/>
                  </a:cubicBezTo>
                  <a:cubicBezTo>
                    <a:pt x="4579" y="9997"/>
                    <a:pt x="4830" y="9875"/>
                    <a:pt x="5081" y="9732"/>
                  </a:cubicBezTo>
                  <a:lnTo>
                    <a:pt x="8045" y="8098"/>
                  </a:lnTo>
                  <a:cubicBezTo>
                    <a:pt x="8650" y="7796"/>
                    <a:pt x="8590" y="7614"/>
                    <a:pt x="8590" y="7070"/>
                  </a:cubicBezTo>
                  <a:cubicBezTo>
                    <a:pt x="8529" y="6465"/>
                    <a:pt x="8590" y="3138"/>
                    <a:pt x="8590" y="2654"/>
                  </a:cubicBezTo>
                  <a:cubicBezTo>
                    <a:pt x="8529" y="2231"/>
                    <a:pt x="8529" y="2170"/>
                    <a:pt x="8287" y="1989"/>
                  </a:cubicBezTo>
                  <a:cubicBezTo>
                    <a:pt x="7985" y="1808"/>
                    <a:pt x="5868" y="900"/>
                    <a:pt x="5142" y="356"/>
                  </a:cubicBezTo>
                  <a:cubicBezTo>
                    <a:pt x="4793" y="94"/>
                    <a:pt x="4542" y="0"/>
                    <a:pt x="4328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8"/>
            <p:cNvSpPr/>
            <p:nvPr/>
          </p:nvSpPr>
          <p:spPr>
            <a:xfrm>
              <a:off x="2253900" y="2738200"/>
              <a:ext cx="214775" cy="247275"/>
            </a:xfrm>
            <a:custGeom>
              <a:avLst/>
              <a:gdLst/>
              <a:ahLst/>
              <a:cxnLst/>
              <a:rect l="l" t="t" r="r" b="b"/>
              <a:pathLst>
                <a:path w="8591" h="9891" extrusionOk="0">
                  <a:moveTo>
                    <a:pt x="4268" y="1"/>
                  </a:moveTo>
                  <a:cubicBezTo>
                    <a:pt x="4037" y="1"/>
                    <a:pt x="3850" y="110"/>
                    <a:pt x="3630" y="235"/>
                  </a:cubicBezTo>
                  <a:cubicBezTo>
                    <a:pt x="3267" y="477"/>
                    <a:pt x="1271" y="1566"/>
                    <a:pt x="485" y="1990"/>
                  </a:cubicBezTo>
                  <a:cubicBezTo>
                    <a:pt x="1" y="2292"/>
                    <a:pt x="1" y="2655"/>
                    <a:pt x="1" y="3381"/>
                  </a:cubicBezTo>
                  <a:lnTo>
                    <a:pt x="1" y="7131"/>
                  </a:lnTo>
                  <a:cubicBezTo>
                    <a:pt x="1" y="7917"/>
                    <a:pt x="424" y="7978"/>
                    <a:pt x="787" y="8220"/>
                  </a:cubicBezTo>
                  <a:cubicBezTo>
                    <a:pt x="1211" y="8522"/>
                    <a:pt x="2783" y="9248"/>
                    <a:pt x="3570" y="9732"/>
                  </a:cubicBezTo>
                  <a:cubicBezTo>
                    <a:pt x="3796" y="9845"/>
                    <a:pt x="3996" y="9891"/>
                    <a:pt x="4181" y="9891"/>
                  </a:cubicBezTo>
                  <a:cubicBezTo>
                    <a:pt x="4491" y="9891"/>
                    <a:pt x="4756" y="9763"/>
                    <a:pt x="5021" y="9611"/>
                  </a:cubicBezTo>
                  <a:lnTo>
                    <a:pt x="7985" y="8038"/>
                  </a:lnTo>
                  <a:cubicBezTo>
                    <a:pt x="8590" y="7736"/>
                    <a:pt x="8530" y="7494"/>
                    <a:pt x="8469" y="6950"/>
                  </a:cubicBezTo>
                  <a:cubicBezTo>
                    <a:pt x="8409" y="6405"/>
                    <a:pt x="8530" y="3078"/>
                    <a:pt x="8469" y="2655"/>
                  </a:cubicBezTo>
                  <a:cubicBezTo>
                    <a:pt x="8409" y="2171"/>
                    <a:pt x="8469" y="2110"/>
                    <a:pt x="8167" y="1929"/>
                  </a:cubicBezTo>
                  <a:cubicBezTo>
                    <a:pt x="7925" y="1808"/>
                    <a:pt x="5808" y="901"/>
                    <a:pt x="5082" y="356"/>
                  </a:cubicBezTo>
                  <a:cubicBezTo>
                    <a:pt x="4733" y="94"/>
                    <a:pt x="4482" y="1"/>
                    <a:pt x="4268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8"/>
            <p:cNvSpPr/>
            <p:nvPr/>
          </p:nvSpPr>
          <p:spPr>
            <a:xfrm>
              <a:off x="2253900" y="2738200"/>
              <a:ext cx="213250" cy="246925"/>
            </a:xfrm>
            <a:custGeom>
              <a:avLst/>
              <a:gdLst/>
              <a:ahLst/>
              <a:cxnLst/>
              <a:rect l="l" t="t" r="r" b="b"/>
              <a:pathLst>
                <a:path w="8530" h="9877" extrusionOk="0">
                  <a:moveTo>
                    <a:pt x="4268" y="1"/>
                  </a:moveTo>
                  <a:cubicBezTo>
                    <a:pt x="4037" y="1"/>
                    <a:pt x="3850" y="110"/>
                    <a:pt x="3630" y="235"/>
                  </a:cubicBezTo>
                  <a:cubicBezTo>
                    <a:pt x="3267" y="477"/>
                    <a:pt x="1271" y="1566"/>
                    <a:pt x="545" y="1990"/>
                  </a:cubicBezTo>
                  <a:cubicBezTo>
                    <a:pt x="61" y="2292"/>
                    <a:pt x="1" y="2715"/>
                    <a:pt x="1" y="3441"/>
                  </a:cubicBezTo>
                  <a:cubicBezTo>
                    <a:pt x="1" y="3441"/>
                    <a:pt x="1" y="5921"/>
                    <a:pt x="1" y="7131"/>
                  </a:cubicBezTo>
                  <a:cubicBezTo>
                    <a:pt x="1" y="7857"/>
                    <a:pt x="424" y="7917"/>
                    <a:pt x="848" y="8220"/>
                  </a:cubicBezTo>
                  <a:cubicBezTo>
                    <a:pt x="1211" y="8462"/>
                    <a:pt x="2783" y="9248"/>
                    <a:pt x="3570" y="9672"/>
                  </a:cubicBezTo>
                  <a:cubicBezTo>
                    <a:pt x="3816" y="9819"/>
                    <a:pt x="4032" y="9877"/>
                    <a:pt x="4230" y="9877"/>
                  </a:cubicBezTo>
                  <a:cubicBezTo>
                    <a:pt x="4519" y="9877"/>
                    <a:pt x="4770" y="9755"/>
                    <a:pt x="5021" y="9611"/>
                  </a:cubicBezTo>
                  <a:lnTo>
                    <a:pt x="7985" y="7978"/>
                  </a:lnTo>
                  <a:cubicBezTo>
                    <a:pt x="8530" y="7675"/>
                    <a:pt x="8530" y="7494"/>
                    <a:pt x="8469" y="6950"/>
                  </a:cubicBezTo>
                  <a:cubicBezTo>
                    <a:pt x="8409" y="6405"/>
                    <a:pt x="8530" y="3139"/>
                    <a:pt x="8469" y="2655"/>
                  </a:cubicBezTo>
                  <a:cubicBezTo>
                    <a:pt x="8409" y="2171"/>
                    <a:pt x="8469" y="2171"/>
                    <a:pt x="8167" y="1990"/>
                  </a:cubicBezTo>
                  <a:cubicBezTo>
                    <a:pt x="7864" y="1808"/>
                    <a:pt x="5808" y="901"/>
                    <a:pt x="5082" y="356"/>
                  </a:cubicBezTo>
                  <a:cubicBezTo>
                    <a:pt x="4733" y="94"/>
                    <a:pt x="4482" y="1"/>
                    <a:pt x="4268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8"/>
            <p:cNvSpPr/>
            <p:nvPr/>
          </p:nvSpPr>
          <p:spPr>
            <a:xfrm>
              <a:off x="2253900" y="2739725"/>
              <a:ext cx="213250" cy="244250"/>
            </a:xfrm>
            <a:custGeom>
              <a:avLst/>
              <a:gdLst/>
              <a:ahLst/>
              <a:cxnLst/>
              <a:rect l="l" t="t" r="r" b="b"/>
              <a:pathLst>
                <a:path w="8530" h="9770" extrusionOk="0">
                  <a:moveTo>
                    <a:pt x="4268" y="0"/>
                  </a:moveTo>
                  <a:cubicBezTo>
                    <a:pt x="4037" y="0"/>
                    <a:pt x="3850" y="109"/>
                    <a:pt x="3630" y="235"/>
                  </a:cubicBezTo>
                  <a:cubicBezTo>
                    <a:pt x="3267" y="416"/>
                    <a:pt x="1332" y="1505"/>
                    <a:pt x="545" y="1989"/>
                  </a:cubicBezTo>
                  <a:cubicBezTo>
                    <a:pt x="61" y="2231"/>
                    <a:pt x="1" y="2654"/>
                    <a:pt x="1" y="3380"/>
                  </a:cubicBezTo>
                  <a:lnTo>
                    <a:pt x="1" y="7010"/>
                  </a:lnTo>
                  <a:cubicBezTo>
                    <a:pt x="1" y="7796"/>
                    <a:pt x="485" y="7856"/>
                    <a:pt x="848" y="8098"/>
                  </a:cubicBezTo>
                  <a:cubicBezTo>
                    <a:pt x="1211" y="8401"/>
                    <a:pt x="2783" y="9127"/>
                    <a:pt x="3570" y="9611"/>
                  </a:cubicBezTo>
                  <a:cubicBezTo>
                    <a:pt x="3796" y="9724"/>
                    <a:pt x="3996" y="9769"/>
                    <a:pt x="4181" y="9769"/>
                  </a:cubicBezTo>
                  <a:cubicBezTo>
                    <a:pt x="4491" y="9769"/>
                    <a:pt x="4756" y="9641"/>
                    <a:pt x="5021" y="9490"/>
                  </a:cubicBezTo>
                  <a:lnTo>
                    <a:pt x="7925" y="7917"/>
                  </a:lnTo>
                  <a:cubicBezTo>
                    <a:pt x="8530" y="7614"/>
                    <a:pt x="8469" y="7433"/>
                    <a:pt x="8409" y="6889"/>
                  </a:cubicBezTo>
                  <a:cubicBezTo>
                    <a:pt x="8409" y="6344"/>
                    <a:pt x="8469" y="3078"/>
                    <a:pt x="8409" y="2594"/>
                  </a:cubicBezTo>
                  <a:cubicBezTo>
                    <a:pt x="8409" y="2170"/>
                    <a:pt x="8409" y="2110"/>
                    <a:pt x="8167" y="1929"/>
                  </a:cubicBezTo>
                  <a:cubicBezTo>
                    <a:pt x="7864" y="1747"/>
                    <a:pt x="5808" y="840"/>
                    <a:pt x="5082" y="356"/>
                  </a:cubicBezTo>
                  <a:cubicBezTo>
                    <a:pt x="4733" y="94"/>
                    <a:pt x="4482" y="0"/>
                    <a:pt x="4268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8"/>
            <p:cNvSpPr/>
            <p:nvPr/>
          </p:nvSpPr>
          <p:spPr>
            <a:xfrm>
              <a:off x="2255425" y="2739725"/>
              <a:ext cx="211725" cy="243900"/>
            </a:xfrm>
            <a:custGeom>
              <a:avLst/>
              <a:gdLst/>
              <a:ahLst/>
              <a:cxnLst/>
              <a:rect l="l" t="t" r="r" b="b"/>
              <a:pathLst>
                <a:path w="8469" h="9756" extrusionOk="0">
                  <a:moveTo>
                    <a:pt x="4175" y="0"/>
                  </a:moveTo>
                  <a:cubicBezTo>
                    <a:pt x="3960" y="0"/>
                    <a:pt x="3789" y="109"/>
                    <a:pt x="3569" y="235"/>
                  </a:cubicBezTo>
                  <a:cubicBezTo>
                    <a:pt x="3206" y="477"/>
                    <a:pt x="1271" y="1566"/>
                    <a:pt x="484" y="1989"/>
                  </a:cubicBezTo>
                  <a:cubicBezTo>
                    <a:pt x="61" y="2231"/>
                    <a:pt x="0" y="2654"/>
                    <a:pt x="0" y="3380"/>
                  </a:cubicBezTo>
                  <a:cubicBezTo>
                    <a:pt x="0" y="3380"/>
                    <a:pt x="0" y="5860"/>
                    <a:pt x="0" y="7010"/>
                  </a:cubicBezTo>
                  <a:cubicBezTo>
                    <a:pt x="0" y="7796"/>
                    <a:pt x="424" y="7796"/>
                    <a:pt x="787" y="8098"/>
                  </a:cubicBezTo>
                  <a:cubicBezTo>
                    <a:pt x="1210" y="8340"/>
                    <a:pt x="2722" y="9127"/>
                    <a:pt x="3569" y="9550"/>
                  </a:cubicBezTo>
                  <a:cubicBezTo>
                    <a:pt x="3791" y="9698"/>
                    <a:pt x="3992" y="9755"/>
                    <a:pt x="4182" y="9755"/>
                  </a:cubicBezTo>
                  <a:cubicBezTo>
                    <a:pt x="4458" y="9755"/>
                    <a:pt x="4709" y="9633"/>
                    <a:pt x="4960" y="9490"/>
                  </a:cubicBezTo>
                  <a:lnTo>
                    <a:pt x="7864" y="7917"/>
                  </a:lnTo>
                  <a:cubicBezTo>
                    <a:pt x="8469" y="7554"/>
                    <a:pt x="8408" y="7373"/>
                    <a:pt x="8348" y="6889"/>
                  </a:cubicBezTo>
                  <a:cubicBezTo>
                    <a:pt x="8287" y="6344"/>
                    <a:pt x="8408" y="3078"/>
                    <a:pt x="8348" y="2654"/>
                  </a:cubicBezTo>
                  <a:cubicBezTo>
                    <a:pt x="8287" y="2170"/>
                    <a:pt x="8348" y="2110"/>
                    <a:pt x="8045" y="1929"/>
                  </a:cubicBezTo>
                  <a:cubicBezTo>
                    <a:pt x="7803" y="1808"/>
                    <a:pt x="5747" y="900"/>
                    <a:pt x="4960" y="356"/>
                  </a:cubicBezTo>
                  <a:cubicBezTo>
                    <a:pt x="4611" y="94"/>
                    <a:pt x="4374" y="0"/>
                    <a:pt x="4175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8"/>
            <p:cNvSpPr/>
            <p:nvPr/>
          </p:nvSpPr>
          <p:spPr>
            <a:xfrm>
              <a:off x="2255425" y="2741225"/>
              <a:ext cx="210225" cy="241225"/>
            </a:xfrm>
            <a:custGeom>
              <a:avLst/>
              <a:gdLst/>
              <a:ahLst/>
              <a:cxnLst/>
              <a:rect l="l" t="t" r="r" b="b"/>
              <a:pathLst>
                <a:path w="8409" h="9649" extrusionOk="0">
                  <a:moveTo>
                    <a:pt x="4175" y="0"/>
                  </a:moveTo>
                  <a:cubicBezTo>
                    <a:pt x="3960" y="0"/>
                    <a:pt x="3789" y="110"/>
                    <a:pt x="3569" y="235"/>
                  </a:cubicBezTo>
                  <a:cubicBezTo>
                    <a:pt x="3206" y="417"/>
                    <a:pt x="1271" y="1506"/>
                    <a:pt x="545" y="1929"/>
                  </a:cubicBezTo>
                  <a:cubicBezTo>
                    <a:pt x="61" y="2231"/>
                    <a:pt x="0" y="2594"/>
                    <a:pt x="0" y="3320"/>
                  </a:cubicBezTo>
                  <a:lnTo>
                    <a:pt x="0" y="6950"/>
                  </a:lnTo>
                  <a:cubicBezTo>
                    <a:pt x="0" y="7675"/>
                    <a:pt x="424" y="7736"/>
                    <a:pt x="787" y="8038"/>
                  </a:cubicBezTo>
                  <a:cubicBezTo>
                    <a:pt x="1210" y="8280"/>
                    <a:pt x="2722" y="9006"/>
                    <a:pt x="3569" y="9490"/>
                  </a:cubicBezTo>
                  <a:cubicBezTo>
                    <a:pt x="3773" y="9603"/>
                    <a:pt x="3959" y="9649"/>
                    <a:pt x="4135" y="9649"/>
                  </a:cubicBezTo>
                  <a:cubicBezTo>
                    <a:pt x="4430" y="9649"/>
                    <a:pt x="4695" y="9521"/>
                    <a:pt x="4960" y="9369"/>
                  </a:cubicBezTo>
                  <a:lnTo>
                    <a:pt x="7864" y="7796"/>
                  </a:lnTo>
                  <a:cubicBezTo>
                    <a:pt x="8408" y="7494"/>
                    <a:pt x="8408" y="7313"/>
                    <a:pt x="8348" y="6768"/>
                  </a:cubicBezTo>
                  <a:cubicBezTo>
                    <a:pt x="8287" y="6224"/>
                    <a:pt x="8408" y="3018"/>
                    <a:pt x="8348" y="2594"/>
                  </a:cubicBezTo>
                  <a:cubicBezTo>
                    <a:pt x="8287" y="2110"/>
                    <a:pt x="8287" y="2110"/>
                    <a:pt x="8045" y="1929"/>
                  </a:cubicBezTo>
                  <a:cubicBezTo>
                    <a:pt x="7743" y="1748"/>
                    <a:pt x="5686" y="840"/>
                    <a:pt x="4960" y="356"/>
                  </a:cubicBezTo>
                  <a:cubicBezTo>
                    <a:pt x="4611" y="94"/>
                    <a:pt x="4374" y="0"/>
                    <a:pt x="4175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8"/>
            <p:cNvSpPr/>
            <p:nvPr/>
          </p:nvSpPr>
          <p:spPr>
            <a:xfrm>
              <a:off x="2255425" y="2741225"/>
              <a:ext cx="210225" cy="240250"/>
            </a:xfrm>
            <a:custGeom>
              <a:avLst/>
              <a:gdLst/>
              <a:ahLst/>
              <a:cxnLst/>
              <a:rect l="l" t="t" r="r" b="b"/>
              <a:pathLst>
                <a:path w="8409" h="9610" extrusionOk="0">
                  <a:moveTo>
                    <a:pt x="4175" y="0"/>
                  </a:moveTo>
                  <a:cubicBezTo>
                    <a:pt x="3960" y="0"/>
                    <a:pt x="3789" y="110"/>
                    <a:pt x="3569" y="235"/>
                  </a:cubicBezTo>
                  <a:cubicBezTo>
                    <a:pt x="3206" y="477"/>
                    <a:pt x="1271" y="1566"/>
                    <a:pt x="545" y="1989"/>
                  </a:cubicBezTo>
                  <a:cubicBezTo>
                    <a:pt x="61" y="2231"/>
                    <a:pt x="0" y="2655"/>
                    <a:pt x="0" y="3320"/>
                  </a:cubicBezTo>
                  <a:cubicBezTo>
                    <a:pt x="0" y="3320"/>
                    <a:pt x="0" y="5740"/>
                    <a:pt x="0" y="6950"/>
                  </a:cubicBezTo>
                  <a:cubicBezTo>
                    <a:pt x="0" y="7675"/>
                    <a:pt x="484" y="7736"/>
                    <a:pt x="847" y="7978"/>
                  </a:cubicBezTo>
                  <a:cubicBezTo>
                    <a:pt x="1210" y="8280"/>
                    <a:pt x="2722" y="9006"/>
                    <a:pt x="3569" y="9430"/>
                  </a:cubicBezTo>
                  <a:cubicBezTo>
                    <a:pt x="3798" y="9557"/>
                    <a:pt x="4005" y="9609"/>
                    <a:pt x="4200" y="9609"/>
                  </a:cubicBezTo>
                  <a:cubicBezTo>
                    <a:pt x="4469" y="9609"/>
                    <a:pt x="4715" y="9509"/>
                    <a:pt x="4960" y="9369"/>
                  </a:cubicBezTo>
                  <a:lnTo>
                    <a:pt x="7803" y="7796"/>
                  </a:lnTo>
                  <a:cubicBezTo>
                    <a:pt x="8408" y="7494"/>
                    <a:pt x="8348" y="7313"/>
                    <a:pt x="8287" y="6768"/>
                  </a:cubicBezTo>
                  <a:cubicBezTo>
                    <a:pt x="8287" y="6224"/>
                    <a:pt x="8348" y="3078"/>
                    <a:pt x="8287" y="2594"/>
                  </a:cubicBezTo>
                  <a:cubicBezTo>
                    <a:pt x="8287" y="2171"/>
                    <a:pt x="8287" y="2110"/>
                    <a:pt x="8045" y="1929"/>
                  </a:cubicBezTo>
                  <a:cubicBezTo>
                    <a:pt x="7743" y="1748"/>
                    <a:pt x="5686" y="901"/>
                    <a:pt x="4960" y="356"/>
                  </a:cubicBezTo>
                  <a:cubicBezTo>
                    <a:pt x="4611" y="94"/>
                    <a:pt x="4374" y="0"/>
                    <a:pt x="4175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8"/>
            <p:cNvSpPr/>
            <p:nvPr/>
          </p:nvSpPr>
          <p:spPr>
            <a:xfrm>
              <a:off x="2256925" y="2742725"/>
              <a:ext cx="208725" cy="238225"/>
            </a:xfrm>
            <a:custGeom>
              <a:avLst/>
              <a:gdLst/>
              <a:ahLst/>
              <a:cxnLst/>
              <a:rect l="l" t="t" r="r" b="b"/>
              <a:pathLst>
                <a:path w="8349" h="9529" extrusionOk="0">
                  <a:moveTo>
                    <a:pt x="4115" y="1"/>
                  </a:moveTo>
                  <a:cubicBezTo>
                    <a:pt x="3900" y="1"/>
                    <a:pt x="3729" y="110"/>
                    <a:pt x="3509" y="236"/>
                  </a:cubicBezTo>
                  <a:cubicBezTo>
                    <a:pt x="3146" y="417"/>
                    <a:pt x="1271" y="1506"/>
                    <a:pt x="485" y="1929"/>
                  </a:cubicBezTo>
                  <a:cubicBezTo>
                    <a:pt x="61" y="2171"/>
                    <a:pt x="1" y="2595"/>
                    <a:pt x="1" y="3321"/>
                  </a:cubicBezTo>
                  <a:lnTo>
                    <a:pt x="1" y="6829"/>
                  </a:lnTo>
                  <a:cubicBezTo>
                    <a:pt x="1" y="7615"/>
                    <a:pt x="424" y="7615"/>
                    <a:pt x="787" y="7918"/>
                  </a:cubicBezTo>
                  <a:cubicBezTo>
                    <a:pt x="1150" y="8160"/>
                    <a:pt x="2662" y="8946"/>
                    <a:pt x="3509" y="9370"/>
                  </a:cubicBezTo>
                  <a:cubicBezTo>
                    <a:pt x="3713" y="9483"/>
                    <a:pt x="3899" y="9528"/>
                    <a:pt x="4072" y="9528"/>
                  </a:cubicBezTo>
                  <a:cubicBezTo>
                    <a:pt x="4361" y="9528"/>
                    <a:pt x="4613" y="9400"/>
                    <a:pt x="4840" y="9249"/>
                  </a:cubicBezTo>
                  <a:lnTo>
                    <a:pt x="7743" y="7736"/>
                  </a:lnTo>
                  <a:cubicBezTo>
                    <a:pt x="8348" y="7373"/>
                    <a:pt x="8288" y="7253"/>
                    <a:pt x="8227" y="6708"/>
                  </a:cubicBezTo>
                  <a:cubicBezTo>
                    <a:pt x="8167" y="6164"/>
                    <a:pt x="8288" y="3018"/>
                    <a:pt x="8227" y="2595"/>
                  </a:cubicBezTo>
                  <a:cubicBezTo>
                    <a:pt x="8167" y="2111"/>
                    <a:pt x="8227" y="2050"/>
                    <a:pt x="7925" y="1929"/>
                  </a:cubicBezTo>
                  <a:cubicBezTo>
                    <a:pt x="7683" y="1748"/>
                    <a:pt x="5626" y="841"/>
                    <a:pt x="4900" y="357"/>
                  </a:cubicBezTo>
                  <a:cubicBezTo>
                    <a:pt x="4551" y="95"/>
                    <a:pt x="4314" y="1"/>
                    <a:pt x="4115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8"/>
            <p:cNvSpPr/>
            <p:nvPr/>
          </p:nvSpPr>
          <p:spPr>
            <a:xfrm>
              <a:off x="2256925" y="2742725"/>
              <a:ext cx="207200" cy="237225"/>
            </a:xfrm>
            <a:custGeom>
              <a:avLst/>
              <a:gdLst/>
              <a:ahLst/>
              <a:cxnLst/>
              <a:rect l="l" t="t" r="r" b="b"/>
              <a:pathLst>
                <a:path w="8288" h="9489" extrusionOk="0">
                  <a:moveTo>
                    <a:pt x="4121" y="1"/>
                  </a:moveTo>
                  <a:cubicBezTo>
                    <a:pt x="3914" y="1"/>
                    <a:pt x="3758" y="110"/>
                    <a:pt x="3570" y="236"/>
                  </a:cubicBezTo>
                  <a:cubicBezTo>
                    <a:pt x="3146" y="478"/>
                    <a:pt x="1271" y="1506"/>
                    <a:pt x="545" y="1929"/>
                  </a:cubicBezTo>
                  <a:cubicBezTo>
                    <a:pt x="61" y="2232"/>
                    <a:pt x="1" y="2595"/>
                    <a:pt x="1" y="3321"/>
                  </a:cubicBezTo>
                  <a:cubicBezTo>
                    <a:pt x="1" y="3321"/>
                    <a:pt x="1" y="5680"/>
                    <a:pt x="1" y="6829"/>
                  </a:cubicBezTo>
                  <a:cubicBezTo>
                    <a:pt x="1" y="7555"/>
                    <a:pt x="424" y="7615"/>
                    <a:pt x="787" y="7857"/>
                  </a:cubicBezTo>
                  <a:cubicBezTo>
                    <a:pt x="1211" y="8160"/>
                    <a:pt x="2662" y="8886"/>
                    <a:pt x="3509" y="9309"/>
                  </a:cubicBezTo>
                  <a:cubicBezTo>
                    <a:pt x="3738" y="9436"/>
                    <a:pt x="3945" y="9489"/>
                    <a:pt x="4136" y="9489"/>
                  </a:cubicBezTo>
                  <a:cubicBezTo>
                    <a:pt x="4399" y="9489"/>
                    <a:pt x="4630" y="9389"/>
                    <a:pt x="4840" y="9249"/>
                  </a:cubicBezTo>
                  <a:lnTo>
                    <a:pt x="7743" y="7676"/>
                  </a:lnTo>
                  <a:cubicBezTo>
                    <a:pt x="8288" y="7373"/>
                    <a:pt x="8227" y="7192"/>
                    <a:pt x="8227" y="6648"/>
                  </a:cubicBezTo>
                  <a:cubicBezTo>
                    <a:pt x="8167" y="6164"/>
                    <a:pt x="8227" y="3018"/>
                    <a:pt x="8227" y="2595"/>
                  </a:cubicBezTo>
                  <a:cubicBezTo>
                    <a:pt x="8167" y="2111"/>
                    <a:pt x="8167" y="2111"/>
                    <a:pt x="7925" y="1929"/>
                  </a:cubicBezTo>
                  <a:cubicBezTo>
                    <a:pt x="7622" y="1748"/>
                    <a:pt x="5626" y="901"/>
                    <a:pt x="4900" y="357"/>
                  </a:cubicBezTo>
                  <a:cubicBezTo>
                    <a:pt x="4551" y="95"/>
                    <a:pt x="4314" y="1"/>
                    <a:pt x="4121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8"/>
            <p:cNvSpPr/>
            <p:nvPr/>
          </p:nvSpPr>
          <p:spPr>
            <a:xfrm>
              <a:off x="2258450" y="2744250"/>
              <a:ext cx="205675" cy="235175"/>
            </a:xfrm>
            <a:custGeom>
              <a:avLst/>
              <a:gdLst/>
              <a:ahLst/>
              <a:cxnLst/>
              <a:rect l="l" t="t" r="r" b="b"/>
              <a:pathLst>
                <a:path w="8227" h="9407" extrusionOk="0">
                  <a:moveTo>
                    <a:pt x="4060" y="0"/>
                  </a:moveTo>
                  <a:cubicBezTo>
                    <a:pt x="3853" y="0"/>
                    <a:pt x="3697" y="110"/>
                    <a:pt x="3509" y="235"/>
                  </a:cubicBezTo>
                  <a:cubicBezTo>
                    <a:pt x="3085" y="417"/>
                    <a:pt x="1210" y="1506"/>
                    <a:pt x="484" y="1929"/>
                  </a:cubicBezTo>
                  <a:cubicBezTo>
                    <a:pt x="0" y="2171"/>
                    <a:pt x="0" y="2594"/>
                    <a:pt x="0" y="3260"/>
                  </a:cubicBezTo>
                  <a:cubicBezTo>
                    <a:pt x="0" y="3260"/>
                    <a:pt x="0" y="5619"/>
                    <a:pt x="0" y="6768"/>
                  </a:cubicBezTo>
                  <a:cubicBezTo>
                    <a:pt x="0" y="7494"/>
                    <a:pt x="363" y="7554"/>
                    <a:pt x="787" y="7796"/>
                  </a:cubicBezTo>
                  <a:cubicBezTo>
                    <a:pt x="1150" y="8038"/>
                    <a:pt x="2662" y="8825"/>
                    <a:pt x="3448" y="9248"/>
                  </a:cubicBezTo>
                  <a:cubicBezTo>
                    <a:pt x="3652" y="9361"/>
                    <a:pt x="3838" y="9407"/>
                    <a:pt x="4011" y="9407"/>
                  </a:cubicBezTo>
                  <a:cubicBezTo>
                    <a:pt x="4300" y="9407"/>
                    <a:pt x="4552" y="9279"/>
                    <a:pt x="4779" y="9127"/>
                  </a:cubicBezTo>
                  <a:lnTo>
                    <a:pt x="7622" y="7615"/>
                  </a:lnTo>
                  <a:cubicBezTo>
                    <a:pt x="8227" y="7312"/>
                    <a:pt x="8166" y="7131"/>
                    <a:pt x="8106" y="6587"/>
                  </a:cubicBezTo>
                  <a:cubicBezTo>
                    <a:pt x="8045" y="6042"/>
                    <a:pt x="8166" y="2957"/>
                    <a:pt x="8106" y="2534"/>
                  </a:cubicBezTo>
                  <a:cubicBezTo>
                    <a:pt x="8045" y="2110"/>
                    <a:pt x="8106" y="2050"/>
                    <a:pt x="7864" y="1868"/>
                  </a:cubicBezTo>
                  <a:cubicBezTo>
                    <a:pt x="7561" y="1687"/>
                    <a:pt x="5565" y="840"/>
                    <a:pt x="4839" y="356"/>
                  </a:cubicBezTo>
                  <a:cubicBezTo>
                    <a:pt x="4490" y="94"/>
                    <a:pt x="4253" y="0"/>
                    <a:pt x="4060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8"/>
            <p:cNvSpPr/>
            <p:nvPr/>
          </p:nvSpPr>
          <p:spPr>
            <a:xfrm>
              <a:off x="2258450" y="2744825"/>
              <a:ext cx="204175" cy="233625"/>
            </a:xfrm>
            <a:custGeom>
              <a:avLst/>
              <a:gdLst/>
              <a:ahLst/>
              <a:cxnLst/>
              <a:rect l="l" t="t" r="r" b="b"/>
              <a:pathLst>
                <a:path w="8167" h="9345" extrusionOk="0">
                  <a:moveTo>
                    <a:pt x="4038" y="1"/>
                  </a:moveTo>
                  <a:cubicBezTo>
                    <a:pt x="3841" y="1"/>
                    <a:pt x="3690" y="91"/>
                    <a:pt x="3509" y="212"/>
                  </a:cubicBezTo>
                  <a:cubicBezTo>
                    <a:pt x="3085" y="454"/>
                    <a:pt x="1210" y="1483"/>
                    <a:pt x="484" y="1906"/>
                  </a:cubicBezTo>
                  <a:cubicBezTo>
                    <a:pt x="61" y="2148"/>
                    <a:pt x="0" y="2571"/>
                    <a:pt x="0" y="3237"/>
                  </a:cubicBezTo>
                  <a:lnTo>
                    <a:pt x="0" y="6685"/>
                  </a:lnTo>
                  <a:cubicBezTo>
                    <a:pt x="0" y="7471"/>
                    <a:pt x="424" y="7471"/>
                    <a:pt x="787" y="7773"/>
                  </a:cubicBezTo>
                  <a:cubicBezTo>
                    <a:pt x="1150" y="8015"/>
                    <a:pt x="2662" y="8741"/>
                    <a:pt x="3448" y="9165"/>
                  </a:cubicBezTo>
                  <a:cubicBezTo>
                    <a:pt x="3677" y="9292"/>
                    <a:pt x="3884" y="9344"/>
                    <a:pt x="4075" y="9344"/>
                  </a:cubicBezTo>
                  <a:cubicBezTo>
                    <a:pt x="4338" y="9344"/>
                    <a:pt x="4569" y="9244"/>
                    <a:pt x="4779" y="9104"/>
                  </a:cubicBezTo>
                  <a:lnTo>
                    <a:pt x="7622" y="7592"/>
                  </a:lnTo>
                  <a:cubicBezTo>
                    <a:pt x="8166" y="7289"/>
                    <a:pt x="8166" y="7108"/>
                    <a:pt x="8106" y="6564"/>
                  </a:cubicBezTo>
                  <a:cubicBezTo>
                    <a:pt x="8045" y="6019"/>
                    <a:pt x="8166" y="2995"/>
                    <a:pt x="8106" y="2511"/>
                  </a:cubicBezTo>
                  <a:cubicBezTo>
                    <a:pt x="8045" y="2087"/>
                    <a:pt x="8106" y="2027"/>
                    <a:pt x="7803" y="1906"/>
                  </a:cubicBezTo>
                  <a:cubicBezTo>
                    <a:pt x="7561" y="1725"/>
                    <a:pt x="5565" y="878"/>
                    <a:pt x="4839" y="333"/>
                  </a:cubicBezTo>
                  <a:cubicBezTo>
                    <a:pt x="4476" y="91"/>
                    <a:pt x="4235" y="1"/>
                    <a:pt x="4038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8"/>
            <p:cNvSpPr/>
            <p:nvPr/>
          </p:nvSpPr>
          <p:spPr>
            <a:xfrm>
              <a:off x="2258450" y="2745750"/>
              <a:ext cx="204175" cy="232175"/>
            </a:xfrm>
            <a:custGeom>
              <a:avLst/>
              <a:gdLst/>
              <a:ahLst/>
              <a:cxnLst/>
              <a:rect l="l" t="t" r="r" b="b"/>
              <a:pathLst>
                <a:path w="8167" h="9287" extrusionOk="0">
                  <a:moveTo>
                    <a:pt x="4060" y="1"/>
                  </a:moveTo>
                  <a:cubicBezTo>
                    <a:pt x="3853" y="1"/>
                    <a:pt x="3697" y="110"/>
                    <a:pt x="3509" y="236"/>
                  </a:cubicBezTo>
                  <a:cubicBezTo>
                    <a:pt x="3146" y="417"/>
                    <a:pt x="1271" y="1446"/>
                    <a:pt x="545" y="1869"/>
                  </a:cubicBezTo>
                  <a:cubicBezTo>
                    <a:pt x="61" y="2171"/>
                    <a:pt x="0" y="2534"/>
                    <a:pt x="0" y="3260"/>
                  </a:cubicBezTo>
                  <a:cubicBezTo>
                    <a:pt x="0" y="3260"/>
                    <a:pt x="0" y="5559"/>
                    <a:pt x="0" y="6648"/>
                  </a:cubicBezTo>
                  <a:cubicBezTo>
                    <a:pt x="0" y="7373"/>
                    <a:pt x="424" y="7434"/>
                    <a:pt x="787" y="7676"/>
                  </a:cubicBezTo>
                  <a:cubicBezTo>
                    <a:pt x="1150" y="7978"/>
                    <a:pt x="2662" y="8704"/>
                    <a:pt x="3448" y="9128"/>
                  </a:cubicBezTo>
                  <a:cubicBezTo>
                    <a:pt x="3652" y="9241"/>
                    <a:pt x="3838" y="9286"/>
                    <a:pt x="4011" y="9286"/>
                  </a:cubicBezTo>
                  <a:cubicBezTo>
                    <a:pt x="4300" y="9286"/>
                    <a:pt x="4552" y="9158"/>
                    <a:pt x="4779" y="9007"/>
                  </a:cubicBezTo>
                  <a:lnTo>
                    <a:pt x="7622" y="7494"/>
                  </a:lnTo>
                  <a:cubicBezTo>
                    <a:pt x="8166" y="7192"/>
                    <a:pt x="8106" y="7011"/>
                    <a:pt x="8045" y="6527"/>
                  </a:cubicBezTo>
                  <a:cubicBezTo>
                    <a:pt x="8045" y="5982"/>
                    <a:pt x="8106" y="2958"/>
                    <a:pt x="8045" y="2534"/>
                  </a:cubicBezTo>
                  <a:cubicBezTo>
                    <a:pt x="8045" y="2050"/>
                    <a:pt x="8045" y="2050"/>
                    <a:pt x="7803" y="1869"/>
                  </a:cubicBezTo>
                  <a:cubicBezTo>
                    <a:pt x="7501" y="1688"/>
                    <a:pt x="5565" y="841"/>
                    <a:pt x="4839" y="357"/>
                  </a:cubicBezTo>
                  <a:cubicBezTo>
                    <a:pt x="4490" y="95"/>
                    <a:pt x="4253" y="1"/>
                    <a:pt x="4060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8"/>
            <p:cNvSpPr/>
            <p:nvPr/>
          </p:nvSpPr>
          <p:spPr>
            <a:xfrm>
              <a:off x="2210050" y="2679225"/>
              <a:ext cx="299450" cy="365450"/>
            </a:xfrm>
            <a:custGeom>
              <a:avLst/>
              <a:gdLst/>
              <a:ahLst/>
              <a:cxnLst/>
              <a:rect l="l" t="t" r="r" b="b"/>
              <a:pathLst>
                <a:path w="11978" h="14618" extrusionOk="0">
                  <a:moveTo>
                    <a:pt x="5925" y="1"/>
                  </a:moveTo>
                  <a:cubicBezTo>
                    <a:pt x="5610" y="1"/>
                    <a:pt x="5362" y="140"/>
                    <a:pt x="5082" y="296"/>
                  </a:cubicBezTo>
                  <a:cubicBezTo>
                    <a:pt x="4537" y="659"/>
                    <a:pt x="1815" y="2171"/>
                    <a:pt x="787" y="2776"/>
                  </a:cubicBezTo>
                  <a:cubicBezTo>
                    <a:pt x="122" y="3139"/>
                    <a:pt x="1" y="3744"/>
                    <a:pt x="1" y="4711"/>
                  </a:cubicBezTo>
                  <a:cubicBezTo>
                    <a:pt x="1" y="4711"/>
                    <a:pt x="1" y="9127"/>
                    <a:pt x="1" y="10760"/>
                  </a:cubicBezTo>
                  <a:cubicBezTo>
                    <a:pt x="1" y="11849"/>
                    <a:pt x="666" y="11910"/>
                    <a:pt x="1150" y="12273"/>
                  </a:cubicBezTo>
                  <a:cubicBezTo>
                    <a:pt x="1694" y="12635"/>
                    <a:pt x="3872" y="13724"/>
                    <a:pt x="5021" y="14390"/>
                  </a:cubicBezTo>
                  <a:cubicBezTo>
                    <a:pt x="5325" y="14553"/>
                    <a:pt x="5610" y="14617"/>
                    <a:pt x="5877" y="14617"/>
                  </a:cubicBezTo>
                  <a:cubicBezTo>
                    <a:pt x="6303" y="14617"/>
                    <a:pt x="6683" y="14454"/>
                    <a:pt x="7017" y="14269"/>
                  </a:cubicBezTo>
                  <a:lnTo>
                    <a:pt x="11131" y="12031"/>
                  </a:lnTo>
                  <a:cubicBezTo>
                    <a:pt x="11977" y="11607"/>
                    <a:pt x="11917" y="11305"/>
                    <a:pt x="11856" y="10579"/>
                  </a:cubicBezTo>
                  <a:cubicBezTo>
                    <a:pt x="11796" y="9793"/>
                    <a:pt x="11917" y="4288"/>
                    <a:pt x="11856" y="3683"/>
                  </a:cubicBezTo>
                  <a:cubicBezTo>
                    <a:pt x="11796" y="3018"/>
                    <a:pt x="11796" y="2957"/>
                    <a:pt x="11433" y="2715"/>
                  </a:cubicBezTo>
                  <a:cubicBezTo>
                    <a:pt x="11010" y="2473"/>
                    <a:pt x="8106" y="1203"/>
                    <a:pt x="7078" y="477"/>
                  </a:cubicBezTo>
                  <a:cubicBezTo>
                    <a:pt x="6579" y="125"/>
                    <a:pt x="6222" y="1"/>
                    <a:pt x="5925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8"/>
            <p:cNvSpPr/>
            <p:nvPr/>
          </p:nvSpPr>
          <p:spPr>
            <a:xfrm>
              <a:off x="2503425" y="2677125"/>
              <a:ext cx="388675" cy="369050"/>
            </a:xfrm>
            <a:custGeom>
              <a:avLst/>
              <a:gdLst/>
              <a:ahLst/>
              <a:cxnLst/>
              <a:rect l="l" t="t" r="r" b="b"/>
              <a:pathLst>
                <a:path w="15547" h="14762" extrusionOk="0">
                  <a:moveTo>
                    <a:pt x="7678" y="0"/>
                  </a:moveTo>
                  <a:cubicBezTo>
                    <a:pt x="7262" y="0"/>
                    <a:pt x="6945" y="160"/>
                    <a:pt x="6594" y="319"/>
                  </a:cubicBezTo>
                  <a:cubicBezTo>
                    <a:pt x="5868" y="622"/>
                    <a:pt x="2299" y="2194"/>
                    <a:pt x="968" y="2799"/>
                  </a:cubicBezTo>
                  <a:cubicBezTo>
                    <a:pt x="61" y="3223"/>
                    <a:pt x="1" y="3767"/>
                    <a:pt x="1" y="4795"/>
                  </a:cubicBezTo>
                  <a:lnTo>
                    <a:pt x="1" y="10905"/>
                  </a:lnTo>
                  <a:cubicBezTo>
                    <a:pt x="1" y="11933"/>
                    <a:pt x="787" y="11994"/>
                    <a:pt x="1452" y="12417"/>
                  </a:cubicBezTo>
                  <a:cubicBezTo>
                    <a:pt x="2178" y="12780"/>
                    <a:pt x="4961" y="13869"/>
                    <a:pt x="6473" y="14534"/>
                  </a:cubicBezTo>
                  <a:cubicBezTo>
                    <a:pt x="6870" y="14698"/>
                    <a:pt x="7239" y="14762"/>
                    <a:pt x="7586" y="14762"/>
                  </a:cubicBezTo>
                  <a:cubicBezTo>
                    <a:pt x="8137" y="14762"/>
                    <a:pt x="8628" y="14599"/>
                    <a:pt x="9074" y="14413"/>
                  </a:cubicBezTo>
                  <a:lnTo>
                    <a:pt x="14457" y="12175"/>
                  </a:lnTo>
                  <a:cubicBezTo>
                    <a:pt x="15546" y="11691"/>
                    <a:pt x="15425" y="11449"/>
                    <a:pt x="15365" y="10663"/>
                  </a:cubicBezTo>
                  <a:cubicBezTo>
                    <a:pt x="15244" y="9877"/>
                    <a:pt x="15425" y="4312"/>
                    <a:pt x="15365" y="3646"/>
                  </a:cubicBezTo>
                  <a:cubicBezTo>
                    <a:pt x="15244" y="3041"/>
                    <a:pt x="15304" y="2920"/>
                    <a:pt x="14820" y="2739"/>
                  </a:cubicBezTo>
                  <a:cubicBezTo>
                    <a:pt x="14276" y="2497"/>
                    <a:pt x="10465" y="1227"/>
                    <a:pt x="9134" y="501"/>
                  </a:cubicBezTo>
                  <a:cubicBezTo>
                    <a:pt x="8505" y="129"/>
                    <a:pt x="8051" y="0"/>
                    <a:pt x="7678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8"/>
            <p:cNvSpPr/>
            <p:nvPr/>
          </p:nvSpPr>
          <p:spPr>
            <a:xfrm>
              <a:off x="2503425" y="2677875"/>
              <a:ext cx="387150" cy="366800"/>
            </a:xfrm>
            <a:custGeom>
              <a:avLst/>
              <a:gdLst/>
              <a:ahLst/>
              <a:cxnLst/>
              <a:rect l="l" t="t" r="r" b="b"/>
              <a:pathLst>
                <a:path w="15486" h="14672" extrusionOk="0">
                  <a:moveTo>
                    <a:pt x="7678" y="1"/>
                  </a:moveTo>
                  <a:cubicBezTo>
                    <a:pt x="7262" y="1"/>
                    <a:pt x="6945" y="158"/>
                    <a:pt x="6594" y="350"/>
                  </a:cubicBezTo>
                  <a:cubicBezTo>
                    <a:pt x="5868" y="652"/>
                    <a:pt x="2360" y="2164"/>
                    <a:pt x="968" y="2830"/>
                  </a:cubicBezTo>
                  <a:cubicBezTo>
                    <a:pt x="121" y="3193"/>
                    <a:pt x="1" y="3737"/>
                    <a:pt x="1" y="4765"/>
                  </a:cubicBezTo>
                  <a:cubicBezTo>
                    <a:pt x="1" y="4765"/>
                    <a:pt x="1" y="9181"/>
                    <a:pt x="1" y="10814"/>
                  </a:cubicBezTo>
                  <a:cubicBezTo>
                    <a:pt x="1" y="11903"/>
                    <a:pt x="787" y="11964"/>
                    <a:pt x="1513" y="12327"/>
                  </a:cubicBezTo>
                  <a:cubicBezTo>
                    <a:pt x="2178" y="12750"/>
                    <a:pt x="4961" y="13839"/>
                    <a:pt x="6473" y="14444"/>
                  </a:cubicBezTo>
                  <a:cubicBezTo>
                    <a:pt x="6870" y="14607"/>
                    <a:pt x="7239" y="14671"/>
                    <a:pt x="7586" y="14671"/>
                  </a:cubicBezTo>
                  <a:cubicBezTo>
                    <a:pt x="8137" y="14671"/>
                    <a:pt x="8628" y="14508"/>
                    <a:pt x="9074" y="14323"/>
                  </a:cubicBezTo>
                  <a:lnTo>
                    <a:pt x="14397" y="12085"/>
                  </a:lnTo>
                  <a:cubicBezTo>
                    <a:pt x="15486" y="11661"/>
                    <a:pt x="15425" y="11419"/>
                    <a:pt x="15304" y="10633"/>
                  </a:cubicBezTo>
                  <a:cubicBezTo>
                    <a:pt x="15244" y="9847"/>
                    <a:pt x="15425" y="4282"/>
                    <a:pt x="15304" y="3677"/>
                  </a:cubicBezTo>
                  <a:cubicBezTo>
                    <a:pt x="15244" y="3011"/>
                    <a:pt x="15304" y="2951"/>
                    <a:pt x="14760" y="2709"/>
                  </a:cubicBezTo>
                  <a:cubicBezTo>
                    <a:pt x="14276" y="2467"/>
                    <a:pt x="10465" y="1197"/>
                    <a:pt x="9134" y="471"/>
                  </a:cubicBezTo>
                  <a:cubicBezTo>
                    <a:pt x="8505" y="128"/>
                    <a:pt x="8052" y="1"/>
                    <a:pt x="7678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8"/>
            <p:cNvSpPr/>
            <p:nvPr/>
          </p:nvSpPr>
          <p:spPr>
            <a:xfrm>
              <a:off x="2504950" y="2678625"/>
              <a:ext cx="385625" cy="366050"/>
            </a:xfrm>
            <a:custGeom>
              <a:avLst/>
              <a:gdLst/>
              <a:ahLst/>
              <a:cxnLst/>
              <a:rect l="l" t="t" r="r" b="b"/>
              <a:pathLst>
                <a:path w="15425" h="14642" extrusionOk="0">
                  <a:moveTo>
                    <a:pt x="7617" y="1"/>
                  </a:moveTo>
                  <a:cubicBezTo>
                    <a:pt x="7201" y="1"/>
                    <a:pt x="6884" y="160"/>
                    <a:pt x="6533" y="320"/>
                  </a:cubicBezTo>
                  <a:cubicBezTo>
                    <a:pt x="5807" y="622"/>
                    <a:pt x="2299" y="2195"/>
                    <a:pt x="907" y="2800"/>
                  </a:cubicBezTo>
                  <a:cubicBezTo>
                    <a:pt x="60" y="3163"/>
                    <a:pt x="0" y="3768"/>
                    <a:pt x="0" y="4735"/>
                  </a:cubicBezTo>
                  <a:lnTo>
                    <a:pt x="0" y="10784"/>
                  </a:lnTo>
                  <a:cubicBezTo>
                    <a:pt x="0" y="11873"/>
                    <a:pt x="786" y="11934"/>
                    <a:pt x="1452" y="12297"/>
                  </a:cubicBezTo>
                  <a:cubicBezTo>
                    <a:pt x="2117" y="12659"/>
                    <a:pt x="4960" y="13748"/>
                    <a:pt x="6412" y="14414"/>
                  </a:cubicBezTo>
                  <a:cubicBezTo>
                    <a:pt x="6809" y="14577"/>
                    <a:pt x="7178" y="14641"/>
                    <a:pt x="7521" y="14641"/>
                  </a:cubicBezTo>
                  <a:cubicBezTo>
                    <a:pt x="8067" y="14641"/>
                    <a:pt x="8544" y="14478"/>
                    <a:pt x="8952" y="14293"/>
                  </a:cubicBezTo>
                  <a:lnTo>
                    <a:pt x="14336" y="12055"/>
                  </a:lnTo>
                  <a:cubicBezTo>
                    <a:pt x="15425" y="11631"/>
                    <a:pt x="15304" y="11329"/>
                    <a:pt x="15243" y="10603"/>
                  </a:cubicBezTo>
                  <a:cubicBezTo>
                    <a:pt x="15122" y="9817"/>
                    <a:pt x="15304" y="4312"/>
                    <a:pt x="15243" y="3647"/>
                  </a:cubicBezTo>
                  <a:cubicBezTo>
                    <a:pt x="15122" y="2981"/>
                    <a:pt x="15183" y="2921"/>
                    <a:pt x="14699" y="2679"/>
                  </a:cubicBezTo>
                  <a:cubicBezTo>
                    <a:pt x="14215" y="2437"/>
                    <a:pt x="10404" y="1227"/>
                    <a:pt x="9073" y="501"/>
                  </a:cubicBezTo>
                  <a:cubicBezTo>
                    <a:pt x="8444" y="129"/>
                    <a:pt x="7990" y="1"/>
                    <a:pt x="7617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8"/>
            <p:cNvSpPr/>
            <p:nvPr/>
          </p:nvSpPr>
          <p:spPr>
            <a:xfrm>
              <a:off x="2504950" y="2679225"/>
              <a:ext cx="384125" cy="363925"/>
            </a:xfrm>
            <a:custGeom>
              <a:avLst/>
              <a:gdLst/>
              <a:ahLst/>
              <a:cxnLst/>
              <a:rect l="l" t="t" r="r" b="b"/>
              <a:pathLst>
                <a:path w="15365" h="14557" extrusionOk="0">
                  <a:moveTo>
                    <a:pt x="7587" y="1"/>
                  </a:moveTo>
                  <a:cubicBezTo>
                    <a:pt x="7185" y="1"/>
                    <a:pt x="6875" y="140"/>
                    <a:pt x="6533" y="296"/>
                  </a:cubicBezTo>
                  <a:cubicBezTo>
                    <a:pt x="5807" y="659"/>
                    <a:pt x="2299" y="2171"/>
                    <a:pt x="968" y="2776"/>
                  </a:cubicBezTo>
                  <a:cubicBezTo>
                    <a:pt x="121" y="3199"/>
                    <a:pt x="0" y="3744"/>
                    <a:pt x="0" y="4711"/>
                  </a:cubicBezTo>
                  <a:cubicBezTo>
                    <a:pt x="0" y="4711"/>
                    <a:pt x="0" y="9127"/>
                    <a:pt x="0" y="10760"/>
                  </a:cubicBezTo>
                  <a:cubicBezTo>
                    <a:pt x="0" y="11789"/>
                    <a:pt x="786" y="11849"/>
                    <a:pt x="1452" y="12273"/>
                  </a:cubicBezTo>
                  <a:cubicBezTo>
                    <a:pt x="2178" y="12635"/>
                    <a:pt x="4960" y="13724"/>
                    <a:pt x="6412" y="14329"/>
                  </a:cubicBezTo>
                  <a:cubicBezTo>
                    <a:pt x="6809" y="14493"/>
                    <a:pt x="7178" y="14557"/>
                    <a:pt x="7521" y="14557"/>
                  </a:cubicBezTo>
                  <a:cubicBezTo>
                    <a:pt x="8067" y="14557"/>
                    <a:pt x="8544" y="14394"/>
                    <a:pt x="8952" y="14208"/>
                  </a:cubicBezTo>
                  <a:lnTo>
                    <a:pt x="14275" y="12031"/>
                  </a:lnTo>
                  <a:cubicBezTo>
                    <a:pt x="15364" y="11547"/>
                    <a:pt x="15304" y="11305"/>
                    <a:pt x="15183" y="10518"/>
                  </a:cubicBezTo>
                  <a:cubicBezTo>
                    <a:pt x="15122" y="9793"/>
                    <a:pt x="15304" y="4288"/>
                    <a:pt x="15183" y="3623"/>
                  </a:cubicBezTo>
                  <a:cubicBezTo>
                    <a:pt x="15122" y="3018"/>
                    <a:pt x="15183" y="2897"/>
                    <a:pt x="14638" y="2715"/>
                  </a:cubicBezTo>
                  <a:cubicBezTo>
                    <a:pt x="14154" y="2473"/>
                    <a:pt x="10404" y="1203"/>
                    <a:pt x="9073" y="477"/>
                  </a:cubicBezTo>
                  <a:cubicBezTo>
                    <a:pt x="8427" y="125"/>
                    <a:pt x="7967" y="1"/>
                    <a:pt x="7587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8"/>
            <p:cNvSpPr/>
            <p:nvPr/>
          </p:nvSpPr>
          <p:spPr>
            <a:xfrm>
              <a:off x="2506450" y="2680150"/>
              <a:ext cx="382625" cy="363000"/>
            </a:xfrm>
            <a:custGeom>
              <a:avLst/>
              <a:gdLst/>
              <a:ahLst/>
              <a:cxnLst/>
              <a:rect l="l" t="t" r="r" b="b"/>
              <a:pathLst>
                <a:path w="15305" h="14520" extrusionOk="0">
                  <a:moveTo>
                    <a:pt x="7557" y="0"/>
                  </a:moveTo>
                  <a:cubicBezTo>
                    <a:pt x="7141" y="0"/>
                    <a:pt x="6824" y="160"/>
                    <a:pt x="6473" y="319"/>
                  </a:cubicBezTo>
                  <a:cubicBezTo>
                    <a:pt x="5747" y="622"/>
                    <a:pt x="2299" y="2194"/>
                    <a:pt x="908" y="2799"/>
                  </a:cubicBezTo>
                  <a:cubicBezTo>
                    <a:pt x="61" y="3162"/>
                    <a:pt x="0" y="3707"/>
                    <a:pt x="0" y="4735"/>
                  </a:cubicBezTo>
                  <a:lnTo>
                    <a:pt x="0" y="10723"/>
                  </a:lnTo>
                  <a:cubicBezTo>
                    <a:pt x="0" y="11752"/>
                    <a:pt x="726" y="11812"/>
                    <a:pt x="1452" y="12175"/>
                  </a:cubicBezTo>
                  <a:cubicBezTo>
                    <a:pt x="2118" y="12538"/>
                    <a:pt x="4900" y="13627"/>
                    <a:pt x="6352" y="14292"/>
                  </a:cubicBezTo>
                  <a:cubicBezTo>
                    <a:pt x="6749" y="14456"/>
                    <a:pt x="7118" y="14520"/>
                    <a:pt x="7461" y="14520"/>
                  </a:cubicBezTo>
                  <a:cubicBezTo>
                    <a:pt x="8007" y="14520"/>
                    <a:pt x="8484" y="14357"/>
                    <a:pt x="8892" y="14171"/>
                  </a:cubicBezTo>
                  <a:lnTo>
                    <a:pt x="14215" y="11933"/>
                  </a:lnTo>
                  <a:cubicBezTo>
                    <a:pt x="15304" y="11510"/>
                    <a:pt x="15183" y="11268"/>
                    <a:pt x="15123" y="10481"/>
                  </a:cubicBezTo>
                  <a:cubicBezTo>
                    <a:pt x="15002" y="9756"/>
                    <a:pt x="15183" y="4251"/>
                    <a:pt x="15123" y="3646"/>
                  </a:cubicBezTo>
                  <a:cubicBezTo>
                    <a:pt x="15002" y="2981"/>
                    <a:pt x="15062" y="2920"/>
                    <a:pt x="14578" y="2678"/>
                  </a:cubicBezTo>
                  <a:cubicBezTo>
                    <a:pt x="14094" y="2436"/>
                    <a:pt x="10344" y="1227"/>
                    <a:pt x="9013" y="501"/>
                  </a:cubicBezTo>
                  <a:cubicBezTo>
                    <a:pt x="8384" y="129"/>
                    <a:pt x="7930" y="0"/>
                    <a:pt x="7557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8"/>
            <p:cNvSpPr/>
            <p:nvPr/>
          </p:nvSpPr>
          <p:spPr>
            <a:xfrm>
              <a:off x="2506450" y="2680900"/>
              <a:ext cx="381100" cy="360750"/>
            </a:xfrm>
            <a:custGeom>
              <a:avLst/>
              <a:gdLst/>
              <a:ahLst/>
              <a:cxnLst/>
              <a:rect l="l" t="t" r="r" b="b"/>
              <a:pathLst>
                <a:path w="15244" h="14430" extrusionOk="0">
                  <a:moveTo>
                    <a:pt x="7557" y="1"/>
                  </a:moveTo>
                  <a:cubicBezTo>
                    <a:pt x="7141" y="1"/>
                    <a:pt x="6824" y="158"/>
                    <a:pt x="6473" y="350"/>
                  </a:cubicBezTo>
                  <a:cubicBezTo>
                    <a:pt x="5747" y="652"/>
                    <a:pt x="2299" y="2164"/>
                    <a:pt x="968" y="2769"/>
                  </a:cubicBezTo>
                  <a:cubicBezTo>
                    <a:pt x="61" y="3132"/>
                    <a:pt x="0" y="3677"/>
                    <a:pt x="0" y="4705"/>
                  </a:cubicBezTo>
                  <a:lnTo>
                    <a:pt x="0" y="10633"/>
                  </a:lnTo>
                  <a:cubicBezTo>
                    <a:pt x="0" y="11722"/>
                    <a:pt x="787" y="11782"/>
                    <a:pt x="1452" y="12145"/>
                  </a:cubicBezTo>
                  <a:cubicBezTo>
                    <a:pt x="2118" y="12508"/>
                    <a:pt x="4900" y="13597"/>
                    <a:pt x="6352" y="14202"/>
                  </a:cubicBezTo>
                  <a:cubicBezTo>
                    <a:pt x="6749" y="14365"/>
                    <a:pt x="7118" y="14429"/>
                    <a:pt x="7461" y="14429"/>
                  </a:cubicBezTo>
                  <a:cubicBezTo>
                    <a:pt x="8007" y="14429"/>
                    <a:pt x="8484" y="14266"/>
                    <a:pt x="8892" y="14081"/>
                  </a:cubicBezTo>
                  <a:lnTo>
                    <a:pt x="14215" y="11903"/>
                  </a:lnTo>
                  <a:cubicBezTo>
                    <a:pt x="15244" y="11480"/>
                    <a:pt x="15183" y="11177"/>
                    <a:pt x="15062" y="10451"/>
                  </a:cubicBezTo>
                  <a:cubicBezTo>
                    <a:pt x="15002" y="9665"/>
                    <a:pt x="15183" y="4221"/>
                    <a:pt x="15062" y="3616"/>
                  </a:cubicBezTo>
                  <a:cubicBezTo>
                    <a:pt x="15002" y="2951"/>
                    <a:pt x="15062" y="2890"/>
                    <a:pt x="14578" y="2648"/>
                  </a:cubicBezTo>
                  <a:cubicBezTo>
                    <a:pt x="14034" y="2406"/>
                    <a:pt x="10284" y="1197"/>
                    <a:pt x="9013" y="471"/>
                  </a:cubicBezTo>
                  <a:cubicBezTo>
                    <a:pt x="8384" y="128"/>
                    <a:pt x="7931" y="1"/>
                    <a:pt x="7557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8"/>
            <p:cNvSpPr/>
            <p:nvPr/>
          </p:nvSpPr>
          <p:spPr>
            <a:xfrm>
              <a:off x="2507950" y="2681425"/>
              <a:ext cx="379600" cy="360225"/>
            </a:xfrm>
            <a:custGeom>
              <a:avLst/>
              <a:gdLst/>
              <a:ahLst/>
              <a:cxnLst/>
              <a:rect l="l" t="t" r="r" b="b"/>
              <a:pathLst>
                <a:path w="15184" h="14409" extrusionOk="0">
                  <a:moveTo>
                    <a:pt x="7533" y="1"/>
                  </a:moveTo>
                  <a:cubicBezTo>
                    <a:pt x="7099" y="1"/>
                    <a:pt x="6774" y="165"/>
                    <a:pt x="6413" y="329"/>
                  </a:cubicBezTo>
                  <a:cubicBezTo>
                    <a:pt x="5687" y="631"/>
                    <a:pt x="2239" y="2143"/>
                    <a:pt x="908" y="2748"/>
                  </a:cubicBezTo>
                  <a:cubicBezTo>
                    <a:pt x="61" y="3172"/>
                    <a:pt x="1" y="3716"/>
                    <a:pt x="1" y="4684"/>
                  </a:cubicBezTo>
                  <a:lnTo>
                    <a:pt x="1" y="10612"/>
                  </a:lnTo>
                  <a:cubicBezTo>
                    <a:pt x="1" y="11640"/>
                    <a:pt x="727" y="11701"/>
                    <a:pt x="1392" y="12124"/>
                  </a:cubicBezTo>
                  <a:cubicBezTo>
                    <a:pt x="2118" y="12487"/>
                    <a:pt x="4840" y="13515"/>
                    <a:pt x="6292" y="14181"/>
                  </a:cubicBezTo>
                  <a:cubicBezTo>
                    <a:pt x="6689" y="14344"/>
                    <a:pt x="7058" y="14408"/>
                    <a:pt x="7401" y="14408"/>
                  </a:cubicBezTo>
                  <a:cubicBezTo>
                    <a:pt x="7947" y="14408"/>
                    <a:pt x="8424" y="14245"/>
                    <a:pt x="8832" y="14060"/>
                  </a:cubicBezTo>
                  <a:lnTo>
                    <a:pt x="14095" y="11882"/>
                  </a:lnTo>
                  <a:cubicBezTo>
                    <a:pt x="15184" y="11398"/>
                    <a:pt x="15063" y="11156"/>
                    <a:pt x="15002" y="10430"/>
                  </a:cubicBezTo>
                  <a:cubicBezTo>
                    <a:pt x="14881" y="9644"/>
                    <a:pt x="15063" y="4261"/>
                    <a:pt x="15002" y="3595"/>
                  </a:cubicBezTo>
                  <a:cubicBezTo>
                    <a:pt x="14881" y="2990"/>
                    <a:pt x="14942" y="2930"/>
                    <a:pt x="14458" y="2688"/>
                  </a:cubicBezTo>
                  <a:cubicBezTo>
                    <a:pt x="13974" y="2446"/>
                    <a:pt x="10224" y="1236"/>
                    <a:pt x="8953" y="450"/>
                  </a:cubicBezTo>
                  <a:cubicBezTo>
                    <a:pt x="8344" y="118"/>
                    <a:pt x="7900" y="1"/>
                    <a:pt x="7533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8"/>
            <p:cNvSpPr/>
            <p:nvPr/>
          </p:nvSpPr>
          <p:spPr>
            <a:xfrm>
              <a:off x="2507950" y="2682425"/>
              <a:ext cx="378100" cy="357700"/>
            </a:xfrm>
            <a:custGeom>
              <a:avLst/>
              <a:gdLst/>
              <a:ahLst/>
              <a:cxnLst/>
              <a:rect l="l" t="t" r="r" b="b"/>
              <a:pathLst>
                <a:path w="15124" h="14308" extrusionOk="0">
                  <a:moveTo>
                    <a:pt x="7488" y="0"/>
                  </a:moveTo>
                  <a:cubicBezTo>
                    <a:pt x="7081" y="0"/>
                    <a:pt x="6764" y="158"/>
                    <a:pt x="6413" y="349"/>
                  </a:cubicBezTo>
                  <a:cubicBezTo>
                    <a:pt x="5747" y="652"/>
                    <a:pt x="2300" y="2164"/>
                    <a:pt x="908" y="2769"/>
                  </a:cubicBezTo>
                  <a:cubicBezTo>
                    <a:pt x="61" y="3132"/>
                    <a:pt x="1" y="3676"/>
                    <a:pt x="1" y="4644"/>
                  </a:cubicBezTo>
                  <a:lnTo>
                    <a:pt x="1" y="10572"/>
                  </a:lnTo>
                  <a:cubicBezTo>
                    <a:pt x="1" y="11600"/>
                    <a:pt x="787" y="11661"/>
                    <a:pt x="1453" y="12024"/>
                  </a:cubicBezTo>
                  <a:cubicBezTo>
                    <a:pt x="2118" y="12387"/>
                    <a:pt x="4840" y="13475"/>
                    <a:pt x="6352" y="14080"/>
                  </a:cubicBezTo>
                  <a:cubicBezTo>
                    <a:pt x="6726" y="14244"/>
                    <a:pt x="7081" y="14308"/>
                    <a:pt x="7415" y="14308"/>
                  </a:cubicBezTo>
                  <a:cubicBezTo>
                    <a:pt x="7947" y="14308"/>
                    <a:pt x="8424" y="14145"/>
                    <a:pt x="8832" y="13959"/>
                  </a:cubicBezTo>
                  <a:lnTo>
                    <a:pt x="14095" y="11782"/>
                  </a:lnTo>
                  <a:cubicBezTo>
                    <a:pt x="15123" y="11358"/>
                    <a:pt x="15063" y="11116"/>
                    <a:pt x="14942" y="10330"/>
                  </a:cubicBezTo>
                  <a:cubicBezTo>
                    <a:pt x="14881" y="9604"/>
                    <a:pt x="15063" y="4221"/>
                    <a:pt x="14942" y="3555"/>
                  </a:cubicBezTo>
                  <a:cubicBezTo>
                    <a:pt x="14881" y="2950"/>
                    <a:pt x="14942" y="2890"/>
                    <a:pt x="14458" y="2648"/>
                  </a:cubicBezTo>
                  <a:cubicBezTo>
                    <a:pt x="13913" y="2406"/>
                    <a:pt x="10224" y="1196"/>
                    <a:pt x="8893" y="470"/>
                  </a:cubicBezTo>
                  <a:cubicBezTo>
                    <a:pt x="8292" y="127"/>
                    <a:pt x="7854" y="0"/>
                    <a:pt x="7488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8"/>
            <p:cNvSpPr/>
            <p:nvPr/>
          </p:nvSpPr>
          <p:spPr>
            <a:xfrm>
              <a:off x="2507950" y="2683550"/>
              <a:ext cx="378100" cy="356575"/>
            </a:xfrm>
            <a:custGeom>
              <a:avLst/>
              <a:gdLst/>
              <a:ahLst/>
              <a:cxnLst/>
              <a:rect l="l" t="t" r="r" b="b"/>
              <a:pathLst>
                <a:path w="15124" h="14263" extrusionOk="0">
                  <a:moveTo>
                    <a:pt x="7496" y="0"/>
                  </a:moveTo>
                  <a:cubicBezTo>
                    <a:pt x="7085" y="0"/>
                    <a:pt x="6766" y="144"/>
                    <a:pt x="6413" y="304"/>
                  </a:cubicBezTo>
                  <a:cubicBezTo>
                    <a:pt x="5747" y="607"/>
                    <a:pt x="2300" y="2119"/>
                    <a:pt x="969" y="2724"/>
                  </a:cubicBezTo>
                  <a:cubicBezTo>
                    <a:pt x="122" y="3087"/>
                    <a:pt x="1" y="3631"/>
                    <a:pt x="1" y="4659"/>
                  </a:cubicBezTo>
                  <a:cubicBezTo>
                    <a:pt x="1" y="4659"/>
                    <a:pt x="1" y="8894"/>
                    <a:pt x="1" y="10466"/>
                  </a:cubicBezTo>
                  <a:cubicBezTo>
                    <a:pt x="1" y="11555"/>
                    <a:pt x="787" y="11616"/>
                    <a:pt x="1453" y="11979"/>
                  </a:cubicBezTo>
                  <a:cubicBezTo>
                    <a:pt x="2118" y="12342"/>
                    <a:pt x="4840" y="13370"/>
                    <a:pt x="6352" y="14035"/>
                  </a:cubicBezTo>
                  <a:cubicBezTo>
                    <a:pt x="6726" y="14199"/>
                    <a:pt x="7072" y="14263"/>
                    <a:pt x="7399" y="14263"/>
                  </a:cubicBezTo>
                  <a:cubicBezTo>
                    <a:pt x="7918" y="14263"/>
                    <a:pt x="8387" y="14100"/>
                    <a:pt x="8832" y="13914"/>
                  </a:cubicBezTo>
                  <a:lnTo>
                    <a:pt x="14034" y="11737"/>
                  </a:lnTo>
                  <a:cubicBezTo>
                    <a:pt x="15123" y="11313"/>
                    <a:pt x="15002" y="11011"/>
                    <a:pt x="14942" y="10285"/>
                  </a:cubicBezTo>
                  <a:cubicBezTo>
                    <a:pt x="14821" y="9559"/>
                    <a:pt x="15002" y="4176"/>
                    <a:pt x="14942" y="3571"/>
                  </a:cubicBezTo>
                  <a:cubicBezTo>
                    <a:pt x="14821" y="2905"/>
                    <a:pt x="14881" y="2845"/>
                    <a:pt x="14397" y="2603"/>
                  </a:cubicBezTo>
                  <a:cubicBezTo>
                    <a:pt x="13913" y="2421"/>
                    <a:pt x="10224" y="1212"/>
                    <a:pt x="8893" y="425"/>
                  </a:cubicBezTo>
                  <a:cubicBezTo>
                    <a:pt x="8296" y="113"/>
                    <a:pt x="7860" y="0"/>
                    <a:pt x="7496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8"/>
            <p:cNvSpPr/>
            <p:nvPr/>
          </p:nvSpPr>
          <p:spPr>
            <a:xfrm>
              <a:off x="2509475" y="2683925"/>
              <a:ext cx="375050" cy="354700"/>
            </a:xfrm>
            <a:custGeom>
              <a:avLst/>
              <a:gdLst/>
              <a:ahLst/>
              <a:cxnLst/>
              <a:rect l="l" t="t" r="r" b="b"/>
              <a:pathLst>
                <a:path w="15002" h="14188" extrusionOk="0">
                  <a:moveTo>
                    <a:pt x="7427" y="1"/>
                  </a:moveTo>
                  <a:cubicBezTo>
                    <a:pt x="7020" y="1"/>
                    <a:pt x="6703" y="158"/>
                    <a:pt x="6352" y="350"/>
                  </a:cubicBezTo>
                  <a:cubicBezTo>
                    <a:pt x="5686" y="652"/>
                    <a:pt x="2239" y="2104"/>
                    <a:pt x="908" y="2709"/>
                  </a:cubicBezTo>
                  <a:cubicBezTo>
                    <a:pt x="61" y="3132"/>
                    <a:pt x="0" y="3677"/>
                    <a:pt x="0" y="4644"/>
                  </a:cubicBezTo>
                  <a:lnTo>
                    <a:pt x="0" y="10451"/>
                  </a:lnTo>
                  <a:cubicBezTo>
                    <a:pt x="0" y="11480"/>
                    <a:pt x="726" y="11540"/>
                    <a:pt x="1452" y="11903"/>
                  </a:cubicBezTo>
                  <a:cubicBezTo>
                    <a:pt x="2118" y="12266"/>
                    <a:pt x="4840" y="13355"/>
                    <a:pt x="6291" y="13960"/>
                  </a:cubicBezTo>
                  <a:cubicBezTo>
                    <a:pt x="6665" y="14123"/>
                    <a:pt x="7011" y="14187"/>
                    <a:pt x="7338" y="14187"/>
                  </a:cubicBezTo>
                  <a:cubicBezTo>
                    <a:pt x="7857" y="14187"/>
                    <a:pt x="8326" y="14024"/>
                    <a:pt x="8771" y="13839"/>
                  </a:cubicBezTo>
                  <a:lnTo>
                    <a:pt x="13973" y="11661"/>
                  </a:lnTo>
                  <a:cubicBezTo>
                    <a:pt x="15002" y="11238"/>
                    <a:pt x="14941" y="10996"/>
                    <a:pt x="14820" y="10270"/>
                  </a:cubicBezTo>
                  <a:cubicBezTo>
                    <a:pt x="14760" y="9484"/>
                    <a:pt x="14941" y="4161"/>
                    <a:pt x="14820" y="3556"/>
                  </a:cubicBezTo>
                  <a:cubicBezTo>
                    <a:pt x="14760" y="2951"/>
                    <a:pt x="14820" y="2890"/>
                    <a:pt x="14336" y="2648"/>
                  </a:cubicBezTo>
                  <a:cubicBezTo>
                    <a:pt x="13852" y="2406"/>
                    <a:pt x="10163" y="1197"/>
                    <a:pt x="8832" y="471"/>
                  </a:cubicBezTo>
                  <a:cubicBezTo>
                    <a:pt x="8231" y="128"/>
                    <a:pt x="7793" y="1"/>
                    <a:pt x="7427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8"/>
            <p:cNvSpPr/>
            <p:nvPr/>
          </p:nvSpPr>
          <p:spPr>
            <a:xfrm>
              <a:off x="2509475" y="2685050"/>
              <a:ext cx="375050" cy="353575"/>
            </a:xfrm>
            <a:custGeom>
              <a:avLst/>
              <a:gdLst/>
              <a:ahLst/>
              <a:cxnLst/>
              <a:rect l="l" t="t" r="r" b="b"/>
              <a:pathLst>
                <a:path w="15002" h="14143" extrusionOk="0">
                  <a:moveTo>
                    <a:pt x="7435" y="1"/>
                  </a:moveTo>
                  <a:cubicBezTo>
                    <a:pt x="7024" y="1"/>
                    <a:pt x="6705" y="144"/>
                    <a:pt x="6352" y="305"/>
                  </a:cubicBezTo>
                  <a:cubicBezTo>
                    <a:pt x="5686" y="607"/>
                    <a:pt x="2299" y="2119"/>
                    <a:pt x="968" y="2724"/>
                  </a:cubicBezTo>
                  <a:cubicBezTo>
                    <a:pt x="121" y="3087"/>
                    <a:pt x="0" y="3632"/>
                    <a:pt x="0" y="4599"/>
                  </a:cubicBezTo>
                  <a:cubicBezTo>
                    <a:pt x="0" y="4599"/>
                    <a:pt x="0" y="8834"/>
                    <a:pt x="0" y="10406"/>
                  </a:cubicBezTo>
                  <a:cubicBezTo>
                    <a:pt x="0" y="11435"/>
                    <a:pt x="787" y="11495"/>
                    <a:pt x="1452" y="11858"/>
                  </a:cubicBezTo>
                  <a:cubicBezTo>
                    <a:pt x="2118" y="12221"/>
                    <a:pt x="4840" y="13249"/>
                    <a:pt x="6291" y="13915"/>
                  </a:cubicBezTo>
                  <a:cubicBezTo>
                    <a:pt x="6665" y="14078"/>
                    <a:pt x="7011" y="14142"/>
                    <a:pt x="7338" y="14142"/>
                  </a:cubicBezTo>
                  <a:cubicBezTo>
                    <a:pt x="7857" y="14142"/>
                    <a:pt x="8326" y="13979"/>
                    <a:pt x="8771" y="13794"/>
                  </a:cubicBezTo>
                  <a:lnTo>
                    <a:pt x="13973" y="11616"/>
                  </a:lnTo>
                  <a:cubicBezTo>
                    <a:pt x="15002" y="11193"/>
                    <a:pt x="14881" y="10951"/>
                    <a:pt x="14820" y="10225"/>
                  </a:cubicBezTo>
                  <a:cubicBezTo>
                    <a:pt x="14699" y="9439"/>
                    <a:pt x="14881" y="4176"/>
                    <a:pt x="14820" y="3511"/>
                  </a:cubicBezTo>
                  <a:cubicBezTo>
                    <a:pt x="14699" y="2906"/>
                    <a:pt x="14760" y="2845"/>
                    <a:pt x="14276" y="2603"/>
                  </a:cubicBezTo>
                  <a:cubicBezTo>
                    <a:pt x="13792" y="2361"/>
                    <a:pt x="10163" y="1152"/>
                    <a:pt x="8832" y="426"/>
                  </a:cubicBezTo>
                  <a:cubicBezTo>
                    <a:pt x="8235" y="113"/>
                    <a:pt x="7799" y="1"/>
                    <a:pt x="7435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8"/>
            <p:cNvSpPr/>
            <p:nvPr/>
          </p:nvSpPr>
          <p:spPr>
            <a:xfrm>
              <a:off x="2510975" y="2685450"/>
              <a:ext cx="372050" cy="351650"/>
            </a:xfrm>
            <a:custGeom>
              <a:avLst/>
              <a:gdLst/>
              <a:ahLst/>
              <a:cxnLst/>
              <a:rect l="l" t="t" r="r" b="b"/>
              <a:pathLst>
                <a:path w="14882" h="14066" extrusionOk="0">
                  <a:moveTo>
                    <a:pt x="7367" y="0"/>
                  </a:moveTo>
                  <a:cubicBezTo>
                    <a:pt x="6960" y="0"/>
                    <a:pt x="6643" y="158"/>
                    <a:pt x="6292" y="349"/>
                  </a:cubicBezTo>
                  <a:cubicBezTo>
                    <a:pt x="5626" y="652"/>
                    <a:pt x="2239" y="2103"/>
                    <a:pt x="908" y="2708"/>
                  </a:cubicBezTo>
                  <a:cubicBezTo>
                    <a:pt x="61" y="3071"/>
                    <a:pt x="1" y="3616"/>
                    <a:pt x="1" y="4583"/>
                  </a:cubicBezTo>
                  <a:cubicBezTo>
                    <a:pt x="1" y="4583"/>
                    <a:pt x="1" y="8757"/>
                    <a:pt x="1" y="10390"/>
                  </a:cubicBezTo>
                  <a:cubicBezTo>
                    <a:pt x="1" y="11419"/>
                    <a:pt x="727" y="11479"/>
                    <a:pt x="1392" y="11842"/>
                  </a:cubicBezTo>
                  <a:cubicBezTo>
                    <a:pt x="2058" y="12205"/>
                    <a:pt x="4780" y="13233"/>
                    <a:pt x="6231" y="13838"/>
                  </a:cubicBezTo>
                  <a:cubicBezTo>
                    <a:pt x="6605" y="14002"/>
                    <a:pt x="6951" y="14066"/>
                    <a:pt x="7278" y="14066"/>
                  </a:cubicBezTo>
                  <a:cubicBezTo>
                    <a:pt x="7797" y="14066"/>
                    <a:pt x="8266" y="13903"/>
                    <a:pt x="8711" y="13717"/>
                  </a:cubicBezTo>
                  <a:lnTo>
                    <a:pt x="13853" y="11600"/>
                  </a:lnTo>
                  <a:cubicBezTo>
                    <a:pt x="14881" y="11177"/>
                    <a:pt x="14821" y="10935"/>
                    <a:pt x="14700" y="10148"/>
                  </a:cubicBezTo>
                  <a:cubicBezTo>
                    <a:pt x="14639" y="9423"/>
                    <a:pt x="14821" y="4160"/>
                    <a:pt x="14700" y="3555"/>
                  </a:cubicBezTo>
                  <a:cubicBezTo>
                    <a:pt x="14639" y="2890"/>
                    <a:pt x="14700" y="2829"/>
                    <a:pt x="14216" y="2587"/>
                  </a:cubicBezTo>
                  <a:cubicBezTo>
                    <a:pt x="13732" y="2406"/>
                    <a:pt x="10042" y="1196"/>
                    <a:pt x="8772" y="470"/>
                  </a:cubicBezTo>
                  <a:cubicBezTo>
                    <a:pt x="8171" y="127"/>
                    <a:pt x="7733" y="0"/>
                    <a:pt x="7367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8"/>
            <p:cNvSpPr/>
            <p:nvPr/>
          </p:nvSpPr>
          <p:spPr>
            <a:xfrm>
              <a:off x="2510975" y="2686575"/>
              <a:ext cx="372050" cy="350525"/>
            </a:xfrm>
            <a:custGeom>
              <a:avLst/>
              <a:gdLst/>
              <a:ahLst/>
              <a:cxnLst/>
              <a:rect l="l" t="t" r="r" b="b"/>
              <a:pathLst>
                <a:path w="14882" h="14021" extrusionOk="0">
                  <a:moveTo>
                    <a:pt x="7396" y="0"/>
                  </a:moveTo>
                  <a:cubicBezTo>
                    <a:pt x="6994" y="0"/>
                    <a:pt x="6677" y="144"/>
                    <a:pt x="6292" y="304"/>
                  </a:cubicBezTo>
                  <a:cubicBezTo>
                    <a:pt x="5626" y="607"/>
                    <a:pt x="2239" y="2119"/>
                    <a:pt x="908" y="2663"/>
                  </a:cubicBezTo>
                  <a:cubicBezTo>
                    <a:pt x="122" y="3026"/>
                    <a:pt x="1" y="3571"/>
                    <a:pt x="1" y="4538"/>
                  </a:cubicBezTo>
                  <a:cubicBezTo>
                    <a:pt x="1" y="4538"/>
                    <a:pt x="1" y="8712"/>
                    <a:pt x="1" y="10285"/>
                  </a:cubicBezTo>
                  <a:cubicBezTo>
                    <a:pt x="1" y="11313"/>
                    <a:pt x="787" y="11374"/>
                    <a:pt x="1453" y="11737"/>
                  </a:cubicBezTo>
                  <a:cubicBezTo>
                    <a:pt x="2118" y="12100"/>
                    <a:pt x="4780" y="13128"/>
                    <a:pt x="6231" y="13793"/>
                  </a:cubicBezTo>
                  <a:cubicBezTo>
                    <a:pt x="6605" y="13957"/>
                    <a:pt x="6951" y="14021"/>
                    <a:pt x="7278" y="14021"/>
                  </a:cubicBezTo>
                  <a:cubicBezTo>
                    <a:pt x="7797" y="14021"/>
                    <a:pt x="8266" y="13858"/>
                    <a:pt x="8711" y="13672"/>
                  </a:cubicBezTo>
                  <a:lnTo>
                    <a:pt x="13853" y="11495"/>
                  </a:lnTo>
                  <a:cubicBezTo>
                    <a:pt x="14881" y="11071"/>
                    <a:pt x="14760" y="10829"/>
                    <a:pt x="14700" y="10103"/>
                  </a:cubicBezTo>
                  <a:cubicBezTo>
                    <a:pt x="14639" y="9378"/>
                    <a:pt x="14760" y="4115"/>
                    <a:pt x="14700" y="3510"/>
                  </a:cubicBezTo>
                  <a:cubicBezTo>
                    <a:pt x="14639" y="2905"/>
                    <a:pt x="14639" y="2845"/>
                    <a:pt x="14155" y="2603"/>
                  </a:cubicBezTo>
                  <a:cubicBezTo>
                    <a:pt x="13671" y="2361"/>
                    <a:pt x="10042" y="1151"/>
                    <a:pt x="8772" y="425"/>
                  </a:cubicBezTo>
                  <a:cubicBezTo>
                    <a:pt x="8175" y="113"/>
                    <a:pt x="7752" y="0"/>
                    <a:pt x="7396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8"/>
            <p:cNvSpPr/>
            <p:nvPr/>
          </p:nvSpPr>
          <p:spPr>
            <a:xfrm>
              <a:off x="2512500" y="2686950"/>
              <a:ext cx="369000" cy="348650"/>
            </a:xfrm>
            <a:custGeom>
              <a:avLst/>
              <a:gdLst/>
              <a:ahLst/>
              <a:cxnLst/>
              <a:rect l="l" t="t" r="r" b="b"/>
              <a:pathLst>
                <a:path w="14760" h="13946" extrusionOk="0">
                  <a:moveTo>
                    <a:pt x="7328" y="1"/>
                  </a:moveTo>
                  <a:cubicBezTo>
                    <a:pt x="6929" y="1"/>
                    <a:pt x="6613" y="158"/>
                    <a:pt x="6231" y="350"/>
                  </a:cubicBezTo>
                  <a:cubicBezTo>
                    <a:pt x="5565" y="652"/>
                    <a:pt x="2239" y="2104"/>
                    <a:pt x="908" y="2709"/>
                  </a:cubicBezTo>
                  <a:cubicBezTo>
                    <a:pt x="61" y="3072"/>
                    <a:pt x="0" y="3616"/>
                    <a:pt x="0" y="4584"/>
                  </a:cubicBezTo>
                  <a:cubicBezTo>
                    <a:pt x="0" y="4584"/>
                    <a:pt x="0" y="8697"/>
                    <a:pt x="0" y="10270"/>
                  </a:cubicBezTo>
                  <a:cubicBezTo>
                    <a:pt x="0" y="11298"/>
                    <a:pt x="726" y="11359"/>
                    <a:pt x="1392" y="11722"/>
                  </a:cubicBezTo>
                  <a:cubicBezTo>
                    <a:pt x="2057" y="12085"/>
                    <a:pt x="4719" y="13113"/>
                    <a:pt x="6170" y="13718"/>
                  </a:cubicBezTo>
                  <a:cubicBezTo>
                    <a:pt x="6544" y="13881"/>
                    <a:pt x="6890" y="13945"/>
                    <a:pt x="7213" y="13945"/>
                  </a:cubicBezTo>
                  <a:cubicBezTo>
                    <a:pt x="7727" y="13945"/>
                    <a:pt x="8181" y="13782"/>
                    <a:pt x="8590" y="13597"/>
                  </a:cubicBezTo>
                  <a:lnTo>
                    <a:pt x="13731" y="11480"/>
                  </a:lnTo>
                  <a:cubicBezTo>
                    <a:pt x="14760" y="11056"/>
                    <a:pt x="14699" y="10814"/>
                    <a:pt x="14578" y="10088"/>
                  </a:cubicBezTo>
                  <a:cubicBezTo>
                    <a:pt x="14518" y="9363"/>
                    <a:pt x="14699" y="4100"/>
                    <a:pt x="14578" y="3495"/>
                  </a:cubicBezTo>
                  <a:cubicBezTo>
                    <a:pt x="14518" y="2890"/>
                    <a:pt x="14578" y="2830"/>
                    <a:pt x="14094" y="2588"/>
                  </a:cubicBezTo>
                  <a:cubicBezTo>
                    <a:pt x="13610" y="2346"/>
                    <a:pt x="9981" y="1197"/>
                    <a:pt x="8711" y="471"/>
                  </a:cubicBezTo>
                  <a:cubicBezTo>
                    <a:pt x="8110" y="127"/>
                    <a:pt x="7685" y="1"/>
                    <a:pt x="7328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8"/>
            <p:cNvSpPr/>
            <p:nvPr/>
          </p:nvSpPr>
          <p:spPr>
            <a:xfrm>
              <a:off x="2512500" y="2688075"/>
              <a:ext cx="369000" cy="347525"/>
            </a:xfrm>
            <a:custGeom>
              <a:avLst/>
              <a:gdLst/>
              <a:ahLst/>
              <a:cxnLst/>
              <a:rect l="l" t="t" r="r" b="b"/>
              <a:pathLst>
                <a:path w="14760" h="13901" extrusionOk="0">
                  <a:moveTo>
                    <a:pt x="7335" y="1"/>
                  </a:moveTo>
                  <a:cubicBezTo>
                    <a:pt x="6933" y="1"/>
                    <a:pt x="6616" y="144"/>
                    <a:pt x="6231" y="305"/>
                  </a:cubicBezTo>
                  <a:cubicBezTo>
                    <a:pt x="5565" y="607"/>
                    <a:pt x="2239" y="2059"/>
                    <a:pt x="908" y="2664"/>
                  </a:cubicBezTo>
                  <a:cubicBezTo>
                    <a:pt x="121" y="3027"/>
                    <a:pt x="0" y="3571"/>
                    <a:pt x="0" y="4539"/>
                  </a:cubicBezTo>
                  <a:cubicBezTo>
                    <a:pt x="0" y="4539"/>
                    <a:pt x="0" y="8652"/>
                    <a:pt x="0" y="10225"/>
                  </a:cubicBezTo>
                  <a:cubicBezTo>
                    <a:pt x="0" y="11253"/>
                    <a:pt x="787" y="11314"/>
                    <a:pt x="1392" y="11677"/>
                  </a:cubicBezTo>
                  <a:cubicBezTo>
                    <a:pt x="2057" y="11979"/>
                    <a:pt x="4719" y="13068"/>
                    <a:pt x="6170" y="13673"/>
                  </a:cubicBezTo>
                  <a:cubicBezTo>
                    <a:pt x="6544" y="13836"/>
                    <a:pt x="6890" y="13900"/>
                    <a:pt x="7213" y="13900"/>
                  </a:cubicBezTo>
                  <a:cubicBezTo>
                    <a:pt x="7727" y="13900"/>
                    <a:pt x="8181" y="13737"/>
                    <a:pt x="8590" y="13552"/>
                  </a:cubicBezTo>
                  <a:lnTo>
                    <a:pt x="13731" y="11435"/>
                  </a:lnTo>
                  <a:cubicBezTo>
                    <a:pt x="14760" y="11011"/>
                    <a:pt x="14639" y="10769"/>
                    <a:pt x="14578" y="9983"/>
                  </a:cubicBezTo>
                  <a:cubicBezTo>
                    <a:pt x="14518" y="9257"/>
                    <a:pt x="14639" y="4115"/>
                    <a:pt x="14578" y="3511"/>
                  </a:cubicBezTo>
                  <a:cubicBezTo>
                    <a:pt x="14518" y="2845"/>
                    <a:pt x="14518" y="2785"/>
                    <a:pt x="14034" y="2543"/>
                  </a:cubicBezTo>
                  <a:cubicBezTo>
                    <a:pt x="13610" y="2361"/>
                    <a:pt x="9981" y="1152"/>
                    <a:pt x="8711" y="426"/>
                  </a:cubicBezTo>
                  <a:cubicBezTo>
                    <a:pt x="8114" y="113"/>
                    <a:pt x="7691" y="1"/>
                    <a:pt x="7335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8"/>
            <p:cNvSpPr/>
            <p:nvPr/>
          </p:nvSpPr>
          <p:spPr>
            <a:xfrm>
              <a:off x="2514000" y="2688475"/>
              <a:ext cx="366000" cy="345600"/>
            </a:xfrm>
            <a:custGeom>
              <a:avLst/>
              <a:gdLst/>
              <a:ahLst/>
              <a:cxnLst/>
              <a:rect l="l" t="t" r="r" b="b"/>
              <a:pathLst>
                <a:path w="14640" h="13824" extrusionOk="0">
                  <a:moveTo>
                    <a:pt x="7274" y="0"/>
                  </a:moveTo>
                  <a:cubicBezTo>
                    <a:pt x="6882" y="0"/>
                    <a:pt x="6582" y="158"/>
                    <a:pt x="6231" y="349"/>
                  </a:cubicBezTo>
                  <a:cubicBezTo>
                    <a:pt x="5505" y="652"/>
                    <a:pt x="2179" y="2103"/>
                    <a:pt x="908" y="2648"/>
                  </a:cubicBezTo>
                  <a:cubicBezTo>
                    <a:pt x="61" y="3011"/>
                    <a:pt x="1" y="3555"/>
                    <a:pt x="1" y="4523"/>
                  </a:cubicBezTo>
                  <a:lnTo>
                    <a:pt x="1" y="10148"/>
                  </a:lnTo>
                  <a:cubicBezTo>
                    <a:pt x="1" y="11177"/>
                    <a:pt x="727" y="11237"/>
                    <a:pt x="1392" y="11600"/>
                  </a:cubicBezTo>
                  <a:cubicBezTo>
                    <a:pt x="2058" y="11963"/>
                    <a:pt x="4719" y="12991"/>
                    <a:pt x="6110" y="13596"/>
                  </a:cubicBezTo>
                  <a:cubicBezTo>
                    <a:pt x="6484" y="13760"/>
                    <a:pt x="6830" y="13824"/>
                    <a:pt x="7153" y="13824"/>
                  </a:cubicBezTo>
                  <a:cubicBezTo>
                    <a:pt x="7667" y="13824"/>
                    <a:pt x="8121" y="13661"/>
                    <a:pt x="8530" y="13475"/>
                  </a:cubicBezTo>
                  <a:lnTo>
                    <a:pt x="13611" y="11358"/>
                  </a:lnTo>
                  <a:cubicBezTo>
                    <a:pt x="14639" y="10935"/>
                    <a:pt x="14579" y="10693"/>
                    <a:pt x="14518" y="9967"/>
                  </a:cubicBezTo>
                  <a:cubicBezTo>
                    <a:pt x="14397" y="9241"/>
                    <a:pt x="14579" y="4099"/>
                    <a:pt x="14518" y="3495"/>
                  </a:cubicBezTo>
                  <a:cubicBezTo>
                    <a:pt x="14397" y="2890"/>
                    <a:pt x="14458" y="2829"/>
                    <a:pt x="13974" y="2587"/>
                  </a:cubicBezTo>
                  <a:cubicBezTo>
                    <a:pt x="13490" y="2345"/>
                    <a:pt x="9921" y="1196"/>
                    <a:pt x="8651" y="470"/>
                  </a:cubicBezTo>
                  <a:cubicBezTo>
                    <a:pt x="8050" y="127"/>
                    <a:pt x="7625" y="0"/>
                    <a:pt x="727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8"/>
            <p:cNvSpPr/>
            <p:nvPr/>
          </p:nvSpPr>
          <p:spPr>
            <a:xfrm>
              <a:off x="2514000" y="2689600"/>
              <a:ext cx="366000" cy="343825"/>
            </a:xfrm>
            <a:custGeom>
              <a:avLst/>
              <a:gdLst/>
              <a:ahLst/>
              <a:cxnLst/>
              <a:rect l="l" t="t" r="r" b="b"/>
              <a:pathLst>
                <a:path w="14640" h="13753" extrusionOk="0">
                  <a:moveTo>
                    <a:pt x="7281" y="0"/>
                  </a:moveTo>
                  <a:cubicBezTo>
                    <a:pt x="6886" y="0"/>
                    <a:pt x="6584" y="144"/>
                    <a:pt x="6231" y="304"/>
                  </a:cubicBezTo>
                  <a:cubicBezTo>
                    <a:pt x="5566" y="607"/>
                    <a:pt x="2179" y="2058"/>
                    <a:pt x="908" y="2663"/>
                  </a:cubicBezTo>
                  <a:cubicBezTo>
                    <a:pt x="122" y="3026"/>
                    <a:pt x="1" y="3571"/>
                    <a:pt x="1" y="4478"/>
                  </a:cubicBezTo>
                  <a:cubicBezTo>
                    <a:pt x="1" y="4478"/>
                    <a:pt x="1" y="8591"/>
                    <a:pt x="1" y="10103"/>
                  </a:cubicBezTo>
                  <a:cubicBezTo>
                    <a:pt x="1" y="11132"/>
                    <a:pt x="727" y="11192"/>
                    <a:pt x="1392" y="11555"/>
                  </a:cubicBezTo>
                  <a:cubicBezTo>
                    <a:pt x="2058" y="11918"/>
                    <a:pt x="4719" y="12946"/>
                    <a:pt x="6110" y="13551"/>
                  </a:cubicBezTo>
                  <a:cubicBezTo>
                    <a:pt x="6491" y="13694"/>
                    <a:pt x="6844" y="13753"/>
                    <a:pt x="7172" y="13753"/>
                  </a:cubicBezTo>
                  <a:cubicBezTo>
                    <a:pt x="7678" y="13753"/>
                    <a:pt x="8126" y="13614"/>
                    <a:pt x="8530" y="13430"/>
                  </a:cubicBezTo>
                  <a:lnTo>
                    <a:pt x="13611" y="11313"/>
                  </a:lnTo>
                  <a:cubicBezTo>
                    <a:pt x="14639" y="10890"/>
                    <a:pt x="14518" y="10648"/>
                    <a:pt x="14458" y="9922"/>
                  </a:cubicBezTo>
                  <a:cubicBezTo>
                    <a:pt x="14397" y="9196"/>
                    <a:pt x="14518" y="4054"/>
                    <a:pt x="14458" y="3450"/>
                  </a:cubicBezTo>
                  <a:cubicBezTo>
                    <a:pt x="14397" y="2845"/>
                    <a:pt x="14458" y="2784"/>
                    <a:pt x="13974" y="2542"/>
                  </a:cubicBezTo>
                  <a:cubicBezTo>
                    <a:pt x="13490" y="2300"/>
                    <a:pt x="9861" y="1151"/>
                    <a:pt x="8651" y="425"/>
                  </a:cubicBezTo>
                  <a:cubicBezTo>
                    <a:pt x="8054" y="113"/>
                    <a:pt x="7631" y="0"/>
                    <a:pt x="7281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8"/>
            <p:cNvSpPr/>
            <p:nvPr/>
          </p:nvSpPr>
          <p:spPr>
            <a:xfrm>
              <a:off x="2515525" y="2689975"/>
              <a:ext cx="362950" cy="342600"/>
            </a:xfrm>
            <a:custGeom>
              <a:avLst/>
              <a:gdLst/>
              <a:ahLst/>
              <a:cxnLst/>
              <a:rect l="l" t="t" r="r" b="b"/>
              <a:pathLst>
                <a:path w="14518" h="13704" extrusionOk="0">
                  <a:moveTo>
                    <a:pt x="7213" y="1"/>
                  </a:moveTo>
                  <a:cubicBezTo>
                    <a:pt x="6821" y="1"/>
                    <a:pt x="6521" y="158"/>
                    <a:pt x="6170" y="350"/>
                  </a:cubicBezTo>
                  <a:cubicBezTo>
                    <a:pt x="5505" y="652"/>
                    <a:pt x="2178" y="2104"/>
                    <a:pt x="908" y="2648"/>
                  </a:cubicBezTo>
                  <a:cubicBezTo>
                    <a:pt x="61" y="3011"/>
                    <a:pt x="0" y="3556"/>
                    <a:pt x="0" y="4523"/>
                  </a:cubicBezTo>
                  <a:cubicBezTo>
                    <a:pt x="0" y="4523"/>
                    <a:pt x="0" y="8516"/>
                    <a:pt x="0" y="10088"/>
                  </a:cubicBezTo>
                  <a:cubicBezTo>
                    <a:pt x="0" y="11056"/>
                    <a:pt x="726" y="11117"/>
                    <a:pt x="1392" y="11480"/>
                  </a:cubicBezTo>
                  <a:cubicBezTo>
                    <a:pt x="1997" y="11843"/>
                    <a:pt x="4658" y="12871"/>
                    <a:pt x="6049" y="13476"/>
                  </a:cubicBezTo>
                  <a:cubicBezTo>
                    <a:pt x="6423" y="13639"/>
                    <a:pt x="6769" y="13703"/>
                    <a:pt x="7092" y="13703"/>
                  </a:cubicBezTo>
                  <a:cubicBezTo>
                    <a:pt x="7606" y="13703"/>
                    <a:pt x="8060" y="13541"/>
                    <a:pt x="8469" y="13355"/>
                  </a:cubicBezTo>
                  <a:lnTo>
                    <a:pt x="13550" y="11298"/>
                  </a:lnTo>
                  <a:cubicBezTo>
                    <a:pt x="14518" y="10875"/>
                    <a:pt x="14457" y="10633"/>
                    <a:pt x="14397" y="9907"/>
                  </a:cubicBezTo>
                  <a:cubicBezTo>
                    <a:pt x="14276" y="9181"/>
                    <a:pt x="14457" y="4039"/>
                    <a:pt x="14397" y="3435"/>
                  </a:cubicBezTo>
                  <a:cubicBezTo>
                    <a:pt x="14276" y="2830"/>
                    <a:pt x="14336" y="2769"/>
                    <a:pt x="13852" y="2588"/>
                  </a:cubicBezTo>
                  <a:cubicBezTo>
                    <a:pt x="13368" y="2346"/>
                    <a:pt x="9800" y="1197"/>
                    <a:pt x="8590" y="471"/>
                  </a:cubicBezTo>
                  <a:cubicBezTo>
                    <a:pt x="7989" y="127"/>
                    <a:pt x="7564" y="1"/>
                    <a:pt x="7213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8"/>
            <p:cNvSpPr/>
            <p:nvPr/>
          </p:nvSpPr>
          <p:spPr>
            <a:xfrm>
              <a:off x="2515525" y="2691100"/>
              <a:ext cx="362950" cy="340825"/>
            </a:xfrm>
            <a:custGeom>
              <a:avLst/>
              <a:gdLst/>
              <a:ahLst/>
              <a:cxnLst/>
              <a:rect l="l" t="t" r="r" b="b"/>
              <a:pathLst>
                <a:path w="14518" h="13633" extrusionOk="0">
                  <a:moveTo>
                    <a:pt x="7211" y="1"/>
                  </a:moveTo>
                  <a:cubicBezTo>
                    <a:pt x="6825" y="1"/>
                    <a:pt x="6523" y="144"/>
                    <a:pt x="6170" y="305"/>
                  </a:cubicBezTo>
                  <a:cubicBezTo>
                    <a:pt x="5505" y="607"/>
                    <a:pt x="2178" y="2059"/>
                    <a:pt x="908" y="2603"/>
                  </a:cubicBezTo>
                  <a:cubicBezTo>
                    <a:pt x="61" y="2966"/>
                    <a:pt x="0" y="3511"/>
                    <a:pt x="0" y="4478"/>
                  </a:cubicBezTo>
                  <a:cubicBezTo>
                    <a:pt x="0" y="4478"/>
                    <a:pt x="0" y="8471"/>
                    <a:pt x="0" y="10043"/>
                  </a:cubicBezTo>
                  <a:cubicBezTo>
                    <a:pt x="0" y="11011"/>
                    <a:pt x="726" y="11072"/>
                    <a:pt x="1392" y="11435"/>
                  </a:cubicBezTo>
                  <a:cubicBezTo>
                    <a:pt x="2057" y="11798"/>
                    <a:pt x="4658" y="12826"/>
                    <a:pt x="6049" y="13431"/>
                  </a:cubicBezTo>
                  <a:cubicBezTo>
                    <a:pt x="6430" y="13574"/>
                    <a:pt x="6783" y="13632"/>
                    <a:pt x="7111" y="13632"/>
                  </a:cubicBezTo>
                  <a:cubicBezTo>
                    <a:pt x="7617" y="13632"/>
                    <a:pt x="8065" y="13493"/>
                    <a:pt x="8469" y="13310"/>
                  </a:cubicBezTo>
                  <a:lnTo>
                    <a:pt x="13489" y="11193"/>
                  </a:lnTo>
                  <a:cubicBezTo>
                    <a:pt x="14518" y="10769"/>
                    <a:pt x="14397" y="10527"/>
                    <a:pt x="14336" y="9801"/>
                  </a:cubicBezTo>
                  <a:cubicBezTo>
                    <a:pt x="14276" y="9076"/>
                    <a:pt x="14397" y="4055"/>
                    <a:pt x="14336" y="3450"/>
                  </a:cubicBezTo>
                  <a:cubicBezTo>
                    <a:pt x="14276" y="2845"/>
                    <a:pt x="14336" y="2785"/>
                    <a:pt x="13852" y="2543"/>
                  </a:cubicBezTo>
                  <a:cubicBezTo>
                    <a:pt x="13368" y="2301"/>
                    <a:pt x="9800" y="1152"/>
                    <a:pt x="8529" y="426"/>
                  </a:cubicBezTo>
                  <a:cubicBezTo>
                    <a:pt x="7961" y="113"/>
                    <a:pt x="7553" y="1"/>
                    <a:pt x="7211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8"/>
            <p:cNvSpPr/>
            <p:nvPr/>
          </p:nvSpPr>
          <p:spPr>
            <a:xfrm>
              <a:off x="2517025" y="2691500"/>
              <a:ext cx="359950" cy="339550"/>
            </a:xfrm>
            <a:custGeom>
              <a:avLst/>
              <a:gdLst/>
              <a:ahLst/>
              <a:cxnLst/>
              <a:rect l="l" t="t" r="r" b="b"/>
              <a:pathLst>
                <a:path w="14398" h="13582" extrusionOk="0">
                  <a:moveTo>
                    <a:pt x="7144" y="0"/>
                  </a:moveTo>
                  <a:cubicBezTo>
                    <a:pt x="6761" y="0"/>
                    <a:pt x="6461" y="158"/>
                    <a:pt x="6110" y="349"/>
                  </a:cubicBezTo>
                  <a:cubicBezTo>
                    <a:pt x="5445" y="652"/>
                    <a:pt x="2118" y="2043"/>
                    <a:pt x="848" y="2648"/>
                  </a:cubicBezTo>
                  <a:cubicBezTo>
                    <a:pt x="61" y="3011"/>
                    <a:pt x="1" y="3555"/>
                    <a:pt x="1" y="4462"/>
                  </a:cubicBezTo>
                  <a:cubicBezTo>
                    <a:pt x="1" y="4462"/>
                    <a:pt x="1" y="8455"/>
                    <a:pt x="1" y="9967"/>
                  </a:cubicBezTo>
                  <a:cubicBezTo>
                    <a:pt x="1" y="10995"/>
                    <a:pt x="727" y="11056"/>
                    <a:pt x="1332" y="11419"/>
                  </a:cubicBezTo>
                  <a:cubicBezTo>
                    <a:pt x="1997" y="11721"/>
                    <a:pt x="4598" y="12749"/>
                    <a:pt x="5989" y="13354"/>
                  </a:cubicBezTo>
                  <a:cubicBezTo>
                    <a:pt x="6363" y="13518"/>
                    <a:pt x="6709" y="13582"/>
                    <a:pt x="7032" y="13582"/>
                  </a:cubicBezTo>
                  <a:cubicBezTo>
                    <a:pt x="7546" y="13582"/>
                    <a:pt x="8000" y="13419"/>
                    <a:pt x="8409" y="13233"/>
                  </a:cubicBezTo>
                  <a:lnTo>
                    <a:pt x="13429" y="11177"/>
                  </a:lnTo>
                  <a:cubicBezTo>
                    <a:pt x="14397" y="10753"/>
                    <a:pt x="14337" y="10511"/>
                    <a:pt x="14276" y="9785"/>
                  </a:cubicBezTo>
                  <a:cubicBezTo>
                    <a:pt x="14155" y="9060"/>
                    <a:pt x="14337" y="4039"/>
                    <a:pt x="14276" y="3434"/>
                  </a:cubicBezTo>
                  <a:cubicBezTo>
                    <a:pt x="14155" y="2829"/>
                    <a:pt x="14216" y="2769"/>
                    <a:pt x="13732" y="2527"/>
                  </a:cubicBezTo>
                  <a:cubicBezTo>
                    <a:pt x="13248" y="2345"/>
                    <a:pt x="9740" y="1136"/>
                    <a:pt x="8469" y="470"/>
                  </a:cubicBezTo>
                  <a:cubicBezTo>
                    <a:pt x="7897" y="127"/>
                    <a:pt x="7488" y="0"/>
                    <a:pt x="7144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8"/>
            <p:cNvSpPr/>
            <p:nvPr/>
          </p:nvSpPr>
          <p:spPr>
            <a:xfrm>
              <a:off x="2517025" y="2692625"/>
              <a:ext cx="359950" cy="337775"/>
            </a:xfrm>
            <a:custGeom>
              <a:avLst/>
              <a:gdLst/>
              <a:ahLst/>
              <a:cxnLst/>
              <a:rect l="l" t="t" r="r" b="b"/>
              <a:pathLst>
                <a:path w="14398" h="13511" extrusionOk="0">
                  <a:moveTo>
                    <a:pt x="7151" y="0"/>
                  </a:moveTo>
                  <a:cubicBezTo>
                    <a:pt x="6765" y="0"/>
                    <a:pt x="6463" y="144"/>
                    <a:pt x="6110" y="304"/>
                  </a:cubicBezTo>
                  <a:cubicBezTo>
                    <a:pt x="5445" y="607"/>
                    <a:pt x="2179" y="2058"/>
                    <a:pt x="908" y="2603"/>
                  </a:cubicBezTo>
                  <a:cubicBezTo>
                    <a:pt x="61" y="2966"/>
                    <a:pt x="1" y="3510"/>
                    <a:pt x="1" y="4417"/>
                  </a:cubicBezTo>
                  <a:cubicBezTo>
                    <a:pt x="1" y="4417"/>
                    <a:pt x="1" y="8410"/>
                    <a:pt x="1" y="9922"/>
                  </a:cubicBezTo>
                  <a:cubicBezTo>
                    <a:pt x="1" y="10950"/>
                    <a:pt x="727" y="10950"/>
                    <a:pt x="1392" y="11313"/>
                  </a:cubicBezTo>
                  <a:cubicBezTo>
                    <a:pt x="1997" y="11676"/>
                    <a:pt x="4598" y="12704"/>
                    <a:pt x="5989" y="13309"/>
                  </a:cubicBezTo>
                  <a:cubicBezTo>
                    <a:pt x="6370" y="13452"/>
                    <a:pt x="6723" y="13511"/>
                    <a:pt x="7051" y="13511"/>
                  </a:cubicBezTo>
                  <a:cubicBezTo>
                    <a:pt x="7557" y="13511"/>
                    <a:pt x="8005" y="13372"/>
                    <a:pt x="8409" y="13188"/>
                  </a:cubicBezTo>
                  <a:lnTo>
                    <a:pt x="13369" y="11071"/>
                  </a:lnTo>
                  <a:cubicBezTo>
                    <a:pt x="14397" y="10708"/>
                    <a:pt x="14276" y="10466"/>
                    <a:pt x="14216" y="9740"/>
                  </a:cubicBezTo>
                  <a:cubicBezTo>
                    <a:pt x="14155" y="9015"/>
                    <a:pt x="14276" y="3994"/>
                    <a:pt x="14216" y="3389"/>
                  </a:cubicBezTo>
                  <a:cubicBezTo>
                    <a:pt x="14155" y="2784"/>
                    <a:pt x="14216" y="2724"/>
                    <a:pt x="13732" y="2542"/>
                  </a:cubicBezTo>
                  <a:cubicBezTo>
                    <a:pt x="13248" y="2300"/>
                    <a:pt x="9740" y="1151"/>
                    <a:pt x="8469" y="425"/>
                  </a:cubicBezTo>
                  <a:cubicBezTo>
                    <a:pt x="7901" y="113"/>
                    <a:pt x="7493" y="0"/>
                    <a:pt x="7151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8"/>
            <p:cNvSpPr/>
            <p:nvPr/>
          </p:nvSpPr>
          <p:spPr>
            <a:xfrm>
              <a:off x="2518550" y="2694125"/>
              <a:ext cx="356900" cy="335425"/>
            </a:xfrm>
            <a:custGeom>
              <a:avLst/>
              <a:gdLst/>
              <a:ahLst/>
              <a:cxnLst/>
              <a:rect l="l" t="t" r="r" b="b"/>
              <a:pathLst>
                <a:path w="14276" h="13417" extrusionOk="0">
                  <a:moveTo>
                    <a:pt x="7090" y="1"/>
                  </a:moveTo>
                  <a:cubicBezTo>
                    <a:pt x="6704" y="1"/>
                    <a:pt x="6402" y="144"/>
                    <a:pt x="6049" y="305"/>
                  </a:cubicBezTo>
                  <a:cubicBezTo>
                    <a:pt x="5384" y="607"/>
                    <a:pt x="2118" y="1998"/>
                    <a:pt x="847" y="2543"/>
                  </a:cubicBezTo>
                  <a:cubicBezTo>
                    <a:pt x="61" y="2906"/>
                    <a:pt x="0" y="3450"/>
                    <a:pt x="0" y="4357"/>
                  </a:cubicBezTo>
                  <a:cubicBezTo>
                    <a:pt x="0" y="4357"/>
                    <a:pt x="0" y="8350"/>
                    <a:pt x="0" y="9862"/>
                  </a:cubicBezTo>
                  <a:cubicBezTo>
                    <a:pt x="0" y="10830"/>
                    <a:pt x="666" y="10890"/>
                    <a:pt x="1331" y="11253"/>
                  </a:cubicBezTo>
                  <a:cubicBezTo>
                    <a:pt x="1997" y="11616"/>
                    <a:pt x="4598" y="12584"/>
                    <a:pt x="5989" y="13189"/>
                  </a:cubicBezTo>
                  <a:cubicBezTo>
                    <a:pt x="6339" y="13352"/>
                    <a:pt x="6671" y="13416"/>
                    <a:pt x="6985" y="13416"/>
                  </a:cubicBezTo>
                  <a:cubicBezTo>
                    <a:pt x="7485" y="13416"/>
                    <a:pt x="7939" y="13254"/>
                    <a:pt x="8348" y="13068"/>
                  </a:cubicBezTo>
                  <a:lnTo>
                    <a:pt x="13308" y="11011"/>
                  </a:lnTo>
                  <a:cubicBezTo>
                    <a:pt x="14276" y="10588"/>
                    <a:pt x="14215" y="10346"/>
                    <a:pt x="14155" y="9680"/>
                  </a:cubicBezTo>
                  <a:cubicBezTo>
                    <a:pt x="14034" y="8955"/>
                    <a:pt x="14215" y="3934"/>
                    <a:pt x="14155" y="3390"/>
                  </a:cubicBezTo>
                  <a:cubicBezTo>
                    <a:pt x="14034" y="2785"/>
                    <a:pt x="14094" y="2724"/>
                    <a:pt x="13610" y="2482"/>
                  </a:cubicBezTo>
                  <a:cubicBezTo>
                    <a:pt x="13187" y="2240"/>
                    <a:pt x="9679" y="1091"/>
                    <a:pt x="8408" y="426"/>
                  </a:cubicBezTo>
                  <a:cubicBezTo>
                    <a:pt x="7840" y="113"/>
                    <a:pt x="7432" y="1"/>
                    <a:pt x="7090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8"/>
            <p:cNvSpPr/>
            <p:nvPr/>
          </p:nvSpPr>
          <p:spPr>
            <a:xfrm>
              <a:off x="2518550" y="2694125"/>
              <a:ext cx="356900" cy="334775"/>
            </a:xfrm>
            <a:custGeom>
              <a:avLst/>
              <a:gdLst/>
              <a:ahLst/>
              <a:cxnLst/>
              <a:rect l="l" t="t" r="r" b="b"/>
              <a:pathLst>
                <a:path w="14276" h="13391" extrusionOk="0">
                  <a:moveTo>
                    <a:pt x="7090" y="1"/>
                  </a:moveTo>
                  <a:cubicBezTo>
                    <a:pt x="6704" y="1"/>
                    <a:pt x="6402" y="144"/>
                    <a:pt x="6049" y="305"/>
                  </a:cubicBezTo>
                  <a:cubicBezTo>
                    <a:pt x="5384" y="607"/>
                    <a:pt x="2118" y="1998"/>
                    <a:pt x="908" y="2603"/>
                  </a:cubicBezTo>
                  <a:cubicBezTo>
                    <a:pt x="61" y="2966"/>
                    <a:pt x="0" y="3450"/>
                    <a:pt x="0" y="4418"/>
                  </a:cubicBezTo>
                  <a:lnTo>
                    <a:pt x="0" y="9801"/>
                  </a:lnTo>
                  <a:cubicBezTo>
                    <a:pt x="0" y="10830"/>
                    <a:pt x="726" y="10890"/>
                    <a:pt x="1392" y="11253"/>
                  </a:cubicBezTo>
                  <a:cubicBezTo>
                    <a:pt x="1997" y="11556"/>
                    <a:pt x="4598" y="12584"/>
                    <a:pt x="5989" y="13189"/>
                  </a:cubicBezTo>
                  <a:cubicBezTo>
                    <a:pt x="6346" y="13332"/>
                    <a:pt x="6684" y="13390"/>
                    <a:pt x="7004" y="13390"/>
                  </a:cubicBezTo>
                  <a:cubicBezTo>
                    <a:pt x="7496" y="13390"/>
                    <a:pt x="7944" y="13251"/>
                    <a:pt x="8348" y="13068"/>
                  </a:cubicBezTo>
                  <a:lnTo>
                    <a:pt x="13247" y="11011"/>
                  </a:lnTo>
                  <a:cubicBezTo>
                    <a:pt x="14276" y="10588"/>
                    <a:pt x="14215" y="10346"/>
                    <a:pt x="14094" y="9620"/>
                  </a:cubicBezTo>
                  <a:cubicBezTo>
                    <a:pt x="14034" y="8955"/>
                    <a:pt x="14215" y="3994"/>
                    <a:pt x="14094" y="3390"/>
                  </a:cubicBezTo>
                  <a:cubicBezTo>
                    <a:pt x="14034" y="2785"/>
                    <a:pt x="14094" y="2724"/>
                    <a:pt x="13610" y="2482"/>
                  </a:cubicBezTo>
                  <a:cubicBezTo>
                    <a:pt x="13127" y="2301"/>
                    <a:pt x="9618" y="1152"/>
                    <a:pt x="8408" y="426"/>
                  </a:cubicBezTo>
                  <a:cubicBezTo>
                    <a:pt x="7840" y="113"/>
                    <a:pt x="7432" y="1"/>
                    <a:pt x="7090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8"/>
            <p:cNvSpPr/>
            <p:nvPr/>
          </p:nvSpPr>
          <p:spPr>
            <a:xfrm>
              <a:off x="2518550" y="2695650"/>
              <a:ext cx="355400" cy="332375"/>
            </a:xfrm>
            <a:custGeom>
              <a:avLst/>
              <a:gdLst/>
              <a:ahLst/>
              <a:cxnLst/>
              <a:rect l="l" t="t" r="r" b="b"/>
              <a:pathLst>
                <a:path w="14216" h="13295" extrusionOk="0">
                  <a:moveTo>
                    <a:pt x="7090" y="0"/>
                  </a:moveTo>
                  <a:cubicBezTo>
                    <a:pt x="6704" y="0"/>
                    <a:pt x="6402" y="144"/>
                    <a:pt x="6049" y="304"/>
                  </a:cubicBezTo>
                  <a:cubicBezTo>
                    <a:pt x="5384" y="546"/>
                    <a:pt x="2178" y="1998"/>
                    <a:pt x="908" y="2542"/>
                  </a:cubicBezTo>
                  <a:cubicBezTo>
                    <a:pt x="121" y="2905"/>
                    <a:pt x="0" y="3450"/>
                    <a:pt x="0" y="4357"/>
                  </a:cubicBezTo>
                  <a:cubicBezTo>
                    <a:pt x="0" y="4357"/>
                    <a:pt x="0" y="8228"/>
                    <a:pt x="0" y="9740"/>
                  </a:cubicBezTo>
                  <a:cubicBezTo>
                    <a:pt x="0" y="10708"/>
                    <a:pt x="726" y="10769"/>
                    <a:pt x="1392" y="11132"/>
                  </a:cubicBezTo>
                  <a:cubicBezTo>
                    <a:pt x="1997" y="11495"/>
                    <a:pt x="4598" y="12462"/>
                    <a:pt x="5989" y="13067"/>
                  </a:cubicBezTo>
                  <a:cubicBezTo>
                    <a:pt x="6339" y="13231"/>
                    <a:pt x="6671" y="13295"/>
                    <a:pt x="6985" y="13295"/>
                  </a:cubicBezTo>
                  <a:cubicBezTo>
                    <a:pt x="7485" y="13295"/>
                    <a:pt x="7939" y="13132"/>
                    <a:pt x="8348" y="12946"/>
                  </a:cubicBezTo>
                  <a:lnTo>
                    <a:pt x="13247" y="10890"/>
                  </a:lnTo>
                  <a:cubicBezTo>
                    <a:pt x="14215" y="10527"/>
                    <a:pt x="14155" y="10285"/>
                    <a:pt x="14094" y="9559"/>
                  </a:cubicBezTo>
                  <a:cubicBezTo>
                    <a:pt x="13973" y="8833"/>
                    <a:pt x="14155" y="3933"/>
                    <a:pt x="14094" y="3329"/>
                  </a:cubicBezTo>
                  <a:cubicBezTo>
                    <a:pt x="13973" y="2724"/>
                    <a:pt x="14034" y="2663"/>
                    <a:pt x="13550" y="2482"/>
                  </a:cubicBezTo>
                  <a:cubicBezTo>
                    <a:pt x="13127" y="2240"/>
                    <a:pt x="9618" y="1091"/>
                    <a:pt x="8408" y="425"/>
                  </a:cubicBezTo>
                  <a:cubicBezTo>
                    <a:pt x="7840" y="113"/>
                    <a:pt x="7432" y="0"/>
                    <a:pt x="7090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8"/>
            <p:cNvSpPr/>
            <p:nvPr/>
          </p:nvSpPr>
          <p:spPr>
            <a:xfrm>
              <a:off x="2520050" y="2695650"/>
              <a:ext cx="353900" cy="331325"/>
            </a:xfrm>
            <a:custGeom>
              <a:avLst/>
              <a:gdLst/>
              <a:ahLst/>
              <a:cxnLst/>
              <a:rect l="l" t="t" r="r" b="b"/>
              <a:pathLst>
                <a:path w="14156" h="13253" extrusionOk="0">
                  <a:moveTo>
                    <a:pt x="7030" y="0"/>
                  </a:moveTo>
                  <a:cubicBezTo>
                    <a:pt x="6644" y="0"/>
                    <a:pt x="6342" y="144"/>
                    <a:pt x="5989" y="304"/>
                  </a:cubicBezTo>
                  <a:cubicBezTo>
                    <a:pt x="5324" y="607"/>
                    <a:pt x="2118" y="1998"/>
                    <a:pt x="848" y="2542"/>
                  </a:cubicBezTo>
                  <a:cubicBezTo>
                    <a:pt x="61" y="2905"/>
                    <a:pt x="1" y="3450"/>
                    <a:pt x="1" y="4357"/>
                  </a:cubicBezTo>
                  <a:lnTo>
                    <a:pt x="1" y="9740"/>
                  </a:lnTo>
                  <a:cubicBezTo>
                    <a:pt x="1" y="10708"/>
                    <a:pt x="727" y="10769"/>
                    <a:pt x="1332" y="11132"/>
                  </a:cubicBezTo>
                  <a:cubicBezTo>
                    <a:pt x="1997" y="11495"/>
                    <a:pt x="4538" y="12462"/>
                    <a:pt x="5929" y="13067"/>
                  </a:cubicBezTo>
                  <a:cubicBezTo>
                    <a:pt x="6262" y="13201"/>
                    <a:pt x="6579" y="13252"/>
                    <a:pt x="6880" y="13252"/>
                  </a:cubicBezTo>
                  <a:cubicBezTo>
                    <a:pt x="7398" y="13252"/>
                    <a:pt x="7867" y="13099"/>
                    <a:pt x="8288" y="12946"/>
                  </a:cubicBezTo>
                  <a:lnTo>
                    <a:pt x="13187" y="10890"/>
                  </a:lnTo>
                  <a:cubicBezTo>
                    <a:pt x="14155" y="10466"/>
                    <a:pt x="14095" y="10224"/>
                    <a:pt x="13974" y="9559"/>
                  </a:cubicBezTo>
                  <a:cubicBezTo>
                    <a:pt x="13913" y="8833"/>
                    <a:pt x="14095" y="3933"/>
                    <a:pt x="13974" y="3389"/>
                  </a:cubicBezTo>
                  <a:cubicBezTo>
                    <a:pt x="13913" y="2784"/>
                    <a:pt x="13974" y="2724"/>
                    <a:pt x="13490" y="2482"/>
                  </a:cubicBezTo>
                  <a:cubicBezTo>
                    <a:pt x="13006" y="2240"/>
                    <a:pt x="9558" y="1151"/>
                    <a:pt x="8348" y="425"/>
                  </a:cubicBezTo>
                  <a:cubicBezTo>
                    <a:pt x="7780" y="113"/>
                    <a:pt x="7372" y="0"/>
                    <a:pt x="7030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8"/>
            <p:cNvSpPr/>
            <p:nvPr/>
          </p:nvSpPr>
          <p:spPr>
            <a:xfrm>
              <a:off x="2520050" y="2697150"/>
              <a:ext cx="352375" cy="329375"/>
            </a:xfrm>
            <a:custGeom>
              <a:avLst/>
              <a:gdLst/>
              <a:ahLst/>
              <a:cxnLst/>
              <a:rect l="l" t="t" r="r" b="b"/>
              <a:pathLst>
                <a:path w="14095" h="13175" extrusionOk="0">
                  <a:moveTo>
                    <a:pt x="7030" y="1"/>
                  </a:moveTo>
                  <a:cubicBezTo>
                    <a:pt x="6644" y="1"/>
                    <a:pt x="6342" y="144"/>
                    <a:pt x="5989" y="305"/>
                  </a:cubicBezTo>
                  <a:cubicBezTo>
                    <a:pt x="5384" y="547"/>
                    <a:pt x="2118" y="1998"/>
                    <a:pt x="908" y="2543"/>
                  </a:cubicBezTo>
                  <a:cubicBezTo>
                    <a:pt x="122" y="2906"/>
                    <a:pt x="1" y="3390"/>
                    <a:pt x="1" y="4297"/>
                  </a:cubicBezTo>
                  <a:cubicBezTo>
                    <a:pt x="1" y="4297"/>
                    <a:pt x="1" y="8168"/>
                    <a:pt x="1" y="9680"/>
                  </a:cubicBezTo>
                  <a:cubicBezTo>
                    <a:pt x="1" y="10648"/>
                    <a:pt x="727" y="10709"/>
                    <a:pt x="1392" y="11011"/>
                  </a:cubicBezTo>
                  <a:cubicBezTo>
                    <a:pt x="1997" y="11374"/>
                    <a:pt x="4538" y="12342"/>
                    <a:pt x="5929" y="12947"/>
                  </a:cubicBezTo>
                  <a:cubicBezTo>
                    <a:pt x="6279" y="13110"/>
                    <a:pt x="6611" y="13174"/>
                    <a:pt x="6922" y="13174"/>
                  </a:cubicBezTo>
                  <a:cubicBezTo>
                    <a:pt x="7416" y="13174"/>
                    <a:pt x="7856" y="13012"/>
                    <a:pt x="8227" y="12826"/>
                  </a:cubicBezTo>
                  <a:lnTo>
                    <a:pt x="13127" y="10830"/>
                  </a:lnTo>
                  <a:cubicBezTo>
                    <a:pt x="14095" y="10406"/>
                    <a:pt x="14034" y="10164"/>
                    <a:pt x="13974" y="9438"/>
                  </a:cubicBezTo>
                  <a:cubicBezTo>
                    <a:pt x="13853" y="8773"/>
                    <a:pt x="14034" y="3873"/>
                    <a:pt x="13974" y="3329"/>
                  </a:cubicBezTo>
                  <a:cubicBezTo>
                    <a:pt x="13853" y="2724"/>
                    <a:pt x="13913" y="2664"/>
                    <a:pt x="13490" y="2422"/>
                  </a:cubicBezTo>
                  <a:cubicBezTo>
                    <a:pt x="13006" y="2240"/>
                    <a:pt x="9558" y="1091"/>
                    <a:pt x="8348" y="426"/>
                  </a:cubicBezTo>
                  <a:cubicBezTo>
                    <a:pt x="7780" y="113"/>
                    <a:pt x="7372" y="1"/>
                    <a:pt x="7030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8"/>
            <p:cNvSpPr/>
            <p:nvPr/>
          </p:nvSpPr>
          <p:spPr>
            <a:xfrm>
              <a:off x="2521575" y="2697150"/>
              <a:ext cx="350850" cy="327950"/>
            </a:xfrm>
            <a:custGeom>
              <a:avLst/>
              <a:gdLst/>
              <a:ahLst/>
              <a:cxnLst/>
              <a:rect l="l" t="t" r="r" b="b"/>
              <a:pathLst>
                <a:path w="14034" h="13118" extrusionOk="0">
                  <a:moveTo>
                    <a:pt x="6969" y="1"/>
                  </a:moveTo>
                  <a:cubicBezTo>
                    <a:pt x="6583" y="1"/>
                    <a:pt x="6281" y="144"/>
                    <a:pt x="5928" y="305"/>
                  </a:cubicBezTo>
                  <a:cubicBezTo>
                    <a:pt x="5323" y="607"/>
                    <a:pt x="2117" y="1998"/>
                    <a:pt x="847" y="2543"/>
                  </a:cubicBezTo>
                  <a:cubicBezTo>
                    <a:pt x="61" y="2906"/>
                    <a:pt x="0" y="3450"/>
                    <a:pt x="0" y="4357"/>
                  </a:cubicBezTo>
                  <a:lnTo>
                    <a:pt x="0" y="9620"/>
                  </a:lnTo>
                  <a:cubicBezTo>
                    <a:pt x="0" y="10588"/>
                    <a:pt x="726" y="10648"/>
                    <a:pt x="1331" y="11011"/>
                  </a:cubicBezTo>
                  <a:cubicBezTo>
                    <a:pt x="1936" y="11374"/>
                    <a:pt x="4477" y="12342"/>
                    <a:pt x="5868" y="12886"/>
                  </a:cubicBezTo>
                  <a:cubicBezTo>
                    <a:pt x="6228" y="13054"/>
                    <a:pt x="6569" y="13118"/>
                    <a:pt x="6887" y="13118"/>
                  </a:cubicBezTo>
                  <a:cubicBezTo>
                    <a:pt x="7371" y="13118"/>
                    <a:pt x="7802" y="12972"/>
                    <a:pt x="8166" y="12826"/>
                  </a:cubicBezTo>
                  <a:lnTo>
                    <a:pt x="13066" y="10769"/>
                  </a:lnTo>
                  <a:cubicBezTo>
                    <a:pt x="14034" y="10406"/>
                    <a:pt x="13973" y="10164"/>
                    <a:pt x="13852" y="9438"/>
                  </a:cubicBezTo>
                  <a:cubicBezTo>
                    <a:pt x="13792" y="8773"/>
                    <a:pt x="13973" y="3934"/>
                    <a:pt x="13852" y="3329"/>
                  </a:cubicBezTo>
                  <a:cubicBezTo>
                    <a:pt x="13792" y="2785"/>
                    <a:pt x="13852" y="2664"/>
                    <a:pt x="13368" y="2482"/>
                  </a:cubicBezTo>
                  <a:cubicBezTo>
                    <a:pt x="12945" y="2240"/>
                    <a:pt x="9497" y="1151"/>
                    <a:pt x="8287" y="426"/>
                  </a:cubicBezTo>
                  <a:cubicBezTo>
                    <a:pt x="7719" y="113"/>
                    <a:pt x="7311" y="1"/>
                    <a:pt x="6969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8"/>
            <p:cNvSpPr/>
            <p:nvPr/>
          </p:nvSpPr>
          <p:spPr>
            <a:xfrm>
              <a:off x="2521575" y="2698675"/>
              <a:ext cx="349350" cy="326325"/>
            </a:xfrm>
            <a:custGeom>
              <a:avLst/>
              <a:gdLst/>
              <a:ahLst/>
              <a:cxnLst/>
              <a:rect l="l" t="t" r="r" b="b"/>
              <a:pathLst>
                <a:path w="13974" h="13053" extrusionOk="0">
                  <a:moveTo>
                    <a:pt x="6969" y="0"/>
                  </a:moveTo>
                  <a:cubicBezTo>
                    <a:pt x="6583" y="0"/>
                    <a:pt x="6281" y="144"/>
                    <a:pt x="5928" y="304"/>
                  </a:cubicBezTo>
                  <a:cubicBezTo>
                    <a:pt x="5323" y="546"/>
                    <a:pt x="2117" y="1937"/>
                    <a:pt x="908" y="2542"/>
                  </a:cubicBezTo>
                  <a:cubicBezTo>
                    <a:pt x="121" y="2845"/>
                    <a:pt x="0" y="3389"/>
                    <a:pt x="0" y="4296"/>
                  </a:cubicBezTo>
                  <a:lnTo>
                    <a:pt x="0" y="9559"/>
                  </a:lnTo>
                  <a:cubicBezTo>
                    <a:pt x="0" y="10527"/>
                    <a:pt x="726" y="10587"/>
                    <a:pt x="1331" y="10950"/>
                  </a:cubicBezTo>
                  <a:cubicBezTo>
                    <a:pt x="1997" y="11253"/>
                    <a:pt x="4537" y="12220"/>
                    <a:pt x="5868" y="12825"/>
                  </a:cubicBezTo>
                  <a:cubicBezTo>
                    <a:pt x="6218" y="12989"/>
                    <a:pt x="6550" y="13053"/>
                    <a:pt x="6861" y="13053"/>
                  </a:cubicBezTo>
                  <a:cubicBezTo>
                    <a:pt x="7355" y="13053"/>
                    <a:pt x="7795" y="12890"/>
                    <a:pt x="8166" y="12704"/>
                  </a:cubicBezTo>
                  <a:lnTo>
                    <a:pt x="13006" y="10708"/>
                  </a:lnTo>
                  <a:cubicBezTo>
                    <a:pt x="13973" y="10285"/>
                    <a:pt x="13913" y="10043"/>
                    <a:pt x="13852" y="9377"/>
                  </a:cubicBezTo>
                  <a:cubicBezTo>
                    <a:pt x="13731" y="8652"/>
                    <a:pt x="13913" y="3873"/>
                    <a:pt x="13852" y="3268"/>
                  </a:cubicBezTo>
                  <a:cubicBezTo>
                    <a:pt x="13731" y="2724"/>
                    <a:pt x="13792" y="2663"/>
                    <a:pt x="13368" y="2421"/>
                  </a:cubicBezTo>
                  <a:cubicBezTo>
                    <a:pt x="12885" y="2240"/>
                    <a:pt x="9437" y="1090"/>
                    <a:pt x="8287" y="425"/>
                  </a:cubicBezTo>
                  <a:cubicBezTo>
                    <a:pt x="7719" y="113"/>
                    <a:pt x="7311" y="0"/>
                    <a:pt x="6969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8"/>
            <p:cNvSpPr/>
            <p:nvPr/>
          </p:nvSpPr>
          <p:spPr>
            <a:xfrm>
              <a:off x="2523075" y="2698675"/>
              <a:ext cx="347850" cy="324925"/>
            </a:xfrm>
            <a:custGeom>
              <a:avLst/>
              <a:gdLst/>
              <a:ahLst/>
              <a:cxnLst/>
              <a:rect l="l" t="t" r="r" b="b"/>
              <a:pathLst>
                <a:path w="13914" h="12997" extrusionOk="0">
                  <a:moveTo>
                    <a:pt x="6900" y="0"/>
                  </a:moveTo>
                  <a:cubicBezTo>
                    <a:pt x="6523" y="0"/>
                    <a:pt x="6221" y="144"/>
                    <a:pt x="5868" y="304"/>
                  </a:cubicBezTo>
                  <a:cubicBezTo>
                    <a:pt x="5263" y="607"/>
                    <a:pt x="2057" y="1998"/>
                    <a:pt x="848" y="2542"/>
                  </a:cubicBezTo>
                  <a:cubicBezTo>
                    <a:pt x="61" y="2905"/>
                    <a:pt x="1" y="3389"/>
                    <a:pt x="1" y="4296"/>
                  </a:cubicBezTo>
                  <a:cubicBezTo>
                    <a:pt x="1" y="4296"/>
                    <a:pt x="1" y="8047"/>
                    <a:pt x="1" y="9559"/>
                  </a:cubicBezTo>
                  <a:cubicBezTo>
                    <a:pt x="1" y="10527"/>
                    <a:pt x="666" y="10587"/>
                    <a:pt x="1332" y="10890"/>
                  </a:cubicBezTo>
                  <a:cubicBezTo>
                    <a:pt x="1937" y="11253"/>
                    <a:pt x="4477" y="12220"/>
                    <a:pt x="5808" y="12765"/>
                  </a:cubicBezTo>
                  <a:cubicBezTo>
                    <a:pt x="6168" y="12933"/>
                    <a:pt x="6509" y="12996"/>
                    <a:pt x="6827" y="12996"/>
                  </a:cubicBezTo>
                  <a:cubicBezTo>
                    <a:pt x="7311" y="12996"/>
                    <a:pt x="7742" y="12850"/>
                    <a:pt x="8106" y="12704"/>
                  </a:cubicBezTo>
                  <a:lnTo>
                    <a:pt x="12946" y="10708"/>
                  </a:lnTo>
                  <a:cubicBezTo>
                    <a:pt x="13913" y="10285"/>
                    <a:pt x="13853" y="10043"/>
                    <a:pt x="13732" y="9377"/>
                  </a:cubicBezTo>
                  <a:cubicBezTo>
                    <a:pt x="13671" y="8652"/>
                    <a:pt x="13853" y="3873"/>
                    <a:pt x="13732" y="3329"/>
                  </a:cubicBezTo>
                  <a:cubicBezTo>
                    <a:pt x="13671" y="2724"/>
                    <a:pt x="13732" y="2663"/>
                    <a:pt x="13248" y="2421"/>
                  </a:cubicBezTo>
                  <a:cubicBezTo>
                    <a:pt x="12825" y="2240"/>
                    <a:pt x="9377" y="1090"/>
                    <a:pt x="8167" y="425"/>
                  </a:cubicBezTo>
                  <a:cubicBezTo>
                    <a:pt x="7627" y="113"/>
                    <a:pt x="7234" y="0"/>
                    <a:pt x="6900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8"/>
            <p:cNvSpPr/>
            <p:nvPr/>
          </p:nvSpPr>
          <p:spPr>
            <a:xfrm>
              <a:off x="2523075" y="2700175"/>
              <a:ext cx="346325" cy="323325"/>
            </a:xfrm>
            <a:custGeom>
              <a:avLst/>
              <a:gdLst/>
              <a:ahLst/>
              <a:cxnLst/>
              <a:rect l="l" t="t" r="r" b="b"/>
              <a:pathLst>
                <a:path w="13853" h="12933" extrusionOk="0">
                  <a:moveTo>
                    <a:pt x="6900" y="1"/>
                  </a:moveTo>
                  <a:cubicBezTo>
                    <a:pt x="6523" y="1"/>
                    <a:pt x="6221" y="144"/>
                    <a:pt x="5868" y="305"/>
                  </a:cubicBezTo>
                  <a:cubicBezTo>
                    <a:pt x="5263" y="547"/>
                    <a:pt x="2118" y="1938"/>
                    <a:pt x="848" y="2482"/>
                  </a:cubicBezTo>
                  <a:cubicBezTo>
                    <a:pt x="122" y="2845"/>
                    <a:pt x="1" y="3329"/>
                    <a:pt x="1" y="4236"/>
                  </a:cubicBezTo>
                  <a:cubicBezTo>
                    <a:pt x="1" y="4236"/>
                    <a:pt x="1" y="7987"/>
                    <a:pt x="1" y="9499"/>
                  </a:cubicBezTo>
                  <a:cubicBezTo>
                    <a:pt x="1" y="10406"/>
                    <a:pt x="727" y="10467"/>
                    <a:pt x="1332" y="10830"/>
                  </a:cubicBezTo>
                  <a:cubicBezTo>
                    <a:pt x="1937" y="11193"/>
                    <a:pt x="4477" y="12160"/>
                    <a:pt x="5808" y="12705"/>
                  </a:cubicBezTo>
                  <a:cubicBezTo>
                    <a:pt x="6158" y="12868"/>
                    <a:pt x="6490" y="12933"/>
                    <a:pt x="6801" y="12933"/>
                  </a:cubicBezTo>
                  <a:cubicBezTo>
                    <a:pt x="7295" y="12933"/>
                    <a:pt x="7735" y="12770"/>
                    <a:pt x="8106" y="12584"/>
                  </a:cubicBezTo>
                  <a:lnTo>
                    <a:pt x="12885" y="10588"/>
                  </a:lnTo>
                  <a:cubicBezTo>
                    <a:pt x="13853" y="10225"/>
                    <a:pt x="13792" y="9983"/>
                    <a:pt x="13732" y="9257"/>
                  </a:cubicBezTo>
                  <a:cubicBezTo>
                    <a:pt x="13611" y="8592"/>
                    <a:pt x="13792" y="3873"/>
                    <a:pt x="13732" y="3269"/>
                  </a:cubicBezTo>
                  <a:cubicBezTo>
                    <a:pt x="13611" y="2724"/>
                    <a:pt x="13671" y="2603"/>
                    <a:pt x="13248" y="2422"/>
                  </a:cubicBezTo>
                  <a:cubicBezTo>
                    <a:pt x="12764" y="2180"/>
                    <a:pt x="9377" y="1091"/>
                    <a:pt x="8167" y="426"/>
                  </a:cubicBezTo>
                  <a:cubicBezTo>
                    <a:pt x="7627" y="113"/>
                    <a:pt x="7234" y="1"/>
                    <a:pt x="6900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8"/>
            <p:cNvSpPr/>
            <p:nvPr/>
          </p:nvSpPr>
          <p:spPr>
            <a:xfrm>
              <a:off x="2524600" y="2700175"/>
              <a:ext cx="344800" cy="321900"/>
            </a:xfrm>
            <a:custGeom>
              <a:avLst/>
              <a:gdLst/>
              <a:ahLst/>
              <a:cxnLst/>
              <a:rect l="l" t="t" r="r" b="b"/>
              <a:pathLst>
                <a:path w="13792" h="12876" extrusionOk="0">
                  <a:moveTo>
                    <a:pt x="6839" y="1"/>
                  </a:moveTo>
                  <a:cubicBezTo>
                    <a:pt x="6462" y="1"/>
                    <a:pt x="6160" y="144"/>
                    <a:pt x="5807" y="305"/>
                  </a:cubicBezTo>
                  <a:cubicBezTo>
                    <a:pt x="5202" y="607"/>
                    <a:pt x="2057" y="1998"/>
                    <a:pt x="847" y="2543"/>
                  </a:cubicBezTo>
                  <a:cubicBezTo>
                    <a:pt x="61" y="2845"/>
                    <a:pt x="0" y="3390"/>
                    <a:pt x="0" y="4297"/>
                  </a:cubicBezTo>
                  <a:lnTo>
                    <a:pt x="0" y="9438"/>
                  </a:lnTo>
                  <a:cubicBezTo>
                    <a:pt x="0" y="10406"/>
                    <a:pt x="666" y="10467"/>
                    <a:pt x="1331" y="10830"/>
                  </a:cubicBezTo>
                  <a:cubicBezTo>
                    <a:pt x="1936" y="11132"/>
                    <a:pt x="4416" y="12100"/>
                    <a:pt x="5747" y="12644"/>
                  </a:cubicBezTo>
                  <a:cubicBezTo>
                    <a:pt x="6107" y="12812"/>
                    <a:pt x="6448" y="12876"/>
                    <a:pt x="6766" y="12876"/>
                  </a:cubicBezTo>
                  <a:cubicBezTo>
                    <a:pt x="7250" y="12876"/>
                    <a:pt x="7681" y="12730"/>
                    <a:pt x="8045" y="12584"/>
                  </a:cubicBezTo>
                  <a:lnTo>
                    <a:pt x="12824" y="10588"/>
                  </a:lnTo>
                  <a:cubicBezTo>
                    <a:pt x="13792" y="10164"/>
                    <a:pt x="13731" y="9922"/>
                    <a:pt x="13610" y="9257"/>
                  </a:cubicBezTo>
                  <a:cubicBezTo>
                    <a:pt x="13550" y="8592"/>
                    <a:pt x="13731" y="3873"/>
                    <a:pt x="13610" y="3269"/>
                  </a:cubicBezTo>
                  <a:cubicBezTo>
                    <a:pt x="13550" y="2724"/>
                    <a:pt x="13610" y="2664"/>
                    <a:pt x="13126" y="2422"/>
                  </a:cubicBezTo>
                  <a:cubicBezTo>
                    <a:pt x="12703" y="2240"/>
                    <a:pt x="9316" y="1091"/>
                    <a:pt x="8106" y="426"/>
                  </a:cubicBezTo>
                  <a:cubicBezTo>
                    <a:pt x="7566" y="113"/>
                    <a:pt x="7173" y="1"/>
                    <a:pt x="6839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8"/>
            <p:cNvSpPr/>
            <p:nvPr/>
          </p:nvSpPr>
          <p:spPr>
            <a:xfrm>
              <a:off x="2524600" y="2701700"/>
              <a:ext cx="343300" cy="319625"/>
            </a:xfrm>
            <a:custGeom>
              <a:avLst/>
              <a:gdLst/>
              <a:ahLst/>
              <a:cxnLst/>
              <a:rect l="l" t="t" r="r" b="b"/>
              <a:pathLst>
                <a:path w="13732" h="12785" extrusionOk="0">
                  <a:moveTo>
                    <a:pt x="6846" y="0"/>
                  </a:moveTo>
                  <a:cubicBezTo>
                    <a:pt x="6475" y="0"/>
                    <a:pt x="6189" y="144"/>
                    <a:pt x="5868" y="304"/>
                  </a:cubicBezTo>
                  <a:cubicBezTo>
                    <a:pt x="5202" y="546"/>
                    <a:pt x="2057" y="1937"/>
                    <a:pt x="847" y="2482"/>
                  </a:cubicBezTo>
                  <a:cubicBezTo>
                    <a:pt x="61" y="2845"/>
                    <a:pt x="0" y="3329"/>
                    <a:pt x="0" y="4236"/>
                  </a:cubicBezTo>
                  <a:cubicBezTo>
                    <a:pt x="0" y="4236"/>
                    <a:pt x="0" y="7926"/>
                    <a:pt x="0" y="9377"/>
                  </a:cubicBezTo>
                  <a:cubicBezTo>
                    <a:pt x="0" y="10345"/>
                    <a:pt x="726" y="10406"/>
                    <a:pt x="1331" y="10708"/>
                  </a:cubicBezTo>
                  <a:cubicBezTo>
                    <a:pt x="1936" y="11071"/>
                    <a:pt x="4416" y="12039"/>
                    <a:pt x="5747" y="12583"/>
                  </a:cubicBezTo>
                  <a:cubicBezTo>
                    <a:pt x="6104" y="12726"/>
                    <a:pt x="6442" y="12785"/>
                    <a:pt x="6758" y="12785"/>
                  </a:cubicBezTo>
                  <a:cubicBezTo>
                    <a:pt x="7245" y="12785"/>
                    <a:pt x="7679" y="12646"/>
                    <a:pt x="8045" y="12462"/>
                  </a:cubicBezTo>
                  <a:lnTo>
                    <a:pt x="12824" y="10466"/>
                  </a:lnTo>
                  <a:cubicBezTo>
                    <a:pt x="13731" y="10103"/>
                    <a:pt x="13671" y="9861"/>
                    <a:pt x="13610" y="9196"/>
                  </a:cubicBezTo>
                  <a:cubicBezTo>
                    <a:pt x="13550" y="8470"/>
                    <a:pt x="13671" y="3812"/>
                    <a:pt x="13610" y="3268"/>
                  </a:cubicBezTo>
                  <a:cubicBezTo>
                    <a:pt x="13550" y="2663"/>
                    <a:pt x="13550" y="2603"/>
                    <a:pt x="13126" y="2421"/>
                  </a:cubicBezTo>
                  <a:cubicBezTo>
                    <a:pt x="12643" y="2179"/>
                    <a:pt x="9316" y="1090"/>
                    <a:pt x="8106" y="425"/>
                  </a:cubicBezTo>
                  <a:cubicBezTo>
                    <a:pt x="7566" y="113"/>
                    <a:pt x="7173" y="0"/>
                    <a:pt x="6846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8"/>
            <p:cNvSpPr/>
            <p:nvPr/>
          </p:nvSpPr>
          <p:spPr>
            <a:xfrm>
              <a:off x="2526100" y="2701700"/>
              <a:ext cx="341800" cy="318875"/>
            </a:xfrm>
            <a:custGeom>
              <a:avLst/>
              <a:gdLst/>
              <a:ahLst/>
              <a:cxnLst/>
              <a:rect l="l" t="t" r="r" b="b"/>
              <a:pathLst>
                <a:path w="13672" h="12755" extrusionOk="0">
                  <a:moveTo>
                    <a:pt x="6786" y="0"/>
                  </a:moveTo>
                  <a:cubicBezTo>
                    <a:pt x="6415" y="0"/>
                    <a:pt x="6129" y="144"/>
                    <a:pt x="5808" y="304"/>
                  </a:cubicBezTo>
                  <a:cubicBezTo>
                    <a:pt x="5142" y="607"/>
                    <a:pt x="2057" y="1937"/>
                    <a:pt x="848" y="2482"/>
                  </a:cubicBezTo>
                  <a:cubicBezTo>
                    <a:pt x="61" y="2845"/>
                    <a:pt x="1" y="3329"/>
                    <a:pt x="1" y="4236"/>
                  </a:cubicBezTo>
                  <a:lnTo>
                    <a:pt x="1" y="9377"/>
                  </a:lnTo>
                  <a:cubicBezTo>
                    <a:pt x="1" y="10285"/>
                    <a:pt x="666" y="10345"/>
                    <a:pt x="1271" y="10708"/>
                  </a:cubicBezTo>
                  <a:cubicBezTo>
                    <a:pt x="1876" y="11011"/>
                    <a:pt x="4356" y="11978"/>
                    <a:pt x="5687" y="12523"/>
                  </a:cubicBezTo>
                  <a:cubicBezTo>
                    <a:pt x="6047" y="12691"/>
                    <a:pt x="6379" y="12754"/>
                    <a:pt x="6689" y="12754"/>
                  </a:cubicBezTo>
                  <a:cubicBezTo>
                    <a:pt x="7161" y="12754"/>
                    <a:pt x="7584" y="12608"/>
                    <a:pt x="7985" y="12462"/>
                  </a:cubicBezTo>
                  <a:lnTo>
                    <a:pt x="12704" y="10466"/>
                  </a:lnTo>
                  <a:cubicBezTo>
                    <a:pt x="13671" y="10103"/>
                    <a:pt x="13611" y="9861"/>
                    <a:pt x="13490" y="9196"/>
                  </a:cubicBezTo>
                  <a:cubicBezTo>
                    <a:pt x="13429" y="8470"/>
                    <a:pt x="13611" y="3812"/>
                    <a:pt x="13490" y="3268"/>
                  </a:cubicBezTo>
                  <a:cubicBezTo>
                    <a:pt x="13429" y="2724"/>
                    <a:pt x="13490" y="2603"/>
                    <a:pt x="13006" y="2421"/>
                  </a:cubicBezTo>
                  <a:cubicBezTo>
                    <a:pt x="12583" y="2179"/>
                    <a:pt x="9256" y="1090"/>
                    <a:pt x="8046" y="425"/>
                  </a:cubicBezTo>
                  <a:cubicBezTo>
                    <a:pt x="7506" y="113"/>
                    <a:pt x="7113" y="0"/>
                    <a:pt x="6786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8"/>
            <p:cNvSpPr/>
            <p:nvPr/>
          </p:nvSpPr>
          <p:spPr>
            <a:xfrm>
              <a:off x="2526100" y="2703200"/>
              <a:ext cx="340275" cy="316625"/>
            </a:xfrm>
            <a:custGeom>
              <a:avLst/>
              <a:gdLst/>
              <a:ahLst/>
              <a:cxnLst/>
              <a:rect l="l" t="t" r="r" b="b"/>
              <a:pathLst>
                <a:path w="13611" h="12665" extrusionOk="0">
                  <a:moveTo>
                    <a:pt x="6786" y="1"/>
                  </a:moveTo>
                  <a:cubicBezTo>
                    <a:pt x="6415" y="1"/>
                    <a:pt x="6129" y="144"/>
                    <a:pt x="5808" y="305"/>
                  </a:cubicBezTo>
                  <a:cubicBezTo>
                    <a:pt x="5142" y="547"/>
                    <a:pt x="2057" y="1938"/>
                    <a:pt x="848" y="2482"/>
                  </a:cubicBezTo>
                  <a:cubicBezTo>
                    <a:pt x="61" y="2785"/>
                    <a:pt x="1" y="3329"/>
                    <a:pt x="1" y="4176"/>
                  </a:cubicBezTo>
                  <a:cubicBezTo>
                    <a:pt x="1" y="4176"/>
                    <a:pt x="1" y="7866"/>
                    <a:pt x="1" y="9257"/>
                  </a:cubicBezTo>
                  <a:cubicBezTo>
                    <a:pt x="1" y="10225"/>
                    <a:pt x="666" y="10285"/>
                    <a:pt x="1332" y="10588"/>
                  </a:cubicBezTo>
                  <a:cubicBezTo>
                    <a:pt x="1936" y="10951"/>
                    <a:pt x="4417" y="11918"/>
                    <a:pt x="5687" y="12463"/>
                  </a:cubicBezTo>
                  <a:cubicBezTo>
                    <a:pt x="6044" y="12606"/>
                    <a:pt x="6373" y="12664"/>
                    <a:pt x="6681" y="12664"/>
                  </a:cubicBezTo>
                  <a:cubicBezTo>
                    <a:pt x="7156" y="12664"/>
                    <a:pt x="7582" y="12525"/>
                    <a:pt x="7985" y="12342"/>
                  </a:cubicBezTo>
                  <a:lnTo>
                    <a:pt x="12704" y="10406"/>
                  </a:lnTo>
                  <a:cubicBezTo>
                    <a:pt x="13611" y="9983"/>
                    <a:pt x="13550" y="9741"/>
                    <a:pt x="13490" y="9075"/>
                  </a:cubicBezTo>
                  <a:cubicBezTo>
                    <a:pt x="13429" y="8410"/>
                    <a:pt x="13550" y="3813"/>
                    <a:pt x="13490" y="3208"/>
                  </a:cubicBezTo>
                  <a:cubicBezTo>
                    <a:pt x="13429" y="2664"/>
                    <a:pt x="13429" y="2603"/>
                    <a:pt x="13006" y="2361"/>
                  </a:cubicBezTo>
                  <a:cubicBezTo>
                    <a:pt x="12583" y="2180"/>
                    <a:pt x="9195" y="1091"/>
                    <a:pt x="8046" y="426"/>
                  </a:cubicBezTo>
                  <a:cubicBezTo>
                    <a:pt x="7506" y="113"/>
                    <a:pt x="7113" y="1"/>
                    <a:pt x="6786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8"/>
            <p:cNvSpPr/>
            <p:nvPr/>
          </p:nvSpPr>
          <p:spPr>
            <a:xfrm>
              <a:off x="2527625" y="2703200"/>
              <a:ext cx="338750" cy="315850"/>
            </a:xfrm>
            <a:custGeom>
              <a:avLst/>
              <a:gdLst/>
              <a:ahLst/>
              <a:cxnLst/>
              <a:rect l="l" t="t" r="r" b="b"/>
              <a:pathLst>
                <a:path w="13550" h="12634" extrusionOk="0">
                  <a:moveTo>
                    <a:pt x="6725" y="1"/>
                  </a:moveTo>
                  <a:cubicBezTo>
                    <a:pt x="6354" y="1"/>
                    <a:pt x="6068" y="144"/>
                    <a:pt x="5747" y="305"/>
                  </a:cubicBezTo>
                  <a:cubicBezTo>
                    <a:pt x="5142" y="607"/>
                    <a:pt x="1996" y="1938"/>
                    <a:pt x="787" y="2482"/>
                  </a:cubicBezTo>
                  <a:cubicBezTo>
                    <a:pt x="61" y="2845"/>
                    <a:pt x="0" y="3329"/>
                    <a:pt x="0" y="4176"/>
                  </a:cubicBezTo>
                  <a:cubicBezTo>
                    <a:pt x="0" y="4176"/>
                    <a:pt x="0" y="7805"/>
                    <a:pt x="0" y="9257"/>
                  </a:cubicBezTo>
                  <a:cubicBezTo>
                    <a:pt x="0" y="10225"/>
                    <a:pt x="666" y="10285"/>
                    <a:pt x="1271" y="10588"/>
                  </a:cubicBezTo>
                  <a:cubicBezTo>
                    <a:pt x="1875" y="10951"/>
                    <a:pt x="4356" y="11858"/>
                    <a:pt x="5626" y="12402"/>
                  </a:cubicBezTo>
                  <a:cubicBezTo>
                    <a:pt x="5986" y="12570"/>
                    <a:pt x="6318" y="12634"/>
                    <a:pt x="6628" y="12634"/>
                  </a:cubicBezTo>
                  <a:cubicBezTo>
                    <a:pt x="7100" y="12634"/>
                    <a:pt x="7523" y="12488"/>
                    <a:pt x="7924" y="12342"/>
                  </a:cubicBezTo>
                  <a:lnTo>
                    <a:pt x="12582" y="10346"/>
                  </a:lnTo>
                  <a:cubicBezTo>
                    <a:pt x="13550" y="9983"/>
                    <a:pt x="13489" y="9741"/>
                    <a:pt x="13368" y="9075"/>
                  </a:cubicBezTo>
                  <a:cubicBezTo>
                    <a:pt x="13308" y="8410"/>
                    <a:pt x="13489" y="3813"/>
                    <a:pt x="13368" y="3269"/>
                  </a:cubicBezTo>
                  <a:cubicBezTo>
                    <a:pt x="13308" y="2664"/>
                    <a:pt x="13368" y="2603"/>
                    <a:pt x="12945" y="2422"/>
                  </a:cubicBezTo>
                  <a:cubicBezTo>
                    <a:pt x="12461" y="2180"/>
                    <a:pt x="9134" y="1091"/>
                    <a:pt x="7985" y="426"/>
                  </a:cubicBezTo>
                  <a:cubicBezTo>
                    <a:pt x="7445" y="113"/>
                    <a:pt x="7052" y="1"/>
                    <a:pt x="6725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8"/>
            <p:cNvSpPr/>
            <p:nvPr/>
          </p:nvSpPr>
          <p:spPr>
            <a:xfrm>
              <a:off x="2527625" y="2704725"/>
              <a:ext cx="338750" cy="313575"/>
            </a:xfrm>
            <a:custGeom>
              <a:avLst/>
              <a:gdLst/>
              <a:ahLst/>
              <a:cxnLst/>
              <a:rect l="l" t="t" r="r" b="b"/>
              <a:pathLst>
                <a:path w="13550" h="12543" extrusionOk="0">
                  <a:moveTo>
                    <a:pt x="6725" y="0"/>
                  </a:moveTo>
                  <a:cubicBezTo>
                    <a:pt x="6354" y="0"/>
                    <a:pt x="6068" y="144"/>
                    <a:pt x="5747" y="304"/>
                  </a:cubicBezTo>
                  <a:cubicBezTo>
                    <a:pt x="5142" y="546"/>
                    <a:pt x="2057" y="1877"/>
                    <a:pt x="847" y="2421"/>
                  </a:cubicBezTo>
                  <a:cubicBezTo>
                    <a:pt x="61" y="2784"/>
                    <a:pt x="0" y="3268"/>
                    <a:pt x="0" y="4175"/>
                  </a:cubicBezTo>
                  <a:lnTo>
                    <a:pt x="0" y="9196"/>
                  </a:lnTo>
                  <a:cubicBezTo>
                    <a:pt x="0" y="10103"/>
                    <a:pt x="666" y="10164"/>
                    <a:pt x="1271" y="10527"/>
                  </a:cubicBezTo>
                  <a:cubicBezTo>
                    <a:pt x="1875" y="10829"/>
                    <a:pt x="4356" y="11797"/>
                    <a:pt x="5686" y="12341"/>
                  </a:cubicBezTo>
                  <a:cubicBezTo>
                    <a:pt x="6020" y="12484"/>
                    <a:pt x="6334" y="12543"/>
                    <a:pt x="6634" y="12543"/>
                  </a:cubicBezTo>
                  <a:cubicBezTo>
                    <a:pt x="7095" y="12543"/>
                    <a:pt x="7521" y="12404"/>
                    <a:pt x="7924" y="12220"/>
                  </a:cubicBezTo>
                  <a:lnTo>
                    <a:pt x="12582" y="10285"/>
                  </a:lnTo>
                  <a:cubicBezTo>
                    <a:pt x="13550" y="9922"/>
                    <a:pt x="13429" y="9680"/>
                    <a:pt x="13368" y="9014"/>
                  </a:cubicBezTo>
                  <a:cubicBezTo>
                    <a:pt x="13308" y="8349"/>
                    <a:pt x="13429" y="3752"/>
                    <a:pt x="13368" y="3208"/>
                  </a:cubicBezTo>
                  <a:cubicBezTo>
                    <a:pt x="13308" y="2663"/>
                    <a:pt x="13308" y="2542"/>
                    <a:pt x="12884" y="2361"/>
                  </a:cubicBezTo>
                  <a:cubicBezTo>
                    <a:pt x="12461" y="2179"/>
                    <a:pt x="9134" y="1090"/>
                    <a:pt x="7985" y="425"/>
                  </a:cubicBezTo>
                  <a:cubicBezTo>
                    <a:pt x="7445" y="113"/>
                    <a:pt x="7052" y="0"/>
                    <a:pt x="6725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8"/>
            <p:cNvSpPr/>
            <p:nvPr/>
          </p:nvSpPr>
          <p:spPr>
            <a:xfrm>
              <a:off x="2529125" y="2705300"/>
              <a:ext cx="335750" cy="312250"/>
            </a:xfrm>
            <a:custGeom>
              <a:avLst/>
              <a:gdLst/>
              <a:ahLst/>
              <a:cxnLst/>
              <a:rect l="l" t="t" r="r" b="b"/>
              <a:pathLst>
                <a:path w="13430" h="12490" extrusionOk="0">
                  <a:moveTo>
                    <a:pt x="6636" y="1"/>
                  </a:moveTo>
                  <a:cubicBezTo>
                    <a:pt x="6279" y="1"/>
                    <a:pt x="5999" y="125"/>
                    <a:pt x="5687" y="281"/>
                  </a:cubicBezTo>
                  <a:cubicBezTo>
                    <a:pt x="5082" y="584"/>
                    <a:pt x="1997" y="1914"/>
                    <a:pt x="787" y="2459"/>
                  </a:cubicBezTo>
                  <a:cubicBezTo>
                    <a:pt x="61" y="2761"/>
                    <a:pt x="1" y="3245"/>
                    <a:pt x="1" y="4152"/>
                  </a:cubicBezTo>
                  <a:lnTo>
                    <a:pt x="1" y="9173"/>
                  </a:lnTo>
                  <a:cubicBezTo>
                    <a:pt x="1" y="10080"/>
                    <a:pt x="666" y="10141"/>
                    <a:pt x="1271" y="10443"/>
                  </a:cubicBezTo>
                  <a:cubicBezTo>
                    <a:pt x="1876" y="10806"/>
                    <a:pt x="4296" y="11713"/>
                    <a:pt x="5626" y="12258"/>
                  </a:cubicBezTo>
                  <a:cubicBezTo>
                    <a:pt x="5962" y="12426"/>
                    <a:pt x="6280" y="12489"/>
                    <a:pt x="6578" y="12489"/>
                  </a:cubicBezTo>
                  <a:cubicBezTo>
                    <a:pt x="7030" y="12489"/>
                    <a:pt x="7439" y="12343"/>
                    <a:pt x="7804" y="12197"/>
                  </a:cubicBezTo>
                  <a:lnTo>
                    <a:pt x="12462" y="10262"/>
                  </a:lnTo>
                  <a:cubicBezTo>
                    <a:pt x="13429" y="9838"/>
                    <a:pt x="13369" y="9657"/>
                    <a:pt x="13248" y="8931"/>
                  </a:cubicBezTo>
                  <a:cubicBezTo>
                    <a:pt x="13187" y="8266"/>
                    <a:pt x="13369" y="3729"/>
                    <a:pt x="13248" y="3185"/>
                  </a:cubicBezTo>
                  <a:cubicBezTo>
                    <a:pt x="13187" y="2640"/>
                    <a:pt x="13248" y="2580"/>
                    <a:pt x="12824" y="2338"/>
                  </a:cubicBezTo>
                  <a:cubicBezTo>
                    <a:pt x="12341" y="2156"/>
                    <a:pt x="9074" y="1067"/>
                    <a:pt x="7925" y="402"/>
                  </a:cubicBezTo>
                  <a:cubicBezTo>
                    <a:pt x="7369" y="110"/>
                    <a:pt x="6969" y="1"/>
                    <a:pt x="6636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8"/>
            <p:cNvSpPr/>
            <p:nvPr/>
          </p:nvSpPr>
          <p:spPr>
            <a:xfrm>
              <a:off x="2529125" y="2706225"/>
              <a:ext cx="335750" cy="310575"/>
            </a:xfrm>
            <a:custGeom>
              <a:avLst/>
              <a:gdLst/>
              <a:ahLst/>
              <a:cxnLst/>
              <a:rect l="l" t="t" r="r" b="b"/>
              <a:pathLst>
                <a:path w="13430" h="12423" extrusionOk="0">
                  <a:moveTo>
                    <a:pt x="6665" y="1"/>
                  </a:moveTo>
                  <a:cubicBezTo>
                    <a:pt x="6294" y="1"/>
                    <a:pt x="6008" y="144"/>
                    <a:pt x="5687" y="305"/>
                  </a:cubicBezTo>
                  <a:cubicBezTo>
                    <a:pt x="5082" y="547"/>
                    <a:pt x="1997" y="1877"/>
                    <a:pt x="848" y="2422"/>
                  </a:cubicBezTo>
                  <a:cubicBezTo>
                    <a:pt x="61" y="2724"/>
                    <a:pt x="1" y="3269"/>
                    <a:pt x="1" y="4115"/>
                  </a:cubicBezTo>
                  <a:lnTo>
                    <a:pt x="1" y="9075"/>
                  </a:lnTo>
                  <a:cubicBezTo>
                    <a:pt x="1" y="10043"/>
                    <a:pt x="666" y="10043"/>
                    <a:pt x="1271" y="10406"/>
                  </a:cubicBezTo>
                  <a:cubicBezTo>
                    <a:pt x="1876" y="10709"/>
                    <a:pt x="4296" y="11676"/>
                    <a:pt x="5626" y="12221"/>
                  </a:cubicBezTo>
                  <a:cubicBezTo>
                    <a:pt x="5960" y="12364"/>
                    <a:pt x="6274" y="12422"/>
                    <a:pt x="6570" y="12422"/>
                  </a:cubicBezTo>
                  <a:cubicBezTo>
                    <a:pt x="7026" y="12422"/>
                    <a:pt x="7437" y="12283"/>
                    <a:pt x="7804" y="12100"/>
                  </a:cubicBezTo>
                  <a:lnTo>
                    <a:pt x="12462" y="10164"/>
                  </a:lnTo>
                  <a:cubicBezTo>
                    <a:pt x="13429" y="9801"/>
                    <a:pt x="13308" y="9559"/>
                    <a:pt x="13248" y="8894"/>
                  </a:cubicBezTo>
                  <a:cubicBezTo>
                    <a:pt x="13187" y="8229"/>
                    <a:pt x="13308" y="3752"/>
                    <a:pt x="13248" y="3148"/>
                  </a:cubicBezTo>
                  <a:cubicBezTo>
                    <a:pt x="13187" y="2603"/>
                    <a:pt x="13187" y="2543"/>
                    <a:pt x="12764" y="2361"/>
                  </a:cubicBezTo>
                  <a:cubicBezTo>
                    <a:pt x="12341" y="2119"/>
                    <a:pt x="9074" y="1030"/>
                    <a:pt x="7925" y="426"/>
                  </a:cubicBezTo>
                  <a:cubicBezTo>
                    <a:pt x="7385" y="113"/>
                    <a:pt x="6992" y="1"/>
                    <a:pt x="6665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8"/>
            <p:cNvSpPr/>
            <p:nvPr/>
          </p:nvSpPr>
          <p:spPr>
            <a:xfrm>
              <a:off x="2529125" y="2706825"/>
              <a:ext cx="334225" cy="309200"/>
            </a:xfrm>
            <a:custGeom>
              <a:avLst/>
              <a:gdLst/>
              <a:ahLst/>
              <a:cxnLst/>
              <a:rect l="l" t="t" r="r" b="b"/>
              <a:pathLst>
                <a:path w="13369" h="12368" extrusionOk="0">
                  <a:moveTo>
                    <a:pt x="6636" y="0"/>
                  </a:moveTo>
                  <a:cubicBezTo>
                    <a:pt x="6279" y="0"/>
                    <a:pt x="5999" y="124"/>
                    <a:pt x="5687" y="281"/>
                  </a:cubicBezTo>
                  <a:cubicBezTo>
                    <a:pt x="5082" y="583"/>
                    <a:pt x="2057" y="1914"/>
                    <a:pt x="848" y="2398"/>
                  </a:cubicBezTo>
                  <a:cubicBezTo>
                    <a:pt x="122" y="2761"/>
                    <a:pt x="1" y="3245"/>
                    <a:pt x="1" y="4091"/>
                  </a:cubicBezTo>
                  <a:lnTo>
                    <a:pt x="1" y="9051"/>
                  </a:lnTo>
                  <a:cubicBezTo>
                    <a:pt x="1" y="9959"/>
                    <a:pt x="727" y="10019"/>
                    <a:pt x="1332" y="10382"/>
                  </a:cubicBezTo>
                  <a:cubicBezTo>
                    <a:pt x="1876" y="10685"/>
                    <a:pt x="4296" y="11592"/>
                    <a:pt x="5626" y="12136"/>
                  </a:cubicBezTo>
                  <a:cubicBezTo>
                    <a:pt x="5962" y="12304"/>
                    <a:pt x="6280" y="12368"/>
                    <a:pt x="6578" y="12368"/>
                  </a:cubicBezTo>
                  <a:cubicBezTo>
                    <a:pt x="7030" y="12368"/>
                    <a:pt x="7439" y="12222"/>
                    <a:pt x="7804" y="12076"/>
                  </a:cubicBezTo>
                  <a:lnTo>
                    <a:pt x="12462" y="10140"/>
                  </a:lnTo>
                  <a:cubicBezTo>
                    <a:pt x="13369" y="9777"/>
                    <a:pt x="13308" y="9535"/>
                    <a:pt x="13187" y="8870"/>
                  </a:cubicBezTo>
                  <a:cubicBezTo>
                    <a:pt x="13127" y="8205"/>
                    <a:pt x="13308" y="3728"/>
                    <a:pt x="13187" y="3184"/>
                  </a:cubicBezTo>
                  <a:cubicBezTo>
                    <a:pt x="13127" y="2640"/>
                    <a:pt x="13187" y="2519"/>
                    <a:pt x="12764" y="2337"/>
                  </a:cubicBezTo>
                  <a:cubicBezTo>
                    <a:pt x="12341" y="2156"/>
                    <a:pt x="9074" y="1067"/>
                    <a:pt x="7925" y="402"/>
                  </a:cubicBezTo>
                  <a:cubicBezTo>
                    <a:pt x="7369" y="109"/>
                    <a:pt x="6969" y="0"/>
                    <a:pt x="6636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8"/>
            <p:cNvSpPr/>
            <p:nvPr/>
          </p:nvSpPr>
          <p:spPr>
            <a:xfrm>
              <a:off x="2530650" y="2707750"/>
              <a:ext cx="332700" cy="307525"/>
            </a:xfrm>
            <a:custGeom>
              <a:avLst/>
              <a:gdLst/>
              <a:ahLst/>
              <a:cxnLst/>
              <a:rect l="l" t="t" r="r" b="b"/>
              <a:pathLst>
                <a:path w="13308" h="12301" extrusionOk="0">
                  <a:moveTo>
                    <a:pt x="6595" y="0"/>
                  </a:moveTo>
                  <a:cubicBezTo>
                    <a:pt x="6233" y="0"/>
                    <a:pt x="5947" y="144"/>
                    <a:pt x="5626" y="304"/>
                  </a:cubicBezTo>
                  <a:cubicBezTo>
                    <a:pt x="5021" y="546"/>
                    <a:pt x="1996" y="1877"/>
                    <a:pt x="847" y="2421"/>
                  </a:cubicBezTo>
                  <a:cubicBezTo>
                    <a:pt x="61" y="2724"/>
                    <a:pt x="0" y="3208"/>
                    <a:pt x="0" y="4115"/>
                  </a:cubicBezTo>
                  <a:lnTo>
                    <a:pt x="0" y="9014"/>
                  </a:lnTo>
                  <a:cubicBezTo>
                    <a:pt x="0" y="9922"/>
                    <a:pt x="666" y="9982"/>
                    <a:pt x="1271" y="10285"/>
                  </a:cubicBezTo>
                  <a:cubicBezTo>
                    <a:pt x="1875" y="10648"/>
                    <a:pt x="4295" y="11555"/>
                    <a:pt x="5565" y="12099"/>
                  </a:cubicBezTo>
                  <a:cubicBezTo>
                    <a:pt x="5899" y="12242"/>
                    <a:pt x="6213" y="12301"/>
                    <a:pt x="6509" y="12301"/>
                  </a:cubicBezTo>
                  <a:cubicBezTo>
                    <a:pt x="6965" y="12301"/>
                    <a:pt x="7376" y="12162"/>
                    <a:pt x="7743" y="11978"/>
                  </a:cubicBezTo>
                  <a:lnTo>
                    <a:pt x="12340" y="10103"/>
                  </a:lnTo>
                  <a:cubicBezTo>
                    <a:pt x="13308" y="9680"/>
                    <a:pt x="13187" y="9498"/>
                    <a:pt x="13126" y="8833"/>
                  </a:cubicBezTo>
                  <a:cubicBezTo>
                    <a:pt x="13066" y="8168"/>
                    <a:pt x="13187" y="3691"/>
                    <a:pt x="13126" y="3147"/>
                  </a:cubicBezTo>
                  <a:cubicBezTo>
                    <a:pt x="13066" y="2603"/>
                    <a:pt x="13066" y="2542"/>
                    <a:pt x="12643" y="2300"/>
                  </a:cubicBezTo>
                  <a:cubicBezTo>
                    <a:pt x="12219" y="2119"/>
                    <a:pt x="8953" y="1030"/>
                    <a:pt x="7803" y="425"/>
                  </a:cubicBezTo>
                  <a:cubicBezTo>
                    <a:pt x="7292" y="113"/>
                    <a:pt x="6914" y="0"/>
                    <a:pt x="6595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8"/>
            <p:cNvSpPr/>
            <p:nvPr/>
          </p:nvSpPr>
          <p:spPr>
            <a:xfrm>
              <a:off x="2530650" y="2708325"/>
              <a:ext cx="331200" cy="306200"/>
            </a:xfrm>
            <a:custGeom>
              <a:avLst/>
              <a:gdLst/>
              <a:ahLst/>
              <a:cxnLst/>
              <a:rect l="l" t="t" r="r" b="b"/>
              <a:pathLst>
                <a:path w="13248" h="12248" extrusionOk="0">
                  <a:moveTo>
                    <a:pt x="6566" y="1"/>
                  </a:moveTo>
                  <a:cubicBezTo>
                    <a:pt x="6218" y="1"/>
                    <a:pt x="5938" y="125"/>
                    <a:pt x="5626" y="281"/>
                  </a:cubicBezTo>
                  <a:cubicBezTo>
                    <a:pt x="5021" y="584"/>
                    <a:pt x="1996" y="1854"/>
                    <a:pt x="847" y="2398"/>
                  </a:cubicBezTo>
                  <a:cubicBezTo>
                    <a:pt x="121" y="2701"/>
                    <a:pt x="0" y="3245"/>
                    <a:pt x="0" y="4092"/>
                  </a:cubicBezTo>
                  <a:lnTo>
                    <a:pt x="0" y="8931"/>
                  </a:lnTo>
                  <a:cubicBezTo>
                    <a:pt x="0" y="9899"/>
                    <a:pt x="666" y="9899"/>
                    <a:pt x="1271" y="10262"/>
                  </a:cubicBezTo>
                  <a:cubicBezTo>
                    <a:pt x="1875" y="10564"/>
                    <a:pt x="4295" y="11471"/>
                    <a:pt x="5565" y="12016"/>
                  </a:cubicBezTo>
                  <a:cubicBezTo>
                    <a:pt x="5901" y="12184"/>
                    <a:pt x="6219" y="12247"/>
                    <a:pt x="6517" y="12247"/>
                  </a:cubicBezTo>
                  <a:cubicBezTo>
                    <a:pt x="6969" y="12247"/>
                    <a:pt x="7378" y="12101"/>
                    <a:pt x="7743" y="11955"/>
                  </a:cubicBezTo>
                  <a:lnTo>
                    <a:pt x="12340" y="10020"/>
                  </a:lnTo>
                  <a:cubicBezTo>
                    <a:pt x="13247" y="9657"/>
                    <a:pt x="13187" y="9415"/>
                    <a:pt x="13066" y="8749"/>
                  </a:cubicBezTo>
                  <a:cubicBezTo>
                    <a:pt x="13005" y="8084"/>
                    <a:pt x="13187" y="3668"/>
                    <a:pt x="13066" y="3124"/>
                  </a:cubicBezTo>
                  <a:cubicBezTo>
                    <a:pt x="13005" y="2580"/>
                    <a:pt x="13066" y="2519"/>
                    <a:pt x="12643" y="2338"/>
                  </a:cubicBezTo>
                  <a:cubicBezTo>
                    <a:pt x="12219" y="2096"/>
                    <a:pt x="8953" y="1067"/>
                    <a:pt x="7803" y="402"/>
                  </a:cubicBezTo>
                  <a:cubicBezTo>
                    <a:pt x="7277" y="110"/>
                    <a:pt x="6892" y="1"/>
                    <a:pt x="6566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8"/>
            <p:cNvSpPr/>
            <p:nvPr/>
          </p:nvSpPr>
          <p:spPr>
            <a:xfrm>
              <a:off x="2532150" y="2709250"/>
              <a:ext cx="329700" cy="304525"/>
            </a:xfrm>
            <a:custGeom>
              <a:avLst/>
              <a:gdLst/>
              <a:ahLst/>
              <a:cxnLst/>
              <a:rect l="l" t="t" r="r" b="b"/>
              <a:pathLst>
                <a:path w="13188" h="12181" extrusionOk="0">
                  <a:moveTo>
                    <a:pt x="6535" y="1"/>
                  </a:moveTo>
                  <a:cubicBezTo>
                    <a:pt x="6173" y="1"/>
                    <a:pt x="5887" y="144"/>
                    <a:pt x="5566" y="305"/>
                  </a:cubicBezTo>
                  <a:cubicBezTo>
                    <a:pt x="4961" y="547"/>
                    <a:pt x="1997" y="1877"/>
                    <a:pt x="787" y="2361"/>
                  </a:cubicBezTo>
                  <a:cubicBezTo>
                    <a:pt x="61" y="2724"/>
                    <a:pt x="1" y="3208"/>
                    <a:pt x="1" y="4055"/>
                  </a:cubicBezTo>
                  <a:cubicBezTo>
                    <a:pt x="1" y="4055"/>
                    <a:pt x="1" y="7503"/>
                    <a:pt x="1" y="8894"/>
                  </a:cubicBezTo>
                  <a:cubicBezTo>
                    <a:pt x="1" y="9801"/>
                    <a:pt x="666" y="9862"/>
                    <a:pt x="1271" y="10164"/>
                  </a:cubicBezTo>
                  <a:cubicBezTo>
                    <a:pt x="1815" y="10527"/>
                    <a:pt x="4235" y="11434"/>
                    <a:pt x="5505" y="11979"/>
                  </a:cubicBezTo>
                  <a:cubicBezTo>
                    <a:pt x="5839" y="12122"/>
                    <a:pt x="6153" y="12180"/>
                    <a:pt x="6449" y="12180"/>
                  </a:cubicBezTo>
                  <a:cubicBezTo>
                    <a:pt x="6905" y="12180"/>
                    <a:pt x="7316" y="12041"/>
                    <a:pt x="7683" y="11858"/>
                  </a:cubicBezTo>
                  <a:lnTo>
                    <a:pt x="12220" y="9983"/>
                  </a:lnTo>
                  <a:cubicBezTo>
                    <a:pt x="13187" y="9620"/>
                    <a:pt x="13066" y="9378"/>
                    <a:pt x="13006" y="8712"/>
                  </a:cubicBezTo>
                  <a:cubicBezTo>
                    <a:pt x="12945" y="8047"/>
                    <a:pt x="13066" y="3692"/>
                    <a:pt x="13006" y="3148"/>
                  </a:cubicBezTo>
                  <a:cubicBezTo>
                    <a:pt x="12945" y="2603"/>
                    <a:pt x="13006" y="2482"/>
                    <a:pt x="12522" y="2301"/>
                  </a:cubicBezTo>
                  <a:cubicBezTo>
                    <a:pt x="12099" y="2119"/>
                    <a:pt x="8893" y="1030"/>
                    <a:pt x="7743" y="426"/>
                  </a:cubicBezTo>
                  <a:cubicBezTo>
                    <a:pt x="7232" y="113"/>
                    <a:pt x="6854" y="1"/>
                    <a:pt x="6535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8"/>
            <p:cNvSpPr/>
            <p:nvPr/>
          </p:nvSpPr>
          <p:spPr>
            <a:xfrm>
              <a:off x="2532150" y="2709850"/>
              <a:ext cx="328175" cy="303150"/>
            </a:xfrm>
            <a:custGeom>
              <a:avLst/>
              <a:gdLst/>
              <a:ahLst/>
              <a:cxnLst/>
              <a:rect l="l" t="t" r="r" b="b"/>
              <a:pathLst>
                <a:path w="13127" h="12126" extrusionOk="0">
                  <a:moveTo>
                    <a:pt x="6506" y="0"/>
                  </a:moveTo>
                  <a:cubicBezTo>
                    <a:pt x="6158" y="0"/>
                    <a:pt x="5878" y="124"/>
                    <a:pt x="5566" y="281"/>
                  </a:cubicBezTo>
                  <a:cubicBezTo>
                    <a:pt x="4961" y="583"/>
                    <a:pt x="1997" y="1853"/>
                    <a:pt x="848" y="2398"/>
                  </a:cubicBezTo>
                  <a:cubicBezTo>
                    <a:pt x="122" y="2700"/>
                    <a:pt x="1" y="3184"/>
                    <a:pt x="1" y="4031"/>
                  </a:cubicBezTo>
                  <a:cubicBezTo>
                    <a:pt x="1" y="4031"/>
                    <a:pt x="1" y="7479"/>
                    <a:pt x="1" y="8870"/>
                  </a:cubicBezTo>
                  <a:cubicBezTo>
                    <a:pt x="1" y="9777"/>
                    <a:pt x="666" y="9838"/>
                    <a:pt x="1271" y="10140"/>
                  </a:cubicBezTo>
                  <a:cubicBezTo>
                    <a:pt x="1876" y="10443"/>
                    <a:pt x="4235" y="11350"/>
                    <a:pt x="5505" y="11894"/>
                  </a:cubicBezTo>
                  <a:cubicBezTo>
                    <a:pt x="5841" y="12062"/>
                    <a:pt x="6159" y="12126"/>
                    <a:pt x="6457" y="12126"/>
                  </a:cubicBezTo>
                  <a:cubicBezTo>
                    <a:pt x="6909" y="12126"/>
                    <a:pt x="7318" y="11980"/>
                    <a:pt x="7683" y="11834"/>
                  </a:cubicBezTo>
                  <a:lnTo>
                    <a:pt x="12220" y="9898"/>
                  </a:lnTo>
                  <a:cubicBezTo>
                    <a:pt x="13127" y="9535"/>
                    <a:pt x="13066" y="9354"/>
                    <a:pt x="13006" y="8688"/>
                  </a:cubicBezTo>
                  <a:cubicBezTo>
                    <a:pt x="12885" y="8023"/>
                    <a:pt x="13066" y="3668"/>
                    <a:pt x="13006" y="3124"/>
                  </a:cubicBezTo>
                  <a:cubicBezTo>
                    <a:pt x="12885" y="2579"/>
                    <a:pt x="12945" y="2519"/>
                    <a:pt x="12522" y="2277"/>
                  </a:cubicBezTo>
                  <a:cubicBezTo>
                    <a:pt x="12099" y="2095"/>
                    <a:pt x="8893" y="1067"/>
                    <a:pt x="7743" y="402"/>
                  </a:cubicBezTo>
                  <a:cubicBezTo>
                    <a:pt x="7217" y="109"/>
                    <a:pt x="6832" y="0"/>
                    <a:pt x="6506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8"/>
            <p:cNvSpPr/>
            <p:nvPr/>
          </p:nvSpPr>
          <p:spPr>
            <a:xfrm>
              <a:off x="2533675" y="2710775"/>
              <a:ext cx="326650" cy="301475"/>
            </a:xfrm>
            <a:custGeom>
              <a:avLst/>
              <a:gdLst/>
              <a:ahLst/>
              <a:cxnLst/>
              <a:rect l="l" t="t" r="r" b="b"/>
              <a:pathLst>
                <a:path w="13066" h="12059" extrusionOk="0">
                  <a:moveTo>
                    <a:pt x="6474" y="0"/>
                  </a:moveTo>
                  <a:cubicBezTo>
                    <a:pt x="6112" y="0"/>
                    <a:pt x="5826" y="144"/>
                    <a:pt x="5505" y="304"/>
                  </a:cubicBezTo>
                  <a:cubicBezTo>
                    <a:pt x="4900" y="546"/>
                    <a:pt x="1936" y="1877"/>
                    <a:pt x="787" y="2361"/>
                  </a:cubicBezTo>
                  <a:cubicBezTo>
                    <a:pt x="61" y="2663"/>
                    <a:pt x="0" y="3147"/>
                    <a:pt x="0" y="3994"/>
                  </a:cubicBezTo>
                  <a:cubicBezTo>
                    <a:pt x="0" y="3994"/>
                    <a:pt x="0" y="7442"/>
                    <a:pt x="0" y="8833"/>
                  </a:cubicBezTo>
                  <a:cubicBezTo>
                    <a:pt x="0" y="9740"/>
                    <a:pt x="666" y="9740"/>
                    <a:pt x="1210" y="10103"/>
                  </a:cubicBezTo>
                  <a:cubicBezTo>
                    <a:pt x="1815" y="10406"/>
                    <a:pt x="4174" y="11313"/>
                    <a:pt x="5444" y="11857"/>
                  </a:cubicBezTo>
                  <a:cubicBezTo>
                    <a:pt x="5801" y="12000"/>
                    <a:pt x="6121" y="12059"/>
                    <a:pt x="6414" y="12059"/>
                  </a:cubicBezTo>
                  <a:cubicBezTo>
                    <a:pt x="6866" y="12059"/>
                    <a:pt x="7255" y="11920"/>
                    <a:pt x="7622" y="11736"/>
                  </a:cubicBezTo>
                  <a:lnTo>
                    <a:pt x="12098" y="9861"/>
                  </a:lnTo>
                  <a:cubicBezTo>
                    <a:pt x="13066" y="9498"/>
                    <a:pt x="12945" y="9256"/>
                    <a:pt x="12884" y="8651"/>
                  </a:cubicBezTo>
                  <a:cubicBezTo>
                    <a:pt x="12824" y="7986"/>
                    <a:pt x="12945" y="3631"/>
                    <a:pt x="12884" y="3087"/>
                  </a:cubicBezTo>
                  <a:cubicBezTo>
                    <a:pt x="12824" y="2542"/>
                    <a:pt x="12884" y="2482"/>
                    <a:pt x="12461" y="2300"/>
                  </a:cubicBezTo>
                  <a:cubicBezTo>
                    <a:pt x="11977" y="2119"/>
                    <a:pt x="8832" y="1030"/>
                    <a:pt x="7682" y="425"/>
                  </a:cubicBezTo>
                  <a:cubicBezTo>
                    <a:pt x="7171" y="113"/>
                    <a:pt x="6793" y="0"/>
                    <a:pt x="6474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8"/>
            <p:cNvSpPr/>
            <p:nvPr/>
          </p:nvSpPr>
          <p:spPr>
            <a:xfrm>
              <a:off x="2533675" y="2711350"/>
              <a:ext cx="325150" cy="299500"/>
            </a:xfrm>
            <a:custGeom>
              <a:avLst/>
              <a:gdLst/>
              <a:ahLst/>
              <a:cxnLst/>
              <a:rect l="l" t="t" r="r" b="b"/>
              <a:pathLst>
                <a:path w="13006" h="11980" extrusionOk="0">
                  <a:moveTo>
                    <a:pt x="6445" y="1"/>
                  </a:moveTo>
                  <a:cubicBezTo>
                    <a:pt x="6097" y="1"/>
                    <a:pt x="5817" y="125"/>
                    <a:pt x="5505" y="281"/>
                  </a:cubicBezTo>
                  <a:cubicBezTo>
                    <a:pt x="4960" y="583"/>
                    <a:pt x="1996" y="1854"/>
                    <a:pt x="847" y="2338"/>
                  </a:cubicBezTo>
                  <a:cubicBezTo>
                    <a:pt x="61" y="2701"/>
                    <a:pt x="0" y="3184"/>
                    <a:pt x="0" y="4031"/>
                  </a:cubicBezTo>
                  <a:cubicBezTo>
                    <a:pt x="0" y="4031"/>
                    <a:pt x="0" y="7419"/>
                    <a:pt x="0" y="8749"/>
                  </a:cubicBezTo>
                  <a:cubicBezTo>
                    <a:pt x="0" y="9657"/>
                    <a:pt x="666" y="9717"/>
                    <a:pt x="1271" y="10020"/>
                  </a:cubicBezTo>
                  <a:cubicBezTo>
                    <a:pt x="1815" y="10383"/>
                    <a:pt x="4174" y="11290"/>
                    <a:pt x="5444" y="11774"/>
                  </a:cubicBezTo>
                  <a:cubicBezTo>
                    <a:pt x="5789" y="11922"/>
                    <a:pt x="6113" y="11979"/>
                    <a:pt x="6418" y="11979"/>
                  </a:cubicBezTo>
                  <a:cubicBezTo>
                    <a:pt x="6862" y="11979"/>
                    <a:pt x="7263" y="11857"/>
                    <a:pt x="7622" y="11713"/>
                  </a:cubicBezTo>
                  <a:lnTo>
                    <a:pt x="12098" y="9838"/>
                  </a:lnTo>
                  <a:cubicBezTo>
                    <a:pt x="13005" y="9475"/>
                    <a:pt x="12945" y="9233"/>
                    <a:pt x="12884" y="8568"/>
                  </a:cubicBezTo>
                  <a:cubicBezTo>
                    <a:pt x="12763" y="7963"/>
                    <a:pt x="12945" y="3608"/>
                    <a:pt x="12884" y="3064"/>
                  </a:cubicBezTo>
                  <a:cubicBezTo>
                    <a:pt x="12763" y="2580"/>
                    <a:pt x="12824" y="2519"/>
                    <a:pt x="12401" y="2277"/>
                  </a:cubicBezTo>
                  <a:cubicBezTo>
                    <a:pt x="11977" y="2096"/>
                    <a:pt x="8771" y="1067"/>
                    <a:pt x="7682" y="402"/>
                  </a:cubicBezTo>
                  <a:cubicBezTo>
                    <a:pt x="7156" y="110"/>
                    <a:pt x="6771" y="1"/>
                    <a:pt x="6445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8"/>
            <p:cNvSpPr/>
            <p:nvPr/>
          </p:nvSpPr>
          <p:spPr>
            <a:xfrm>
              <a:off x="2535175" y="2712275"/>
              <a:ext cx="323650" cy="298475"/>
            </a:xfrm>
            <a:custGeom>
              <a:avLst/>
              <a:gdLst/>
              <a:ahLst/>
              <a:cxnLst/>
              <a:rect l="l" t="t" r="r" b="b"/>
              <a:pathLst>
                <a:path w="12946" h="11939" extrusionOk="0">
                  <a:moveTo>
                    <a:pt x="6414" y="1"/>
                  </a:moveTo>
                  <a:cubicBezTo>
                    <a:pt x="6052" y="1"/>
                    <a:pt x="5766" y="144"/>
                    <a:pt x="5445" y="305"/>
                  </a:cubicBezTo>
                  <a:cubicBezTo>
                    <a:pt x="4900" y="546"/>
                    <a:pt x="1936" y="1817"/>
                    <a:pt x="787" y="2361"/>
                  </a:cubicBezTo>
                  <a:cubicBezTo>
                    <a:pt x="61" y="2664"/>
                    <a:pt x="1" y="3147"/>
                    <a:pt x="1" y="3994"/>
                  </a:cubicBezTo>
                  <a:cubicBezTo>
                    <a:pt x="1" y="3994"/>
                    <a:pt x="1" y="7321"/>
                    <a:pt x="1" y="8712"/>
                  </a:cubicBezTo>
                  <a:cubicBezTo>
                    <a:pt x="1" y="9620"/>
                    <a:pt x="666" y="9680"/>
                    <a:pt x="1211" y="9983"/>
                  </a:cubicBezTo>
                  <a:cubicBezTo>
                    <a:pt x="1815" y="10285"/>
                    <a:pt x="4175" y="11193"/>
                    <a:pt x="5384" y="11737"/>
                  </a:cubicBezTo>
                  <a:cubicBezTo>
                    <a:pt x="5718" y="11880"/>
                    <a:pt x="6032" y="11938"/>
                    <a:pt x="6328" y="11938"/>
                  </a:cubicBezTo>
                  <a:cubicBezTo>
                    <a:pt x="6784" y="11938"/>
                    <a:pt x="7195" y="11799"/>
                    <a:pt x="7562" y="11616"/>
                  </a:cubicBezTo>
                  <a:lnTo>
                    <a:pt x="12038" y="9741"/>
                  </a:lnTo>
                  <a:cubicBezTo>
                    <a:pt x="12945" y="9378"/>
                    <a:pt x="12824" y="9196"/>
                    <a:pt x="12764" y="8531"/>
                  </a:cubicBezTo>
                  <a:cubicBezTo>
                    <a:pt x="12703" y="7866"/>
                    <a:pt x="12824" y="3631"/>
                    <a:pt x="12764" y="3087"/>
                  </a:cubicBezTo>
                  <a:cubicBezTo>
                    <a:pt x="12703" y="2543"/>
                    <a:pt x="12764" y="2482"/>
                    <a:pt x="12341" y="2301"/>
                  </a:cubicBezTo>
                  <a:cubicBezTo>
                    <a:pt x="11917" y="2059"/>
                    <a:pt x="8711" y="1030"/>
                    <a:pt x="7622" y="426"/>
                  </a:cubicBezTo>
                  <a:cubicBezTo>
                    <a:pt x="7111" y="113"/>
                    <a:pt x="6733" y="1"/>
                    <a:pt x="6414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8"/>
            <p:cNvSpPr/>
            <p:nvPr/>
          </p:nvSpPr>
          <p:spPr>
            <a:xfrm>
              <a:off x="2535175" y="2713400"/>
              <a:ext cx="322125" cy="295925"/>
            </a:xfrm>
            <a:custGeom>
              <a:avLst/>
              <a:gdLst/>
              <a:ahLst/>
              <a:cxnLst/>
              <a:rect l="l" t="t" r="r" b="b"/>
              <a:pathLst>
                <a:path w="12885" h="11837" extrusionOk="0">
                  <a:moveTo>
                    <a:pt x="6428" y="1"/>
                  </a:moveTo>
                  <a:cubicBezTo>
                    <a:pt x="6070" y="1"/>
                    <a:pt x="5796" y="130"/>
                    <a:pt x="5505" y="260"/>
                  </a:cubicBezTo>
                  <a:cubicBezTo>
                    <a:pt x="4900" y="562"/>
                    <a:pt x="1936" y="1832"/>
                    <a:pt x="787" y="2316"/>
                  </a:cubicBezTo>
                  <a:cubicBezTo>
                    <a:pt x="61" y="2619"/>
                    <a:pt x="1" y="3102"/>
                    <a:pt x="1" y="3949"/>
                  </a:cubicBezTo>
                  <a:lnTo>
                    <a:pt x="1" y="8667"/>
                  </a:lnTo>
                  <a:cubicBezTo>
                    <a:pt x="1" y="9514"/>
                    <a:pt x="666" y="9575"/>
                    <a:pt x="1271" y="9938"/>
                  </a:cubicBezTo>
                  <a:cubicBezTo>
                    <a:pt x="1815" y="10240"/>
                    <a:pt x="4175" y="11148"/>
                    <a:pt x="5384" y="11631"/>
                  </a:cubicBezTo>
                  <a:cubicBezTo>
                    <a:pt x="5754" y="11779"/>
                    <a:pt x="6083" y="11837"/>
                    <a:pt x="6384" y="11837"/>
                  </a:cubicBezTo>
                  <a:cubicBezTo>
                    <a:pt x="6823" y="11837"/>
                    <a:pt x="7203" y="11714"/>
                    <a:pt x="7562" y="11571"/>
                  </a:cubicBezTo>
                  <a:lnTo>
                    <a:pt x="11978" y="9696"/>
                  </a:lnTo>
                  <a:cubicBezTo>
                    <a:pt x="12885" y="9333"/>
                    <a:pt x="12824" y="9091"/>
                    <a:pt x="12764" y="8486"/>
                  </a:cubicBezTo>
                  <a:cubicBezTo>
                    <a:pt x="12643" y="7821"/>
                    <a:pt x="12824" y="3586"/>
                    <a:pt x="12764" y="3042"/>
                  </a:cubicBezTo>
                  <a:cubicBezTo>
                    <a:pt x="12643" y="2498"/>
                    <a:pt x="12703" y="2437"/>
                    <a:pt x="12280" y="2256"/>
                  </a:cubicBezTo>
                  <a:cubicBezTo>
                    <a:pt x="11857" y="2074"/>
                    <a:pt x="8711" y="985"/>
                    <a:pt x="7622" y="381"/>
                  </a:cubicBezTo>
                  <a:cubicBezTo>
                    <a:pt x="7116" y="99"/>
                    <a:pt x="6740" y="1"/>
                    <a:pt x="6428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8"/>
            <p:cNvSpPr/>
            <p:nvPr/>
          </p:nvSpPr>
          <p:spPr>
            <a:xfrm>
              <a:off x="2536700" y="2713800"/>
              <a:ext cx="320600" cy="295425"/>
            </a:xfrm>
            <a:custGeom>
              <a:avLst/>
              <a:gdLst/>
              <a:ahLst/>
              <a:cxnLst/>
              <a:rect l="l" t="t" r="r" b="b"/>
              <a:pathLst>
                <a:path w="12824" h="11817" extrusionOk="0">
                  <a:moveTo>
                    <a:pt x="6335" y="0"/>
                  </a:moveTo>
                  <a:cubicBezTo>
                    <a:pt x="5988" y="0"/>
                    <a:pt x="5733" y="144"/>
                    <a:pt x="5444" y="304"/>
                  </a:cubicBezTo>
                  <a:cubicBezTo>
                    <a:pt x="4839" y="546"/>
                    <a:pt x="1936" y="1816"/>
                    <a:pt x="787" y="2300"/>
                  </a:cubicBezTo>
                  <a:cubicBezTo>
                    <a:pt x="61" y="2663"/>
                    <a:pt x="0" y="3147"/>
                    <a:pt x="0" y="3933"/>
                  </a:cubicBezTo>
                  <a:lnTo>
                    <a:pt x="0" y="8591"/>
                  </a:lnTo>
                  <a:cubicBezTo>
                    <a:pt x="0" y="9498"/>
                    <a:pt x="605" y="9559"/>
                    <a:pt x="1210" y="9861"/>
                  </a:cubicBezTo>
                  <a:cubicBezTo>
                    <a:pt x="1815" y="10164"/>
                    <a:pt x="4114" y="11071"/>
                    <a:pt x="5323" y="11615"/>
                  </a:cubicBezTo>
                  <a:cubicBezTo>
                    <a:pt x="5680" y="11758"/>
                    <a:pt x="6000" y="11817"/>
                    <a:pt x="6290" y="11817"/>
                  </a:cubicBezTo>
                  <a:cubicBezTo>
                    <a:pt x="6736" y="11817"/>
                    <a:pt x="7110" y="11678"/>
                    <a:pt x="7440" y="11494"/>
                  </a:cubicBezTo>
                  <a:lnTo>
                    <a:pt x="11917" y="9680"/>
                  </a:lnTo>
                  <a:cubicBezTo>
                    <a:pt x="12824" y="9317"/>
                    <a:pt x="12703" y="9075"/>
                    <a:pt x="12642" y="8410"/>
                  </a:cubicBezTo>
                  <a:cubicBezTo>
                    <a:pt x="12582" y="7805"/>
                    <a:pt x="12703" y="3570"/>
                    <a:pt x="12642" y="3026"/>
                  </a:cubicBezTo>
                  <a:cubicBezTo>
                    <a:pt x="12582" y="2542"/>
                    <a:pt x="12642" y="2482"/>
                    <a:pt x="12219" y="2240"/>
                  </a:cubicBezTo>
                  <a:cubicBezTo>
                    <a:pt x="11796" y="2058"/>
                    <a:pt x="8650" y="1030"/>
                    <a:pt x="7561" y="425"/>
                  </a:cubicBezTo>
                  <a:cubicBezTo>
                    <a:pt x="7022" y="113"/>
                    <a:pt x="6642" y="0"/>
                    <a:pt x="6335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8"/>
            <p:cNvSpPr/>
            <p:nvPr/>
          </p:nvSpPr>
          <p:spPr>
            <a:xfrm>
              <a:off x="2536700" y="2714925"/>
              <a:ext cx="319100" cy="292900"/>
            </a:xfrm>
            <a:custGeom>
              <a:avLst/>
              <a:gdLst/>
              <a:ahLst/>
              <a:cxnLst/>
              <a:rect l="l" t="t" r="r" b="b"/>
              <a:pathLst>
                <a:path w="12764" h="11716" extrusionOk="0">
                  <a:moveTo>
                    <a:pt x="6343" y="0"/>
                  </a:moveTo>
                  <a:cubicBezTo>
                    <a:pt x="5992" y="0"/>
                    <a:pt x="5735" y="130"/>
                    <a:pt x="5444" y="259"/>
                  </a:cubicBezTo>
                  <a:cubicBezTo>
                    <a:pt x="4839" y="561"/>
                    <a:pt x="1936" y="1771"/>
                    <a:pt x="787" y="2316"/>
                  </a:cubicBezTo>
                  <a:cubicBezTo>
                    <a:pt x="61" y="2618"/>
                    <a:pt x="0" y="3102"/>
                    <a:pt x="0" y="3949"/>
                  </a:cubicBezTo>
                  <a:cubicBezTo>
                    <a:pt x="0" y="3949"/>
                    <a:pt x="0" y="7215"/>
                    <a:pt x="0" y="8546"/>
                  </a:cubicBezTo>
                  <a:cubicBezTo>
                    <a:pt x="0" y="9453"/>
                    <a:pt x="666" y="9514"/>
                    <a:pt x="1210" y="9816"/>
                  </a:cubicBezTo>
                  <a:cubicBezTo>
                    <a:pt x="1815" y="10119"/>
                    <a:pt x="4114" y="11026"/>
                    <a:pt x="5323" y="11510"/>
                  </a:cubicBezTo>
                  <a:cubicBezTo>
                    <a:pt x="5668" y="11658"/>
                    <a:pt x="5992" y="11715"/>
                    <a:pt x="6293" y="11715"/>
                  </a:cubicBezTo>
                  <a:cubicBezTo>
                    <a:pt x="6731" y="11715"/>
                    <a:pt x="7118" y="11593"/>
                    <a:pt x="7440" y="11449"/>
                  </a:cubicBezTo>
                  <a:lnTo>
                    <a:pt x="11856" y="9574"/>
                  </a:lnTo>
                  <a:cubicBezTo>
                    <a:pt x="12763" y="9211"/>
                    <a:pt x="12703" y="9030"/>
                    <a:pt x="12642" y="8365"/>
                  </a:cubicBezTo>
                  <a:cubicBezTo>
                    <a:pt x="12521" y="7760"/>
                    <a:pt x="12703" y="3525"/>
                    <a:pt x="12642" y="3041"/>
                  </a:cubicBezTo>
                  <a:cubicBezTo>
                    <a:pt x="12521" y="2497"/>
                    <a:pt x="12582" y="2437"/>
                    <a:pt x="12159" y="2255"/>
                  </a:cubicBezTo>
                  <a:cubicBezTo>
                    <a:pt x="11735" y="2013"/>
                    <a:pt x="8650" y="985"/>
                    <a:pt x="7561" y="380"/>
                  </a:cubicBezTo>
                  <a:cubicBezTo>
                    <a:pt x="7026" y="98"/>
                    <a:pt x="6649" y="0"/>
                    <a:pt x="6343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8"/>
            <p:cNvSpPr/>
            <p:nvPr/>
          </p:nvSpPr>
          <p:spPr>
            <a:xfrm>
              <a:off x="2538200" y="2715900"/>
              <a:ext cx="317600" cy="291825"/>
            </a:xfrm>
            <a:custGeom>
              <a:avLst/>
              <a:gdLst/>
              <a:ahLst/>
              <a:cxnLst/>
              <a:rect l="l" t="t" r="r" b="b"/>
              <a:pathLst>
                <a:path w="12704" h="11673" extrusionOk="0">
                  <a:moveTo>
                    <a:pt x="6239" y="0"/>
                  </a:moveTo>
                  <a:cubicBezTo>
                    <a:pt x="5914" y="0"/>
                    <a:pt x="5665" y="124"/>
                    <a:pt x="5384" y="281"/>
                  </a:cubicBezTo>
                  <a:cubicBezTo>
                    <a:pt x="4779" y="522"/>
                    <a:pt x="1876" y="1793"/>
                    <a:pt x="787" y="2277"/>
                  </a:cubicBezTo>
                  <a:cubicBezTo>
                    <a:pt x="61" y="2579"/>
                    <a:pt x="1" y="3063"/>
                    <a:pt x="1" y="3910"/>
                  </a:cubicBezTo>
                  <a:cubicBezTo>
                    <a:pt x="1" y="3910"/>
                    <a:pt x="1" y="7176"/>
                    <a:pt x="1" y="8507"/>
                  </a:cubicBezTo>
                  <a:cubicBezTo>
                    <a:pt x="1" y="9354"/>
                    <a:pt x="606" y="9414"/>
                    <a:pt x="1211" y="9717"/>
                  </a:cubicBezTo>
                  <a:cubicBezTo>
                    <a:pt x="1755" y="10080"/>
                    <a:pt x="4054" y="10927"/>
                    <a:pt x="5263" y="11471"/>
                  </a:cubicBezTo>
                  <a:cubicBezTo>
                    <a:pt x="5620" y="11614"/>
                    <a:pt x="5940" y="11672"/>
                    <a:pt x="6230" y="11672"/>
                  </a:cubicBezTo>
                  <a:cubicBezTo>
                    <a:pt x="6676" y="11672"/>
                    <a:pt x="7050" y="11533"/>
                    <a:pt x="7380" y="11350"/>
                  </a:cubicBezTo>
                  <a:lnTo>
                    <a:pt x="11796" y="9535"/>
                  </a:lnTo>
                  <a:cubicBezTo>
                    <a:pt x="12703" y="9172"/>
                    <a:pt x="12582" y="8930"/>
                    <a:pt x="12522" y="8326"/>
                  </a:cubicBezTo>
                  <a:cubicBezTo>
                    <a:pt x="12461" y="7660"/>
                    <a:pt x="12582" y="3547"/>
                    <a:pt x="12522" y="3002"/>
                  </a:cubicBezTo>
                  <a:cubicBezTo>
                    <a:pt x="12461" y="2458"/>
                    <a:pt x="12522" y="2398"/>
                    <a:pt x="12099" y="2216"/>
                  </a:cubicBezTo>
                  <a:cubicBezTo>
                    <a:pt x="11675" y="2035"/>
                    <a:pt x="8590" y="1006"/>
                    <a:pt x="7441" y="401"/>
                  </a:cubicBezTo>
                  <a:cubicBezTo>
                    <a:pt x="6914" y="109"/>
                    <a:pt x="6544" y="0"/>
                    <a:pt x="6239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8"/>
            <p:cNvSpPr/>
            <p:nvPr/>
          </p:nvSpPr>
          <p:spPr>
            <a:xfrm>
              <a:off x="2538200" y="2716425"/>
              <a:ext cx="316075" cy="289875"/>
            </a:xfrm>
            <a:custGeom>
              <a:avLst/>
              <a:gdLst/>
              <a:ahLst/>
              <a:cxnLst/>
              <a:rect l="l" t="t" r="r" b="b"/>
              <a:pathLst>
                <a:path w="12643" h="11595" extrusionOk="0">
                  <a:moveTo>
                    <a:pt x="6274" y="1"/>
                  </a:moveTo>
                  <a:cubicBezTo>
                    <a:pt x="5932" y="1"/>
                    <a:pt x="5675" y="130"/>
                    <a:pt x="5384" y="260"/>
                  </a:cubicBezTo>
                  <a:cubicBezTo>
                    <a:pt x="4779" y="501"/>
                    <a:pt x="1936" y="1772"/>
                    <a:pt x="787" y="2256"/>
                  </a:cubicBezTo>
                  <a:cubicBezTo>
                    <a:pt x="61" y="2619"/>
                    <a:pt x="1" y="3042"/>
                    <a:pt x="1" y="3889"/>
                  </a:cubicBezTo>
                  <a:lnTo>
                    <a:pt x="1" y="8486"/>
                  </a:lnTo>
                  <a:cubicBezTo>
                    <a:pt x="1" y="9333"/>
                    <a:pt x="666" y="9393"/>
                    <a:pt x="1211" y="9696"/>
                  </a:cubicBezTo>
                  <a:cubicBezTo>
                    <a:pt x="1815" y="9998"/>
                    <a:pt x="4054" y="10906"/>
                    <a:pt x="5324" y="11389"/>
                  </a:cubicBezTo>
                  <a:cubicBezTo>
                    <a:pt x="5668" y="11537"/>
                    <a:pt x="5983" y="11595"/>
                    <a:pt x="6272" y="11595"/>
                  </a:cubicBezTo>
                  <a:cubicBezTo>
                    <a:pt x="6692" y="11595"/>
                    <a:pt x="7058" y="11472"/>
                    <a:pt x="7380" y="11329"/>
                  </a:cubicBezTo>
                  <a:lnTo>
                    <a:pt x="11796" y="9514"/>
                  </a:lnTo>
                  <a:cubicBezTo>
                    <a:pt x="12643" y="9151"/>
                    <a:pt x="12582" y="8909"/>
                    <a:pt x="12522" y="8305"/>
                  </a:cubicBezTo>
                  <a:cubicBezTo>
                    <a:pt x="12401" y="7639"/>
                    <a:pt x="12582" y="3526"/>
                    <a:pt x="12522" y="2981"/>
                  </a:cubicBezTo>
                  <a:cubicBezTo>
                    <a:pt x="12401" y="2498"/>
                    <a:pt x="12461" y="2437"/>
                    <a:pt x="12038" y="2195"/>
                  </a:cubicBezTo>
                  <a:cubicBezTo>
                    <a:pt x="11675" y="2014"/>
                    <a:pt x="8530" y="985"/>
                    <a:pt x="7441" y="380"/>
                  </a:cubicBezTo>
                  <a:cubicBezTo>
                    <a:pt x="6934" y="99"/>
                    <a:pt x="6571" y="1"/>
                    <a:pt x="6274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8"/>
            <p:cNvSpPr/>
            <p:nvPr/>
          </p:nvSpPr>
          <p:spPr>
            <a:xfrm>
              <a:off x="2539725" y="2717400"/>
              <a:ext cx="314550" cy="288400"/>
            </a:xfrm>
            <a:custGeom>
              <a:avLst/>
              <a:gdLst/>
              <a:ahLst/>
              <a:cxnLst/>
              <a:rect l="l" t="t" r="r" b="b"/>
              <a:pathLst>
                <a:path w="12582" h="11536" extrusionOk="0">
                  <a:moveTo>
                    <a:pt x="6178" y="1"/>
                  </a:moveTo>
                  <a:cubicBezTo>
                    <a:pt x="5853" y="1"/>
                    <a:pt x="5604" y="125"/>
                    <a:pt x="5323" y="281"/>
                  </a:cubicBezTo>
                  <a:cubicBezTo>
                    <a:pt x="4718" y="523"/>
                    <a:pt x="1875" y="1793"/>
                    <a:pt x="726" y="2277"/>
                  </a:cubicBezTo>
                  <a:cubicBezTo>
                    <a:pt x="61" y="2580"/>
                    <a:pt x="0" y="3063"/>
                    <a:pt x="0" y="3850"/>
                  </a:cubicBezTo>
                  <a:cubicBezTo>
                    <a:pt x="0" y="3850"/>
                    <a:pt x="0" y="7056"/>
                    <a:pt x="0" y="8386"/>
                  </a:cubicBezTo>
                  <a:cubicBezTo>
                    <a:pt x="0" y="9294"/>
                    <a:pt x="605" y="9354"/>
                    <a:pt x="1150" y="9657"/>
                  </a:cubicBezTo>
                  <a:cubicBezTo>
                    <a:pt x="1754" y="9959"/>
                    <a:pt x="4053" y="10806"/>
                    <a:pt x="5263" y="11350"/>
                  </a:cubicBezTo>
                  <a:cubicBezTo>
                    <a:pt x="5574" y="11484"/>
                    <a:pt x="5861" y="11536"/>
                    <a:pt x="6126" y="11536"/>
                  </a:cubicBezTo>
                  <a:cubicBezTo>
                    <a:pt x="6582" y="11536"/>
                    <a:pt x="6975" y="11382"/>
                    <a:pt x="7319" y="11229"/>
                  </a:cubicBezTo>
                  <a:lnTo>
                    <a:pt x="11675" y="9415"/>
                  </a:lnTo>
                  <a:cubicBezTo>
                    <a:pt x="12582" y="9052"/>
                    <a:pt x="12461" y="8870"/>
                    <a:pt x="12400" y="8205"/>
                  </a:cubicBezTo>
                  <a:cubicBezTo>
                    <a:pt x="12340" y="7600"/>
                    <a:pt x="12461" y="3487"/>
                    <a:pt x="12400" y="3003"/>
                  </a:cubicBezTo>
                  <a:cubicBezTo>
                    <a:pt x="12340" y="2459"/>
                    <a:pt x="12400" y="2398"/>
                    <a:pt x="11977" y="2217"/>
                  </a:cubicBezTo>
                  <a:cubicBezTo>
                    <a:pt x="11554" y="1975"/>
                    <a:pt x="8469" y="1007"/>
                    <a:pt x="7380" y="402"/>
                  </a:cubicBezTo>
                  <a:cubicBezTo>
                    <a:pt x="6853" y="109"/>
                    <a:pt x="6483" y="1"/>
                    <a:pt x="6178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8"/>
            <p:cNvSpPr/>
            <p:nvPr/>
          </p:nvSpPr>
          <p:spPr>
            <a:xfrm>
              <a:off x="2539725" y="2717950"/>
              <a:ext cx="313050" cy="286850"/>
            </a:xfrm>
            <a:custGeom>
              <a:avLst/>
              <a:gdLst/>
              <a:ahLst/>
              <a:cxnLst/>
              <a:rect l="l" t="t" r="r" b="b"/>
              <a:pathLst>
                <a:path w="12522" h="11474" extrusionOk="0">
                  <a:moveTo>
                    <a:pt x="6213" y="0"/>
                  </a:moveTo>
                  <a:cubicBezTo>
                    <a:pt x="5871" y="0"/>
                    <a:pt x="5614" y="130"/>
                    <a:pt x="5323" y="259"/>
                  </a:cubicBezTo>
                  <a:cubicBezTo>
                    <a:pt x="4718" y="501"/>
                    <a:pt x="1875" y="1771"/>
                    <a:pt x="787" y="2255"/>
                  </a:cubicBezTo>
                  <a:cubicBezTo>
                    <a:pt x="61" y="2558"/>
                    <a:pt x="0" y="3041"/>
                    <a:pt x="0" y="3828"/>
                  </a:cubicBezTo>
                  <a:cubicBezTo>
                    <a:pt x="0" y="3828"/>
                    <a:pt x="0" y="7034"/>
                    <a:pt x="0" y="8364"/>
                  </a:cubicBezTo>
                  <a:cubicBezTo>
                    <a:pt x="0" y="9211"/>
                    <a:pt x="605" y="9272"/>
                    <a:pt x="1210" y="9574"/>
                  </a:cubicBezTo>
                  <a:cubicBezTo>
                    <a:pt x="1754" y="9877"/>
                    <a:pt x="4053" y="10784"/>
                    <a:pt x="5263" y="11268"/>
                  </a:cubicBezTo>
                  <a:cubicBezTo>
                    <a:pt x="5607" y="11416"/>
                    <a:pt x="5922" y="11473"/>
                    <a:pt x="6211" y="11473"/>
                  </a:cubicBezTo>
                  <a:cubicBezTo>
                    <a:pt x="6631" y="11473"/>
                    <a:pt x="6997" y="11351"/>
                    <a:pt x="7319" y="11207"/>
                  </a:cubicBezTo>
                  <a:lnTo>
                    <a:pt x="11675" y="9393"/>
                  </a:lnTo>
                  <a:cubicBezTo>
                    <a:pt x="12521" y="9030"/>
                    <a:pt x="12461" y="8788"/>
                    <a:pt x="12400" y="8183"/>
                  </a:cubicBezTo>
                  <a:cubicBezTo>
                    <a:pt x="12280" y="7578"/>
                    <a:pt x="12461" y="3465"/>
                    <a:pt x="12400" y="2981"/>
                  </a:cubicBezTo>
                  <a:cubicBezTo>
                    <a:pt x="12280" y="2437"/>
                    <a:pt x="12340" y="2376"/>
                    <a:pt x="11917" y="2195"/>
                  </a:cubicBezTo>
                  <a:cubicBezTo>
                    <a:pt x="11554" y="2013"/>
                    <a:pt x="8469" y="985"/>
                    <a:pt x="7380" y="380"/>
                  </a:cubicBezTo>
                  <a:cubicBezTo>
                    <a:pt x="6873" y="98"/>
                    <a:pt x="6510" y="0"/>
                    <a:pt x="6213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8"/>
            <p:cNvSpPr/>
            <p:nvPr/>
          </p:nvSpPr>
          <p:spPr>
            <a:xfrm>
              <a:off x="2539725" y="2718925"/>
              <a:ext cx="313050" cy="285375"/>
            </a:xfrm>
            <a:custGeom>
              <a:avLst/>
              <a:gdLst/>
              <a:ahLst/>
              <a:cxnLst/>
              <a:rect l="l" t="t" r="r" b="b"/>
              <a:pathLst>
                <a:path w="12522" h="11415" extrusionOk="0">
                  <a:moveTo>
                    <a:pt x="6178" y="0"/>
                  </a:moveTo>
                  <a:cubicBezTo>
                    <a:pt x="5853" y="0"/>
                    <a:pt x="5604" y="124"/>
                    <a:pt x="5323" y="280"/>
                  </a:cubicBezTo>
                  <a:cubicBezTo>
                    <a:pt x="4779" y="522"/>
                    <a:pt x="1936" y="1732"/>
                    <a:pt x="787" y="2216"/>
                  </a:cubicBezTo>
                  <a:cubicBezTo>
                    <a:pt x="121" y="2579"/>
                    <a:pt x="0" y="3002"/>
                    <a:pt x="0" y="3849"/>
                  </a:cubicBezTo>
                  <a:lnTo>
                    <a:pt x="0" y="8325"/>
                  </a:lnTo>
                  <a:cubicBezTo>
                    <a:pt x="0" y="9172"/>
                    <a:pt x="666" y="9233"/>
                    <a:pt x="1210" y="9535"/>
                  </a:cubicBezTo>
                  <a:cubicBezTo>
                    <a:pt x="1754" y="9838"/>
                    <a:pt x="4053" y="10685"/>
                    <a:pt x="5263" y="11229"/>
                  </a:cubicBezTo>
                  <a:cubicBezTo>
                    <a:pt x="5574" y="11362"/>
                    <a:pt x="5853" y="11414"/>
                    <a:pt x="6111" y="11414"/>
                  </a:cubicBezTo>
                  <a:cubicBezTo>
                    <a:pt x="6554" y="11414"/>
                    <a:pt x="6937" y="11261"/>
                    <a:pt x="7319" y="11108"/>
                  </a:cubicBezTo>
                  <a:lnTo>
                    <a:pt x="11614" y="9293"/>
                  </a:lnTo>
                  <a:cubicBezTo>
                    <a:pt x="12521" y="8991"/>
                    <a:pt x="12400" y="8749"/>
                    <a:pt x="12340" y="8144"/>
                  </a:cubicBezTo>
                  <a:cubicBezTo>
                    <a:pt x="12280" y="7539"/>
                    <a:pt x="12400" y="3486"/>
                    <a:pt x="12340" y="2942"/>
                  </a:cubicBezTo>
                  <a:cubicBezTo>
                    <a:pt x="12280" y="2458"/>
                    <a:pt x="12340" y="2398"/>
                    <a:pt x="11917" y="2156"/>
                  </a:cubicBezTo>
                  <a:cubicBezTo>
                    <a:pt x="11493" y="1974"/>
                    <a:pt x="8469" y="1006"/>
                    <a:pt x="7380" y="401"/>
                  </a:cubicBezTo>
                  <a:cubicBezTo>
                    <a:pt x="6853" y="109"/>
                    <a:pt x="6483" y="0"/>
                    <a:pt x="6178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8"/>
            <p:cNvSpPr/>
            <p:nvPr/>
          </p:nvSpPr>
          <p:spPr>
            <a:xfrm>
              <a:off x="2541225" y="2719450"/>
              <a:ext cx="310025" cy="283825"/>
            </a:xfrm>
            <a:custGeom>
              <a:avLst/>
              <a:gdLst/>
              <a:ahLst/>
              <a:cxnLst/>
              <a:rect l="l" t="t" r="r" b="b"/>
              <a:pathLst>
                <a:path w="12401" h="11353" extrusionOk="0">
                  <a:moveTo>
                    <a:pt x="6153" y="1"/>
                  </a:moveTo>
                  <a:cubicBezTo>
                    <a:pt x="5811" y="1"/>
                    <a:pt x="5554" y="130"/>
                    <a:pt x="5263" y="259"/>
                  </a:cubicBezTo>
                  <a:cubicBezTo>
                    <a:pt x="4719" y="501"/>
                    <a:pt x="1876" y="1772"/>
                    <a:pt x="787" y="2256"/>
                  </a:cubicBezTo>
                  <a:cubicBezTo>
                    <a:pt x="61" y="2558"/>
                    <a:pt x="1" y="3042"/>
                    <a:pt x="1" y="3828"/>
                  </a:cubicBezTo>
                  <a:cubicBezTo>
                    <a:pt x="1" y="3828"/>
                    <a:pt x="1" y="6974"/>
                    <a:pt x="1" y="8244"/>
                  </a:cubicBezTo>
                  <a:cubicBezTo>
                    <a:pt x="1" y="9151"/>
                    <a:pt x="606" y="9212"/>
                    <a:pt x="1211" y="9514"/>
                  </a:cubicBezTo>
                  <a:cubicBezTo>
                    <a:pt x="1755" y="9817"/>
                    <a:pt x="3993" y="10664"/>
                    <a:pt x="5203" y="11147"/>
                  </a:cubicBezTo>
                  <a:cubicBezTo>
                    <a:pt x="5547" y="11295"/>
                    <a:pt x="5852" y="11353"/>
                    <a:pt x="6133" y="11353"/>
                  </a:cubicBezTo>
                  <a:cubicBezTo>
                    <a:pt x="6542" y="11353"/>
                    <a:pt x="6901" y="11230"/>
                    <a:pt x="7259" y="11087"/>
                  </a:cubicBezTo>
                  <a:lnTo>
                    <a:pt x="11554" y="9272"/>
                  </a:lnTo>
                  <a:cubicBezTo>
                    <a:pt x="12401" y="8909"/>
                    <a:pt x="12340" y="8728"/>
                    <a:pt x="12280" y="8123"/>
                  </a:cubicBezTo>
                  <a:cubicBezTo>
                    <a:pt x="12220" y="7458"/>
                    <a:pt x="12340" y="3465"/>
                    <a:pt x="12280" y="2921"/>
                  </a:cubicBezTo>
                  <a:cubicBezTo>
                    <a:pt x="12220" y="2437"/>
                    <a:pt x="12220" y="2377"/>
                    <a:pt x="11857" y="2195"/>
                  </a:cubicBezTo>
                  <a:cubicBezTo>
                    <a:pt x="11433" y="2014"/>
                    <a:pt x="8409" y="985"/>
                    <a:pt x="7320" y="380"/>
                  </a:cubicBezTo>
                  <a:cubicBezTo>
                    <a:pt x="6813" y="99"/>
                    <a:pt x="6450" y="1"/>
                    <a:pt x="6153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8"/>
            <p:cNvSpPr/>
            <p:nvPr/>
          </p:nvSpPr>
          <p:spPr>
            <a:xfrm>
              <a:off x="2541225" y="2720425"/>
              <a:ext cx="310025" cy="282350"/>
            </a:xfrm>
            <a:custGeom>
              <a:avLst/>
              <a:gdLst/>
              <a:ahLst/>
              <a:cxnLst/>
              <a:rect l="l" t="t" r="r" b="b"/>
              <a:pathLst>
                <a:path w="12401" h="11294" extrusionOk="0">
                  <a:moveTo>
                    <a:pt x="6118" y="1"/>
                  </a:moveTo>
                  <a:cubicBezTo>
                    <a:pt x="5793" y="1"/>
                    <a:pt x="5544" y="125"/>
                    <a:pt x="5263" y="281"/>
                  </a:cubicBezTo>
                  <a:cubicBezTo>
                    <a:pt x="4719" y="523"/>
                    <a:pt x="1876" y="1733"/>
                    <a:pt x="787" y="2217"/>
                  </a:cubicBezTo>
                  <a:cubicBezTo>
                    <a:pt x="122" y="2519"/>
                    <a:pt x="1" y="3003"/>
                    <a:pt x="1" y="3789"/>
                  </a:cubicBezTo>
                  <a:cubicBezTo>
                    <a:pt x="1" y="3789"/>
                    <a:pt x="1" y="6935"/>
                    <a:pt x="1" y="8205"/>
                  </a:cubicBezTo>
                  <a:cubicBezTo>
                    <a:pt x="1" y="9052"/>
                    <a:pt x="666" y="9112"/>
                    <a:pt x="1211" y="9415"/>
                  </a:cubicBezTo>
                  <a:cubicBezTo>
                    <a:pt x="1755" y="9717"/>
                    <a:pt x="3993" y="10564"/>
                    <a:pt x="5203" y="11108"/>
                  </a:cubicBezTo>
                  <a:cubicBezTo>
                    <a:pt x="5514" y="11242"/>
                    <a:pt x="5793" y="11294"/>
                    <a:pt x="6051" y="11294"/>
                  </a:cubicBezTo>
                  <a:cubicBezTo>
                    <a:pt x="6494" y="11294"/>
                    <a:pt x="6877" y="11141"/>
                    <a:pt x="7259" y="10987"/>
                  </a:cubicBezTo>
                  <a:lnTo>
                    <a:pt x="11494" y="9233"/>
                  </a:lnTo>
                  <a:cubicBezTo>
                    <a:pt x="12401" y="8870"/>
                    <a:pt x="12280" y="8628"/>
                    <a:pt x="12220" y="8024"/>
                  </a:cubicBezTo>
                  <a:cubicBezTo>
                    <a:pt x="12159" y="7419"/>
                    <a:pt x="12280" y="3426"/>
                    <a:pt x="12220" y="2942"/>
                  </a:cubicBezTo>
                  <a:cubicBezTo>
                    <a:pt x="12159" y="2398"/>
                    <a:pt x="12220" y="2338"/>
                    <a:pt x="11796" y="2156"/>
                  </a:cubicBezTo>
                  <a:cubicBezTo>
                    <a:pt x="11373" y="1975"/>
                    <a:pt x="8409" y="1007"/>
                    <a:pt x="7320" y="402"/>
                  </a:cubicBezTo>
                  <a:cubicBezTo>
                    <a:pt x="6793" y="109"/>
                    <a:pt x="6423" y="1"/>
                    <a:pt x="6118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8"/>
            <p:cNvSpPr/>
            <p:nvPr/>
          </p:nvSpPr>
          <p:spPr>
            <a:xfrm>
              <a:off x="2542750" y="2720975"/>
              <a:ext cx="307000" cy="280800"/>
            </a:xfrm>
            <a:custGeom>
              <a:avLst/>
              <a:gdLst/>
              <a:ahLst/>
              <a:cxnLst/>
              <a:rect l="l" t="t" r="r" b="b"/>
              <a:pathLst>
                <a:path w="12280" h="11232" extrusionOk="0">
                  <a:moveTo>
                    <a:pt x="6092" y="0"/>
                  </a:moveTo>
                  <a:cubicBezTo>
                    <a:pt x="5750" y="0"/>
                    <a:pt x="5493" y="130"/>
                    <a:pt x="5202" y="259"/>
                  </a:cubicBezTo>
                  <a:cubicBezTo>
                    <a:pt x="4658" y="501"/>
                    <a:pt x="1815" y="1771"/>
                    <a:pt x="726" y="2255"/>
                  </a:cubicBezTo>
                  <a:cubicBezTo>
                    <a:pt x="61" y="2558"/>
                    <a:pt x="0" y="2981"/>
                    <a:pt x="0" y="3767"/>
                  </a:cubicBezTo>
                  <a:lnTo>
                    <a:pt x="0" y="8183"/>
                  </a:lnTo>
                  <a:cubicBezTo>
                    <a:pt x="0" y="9030"/>
                    <a:pt x="605" y="9090"/>
                    <a:pt x="1150" y="9393"/>
                  </a:cubicBezTo>
                  <a:cubicBezTo>
                    <a:pt x="1754" y="9695"/>
                    <a:pt x="3932" y="10542"/>
                    <a:pt x="5142" y="11026"/>
                  </a:cubicBezTo>
                  <a:cubicBezTo>
                    <a:pt x="5486" y="11174"/>
                    <a:pt x="5791" y="11231"/>
                    <a:pt x="6072" y="11231"/>
                  </a:cubicBezTo>
                  <a:cubicBezTo>
                    <a:pt x="6481" y="11231"/>
                    <a:pt x="6840" y="11109"/>
                    <a:pt x="7198" y="10965"/>
                  </a:cubicBezTo>
                  <a:lnTo>
                    <a:pt x="11433" y="9151"/>
                  </a:lnTo>
                  <a:cubicBezTo>
                    <a:pt x="12279" y="8848"/>
                    <a:pt x="12219" y="8606"/>
                    <a:pt x="12159" y="8002"/>
                  </a:cubicBezTo>
                  <a:cubicBezTo>
                    <a:pt x="12098" y="7397"/>
                    <a:pt x="12219" y="3404"/>
                    <a:pt x="12159" y="2920"/>
                  </a:cubicBezTo>
                  <a:cubicBezTo>
                    <a:pt x="12098" y="2437"/>
                    <a:pt x="12098" y="2376"/>
                    <a:pt x="11735" y="2134"/>
                  </a:cubicBezTo>
                  <a:cubicBezTo>
                    <a:pt x="11312" y="1953"/>
                    <a:pt x="8287" y="985"/>
                    <a:pt x="7259" y="380"/>
                  </a:cubicBezTo>
                  <a:cubicBezTo>
                    <a:pt x="6752" y="98"/>
                    <a:pt x="6389" y="0"/>
                    <a:pt x="6092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8"/>
            <p:cNvSpPr/>
            <p:nvPr/>
          </p:nvSpPr>
          <p:spPr>
            <a:xfrm>
              <a:off x="2542750" y="2721950"/>
              <a:ext cx="307000" cy="279325"/>
            </a:xfrm>
            <a:custGeom>
              <a:avLst/>
              <a:gdLst/>
              <a:ahLst/>
              <a:cxnLst/>
              <a:rect l="l" t="t" r="r" b="b"/>
              <a:pathLst>
                <a:path w="12280" h="11173" extrusionOk="0">
                  <a:moveTo>
                    <a:pt x="6057" y="0"/>
                  </a:moveTo>
                  <a:cubicBezTo>
                    <a:pt x="5732" y="0"/>
                    <a:pt x="5483" y="124"/>
                    <a:pt x="5202" y="280"/>
                  </a:cubicBezTo>
                  <a:cubicBezTo>
                    <a:pt x="4658" y="522"/>
                    <a:pt x="1875" y="1732"/>
                    <a:pt x="787" y="2216"/>
                  </a:cubicBezTo>
                  <a:cubicBezTo>
                    <a:pt x="61" y="2519"/>
                    <a:pt x="0" y="2942"/>
                    <a:pt x="0" y="3789"/>
                  </a:cubicBezTo>
                  <a:cubicBezTo>
                    <a:pt x="0" y="3789"/>
                    <a:pt x="0" y="6813"/>
                    <a:pt x="0" y="8144"/>
                  </a:cubicBezTo>
                  <a:cubicBezTo>
                    <a:pt x="0" y="8991"/>
                    <a:pt x="666" y="8991"/>
                    <a:pt x="1210" y="9293"/>
                  </a:cubicBezTo>
                  <a:cubicBezTo>
                    <a:pt x="1754" y="9596"/>
                    <a:pt x="3932" y="10443"/>
                    <a:pt x="5142" y="10987"/>
                  </a:cubicBezTo>
                  <a:cubicBezTo>
                    <a:pt x="5453" y="11120"/>
                    <a:pt x="5732" y="11172"/>
                    <a:pt x="5990" y="11172"/>
                  </a:cubicBezTo>
                  <a:cubicBezTo>
                    <a:pt x="6433" y="11172"/>
                    <a:pt x="6816" y="11019"/>
                    <a:pt x="7198" y="10866"/>
                  </a:cubicBezTo>
                  <a:lnTo>
                    <a:pt x="11433" y="9112"/>
                  </a:lnTo>
                  <a:cubicBezTo>
                    <a:pt x="12279" y="8749"/>
                    <a:pt x="12159" y="8567"/>
                    <a:pt x="12098" y="7963"/>
                  </a:cubicBezTo>
                  <a:cubicBezTo>
                    <a:pt x="12038" y="7358"/>
                    <a:pt x="12159" y="3426"/>
                    <a:pt x="12098" y="2881"/>
                  </a:cubicBezTo>
                  <a:cubicBezTo>
                    <a:pt x="12038" y="2398"/>
                    <a:pt x="12098" y="2337"/>
                    <a:pt x="11675" y="2156"/>
                  </a:cubicBezTo>
                  <a:cubicBezTo>
                    <a:pt x="11312" y="1974"/>
                    <a:pt x="8287" y="946"/>
                    <a:pt x="7259" y="401"/>
                  </a:cubicBezTo>
                  <a:cubicBezTo>
                    <a:pt x="6732" y="109"/>
                    <a:pt x="6362" y="0"/>
                    <a:pt x="6057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8"/>
            <p:cNvSpPr/>
            <p:nvPr/>
          </p:nvSpPr>
          <p:spPr>
            <a:xfrm>
              <a:off x="2544250" y="2722475"/>
              <a:ext cx="303975" cy="277775"/>
            </a:xfrm>
            <a:custGeom>
              <a:avLst/>
              <a:gdLst/>
              <a:ahLst/>
              <a:cxnLst/>
              <a:rect l="l" t="t" r="r" b="b"/>
              <a:pathLst>
                <a:path w="12159" h="11111" extrusionOk="0">
                  <a:moveTo>
                    <a:pt x="6032" y="1"/>
                  </a:moveTo>
                  <a:cubicBezTo>
                    <a:pt x="5690" y="1"/>
                    <a:pt x="5433" y="130"/>
                    <a:pt x="5142" y="259"/>
                  </a:cubicBezTo>
                  <a:cubicBezTo>
                    <a:pt x="4598" y="501"/>
                    <a:pt x="1815" y="1711"/>
                    <a:pt x="727" y="2195"/>
                  </a:cubicBezTo>
                  <a:cubicBezTo>
                    <a:pt x="61" y="2498"/>
                    <a:pt x="1" y="2981"/>
                    <a:pt x="1" y="3768"/>
                  </a:cubicBezTo>
                  <a:lnTo>
                    <a:pt x="1" y="8063"/>
                  </a:lnTo>
                  <a:cubicBezTo>
                    <a:pt x="1" y="8909"/>
                    <a:pt x="606" y="8970"/>
                    <a:pt x="1150" y="9272"/>
                  </a:cubicBezTo>
                  <a:cubicBezTo>
                    <a:pt x="1694" y="9575"/>
                    <a:pt x="3933" y="10422"/>
                    <a:pt x="5082" y="10905"/>
                  </a:cubicBezTo>
                  <a:cubicBezTo>
                    <a:pt x="5426" y="11053"/>
                    <a:pt x="5731" y="11111"/>
                    <a:pt x="6008" y="11111"/>
                  </a:cubicBezTo>
                  <a:cubicBezTo>
                    <a:pt x="6411" y="11111"/>
                    <a:pt x="6755" y="10988"/>
                    <a:pt x="7078" y="10845"/>
                  </a:cubicBezTo>
                  <a:lnTo>
                    <a:pt x="11312" y="9091"/>
                  </a:lnTo>
                  <a:cubicBezTo>
                    <a:pt x="12159" y="8728"/>
                    <a:pt x="12099" y="8486"/>
                    <a:pt x="12038" y="7881"/>
                  </a:cubicBezTo>
                  <a:cubicBezTo>
                    <a:pt x="11978" y="7276"/>
                    <a:pt x="12099" y="3405"/>
                    <a:pt x="12038" y="2921"/>
                  </a:cubicBezTo>
                  <a:cubicBezTo>
                    <a:pt x="11978" y="2377"/>
                    <a:pt x="11978" y="2316"/>
                    <a:pt x="11615" y="2135"/>
                  </a:cubicBezTo>
                  <a:cubicBezTo>
                    <a:pt x="11191" y="1953"/>
                    <a:pt x="8227" y="985"/>
                    <a:pt x="7199" y="380"/>
                  </a:cubicBezTo>
                  <a:cubicBezTo>
                    <a:pt x="6692" y="99"/>
                    <a:pt x="6329" y="1"/>
                    <a:pt x="6032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8"/>
            <p:cNvSpPr/>
            <p:nvPr/>
          </p:nvSpPr>
          <p:spPr>
            <a:xfrm>
              <a:off x="2544250" y="2723450"/>
              <a:ext cx="303975" cy="275625"/>
            </a:xfrm>
            <a:custGeom>
              <a:avLst/>
              <a:gdLst/>
              <a:ahLst/>
              <a:cxnLst/>
              <a:rect l="l" t="t" r="r" b="b"/>
              <a:pathLst>
                <a:path w="12159" h="11025" extrusionOk="0">
                  <a:moveTo>
                    <a:pt x="5997" y="1"/>
                  </a:moveTo>
                  <a:cubicBezTo>
                    <a:pt x="5672" y="1"/>
                    <a:pt x="5423" y="125"/>
                    <a:pt x="5142" y="281"/>
                  </a:cubicBezTo>
                  <a:cubicBezTo>
                    <a:pt x="4598" y="523"/>
                    <a:pt x="1815" y="1733"/>
                    <a:pt x="787" y="2217"/>
                  </a:cubicBezTo>
                  <a:cubicBezTo>
                    <a:pt x="61" y="2519"/>
                    <a:pt x="1" y="2942"/>
                    <a:pt x="1" y="3729"/>
                  </a:cubicBezTo>
                  <a:cubicBezTo>
                    <a:pt x="1" y="3729"/>
                    <a:pt x="1" y="6753"/>
                    <a:pt x="1" y="8024"/>
                  </a:cubicBezTo>
                  <a:cubicBezTo>
                    <a:pt x="1" y="8870"/>
                    <a:pt x="606" y="8931"/>
                    <a:pt x="1150" y="9233"/>
                  </a:cubicBezTo>
                  <a:cubicBezTo>
                    <a:pt x="1694" y="9536"/>
                    <a:pt x="3933" y="10383"/>
                    <a:pt x="5082" y="10866"/>
                  </a:cubicBezTo>
                  <a:cubicBezTo>
                    <a:pt x="5398" y="10979"/>
                    <a:pt x="5681" y="11025"/>
                    <a:pt x="5939" y="11025"/>
                  </a:cubicBezTo>
                  <a:cubicBezTo>
                    <a:pt x="6372" y="11025"/>
                    <a:pt x="6737" y="10897"/>
                    <a:pt x="7078" y="10746"/>
                  </a:cubicBezTo>
                  <a:lnTo>
                    <a:pt x="11312" y="8991"/>
                  </a:lnTo>
                  <a:cubicBezTo>
                    <a:pt x="12159" y="8628"/>
                    <a:pt x="12099" y="8447"/>
                    <a:pt x="11978" y="7842"/>
                  </a:cubicBezTo>
                  <a:cubicBezTo>
                    <a:pt x="11917" y="7237"/>
                    <a:pt x="12099" y="3366"/>
                    <a:pt x="11978" y="2882"/>
                  </a:cubicBezTo>
                  <a:cubicBezTo>
                    <a:pt x="11917" y="2398"/>
                    <a:pt x="11978" y="2338"/>
                    <a:pt x="11554" y="2156"/>
                  </a:cubicBezTo>
                  <a:cubicBezTo>
                    <a:pt x="11191" y="1914"/>
                    <a:pt x="8227" y="946"/>
                    <a:pt x="7199" y="402"/>
                  </a:cubicBezTo>
                  <a:cubicBezTo>
                    <a:pt x="6672" y="109"/>
                    <a:pt x="6302" y="1"/>
                    <a:pt x="5997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8"/>
            <p:cNvSpPr/>
            <p:nvPr/>
          </p:nvSpPr>
          <p:spPr>
            <a:xfrm>
              <a:off x="2545775" y="2724000"/>
              <a:ext cx="300950" cy="274750"/>
            </a:xfrm>
            <a:custGeom>
              <a:avLst/>
              <a:gdLst/>
              <a:ahLst/>
              <a:cxnLst/>
              <a:rect l="l" t="t" r="r" b="b"/>
              <a:pathLst>
                <a:path w="12038" h="10990" extrusionOk="0">
                  <a:moveTo>
                    <a:pt x="5982" y="0"/>
                  </a:moveTo>
                  <a:cubicBezTo>
                    <a:pt x="5659" y="0"/>
                    <a:pt x="5405" y="130"/>
                    <a:pt x="5081" y="259"/>
                  </a:cubicBezTo>
                  <a:cubicBezTo>
                    <a:pt x="4537" y="501"/>
                    <a:pt x="1815" y="1711"/>
                    <a:pt x="726" y="2195"/>
                  </a:cubicBezTo>
                  <a:cubicBezTo>
                    <a:pt x="61" y="2497"/>
                    <a:pt x="0" y="2920"/>
                    <a:pt x="0" y="3707"/>
                  </a:cubicBezTo>
                  <a:lnTo>
                    <a:pt x="0" y="8002"/>
                  </a:lnTo>
                  <a:cubicBezTo>
                    <a:pt x="0" y="8848"/>
                    <a:pt x="605" y="8848"/>
                    <a:pt x="1149" y="9151"/>
                  </a:cubicBezTo>
                  <a:cubicBezTo>
                    <a:pt x="1694" y="9453"/>
                    <a:pt x="3872" y="10300"/>
                    <a:pt x="5021" y="10784"/>
                  </a:cubicBezTo>
                  <a:cubicBezTo>
                    <a:pt x="5365" y="10932"/>
                    <a:pt x="5670" y="10989"/>
                    <a:pt x="5947" y="10989"/>
                  </a:cubicBezTo>
                  <a:cubicBezTo>
                    <a:pt x="6350" y="10989"/>
                    <a:pt x="6694" y="10867"/>
                    <a:pt x="7017" y="10724"/>
                  </a:cubicBezTo>
                  <a:lnTo>
                    <a:pt x="11191" y="8969"/>
                  </a:lnTo>
                  <a:cubicBezTo>
                    <a:pt x="12038" y="8606"/>
                    <a:pt x="11977" y="8425"/>
                    <a:pt x="11917" y="7820"/>
                  </a:cubicBezTo>
                  <a:cubicBezTo>
                    <a:pt x="11856" y="7215"/>
                    <a:pt x="11977" y="3344"/>
                    <a:pt x="11917" y="2860"/>
                  </a:cubicBezTo>
                  <a:cubicBezTo>
                    <a:pt x="11856" y="2376"/>
                    <a:pt x="11856" y="2316"/>
                    <a:pt x="11493" y="2134"/>
                  </a:cubicBezTo>
                  <a:cubicBezTo>
                    <a:pt x="11070" y="1953"/>
                    <a:pt x="8166" y="985"/>
                    <a:pt x="7077" y="380"/>
                  </a:cubicBezTo>
                  <a:cubicBezTo>
                    <a:pt x="6599" y="98"/>
                    <a:pt x="6264" y="0"/>
                    <a:pt x="5982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8"/>
            <p:cNvSpPr/>
            <p:nvPr/>
          </p:nvSpPr>
          <p:spPr>
            <a:xfrm>
              <a:off x="2545775" y="2724975"/>
              <a:ext cx="300950" cy="272600"/>
            </a:xfrm>
            <a:custGeom>
              <a:avLst/>
              <a:gdLst/>
              <a:ahLst/>
              <a:cxnLst/>
              <a:rect l="l" t="t" r="r" b="b"/>
              <a:pathLst>
                <a:path w="12038" h="10904" extrusionOk="0">
                  <a:moveTo>
                    <a:pt x="5950" y="0"/>
                  </a:moveTo>
                  <a:cubicBezTo>
                    <a:pt x="5642" y="0"/>
                    <a:pt x="5394" y="124"/>
                    <a:pt x="5081" y="280"/>
                  </a:cubicBezTo>
                  <a:cubicBezTo>
                    <a:pt x="4537" y="522"/>
                    <a:pt x="1815" y="1672"/>
                    <a:pt x="787" y="2156"/>
                  </a:cubicBezTo>
                  <a:cubicBezTo>
                    <a:pt x="61" y="2458"/>
                    <a:pt x="0" y="2942"/>
                    <a:pt x="0" y="3668"/>
                  </a:cubicBezTo>
                  <a:cubicBezTo>
                    <a:pt x="0" y="3668"/>
                    <a:pt x="0" y="6632"/>
                    <a:pt x="0" y="7963"/>
                  </a:cubicBezTo>
                  <a:cubicBezTo>
                    <a:pt x="0" y="8749"/>
                    <a:pt x="605" y="8809"/>
                    <a:pt x="1149" y="9112"/>
                  </a:cubicBezTo>
                  <a:cubicBezTo>
                    <a:pt x="1694" y="9414"/>
                    <a:pt x="3872" y="10261"/>
                    <a:pt x="5021" y="10745"/>
                  </a:cubicBezTo>
                  <a:cubicBezTo>
                    <a:pt x="5337" y="10858"/>
                    <a:pt x="5620" y="10903"/>
                    <a:pt x="5878" y="10903"/>
                  </a:cubicBezTo>
                  <a:cubicBezTo>
                    <a:pt x="6311" y="10903"/>
                    <a:pt x="6676" y="10776"/>
                    <a:pt x="7017" y="10624"/>
                  </a:cubicBezTo>
                  <a:lnTo>
                    <a:pt x="11191" y="8930"/>
                  </a:lnTo>
                  <a:cubicBezTo>
                    <a:pt x="12038" y="8567"/>
                    <a:pt x="11977" y="8325"/>
                    <a:pt x="11856" y="7781"/>
                  </a:cubicBezTo>
                  <a:cubicBezTo>
                    <a:pt x="11796" y="7176"/>
                    <a:pt x="11977" y="3365"/>
                    <a:pt x="11856" y="2881"/>
                  </a:cubicBezTo>
                  <a:cubicBezTo>
                    <a:pt x="11796" y="2337"/>
                    <a:pt x="11856" y="2277"/>
                    <a:pt x="11433" y="2095"/>
                  </a:cubicBezTo>
                  <a:cubicBezTo>
                    <a:pt x="11070" y="1914"/>
                    <a:pt x="8106" y="946"/>
                    <a:pt x="7077" y="401"/>
                  </a:cubicBezTo>
                  <a:cubicBezTo>
                    <a:pt x="6580" y="109"/>
                    <a:pt x="6239" y="0"/>
                    <a:pt x="5950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8"/>
            <p:cNvSpPr/>
            <p:nvPr/>
          </p:nvSpPr>
          <p:spPr>
            <a:xfrm>
              <a:off x="2547275" y="2726100"/>
              <a:ext cx="297950" cy="271125"/>
            </a:xfrm>
            <a:custGeom>
              <a:avLst/>
              <a:gdLst/>
              <a:ahLst/>
              <a:cxnLst/>
              <a:rect l="l" t="t" r="r" b="b"/>
              <a:pathLst>
                <a:path w="11918" h="10845" extrusionOk="0">
                  <a:moveTo>
                    <a:pt x="5901" y="1"/>
                  </a:moveTo>
                  <a:cubicBezTo>
                    <a:pt x="5598" y="1"/>
                    <a:pt x="5364" y="110"/>
                    <a:pt x="5082" y="235"/>
                  </a:cubicBezTo>
                  <a:cubicBezTo>
                    <a:pt x="4537" y="477"/>
                    <a:pt x="1755" y="1687"/>
                    <a:pt x="727" y="2171"/>
                  </a:cubicBezTo>
                  <a:cubicBezTo>
                    <a:pt x="61" y="2474"/>
                    <a:pt x="1" y="2897"/>
                    <a:pt x="1" y="3683"/>
                  </a:cubicBezTo>
                  <a:cubicBezTo>
                    <a:pt x="1" y="3683"/>
                    <a:pt x="1" y="6587"/>
                    <a:pt x="1" y="7857"/>
                  </a:cubicBezTo>
                  <a:cubicBezTo>
                    <a:pt x="1" y="8704"/>
                    <a:pt x="606" y="8764"/>
                    <a:pt x="1150" y="9067"/>
                  </a:cubicBezTo>
                  <a:cubicBezTo>
                    <a:pt x="1694" y="9309"/>
                    <a:pt x="3812" y="10156"/>
                    <a:pt x="4961" y="10640"/>
                  </a:cubicBezTo>
                  <a:cubicBezTo>
                    <a:pt x="5305" y="10787"/>
                    <a:pt x="5610" y="10845"/>
                    <a:pt x="5887" y="10845"/>
                  </a:cubicBezTo>
                  <a:cubicBezTo>
                    <a:pt x="6290" y="10845"/>
                    <a:pt x="6634" y="10723"/>
                    <a:pt x="6957" y="10579"/>
                  </a:cubicBezTo>
                  <a:lnTo>
                    <a:pt x="11070" y="8825"/>
                  </a:lnTo>
                  <a:cubicBezTo>
                    <a:pt x="11917" y="8462"/>
                    <a:pt x="11857" y="8280"/>
                    <a:pt x="11796" y="7676"/>
                  </a:cubicBezTo>
                  <a:cubicBezTo>
                    <a:pt x="11736" y="7131"/>
                    <a:pt x="11857" y="3320"/>
                    <a:pt x="11796" y="2836"/>
                  </a:cubicBezTo>
                  <a:cubicBezTo>
                    <a:pt x="11736" y="2353"/>
                    <a:pt x="11736" y="2292"/>
                    <a:pt x="11373" y="2111"/>
                  </a:cubicBezTo>
                  <a:cubicBezTo>
                    <a:pt x="11010" y="1929"/>
                    <a:pt x="8046" y="961"/>
                    <a:pt x="7017" y="356"/>
                  </a:cubicBezTo>
                  <a:cubicBezTo>
                    <a:pt x="6523" y="95"/>
                    <a:pt x="6182" y="1"/>
                    <a:pt x="5901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8"/>
            <p:cNvSpPr/>
            <p:nvPr/>
          </p:nvSpPr>
          <p:spPr>
            <a:xfrm>
              <a:off x="2547275" y="2726475"/>
              <a:ext cx="297950" cy="269575"/>
            </a:xfrm>
            <a:custGeom>
              <a:avLst/>
              <a:gdLst/>
              <a:ahLst/>
              <a:cxnLst/>
              <a:rect l="l" t="t" r="r" b="b"/>
              <a:pathLst>
                <a:path w="11918" h="10783" extrusionOk="0">
                  <a:moveTo>
                    <a:pt x="5897" y="1"/>
                  </a:moveTo>
                  <a:cubicBezTo>
                    <a:pt x="5596" y="1"/>
                    <a:pt x="5363" y="125"/>
                    <a:pt x="5082" y="281"/>
                  </a:cubicBezTo>
                  <a:cubicBezTo>
                    <a:pt x="4537" y="523"/>
                    <a:pt x="1815" y="1672"/>
                    <a:pt x="727" y="2156"/>
                  </a:cubicBezTo>
                  <a:cubicBezTo>
                    <a:pt x="61" y="2459"/>
                    <a:pt x="1" y="2882"/>
                    <a:pt x="1" y="3668"/>
                  </a:cubicBezTo>
                  <a:cubicBezTo>
                    <a:pt x="1" y="3668"/>
                    <a:pt x="1" y="6572"/>
                    <a:pt x="1" y="7842"/>
                  </a:cubicBezTo>
                  <a:cubicBezTo>
                    <a:pt x="1" y="8689"/>
                    <a:pt x="606" y="8689"/>
                    <a:pt x="1150" y="8991"/>
                  </a:cubicBezTo>
                  <a:cubicBezTo>
                    <a:pt x="1694" y="9294"/>
                    <a:pt x="3812" y="10141"/>
                    <a:pt x="4961" y="10625"/>
                  </a:cubicBezTo>
                  <a:cubicBezTo>
                    <a:pt x="5277" y="10737"/>
                    <a:pt x="5560" y="10783"/>
                    <a:pt x="5818" y="10783"/>
                  </a:cubicBezTo>
                  <a:cubicBezTo>
                    <a:pt x="6251" y="10783"/>
                    <a:pt x="6616" y="10655"/>
                    <a:pt x="6957" y="10504"/>
                  </a:cubicBezTo>
                  <a:lnTo>
                    <a:pt x="11070" y="8810"/>
                  </a:lnTo>
                  <a:cubicBezTo>
                    <a:pt x="11917" y="8447"/>
                    <a:pt x="11857" y="8265"/>
                    <a:pt x="11736" y="7661"/>
                  </a:cubicBezTo>
                  <a:cubicBezTo>
                    <a:pt x="11675" y="7056"/>
                    <a:pt x="11857" y="3305"/>
                    <a:pt x="11736" y="2821"/>
                  </a:cubicBezTo>
                  <a:cubicBezTo>
                    <a:pt x="11675" y="2338"/>
                    <a:pt x="11736" y="2277"/>
                    <a:pt x="11373" y="2096"/>
                  </a:cubicBezTo>
                  <a:cubicBezTo>
                    <a:pt x="10949" y="1914"/>
                    <a:pt x="8046" y="946"/>
                    <a:pt x="7017" y="402"/>
                  </a:cubicBezTo>
                  <a:cubicBezTo>
                    <a:pt x="6520" y="109"/>
                    <a:pt x="6179" y="1"/>
                    <a:pt x="5897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8"/>
            <p:cNvSpPr/>
            <p:nvPr/>
          </p:nvSpPr>
          <p:spPr>
            <a:xfrm>
              <a:off x="2548800" y="2727625"/>
              <a:ext cx="294900" cy="268100"/>
            </a:xfrm>
            <a:custGeom>
              <a:avLst/>
              <a:gdLst/>
              <a:ahLst/>
              <a:cxnLst/>
              <a:rect l="l" t="t" r="r" b="b"/>
              <a:pathLst>
                <a:path w="11796" h="10724" extrusionOk="0">
                  <a:moveTo>
                    <a:pt x="5840" y="0"/>
                  </a:moveTo>
                  <a:cubicBezTo>
                    <a:pt x="5537" y="0"/>
                    <a:pt x="5303" y="109"/>
                    <a:pt x="5021" y="235"/>
                  </a:cubicBezTo>
                  <a:cubicBezTo>
                    <a:pt x="4476" y="477"/>
                    <a:pt x="1754" y="1687"/>
                    <a:pt x="726" y="2110"/>
                  </a:cubicBezTo>
                  <a:cubicBezTo>
                    <a:pt x="61" y="2413"/>
                    <a:pt x="0" y="2836"/>
                    <a:pt x="0" y="3622"/>
                  </a:cubicBezTo>
                  <a:cubicBezTo>
                    <a:pt x="0" y="3622"/>
                    <a:pt x="0" y="6526"/>
                    <a:pt x="0" y="7796"/>
                  </a:cubicBezTo>
                  <a:cubicBezTo>
                    <a:pt x="0" y="8582"/>
                    <a:pt x="605" y="8643"/>
                    <a:pt x="1089" y="8945"/>
                  </a:cubicBezTo>
                  <a:cubicBezTo>
                    <a:pt x="1633" y="9248"/>
                    <a:pt x="3811" y="10034"/>
                    <a:pt x="4960" y="10518"/>
                  </a:cubicBezTo>
                  <a:cubicBezTo>
                    <a:pt x="5280" y="10666"/>
                    <a:pt x="5570" y="10723"/>
                    <a:pt x="5838" y="10723"/>
                  </a:cubicBezTo>
                  <a:cubicBezTo>
                    <a:pt x="6229" y="10723"/>
                    <a:pt x="6573" y="10601"/>
                    <a:pt x="6896" y="10458"/>
                  </a:cubicBezTo>
                  <a:lnTo>
                    <a:pt x="11009" y="8703"/>
                  </a:lnTo>
                  <a:cubicBezTo>
                    <a:pt x="11796" y="8401"/>
                    <a:pt x="11735" y="8219"/>
                    <a:pt x="11675" y="7615"/>
                  </a:cubicBezTo>
                  <a:cubicBezTo>
                    <a:pt x="11614" y="7010"/>
                    <a:pt x="11735" y="3259"/>
                    <a:pt x="11675" y="2775"/>
                  </a:cubicBezTo>
                  <a:cubicBezTo>
                    <a:pt x="11614" y="2292"/>
                    <a:pt x="11614" y="2231"/>
                    <a:pt x="11251" y="2050"/>
                  </a:cubicBezTo>
                  <a:cubicBezTo>
                    <a:pt x="10888" y="1868"/>
                    <a:pt x="7985" y="961"/>
                    <a:pt x="6956" y="356"/>
                  </a:cubicBezTo>
                  <a:cubicBezTo>
                    <a:pt x="6462" y="94"/>
                    <a:pt x="6121" y="0"/>
                    <a:pt x="5840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8"/>
            <p:cNvSpPr/>
            <p:nvPr/>
          </p:nvSpPr>
          <p:spPr>
            <a:xfrm>
              <a:off x="2548800" y="2728000"/>
              <a:ext cx="294900" cy="266550"/>
            </a:xfrm>
            <a:custGeom>
              <a:avLst/>
              <a:gdLst/>
              <a:ahLst/>
              <a:cxnLst/>
              <a:rect l="l" t="t" r="r" b="b"/>
              <a:pathLst>
                <a:path w="11796" h="10662" extrusionOk="0">
                  <a:moveTo>
                    <a:pt x="5836" y="0"/>
                  </a:moveTo>
                  <a:cubicBezTo>
                    <a:pt x="5535" y="0"/>
                    <a:pt x="5302" y="124"/>
                    <a:pt x="5021" y="280"/>
                  </a:cubicBezTo>
                  <a:cubicBezTo>
                    <a:pt x="4476" y="522"/>
                    <a:pt x="1754" y="1672"/>
                    <a:pt x="726" y="2156"/>
                  </a:cubicBezTo>
                  <a:cubicBezTo>
                    <a:pt x="61" y="2458"/>
                    <a:pt x="0" y="2881"/>
                    <a:pt x="0" y="3607"/>
                  </a:cubicBezTo>
                  <a:lnTo>
                    <a:pt x="0" y="7721"/>
                  </a:lnTo>
                  <a:cubicBezTo>
                    <a:pt x="0" y="8567"/>
                    <a:pt x="605" y="8628"/>
                    <a:pt x="1149" y="8870"/>
                  </a:cubicBezTo>
                  <a:cubicBezTo>
                    <a:pt x="1694" y="9172"/>
                    <a:pt x="3811" y="10019"/>
                    <a:pt x="4960" y="10503"/>
                  </a:cubicBezTo>
                  <a:cubicBezTo>
                    <a:pt x="5254" y="10616"/>
                    <a:pt x="5522" y="10661"/>
                    <a:pt x="5772" y="10661"/>
                  </a:cubicBezTo>
                  <a:cubicBezTo>
                    <a:pt x="6190" y="10661"/>
                    <a:pt x="6555" y="10534"/>
                    <a:pt x="6896" y="10382"/>
                  </a:cubicBezTo>
                  <a:lnTo>
                    <a:pt x="10949" y="8688"/>
                  </a:lnTo>
                  <a:cubicBezTo>
                    <a:pt x="11796" y="8325"/>
                    <a:pt x="11735" y="8144"/>
                    <a:pt x="11614" y="7600"/>
                  </a:cubicBezTo>
                  <a:cubicBezTo>
                    <a:pt x="11554" y="6995"/>
                    <a:pt x="11735" y="3305"/>
                    <a:pt x="11614" y="2821"/>
                  </a:cubicBezTo>
                  <a:cubicBezTo>
                    <a:pt x="11554" y="2337"/>
                    <a:pt x="11614" y="2277"/>
                    <a:pt x="11251" y="2095"/>
                  </a:cubicBezTo>
                  <a:cubicBezTo>
                    <a:pt x="10828" y="1914"/>
                    <a:pt x="7985" y="946"/>
                    <a:pt x="6956" y="401"/>
                  </a:cubicBezTo>
                  <a:cubicBezTo>
                    <a:pt x="6459" y="109"/>
                    <a:pt x="6118" y="0"/>
                    <a:pt x="5836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8"/>
            <p:cNvSpPr/>
            <p:nvPr/>
          </p:nvSpPr>
          <p:spPr>
            <a:xfrm>
              <a:off x="2550300" y="2729125"/>
              <a:ext cx="291900" cy="265075"/>
            </a:xfrm>
            <a:custGeom>
              <a:avLst/>
              <a:gdLst/>
              <a:ahLst/>
              <a:cxnLst/>
              <a:rect l="l" t="t" r="r" b="b"/>
              <a:pathLst>
                <a:path w="11676" h="10603" extrusionOk="0">
                  <a:moveTo>
                    <a:pt x="5780" y="1"/>
                  </a:moveTo>
                  <a:cubicBezTo>
                    <a:pt x="5477" y="1"/>
                    <a:pt x="5243" y="110"/>
                    <a:pt x="4961" y="235"/>
                  </a:cubicBezTo>
                  <a:cubicBezTo>
                    <a:pt x="4416" y="477"/>
                    <a:pt x="1755" y="1627"/>
                    <a:pt x="727" y="2111"/>
                  </a:cubicBezTo>
                  <a:cubicBezTo>
                    <a:pt x="61" y="2413"/>
                    <a:pt x="1" y="2836"/>
                    <a:pt x="1" y="3623"/>
                  </a:cubicBezTo>
                  <a:cubicBezTo>
                    <a:pt x="1" y="3623"/>
                    <a:pt x="1" y="6466"/>
                    <a:pt x="1" y="7676"/>
                  </a:cubicBezTo>
                  <a:cubicBezTo>
                    <a:pt x="1" y="8522"/>
                    <a:pt x="545" y="8522"/>
                    <a:pt x="1089" y="8825"/>
                  </a:cubicBezTo>
                  <a:cubicBezTo>
                    <a:pt x="1634" y="9127"/>
                    <a:pt x="3751" y="9914"/>
                    <a:pt x="4900" y="10398"/>
                  </a:cubicBezTo>
                  <a:cubicBezTo>
                    <a:pt x="5220" y="10545"/>
                    <a:pt x="5510" y="10603"/>
                    <a:pt x="5778" y="10603"/>
                  </a:cubicBezTo>
                  <a:cubicBezTo>
                    <a:pt x="6169" y="10603"/>
                    <a:pt x="6513" y="10481"/>
                    <a:pt x="6836" y="10337"/>
                  </a:cubicBezTo>
                  <a:lnTo>
                    <a:pt x="10889" y="8643"/>
                  </a:lnTo>
                  <a:cubicBezTo>
                    <a:pt x="11675" y="8280"/>
                    <a:pt x="11615" y="8099"/>
                    <a:pt x="11554" y="7494"/>
                  </a:cubicBezTo>
                  <a:cubicBezTo>
                    <a:pt x="11494" y="6950"/>
                    <a:pt x="11615" y="3260"/>
                    <a:pt x="11554" y="2776"/>
                  </a:cubicBezTo>
                  <a:cubicBezTo>
                    <a:pt x="11494" y="2292"/>
                    <a:pt x="11554" y="2232"/>
                    <a:pt x="11131" y="2050"/>
                  </a:cubicBezTo>
                  <a:cubicBezTo>
                    <a:pt x="10768" y="1869"/>
                    <a:pt x="7925" y="901"/>
                    <a:pt x="6896" y="356"/>
                  </a:cubicBezTo>
                  <a:cubicBezTo>
                    <a:pt x="6402" y="94"/>
                    <a:pt x="6061" y="1"/>
                    <a:pt x="5780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8"/>
            <p:cNvSpPr/>
            <p:nvPr/>
          </p:nvSpPr>
          <p:spPr>
            <a:xfrm>
              <a:off x="2550300" y="2730050"/>
              <a:ext cx="291900" cy="262975"/>
            </a:xfrm>
            <a:custGeom>
              <a:avLst/>
              <a:gdLst/>
              <a:ahLst/>
              <a:cxnLst/>
              <a:rect l="l" t="t" r="r" b="b"/>
              <a:pathLst>
                <a:path w="11676" h="10519" extrusionOk="0">
                  <a:moveTo>
                    <a:pt x="5808" y="0"/>
                  </a:moveTo>
                  <a:cubicBezTo>
                    <a:pt x="5491" y="0"/>
                    <a:pt x="5252" y="130"/>
                    <a:pt x="4961" y="259"/>
                  </a:cubicBezTo>
                  <a:cubicBezTo>
                    <a:pt x="4416" y="501"/>
                    <a:pt x="1755" y="1650"/>
                    <a:pt x="727" y="2074"/>
                  </a:cubicBezTo>
                  <a:cubicBezTo>
                    <a:pt x="61" y="2376"/>
                    <a:pt x="1" y="2799"/>
                    <a:pt x="1" y="3586"/>
                  </a:cubicBezTo>
                  <a:lnTo>
                    <a:pt x="1" y="7639"/>
                  </a:lnTo>
                  <a:cubicBezTo>
                    <a:pt x="1" y="8425"/>
                    <a:pt x="606" y="8485"/>
                    <a:pt x="1089" y="8788"/>
                  </a:cubicBezTo>
                  <a:cubicBezTo>
                    <a:pt x="1634" y="9030"/>
                    <a:pt x="3751" y="9877"/>
                    <a:pt x="4900" y="10361"/>
                  </a:cubicBezTo>
                  <a:cubicBezTo>
                    <a:pt x="5194" y="10474"/>
                    <a:pt x="5462" y="10519"/>
                    <a:pt x="5712" y="10519"/>
                  </a:cubicBezTo>
                  <a:cubicBezTo>
                    <a:pt x="6130" y="10519"/>
                    <a:pt x="6495" y="10391"/>
                    <a:pt x="6836" y="10240"/>
                  </a:cubicBezTo>
                  <a:lnTo>
                    <a:pt x="10828" y="8546"/>
                  </a:lnTo>
                  <a:cubicBezTo>
                    <a:pt x="11675" y="8243"/>
                    <a:pt x="11615" y="8062"/>
                    <a:pt x="11494" y="7457"/>
                  </a:cubicBezTo>
                  <a:cubicBezTo>
                    <a:pt x="11433" y="6852"/>
                    <a:pt x="11615" y="3223"/>
                    <a:pt x="11494" y="2739"/>
                  </a:cubicBezTo>
                  <a:cubicBezTo>
                    <a:pt x="11433" y="2255"/>
                    <a:pt x="11494" y="2195"/>
                    <a:pt x="11131" y="2013"/>
                  </a:cubicBezTo>
                  <a:cubicBezTo>
                    <a:pt x="10768" y="1832"/>
                    <a:pt x="7864" y="924"/>
                    <a:pt x="6896" y="380"/>
                  </a:cubicBezTo>
                  <a:cubicBezTo>
                    <a:pt x="6418" y="98"/>
                    <a:pt x="6083" y="0"/>
                    <a:pt x="580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8"/>
            <p:cNvSpPr/>
            <p:nvPr/>
          </p:nvSpPr>
          <p:spPr>
            <a:xfrm>
              <a:off x="2551825" y="2730650"/>
              <a:ext cx="288850" cy="262050"/>
            </a:xfrm>
            <a:custGeom>
              <a:avLst/>
              <a:gdLst/>
              <a:ahLst/>
              <a:cxnLst/>
              <a:rect l="l" t="t" r="r" b="b"/>
              <a:pathLst>
                <a:path w="11554" h="10482" extrusionOk="0">
                  <a:moveTo>
                    <a:pt x="5719" y="0"/>
                  </a:moveTo>
                  <a:cubicBezTo>
                    <a:pt x="5416" y="0"/>
                    <a:pt x="5182" y="109"/>
                    <a:pt x="4900" y="235"/>
                  </a:cubicBezTo>
                  <a:cubicBezTo>
                    <a:pt x="4355" y="477"/>
                    <a:pt x="1694" y="1626"/>
                    <a:pt x="666" y="2110"/>
                  </a:cubicBezTo>
                  <a:cubicBezTo>
                    <a:pt x="61" y="2352"/>
                    <a:pt x="0" y="2836"/>
                    <a:pt x="0" y="3562"/>
                  </a:cubicBezTo>
                  <a:lnTo>
                    <a:pt x="0" y="7615"/>
                  </a:lnTo>
                  <a:cubicBezTo>
                    <a:pt x="0" y="8401"/>
                    <a:pt x="545" y="8461"/>
                    <a:pt x="1089" y="8703"/>
                  </a:cubicBezTo>
                  <a:cubicBezTo>
                    <a:pt x="1633" y="9006"/>
                    <a:pt x="3690" y="9792"/>
                    <a:pt x="4839" y="10276"/>
                  </a:cubicBezTo>
                  <a:cubicBezTo>
                    <a:pt x="5159" y="10424"/>
                    <a:pt x="5449" y="10481"/>
                    <a:pt x="5717" y="10481"/>
                  </a:cubicBezTo>
                  <a:cubicBezTo>
                    <a:pt x="6108" y="10481"/>
                    <a:pt x="6452" y="10359"/>
                    <a:pt x="6775" y="10216"/>
                  </a:cubicBezTo>
                  <a:lnTo>
                    <a:pt x="10767" y="8522"/>
                  </a:lnTo>
                  <a:cubicBezTo>
                    <a:pt x="11554" y="8159"/>
                    <a:pt x="11493" y="7977"/>
                    <a:pt x="11433" y="7433"/>
                  </a:cubicBezTo>
                  <a:cubicBezTo>
                    <a:pt x="11372" y="6828"/>
                    <a:pt x="11493" y="3259"/>
                    <a:pt x="11433" y="2775"/>
                  </a:cubicBezTo>
                  <a:cubicBezTo>
                    <a:pt x="11372" y="2292"/>
                    <a:pt x="11433" y="2231"/>
                    <a:pt x="11009" y="2050"/>
                  </a:cubicBezTo>
                  <a:cubicBezTo>
                    <a:pt x="10646" y="1868"/>
                    <a:pt x="7803" y="900"/>
                    <a:pt x="6835" y="356"/>
                  </a:cubicBezTo>
                  <a:cubicBezTo>
                    <a:pt x="6341" y="94"/>
                    <a:pt x="6000" y="0"/>
                    <a:pt x="5719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8"/>
            <p:cNvSpPr/>
            <p:nvPr/>
          </p:nvSpPr>
          <p:spPr>
            <a:xfrm>
              <a:off x="2551825" y="2731550"/>
              <a:ext cx="288850" cy="259975"/>
            </a:xfrm>
            <a:custGeom>
              <a:avLst/>
              <a:gdLst/>
              <a:ahLst/>
              <a:cxnLst/>
              <a:rect l="l" t="t" r="r" b="b"/>
              <a:pathLst>
                <a:path w="11554" h="10399" extrusionOk="0">
                  <a:moveTo>
                    <a:pt x="5747" y="1"/>
                  </a:moveTo>
                  <a:cubicBezTo>
                    <a:pt x="5430" y="1"/>
                    <a:pt x="5191" y="130"/>
                    <a:pt x="4900" y="259"/>
                  </a:cubicBezTo>
                  <a:cubicBezTo>
                    <a:pt x="4355" y="501"/>
                    <a:pt x="1754" y="1651"/>
                    <a:pt x="726" y="2074"/>
                  </a:cubicBezTo>
                  <a:cubicBezTo>
                    <a:pt x="61" y="2376"/>
                    <a:pt x="0" y="2800"/>
                    <a:pt x="0" y="3526"/>
                  </a:cubicBezTo>
                  <a:cubicBezTo>
                    <a:pt x="0" y="3526"/>
                    <a:pt x="0" y="6308"/>
                    <a:pt x="0" y="7518"/>
                  </a:cubicBezTo>
                  <a:cubicBezTo>
                    <a:pt x="0" y="8304"/>
                    <a:pt x="605" y="8365"/>
                    <a:pt x="1089" y="8667"/>
                  </a:cubicBezTo>
                  <a:cubicBezTo>
                    <a:pt x="1633" y="8970"/>
                    <a:pt x="3690" y="9756"/>
                    <a:pt x="4839" y="10240"/>
                  </a:cubicBezTo>
                  <a:cubicBezTo>
                    <a:pt x="5133" y="10353"/>
                    <a:pt x="5401" y="10398"/>
                    <a:pt x="5651" y="10398"/>
                  </a:cubicBezTo>
                  <a:cubicBezTo>
                    <a:pt x="6069" y="10398"/>
                    <a:pt x="6434" y="10271"/>
                    <a:pt x="6775" y="10119"/>
                  </a:cubicBezTo>
                  <a:lnTo>
                    <a:pt x="10707" y="8486"/>
                  </a:lnTo>
                  <a:cubicBezTo>
                    <a:pt x="11554" y="8123"/>
                    <a:pt x="11493" y="7941"/>
                    <a:pt x="11433" y="7337"/>
                  </a:cubicBezTo>
                  <a:cubicBezTo>
                    <a:pt x="11312" y="6792"/>
                    <a:pt x="11493" y="3223"/>
                    <a:pt x="11433" y="2739"/>
                  </a:cubicBezTo>
                  <a:cubicBezTo>
                    <a:pt x="11312" y="2256"/>
                    <a:pt x="11372" y="2195"/>
                    <a:pt x="11009" y="2014"/>
                  </a:cubicBezTo>
                  <a:cubicBezTo>
                    <a:pt x="10646" y="1832"/>
                    <a:pt x="7803" y="925"/>
                    <a:pt x="6835" y="380"/>
                  </a:cubicBezTo>
                  <a:cubicBezTo>
                    <a:pt x="6357" y="99"/>
                    <a:pt x="6022" y="1"/>
                    <a:pt x="5747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8"/>
            <p:cNvSpPr/>
            <p:nvPr/>
          </p:nvSpPr>
          <p:spPr>
            <a:xfrm>
              <a:off x="2551825" y="2732150"/>
              <a:ext cx="287350" cy="259025"/>
            </a:xfrm>
            <a:custGeom>
              <a:avLst/>
              <a:gdLst/>
              <a:ahLst/>
              <a:cxnLst/>
              <a:rect l="l" t="t" r="r" b="b"/>
              <a:pathLst>
                <a:path w="11494" h="10361" extrusionOk="0">
                  <a:moveTo>
                    <a:pt x="5719" y="1"/>
                  </a:moveTo>
                  <a:cubicBezTo>
                    <a:pt x="5416" y="1"/>
                    <a:pt x="5182" y="110"/>
                    <a:pt x="4900" y="235"/>
                  </a:cubicBezTo>
                  <a:cubicBezTo>
                    <a:pt x="4355" y="477"/>
                    <a:pt x="1754" y="1627"/>
                    <a:pt x="726" y="2050"/>
                  </a:cubicBezTo>
                  <a:cubicBezTo>
                    <a:pt x="121" y="2352"/>
                    <a:pt x="0" y="2776"/>
                    <a:pt x="0" y="3502"/>
                  </a:cubicBezTo>
                  <a:cubicBezTo>
                    <a:pt x="0" y="3502"/>
                    <a:pt x="0" y="6284"/>
                    <a:pt x="0" y="7494"/>
                  </a:cubicBezTo>
                  <a:cubicBezTo>
                    <a:pt x="0" y="8280"/>
                    <a:pt x="605" y="8341"/>
                    <a:pt x="1149" y="8643"/>
                  </a:cubicBezTo>
                  <a:cubicBezTo>
                    <a:pt x="1633" y="8885"/>
                    <a:pt x="3750" y="9672"/>
                    <a:pt x="4839" y="10156"/>
                  </a:cubicBezTo>
                  <a:cubicBezTo>
                    <a:pt x="5159" y="10303"/>
                    <a:pt x="5449" y="10361"/>
                    <a:pt x="5713" y="10361"/>
                  </a:cubicBezTo>
                  <a:cubicBezTo>
                    <a:pt x="6098" y="10361"/>
                    <a:pt x="6427" y="10239"/>
                    <a:pt x="6714" y="10095"/>
                  </a:cubicBezTo>
                  <a:lnTo>
                    <a:pt x="10707" y="8401"/>
                  </a:lnTo>
                  <a:cubicBezTo>
                    <a:pt x="11493" y="8099"/>
                    <a:pt x="11433" y="7917"/>
                    <a:pt x="11372" y="7313"/>
                  </a:cubicBezTo>
                  <a:cubicBezTo>
                    <a:pt x="11312" y="6768"/>
                    <a:pt x="11433" y="3199"/>
                    <a:pt x="11372" y="2715"/>
                  </a:cubicBezTo>
                  <a:cubicBezTo>
                    <a:pt x="11312" y="2232"/>
                    <a:pt x="11372" y="2171"/>
                    <a:pt x="10949" y="1990"/>
                  </a:cubicBezTo>
                  <a:cubicBezTo>
                    <a:pt x="10586" y="1869"/>
                    <a:pt x="7803" y="901"/>
                    <a:pt x="6835" y="356"/>
                  </a:cubicBezTo>
                  <a:cubicBezTo>
                    <a:pt x="6341" y="94"/>
                    <a:pt x="6000" y="1"/>
                    <a:pt x="5719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8"/>
            <p:cNvSpPr/>
            <p:nvPr/>
          </p:nvSpPr>
          <p:spPr>
            <a:xfrm>
              <a:off x="2553325" y="2733075"/>
              <a:ext cx="285850" cy="256925"/>
            </a:xfrm>
            <a:custGeom>
              <a:avLst/>
              <a:gdLst/>
              <a:ahLst/>
              <a:cxnLst/>
              <a:rect l="l" t="t" r="r" b="b"/>
              <a:pathLst>
                <a:path w="11434" h="10277" extrusionOk="0">
                  <a:moveTo>
                    <a:pt x="5677" y="0"/>
                  </a:moveTo>
                  <a:cubicBezTo>
                    <a:pt x="5370" y="0"/>
                    <a:pt x="5131" y="130"/>
                    <a:pt x="4840" y="259"/>
                  </a:cubicBezTo>
                  <a:cubicBezTo>
                    <a:pt x="4295" y="501"/>
                    <a:pt x="1694" y="1590"/>
                    <a:pt x="727" y="2074"/>
                  </a:cubicBezTo>
                  <a:cubicBezTo>
                    <a:pt x="61" y="2315"/>
                    <a:pt x="1" y="2739"/>
                    <a:pt x="1" y="3525"/>
                  </a:cubicBezTo>
                  <a:cubicBezTo>
                    <a:pt x="1" y="3525"/>
                    <a:pt x="1" y="6247"/>
                    <a:pt x="1" y="7457"/>
                  </a:cubicBezTo>
                  <a:cubicBezTo>
                    <a:pt x="1" y="8243"/>
                    <a:pt x="545" y="8304"/>
                    <a:pt x="1089" y="8546"/>
                  </a:cubicBezTo>
                  <a:cubicBezTo>
                    <a:pt x="1634" y="8848"/>
                    <a:pt x="3690" y="9635"/>
                    <a:pt x="4779" y="10119"/>
                  </a:cubicBezTo>
                  <a:cubicBezTo>
                    <a:pt x="5073" y="10232"/>
                    <a:pt x="5341" y="10277"/>
                    <a:pt x="5588" y="10277"/>
                  </a:cubicBezTo>
                  <a:cubicBezTo>
                    <a:pt x="6001" y="10277"/>
                    <a:pt x="6351" y="10149"/>
                    <a:pt x="6654" y="9998"/>
                  </a:cubicBezTo>
                  <a:lnTo>
                    <a:pt x="10647" y="8364"/>
                  </a:lnTo>
                  <a:cubicBezTo>
                    <a:pt x="11433" y="8001"/>
                    <a:pt x="11373" y="7820"/>
                    <a:pt x="11312" y="7276"/>
                  </a:cubicBezTo>
                  <a:cubicBezTo>
                    <a:pt x="11191" y="6731"/>
                    <a:pt x="11373" y="3162"/>
                    <a:pt x="11312" y="2678"/>
                  </a:cubicBezTo>
                  <a:cubicBezTo>
                    <a:pt x="11191" y="2255"/>
                    <a:pt x="11252" y="2195"/>
                    <a:pt x="10889" y="2013"/>
                  </a:cubicBezTo>
                  <a:cubicBezTo>
                    <a:pt x="10526" y="1832"/>
                    <a:pt x="7743" y="924"/>
                    <a:pt x="6715" y="380"/>
                  </a:cubicBezTo>
                  <a:cubicBezTo>
                    <a:pt x="6264" y="98"/>
                    <a:pt x="5945" y="0"/>
                    <a:pt x="5677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8"/>
            <p:cNvSpPr/>
            <p:nvPr/>
          </p:nvSpPr>
          <p:spPr>
            <a:xfrm>
              <a:off x="2553325" y="2733675"/>
              <a:ext cx="284325" cy="256000"/>
            </a:xfrm>
            <a:custGeom>
              <a:avLst/>
              <a:gdLst/>
              <a:ahLst/>
              <a:cxnLst/>
              <a:rect l="l" t="t" r="r" b="b"/>
              <a:pathLst>
                <a:path w="11373" h="10240" extrusionOk="0">
                  <a:moveTo>
                    <a:pt x="5651" y="0"/>
                  </a:moveTo>
                  <a:cubicBezTo>
                    <a:pt x="5356" y="0"/>
                    <a:pt x="5122" y="109"/>
                    <a:pt x="4840" y="235"/>
                  </a:cubicBezTo>
                  <a:cubicBezTo>
                    <a:pt x="4356" y="477"/>
                    <a:pt x="1755" y="1626"/>
                    <a:pt x="727" y="2050"/>
                  </a:cubicBezTo>
                  <a:cubicBezTo>
                    <a:pt x="61" y="2352"/>
                    <a:pt x="1" y="2775"/>
                    <a:pt x="1" y="3501"/>
                  </a:cubicBezTo>
                  <a:cubicBezTo>
                    <a:pt x="1" y="3501"/>
                    <a:pt x="1" y="6223"/>
                    <a:pt x="1" y="7373"/>
                  </a:cubicBezTo>
                  <a:cubicBezTo>
                    <a:pt x="1" y="8159"/>
                    <a:pt x="606" y="8219"/>
                    <a:pt x="1089" y="8522"/>
                  </a:cubicBezTo>
                  <a:cubicBezTo>
                    <a:pt x="1634" y="8764"/>
                    <a:pt x="3690" y="9550"/>
                    <a:pt x="4779" y="10034"/>
                  </a:cubicBezTo>
                  <a:cubicBezTo>
                    <a:pt x="5099" y="10182"/>
                    <a:pt x="5389" y="10239"/>
                    <a:pt x="5653" y="10239"/>
                  </a:cubicBezTo>
                  <a:cubicBezTo>
                    <a:pt x="6038" y="10239"/>
                    <a:pt x="6367" y="10117"/>
                    <a:pt x="6654" y="9974"/>
                  </a:cubicBezTo>
                  <a:lnTo>
                    <a:pt x="10586" y="8340"/>
                  </a:lnTo>
                  <a:cubicBezTo>
                    <a:pt x="11373" y="7977"/>
                    <a:pt x="11312" y="7796"/>
                    <a:pt x="11252" y="7252"/>
                  </a:cubicBezTo>
                  <a:cubicBezTo>
                    <a:pt x="11191" y="6647"/>
                    <a:pt x="11312" y="3199"/>
                    <a:pt x="11252" y="2715"/>
                  </a:cubicBezTo>
                  <a:cubicBezTo>
                    <a:pt x="11191" y="2231"/>
                    <a:pt x="11252" y="2171"/>
                    <a:pt x="10889" y="1989"/>
                  </a:cubicBezTo>
                  <a:cubicBezTo>
                    <a:pt x="10465" y="1808"/>
                    <a:pt x="7683" y="900"/>
                    <a:pt x="6715" y="356"/>
                  </a:cubicBezTo>
                  <a:cubicBezTo>
                    <a:pt x="6249" y="94"/>
                    <a:pt x="5924" y="0"/>
                    <a:pt x="5651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8"/>
            <p:cNvSpPr/>
            <p:nvPr/>
          </p:nvSpPr>
          <p:spPr>
            <a:xfrm>
              <a:off x="2554850" y="2734575"/>
              <a:ext cx="282800" cy="253925"/>
            </a:xfrm>
            <a:custGeom>
              <a:avLst/>
              <a:gdLst/>
              <a:ahLst/>
              <a:cxnLst/>
              <a:rect l="l" t="t" r="r" b="b"/>
              <a:pathLst>
                <a:path w="11312" h="10157" extrusionOk="0">
                  <a:moveTo>
                    <a:pt x="5616" y="1"/>
                  </a:moveTo>
                  <a:cubicBezTo>
                    <a:pt x="5309" y="1"/>
                    <a:pt x="5070" y="130"/>
                    <a:pt x="4779" y="259"/>
                  </a:cubicBezTo>
                  <a:cubicBezTo>
                    <a:pt x="4295" y="501"/>
                    <a:pt x="1694" y="1590"/>
                    <a:pt x="666" y="2014"/>
                  </a:cubicBezTo>
                  <a:cubicBezTo>
                    <a:pt x="61" y="2316"/>
                    <a:pt x="0" y="2739"/>
                    <a:pt x="0" y="3465"/>
                  </a:cubicBezTo>
                  <a:cubicBezTo>
                    <a:pt x="0" y="3465"/>
                    <a:pt x="0" y="6127"/>
                    <a:pt x="0" y="7337"/>
                  </a:cubicBezTo>
                  <a:cubicBezTo>
                    <a:pt x="0" y="8123"/>
                    <a:pt x="545" y="8183"/>
                    <a:pt x="1089" y="8425"/>
                  </a:cubicBezTo>
                  <a:cubicBezTo>
                    <a:pt x="1573" y="8728"/>
                    <a:pt x="3629" y="9514"/>
                    <a:pt x="4718" y="9998"/>
                  </a:cubicBezTo>
                  <a:cubicBezTo>
                    <a:pt x="5012" y="10111"/>
                    <a:pt x="5280" y="10156"/>
                    <a:pt x="5527" y="10156"/>
                  </a:cubicBezTo>
                  <a:cubicBezTo>
                    <a:pt x="5940" y="10156"/>
                    <a:pt x="6290" y="10029"/>
                    <a:pt x="6593" y="9877"/>
                  </a:cubicBezTo>
                  <a:lnTo>
                    <a:pt x="10525" y="8244"/>
                  </a:lnTo>
                  <a:cubicBezTo>
                    <a:pt x="11312" y="7941"/>
                    <a:pt x="11251" y="7760"/>
                    <a:pt x="11191" y="7155"/>
                  </a:cubicBezTo>
                  <a:cubicBezTo>
                    <a:pt x="11130" y="6611"/>
                    <a:pt x="11251" y="3163"/>
                    <a:pt x="11191" y="2679"/>
                  </a:cubicBezTo>
                  <a:cubicBezTo>
                    <a:pt x="11130" y="2195"/>
                    <a:pt x="11130" y="2135"/>
                    <a:pt x="10767" y="2014"/>
                  </a:cubicBezTo>
                  <a:cubicBezTo>
                    <a:pt x="10404" y="1832"/>
                    <a:pt x="7622" y="925"/>
                    <a:pt x="6654" y="380"/>
                  </a:cubicBezTo>
                  <a:cubicBezTo>
                    <a:pt x="6203" y="99"/>
                    <a:pt x="5884" y="1"/>
                    <a:pt x="5616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8"/>
            <p:cNvSpPr/>
            <p:nvPr/>
          </p:nvSpPr>
          <p:spPr>
            <a:xfrm>
              <a:off x="2554850" y="2735175"/>
              <a:ext cx="281300" cy="251900"/>
            </a:xfrm>
            <a:custGeom>
              <a:avLst/>
              <a:gdLst/>
              <a:ahLst/>
              <a:cxnLst/>
              <a:rect l="l" t="t" r="r" b="b"/>
              <a:pathLst>
                <a:path w="11252" h="10076" extrusionOk="0">
                  <a:moveTo>
                    <a:pt x="5590" y="1"/>
                  </a:moveTo>
                  <a:cubicBezTo>
                    <a:pt x="5295" y="1"/>
                    <a:pt x="5061" y="110"/>
                    <a:pt x="4779" y="235"/>
                  </a:cubicBezTo>
                  <a:cubicBezTo>
                    <a:pt x="4295" y="477"/>
                    <a:pt x="1694" y="1566"/>
                    <a:pt x="726" y="2050"/>
                  </a:cubicBezTo>
                  <a:cubicBezTo>
                    <a:pt x="61" y="2292"/>
                    <a:pt x="0" y="2715"/>
                    <a:pt x="0" y="3441"/>
                  </a:cubicBezTo>
                  <a:lnTo>
                    <a:pt x="0" y="7313"/>
                  </a:lnTo>
                  <a:cubicBezTo>
                    <a:pt x="0" y="8099"/>
                    <a:pt x="605" y="8099"/>
                    <a:pt x="1089" y="8401"/>
                  </a:cubicBezTo>
                  <a:cubicBezTo>
                    <a:pt x="1633" y="8704"/>
                    <a:pt x="3629" y="9490"/>
                    <a:pt x="4718" y="9914"/>
                  </a:cubicBezTo>
                  <a:cubicBezTo>
                    <a:pt x="5023" y="10031"/>
                    <a:pt x="5301" y="10075"/>
                    <a:pt x="5554" y="10075"/>
                  </a:cubicBezTo>
                  <a:cubicBezTo>
                    <a:pt x="5955" y="10075"/>
                    <a:pt x="6297" y="9964"/>
                    <a:pt x="6593" y="9853"/>
                  </a:cubicBezTo>
                  <a:lnTo>
                    <a:pt x="10465" y="8220"/>
                  </a:lnTo>
                  <a:cubicBezTo>
                    <a:pt x="11251" y="7857"/>
                    <a:pt x="11191" y="7675"/>
                    <a:pt x="11130" y="7131"/>
                  </a:cubicBezTo>
                  <a:cubicBezTo>
                    <a:pt x="11070" y="6587"/>
                    <a:pt x="11191" y="3139"/>
                    <a:pt x="11130" y="2655"/>
                  </a:cubicBezTo>
                  <a:cubicBezTo>
                    <a:pt x="11070" y="2231"/>
                    <a:pt x="11130" y="2171"/>
                    <a:pt x="10767" y="1990"/>
                  </a:cubicBezTo>
                  <a:cubicBezTo>
                    <a:pt x="10404" y="1808"/>
                    <a:pt x="7622" y="901"/>
                    <a:pt x="6654" y="356"/>
                  </a:cubicBezTo>
                  <a:cubicBezTo>
                    <a:pt x="6188" y="94"/>
                    <a:pt x="5863" y="1"/>
                    <a:pt x="5590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8"/>
            <p:cNvSpPr/>
            <p:nvPr/>
          </p:nvSpPr>
          <p:spPr>
            <a:xfrm>
              <a:off x="2556350" y="2736475"/>
              <a:ext cx="279800" cy="250500"/>
            </a:xfrm>
            <a:custGeom>
              <a:avLst/>
              <a:gdLst/>
              <a:ahLst/>
              <a:cxnLst/>
              <a:rect l="l" t="t" r="r" b="b"/>
              <a:pathLst>
                <a:path w="11192" h="10020" extrusionOk="0">
                  <a:moveTo>
                    <a:pt x="5566" y="0"/>
                  </a:moveTo>
                  <a:cubicBezTo>
                    <a:pt x="5254" y="0"/>
                    <a:pt x="5013" y="113"/>
                    <a:pt x="4719" y="244"/>
                  </a:cubicBezTo>
                  <a:cubicBezTo>
                    <a:pt x="4235" y="425"/>
                    <a:pt x="1694" y="1575"/>
                    <a:pt x="666" y="1998"/>
                  </a:cubicBezTo>
                  <a:cubicBezTo>
                    <a:pt x="61" y="2300"/>
                    <a:pt x="1" y="2724"/>
                    <a:pt x="1" y="3450"/>
                  </a:cubicBezTo>
                  <a:lnTo>
                    <a:pt x="1" y="7261"/>
                  </a:lnTo>
                  <a:cubicBezTo>
                    <a:pt x="1" y="7986"/>
                    <a:pt x="545" y="8047"/>
                    <a:pt x="1029" y="8349"/>
                  </a:cubicBezTo>
                  <a:cubicBezTo>
                    <a:pt x="1573" y="8591"/>
                    <a:pt x="3569" y="9378"/>
                    <a:pt x="4658" y="9862"/>
                  </a:cubicBezTo>
                  <a:cubicBezTo>
                    <a:pt x="4952" y="9975"/>
                    <a:pt x="5220" y="10020"/>
                    <a:pt x="5467" y="10020"/>
                  </a:cubicBezTo>
                  <a:cubicBezTo>
                    <a:pt x="5880" y="10020"/>
                    <a:pt x="6230" y="9892"/>
                    <a:pt x="6533" y="9741"/>
                  </a:cubicBezTo>
                  <a:lnTo>
                    <a:pt x="10405" y="8107"/>
                  </a:lnTo>
                  <a:cubicBezTo>
                    <a:pt x="11191" y="7805"/>
                    <a:pt x="11131" y="7623"/>
                    <a:pt x="11070" y="7079"/>
                  </a:cubicBezTo>
                  <a:cubicBezTo>
                    <a:pt x="11010" y="6535"/>
                    <a:pt x="11131" y="3087"/>
                    <a:pt x="11070" y="2663"/>
                  </a:cubicBezTo>
                  <a:cubicBezTo>
                    <a:pt x="11010" y="2179"/>
                    <a:pt x="11010" y="2119"/>
                    <a:pt x="10647" y="1938"/>
                  </a:cubicBezTo>
                  <a:cubicBezTo>
                    <a:pt x="10284" y="1756"/>
                    <a:pt x="7562" y="849"/>
                    <a:pt x="6594" y="304"/>
                  </a:cubicBezTo>
                  <a:cubicBezTo>
                    <a:pt x="6149" y="82"/>
                    <a:pt x="5832" y="0"/>
                    <a:pt x="5566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8"/>
            <p:cNvSpPr/>
            <p:nvPr/>
          </p:nvSpPr>
          <p:spPr>
            <a:xfrm>
              <a:off x="2556350" y="2736700"/>
              <a:ext cx="278275" cy="248850"/>
            </a:xfrm>
            <a:custGeom>
              <a:avLst/>
              <a:gdLst/>
              <a:ahLst/>
              <a:cxnLst/>
              <a:rect l="l" t="t" r="r" b="b"/>
              <a:pathLst>
                <a:path w="11131" h="9954" extrusionOk="0">
                  <a:moveTo>
                    <a:pt x="5530" y="0"/>
                  </a:moveTo>
                  <a:cubicBezTo>
                    <a:pt x="5235" y="0"/>
                    <a:pt x="5001" y="109"/>
                    <a:pt x="4719" y="235"/>
                  </a:cubicBezTo>
                  <a:cubicBezTo>
                    <a:pt x="4235" y="477"/>
                    <a:pt x="1694" y="1566"/>
                    <a:pt x="726" y="1989"/>
                  </a:cubicBezTo>
                  <a:cubicBezTo>
                    <a:pt x="61" y="2291"/>
                    <a:pt x="1" y="2715"/>
                    <a:pt x="1" y="3441"/>
                  </a:cubicBezTo>
                  <a:cubicBezTo>
                    <a:pt x="1" y="3441"/>
                    <a:pt x="1" y="6042"/>
                    <a:pt x="1" y="7191"/>
                  </a:cubicBezTo>
                  <a:cubicBezTo>
                    <a:pt x="1" y="7977"/>
                    <a:pt x="606" y="8038"/>
                    <a:pt x="1089" y="8280"/>
                  </a:cubicBezTo>
                  <a:cubicBezTo>
                    <a:pt x="1573" y="8582"/>
                    <a:pt x="3630" y="9369"/>
                    <a:pt x="4658" y="9792"/>
                  </a:cubicBezTo>
                  <a:cubicBezTo>
                    <a:pt x="4963" y="9909"/>
                    <a:pt x="5232" y="9954"/>
                    <a:pt x="5478" y="9954"/>
                  </a:cubicBezTo>
                  <a:cubicBezTo>
                    <a:pt x="5867" y="9954"/>
                    <a:pt x="6200" y="9843"/>
                    <a:pt x="6533" y="9732"/>
                  </a:cubicBezTo>
                  <a:lnTo>
                    <a:pt x="10344" y="8098"/>
                  </a:lnTo>
                  <a:cubicBezTo>
                    <a:pt x="11131" y="7796"/>
                    <a:pt x="11070" y="7614"/>
                    <a:pt x="11010" y="7070"/>
                  </a:cubicBezTo>
                  <a:cubicBezTo>
                    <a:pt x="10949" y="6465"/>
                    <a:pt x="11070" y="3138"/>
                    <a:pt x="11010" y="2654"/>
                  </a:cubicBezTo>
                  <a:cubicBezTo>
                    <a:pt x="10949" y="2170"/>
                    <a:pt x="11010" y="2110"/>
                    <a:pt x="10647" y="1989"/>
                  </a:cubicBezTo>
                  <a:cubicBezTo>
                    <a:pt x="10284" y="1808"/>
                    <a:pt x="7562" y="900"/>
                    <a:pt x="6594" y="356"/>
                  </a:cubicBezTo>
                  <a:cubicBezTo>
                    <a:pt x="6128" y="94"/>
                    <a:pt x="5803" y="0"/>
                    <a:pt x="5530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8"/>
            <p:cNvSpPr/>
            <p:nvPr/>
          </p:nvSpPr>
          <p:spPr>
            <a:xfrm>
              <a:off x="2557875" y="2737975"/>
              <a:ext cx="276750" cy="247500"/>
            </a:xfrm>
            <a:custGeom>
              <a:avLst/>
              <a:gdLst/>
              <a:ahLst/>
              <a:cxnLst/>
              <a:rect l="l" t="t" r="r" b="b"/>
              <a:pathLst>
                <a:path w="11070" h="9900" extrusionOk="0">
                  <a:moveTo>
                    <a:pt x="5505" y="1"/>
                  </a:moveTo>
                  <a:cubicBezTo>
                    <a:pt x="5193" y="1"/>
                    <a:pt x="4952" y="114"/>
                    <a:pt x="4658" y="244"/>
                  </a:cubicBezTo>
                  <a:cubicBezTo>
                    <a:pt x="4174" y="426"/>
                    <a:pt x="1633" y="1575"/>
                    <a:pt x="665" y="1999"/>
                  </a:cubicBezTo>
                  <a:cubicBezTo>
                    <a:pt x="61" y="2240"/>
                    <a:pt x="0" y="2664"/>
                    <a:pt x="0" y="3390"/>
                  </a:cubicBezTo>
                  <a:cubicBezTo>
                    <a:pt x="0" y="3390"/>
                    <a:pt x="0" y="5991"/>
                    <a:pt x="0" y="7140"/>
                  </a:cubicBezTo>
                  <a:cubicBezTo>
                    <a:pt x="0" y="7926"/>
                    <a:pt x="545" y="7926"/>
                    <a:pt x="1028" y="8229"/>
                  </a:cubicBezTo>
                  <a:cubicBezTo>
                    <a:pt x="1573" y="8471"/>
                    <a:pt x="3569" y="9257"/>
                    <a:pt x="4597" y="9741"/>
                  </a:cubicBezTo>
                  <a:cubicBezTo>
                    <a:pt x="4891" y="9854"/>
                    <a:pt x="5151" y="9900"/>
                    <a:pt x="5390" y="9900"/>
                  </a:cubicBezTo>
                  <a:cubicBezTo>
                    <a:pt x="5790" y="9900"/>
                    <a:pt x="6131" y="9772"/>
                    <a:pt x="6472" y="9620"/>
                  </a:cubicBezTo>
                  <a:lnTo>
                    <a:pt x="10283" y="8047"/>
                  </a:lnTo>
                  <a:cubicBezTo>
                    <a:pt x="11070" y="7684"/>
                    <a:pt x="11009" y="7503"/>
                    <a:pt x="10949" y="6959"/>
                  </a:cubicBezTo>
                  <a:cubicBezTo>
                    <a:pt x="10888" y="6414"/>
                    <a:pt x="11009" y="3087"/>
                    <a:pt x="10949" y="2603"/>
                  </a:cubicBezTo>
                  <a:cubicBezTo>
                    <a:pt x="10888" y="2180"/>
                    <a:pt x="10888" y="2119"/>
                    <a:pt x="10525" y="1938"/>
                  </a:cubicBezTo>
                  <a:cubicBezTo>
                    <a:pt x="10162" y="1757"/>
                    <a:pt x="7501" y="849"/>
                    <a:pt x="6533" y="305"/>
                  </a:cubicBezTo>
                  <a:cubicBezTo>
                    <a:pt x="6088" y="82"/>
                    <a:pt x="5771" y="1"/>
                    <a:pt x="5505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8"/>
            <p:cNvSpPr/>
            <p:nvPr/>
          </p:nvSpPr>
          <p:spPr>
            <a:xfrm>
              <a:off x="2557875" y="2738200"/>
              <a:ext cx="275250" cy="245850"/>
            </a:xfrm>
            <a:custGeom>
              <a:avLst/>
              <a:gdLst/>
              <a:ahLst/>
              <a:cxnLst/>
              <a:rect l="l" t="t" r="r" b="b"/>
              <a:pathLst>
                <a:path w="11010" h="9834" extrusionOk="0">
                  <a:moveTo>
                    <a:pt x="5475" y="1"/>
                  </a:moveTo>
                  <a:cubicBezTo>
                    <a:pt x="5188" y="1"/>
                    <a:pt x="4969" y="110"/>
                    <a:pt x="4718" y="235"/>
                  </a:cubicBezTo>
                  <a:cubicBezTo>
                    <a:pt x="4174" y="477"/>
                    <a:pt x="1694" y="1566"/>
                    <a:pt x="665" y="1990"/>
                  </a:cubicBezTo>
                  <a:cubicBezTo>
                    <a:pt x="61" y="2292"/>
                    <a:pt x="0" y="2655"/>
                    <a:pt x="0" y="3381"/>
                  </a:cubicBezTo>
                  <a:cubicBezTo>
                    <a:pt x="0" y="3381"/>
                    <a:pt x="0" y="5921"/>
                    <a:pt x="0" y="7131"/>
                  </a:cubicBezTo>
                  <a:cubicBezTo>
                    <a:pt x="0" y="7857"/>
                    <a:pt x="545" y="7917"/>
                    <a:pt x="1089" y="8220"/>
                  </a:cubicBezTo>
                  <a:cubicBezTo>
                    <a:pt x="1573" y="8462"/>
                    <a:pt x="3569" y="9248"/>
                    <a:pt x="4658" y="9672"/>
                  </a:cubicBezTo>
                  <a:cubicBezTo>
                    <a:pt x="4939" y="9789"/>
                    <a:pt x="5193" y="9833"/>
                    <a:pt x="5431" y="9833"/>
                  </a:cubicBezTo>
                  <a:cubicBezTo>
                    <a:pt x="5806" y="9833"/>
                    <a:pt x="6139" y="9722"/>
                    <a:pt x="6472" y="9611"/>
                  </a:cubicBezTo>
                  <a:lnTo>
                    <a:pt x="10283" y="7978"/>
                  </a:lnTo>
                  <a:cubicBezTo>
                    <a:pt x="11009" y="7675"/>
                    <a:pt x="10949" y="7494"/>
                    <a:pt x="10888" y="6950"/>
                  </a:cubicBezTo>
                  <a:cubicBezTo>
                    <a:pt x="10828" y="6405"/>
                    <a:pt x="10949" y="3078"/>
                    <a:pt x="10888" y="2655"/>
                  </a:cubicBezTo>
                  <a:cubicBezTo>
                    <a:pt x="10828" y="2171"/>
                    <a:pt x="10888" y="2110"/>
                    <a:pt x="10525" y="1929"/>
                  </a:cubicBezTo>
                  <a:cubicBezTo>
                    <a:pt x="10162" y="1748"/>
                    <a:pt x="7440" y="901"/>
                    <a:pt x="6533" y="356"/>
                  </a:cubicBezTo>
                  <a:cubicBezTo>
                    <a:pt x="6067" y="94"/>
                    <a:pt x="5742" y="1"/>
                    <a:pt x="5475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8"/>
            <p:cNvSpPr/>
            <p:nvPr/>
          </p:nvSpPr>
          <p:spPr>
            <a:xfrm>
              <a:off x="2559375" y="2739500"/>
              <a:ext cx="273750" cy="244475"/>
            </a:xfrm>
            <a:custGeom>
              <a:avLst/>
              <a:gdLst/>
              <a:ahLst/>
              <a:cxnLst/>
              <a:rect l="l" t="t" r="r" b="b"/>
              <a:pathLst>
                <a:path w="10950" h="9779" extrusionOk="0">
                  <a:moveTo>
                    <a:pt x="5451" y="0"/>
                  </a:moveTo>
                  <a:cubicBezTo>
                    <a:pt x="5146" y="0"/>
                    <a:pt x="4920" y="113"/>
                    <a:pt x="4658" y="244"/>
                  </a:cubicBezTo>
                  <a:cubicBezTo>
                    <a:pt x="4114" y="425"/>
                    <a:pt x="1634" y="1514"/>
                    <a:pt x="666" y="1938"/>
                  </a:cubicBezTo>
                  <a:cubicBezTo>
                    <a:pt x="61" y="2240"/>
                    <a:pt x="1" y="2663"/>
                    <a:pt x="1" y="3329"/>
                  </a:cubicBezTo>
                  <a:cubicBezTo>
                    <a:pt x="1" y="3329"/>
                    <a:pt x="1" y="5869"/>
                    <a:pt x="1" y="7019"/>
                  </a:cubicBezTo>
                  <a:cubicBezTo>
                    <a:pt x="1" y="7805"/>
                    <a:pt x="545" y="7865"/>
                    <a:pt x="1029" y="8107"/>
                  </a:cubicBezTo>
                  <a:cubicBezTo>
                    <a:pt x="1513" y="8410"/>
                    <a:pt x="3509" y="9136"/>
                    <a:pt x="4598" y="9620"/>
                  </a:cubicBezTo>
                  <a:cubicBezTo>
                    <a:pt x="4869" y="9733"/>
                    <a:pt x="5115" y="9778"/>
                    <a:pt x="5345" y="9778"/>
                  </a:cubicBezTo>
                  <a:cubicBezTo>
                    <a:pt x="5730" y="9778"/>
                    <a:pt x="6071" y="9650"/>
                    <a:pt x="6412" y="9499"/>
                  </a:cubicBezTo>
                  <a:lnTo>
                    <a:pt x="10163" y="7926"/>
                  </a:lnTo>
                  <a:cubicBezTo>
                    <a:pt x="10949" y="7623"/>
                    <a:pt x="10889" y="7442"/>
                    <a:pt x="10828" y="6898"/>
                  </a:cubicBezTo>
                  <a:cubicBezTo>
                    <a:pt x="10768" y="6353"/>
                    <a:pt x="10889" y="3026"/>
                    <a:pt x="10828" y="2603"/>
                  </a:cubicBezTo>
                  <a:cubicBezTo>
                    <a:pt x="10768" y="2119"/>
                    <a:pt x="10768" y="2058"/>
                    <a:pt x="10405" y="1938"/>
                  </a:cubicBezTo>
                  <a:cubicBezTo>
                    <a:pt x="10102" y="1756"/>
                    <a:pt x="7380" y="849"/>
                    <a:pt x="6473" y="304"/>
                  </a:cubicBezTo>
                  <a:cubicBezTo>
                    <a:pt x="6028" y="82"/>
                    <a:pt x="5711" y="0"/>
                    <a:pt x="5451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8"/>
            <p:cNvSpPr/>
            <p:nvPr/>
          </p:nvSpPr>
          <p:spPr>
            <a:xfrm>
              <a:off x="2559375" y="2739725"/>
              <a:ext cx="272225" cy="242800"/>
            </a:xfrm>
            <a:custGeom>
              <a:avLst/>
              <a:gdLst/>
              <a:ahLst/>
              <a:cxnLst/>
              <a:rect l="l" t="t" r="r" b="b"/>
              <a:pathLst>
                <a:path w="10889" h="9712" extrusionOk="0">
                  <a:moveTo>
                    <a:pt x="5415" y="0"/>
                  </a:moveTo>
                  <a:cubicBezTo>
                    <a:pt x="5128" y="0"/>
                    <a:pt x="4909" y="109"/>
                    <a:pt x="4658" y="235"/>
                  </a:cubicBezTo>
                  <a:cubicBezTo>
                    <a:pt x="4114" y="477"/>
                    <a:pt x="1634" y="1566"/>
                    <a:pt x="666" y="1989"/>
                  </a:cubicBezTo>
                  <a:cubicBezTo>
                    <a:pt x="61" y="2231"/>
                    <a:pt x="1" y="2654"/>
                    <a:pt x="1" y="3380"/>
                  </a:cubicBezTo>
                  <a:lnTo>
                    <a:pt x="1" y="7010"/>
                  </a:lnTo>
                  <a:cubicBezTo>
                    <a:pt x="1" y="7796"/>
                    <a:pt x="545" y="7796"/>
                    <a:pt x="1029" y="8098"/>
                  </a:cubicBezTo>
                  <a:cubicBezTo>
                    <a:pt x="1573" y="8340"/>
                    <a:pt x="3509" y="9127"/>
                    <a:pt x="4598" y="9550"/>
                  </a:cubicBezTo>
                  <a:cubicBezTo>
                    <a:pt x="4879" y="9667"/>
                    <a:pt x="5133" y="9712"/>
                    <a:pt x="5371" y="9712"/>
                  </a:cubicBezTo>
                  <a:cubicBezTo>
                    <a:pt x="5746" y="9712"/>
                    <a:pt x="6079" y="9601"/>
                    <a:pt x="6412" y="9490"/>
                  </a:cubicBezTo>
                  <a:lnTo>
                    <a:pt x="10163" y="7917"/>
                  </a:lnTo>
                  <a:cubicBezTo>
                    <a:pt x="10889" y="7554"/>
                    <a:pt x="10828" y="7373"/>
                    <a:pt x="10768" y="6828"/>
                  </a:cubicBezTo>
                  <a:cubicBezTo>
                    <a:pt x="10707" y="6344"/>
                    <a:pt x="10828" y="3078"/>
                    <a:pt x="10768" y="2594"/>
                  </a:cubicBezTo>
                  <a:cubicBezTo>
                    <a:pt x="10707" y="2170"/>
                    <a:pt x="10768" y="2110"/>
                    <a:pt x="10405" y="1929"/>
                  </a:cubicBezTo>
                  <a:cubicBezTo>
                    <a:pt x="10042" y="1747"/>
                    <a:pt x="7380" y="900"/>
                    <a:pt x="6473" y="356"/>
                  </a:cubicBezTo>
                  <a:cubicBezTo>
                    <a:pt x="6007" y="94"/>
                    <a:pt x="5682" y="0"/>
                    <a:pt x="5415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8"/>
            <p:cNvSpPr/>
            <p:nvPr/>
          </p:nvSpPr>
          <p:spPr>
            <a:xfrm>
              <a:off x="2560900" y="2741000"/>
              <a:ext cx="270700" cy="241450"/>
            </a:xfrm>
            <a:custGeom>
              <a:avLst/>
              <a:gdLst/>
              <a:ahLst/>
              <a:cxnLst/>
              <a:rect l="l" t="t" r="r" b="b"/>
              <a:pathLst>
                <a:path w="10828" h="9658" extrusionOk="0">
                  <a:moveTo>
                    <a:pt x="5381" y="1"/>
                  </a:moveTo>
                  <a:cubicBezTo>
                    <a:pt x="5085" y="1"/>
                    <a:pt x="4859" y="114"/>
                    <a:pt x="4597" y="244"/>
                  </a:cubicBezTo>
                  <a:cubicBezTo>
                    <a:pt x="4113" y="426"/>
                    <a:pt x="1633" y="1515"/>
                    <a:pt x="665" y="1938"/>
                  </a:cubicBezTo>
                  <a:cubicBezTo>
                    <a:pt x="61" y="2240"/>
                    <a:pt x="0" y="2603"/>
                    <a:pt x="0" y="3329"/>
                  </a:cubicBezTo>
                  <a:cubicBezTo>
                    <a:pt x="0" y="3329"/>
                    <a:pt x="0" y="5809"/>
                    <a:pt x="0" y="6959"/>
                  </a:cubicBezTo>
                  <a:cubicBezTo>
                    <a:pt x="0" y="7684"/>
                    <a:pt x="544" y="7745"/>
                    <a:pt x="1028" y="7987"/>
                  </a:cubicBezTo>
                  <a:cubicBezTo>
                    <a:pt x="1512" y="8289"/>
                    <a:pt x="3448" y="9015"/>
                    <a:pt x="4537" y="9499"/>
                  </a:cubicBezTo>
                  <a:cubicBezTo>
                    <a:pt x="4808" y="9612"/>
                    <a:pt x="5054" y="9658"/>
                    <a:pt x="5281" y="9658"/>
                  </a:cubicBezTo>
                  <a:cubicBezTo>
                    <a:pt x="5661" y="9658"/>
                    <a:pt x="5988" y="9530"/>
                    <a:pt x="6291" y="9378"/>
                  </a:cubicBezTo>
                  <a:lnTo>
                    <a:pt x="10041" y="7805"/>
                  </a:lnTo>
                  <a:cubicBezTo>
                    <a:pt x="10828" y="7503"/>
                    <a:pt x="10767" y="7322"/>
                    <a:pt x="10707" y="6777"/>
                  </a:cubicBezTo>
                  <a:cubicBezTo>
                    <a:pt x="10646" y="6233"/>
                    <a:pt x="10767" y="3027"/>
                    <a:pt x="10707" y="2543"/>
                  </a:cubicBezTo>
                  <a:cubicBezTo>
                    <a:pt x="10646" y="2119"/>
                    <a:pt x="10646" y="2059"/>
                    <a:pt x="10344" y="1878"/>
                  </a:cubicBezTo>
                  <a:cubicBezTo>
                    <a:pt x="9981" y="1757"/>
                    <a:pt x="7319" y="849"/>
                    <a:pt x="6351" y="305"/>
                  </a:cubicBezTo>
                  <a:cubicBezTo>
                    <a:pt x="5934" y="82"/>
                    <a:pt x="5632" y="1"/>
                    <a:pt x="5381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8"/>
            <p:cNvSpPr/>
            <p:nvPr/>
          </p:nvSpPr>
          <p:spPr>
            <a:xfrm>
              <a:off x="2560900" y="2741225"/>
              <a:ext cx="269200" cy="239800"/>
            </a:xfrm>
            <a:custGeom>
              <a:avLst/>
              <a:gdLst/>
              <a:ahLst/>
              <a:cxnLst/>
              <a:rect l="l" t="t" r="r" b="b"/>
              <a:pathLst>
                <a:path w="10768" h="9592" extrusionOk="0">
                  <a:moveTo>
                    <a:pt x="5346" y="0"/>
                  </a:moveTo>
                  <a:cubicBezTo>
                    <a:pt x="5067" y="0"/>
                    <a:pt x="4848" y="110"/>
                    <a:pt x="4597" y="235"/>
                  </a:cubicBezTo>
                  <a:cubicBezTo>
                    <a:pt x="4113" y="477"/>
                    <a:pt x="1633" y="1506"/>
                    <a:pt x="665" y="1989"/>
                  </a:cubicBezTo>
                  <a:cubicBezTo>
                    <a:pt x="61" y="2231"/>
                    <a:pt x="0" y="2655"/>
                    <a:pt x="0" y="3320"/>
                  </a:cubicBezTo>
                  <a:cubicBezTo>
                    <a:pt x="0" y="3320"/>
                    <a:pt x="0" y="5800"/>
                    <a:pt x="0" y="6950"/>
                  </a:cubicBezTo>
                  <a:cubicBezTo>
                    <a:pt x="0" y="7675"/>
                    <a:pt x="544" y="7736"/>
                    <a:pt x="1028" y="7978"/>
                  </a:cubicBezTo>
                  <a:cubicBezTo>
                    <a:pt x="1512" y="8220"/>
                    <a:pt x="3508" y="9006"/>
                    <a:pt x="4537" y="9430"/>
                  </a:cubicBezTo>
                  <a:cubicBezTo>
                    <a:pt x="4818" y="9547"/>
                    <a:pt x="5072" y="9591"/>
                    <a:pt x="5306" y="9591"/>
                  </a:cubicBezTo>
                  <a:cubicBezTo>
                    <a:pt x="5676" y="9591"/>
                    <a:pt x="5995" y="9480"/>
                    <a:pt x="6291" y="9369"/>
                  </a:cubicBezTo>
                  <a:lnTo>
                    <a:pt x="10041" y="7796"/>
                  </a:lnTo>
                  <a:cubicBezTo>
                    <a:pt x="10767" y="7494"/>
                    <a:pt x="10707" y="7313"/>
                    <a:pt x="10646" y="6768"/>
                  </a:cubicBezTo>
                  <a:cubicBezTo>
                    <a:pt x="10586" y="6224"/>
                    <a:pt x="10707" y="3018"/>
                    <a:pt x="10646" y="2594"/>
                  </a:cubicBezTo>
                  <a:cubicBezTo>
                    <a:pt x="10586" y="2110"/>
                    <a:pt x="10646" y="2050"/>
                    <a:pt x="10283" y="1929"/>
                  </a:cubicBezTo>
                  <a:cubicBezTo>
                    <a:pt x="9920" y="1748"/>
                    <a:pt x="7319" y="901"/>
                    <a:pt x="6351" y="356"/>
                  </a:cubicBezTo>
                  <a:cubicBezTo>
                    <a:pt x="5915" y="94"/>
                    <a:pt x="5604" y="0"/>
                    <a:pt x="5346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8"/>
            <p:cNvSpPr/>
            <p:nvPr/>
          </p:nvSpPr>
          <p:spPr>
            <a:xfrm>
              <a:off x="2562400" y="2742525"/>
              <a:ext cx="267700" cy="238425"/>
            </a:xfrm>
            <a:custGeom>
              <a:avLst/>
              <a:gdLst/>
              <a:ahLst/>
              <a:cxnLst/>
              <a:rect l="l" t="t" r="r" b="b"/>
              <a:pathLst>
                <a:path w="10708" h="9537" extrusionOk="0">
                  <a:moveTo>
                    <a:pt x="5321" y="0"/>
                  </a:moveTo>
                  <a:cubicBezTo>
                    <a:pt x="5025" y="0"/>
                    <a:pt x="4799" y="113"/>
                    <a:pt x="4537" y="244"/>
                  </a:cubicBezTo>
                  <a:cubicBezTo>
                    <a:pt x="4053" y="425"/>
                    <a:pt x="1573" y="1514"/>
                    <a:pt x="666" y="1937"/>
                  </a:cubicBezTo>
                  <a:cubicBezTo>
                    <a:pt x="61" y="2179"/>
                    <a:pt x="1" y="2603"/>
                    <a:pt x="1" y="3268"/>
                  </a:cubicBezTo>
                  <a:lnTo>
                    <a:pt x="1" y="6837"/>
                  </a:lnTo>
                  <a:cubicBezTo>
                    <a:pt x="1" y="7623"/>
                    <a:pt x="545" y="7623"/>
                    <a:pt x="968" y="7926"/>
                  </a:cubicBezTo>
                  <a:cubicBezTo>
                    <a:pt x="1513" y="8168"/>
                    <a:pt x="3448" y="8894"/>
                    <a:pt x="4477" y="9378"/>
                  </a:cubicBezTo>
                  <a:cubicBezTo>
                    <a:pt x="4748" y="9491"/>
                    <a:pt x="4994" y="9536"/>
                    <a:pt x="5221" y="9536"/>
                  </a:cubicBezTo>
                  <a:cubicBezTo>
                    <a:pt x="5601" y="9536"/>
                    <a:pt x="5928" y="9408"/>
                    <a:pt x="6231" y="9257"/>
                  </a:cubicBezTo>
                  <a:lnTo>
                    <a:pt x="9921" y="7744"/>
                  </a:lnTo>
                  <a:cubicBezTo>
                    <a:pt x="10707" y="7381"/>
                    <a:pt x="10647" y="7200"/>
                    <a:pt x="10586" y="6716"/>
                  </a:cubicBezTo>
                  <a:cubicBezTo>
                    <a:pt x="10526" y="6172"/>
                    <a:pt x="10647" y="2966"/>
                    <a:pt x="10586" y="2542"/>
                  </a:cubicBezTo>
                  <a:cubicBezTo>
                    <a:pt x="10526" y="2119"/>
                    <a:pt x="10526" y="2058"/>
                    <a:pt x="10223" y="1877"/>
                  </a:cubicBezTo>
                  <a:cubicBezTo>
                    <a:pt x="9860" y="1696"/>
                    <a:pt x="7259" y="849"/>
                    <a:pt x="6291" y="304"/>
                  </a:cubicBezTo>
                  <a:cubicBezTo>
                    <a:pt x="5874" y="82"/>
                    <a:pt x="5572" y="0"/>
                    <a:pt x="5321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8"/>
            <p:cNvSpPr/>
            <p:nvPr/>
          </p:nvSpPr>
          <p:spPr>
            <a:xfrm>
              <a:off x="2562400" y="2742725"/>
              <a:ext cx="266175" cy="236775"/>
            </a:xfrm>
            <a:custGeom>
              <a:avLst/>
              <a:gdLst/>
              <a:ahLst/>
              <a:cxnLst/>
              <a:rect l="l" t="t" r="r" b="b"/>
              <a:pathLst>
                <a:path w="10647" h="9471" extrusionOk="0">
                  <a:moveTo>
                    <a:pt x="5286" y="1"/>
                  </a:moveTo>
                  <a:cubicBezTo>
                    <a:pt x="5007" y="1"/>
                    <a:pt x="4788" y="110"/>
                    <a:pt x="4537" y="236"/>
                  </a:cubicBezTo>
                  <a:cubicBezTo>
                    <a:pt x="4053" y="478"/>
                    <a:pt x="1634" y="1506"/>
                    <a:pt x="666" y="1929"/>
                  </a:cubicBezTo>
                  <a:cubicBezTo>
                    <a:pt x="61" y="2232"/>
                    <a:pt x="1" y="2595"/>
                    <a:pt x="1" y="3321"/>
                  </a:cubicBezTo>
                  <a:lnTo>
                    <a:pt x="1" y="6829"/>
                  </a:lnTo>
                  <a:cubicBezTo>
                    <a:pt x="1" y="7555"/>
                    <a:pt x="545" y="7615"/>
                    <a:pt x="1029" y="7857"/>
                  </a:cubicBezTo>
                  <a:cubicBezTo>
                    <a:pt x="1513" y="8160"/>
                    <a:pt x="3448" y="8886"/>
                    <a:pt x="4477" y="9309"/>
                  </a:cubicBezTo>
                  <a:cubicBezTo>
                    <a:pt x="4758" y="9426"/>
                    <a:pt x="5012" y="9471"/>
                    <a:pt x="5246" y="9471"/>
                  </a:cubicBezTo>
                  <a:cubicBezTo>
                    <a:pt x="5616" y="9471"/>
                    <a:pt x="5935" y="9360"/>
                    <a:pt x="6231" y="9249"/>
                  </a:cubicBezTo>
                  <a:lnTo>
                    <a:pt x="9921" y="7676"/>
                  </a:lnTo>
                  <a:cubicBezTo>
                    <a:pt x="10647" y="7373"/>
                    <a:pt x="10586" y="7192"/>
                    <a:pt x="10526" y="6648"/>
                  </a:cubicBezTo>
                  <a:cubicBezTo>
                    <a:pt x="10465" y="6164"/>
                    <a:pt x="10586" y="3018"/>
                    <a:pt x="10526" y="2534"/>
                  </a:cubicBezTo>
                  <a:cubicBezTo>
                    <a:pt x="10465" y="2111"/>
                    <a:pt x="10526" y="2050"/>
                    <a:pt x="10163" y="1869"/>
                  </a:cubicBezTo>
                  <a:cubicBezTo>
                    <a:pt x="9800" y="1748"/>
                    <a:pt x="7199" y="841"/>
                    <a:pt x="6291" y="357"/>
                  </a:cubicBezTo>
                  <a:cubicBezTo>
                    <a:pt x="5855" y="95"/>
                    <a:pt x="5544" y="1"/>
                    <a:pt x="5286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8"/>
            <p:cNvSpPr/>
            <p:nvPr/>
          </p:nvSpPr>
          <p:spPr>
            <a:xfrm>
              <a:off x="2562400" y="2744025"/>
              <a:ext cx="266175" cy="235400"/>
            </a:xfrm>
            <a:custGeom>
              <a:avLst/>
              <a:gdLst/>
              <a:ahLst/>
              <a:cxnLst/>
              <a:rect l="l" t="t" r="r" b="b"/>
              <a:pathLst>
                <a:path w="10647" h="9416" extrusionOk="0">
                  <a:moveTo>
                    <a:pt x="5321" y="0"/>
                  </a:moveTo>
                  <a:cubicBezTo>
                    <a:pt x="5025" y="0"/>
                    <a:pt x="4799" y="114"/>
                    <a:pt x="4537" y="244"/>
                  </a:cubicBezTo>
                  <a:cubicBezTo>
                    <a:pt x="4053" y="426"/>
                    <a:pt x="1634" y="1515"/>
                    <a:pt x="666" y="1938"/>
                  </a:cubicBezTo>
                  <a:cubicBezTo>
                    <a:pt x="61" y="2180"/>
                    <a:pt x="1" y="2543"/>
                    <a:pt x="1" y="3269"/>
                  </a:cubicBezTo>
                  <a:cubicBezTo>
                    <a:pt x="1" y="3269"/>
                    <a:pt x="1" y="5628"/>
                    <a:pt x="1" y="6777"/>
                  </a:cubicBezTo>
                  <a:cubicBezTo>
                    <a:pt x="1" y="7503"/>
                    <a:pt x="545" y="7563"/>
                    <a:pt x="1029" y="7805"/>
                  </a:cubicBezTo>
                  <a:cubicBezTo>
                    <a:pt x="1513" y="8047"/>
                    <a:pt x="3448" y="8773"/>
                    <a:pt x="4477" y="9257"/>
                  </a:cubicBezTo>
                  <a:cubicBezTo>
                    <a:pt x="4748" y="9370"/>
                    <a:pt x="4994" y="9416"/>
                    <a:pt x="5221" y="9416"/>
                  </a:cubicBezTo>
                  <a:cubicBezTo>
                    <a:pt x="5601" y="9416"/>
                    <a:pt x="5928" y="9288"/>
                    <a:pt x="6231" y="9136"/>
                  </a:cubicBezTo>
                  <a:lnTo>
                    <a:pt x="9921" y="7624"/>
                  </a:lnTo>
                  <a:cubicBezTo>
                    <a:pt x="10647" y="7321"/>
                    <a:pt x="10586" y="7140"/>
                    <a:pt x="10526" y="6596"/>
                  </a:cubicBezTo>
                  <a:cubicBezTo>
                    <a:pt x="10465" y="6051"/>
                    <a:pt x="10586" y="2966"/>
                    <a:pt x="10526" y="2543"/>
                  </a:cubicBezTo>
                  <a:cubicBezTo>
                    <a:pt x="10465" y="2059"/>
                    <a:pt x="10465" y="2059"/>
                    <a:pt x="10163" y="1877"/>
                  </a:cubicBezTo>
                  <a:cubicBezTo>
                    <a:pt x="9800" y="1696"/>
                    <a:pt x="7199" y="849"/>
                    <a:pt x="6291" y="305"/>
                  </a:cubicBezTo>
                  <a:cubicBezTo>
                    <a:pt x="5874" y="82"/>
                    <a:pt x="5572" y="0"/>
                    <a:pt x="5321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8"/>
            <p:cNvSpPr/>
            <p:nvPr/>
          </p:nvSpPr>
          <p:spPr>
            <a:xfrm>
              <a:off x="2500400" y="2677125"/>
              <a:ext cx="388675" cy="369050"/>
            </a:xfrm>
            <a:custGeom>
              <a:avLst/>
              <a:gdLst/>
              <a:ahLst/>
              <a:cxnLst/>
              <a:rect l="l" t="t" r="r" b="b"/>
              <a:pathLst>
                <a:path w="15547" h="14762" extrusionOk="0">
                  <a:moveTo>
                    <a:pt x="7732" y="0"/>
                  </a:moveTo>
                  <a:cubicBezTo>
                    <a:pt x="7309" y="0"/>
                    <a:pt x="6976" y="160"/>
                    <a:pt x="6594" y="319"/>
                  </a:cubicBezTo>
                  <a:cubicBezTo>
                    <a:pt x="5868" y="622"/>
                    <a:pt x="2360" y="2194"/>
                    <a:pt x="968" y="2799"/>
                  </a:cubicBezTo>
                  <a:cubicBezTo>
                    <a:pt x="122" y="3223"/>
                    <a:pt x="1" y="3767"/>
                    <a:pt x="1" y="4795"/>
                  </a:cubicBezTo>
                  <a:cubicBezTo>
                    <a:pt x="1" y="4795"/>
                    <a:pt x="1" y="9211"/>
                    <a:pt x="1" y="10905"/>
                  </a:cubicBezTo>
                  <a:cubicBezTo>
                    <a:pt x="1" y="11933"/>
                    <a:pt x="787" y="11994"/>
                    <a:pt x="1513" y="12417"/>
                  </a:cubicBezTo>
                  <a:cubicBezTo>
                    <a:pt x="2178" y="12780"/>
                    <a:pt x="5021" y="13869"/>
                    <a:pt x="6533" y="14534"/>
                  </a:cubicBezTo>
                  <a:cubicBezTo>
                    <a:pt x="6930" y="14698"/>
                    <a:pt x="7291" y="14762"/>
                    <a:pt x="7626" y="14762"/>
                  </a:cubicBezTo>
                  <a:cubicBezTo>
                    <a:pt x="8159" y="14762"/>
                    <a:pt x="8628" y="14599"/>
                    <a:pt x="9074" y="14413"/>
                  </a:cubicBezTo>
                  <a:lnTo>
                    <a:pt x="14457" y="12175"/>
                  </a:lnTo>
                  <a:cubicBezTo>
                    <a:pt x="15546" y="11691"/>
                    <a:pt x="15486" y="11449"/>
                    <a:pt x="15365" y="10663"/>
                  </a:cubicBezTo>
                  <a:cubicBezTo>
                    <a:pt x="15304" y="9877"/>
                    <a:pt x="15486" y="4312"/>
                    <a:pt x="15365" y="3646"/>
                  </a:cubicBezTo>
                  <a:cubicBezTo>
                    <a:pt x="15304" y="3041"/>
                    <a:pt x="15365" y="2981"/>
                    <a:pt x="14820" y="2739"/>
                  </a:cubicBezTo>
                  <a:cubicBezTo>
                    <a:pt x="14336" y="2497"/>
                    <a:pt x="10526" y="1227"/>
                    <a:pt x="9195" y="501"/>
                  </a:cubicBezTo>
                  <a:cubicBezTo>
                    <a:pt x="8565" y="129"/>
                    <a:pt x="8112" y="0"/>
                    <a:pt x="7732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8"/>
            <p:cNvSpPr/>
            <p:nvPr/>
          </p:nvSpPr>
          <p:spPr>
            <a:xfrm>
              <a:off x="1404050" y="2839350"/>
              <a:ext cx="176950" cy="142175"/>
            </a:xfrm>
            <a:custGeom>
              <a:avLst/>
              <a:gdLst/>
              <a:ahLst/>
              <a:cxnLst/>
              <a:rect l="l" t="t" r="r" b="b"/>
              <a:pathLst>
                <a:path w="7078" h="5687" extrusionOk="0">
                  <a:moveTo>
                    <a:pt x="3508" y="0"/>
                  </a:moveTo>
                  <a:cubicBezTo>
                    <a:pt x="1573" y="61"/>
                    <a:pt x="0" y="1331"/>
                    <a:pt x="0" y="2904"/>
                  </a:cubicBezTo>
                  <a:cubicBezTo>
                    <a:pt x="0" y="4416"/>
                    <a:pt x="1573" y="5686"/>
                    <a:pt x="3508" y="5686"/>
                  </a:cubicBezTo>
                  <a:cubicBezTo>
                    <a:pt x="5444" y="5686"/>
                    <a:pt x="7077" y="4416"/>
                    <a:pt x="7077" y="2843"/>
                  </a:cubicBezTo>
                  <a:cubicBezTo>
                    <a:pt x="7077" y="1270"/>
                    <a:pt x="5444" y="0"/>
                    <a:pt x="3508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8"/>
            <p:cNvSpPr/>
            <p:nvPr/>
          </p:nvSpPr>
          <p:spPr>
            <a:xfrm>
              <a:off x="1683800" y="2795475"/>
              <a:ext cx="183000" cy="143750"/>
            </a:xfrm>
            <a:custGeom>
              <a:avLst/>
              <a:gdLst/>
              <a:ahLst/>
              <a:cxnLst/>
              <a:rect l="l" t="t" r="r" b="b"/>
              <a:pathLst>
                <a:path w="7320" h="5750" extrusionOk="0">
                  <a:moveTo>
                    <a:pt x="3630" y="1"/>
                  </a:moveTo>
                  <a:cubicBezTo>
                    <a:pt x="1573" y="1"/>
                    <a:pt x="0" y="1332"/>
                    <a:pt x="0" y="2904"/>
                  </a:cubicBezTo>
                  <a:cubicBezTo>
                    <a:pt x="0" y="4443"/>
                    <a:pt x="1505" y="5749"/>
                    <a:pt x="3495" y="5749"/>
                  </a:cubicBezTo>
                  <a:cubicBezTo>
                    <a:pt x="3540" y="5749"/>
                    <a:pt x="3585" y="5749"/>
                    <a:pt x="3630" y="5747"/>
                  </a:cubicBezTo>
                  <a:cubicBezTo>
                    <a:pt x="5626" y="5747"/>
                    <a:pt x="7320" y="4477"/>
                    <a:pt x="7320" y="2844"/>
                  </a:cubicBezTo>
                  <a:cubicBezTo>
                    <a:pt x="7320" y="1271"/>
                    <a:pt x="5626" y="1"/>
                    <a:pt x="3630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8"/>
            <p:cNvSpPr/>
            <p:nvPr/>
          </p:nvSpPr>
          <p:spPr>
            <a:xfrm>
              <a:off x="1963550" y="2818175"/>
              <a:ext cx="189075" cy="146700"/>
            </a:xfrm>
            <a:custGeom>
              <a:avLst/>
              <a:gdLst/>
              <a:ahLst/>
              <a:cxnLst/>
              <a:rect l="l" t="t" r="r" b="b"/>
              <a:pathLst>
                <a:path w="7563" h="5868" extrusionOk="0">
                  <a:moveTo>
                    <a:pt x="3812" y="0"/>
                  </a:moveTo>
                  <a:cubicBezTo>
                    <a:pt x="1695" y="61"/>
                    <a:pt x="1" y="1331"/>
                    <a:pt x="1" y="2964"/>
                  </a:cubicBezTo>
                  <a:cubicBezTo>
                    <a:pt x="1" y="4597"/>
                    <a:pt x="1695" y="5868"/>
                    <a:pt x="3812" y="5868"/>
                  </a:cubicBezTo>
                  <a:cubicBezTo>
                    <a:pt x="5868" y="5868"/>
                    <a:pt x="7562" y="4537"/>
                    <a:pt x="7562" y="2964"/>
                  </a:cubicBezTo>
                  <a:cubicBezTo>
                    <a:pt x="7562" y="1331"/>
                    <a:pt x="5868" y="0"/>
                    <a:pt x="3812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8"/>
            <p:cNvSpPr/>
            <p:nvPr/>
          </p:nvSpPr>
          <p:spPr>
            <a:xfrm>
              <a:off x="2262975" y="2803050"/>
              <a:ext cx="195100" cy="149725"/>
            </a:xfrm>
            <a:custGeom>
              <a:avLst/>
              <a:gdLst/>
              <a:ahLst/>
              <a:cxnLst/>
              <a:rect l="l" t="t" r="r" b="b"/>
              <a:pathLst>
                <a:path w="7804" h="5989" extrusionOk="0">
                  <a:moveTo>
                    <a:pt x="3872" y="0"/>
                  </a:moveTo>
                  <a:cubicBezTo>
                    <a:pt x="1755" y="0"/>
                    <a:pt x="1" y="1392"/>
                    <a:pt x="1" y="3025"/>
                  </a:cubicBezTo>
                  <a:cubicBezTo>
                    <a:pt x="1" y="4658"/>
                    <a:pt x="1755" y="5989"/>
                    <a:pt x="3872" y="5989"/>
                  </a:cubicBezTo>
                  <a:cubicBezTo>
                    <a:pt x="6050" y="5989"/>
                    <a:pt x="7804" y="4598"/>
                    <a:pt x="7804" y="2964"/>
                  </a:cubicBezTo>
                  <a:cubicBezTo>
                    <a:pt x="7804" y="1331"/>
                    <a:pt x="6050" y="0"/>
                    <a:pt x="3872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8"/>
            <p:cNvSpPr/>
            <p:nvPr/>
          </p:nvSpPr>
          <p:spPr>
            <a:xfrm>
              <a:off x="2576000" y="2822700"/>
              <a:ext cx="202675" cy="151250"/>
            </a:xfrm>
            <a:custGeom>
              <a:avLst/>
              <a:gdLst/>
              <a:ahLst/>
              <a:cxnLst/>
              <a:rect l="l" t="t" r="r" b="b"/>
              <a:pathLst>
                <a:path w="8107" h="6050" extrusionOk="0">
                  <a:moveTo>
                    <a:pt x="4054" y="1"/>
                  </a:moveTo>
                  <a:cubicBezTo>
                    <a:pt x="1816" y="1"/>
                    <a:pt x="1" y="1392"/>
                    <a:pt x="1" y="3025"/>
                  </a:cubicBezTo>
                  <a:cubicBezTo>
                    <a:pt x="1" y="4719"/>
                    <a:pt x="1816" y="6050"/>
                    <a:pt x="4054" y="6050"/>
                  </a:cubicBezTo>
                  <a:cubicBezTo>
                    <a:pt x="6292" y="6050"/>
                    <a:pt x="8107" y="4719"/>
                    <a:pt x="8107" y="3025"/>
                  </a:cubicBezTo>
                  <a:cubicBezTo>
                    <a:pt x="8107" y="1332"/>
                    <a:pt x="6292" y="1"/>
                    <a:pt x="4054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8"/>
            <p:cNvSpPr/>
            <p:nvPr/>
          </p:nvSpPr>
          <p:spPr>
            <a:xfrm>
              <a:off x="449825" y="2231600"/>
              <a:ext cx="263325" cy="533900"/>
            </a:xfrm>
            <a:custGeom>
              <a:avLst/>
              <a:gdLst/>
              <a:ahLst/>
              <a:cxnLst/>
              <a:rect l="l" t="t" r="r" b="b"/>
              <a:pathLst>
                <a:path w="10533" h="21356" extrusionOk="0">
                  <a:moveTo>
                    <a:pt x="5117" y="1"/>
                  </a:moveTo>
                  <a:cubicBezTo>
                    <a:pt x="2720" y="1"/>
                    <a:pt x="342" y="1345"/>
                    <a:pt x="0" y="5075"/>
                  </a:cubicBezTo>
                  <a:cubicBezTo>
                    <a:pt x="0" y="5075"/>
                    <a:pt x="0" y="15237"/>
                    <a:pt x="0" y="17112"/>
                  </a:cubicBezTo>
                  <a:cubicBezTo>
                    <a:pt x="0" y="18322"/>
                    <a:pt x="545" y="18382"/>
                    <a:pt x="1029" y="18806"/>
                  </a:cubicBezTo>
                  <a:cubicBezTo>
                    <a:pt x="1452" y="19229"/>
                    <a:pt x="3388" y="20378"/>
                    <a:pt x="4416" y="21104"/>
                  </a:cubicBezTo>
                  <a:cubicBezTo>
                    <a:pt x="4663" y="21284"/>
                    <a:pt x="4902" y="21355"/>
                    <a:pt x="5129" y="21355"/>
                  </a:cubicBezTo>
                  <a:cubicBezTo>
                    <a:pt x="5514" y="21355"/>
                    <a:pt x="5866" y="21151"/>
                    <a:pt x="6170" y="20923"/>
                  </a:cubicBezTo>
                  <a:lnTo>
                    <a:pt x="9800" y="18322"/>
                  </a:lnTo>
                  <a:cubicBezTo>
                    <a:pt x="10526" y="17838"/>
                    <a:pt x="10465" y="17535"/>
                    <a:pt x="10405" y="16689"/>
                  </a:cubicBezTo>
                  <a:cubicBezTo>
                    <a:pt x="10344" y="15842"/>
                    <a:pt x="10344" y="4349"/>
                    <a:pt x="10405" y="3623"/>
                  </a:cubicBezTo>
                  <a:cubicBezTo>
                    <a:pt x="10533" y="1702"/>
                    <a:pt x="7813" y="1"/>
                    <a:pt x="5117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8"/>
            <p:cNvSpPr/>
            <p:nvPr/>
          </p:nvSpPr>
          <p:spPr>
            <a:xfrm>
              <a:off x="449825" y="2231600"/>
              <a:ext cx="262625" cy="532375"/>
            </a:xfrm>
            <a:custGeom>
              <a:avLst/>
              <a:gdLst/>
              <a:ahLst/>
              <a:cxnLst/>
              <a:rect l="l" t="t" r="r" b="b"/>
              <a:pathLst>
                <a:path w="10505" h="21295" extrusionOk="0">
                  <a:moveTo>
                    <a:pt x="5135" y="1"/>
                  </a:moveTo>
                  <a:cubicBezTo>
                    <a:pt x="2750" y="1"/>
                    <a:pt x="371" y="1345"/>
                    <a:pt x="0" y="5075"/>
                  </a:cubicBezTo>
                  <a:cubicBezTo>
                    <a:pt x="0" y="5075"/>
                    <a:pt x="0" y="15237"/>
                    <a:pt x="0" y="17051"/>
                  </a:cubicBezTo>
                  <a:cubicBezTo>
                    <a:pt x="0" y="18261"/>
                    <a:pt x="545" y="18322"/>
                    <a:pt x="1029" y="18745"/>
                  </a:cubicBezTo>
                  <a:cubicBezTo>
                    <a:pt x="1513" y="19169"/>
                    <a:pt x="3388" y="20318"/>
                    <a:pt x="4416" y="21044"/>
                  </a:cubicBezTo>
                  <a:cubicBezTo>
                    <a:pt x="4663" y="21223"/>
                    <a:pt x="4902" y="21295"/>
                    <a:pt x="5126" y="21295"/>
                  </a:cubicBezTo>
                  <a:cubicBezTo>
                    <a:pt x="5506" y="21295"/>
                    <a:pt x="5844" y="21090"/>
                    <a:pt x="6110" y="20862"/>
                  </a:cubicBezTo>
                  <a:lnTo>
                    <a:pt x="9739" y="18322"/>
                  </a:lnTo>
                  <a:cubicBezTo>
                    <a:pt x="10465" y="17838"/>
                    <a:pt x="10405" y="17535"/>
                    <a:pt x="10344" y="16689"/>
                  </a:cubicBezTo>
                  <a:cubicBezTo>
                    <a:pt x="10284" y="15781"/>
                    <a:pt x="10344" y="4349"/>
                    <a:pt x="10344" y="3623"/>
                  </a:cubicBezTo>
                  <a:cubicBezTo>
                    <a:pt x="10504" y="1702"/>
                    <a:pt x="7817" y="1"/>
                    <a:pt x="5135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8"/>
            <p:cNvSpPr/>
            <p:nvPr/>
          </p:nvSpPr>
          <p:spPr>
            <a:xfrm>
              <a:off x="451325" y="2232425"/>
              <a:ext cx="260300" cy="530550"/>
            </a:xfrm>
            <a:custGeom>
              <a:avLst/>
              <a:gdLst/>
              <a:ahLst/>
              <a:cxnLst/>
              <a:rect l="l" t="t" r="r" b="b"/>
              <a:pathLst>
                <a:path w="10412" h="21222" extrusionOk="0">
                  <a:moveTo>
                    <a:pt x="5100" y="1"/>
                  </a:moveTo>
                  <a:cubicBezTo>
                    <a:pt x="2719" y="1"/>
                    <a:pt x="344" y="1353"/>
                    <a:pt x="1" y="5102"/>
                  </a:cubicBezTo>
                  <a:lnTo>
                    <a:pt x="1" y="17018"/>
                  </a:lnTo>
                  <a:cubicBezTo>
                    <a:pt x="1" y="18228"/>
                    <a:pt x="485" y="18289"/>
                    <a:pt x="969" y="18712"/>
                  </a:cubicBezTo>
                  <a:cubicBezTo>
                    <a:pt x="1453" y="19136"/>
                    <a:pt x="3328" y="20285"/>
                    <a:pt x="4356" y="20950"/>
                  </a:cubicBezTo>
                  <a:cubicBezTo>
                    <a:pt x="4622" y="21144"/>
                    <a:pt x="4879" y="21221"/>
                    <a:pt x="5118" y="21221"/>
                  </a:cubicBezTo>
                  <a:cubicBezTo>
                    <a:pt x="5476" y="21221"/>
                    <a:pt x="5796" y="21047"/>
                    <a:pt x="6050" y="20829"/>
                  </a:cubicBezTo>
                  <a:lnTo>
                    <a:pt x="9679" y="18289"/>
                  </a:lnTo>
                  <a:cubicBezTo>
                    <a:pt x="10405" y="17744"/>
                    <a:pt x="10345" y="17442"/>
                    <a:pt x="10284" y="16595"/>
                  </a:cubicBezTo>
                  <a:cubicBezTo>
                    <a:pt x="10224" y="15748"/>
                    <a:pt x="10224" y="4316"/>
                    <a:pt x="10284" y="3590"/>
                  </a:cubicBezTo>
                  <a:cubicBezTo>
                    <a:pt x="10412" y="1678"/>
                    <a:pt x="7752" y="1"/>
                    <a:pt x="5100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8"/>
            <p:cNvSpPr/>
            <p:nvPr/>
          </p:nvSpPr>
          <p:spPr>
            <a:xfrm>
              <a:off x="451325" y="2232600"/>
              <a:ext cx="260300" cy="529875"/>
            </a:xfrm>
            <a:custGeom>
              <a:avLst/>
              <a:gdLst/>
              <a:ahLst/>
              <a:cxnLst/>
              <a:rect l="l" t="t" r="r" b="b"/>
              <a:pathLst>
                <a:path w="10412" h="21195" extrusionOk="0">
                  <a:moveTo>
                    <a:pt x="5083" y="0"/>
                  </a:moveTo>
                  <a:cubicBezTo>
                    <a:pt x="2708" y="0"/>
                    <a:pt x="344" y="1355"/>
                    <a:pt x="1" y="5095"/>
                  </a:cubicBezTo>
                  <a:lnTo>
                    <a:pt x="1" y="17011"/>
                  </a:lnTo>
                  <a:cubicBezTo>
                    <a:pt x="1" y="18161"/>
                    <a:pt x="545" y="18282"/>
                    <a:pt x="969" y="18645"/>
                  </a:cubicBezTo>
                  <a:cubicBezTo>
                    <a:pt x="1453" y="19068"/>
                    <a:pt x="3328" y="20217"/>
                    <a:pt x="4356" y="20943"/>
                  </a:cubicBezTo>
                  <a:cubicBezTo>
                    <a:pt x="4603" y="21123"/>
                    <a:pt x="4834" y="21194"/>
                    <a:pt x="5050" y="21194"/>
                  </a:cubicBezTo>
                  <a:cubicBezTo>
                    <a:pt x="5418" y="21194"/>
                    <a:pt x="5746" y="20990"/>
                    <a:pt x="6050" y="20762"/>
                  </a:cubicBezTo>
                  <a:lnTo>
                    <a:pt x="9679" y="18221"/>
                  </a:lnTo>
                  <a:cubicBezTo>
                    <a:pt x="10405" y="17737"/>
                    <a:pt x="10345" y="17435"/>
                    <a:pt x="10284" y="16588"/>
                  </a:cubicBezTo>
                  <a:cubicBezTo>
                    <a:pt x="10224" y="15741"/>
                    <a:pt x="10224" y="4369"/>
                    <a:pt x="10284" y="3643"/>
                  </a:cubicBezTo>
                  <a:cubicBezTo>
                    <a:pt x="10412" y="1695"/>
                    <a:pt x="7740" y="0"/>
                    <a:pt x="5083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8"/>
            <p:cNvSpPr/>
            <p:nvPr/>
          </p:nvSpPr>
          <p:spPr>
            <a:xfrm>
              <a:off x="451325" y="2233125"/>
              <a:ext cx="259600" cy="528325"/>
            </a:xfrm>
            <a:custGeom>
              <a:avLst/>
              <a:gdLst/>
              <a:ahLst/>
              <a:cxnLst/>
              <a:rect l="l" t="t" r="r" b="b"/>
              <a:pathLst>
                <a:path w="10384" h="21133" extrusionOk="0">
                  <a:moveTo>
                    <a:pt x="5056" y="0"/>
                  </a:moveTo>
                  <a:cubicBezTo>
                    <a:pt x="2694" y="0"/>
                    <a:pt x="343" y="1345"/>
                    <a:pt x="1" y="5074"/>
                  </a:cubicBezTo>
                  <a:cubicBezTo>
                    <a:pt x="1" y="5074"/>
                    <a:pt x="1" y="15115"/>
                    <a:pt x="1" y="16990"/>
                  </a:cubicBezTo>
                  <a:cubicBezTo>
                    <a:pt x="1" y="18140"/>
                    <a:pt x="545" y="18200"/>
                    <a:pt x="1029" y="18624"/>
                  </a:cubicBezTo>
                  <a:cubicBezTo>
                    <a:pt x="1453" y="19047"/>
                    <a:pt x="3328" y="20196"/>
                    <a:pt x="4356" y="20862"/>
                  </a:cubicBezTo>
                  <a:cubicBezTo>
                    <a:pt x="4622" y="21055"/>
                    <a:pt x="4869" y="21133"/>
                    <a:pt x="5100" y="21133"/>
                  </a:cubicBezTo>
                  <a:cubicBezTo>
                    <a:pt x="5447" y="21133"/>
                    <a:pt x="5760" y="20959"/>
                    <a:pt x="6050" y="20741"/>
                  </a:cubicBezTo>
                  <a:lnTo>
                    <a:pt x="9679" y="18200"/>
                  </a:lnTo>
                  <a:cubicBezTo>
                    <a:pt x="10345" y="17656"/>
                    <a:pt x="10284" y="17414"/>
                    <a:pt x="10224" y="16567"/>
                  </a:cubicBezTo>
                  <a:cubicBezTo>
                    <a:pt x="10163" y="15720"/>
                    <a:pt x="10224" y="4348"/>
                    <a:pt x="10224" y="3622"/>
                  </a:cubicBezTo>
                  <a:cubicBezTo>
                    <a:pt x="10384" y="1701"/>
                    <a:pt x="7713" y="0"/>
                    <a:pt x="5056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8"/>
            <p:cNvSpPr/>
            <p:nvPr/>
          </p:nvSpPr>
          <p:spPr>
            <a:xfrm>
              <a:off x="451325" y="2233875"/>
              <a:ext cx="258800" cy="527075"/>
            </a:xfrm>
            <a:custGeom>
              <a:avLst/>
              <a:gdLst/>
              <a:ahLst/>
              <a:cxnLst/>
              <a:rect l="l" t="t" r="r" b="b"/>
              <a:pathLst>
                <a:path w="10352" h="21083" extrusionOk="0">
                  <a:moveTo>
                    <a:pt x="5059" y="1"/>
                  </a:moveTo>
                  <a:cubicBezTo>
                    <a:pt x="2711" y="1"/>
                    <a:pt x="371" y="1343"/>
                    <a:pt x="1" y="5044"/>
                  </a:cubicBezTo>
                  <a:lnTo>
                    <a:pt x="1" y="16900"/>
                  </a:lnTo>
                  <a:cubicBezTo>
                    <a:pt x="1" y="18110"/>
                    <a:pt x="545" y="18170"/>
                    <a:pt x="1029" y="18533"/>
                  </a:cubicBezTo>
                  <a:cubicBezTo>
                    <a:pt x="1513" y="18957"/>
                    <a:pt x="3328" y="20106"/>
                    <a:pt x="4356" y="20832"/>
                  </a:cubicBezTo>
                  <a:cubicBezTo>
                    <a:pt x="4603" y="21011"/>
                    <a:pt x="4834" y="21083"/>
                    <a:pt x="5050" y="21083"/>
                  </a:cubicBezTo>
                  <a:cubicBezTo>
                    <a:pt x="5418" y="21083"/>
                    <a:pt x="5746" y="20878"/>
                    <a:pt x="6050" y="20650"/>
                  </a:cubicBezTo>
                  <a:lnTo>
                    <a:pt x="9619" y="18110"/>
                  </a:lnTo>
                  <a:cubicBezTo>
                    <a:pt x="10345" y="17626"/>
                    <a:pt x="10284" y="17323"/>
                    <a:pt x="10224" y="16477"/>
                  </a:cubicBezTo>
                  <a:cubicBezTo>
                    <a:pt x="10163" y="15630"/>
                    <a:pt x="10163" y="4318"/>
                    <a:pt x="10224" y="3653"/>
                  </a:cubicBezTo>
                  <a:cubicBezTo>
                    <a:pt x="10352" y="1700"/>
                    <a:pt x="7700" y="1"/>
                    <a:pt x="5059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8"/>
            <p:cNvSpPr/>
            <p:nvPr/>
          </p:nvSpPr>
          <p:spPr>
            <a:xfrm>
              <a:off x="452850" y="2234100"/>
              <a:ext cx="257275" cy="525350"/>
            </a:xfrm>
            <a:custGeom>
              <a:avLst/>
              <a:gdLst/>
              <a:ahLst/>
              <a:cxnLst/>
              <a:rect l="l" t="t" r="r" b="b"/>
              <a:pathLst>
                <a:path w="10291" h="21014" extrusionOk="0">
                  <a:moveTo>
                    <a:pt x="5027" y="1"/>
                  </a:moveTo>
                  <a:cubicBezTo>
                    <a:pt x="2680" y="1"/>
                    <a:pt x="343" y="1355"/>
                    <a:pt x="0" y="5096"/>
                  </a:cubicBezTo>
                  <a:lnTo>
                    <a:pt x="0" y="16891"/>
                  </a:lnTo>
                  <a:cubicBezTo>
                    <a:pt x="0" y="18040"/>
                    <a:pt x="484" y="18101"/>
                    <a:pt x="968" y="18524"/>
                  </a:cubicBezTo>
                  <a:cubicBezTo>
                    <a:pt x="1452" y="18948"/>
                    <a:pt x="3327" y="20097"/>
                    <a:pt x="4295" y="20762"/>
                  </a:cubicBezTo>
                  <a:cubicBezTo>
                    <a:pt x="4542" y="20942"/>
                    <a:pt x="4773" y="21013"/>
                    <a:pt x="4989" y="21013"/>
                  </a:cubicBezTo>
                  <a:cubicBezTo>
                    <a:pt x="5357" y="21013"/>
                    <a:pt x="5685" y="20809"/>
                    <a:pt x="5989" y="20581"/>
                  </a:cubicBezTo>
                  <a:lnTo>
                    <a:pt x="9558" y="18101"/>
                  </a:lnTo>
                  <a:cubicBezTo>
                    <a:pt x="10284" y="17617"/>
                    <a:pt x="10223" y="17314"/>
                    <a:pt x="10163" y="16468"/>
                  </a:cubicBezTo>
                  <a:cubicBezTo>
                    <a:pt x="10102" y="15621"/>
                    <a:pt x="10102" y="4370"/>
                    <a:pt x="10163" y="3644"/>
                  </a:cubicBezTo>
                  <a:cubicBezTo>
                    <a:pt x="10290" y="1696"/>
                    <a:pt x="7653" y="1"/>
                    <a:pt x="5027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8"/>
            <p:cNvSpPr/>
            <p:nvPr/>
          </p:nvSpPr>
          <p:spPr>
            <a:xfrm>
              <a:off x="452850" y="2234700"/>
              <a:ext cx="255750" cy="524075"/>
            </a:xfrm>
            <a:custGeom>
              <a:avLst/>
              <a:gdLst/>
              <a:ahLst/>
              <a:cxnLst/>
              <a:rect l="l" t="t" r="r" b="b"/>
              <a:pathLst>
                <a:path w="10230" h="20963" extrusionOk="0">
                  <a:moveTo>
                    <a:pt x="5016" y="0"/>
                  </a:moveTo>
                  <a:cubicBezTo>
                    <a:pt x="2678" y="0"/>
                    <a:pt x="344" y="1351"/>
                    <a:pt x="0" y="5072"/>
                  </a:cubicBezTo>
                  <a:lnTo>
                    <a:pt x="0" y="16867"/>
                  </a:lnTo>
                  <a:cubicBezTo>
                    <a:pt x="0" y="18016"/>
                    <a:pt x="545" y="18077"/>
                    <a:pt x="968" y="18500"/>
                  </a:cubicBezTo>
                  <a:cubicBezTo>
                    <a:pt x="1452" y="18863"/>
                    <a:pt x="3327" y="20012"/>
                    <a:pt x="4295" y="20738"/>
                  </a:cubicBezTo>
                  <a:cubicBezTo>
                    <a:pt x="4545" y="20897"/>
                    <a:pt x="4778" y="20963"/>
                    <a:pt x="4998" y="20963"/>
                  </a:cubicBezTo>
                  <a:cubicBezTo>
                    <a:pt x="5361" y="20963"/>
                    <a:pt x="5687" y="20783"/>
                    <a:pt x="5989" y="20557"/>
                  </a:cubicBezTo>
                  <a:lnTo>
                    <a:pt x="9558" y="18077"/>
                  </a:lnTo>
                  <a:cubicBezTo>
                    <a:pt x="10223" y="17532"/>
                    <a:pt x="10163" y="17290"/>
                    <a:pt x="10102" y="16444"/>
                  </a:cubicBezTo>
                  <a:cubicBezTo>
                    <a:pt x="10042" y="15597"/>
                    <a:pt x="10102" y="4346"/>
                    <a:pt x="10102" y="3620"/>
                  </a:cubicBezTo>
                  <a:cubicBezTo>
                    <a:pt x="10230" y="1676"/>
                    <a:pt x="7620" y="0"/>
                    <a:pt x="5016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8"/>
            <p:cNvSpPr/>
            <p:nvPr/>
          </p:nvSpPr>
          <p:spPr>
            <a:xfrm>
              <a:off x="452850" y="2235400"/>
              <a:ext cx="255775" cy="522525"/>
            </a:xfrm>
            <a:custGeom>
              <a:avLst/>
              <a:gdLst/>
              <a:ahLst/>
              <a:cxnLst/>
              <a:rect l="l" t="t" r="r" b="b"/>
              <a:pathLst>
                <a:path w="10231" h="20901" extrusionOk="0">
                  <a:moveTo>
                    <a:pt x="4979" y="0"/>
                  </a:moveTo>
                  <a:cubicBezTo>
                    <a:pt x="2653" y="0"/>
                    <a:pt x="342" y="1343"/>
                    <a:pt x="0" y="5044"/>
                  </a:cubicBezTo>
                  <a:cubicBezTo>
                    <a:pt x="0" y="5044"/>
                    <a:pt x="0" y="15024"/>
                    <a:pt x="0" y="16779"/>
                  </a:cubicBezTo>
                  <a:cubicBezTo>
                    <a:pt x="0" y="17988"/>
                    <a:pt x="545" y="18049"/>
                    <a:pt x="1029" y="18412"/>
                  </a:cubicBezTo>
                  <a:cubicBezTo>
                    <a:pt x="1452" y="18835"/>
                    <a:pt x="3327" y="19984"/>
                    <a:pt x="4295" y="20650"/>
                  </a:cubicBezTo>
                  <a:cubicBezTo>
                    <a:pt x="4542" y="20829"/>
                    <a:pt x="4773" y="20901"/>
                    <a:pt x="4989" y="20901"/>
                  </a:cubicBezTo>
                  <a:cubicBezTo>
                    <a:pt x="5357" y="20901"/>
                    <a:pt x="5685" y="20696"/>
                    <a:pt x="5989" y="20468"/>
                  </a:cubicBezTo>
                  <a:lnTo>
                    <a:pt x="9497" y="17988"/>
                  </a:lnTo>
                  <a:cubicBezTo>
                    <a:pt x="10223" y="17504"/>
                    <a:pt x="10163" y="17202"/>
                    <a:pt x="10102" y="16416"/>
                  </a:cubicBezTo>
                  <a:cubicBezTo>
                    <a:pt x="10042" y="15569"/>
                    <a:pt x="10042" y="4318"/>
                    <a:pt x="10102" y="3652"/>
                  </a:cubicBezTo>
                  <a:cubicBezTo>
                    <a:pt x="10230" y="1699"/>
                    <a:pt x="7595" y="0"/>
                    <a:pt x="4979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8"/>
            <p:cNvSpPr/>
            <p:nvPr/>
          </p:nvSpPr>
          <p:spPr>
            <a:xfrm>
              <a:off x="454350" y="2236000"/>
              <a:ext cx="254250" cy="520925"/>
            </a:xfrm>
            <a:custGeom>
              <a:avLst/>
              <a:gdLst/>
              <a:ahLst/>
              <a:cxnLst/>
              <a:rect l="l" t="t" r="r" b="b"/>
              <a:pathLst>
                <a:path w="10170" h="20837" extrusionOk="0">
                  <a:moveTo>
                    <a:pt x="4968" y="0"/>
                  </a:moveTo>
                  <a:cubicBezTo>
                    <a:pt x="2651" y="0"/>
                    <a:pt x="343" y="1339"/>
                    <a:pt x="1" y="5020"/>
                  </a:cubicBezTo>
                  <a:lnTo>
                    <a:pt x="1" y="16755"/>
                  </a:lnTo>
                  <a:cubicBezTo>
                    <a:pt x="1" y="17904"/>
                    <a:pt x="485" y="17964"/>
                    <a:pt x="969" y="18388"/>
                  </a:cubicBezTo>
                  <a:cubicBezTo>
                    <a:pt x="1392" y="18751"/>
                    <a:pt x="3267" y="19900"/>
                    <a:pt x="4235" y="20565"/>
                  </a:cubicBezTo>
                  <a:cubicBezTo>
                    <a:pt x="4501" y="20759"/>
                    <a:pt x="4748" y="20836"/>
                    <a:pt x="4979" y="20836"/>
                  </a:cubicBezTo>
                  <a:cubicBezTo>
                    <a:pt x="5326" y="20836"/>
                    <a:pt x="5639" y="20662"/>
                    <a:pt x="5929" y="20444"/>
                  </a:cubicBezTo>
                  <a:lnTo>
                    <a:pt x="9437" y="17964"/>
                  </a:lnTo>
                  <a:cubicBezTo>
                    <a:pt x="10163" y="17480"/>
                    <a:pt x="10103" y="17178"/>
                    <a:pt x="10042" y="16331"/>
                  </a:cubicBezTo>
                  <a:cubicBezTo>
                    <a:pt x="9982" y="15484"/>
                    <a:pt x="9982" y="4294"/>
                    <a:pt x="10042" y="3628"/>
                  </a:cubicBezTo>
                  <a:cubicBezTo>
                    <a:pt x="10170" y="1679"/>
                    <a:pt x="7563" y="0"/>
                    <a:pt x="4968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8"/>
            <p:cNvSpPr/>
            <p:nvPr/>
          </p:nvSpPr>
          <p:spPr>
            <a:xfrm>
              <a:off x="454350" y="2236200"/>
              <a:ext cx="253450" cy="520225"/>
            </a:xfrm>
            <a:custGeom>
              <a:avLst/>
              <a:gdLst/>
              <a:ahLst/>
              <a:cxnLst/>
              <a:rect l="l" t="t" r="r" b="b"/>
              <a:pathLst>
                <a:path w="10138" h="20809" extrusionOk="0">
                  <a:moveTo>
                    <a:pt x="4967" y="1"/>
                  </a:moveTo>
                  <a:cubicBezTo>
                    <a:pt x="2651" y="1"/>
                    <a:pt x="344" y="1352"/>
                    <a:pt x="1" y="5072"/>
                  </a:cubicBezTo>
                  <a:lnTo>
                    <a:pt x="1" y="16747"/>
                  </a:lnTo>
                  <a:cubicBezTo>
                    <a:pt x="1" y="17896"/>
                    <a:pt x="545" y="17956"/>
                    <a:pt x="969" y="18319"/>
                  </a:cubicBezTo>
                  <a:cubicBezTo>
                    <a:pt x="1453" y="18743"/>
                    <a:pt x="3267" y="19892"/>
                    <a:pt x="4235" y="20557"/>
                  </a:cubicBezTo>
                  <a:cubicBezTo>
                    <a:pt x="4482" y="20737"/>
                    <a:pt x="4713" y="20808"/>
                    <a:pt x="4929" y="20808"/>
                  </a:cubicBezTo>
                  <a:cubicBezTo>
                    <a:pt x="5297" y="20808"/>
                    <a:pt x="5625" y="20604"/>
                    <a:pt x="5929" y="20376"/>
                  </a:cubicBezTo>
                  <a:lnTo>
                    <a:pt x="9437" y="17896"/>
                  </a:lnTo>
                  <a:cubicBezTo>
                    <a:pt x="10103" y="17412"/>
                    <a:pt x="10042" y="17170"/>
                    <a:pt x="10042" y="16323"/>
                  </a:cubicBezTo>
                  <a:cubicBezTo>
                    <a:pt x="9982" y="15476"/>
                    <a:pt x="9982" y="4346"/>
                    <a:pt x="10042" y="3620"/>
                  </a:cubicBezTo>
                  <a:cubicBezTo>
                    <a:pt x="10138" y="1676"/>
                    <a:pt x="7547" y="1"/>
                    <a:pt x="4967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8"/>
            <p:cNvSpPr/>
            <p:nvPr/>
          </p:nvSpPr>
          <p:spPr>
            <a:xfrm>
              <a:off x="454350" y="2237500"/>
              <a:ext cx="252750" cy="517475"/>
            </a:xfrm>
            <a:custGeom>
              <a:avLst/>
              <a:gdLst/>
              <a:ahLst/>
              <a:cxnLst/>
              <a:rect l="l" t="t" r="r" b="b"/>
              <a:pathLst>
                <a:path w="10110" h="20699" extrusionOk="0">
                  <a:moveTo>
                    <a:pt x="4940" y="0"/>
                  </a:moveTo>
                  <a:cubicBezTo>
                    <a:pt x="2637" y="0"/>
                    <a:pt x="343" y="1339"/>
                    <a:pt x="1" y="5020"/>
                  </a:cubicBezTo>
                  <a:lnTo>
                    <a:pt x="1" y="16634"/>
                  </a:lnTo>
                  <a:cubicBezTo>
                    <a:pt x="1" y="17783"/>
                    <a:pt x="545" y="17844"/>
                    <a:pt x="969" y="18267"/>
                  </a:cubicBezTo>
                  <a:cubicBezTo>
                    <a:pt x="1453" y="18691"/>
                    <a:pt x="3267" y="19779"/>
                    <a:pt x="4235" y="20445"/>
                  </a:cubicBezTo>
                  <a:cubicBezTo>
                    <a:pt x="4488" y="20629"/>
                    <a:pt x="4723" y="20699"/>
                    <a:pt x="4944" y="20699"/>
                  </a:cubicBezTo>
                  <a:cubicBezTo>
                    <a:pt x="5305" y="20699"/>
                    <a:pt x="5629" y="20511"/>
                    <a:pt x="5929" y="20324"/>
                  </a:cubicBezTo>
                  <a:lnTo>
                    <a:pt x="9437" y="17844"/>
                  </a:lnTo>
                  <a:cubicBezTo>
                    <a:pt x="10103" y="17360"/>
                    <a:pt x="10042" y="17057"/>
                    <a:pt x="9982" y="16271"/>
                  </a:cubicBezTo>
                  <a:cubicBezTo>
                    <a:pt x="9921" y="15424"/>
                    <a:pt x="9921" y="4294"/>
                    <a:pt x="9982" y="3629"/>
                  </a:cubicBezTo>
                  <a:cubicBezTo>
                    <a:pt x="10109" y="1680"/>
                    <a:pt x="7519" y="0"/>
                    <a:pt x="4940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8"/>
            <p:cNvSpPr/>
            <p:nvPr/>
          </p:nvSpPr>
          <p:spPr>
            <a:xfrm>
              <a:off x="455875" y="2237500"/>
              <a:ext cx="251050" cy="516750"/>
            </a:xfrm>
            <a:custGeom>
              <a:avLst/>
              <a:gdLst/>
              <a:ahLst/>
              <a:cxnLst/>
              <a:rect l="l" t="t" r="r" b="b"/>
              <a:pathLst>
                <a:path w="10042" h="20670" extrusionOk="0">
                  <a:moveTo>
                    <a:pt x="4867" y="0"/>
                  </a:moveTo>
                  <a:cubicBezTo>
                    <a:pt x="2580" y="0"/>
                    <a:pt x="314" y="1339"/>
                    <a:pt x="0" y="5020"/>
                  </a:cubicBezTo>
                  <a:lnTo>
                    <a:pt x="0" y="16634"/>
                  </a:lnTo>
                  <a:cubicBezTo>
                    <a:pt x="0" y="17783"/>
                    <a:pt x="484" y="17844"/>
                    <a:pt x="968" y="18267"/>
                  </a:cubicBezTo>
                  <a:cubicBezTo>
                    <a:pt x="1392" y="18630"/>
                    <a:pt x="3206" y="19779"/>
                    <a:pt x="4174" y="20445"/>
                  </a:cubicBezTo>
                  <a:cubicBezTo>
                    <a:pt x="4424" y="20604"/>
                    <a:pt x="4657" y="20669"/>
                    <a:pt x="4877" y="20669"/>
                  </a:cubicBezTo>
                  <a:cubicBezTo>
                    <a:pt x="5240" y="20669"/>
                    <a:pt x="5566" y="20490"/>
                    <a:pt x="5868" y="20263"/>
                  </a:cubicBezTo>
                  <a:lnTo>
                    <a:pt x="9316" y="17844"/>
                  </a:lnTo>
                  <a:cubicBezTo>
                    <a:pt x="10042" y="17360"/>
                    <a:pt x="9981" y="17057"/>
                    <a:pt x="9921" y="16211"/>
                  </a:cubicBezTo>
                  <a:cubicBezTo>
                    <a:pt x="9860" y="15424"/>
                    <a:pt x="9860" y="4294"/>
                    <a:pt x="9921" y="3629"/>
                  </a:cubicBezTo>
                  <a:cubicBezTo>
                    <a:pt x="10016" y="1680"/>
                    <a:pt x="7428" y="0"/>
                    <a:pt x="4867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8"/>
            <p:cNvSpPr/>
            <p:nvPr/>
          </p:nvSpPr>
          <p:spPr>
            <a:xfrm>
              <a:off x="455875" y="2237500"/>
              <a:ext cx="250425" cy="515975"/>
            </a:xfrm>
            <a:custGeom>
              <a:avLst/>
              <a:gdLst/>
              <a:ahLst/>
              <a:cxnLst/>
              <a:rect l="l" t="t" r="r" b="b"/>
              <a:pathLst>
                <a:path w="10017" h="20639" extrusionOk="0">
                  <a:moveTo>
                    <a:pt x="4891" y="0"/>
                  </a:moveTo>
                  <a:cubicBezTo>
                    <a:pt x="2610" y="0"/>
                    <a:pt x="343" y="1339"/>
                    <a:pt x="0" y="5020"/>
                  </a:cubicBezTo>
                  <a:lnTo>
                    <a:pt x="0" y="16634"/>
                  </a:lnTo>
                  <a:cubicBezTo>
                    <a:pt x="0" y="17783"/>
                    <a:pt x="484" y="17844"/>
                    <a:pt x="968" y="18207"/>
                  </a:cubicBezTo>
                  <a:cubicBezTo>
                    <a:pt x="1392" y="18630"/>
                    <a:pt x="3206" y="19719"/>
                    <a:pt x="4174" y="20384"/>
                  </a:cubicBezTo>
                  <a:cubicBezTo>
                    <a:pt x="4427" y="20568"/>
                    <a:pt x="4662" y="20638"/>
                    <a:pt x="4883" y="20638"/>
                  </a:cubicBezTo>
                  <a:cubicBezTo>
                    <a:pt x="5244" y="20638"/>
                    <a:pt x="5568" y="20451"/>
                    <a:pt x="5868" y="20263"/>
                  </a:cubicBezTo>
                  <a:lnTo>
                    <a:pt x="9316" y="17783"/>
                  </a:lnTo>
                  <a:cubicBezTo>
                    <a:pt x="9981" y="17299"/>
                    <a:pt x="9921" y="17057"/>
                    <a:pt x="9921" y="16211"/>
                  </a:cubicBezTo>
                  <a:cubicBezTo>
                    <a:pt x="9860" y="15424"/>
                    <a:pt x="9860" y="4355"/>
                    <a:pt x="9921" y="3629"/>
                  </a:cubicBezTo>
                  <a:cubicBezTo>
                    <a:pt x="10016" y="1680"/>
                    <a:pt x="7445" y="0"/>
                    <a:pt x="4891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8"/>
            <p:cNvSpPr/>
            <p:nvPr/>
          </p:nvSpPr>
          <p:spPr>
            <a:xfrm>
              <a:off x="455875" y="2238475"/>
              <a:ext cx="249550" cy="514250"/>
            </a:xfrm>
            <a:custGeom>
              <a:avLst/>
              <a:gdLst/>
              <a:ahLst/>
              <a:cxnLst/>
              <a:rect l="l" t="t" r="r" b="b"/>
              <a:pathLst>
                <a:path w="9982" h="20570" extrusionOk="0">
                  <a:moveTo>
                    <a:pt x="4883" y="1"/>
                  </a:moveTo>
                  <a:cubicBezTo>
                    <a:pt x="2610" y="1"/>
                    <a:pt x="344" y="1350"/>
                    <a:pt x="0" y="5042"/>
                  </a:cubicBezTo>
                  <a:cubicBezTo>
                    <a:pt x="0" y="5042"/>
                    <a:pt x="0" y="14780"/>
                    <a:pt x="0" y="16535"/>
                  </a:cubicBezTo>
                  <a:cubicBezTo>
                    <a:pt x="0" y="17684"/>
                    <a:pt x="545" y="17744"/>
                    <a:pt x="968" y="18168"/>
                  </a:cubicBezTo>
                  <a:cubicBezTo>
                    <a:pt x="1452" y="18531"/>
                    <a:pt x="3206" y="19680"/>
                    <a:pt x="4174" y="20345"/>
                  </a:cubicBezTo>
                  <a:cubicBezTo>
                    <a:pt x="4424" y="20505"/>
                    <a:pt x="4657" y="20570"/>
                    <a:pt x="4877" y="20570"/>
                  </a:cubicBezTo>
                  <a:cubicBezTo>
                    <a:pt x="5240" y="20570"/>
                    <a:pt x="5566" y="20390"/>
                    <a:pt x="5868" y="20164"/>
                  </a:cubicBezTo>
                  <a:lnTo>
                    <a:pt x="9316" y="17744"/>
                  </a:lnTo>
                  <a:cubicBezTo>
                    <a:pt x="9981" y="17260"/>
                    <a:pt x="9921" y="16958"/>
                    <a:pt x="9860" y="16172"/>
                  </a:cubicBezTo>
                  <a:cubicBezTo>
                    <a:pt x="9800" y="15325"/>
                    <a:pt x="9860" y="4316"/>
                    <a:pt x="9860" y="3650"/>
                  </a:cubicBezTo>
                  <a:cubicBezTo>
                    <a:pt x="9956" y="1674"/>
                    <a:pt x="7415" y="1"/>
                    <a:pt x="4883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8"/>
            <p:cNvSpPr/>
            <p:nvPr/>
          </p:nvSpPr>
          <p:spPr>
            <a:xfrm>
              <a:off x="457375" y="2239000"/>
              <a:ext cx="248050" cy="512875"/>
            </a:xfrm>
            <a:custGeom>
              <a:avLst/>
              <a:gdLst/>
              <a:ahLst/>
              <a:cxnLst/>
              <a:rect l="l" t="t" r="r" b="b"/>
              <a:pathLst>
                <a:path w="9922" h="20515" extrusionOk="0">
                  <a:moveTo>
                    <a:pt x="4812" y="1"/>
                  </a:moveTo>
                  <a:cubicBezTo>
                    <a:pt x="2553" y="1"/>
                    <a:pt x="315" y="1340"/>
                    <a:pt x="1" y="5021"/>
                  </a:cubicBezTo>
                  <a:cubicBezTo>
                    <a:pt x="1" y="5021"/>
                    <a:pt x="1" y="14759"/>
                    <a:pt x="1" y="16514"/>
                  </a:cubicBezTo>
                  <a:cubicBezTo>
                    <a:pt x="1" y="17663"/>
                    <a:pt x="485" y="17723"/>
                    <a:pt x="908" y="18086"/>
                  </a:cubicBezTo>
                  <a:cubicBezTo>
                    <a:pt x="1392" y="18510"/>
                    <a:pt x="3207" y="19598"/>
                    <a:pt x="4114" y="20264"/>
                  </a:cubicBezTo>
                  <a:cubicBezTo>
                    <a:pt x="4361" y="20444"/>
                    <a:pt x="4592" y="20515"/>
                    <a:pt x="4808" y="20515"/>
                  </a:cubicBezTo>
                  <a:cubicBezTo>
                    <a:pt x="5176" y="20515"/>
                    <a:pt x="5504" y="20311"/>
                    <a:pt x="5808" y="20082"/>
                  </a:cubicBezTo>
                  <a:lnTo>
                    <a:pt x="9195" y="17663"/>
                  </a:lnTo>
                  <a:cubicBezTo>
                    <a:pt x="9921" y="17179"/>
                    <a:pt x="9861" y="16937"/>
                    <a:pt x="9800" y="16090"/>
                  </a:cubicBezTo>
                  <a:cubicBezTo>
                    <a:pt x="9740" y="15304"/>
                    <a:pt x="9740" y="4295"/>
                    <a:pt x="9800" y="3629"/>
                  </a:cubicBezTo>
                  <a:cubicBezTo>
                    <a:pt x="9896" y="1680"/>
                    <a:pt x="7341" y="1"/>
                    <a:pt x="4812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8"/>
            <p:cNvSpPr/>
            <p:nvPr/>
          </p:nvSpPr>
          <p:spPr>
            <a:xfrm>
              <a:off x="457375" y="2239600"/>
              <a:ext cx="247400" cy="511275"/>
            </a:xfrm>
            <a:custGeom>
              <a:avLst/>
              <a:gdLst/>
              <a:ahLst/>
              <a:cxnLst/>
              <a:rect l="l" t="t" r="r" b="b"/>
              <a:pathLst>
                <a:path w="9896" h="20451" extrusionOk="0">
                  <a:moveTo>
                    <a:pt x="4828" y="1"/>
                  </a:moveTo>
                  <a:cubicBezTo>
                    <a:pt x="2564" y="1"/>
                    <a:pt x="316" y="1336"/>
                    <a:pt x="1" y="4997"/>
                  </a:cubicBezTo>
                  <a:cubicBezTo>
                    <a:pt x="1" y="4997"/>
                    <a:pt x="1" y="14735"/>
                    <a:pt x="1" y="16490"/>
                  </a:cubicBezTo>
                  <a:cubicBezTo>
                    <a:pt x="1" y="17578"/>
                    <a:pt x="485" y="17639"/>
                    <a:pt x="969" y="18062"/>
                  </a:cubicBezTo>
                  <a:cubicBezTo>
                    <a:pt x="1392" y="18425"/>
                    <a:pt x="3207" y="19574"/>
                    <a:pt x="4114" y="20179"/>
                  </a:cubicBezTo>
                  <a:cubicBezTo>
                    <a:pt x="4380" y="20373"/>
                    <a:pt x="4627" y="20450"/>
                    <a:pt x="4858" y="20450"/>
                  </a:cubicBezTo>
                  <a:cubicBezTo>
                    <a:pt x="5205" y="20450"/>
                    <a:pt x="5518" y="20276"/>
                    <a:pt x="5808" y="20058"/>
                  </a:cubicBezTo>
                  <a:lnTo>
                    <a:pt x="9195" y="17639"/>
                  </a:lnTo>
                  <a:cubicBezTo>
                    <a:pt x="9861" y="17155"/>
                    <a:pt x="9861" y="16913"/>
                    <a:pt x="9800" y="16066"/>
                  </a:cubicBezTo>
                  <a:cubicBezTo>
                    <a:pt x="9740" y="15280"/>
                    <a:pt x="9740" y="4271"/>
                    <a:pt x="9800" y="3605"/>
                  </a:cubicBezTo>
                  <a:cubicBezTo>
                    <a:pt x="9896" y="1660"/>
                    <a:pt x="7352" y="1"/>
                    <a:pt x="4828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8"/>
            <p:cNvSpPr/>
            <p:nvPr/>
          </p:nvSpPr>
          <p:spPr>
            <a:xfrm>
              <a:off x="457375" y="2239775"/>
              <a:ext cx="246525" cy="509925"/>
            </a:xfrm>
            <a:custGeom>
              <a:avLst/>
              <a:gdLst/>
              <a:ahLst/>
              <a:cxnLst/>
              <a:rect l="l" t="t" r="r" b="b"/>
              <a:pathLst>
                <a:path w="9861" h="20397" extrusionOk="0">
                  <a:moveTo>
                    <a:pt x="4808" y="0"/>
                  </a:moveTo>
                  <a:cubicBezTo>
                    <a:pt x="2570" y="0"/>
                    <a:pt x="343" y="1337"/>
                    <a:pt x="1" y="4990"/>
                  </a:cubicBezTo>
                  <a:lnTo>
                    <a:pt x="1" y="16422"/>
                  </a:lnTo>
                  <a:cubicBezTo>
                    <a:pt x="1" y="17571"/>
                    <a:pt x="545" y="17632"/>
                    <a:pt x="969" y="17995"/>
                  </a:cubicBezTo>
                  <a:cubicBezTo>
                    <a:pt x="1392" y="18418"/>
                    <a:pt x="3207" y="19507"/>
                    <a:pt x="4175" y="20172"/>
                  </a:cubicBezTo>
                  <a:cubicBezTo>
                    <a:pt x="4402" y="20332"/>
                    <a:pt x="4621" y="20397"/>
                    <a:pt x="4831" y="20397"/>
                  </a:cubicBezTo>
                  <a:cubicBezTo>
                    <a:pt x="5180" y="20397"/>
                    <a:pt x="5506" y="20217"/>
                    <a:pt x="5808" y="19991"/>
                  </a:cubicBezTo>
                  <a:lnTo>
                    <a:pt x="9195" y="17632"/>
                  </a:lnTo>
                  <a:cubicBezTo>
                    <a:pt x="9861" y="17148"/>
                    <a:pt x="9800" y="16845"/>
                    <a:pt x="9740" y="16059"/>
                  </a:cubicBezTo>
                  <a:cubicBezTo>
                    <a:pt x="9679" y="15273"/>
                    <a:pt x="9740" y="4324"/>
                    <a:pt x="9740" y="3659"/>
                  </a:cubicBezTo>
                  <a:cubicBezTo>
                    <a:pt x="9836" y="1678"/>
                    <a:pt x="7315" y="0"/>
                    <a:pt x="4808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8"/>
            <p:cNvSpPr/>
            <p:nvPr/>
          </p:nvSpPr>
          <p:spPr>
            <a:xfrm>
              <a:off x="458900" y="2240575"/>
              <a:ext cx="245000" cy="508375"/>
            </a:xfrm>
            <a:custGeom>
              <a:avLst/>
              <a:gdLst/>
              <a:ahLst/>
              <a:cxnLst/>
              <a:rect l="l" t="t" r="r" b="b"/>
              <a:pathLst>
                <a:path w="9800" h="20335" extrusionOk="0">
                  <a:moveTo>
                    <a:pt x="4792" y="1"/>
                  </a:moveTo>
                  <a:cubicBezTo>
                    <a:pt x="2549" y="1"/>
                    <a:pt x="316" y="1346"/>
                    <a:pt x="0" y="5018"/>
                  </a:cubicBezTo>
                  <a:cubicBezTo>
                    <a:pt x="0" y="5018"/>
                    <a:pt x="0" y="14696"/>
                    <a:pt x="0" y="16390"/>
                  </a:cubicBezTo>
                  <a:cubicBezTo>
                    <a:pt x="0" y="17539"/>
                    <a:pt x="484" y="17600"/>
                    <a:pt x="908" y="17963"/>
                  </a:cubicBezTo>
                  <a:cubicBezTo>
                    <a:pt x="1331" y="18326"/>
                    <a:pt x="3146" y="19475"/>
                    <a:pt x="4114" y="20080"/>
                  </a:cubicBezTo>
                  <a:cubicBezTo>
                    <a:pt x="4343" y="20264"/>
                    <a:pt x="4564" y="20334"/>
                    <a:pt x="4773" y="20334"/>
                  </a:cubicBezTo>
                  <a:cubicBezTo>
                    <a:pt x="5115" y="20334"/>
                    <a:pt x="5424" y="20146"/>
                    <a:pt x="5686" y="19959"/>
                  </a:cubicBezTo>
                  <a:lnTo>
                    <a:pt x="9134" y="17539"/>
                  </a:lnTo>
                  <a:cubicBezTo>
                    <a:pt x="9800" y="17055"/>
                    <a:pt x="9739" y="16813"/>
                    <a:pt x="9679" y="16027"/>
                  </a:cubicBezTo>
                  <a:cubicBezTo>
                    <a:pt x="9618" y="15180"/>
                    <a:pt x="9618" y="4292"/>
                    <a:pt x="9679" y="3627"/>
                  </a:cubicBezTo>
                  <a:cubicBezTo>
                    <a:pt x="9774" y="1655"/>
                    <a:pt x="7278" y="1"/>
                    <a:pt x="4792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8"/>
            <p:cNvSpPr/>
            <p:nvPr/>
          </p:nvSpPr>
          <p:spPr>
            <a:xfrm>
              <a:off x="458900" y="2241125"/>
              <a:ext cx="243575" cy="507075"/>
            </a:xfrm>
            <a:custGeom>
              <a:avLst/>
              <a:gdLst/>
              <a:ahLst/>
              <a:cxnLst/>
              <a:rect l="l" t="t" r="r" b="b"/>
              <a:pathLst>
                <a:path w="9743" h="20283" extrusionOk="0">
                  <a:moveTo>
                    <a:pt x="4751" y="0"/>
                  </a:moveTo>
                  <a:cubicBezTo>
                    <a:pt x="2523" y="0"/>
                    <a:pt x="315" y="1335"/>
                    <a:pt x="0" y="4996"/>
                  </a:cubicBezTo>
                  <a:cubicBezTo>
                    <a:pt x="0" y="4996"/>
                    <a:pt x="0" y="14614"/>
                    <a:pt x="0" y="16368"/>
                  </a:cubicBezTo>
                  <a:cubicBezTo>
                    <a:pt x="0" y="17457"/>
                    <a:pt x="484" y="17517"/>
                    <a:pt x="908" y="17941"/>
                  </a:cubicBezTo>
                  <a:cubicBezTo>
                    <a:pt x="1392" y="18304"/>
                    <a:pt x="3146" y="19392"/>
                    <a:pt x="4114" y="20058"/>
                  </a:cubicBezTo>
                  <a:cubicBezTo>
                    <a:pt x="4341" y="20217"/>
                    <a:pt x="4560" y="20282"/>
                    <a:pt x="4767" y="20282"/>
                  </a:cubicBezTo>
                  <a:cubicBezTo>
                    <a:pt x="5111" y="20282"/>
                    <a:pt x="5422" y="20103"/>
                    <a:pt x="5686" y="19876"/>
                  </a:cubicBezTo>
                  <a:lnTo>
                    <a:pt x="9074" y="17517"/>
                  </a:lnTo>
                  <a:cubicBezTo>
                    <a:pt x="9739" y="17033"/>
                    <a:pt x="9739" y="16791"/>
                    <a:pt x="9679" y="15945"/>
                  </a:cubicBezTo>
                  <a:cubicBezTo>
                    <a:pt x="9618" y="15158"/>
                    <a:pt x="9618" y="4270"/>
                    <a:pt x="9679" y="3605"/>
                  </a:cubicBezTo>
                  <a:cubicBezTo>
                    <a:pt x="9742" y="1660"/>
                    <a:pt x="7234" y="0"/>
                    <a:pt x="4751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8"/>
            <p:cNvSpPr/>
            <p:nvPr/>
          </p:nvSpPr>
          <p:spPr>
            <a:xfrm>
              <a:off x="458900" y="2241875"/>
              <a:ext cx="243500" cy="505550"/>
            </a:xfrm>
            <a:custGeom>
              <a:avLst/>
              <a:gdLst/>
              <a:ahLst/>
              <a:cxnLst/>
              <a:rect l="l" t="t" r="r" b="b"/>
              <a:pathLst>
                <a:path w="9740" h="20222" extrusionOk="0">
                  <a:moveTo>
                    <a:pt x="4768" y="1"/>
                  </a:moveTo>
                  <a:cubicBezTo>
                    <a:pt x="2553" y="1"/>
                    <a:pt x="344" y="1334"/>
                    <a:pt x="0" y="4966"/>
                  </a:cubicBezTo>
                  <a:cubicBezTo>
                    <a:pt x="0" y="4966"/>
                    <a:pt x="0" y="14584"/>
                    <a:pt x="0" y="16278"/>
                  </a:cubicBezTo>
                  <a:cubicBezTo>
                    <a:pt x="0" y="17427"/>
                    <a:pt x="484" y="17487"/>
                    <a:pt x="968" y="17850"/>
                  </a:cubicBezTo>
                  <a:cubicBezTo>
                    <a:pt x="1392" y="18274"/>
                    <a:pt x="3146" y="19362"/>
                    <a:pt x="4114" y="19967"/>
                  </a:cubicBezTo>
                  <a:cubicBezTo>
                    <a:pt x="4343" y="20151"/>
                    <a:pt x="4564" y="20222"/>
                    <a:pt x="4773" y="20222"/>
                  </a:cubicBezTo>
                  <a:cubicBezTo>
                    <a:pt x="5115" y="20222"/>
                    <a:pt x="5424" y="20034"/>
                    <a:pt x="5686" y="19846"/>
                  </a:cubicBezTo>
                  <a:lnTo>
                    <a:pt x="9074" y="17427"/>
                  </a:lnTo>
                  <a:cubicBezTo>
                    <a:pt x="9739" y="17003"/>
                    <a:pt x="9679" y="16701"/>
                    <a:pt x="9618" y="15915"/>
                  </a:cubicBezTo>
                  <a:cubicBezTo>
                    <a:pt x="9558" y="15128"/>
                    <a:pt x="9618" y="4301"/>
                    <a:pt x="9618" y="3635"/>
                  </a:cubicBezTo>
                  <a:cubicBezTo>
                    <a:pt x="9714" y="1658"/>
                    <a:pt x="7237" y="1"/>
                    <a:pt x="4768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8"/>
            <p:cNvSpPr/>
            <p:nvPr/>
          </p:nvSpPr>
          <p:spPr>
            <a:xfrm>
              <a:off x="460400" y="2241875"/>
              <a:ext cx="242000" cy="504800"/>
            </a:xfrm>
            <a:custGeom>
              <a:avLst/>
              <a:gdLst/>
              <a:ahLst/>
              <a:cxnLst/>
              <a:rect l="l" t="t" r="r" b="b"/>
              <a:pathLst>
                <a:path w="9680" h="20192" extrusionOk="0">
                  <a:moveTo>
                    <a:pt x="4717" y="1"/>
                  </a:moveTo>
                  <a:cubicBezTo>
                    <a:pt x="2510" y="1"/>
                    <a:pt x="315" y="1334"/>
                    <a:pt x="1" y="4966"/>
                  </a:cubicBezTo>
                  <a:cubicBezTo>
                    <a:pt x="1" y="4966"/>
                    <a:pt x="1" y="14584"/>
                    <a:pt x="1" y="16278"/>
                  </a:cubicBezTo>
                  <a:cubicBezTo>
                    <a:pt x="1" y="17366"/>
                    <a:pt x="485" y="17427"/>
                    <a:pt x="908" y="17850"/>
                  </a:cubicBezTo>
                  <a:cubicBezTo>
                    <a:pt x="1332" y="18213"/>
                    <a:pt x="3086" y="19302"/>
                    <a:pt x="4054" y="19967"/>
                  </a:cubicBezTo>
                  <a:cubicBezTo>
                    <a:pt x="4281" y="20127"/>
                    <a:pt x="4500" y="20192"/>
                    <a:pt x="4707" y="20192"/>
                  </a:cubicBezTo>
                  <a:cubicBezTo>
                    <a:pt x="5051" y="20192"/>
                    <a:pt x="5362" y="20012"/>
                    <a:pt x="5626" y="19786"/>
                  </a:cubicBezTo>
                  <a:lnTo>
                    <a:pt x="9014" y="17427"/>
                  </a:lnTo>
                  <a:cubicBezTo>
                    <a:pt x="9679" y="16943"/>
                    <a:pt x="9619" y="16701"/>
                    <a:pt x="9558" y="15915"/>
                  </a:cubicBezTo>
                  <a:cubicBezTo>
                    <a:pt x="9498" y="15128"/>
                    <a:pt x="9498" y="4301"/>
                    <a:pt x="9558" y="3635"/>
                  </a:cubicBezTo>
                  <a:cubicBezTo>
                    <a:pt x="9654" y="1658"/>
                    <a:pt x="7177" y="1"/>
                    <a:pt x="4717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8"/>
            <p:cNvSpPr/>
            <p:nvPr/>
          </p:nvSpPr>
          <p:spPr>
            <a:xfrm>
              <a:off x="460400" y="2242100"/>
              <a:ext cx="240550" cy="503150"/>
            </a:xfrm>
            <a:custGeom>
              <a:avLst/>
              <a:gdLst/>
              <a:ahLst/>
              <a:cxnLst/>
              <a:rect l="l" t="t" r="r" b="b"/>
              <a:pathLst>
                <a:path w="9622" h="20126" extrusionOk="0">
                  <a:moveTo>
                    <a:pt x="4715" y="0"/>
                  </a:moveTo>
                  <a:cubicBezTo>
                    <a:pt x="2509" y="0"/>
                    <a:pt x="316" y="1346"/>
                    <a:pt x="1" y="5018"/>
                  </a:cubicBezTo>
                  <a:lnTo>
                    <a:pt x="1" y="16269"/>
                  </a:lnTo>
                  <a:cubicBezTo>
                    <a:pt x="1" y="17357"/>
                    <a:pt x="485" y="17418"/>
                    <a:pt x="908" y="17781"/>
                  </a:cubicBezTo>
                  <a:cubicBezTo>
                    <a:pt x="1332" y="18204"/>
                    <a:pt x="3086" y="19293"/>
                    <a:pt x="4054" y="19898"/>
                  </a:cubicBezTo>
                  <a:cubicBezTo>
                    <a:pt x="4287" y="20061"/>
                    <a:pt x="4511" y="20126"/>
                    <a:pt x="4723" y="20126"/>
                  </a:cubicBezTo>
                  <a:cubicBezTo>
                    <a:pt x="5061" y="20126"/>
                    <a:pt x="5366" y="19963"/>
                    <a:pt x="5626" y="19777"/>
                  </a:cubicBezTo>
                  <a:lnTo>
                    <a:pt x="8953" y="17418"/>
                  </a:lnTo>
                  <a:cubicBezTo>
                    <a:pt x="9619" y="16934"/>
                    <a:pt x="9619" y="16631"/>
                    <a:pt x="9558" y="15845"/>
                  </a:cubicBezTo>
                  <a:cubicBezTo>
                    <a:pt x="9498" y="15059"/>
                    <a:pt x="9498" y="4292"/>
                    <a:pt x="9558" y="3626"/>
                  </a:cubicBezTo>
                  <a:cubicBezTo>
                    <a:pt x="9622" y="1655"/>
                    <a:pt x="7160" y="0"/>
                    <a:pt x="4715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8"/>
            <p:cNvSpPr/>
            <p:nvPr/>
          </p:nvSpPr>
          <p:spPr>
            <a:xfrm>
              <a:off x="460400" y="2243400"/>
              <a:ext cx="240475" cy="501775"/>
            </a:xfrm>
            <a:custGeom>
              <a:avLst/>
              <a:gdLst/>
              <a:ahLst/>
              <a:cxnLst/>
              <a:rect l="l" t="t" r="r" b="b"/>
              <a:pathLst>
                <a:path w="9619" h="20071" extrusionOk="0">
                  <a:moveTo>
                    <a:pt x="4689" y="0"/>
                  </a:moveTo>
                  <a:cubicBezTo>
                    <a:pt x="2496" y="0"/>
                    <a:pt x="315" y="1333"/>
                    <a:pt x="1" y="4966"/>
                  </a:cubicBezTo>
                  <a:lnTo>
                    <a:pt x="1" y="16156"/>
                  </a:lnTo>
                  <a:cubicBezTo>
                    <a:pt x="1" y="17305"/>
                    <a:pt x="485" y="17366"/>
                    <a:pt x="908" y="17729"/>
                  </a:cubicBezTo>
                  <a:cubicBezTo>
                    <a:pt x="1392" y="18092"/>
                    <a:pt x="3086" y="19181"/>
                    <a:pt x="4054" y="19846"/>
                  </a:cubicBezTo>
                  <a:cubicBezTo>
                    <a:pt x="4281" y="20005"/>
                    <a:pt x="4500" y="20070"/>
                    <a:pt x="4707" y="20070"/>
                  </a:cubicBezTo>
                  <a:cubicBezTo>
                    <a:pt x="5051" y="20070"/>
                    <a:pt x="5362" y="19891"/>
                    <a:pt x="5626" y="19664"/>
                  </a:cubicBezTo>
                  <a:lnTo>
                    <a:pt x="8953" y="17305"/>
                  </a:lnTo>
                  <a:cubicBezTo>
                    <a:pt x="9619" y="16821"/>
                    <a:pt x="9558" y="16579"/>
                    <a:pt x="9498" y="15793"/>
                  </a:cubicBezTo>
                  <a:cubicBezTo>
                    <a:pt x="9437" y="15007"/>
                    <a:pt x="9498" y="4300"/>
                    <a:pt x="9498" y="3635"/>
                  </a:cubicBezTo>
                  <a:cubicBezTo>
                    <a:pt x="9593" y="1658"/>
                    <a:pt x="7134" y="0"/>
                    <a:pt x="4689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8"/>
            <p:cNvSpPr/>
            <p:nvPr/>
          </p:nvSpPr>
          <p:spPr>
            <a:xfrm>
              <a:off x="461925" y="2243400"/>
              <a:ext cx="238950" cy="500250"/>
            </a:xfrm>
            <a:custGeom>
              <a:avLst/>
              <a:gdLst/>
              <a:ahLst/>
              <a:cxnLst/>
              <a:rect l="l" t="t" r="r" b="b"/>
              <a:pathLst>
                <a:path w="9558" h="20010" extrusionOk="0">
                  <a:moveTo>
                    <a:pt x="4639" y="0"/>
                  </a:moveTo>
                  <a:cubicBezTo>
                    <a:pt x="2469" y="0"/>
                    <a:pt x="315" y="1333"/>
                    <a:pt x="0" y="4966"/>
                  </a:cubicBezTo>
                  <a:cubicBezTo>
                    <a:pt x="0" y="4966"/>
                    <a:pt x="0" y="14462"/>
                    <a:pt x="0" y="16156"/>
                  </a:cubicBezTo>
                  <a:cubicBezTo>
                    <a:pt x="0" y="17245"/>
                    <a:pt x="484" y="17305"/>
                    <a:pt x="908" y="17668"/>
                  </a:cubicBezTo>
                  <a:cubicBezTo>
                    <a:pt x="1331" y="18092"/>
                    <a:pt x="3085" y="19120"/>
                    <a:pt x="3993" y="19785"/>
                  </a:cubicBezTo>
                  <a:cubicBezTo>
                    <a:pt x="4220" y="19945"/>
                    <a:pt x="4439" y="20010"/>
                    <a:pt x="4646" y="20010"/>
                  </a:cubicBezTo>
                  <a:cubicBezTo>
                    <a:pt x="4990" y="20010"/>
                    <a:pt x="5301" y="19830"/>
                    <a:pt x="5565" y="19604"/>
                  </a:cubicBezTo>
                  <a:lnTo>
                    <a:pt x="8892" y="17305"/>
                  </a:lnTo>
                  <a:cubicBezTo>
                    <a:pt x="9558" y="16821"/>
                    <a:pt x="9497" y="16579"/>
                    <a:pt x="9437" y="15793"/>
                  </a:cubicBezTo>
                  <a:cubicBezTo>
                    <a:pt x="9376" y="15007"/>
                    <a:pt x="9376" y="4300"/>
                    <a:pt x="9437" y="3635"/>
                  </a:cubicBezTo>
                  <a:cubicBezTo>
                    <a:pt x="9500" y="1658"/>
                    <a:pt x="7059" y="0"/>
                    <a:pt x="4639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8"/>
            <p:cNvSpPr/>
            <p:nvPr/>
          </p:nvSpPr>
          <p:spPr>
            <a:xfrm>
              <a:off x="461925" y="2243975"/>
              <a:ext cx="237525" cy="498925"/>
            </a:xfrm>
            <a:custGeom>
              <a:avLst/>
              <a:gdLst/>
              <a:ahLst/>
              <a:cxnLst/>
              <a:rect l="l" t="t" r="r" b="b"/>
              <a:pathLst>
                <a:path w="9501" h="19957" extrusionOk="0">
                  <a:moveTo>
                    <a:pt x="4655" y="1"/>
                  </a:moveTo>
                  <a:cubicBezTo>
                    <a:pt x="2479" y="1"/>
                    <a:pt x="316" y="1330"/>
                    <a:pt x="0" y="4943"/>
                  </a:cubicBezTo>
                  <a:lnTo>
                    <a:pt x="0" y="16133"/>
                  </a:lnTo>
                  <a:cubicBezTo>
                    <a:pt x="0" y="17222"/>
                    <a:pt x="484" y="17282"/>
                    <a:pt x="908" y="17645"/>
                  </a:cubicBezTo>
                  <a:cubicBezTo>
                    <a:pt x="1331" y="18008"/>
                    <a:pt x="3085" y="19097"/>
                    <a:pt x="3993" y="19702"/>
                  </a:cubicBezTo>
                  <a:cubicBezTo>
                    <a:pt x="4222" y="19886"/>
                    <a:pt x="4443" y="19956"/>
                    <a:pt x="4652" y="19956"/>
                  </a:cubicBezTo>
                  <a:cubicBezTo>
                    <a:pt x="4994" y="19956"/>
                    <a:pt x="5303" y="19768"/>
                    <a:pt x="5565" y="19581"/>
                  </a:cubicBezTo>
                  <a:lnTo>
                    <a:pt x="8892" y="17222"/>
                  </a:lnTo>
                  <a:cubicBezTo>
                    <a:pt x="9497" y="16798"/>
                    <a:pt x="9497" y="16496"/>
                    <a:pt x="9437" y="15770"/>
                  </a:cubicBezTo>
                  <a:cubicBezTo>
                    <a:pt x="9376" y="14984"/>
                    <a:pt x="9376" y="4277"/>
                    <a:pt x="9437" y="3612"/>
                  </a:cubicBezTo>
                  <a:cubicBezTo>
                    <a:pt x="9500" y="1639"/>
                    <a:pt x="7070" y="1"/>
                    <a:pt x="4655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8"/>
            <p:cNvSpPr/>
            <p:nvPr/>
          </p:nvSpPr>
          <p:spPr>
            <a:xfrm>
              <a:off x="461925" y="2244675"/>
              <a:ext cx="237450" cy="497475"/>
            </a:xfrm>
            <a:custGeom>
              <a:avLst/>
              <a:gdLst/>
              <a:ahLst/>
              <a:cxnLst/>
              <a:rect l="l" t="t" r="r" b="b"/>
              <a:pathLst>
                <a:path w="9498" h="19899" extrusionOk="0">
                  <a:moveTo>
                    <a:pt x="4613" y="1"/>
                  </a:moveTo>
                  <a:cubicBezTo>
                    <a:pt x="2456" y="1"/>
                    <a:pt x="314" y="1322"/>
                    <a:pt x="0" y="4915"/>
                  </a:cubicBezTo>
                  <a:cubicBezTo>
                    <a:pt x="0" y="4915"/>
                    <a:pt x="0" y="14411"/>
                    <a:pt x="0" y="16045"/>
                  </a:cubicBezTo>
                  <a:cubicBezTo>
                    <a:pt x="0" y="17133"/>
                    <a:pt x="484" y="17194"/>
                    <a:pt x="908" y="17617"/>
                  </a:cubicBezTo>
                  <a:cubicBezTo>
                    <a:pt x="1331" y="17980"/>
                    <a:pt x="3085" y="19009"/>
                    <a:pt x="3993" y="19674"/>
                  </a:cubicBezTo>
                  <a:cubicBezTo>
                    <a:pt x="4220" y="19833"/>
                    <a:pt x="4439" y="19898"/>
                    <a:pt x="4646" y="19898"/>
                  </a:cubicBezTo>
                  <a:cubicBezTo>
                    <a:pt x="4990" y="19898"/>
                    <a:pt x="5301" y="19719"/>
                    <a:pt x="5565" y="19492"/>
                  </a:cubicBezTo>
                  <a:lnTo>
                    <a:pt x="8832" y="17194"/>
                  </a:lnTo>
                  <a:cubicBezTo>
                    <a:pt x="9497" y="16710"/>
                    <a:pt x="9437" y="16468"/>
                    <a:pt x="9376" y="15682"/>
                  </a:cubicBezTo>
                  <a:cubicBezTo>
                    <a:pt x="9316" y="14895"/>
                    <a:pt x="9376" y="4249"/>
                    <a:pt x="9376" y="3644"/>
                  </a:cubicBezTo>
                  <a:cubicBezTo>
                    <a:pt x="9472" y="1662"/>
                    <a:pt x="7033" y="1"/>
                    <a:pt x="4613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8"/>
            <p:cNvSpPr/>
            <p:nvPr/>
          </p:nvSpPr>
          <p:spPr>
            <a:xfrm>
              <a:off x="461925" y="2245500"/>
              <a:ext cx="237450" cy="495225"/>
            </a:xfrm>
            <a:custGeom>
              <a:avLst/>
              <a:gdLst/>
              <a:ahLst/>
              <a:cxnLst/>
              <a:rect l="l" t="t" r="r" b="b"/>
              <a:pathLst>
                <a:path w="9498" h="19809" extrusionOk="0">
                  <a:moveTo>
                    <a:pt x="4627" y="0"/>
                  </a:moveTo>
                  <a:cubicBezTo>
                    <a:pt x="2465" y="0"/>
                    <a:pt x="316" y="1330"/>
                    <a:pt x="0" y="4942"/>
                  </a:cubicBezTo>
                  <a:lnTo>
                    <a:pt x="0" y="16012"/>
                  </a:lnTo>
                  <a:cubicBezTo>
                    <a:pt x="0" y="17100"/>
                    <a:pt x="484" y="17161"/>
                    <a:pt x="908" y="17524"/>
                  </a:cubicBezTo>
                  <a:cubicBezTo>
                    <a:pt x="1392" y="17887"/>
                    <a:pt x="3085" y="18976"/>
                    <a:pt x="3993" y="19580"/>
                  </a:cubicBezTo>
                  <a:cubicBezTo>
                    <a:pt x="4226" y="19744"/>
                    <a:pt x="4450" y="19808"/>
                    <a:pt x="4662" y="19808"/>
                  </a:cubicBezTo>
                  <a:cubicBezTo>
                    <a:pt x="5000" y="19808"/>
                    <a:pt x="5305" y="19645"/>
                    <a:pt x="5565" y="19459"/>
                  </a:cubicBezTo>
                  <a:lnTo>
                    <a:pt x="8832" y="17161"/>
                  </a:lnTo>
                  <a:cubicBezTo>
                    <a:pt x="9497" y="16677"/>
                    <a:pt x="9437" y="16435"/>
                    <a:pt x="9376" y="15649"/>
                  </a:cubicBezTo>
                  <a:cubicBezTo>
                    <a:pt x="9316" y="14862"/>
                    <a:pt x="9316" y="4277"/>
                    <a:pt x="9376" y="3611"/>
                  </a:cubicBezTo>
                  <a:cubicBezTo>
                    <a:pt x="9440" y="1638"/>
                    <a:pt x="7026" y="0"/>
                    <a:pt x="4627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8"/>
            <p:cNvSpPr/>
            <p:nvPr/>
          </p:nvSpPr>
          <p:spPr>
            <a:xfrm>
              <a:off x="463425" y="2245500"/>
              <a:ext cx="234500" cy="495125"/>
            </a:xfrm>
            <a:custGeom>
              <a:avLst/>
              <a:gdLst/>
              <a:ahLst/>
              <a:cxnLst/>
              <a:rect l="l" t="t" r="r" b="b"/>
              <a:pathLst>
                <a:path w="9380" h="19805" extrusionOk="0">
                  <a:moveTo>
                    <a:pt x="4599" y="0"/>
                  </a:moveTo>
                  <a:cubicBezTo>
                    <a:pt x="2452" y="0"/>
                    <a:pt x="316" y="1330"/>
                    <a:pt x="1" y="4942"/>
                  </a:cubicBezTo>
                  <a:cubicBezTo>
                    <a:pt x="1" y="4942"/>
                    <a:pt x="1" y="14378"/>
                    <a:pt x="1" y="16012"/>
                  </a:cubicBezTo>
                  <a:cubicBezTo>
                    <a:pt x="1" y="17100"/>
                    <a:pt x="485" y="17161"/>
                    <a:pt x="908" y="17524"/>
                  </a:cubicBezTo>
                  <a:cubicBezTo>
                    <a:pt x="1332" y="17887"/>
                    <a:pt x="3025" y="18915"/>
                    <a:pt x="3933" y="19580"/>
                  </a:cubicBezTo>
                  <a:cubicBezTo>
                    <a:pt x="4160" y="19740"/>
                    <a:pt x="4379" y="19805"/>
                    <a:pt x="4586" y="19805"/>
                  </a:cubicBezTo>
                  <a:cubicBezTo>
                    <a:pt x="4930" y="19805"/>
                    <a:pt x="5241" y="19625"/>
                    <a:pt x="5505" y="19399"/>
                  </a:cubicBezTo>
                  <a:lnTo>
                    <a:pt x="8772" y="17100"/>
                  </a:lnTo>
                  <a:cubicBezTo>
                    <a:pt x="9377" y="16677"/>
                    <a:pt x="9377" y="16375"/>
                    <a:pt x="9316" y="15649"/>
                  </a:cubicBezTo>
                  <a:cubicBezTo>
                    <a:pt x="9256" y="14862"/>
                    <a:pt x="9256" y="4277"/>
                    <a:pt x="9316" y="3611"/>
                  </a:cubicBezTo>
                  <a:cubicBezTo>
                    <a:pt x="9380" y="1638"/>
                    <a:pt x="6983" y="0"/>
                    <a:pt x="4599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8"/>
            <p:cNvSpPr/>
            <p:nvPr/>
          </p:nvSpPr>
          <p:spPr>
            <a:xfrm>
              <a:off x="463425" y="2246250"/>
              <a:ext cx="234425" cy="492950"/>
            </a:xfrm>
            <a:custGeom>
              <a:avLst/>
              <a:gdLst/>
              <a:ahLst/>
              <a:cxnLst/>
              <a:rect l="l" t="t" r="r" b="b"/>
              <a:pathLst>
                <a:path w="9377" h="19718" extrusionOk="0">
                  <a:moveTo>
                    <a:pt x="4571" y="1"/>
                  </a:moveTo>
                  <a:cubicBezTo>
                    <a:pt x="2438" y="1"/>
                    <a:pt x="316" y="1329"/>
                    <a:pt x="1" y="4912"/>
                  </a:cubicBezTo>
                  <a:lnTo>
                    <a:pt x="1" y="15982"/>
                  </a:lnTo>
                  <a:cubicBezTo>
                    <a:pt x="1" y="17010"/>
                    <a:pt x="485" y="17070"/>
                    <a:pt x="908" y="17433"/>
                  </a:cubicBezTo>
                  <a:cubicBezTo>
                    <a:pt x="1332" y="17796"/>
                    <a:pt x="3025" y="18885"/>
                    <a:pt x="3933" y="19490"/>
                  </a:cubicBezTo>
                  <a:cubicBezTo>
                    <a:pt x="4166" y="19653"/>
                    <a:pt x="4390" y="19718"/>
                    <a:pt x="4602" y="19718"/>
                  </a:cubicBezTo>
                  <a:cubicBezTo>
                    <a:pt x="4940" y="19718"/>
                    <a:pt x="5245" y="19555"/>
                    <a:pt x="5505" y="19369"/>
                  </a:cubicBezTo>
                  <a:lnTo>
                    <a:pt x="8711" y="17070"/>
                  </a:lnTo>
                  <a:cubicBezTo>
                    <a:pt x="9377" y="16586"/>
                    <a:pt x="9316" y="16345"/>
                    <a:pt x="9256" y="15558"/>
                  </a:cubicBezTo>
                  <a:cubicBezTo>
                    <a:pt x="9195" y="14832"/>
                    <a:pt x="9256" y="4247"/>
                    <a:pt x="9256" y="3642"/>
                  </a:cubicBezTo>
                  <a:cubicBezTo>
                    <a:pt x="9319" y="1637"/>
                    <a:pt x="6939" y="1"/>
                    <a:pt x="4571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8"/>
            <p:cNvSpPr/>
            <p:nvPr/>
          </p:nvSpPr>
          <p:spPr>
            <a:xfrm>
              <a:off x="463425" y="2246800"/>
              <a:ext cx="234425" cy="491925"/>
            </a:xfrm>
            <a:custGeom>
              <a:avLst/>
              <a:gdLst/>
              <a:ahLst/>
              <a:cxnLst/>
              <a:rect l="l" t="t" r="r" b="b"/>
              <a:pathLst>
                <a:path w="9377" h="19677" extrusionOk="0">
                  <a:moveTo>
                    <a:pt x="4552" y="0"/>
                  </a:moveTo>
                  <a:cubicBezTo>
                    <a:pt x="2426" y="0"/>
                    <a:pt x="315" y="1317"/>
                    <a:pt x="1" y="4890"/>
                  </a:cubicBezTo>
                  <a:cubicBezTo>
                    <a:pt x="1" y="4890"/>
                    <a:pt x="1" y="14266"/>
                    <a:pt x="1" y="15899"/>
                  </a:cubicBezTo>
                  <a:cubicBezTo>
                    <a:pt x="1" y="16988"/>
                    <a:pt x="485" y="17048"/>
                    <a:pt x="908" y="17411"/>
                  </a:cubicBezTo>
                  <a:cubicBezTo>
                    <a:pt x="1332" y="17774"/>
                    <a:pt x="3025" y="18803"/>
                    <a:pt x="3933" y="19468"/>
                  </a:cubicBezTo>
                  <a:cubicBezTo>
                    <a:pt x="4147" y="19618"/>
                    <a:pt x="4354" y="19677"/>
                    <a:pt x="4550" y="19677"/>
                  </a:cubicBezTo>
                  <a:cubicBezTo>
                    <a:pt x="4908" y="19677"/>
                    <a:pt x="5232" y="19482"/>
                    <a:pt x="5505" y="19286"/>
                  </a:cubicBezTo>
                  <a:lnTo>
                    <a:pt x="8711" y="16988"/>
                  </a:lnTo>
                  <a:cubicBezTo>
                    <a:pt x="9377" y="16564"/>
                    <a:pt x="9316" y="16323"/>
                    <a:pt x="9256" y="15536"/>
                  </a:cubicBezTo>
                  <a:cubicBezTo>
                    <a:pt x="9195" y="14750"/>
                    <a:pt x="9256" y="4285"/>
                    <a:pt x="9256" y="3620"/>
                  </a:cubicBezTo>
                  <a:cubicBezTo>
                    <a:pt x="9319" y="1642"/>
                    <a:pt x="6926" y="0"/>
                    <a:pt x="4552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8"/>
            <p:cNvSpPr/>
            <p:nvPr/>
          </p:nvSpPr>
          <p:spPr>
            <a:xfrm>
              <a:off x="464950" y="2247000"/>
              <a:ext cx="231475" cy="490700"/>
            </a:xfrm>
            <a:custGeom>
              <a:avLst/>
              <a:gdLst/>
              <a:ahLst/>
              <a:cxnLst/>
              <a:rect l="l" t="t" r="r" b="b"/>
              <a:pathLst>
                <a:path w="9259" h="19628" extrusionOk="0">
                  <a:moveTo>
                    <a:pt x="4519" y="1"/>
                  </a:moveTo>
                  <a:cubicBezTo>
                    <a:pt x="2394" y="1"/>
                    <a:pt x="287" y="1330"/>
                    <a:pt x="0" y="4943"/>
                  </a:cubicBezTo>
                  <a:lnTo>
                    <a:pt x="0" y="15891"/>
                  </a:lnTo>
                  <a:cubicBezTo>
                    <a:pt x="0" y="16919"/>
                    <a:pt x="484" y="16980"/>
                    <a:pt x="847" y="17343"/>
                  </a:cubicBezTo>
                  <a:cubicBezTo>
                    <a:pt x="1271" y="17766"/>
                    <a:pt x="2964" y="18795"/>
                    <a:pt x="3872" y="19399"/>
                  </a:cubicBezTo>
                  <a:cubicBezTo>
                    <a:pt x="4105" y="19563"/>
                    <a:pt x="4329" y="19627"/>
                    <a:pt x="4541" y="19627"/>
                  </a:cubicBezTo>
                  <a:cubicBezTo>
                    <a:pt x="4879" y="19627"/>
                    <a:pt x="5184" y="19464"/>
                    <a:pt x="5444" y="19278"/>
                  </a:cubicBezTo>
                  <a:lnTo>
                    <a:pt x="8650" y="16980"/>
                  </a:lnTo>
                  <a:cubicBezTo>
                    <a:pt x="9255" y="16556"/>
                    <a:pt x="9255" y="16254"/>
                    <a:pt x="9195" y="15528"/>
                  </a:cubicBezTo>
                  <a:cubicBezTo>
                    <a:pt x="9134" y="14742"/>
                    <a:pt x="9134" y="4277"/>
                    <a:pt x="9195" y="3612"/>
                  </a:cubicBezTo>
                  <a:cubicBezTo>
                    <a:pt x="9258" y="1639"/>
                    <a:pt x="6878" y="1"/>
                    <a:pt x="4519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8"/>
            <p:cNvSpPr/>
            <p:nvPr/>
          </p:nvSpPr>
          <p:spPr>
            <a:xfrm>
              <a:off x="464950" y="2247775"/>
              <a:ext cx="231400" cy="488400"/>
            </a:xfrm>
            <a:custGeom>
              <a:avLst/>
              <a:gdLst/>
              <a:ahLst/>
              <a:cxnLst/>
              <a:rect l="l" t="t" r="r" b="b"/>
              <a:pathLst>
                <a:path w="9256" h="19536" extrusionOk="0">
                  <a:moveTo>
                    <a:pt x="4515" y="0"/>
                  </a:moveTo>
                  <a:cubicBezTo>
                    <a:pt x="2411" y="0"/>
                    <a:pt x="316" y="1328"/>
                    <a:pt x="0" y="4912"/>
                  </a:cubicBezTo>
                  <a:cubicBezTo>
                    <a:pt x="0" y="4912"/>
                    <a:pt x="0" y="14227"/>
                    <a:pt x="0" y="15860"/>
                  </a:cubicBezTo>
                  <a:cubicBezTo>
                    <a:pt x="0" y="16888"/>
                    <a:pt x="484" y="16949"/>
                    <a:pt x="908" y="17312"/>
                  </a:cubicBezTo>
                  <a:cubicBezTo>
                    <a:pt x="1331" y="17675"/>
                    <a:pt x="2964" y="18703"/>
                    <a:pt x="3872" y="19308"/>
                  </a:cubicBezTo>
                  <a:cubicBezTo>
                    <a:pt x="4105" y="19471"/>
                    <a:pt x="4329" y="19536"/>
                    <a:pt x="4541" y="19536"/>
                  </a:cubicBezTo>
                  <a:cubicBezTo>
                    <a:pt x="4879" y="19536"/>
                    <a:pt x="5184" y="19373"/>
                    <a:pt x="5444" y="19187"/>
                  </a:cubicBezTo>
                  <a:lnTo>
                    <a:pt x="8650" y="16949"/>
                  </a:lnTo>
                  <a:cubicBezTo>
                    <a:pt x="9255" y="16465"/>
                    <a:pt x="9195" y="16223"/>
                    <a:pt x="9134" y="15437"/>
                  </a:cubicBezTo>
                  <a:cubicBezTo>
                    <a:pt x="9074" y="14711"/>
                    <a:pt x="9134" y="4246"/>
                    <a:pt x="9134" y="3641"/>
                  </a:cubicBezTo>
                  <a:cubicBezTo>
                    <a:pt x="9198" y="1637"/>
                    <a:pt x="6851" y="0"/>
                    <a:pt x="4515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8"/>
            <p:cNvSpPr/>
            <p:nvPr/>
          </p:nvSpPr>
          <p:spPr>
            <a:xfrm>
              <a:off x="464950" y="2247775"/>
              <a:ext cx="231400" cy="488325"/>
            </a:xfrm>
            <a:custGeom>
              <a:avLst/>
              <a:gdLst/>
              <a:ahLst/>
              <a:cxnLst/>
              <a:rect l="l" t="t" r="r" b="b"/>
              <a:pathLst>
                <a:path w="9256" h="19533" extrusionOk="0">
                  <a:moveTo>
                    <a:pt x="4515" y="0"/>
                  </a:moveTo>
                  <a:cubicBezTo>
                    <a:pt x="2411" y="0"/>
                    <a:pt x="316" y="1328"/>
                    <a:pt x="0" y="4912"/>
                  </a:cubicBezTo>
                  <a:cubicBezTo>
                    <a:pt x="0" y="4912"/>
                    <a:pt x="0" y="14227"/>
                    <a:pt x="0" y="15800"/>
                  </a:cubicBezTo>
                  <a:cubicBezTo>
                    <a:pt x="0" y="16888"/>
                    <a:pt x="484" y="16949"/>
                    <a:pt x="908" y="17312"/>
                  </a:cubicBezTo>
                  <a:cubicBezTo>
                    <a:pt x="1331" y="17675"/>
                    <a:pt x="3025" y="18703"/>
                    <a:pt x="3872" y="19308"/>
                  </a:cubicBezTo>
                  <a:cubicBezTo>
                    <a:pt x="4099" y="19467"/>
                    <a:pt x="4318" y="19532"/>
                    <a:pt x="4525" y="19532"/>
                  </a:cubicBezTo>
                  <a:cubicBezTo>
                    <a:pt x="4869" y="19532"/>
                    <a:pt x="5180" y="19353"/>
                    <a:pt x="5444" y="19126"/>
                  </a:cubicBezTo>
                  <a:lnTo>
                    <a:pt x="8590" y="16888"/>
                  </a:lnTo>
                  <a:cubicBezTo>
                    <a:pt x="9255" y="16465"/>
                    <a:pt x="9195" y="16223"/>
                    <a:pt x="9134" y="15437"/>
                  </a:cubicBezTo>
                  <a:cubicBezTo>
                    <a:pt x="9074" y="14711"/>
                    <a:pt x="9134" y="4246"/>
                    <a:pt x="9134" y="3641"/>
                  </a:cubicBezTo>
                  <a:cubicBezTo>
                    <a:pt x="9198" y="1637"/>
                    <a:pt x="6851" y="0"/>
                    <a:pt x="4515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8"/>
            <p:cNvSpPr/>
            <p:nvPr/>
          </p:nvSpPr>
          <p:spPr>
            <a:xfrm>
              <a:off x="466450" y="2248900"/>
              <a:ext cx="228375" cy="485775"/>
            </a:xfrm>
            <a:custGeom>
              <a:avLst/>
              <a:gdLst/>
              <a:ahLst/>
              <a:cxnLst/>
              <a:rect l="l" t="t" r="r" b="b"/>
              <a:pathLst>
                <a:path w="9135" h="19431" extrusionOk="0">
                  <a:moveTo>
                    <a:pt x="4439" y="0"/>
                  </a:moveTo>
                  <a:cubicBezTo>
                    <a:pt x="2352" y="0"/>
                    <a:pt x="287" y="1314"/>
                    <a:pt x="1" y="4867"/>
                  </a:cubicBezTo>
                  <a:cubicBezTo>
                    <a:pt x="1" y="4867"/>
                    <a:pt x="1" y="14121"/>
                    <a:pt x="1" y="15755"/>
                  </a:cubicBezTo>
                  <a:cubicBezTo>
                    <a:pt x="1" y="16783"/>
                    <a:pt x="424" y="16843"/>
                    <a:pt x="848" y="17206"/>
                  </a:cubicBezTo>
                  <a:cubicBezTo>
                    <a:pt x="1271" y="17569"/>
                    <a:pt x="2965" y="18598"/>
                    <a:pt x="3812" y="19202"/>
                  </a:cubicBezTo>
                  <a:cubicBezTo>
                    <a:pt x="4045" y="19366"/>
                    <a:pt x="4269" y="19430"/>
                    <a:pt x="4478" y="19430"/>
                  </a:cubicBezTo>
                  <a:cubicBezTo>
                    <a:pt x="4810" y="19430"/>
                    <a:pt x="5101" y="19267"/>
                    <a:pt x="5324" y="19081"/>
                  </a:cubicBezTo>
                  <a:lnTo>
                    <a:pt x="8530" y="16843"/>
                  </a:lnTo>
                  <a:cubicBezTo>
                    <a:pt x="9135" y="16359"/>
                    <a:pt x="9135" y="16118"/>
                    <a:pt x="9074" y="15392"/>
                  </a:cubicBezTo>
                  <a:cubicBezTo>
                    <a:pt x="9014" y="14605"/>
                    <a:pt x="9014" y="4262"/>
                    <a:pt x="9074" y="3596"/>
                  </a:cubicBezTo>
                  <a:cubicBezTo>
                    <a:pt x="9106" y="1622"/>
                    <a:pt x="6758" y="0"/>
                    <a:pt x="4439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8"/>
            <p:cNvSpPr/>
            <p:nvPr/>
          </p:nvSpPr>
          <p:spPr>
            <a:xfrm>
              <a:off x="466450" y="2249275"/>
              <a:ext cx="228375" cy="485300"/>
            </a:xfrm>
            <a:custGeom>
              <a:avLst/>
              <a:gdLst/>
              <a:ahLst/>
              <a:cxnLst/>
              <a:rect l="l" t="t" r="r" b="b"/>
              <a:pathLst>
                <a:path w="9135" h="19412" extrusionOk="0">
                  <a:moveTo>
                    <a:pt x="4436" y="1"/>
                  </a:moveTo>
                  <a:cubicBezTo>
                    <a:pt x="2354" y="1"/>
                    <a:pt x="288" y="1329"/>
                    <a:pt x="1" y="4912"/>
                  </a:cubicBezTo>
                  <a:cubicBezTo>
                    <a:pt x="1" y="4912"/>
                    <a:pt x="1" y="14106"/>
                    <a:pt x="1" y="15740"/>
                  </a:cubicBezTo>
                  <a:cubicBezTo>
                    <a:pt x="1" y="16768"/>
                    <a:pt x="485" y="16828"/>
                    <a:pt x="848" y="17191"/>
                  </a:cubicBezTo>
                  <a:cubicBezTo>
                    <a:pt x="1271" y="17554"/>
                    <a:pt x="2965" y="18583"/>
                    <a:pt x="3812" y="19187"/>
                  </a:cubicBezTo>
                  <a:cubicBezTo>
                    <a:pt x="4039" y="19347"/>
                    <a:pt x="4258" y="19412"/>
                    <a:pt x="4462" y="19412"/>
                  </a:cubicBezTo>
                  <a:cubicBezTo>
                    <a:pt x="4800" y="19412"/>
                    <a:pt x="5097" y="19232"/>
                    <a:pt x="5324" y="19006"/>
                  </a:cubicBezTo>
                  <a:lnTo>
                    <a:pt x="8530" y="16768"/>
                  </a:lnTo>
                  <a:cubicBezTo>
                    <a:pt x="9135" y="16344"/>
                    <a:pt x="9074" y="16103"/>
                    <a:pt x="9014" y="15377"/>
                  </a:cubicBezTo>
                  <a:cubicBezTo>
                    <a:pt x="9014" y="14590"/>
                    <a:pt x="9014" y="4247"/>
                    <a:pt x="9014" y="3642"/>
                  </a:cubicBezTo>
                  <a:cubicBezTo>
                    <a:pt x="9077" y="1637"/>
                    <a:pt x="6747" y="1"/>
                    <a:pt x="4436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8"/>
            <p:cNvSpPr/>
            <p:nvPr/>
          </p:nvSpPr>
          <p:spPr>
            <a:xfrm>
              <a:off x="466450" y="2249875"/>
              <a:ext cx="228375" cy="483275"/>
            </a:xfrm>
            <a:custGeom>
              <a:avLst/>
              <a:gdLst/>
              <a:ahLst/>
              <a:cxnLst/>
              <a:rect l="l" t="t" r="r" b="b"/>
              <a:pathLst>
                <a:path w="9135" h="19331" extrusionOk="0">
                  <a:moveTo>
                    <a:pt x="4475" y="0"/>
                  </a:moveTo>
                  <a:cubicBezTo>
                    <a:pt x="2394" y="0"/>
                    <a:pt x="317" y="1325"/>
                    <a:pt x="1" y="4888"/>
                  </a:cubicBezTo>
                  <a:cubicBezTo>
                    <a:pt x="1" y="4888"/>
                    <a:pt x="1" y="14082"/>
                    <a:pt x="1" y="15655"/>
                  </a:cubicBezTo>
                  <a:cubicBezTo>
                    <a:pt x="1" y="16744"/>
                    <a:pt x="485" y="16744"/>
                    <a:pt x="908" y="17107"/>
                  </a:cubicBezTo>
                  <a:cubicBezTo>
                    <a:pt x="1332" y="17470"/>
                    <a:pt x="2965" y="18498"/>
                    <a:pt x="3812" y="19103"/>
                  </a:cubicBezTo>
                  <a:cubicBezTo>
                    <a:pt x="4045" y="19266"/>
                    <a:pt x="4260" y="19331"/>
                    <a:pt x="4461" y="19331"/>
                  </a:cubicBezTo>
                  <a:cubicBezTo>
                    <a:pt x="4781" y="19331"/>
                    <a:pt x="5064" y="19168"/>
                    <a:pt x="5324" y="18982"/>
                  </a:cubicBezTo>
                  <a:lnTo>
                    <a:pt x="8469" y="16744"/>
                  </a:lnTo>
                  <a:cubicBezTo>
                    <a:pt x="9135" y="16320"/>
                    <a:pt x="9074" y="16079"/>
                    <a:pt x="9014" y="15292"/>
                  </a:cubicBezTo>
                  <a:cubicBezTo>
                    <a:pt x="8953" y="14566"/>
                    <a:pt x="9014" y="4223"/>
                    <a:pt x="9014" y="3618"/>
                  </a:cubicBezTo>
                  <a:cubicBezTo>
                    <a:pt x="9077" y="1617"/>
                    <a:pt x="6774" y="0"/>
                    <a:pt x="4475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8"/>
            <p:cNvSpPr/>
            <p:nvPr/>
          </p:nvSpPr>
          <p:spPr>
            <a:xfrm>
              <a:off x="467975" y="2249875"/>
              <a:ext cx="226850" cy="482150"/>
            </a:xfrm>
            <a:custGeom>
              <a:avLst/>
              <a:gdLst/>
              <a:ahLst/>
              <a:cxnLst/>
              <a:rect l="l" t="t" r="r" b="b"/>
              <a:pathLst>
                <a:path w="9074" h="19286" extrusionOk="0">
                  <a:moveTo>
                    <a:pt x="4401" y="0"/>
                  </a:moveTo>
                  <a:cubicBezTo>
                    <a:pt x="2336" y="0"/>
                    <a:pt x="288" y="1325"/>
                    <a:pt x="0" y="4888"/>
                  </a:cubicBezTo>
                  <a:lnTo>
                    <a:pt x="0" y="15655"/>
                  </a:lnTo>
                  <a:cubicBezTo>
                    <a:pt x="0" y="16683"/>
                    <a:pt x="424" y="16744"/>
                    <a:pt x="847" y="17107"/>
                  </a:cubicBezTo>
                  <a:cubicBezTo>
                    <a:pt x="1271" y="17470"/>
                    <a:pt x="2904" y="18498"/>
                    <a:pt x="3751" y="19103"/>
                  </a:cubicBezTo>
                  <a:cubicBezTo>
                    <a:pt x="3967" y="19233"/>
                    <a:pt x="4168" y="19285"/>
                    <a:pt x="4356" y="19285"/>
                  </a:cubicBezTo>
                  <a:cubicBezTo>
                    <a:pt x="4694" y="19285"/>
                    <a:pt x="4991" y="19116"/>
                    <a:pt x="5263" y="18922"/>
                  </a:cubicBezTo>
                  <a:lnTo>
                    <a:pt x="8408" y="16744"/>
                  </a:lnTo>
                  <a:cubicBezTo>
                    <a:pt x="9074" y="16260"/>
                    <a:pt x="9013" y="16018"/>
                    <a:pt x="8953" y="15292"/>
                  </a:cubicBezTo>
                  <a:cubicBezTo>
                    <a:pt x="8892" y="14566"/>
                    <a:pt x="8892" y="4283"/>
                    <a:pt x="8953" y="3618"/>
                  </a:cubicBezTo>
                  <a:cubicBezTo>
                    <a:pt x="8984" y="1617"/>
                    <a:pt x="6683" y="0"/>
                    <a:pt x="4401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8"/>
            <p:cNvSpPr/>
            <p:nvPr/>
          </p:nvSpPr>
          <p:spPr>
            <a:xfrm>
              <a:off x="467975" y="2251175"/>
              <a:ext cx="225350" cy="480475"/>
            </a:xfrm>
            <a:custGeom>
              <a:avLst/>
              <a:gdLst/>
              <a:ahLst/>
              <a:cxnLst/>
              <a:rect l="l" t="t" r="r" b="b"/>
              <a:pathLst>
                <a:path w="9014" h="19219" extrusionOk="0">
                  <a:moveTo>
                    <a:pt x="4376" y="0"/>
                  </a:moveTo>
                  <a:cubicBezTo>
                    <a:pt x="2324" y="0"/>
                    <a:pt x="287" y="1312"/>
                    <a:pt x="0" y="4836"/>
                  </a:cubicBezTo>
                  <a:cubicBezTo>
                    <a:pt x="0" y="4836"/>
                    <a:pt x="0" y="13970"/>
                    <a:pt x="0" y="15603"/>
                  </a:cubicBezTo>
                  <a:cubicBezTo>
                    <a:pt x="0" y="16631"/>
                    <a:pt x="484" y="16692"/>
                    <a:pt x="847" y="16994"/>
                  </a:cubicBezTo>
                  <a:cubicBezTo>
                    <a:pt x="1271" y="17357"/>
                    <a:pt x="2904" y="18386"/>
                    <a:pt x="3811" y="18990"/>
                  </a:cubicBezTo>
                  <a:cubicBezTo>
                    <a:pt x="4021" y="19154"/>
                    <a:pt x="4222" y="19218"/>
                    <a:pt x="4414" y="19218"/>
                  </a:cubicBezTo>
                  <a:cubicBezTo>
                    <a:pt x="4720" y="19218"/>
                    <a:pt x="5003" y="19055"/>
                    <a:pt x="5263" y="18870"/>
                  </a:cubicBezTo>
                  <a:lnTo>
                    <a:pt x="8408" y="16631"/>
                  </a:lnTo>
                  <a:cubicBezTo>
                    <a:pt x="9013" y="16208"/>
                    <a:pt x="8953" y="15966"/>
                    <a:pt x="8892" y="15240"/>
                  </a:cubicBezTo>
                  <a:cubicBezTo>
                    <a:pt x="8892" y="14454"/>
                    <a:pt x="8892" y="4231"/>
                    <a:pt x="8892" y="3626"/>
                  </a:cubicBezTo>
                  <a:cubicBezTo>
                    <a:pt x="8956" y="1620"/>
                    <a:pt x="6657" y="0"/>
                    <a:pt x="4376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8"/>
            <p:cNvSpPr/>
            <p:nvPr/>
          </p:nvSpPr>
          <p:spPr>
            <a:xfrm>
              <a:off x="467975" y="2251375"/>
              <a:ext cx="225350" cy="478750"/>
            </a:xfrm>
            <a:custGeom>
              <a:avLst/>
              <a:gdLst/>
              <a:ahLst/>
              <a:cxnLst/>
              <a:rect l="l" t="t" r="r" b="b"/>
              <a:pathLst>
                <a:path w="9014" h="19150" extrusionOk="0">
                  <a:moveTo>
                    <a:pt x="4373" y="1"/>
                  </a:moveTo>
                  <a:cubicBezTo>
                    <a:pt x="2322" y="1"/>
                    <a:pt x="288" y="1325"/>
                    <a:pt x="0" y="4889"/>
                  </a:cubicBezTo>
                  <a:lnTo>
                    <a:pt x="0" y="15535"/>
                  </a:lnTo>
                  <a:cubicBezTo>
                    <a:pt x="0" y="16563"/>
                    <a:pt x="484" y="16623"/>
                    <a:pt x="908" y="16986"/>
                  </a:cubicBezTo>
                  <a:cubicBezTo>
                    <a:pt x="1271" y="17349"/>
                    <a:pt x="2904" y="18378"/>
                    <a:pt x="3811" y="18922"/>
                  </a:cubicBezTo>
                  <a:cubicBezTo>
                    <a:pt x="4045" y="19085"/>
                    <a:pt x="4251" y="19150"/>
                    <a:pt x="4441" y="19150"/>
                  </a:cubicBezTo>
                  <a:cubicBezTo>
                    <a:pt x="4743" y="19150"/>
                    <a:pt x="5003" y="18987"/>
                    <a:pt x="5263" y="18801"/>
                  </a:cubicBezTo>
                  <a:lnTo>
                    <a:pt x="8408" y="16623"/>
                  </a:lnTo>
                  <a:cubicBezTo>
                    <a:pt x="9013" y="16200"/>
                    <a:pt x="8953" y="15958"/>
                    <a:pt x="8892" y="15172"/>
                  </a:cubicBezTo>
                  <a:cubicBezTo>
                    <a:pt x="8832" y="14446"/>
                    <a:pt x="8892" y="4223"/>
                    <a:pt x="8892" y="3618"/>
                  </a:cubicBezTo>
                  <a:cubicBezTo>
                    <a:pt x="8924" y="1618"/>
                    <a:pt x="6639" y="1"/>
                    <a:pt x="4373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8"/>
            <p:cNvSpPr/>
            <p:nvPr/>
          </p:nvSpPr>
          <p:spPr>
            <a:xfrm>
              <a:off x="469475" y="2251375"/>
              <a:ext cx="222325" cy="478750"/>
            </a:xfrm>
            <a:custGeom>
              <a:avLst/>
              <a:gdLst/>
              <a:ahLst/>
              <a:cxnLst/>
              <a:rect l="l" t="t" r="r" b="b"/>
              <a:pathLst>
                <a:path w="8893" h="19150" extrusionOk="0">
                  <a:moveTo>
                    <a:pt x="4346" y="1"/>
                  </a:moveTo>
                  <a:cubicBezTo>
                    <a:pt x="2309" y="1"/>
                    <a:pt x="288" y="1325"/>
                    <a:pt x="1" y="4889"/>
                  </a:cubicBezTo>
                  <a:lnTo>
                    <a:pt x="1" y="15535"/>
                  </a:lnTo>
                  <a:cubicBezTo>
                    <a:pt x="1" y="16563"/>
                    <a:pt x="424" y="16623"/>
                    <a:pt x="848" y="16986"/>
                  </a:cubicBezTo>
                  <a:cubicBezTo>
                    <a:pt x="1211" y="17349"/>
                    <a:pt x="2844" y="18317"/>
                    <a:pt x="3751" y="18922"/>
                  </a:cubicBezTo>
                  <a:cubicBezTo>
                    <a:pt x="3985" y="19085"/>
                    <a:pt x="4191" y="19150"/>
                    <a:pt x="4381" y="19150"/>
                  </a:cubicBezTo>
                  <a:cubicBezTo>
                    <a:pt x="4683" y="19150"/>
                    <a:pt x="4943" y="18987"/>
                    <a:pt x="5203" y="18801"/>
                  </a:cubicBezTo>
                  <a:lnTo>
                    <a:pt x="8288" y="16563"/>
                  </a:lnTo>
                  <a:cubicBezTo>
                    <a:pt x="8893" y="16140"/>
                    <a:pt x="8893" y="15898"/>
                    <a:pt x="8832" y="15172"/>
                  </a:cubicBezTo>
                  <a:cubicBezTo>
                    <a:pt x="8772" y="14446"/>
                    <a:pt x="8772" y="4223"/>
                    <a:pt x="8832" y="3618"/>
                  </a:cubicBezTo>
                  <a:cubicBezTo>
                    <a:pt x="8864" y="1618"/>
                    <a:pt x="6596" y="1"/>
                    <a:pt x="4346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8"/>
            <p:cNvSpPr/>
            <p:nvPr/>
          </p:nvSpPr>
          <p:spPr>
            <a:xfrm>
              <a:off x="469475" y="2252150"/>
              <a:ext cx="222325" cy="476475"/>
            </a:xfrm>
            <a:custGeom>
              <a:avLst/>
              <a:gdLst/>
              <a:ahLst/>
              <a:cxnLst/>
              <a:rect l="l" t="t" r="r" b="b"/>
              <a:pathLst>
                <a:path w="8893" h="19059" extrusionOk="0">
                  <a:moveTo>
                    <a:pt x="4339" y="0"/>
                  </a:moveTo>
                  <a:cubicBezTo>
                    <a:pt x="2309" y="0"/>
                    <a:pt x="288" y="1323"/>
                    <a:pt x="1" y="4858"/>
                  </a:cubicBezTo>
                  <a:lnTo>
                    <a:pt x="1" y="15504"/>
                  </a:lnTo>
                  <a:cubicBezTo>
                    <a:pt x="1" y="16532"/>
                    <a:pt x="424" y="16532"/>
                    <a:pt x="848" y="16895"/>
                  </a:cubicBezTo>
                  <a:cubicBezTo>
                    <a:pt x="1271" y="17258"/>
                    <a:pt x="2844" y="18286"/>
                    <a:pt x="3751" y="18831"/>
                  </a:cubicBezTo>
                  <a:cubicBezTo>
                    <a:pt x="3985" y="18994"/>
                    <a:pt x="4191" y="19058"/>
                    <a:pt x="4381" y="19058"/>
                  </a:cubicBezTo>
                  <a:cubicBezTo>
                    <a:pt x="4683" y="19058"/>
                    <a:pt x="4943" y="18895"/>
                    <a:pt x="5203" y="18710"/>
                  </a:cubicBezTo>
                  <a:lnTo>
                    <a:pt x="8288" y="16532"/>
                  </a:lnTo>
                  <a:cubicBezTo>
                    <a:pt x="8893" y="16109"/>
                    <a:pt x="8832" y="15867"/>
                    <a:pt x="8772" y="15141"/>
                  </a:cubicBezTo>
                  <a:cubicBezTo>
                    <a:pt x="8772" y="14415"/>
                    <a:pt x="8772" y="4253"/>
                    <a:pt x="8772" y="3648"/>
                  </a:cubicBezTo>
                  <a:cubicBezTo>
                    <a:pt x="8835" y="1616"/>
                    <a:pt x="6582" y="0"/>
                    <a:pt x="4339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8"/>
            <p:cNvSpPr/>
            <p:nvPr/>
          </p:nvSpPr>
          <p:spPr>
            <a:xfrm>
              <a:off x="469475" y="2252675"/>
              <a:ext cx="222325" cy="474800"/>
            </a:xfrm>
            <a:custGeom>
              <a:avLst/>
              <a:gdLst/>
              <a:ahLst/>
              <a:cxnLst/>
              <a:rect l="l" t="t" r="r" b="b"/>
              <a:pathLst>
                <a:path w="8893" h="18992" extrusionOk="0">
                  <a:moveTo>
                    <a:pt x="4299" y="1"/>
                  </a:moveTo>
                  <a:cubicBezTo>
                    <a:pt x="2284" y="1"/>
                    <a:pt x="287" y="1313"/>
                    <a:pt x="1" y="4837"/>
                  </a:cubicBezTo>
                  <a:cubicBezTo>
                    <a:pt x="1" y="4837"/>
                    <a:pt x="1" y="13910"/>
                    <a:pt x="1" y="15422"/>
                  </a:cubicBezTo>
                  <a:cubicBezTo>
                    <a:pt x="1" y="16450"/>
                    <a:pt x="485" y="16511"/>
                    <a:pt x="848" y="16874"/>
                  </a:cubicBezTo>
                  <a:cubicBezTo>
                    <a:pt x="1271" y="17237"/>
                    <a:pt x="2904" y="18205"/>
                    <a:pt x="3751" y="18810"/>
                  </a:cubicBezTo>
                  <a:cubicBezTo>
                    <a:pt x="3967" y="18939"/>
                    <a:pt x="4160" y="18992"/>
                    <a:pt x="4339" y="18992"/>
                  </a:cubicBezTo>
                  <a:cubicBezTo>
                    <a:pt x="4659" y="18992"/>
                    <a:pt x="4931" y="18822"/>
                    <a:pt x="5203" y="18628"/>
                  </a:cubicBezTo>
                  <a:lnTo>
                    <a:pt x="8288" y="16511"/>
                  </a:lnTo>
                  <a:cubicBezTo>
                    <a:pt x="8893" y="16027"/>
                    <a:pt x="8832" y="15785"/>
                    <a:pt x="8772" y="15059"/>
                  </a:cubicBezTo>
                  <a:cubicBezTo>
                    <a:pt x="8711" y="14333"/>
                    <a:pt x="8772" y="4232"/>
                    <a:pt x="8772" y="3627"/>
                  </a:cubicBezTo>
                  <a:cubicBezTo>
                    <a:pt x="8804" y="1621"/>
                    <a:pt x="6539" y="1"/>
                    <a:pt x="4299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8"/>
            <p:cNvSpPr/>
            <p:nvPr/>
          </p:nvSpPr>
          <p:spPr>
            <a:xfrm>
              <a:off x="471000" y="2253500"/>
              <a:ext cx="219300" cy="473600"/>
            </a:xfrm>
            <a:custGeom>
              <a:avLst/>
              <a:gdLst/>
              <a:ahLst/>
              <a:cxnLst/>
              <a:rect l="l" t="t" r="r" b="b"/>
              <a:pathLst>
                <a:path w="8772" h="18944" extrusionOk="0">
                  <a:moveTo>
                    <a:pt x="4304" y="0"/>
                  </a:moveTo>
                  <a:cubicBezTo>
                    <a:pt x="2291" y="0"/>
                    <a:pt x="288" y="1321"/>
                    <a:pt x="0" y="4864"/>
                  </a:cubicBezTo>
                  <a:lnTo>
                    <a:pt x="0" y="15389"/>
                  </a:lnTo>
                  <a:cubicBezTo>
                    <a:pt x="0" y="16417"/>
                    <a:pt x="424" y="16478"/>
                    <a:pt x="847" y="16780"/>
                  </a:cubicBezTo>
                  <a:cubicBezTo>
                    <a:pt x="1210" y="17143"/>
                    <a:pt x="2843" y="18172"/>
                    <a:pt x="3690" y="18716"/>
                  </a:cubicBezTo>
                  <a:cubicBezTo>
                    <a:pt x="3924" y="18879"/>
                    <a:pt x="4130" y="18944"/>
                    <a:pt x="4320" y="18944"/>
                  </a:cubicBezTo>
                  <a:cubicBezTo>
                    <a:pt x="4622" y="18944"/>
                    <a:pt x="4882" y="18781"/>
                    <a:pt x="5142" y="18595"/>
                  </a:cubicBezTo>
                  <a:lnTo>
                    <a:pt x="8166" y="16417"/>
                  </a:lnTo>
                  <a:cubicBezTo>
                    <a:pt x="8771" y="15994"/>
                    <a:pt x="8771" y="15752"/>
                    <a:pt x="8711" y="15026"/>
                  </a:cubicBezTo>
                  <a:cubicBezTo>
                    <a:pt x="8650" y="14300"/>
                    <a:pt x="8711" y="4199"/>
                    <a:pt x="8711" y="3594"/>
                  </a:cubicBezTo>
                  <a:cubicBezTo>
                    <a:pt x="8742" y="1598"/>
                    <a:pt x="6517" y="0"/>
                    <a:pt x="4304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8"/>
            <p:cNvSpPr/>
            <p:nvPr/>
          </p:nvSpPr>
          <p:spPr>
            <a:xfrm>
              <a:off x="471000" y="2253650"/>
              <a:ext cx="219300" cy="472325"/>
            </a:xfrm>
            <a:custGeom>
              <a:avLst/>
              <a:gdLst/>
              <a:ahLst/>
              <a:cxnLst/>
              <a:rect l="l" t="t" r="r" b="b"/>
              <a:pathLst>
                <a:path w="8772" h="18893" extrusionOk="0">
                  <a:moveTo>
                    <a:pt x="4261" y="1"/>
                  </a:moveTo>
                  <a:cubicBezTo>
                    <a:pt x="2268" y="1"/>
                    <a:pt x="288" y="1324"/>
                    <a:pt x="0" y="4858"/>
                  </a:cubicBezTo>
                  <a:cubicBezTo>
                    <a:pt x="0" y="4858"/>
                    <a:pt x="0" y="13810"/>
                    <a:pt x="0" y="15383"/>
                  </a:cubicBezTo>
                  <a:cubicBezTo>
                    <a:pt x="0" y="16351"/>
                    <a:pt x="424" y="16411"/>
                    <a:pt x="847" y="16774"/>
                  </a:cubicBezTo>
                  <a:cubicBezTo>
                    <a:pt x="1210" y="17137"/>
                    <a:pt x="2843" y="18105"/>
                    <a:pt x="3690" y="18710"/>
                  </a:cubicBezTo>
                  <a:cubicBezTo>
                    <a:pt x="3906" y="18840"/>
                    <a:pt x="4099" y="18892"/>
                    <a:pt x="4278" y="18892"/>
                  </a:cubicBezTo>
                  <a:cubicBezTo>
                    <a:pt x="4598" y="18892"/>
                    <a:pt x="4870" y="18723"/>
                    <a:pt x="5142" y="18529"/>
                  </a:cubicBezTo>
                  <a:lnTo>
                    <a:pt x="8166" y="16411"/>
                  </a:lnTo>
                  <a:cubicBezTo>
                    <a:pt x="8771" y="15988"/>
                    <a:pt x="8711" y="15746"/>
                    <a:pt x="8650" y="15020"/>
                  </a:cubicBezTo>
                  <a:cubicBezTo>
                    <a:pt x="8650" y="14294"/>
                    <a:pt x="8650" y="4253"/>
                    <a:pt x="8650" y="3648"/>
                  </a:cubicBezTo>
                  <a:cubicBezTo>
                    <a:pt x="8682" y="1616"/>
                    <a:pt x="6463" y="1"/>
                    <a:pt x="4261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8"/>
            <p:cNvSpPr/>
            <p:nvPr/>
          </p:nvSpPr>
          <p:spPr>
            <a:xfrm>
              <a:off x="471000" y="2254775"/>
              <a:ext cx="219300" cy="470825"/>
            </a:xfrm>
            <a:custGeom>
              <a:avLst/>
              <a:gdLst/>
              <a:ahLst/>
              <a:cxnLst/>
              <a:rect l="l" t="t" r="r" b="b"/>
              <a:pathLst>
                <a:path w="8772" h="18833" extrusionOk="0">
                  <a:moveTo>
                    <a:pt x="4258" y="1"/>
                  </a:moveTo>
                  <a:cubicBezTo>
                    <a:pt x="2266" y="1"/>
                    <a:pt x="288" y="1309"/>
                    <a:pt x="0" y="4813"/>
                  </a:cubicBezTo>
                  <a:cubicBezTo>
                    <a:pt x="0" y="4813"/>
                    <a:pt x="0" y="13765"/>
                    <a:pt x="0" y="15278"/>
                  </a:cubicBezTo>
                  <a:cubicBezTo>
                    <a:pt x="0" y="16306"/>
                    <a:pt x="484" y="16366"/>
                    <a:pt x="847" y="16729"/>
                  </a:cubicBezTo>
                  <a:cubicBezTo>
                    <a:pt x="1271" y="17032"/>
                    <a:pt x="2843" y="18000"/>
                    <a:pt x="3690" y="18605"/>
                  </a:cubicBezTo>
                  <a:cubicBezTo>
                    <a:pt x="3924" y="18768"/>
                    <a:pt x="4130" y="18832"/>
                    <a:pt x="4320" y="18832"/>
                  </a:cubicBezTo>
                  <a:cubicBezTo>
                    <a:pt x="4622" y="18832"/>
                    <a:pt x="4882" y="18669"/>
                    <a:pt x="5142" y="18484"/>
                  </a:cubicBezTo>
                  <a:lnTo>
                    <a:pt x="8166" y="16306"/>
                  </a:lnTo>
                  <a:cubicBezTo>
                    <a:pt x="8771" y="15883"/>
                    <a:pt x="8711" y="15641"/>
                    <a:pt x="8650" y="14975"/>
                  </a:cubicBezTo>
                  <a:cubicBezTo>
                    <a:pt x="8590" y="14249"/>
                    <a:pt x="8650" y="4208"/>
                    <a:pt x="8650" y="3603"/>
                  </a:cubicBezTo>
                  <a:cubicBezTo>
                    <a:pt x="8682" y="1602"/>
                    <a:pt x="6461" y="1"/>
                    <a:pt x="4258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8"/>
            <p:cNvSpPr/>
            <p:nvPr/>
          </p:nvSpPr>
          <p:spPr>
            <a:xfrm>
              <a:off x="471000" y="2254775"/>
              <a:ext cx="219300" cy="469300"/>
            </a:xfrm>
            <a:custGeom>
              <a:avLst/>
              <a:gdLst/>
              <a:ahLst/>
              <a:cxnLst/>
              <a:rect l="l" t="t" r="r" b="b"/>
              <a:pathLst>
                <a:path w="8772" h="18772" extrusionOk="0">
                  <a:moveTo>
                    <a:pt x="4266" y="1"/>
                  </a:moveTo>
                  <a:cubicBezTo>
                    <a:pt x="2282" y="1"/>
                    <a:pt x="319" y="1309"/>
                    <a:pt x="61" y="4813"/>
                  </a:cubicBezTo>
                  <a:cubicBezTo>
                    <a:pt x="61" y="4813"/>
                    <a:pt x="61" y="13765"/>
                    <a:pt x="0" y="15278"/>
                  </a:cubicBezTo>
                  <a:cubicBezTo>
                    <a:pt x="0" y="16306"/>
                    <a:pt x="484" y="16306"/>
                    <a:pt x="847" y="16669"/>
                  </a:cubicBezTo>
                  <a:cubicBezTo>
                    <a:pt x="1271" y="17032"/>
                    <a:pt x="2843" y="18000"/>
                    <a:pt x="3690" y="18544"/>
                  </a:cubicBezTo>
                  <a:cubicBezTo>
                    <a:pt x="3924" y="18707"/>
                    <a:pt x="4130" y="18772"/>
                    <a:pt x="4320" y="18772"/>
                  </a:cubicBezTo>
                  <a:cubicBezTo>
                    <a:pt x="4622" y="18772"/>
                    <a:pt x="4882" y="18609"/>
                    <a:pt x="5142" y="18423"/>
                  </a:cubicBezTo>
                  <a:lnTo>
                    <a:pt x="8106" y="16306"/>
                  </a:lnTo>
                  <a:cubicBezTo>
                    <a:pt x="8771" y="15883"/>
                    <a:pt x="8711" y="15641"/>
                    <a:pt x="8650" y="14915"/>
                  </a:cubicBezTo>
                  <a:cubicBezTo>
                    <a:pt x="8590" y="14189"/>
                    <a:pt x="8650" y="4208"/>
                    <a:pt x="8650" y="3603"/>
                  </a:cubicBezTo>
                  <a:cubicBezTo>
                    <a:pt x="8682" y="1602"/>
                    <a:pt x="6461" y="1"/>
                    <a:pt x="4266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8"/>
            <p:cNvSpPr/>
            <p:nvPr/>
          </p:nvSpPr>
          <p:spPr>
            <a:xfrm>
              <a:off x="472500" y="2255750"/>
              <a:ext cx="216275" cy="467675"/>
            </a:xfrm>
            <a:custGeom>
              <a:avLst/>
              <a:gdLst/>
              <a:ahLst/>
              <a:cxnLst/>
              <a:rect l="l" t="t" r="r" b="b"/>
              <a:pathLst>
                <a:path w="8651" h="18707" extrusionOk="0">
                  <a:moveTo>
                    <a:pt x="4220" y="1"/>
                  </a:moveTo>
                  <a:cubicBezTo>
                    <a:pt x="2250" y="1"/>
                    <a:pt x="289" y="1320"/>
                    <a:pt x="1" y="4835"/>
                  </a:cubicBezTo>
                  <a:cubicBezTo>
                    <a:pt x="1" y="4835"/>
                    <a:pt x="1" y="13726"/>
                    <a:pt x="1" y="15239"/>
                  </a:cubicBezTo>
                  <a:cubicBezTo>
                    <a:pt x="1" y="16206"/>
                    <a:pt x="424" y="16267"/>
                    <a:pt x="848" y="16630"/>
                  </a:cubicBezTo>
                  <a:cubicBezTo>
                    <a:pt x="1211" y="16932"/>
                    <a:pt x="2783" y="17900"/>
                    <a:pt x="3630" y="18505"/>
                  </a:cubicBezTo>
                  <a:cubicBezTo>
                    <a:pt x="3868" y="18648"/>
                    <a:pt x="4078" y="18706"/>
                    <a:pt x="4271" y="18706"/>
                  </a:cubicBezTo>
                  <a:cubicBezTo>
                    <a:pt x="4568" y="18706"/>
                    <a:pt x="4825" y="18567"/>
                    <a:pt x="5082" y="18384"/>
                  </a:cubicBezTo>
                  <a:lnTo>
                    <a:pt x="8046" y="16267"/>
                  </a:lnTo>
                  <a:cubicBezTo>
                    <a:pt x="8651" y="15844"/>
                    <a:pt x="8590" y="15602"/>
                    <a:pt x="8530" y="14876"/>
                  </a:cubicBezTo>
                  <a:cubicBezTo>
                    <a:pt x="8530" y="14150"/>
                    <a:pt x="8530" y="4230"/>
                    <a:pt x="8530" y="3625"/>
                  </a:cubicBezTo>
                  <a:cubicBezTo>
                    <a:pt x="8561" y="1597"/>
                    <a:pt x="6386" y="1"/>
                    <a:pt x="4220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8"/>
            <p:cNvSpPr/>
            <p:nvPr/>
          </p:nvSpPr>
          <p:spPr>
            <a:xfrm>
              <a:off x="472500" y="2255750"/>
              <a:ext cx="216275" cy="466825"/>
            </a:xfrm>
            <a:custGeom>
              <a:avLst/>
              <a:gdLst/>
              <a:ahLst/>
              <a:cxnLst/>
              <a:rect l="l" t="t" r="r" b="b"/>
              <a:pathLst>
                <a:path w="8651" h="18673" extrusionOk="0">
                  <a:moveTo>
                    <a:pt x="4220" y="1"/>
                  </a:moveTo>
                  <a:cubicBezTo>
                    <a:pt x="2250" y="1"/>
                    <a:pt x="289" y="1320"/>
                    <a:pt x="1" y="4835"/>
                  </a:cubicBezTo>
                  <a:lnTo>
                    <a:pt x="1" y="15178"/>
                  </a:lnTo>
                  <a:cubicBezTo>
                    <a:pt x="1" y="16206"/>
                    <a:pt x="424" y="16267"/>
                    <a:pt x="848" y="16569"/>
                  </a:cubicBezTo>
                  <a:cubicBezTo>
                    <a:pt x="1211" y="16932"/>
                    <a:pt x="2783" y="17900"/>
                    <a:pt x="3630" y="18445"/>
                  </a:cubicBezTo>
                  <a:cubicBezTo>
                    <a:pt x="3864" y="18608"/>
                    <a:pt x="4070" y="18672"/>
                    <a:pt x="4260" y="18672"/>
                  </a:cubicBezTo>
                  <a:cubicBezTo>
                    <a:pt x="4562" y="18672"/>
                    <a:pt x="4822" y="18509"/>
                    <a:pt x="5082" y="18324"/>
                  </a:cubicBezTo>
                  <a:lnTo>
                    <a:pt x="8046" y="16206"/>
                  </a:lnTo>
                  <a:cubicBezTo>
                    <a:pt x="8651" y="15783"/>
                    <a:pt x="8590" y="15541"/>
                    <a:pt x="8530" y="14876"/>
                  </a:cubicBezTo>
                  <a:cubicBezTo>
                    <a:pt x="8469" y="14150"/>
                    <a:pt x="8530" y="4230"/>
                    <a:pt x="8530" y="3625"/>
                  </a:cubicBezTo>
                  <a:cubicBezTo>
                    <a:pt x="8561" y="1597"/>
                    <a:pt x="6386" y="1"/>
                    <a:pt x="4220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28"/>
            <p:cNvSpPr/>
            <p:nvPr/>
          </p:nvSpPr>
          <p:spPr>
            <a:xfrm>
              <a:off x="472500" y="2256300"/>
              <a:ext cx="216275" cy="465200"/>
            </a:xfrm>
            <a:custGeom>
              <a:avLst/>
              <a:gdLst/>
              <a:ahLst/>
              <a:cxnLst/>
              <a:rect l="l" t="t" r="r" b="b"/>
              <a:pathLst>
                <a:path w="8651" h="18608" extrusionOk="0">
                  <a:moveTo>
                    <a:pt x="4181" y="0"/>
                  </a:moveTo>
                  <a:cubicBezTo>
                    <a:pt x="2225" y="0"/>
                    <a:pt x="288" y="1309"/>
                    <a:pt x="1" y="4813"/>
                  </a:cubicBezTo>
                  <a:lnTo>
                    <a:pt x="1" y="15156"/>
                  </a:lnTo>
                  <a:cubicBezTo>
                    <a:pt x="1" y="16124"/>
                    <a:pt x="485" y="16184"/>
                    <a:pt x="848" y="16547"/>
                  </a:cubicBezTo>
                  <a:cubicBezTo>
                    <a:pt x="1271" y="16850"/>
                    <a:pt x="2783" y="17818"/>
                    <a:pt x="3630" y="18423"/>
                  </a:cubicBezTo>
                  <a:cubicBezTo>
                    <a:pt x="3852" y="18556"/>
                    <a:pt x="4050" y="18608"/>
                    <a:pt x="4233" y="18608"/>
                  </a:cubicBezTo>
                  <a:cubicBezTo>
                    <a:pt x="4546" y="18608"/>
                    <a:pt x="4814" y="18455"/>
                    <a:pt x="5082" y="18302"/>
                  </a:cubicBezTo>
                  <a:lnTo>
                    <a:pt x="8046" y="16184"/>
                  </a:lnTo>
                  <a:cubicBezTo>
                    <a:pt x="8651" y="15761"/>
                    <a:pt x="8590" y="15519"/>
                    <a:pt x="8530" y="14793"/>
                  </a:cubicBezTo>
                  <a:cubicBezTo>
                    <a:pt x="8469" y="14128"/>
                    <a:pt x="8530" y="4208"/>
                    <a:pt x="8530" y="3603"/>
                  </a:cubicBezTo>
                  <a:cubicBezTo>
                    <a:pt x="8530" y="1601"/>
                    <a:pt x="6344" y="0"/>
                    <a:pt x="4181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28"/>
            <p:cNvSpPr/>
            <p:nvPr/>
          </p:nvSpPr>
          <p:spPr>
            <a:xfrm>
              <a:off x="474025" y="2257050"/>
              <a:ext cx="213250" cy="464000"/>
            </a:xfrm>
            <a:custGeom>
              <a:avLst/>
              <a:gdLst/>
              <a:ahLst/>
              <a:cxnLst/>
              <a:rect l="l" t="t" r="r" b="b"/>
              <a:pathLst>
                <a:path w="8530" h="18560" extrusionOk="0">
                  <a:moveTo>
                    <a:pt x="4128" y="1"/>
                  </a:moveTo>
                  <a:cubicBezTo>
                    <a:pt x="2181" y="1"/>
                    <a:pt x="259" y="1308"/>
                    <a:pt x="0" y="4783"/>
                  </a:cubicBezTo>
                  <a:lnTo>
                    <a:pt x="0" y="15126"/>
                  </a:lnTo>
                  <a:cubicBezTo>
                    <a:pt x="0" y="16094"/>
                    <a:pt x="424" y="16154"/>
                    <a:pt x="787" y="16457"/>
                  </a:cubicBezTo>
                  <a:cubicBezTo>
                    <a:pt x="1210" y="16820"/>
                    <a:pt x="2722" y="17788"/>
                    <a:pt x="3569" y="18332"/>
                  </a:cubicBezTo>
                  <a:cubicBezTo>
                    <a:pt x="3803" y="18495"/>
                    <a:pt x="4009" y="18560"/>
                    <a:pt x="4199" y="18560"/>
                  </a:cubicBezTo>
                  <a:cubicBezTo>
                    <a:pt x="4501" y="18560"/>
                    <a:pt x="4761" y="18397"/>
                    <a:pt x="5021" y="18211"/>
                  </a:cubicBezTo>
                  <a:lnTo>
                    <a:pt x="7924" y="16094"/>
                  </a:lnTo>
                  <a:cubicBezTo>
                    <a:pt x="8529" y="15671"/>
                    <a:pt x="8469" y="15489"/>
                    <a:pt x="8469" y="14763"/>
                  </a:cubicBezTo>
                  <a:cubicBezTo>
                    <a:pt x="8408" y="14037"/>
                    <a:pt x="8408" y="4178"/>
                    <a:pt x="8469" y="3633"/>
                  </a:cubicBezTo>
                  <a:cubicBezTo>
                    <a:pt x="8469" y="1600"/>
                    <a:pt x="6283" y="1"/>
                    <a:pt x="4128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28"/>
            <p:cNvSpPr/>
            <p:nvPr/>
          </p:nvSpPr>
          <p:spPr>
            <a:xfrm>
              <a:off x="474025" y="2257275"/>
              <a:ext cx="213250" cy="462650"/>
            </a:xfrm>
            <a:custGeom>
              <a:avLst/>
              <a:gdLst/>
              <a:ahLst/>
              <a:cxnLst/>
              <a:rect l="l" t="t" r="r" b="b"/>
              <a:pathLst>
                <a:path w="8530" h="18506" extrusionOk="0">
                  <a:moveTo>
                    <a:pt x="4163" y="0"/>
                  </a:moveTo>
                  <a:cubicBezTo>
                    <a:pt x="2223" y="0"/>
                    <a:pt x="288" y="1320"/>
                    <a:pt x="0" y="4834"/>
                  </a:cubicBezTo>
                  <a:lnTo>
                    <a:pt x="0" y="15057"/>
                  </a:lnTo>
                  <a:cubicBezTo>
                    <a:pt x="0" y="16085"/>
                    <a:pt x="424" y="16085"/>
                    <a:pt x="847" y="16448"/>
                  </a:cubicBezTo>
                  <a:cubicBezTo>
                    <a:pt x="1210" y="16811"/>
                    <a:pt x="2783" y="17718"/>
                    <a:pt x="3569" y="18323"/>
                  </a:cubicBezTo>
                  <a:cubicBezTo>
                    <a:pt x="3785" y="18453"/>
                    <a:pt x="3978" y="18505"/>
                    <a:pt x="4154" y="18505"/>
                  </a:cubicBezTo>
                  <a:cubicBezTo>
                    <a:pt x="4469" y="18505"/>
                    <a:pt x="4727" y="18336"/>
                    <a:pt x="4960" y="18142"/>
                  </a:cubicBezTo>
                  <a:lnTo>
                    <a:pt x="7924" y="16085"/>
                  </a:lnTo>
                  <a:cubicBezTo>
                    <a:pt x="8529" y="15662"/>
                    <a:pt x="8469" y="15420"/>
                    <a:pt x="8408" y="14754"/>
                  </a:cubicBezTo>
                  <a:cubicBezTo>
                    <a:pt x="8348" y="14028"/>
                    <a:pt x="8408" y="4229"/>
                    <a:pt x="8408" y="3624"/>
                  </a:cubicBezTo>
                  <a:cubicBezTo>
                    <a:pt x="8440" y="1597"/>
                    <a:pt x="6298" y="0"/>
                    <a:pt x="4163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28"/>
            <p:cNvSpPr/>
            <p:nvPr/>
          </p:nvSpPr>
          <p:spPr>
            <a:xfrm>
              <a:off x="474025" y="2257850"/>
              <a:ext cx="213250" cy="461025"/>
            </a:xfrm>
            <a:custGeom>
              <a:avLst/>
              <a:gdLst/>
              <a:ahLst/>
              <a:cxnLst/>
              <a:rect l="l" t="t" r="r" b="b"/>
              <a:pathLst>
                <a:path w="8530" h="18441" extrusionOk="0">
                  <a:moveTo>
                    <a:pt x="4156" y="1"/>
                  </a:moveTo>
                  <a:cubicBezTo>
                    <a:pt x="2218" y="1"/>
                    <a:pt x="289" y="1317"/>
                    <a:pt x="0" y="4811"/>
                  </a:cubicBezTo>
                  <a:lnTo>
                    <a:pt x="0" y="15034"/>
                  </a:lnTo>
                  <a:cubicBezTo>
                    <a:pt x="0" y="16001"/>
                    <a:pt x="484" y="16062"/>
                    <a:pt x="847" y="16425"/>
                  </a:cubicBezTo>
                  <a:cubicBezTo>
                    <a:pt x="1210" y="16727"/>
                    <a:pt x="2783" y="17695"/>
                    <a:pt x="3569" y="18240"/>
                  </a:cubicBezTo>
                  <a:cubicBezTo>
                    <a:pt x="3807" y="18382"/>
                    <a:pt x="4017" y="18441"/>
                    <a:pt x="4206" y="18441"/>
                  </a:cubicBezTo>
                  <a:cubicBezTo>
                    <a:pt x="4498" y="18441"/>
                    <a:pt x="4740" y="18302"/>
                    <a:pt x="4960" y="18119"/>
                  </a:cubicBezTo>
                  <a:lnTo>
                    <a:pt x="7924" y="16062"/>
                  </a:lnTo>
                  <a:cubicBezTo>
                    <a:pt x="8529" y="15639"/>
                    <a:pt x="8469" y="15397"/>
                    <a:pt x="8408" y="14671"/>
                  </a:cubicBezTo>
                  <a:cubicBezTo>
                    <a:pt x="8348" y="14005"/>
                    <a:pt x="8408" y="4206"/>
                    <a:pt x="8408" y="3601"/>
                  </a:cubicBezTo>
                  <a:cubicBezTo>
                    <a:pt x="8408" y="1578"/>
                    <a:pt x="6277" y="1"/>
                    <a:pt x="4156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28"/>
            <p:cNvSpPr/>
            <p:nvPr/>
          </p:nvSpPr>
          <p:spPr>
            <a:xfrm>
              <a:off x="475525" y="2258575"/>
              <a:ext cx="210225" cy="459825"/>
            </a:xfrm>
            <a:custGeom>
              <a:avLst/>
              <a:gdLst/>
              <a:ahLst/>
              <a:cxnLst/>
              <a:rect l="l" t="t" r="r" b="b"/>
              <a:pathLst>
                <a:path w="8409" h="18393" extrusionOk="0">
                  <a:moveTo>
                    <a:pt x="4073" y="0"/>
                  </a:moveTo>
                  <a:cubicBezTo>
                    <a:pt x="2154" y="0"/>
                    <a:pt x="259" y="1307"/>
                    <a:pt x="1" y="4782"/>
                  </a:cubicBezTo>
                  <a:lnTo>
                    <a:pt x="1" y="15005"/>
                  </a:lnTo>
                  <a:cubicBezTo>
                    <a:pt x="1" y="15972"/>
                    <a:pt x="424" y="16033"/>
                    <a:pt x="787" y="16335"/>
                  </a:cubicBezTo>
                  <a:cubicBezTo>
                    <a:pt x="1150" y="16698"/>
                    <a:pt x="2723" y="17606"/>
                    <a:pt x="3509" y="18211"/>
                  </a:cubicBezTo>
                  <a:cubicBezTo>
                    <a:pt x="3725" y="18340"/>
                    <a:pt x="3918" y="18393"/>
                    <a:pt x="4094" y="18393"/>
                  </a:cubicBezTo>
                  <a:cubicBezTo>
                    <a:pt x="4409" y="18393"/>
                    <a:pt x="4667" y="18223"/>
                    <a:pt x="4900" y="18029"/>
                  </a:cubicBezTo>
                  <a:lnTo>
                    <a:pt x="7864" y="15972"/>
                  </a:lnTo>
                  <a:cubicBezTo>
                    <a:pt x="8409" y="15549"/>
                    <a:pt x="8348" y="15368"/>
                    <a:pt x="8348" y="14642"/>
                  </a:cubicBezTo>
                  <a:cubicBezTo>
                    <a:pt x="8288" y="13976"/>
                    <a:pt x="8288" y="4177"/>
                    <a:pt x="8348" y="3633"/>
                  </a:cubicBezTo>
                  <a:cubicBezTo>
                    <a:pt x="8348" y="1600"/>
                    <a:pt x="6196" y="0"/>
                    <a:pt x="4073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28"/>
            <p:cNvSpPr/>
            <p:nvPr/>
          </p:nvSpPr>
          <p:spPr>
            <a:xfrm>
              <a:off x="475525" y="2259150"/>
              <a:ext cx="210225" cy="458225"/>
            </a:xfrm>
            <a:custGeom>
              <a:avLst/>
              <a:gdLst/>
              <a:ahLst/>
              <a:cxnLst/>
              <a:rect l="l" t="t" r="r" b="b"/>
              <a:pathLst>
                <a:path w="8409" h="18329" extrusionOk="0">
                  <a:moveTo>
                    <a:pt x="4059" y="1"/>
                  </a:moveTo>
                  <a:cubicBezTo>
                    <a:pt x="2150" y="1"/>
                    <a:pt x="260" y="1304"/>
                    <a:pt x="1" y="4759"/>
                  </a:cubicBezTo>
                  <a:lnTo>
                    <a:pt x="1" y="14982"/>
                  </a:lnTo>
                  <a:cubicBezTo>
                    <a:pt x="1" y="15889"/>
                    <a:pt x="424" y="15949"/>
                    <a:pt x="787" y="16312"/>
                  </a:cubicBezTo>
                  <a:cubicBezTo>
                    <a:pt x="1211" y="16615"/>
                    <a:pt x="2723" y="17583"/>
                    <a:pt x="3509" y="18127"/>
                  </a:cubicBezTo>
                  <a:cubicBezTo>
                    <a:pt x="3747" y="18270"/>
                    <a:pt x="3957" y="18328"/>
                    <a:pt x="4146" y="18328"/>
                  </a:cubicBezTo>
                  <a:cubicBezTo>
                    <a:pt x="4438" y="18328"/>
                    <a:pt x="4680" y="18190"/>
                    <a:pt x="4900" y="18006"/>
                  </a:cubicBezTo>
                  <a:lnTo>
                    <a:pt x="7804" y="15949"/>
                  </a:lnTo>
                  <a:cubicBezTo>
                    <a:pt x="8409" y="15526"/>
                    <a:pt x="8348" y="15284"/>
                    <a:pt x="8288" y="14619"/>
                  </a:cubicBezTo>
                  <a:cubicBezTo>
                    <a:pt x="8227" y="13953"/>
                    <a:pt x="8288" y="4215"/>
                    <a:pt x="8288" y="3610"/>
                  </a:cubicBezTo>
                  <a:cubicBezTo>
                    <a:pt x="8288" y="1581"/>
                    <a:pt x="6161" y="1"/>
                    <a:pt x="4059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28"/>
            <p:cNvSpPr/>
            <p:nvPr/>
          </p:nvSpPr>
          <p:spPr>
            <a:xfrm>
              <a:off x="475525" y="2259375"/>
              <a:ext cx="210225" cy="457150"/>
            </a:xfrm>
            <a:custGeom>
              <a:avLst/>
              <a:gdLst/>
              <a:ahLst/>
              <a:cxnLst/>
              <a:rect l="l" t="t" r="r" b="b"/>
              <a:pathLst>
                <a:path w="8409" h="18286" extrusionOk="0">
                  <a:moveTo>
                    <a:pt x="4100" y="0"/>
                  </a:moveTo>
                  <a:cubicBezTo>
                    <a:pt x="2191" y="0"/>
                    <a:pt x="290" y="1316"/>
                    <a:pt x="1" y="4811"/>
                  </a:cubicBezTo>
                  <a:lnTo>
                    <a:pt x="1" y="14912"/>
                  </a:lnTo>
                  <a:cubicBezTo>
                    <a:pt x="1" y="15880"/>
                    <a:pt x="424" y="15940"/>
                    <a:pt x="848" y="16243"/>
                  </a:cubicBezTo>
                  <a:cubicBezTo>
                    <a:pt x="1211" y="16606"/>
                    <a:pt x="2723" y="17513"/>
                    <a:pt x="3509" y="18058"/>
                  </a:cubicBezTo>
                  <a:cubicBezTo>
                    <a:pt x="3743" y="18221"/>
                    <a:pt x="3949" y="18285"/>
                    <a:pt x="4135" y="18285"/>
                  </a:cubicBezTo>
                  <a:cubicBezTo>
                    <a:pt x="4432" y="18285"/>
                    <a:pt x="4677" y="18122"/>
                    <a:pt x="4900" y="17937"/>
                  </a:cubicBezTo>
                  <a:lnTo>
                    <a:pt x="7804" y="15880"/>
                  </a:lnTo>
                  <a:cubicBezTo>
                    <a:pt x="8409" y="15517"/>
                    <a:pt x="8348" y="15275"/>
                    <a:pt x="8288" y="14610"/>
                  </a:cubicBezTo>
                  <a:cubicBezTo>
                    <a:pt x="8227" y="13884"/>
                    <a:pt x="8288" y="4206"/>
                    <a:pt x="8288" y="3601"/>
                  </a:cubicBezTo>
                  <a:cubicBezTo>
                    <a:pt x="8288" y="1578"/>
                    <a:pt x="6190" y="0"/>
                    <a:pt x="4100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28"/>
            <p:cNvSpPr/>
            <p:nvPr/>
          </p:nvSpPr>
          <p:spPr>
            <a:xfrm>
              <a:off x="477050" y="2260125"/>
              <a:ext cx="207200" cy="455325"/>
            </a:xfrm>
            <a:custGeom>
              <a:avLst/>
              <a:gdLst/>
              <a:ahLst/>
              <a:cxnLst/>
              <a:rect l="l" t="t" r="r" b="b"/>
              <a:pathLst>
                <a:path w="8288" h="18213" extrusionOk="0">
                  <a:moveTo>
                    <a:pt x="4048" y="1"/>
                  </a:moveTo>
                  <a:cubicBezTo>
                    <a:pt x="2147" y="1"/>
                    <a:pt x="260" y="1315"/>
                    <a:pt x="0" y="4781"/>
                  </a:cubicBezTo>
                  <a:lnTo>
                    <a:pt x="0" y="14882"/>
                  </a:lnTo>
                  <a:cubicBezTo>
                    <a:pt x="0" y="15850"/>
                    <a:pt x="424" y="15850"/>
                    <a:pt x="787" y="16213"/>
                  </a:cubicBezTo>
                  <a:cubicBezTo>
                    <a:pt x="1150" y="16515"/>
                    <a:pt x="2662" y="17483"/>
                    <a:pt x="3448" y="18028"/>
                  </a:cubicBezTo>
                  <a:cubicBezTo>
                    <a:pt x="3670" y="18161"/>
                    <a:pt x="3868" y="18213"/>
                    <a:pt x="4048" y="18213"/>
                  </a:cubicBezTo>
                  <a:cubicBezTo>
                    <a:pt x="4356" y="18213"/>
                    <a:pt x="4610" y="18060"/>
                    <a:pt x="4839" y="17907"/>
                  </a:cubicBezTo>
                  <a:lnTo>
                    <a:pt x="7743" y="15850"/>
                  </a:lnTo>
                  <a:cubicBezTo>
                    <a:pt x="8287" y="15427"/>
                    <a:pt x="8227" y="15245"/>
                    <a:pt x="8227" y="14519"/>
                  </a:cubicBezTo>
                  <a:cubicBezTo>
                    <a:pt x="8166" y="13854"/>
                    <a:pt x="8166" y="4176"/>
                    <a:pt x="8227" y="3631"/>
                  </a:cubicBezTo>
                  <a:cubicBezTo>
                    <a:pt x="8227" y="1576"/>
                    <a:pt x="6129" y="1"/>
                    <a:pt x="4048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28"/>
            <p:cNvSpPr/>
            <p:nvPr/>
          </p:nvSpPr>
          <p:spPr>
            <a:xfrm>
              <a:off x="477050" y="2260675"/>
              <a:ext cx="207200" cy="454325"/>
            </a:xfrm>
            <a:custGeom>
              <a:avLst/>
              <a:gdLst/>
              <a:ahLst/>
              <a:cxnLst/>
              <a:rect l="l" t="t" r="r" b="b"/>
              <a:pathLst>
                <a:path w="8288" h="18173" extrusionOk="0">
                  <a:moveTo>
                    <a:pt x="4002" y="0"/>
                  </a:moveTo>
                  <a:cubicBezTo>
                    <a:pt x="2122" y="0"/>
                    <a:pt x="259" y="1304"/>
                    <a:pt x="0" y="4759"/>
                  </a:cubicBezTo>
                  <a:lnTo>
                    <a:pt x="0" y="14860"/>
                  </a:lnTo>
                  <a:cubicBezTo>
                    <a:pt x="0" y="15768"/>
                    <a:pt x="424" y="15828"/>
                    <a:pt x="787" y="16130"/>
                  </a:cubicBezTo>
                  <a:cubicBezTo>
                    <a:pt x="1150" y="16493"/>
                    <a:pt x="2662" y="17401"/>
                    <a:pt x="3448" y="17945"/>
                  </a:cubicBezTo>
                  <a:cubicBezTo>
                    <a:pt x="3682" y="18108"/>
                    <a:pt x="3888" y="18173"/>
                    <a:pt x="4074" y="18173"/>
                  </a:cubicBezTo>
                  <a:cubicBezTo>
                    <a:pt x="4371" y="18173"/>
                    <a:pt x="4616" y="18010"/>
                    <a:pt x="4839" y="17824"/>
                  </a:cubicBezTo>
                  <a:lnTo>
                    <a:pt x="7682" y="15828"/>
                  </a:lnTo>
                  <a:cubicBezTo>
                    <a:pt x="8287" y="15405"/>
                    <a:pt x="8227" y="15163"/>
                    <a:pt x="8166" y="14497"/>
                  </a:cubicBezTo>
                  <a:cubicBezTo>
                    <a:pt x="8106" y="13832"/>
                    <a:pt x="8166" y="4154"/>
                    <a:pt x="8166" y="3609"/>
                  </a:cubicBezTo>
                  <a:cubicBezTo>
                    <a:pt x="8166" y="1581"/>
                    <a:pt x="6073" y="0"/>
                    <a:pt x="4002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8"/>
            <p:cNvSpPr/>
            <p:nvPr/>
          </p:nvSpPr>
          <p:spPr>
            <a:xfrm>
              <a:off x="477050" y="2260675"/>
              <a:ext cx="207200" cy="453200"/>
            </a:xfrm>
            <a:custGeom>
              <a:avLst/>
              <a:gdLst/>
              <a:ahLst/>
              <a:cxnLst/>
              <a:rect l="l" t="t" r="r" b="b"/>
              <a:pathLst>
                <a:path w="8288" h="18128" extrusionOk="0">
                  <a:moveTo>
                    <a:pt x="4002" y="0"/>
                  </a:moveTo>
                  <a:cubicBezTo>
                    <a:pt x="2122" y="0"/>
                    <a:pt x="259" y="1304"/>
                    <a:pt x="0" y="4759"/>
                  </a:cubicBezTo>
                  <a:cubicBezTo>
                    <a:pt x="0" y="4759"/>
                    <a:pt x="0" y="13348"/>
                    <a:pt x="0" y="14800"/>
                  </a:cubicBezTo>
                  <a:cubicBezTo>
                    <a:pt x="0" y="15768"/>
                    <a:pt x="424" y="15828"/>
                    <a:pt x="787" y="16130"/>
                  </a:cubicBezTo>
                  <a:cubicBezTo>
                    <a:pt x="1210" y="16433"/>
                    <a:pt x="2662" y="17401"/>
                    <a:pt x="3448" y="17945"/>
                  </a:cubicBezTo>
                  <a:cubicBezTo>
                    <a:pt x="3664" y="18075"/>
                    <a:pt x="3857" y="18127"/>
                    <a:pt x="4033" y="18127"/>
                  </a:cubicBezTo>
                  <a:cubicBezTo>
                    <a:pt x="4348" y="18127"/>
                    <a:pt x="4606" y="17958"/>
                    <a:pt x="4839" y="17764"/>
                  </a:cubicBezTo>
                  <a:lnTo>
                    <a:pt x="7682" y="15768"/>
                  </a:lnTo>
                  <a:cubicBezTo>
                    <a:pt x="8287" y="15405"/>
                    <a:pt x="8227" y="15163"/>
                    <a:pt x="8166" y="14497"/>
                  </a:cubicBezTo>
                  <a:cubicBezTo>
                    <a:pt x="8106" y="13832"/>
                    <a:pt x="8166" y="4214"/>
                    <a:pt x="8166" y="3609"/>
                  </a:cubicBezTo>
                  <a:cubicBezTo>
                    <a:pt x="8166" y="1581"/>
                    <a:pt x="6073" y="0"/>
                    <a:pt x="4002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8"/>
            <p:cNvSpPr/>
            <p:nvPr/>
          </p:nvSpPr>
          <p:spPr>
            <a:xfrm>
              <a:off x="478550" y="2261650"/>
              <a:ext cx="204175" cy="451175"/>
            </a:xfrm>
            <a:custGeom>
              <a:avLst/>
              <a:gdLst/>
              <a:ahLst/>
              <a:cxnLst/>
              <a:rect l="l" t="t" r="r" b="b"/>
              <a:pathLst>
                <a:path w="8167" h="18047" extrusionOk="0">
                  <a:moveTo>
                    <a:pt x="3970" y="0"/>
                  </a:moveTo>
                  <a:cubicBezTo>
                    <a:pt x="2106" y="0"/>
                    <a:pt x="261" y="1315"/>
                    <a:pt x="1" y="4780"/>
                  </a:cubicBezTo>
                  <a:lnTo>
                    <a:pt x="1" y="14761"/>
                  </a:lnTo>
                  <a:cubicBezTo>
                    <a:pt x="1" y="15668"/>
                    <a:pt x="424" y="15729"/>
                    <a:pt x="787" y="16091"/>
                  </a:cubicBezTo>
                  <a:cubicBezTo>
                    <a:pt x="1150" y="16394"/>
                    <a:pt x="2602" y="17301"/>
                    <a:pt x="3449" y="17846"/>
                  </a:cubicBezTo>
                  <a:cubicBezTo>
                    <a:pt x="3663" y="17988"/>
                    <a:pt x="3858" y="18047"/>
                    <a:pt x="4039" y="18047"/>
                  </a:cubicBezTo>
                  <a:cubicBezTo>
                    <a:pt x="4317" y="18047"/>
                    <a:pt x="4559" y="17908"/>
                    <a:pt x="4779" y="17725"/>
                  </a:cubicBezTo>
                  <a:lnTo>
                    <a:pt x="7622" y="15729"/>
                  </a:lnTo>
                  <a:cubicBezTo>
                    <a:pt x="8167" y="15305"/>
                    <a:pt x="8106" y="15063"/>
                    <a:pt x="8106" y="14398"/>
                  </a:cubicBezTo>
                  <a:cubicBezTo>
                    <a:pt x="8046" y="13732"/>
                    <a:pt x="8106" y="4175"/>
                    <a:pt x="8106" y="3631"/>
                  </a:cubicBezTo>
                  <a:cubicBezTo>
                    <a:pt x="8075" y="1576"/>
                    <a:pt x="6011" y="0"/>
                    <a:pt x="3970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28"/>
            <p:cNvSpPr/>
            <p:nvPr/>
          </p:nvSpPr>
          <p:spPr>
            <a:xfrm>
              <a:off x="478550" y="2262175"/>
              <a:ext cx="204175" cy="450175"/>
            </a:xfrm>
            <a:custGeom>
              <a:avLst/>
              <a:gdLst/>
              <a:ahLst/>
              <a:cxnLst/>
              <a:rect l="l" t="t" r="r" b="b"/>
              <a:pathLst>
                <a:path w="8167" h="18007" extrusionOk="0">
                  <a:moveTo>
                    <a:pt x="3947" y="1"/>
                  </a:moveTo>
                  <a:cubicBezTo>
                    <a:pt x="2095" y="1"/>
                    <a:pt x="260" y="1304"/>
                    <a:pt x="1" y="4759"/>
                  </a:cubicBezTo>
                  <a:cubicBezTo>
                    <a:pt x="1" y="4759"/>
                    <a:pt x="1" y="13288"/>
                    <a:pt x="1" y="14740"/>
                  </a:cubicBezTo>
                  <a:cubicBezTo>
                    <a:pt x="1" y="15647"/>
                    <a:pt x="424" y="15708"/>
                    <a:pt x="787" y="16010"/>
                  </a:cubicBezTo>
                  <a:cubicBezTo>
                    <a:pt x="1150" y="16373"/>
                    <a:pt x="2602" y="17280"/>
                    <a:pt x="3449" y="17825"/>
                  </a:cubicBezTo>
                  <a:cubicBezTo>
                    <a:pt x="3643" y="17954"/>
                    <a:pt x="3822" y="18007"/>
                    <a:pt x="3989" y="18007"/>
                  </a:cubicBezTo>
                  <a:cubicBezTo>
                    <a:pt x="4288" y="18007"/>
                    <a:pt x="4546" y="17837"/>
                    <a:pt x="4779" y="17643"/>
                  </a:cubicBezTo>
                  <a:lnTo>
                    <a:pt x="7562" y="15647"/>
                  </a:lnTo>
                  <a:cubicBezTo>
                    <a:pt x="8167" y="15284"/>
                    <a:pt x="8106" y="15042"/>
                    <a:pt x="8046" y="14377"/>
                  </a:cubicBezTo>
                  <a:cubicBezTo>
                    <a:pt x="7985" y="13711"/>
                    <a:pt x="8046" y="4154"/>
                    <a:pt x="8046" y="3610"/>
                  </a:cubicBezTo>
                  <a:cubicBezTo>
                    <a:pt x="8046" y="1581"/>
                    <a:pt x="5986" y="1"/>
                    <a:pt x="3947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28"/>
            <p:cNvSpPr/>
            <p:nvPr/>
          </p:nvSpPr>
          <p:spPr>
            <a:xfrm>
              <a:off x="478550" y="2262775"/>
              <a:ext cx="204175" cy="448150"/>
            </a:xfrm>
            <a:custGeom>
              <a:avLst/>
              <a:gdLst/>
              <a:ahLst/>
              <a:cxnLst/>
              <a:rect l="l" t="t" r="r" b="b"/>
              <a:pathLst>
                <a:path w="8167" h="17926" extrusionOk="0">
                  <a:moveTo>
                    <a:pt x="3961" y="0"/>
                  </a:moveTo>
                  <a:cubicBezTo>
                    <a:pt x="2104" y="0"/>
                    <a:pt x="261" y="1301"/>
                    <a:pt x="1" y="4735"/>
                  </a:cubicBezTo>
                  <a:lnTo>
                    <a:pt x="1" y="14655"/>
                  </a:lnTo>
                  <a:cubicBezTo>
                    <a:pt x="1" y="15623"/>
                    <a:pt x="424" y="15623"/>
                    <a:pt x="787" y="15986"/>
                  </a:cubicBezTo>
                  <a:cubicBezTo>
                    <a:pt x="1150" y="16288"/>
                    <a:pt x="2662" y="17196"/>
                    <a:pt x="3449" y="17740"/>
                  </a:cubicBezTo>
                  <a:cubicBezTo>
                    <a:pt x="3649" y="17874"/>
                    <a:pt x="3832" y="17925"/>
                    <a:pt x="4003" y="17925"/>
                  </a:cubicBezTo>
                  <a:cubicBezTo>
                    <a:pt x="4296" y="17925"/>
                    <a:pt x="4550" y="17772"/>
                    <a:pt x="4779" y="17619"/>
                  </a:cubicBezTo>
                  <a:lnTo>
                    <a:pt x="7562" y="15623"/>
                  </a:lnTo>
                  <a:cubicBezTo>
                    <a:pt x="8167" y="15200"/>
                    <a:pt x="8106" y="15018"/>
                    <a:pt x="8046" y="14353"/>
                  </a:cubicBezTo>
                  <a:cubicBezTo>
                    <a:pt x="7985" y="13687"/>
                    <a:pt x="8046" y="4191"/>
                    <a:pt x="8046" y="3586"/>
                  </a:cubicBezTo>
                  <a:cubicBezTo>
                    <a:pt x="8046" y="1562"/>
                    <a:pt x="5995" y="0"/>
                    <a:pt x="3961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28"/>
            <p:cNvSpPr/>
            <p:nvPr/>
          </p:nvSpPr>
          <p:spPr>
            <a:xfrm>
              <a:off x="480075" y="2262950"/>
              <a:ext cx="201150" cy="447525"/>
            </a:xfrm>
            <a:custGeom>
              <a:avLst/>
              <a:gdLst/>
              <a:ahLst/>
              <a:cxnLst/>
              <a:rect l="l" t="t" r="r" b="b"/>
              <a:pathLst>
                <a:path w="8046" h="17901" extrusionOk="0">
                  <a:moveTo>
                    <a:pt x="3897" y="0"/>
                  </a:moveTo>
                  <a:cubicBezTo>
                    <a:pt x="2067" y="0"/>
                    <a:pt x="259" y="1302"/>
                    <a:pt x="0" y="4728"/>
                  </a:cubicBezTo>
                  <a:lnTo>
                    <a:pt x="0" y="14648"/>
                  </a:lnTo>
                  <a:cubicBezTo>
                    <a:pt x="0" y="15556"/>
                    <a:pt x="363" y="15616"/>
                    <a:pt x="726" y="15918"/>
                  </a:cubicBezTo>
                  <a:cubicBezTo>
                    <a:pt x="1089" y="16281"/>
                    <a:pt x="2601" y="17189"/>
                    <a:pt x="3388" y="17673"/>
                  </a:cubicBezTo>
                  <a:cubicBezTo>
                    <a:pt x="3598" y="17836"/>
                    <a:pt x="3790" y="17900"/>
                    <a:pt x="3967" y="17900"/>
                  </a:cubicBezTo>
                  <a:cubicBezTo>
                    <a:pt x="4250" y="17900"/>
                    <a:pt x="4495" y="17737"/>
                    <a:pt x="4718" y="17552"/>
                  </a:cubicBezTo>
                  <a:lnTo>
                    <a:pt x="7501" y="15616"/>
                  </a:lnTo>
                  <a:cubicBezTo>
                    <a:pt x="8045" y="15193"/>
                    <a:pt x="7985" y="14951"/>
                    <a:pt x="7985" y="14285"/>
                  </a:cubicBezTo>
                  <a:cubicBezTo>
                    <a:pt x="7924" y="13680"/>
                    <a:pt x="7985" y="4184"/>
                    <a:pt x="7985" y="3639"/>
                  </a:cubicBezTo>
                  <a:cubicBezTo>
                    <a:pt x="7953" y="1579"/>
                    <a:pt x="5911" y="0"/>
                    <a:pt x="3897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8"/>
            <p:cNvSpPr/>
            <p:nvPr/>
          </p:nvSpPr>
          <p:spPr>
            <a:xfrm>
              <a:off x="480075" y="2263750"/>
              <a:ext cx="201150" cy="445650"/>
            </a:xfrm>
            <a:custGeom>
              <a:avLst/>
              <a:gdLst/>
              <a:ahLst/>
              <a:cxnLst/>
              <a:rect l="l" t="t" r="r" b="b"/>
              <a:pathLst>
                <a:path w="8046" h="17826" extrusionOk="0">
                  <a:moveTo>
                    <a:pt x="3920" y="0"/>
                  </a:moveTo>
                  <a:cubicBezTo>
                    <a:pt x="2087" y="0"/>
                    <a:pt x="261" y="1312"/>
                    <a:pt x="0" y="4757"/>
                  </a:cubicBezTo>
                  <a:cubicBezTo>
                    <a:pt x="0" y="4757"/>
                    <a:pt x="0" y="13164"/>
                    <a:pt x="0" y="14616"/>
                  </a:cubicBezTo>
                  <a:cubicBezTo>
                    <a:pt x="0" y="15524"/>
                    <a:pt x="424" y="15584"/>
                    <a:pt x="787" y="15886"/>
                  </a:cubicBezTo>
                  <a:cubicBezTo>
                    <a:pt x="1150" y="16189"/>
                    <a:pt x="2601" y="17096"/>
                    <a:pt x="3388" y="17641"/>
                  </a:cubicBezTo>
                  <a:cubicBezTo>
                    <a:pt x="3588" y="17774"/>
                    <a:pt x="3771" y="17826"/>
                    <a:pt x="3942" y="17826"/>
                  </a:cubicBezTo>
                  <a:cubicBezTo>
                    <a:pt x="4235" y="17826"/>
                    <a:pt x="4489" y="17673"/>
                    <a:pt x="4718" y="17520"/>
                  </a:cubicBezTo>
                  <a:lnTo>
                    <a:pt x="7501" y="15524"/>
                  </a:lnTo>
                  <a:cubicBezTo>
                    <a:pt x="8045" y="15161"/>
                    <a:pt x="7985" y="14919"/>
                    <a:pt x="7924" y="14253"/>
                  </a:cubicBezTo>
                  <a:cubicBezTo>
                    <a:pt x="7924" y="13588"/>
                    <a:pt x="7924" y="4152"/>
                    <a:pt x="7924" y="3607"/>
                  </a:cubicBezTo>
                  <a:cubicBezTo>
                    <a:pt x="7924" y="1557"/>
                    <a:pt x="5918" y="0"/>
                    <a:pt x="3920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8"/>
            <p:cNvSpPr/>
            <p:nvPr/>
          </p:nvSpPr>
          <p:spPr>
            <a:xfrm>
              <a:off x="480075" y="2264275"/>
              <a:ext cx="201150" cy="444025"/>
            </a:xfrm>
            <a:custGeom>
              <a:avLst/>
              <a:gdLst/>
              <a:ahLst/>
              <a:cxnLst/>
              <a:rect l="l" t="t" r="r" b="b"/>
              <a:pathLst>
                <a:path w="8046" h="17761" extrusionOk="0">
                  <a:moveTo>
                    <a:pt x="3882" y="1"/>
                  </a:moveTo>
                  <a:cubicBezTo>
                    <a:pt x="2062" y="1"/>
                    <a:pt x="260" y="1301"/>
                    <a:pt x="0" y="4736"/>
                  </a:cubicBezTo>
                  <a:cubicBezTo>
                    <a:pt x="0" y="4736"/>
                    <a:pt x="0" y="13143"/>
                    <a:pt x="0" y="14535"/>
                  </a:cubicBezTo>
                  <a:cubicBezTo>
                    <a:pt x="0" y="15442"/>
                    <a:pt x="424" y="15503"/>
                    <a:pt x="787" y="15805"/>
                  </a:cubicBezTo>
                  <a:cubicBezTo>
                    <a:pt x="1150" y="16168"/>
                    <a:pt x="2601" y="17075"/>
                    <a:pt x="3388" y="17559"/>
                  </a:cubicBezTo>
                  <a:cubicBezTo>
                    <a:pt x="3602" y="17702"/>
                    <a:pt x="3797" y="17761"/>
                    <a:pt x="3978" y="17761"/>
                  </a:cubicBezTo>
                  <a:cubicBezTo>
                    <a:pt x="4256" y="17761"/>
                    <a:pt x="4498" y="17622"/>
                    <a:pt x="4718" y="17438"/>
                  </a:cubicBezTo>
                  <a:lnTo>
                    <a:pt x="7440" y="15503"/>
                  </a:lnTo>
                  <a:cubicBezTo>
                    <a:pt x="8045" y="15079"/>
                    <a:pt x="7985" y="14898"/>
                    <a:pt x="7924" y="14232"/>
                  </a:cubicBezTo>
                  <a:cubicBezTo>
                    <a:pt x="7864" y="13567"/>
                    <a:pt x="7924" y="4191"/>
                    <a:pt x="7924" y="3586"/>
                  </a:cubicBezTo>
                  <a:cubicBezTo>
                    <a:pt x="7893" y="1562"/>
                    <a:pt x="5877" y="1"/>
                    <a:pt x="3882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8"/>
            <p:cNvSpPr/>
            <p:nvPr/>
          </p:nvSpPr>
          <p:spPr>
            <a:xfrm>
              <a:off x="481575" y="2265050"/>
              <a:ext cx="198125" cy="442850"/>
            </a:xfrm>
            <a:custGeom>
              <a:avLst/>
              <a:gdLst/>
              <a:ahLst/>
              <a:cxnLst/>
              <a:rect l="l" t="t" r="r" b="b"/>
              <a:pathLst>
                <a:path w="7925" h="17714" extrusionOk="0">
                  <a:moveTo>
                    <a:pt x="3831" y="0"/>
                  </a:moveTo>
                  <a:cubicBezTo>
                    <a:pt x="2019" y="0"/>
                    <a:pt x="232" y="1299"/>
                    <a:pt x="1" y="4705"/>
                  </a:cubicBezTo>
                  <a:lnTo>
                    <a:pt x="1" y="14504"/>
                  </a:lnTo>
                  <a:cubicBezTo>
                    <a:pt x="1" y="15411"/>
                    <a:pt x="364" y="15472"/>
                    <a:pt x="727" y="15774"/>
                  </a:cubicBezTo>
                  <a:cubicBezTo>
                    <a:pt x="1090" y="16076"/>
                    <a:pt x="2541" y="16984"/>
                    <a:pt x="3328" y="17528"/>
                  </a:cubicBezTo>
                  <a:cubicBezTo>
                    <a:pt x="3528" y="17662"/>
                    <a:pt x="3711" y="17713"/>
                    <a:pt x="3882" y="17713"/>
                  </a:cubicBezTo>
                  <a:cubicBezTo>
                    <a:pt x="4175" y="17713"/>
                    <a:pt x="4429" y="17560"/>
                    <a:pt x="4658" y="17407"/>
                  </a:cubicBezTo>
                  <a:lnTo>
                    <a:pt x="7380" y="15411"/>
                  </a:lnTo>
                  <a:cubicBezTo>
                    <a:pt x="7925" y="15048"/>
                    <a:pt x="7864" y="14806"/>
                    <a:pt x="7864" y="14201"/>
                  </a:cubicBezTo>
                  <a:cubicBezTo>
                    <a:pt x="7804" y="13536"/>
                    <a:pt x="7864" y="4160"/>
                    <a:pt x="7864" y="3616"/>
                  </a:cubicBezTo>
                  <a:cubicBezTo>
                    <a:pt x="7833" y="1560"/>
                    <a:pt x="5817" y="0"/>
                    <a:pt x="3831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8"/>
            <p:cNvSpPr/>
            <p:nvPr/>
          </p:nvSpPr>
          <p:spPr>
            <a:xfrm>
              <a:off x="481575" y="2265050"/>
              <a:ext cx="198125" cy="441750"/>
            </a:xfrm>
            <a:custGeom>
              <a:avLst/>
              <a:gdLst/>
              <a:ahLst/>
              <a:cxnLst/>
              <a:rect l="l" t="t" r="r" b="b"/>
              <a:pathLst>
                <a:path w="7925" h="17670" extrusionOk="0">
                  <a:moveTo>
                    <a:pt x="3826" y="0"/>
                  </a:moveTo>
                  <a:cubicBezTo>
                    <a:pt x="2035" y="0"/>
                    <a:pt x="260" y="1299"/>
                    <a:pt x="1" y="4705"/>
                  </a:cubicBezTo>
                  <a:lnTo>
                    <a:pt x="1" y="14504"/>
                  </a:lnTo>
                  <a:cubicBezTo>
                    <a:pt x="1" y="15411"/>
                    <a:pt x="424" y="15411"/>
                    <a:pt x="727" y="15774"/>
                  </a:cubicBezTo>
                  <a:cubicBezTo>
                    <a:pt x="1090" y="16076"/>
                    <a:pt x="2541" y="16923"/>
                    <a:pt x="3328" y="17468"/>
                  </a:cubicBezTo>
                  <a:cubicBezTo>
                    <a:pt x="3542" y="17610"/>
                    <a:pt x="3737" y="17669"/>
                    <a:pt x="3918" y="17669"/>
                  </a:cubicBezTo>
                  <a:cubicBezTo>
                    <a:pt x="4196" y="17669"/>
                    <a:pt x="4438" y="17530"/>
                    <a:pt x="4658" y="17347"/>
                  </a:cubicBezTo>
                  <a:lnTo>
                    <a:pt x="7380" y="15411"/>
                  </a:lnTo>
                  <a:cubicBezTo>
                    <a:pt x="7925" y="15048"/>
                    <a:pt x="7864" y="14806"/>
                    <a:pt x="7804" y="14141"/>
                  </a:cubicBezTo>
                  <a:cubicBezTo>
                    <a:pt x="7804" y="13536"/>
                    <a:pt x="7804" y="4160"/>
                    <a:pt x="7804" y="3616"/>
                  </a:cubicBezTo>
                  <a:cubicBezTo>
                    <a:pt x="7772" y="1560"/>
                    <a:pt x="5789" y="0"/>
                    <a:pt x="3826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8"/>
            <p:cNvSpPr/>
            <p:nvPr/>
          </p:nvSpPr>
          <p:spPr>
            <a:xfrm>
              <a:off x="481575" y="2265050"/>
              <a:ext cx="198125" cy="441250"/>
            </a:xfrm>
            <a:custGeom>
              <a:avLst/>
              <a:gdLst/>
              <a:ahLst/>
              <a:cxnLst/>
              <a:rect l="l" t="t" r="r" b="b"/>
              <a:pathLst>
                <a:path w="7925" h="17650" extrusionOk="0">
                  <a:moveTo>
                    <a:pt x="3826" y="0"/>
                  </a:moveTo>
                  <a:cubicBezTo>
                    <a:pt x="2035" y="0"/>
                    <a:pt x="260" y="1299"/>
                    <a:pt x="1" y="4705"/>
                  </a:cubicBezTo>
                  <a:lnTo>
                    <a:pt x="1" y="14443"/>
                  </a:lnTo>
                  <a:cubicBezTo>
                    <a:pt x="1" y="15351"/>
                    <a:pt x="424" y="15411"/>
                    <a:pt x="787" y="15713"/>
                  </a:cubicBezTo>
                  <a:cubicBezTo>
                    <a:pt x="1150" y="16016"/>
                    <a:pt x="2541" y="16923"/>
                    <a:pt x="3328" y="17468"/>
                  </a:cubicBezTo>
                  <a:cubicBezTo>
                    <a:pt x="3522" y="17597"/>
                    <a:pt x="3701" y="17650"/>
                    <a:pt x="3868" y="17650"/>
                  </a:cubicBezTo>
                  <a:cubicBezTo>
                    <a:pt x="4167" y="17650"/>
                    <a:pt x="4425" y="17481"/>
                    <a:pt x="4658" y="17286"/>
                  </a:cubicBezTo>
                  <a:lnTo>
                    <a:pt x="7320" y="15411"/>
                  </a:lnTo>
                  <a:cubicBezTo>
                    <a:pt x="7925" y="14988"/>
                    <a:pt x="7864" y="14806"/>
                    <a:pt x="7804" y="14141"/>
                  </a:cubicBezTo>
                  <a:cubicBezTo>
                    <a:pt x="7743" y="13475"/>
                    <a:pt x="7804" y="4160"/>
                    <a:pt x="7804" y="3616"/>
                  </a:cubicBezTo>
                  <a:cubicBezTo>
                    <a:pt x="7772" y="1560"/>
                    <a:pt x="5789" y="0"/>
                    <a:pt x="3826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28"/>
            <p:cNvSpPr/>
            <p:nvPr/>
          </p:nvSpPr>
          <p:spPr>
            <a:xfrm>
              <a:off x="481575" y="2266550"/>
              <a:ext cx="196625" cy="438325"/>
            </a:xfrm>
            <a:custGeom>
              <a:avLst/>
              <a:gdLst/>
              <a:ahLst/>
              <a:cxnLst/>
              <a:rect l="l" t="t" r="r" b="b"/>
              <a:pathLst>
                <a:path w="7865" h="17533" extrusionOk="0">
                  <a:moveTo>
                    <a:pt x="3826" y="1"/>
                  </a:moveTo>
                  <a:cubicBezTo>
                    <a:pt x="2035" y="1"/>
                    <a:pt x="260" y="1299"/>
                    <a:pt x="1" y="4705"/>
                  </a:cubicBezTo>
                  <a:lnTo>
                    <a:pt x="1" y="14383"/>
                  </a:lnTo>
                  <a:cubicBezTo>
                    <a:pt x="1" y="15291"/>
                    <a:pt x="424" y="15351"/>
                    <a:pt x="787" y="15653"/>
                  </a:cubicBezTo>
                  <a:cubicBezTo>
                    <a:pt x="1150" y="15956"/>
                    <a:pt x="2541" y="16803"/>
                    <a:pt x="3328" y="17347"/>
                  </a:cubicBezTo>
                  <a:cubicBezTo>
                    <a:pt x="3528" y="17481"/>
                    <a:pt x="3703" y="17532"/>
                    <a:pt x="3863" y="17532"/>
                  </a:cubicBezTo>
                  <a:cubicBezTo>
                    <a:pt x="4139" y="17532"/>
                    <a:pt x="4368" y="17379"/>
                    <a:pt x="4598" y="17226"/>
                  </a:cubicBezTo>
                  <a:lnTo>
                    <a:pt x="7320" y="15291"/>
                  </a:lnTo>
                  <a:cubicBezTo>
                    <a:pt x="7864" y="14928"/>
                    <a:pt x="7804" y="14686"/>
                    <a:pt x="7804" y="14081"/>
                  </a:cubicBezTo>
                  <a:cubicBezTo>
                    <a:pt x="7743" y="13415"/>
                    <a:pt x="7804" y="4161"/>
                    <a:pt x="7804" y="3616"/>
                  </a:cubicBezTo>
                  <a:cubicBezTo>
                    <a:pt x="7772" y="1560"/>
                    <a:pt x="5789" y="1"/>
                    <a:pt x="3826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28"/>
            <p:cNvSpPr/>
            <p:nvPr/>
          </p:nvSpPr>
          <p:spPr>
            <a:xfrm>
              <a:off x="483100" y="2266550"/>
              <a:ext cx="195100" cy="437225"/>
            </a:xfrm>
            <a:custGeom>
              <a:avLst/>
              <a:gdLst/>
              <a:ahLst/>
              <a:cxnLst/>
              <a:rect l="l" t="t" r="r" b="b"/>
              <a:pathLst>
                <a:path w="7804" h="17489" extrusionOk="0">
                  <a:moveTo>
                    <a:pt x="3746" y="1"/>
                  </a:moveTo>
                  <a:cubicBezTo>
                    <a:pt x="1977" y="1"/>
                    <a:pt x="231" y="1299"/>
                    <a:pt x="0" y="4705"/>
                  </a:cubicBezTo>
                  <a:lnTo>
                    <a:pt x="0" y="14383"/>
                  </a:lnTo>
                  <a:cubicBezTo>
                    <a:pt x="0" y="15291"/>
                    <a:pt x="363" y="15291"/>
                    <a:pt x="726" y="15593"/>
                  </a:cubicBezTo>
                  <a:cubicBezTo>
                    <a:pt x="1089" y="15895"/>
                    <a:pt x="2541" y="16803"/>
                    <a:pt x="3267" y="17287"/>
                  </a:cubicBezTo>
                  <a:cubicBezTo>
                    <a:pt x="3481" y="17430"/>
                    <a:pt x="3667" y="17488"/>
                    <a:pt x="3836" y="17488"/>
                  </a:cubicBezTo>
                  <a:cubicBezTo>
                    <a:pt x="4097" y="17488"/>
                    <a:pt x="4317" y="17349"/>
                    <a:pt x="4537" y="17166"/>
                  </a:cubicBezTo>
                  <a:lnTo>
                    <a:pt x="7259" y="15291"/>
                  </a:lnTo>
                  <a:cubicBezTo>
                    <a:pt x="7803" y="14867"/>
                    <a:pt x="7743" y="14686"/>
                    <a:pt x="7682" y="14020"/>
                  </a:cubicBezTo>
                  <a:cubicBezTo>
                    <a:pt x="7682" y="13415"/>
                    <a:pt x="7682" y="4161"/>
                    <a:pt x="7682" y="3616"/>
                  </a:cubicBezTo>
                  <a:cubicBezTo>
                    <a:pt x="7651" y="1560"/>
                    <a:pt x="5684" y="1"/>
                    <a:pt x="3746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8"/>
            <p:cNvSpPr/>
            <p:nvPr/>
          </p:nvSpPr>
          <p:spPr>
            <a:xfrm>
              <a:off x="483100" y="2267150"/>
              <a:ext cx="195100" cy="436200"/>
            </a:xfrm>
            <a:custGeom>
              <a:avLst/>
              <a:gdLst/>
              <a:ahLst/>
              <a:cxnLst/>
              <a:rect l="l" t="t" r="r" b="b"/>
              <a:pathLst>
                <a:path w="7804" h="17448" extrusionOk="0">
                  <a:moveTo>
                    <a:pt x="3783" y="0"/>
                  </a:moveTo>
                  <a:cubicBezTo>
                    <a:pt x="2016" y="0"/>
                    <a:pt x="261" y="1296"/>
                    <a:pt x="0" y="4681"/>
                  </a:cubicBezTo>
                  <a:lnTo>
                    <a:pt x="0" y="14299"/>
                  </a:lnTo>
                  <a:cubicBezTo>
                    <a:pt x="0" y="15206"/>
                    <a:pt x="424" y="15267"/>
                    <a:pt x="726" y="15569"/>
                  </a:cubicBezTo>
                  <a:cubicBezTo>
                    <a:pt x="1089" y="15871"/>
                    <a:pt x="2541" y="16718"/>
                    <a:pt x="3267" y="17263"/>
                  </a:cubicBezTo>
                  <a:cubicBezTo>
                    <a:pt x="3467" y="17396"/>
                    <a:pt x="3642" y="17448"/>
                    <a:pt x="3802" y="17448"/>
                  </a:cubicBezTo>
                  <a:cubicBezTo>
                    <a:pt x="4078" y="17448"/>
                    <a:pt x="4307" y="17295"/>
                    <a:pt x="4537" y="17142"/>
                  </a:cubicBezTo>
                  <a:lnTo>
                    <a:pt x="7259" y="15206"/>
                  </a:lnTo>
                  <a:cubicBezTo>
                    <a:pt x="7803" y="14843"/>
                    <a:pt x="7743" y="14662"/>
                    <a:pt x="7682" y="13996"/>
                  </a:cubicBezTo>
                  <a:cubicBezTo>
                    <a:pt x="7622" y="13391"/>
                    <a:pt x="7682" y="4137"/>
                    <a:pt x="7682" y="3592"/>
                  </a:cubicBezTo>
                  <a:cubicBezTo>
                    <a:pt x="7651" y="1541"/>
                    <a:pt x="5710" y="0"/>
                    <a:pt x="3783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8"/>
            <p:cNvSpPr/>
            <p:nvPr/>
          </p:nvSpPr>
          <p:spPr>
            <a:xfrm>
              <a:off x="483100" y="2267300"/>
              <a:ext cx="193575" cy="434950"/>
            </a:xfrm>
            <a:custGeom>
              <a:avLst/>
              <a:gdLst/>
              <a:ahLst/>
              <a:cxnLst/>
              <a:rect l="l" t="t" r="r" b="b"/>
              <a:pathLst>
                <a:path w="7743" h="17398" extrusionOk="0">
                  <a:moveTo>
                    <a:pt x="3748" y="1"/>
                  </a:moveTo>
                  <a:cubicBezTo>
                    <a:pt x="1993" y="1"/>
                    <a:pt x="260" y="1298"/>
                    <a:pt x="0" y="4675"/>
                  </a:cubicBezTo>
                  <a:cubicBezTo>
                    <a:pt x="0" y="4675"/>
                    <a:pt x="0" y="12962"/>
                    <a:pt x="0" y="14293"/>
                  </a:cubicBezTo>
                  <a:cubicBezTo>
                    <a:pt x="0" y="15200"/>
                    <a:pt x="424" y="15200"/>
                    <a:pt x="787" y="15563"/>
                  </a:cubicBezTo>
                  <a:cubicBezTo>
                    <a:pt x="1150" y="15865"/>
                    <a:pt x="2541" y="16712"/>
                    <a:pt x="3267" y="17196"/>
                  </a:cubicBezTo>
                  <a:cubicBezTo>
                    <a:pt x="3481" y="17339"/>
                    <a:pt x="3667" y="17398"/>
                    <a:pt x="3836" y="17398"/>
                  </a:cubicBezTo>
                  <a:cubicBezTo>
                    <a:pt x="4097" y="17398"/>
                    <a:pt x="4317" y="17259"/>
                    <a:pt x="4537" y="17075"/>
                  </a:cubicBezTo>
                  <a:lnTo>
                    <a:pt x="7198" y="15200"/>
                  </a:lnTo>
                  <a:cubicBezTo>
                    <a:pt x="7743" y="14837"/>
                    <a:pt x="7682" y="14595"/>
                    <a:pt x="7682" y="13990"/>
                  </a:cubicBezTo>
                  <a:cubicBezTo>
                    <a:pt x="7622" y="13325"/>
                    <a:pt x="7682" y="4191"/>
                    <a:pt x="7682" y="3647"/>
                  </a:cubicBezTo>
                  <a:cubicBezTo>
                    <a:pt x="7619" y="1559"/>
                    <a:pt x="5670" y="1"/>
                    <a:pt x="3748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8"/>
            <p:cNvSpPr/>
            <p:nvPr/>
          </p:nvSpPr>
          <p:spPr>
            <a:xfrm>
              <a:off x="484600" y="2268650"/>
              <a:ext cx="192075" cy="433200"/>
            </a:xfrm>
            <a:custGeom>
              <a:avLst/>
              <a:gdLst/>
              <a:ahLst/>
              <a:cxnLst/>
              <a:rect l="l" t="t" r="r" b="b"/>
              <a:pathLst>
                <a:path w="7683" h="17328" extrusionOk="0">
                  <a:moveTo>
                    <a:pt x="3703" y="1"/>
                  </a:moveTo>
                  <a:cubicBezTo>
                    <a:pt x="1958" y="1"/>
                    <a:pt x="232" y="1296"/>
                    <a:pt x="1" y="4682"/>
                  </a:cubicBezTo>
                  <a:lnTo>
                    <a:pt x="1" y="14239"/>
                  </a:lnTo>
                  <a:cubicBezTo>
                    <a:pt x="1" y="15086"/>
                    <a:pt x="364" y="15146"/>
                    <a:pt x="727" y="15449"/>
                  </a:cubicBezTo>
                  <a:cubicBezTo>
                    <a:pt x="1090" y="15751"/>
                    <a:pt x="2481" y="16598"/>
                    <a:pt x="3207" y="17142"/>
                  </a:cubicBezTo>
                  <a:cubicBezTo>
                    <a:pt x="3407" y="17276"/>
                    <a:pt x="3582" y="17327"/>
                    <a:pt x="3742" y="17327"/>
                  </a:cubicBezTo>
                  <a:cubicBezTo>
                    <a:pt x="4018" y="17327"/>
                    <a:pt x="4247" y="17174"/>
                    <a:pt x="4477" y="17021"/>
                  </a:cubicBezTo>
                  <a:lnTo>
                    <a:pt x="7138" y="15146"/>
                  </a:lnTo>
                  <a:cubicBezTo>
                    <a:pt x="7683" y="14723"/>
                    <a:pt x="7622" y="14541"/>
                    <a:pt x="7562" y="13936"/>
                  </a:cubicBezTo>
                  <a:cubicBezTo>
                    <a:pt x="7562" y="13271"/>
                    <a:pt x="7622" y="4137"/>
                    <a:pt x="7562" y="3593"/>
                  </a:cubicBezTo>
                  <a:cubicBezTo>
                    <a:pt x="7530" y="1542"/>
                    <a:pt x="5606" y="1"/>
                    <a:pt x="3703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8"/>
            <p:cNvSpPr/>
            <p:nvPr/>
          </p:nvSpPr>
          <p:spPr>
            <a:xfrm>
              <a:off x="484600" y="2268650"/>
              <a:ext cx="192075" cy="432100"/>
            </a:xfrm>
            <a:custGeom>
              <a:avLst/>
              <a:gdLst/>
              <a:ahLst/>
              <a:cxnLst/>
              <a:rect l="l" t="t" r="r" b="b"/>
              <a:pathLst>
                <a:path w="7683" h="17284" extrusionOk="0">
                  <a:moveTo>
                    <a:pt x="3703" y="1"/>
                  </a:moveTo>
                  <a:cubicBezTo>
                    <a:pt x="1958" y="1"/>
                    <a:pt x="232" y="1296"/>
                    <a:pt x="1" y="4682"/>
                  </a:cubicBezTo>
                  <a:lnTo>
                    <a:pt x="1" y="14178"/>
                  </a:lnTo>
                  <a:cubicBezTo>
                    <a:pt x="1" y="15086"/>
                    <a:pt x="424" y="15146"/>
                    <a:pt x="727" y="15449"/>
                  </a:cubicBezTo>
                  <a:cubicBezTo>
                    <a:pt x="1090" y="15751"/>
                    <a:pt x="2481" y="16598"/>
                    <a:pt x="3207" y="17082"/>
                  </a:cubicBezTo>
                  <a:cubicBezTo>
                    <a:pt x="3421" y="17225"/>
                    <a:pt x="3607" y="17283"/>
                    <a:pt x="3776" y="17283"/>
                  </a:cubicBezTo>
                  <a:cubicBezTo>
                    <a:pt x="4037" y="17283"/>
                    <a:pt x="4257" y="17144"/>
                    <a:pt x="4477" y="16961"/>
                  </a:cubicBezTo>
                  <a:lnTo>
                    <a:pt x="7138" y="15086"/>
                  </a:lnTo>
                  <a:cubicBezTo>
                    <a:pt x="7683" y="14723"/>
                    <a:pt x="7622" y="14541"/>
                    <a:pt x="7562" y="13876"/>
                  </a:cubicBezTo>
                  <a:cubicBezTo>
                    <a:pt x="7501" y="13271"/>
                    <a:pt x="7562" y="4137"/>
                    <a:pt x="7562" y="3593"/>
                  </a:cubicBezTo>
                  <a:cubicBezTo>
                    <a:pt x="7530" y="1542"/>
                    <a:pt x="5606" y="1"/>
                    <a:pt x="370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8"/>
            <p:cNvSpPr/>
            <p:nvPr/>
          </p:nvSpPr>
          <p:spPr>
            <a:xfrm>
              <a:off x="484600" y="2269425"/>
              <a:ext cx="190575" cy="430250"/>
            </a:xfrm>
            <a:custGeom>
              <a:avLst/>
              <a:gdLst/>
              <a:ahLst/>
              <a:cxnLst/>
              <a:rect l="l" t="t" r="r" b="b"/>
              <a:pathLst>
                <a:path w="7623" h="17210" extrusionOk="0">
                  <a:moveTo>
                    <a:pt x="3705" y="0"/>
                  </a:moveTo>
                  <a:cubicBezTo>
                    <a:pt x="1975" y="0"/>
                    <a:pt x="261" y="1294"/>
                    <a:pt x="1" y="4651"/>
                  </a:cubicBezTo>
                  <a:lnTo>
                    <a:pt x="1" y="14147"/>
                  </a:lnTo>
                  <a:cubicBezTo>
                    <a:pt x="1" y="15055"/>
                    <a:pt x="424" y="15055"/>
                    <a:pt x="727" y="15357"/>
                  </a:cubicBezTo>
                  <a:cubicBezTo>
                    <a:pt x="1090" y="15659"/>
                    <a:pt x="2481" y="16506"/>
                    <a:pt x="3207" y="17051"/>
                  </a:cubicBezTo>
                  <a:cubicBezTo>
                    <a:pt x="3410" y="17164"/>
                    <a:pt x="3588" y="17209"/>
                    <a:pt x="3750" y="17209"/>
                  </a:cubicBezTo>
                  <a:cubicBezTo>
                    <a:pt x="4022" y="17209"/>
                    <a:pt x="4250" y="17081"/>
                    <a:pt x="4477" y="16930"/>
                  </a:cubicBezTo>
                  <a:lnTo>
                    <a:pt x="7078" y="15055"/>
                  </a:lnTo>
                  <a:cubicBezTo>
                    <a:pt x="7622" y="14692"/>
                    <a:pt x="7562" y="14450"/>
                    <a:pt x="7562" y="13845"/>
                  </a:cubicBezTo>
                  <a:cubicBezTo>
                    <a:pt x="7501" y="13240"/>
                    <a:pt x="7562" y="4106"/>
                    <a:pt x="7562" y="3622"/>
                  </a:cubicBezTo>
                  <a:cubicBezTo>
                    <a:pt x="7499" y="1540"/>
                    <a:pt x="5592" y="0"/>
                    <a:pt x="3705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28"/>
            <p:cNvSpPr/>
            <p:nvPr/>
          </p:nvSpPr>
          <p:spPr>
            <a:xfrm>
              <a:off x="486125" y="2269425"/>
              <a:ext cx="189050" cy="429400"/>
            </a:xfrm>
            <a:custGeom>
              <a:avLst/>
              <a:gdLst/>
              <a:ahLst/>
              <a:cxnLst/>
              <a:rect l="l" t="t" r="r" b="b"/>
              <a:pathLst>
                <a:path w="7562" h="17176" extrusionOk="0">
                  <a:moveTo>
                    <a:pt x="3646" y="0"/>
                  </a:moveTo>
                  <a:cubicBezTo>
                    <a:pt x="1930" y="0"/>
                    <a:pt x="232" y="1294"/>
                    <a:pt x="0" y="4651"/>
                  </a:cubicBezTo>
                  <a:cubicBezTo>
                    <a:pt x="0" y="4651"/>
                    <a:pt x="0" y="12816"/>
                    <a:pt x="0" y="14147"/>
                  </a:cubicBezTo>
                  <a:cubicBezTo>
                    <a:pt x="0" y="14994"/>
                    <a:pt x="363" y="15055"/>
                    <a:pt x="726" y="15357"/>
                  </a:cubicBezTo>
                  <a:cubicBezTo>
                    <a:pt x="1029" y="15659"/>
                    <a:pt x="2420" y="16506"/>
                    <a:pt x="3146" y="16990"/>
                  </a:cubicBezTo>
                  <a:cubicBezTo>
                    <a:pt x="3346" y="17124"/>
                    <a:pt x="3521" y="17175"/>
                    <a:pt x="3681" y="17175"/>
                  </a:cubicBezTo>
                  <a:cubicBezTo>
                    <a:pt x="3957" y="17175"/>
                    <a:pt x="4186" y="17022"/>
                    <a:pt x="4416" y="16869"/>
                  </a:cubicBezTo>
                  <a:lnTo>
                    <a:pt x="7017" y="14994"/>
                  </a:lnTo>
                  <a:cubicBezTo>
                    <a:pt x="7561" y="14631"/>
                    <a:pt x="7501" y="14450"/>
                    <a:pt x="7440" y="13845"/>
                  </a:cubicBezTo>
                  <a:cubicBezTo>
                    <a:pt x="7440" y="13179"/>
                    <a:pt x="7501" y="4167"/>
                    <a:pt x="7440" y="3622"/>
                  </a:cubicBezTo>
                  <a:cubicBezTo>
                    <a:pt x="7409" y="1540"/>
                    <a:pt x="5517" y="0"/>
                    <a:pt x="3646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28"/>
            <p:cNvSpPr/>
            <p:nvPr/>
          </p:nvSpPr>
          <p:spPr>
            <a:xfrm>
              <a:off x="486125" y="2270325"/>
              <a:ext cx="189050" cy="427400"/>
            </a:xfrm>
            <a:custGeom>
              <a:avLst/>
              <a:gdLst/>
              <a:ahLst/>
              <a:cxnLst/>
              <a:rect l="l" t="t" r="r" b="b"/>
              <a:pathLst>
                <a:path w="7562" h="17096" extrusionOk="0">
                  <a:moveTo>
                    <a:pt x="3611" y="1"/>
                  </a:moveTo>
                  <a:cubicBezTo>
                    <a:pt x="1908" y="1"/>
                    <a:pt x="231" y="1298"/>
                    <a:pt x="0" y="4675"/>
                  </a:cubicBezTo>
                  <a:cubicBezTo>
                    <a:pt x="0" y="4675"/>
                    <a:pt x="0" y="12780"/>
                    <a:pt x="0" y="14051"/>
                  </a:cubicBezTo>
                  <a:cubicBezTo>
                    <a:pt x="0" y="14958"/>
                    <a:pt x="363" y="14958"/>
                    <a:pt x="726" y="15261"/>
                  </a:cubicBezTo>
                  <a:cubicBezTo>
                    <a:pt x="1089" y="15563"/>
                    <a:pt x="2420" y="16410"/>
                    <a:pt x="3146" y="16894"/>
                  </a:cubicBezTo>
                  <a:cubicBezTo>
                    <a:pt x="3360" y="17037"/>
                    <a:pt x="3546" y="17095"/>
                    <a:pt x="3715" y="17095"/>
                  </a:cubicBezTo>
                  <a:cubicBezTo>
                    <a:pt x="3976" y="17095"/>
                    <a:pt x="4196" y="16956"/>
                    <a:pt x="4416" y="16773"/>
                  </a:cubicBezTo>
                  <a:lnTo>
                    <a:pt x="7017" y="14958"/>
                  </a:lnTo>
                  <a:cubicBezTo>
                    <a:pt x="7561" y="14595"/>
                    <a:pt x="7501" y="14414"/>
                    <a:pt x="7440" y="13748"/>
                  </a:cubicBezTo>
                  <a:cubicBezTo>
                    <a:pt x="7380" y="13143"/>
                    <a:pt x="7440" y="4131"/>
                    <a:pt x="7440" y="3647"/>
                  </a:cubicBezTo>
                  <a:cubicBezTo>
                    <a:pt x="7377" y="1559"/>
                    <a:pt x="5478" y="1"/>
                    <a:pt x="3611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28"/>
            <p:cNvSpPr/>
            <p:nvPr/>
          </p:nvSpPr>
          <p:spPr>
            <a:xfrm>
              <a:off x="486125" y="2270925"/>
              <a:ext cx="187525" cy="426375"/>
            </a:xfrm>
            <a:custGeom>
              <a:avLst/>
              <a:gdLst/>
              <a:ahLst/>
              <a:cxnLst/>
              <a:rect l="l" t="t" r="r" b="b"/>
              <a:pathLst>
                <a:path w="7501" h="17055" extrusionOk="0">
                  <a:moveTo>
                    <a:pt x="3624" y="1"/>
                  </a:moveTo>
                  <a:cubicBezTo>
                    <a:pt x="1916" y="1"/>
                    <a:pt x="232" y="1295"/>
                    <a:pt x="0" y="4651"/>
                  </a:cubicBezTo>
                  <a:lnTo>
                    <a:pt x="0" y="14027"/>
                  </a:lnTo>
                  <a:cubicBezTo>
                    <a:pt x="0" y="14874"/>
                    <a:pt x="424" y="14934"/>
                    <a:pt x="726" y="15237"/>
                  </a:cubicBezTo>
                  <a:cubicBezTo>
                    <a:pt x="1089" y="15539"/>
                    <a:pt x="2420" y="16386"/>
                    <a:pt x="3146" y="16870"/>
                  </a:cubicBezTo>
                  <a:cubicBezTo>
                    <a:pt x="3346" y="17003"/>
                    <a:pt x="3521" y="17055"/>
                    <a:pt x="3681" y="17055"/>
                  </a:cubicBezTo>
                  <a:cubicBezTo>
                    <a:pt x="3957" y="17055"/>
                    <a:pt x="4186" y="16902"/>
                    <a:pt x="4416" y="16749"/>
                  </a:cubicBezTo>
                  <a:lnTo>
                    <a:pt x="7017" y="14934"/>
                  </a:lnTo>
                  <a:cubicBezTo>
                    <a:pt x="7501" y="14571"/>
                    <a:pt x="7440" y="14329"/>
                    <a:pt x="7440" y="13724"/>
                  </a:cubicBezTo>
                  <a:cubicBezTo>
                    <a:pt x="7380" y="13119"/>
                    <a:pt x="7440" y="4107"/>
                    <a:pt x="7440" y="3623"/>
                  </a:cubicBezTo>
                  <a:cubicBezTo>
                    <a:pt x="7377" y="1540"/>
                    <a:pt x="5487" y="1"/>
                    <a:pt x="3624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28"/>
            <p:cNvSpPr/>
            <p:nvPr/>
          </p:nvSpPr>
          <p:spPr>
            <a:xfrm>
              <a:off x="487625" y="2270925"/>
              <a:ext cx="186025" cy="425275"/>
            </a:xfrm>
            <a:custGeom>
              <a:avLst/>
              <a:gdLst/>
              <a:ahLst/>
              <a:cxnLst/>
              <a:rect l="l" t="t" r="r" b="b"/>
              <a:pathLst>
                <a:path w="7441" h="17011" extrusionOk="0">
                  <a:moveTo>
                    <a:pt x="3590" y="1"/>
                  </a:moveTo>
                  <a:cubicBezTo>
                    <a:pt x="1903" y="1"/>
                    <a:pt x="232" y="1295"/>
                    <a:pt x="1" y="4651"/>
                  </a:cubicBezTo>
                  <a:cubicBezTo>
                    <a:pt x="1" y="4651"/>
                    <a:pt x="1" y="12696"/>
                    <a:pt x="1" y="14027"/>
                  </a:cubicBezTo>
                  <a:cubicBezTo>
                    <a:pt x="1" y="14874"/>
                    <a:pt x="364" y="14934"/>
                    <a:pt x="727" y="15237"/>
                  </a:cubicBezTo>
                  <a:cubicBezTo>
                    <a:pt x="1029" y="15478"/>
                    <a:pt x="2360" y="16325"/>
                    <a:pt x="3086" y="16809"/>
                  </a:cubicBezTo>
                  <a:cubicBezTo>
                    <a:pt x="3300" y="16952"/>
                    <a:pt x="3486" y="17011"/>
                    <a:pt x="3655" y="17011"/>
                  </a:cubicBezTo>
                  <a:cubicBezTo>
                    <a:pt x="3916" y="17011"/>
                    <a:pt x="4136" y="16872"/>
                    <a:pt x="4356" y="16688"/>
                  </a:cubicBezTo>
                  <a:lnTo>
                    <a:pt x="6896" y="14874"/>
                  </a:lnTo>
                  <a:cubicBezTo>
                    <a:pt x="7441" y="14511"/>
                    <a:pt x="7380" y="14329"/>
                    <a:pt x="7320" y="13724"/>
                  </a:cubicBezTo>
                  <a:cubicBezTo>
                    <a:pt x="7320" y="13119"/>
                    <a:pt x="7380" y="4167"/>
                    <a:pt x="7320" y="3623"/>
                  </a:cubicBezTo>
                  <a:cubicBezTo>
                    <a:pt x="7288" y="1540"/>
                    <a:pt x="5429" y="1"/>
                    <a:pt x="3590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28"/>
            <p:cNvSpPr/>
            <p:nvPr/>
          </p:nvSpPr>
          <p:spPr>
            <a:xfrm>
              <a:off x="487625" y="2272225"/>
              <a:ext cx="186025" cy="422900"/>
            </a:xfrm>
            <a:custGeom>
              <a:avLst/>
              <a:gdLst/>
              <a:ahLst/>
              <a:cxnLst/>
              <a:rect l="l" t="t" r="r" b="b"/>
              <a:pathLst>
                <a:path w="7441" h="16916" extrusionOk="0">
                  <a:moveTo>
                    <a:pt x="3553" y="0"/>
                  </a:moveTo>
                  <a:cubicBezTo>
                    <a:pt x="1879" y="0"/>
                    <a:pt x="231" y="1282"/>
                    <a:pt x="1" y="4599"/>
                  </a:cubicBezTo>
                  <a:cubicBezTo>
                    <a:pt x="1" y="4599"/>
                    <a:pt x="1" y="12644"/>
                    <a:pt x="1" y="13975"/>
                  </a:cubicBezTo>
                  <a:cubicBezTo>
                    <a:pt x="1" y="14822"/>
                    <a:pt x="364" y="14822"/>
                    <a:pt x="727" y="15124"/>
                  </a:cubicBezTo>
                  <a:cubicBezTo>
                    <a:pt x="1029" y="15426"/>
                    <a:pt x="2420" y="16273"/>
                    <a:pt x="3086" y="16757"/>
                  </a:cubicBezTo>
                  <a:cubicBezTo>
                    <a:pt x="3289" y="16870"/>
                    <a:pt x="3467" y="16916"/>
                    <a:pt x="3629" y="16916"/>
                  </a:cubicBezTo>
                  <a:cubicBezTo>
                    <a:pt x="3901" y="16916"/>
                    <a:pt x="4129" y="16788"/>
                    <a:pt x="4356" y="16636"/>
                  </a:cubicBezTo>
                  <a:lnTo>
                    <a:pt x="6896" y="14822"/>
                  </a:lnTo>
                  <a:cubicBezTo>
                    <a:pt x="7441" y="14459"/>
                    <a:pt x="7380" y="14217"/>
                    <a:pt x="7320" y="13612"/>
                  </a:cubicBezTo>
                  <a:cubicBezTo>
                    <a:pt x="7259" y="13007"/>
                    <a:pt x="7320" y="4115"/>
                    <a:pt x="7320" y="3631"/>
                  </a:cubicBezTo>
                  <a:cubicBezTo>
                    <a:pt x="7257" y="1543"/>
                    <a:pt x="5389" y="0"/>
                    <a:pt x="3553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28"/>
            <p:cNvSpPr/>
            <p:nvPr/>
          </p:nvSpPr>
          <p:spPr>
            <a:xfrm>
              <a:off x="487625" y="2272450"/>
              <a:ext cx="184525" cy="421825"/>
            </a:xfrm>
            <a:custGeom>
              <a:avLst/>
              <a:gdLst/>
              <a:ahLst/>
              <a:cxnLst/>
              <a:rect l="l" t="t" r="r" b="b"/>
              <a:pathLst>
                <a:path w="7381" h="16873" extrusionOk="0">
                  <a:moveTo>
                    <a:pt x="3568" y="0"/>
                  </a:moveTo>
                  <a:cubicBezTo>
                    <a:pt x="1889" y="0"/>
                    <a:pt x="232" y="1294"/>
                    <a:pt x="1" y="4650"/>
                  </a:cubicBezTo>
                  <a:lnTo>
                    <a:pt x="1" y="13905"/>
                  </a:lnTo>
                  <a:cubicBezTo>
                    <a:pt x="1" y="14752"/>
                    <a:pt x="424" y="14813"/>
                    <a:pt x="727" y="15115"/>
                  </a:cubicBezTo>
                  <a:cubicBezTo>
                    <a:pt x="1089" y="15417"/>
                    <a:pt x="2420" y="16204"/>
                    <a:pt x="3146" y="16688"/>
                  </a:cubicBezTo>
                  <a:cubicBezTo>
                    <a:pt x="3324" y="16821"/>
                    <a:pt x="3485" y="16873"/>
                    <a:pt x="3637" y="16873"/>
                  </a:cubicBezTo>
                  <a:cubicBezTo>
                    <a:pt x="3897" y="16873"/>
                    <a:pt x="4126" y="16720"/>
                    <a:pt x="4356" y="16567"/>
                  </a:cubicBezTo>
                  <a:lnTo>
                    <a:pt x="6896" y="14752"/>
                  </a:lnTo>
                  <a:cubicBezTo>
                    <a:pt x="7380" y="14389"/>
                    <a:pt x="7380" y="14208"/>
                    <a:pt x="7320" y="13603"/>
                  </a:cubicBezTo>
                  <a:cubicBezTo>
                    <a:pt x="7259" y="12998"/>
                    <a:pt x="7320" y="4106"/>
                    <a:pt x="7320" y="3622"/>
                  </a:cubicBezTo>
                  <a:cubicBezTo>
                    <a:pt x="7257" y="1539"/>
                    <a:pt x="5399" y="0"/>
                    <a:pt x="3568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28"/>
            <p:cNvSpPr/>
            <p:nvPr/>
          </p:nvSpPr>
          <p:spPr>
            <a:xfrm>
              <a:off x="489150" y="2273025"/>
              <a:ext cx="183000" cy="420600"/>
            </a:xfrm>
            <a:custGeom>
              <a:avLst/>
              <a:gdLst/>
              <a:ahLst/>
              <a:cxnLst/>
              <a:rect l="l" t="t" r="r" b="b"/>
              <a:pathLst>
                <a:path w="7320" h="16824" extrusionOk="0">
                  <a:moveTo>
                    <a:pt x="3524" y="1"/>
                  </a:moveTo>
                  <a:cubicBezTo>
                    <a:pt x="1869" y="1"/>
                    <a:pt x="232" y="1292"/>
                    <a:pt x="0" y="4627"/>
                  </a:cubicBezTo>
                  <a:cubicBezTo>
                    <a:pt x="0" y="4627"/>
                    <a:pt x="0" y="12612"/>
                    <a:pt x="0" y="13882"/>
                  </a:cubicBezTo>
                  <a:cubicBezTo>
                    <a:pt x="0" y="14729"/>
                    <a:pt x="363" y="14729"/>
                    <a:pt x="666" y="15032"/>
                  </a:cubicBezTo>
                  <a:cubicBezTo>
                    <a:pt x="1028" y="15334"/>
                    <a:pt x="2359" y="16181"/>
                    <a:pt x="3085" y="16665"/>
                  </a:cubicBezTo>
                  <a:cubicBezTo>
                    <a:pt x="3266" y="16778"/>
                    <a:pt x="3430" y="16823"/>
                    <a:pt x="3583" y="16823"/>
                  </a:cubicBezTo>
                  <a:cubicBezTo>
                    <a:pt x="3840" y="16823"/>
                    <a:pt x="4068" y="16695"/>
                    <a:pt x="4295" y="16544"/>
                  </a:cubicBezTo>
                  <a:lnTo>
                    <a:pt x="6775" y="14729"/>
                  </a:lnTo>
                  <a:cubicBezTo>
                    <a:pt x="7319" y="14366"/>
                    <a:pt x="7259" y="14185"/>
                    <a:pt x="7198" y="13580"/>
                  </a:cubicBezTo>
                  <a:cubicBezTo>
                    <a:pt x="7198" y="12975"/>
                    <a:pt x="7259" y="4144"/>
                    <a:pt x="7198" y="3599"/>
                  </a:cubicBezTo>
                  <a:cubicBezTo>
                    <a:pt x="7135" y="1521"/>
                    <a:pt x="5319" y="1"/>
                    <a:pt x="3524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28"/>
            <p:cNvSpPr/>
            <p:nvPr/>
          </p:nvSpPr>
          <p:spPr>
            <a:xfrm>
              <a:off x="489150" y="2273200"/>
              <a:ext cx="183000" cy="419575"/>
            </a:xfrm>
            <a:custGeom>
              <a:avLst/>
              <a:gdLst/>
              <a:ahLst/>
              <a:cxnLst/>
              <a:rect l="l" t="t" r="r" b="b"/>
              <a:pathLst>
                <a:path w="7320" h="16783" extrusionOk="0">
                  <a:moveTo>
                    <a:pt x="3511" y="0"/>
                  </a:moveTo>
                  <a:cubicBezTo>
                    <a:pt x="1861" y="0"/>
                    <a:pt x="232" y="1293"/>
                    <a:pt x="0" y="4620"/>
                  </a:cubicBezTo>
                  <a:lnTo>
                    <a:pt x="0" y="13875"/>
                  </a:lnTo>
                  <a:cubicBezTo>
                    <a:pt x="0" y="14662"/>
                    <a:pt x="363" y="14722"/>
                    <a:pt x="726" y="15025"/>
                  </a:cubicBezTo>
                  <a:cubicBezTo>
                    <a:pt x="1028" y="15327"/>
                    <a:pt x="2359" y="16113"/>
                    <a:pt x="3085" y="16597"/>
                  </a:cubicBezTo>
                  <a:cubicBezTo>
                    <a:pt x="3263" y="16731"/>
                    <a:pt x="3424" y="16782"/>
                    <a:pt x="3576" y="16782"/>
                  </a:cubicBezTo>
                  <a:cubicBezTo>
                    <a:pt x="3836" y="16782"/>
                    <a:pt x="4065" y="16629"/>
                    <a:pt x="4295" y="16476"/>
                  </a:cubicBezTo>
                  <a:lnTo>
                    <a:pt x="6775" y="14722"/>
                  </a:lnTo>
                  <a:cubicBezTo>
                    <a:pt x="7319" y="14359"/>
                    <a:pt x="7259" y="14117"/>
                    <a:pt x="7198" y="13573"/>
                  </a:cubicBezTo>
                  <a:cubicBezTo>
                    <a:pt x="7138" y="12968"/>
                    <a:pt x="7198" y="4137"/>
                    <a:pt x="7198" y="3653"/>
                  </a:cubicBezTo>
                  <a:cubicBezTo>
                    <a:pt x="7135" y="1538"/>
                    <a:pt x="5311" y="0"/>
                    <a:pt x="3511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28"/>
            <p:cNvSpPr/>
            <p:nvPr/>
          </p:nvSpPr>
          <p:spPr>
            <a:xfrm>
              <a:off x="489150" y="2274325"/>
              <a:ext cx="181475" cy="417775"/>
            </a:xfrm>
            <a:custGeom>
              <a:avLst/>
              <a:gdLst/>
              <a:ahLst/>
              <a:cxnLst/>
              <a:rect l="l" t="t" r="r" b="b"/>
              <a:pathLst>
                <a:path w="7259" h="16711" extrusionOk="0">
                  <a:moveTo>
                    <a:pt x="3508" y="1"/>
                  </a:moveTo>
                  <a:cubicBezTo>
                    <a:pt x="1859" y="1"/>
                    <a:pt x="232" y="1279"/>
                    <a:pt x="0" y="4575"/>
                  </a:cubicBezTo>
                  <a:cubicBezTo>
                    <a:pt x="0" y="4575"/>
                    <a:pt x="0" y="12500"/>
                    <a:pt x="0" y="13770"/>
                  </a:cubicBezTo>
                  <a:cubicBezTo>
                    <a:pt x="0" y="14617"/>
                    <a:pt x="363" y="14677"/>
                    <a:pt x="726" y="14919"/>
                  </a:cubicBezTo>
                  <a:cubicBezTo>
                    <a:pt x="1028" y="15222"/>
                    <a:pt x="2359" y="16068"/>
                    <a:pt x="3085" y="16552"/>
                  </a:cubicBezTo>
                  <a:cubicBezTo>
                    <a:pt x="3266" y="16665"/>
                    <a:pt x="3430" y="16711"/>
                    <a:pt x="3583" y="16711"/>
                  </a:cubicBezTo>
                  <a:cubicBezTo>
                    <a:pt x="3840" y="16711"/>
                    <a:pt x="4068" y="16583"/>
                    <a:pt x="4295" y="16431"/>
                  </a:cubicBezTo>
                  <a:lnTo>
                    <a:pt x="6775" y="14617"/>
                  </a:lnTo>
                  <a:cubicBezTo>
                    <a:pt x="7259" y="14254"/>
                    <a:pt x="7259" y="14072"/>
                    <a:pt x="7198" y="13467"/>
                  </a:cubicBezTo>
                  <a:cubicBezTo>
                    <a:pt x="7138" y="12862"/>
                    <a:pt x="7198" y="4092"/>
                    <a:pt x="7198" y="3608"/>
                  </a:cubicBezTo>
                  <a:cubicBezTo>
                    <a:pt x="7135" y="1524"/>
                    <a:pt x="5309" y="1"/>
                    <a:pt x="3508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28"/>
            <p:cNvSpPr/>
            <p:nvPr/>
          </p:nvSpPr>
          <p:spPr>
            <a:xfrm>
              <a:off x="490650" y="2274550"/>
              <a:ext cx="179975" cy="416050"/>
            </a:xfrm>
            <a:custGeom>
              <a:avLst/>
              <a:gdLst/>
              <a:ahLst/>
              <a:cxnLst/>
              <a:rect l="l" t="t" r="r" b="b"/>
              <a:pathLst>
                <a:path w="7199" h="16642" extrusionOk="0">
                  <a:moveTo>
                    <a:pt x="3450" y="0"/>
                  </a:moveTo>
                  <a:cubicBezTo>
                    <a:pt x="1812" y="0"/>
                    <a:pt x="204" y="1291"/>
                    <a:pt x="1" y="4627"/>
                  </a:cubicBezTo>
                  <a:lnTo>
                    <a:pt x="1" y="13761"/>
                  </a:lnTo>
                  <a:cubicBezTo>
                    <a:pt x="1" y="14608"/>
                    <a:pt x="364" y="14608"/>
                    <a:pt x="666" y="14910"/>
                  </a:cubicBezTo>
                  <a:cubicBezTo>
                    <a:pt x="968" y="15213"/>
                    <a:pt x="2299" y="15999"/>
                    <a:pt x="3025" y="16483"/>
                  </a:cubicBezTo>
                  <a:cubicBezTo>
                    <a:pt x="3206" y="16596"/>
                    <a:pt x="3370" y="16641"/>
                    <a:pt x="3520" y="16641"/>
                  </a:cubicBezTo>
                  <a:cubicBezTo>
                    <a:pt x="3772" y="16641"/>
                    <a:pt x="3985" y="16513"/>
                    <a:pt x="4174" y="16362"/>
                  </a:cubicBezTo>
                  <a:lnTo>
                    <a:pt x="6715" y="14608"/>
                  </a:lnTo>
                  <a:cubicBezTo>
                    <a:pt x="7199" y="14245"/>
                    <a:pt x="7138" y="14063"/>
                    <a:pt x="7138" y="13458"/>
                  </a:cubicBezTo>
                  <a:cubicBezTo>
                    <a:pt x="7078" y="12853"/>
                    <a:pt x="7138" y="4083"/>
                    <a:pt x="7138" y="3599"/>
                  </a:cubicBezTo>
                  <a:cubicBezTo>
                    <a:pt x="7044" y="1521"/>
                    <a:pt x="5229" y="0"/>
                    <a:pt x="3450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8"/>
            <p:cNvSpPr/>
            <p:nvPr/>
          </p:nvSpPr>
          <p:spPr>
            <a:xfrm>
              <a:off x="490650" y="2274700"/>
              <a:ext cx="179975" cy="415450"/>
            </a:xfrm>
            <a:custGeom>
              <a:avLst/>
              <a:gdLst/>
              <a:ahLst/>
              <a:cxnLst/>
              <a:rect l="l" t="t" r="r" b="b"/>
              <a:pathLst>
                <a:path w="7199" h="16618" extrusionOk="0">
                  <a:moveTo>
                    <a:pt x="3455" y="1"/>
                  </a:moveTo>
                  <a:cubicBezTo>
                    <a:pt x="1834" y="1"/>
                    <a:pt x="232" y="1294"/>
                    <a:pt x="1" y="4621"/>
                  </a:cubicBezTo>
                  <a:lnTo>
                    <a:pt x="1" y="13755"/>
                  </a:lnTo>
                  <a:cubicBezTo>
                    <a:pt x="1" y="14541"/>
                    <a:pt x="364" y="14602"/>
                    <a:pt x="666" y="14904"/>
                  </a:cubicBezTo>
                  <a:cubicBezTo>
                    <a:pt x="1029" y="15146"/>
                    <a:pt x="2299" y="15993"/>
                    <a:pt x="3025" y="16416"/>
                  </a:cubicBezTo>
                  <a:cubicBezTo>
                    <a:pt x="3216" y="16559"/>
                    <a:pt x="3387" y="16618"/>
                    <a:pt x="3544" y="16618"/>
                  </a:cubicBezTo>
                  <a:cubicBezTo>
                    <a:pt x="3785" y="16618"/>
                    <a:pt x="3991" y="16479"/>
                    <a:pt x="4174" y="16295"/>
                  </a:cubicBezTo>
                  <a:lnTo>
                    <a:pt x="6654" y="14541"/>
                  </a:lnTo>
                  <a:cubicBezTo>
                    <a:pt x="7199" y="14239"/>
                    <a:pt x="7138" y="13997"/>
                    <a:pt x="7078" y="13452"/>
                  </a:cubicBezTo>
                  <a:cubicBezTo>
                    <a:pt x="7078" y="12847"/>
                    <a:pt x="7078" y="4137"/>
                    <a:pt x="7078" y="3653"/>
                  </a:cubicBezTo>
                  <a:cubicBezTo>
                    <a:pt x="7015" y="1539"/>
                    <a:pt x="5223" y="1"/>
                    <a:pt x="3455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8"/>
            <p:cNvSpPr/>
            <p:nvPr/>
          </p:nvSpPr>
          <p:spPr>
            <a:xfrm>
              <a:off x="448300" y="2228975"/>
              <a:ext cx="263175" cy="536525"/>
            </a:xfrm>
            <a:custGeom>
              <a:avLst/>
              <a:gdLst/>
              <a:ahLst/>
              <a:cxnLst/>
              <a:rect l="l" t="t" r="r" b="b"/>
              <a:pathLst>
                <a:path w="10527" h="21461" extrusionOk="0">
                  <a:moveTo>
                    <a:pt x="5452" y="0"/>
                  </a:moveTo>
                  <a:cubicBezTo>
                    <a:pt x="2771" y="0"/>
                    <a:pt x="1" y="1590"/>
                    <a:pt x="1" y="5180"/>
                  </a:cubicBezTo>
                  <a:lnTo>
                    <a:pt x="1" y="17217"/>
                  </a:lnTo>
                  <a:cubicBezTo>
                    <a:pt x="1" y="18427"/>
                    <a:pt x="545" y="18487"/>
                    <a:pt x="1029" y="18911"/>
                  </a:cubicBezTo>
                  <a:cubicBezTo>
                    <a:pt x="1453" y="19334"/>
                    <a:pt x="3388" y="20483"/>
                    <a:pt x="4417" y="21209"/>
                  </a:cubicBezTo>
                  <a:cubicBezTo>
                    <a:pt x="4664" y="21389"/>
                    <a:pt x="4902" y="21460"/>
                    <a:pt x="5130" y="21460"/>
                  </a:cubicBezTo>
                  <a:cubicBezTo>
                    <a:pt x="5515" y="21460"/>
                    <a:pt x="5867" y="21256"/>
                    <a:pt x="6171" y="21028"/>
                  </a:cubicBezTo>
                  <a:lnTo>
                    <a:pt x="9800" y="18427"/>
                  </a:lnTo>
                  <a:cubicBezTo>
                    <a:pt x="10526" y="17943"/>
                    <a:pt x="10466" y="17640"/>
                    <a:pt x="10405" y="16794"/>
                  </a:cubicBezTo>
                  <a:cubicBezTo>
                    <a:pt x="10345" y="15947"/>
                    <a:pt x="10405" y="4454"/>
                    <a:pt x="10405" y="3728"/>
                  </a:cubicBezTo>
                  <a:cubicBezTo>
                    <a:pt x="10318" y="1350"/>
                    <a:pt x="7922" y="0"/>
                    <a:pt x="5452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8"/>
            <p:cNvSpPr/>
            <p:nvPr/>
          </p:nvSpPr>
          <p:spPr>
            <a:xfrm>
              <a:off x="499725" y="2556550"/>
              <a:ext cx="158800" cy="133175"/>
            </a:xfrm>
            <a:custGeom>
              <a:avLst/>
              <a:gdLst/>
              <a:ahLst/>
              <a:cxnLst/>
              <a:rect l="l" t="t" r="r" b="b"/>
              <a:pathLst>
                <a:path w="6352" h="5327" extrusionOk="0">
                  <a:moveTo>
                    <a:pt x="3146" y="1"/>
                  </a:moveTo>
                  <a:cubicBezTo>
                    <a:pt x="1392" y="61"/>
                    <a:pt x="1" y="1271"/>
                    <a:pt x="1" y="2723"/>
                  </a:cubicBezTo>
                  <a:cubicBezTo>
                    <a:pt x="1" y="4197"/>
                    <a:pt x="1323" y="5326"/>
                    <a:pt x="3014" y="5326"/>
                  </a:cubicBezTo>
                  <a:cubicBezTo>
                    <a:pt x="3058" y="5326"/>
                    <a:pt x="3102" y="5325"/>
                    <a:pt x="3146" y="5324"/>
                  </a:cubicBezTo>
                  <a:cubicBezTo>
                    <a:pt x="4900" y="5324"/>
                    <a:pt x="6352" y="4114"/>
                    <a:pt x="6352" y="2602"/>
                  </a:cubicBezTo>
                  <a:cubicBezTo>
                    <a:pt x="6352" y="1150"/>
                    <a:pt x="4900" y="1"/>
                    <a:pt x="3146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8"/>
            <p:cNvSpPr/>
            <p:nvPr/>
          </p:nvSpPr>
          <p:spPr>
            <a:xfrm>
              <a:off x="201825" y="2242400"/>
              <a:ext cx="255050" cy="526125"/>
            </a:xfrm>
            <a:custGeom>
              <a:avLst/>
              <a:gdLst/>
              <a:ahLst/>
              <a:cxnLst/>
              <a:rect l="l" t="t" r="r" b="b"/>
              <a:pathLst>
                <a:path w="10202" h="21045" extrusionOk="0">
                  <a:moveTo>
                    <a:pt x="4985" y="1"/>
                  </a:moveTo>
                  <a:cubicBezTo>
                    <a:pt x="2661" y="1"/>
                    <a:pt x="342" y="1327"/>
                    <a:pt x="0" y="5006"/>
                  </a:cubicBezTo>
                  <a:lnTo>
                    <a:pt x="0" y="16861"/>
                  </a:lnTo>
                  <a:cubicBezTo>
                    <a:pt x="0" y="18011"/>
                    <a:pt x="484" y="18071"/>
                    <a:pt x="968" y="18495"/>
                  </a:cubicBezTo>
                  <a:cubicBezTo>
                    <a:pt x="1452" y="18918"/>
                    <a:pt x="3267" y="20067"/>
                    <a:pt x="4234" y="20793"/>
                  </a:cubicBezTo>
                  <a:cubicBezTo>
                    <a:pt x="4504" y="20973"/>
                    <a:pt x="4749" y="21044"/>
                    <a:pt x="4971" y="21044"/>
                  </a:cubicBezTo>
                  <a:cubicBezTo>
                    <a:pt x="5348" y="21044"/>
                    <a:pt x="5662" y="20840"/>
                    <a:pt x="5928" y="20612"/>
                  </a:cubicBezTo>
                  <a:lnTo>
                    <a:pt x="9497" y="18071"/>
                  </a:lnTo>
                  <a:cubicBezTo>
                    <a:pt x="10162" y="17587"/>
                    <a:pt x="10102" y="17285"/>
                    <a:pt x="10041" y="16438"/>
                  </a:cubicBezTo>
                  <a:cubicBezTo>
                    <a:pt x="9981" y="15591"/>
                    <a:pt x="10041" y="4280"/>
                    <a:pt x="10041" y="3554"/>
                  </a:cubicBezTo>
                  <a:cubicBezTo>
                    <a:pt x="10201" y="1668"/>
                    <a:pt x="7590" y="1"/>
                    <a:pt x="4985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8"/>
            <p:cNvSpPr/>
            <p:nvPr/>
          </p:nvSpPr>
          <p:spPr>
            <a:xfrm>
              <a:off x="201825" y="2243325"/>
              <a:ext cx="254250" cy="523675"/>
            </a:xfrm>
            <a:custGeom>
              <a:avLst/>
              <a:gdLst/>
              <a:ahLst/>
              <a:cxnLst/>
              <a:rect l="l" t="t" r="r" b="b"/>
              <a:pathLst>
                <a:path w="10170" h="20947" extrusionOk="0">
                  <a:moveTo>
                    <a:pt x="4947" y="1"/>
                  </a:moveTo>
                  <a:cubicBezTo>
                    <a:pt x="2637" y="1"/>
                    <a:pt x="342" y="1331"/>
                    <a:pt x="0" y="5029"/>
                  </a:cubicBezTo>
                  <a:cubicBezTo>
                    <a:pt x="0" y="5029"/>
                    <a:pt x="0" y="15010"/>
                    <a:pt x="0" y="16824"/>
                  </a:cubicBezTo>
                  <a:cubicBezTo>
                    <a:pt x="0" y="17974"/>
                    <a:pt x="545" y="18034"/>
                    <a:pt x="968" y="18458"/>
                  </a:cubicBezTo>
                  <a:cubicBezTo>
                    <a:pt x="1452" y="18881"/>
                    <a:pt x="3267" y="20030"/>
                    <a:pt x="4295" y="20696"/>
                  </a:cubicBezTo>
                  <a:cubicBezTo>
                    <a:pt x="4542" y="20875"/>
                    <a:pt x="4772" y="20947"/>
                    <a:pt x="4986" y="20947"/>
                  </a:cubicBezTo>
                  <a:cubicBezTo>
                    <a:pt x="5348" y="20947"/>
                    <a:pt x="5662" y="20742"/>
                    <a:pt x="5928" y="20514"/>
                  </a:cubicBezTo>
                  <a:lnTo>
                    <a:pt x="9437" y="18034"/>
                  </a:lnTo>
                  <a:cubicBezTo>
                    <a:pt x="10162" y="17550"/>
                    <a:pt x="10102" y="17248"/>
                    <a:pt x="10041" y="16401"/>
                  </a:cubicBezTo>
                  <a:cubicBezTo>
                    <a:pt x="9981" y="15554"/>
                    <a:pt x="9981" y="4303"/>
                    <a:pt x="10041" y="3577"/>
                  </a:cubicBezTo>
                  <a:cubicBezTo>
                    <a:pt x="10170" y="1687"/>
                    <a:pt x="7549" y="1"/>
                    <a:pt x="4947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8"/>
            <p:cNvSpPr/>
            <p:nvPr/>
          </p:nvSpPr>
          <p:spPr>
            <a:xfrm>
              <a:off x="203325" y="2243925"/>
              <a:ext cx="252750" cy="522425"/>
            </a:xfrm>
            <a:custGeom>
              <a:avLst/>
              <a:gdLst/>
              <a:ahLst/>
              <a:cxnLst/>
              <a:rect l="l" t="t" r="r" b="b"/>
              <a:pathLst>
                <a:path w="10110" h="20897" extrusionOk="0">
                  <a:moveTo>
                    <a:pt x="4912" y="0"/>
                  </a:moveTo>
                  <a:cubicBezTo>
                    <a:pt x="2604" y="0"/>
                    <a:pt x="314" y="1326"/>
                    <a:pt x="1" y="5005"/>
                  </a:cubicBezTo>
                  <a:lnTo>
                    <a:pt x="1" y="16740"/>
                  </a:lnTo>
                  <a:cubicBezTo>
                    <a:pt x="1" y="17950"/>
                    <a:pt x="485" y="18010"/>
                    <a:pt x="969" y="18373"/>
                  </a:cubicBezTo>
                  <a:cubicBezTo>
                    <a:pt x="1392" y="18797"/>
                    <a:pt x="3207" y="19946"/>
                    <a:pt x="4235" y="20672"/>
                  </a:cubicBezTo>
                  <a:cubicBezTo>
                    <a:pt x="4485" y="20831"/>
                    <a:pt x="4718" y="20896"/>
                    <a:pt x="4934" y="20896"/>
                  </a:cubicBezTo>
                  <a:cubicBezTo>
                    <a:pt x="5293" y="20896"/>
                    <a:pt x="5604" y="20717"/>
                    <a:pt x="5868" y="20490"/>
                  </a:cubicBezTo>
                  <a:lnTo>
                    <a:pt x="9377" y="18010"/>
                  </a:lnTo>
                  <a:cubicBezTo>
                    <a:pt x="10102" y="17466"/>
                    <a:pt x="10042" y="17224"/>
                    <a:pt x="9981" y="16377"/>
                  </a:cubicBezTo>
                  <a:cubicBezTo>
                    <a:pt x="9921" y="15530"/>
                    <a:pt x="9921" y="4279"/>
                    <a:pt x="9981" y="3553"/>
                  </a:cubicBezTo>
                  <a:cubicBezTo>
                    <a:pt x="10109" y="1667"/>
                    <a:pt x="7500" y="0"/>
                    <a:pt x="4912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28"/>
            <p:cNvSpPr/>
            <p:nvPr/>
          </p:nvSpPr>
          <p:spPr>
            <a:xfrm>
              <a:off x="203325" y="2243925"/>
              <a:ext cx="252750" cy="521575"/>
            </a:xfrm>
            <a:custGeom>
              <a:avLst/>
              <a:gdLst/>
              <a:ahLst/>
              <a:cxnLst/>
              <a:rect l="l" t="t" r="r" b="b"/>
              <a:pathLst>
                <a:path w="10110" h="20863" extrusionOk="0">
                  <a:moveTo>
                    <a:pt x="4936" y="0"/>
                  </a:moveTo>
                  <a:cubicBezTo>
                    <a:pt x="2635" y="0"/>
                    <a:pt x="343" y="1326"/>
                    <a:pt x="1" y="5005"/>
                  </a:cubicBezTo>
                  <a:cubicBezTo>
                    <a:pt x="1" y="5005"/>
                    <a:pt x="1" y="14925"/>
                    <a:pt x="1" y="16740"/>
                  </a:cubicBezTo>
                  <a:cubicBezTo>
                    <a:pt x="1" y="17889"/>
                    <a:pt x="485" y="17950"/>
                    <a:pt x="969" y="18373"/>
                  </a:cubicBezTo>
                  <a:cubicBezTo>
                    <a:pt x="1392" y="18797"/>
                    <a:pt x="3267" y="19946"/>
                    <a:pt x="4235" y="20611"/>
                  </a:cubicBezTo>
                  <a:cubicBezTo>
                    <a:pt x="4482" y="20791"/>
                    <a:pt x="4712" y="20862"/>
                    <a:pt x="4926" y="20862"/>
                  </a:cubicBezTo>
                  <a:cubicBezTo>
                    <a:pt x="5288" y="20862"/>
                    <a:pt x="5602" y="20658"/>
                    <a:pt x="5868" y="20430"/>
                  </a:cubicBezTo>
                  <a:lnTo>
                    <a:pt x="9377" y="17950"/>
                  </a:lnTo>
                  <a:cubicBezTo>
                    <a:pt x="10042" y="17466"/>
                    <a:pt x="9981" y="17163"/>
                    <a:pt x="9981" y="16317"/>
                  </a:cubicBezTo>
                  <a:cubicBezTo>
                    <a:pt x="9921" y="15470"/>
                    <a:pt x="9921" y="4279"/>
                    <a:pt x="9981" y="3553"/>
                  </a:cubicBezTo>
                  <a:cubicBezTo>
                    <a:pt x="10109" y="1667"/>
                    <a:pt x="7517" y="0"/>
                    <a:pt x="4936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28"/>
            <p:cNvSpPr/>
            <p:nvPr/>
          </p:nvSpPr>
          <p:spPr>
            <a:xfrm>
              <a:off x="203325" y="2244675"/>
              <a:ext cx="251225" cy="519800"/>
            </a:xfrm>
            <a:custGeom>
              <a:avLst/>
              <a:gdLst/>
              <a:ahLst/>
              <a:cxnLst/>
              <a:rect l="l" t="t" r="r" b="b"/>
              <a:pathLst>
                <a:path w="10049" h="20792" extrusionOk="0">
                  <a:moveTo>
                    <a:pt x="4908" y="1"/>
                  </a:moveTo>
                  <a:cubicBezTo>
                    <a:pt x="2621" y="1"/>
                    <a:pt x="343" y="1325"/>
                    <a:pt x="1" y="4975"/>
                  </a:cubicBezTo>
                  <a:cubicBezTo>
                    <a:pt x="1" y="4975"/>
                    <a:pt x="1" y="14895"/>
                    <a:pt x="1" y="16710"/>
                  </a:cubicBezTo>
                  <a:cubicBezTo>
                    <a:pt x="1" y="17859"/>
                    <a:pt x="545" y="17920"/>
                    <a:pt x="969" y="18343"/>
                  </a:cubicBezTo>
                  <a:cubicBezTo>
                    <a:pt x="1452" y="18706"/>
                    <a:pt x="3267" y="19855"/>
                    <a:pt x="4235" y="20521"/>
                  </a:cubicBezTo>
                  <a:cubicBezTo>
                    <a:pt x="4501" y="20714"/>
                    <a:pt x="4748" y="20792"/>
                    <a:pt x="4975" y="20792"/>
                  </a:cubicBezTo>
                  <a:cubicBezTo>
                    <a:pt x="5317" y="20792"/>
                    <a:pt x="5614" y="20618"/>
                    <a:pt x="5868" y="20400"/>
                  </a:cubicBezTo>
                  <a:lnTo>
                    <a:pt x="9377" y="17920"/>
                  </a:lnTo>
                  <a:cubicBezTo>
                    <a:pt x="10042" y="17375"/>
                    <a:pt x="9981" y="17133"/>
                    <a:pt x="9921" y="16287"/>
                  </a:cubicBezTo>
                  <a:cubicBezTo>
                    <a:pt x="9860" y="15440"/>
                    <a:pt x="9860" y="4249"/>
                    <a:pt x="9921" y="3584"/>
                  </a:cubicBezTo>
                  <a:cubicBezTo>
                    <a:pt x="10049" y="1666"/>
                    <a:pt x="7473" y="1"/>
                    <a:pt x="4908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28"/>
            <p:cNvSpPr/>
            <p:nvPr/>
          </p:nvSpPr>
          <p:spPr>
            <a:xfrm>
              <a:off x="203325" y="2245425"/>
              <a:ext cx="251225" cy="518550"/>
            </a:xfrm>
            <a:custGeom>
              <a:avLst/>
              <a:gdLst/>
              <a:ahLst/>
              <a:cxnLst/>
              <a:rect l="l" t="t" r="r" b="b"/>
              <a:pathLst>
                <a:path w="10049" h="20742" extrusionOk="0">
                  <a:moveTo>
                    <a:pt x="4909" y="1"/>
                  </a:moveTo>
                  <a:cubicBezTo>
                    <a:pt x="2621" y="1"/>
                    <a:pt x="343" y="1327"/>
                    <a:pt x="1" y="5006"/>
                  </a:cubicBezTo>
                  <a:lnTo>
                    <a:pt x="1" y="16619"/>
                  </a:lnTo>
                  <a:cubicBezTo>
                    <a:pt x="1" y="17829"/>
                    <a:pt x="545" y="17890"/>
                    <a:pt x="969" y="18253"/>
                  </a:cubicBezTo>
                  <a:cubicBezTo>
                    <a:pt x="1452" y="18676"/>
                    <a:pt x="3267" y="19825"/>
                    <a:pt x="4235" y="20491"/>
                  </a:cubicBezTo>
                  <a:cubicBezTo>
                    <a:pt x="4482" y="20670"/>
                    <a:pt x="4712" y="20742"/>
                    <a:pt x="4926" y="20742"/>
                  </a:cubicBezTo>
                  <a:cubicBezTo>
                    <a:pt x="5288" y="20742"/>
                    <a:pt x="5602" y="20537"/>
                    <a:pt x="5868" y="20309"/>
                  </a:cubicBezTo>
                  <a:lnTo>
                    <a:pt x="9316" y="17829"/>
                  </a:lnTo>
                  <a:cubicBezTo>
                    <a:pt x="10042" y="17345"/>
                    <a:pt x="9981" y="17103"/>
                    <a:pt x="9921" y="16257"/>
                  </a:cubicBezTo>
                  <a:cubicBezTo>
                    <a:pt x="9860" y="15410"/>
                    <a:pt x="9860" y="4280"/>
                    <a:pt x="9921" y="3554"/>
                  </a:cubicBezTo>
                  <a:cubicBezTo>
                    <a:pt x="10049" y="1668"/>
                    <a:pt x="7473" y="1"/>
                    <a:pt x="4909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28"/>
            <p:cNvSpPr/>
            <p:nvPr/>
          </p:nvSpPr>
          <p:spPr>
            <a:xfrm>
              <a:off x="204850" y="2246025"/>
              <a:ext cx="248900" cy="516525"/>
            </a:xfrm>
            <a:custGeom>
              <a:avLst/>
              <a:gdLst/>
              <a:ahLst/>
              <a:cxnLst/>
              <a:rect l="l" t="t" r="r" b="b"/>
              <a:pathLst>
                <a:path w="9956" h="20661" extrusionOk="0">
                  <a:moveTo>
                    <a:pt x="4851" y="1"/>
                  </a:moveTo>
                  <a:cubicBezTo>
                    <a:pt x="2574" y="1"/>
                    <a:pt x="315" y="1323"/>
                    <a:pt x="0" y="4982"/>
                  </a:cubicBezTo>
                  <a:lnTo>
                    <a:pt x="0" y="16595"/>
                  </a:lnTo>
                  <a:cubicBezTo>
                    <a:pt x="0" y="17745"/>
                    <a:pt x="484" y="17805"/>
                    <a:pt x="968" y="18229"/>
                  </a:cubicBezTo>
                  <a:cubicBezTo>
                    <a:pt x="1391" y="18592"/>
                    <a:pt x="3206" y="19741"/>
                    <a:pt x="4174" y="20406"/>
                  </a:cubicBezTo>
                  <a:cubicBezTo>
                    <a:pt x="4427" y="20590"/>
                    <a:pt x="4662" y="20660"/>
                    <a:pt x="4880" y="20660"/>
                  </a:cubicBezTo>
                  <a:cubicBezTo>
                    <a:pt x="5235" y="20660"/>
                    <a:pt x="5545" y="20473"/>
                    <a:pt x="5807" y="20285"/>
                  </a:cubicBezTo>
                  <a:lnTo>
                    <a:pt x="9255" y="17805"/>
                  </a:lnTo>
                  <a:cubicBezTo>
                    <a:pt x="9920" y="17321"/>
                    <a:pt x="9920" y="17019"/>
                    <a:pt x="9860" y="16172"/>
                  </a:cubicBezTo>
                  <a:cubicBezTo>
                    <a:pt x="9799" y="15386"/>
                    <a:pt x="9799" y="4256"/>
                    <a:pt x="9860" y="3530"/>
                  </a:cubicBezTo>
                  <a:cubicBezTo>
                    <a:pt x="9956" y="1648"/>
                    <a:pt x="7393" y="1"/>
                    <a:pt x="4851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28"/>
            <p:cNvSpPr/>
            <p:nvPr/>
          </p:nvSpPr>
          <p:spPr>
            <a:xfrm>
              <a:off x="204850" y="2246200"/>
              <a:ext cx="248200" cy="515600"/>
            </a:xfrm>
            <a:custGeom>
              <a:avLst/>
              <a:gdLst/>
              <a:ahLst/>
              <a:cxnLst/>
              <a:rect l="l" t="t" r="r" b="b"/>
              <a:pathLst>
                <a:path w="9928" h="20624" extrusionOk="0">
                  <a:moveTo>
                    <a:pt x="4852" y="0"/>
                  </a:moveTo>
                  <a:cubicBezTo>
                    <a:pt x="2594" y="0"/>
                    <a:pt x="342" y="1325"/>
                    <a:pt x="0" y="4975"/>
                  </a:cubicBezTo>
                  <a:cubicBezTo>
                    <a:pt x="0" y="4975"/>
                    <a:pt x="0" y="14774"/>
                    <a:pt x="0" y="16588"/>
                  </a:cubicBezTo>
                  <a:cubicBezTo>
                    <a:pt x="0" y="17738"/>
                    <a:pt x="484" y="17798"/>
                    <a:pt x="968" y="18161"/>
                  </a:cubicBezTo>
                  <a:cubicBezTo>
                    <a:pt x="1391" y="18585"/>
                    <a:pt x="3206" y="19734"/>
                    <a:pt x="4174" y="20399"/>
                  </a:cubicBezTo>
                  <a:cubicBezTo>
                    <a:pt x="4424" y="20558"/>
                    <a:pt x="4649" y="20624"/>
                    <a:pt x="4857" y="20624"/>
                  </a:cubicBezTo>
                  <a:cubicBezTo>
                    <a:pt x="5203" y="20624"/>
                    <a:pt x="5505" y="20444"/>
                    <a:pt x="5807" y="20218"/>
                  </a:cubicBezTo>
                  <a:lnTo>
                    <a:pt x="9255" y="17798"/>
                  </a:lnTo>
                  <a:cubicBezTo>
                    <a:pt x="9920" y="17254"/>
                    <a:pt x="9860" y="17012"/>
                    <a:pt x="9799" y="16165"/>
                  </a:cubicBezTo>
                  <a:cubicBezTo>
                    <a:pt x="9739" y="15379"/>
                    <a:pt x="9739" y="4249"/>
                    <a:pt x="9799" y="3583"/>
                  </a:cubicBezTo>
                  <a:cubicBezTo>
                    <a:pt x="9927" y="1665"/>
                    <a:pt x="7385" y="0"/>
                    <a:pt x="4852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28"/>
            <p:cNvSpPr/>
            <p:nvPr/>
          </p:nvSpPr>
          <p:spPr>
            <a:xfrm>
              <a:off x="204850" y="2246200"/>
              <a:ext cx="248200" cy="514825"/>
            </a:xfrm>
            <a:custGeom>
              <a:avLst/>
              <a:gdLst/>
              <a:ahLst/>
              <a:cxnLst/>
              <a:rect l="l" t="t" r="r" b="b"/>
              <a:pathLst>
                <a:path w="9928" h="20593" extrusionOk="0">
                  <a:moveTo>
                    <a:pt x="4852" y="0"/>
                  </a:moveTo>
                  <a:cubicBezTo>
                    <a:pt x="2594" y="0"/>
                    <a:pt x="342" y="1325"/>
                    <a:pt x="0" y="4975"/>
                  </a:cubicBezTo>
                  <a:cubicBezTo>
                    <a:pt x="0" y="4975"/>
                    <a:pt x="0" y="14774"/>
                    <a:pt x="0" y="16528"/>
                  </a:cubicBezTo>
                  <a:cubicBezTo>
                    <a:pt x="0" y="17677"/>
                    <a:pt x="545" y="17738"/>
                    <a:pt x="968" y="18161"/>
                  </a:cubicBezTo>
                  <a:cubicBezTo>
                    <a:pt x="1391" y="18585"/>
                    <a:pt x="3206" y="19673"/>
                    <a:pt x="4174" y="20339"/>
                  </a:cubicBezTo>
                  <a:cubicBezTo>
                    <a:pt x="4427" y="20523"/>
                    <a:pt x="4653" y="20593"/>
                    <a:pt x="4864" y="20593"/>
                  </a:cubicBezTo>
                  <a:cubicBezTo>
                    <a:pt x="5207" y="20593"/>
                    <a:pt x="5507" y="20405"/>
                    <a:pt x="5807" y="20218"/>
                  </a:cubicBezTo>
                  <a:lnTo>
                    <a:pt x="9195" y="17738"/>
                  </a:lnTo>
                  <a:cubicBezTo>
                    <a:pt x="9920" y="17254"/>
                    <a:pt x="9860" y="16951"/>
                    <a:pt x="9799" y="16165"/>
                  </a:cubicBezTo>
                  <a:cubicBezTo>
                    <a:pt x="9739" y="15318"/>
                    <a:pt x="9739" y="4309"/>
                    <a:pt x="9799" y="3583"/>
                  </a:cubicBezTo>
                  <a:cubicBezTo>
                    <a:pt x="9927" y="1665"/>
                    <a:pt x="7385" y="0"/>
                    <a:pt x="4852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28"/>
            <p:cNvSpPr/>
            <p:nvPr/>
          </p:nvSpPr>
          <p:spPr>
            <a:xfrm>
              <a:off x="206350" y="2247325"/>
              <a:ext cx="245900" cy="512975"/>
            </a:xfrm>
            <a:custGeom>
              <a:avLst/>
              <a:gdLst/>
              <a:ahLst/>
              <a:cxnLst/>
              <a:rect l="l" t="t" r="r" b="b"/>
              <a:pathLst>
                <a:path w="9836" h="20519" extrusionOk="0">
                  <a:moveTo>
                    <a:pt x="4776" y="0"/>
                  </a:moveTo>
                  <a:cubicBezTo>
                    <a:pt x="2534" y="0"/>
                    <a:pt x="314" y="1310"/>
                    <a:pt x="1" y="4930"/>
                  </a:cubicBezTo>
                  <a:lnTo>
                    <a:pt x="1" y="16483"/>
                  </a:lnTo>
                  <a:cubicBezTo>
                    <a:pt x="1" y="17632"/>
                    <a:pt x="485" y="17693"/>
                    <a:pt x="908" y="18116"/>
                  </a:cubicBezTo>
                  <a:cubicBezTo>
                    <a:pt x="1392" y="18479"/>
                    <a:pt x="3146" y="19628"/>
                    <a:pt x="4114" y="20294"/>
                  </a:cubicBezTo>
                  <a:cubicBezTo>
                    <a:pt x="4364" y="20453"/>
                    <a:pt x="4589" y="20518"/>
                    <a:pt x="4797" y="20518"/>
                  </a:cubicBezTo>
                  <a:cubicBezTo>
                    <a:pt x="5143" y="20518"/>
                    <a:pt x="5445" y="20339"/>
                    <a:pt x="5747" y="20112"/>
                  </a:cubicBezTo>
                  <a:lnTo>
                    <a:pt x="9135" y="17693"/>
                  </a:lnTo>
                  <a:cubicBezTo>
                    <a:pt x="9800" y="17209"/>
                    <a:pt x="9800" y="16906"/>
                    <a:pt x="9739" y="16120"/>
                  </a:cubicBezTo>
                  <a:cubicBezTo>
                    <a:pt x="9679" y="15273"/>
                    <a:pt x="9679" y="4264"/>
                    <a:pt x="9739" y="3538"/>
                  </a:cubicBezTo>
                  <a:cubicBezTo>
                    <a:pt x="9835" y="1651"/>
                    <a:pt x="7292" y="0"/>
                    <a:pt x="4776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28"/>
            <p:cNvSpPr/>
            <p:nvPr/>
          </p:nvSpPr>
          <p:spPr>
            <a:xfrm>
              <a:off x="206350" y="2247700"/>
              <a:ext cx="245175" cy="511750"/>
            </a:xfrm>
            <a:custGeom>
              <a:avLst/>
              <a:gdLst/>
              <a:ahLst/>
              <a:cxnLst/>
              <a:rect l="l" t="t" r="r" b="b"/>
              <a:pathLst>
                <a:path w="9807" h="20470" extrusionOk="0">
                  <a:moveTo>
                    <a:pt x="4774" y="1"/>
                  </a:moveTo>
                  <a:cubicBezTo>
                    <a:pt x="2537" y="1"/>
                    <a:pt x="314" y="1325"/>
                    <a:pt x="1" y="4975"/>
                  </a:cubicBezTo>
                  <a:lnTo>
                    <a:pt x="1" y="16468"/>
                  </a:lnTo>
                  <a:cubicBezTo>
                    <a:pt x="1" y="17617"/>
                    <a:pt x="485" y="17678"/>
                    <a:pt x="969" y="18041"/>
                  </a:cubicBezTo>
                  <a:cubicBezTo>
                    <a:pt x="1392" y="18464"/>
                    <a:pt x="3146" y="19553"/>
                    <a:pt x="4114" y="20218"/>
                  </a:cubicBezTo>
                  <a:cubicBezTo>
                    <a:pt x="4361" y="20398"/>
                    <a:pt x="4583" y="20469"/>
                    <a:pt x="4789" y="20469"/>
                  </a:cubicBezTo>
                  <a:cubicBezTo>
                    <a:pt x="5139" y="20469"/>
                    <a:pt x="5443" y="20265"/>
                    <a:pt x="5747" y="20037"/>
                  </a:cubicBezTo>
                  <a:lnTo>
                    <a:pt x="9135" y="17617"/>
                  </a:lnTo>
                  <a:cubicBezTo>
                    <a:pt x="9800" y="17133"/>
                    <a:pt x="9739" y="16891"/>
                    <a:pt x="9679" y="16045"/>
                  </a:cubicBezTo>
                  <a:cubicBezTo>
                    <a:pt x="9618" y="15258"/>
                    <a:pt x="9679" y="4249"/>
                    <a:pt x="9679" y="3584"/>
                  </a:cubicBezTo>
                  <a:cubicBezTo>
                    <a:pt x="9807" y="1666"/>
                    <a:pt x="7281" y="1"/>
                    <a:pt x="4774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28"/>
            <p:cNvSpPr/>
            <p:nvPr/>
          </p:nvSpPr>
          <p:spPr>
            <a:xfrm>
              <a:off x="206350" y="2248300"/>
              <a:ext cx="245000" cy="510475"/>
            </a:xfrm>
            <a:custGeom>
              <a:avLst/>
              <a:gdLst/>
              <a:ahLst/>
              <a:cxnLst/>
              <a:rect l="l" t="t" r="r" b="b"/>
              <a:pathLst>
                <a:path w="9800" h="20419" extrusionOk="0">
                  <a:moveTo>
                    <a:pt x="4792" y="1"/>
                  </a:moveTo>
                  <a:cubicBezTo>
                    <a:pt x="2564" y="1"/>
                    <a:pt x="344" y="1321"/>
                    <a:pt x="1" y="4951"/>
                  </a:cubicBezTo>
                  <a:cubicBezTo>
                    <a:pt x="1" y="4951"/>
                    <a:pt x="1" y="14690"/>
                    <a:pt x="1" y="16383"/>
                  </a:cubicBezTo>
                  <a:cubicBezTo>
                    <a:pt x="1" y="17533"/>
                    <a:pt x="485" y="17593"/>
                    <a:pt x="969" y="18017"/>
                  </a:cubicBezTo>
                  <a:cubicBezTo>
                    <a:pt x="1392" y="18380"/>
                    <a:pt x="3146" y="19529"/>
                    <a:pt x="4114" y="20194"/>
                  </a:cubicBezTo>
                  <a:cubicBezTo>
                    <a:pt x="4364" y="20353"/>
                    <a:pt x="4589" y="20419"/>
                    <a:pt x="4797" y="20419"/>
                  </a:cubicBezTo>
                  <a:cubicBezTo>
                    <a:pt x="5143" y="20419"/>
                    <a:pt x="5445" y="20239"/>
                    <a:pt x="5747" y="20013"/>
                  </a:cubicBezTo>
                  <a:lnTo>
                    <a:pt x="9135" y="17593"/>
                  </a:lnTo>
                  <a:cubicBezTo>
                    <a:pt x="9800" y="17109"/>
                    <a:pt x="9739" y="16807"/>
                    <a:pt x="9679" y="16021"/>
                  </a:cubicBezTo>
                  <a:cubicBezTo>
                    <a:pt x="9618" y="15234"/>
                    <a:pt x="9618" y="4225"/>
                    <a:pt x="9679" y="3560"/>
                  </a:cubicBezTo>
                  <a:cubicBezTo>
                    <a:pt x="9775" y="1646"/>
                    <a:pt x="7279" y="1"/>
                    <a:pt x="4792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28"/>
            <p:cNvSpPr/>
            <p:nvPr/>
          </p:nvSpPr>
          <p:spPr>
            <a:xfrm>
              <a:off x="207875" y="2248300"/>
              <a:ext cx="243475" cy="509625"/>
            </a:xfrm>
            <a:custGeom>
              <a:avLst/>
              <a:gdLst/>
              <a:ahLst/>
              <a:cxnLst/>
              <a:rect l="l" t="t" r="r" b="b"/>
              <a:pathLst>
                <a:path w="9739" h="20385" extrusionOk="0">
                  <a:moveTo>
                    <a:pt x="4740" y="1"/>
                  </a:moveTo>
                  <a:cubicBezTo>
                    <a:pt x="2520" y="1"/>
                    <a:pt x="315" y="1321"/>
                    <a:pt x="0" y="4951"/>
                  </a:cubicBezTo>
                  <a:cubicBezTo>
                    <a:pt x="0" y="4951"/>
                    <a:pt x="0" y="14629"/>
                    <a:pt x="0" y="16383"/>
                  </a:cubicBezTo>
                  <a:cubicBezTo>
                    <a:pt x="0" y="17533"/>
                    <a:pt x="484" y="17593"/>
                    <a:pt x="908" y="17956"/>
                  </a:cubicBezTo>
                  <a:cubicBezTo>
                    <a:pt x="1331" y="18380"/>
                    <a:pt x="3085" y="19468"/>
                    <a:pt x="4053" y="20134"/>
                  </a:cubicBezTo>
                  <a:cubicBezTo>
                    <a:pt x="4300" y="20313"/>
                    <a:pt x="4522" y="20385"/>
                    <a:pt x="4728" y="20385"/>
                  </a:cubicBezTo>
                  <a:cubicBezTo>
                    <a:pt x="5078" y="20385"/>
                    <a:pt x="5382" y="20180"/>
                    <a:pt x="5686" y="19952"/>
                  </a:cubicBezTo>
                  <a:lnTo>
                    <a:pt x="9013" y="17593"/>
                  </a:lnTo>
                  <a:cubicBezTo>
                    <a:pt x="9739" y="17109"/>
                    <a:pt x="9678" y="16807"/>
                    <a:pt x="9618" y="16021"/>
                  </a:cubicBezTo>
                  <a:cubicBezTo>
                    <a:pt x="9557" y="15174"/>
                    <a:pt x="9557" y="4286"/>
                    <a:pt x="9618" y="3560"/>
                  </a:cubicBezTo>
                  <a:cubicBezTo>
                    <a:pt x="9714" y="1646"/>
                    <a:pt x="7218" y="1"/>
                    <a:pt x="4740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28"/>
            <p:cNvSpPr/>
            <p:nvPr/>
          </p:nvSpPr>
          <p:spPr>
            <a:xfrm>
              <a:off x="207875" y="2249600"/>
              <a:ext cx="242150" cy="506900"/>
            </a:xfrm>
            <a:custGeom>
              <a:avLst/>
              <a:gdLst/>
              <a:ahLst/>
              <a:cxnLst/>
              <a:rect l="l" t="t" r="r" b="b"/>
              <a:pathLst>
                <a:path w="9686" h="20276" extrusionOk="0">
                  <a:moveTo>
                    <a:pt x="4714" y="0"/>
                  </a:moveTo>
                  <a:cubicBezTo>
                    <a:pt x="2507" y="0"/>
                    <a:pt x="314" y="1308"/>
                    <a:pt x="0" y="4899"/>
                  </a:cubicBezTo>
                  <a:cubicBezTo>
                    <a:pt x="0" y="4899"/>
                    <a:pt x="0" y="14577"/>
                    <a:pt x="0" y="16331"/>
                  </a:cubicBezTo>
                  <a:cubicBezTo>
                    <a:pt x="0" y="17420"/>
                    <a:pt x="484" y="17481"/>
                    <a:pt x="908" y="17904"/>
                  </a:cubicBezTo>
                  <a:cubicBezTo>
                    <a:pt x="1331" y="18267"/>
                    <a:pt x="3146" y="19416"/>
                    <a:pt x="4053" y="20021"/>
                  </a:cubicBezTo>
                  <a:cubicBezTo>
                    <a:pt x="4306" y="20205"/>
                    <a:pt x="4532" y="20275"/>
                    <a:pt x="4743" y="20275"/>
                  </a:cubicBezTo>
                  <a:cubicBezTo>
                    <a:pt x="5086" y="20275"/>
                    <a:pt x="5386" y="20088"/>
                    <a:pt x="5686" y="19900"/>
                  </a:cubicBezTo>
                  <a:lnTo>
                    <a:pt x="9013" y="17481"/>
                  </a:lnTo>
                  <a:cubicBezTo>
                    <a:pt x="9678" y="16997"/>
                    <a:pt x="9618" y="16755"/>
                    <a:pt x="9557" y="15908"/>
                  </a:cubicBezTo>
                  <a:cubicBezTo>
                    <a:pt x="9497" y="15122"/>
                    <a:pt x="9557" y="4234"/>
                    <a:pt x="9557" y="3568"/>
                  </a:cubicBezTo>
                  <a:cubicBezTo>
                    <a:pt x="9685" y="1649"/>
                    <a:pt x="7191" y="0"/>
                    <a:pt x="4714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28"/>
            <p:cNvSpPr/>
            <p:nvPr/>
          </p:nvSpPr>
          <p:spPr>
            <a:xfrm>
              <a:off x="207875" y="2249825"/>
              <a:ext cx="241975" cy="505925"/>
            </a:xfrm>
            <a:custGeom>
              <a:avLst/>
              <a:gdLst/>
              <a:ahLst/>
              <a:cxnLst/>
              <a:rect l="l" t="t" r="r" b="b"/>
              <a:pathLst>
                <a:path w="9679" h="20237" extrusionOk="0">
                  <a:moveTo>
                    <a:pt x="4712" y="0"/>
                  </a:moveTo>
                  <a:cubicBezTo>
                    <a:pt x="2507" y="0"/>
                    <a:pt x="315" y="1320"/>
                    <a:pt x="0" y="4951"/>
                  </a:cubicBezTo>
                  <a:cubicBezTo>
                    <a:pt x="0" y="4951"/>
                    <a:pt x="0" y="14568"/>
                    <a:pt x="0" y="16262"/>
                  </a:cubicBezTo>
                  <a:cubicBezTo>
                    <a:pt x="0" y="17411"/>
                    <a:pt x="484" y="17472"/>
                    <a:pt x="908" y="17835"/>
                  </a:cubicBezTo>
                  <a:cubicBezTo>
                    <a:pt x="1391" y="18258"/>
                    <a:pt x="3146" y="19347"/>
                    <a:pt x="4053" y="20012"/>
                  </a:cubicBezTo>
                  <a:cubicBezTo>
                    <a:pt x="4303" y="20172"/>
                    <a:pt x="4528" y="20237"/>
                    <a:pt x="4736" y="20237"/>
                  </a:cubicBezTo>
                  <a:cubicBezTo>
                    <a:pt x="5082" y="20237"/>
                    <a:pt x="5384" y="20057"/>
                    <a:pt x="5686" y="19831"/>
                  </a:cubicBezTo>
                  <a:lnTo>
                    <a:pt x="9013" y="17472"/>
                  </a:lnTo>
                  <a:cubicBezTo>
                    <a:pt x="9678" y="16988"/>
                    <a:pt x="9618" y="16685"/>
                    <a:pt x="9557" y="15899"/>
                  </a:cubicBezTo>
                  <a:cubicBezTo>
                    <a:pt x="9497" y="15113"/>
                    <a:pt x="9497" y="4225"/>
                    <a:pt x="9557" y="3559"/>
                  </a:cubicBezTo>
                  <a:cubicBezTo>
                    <a:pt x="9653" y="1645"/>
                    <a:pt x="7174" y="0"/>
                    <a:pt x="4712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28"/>
            <p:cNvSpPr/>
            <p:nvPr/>
          </p:nvSpPr>
          <p:spPr>
            <a:xfrm>
              <a:off x="209375" y="2250400"/>
              <a:ext cx="240475" cy="504575"/>
            </a:xfrm>
            <a:custGeom>
              <a:avLst/>
              <a:gdLst/>
              <a:ahLst/>
              <a:cxnLst/>
              <a:rect l="l" t="t" r="r" b="b"/>
              <a:pathLst>
                <a:path w="9619" h="20183" extrusionOk="0">
                  <a:moveTo>
                    <a:pt x="4701" y="1"/>
                  </a:moveTo>
                  <a:cubicBezTo>
                    <a:pt x="2504" y="1"/>
                    <a:pt x="316" y="1317"/>
                    <a:pt x="1" y="4928"/>
                  </a:cubicBezTo>
                  <a:lnTo>
                    <a:pt x="1" y="16239"/>
                  </a:lnTo>
                  <a:cubicBezTo>
                    <a:pt x="1" y="17388"/>
                    <a:pt x="485" y="17449"/>
                    <a:pt x="908" y="17812"/>
                  </a:cubicBezTo>
                  <a:cubicBezTo>
                    <a:pt x="1331" y="18175"/>
                    <a:pt x="3086" y="19324"/>
                    <a:pt x="3993" y="19929"/>
                  </a:cubicBezTo>
                  <a:cubicBezTo>
                    <a:pt x="4246" y="20113"/>
                    <a:pt x="4472" y="20183"/>
                    <a:pt x="4683" y="20183"/>
                  </a:cubicBezTo>
                  <a:cubicBezTo>
                    <a:pt x="5026" y="20183"/>
                    <a:pt x="5326" y="19995"/>
                    <a:pt x="5626" y="19808"/>
                  </a:cubicBezTo>
                  <a:lnTo>
                    <a:pt x="8953" y="17388"/>
                  </a:lnTo>
                  <a:cubicBezTo>
                    <a:pt x="9618" y="16904"/>
                    <a:pt x="9558" y="16662"/>
                    <a:pt x="9497" y="15876"/>
                  </a:cubicBezTo>
                  <a:cubicBezTo>
                    <a:pt x="9437" y="15090"/>
                    <a:pt x="9437" y="4262"/>
                    <a:pt x="9497" y="3536"/>
                  </a:cubicBezTo>
                  <a:cubicBezTo>
                    <a:pt x="9593" y="1626"/>
                    <a:pt x="7142" y="1"/>
                    <a:pt x="4701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28"/>
            <p:cNvSpPr/>
            <p:nvPr/>
          </p:nvSpPr>
          <p:spPr>
            <a:xfrm>
              <a:off x="209375" y="2250575"/>
              <a:ext cx="238950" cy="503675"/>
            </a:xfrm>
            <a:custGeom>
              <a:avLst/>
              <a:gdLst/>
              <a:ahLst/>
              <a:cxnLst/>
              <a:rect l="l" t="t" r="r" b="b"/>
              <a:pathLst>
                <a:path w="9558" h="20147" extrusionOk="0">
                  <a:moveTo>
                    <a:pt x="4657" y="0"/>
                  </a:moveTo>
                  <a:cubicBezTo>
                    <a:pt x="2480" y="0"/>
                    <a:pt x="315" y="1319"/>
                    <a:pt x="1" y="4921"/>
                  </a:cubicBezTo>
                  <a:lnTo>
                    <a:pt x="1" y="16232"/>
                  </a:lnTo>
                  <a:cubicBezTo>
                    <a:pt x="1" y="17321"/>
                    <a:pt x="485" y="17381"/>
                    <a:pt x="908" y="17805"/>
                  </a:cubicBezTo>
                  <a:cubicBezTo>
                    <a:pt x="1331" y="18168"/>
                    <a:pt x="3086" y="19256"/>
                    <a:pt x="3993" y="19922"/>
                  </a:cubicBezTo>
                  <a:cubicBezTo>
                    <a:pt x="4243" y="20081"/>
                    <a:pt x="4468" y="20146"/>
                    <a:pt x="4673" y="20146"/>
                  </a:cubicBezTo>
                  <a:cubicBezTo>
                    <a:pt x="5014" y="20146"/>
                    <a:pt x="5301" y="19967"/>
                    <a:pt x="5566" y="19740"/>
                  </a:cubicBezTo>
                  <a:lnTo>
                    <a:pt x="8893" y="17381"/>
                  </a:lnTo>
                  <a:cubicBezTo>
                    <a:pt x="9558" y="16897"/>
                    <a:pt x="9497" y="16655"/>
                    <a:pt x="9437" y="15869"/>
                  </a:cubicBezTo>
                  <a:cubicBezTo>
                    <a:pt x="9377" y="15022"/>
                    <a:pt x="9437" y="4255"/>
                    <a:pt x="9437" y="3590"/>
                  </a:cubicBezTo>
                  <a:cubicBezTo>
                    <a:pt x="9533" y="1644"/>
                    <a:pt x="7087" y="0"/>
                    <a:pt x="4657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28"/>
            <p:cNvSpPr/>
            <p:nvPr/>
          </p:nvSpPr>
          <p:spPr>
            <a:xfrm>
              <a:off x="209375" y="2251100"/>
              <a:ext cx="238950" cy="502375"/>
            </a:xfrm>
            <a:custGeom>
              <a:avLst/>
              <a:gdLst/>
              <a:ahLst/>
              <a:cxnLst/>
              <a:rect l="l" t="t" r="r" b="b"/>
              <a:pathLst>
                <a:path w="9558" h="20095" extrusionOk="0">
                  <a:moveTo>
                    <a:pt x="4637" y="1"/>
                  </a:moveTo>
                  <a:cubicBezTo>
                    <a:pt x="2467" y="1"/>
                    <a:pt x="314" y="1309"/>
                    <a:pt x="1" y="4900"/>
                  </a:cubicBezTo>
                  <a:cubicBezTo>
                    <a:pt x="1" y="4900"/>
                    <a:pt x="1" y="14457"/>
                    <a:pt x="1" y="16211"/>
                  </a:cubicBezTo>
                  <a:cubicBezTo>
                    <a:pt x="1" y="17300"/>
                    <a:pt x="485" y="17360"/>
                    <a:pt x="908" y="17723"/>
                  </a:cubicBezTo>
                  <a:cubicBezTo>
                    <a:pt x="1331" y="18147"/>
                    <a:pt x="3086" y="19235"/>
                    <a:pt x="3993" y="19840"/>
                  </a:cubicBezTo>
                  <a:cubicBezTo>
                    <a:pt x="4246" y="20024"/>
                    <a:pt x="4472" y="20094"/>
                    <a:pt x="4679" y="20094"/>
                  </a:cubicBezTo>
                  <a:cubicBezTo>
                    <a:pt x="5017" y="20094"/>
                    <a:pt x="5303" y="19907"/>
                    <a:pt x="5566" y="19719"/>
                  </a:cubicBezTo>
                  <a:lnTo>
                    <a:pt x="8893" y="17360"/>
                  </a:lnTo>
                  <a:cubicBezTo>
                    <a:pt x="9558" y="16876"/>
                    <a:pt x="9497" y="16574"/>
                    <a:pt x="9437" y="15788"/>
                  </a:cubicBezTo>
                  <a:cubicBezTo>
                    <a:pt x="9377" y="15001"/>
                    <a:pt x="9377" y="4234"/>
                    <a:pt x="9437" y="3569"/>
                  </a:cubicBezTo>
                  <a:cubicBezTo>
                    <a:pt x="9533" y="1649"/>
                    <a:pt x="7074" y="1"/>
                    <a:pt x="4637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28"/>
            <p:cNvSpPr/>
            <p:nvPr/>
          </p:nvSpPr>
          <p:spPr>
            <a:xfrm>
              <a:off x="209375" y="2251925"/>
              <a:ext cx="238950" cy="500800"/>
            </a:xfrm>
            <a:custGeom>
              <a:avLst/>
              <a:gdLst/>
              <a:ahLst/>
              <a:cxnLst/>
              <a:rect l="l" t="t" r="r" b="b"/>
              <a:pathLst>
                <a:path w="9558" h="20032" extrusionOk="0">
                  <a:moveTo>
                    <a:pt x="4673" y="0"/>
                  </a:moveTo>
                  <a:cubicBezTo>
                    <a:pt x="2490" y="0"/>
                    <a:pt x="316" y="1317"/>
                    <a:pt x="1" y="4927"/>
                  </a:cubicBezTo>
                  <a:lnTo>
                    <a:pt x="1" y="16118"/>
                  </a:lnTo>
                  <a:cubicBezTo>
                    <a:pt x="1" y="17267"/>
                    <a:pt x="485" y="17267"/>
                    <a:pt x="969" y="17690"/>
                  </a:cubicBezTo>
                  <a:cubicBezTo>
                    <a:pt x="1392" y="18053"/>
                    <a:pt x="3086" y="19142"/>
                    <a:pt x="3993" y="19807"/>
                  </a:cubicBezTo>
                  <a:cubicBezTo>
                    <a:pt x="4243" y="19967"/>
                    <a:pt x="4468" y="20032"/>
                    <a:pt x="4673" y="20032"/>
                  </a:cubicBezTo>
                  <a:cubicBezTo>
                    <a:pt x="5014" y="20032"/>
                    <a:pt x="5301" y="19852"/>
                    <a:pt x="5566" y="19626"/>
                  </a:cubicBezTo>
                  <a:lnTo>
                    <a:pt x="8893" y="17267"/>
                  </a:lnTo>
                  <a:cubicBezTo>
                    <a:pt x="9558" y="16783"/>
                    <a:pt x="9497" y="16541"/>
                    <a:pt x="9437" y="15755"/>
                  </a:cubicBezTo>
                  <a:cubicBezTo>
                    <a:pt x="9377" y="14968"/>
                    <a:pt x="9377" y="4201"/>
                    <a:pt x="9437" y="3536"/>
                  </a:cubicBezTo>
                  <a:cubicBezTo>
                    <a:pt x="9533" y="1626"/>
                    <a:pt x="7098" y="0"/>
                    <a:pt x="4673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28"/>
            <p:cNvSpPr/>
            <p:nvPr/>
          </p:nvSpPr>
          <p:spPr>
            <a:xfrm>
              <a:off x="210900" y="2252075"/>
              <a:ext cx="235925" cy="499225"/>
            </a:xfrm>
            <a:custGeom>
              <a:avLst/>
              <a:gdLst/>
              <a:ahLst/>
              <a:cxnLst/>
              <a:rect l="l" t="t" r="r" b="b"/>
              <a:pathLst>
                <a:path w="9437" h="19969" extrusionOk="0">
                  <a:moveTo>
                    <a:pt x="4601" y="1"/>
                  </a:moveTo>
                  <a:cubicBezTo>
                    <a:pt x="2452" y="1"/>
                    <a:pt x="315" y="1320"/>
                    <a:pt x="0" y="4921"/>
                  </a:cubicBezTo>
                  <a:cubicBezTo>
                    <a:pt x="0" y="4921"/>
                    <a:pt x="0" y="14418"/>
                    <a:pt x="0" y="16112"/>
                  </a:cubicBezTo>
                  <a:cubicBezTo>
                    <a:pt x="0" y="17200"/>
                    <a:pt x="484" y="17261"/>
                    <a:pt x="908" y="17624"/>
                  </a:cubicBezTo>
                  <a:cubicBezTo>
                    <a:pt x="1331" y="18047"/>
                    <a:pt x="3025" y="19136"/>
                    <a:pt x="3932" y="19741"/>
                  </a:cubicBezTo>
                  <a:cubicBezTo>
                    <a:pt x="4189" y="19904"/>
                    <a:pt x="4418" y="19969"/>
                    <a:pt x="4628" y="19969"/>
                  </a:cubicBezTo>
                  <a:cubicBezTo>
                    <a:pt x="4962" y="19969"/>
                    <a:pt x="5245" y="19806"/>
                    <a:pt x="5505" y="19620"/>
                  </a:cubicBezTo>
                  <a:lnTo>
                    <a:pt x="8771" y="17261"/>
                  </a:lnTo>
                  <a:cubicBezTo>
                    <a:pt x="9436" y="16777"/>
                    <a:pt x="9376" y="16535"/>
                    <a:pt x="9316" y="15749"/>
                  </a:cubicBezTo>
                  <a:cubicBezTo>
                    <a:pt x="9316" y="14962"/>
                    <a:pt x="9316" y="4256"/>
                    <a:pt x="9316" y="3590"/>
                  </a:cubicBezTo>
                  <a:cubicBezTo>
                    <a:pt x="9411" y="1644"/>
                    <a:pt x="6999" y="1"/>
                    <a:pt x="4601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28"/>
            <p:cNvSpPr/>
            <p:nvPr/>
          </p:nvSpPr>
          <p:spPr>
            <a:xfrm>
              <a:off x="210900" y="2252675"/>
              <a:ext cx="235925" cy="498150"/>
            </a:xfrm>
            <a:custGeom>
              <a:avLst/>
              <a:gdLst/>
              <a:ahLst/>
              <a:cxnLst/>
              <a:rect l="l" t="t" r="r" b="b"/>
              <a:pathLst>
                <a:path w="9437" h="19926" extrusionOk="0">
                  <a:moveTo>
                    <a:pt x="4616" y="1"/>
                  </a:moveTo>
                  <a:cubicBezTo>
                    <a:pt x="2463" y="1"/>
                    <a:pt x="315" y="1316"/>
                    <a:pt x="0" y="4897"/>
                  </a:cubicBezTo>
                  <a:lnTo>
                    <a:pt x="0" y="16088"/>
                  </a:lnTo>
                  <a:cubicBezTo>
                    <a:pt x="0" y="17176"/>
                    <a:pt x="484" y="17237"/>
                    <a:pt x="908" y="17600"/>
                  </a:cubicBezTo>
                  <a:cubicBezTo>
                    <a:pt x="1331" y="17963"/>
                    <a:pt x="3025" y="19051"/>
                    <a:pt x="3932" y="19717"/>
                  </a:cubicBezTo>
                  <a:cubicBezTo>
                    <a:pt x="4168" y="19867"/>
                    <a:pt x="4381" y="19926"/>
                    <a:pt x="4577" y="19926"/>
                  </a:cubicBezTo>
                  <a:cubicBezTo>
                    <a:pt x="4933" y="19926"/>
                    <a:pt x="5231" y="19731"/>
                    <a:pt x="5505" y="19535"/>
                  </a:cubicBezTo>
                  <a:lnTo>
                    <a:pt x="8771" y="17176"/>
                  </a:lnTo>
                  <a:cubicBezTo>
                    <a:pt x="9436" y="16753"/>
                    <a:pt x="9376" y="16450"/>
                    <a:pt x="9316" y="15664"/>
                  </a:cubicBezTo>
                  <a:cubicBezTo>
                    <a:pt x="9255" y="14878"/>
                    <a:pt x="9316" y="4232"/>
                    <a:pt x="9316" y="3566"/>
                  </a:cubicBezTo>
                  <a:cubicBezTo>
                    <a:pt x="9411" y="1624"/>
                    <a:pt x="7010" y="1"/>
                    <a:pt x="4616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28"/>
            <p:cNvSpPr/>
            <p:nvPr/>
          </p:nvSpPr>
          <p:spPr>
            <a:xfrm>
              <a:off x="210900" y="2253200"/>
              <a:ext cx="235925" cy="496500"/>
            </a:xfrm>
            <a:custGeom>
              <a:avLst/>
              <a:gdLst/>
              <a:ahLst/>
              <a:cxnLst/>
              <a:rect l="l" t="t" r="r" b="b"/>
              <a:pathLst>
                <a:path w="9437" h="19860" extrusionOk="0">
                  <a:moveTo>
                    <a:pt x="4576" y="1"/>
                  </a:moveTo>
                  <a:cubicBezTo>
                    <a:pt x="2436" y="1"/>
                    <a:pt x="314" y="1305"/>
                    <a:pt x="0" y="4876"/>
                  </a:cubicBezTo>
                  <a:lnTo>
                    <a:pt x="0" y="16006"/>
                  </a:lnTo>
                  <a:cubicBezTo>
                    <a:pt x="0" y="17095"/>
                    <a:pt x="484" y="17155"/>
                    <a:pt x="908" y="17579"/>
                  </a:cubicBezTo>
                  <a:cubicBezTo>
                    <a:pt x="1331" y="17942"/>
                    <a:pt x="3025" y="18970"/>
                    <a:pt x="3932" y="19635"/>
                  </a:cubicBezTo>
                  <a:cubicBezTo>
                    <a:pt x="4182" y="19795"/>
                    <a:pt x="4407" y="19860"/>
                    <a:pt x="4612" y="19860"/>
                  </a:cubicBezTo>
                  <a:cubicBezTo>
                    <a:pt x="4953" y="19860"/>
                    <a:pt x="5240" y="19680"/>
                    <a:pt x="5505" y="19454"/>
                  </a:cubicBezTo>
                  <a:lnTo>
                    <a:pt x="8771" y="17155"/>
                  </a:lnTo>
                  <a:cubicBezTo>
                    <a:pt x="9436" y="16671"/>
                    <a:pt x="9376" y="16429"/>
                    <a:pt x="9316" y="15643"/>
                  </a:cubicBezTo>
                  <a:cubicBezTo>
                    <a:pt x="9255" y="14857"/>
                    <a:pt x="9255" y="4211"/>
                    <a:pt x="9316" y="3545"/>
                  </a:cubicBezTo>
                  <a:cubicBezTo>
                    <a:pt x="9379" y="1630"/>
                    <a:pt x="6967" y="1"/>
                    <a:pt x="4576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28"/>
            <p:cNvSpPr/>
            <p:nvPr/>
          </p:nvSpPr>
          <p:spPr>
            <a:xfrm>
              <a:off x="212400" y="2254200"/>
              <a:ext cx="233000" cy="494750"/>
            </a:xfrm>
            <a:custGeom>
              <a:avLst/>
              <a:gdLst/>
              <a:ahLst/>
              <a:cxnLst/>
              <a:rect l="l" t="t" r="r" b="b"/>
              <a:pathLst>
                <a:path w="9320" h="19790" extrusionOk="0">
                  <a:moveTo>
                    <a:pt x="4544" y="0"/>
                  </a:moveTo>
                  <a:cubicBezTo>
                    <a:pt x="2406" y="0"/>
                    <a:pt x="287" y="1315"/>
                    <a:pt x="1" y="4897"/>
                  </a:cubicBezTo>
                  <a:cubicBezTo>
                    <a:pt x="1" y="4897"/>
                    <a:pt x="1" y="14272"/>
                    <a:pt x="1" y="15966"/>
                  </a:cubicBezTo>
                  <a:cubicBezTo>
                    <a:pt x="1" y="17055"/>
                    <a:pt x="485" y="17115"/>
                    <a:pt x="908" y="17478"/>
                  </a:cubicBezTo>
                  <a:cubicBezTo>
                    <a:pt x="1271" y="17841"/>
                    <a:pt x="3025" y="18930"/>
                    <a:pt x="3932" y="19535"/>
                  </a:cubicBezTo>
                  <a:cubicBezTo>
                    <a:pt x="4162" y="19719"/>
                    <a:pt x="4375" y="19789"/>
                    <a:pt x="4573" y="19789"/>
                  </a:cubicBezTo>
                  <a:cubicBezTo>
                    <a:pt x="4896" y="19789"/>
                    <a:pt x="5182" y="19601"/>
                    <a:pt x="5445" y="19414"/>
                  </a:cubicBezTo>
                  <a:lnTo>
                    <a:pt x="8711" y="17115"/>
                  </a:lnTo>
                  <a:cubicBezTo>
                    <a:pt x="9316" y="16631"/>
                    <a:pt x="9256" y="16389"/>
                    <a:pt x="9256" y="15603"/>
                  </a:cubicBezTo>
                  <a:cubicBezTo>
                    <a:pt x="9195" y="14817"/>
                    <a:pt x="9195" y="4231"/>
                    <a:pt x="9256" y="3566"/>
                  </a:cubicBezTo>
                  <a:cubicBezTo>
                    <a:pt x="9319" y="1624"/>
                    <a:pt x="6920" y="0"/>
                    <a:pt x="4544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28"/>
            <p:cNvSpPr/>
            <p:nvPr/>
          </p:nvSpPr>
          <p:spPr>
            <a:xfrm>
              <a:off x="212400" y="2254200"/>
              <a:ext cx="232900" cy="494000"/>
            </a:xfrm>
            <a:custGeom>
              <a:avLst/>
              <a:gdLst/>
              <a:ahLst/>
              <a:cxnLst/>
              <a:rect l="l" t="t" r="r" b="b"/>
              <a:pathLst>
                <a:path w="9316" h="19760" extrusionOk="0">
                  <a:moveTo>
                    <a:pt x="4561" y="0"/>
                  </a:moveTo>
                  <a:cubicBezTo>
                    <a:pt x="2436" y="0"/>
                    <a:pt x="316" y="1315"/>
                    <a:pt x="1" y="4897"/>
                  </a:cubicBezTo>
                  <a:lnTo>
                    <a:pt x="1" y="15966"/>
                  </a:lnTo>
                  <a:cubicBezTo>
                    <a:pt x="1" y="17055"/>
                    <a:pt x="485" y="17055"/>
                    <a:pt x="908" y="17478"/>
                  </a:cubicBezTo>
                  <a:cubicBezTo>
                    <a:pt x="1331" y="17841"/>
                    <a:pt x="3025" y="18869"/>
                    <a:pt x="3932" y="19535"/>
                  </a:cubicBezTo>
                  <a:cubicBezTo>
                    <a:pt x="4160" y="19694"/>
                    <a:pt x="4370" y="19759"/>
                    <a:pt x="4567" y="19759"/>
                  </a:cubicBezTo>
                  <a:cubicBezTo>
                    <a:pt x="4893" y="19759"/>
                    <a:pt x="5180" y="19580"/>
                    <a:pt x="5445" y="19353"/>
                  </a:cubicBezTo>
                  <a:lnTo>
                    <a:pt x="8651" y="17055"/>
                  </a:lnTo>
                  <a:cubicBezTo>
                    <a:pt x="9316" y="16631"/>
                    <a:pt x="9256" y="16329"/>
                    <a:pt x="9195" y="15543"/>
                  </a:cubicBezTo>
                  <a:cubicBezTo>
                    <a:pt x="9135" y="14817"/>
                    <a:pt x="9195" y="4231"/>
                    <a:pt x="9195" y="3566"/>
                  </a:cubicBezTo>
                  <a:cubicBezTo>
                    <a:pt x="9291" y="1624"/>
                    <a:pt x="6923" y="0"/>
                    <a:pt x="4561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28"/>
            <p:cNvSpPr/>
            <p:nvPr/>
          </p:nvSpPr>
          <p:spPr>
            <a:xfrm>
              <a:off x="212400" y="2254725"/>
              <a:ext cx="232900" cy="492050"/>
            </a:xfrm>
            <a:custGeom>
              <a:avLst/>
              <a:gdLst/>
              <a:ahLst/>
              <a:cxnLst/>
              <a:rect l="l" t="t" r="r" b="b"/>
              <a:pathLst>
                <a:path w="9316" h="19682" extrusionOk="0">
                  <a:moveTo>
                    <a:pt x="4521" y="0"/>
                  </a:moveTo>
                  <a:cubicBezTo>
                    <a:pt x="2410" y="0"/>
                    <a:pt x="315" y="1305"/>
                    <a:pt x="1" y="4876"/>
                  </a:cubicBezTo>
                  <a:lnTo>
                    <a:pt x="1" y="15885"/>
                  </a:lnTo>
                  <a:cubicBezTo>
                    <a:pt x="1" y="16973"/>
                    <a:pt x="485" y="17034"/>
                    <a:pt x="908" y="17397"/>
                  </a:cubicBezTo>
                  <a:cubicBezTo>
                    <a:pt x="1331" y="17760"/>
                    <a:pt x="3025" y="18848"/>
                    <a:pt x="3932" y="19453"/>
                  </a:cubicBezTo>
                  <a:cubicBezTo>
                    <a:pt x="4166" y="19617"/>
                    <a:pt x="4381" y="19681"/>
                    <a:pt x="4582" y="19681"/>
                  </a:cubicBezTo>
                  <a:cubicBezTo>
                    <a:pt x="4902" y="19681"/>
                    <a:pt x="5185" y="19518"/>
                    <a:pt x="5445" y="19332"/>
                  </a:cubicBezTo>
                  <a:lnTo>
                    <a:pt x="8651" y="17034"/>
                  </a:lnTo>
                  <a:cubicBezTo>
                    <a:pt x="9316" y="16550"/>
                    <a:pt x="9256" y="16308"/>
                    <a:pt x="9195" y="15522"/>
                  </a:cubicBezTo>
                  <a:cubicBezTo>
                    <a:pt x="9135" y="14735"/>
                    <a:pt x="9135" y="4210"/>
                    <a:pt x="9195" y="3545"/>
                  </a:cubicBezTo>
                  <a:cubicBezTo>
                    <a:pt x="9259" y="1629"/>
                    <a:pt x="6880" y="0"/>
                    <a:pt x="4521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28"/>
            <p:cNvSpPr/>
            <p:nvPr/>
          </p:nvSpPr>
          <p:spPr>
            <a:xfrm>
              <a:off x="213925" y="2255475"/>
              <a:ext cx="229950" cy="491200"/>
            </a:xfrm>
            <a:custGeom>
              <a:avLst/>
              <a:gdLst/>
              <a:ahLst/>
              <a:cxnLst/>
              <a:rect l="l" t="t" r="r" b="b"/>
              <a:pathLst>
                <a:path w="9198" h="19648" extrusionOk="0">
                  <a:moveTo>
                    <a:pt x="4468" y="1"/>
                  </a:moveTo>
                  <a:cubicBezTo>
                    <a:pt x="2366" y="1"/>
                    <a:pt x="286" y="1304"/>
                    <a:pt x="0" y="4846"/>
                  </a:cubicBezTo>
                  <a:lnTo>
                    <a:pt x="0" y="15855"/>
                  </a:lnTo>
                  <a:cubicBezTo>
                    <a:pt x="0" y="16943"/>
                    <a:pt x="424" y="17004"/>
                    <a:pt x="847" y="17367"/>
                  </a:cubicBezTo>
                  <a:cubicBezTo>
                    <a:pt x="1270" y="17730"/>
                    <a:pt x="2964" y="18758"/>
                    <a:pt x="3871" y="19423"/>
                  </a:cubicBezTo>
                  <a:cubicBezTo>
                    <a:pt x="4099" y="19583"/>
                    <a:pt x="4309" y="19648"/>
                    <a:pt x="4506" y="19648"/>
                  </a:cubicBezTo>
                  <a:cubicBezTo>
                    <a:pt x="4832" y="19648"/>
                    <a:pt x="5119" y="19468"/>
                    <a:pt x="5384" y="19242"/>
                  </a:cubicBezTo>
                  <a:lnTo>
                    <a:pt x="8590" y="16943"/>
                  </a:lnTo>
                  <a:cubicBezTo>
                    <a:pt x="9195" y="16520"/>
                    <a:pt x="9134" y="16278"/>
                    <a:pt x="9134" y="15492"/>
                  </a:cubicBezTo>
                  <a:cubicBezTo>
                    <a:pt x="9074" y="14705"/>
                    <a:pt x="9074" y="4180"/>
                    <a:pt x="9134" y="3575"/>
                  </a:cubicBezTo>
                  <a:cubicBezTo>
                    <a:pt x="9198" y="1628"/>
                    <a:pt x="6819" y="1"/>
                    <a:pt x="4468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28"/>
            <p:cNvSpPr/>
            <p:nvPr/>
          </p:nvSpPr>
          <p:spPr>
            <a:xfrm>
              <a:off x="213925" y="2255700"/>
              <a:ext cx="229875" cy="489550"/>
            </a:xfrm>
            <a:custGeom>
              <a:avLst/>
              <a:gdLst/>
              <a:ahLst/>
              <a:cxnLst/>
              <a:rect l="l" t="t" r="r" b="b"/>
              <a:pathLst>
                <a:path w="9195" h="19582" extrusionOk="0">
                  <a:moveTo>
                    <a:pt x="4481" y="1"/>
                  </a:moveTo>
                  <a:cubicBezTo>
                    <a:pt x="2378" y="1"/>
                    <a:pt x="287" y="1316"/>
                    <a:pt x="0" y="4897"/>
                  </a:cubicBezTo>
                  <a:cubicBezTo>
                    <a:pt x="0" y="4897"/>
                    <a:pt x="0" y="14212"/>
                    <a:pt x="0" y="15846"/>
                  </a:cubicBezTo>
                  <a:cubicBezTo>
                    <a:pt x="0" y="16874"/>
                    <a:pt x="484" y="16934"/>
                    <a:pt x="847" y="17297"/>
                  </a:cubicBezTo>
                  <a:cubicBezTo>
                    <a:pt x="1270" y="17721"/>
                    <a:pt x="2964" y="18749"/>
                    <a:pt x="3871" y="19354"/>
                  </a:cubicBezTo>
                  <a:cubicBezTo>
                    <a:pt x="4105" y="19517"/>
                    <a:pt x="4320" y="19582"/>
                    <a:pt x="4521" y="19582"/>
                  </a:cubicBezTo>
                  <a:cubicBezTo>
                    <a:pt x="4841" y="19582"/>
                    <a:pt x="5124" y="19419"/>
                    <a:pt x="5384" y="19233"/>
                  </a:cubicBezTo>
                  <a:lnTo>
                    <a:pt x="8529" y="16934"/>
                  </a:lnTo>
                  <a:cubicBezTo>
                    <a:pt x="9195" y="16450"/>
                    <a:pt x="9134" y="16208"/>
                    <a:pt x="9074" y="15483"/>
                  </a:cubicBezTo>
                  <a:cubicBezTo>
                    <a:pt x="9013" y="14696"/>
                    <a:pt x="9074" y="4232"/>
                    <a:pt x="9074" y="3566"/>
                  </a:cubicBezTo>
                  <a:cubicBezTo>
                    <a:pt x="9169" y="1624"/>
                    <a:pt x="6818" y="1"/>
                    <a:pt x="4481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28"/>
            <p:cNvSpPr/>
            <p:nvPr/>
          </p:nvSpPr>
          <p:spPr>
            <a:xfrm>
              <a:off x="213925" y="2256300"/>
              <a:ext cx="229875" cy="488475"/>
            </a:xfrm>
            <a:custGeom>
              <a:avLst/>
              <a:gdLst/>
              <a:ahLst/>
              <a:cxnLst/>
              <a:rect l="l" t="t" r="r" b="b"/>
              <a:pathLst>
                <a:path w="9195" h="19539" extrusionOk="0">
                  <a:moveTo>
                    <a:pt x="4499" y="0"/>
                  </a:moveTo>
                  <a:cubicBezTo>
                    <a:pt x="2405" y="0"/>
                    <a:pt x="316" y="1312"/>
                    <a:pt x="0" y="4873"/>
                  </a:cubicBezTo>
                  <a:lnTo>
                    <a:pt x="0" y="15761"/>
                  </a:lnTo>
                  <a:cubicBezTo>
                    <a:pt x="0" y="16850"/>
                    <a:pt x="484" y="16910"/>
                    <a:pt x="908" y="17273"/>
                  </a:cubicBezTo>
                  <a:cubicBezTo>
                    <a:pt x="1331" y="17636"/>
                    <a:pt x="2964" y="18665"/>
                    <a:pt x="3871" y="19330"/>
                  </a:cubicBezTo>
                  <a:cubicBezTo>
                    <a:pt x="4086" y="19480"/>
                    <a:pt x="4285" y="19539"/>
                    <a:pt x="4472" y="19539"/>
                  </a:cubicBezTo>
                  <a:cubicBezTo>
                    <a:pt x="4812" y="19539"/>
                    <a:pt x="5110" y="19344"/>
                    <a:pt x="5384" y="19148"/>
                  </a:cubicBezTo>
                  <a:lnTo>
                    <a:pt x="8529" y="16910"/>
                  </a:lnTo>
                  <a:cubicBezTo>
                    <a:pt x="9195" y="16426"/>
                    <a:pt x="9134" y="16184"/>
                    <a:pt x="9074" y="15398"/>
                  </a:cubicBezTo>
                  <a:cubicBezTo>
                    <a:pt x="9013" y="14672"/>
                    <a:pt x="9013" y="4208"/>
                    <a:pt x="9074" y="3542"/>
                  </a:cubicBezTo>
                  <a:cubicBezTo>
                    <a:pt x="9137" y="1604"/>
                    <a:pt x="6815" y="0"/>
                    <a:pt x="4499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28"/>
            <p:cNvSpPr/>
            <p:nvPr/>
          </p:nvSpPr>
          <p:spPr>
            <a:xfrm>
              <a:off x="215425" y="2257000"/>
              <a:ext cx="226950" cy="486750"/>
            </a:xfrm>
            <a:custGeom>
              <a:avLst/>
              <a:gdLst/>
              <a:ahLst/>
              <a:cxnLst/>
              <a:rect l="l" t="t" r="r" b="b"/>
              <a:pathLst>
                <a:path w="9078" h="19470" extrusionOk="0">
                  <a:moveTo>
                    <a:pt x="4414" y="0"/>
                  </a:moveTo>
                  <a:cubicBezTo>
                    <a:pt x="2339" y="0"/>
                    <a:pt x="286" y="1303"/>
                    <a:pt x="1" y="4845"/>
                  </a:cubicBezTo>
                  <a:cubicBezTo>
                    <a:pt x="1" y="4845"/>
                    <a:pt x="1" y="14100"/>
                    <a:pt x="1" y="15733"/>
                  </a:cubicBezTo>
                  <a:cubicBezTo>
                    <a:pt x="1" y="16822"/>
                    <a:pt x="424" y="16882"/>
                    <a:pt x="848" y="17245"/>
                  </a:cubicBezTo>
                  <a:cubicBezTo>
                    <a:pt x="1271" y="17608"/>
                    <a:pt x="2904" y="18637"/>
                    <a:pt x="3811" y="19241"/>
                  </a:cubicBezTo>
                  <a:cubicBezTo>
                    <a:pt x="4045" y="19405"/>
                    <a:pt x="4260" y="19469"/>
                    <a:pt x="4461" y="19469"/>
                  </a:cubicBezTo>
                  <a:cubicBezTo>
                    <a:pt x="4781" y="19469"/>
                    <a:pt x="5064" y="19306"/>
                    <a:pt x="5324" y="19120"/>
                  </a:cubicBezTo>
                  <a:lnTo>
                    <a:pt x="8469" y="16822"/>
                  </a:lnTo>
                  <a:cubicBezTo>
                    <a:pt x="9074" y="16398"/>
                    <a:pt x="9074" y="16156"/>
                    <a:pt x="9014" y="15370"/>
                  </a:cubicBezTo>
                  <a:cubicBezTo>
                    <a:pt x="8953" y="14584"/>
                    <a:pt x="8953" y="4180"/>
                    <a:pt x="9014" y="3575"/>
                  </a:cubicBezTo>
                  <a:cubicBezTo>
                    <a:pt x="9077" y="1627"/>
                    <a:pt x="6732" y="0"/>
                    <a:pt x="4414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28"/>
            <p:cNvSpPr/>
            <p:nvPr/>
          </p:nvSpPr>
          <p:spPr>
            <a:xfrm>
              <a:off x="215425" y="2257600"/>
              <a:ext cx="226875" cy="485675"/>
            </a:xfrm>
            <a:custGeom>
              <a:avLst/>
              <a:gdLst/>
              <a:ahLst/>
              <a:cxnLst/>
              <a:rect l="l" t="t" r="r" b="b"/>
              <a:pathLst>
                <a:path w="9075" h="19427" extrusionOk="0">
                  <a:moveTo>
                    <a:pt x="4401" y="0"/>
                  </a:moveTo>
                  <a:cubicBezTo>
                    <a:pt x="2335" y="0"/>
                    <a:pt x="287" y="1299"/>
                    <a:pt x="1" y="4821"/>
                  </a:cubicBezTo>
                  <a:cubicBezTo>
                    <a:pt x="1" y="4821"/>
                    <a:pt x="1" y="14076"/>
                    <a:pt x="1" y="15709"/>
                  </a:cubicBezTo>
                  <a:cubicBezTo>
                    <a:pt x="1" y="16737"/>
                    <a:pt x="424" y="16798"/>
                    <a:pt x="848" y="17161"/>
                  </a:cubicBezTo>
                  <a:cubicBezTo>
                    <a:pt x="1271" y="17524"/>
                    <a:pt x="2904" y="18552"/>
                    <a:pt x="3811" y="19217"/>
                  </a:cubicBezTo>
                  <a:cubicBezTo>
                    <a:pt x="4026" y="19367"/>
                    <a:pt x="4225" y="19426"/>
                    <a:pt x="4412" y="19426"/>
                  </a:cubicBezTo>
                  <a:cubicBezTo>
                    <a:pt x="4752" y="19426"/>
                    <a:pt x="5050" y="19231"/>
                    <a:pt x="5324" y="19036"/>
                  </a:cubicBezTo>
                  <a:lnTo>
                    <a:pt x="8469" y="16798"/>
                  </a:lnTo>
                  <a:cubicBezTo>
                    <a:pt x="9074" y="16314"/>
                    <a:pt x="9014" y="16072"/>
                    <a:pt x="8953" y="15346"/>
                  </a:cubicBezTo>
                  <a:cubicBezTo>
                    <a:pt x="8893" y="14560"/>
                    <a:pt x="8953" y="4216"/>
                    <a:pt x="8953" y="3551"/>
                  </a:cubicBezTo>
                  <a:cubicBezTo>
                    <a:pt x="9017" y="1608"/>
                    <a:pt x="6698" y="0"/>
                    <a:pt x="4401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28"/>
            <p:cNvSpPr/>
            <p:nvPr/>
          </p:nvSpPr>
          <p:spPr>
            <a:xfrm>
              <a:off x="215425" y="2257800"/>
              <a:ext cx="226875" cy="484425"/>
            </a:xfrm>
            <a:custGeom>
              <a:avLst/>
              <a:gdLst/>
              <a:ahLst/>
              <a:cxnLst/>
              <a:rect l="l" t="t" r="r" b="b"/>
              <a:pathLst>
                <a:path w="9075" h="19377" extrusionOk="0">
                  <a:moveTo>
                    <a:pt x="4443" y="1"/>
                  </a:moveTo>
                  <a:cubicBezTo>
                    <a:pt x="2378" y="1"/>
                    <a:pt x="317" y="1312"/>
                    <a:pt x="1" y="4874"/>
                  </a:cubicBezTo>
                  <a:cubicBezTo>
                    <a:pt x="1" y="4874"/>
                    <a:pt x="1" y="14068"/>
                    <a:pt x="1" y="15641"/>
                  </a:cubicBezTo>
                  <a:cubicBezTo>
                    <a:pt x="1" y="16729"/>
                    <a:pt x="485" y="16790"/>
                    <a:pt x="848" y="17153"/>
                  </a:cubicBezTo>
                  <a:cubicBezTo>
                    <a:pt x="1271" y="17516"/>
                    <a:pt x="2904" y="18544"/>
                    <a:pt x="3811" y="19149"/>
                  </a:cubicBezTo>
                  <a:cubicBezTo>
                    <a:pt x="4045" y="19312"/>
                    <a:pt x="4260" y="19377"/>
                    <a:pt x="4461" y="19377"/>
                  </a:cubicBezTo>
                  <a:cubicBezTo>
                    <a:pt x="4781" y="19377"/>
                    <a:pt x="5064" y="19214"/>
                    <a:pt x="5324" y="19028"/>
                  </a:cubicBezTo>
                  <a:lnTo>
                    <a:pt x="8409" y="16729"/>
                  </a:lnTo>
                  <a:cubicBezTo>
                    <a:pt x="9074" y="16306"/>
                    <a:pt x="9014" y="16064"/>
                    <a:pt x="8953" y="15278"/>
                  </a:cubicBezTo>
                  <a:cubicBezTo>
                    <a:pt x="8893" y="14552"/>
                    <a:pt x="8953" y="4208"/>
                    <a:pt x="8953" y="3543"/>
                  </a:cubicBezTo>
                  <a:cubicBezTo>
                    <a:pt x="9017" y="1605"/>
                    <a:pt x="6728" y="1"/>
                    <a:pt x="4443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28"/>
            <p:cNvSpPr/>
            <p:nvPr/>
          </p:nvSpPr>
          <p:spPr>
            <a:xfrm>
              <a:off x="215425" y="2258575"/>
              <a:ext cx="225425" cy="482150"/>
            </a:xfrm>
            <a:custGeom>
              <a:avLst/>
              <a:gdLst/>
              <a:ahLst/>
              <a:cxnLst/>
              <a:rect l="l" t="t" r="r" b="b"/>
              <a:pathLst>
                <a:path w="9017" h="19286" extrusionOk="0">
                  <a:moveTo>
                    <a:pt x="4443" y="0"/>
                  </a:moveTo>
                  <a:cubicBezTo>
                    <a:pt x="2378" y="0"/>
                    <a:pt x="317" y="1310"/>
                    <a:pt x="1" y="4843"/>
                  </a:cubicBezTo>
                  <a:cubicBezTo>
                    <a:pt x="1" y="4843"/>
                    <a:pt x="1" y="14037"/>
                    <a:pt x="1" y="15610"/>
                  </a:cubicBezTo>
                  <a:cubicBezTo>
                    <a:pt x="1" y="16638"/>
                    <a:pt x="485" y="16698"/>
                    <a:pt x="908" y="17061"/>
                  </a:cubicBezTo>
                  <a:cubicBezTo>
                    <a:pt x="1271" y="17424"/>
                    <a:pt x="2904" y="18453"/>
                    <a:pt x="3811" y="19057"/>
                  </a:cubicBezTo>
                  <a:cubicBezTo>
                    <a:pt x="4045" y="19221"/>
                    <a:pt x="4260" y="19285"/>
                    <a:pt x="4461" y="19285"/>
                  </a:cubicBezTo>
                  <a:cubicBezTo>
                    <a:pt x="4781" y="19285"/>
                    <a:pt x="5064" y="19122"/>
                    <a:pt x="5324" y="18936"/>
                  </a:cubicBezTo>
                  <a:lnTo>
                    <a:pt x="8409" y="16698"/>
                  </a:lnTo>
                  <a:cubicBezTo>
                    <a:pt x="9014" y="16275"/>
                    <a:pt x="9014" y="16033"/>
                    <a:pt x="8953" y="15247"/>
                  </a:cubicBezTo>
                  <a:cubicBezTo>
                    <a:pt x="8893" y="14521"/>
                    <a:pt x="8893" y="4177"/>
                    <a:pt x="8953" y="3572"/>
                  </a:cubicBezTo>
                  <a:cubicBezTo>
                    <a:pt x="9017" y="1603"/>
                    <a:pt x="6728" y="0"/>
                    <a:pt x="4443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28"/>
            <p:cNvSpPr/>
            <p:nvPr/>
          </p:nvSpPr>
          <p:spPr>
            <a:xfrm>
              <a:off x="216950" y="2259100"/>
              <a:ext cx="223825" cy="481525"/>
            </a:xfrm>
            <a:custGeom>
              <a:avLst/>
              <a:gdLst/>
              <a:ahLst/>
              <a:cxnLst/>
              <a:rect l="l" t="t" r="r" b="b"/>
              <a:pathLst>
                <a:path w="8953" h="19261" extrusionOk="0">
                  <a:moveTo>
                    <a:pt x="4345" y="1"/>
                  </a:moveTo>
                  <a:cubicBezTo>
                    <a:pt x="2308" y="1"/>
                    <a:pt x="286" y="1300"/>
                    <a:pt x="0" y="4822"/>
                  </a:cubicBezTo>
                  <a:cubicBezTo>
                    <a:pt x="0" y="4822"/>
                    <a:pt x="0" y="13955"/>
                    <a:pt x="0" y="15589"/>
                  </a:cubicBezTo>
                  <a:cubicBezTo>
                    <a:pt x="0" y="16617"/>
                    <a:pt x="424" y="16677"/>
                    <a:pt x="847" y="17040"/>
                  </a:cubicBezTo>
                  <a:cubicBezTo>
                    <a:pt x="1270" y="17403"/>
                    <a:pt x="2904" y="18432"/>
                    <a:pt x="3750" y="19036"/>
                  </a:cubicBezTo>
                  <a:cubicBezTo>
                    <a:pt x="3978" y="19196"/>
                    <a:pt x="4188" y="19261"/>
                    <a:pt x="4385" y="19261"/>
                  </a:cubicBezTo>
                  <a:cubicBezTo>
                    <a:pt x="4711" y="19261"/>
                    <a:pt x="4998" y="19081"/>
                    <a:pt x="5263" y="18855"/>
                  </a:cubicBezTo>
                  <a:lnTo>
                    <a:pt x="8348" y="16677"/>
                  </a:lnTo>
                  <a:cubicBezTo>
                    <a:pt x="8953" y="16193"/>
                    <a:pt x="8892" y="15951"/>
                    <a:pt x="8832" y="15226"/>
                  </a:cubicBezTo>
                  <a:cubicBezTo>
                    <a:pt x="8832" y="14439"/>
                    <a:pt x="8832" y="4156"/>
                    <a:pt x="8832" y="3551"/>
                  </a:cubicBezTo>
                  <a:cubicBezTo>
                    <a:pt x="8895" y="1608"/>
                    <a:pt x="6610" y="1"/>
                    <a:pt x="4345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28"/>
            <p:cNvSpPr/>
            <p:nvPr/>
          </p:nvSpPr>
          <p:spPr>
            <a:xfrm>
              <a:off x="216950" y="2259100"/>
              <a:ext cx="223825" cy="480100"/>
            </a:xfrm>
            <a:custGeom>
              <a:avLst/>
              <a:gdLst/>
              <a:ahLst/>
              <a:cxnLst/>
              <a:rect l="l" t="t" r="r" b="b"/>
              <a:pathLst>
                <a:path w="8953" h="19204" extrusionOk="0">
                  <a:moveTo>
                    <a:pt x="4345" y="1"/>
                  </a:moveTo>
                  <a:cubicBezTo>
                    <a:pt x="2308" y="1"/>
                    <a:pt x="286" y="1300"/>
                    <a:pt x="0" y="4822"/>
                  </a:cubicBezTo>
                  <a:lnTo>
                    <a:pt x="0" y="15589"/>
                  </a:lnTo>
                  <a:cubicBezTo>
                    <a:pt x="0" y="16617"/>
                    <a:pt x="484" y="16677"/>
                    <a:pt x="847" y="17040"/>
                  </a:cubicBezTo>
                  <a:cubicBezTo>
                    <a:pt x="1270" y="17343"/>
                    <a:pt x="2904" y="18371"/>
                    <a:pt x="3750" y="18976"/>
                  </a:cubicBezTo>
                  <a:cubicBezTo>
                    <a:pt x="3984" y="19139"/>
                    <a:pt x="4199" y="19204"/>
                    <a:pt x="4397" y="19204"/>
                  </a:cubicBezTo>
                  <a:cubicBezTo>
                    <a:pt x="4711" y="19204"/>
                    <a:pt x="4979" y="19041"/>
                    <a:pt x="5202" y="18855"/>
                  </a:cubicBezTo>
                  <a:lnTo>
                    <a:pt x="8348" y="16617"/>
                  </a:lnTo>
                  <a:cubicBezTo>
                    <a:pt x="8953" y="16193"/>
                    <a:pt x="8892" y="15951"/>
                    <a:pt x="8832" y="15226"/>
                  </a:cubicBezTo>
                  <a:cubicBezTo>
                    <a:pt x="8771" y="14439"/>
                    <a:pt x="8832" y="4217"/>
                    <a:pt x="8832" y="3551"/>
                  </a:cubicBezTo>
                  <a:cubicBezTo>
                    <a:pt x="8895" y="1608"/>
                    <a:pt x="6610" y="1"/>
                    <a:pt x="4345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28"/>
            <p:cNvSpPr/>
            <p:nvPr/>
          </p:nvSpPr>
          <p:spPr>
            <a:xfrm>
              <a:off x="216950" y="2260075"/>
              <a:ext cx="222325" cy="479050"/>
            </a:xfrm>
            <a:custGeom>
              <a:avLst/>
              <a:gdLst/>
              <a:ahLst/>
              <a:cxnLst/>
              <a:rect l="l" t="t" r="r" b="b"/>
              <a:pathLst>
                <a:path w="8893" h="19162" extrusionOk="0">
                  <a:moveTo>
                    <a:pt x="4365" y="1"/>
                  </a:moveTo>
                  <a:cubicBezTo>
                    <a:pt x="2337" y="1"/>
                    <a:pt x="316" y="1310"/>
                    <a:pt x="0" y="4843"/>
                  </a:cubicBezTo>
                  <a:lnTo>
                    <a:pt x="0" y="15489"/>
                  </a:lnTo>
                  <a:cubicBezTo>
                    <a:pt x="0" y="16517"/>
                    <a:pt x="484" y="16578"/>
                    <a:pt x="847" y="16941"/>
                  </a:cubicBezTo>
                  <a:cubicBezTo>
                    <a:pt x="1270" y="17304"/>
                    <a:pt x="2904" y="18332"/>
                    <a:pt x="3750" y="18937"/>
                  </a:cubicBezTo>
                  <a:cubicBezTo>
                    <a:pt x="3978" y="19096"/>
                    <a:pt x="4188" y="19161"/>
                    <a:pt x="4382" y="19161"/>
                  </a:cubicBezTo>
                  <a:cubicBezTo>
                    <a:pt x="4702" y="19161"/>
                    <a:pt x="4976" y="18982"/>
                    <a:pt x="5202" y="18755"/>
                  </a:cubicBezTo>
                  <a:lnTo>
                    <a:pt x="8287" y="16578"/>
                  </a:lnTo>
                  <a:cubicBezTo>
                    <a:pt x="8892" y="16154"/>
                    <a:pt x="8892" y="15852"/>
                    <a:pt x="8832" y="15126"/>
                  </a:cubicBezTo>
                  <a:cubicBezTo>
                    <a:pt x="8771" y="14400"/>
                    <a:pt x="8771" y="4178"/>
                    <a:pt x="8832" y="3573"/>
                  </a:cubicBezTo>
                  <a:cubicBezTo>
                    <a:pt x="8863" y="1603"/>
                    <a:pt x="6609" y="1"/>
                    <a:pt x="4365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28"/>
            <p:cNvSpPr/>
            <p:nvPr/>
          </p:nvSpPr>
          <p:spPr>
            <a:xfrm>
              <a:off x="218450" y="2260075"/>
              <a:ext cx="220825" cy="477625"/>
            </a:xfrm>
            <a:custGeom>
              <a:avLst/>
              <a:gdLst/>
              <a:ahLst/>
              <a:cxnLst/>
              <a:rect l="l" t="t" r="r" b="b"/>
              <a:pathLst>
                <a:path w="8833" h="19105" extrusionOk="0">
                  <a:moveTo>
                    <a:pt x="4308" y="1"/>
                  </a:moveTo>
                  <a:cubicBezTo>
                    <a:pt x="2293" y="1"/>
                    <a:pt x="288" y="1310"/>
                    <a:pt x="1" y="4843"/>
                  </a:cubicBezTo>
                  <a:cubicBezTo>
                    <a:pt x="1" y="4843"/>
                    <a:pt x="1" y="13916"/>
                    <a:pt x="1" y="15489"/>
                  </a:cubicBezTo>
                  <a:cubicBezTo>
                    <a:pt x="1" y="16517"/>
                    <a:pt x="424" y="16578"/>
                    <a:pt x="847" y="16941"/>
                  </a:cubicBezTo>
                  <a:cubicBezTo>
                    <a:pt x="1210" y="17304"/>
                    <a:pt x="2844" y="18272"/>
                    <a:pt x="3690" y="18876"/>
                  </a:cubicBezTo>
                  <a:cubicBezTo>
                    <a:pt x="3924" y="19040"/>
                    <a:pt x="4139" y="19104"/>
                    <a:pt x="4337" y="19104"/>
                  </a:cubicBezTo>
                  <a:cubicBezTo>
                    <a:pt x="4651" y="19104"/>
                    <a:pt x="4919" y="18941"/>
                    <a:pt x="5142" y="18755"/>
                  </a:cubicBezTo>
                  <a:lnTo>
                    <a:pt x="8227" y="16578"/>
                  </a:lnTo>
                  <a:cubicBezTo>
                    <a:pt x="8832" y="16094"/>
                    <a:pt x="8772" y="15852"/>
                    <a:pt x="8711" y="15126"/>
                  </a:cubicBezTo>
                  <a:cubicBezTo>
                    <a:pt x="8711" y="14400"/>
                    <a:pt x="8711" y="4178"/>
                    <a:pt x="8711" y="3573"/>
                  </a:cubicBezTo>
                  <a:cubicBezTo>
                    <a:pt x="8775" y="1603"/>
                    <a:pt x="6536" y="1"/>
                    <a:pt x="4308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28"/>
            <p:cNvSpPr/>
            <p:nvPr/>
          </p:nvSpPr>
          <p:spPr>
            <a:xfrm>
              <a:off x="218450" y="2261200"/>
              <a:ext cx="220825" cy="475350"/>
            </a:xfrm>
            <a:custGeom>
              <a:avLst/>
              <a:gdLst/>
              <a:ahLst/>
              <a:cxnLst/>
              <a:rect l="l" t="t" r="r" b="b"/>
              <a:pathLst>
                <a:path w="8833" h="19014" extrusionOk="0">
                  <a:moveTo>
                    <a:pt x="4304" y="1"/>
                  </a:moveTo>
                  <a:cubicBezTo>
                    <a:pt x="2291" y="1"/>
                    <a:pt x="288" y="1296"/>
                    <a:pt x="1" y="4798"/>
                  </a:cubicBezTo>
                  <a:lnTo>
                    <a:pt x="1" y="15444"/>
                  </a:lnTo>
                  <a:cubicBezTo>
                    <a:pt x="1" y="16472"/>
                    <a:pt x="424" y="16472"/>
                    <a:pt x="847" y="16835"/>
                  </a:cubicBezTo>
                  <a:cubicBezTo>
                    <a:pt x="1271" y="17198"/>
                    <a:pt x="2844" y="18227"/>
                    <a:pt x="3690" y="18831"/>
                  </a:cubicBezTo>
                  <a:cubicBezTo>
                    <a:pt x="3907" y="18961"/>
                    <a:pt x="4108" y="19014"/>
                    <a:pt x="4293" y="19014"/>
                  </a:cubicBezTo>
                  <a:cubicBezTo>
                    <a:pt x="4626" y="19014"/>
                    <a:pt x="4909" y="18844"/>
                    <a:pt x="5142" y="18650"/>
                  </a:cubicBezTo>
                  <a:lnTo>
                    <a:pt x="8227" y="16472"/>
                  </a:lnTo>
                  <a:cubicBezTo>
                    <a:pt x="8832" y="16049"/>
                    <a:pt x="8772" y="15807"/>
                    <a:pt x="8711" y="15081"/>
                  </a:cubicBezTo>
                  <a:cubicBezTo>
                    <a:pt x="8651" y="14355"/>
                    <a:pt x="8711" y="4193"/>
                    <a:pt x="8711" y="3528"/>
                  </a:cubicBezTo>
                  <a:cubicBezTo>
                    <a:pt x="8775" y="1589"/>
                    <a:pt x="6533" y="1"/>
                    <a:pt x="4304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28"/>
            <p:cNvSpPr/>
            <p:nvPr/>
          </p:nvSpPr>
          <p:spPr>
            <a:xfrm>
              <a:off x="218450" y="2261375"/>
              <a:ext cx="220825" cy="474800"/>
            </a:xfrm>
            <a:custGeom>
              <a:avLst/>
              <a:gdLst/>
              <a:ahLst/>
              <a:cxnLst/>
              <a:rect l="l" t="t" r="r" b="b"/>
              <a:pathLst>
                <a:path w="8833" h="18992" extrusionOk="0">
                  <a:moveTo>
                    <a:pt x="4268" y="0"/>
                  </a:moveTo>
                  <a:cubicBezTo>
                    <a:pt x="2268" y="0"/>
                    <a:pt x="287" y="1298"/>
                    <a:pt x="1" y="4791"/>
                  </a:cubicBezTo>
                  <a:lnTo>
                    <a:pt x="1" y="15377"/>
                  </a:lnTo>
                  <a:cubicBezTo>
                    <a:pt x="1" y="16405"/>
                    <a:pt x="485" y="16465"/>
                    <a:pt x="847" y="16828"/>
                  </a:cubicBezTo>
                  <a:cubicBezTo>
                    <a:pt x="1271" y="17191"/>
                    <a:pt x="2844" y="18159"/>
                    <a:pt x="3690" y="18764"/>
                  </a:cubicBezTo>
                  <a:cubicBezTo>
                    <a:pt x="3924" y="18927"/>
                    <a:pt x="4139" y="18992"/>
                    <a:pt x="4337" y="18992"/>
                  </a:cubicBezTo>
                  <a:cubicBezTo>
                    <a:pt x="4651" y="18992"/>
                    <a:pt x="4919" y="18829"/>
                    <a:pt x="5142" y="18643"/>
                  </a:cubicBezTo>
                  <a:lnTo>
                    <a:pt x="8167" y="16465"/>
                  </a:lnTo>
                  <a:cubicBezTo>
                    <a:pt x="8832" y="15981"/>
                    <a:pt x="8772" y="15740"/>
                    <a:pt x="8711" y="15014"/>
                  </a:cubicBezTo>
                  <a:cubicBezTo>
                    <a:pt x="8651" y="14288"/>
                    <a:pt x="8651" y="4186"/>
                    <a:pt x="8711" y="3581"/>
                  </a:cubicBezTo>
                  <a:cubicBezTo>
                    <a:pt x="8743" y="1606"/>
                    <a:pt x="6493" y="0"/>
                    <a:pt x="4268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28"/>
            <p:cNvSpPr/>
            <p:nvPr/>
          </p:nvSpPr>
          <p:spPr>
            <a:xfrm>
              <a:off x="219975" y="2261975"/>
              <a:ext cx="217775" cy="472700"/>
            </a:xfrm>
            <a:custGeom>
              <a:avLst/>
              <a:gdLst/>
              <a:ahLst/>
              <a:cxnLst/>
              <a:rect l="l" t="t" r="r" b="b"/>
              <a:pathLst>
                <a:path w="8711" h="18908" extrusionOk="0">
                  <a:moveTo>
                    <a:pt x="4254" y="0"/>
                  </a:moveTo>
                  <a:cubicBezTo>
                    <a:pt x="2263" y="0"/>
                    <a:pt x="287" y="1294"/>
                    <a:pt x="0" y="4767"/>
                  </a:cubicBezTo>
                  <a:cubicBezTo>
                    <a:pt x="0" y="4767"/>
                    <a:pt x="0" y="13780"/>
                    <a:pt x="0" y="15353"/>
                  </a:cubicBezTo>
                  <a:cubicBezTo>
                    <a:pt x="0" y="16381"/>
                    <a:pt x="424" y="16441"/>
                    <a:pt x="786" y="16744"/>
                  </a:cubicBezTo>
                  <a:cubicBezTo>
                    <a:pt x="1210" y="17107"/>
                    <a:pt x="2783" y="18135"/>
                    <a:pt x="3629" y="18679"/>
                  </a:cubicBezTo>
                  <a:cubicBezTo>
                    <a:pt x="3863" y="18843"/>
                    <a:pt x="4078" y="18907"/>
                    <a:pt x="4276" y="18907"/>
                  </a:cubicBezTo>
                  <a:cubicBezTo>
                    <a:pt x="4590" y="18907"/>
                    <a:pt x="4858" y="18744"/>
                    <a:pt x="5081" y="18558"/>
                  </a:cubicBezTo>
                  <a:lnTo>
                    <a:pt x="8106" y="16381"/>
                  </a:lnTo>
                  <a:cubicBezTo>
                    <a:pt x="8711" y="15957"/>
                    <a:pt x="8650" y="15716"/>
                    <a:pt x="8650" y="14990"/>
                  </a:cubicBezTo>
                  <a:cubicBezTo>
                    <a:pt x="8590" y="14264"/>
                    <a:pt x="8590" y="4162"/>
                    <a:pt x="8650" y="3557"/>
                  </a:cubicBezTo>
                  <a:cubicBezTo>
                    <a:pt x="8682" y="1587"/>
                    <a:pt x="6459" y="0"/>
                    <a:pt x="4254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28"/>
            <p:cNvSpPr/>
            <p:nvPr/>
          </p:nvSpPr>
          <p:spPr>
            <a:xfrm>
              <a:off x="219975" y="2262175"/>
              <a:ext cx="217775" cy="472500"/>
            </a:xfrm>
            <a:custGeom>
              <a:avLst/>
              <a:gdLst/>
              <a:ahLst/>
              <a:cxnLst/>
              <a:rect l="l" t="t" r="r" b="b"/>
              <a:pathLst>
                <a:path w="8711" h="18900" extrusionOk="0">
                  <a:moveTo>
                    <a:pt x="4244" y="1"/>
                  </a:moveTo>
                  <a:cubicBezTo>
                    <a:pt x="2262" y="1"/>
                    <a:pt x="288" y="1307"/>
                    <a:pt x="0" y="4820"/>
                  </a:cubicBezTo>
                  <a:cubicBezTo>
                    <a:pt x="0" y="4820"/>
                    <a:pt x="0" y="13772"/>
                    <a:pt x="0" y="15345"/>
                  </a:cubicBezTo>
                  <a:cubicBezTo>
                    <a:pt x="0" y="16312"/>
                    <a:pt x="424" y="16373"/>
                    <a:pt x="847" y="16736"/>
                  </a:cubicBezTo>
                  <a:cubicBezTo>
                    <a:pt x="1210" y="17099"/>
                    <a:pt x="2783" y="18067"/>
                    <a:pt x="3629" y="18671"/>
                  </a:cubicBezTo>
                  <a:cubicBezTo>
                    <a:pt x="3863" y="18835"/>
                    <a:pt x="4078" y="18899"/>
                    <a:pt x="4276" y="18899"/>
                  </a:cubicBezTo>
                  <a:cubicBezTo>
                    <a:pt x="4590" y="18899"/>
                    <a:pt x="4858" y="18736"/>
                    <a:pt x="5081" y="18550"/>
                  </a:cubicBezTo>
                  <a:lnTo>
                    <a:pt x="8106" y="16373"/>
                  </a:lnTo>
                  <a:cubicBezTo>
                    <a:pt x="8711" y="15949"/>
                    <a:pt x="8650" y="15708"/>
                    <a:pt x="8590" y="14982"/>
                  </a:cubicBezTo>
                  <a:cubicBezTo>
                    <a:pt x="8529" y="14256"/>
                    <a:pt x="8590" y="4154"/>
                    <a:pt x="8590" y="3549"/>
                  </a:cubicBezTo>
                  <a:cubicBezTo>
                    <a:pt x="8621" y="1584"/>
                    <a:pt x="6427" y="1"/>
                    <a:pt x="4244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28"/>
            <p:cNvSpPr/>
            <p:nvPr/>
          </p:nvSpPr>
          <p:spPr>
            <a:xfrm>
              <a:off x="219975" y="2262875"/>
              <a:ext cx="217775" cy="470275"/>
            </a:xfrm>
            <a:custGeom>
              <a:avLst/>
              <a:gdLst/>
              <a:ahLst/>
              <a:cxnLst/>
              <a:rect l="l" t="t" r="r" b="b"/>
              <a:pathLst>
                <a:path w="8711" h="18811" extrusionOk="0">
                  <a:moveTo>
                    <a:pt x="4212" y="1"/>
                  </a:moveTo>
                  <a:cubicBezTo>
                    <a:pt x="2240" y="1"/>
                    <a:pt x="286" y="1298"/>
                    <a:pt x="0" y="4792"/>
                  </a:cubicBezTo>
                  <a:cubicBezTo>
                    <a:pt x="0" y="4792"/>
                    <a:pt x="0" y="13744"/>
                    <a:pt x="0" y="15256"/>
                  </a:cubicBezTo>
                  <a:cubicBezTo>
                    <a:pt x="0" y="16284"/>
                    <a:pt x="484" y="16345"/>
                    <a:pt x="847" y="16708"/>
                  </a:cubicBezTo>
                  <a:cubicBezTo>
                    <a:pt x="1210" y="17010"/>
                    <a:pt x="2783" y="18039"/>
                    <a:pt x="3629" y="18583"/>
                  </a:cubicBezTo>
                  <a:cubicBezTo>
                    <a:pt x="3863" y="18746"/>
                    <a:pt x="4078" y="18811"/>
                    <a:pt x="4276" y="18811"/>
                  </a:cubicBezTo>
                  <a:cubicBezTo>
                    <a:pt x="4590" y="18811"/>
                    <a:pt x="4858" y="18648"/>
                    <a:pt x="5081" y="18462"/>
                  </a:cubicBezTo>
                  <a:lnTo>
                    <a:pt x="8106" y="16345"/>
                  </a:lnTo>
                  <a:cubicBezTo>
                    <a:pt x="8711" y="15861"/>
                    <a:pt x="8650" y="15619"/>
                    <a:pt x="8590" y="14893"/>
                  </a:cubicBezTo>
                  <a:cubicBezTo>
                    <a:pt x="8529" y="14228"/>
                    <a:pt x="8590" y="4187"/>
                    <a:pt x="8590" y="3582"/>
                  </a:cubicBezTo>
                  <a:cubicBezTo>
                    <a:pt x="8621" y="1607"/>
                    <a:pt x="6405" y="1"/>
                    <a:pt x="4212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28"/>
            <p:cNvSpPr/>
            <p:nvPr/>
          </p:nvSpPr>
          <p:spPr>
            <a:xfrm>
              <a:off x="221475" y="2263475"/>
              <a:ext cx="214775" cy="468925"/>
            </a:xfrm>
            <a:custGeom>
              <a:avLst/>
              <a:gdLst/>
              <a:ahLst/>
              <a:cxnLst/>
              <a:rect l="l" t="t" r="r" b="b"/>
              <a:pathLst>
                <a:path w="8591" h="18757" extrusionOk="0">
                  <a:moveTo>
                    <a:pt x="4175" y="1"/>
                  </a:moveTo>
                  <a:cubicBezTo>
                    <a:pt x="2206" y="1"/>
                    <a:pt x="259" y="1294"/>
                    <a:pt x="1" y="4768"/>
                  </a:cubicBezTo>
                  <a:lnTo>
                    <a:pt x="1" y="15232"/>
                  </a:lnTo>
                  <a:cubicBezTo>
                    <a:pt x="1" y="16260"/>
                    <a:pt x="424" y="16260"/>
                    <a:pt x="787" y="16623"/>
                  </a:cubicBezTo>
                  <a:cubicBezTo>
                    <a:pt x="1210" y="16986"/>
                    <a:pt x="2783" y="17954"/>
                    <a:pt x="3569" y="18559"/>
                  </a:cubicBezTo>
                  <a:cubicBezTo>
                    <a:pt x="3801" y="18698"/>
                    <a:pt x="4005" y="18757"/>
                    <a:pt x="4193" y="18757"/>
                  </a:cubicBezTo>
                  <a:cubicBezTo>
                    <a:pt x="4498" y="18757"/>
                    <a:pt x="4760" y="18602"/>
                    <a:pt x="5021" y="18378"/>
                  </a:cubicBezTo>
                  <a:lnTo>
                    <a:pt x="7985" y="16260"/>
                  </a:lnTo>
                  <a:cubicBezTo>
                    <a:pt x="8590" y="15837"/>
                    <a:pt x="8530" y="15595"/>
                    <a:pt x="8530" y="14869"/>
                  </a:cubicBezTo>
                  <a:cubicBezTo>
                    <a:pt x="8469" y="14143"/>
                    <a:pt x="8469" y="4163"/>
                    <a:pt x="8530" y="3558"/>
                  </a:cubicBezTo>
                  <a:cubicBezTo>
                    <a:pt x="8561" y="1587"/>
                    <a:pt x="6355" y="1"/>
                    <a:pt x="4175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28"/>
            <p:cNvSpPr/>
            <p:nvPr/>
          </p:nvSpPr>
          <p:spPr>
            <a:xfrm>
              <a:off x="221475" y="2263475"/>
              <a:ext cx="214775" cy="468175"/>
            </a:xfrm>
            <a:custGeom>
              <a:avLst/>
              <a:gdLst/>
              <a:ahLst/>
              <a:cxnLst/>
              <a:rect l="l" t="t" r="r" b="b"/>
              <a:pathLst>
                <a:path w="8591" h="18727" extrusionOk="0">
                  <a:moveTo>
                    <a:pt x="4171" y="1"/>
                  </a:moveTo>
                  <a:cubicBezTo>
                    <a:pt x="2223" y="1"/>
                    <a:pt x="288" y="1294"/>
                    <a:pt x="1" y="4768"/>
                  </a:cubicBezTo>
                  <a:cubicBezTo>
                    <a:pt x="1" y="4768"/>
                    <a:pt x="1" y="13659"/>
                    <a:pt x="1" y="15232"/>
                  </a:cubicBezTo>
                  <a:cubicBezTo>
                    <a:pt x="1" y="16200"/>
                    <a:pt x="424" y="16260"/>
                    <a:pt x="787" y="16623"/>
                  </a:cubicBezTo>
                  <a:cubicBezTo>
                    <a:pt x="1210" y="16986"/>
                    <a:pt x="2783" y="17954"/>
                    <a:pt x="3569" y="18498"/>
                  </a:cubicBezTo>
                  <a:cubicBezTo>
                    <a:pt x="3803" y="18662"/>
                    <a:pt x="4009" y="18726"/>
                    <a:pt x="4199" y="18726"/>
                  </a:cubicBezTo>
                  <a:cubicBezTo>
                    <a:pt x="4501" y="18726"/>
                    <a:pt x="4761" y="18563"/>
                    <a:pt x="5021" y="18378"/>
                  </a:cubicBezTo>
                  <a:lnTo>
                    <a:pt x="7985" y="16260"/>
                  </a:lnTo>
                  <a:cubicBezTo>
                    <a:pt x="8590" y="15837"/>
                    <a:pt x="8530" y="15595"/>
                    <a:pt x="8469" y="14869"/>
                  </a:cubicBezTo>
                  <a:cubicBezTo>
                    <a:pt x="8409" y="14143"/>
                    <a:pt x="8469" y="4163"/>
                    <a:pt x="8469" y="3558"/>
                  </a:cubicBezTo>
                  <a:cubicBezTo>
                    <a:pt x="8501" y="1587"/>
                    <a:pt x="6328" y="1"/>
                    <a:pt x="4171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28"/>
            <p:cNvSpPr/>
            <p:nvPr/>
          </p:nvSpPr>
          <p:spPr>
            <a:xfrm>
              <a:off x="221475" y="2264450"/>
              <a:ext cx="214775" cy="466050"/>
            </a:xfrm>
            <a:custGeom>
              <a:avLst/>
              <a:gdLst/>
              <a:ahLst/>
              <a:cxnLst/>
              <a:rect l="l" t="t" r="r" b="b"/>
              <a:pathLst>
                <a:path w="8591" h="18642" extrusionOk="0">
                  <a:moveTo>
                    <a:pt x="4188" y="1"/>
                  </a:moveTo>
                  <a:cubicBezTo>
                    <a:pt x="2235" y="1"/>
                    <a:pt x="289" y="1305"/>
                    <a:pt x="1" y="4789"/>
                  </a:cubicBezTo>
                  <a:lnTo>
                    <a:pt x="1" y="15133"/>
                  </a:lnTo>
                  <a:cubicBezTo>
                    <a:pt x="1" y="16161"/>
                    <a:pt x="424" y="16221"/>
                    <a:pt x="847" y="16524"/>
                  </a:cubicBezTo>
                  <a:cubicBezTo>
                    <a:pt x="1210" y="16887"/>
                    <a:pt x="2783" y="17855"/>
                    <a:pt x="3569" y="18459"/>
                  </a:cubicBezTo>
                  <a:cubicBezTo>
                    <a:pt x="3786" y="18589"/>
                    <a:pt x="3979" y="18642"/>
                    <a:pt x="4157" y="18642"/>
                  </a:cubicBezTo>
                  <a:cubicBezTo>
                    <a:pt x="4477" y="18642"/>
                    <a:pt x="4749" y="18472"/>
                    <a:pt x="5021" y="18278"/>
                  </a:cubicBezTo>
                  <a:lnTo>
                    <a:pt x="7985" y="16161"/>
                  </a:lnTo>
                  <a:cubicBezTo>
                    <a:pt x="8590" y="15737"/>
                    <a:pt x="8530" y="15496"/>
                    <a:pt x="8469" y="14830"/>
                  </a:cubicBezTo>
                  <a:cubicBezTo>
                    <a:pt x="8409" y="14104"/>
                    <a:pt x="8469" y="4184"/>
                    <a:pt x="8469" y="3579"/>
                  </a:cubicBezTo>
                  <a:cubicBezTo>
                    <a:pt x="8501" y="1582"/>
                    <a:pt x="6340" y="1"/>
                    <a:pt x="4188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28"/>
            <p:cNvSpPr/>
            <p:nvPr/>
          </p:nvSpPr>
          <p:spPr>
            <a:xfrm>
              <a:off x="221475" y="2265000"/>
              <a:ext cx="213250" cy="465125"/>
            </a:xfrm>
            <a:custGeom>
              <a:avLst/>
              <a:gdLst/>
              <a:ahLst/>
              <a:cxnLst/>
              <a:rect l="l" t="t" r="r" b="b"/>
              <a:pathLst>
                <a:path w="8530" h="18605" extrusionOk="0">
                  <a:moveTo>
                    <a:pt x="4149" y="0"/>
                  </a:moveTo>
                  <a:cubicBezTo>
                    <a:pt x="2209" y="0"/>
                    <a:pt x="288" y="1294"/>
                    <a:pt x="1" y="4767"/>
                  </a:cubicBezTo>
                  <a:lnTo>
                    <a:pt x="1" y="15111"/>
                  </a:lnTo>
                  <a:cubicBezTo>
                    <a:pt x="1" y="16078"/>
                    <a:pt x="485" y="16139"/>
                    <a:pt x="847" y="16502"/>
                  </a:cubicBezTo>
                  <a:cubicBezTo>
                    <a:pt x="1210" y="16865"/>
                    <a:pt x="2783" y="17833"/>
                    <a:pt x="3630" y="18377"/>
                  </a:cubicBezTo>
                  <a:cubicBezTo>
                    <a:pt x="3840" y="18540"/>
                    <a:pt x="4032" y="18605"/>
                    <a:pt x="4213" y="18605"/>
                  </a:cubicBezTo>
                  <a:cubicBezTo>
                    <a:pt x="4501" y="18605"/>
                    <a:pt x="4761" y="18442"/>
                    <a:pt x="5021" y="18256"/>
                  </a:cubicBezTo>
                  <a:lnTo>
                    <a:pt x="7925" y="16139"/>
                  </a:lnTo>
                  <a:cubicBezTo>
                    <a:pt x="8530" y="15715"/>
                    <a:pt x="8469" y="15474"/>
                    <a:pt x="8469" y="14748"/>
                  </a:cubicBezTo>
                  <a:cubicBezTo>
                    <a:pt x="8409" y="14082"/>
                    <a:pt x="8409" y="4162"/>
                    <a:pt x="8469" y="3557"/>
                  </a:cubicBezTo>
                  <a:cubicBezTo>
                    <a:pt x="8469" y="1587"/>
                    <a:pt x="6298" y="0"/>
                    <a:pt x="4149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28"/>
            <p:cNvSpPr/>
            <p:nvPr/>
          </p:nvSpPr>
          <p:spPr>
            <a:xfrm>
              <a:off x="223000" y="2265575"/>
              <a:ext cx="211725" cy="463425"/>
            </a:xfrm>
            <a:custGeom>
              <a:avLst/>
              <a:gdLst/>
              <a:ahLst/>
              <a:cxnLst/>
              <a:rect l="l" t="t" r="r" b="b"/>
              <a:pathLst>
                <a:path w="8469" h="18537" extrusionOk="0">
                  <a:moveTo>
                    <a:pt x="4105" y="1"/>
                  </a:moveTo>
                  <a:cubicBezTo>
                    <a:pt x="2174" y="1"/>
                    <a:pt x="259" y="1291"/>
                    <a:pt x="0" y="4744"/>
                  </a:cubicBezTo>
                  <a:cubicBezTo>
                    <a:pt x="0" y="4744"/>
                    <a:pt x="0" y="13575"/>
                    <a:pt x="0" y="15088"/>
                  </a:cubicBezTo>
                  <a:cubicBezTo>
                    <a:pt x="0" y="16055"/>
                    <a:pt x="424" y="16116"/>
                    <a:pt x="786" y="16479"/>
                  </a:cubicBezTo>
                  <a:cubicBezTo>
                    <a:pt x="1210" y="16781"/>
                    <a:pt x="2722" y="17749"/>
                    <a:pt x="3569" y="18354"/>
                  </a:cubicBezTo>
                  <a:cubicBezTo>
                    <a:pt x="3764" y="18484"/>
                    <a:pt x="3943" y="18536"/>
                    <a:pt x="4112" y="18536"/>
                  </a:cubicBezTo>
                  <a:cubicBezTo>
                    <a:pt x="4416" y="18536"/>
                    <a:pt x="4688" y="18367"/>
                    <a:pt x="4960" y="18173"/>
                  </a:cubicBezTo>
                  <a:lnTo>
                    <a:pt x="7864" y="16116"/>
                  </a:lnTo>
                  <a:cubicBezTo>
                    <a:pt x="8469" y="15692"/>
                    <a:pt x="8408" y="15451"/>
                    <a:pt x="8348" y="14725"/>
                  </a:cubicBezTo>
                  <a:cubicBezTo>
                    <a:pt x="8287" y="13999"/>
                    <a:pt x="8348" y="4139"/>
                    <a:pt x="8348" y="3534"/>
                  </a:cubicBezTo>
                  <a:cubicBezTo>
                    <a:pt x="8379" y="1568"/>
                    <a:pt x="6233" y="1"/>
                    <a:pt x="4105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28"/>
            <p:cNvSpPr/>
            <p:nvPr/>
          </p:nvSpPr>
          <p:spPr>
            <a:xfrm>
              <a:off x="223000" y="2265750"/>
              <a:ext cx="211725" cy="462875"/>
            </a:xfrm>
            <a:custGeom>
              <a:avLst/>
              <a:gdLst/>
              <a:ahLst/>
              <a:cxnLst/>
              <a:rect l="l" t="t" r="r" b="b"/>
              <a:pathLst>
                <a:path w="8469" h="18515" extrusionOk="0">
                  <a:moveTo>
                    <a:pt x="4114" y="0"/>
                  </a:moveTo>
                  <a:cubicBezTo>
                    <a:pt x="2195" y="0"/>
                    <a:pt x="287" y="1293"/>
                    <a:pt x="0" y="4737"/>
                  </a:cubicBezTo>
                  <a:lnTo>
                    <a:pt x="0" y="15020"/>
                  </a:lnTo>
                  <a:cubicBezTo>
                    <a:pt x="0" y="16048"/>
                    <a:pt x="424" y="16048"/>
                    <a:pt x="786" y="16411"/>
                  </a:cubicBezTo>
                  <a:cubicBezTo>
                    <a:pt x="1210" y="16774"/>
                    <a:pt x="2722" y="17742"/>
                    <a:pt x="3569" y="18287"/>
                  </a:cubicBezTo>
                  <a:cubicBezTo>
                    <a:pt x="3779" y="18450"/>
                    <a:pt x="3971" y="18514"/>
                    <a:pt x="4152" y="18514"/>
                  </a:cubicBezTo>
                  <a:cubicBezTo>
                    <a:pt x="4440" y="18514"/>
                    <a:pt x="4700" y="18351"/>
                    <a:pt x="4960" y="18166"/>
                  </a:cubicBezTo>
                  <a:lnTo>
                    <a:pt x="7864" y="16048"/>
                  </a:lnTo>
                  <a:cubicBezTo>
                    <a:pt x="8469" y="15625"/>
                    <a:pt x="8408" y="15383"/>
                    <a:pt x="8348" y="14718"/>
                  </a:cubicBezTo>
                  <a:cubicBezTo>
                    <a:pt x="8287" y="13992"/>
                    <a:pt x="8348" y="4193"/>
                    <a:pt x="8348" y="3588"/>
                  </a:cubicBezTo>
                  <a:cubicBezTo>
                    <a:pt x="8379" y="1585"/>
                    <a:pt x="6240" y="0"/>
                    <a:pt x="4114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28"/>
            <p:cNvSpPr/>
            <p:nvPr/>
          </p:nvSpPr>
          <p:spPr>
            <a:xfrm>
              <a:off x="223000" y="2266550"/>
              <a:ext cx="210225" cy="460550"/>
            </a:xfrm>
            <a:custGeom>
              <a:avLst/>
              <a:gdLst/>
              <a:ahLst/>
              <a:cxnLst/>
              <a:rect l="l" t="t" r="r" b="b"/>
              <a:pathLst>
                <a:path w="8409" h="18422" extrusionOk="0">
                  <a:moveTo>
                    <a:pt x="4125" y="1"/>
                  </a:moveTo>
                  <a:cubicBezTo>
                    <a:pt x="2202" y="1"/>
                    <a:pt x="289" y="1302"/>
                    <a:pt x="0" y="4766"/>
                  </a:cubicBezTo>
                  <a:cubicBezTo>
                    <a:pt x="0" y="4766"/>
                    <a:pt x="0" y="13476"/>
                    <a:pt x="0" y="14988"/>
                  </a:cubicBezTo>
                  <a:cubicBezTo>
                    <a:pt x="0" y="15956"/>
                    <a:pt x="424" y="16016"/>
                    <a:pt x="847" y="16379"/>
                  </a:cubicBezTo>
                  <a:cubicBezTo>
                    <a:pt x="1210" y="16682"/>
                    <a:pt x="2722" y="17650"/>
                    <a:pt x="3569" y="18194"/>
                  </a:cubicBezTo>
                  <a:cubicBezTo>
                    <a:pt x="3779" y="18357"/>
                    <a:pt x="3971" y="18422"/>
                    <a:pt x="4152" y="18422"/>
                  </a:cubicBezTo>
                  <a:cubicBezTo>
                    <a:pt x="4440" y="18422"/>
                    <a:pt x="4700" y="18259"/>
                    <a:pt x="4960" y="18073"/>
                  </a:cubicBezTo>
                  <a:lnTo>
                    <a:pt x="7864" y="16016"/>
                  </a:lnTo>
                  <a:cubicBezTo>
                    <a:pt x="8408" y="15593"/>
                    <a:pt x="8348" y="15351"/>
                    <a:pt x="8348" y="14625"/>
                  </a:cubicBezTo>
                  <a:cubicBezTo>
                    <a:pt x="8287" y="13960"/>
                    <a:pt x="8287" y="4161"/>
                    <a:pt x="8348" y="3556"/>
                  </a:cubicBezTo>
                  <a:cubicBezTo>
                    <a:pt x="8348" y="1563"/>
                    <a:pt x="6231" y="1"/>
                    <a:pt x="4125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28"/>
            <p:cNvSpPr/>
            <p:nvPr/>
          </p:nvSpPr>
          <p:spPr>
            <a:xfrm>
              <a:off x="224500" y="2267100"/>
              <a:ext cx="208725" cy="459350"/>
            </a:xfrm>
            <a:custGeom>
              <a:avLst/>
              <a:gdLst/>
              <a:ahLst/>
              <a:cxnLst/>
              <a:rect l="l" t="t" r="r" b="b"/>
              <a:pathLst>
                <a:path w="8349" h="18374" extrusionOk="0">
                  <a:moveTo>
                    <a:pt x="4049" y="0"/>
                  </a:moveTo>
                  <a:cubicBezTo>
                    <a:pt x="2147" y="0"/>
                    <a:pt x="260" y="1290"/>
                    <a:pt x="1" y="4744"/>
                  </a:cubicBezTo>
                  <a:lnTo>
                    <a:pt x="1" y="14966"/>
                  </a:lnTo>
                  <a:cubicBezTo>
                    <a:pt x="1" y="15934"/>
                    <a:pt x="424" y="15994"/>
                    <a:pt x="787" y="16297"/>
                  </a:cubicBezTo>
                  <a:cubicBezTo>
                    <a:pt x="1150" y="16660"/>
                    <a:pt x="2662" y="17628"/>
                    <a:pt x="3509" y="18172"/>
                  </a:cubicBezTo>
                  <a:cubicBezTo>
                    <a:pt x="3723" y="18315"/>
                    <a:pt x="3919" y="18373"/>
                    <a:pt x="4103" y="18373"/>
                  </a:cubicBezTo>
                  <a:cubicBezTo>
                    <a:pt x="4387" y="18373"/>
                    <a:pt x="4643" y="18234"/>
                    <a:pt x="4900" y="18051"/>
                  </a:cubicBezTo>
                  <a:lnTo>
                    <a:pt x="7743" y="15934"/>
                  </a:lnTo>
                  <a:cubicBezTo>
                    <a:pt x="8348" y="15511"/>
                    <a:pt x="8288" y="15329"/>
                    <a:pt x="8227" y="14603"/>
                  </a:cubicBezTo>
                  <a:cubicBezTo>
                    <a:pt x="8227" y="13938"/>
                    <a:pt x="8227" y="4139"/>
                    <a:pt x="8227" y="3534"/>
                  </a:cubicBezTo>
                  <a:cubicBezTo>
                    <a:pt x="8259" y="1567"/>
                    <a:pt x="6146" y="0"/>
                    <a:pt x="4049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28"/>
            <p:cNvSpPr/>
            <p:nvPr/>
          </p:nvSpPr>
          <p:spPr>
            <a:xfrm>
              <a:off x="224500" y="2267250"/>
              <a:ext cx="208725" cy="458350"/>
            </a:xfrm>
            <a:custGeom>
              <a:avLst/>
              <a:gdLst/>
              <a:ahLst/>
              <a:cxnLst/>
              <a:rect l="l" t="t" r="r" b="b"/>
              <a:pathLst>
                <a:path w="8349" h="18334" extrusionOk="0">
                  <a:moveTo>
                    <a:pt x="4035" y="1"/>
                  </a:moveTo>
                  <a:cubicBezTo>
                    <a:pt x="2138" y="1"/>
                    <a:pt x="259" y="1293"/>
                    <a:pt x="1" y="4738"/>
                  </a:cubicBezTo>
                  <a:cubicBezTo>
                    <a:pt x="1" y="4738"/>
                    <a:pt x="1" y="13448"/>
                    <a:pt x="1" y="14900"/>
                  </a:cubicBezTo>
                  <a:cubicBezTo>
                    <a:pt x="1" y="15928"/>
                    <a:pt x="424" y="15928"/>
                    <a:pt x="787" y="16291"/>
                  </a:cubicBezTo>
                  <a:cubicBezTo>
                    <a:pt x="1150" y="16593"/>
                    <a:pt x="2662" y="17561"/>
                    <a:pt x="3509" y="18106"/>
                  </a:cubicBezTo>
                  <a:cubicBezTo>
                    <a:pt x="3719" y="18269"/>
                    <a:pt x="3911" y="18333"/>
                    <a:pt x="4092" y="18333"/>
                  </a:cubicBezTo>
                  <a:cubicBezTo>
                    <a:pt x="4380" y="18333"/>
                    <a:pt x="4640" y="18170"/>
                    <a:pt x="4900" y="17985"/>
                  </a:cubicBezTo>
                  <a:lnTo>
                    <a:pt x="7743" y="15928"/>
                  </a:lnTo>
                  <a:cubicBezTo>
                    <a:pt x="8348" y="15505"/>
                    <a:pt x="8288" y="15263"/>
                    <a:pt x="8227" y="14597"/>
                  </a:cubicBezTo>
                  <a:cubicBezTo>
                    <a:pt x="8167" y="13871"/>
                    <a:pt x="8227" y="4133"/>
                    <a:pt x="8227" y="3588"/>
                  </a:cubicBezTo>
                  <a:cubicBezTo>
                    <a:pt x="8259" y="1586"/>
                    <a:pt x="6136" y="1"/>
                    <a:pt x="4035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28"/>
            <p:cNvSpPr/>
            <p:nvPr/>
          </p:nvSpPr>
          <p:spPr>
            <a:xfrm>
              <a:off x="224500" y="2267850"/>
              <a:ext cx="207200" cy="456675"/>
            </a:xfrm>
            <a:custGeom>
              <a:avLst/>
              <a:gdLst/>
              <a:ahLst/>
              <a:cxnLst/>
              <a:rect l="l" t="t" r="r" b="b"/>
              <a:pathLst>
                <a:path w="8288" h="18267" extrusionOk="0">
                  <a:moveTo>
                    <a:pt x="4051" y="1"/>
                  </a:moveTo>
                  <a:cubicBezTo>
                    <a:pt x="2164" y="1"/>
                    <a:pt x="288" y="1289"/>
                    <a:pt x="1" y="4714"/>
                  </a:cubicBezTo>
                  <a:lnTo>
                    <a:pt x="1" y="14876"/>
                  </a:lnTo>
                  <a:cubicBezTo>
                    <a:pt x="1" y="15843"/>
                    <a:pt x="424" y="15904"/>
                    <a:pt x="787" y="16206"/>
                  </a:cubicBezTo>
                  <a:cubicBezTo>
                    <a:pt x="1210" y="16569"/>
                    <a:pt x="2723" y="17537"/>
                    <a:pt x="3509" y="18082"/>
                  </a:cubicBezTo>
                  <a:cubicBezTo>
                    <a:pt x="3709" y="18215"/>
                    <a:pt x="3893" y="18267"/>
                    <a:pt x="4063" y="18267"/>
                  </a:cubicBezTo>
                  <a:cubicBezTo>
                    <a:pt x="4356" y="18267"/>
                    <a:pt x="4610" y="18114"/>
                    <a:pt x="4840" y="17961"/>
                  </a:cubicBezTo>
                  <a:lnTo>
                    <a:pt x="7743" y="15904"/>
                  </a:lnTo>
                  <a:cubicBezTo>
                    <a:pt x="8288" y="15481"/>
                    <a:pt x="8288" y="15239"/>
                    <a:pt x="8227" y="14573"/>
                  </a:cubicBezTo>
                  <a:cubicBezTo>
                    <a:pt x="8167" y="13847"/>
                    <a:pt x="8227" y="4169"/>
                    <a:pt x="8227" y="3564"/>
                  </a:cubicBezTo>
                  <a:cubicBezTo>
                    <a:pt x="8227" y="1566"/>
                    <a:pt x="6132" y="1"/>
                    <a:pt x="4051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28"/>
            <p:cNvSpPr/>
            <p:nvPr/>
          </p:nvSpPr>
          <p:spPr>
            <a:xfrm>
              <a:off x="226025" y="2268600"/>
              <a:ext cx="205675" cy="455475"/>
            </a:xfrm>
            <a:custGeom>
              <a:avLst/>
              <a:gdLst/>
              <a:ahLst/>
              <a:cxnLst/>
              <a:rect l="l" t="t" r="r" b="b"/>
              <a:pathLst>
                <a:path w="8227" h="18219" extrusionOk="0">
                  <a:moveTo>
                    <a:pt x="3993" y="1"/>
                  </a:moveTo>
                  <a:cubicBezTo>
                    <a:pt x="2120" y="1"/>
                    <a:pt x="259" y="1291"/>
                    <a:pt x="0" y="4744"/>
                  </a:cubicBezTo>
                  <a:lnTo>
                    <a:pt x="0" y="14846"/>
                  </a:lnTo>
                  <a:cubicBezTo>
                    <a:pt x="0" y="15813"/>
                    <a:pt x="424" y="15874"/>
                    <a:pt x="786" y="16176"/>
                  </a:cubicBezTo>
                  <a:cubicBezTo>
                    <a:pt x="1149" y="16539"/>
                    <a:pt x="2662" y="17447"/>
                    <a:pt x="3448" y="17991"/>
                  </a:cubicBezTo>
                  <a:cubicBezTo>
                    <a:pt x="3658" y="18154"/>
                    <a:pt x="3850" y="18219"/>
                    <a:pt x="4028" y="18219"/>
                  </a:cubicBezTo>
                  <a:cubicBezTo>
                    <a:pt x="4310" y="18219"/>
                    <a:pt x="4556" y="18056"/>
                    <a:pt x="4779" y="17870"/>
                  </a:cubicBezTo>
                  <a:lnTo>
                    <a:pt x="7682" y="15813"/>
                  </a:lnTo>
                  <a:cubicBezTo>
                    <a:pt x="8227" y="15390"/>
                    <a:pt x="8166" y="15209"/>
                    <a:pt x="8106" y="14483"/>
                  </a:cubicBezTo>
                  <a:cubicBezTo>
                    <a:pt x="8106" y="13817"/>
                    <a:pt x="8106" y="4139"/>
                    <a:pt x="8106" y="3534"/>
                  </a:cubicBezTo>
                  <a:cubicBezTo>
                    <a:pt x="8137" y="1568"/>
                    <a:pt x="6057" y="1"/>
                    <a:pt x="3993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28"/>
            <p:cNvSpPr/>
            <p:nvPr/>
          </p:nvSpPr>
          <p:spPr>
            <a:xfrm>
              <a:off x="226025" y="2269375"/>
              <a:ext cx="205675" cy="453575"/>
            </a:xfrm>
            <a:custGeom>
              <a:avLst/>
              <a:gdLst/>
              <a:ahLst/>
              <a:cxnLst/>
              <a:rect l="l" t="t" r="r" b="b"/>
              <a:pathLst>
                <a:path w="8227" h="18143" extrusionOk="0">
                  <a:moveTo>
                    <a:pt x="3971" y="0"/>
                  </a:moveTo>
                  <a:cubicBezTo>
                    <a:pt x="2106" y="0"/>
                    <a:pt x="259" y="1289"/>
                    <a:pt x="0" y="4713"/>
                  </a:cubicBezTo>
                  <a:lnTo>
                    <a:pt x="0" y="14815"/>
                  </a:lnTo>
                  <a:cubicBezTo>
                    <a:pt x="0" y="15722"/>
                    <a:pt x="424" y="15782"/>
                    <a:pt x="786" y="16145"/>
                  </a:cubicBezTo>
                  <a:cubicBezTo>
                    <a:pt x="1149" y="16448"/>
                    <a:pt x="2662" y="17416"/>
                    <a:pt x="3448" y="17960"/>
                  </a:cubicBezTo>
                  <a:cubicBezTo>
                    <a:pt x="3643" y="18090"/>
                    <a:pt x="3822" y="18142"/>
                    <a:pt x="3988" y="18142"/>
                  </a:cubicBezTo>
                  <a:cubicBezTo>
                    <a:pt x="4287" y="18142"/>
                    <a:pt x="4546" y="17973"/>
                    <a:pt x="4779" y="17779"/>
                  </a:cubicBezTo>
                  <a:lnTo>
                    <a:pt x="7622" y="15782"/>
                  </a:lnTo>
                  <a:cubicBezTo>
                    <a:pt x="8227" y="15359"/>
                    <a:pt x="8166" y="15117"/>
                    <a:pt x="8106" y="14452"/>
                  </a:cubicBezTo>
                  <a:cubicBezTo>
                    <a:pt x="8045" y="13786"/>
                    <a:pt x="8106" y="4108"/>
                    <a:pt x="8106" y="3564"/>
                  </a:cubicBezTo>
                  <a:cubicBezTo>
                    <a:pt x="8106" y="1566"/>
                    <a:pt x="6027" y="0"/>
                    <a:pt x="3971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28"/>
            <p:cNvSpPr/>
            <p:nvPr/>
          </p:nvSpPr>
          <p:spPr>
            <a:xfrm>
              <a:off x="226025" y="2269375"/>
              <a:ext cx="204175" cy="452525"/>
            </a:xfrm>
            <a:custGeom>
              <a:avLst/>
              <a:gdLst/>
              <a:ahLst/>
              <a:cxnLst/>
              <a:rect l="l" t="t" r="r" b="b"/>
              <a:pathLst>
                <a:path w="8167" h="18101" extrusionOk="0">
                  <a:moveTo>
                    <a:pt x="3971" y="0"/>
                  </a:moveTo>
                  <a:cubicBezTo>
                    <a:pt x="2106" y="0"/>
                    <a:pt x="259" y="1289"/>
                    <a:pt x="0" y="4713"/>
                  </a:cubicBezTo>
                  <a:lnTo>
                    <a:pt x="0" y="14754"/>
                  </a:lnTo>
                  <a:cubicBezTo>
                    <a:pt x="0" y="15722"/>
                    <a:pt x="424" y="15782"/>
                    <a:pt x="786" y="16085"/>
                  </a:cubicBezTo>
                  <a:cubicBezTo>
                    <a:pt x="1149" y="16448"/>
                    <a:pt x="2662" y="17355"/>
                    <a:pt x="3448" y="17900"/>
                  </a:cubicBezTo>
                  <a:cubicBezTo>
                    <a:pt x="3662" y="18042"/>
                    <a:pt x="3858" y="18101"/>
                    <a:pt x="4038" y="18101"/>
                  </a:cubicBezTo>
                  <a:cubicBezTo>
                    <a:pt x="4316" y="18101"/>
                    <a:pt x="4559" y="17962"/>
                    <a:pt x="4779" y="17779"/>
                  </a:cubicBezTo>
                  <a:lnTo>
                    <a:pt x="7622" y="15722"/>
                  </a:lnTo>
                  <a:cubicBezTo>
                    <a:pt x="8166" y="15359"/>
                    <a:pt x="8166" y="15117"/>
                    <a:pt x="8106" y="14452"/>
                  </a:cubicBezTo>
                  <a:cubicBezTo>
                    <a:pt x="8045" y="13726"/>
                    <a:pt x="8106" y="4169"/>
                    <a:pt x="8106" y="3564"/>
                  </a:cubicBezTo>
                  <a:cubicBezTo>
                    <a:pt x="8106" y="1566"/>
                    <a:pt x="6027" y="0"/>
                    <a:pt x="3971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28"/>
            <p:cNvSpPr/>
            <p:nvPr/>
          </p:nvSpPr>
          <p:spPr>
            <a:xfrm>
              <a:off x="227525" y="2269950"/>
              <a:ext cx="202675" cy="451475"/>
            </a:xfrm>
            <a:custGeom>
              <a:avLst/>
              <a:gdLst/>
              <a:ahLst/>
              <a:cxnLst/>
              <a:rect l="l" t="t" r="r" b="b"/>
              <a:pathLst>
                <a:path w="8107" h="18059" extrusionOk="0">
                  <a:moveTo>
                    <a:pt x="3951" y="1"/>
                  </a:moveTo>
                  <a:cubicBezTo>
                    <a:pt x="2102" y="1"/>
                    <a:pt x="260" y="1286"/>
                    <a:pt x="1" y="4690"/>
                  </a:cubicBezTo>
                  <a:lnTo>
                    <a:pt x="1" y="14731"/>
                  </a:lnTo>
                  <a:cubicBezTo>
                    <a:pt x="1" y="15699"/>
                    <a:pt x="364" y="15699"/>
                    <a:pt x="726" y="16062"/>
                  </a:cubicBezTo>
                  <a:cubicBezTo>
                    <a:pt x="1150" y="16364"/>
                    <a:pt x="2602" y="17272"/>
                    <a:pt x="3388" y="17877"/>
                  </a:cubicBezTo>
                  <a:cubicBezTo>
                    <a:pt x="3583" y="18006"/>
                    <a:pt x="3762" y="18059"/>
                    <a:pt x="3928" y="18059"/>
                  </a:cubicBezTo>
                  <a:cubicBezTo>
                    <a:pt x="4227" y="18059"/>
                    <a:pt x="4486" y="17889"/>
                    <a:pt x="4719" y="17695"/>
                  </a:cubicBezTo>
                  <a:lnTo>
                    <a:pt x="7562" y="15699"/>
                  </a:lnTo>
                  <a:cubicBezTo>
                    <a:pt x="8106" y="15276"/>
                    <a:pt x="8046" y="15094"/>
                    <a:pt x="7985" y="14368"/>
                  </a:cubicBezTo>
                  <a:cubicBezTo>
                    <a:pt x="7985" y="13703"/>
                    <a:pt x="7985" y="4146"/>
                    <a:pt x="7985" y="3541"/>
                  </a:cubicBezTo>
                  <a:cubicBezTo>
                    <a:pt x="8017" y="1547"/>
                    <a:pt x="5979" y="1"/>
                    <a:pt x="3951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28"/>
            <p:cNvSpPr/>
            <p:nvPr/>
          </p:nvSpPr>
          <p:spPr>
            <a:xfrm>
              <a:off x="227525" y="2270875"/>
              <a:ext cx="202675" cy="449525"/>
            </a:xfrm>
            <a:custGeom>
              <a:avLst/>
              <a:gdLst/>
              <a:ahLst/>
              <a:cxnLst/>
              <a:rect l="l" t="t" r="r" b="b"/>
              <a:pathLst>
                <a:path w="8107" h="17981" extrusionOk="0">
                  <a:moveTo>
                    <a:pt x="3916" y="0"/>
                  </a:moveTo>
                  <a:cubicBezTo>
                    <a:pt x="2079" y="0"/>
                    <a:pt x="260" y="1289"/>
                    <a:pt x="1" y="4713"/>
                  </a:cubicBezTo>
                  <a:lnTo>
                    <a:pt x="1" y="14694"/>
                  </a:lnTo>
                  <a:cubicBezTo>
                    <a:pt x="1" y="15601"/>
                    <a:pt x="424" y="15662"/>
                    <a:pt x="787" y="15964"/>
                  </a:cubicBezTo>
                  <a:cubicBezTo>
                    <a:pt x="1150" y="16327"/>
                    <a:pt x="2602" y="17235"/>
                    <a:pt x="3388" y="17779"/>
                  </a:cubicBezTo>
                  <a:cubicBezTo>
                    <a:pt x="3602" y="17922"/>
                    <a:pt x="3798" y="17980"/>
                    <a:pt x="3978" y="17980"/>
                  </a:cubicBezTo>
                  <a:cubicBezTo>
                    <a:pt x="4256" y="17980"/>
                    <a:pt x="4499" y="17841"/>
                    <a:pt x="4719" y="17658"/>
                  </a:cubicBezTo>
                  <a:lnTo>
                    <a:pt x="7501" y="15662"/>
                  </a:lnTo>
                  <a:cubicBezTo>
                    <a:pt x="8106" y="15239"/>
                    <a:pt x="8046" y="14997"/>
                    <a:pt x="7985" y="14331"/>
                  </a:cubicBezTo>
                  <a:cubicBezTo>
                    <a:pt x="7925" y="13666"/>
                    <a:pt x="7985" y="4109"/>
                    <a:pt x="7985" y="3564"/>
                  </a:cubicBezTo>
                  <a:cubicBezTo>
                    <a:pt x="7985" y="1566"/>
                    <a:pt x="5940" y="0"/>
                    <a:pt x="3916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28"/>
            <p:cNvSpPr/>
            <p:nvPr/>
          </p:nvSpPr>
          <p:spPr>
            <a:xfrm>
              <a:off x="227525" y="2270875"/>
              <a:ext cx="201150" cy="448675"/>
            </a:xfrm>
            <a:custGeom>
              <a:avLst/>
              <a:gdLst/>
              <a:ahLst/>
              <a:cxnLst/>
              <a:rect l="l" t="t" r="r" b="b"/>
              <a:pathLst>
                <a:path w="8046" h="17947" extrusionOk="0">
                  <a:moveTo>
                    <a:pt x="3916" y="0"/>
                  </a:moveTo>
                  <a:cubicBezTo>
                    <a:pt x="2079" y="0"/>
                    <a:pt x="260" y="1289"/>
                    <a:pt x="1" y="4713"/>
                  </a:cubicBezTo>
                  <a:lnTo>
                    <a:pt x="1" y="14634"/>
                  </a:lnTo>
                  <a:cubicBezTo>
                    <a:pt x="1" y="15601"/>
                    <a:pt x="424" y="15662"/>
                    <a:pt x="787" y="15964"/>
                  </a:cubicBezTo>
                  <a:cubicBezTo>
                    <a:pt x="1150" y="16267"/>
                    <a:pt x="2602" y="17174"/>
                    <a:pt x="3388" y="17719"/>
                  </a:cubicBezTo>
                  <a:cubicBezTo>
                    <a:pt x="3598" y="17882"/>
                    <a:pt x="3790" y="17946"/>
                    <a:pt x="3968" y="17946"/>
                  </a:cubicBezTo>
                  <a:cubicBezTo>
                    <a:pt x="4250" y="17946"/>
                    <a:pt x="4496" y="17783"/>
                    <a:pt x="4719" y="17598"/>
                  </a:cubicBezTo>
                  <a:lnTo>
                    <a:pt x="7501" y="15601"/>
                  </a:lnTo>
                  <a:cubicBezTo>
                    <a:pt x="8046" y="15239"/>
                    <a:pt x="8046" y="14997"/>
                    <a:pt x="7985" y="14331"/>
                  </a:cubicBezTo>
                  <a:cubicBezTo>
                    <a:pt x="7925" y="13666"/>
                    <a:pt x="7985" y="4109"/>
                    <a:pt x="7985" y="3564"/>
                  </a:cubicBezTo>
                  <a:cubicBezTo>
                    <a:pt x="7985" y="1566"/>
                    <a:pt x="5940" y="0"/>
                    <a:pt x="3916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28"/>
            <p:cNvSpPr/>
            <p:nvPr/>
          </p:nvSpPr>
          <p:spPr>
            <a:xfrm>
              <a:off x="227525" y="2271475"/>
              <a:ext cx="201150" cy="447000"/>
            </a:xfrm>
            <a:custGeom>
              <a:avLst/>
              <a:gdLst/>
              <a:ahLst/>
              <a:cxnLst/>
              <a:rect l="l" t="t" r="r" b="b"/>
              <a:pathLst>
                <a:path w="8046" h="17880" extrusionOk="0">
                  <a:moveTo>
                    <a:pt x="3908" y="0"/>
                  </a:moveTo>
                  <a:cubicBezTo>
                    <a:pt x="2074" y="0"/>
                    <a:pt x="260" y="1286"/>
                    <a:pt x="1" y="4689"/>
                  </a:cubicBezTo>
                  <a:cubicBezTo>
                    <a:pt x="1" y="4689"/>
                    <a:pt x="1" y="13158"/>
                    <a:pt x="1" y="14610"/>
                  </a:cubicBezTo>
                  <a:cubicBezTo>
                    <a:pt x="1" y="15517"/>
                    <a:pt x="424" y="15577"/>
                    <a:pt x="787" y="15940"/>
                  </a:cubicBezTo>
                  <a:cubicBezTo>
                    <a:pt x="1150" y="16243"/>
                    <a:pt x="2602" y="17150"/>
                    <a:pt x="3388" y="17695"/>
                  </a:cubicBezTo>
                  <a:cubicBezTo>
                    <a:pt x="3588" y="17828"/>
                    <a:pt x="3772" y="17880"/>
                    <a:pt x="3942" y="17880"/>
                  </a:cubicBezTo>
                  <a:cubicBezTo>
                    <a:pt x="4235" y="17880"/>
                    <a:pt x="4489" y="17727"/>
                    <a:pt x="4719" y="17574"/>
                  </a:cubicBezTo>
                  <a:lnTo>
                    <a:pt x="7501" y="15577"/>
                  </a:lnTo>
                  <a:cubicBezTo>
                    <a:pt x="8046" y="15154"/>
                    <a:pt x="7985" y="14973"/>
                    <a:pt x="7985" y="14307"/>
                  </a:cubicBezTo>
                  <a:cubicBezTo>
                    <a:pt x="7925" y="13581"/>
                    <a:pt x="7925" y="4145"/>
                    <a:pt x="7985" y="3540"/>
                  </a:cubicBezTo>
                  <a:cubicBezTo>
                    <a:pt x="7953" y="1547"/>
                    <a:pt x="5919" y="0"/>
                    <a:pt x="3908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28"/>
            <p:cNvSpPr/>
            <p:nvPr/>
          </p:nvSpPr>
          <p:spPr>
            <a:xfrm>
              <a:off x="229050" y="2271625"/>
              <a:ext cx="199625" cy="445750"/>
            </a:xfrm>
            <a:custGeom>
              <a:avLst/>
              <a:gdLst/>
              <a:ahLst/>
              <a:cxnLst/>
              <a:rect l="l" t="t" r="r" b="b"/>
              <a:pathLst>
                <a:path w="7985" h="17830" extrusionOk="0">
                  <a:moveTo>
                    <a:pt x="3859" y="1"/>
                  </a:moveTo>
                  <a:cubicBezTo>
                    <a:pt x="2051" y="1"/>
                    <a:pt x="259" y="1288"/>
                    <a:pt x="0" y="4683"/>
                  </a:cubicBezTo>
                  <a:lnTo>
                    <a:pt x="0" y="14604"/>
                  </a:lnTo>
                  <a:cubicBezTo>
                    <a:pt x="0" y="15511"/>
                    <a:pt x="363" y="15571"/>
                    <a:pt x="726" y="15874"/>
                  </a:cubicBezTo>
                  <a:cubicBezTo>
                    <a:pt x="1089" y="16176"/>
                    <a:pt x="2541" y="17084"/>
                    <a:pt x="3327" y="17628"/>
                  </a:cubicBezTo>
                  <a:cubicBezTo>
                    <a:pt x="3541" y="17771"/>
                    <a:pt x="3737" y="17829"/>
                    <a:pt x="3917" y="17829"/>
                  </a:cubicBezTo>
                  <a:cubicBezTo>
                    <a:pt x="4195" y="17829"/>
                    <a:pt x="4438" y="17691"/>
                    <a:pt x="4658" y="17507"/>
                  </a:cubicBezTo>
                  <a:lnTo>
                    <a:pt x="7440" y="15511"/>
                  </a:lnTo>
                  <a:cubicBezTo>
                    <a:pt x="7985" y="15148"/>
                    <a:pt x="7924" y="14906"/>
                    <a:pt x="7864" y="14241"/>
                  </a:cubicBezTo>
                  <a:cubicBezTo>
                    <a:pt x="7803" y="13575"/>
                    <a:pt x="7864" y="4139"/>
                    <a:pt x="7864" y="3595"/>
                  </a:cubicBezTo>
                  <a:cubicBezTo>
                    <a:pt x="7864" y="1565"/>
                    <a:pt x="5852" y="1"/>
                    <a:pt x="3859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28"/>
            <p:cNvSpPr/>
            <p:nvPr/>
          </p:nvSpPr>
          <p:spPr>
            <a:xfrm>
              <a:off x="229050" y="2272975"/>
              <a:ext cx="198125" cy="444000"/>
            </a:xfrm>
            <a:custGeom>
              <a:avLst/>
              <a:gdLst/>
              <a:ahLst/>
              <a:cxnLst/>
              <a:rect l="l" t="t" r="r" b="b"/>
              <a:pathLst>
                <a:path w="7925" h="17760" extrusionOk="0">
                  <a:moveTo>
                    <a:pt x="3873" y="1"/>
                  </a:moveTo>
                  <a:cubicBezTo>
                    <a:pt x="2060" y="1"/>
                    <a:pt x="260" y="1286"/>
                    <a:pt x="0" y="4690"/>
                  </a:cubicBezTo>
                  <a:cubicBezTo>
                    <a:pt x="0" y="4690"/>
                    <a:pt x="0" y="13098"/>
                    <a:pt x="0" y="14489"/>
                  </a:cubicBezTo>
                  <a:cubicBezTo>
                    <a:pt x="0" y="15457"/>
                    <a:pt x="423" y="15457"/>
                    <a:pt x="786" y="15820"/>
                  </a:cubicBezTo>
                  <a:cubicBezTo>
                    <a:pt x="1149" y="16122"/>
                    <a:pt x="2541" y="17030"/>
                    <a:pt x="3327" y="17574"/>
                  </a:cubicBezTo>
                  <a:cubicBezTo>
                    <a:pt x="3527" y="17707"/>
                    <a:pt x="3711" y="17759"/>
                    <a:pt x="3881" y="17759"/>
                  </a:cubicBezTo>
                  <a:cubicBezTo>
                    <a:pt x="4174" y="17759"/>
                    <a:pt x="4428" y="17606"/>
                    <a:pt x="4658" y="17453"/>
                  </a:cubicBezTo>
                  <a:lnTo>
                    <a:pt x="7380" y="15457"/>
                  </a:lnTo>
                  <a:cubicBezTo>
                    <a:pt x="7924" y="15034"/>
                    <a:pt x="7924" y="14852"/>
                    <a:pt x="7864" y="14187"/>
                  </a:cubicBezTo>
                  <a:cubicBezTo>
                    <a:pt x="7803" y="13521"/>
                    <a:pt x="7864" y="4085"/>
                    <a:pt x="7864" y="3541"/>
                  </a:cubicBezTo>
                  <a:cubicBezTo>
                    <a:pt x="7864" y="1547"/>
                    <a:pt x="5861" y="1"/>
                    <a:pt x="3873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28"/>
            <p:cNvSpPr/>
            <p:nvPr/>
          </p:nvSpPr>
          <p:spPr>
            <a:xfrm>
              <a:off x="229050" y="2272975"/>
              <a:ext cx="198125" cy="442875"/>
            </a:xfrm>
            <a:custGeom>
              <a:avLst/>
              <a:gdLst/>
              <a:ahLst/>
              <a:cxnLst/>
              <a:rect l="l" t="t" r="r" b="b"/>
              <a:pathLst>
                <a:path w="7925" h="17715" extrusionOk="0">
                  <a:moveTo>
                    <a:pt x="3851" y="1"/>
                  </a:moveTo>
                  <a:cubicBezTo>
                    <a:pt x="2046" y="1"/>
                    <a:pt x="260" y="1286"/>
                    <a:pt x="0" y="4690"/>
                  </a:cubicBezTo>
                  <a:lnTo>
                    <a:pt x="0" y="14489"/>
                  </a:lnTo>
                  <a:cubicBezTo>
                    <a:pt x="0" y="15396"/>
                    <a:pt x="423" y="15457"/>
                    <a:pt x="786" y="15759"/>
                  </a:cubicBezTo>
                  <a:cubicBezTo>
                    <a:pt x="1149" y="16122"/>
                    <a:pt x="2601" y="16969"/>
                    <a:pt x="3327" y="17514"/>
                  </a:cubicBezTo>
                  <a:cubicBezTo>
                    <a:pt x="3541" y="17656"/>
                    <a:pt x="3737" y="17715"/>
                    <a:pt x="3917" y="17715"/>
                  </a:cubicBezTo>
                  <a:cubicBezTo>
                    <a:pt x="4195" y="17715"/>
                    <a:pt x="4438" y="17576"/>
                    <a:pt x="4658" y="17393"/>
                  </a:cubicBezTo>
                  <a:lnTo>
                    <a:pt x="7380" y="15457"/>
                  </a:lnTo>
                  <a:cubicBezTo>
                    <a:pt x="7924" y="15034"/>
                    <a:pt x="7864" y="14852"/>
                    <a:pt x="7864" y="14187"/>
                  </a:cubicBezTo>
                  <a:cubicBezTo>
                    <a:pt x="7803" y="13521"/>
                    <a:pt x="7864" y="4146"/>
                    <a:pt x="7864" y="3541"/>
                  </a:cubicBezTo>
                  <a:cubicBezTo>
                    <a:pt x="7832" y="1547"/>
                    <a:pt x="5831" y="1"/>
                    <a:pt x="3851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28"/>
            <p:cNvSpPr/>
            <p:nvPr/>
          </p:nvSpPr>
          <p:spPr>
            <a:xfrm>
              <a:off x="230550" y="2273725"/>
              <a:ext cx="196625" cy="441725"/>
            </a:xfrm>
            <a:custGeom>
              <a:avLst/>
              <a:gdLst/>
              <a:ahLst/>
              <a:cxnLst/>
              <a:rect l="l" t="t" r="r" b="b"/>
              <a:pathLst>
                <a:path w="7865" h="17669" extrusionOk="0">
                  <a:moveTo>
                    <a:pt x="3793" y="1"/>
                  </a:moveTo>
                  <a:cubicBezTo>
                    <a:pt x="2003" y="1"/>
                    <a:pt x="231" y="1285"/>
                    <a:pt x="1" y="4660"/>
                  </a:cubicBezTo>
                  <a:cubicBezTo>
                    <a:pt x="1" y="4660"/>
                    <a:pt x="1" y="13068"/>
                    <a:pt x="1" y="14459"/>
                  </a:cubicBezTo>
                  <a:cubicBezTo>
                    <a:pt x="1" y="15366"/>
                    <a:pt x="363" y="15427"/>
                    <a:pt x="726" y="15729"/>
                  </a:cubicBezTo>
                  <a:cubicBezTo>
                    <a:pt x="1089" y="16032"/>
                    <a:pt x="2541" y="16939"/>
                    <a:pt x="3267" y="17484"/>
                  </a:cubicBezTo>
                  <a:cubicBezTo>
                    <a:pt x="3467" y="17617"/>
                    <a:pt x="3651" y="17669"/>
                    <a:pt x="3821" y="17669"/>
                  </a:cubicBezTo>
                  <a:cubicBezTo>
                    <a:pt x="4114" y="17669"/>
                    <a:pt x="4368" y="17516"/>
                    <a:pt x="4598" y="17363"/>
                  </a:cubicBezTo>
                  <a:lnTo>
                    <a:pt x="7320" y="15366"/>
                  </a:lnTo>
                  <a:cubicBezTo>
                    <a:pt x="7864" y="15004"/>
                    <a:pt x="7804" y="14762"/>
                    <a:pt x="7743" y="14096"/>
                  </a:cubicBezTo>
                  <a:cubicBezTo>
                    <a:pt x="7743" y="13491"/>
                    <a:pt x="7743" y="4116"/>
                    <a:pt x="7743" y="3571"/>
                  </a:cubicBezTo>
                  <a:cubicBezTo>
                    <a:pt x="7743" y="1546"/>
                    <a:pt x="5757" y="1"/>
                    <a:pt x="3793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28"/>
            <p:cNvSpPr/>
            <p:nvPr/>
          </p:nvSpPr>
          <p:spPr>
            <a:xfrm>
              <a:off x="230550" y="2273725"/>
              <a:ext cx="195100" cy="440625"/>
            </a:xfrm>
            <a:custGeom>
              <a:avLst/>
              <a:gdLst/>
              <a:ahLst/>
              <a:cxnLst/>
              <a:rect l="l" t="t" r="r" b="b"/>
              <a:pathLst>
                <a:path w="7804" h="17625" extrusionOk="0">
                  <a:moveTo>
                    <a:pt x="3795" y="1"/>
                  </a:moveTo>
                  <a:cubicBezTo>
                    <a:pt x="2019" y="1"/>
                    <a:pt x="260" y="1285"/>
                    <a:pt x="1" y="4660"/>
                  </a:cubicBezTo>
                  <a:cubicBezTo>
                    <a:pt x="1" y="4660"/>
                    <a:pt x="1" y="13007"/>
                    <a:pt x="1" y="14399"/>
                  </a:cubicBezTo>
                  <a:cubicBezTo>
                    <a:pt x="1" y="15306"/>
                    <a:pt x="424" y="15366"/>
                    <a:pt x="726" y="15669"/>
                  </a:cubicBezTo>
                  <a:cubicBezTo>
                    <a:pt x="1089" y="16032"/>
                    <a:pt x="2541" y="16879"/>
                    <a:pt x="3267" y="17423"/>
                  </a:cubicBezTo>
                  <a:cubicBezTo>
                    <a:pt x="3481" y="17566"/>
                    <a:pt x="3677" y="17624"/>
                    <a:pt x="3857" y="17624"/>
                  </a:cubicBezTo>
                  <a:cubicBezTo>
                    <a:pt x="4135" y="17624"/>
                    <a:pt x="4378" y="17486"/>
                    <a:pt x="4598" y="17302"/>
                  </a:cubicBezTo>
                  <a:lnTo>
                    <a:pt x="7259" y="15366"/>
                  </a:lnTo>
                  <a:cubicBezTo>
                    <a:pt x="7804" y="14943"/>
                    <a:pt x="7804" y="14762"/>
                    <a:pt x="7743" y="14096"/>
                  </a:cubicBezTo>
                  <a:cubicBezTo>
                    <a:pt x="7683" y="13431"/>
                    <a:pt x="7743" y="4116"/>
                    <a:pt x="7743" y="3571"/>
                  </a:cubicBezTo>
                  <a:cubicBezTo>
                    <a:pt x="7712" y="1546"/>
                    <a:pt x="5743" y="1"/>
                    <a:pt x="3795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28"/>
            <p:cNvSpPr/>
            <p:nvPr/>
          </p:nvSpPr>
          <p:spPr>
            <a:xfrm>
              <a:off x="230550" y="2274875"/>
              <a:ext cx="195100" cy="439000"/>
            </a:xfrm>
            <a:custGeom>
              <a:avLst/>
              <a:gdLst/>
              <a:ahLst/>
              <a:cxnLst/>
              <a:rect l="l" t="t" r="r" b="b"/>
              <a:pathLst>
                <a:path w="7804" h="17560" extrusionOk="0">
                  <a:moveTo>
                    <a:pt x="3792" y="0"/>
                  </a:moveTo>
                  <a:cubicBezTo>
                    <a:pt x="2017" y="0"/>
                    <a:pt x="260" y="1270"/>
                    <a:pt x="1" y="4614"/>
                  </a:cubicBezTo>
                  <a:lnTo>
                    <a:pt x="1" y="14353"/>
                  </a:lnTo>
                  <a:cubicBezTo>
                    <a:pt x="1" y="15260"/>
                    <a:pt x="424" y="15320"/>
                    <a:pt x="787" y="15623"/>
                  </a:cubicBezTo>
                  <a:cubicBezTo>
                    <a:pt x="1089" y="15925"/>
                    <a:pt x="2541" y="16833"/>
                    <a:pt x="3267" y="17377"/>
                  </a:cubicBezTo>
                  <a:cubicBezTo>
                    <a:pt x="3462" y="17507"/>
                    <a:pt x="3641" y="17559"/>
                    <a:pt x="3807" y="17559"/>
                  </a:cubicBezTo>
                  <a:cubicBezTo>
                    <a:pt x="4106" y="17559"/>
                    <a:pt x="4365" y="17390"/>
                    <a:pt x="4598" y="17196"/>
                  </a:cubicBezTo>
                  <a:lnTo>
                    <a:pt x="7259" y="15260"/>
                  </a:lnTo>
                  <a:cubicBezTo>
                    <a:pt x="7804" y="14897"/>
                    <a:pt x="7743" y="14655"/>
                    <a:pt x="7743" y="14050"/>
                  </a:cubicBezTo>
                  <a:cubicBezTo>
                    <a:pt x="7683" y="13385"/>
                    <a:pt x="7743" y="4070"/>
                    <a:pt x="7743" y="3525"/>
                  </a:cubicBezTo>
                  <a:cubicBezTo>
                    <a:pt x="7711" y="1531"/>
                    <a:pt x="5741" y="0"/>
                    <a:pt x="3792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28"/>
            <p:cNvSpPr/>
            <p:nvPr/>
          </p:nvSpPr>
          <p:spPr>
            <a:xfrm>
              <a:off x="232075" y="2275250"/>
              <a:ext cx="193575" cy="437175"/>
            </a:xfrm>
            <a:custGeom>
              <a:avLst/>
              <a:gdLst/>
              <a:ahLst/>
              <a:cxnLst/>
              <a:rect l="l" t="t" r="r" b="b"/>
              <a:pathLst>
                <a:path w="7743" h="17487" extrusionOk="0">
                  <a:moveTo>
                    <a:pt x="3736" y="0"/>
                  </a:moveTo>
                  <a:cubicBezTo>
                    <a:pt x="1975" y="0"/>
                    <a:pt x="231" y="1284"/>
                    <a:pt x="0" y="4659"/>
                  </a:cubicBezTo>
                  <a:lnTo>
                    <a:pt x="0" y="14338"/>
                  </a:lnTo>
                  <a:cubicBezTo>
                    <a:pt x="0" y="15245"/>
                    <a:pt x="363" y="15245"/>
                    <a:pt x="726" y="15608"/>
                  </a:cubicBezTo>
                  <a:cubicBezTo>
                    <a:pt x="1089" y="15910"/>
                    <a:pt x="2480" y="16757"/>
                    <a:pt x="3206" y="17302"/>
                  </a:cubicBezTo>
                  <a:cubicBezTo>
                    <a:pt x="3406" y="17435"/>
                    <a:pt x="3590" y="17487"/>
                    <a:pt x="3760" y="17487"/>
                  </a:cubicBezTo>
                  <a:cubicBezTo>
                    <a:pt x="4053" y="17487"/>
                    <a:pt x="4307" y="17334"/>
                    <a:pt x="4537" y="17181"/>
                  </a:cubicBezTo>
                  <a:lnTo>
                    <a:pt x="7198" y="15245"/>
                  </a:lnTo>
                  <a:cubicBezTo>
                    <a:pt x="7743" y="14882"/>
                    <a:pt x="7682" y="14640"/>
                    <a:pt x="7622" y="13975"/>
                  </a:cubicBezTo>
                  <a:cubicBezTo>
                    <a:pt x="7622" y="13370"/>
                    <a:pt x="7622" y="4115"/>
                    <a:pt x="7622" y="3571"/>
                  </a:cubicBezTo>
                  <a:cubicBezTo>
                    <a:pt x="7622" y="1546"/>
                    <a:pt x="5668" y="0"/>
                    <a:pt x="3736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28"/>
            <p:cNvSpPr/>
            <p:nvPr/>
          </p:nvSpPr>
          <p:spPr>
            <a:xfrm>
              <a:off x="232075" y="2275250"/>
              <a:ext cx="192075" cy="436075"/>
            </a:xfrm>
            <a:custGeom>
              <a:avLst/>
              <a:gdLst/>
              <a:ahLst/>
              <a:cxnLst/>
              <a:rect l="l" t="t" r="r" b="b"/>
              <a:pathLst>
                <a:path w="7683" h="17443" extrusionOk="0">
                  <a:moveTo>
                    <a:pt x="3715" y="0"/>
                  </a:moveTo>
                  <a:cubicBezTo>
                    <a:pt x="1961" y="0"/>
                    <a:pt x="231" y="1284"/>
                    <a:pt x="0" y="4659"/>
                  </a:cubicBezTo>
                  <a:cubicBezTo>
                    <a:pt x="0" y="4659"/>
                    <a:pt x="0" y="12946"/>
                    <a:pt x="0" y="14277"/>
                  </a:cubicBezTo>
                  <a:cubicBezTo>
                    <a:pt x="0" y="15185"/>
                    <a:pt x="363" y="15245"/>
                    <a:pt x="726" y="15547"/>
                  </a:cubicBezTo>
                  <a:cubicBezTo>
                    <a:pt x="1089" y="15850"/>
                    <a:pt x="2480" y="16757"/>
                    <a:pt x="3206" y="17241"/>
                  </a:cubicBezTo>
                  <a:cubicBezTo>
                    <a:pt x="3420" y="17384"/>
                    <a:pt x="3616" y="17442"/>
                    <a:pt x="3796" y="17442"/>
                  </a:cubicBezTo>
                  <a:cubicBezTo>
                    <a:pt x="4074" y="17442"/>
                    <a:pt x="4317" y="17304"/>
                    <a:pt x="4537" y="17120"/>
                  </a:cubicBezTo>
                  <a:lnTo>
                    <a:pt x="7198" y="15245"/>
                  </a:lnTo>
                  <a:cubicBezTo>
                    <a:pt x="7682" y="14822"/>
                    <a:pt x="7682" y="14640"/>
                    <a:pt x="7622" y="13975"/>
                  </a:cubicBezTo>
                  <a:cubicBezTo>
                    <a:pt x="7561" y="13370"/>
                    <a:pt x="7622" y="4115"/>
                    <a:pt x="7622" y="3571"/>
                  </a:cubicBezTo>
                  <a:cubicBezTo>
                    <a:pt x="7590" y="1546"/>
                    <a:pt x="5638" y="0"/>
                    <a:pt x="3715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28"/>
            <p:cNvSpPr/>
            <p:nvPr/>
          </p:nvSpPr>
          <p:spPr>
            <a:xfrm>
              <a:off x="232075" y="2275850"/>
              <a:ext cx="192075" cy="435075"/>
            </a:xfrm>
            <a:custGeom>
              <a:avLst/>
              <a:gdLst/>
              <a:ahLst/>
              <a:cxnLst/>
              <a:rect l="l" t="t" r="r" b="b"/>
              <a:pathLst>
                <a:path w="7683" h="17403" extrusionOk="0">
                  <a:moveTo>
                    <a:pt x="3752" y="0"/>
                  </a:moveTo>
                  <a:cubicBezTo>
                    <a:pt x="2000" y="0"/>
                    <a:pt x="260" y="1281"/>
                    <a:pt x="0" y="4635"/>
                  </a:cubicBezTo>
                  <a:lnTo>
                    <a:pt x="0" y="14253"/>
                  </a:lnTo>
                  <a:cubicBezTo>
                    <a:pt x="0" y="15161"/>
                    <a:pt x="423" y="15221"/>
                    <a:pt x="726" y="15523"/>
                  </a:cubicBezTo>
                  <a:cubicBezTo>
                    <a:pt x="1089" y="15826"/>
                    <a:pt x="2480" y="16673"/>
                    <a:pt x="3266" y="17217"/>
                  </a:cubicBezTo>
                  <a:cubicBezTo>
                    <a:pt x="3444" y="17351"/>
                    <a:pt x="3614" y="17402"/>
                    <a:pt x="3776" y="17402"/>
                  </a:cubicBezTo>
                  <a:cubicBezTo>
                    <a:pt x="4053" y="17402"/>
                    <a:pt x="4307" y="17249"/>
                    <a:pt x="4537" y="17096"/>
                  </a:cubicBezTo>
                  <a:lnTo>
                    <a:pt x="7138" y="15161"/>
                  </a:lnTo>
                  <a:cubicBezTo>
                    <a:pt x="7682" y="14798"/>
                    <a:pt x="7622" y="14556"/>
                    <a:pt x="7622" y="13951"/>
                  </a:cubicBezTo>
                  <a:cubicBezTo>
                    <a:pt x="7561" y="13285"/>
                    <a:pt x="7622" y="4091"/>
                    <a:pt x="7622" y="3547"/>
                  </a:cubicBezTo>
                  <a:cubicBezTo>
                    <a:pt x="7590" y="1526"/>
                    <a:pt x="5664" y="0"/>
                    <a:pt x="3752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28"/>
            <p:cNvSpPr/>
            <p:nvPr/>
          </p:nvSpPr>
          <p:spPr>
            <a:xfrm>
              <a:off x="233575" y="2276550"/>
              <a:ext cx="190575" cy="433250"/>
            </a:xfrm>
            <a:custGeom>
              <a:avLst/>
              <a:gdLst/>
              <a:ahLst/>
              <a:cxnLst/>
              <a:rect l="l" t="t" r="r" b="b"/>
              <a:pathLst>
                <a:path w="7623" h="17330" extrusionOk="0">
                  <a:moveTo>
                    <a:pt x="3643" y="0"/>
                  </a:moveTo>
                  <a:cubicBezTo>
                    <a:pt x="1923" y="0"/>
                    <a:pt x="231" y="1272"/>
                    <a:pt x="1" y="4607"/>
                  </a:cubicBezTo>
                  <a:cubicBezTo>
                    <a:pt x="1" y="4607"/>
                    <a:pt x="1" y="12834"/>
                    <a:pt x="1" y="14225"/>
                  </a:cubicBezTo>
                  <a:cubicBezTo>
                    <a:pt x="1" y="15133"/>
                    <a:pt x="363" y="15133"/>
                    <a:pt x="726" y="15435"/>
                  </a:cubicBezTo>
                  <a:cubicBezTo>
                    <a:pt x="1029" y="15737"/>
                    <a:pt x="2420" y="16645"/>
                    <a:pt x="3206" y="17129"/>
                  </a:cubicBezTo>
                  <a:cubicBezTo>
                    <a:pt x="3397" y="17271"/>
                    <a:pt x="3578" y="17330"/>
                    <a:pt x="3750" y="17330"/>
                  </a:cubicBezTo>
                  <a:cubicBezTo>
                    <a:pt x="4014" y="17330"/>
                    <a:pt x="4257" y="17191"/>
                    <a:pt x="4477" y="17008"/>
                  </a:cubicBezTo>
                  <a:lnTo>
                    <a:pt x="7078" y="15133"/>
                  </a:lnTo>
                  <a:cubicBezTo>
                    <a:pt x="7622" y="14770"/>
                    <a:pt x="7562" y="14528"/>
                    <a:pt x="7501" y="13923"/>
                  </a:cubicBezTo>
                  <a:cubicBezTo>
                    <a:pt x="7501" y="13257"/>
                    <a:pt x="7501" y="4124"/>
                    <a:pt x="7501" y="3579"/>
                  </a:cubicBezTo>
                  <a:cubicBezTo>
                    <a:pt x="7469" y="1548"/>
                    <a:pt x="5540" y="0"/>
                    <a:pt x="3643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8"/>
            <p:cNvSpPr/>
            <p:nvPr/>
          </p:nvSpPr>
          <p:spPr>
            <a:xfrm>
              <a:off x="233575" y="2277350"/>
              <a:ext cx="190575" cy="432050"/>
            </a:xfrm>
            <a:custGeom>
              <a:avLst/>
              <a:gdLst/>
              <a:ahLst/>
              <a:cxnLst/>
              <a:rect l="l" t="t" r="r" b="b"/>
              <a:pathLst>
                <a:path w="7623" h="17282" extrusionOk="0">
                  <a:moveTo>
                    <a:pt x="3672" y="1"/>
                  </a:moveTo>
                  <a:cubicBezTo>
                    <a:pt x="1943" y="1"/>
                    <a:pt x="232" y="1281"/>
                    <a:pt x="1" y="4636"/>
                  </a:cubicBezTo>
                  <a:lnTo>
                    <a:pt x="1" y="14133"/>
                  </a:lnTo>
                  <a:cubicBezTo>
                    <a:pt x="1" y="15040"/>
                    <a:pt x="363" y="15101"/>
                    <a:pt x="726" y="15403"/>
                  </a:cubicBezTo>
                  <a:cubicBezTo>
                    <a:pt x="1089" y="15705"/>
                    <a:pt x="2420" y="16552"/>
                    <a:pt x="3206" y="17097"/>
                  </a:cubicBezTo>
                  <a:cubicBezTo>
                    <a:pt x="3384" y="17230"/>
                    <a:pt x="3554" y="17282"/>
                    <a:pt x="3713" y="17282"/>
                  </a:cubicBezTo>
                  <a:cubicBezTo>
                    <a:pt x="3985" y="17282"/>
                    <a:pt x="4225" y="17129"/>
                    <a:pt x="4416" y="16976"/>
                  </a:cubicBezTo>
                  <a:lnTo>
                    <a:pt x="7078" y="15040"/>
                  </a:lnTo>
                  <a:cubicBezTo>
                    <a:pt x="7622" y="14677"/>
                    <a:pt x="7562" y="14496"/>
                    <a:pt x="7501" y="13830"/>
                  </a:cubicBezTo>
                  <a:cubicBezTo>
                    <a:pt x="7441" y="13225"/>
                    <a:pt x="7501" y="4092"/>
                    <a:pt x="7501" y="3547"/>
                  </a:cubicBezTo>
                  <a:cubicBezTo>
                    <a:pt x="7470" y="1527"/>
                    <a:pt x="5560" y="1"/>
                    <a:pt x="3672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8"/>
            <p:cNvSpPr/>
            <p:nvPr/>
          </p:nvSpPr>
          <p:spPr>
            <a:xfrm>
              <a:off x="233575" y="2277350"/>
              <a:ext cx="189050" cy="430950"/>
            </a:xfrm>
            <a:custGeom>
              <a:avLst/>
              <a:gdLst/>
              <a:ahLst/>
              <a:cxnLst/>
              <a:rect l="l" t="t" r="r" b="b"/>
              <a:pathLst>
                <a:path w="7562" h="17238" extrusionOk="0">
                  <a:moveTo>
                    <a:pt x="3672" y="1"/>
                  </a:moveTo>
                  <a:cubicBezTo>
                    <a:pt x="1943" y="1"/>
                    <a:pt x="232" y="1281"/>
                    <a:pt x="1" y="4636"/>
                  </a:cubicBezTo>
                  <a:cubicBezTo>
                    <a:pt x="1" y="4636"/>
                    <a:pt x="1" y="12802"/>
                    <a:pt x="1" y="14133"/>
                  </a:cubicBezTo>
                  <a:cubicBezTo>
                    <a:pt x="1" y="15040"/>
                    <a:pt x="363" y="15040"/>
                    <a:pt x="726" y="15403"/>
                  </a:cubicBezTo>
                  <a:cubicBezTo>
                    <a:pt x="1089" y="15705"/>
                    <a:pt x="2481" y="16552"/>
                    <a:pt x="3206" y="17036"/>
                  </a:cubicBezTo>
                  <a:cubicBezTo>
                    <a:pt x="3397" y="17179"/>
                    <a:pt x="3578" y="17238"/>
                    <a:pt x="3746" y="17238"/>
                  </a:cubicBezTo>
                  <a:cubicBezTo>
                    <a:pt x="4005" y="17238"/>
                    <a:pt x="4233" y="17099"/>
                    <a:pt x="4416" y="16915"/>
                  </a:cubicBezTo>
                  <a:lnTo>
                    <a:pt x="7078" y="15040"/>
                  </a:lnTo>
                  <a:cubicBezTo>
                    <a:pt x="7562" y="14677"/>
                    <a:pt x="7562" y="14435"/>
                    <a:pt x="7501" y="13830"/>
                  </a:cubicBezTo>
                  <a:cubicBezTo>
                    <a:pt x="7441" y="13225"/>
                    <a:pt x="7501" y="4092"/>
                    <a:pt x="7501" y="3547"/>
                  </a:cubicBezTo>
                  <a:cubicBezTo>
                    <a:pt x="7470" y="1527"/>
                    <a:pt x="5560" y="1"/>
                    <a:pt x="3672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8"/>
            <p:cNvSpPr/>
            <p:nvPr/>
          </p:nvSpPr>
          <p:spPr>
            <a:xfrm>
              <a:off x="233575" y="2278100"/>
              <a:ext cx="189050" cy="429125"/>
            </a:xfrm>
            <a:custGeom>
              <a:avLst/>
              <a:gdLst/>
              <a:ahLst/>
              <a:cxnLst/>
              <a:rect l="l" t="t" r="r" b="b"/>
              <a:pathLst>
                <a:path w="7562" h="17165" extrusionOk="0">
                  <a:moveTo>
                    <a:pt x="3667" y="1"/>
                  </a:moveTo>
                  <a:cubicBezTo>
                    <a:pt x="1959" y="1"/>
                    <a:pt x="261" y="1280"/>
                    <a:pt x="1" y="4606"/>
                  </a:cubicBezTo>
                  <a:lnTo>
                    <a:pt x="1" y="14103"/>
                  </a:lnTo>
                  <a:cubicBezTo>
                    <a:pt x="1" y="14950"/>
                    <a:pt x="424" y="15010"/>
                    <a:pt x="726" y="15312"/>
                  </a:cubicBezTo>
                  <a:cubicBezTo>
                    <a:pt x="1089" y="15615"/>
                    <a:pt x="2481" y="16462"/>
                    <a:pt x="3206" y="17006"/>
                  </a:cubicBezTo>
                  <a:cubicBezTo>
                    <a:pt x="3387" y="17119"/>
                    <a:pt x="3560" y="17165"/>
                    <a:pt x="3720" y="17165"/>
                  </a:cubicBezTo>
                  <a:cubicBezTo>
                    <a:pt x="3990" y="17165"/>
                    <a:pt x="4227" y="17037"/>
                    <a:pt x="4416" y="16885"/>
                  </a:cubicBezTo>
                  <a:lnTo>
                    <a:pt x="7017" y="15010"/>
                  </a:lnTo>
                  <a:cubicBezTo>
                    <a:pt x="7562" y="14587"/>
                    <a:pt x="7501" y="14405"/>
                    <a:pt x="7441" y="13800"/>
                  </a:cubicBezTo>
                  <a:cubicBezTo>
                    <a:pt x="7441" y="13135"/>
                    <a:pt x="7501" y="4062"/>
                    <a:pt x="7441" y="3578"/>
                  </a:cubicBezTo>
                  <a:cubicBezTo>
                    <a:pt x="7409" y="1526"/>
                    <a:pt x="5532" y="1"/>
                    <a:pt x="3667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28"/>
            <p:cNvSpPr/>
            <p:nvPr/>
          </p:nvSpPr>
          <p:spPr>
            <a:xfrm>
              <a:off x="235100" y="2278650"/>
              <a:ext cx="187525" cy="427725"/>
            </a:xfrm>
            <a:custGeom>
              <a:avLst/>
              <a:gdLst/>
              <a:ahLst/>
              <a:cxnLst/>
              <a:rect l="l" t="t" r="r" b="b"/>
              <a:pathLst>
                <a:path w="7501" h="17109" extrusionOk="0">
                  <a:moveTo>
                    <a:pt x="3599" y="0"/>
                  </a:moveTo>
                  <a:cubicBezTo>
                    <a:pt x="1904" y="0"/>
                    <a:pt x="231" y="1268"/>
                    <a:pt x="0" y="4584"/>
                  </a:cubicBezTo>
                  <a:lnTo>
                    <a:pt x="0" y="14081"/>
                  </a:lnTo>
                  <a:cubicBezTo>
                    <a:pt x="0" y="14928"/>
                    <a:pt x="363" y="14988"/>
                    <a:pt x="726" y="15290"/>
                  </a:cubicBezTo>
                  <a:cubicBezTo>
                    <a:pt x="1028" y="15593"/>
                    <a:pt x="2420" y="16440"/>
                    <a:pt x="3145" y="16924"/>
                  </a:cubicBezTo>
                  <a:cubicBezTo>
                    <a:pt x="3323" y="17057"/>
                    <a:pt x="3493" y="17109"/>
                    <a:pt x="3652" y="17109"/>
                  </a:cubicBezTo>
                  <a:cubicBezTo>
                    <a:pt x="3924" y="17109"/>
                    <a:pt x="4164" y="16956"/>
                    <a:pt x="4355" y="16803"/>
                  </a:cubicBezTo>
                  <a:lnTo>
                    <a:pt x="6956" y="14928"/>
                  </a:lnTo>
                  <a:cubicBezTo>
                    <a:pt x="7501" y="14565"/>
                    <a:pt x="7440" y="14383"/>
                    <a:pt x="7380" y="13718"/>
                  </a:cubicBezTo>
                  <a:cubicBezTo>
                    <a:pt x="7319" y="13113"/>
                    <a:pt x="7380" y="4100"/>
                    <a:pt x="7380" y="3556"/>
                  </a:cubicBezTo>
                  <a:cubicBezTo>
                    <a:pt x="7348" y="1529"/>
                    <a:pt x="5461" y="0"/>
                    <a:pt x="3599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28"/>
            <p:cNvSpPr/>
            <p:nvPr/>
          </p:nvSpPr>
          <p:spPr>
            <a:xfrm>
              <a:off x="235100" y="2278875"/>
              <a:ext cx="186025" cy="426775"/>
            </a:xfrm>
            <a:custGeom>
              <a:avLst/>
              <a:gdLst/>
              <a:ahLst/>
              <a:cxnLst/>
              <a:rect l="l" t="t" r="r" b="b"/>
              <a:pathLst>
                <a:path w="7441" h="17071" extrusionOk="0">
                  <a:moveTo>
                    <a:pt x="3615" y="0"/>
                  </a:moveTo>
                  <a:cubicBezTo>
                    <a:pt x="1915" y="0"/>
                    <a:pt x="231" y="1281"/>
                    <a:pt x="0" y="4635"/>
                  </a:cubicBezTo>
                  <a:lnTo>
                    <a:pt x="0" y="14011"/>
                  </a:lnTo>
                  <a:cubicBezTo>
                    <a:pt x="0" y="14919"/>
                    <a:pt x="363" y="14919"/>
                    <a:pt x="726" y="15221"/>
                  </a:cubicBezTo>
                  <a:cubicBezTo>
                    <a:pt x="1028" y="15523"/>
                    <a:pt x="2420" y="16370"/>
                    <a:pt x="3145" y="16915"/>
                  </a:cubicBezTo>
                  <a:cubicBezTo>
                    <a:pt x="3320" y="17024"/>
                    <a:pt x="3487" y="17070"/>
                    <a:pt x="3644" y="17070"/>
                  </a:cubicBezTo>
                  <a:cubicBezTo>
                    <a:pt x="3920" y="17070"/>
                    <a:pt x="4162" y="16926"/>
                    <a:pt x="4355" y="16733"/>
                  </a:cubicBezTo>
                  <a:lnTo>
                    <a:pt x="6956" y="14919"/>
                  </a:lnTo>
                  <a:cubicBezTo>
                    <a:pt x="7440" y="14556"/>
                    <a:pt x="7440" y="14314"/>
                    <a:pt x="7380" y="13709"/>
                  </a:cubicBezTo>
                  <a:cubicBezTo>
                    <a:pt x="7319" y="13104"/>
                    <a:pt x="7380" y="4091"/>
                    <a:pt x="7380" y="3547"/>
                  </a:cubicBezTo>
                  <a:cubicBezTo>
                    <a:pt x="7348" y="1526"/>
                    <a:pt x="5471" y="0"/>
                    <a:pt x="3615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28"/>
            <p:cNvSpPr/>
            <p:nvPr/>
          </p:nvSpPr>
          <p:spPr>
            <a:xfrm>
              <a:off x="235100" y="2279625"/>
              <a:ext cx="186025" cy="425250"/>
            </a:xfrm>
            <a:custGeom>
              <a:avLst/>
              <a:gdLst/>
              <a:ahLst/>
              <a:cxnLst/>
              <a:rect l="l" t="t" r="r" b="b"/>
              <a:pathLst>
                <a:path w="7441" h="17010" extrusionOk="0">
                  <a:moveTo>
                    <a:pt x="3593" y="0"/>
                  </a:moveTo>
                  <a:cubicBezTo>
                    <a:pt x="1901" y="0"/>
                    <a:pt x="231" y="1280"/>
                    <a:pt x="0" y="4605"/>
                  </a:cubicBezTo>
                  <a:lnTo>
                    <a:pt x="0" y="13981"/>
                  </a:lnTo>
                  <a:cubicBezTo>
                    <a:pt x="0" y="14828"/>
                    <a:pt x="423" y="14889"/>
                    <a:pt x="726" y="15191"/>
                  </a:cubicBezTo>
                  <a:cubicBezTo>
                    <a:pt x="1089" y="15493"/>
                    <a:pt x="2420" y="16340"/>
                    <a:pt x="3145" y="16824"/>
                  </a:cubicBezTo>
                  <a:cubicBezTo>
                    <a:pt x="3323" y="16958"/>
                    <a:pt x="3493" y="17009"/>
                    <a:pt x="3652" y="17009"/>
                  </a:cubicBezTo>
                  <a:cubicBezTo>
                    <a:pt x="3924" y="17009"/>
                    <a:pt x="4164" y="16856"/>
                    <a:pt x="4355" y="16703"/>
                  </a:cubicBezTo>
                  <a:lnTo>
                    <a:pt x="6896" y="14889"/>
                  </a:lnTo>
                  <a:cubicBezTo>
                    <a:pt x="7440" y="14465"/>
                    <a:pt x="7380" y="14284"/>
                    <a:pt x="7380" y="13679"/>
                  </a:cubicBezTo>
                  <a:cubicBezTo>
                    <a:pt x="7319" y="13074"/>
                    <a:pt x="7380" y="4061"/>
                    <a:pt x="7380" y="3577"/>
                  </a:cubicBezTo>
                  <a:cubicBezTo>
                    <a:pt x="7317" y="1525"/>
                    <a:pt x="5441" y="0"/>
                    <a:pt x="3593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8"/>
            <p:cNvSpPr/>
            <p:nvPr/>
          </p:nvSpPr>
          <p:spPr>
            <a:xfrm>
              <a:off x="236600" y="2279625"/>
              <a:ext cx="184525" cy="424150"/>
            </a:xfrm>
            <a:custGeom>
              <a:avLst/>
              <a:gdLst/>
              <a:ahLst/>
              <a:cxnLst/>
              <a:rect l="l" t="t" r="r" b="b"/>
              <a:pathLst>
                <a:path w="7381" h="16966" extrusionOk="0">
                  <a:moveTo>
                    <a:pt x="3559" y="0"/>
                  </a:moveTo>
                  <a:cubicBezTo>
                    <a:pt x="1887" y="0"/>
                    <a:pt x="232" y="1280"/>
                    <a:pt x="1" y="4605"/>
                  </a:cubicBezTo>
                  <a:cubicBezTo>
                    <a:pt x="1" y="4605"/>
                    <a:pt x="1" y="12650"/>
                    <a:pt x="1" y="13981"/>
                  </a:cubicBezTo>
                  <a:cubicBezTo>
                    <a:pt x="1" y="14828"/>
                    <a:pt x="363" y="14889"/>
                    <a:pt x="666" y="15130"/>
                  </a:cubicBezTo>
                  <a:cubicBezTo>
                    <a:pt x="1029" y="15433"/>
                    <a:pt x="2360" y="16280"/>
                    <a:pt x="3085" y="16764"/>
                  </a:cubicBezTo>
                  <a:cubicBezTo>
                    <a:pt x="3276" y="16907"/>
                    <a:pt x="3457" y="16965"/>
                    <a:pt x="3625" y="16965"/>
                  </a:cubicBezTo>
                  <a:cubicBezTo>
                    <a:pt x="3884" y="16965"/>
                    <a:pt x="4112" y="16826"/>
                    <a:pt x="4295" y="16643"/>
                  </a:cubicBezTo>
                  <a:lnTo>
                    <a:pt x="6836" y="14828"/>
                  </a:lnTo>
                  <a:cubicBezTo>
                    <a:pt x="7380" y="14465"/>
                    <a:pt x="7320" y="14284"/>
                    <a:pt x="7259" y="13679"/>
                  </a:cubicBezTo>
                  <a:cubicBezTo>
                    <a:pt x="7259" y="13013"/>
                    <a:pt x="7259" y="4122"/>
                    <a:pt x="7259" y="3577"/>
                  </a:cubicBezTo>
                  <a:cubicBezTo>
                    <a:pt x="7228" y="1525"/>
                    <a:pt x="5384" y="0"/>
                    <a:pt x="3559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8"/>
            <p:cNvSpPr/>
            <p:nvPr/>
          </p:nvSpPr>
          <p:spPr>
            <a:xfrm>
              <a:off x="236600" y="2280750"/>
              <a:ext cx="183000" cy="421950"/>
            </a:xfrm>
            <a:custGeom>
              <a:avLst/>
              <a:gdLst/>
              <a:ahLst/>
              <a:cxnLst/>
              <a:rect l="l" t="t" r="r" b="b"/>
              <a:pathLst>
                <a:path w="7320" h="16878" extrusionOk="0">
                  <a:moveTo>
                    <a:pt x="3535" y="1"/>
                  </a:moveTo>
                  <a:cubicBezTo>
                    <a:pt x="1872" y="1"/>
                    <a:pt x="232" y="1265"/>
                    <a:pt x="1" y="4560"/>
                  </a:cubicBezTo>
                  <a:lnTo>
                    <a:pt x="1" y="13876"/>
                  </a:lnTo>
                  <a:cubicBezTo>
                    <a:pt x="1" y="14723"/>
                    <a:pt x="363" y="14783"/>
                    <a:pt x="726" y="15085"/>
                  </a:cubicBezTo>
                  <a:cubicBezTo>
                    <a:pt x="1029" y="15388"/>
                    <a:pt x="2360" y="16235"/>
                    <a:pt x="3085" y="16719"/>
                  </a:cubicBezTo>
                  <a:cubicBezTo>
                    <a:pt x="3266" y="16832"/>
                    <a:pt x="3430" y="16877"/>
                    <a:pt x="3583" y="16877"/>
                  </a:cubicBezTo>
                  <a:cubicBezTo>
                    <a:pt x="3841" y="16877"/>
                    <a:pt x="4068" y="16749"/>
                    <a:pt x="4295" y="16598"/>
                  </a:cubicBezTo>
                  <a:lnTo>
                    <a:pt x="6836" y="14783"/>
                  </a:lnTo>
                  <a:cubicBezTo>
                    <a:pt x="7320" y="14420"/>
                    <a:pt x="7320" y="14178"/>
                    <a:pt x="7259" y="13573"/>
                  </a:cubicBezTo>
                  <a:cubicBezTo>
                    <a:pt x="7199" y="12968"/>
                    <a:pt x="7259" y="4077"/>
                    <a:pt x="7259" y="3532"/>
                  </a:cubicBezTo>
                  <a:cubicBezTo>
                    <a:pt x="7196" y="1511"/>
                    <a:pt x="5352" y="1"/>
                    <a:pt x="3535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8"/>
            <p:cNvSpPr/>
            <p:nvPr/>
          </p:nvSpPr>
          <p:spPr>
            <a:xfrm>
              <a:off x="236600" y="2281125"/>
              <a:ext cx="183000" cy="421125"/>
            </a:xfrm>
            <a:custGeom>
              <a:avLst/>
              <a:gdLst/>
              <a:ahLst/>
              <a:cxnLst/>
              <a:rect l="l" t="t" r="r" b="b"/>
              <a:pathLst>
                <a:path w="7320" h="16845" extrusionOk="0">
                  <a:moveTo>
                    <a:pt x="3537" y="1"/>
                  </a:moveTo>
                  <a:cubicBezTo>
                    <a:pt x="1873" y="1"/>
                    <a:pt x="232" y="1280"/>
                    <a:pt x="1" y="4606"/>
                  </a:cubicBezTo>
                  <a:lnTo>
                    <a:pt x="1" y="13861"/>
                  </a:lnTo>
                  <a:cubicBezTo>
                    <a:pt x="1" y="14708"/>
                    <a:pt x="363" y="14768"/>
                    <a:pt x="726" y="15070"/>
                  </a:cubicBezTo>
                  <a:cubicBezTo>
                    <a:pt x="1029" y="15312"/>
                    <a:pt x="2360" y="16159"/>
                    <a:pt x="3085" y="16643"/>
                  </a:cubicBezTo>
                  <a:cubicBezTo>
                    <a:pt x="3276" y="16786"/>
                    <a:pt x="3448" y="16845"/>
                    <a:pt x="3608" y="16845"/>
                  </a:cubicBezTo>
                  <a:cubicBezTo>
                    <a:pt x="3855" y="16845"/>
                    <a:pt x="4075" y="16706"/>
                    <a:pt x="4295" y="16522"/>
                  </a:cubicBezTo>
                  <a:lnTo>
                    <a:pt x="6836" y="14708"/>
                  </a:lnTo>
                  <a:cubicBezTo>
                    <a:pt x="7320" y="14345"/>
                    <a:pt x="7259" y="14163"/>
                    <a:pt x="7259" y="13558"/>
                  </a:cubicBezTo>
                  <a:cubicBezTo>
                    <a:pt x="7199" y="12953"/>
                    <a:pt x="7259" y="4062"/>
                    <a:pt x="7259" y="3578"/>
                  </a:cubicBezTo>
                  <a:cubicBezTo>
                    <a:pt x="7196" y="1526"/>
                    <a:pt x="5353" y="1"/>
                    <a:pt x="3537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8"/>
            <p:cNvSpPr/>
            <p:nvPr/>
          </p:nvSpPr>
          <p:spPr>
            <a:xfrm>
              <a:off x="238125" y="2281725"/>
              <a:ext cx="181475" cy="419450"/>
            </a:xfrm>
            <a:custGeom>
              <a:avLst/>
              <a:gdLst/>
              <a:ahLst/>
              <a:cxnLst/>
              <a:rect l="l" t="t" r="r" b="b"/>
              <a:pathLst>
                <a:path w="7259" h="16778" extrusionOk="0">
                  <a:moveTo>
                    <a:pt x="3491" y="0"/>
                  </a:moveTo>
                  <a:cubicBezTo>
                    <a:pt x="1837" y="0"/>
                    <a:pt x="203" y="1277"/>
                    <a:pt x="0" y="4582"/>
                  </a:cubicBezTo>
                  <a:cubicBezTo>
                    <a:pt x="0" y="4582"/>
                    <a:pt x="0" y="12506"/>
                    <a:pt x="0" y="13837"/>
                  </a:cubicBezTo>
                  <a:cubicBezTo>
                    <a:pt x="0" y="14684"/>
                    <a:pt x="363" y="14684"/>
                    <a:pt x="665" y="14986"/>
                  </a:cubicBezTo>
                  <a:cubicBezTo>
                    <a:pt x="1028" y="15288"/>
                    <a:pt x="2299" y="16135"/>
                    <a:pt x="3024" y="16619"/>
                  </a:cubicBezTo>
                  <a:cubicBezTo>
                    <a:pt x="3205" y="16732"/>
                    <a:pt x="3369" y="16778"/>
                    <a:pt x="3522" y="16778"/>
                  </a:cubicBezTo>
                  <a:cubicBezTo>
                    <a:pt x="3780" y="16778"/>
                    <a:pt x="4007" y="16650"/>
                    <a:pt x="4234" y="16498"/>
                  </a:cubicBezTo>
                  <a:lnTo>
                    <a:pt x="6714" y="14684"/>
                  </a:lnTo>
                  <a:cubicBezTo>
                    <a:pt x="7259" y="14321"/>
                    <a:pt x="7198" y="14139"/>
                    <a:pt x="7138" y="13534"/>
                  </a:cubicBezTo>
                  <a:cubicBezTo>
                    <a:pt x="7138" y="12929"/>
                    <a:pt x="7138" y="4038"/>
                    <a:pt x="7138" y="3554"/>
                  </a:cubicBezTo>
                  <a:cubicBezTo>
                    <a:pt x="7106" y="1506"/>
                    <a:pt x="5287" y="0"/>
                    <a:pt x="3491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8"/>
            <p:cNvSpPr/>
            <p:nvPr/>
          </p:nvSpPr>
          <p:spPr>
            <a:xfrm>
              <a:off x="238125" y="2282275"/>
              <a:ext cx="179975" cy="418050"/>
            </a:xfrm>
            <a:custGeom>
              <a:avLst/>
              <a:gdLst/>
              <a:ahLst/>
              <a:cxnLst/>
              <a:rect l="l" t="t" r="r" b="b"/>
              <a:pathLst>
                <a:path w="7199" h="16722" extrusionOk="0">
                  <a:moveTo>
                    <a:pt x="3478" y="0"/>
                  </a:moveTo>
                  <a:cubicBezTo>
                    <a:pt x="1844" y="0"/>
                    <a:pt x="231" y="1265"/>
                    <a:pt x="0" y="4560"/>
                  </a:cubicBezTo>
                  <a:cubicBezTo>
                    <a:pt x="0" y="4560"/>
                    <a:pt x="0" y="12484"/>
                    <a:pt x="0" y="13754"/>
                  </a:cubicBezTo>
                  <a:cubicBezTo>
                    <a:pt x="0" y="14601"/>
                    <a:pt x="363" y="14662"/>
                    <a:pt x="665" y="14964"/>
                  </a:cubicBezTo>
                  <a:cubicBezTo>
                    <a:pt x="1028" y="15266"/>
                    <a:pt x="2299" y="16053"/>
                    <a:pt x="3024" y="16537"/>
                  </a:cubicBezTo>
                  <a:cubicBezTo>
                    <a:pt x="3202" y="16670"/>
                    <a:pt x="3364" y="16722"/>
                    <a:pt x="3515" y="16722"/>
                  </a:cubicBezTo>
                  <a:cubicBezTo>
                    <a:pt x="3775" y="16722"/>
                    <a:pt x="4005" y="16569"/>
                    <a:pt x="4234" y="16416"/>
                  </a:cubicBezTo>
                  <a:lnTo>
                    <a:pt x="6714" y="14662"/>
                  </a:lnTo>
                  <a:cubicBezTo>
                    <a:pt x="7198" y="14299"/>
                    <a:pt x="7198" y="14057"/>
                    <a:pt x="7138" y="13452"/>
                  </a:cubicBezTo>
                  <a:cubicBezTo>
                    <a:pt x="7077" y="12847"/>
                    <a:pt x="7138" y="4076"/>
                    <a:pt x="7138" y="3532"/>
                  </a:cubicBezTo>
                  <a:cubicBezTo>
                    <a:pt x="7075" y="1510"/>
                    <a:pt x="5263" y="0"/>
                    <a:pt x="3478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8"/>
            <p:cNvSpPr/>
            <p:nvPr/>
          </p:nvSpPr>
          <p:spPr>
            <a:xfrm>
              <a:off x="238125" y="2283025"/>
              <a:ext cx="179975" cy="416650"/>
            </a:xfrm>
            <a:custGeom>
              <a:avLst/>
              <a:gdLst/>
              <a:ahLst/>
              <a:cxnLst/>
              <a:rect l="l" t="t" r="r" b="b"/>
              <a:pathLst>
                <a:path w="7199" h="16666" extrusionOk="0">
                  <a:moveTo>
                    <a:pt x="3478" y="0"/>
                  </a:moveTo>
                  <a:cubicBezTo>
                    <a:pt x="1844" y="0"/>
                    <a:pt x="231" y="1264"/>
                    <a:pt x="0" y="4530"/>
                  </a:cubicBezTo>
                  <a:cubicBezTo>
                    <a:pt x="0" y="4530"/>
                    <a:pt x="0" y="12454"/>
                    <a:pt x="0" y="13724"/>
                  </a:cubicBezTo>
                  <a:cubicBezTo>
                    <a:pt x="0" y="14571"/>
                    <a:pt x="363" y="14632"/>
                    <a:pt x="726" y="14874"/>
                  </a:cubicBezTo>
                  <a:cubicBezTo>
                    <a:pt x="1028" y="15176"/>
                    <a:pt x="2359" y="16023"/>
                    <a:pt x="3024" y="16507"/>
                  </a:cubicBezTo>
                  <a:cubicBezTo>
                    <a:pt x="3205" y="16620"/>
                    <a:pt x="3369" y="16665"/>
                    <a:pt x="3522" y="16665"/>
                  </a:cubicBezTo>
                  <a:cubicBezTo>
                    <a:pt x="3780" y="16665"/>
                    <a:pt x="4007" y="16537"/>
                    <a:pt x="4234" y="16386"/>
                  </a:cubicBezTo>
                  <a:lnTo>
                    <a:pt x="6714" y="14571"/>
                  </a:lnTo>
                  <a:cubicBezTo>
                    <a:pt x="7198" y="14208"/>
                    <a:pt x="7138" y="14027"/>
                    <a:pt x="7138" y="13422"/>
                  </a:cubicBezTo>
                  <a:cubicBezTo>
                    <a:pt x="7077" y="12817"/>
                    <a:pt x="7138" y="4046"/>
                    <a:pt x="7138" y="3562"/>
                  </a:cubicBezTo>
                  <a:cubicBezTo>
                    <a:pt x="7075" y="1509"/>
                    <a:pt x="5263" y="0"/>
                    <a:pt x="3478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8"/>
            <p:cNvSpPr/>
            <p:nvPr/>
          </p:nvSpPr>
          <p:spPr>
            <a:xfrm>
              <a:off x="239625" y="2283225"/>
              <a:ext cx="178475" cy="415600"/>
            </a:xfrm>
            <a:custGeom>
              <a:avLst/>
              <a:gdLst/>
              <a:ahLst/>
              <a:cxnLst/>
              <a:rect l="l" t="t" r="r" b="b"/>
              <a:pathLst>
                <a:path w="7139" h="16624" extrusionOk="0">
                  <a:moveTo>
                    <a:pt x="3413" y="1"/>
                  </a:moveTo>
                  <a:cubicBezTo>
                    <a:pt x="1796" y="1"/>
                    <a:pt x="203" y="1277"/>
                    <a:pt x="0" y="4582"/>
                  </a:cubicBezTo>
                  <a:lnTo>
                    <a:pt x="0" y="13716"/>
                  </a:lnTo>
                  <a:cubicBezTo>
                    <a:pt x="0" y="14563"/>
                    <a:pt x="363" y="14563"/>
                    <a:pt x="666" y="14866"/>
                  </a:cubicBezTo>
                  <a:cubicBezTo>
                    <a:pt x="968" y="15168"/>
                    <a:pt x="2299" y="15954"/>
                    <a:pt x="2964" y="16438"/>
                  </a:cubicBezTo>
                  <a:cubicBezTo>
                    <a:pt x="3142" y="16572"/>
                    <a:pt x="3304" y="16623"/>
                    <a:pt x="3455" y="16623"/>
                  </a:cubicBezTo>
                  <a:cubicBezTo>
                    <a:pt x="3715" y="16623"/>
                    <a:pt x="3945" y="16470"/>
                    <a:pt x="4174" y="16317"/>
                  </a:cubicBezTo>
                  <a:lnTo>
                    <a:pt x="6654" y="14563"/>
                  </a:lnTo>
                  <a:cubicBezTo>
                    <a:pt x="7138" y="14200"/>
                    <a:pt x="7078" y="14019"/>
                    <a:pt x="7017" y="13414"/>
                  </a:cubicBezTo>
                  <a:cubicBezTo>
                    <a:pt x="7017" y="12809"/>
                    <a:pt x="7078" y="4038"/>
                    <a:pt x="7017" y="3554"/>
                  </a:cubicBezTo>
                  <a:cubicBezTo>
                    <a:pt x="6954" y="1507"/>
                    <a:pt x="5169" y="1"/>
                    <a:pt x="3413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8"/>
            <p:cNvSpPr/>
            <p:nvPr/>
          </p:nvSpPr>
          <p:spPr>
            <a:xfrm>
              <a:off x="239625" y="2283225"/>
              <a:ext cx="176950" cy="414575"/>
            </a:xfrm>
            <a:custGeom>
              <a:avLst/>
              <a:gdLst/>
              <a:ahLst/>
              <a:cxnLst/>
              <a:rect l="l" t="t" r="r" b="b"/>
              <a:pathLst>
                <a:path w="7078" h="16583" extrusionOk="0">
                  <a:moveTo>
                    <a:pt x="3413" y="1"/>
                  </a:moveTo>
                  <a:cubicBezTo>
                    <a:pt x="1796" y="1"/>
                    <a:pt x="203" y="1277"/>
                    <a:pt x="0" y="4582"/>
                  </a:cubicBezTo>
                  <a:lnTo>
                    <a:pt x="0" y="13656"/>
                  </a:lnTo>
                  <a:cubicBezTo>
                    <a:pt x="0" y="14503"/>
                    <a:pt x="363" y="14563"/>
                    <a:pt x="666" y="14866"/>
                  </a:cubicBezTo>
                  <a:cubicBezTo>
                    <a:pt x="968" y="15107"/>
                    <a:pt x="2299" y="15954"/>
                    <a:pt x="2964" y="16378"/>
                  </a:cubicBezTo>
                  <a:cubicBezTo>
                    <a:pt x="3161" y="16525"/>
                    <a:pt x="3338" y="16583"/>
                    <a:pt x="3503" y="16583"/>
                  </a:cubicBezTo>
                  <a:cubicBezTo>
                    <a:pt x="3744" y="16583"/>
                    <a:pt x="3959" y="16461"/>
                    <a:pt x="4174" y="16317"/>
                  </a:cubicBezTo>
                  <a:lnTo>
                    <a:pt x="6594" y="14503"/>
                  </a:lnTo>
                  <a:cubicBezTo>
                    <a:pt x="7078" y="14140"/>
                    <a:pt x="7078" y="13958"/>
                    <a:pt x="7017" y="13353"/>
                  </a:cubicBezTo>
                  <a:cubicBezTo>
                    <a:pt x="6957" y="12809"/>
                    <a:pt x="7017" y="4099"/>
                    <a:pt x="7017" y="3554"/>
                  </a:cubicBezTo>
                  <a:cubicBezTo>
                    <a:pt x="6954" y="1507"/>
                    <a:pt x="5169" y="1"/>
                    <a:pt x="3413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28"/>
            <p:cNvSpPr/>
            <p:nvPr/>
          </p:nvSpPr>
          <p:spPr>
            <a:xfrm>
              <a:off x="239625" y="2284525"/>
              <a:ext cx="176950" cy="412125"/>
            </a:xfrm>
            <a:custGeom>
              <a:avLst/>
              <a:gdLst/>
              <a:ahLst/>
              <a:cxnLst/>
              <a:rect l="l" t="t" r="r" b="b"/>
              <a:pathLst>
                <a:path w="7078" h="16485" extrusionOk="0">
                  <a:moveTo>
                    <a:pt x="3422" y="1"/>
                  </a:moveTo>
                  <a:cubicBezTo>
                    <a:pt x="1816" y="1"/>
                    <a:pt x="232" y="1264"/>
                    <a:pt x="0" y="4530"/>
                  </a:cubicBezTo>
                  <a:cubicBezTo>
                    <a:pt x="0" y="4530"/>
                    <a:pt x="0" y="12333"/>
                    <a:pt x="0" y="13604"/>
                  </a:cubicBezTo>
                  <a:cubicBezTo>
                    <a:pt x="0" y="14451"/>
                    <a:pt x="363" y="14451"/>
                    <a:pt x="666" y="14753"/>
                  </a:cubicBezTo>
                  <a:cubicBezTo>
                    <a:pt x="1029" y="15055"/>
                    <a:pt x="2299" y="15842"/>
                    <a:pt x="2964" y="16326"/>
                  </a:cubicBezTo>
                  <a:cubicBezTo>
                    <a:pt x="3145" y="16439"/>
                    <a:pt x="3309" y="16484"/>
                    <a:pt x="3462" y="16484"/>
                  </a:cubicBezTo>
                  <a:cubicBezTo>
                    <a:pt x="3720" y="16484"/>
                    <a:pt x="3947" y="16356"/>
                    <a:pt x="4174" y="16205"/>
                  </a:cubicBezTo>
                  <a:lnTo>
                    <a:pt x="6594" y="14451"/>
                  </a:lnTo>
                  <a:cubicBezTo>
                    <a:pt x="7078" y="14088"/>
                    <a:pt x="7017" y="13906"/>
                    <a:pt x="7017" y="13301"/>
                  </a:cubicBezTo>
                  <a:cubicBezTo>
                    <a:pt x="6957" y="12696"/>
                    <a:pt x="7017" y="4047"/>
                    <a:pt x="7017" y="3563"/>
                  </a:cubicBezTo>
                  <a:cubicBezTo>
                    <a:pt x="6954" y="1510"/>
                    <a:pt x="5176" y="1"/>
                    <a:pt x="3422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28"/>
            <p:cNvSpPr/>
            <p:nvPr/>
          </p:nvSpPr>
          <p:spPr>
            <a:xfrm>
              <a:off x="239625" y="2284525"/>
              <a:ext cx="176950" cy="411675"/>
            </a:xfrm>
            <a:custGeom>
              <a:avLst/>
              <a:gdLst/>
              <a:ahLst/>
              <a:cxnLst/>
              <a:rect l="l" t="t" r="r" b="b"/>
              <a:pathLst>
                <a:path w="7078" h="16467" extrusionOk="0">
                  <a:moveTo>
                    <a:pt x="3393" y="1"/>
                  </a:moveTo>
                  <a:cubicBezTo>
                    <a:pt x="1803" y="1"/>
                    <a:pt x="232" y="1264"/>
                    <a:pt x="0" y="4530"/>
                  </a:cubicBezTo>
                  <a:cubicBezTo>
                    <a:pt x="0" y="4530"/>
                    <a:pt x="0" y="12333"/>
                    <a:pt x="0" y="13604"/>
                  </a:cubicBezTo>
                  <a:cubicBezTo>
                    <a:pt x="0" y="14390"/>
                    <a:pt x="363" y="14451"/>
                    <a:pt x="726" y="14753"/>
                  </a:cubicBezTo>
                  <a:cubicBezTo>
                    <a:pt x="1029" y="14995"/>
                    <a:pt x="2299" y="15842"/>
                    <a:pt x="2964" y="16265"/>
                  </a:cubicBezTo>
                  <a:cubicBezTo>
                    <a:pt x="3155" y="16408"/>
                    <a:pt x="3327" y="16467"/>
                    <a:pt x="3487" y="16467"/>
                  </a:cubicBezTo>
                  <a:cubicBezTo>
                    <a:pt x="3734" y="16467"/>
                    <a:pt x="3954" y="16328"/>
                    <a:pt x="4174" y="16144"/>
                  </a:cubicBezTo>
                  <a:lnTo>
                    <a:pt x="6594" y="14451"/>
                  </a:lnTo>
                  <a:cubicBezTo>
                    <a:pt x="7078" y="14088"/>
                    <a:pt x="7017" y="13906"/>
                    <a:pt x="6957" y="13301"/>
                  </a:cubicBezTo>
                  <a:cubicBezTo>
                    <a:pt x="6957" y="12696"/>
                    <a:pt x="7017" y="4047"/>
                    <a:pt x="6957" y="3563"/>
                  </a:cubicBezTo>
                  <a:cubicBezTo>
                    <a:pt x="6894" y="1510"/>
                    <a:pt x="5132" y="1"/>
                    <a:pt x="3393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28"/>
            <p:cNvSpPr/>
            <p:nvPr/>
          </p:nvSpPr>
          <p:spPr>
            <a:xfrm>
              <a:off x="241125" y="2285325"/>
              <a:ext cx="173950" cy="409800"/>
            </a:xfrm>
            <a:custGeom>
              <a:avLst/>
              <a:gdLst/>
              <a:ahLst/>
              <a:cxnLst/>
              <a:rect l="l" t="t" r="r" b="b"/>
              <a:pathLst>
                <a:path w="6958" h="16392" extrusionOk="0">
                  <a:moveTo>
                    <a:pt x="3369" y="1"/>
                  </a:moveTo>
                  <a:cubicBezTo>
                    <a:pt x="1777" y="1"/>
                    <a:pt x="204" y="1274"/>
                    <a:pt x="1" y="4559"/>
                  </a:cubicBezTo>
                  <a:lnTo>
                    <a:pt x="1" y="13511"/>
                  </a:lnTo>
                  <a:cubicBezTo>
                    <a:pt x="1" y="14358"/>
                    <a:pt x="364" y="14419"/>
                    <a:pt x="666" y="14661"/>
                  </a:cubicBezTo>
                  <a:cubicBezTo>
                    <a:pt x="969" y="14963"/>
                    <a:pt x="2239" y="15749"/>
                    <a:pt x="2904" y="16233"/>
                  </a:cubicBezTo>
                  <a:cubicBezTo>
                    <a:pt x="3085" y="16346"/>
                    <a:pt x="3249" y="16392"/>
                    <a:pt x="3402" y="16392"/>
                  </a:cubicBezTo>
                  <a:cubicBezTo>
                    <a:pt x="3660" y="16392"/>
                    <a:pt x="3887" y="16264"/>
                    <a:pt x="4114" y="16112"/>
                  </a:cubicBezTo>
                  <a:lnTo>
                    <a:pt x="6473" y="14358"/>
                  </a:lnTo>
                  <a:cubicBezTo>
                    <a:pt x="6957" y="13995"/>
                    <a:pt x="6957" y="13814"/>
                    <a:pt x="6897" y="13269"/>
                  </a:cubicBezTo>
                  <a:cubicBezTo>
                    <a:pt x="6836" y="12664"/>
                    <a:pt x="6897" y="4015"/>
                    <a:pt x="6897" y="3531"/>
                  </a:cubicBezTo>
                  <a:cubicBezTo>
                    <a:pt x="6834" y="1488"/>
                    <a:pt x="5090" y="1"/>
                    <a:pt x="3369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28"/>
            <p:cNvSpPr/>
            <p:nvPr/>
          </p:nvSpPr>
          <p:spPr>
            <a:xfrm>
              <a:off x="241125" y="2285500"/>
              <a:ext cx="173950" cy="408775"/>
            </a:xfrm>
            <a:custGeom>
              <a:avLst/>
              <a:gdLst/>
              <a:ahLst/>
              <a:cxnLst/>
              <a:rect l="l" t="t" r="r" b="b"/>
              <a:pathLst>
                <a:path w="6958" h="16351" extrusionOk="0">
                  <a:moveTo>
                    <a:pt x="3359" y="1"/>
                  </a:moveTo>
                  <a:cubicBezTo>
                    <a:pt x="1785" y="1"/>
                    <a:pt x="233" y="1276"/>
                    <a:pt x="1" y="4552"/>
                  </a:cubicBezTo>
                  <a:lnTo>
                    <a:pt x="1" y="13504"/>
                  </a:lnTo>
                  <a:cubicBezTo>
                    <a:pt x="1" y="14351"/>
                    <a:pt x="364" y="14351"/>
                    <a:pt x="666" y="14654"/>
                  </a:cubicBezTo>
                  <a:cubicBezTo>
                    <a:pt x="969" y="14895"/>
                    <a:pt x="2239" y="15742"/>
                    <a:pt x="2904" y="16166"/>
                  </a:cubicBezTo>
                  <a:cubicBezTo>
                    <a:pt x="3082" y="16299"/>
                    <a:pt x="3244" y="16351"/>
                    <a:pt x="3392" y="16351"/>
                  </a:cubicBezTo>
                  <a:cubicBezTo>
                    <a:pt x="3647" y="16351"/>
                    <a:pt x="3862" y="16198"/>
                    <a:pt x="4054" y="16045"/>
                  </a:cubicBezTo>
                  <a:lnTo>
                    <a:pt x="6473" y="14351"/>
                  </a:lnTo>
                  <a:cubicBezTo>
                    <a:pt x="6957" y="13988"/>
                    <a:pt x="6897" y="13807"/>
                    <a:pt x="6897" y="13202"/>
                  </a:cubicBezTo>
                  <a:cubicBezTo>
                    <a:pt x="6836" y="12657"/>
                    <a:pt x="6897" y="4068"/>
                    <a:pt x="6897" y="3584"/>
                  </a:cubicBezTo>
                  <a:cubicBezTo>
                    <a:pt x="6802" y="1505"/>
                    <a:pt x="5068" y="1"/>
                    <a:pt x="3359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28"/>
            <p:cNvSpPr/>
            <p:nvPr/>
          </p:nvSpPr>
          <p:spPr>
            <a:xfrm>
              <a:off x="200300" y="2240525"/>
              <a:ext cx="254075" cy="528000"/>
            </a:xfrm>
            <a:custGeom>
              <a:avLst/>
              <a:gdLst/>
              <a:ahLst/>
              <a:cxnLst/>
              <a:rect l="l" t="t" r="r" b="b"/>
              <a:pathLst>
                <a:path w="10163" h="21120" extrusionOk="0">
                  <a:moveTo>
                    <a:pt x="5268" y="1"/>
                  </a:moveTo>
                  <a:cubicBezTo>
                    <a:pt x="2678" y="1"/>
                    <a:pt x="1" y="1561"/>
                    <a:pt x="1" y="5081"/>
                  </a:cubicBezTo>
                  <a:lnTo>
                    <a:pt x="1" y="16936"/>
                  </a:lnTo>
                  <a:cubicBezTo>
                    <a:pt x="1" y="18146"/>
                    <a:pt x="485" y="18146"/>
                    <a:pt x="969" y="18570"/>
                  </a:cubicBezTo>
                  <a:cubicBezTo>
                    <a:pt x="1453" y="18993"/>
                    <a:pt x="3267" y="20142"/>
                    <a:pt x="4295" y="20868"/>
                  </a:cubicBezTo>
                  <a:cubicBezTo>
                    <a:pt x="4543" y="21048"/>
                    <a:pt x="4773" y="21119"/>
                    <a:pt x="4987" y="21119"/>
                  </a:cubicBezTo>
                  <a:cubicBezTo>
                    <a:pt x="5348" y="21119"/>
                    <a:pt x="5663" y="20915"/>
                    <a:pt x="5929" y="20687"/>
                  </a:cubicBezTo>
                  <a:lnTo>
                    <a:pt x="9498" y="18146"/>
                  </a:lnTo>
                  <a:cubicBezTo>
                    <a:pt x="10163" y="17662"/>
                    <a:pt x="10102" y="17360"/>
                    <a:pt x="10042" y="16513"/>
                  </a:cubicBezTo>
                  <a:cubicBezTo>
                    <a:pt x="9981" y="15666"/>
                    <a:pt x="10102" y="4355"/>
                    <a:pt x="10042" y="3689"/>
                  </a:cubicBezTo>
                  <a:cubicBezTo>
                    <a:pt x="9984" y="1335"/>
                    <a:pt x="7663" y="1"/>
                    <a:pt x="5268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28"/>
            <p:cNvSpPr/>
            <p:nvPr/>
          </p:nvSpPr>
          <p:spPr>
            <a:xfrm>
              <a:off x="250200" y="2523225"/>
              <a:ext cx="154275" cy="130200"/>
            </a:xfrm>
            <a:custGeom>
              <a:avLst/>
              <a:gdLst/>
              <a:ahLst/>
              <a:cxnLst/>
              <a:rect l="l" t="t" r="r" b="b"/>
              <a:pathLst>
                <a:path w="6171" h="5208" extrusionOk="0">
                  <a:moveTo>
                    <a:pt x="3213" y="1"/>
                  </a:moveTo>
                  <a:cubicBezTo>
                    <a:pt x="3171" y="1"/>
                    <a:pt x="3129" y="1"/>
                    <a:pt x="3086" y="3"/>
                  </a:cubicBezTo>
                  <a:cubicBezTo>
                    <a:pt x="1392" y="3"/>
                    <a:pt x="1" y="1213"/>
                    <a:pt x="1" y="2664"/>
                  </a:cubicBezTo>
                  <a:cubicBezTo>
                    <a:pt x="1" y="4080"/>
                    <a:pt x="1323" y="5207"/>
                    <a:pt x="2958" y="5207"/>
                  </a:cubicBezTo>
                  <a:cubicBezTo>
                    <a:pt x="3001" y="5207"/>
                    <a:pt x="3043" y="5207"/>
                    <a:pt x="3086" y="5205"/>
                  </a:cubicBezTo>
                  <a:cubicBezTo>
                    <a:pt x="4780" y="5205"/>
                    <a:pt x="6171" y="3995"/>
                    <a:pt x="6171" y="2544"/>
                  </a:cubicBezTo>
                  <a:cubicBezTo>
                    <a:pt x="6171" y="1128"/>
                    <a:pt x="4849" y="1"/>
                    <a:pt x="321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28"/>
            <p:cNvSpPr/>
            <p:nvPr/>
          </p:nvSpPr>
          <p:spPr>
            <a:xfrm>
              <a:off x="702375" y="2231625"/>
              <a:ext cx="277725" cy="541925"/>
            </a:xfrm>
            <a:custGeom>
              <a:avLst/>
              <a:gdLst/>
              <a:ahLst/>
              <a:cxnLst/>
              <a:rect l="l" t="t" r="r" b="b"/>
              <a:pathLst>
                <a:path w="11109" h="21677" extrusionOk="0">
                  <a:moveTo>
                    <a:pt x="5420" y="0"/>
                  </a:moveTo>
                  <a:cubicBezTo>
                    <a:pt x="2890" y="0"/>
                    <a:pt x="371" y="1375"/>
                    <a:pt x="0" y="5195"/>
                  </a:cubicBezTo>
                  <a:cubicBezTo>
                    <a:pt x="0" y="5195"/>
                    <a:pt x="0" y="15538"/>
                    <a:pt x="0" y="17353"/>
                  </a:cubicBezTo>
                  <a:cubicBezTo>
                    <a:pt x="0" y="18623"/>
                    <a:pt x="605" y="18684"/>
                    <a:pt x="1089" y="19107"/>
                  </a:cubicBezTo>
                  <a:cubicBezTo>
                    <a:pt x="1573" y="19531"/>
                    <a:pt x="3569" y="20740"/>
                    <a:pt x="4658" y="21406"/>
                  </a:cubicBezTo>
                  <a:cubicBezTo>
                    <a:pt x="4948" y="21599"/>
                    <a:pt x="5219" y="21677"/>
                    <a:pt x="5471" y="21677"/>
                  </a:cubicBezTo>
                  <a:cubicBezTo>
                    <a:pt x="5848" y="21677"/>
                    <a:pt x="6182" y="21502"/>
                    <a:pt x="6472" y="21285"/>
                  </a:cubicBezTo>
                  <a:lnTo>
                    <a:pt x="10344" y="18684"/>
                  </a:lnTo>
                  <a:cubicBezTo>
                    <a:pt x="11070" y="18139"/>
                    <a:pt x="11009" y="17837"/>
                    <a:pt x="10949" y="16990"/>
                  </a:cubicBezTo>
                  <a:cubicBezTo>
                    <a:pt x="10888" y="16083"/>
                    <a:pt x="10888" y="4408"/>
                    <a:pt x="10949" y="3682"/>
                  </a:cubicBezTo>
                  <a:cubicBezTo>
                    <a:pt x="11109" y="1731"/>
                    <a:pt x="8258" y="0"/>
                    <a:pt x="5420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8"/>
            <p:cNvSpPr/>
            <p:nvPr/>
          </p:nvSpPr>
          <p:spPr>
            <a:xfrm>
              <a:off x="703875" y="2232225"/>
              <a:ext cx="275425" cy="540825"/>
            </a:xfrm>
            <a:custGeom>
              <a:avLst/>
              <a:gdLst/>
              <a:ahLst/>
              <a:cxnLst/>
              <a:rect l="l" t="t" r="r" b="b"/>
              <a:pathLst>
                <a:path w="11017" h="21633" extrusionOk="0">
                  <a:moveTo>
                    <a:pt x="5388" y="0"/>
                  </a:moveTo>
                  <a:cubicBezTo>
                    <a:pt x="2875" y="0"/>
                    <a:pt x="372" y="1371"/>
                    <a:pt x="1" y="5171"/>
                  </a:cubicBezTo>
                  <a:cubicBezTo>
                    <a:pt x="1" y="5171"/>
                    <a:pt x="1" y="15454"/>
                    <a:pt x="1" y="17329"/>
                  </a:cubicBezTo>
                  <a:cubicBezTo>
                    <a:pt x="1" y="18539"/>
                    <a:pt x="545" y="18599"/>
                    <a:pt x="1029" y="19023"/>
                  </a:cubicBezTo>
                  <a:cubicBezTo>
                    <a:pt x="1513" y="19446"/>
                    <a:pt x="3509" y="20656"/>
                    <a:pt x="4598" y="21382"/>
                  </a:cubicBezTo>
                  <a:cubicBezTo>
                    <a:pt x="4867" y="21561"/>
                    <a:pt x="5120" y="21633"/>
                    <a:pt x="5356" y="21633"/>
                  </a:cubicBezTo>
                  <a:cubicBezTo>
                    <a:pt x="5756" y="21633"/>
                    <a:pt x="6108" y="21428"/>
                    <a:pt x="6412" y="21200"/>
                  </a:cubicBezTo>
                  <a:lnTo>
                    <a:pt x="10223" y="18599"/>
                  </a:lnTo>
                  <a:cubicBezTo>
                    <a:pt x="11010" y="18055"/>
                    <a:pt x="10949" y="17813"/>
                    <a:pt x="10889" y="16906"/>
                  </a:cubicBezTo>
                  <a:cubicBezTo>
                    <a:pt x="10828" y="16059"/>
                    <a:pt x="10828" y="4384"/>
                    <a:pt x="10889" y="3658"/>
                  </a:cubicBezTo>
                  <a:cubicBezTo>
                    <a:pt x="11016" y="1711"/>
                    <a:pt x="8196" y="0"/>
                    <a:pt x="5388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8"/>
            <p:cNvSpPr/>
            <p:nvPr/>
          </p:nvSpPr>
          <p:spPr>
            <a:xfrm>
              <a:off x="703875" y="2232375"/>
              <a:ext cx="275425" cy="539175"/>
            </a:xfrm>
            <a:custGeom>
              <a:avLst/>
              <a:gdLst/>
              <a:ahLst/>
              <a:cxnLst/>
              <a:rect l="l" t="t" r="r" b="b"/>
              <a:pathLst>
                <a:path w="11017" h="21567" extrusionOk="0">
                  <a:moveTo>
                    <a:pt x="5371" y="0"/>
                  </a:moveTo>
                  <a:cubicBezTo>
                    <a:pt x="2864" y="0"/>
                    <a:pt x="371" y="1374"/>
                    <a:pt x="1" y="5165"/>
                  </a:cubicBezTo>
                  <a:cubicBezTo>
                    <a:pt x="1" y="5165"/>
                    <a:pt x="1" y="15448"/>
                    <a:pt x="1" y="17323"/>
                  </a:cubicBezTo>
                  <a:cubicBezTo>
                    <a:pt x="1" y="18533"/>
                    <a:pt x="545" y="18593"/>
                    <a:pt x="1029" y="19017"/>
                  </a:cubicBezTo>
                  <a:cubicBezTo>
                    <a:pt x="1573" y="19440"/>
                    <a:pt x="3569" y="20589"/>
                    <a:pt x="4598" y="21315"/>
                  </a:cubicBezTo>
                  <a:cubicBezTo>
                    <a:pt x="4867" y="21495"/>
                    <a:pt x="5120" y="21566"/>
                    <a:pt x="5356" y="21566"/>
                  </a:cubicBezTo>
                  <a:cubicBezTo>
                    <a:pt x="5756" y="21566"/>
                    <a:pt x="6108" y="21362"/>
                    <a:pt x="6412" y="21134"/>
                  </a:cubicBezTo>
                  <a:lnTo>
                    <a:pt x="10223" y="18593"/>
                  </a:lnTo>
                  <a:cubicBezTo>
                    <a:pt x="11010" y="18049"/>
                    <a:pt x="10949" y="17746"/>
                    <a:pt x="10889" y="16900"/>
                  </a:cubicBezTo>
                  <a:cubicBezTo>
                    <a:pt x="10828" y="16053"/>
                    <a:pt x="10828" y="4439"/>
                    <a:pt x="10889" y="3713"/>
                  </a:cubicBezTo>
                  <a:cubicBezTo>
                    <a:pt x="11017" y="1730"/>
                    <a:pt x="8185" y="0"/>
                    <a:pt x="5371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8"/>
            <p:cNvSpPr/>
            <p:nvPr/>
          </p:nvSpPr>
          <p:spPr>
            <a:xfrm>
              <a:off x="703875" y="2233500"/>
              <a:ext cx="274725" cy="538050"/>
            </a:xfrm>
            <a:custGeom>
              <a:avLst/>
              <a:gdLst/>
              <a:ahLst/>
              <a:cxnLst/>
              <a:rect l="l" t="t" r="r" b="b"/>
              <a:pathLst>
                <a:path w="10989" h="21522" extrusionOk="0">
                  <a:moveTo>
                    <a:pt x="5360" y="1"/>
                  </a:moveTo>
                  <a:cubicBezTo>
                    <a:pt x="2861" y="1"/>
                    <a:pt x="371" y="1360"/>
                    <a:pt x="1" y="5120"/>
                  </a:cubicBezTo>
                  <a:cubicBezTo>
                    <a:pt x="1" y="5120"/>
                    <a:pt x="1" y="15403"/>
                    <a:pt x="1" y="17217"/>
                  </a:cubicBezTo>
                  <a:cubicBezTo>
                    <a:pt x="1" y="18427"/>
                    <a:pt x="606" y="18488"/>
                    <a:pt x="1089" y="18911"/>
                  </a:cubicBezTo>
                  <a:cubicBezTo>
                    <a:pt x="1573" y="19335"/>
                    <a:pt x="3569" y="20544"/>
                    <a:pt x="4598" y="21270"/>
                  </a:cubicBezTo>
                  <a:cubicBezTo>
                    <a:pt x="4867" y="21450"/>
                    <a:pt x="5120" y="21521"/>
                    <a:pt x="5356" y="21521"/>
                  </a:cubicBezTo>
                  <a:cubicBezTo>
                    <a:pt x="5756" y="21521"/>
                    <a:pt x="6108" y="21317"/>
                    <a:pt x="6412" y="21089"/>
                  </a:cubicBezTo>
                  <a:lnTo>
                    <a:pt x="10223" y="18488"/>
                  </a:lnTo>
                  <a:cubicBezTo>
                    <a:pt x="10949" y="18004"/>
                    <a:pt x="10889" y="17701"/>
                    <a:pt x="10828" y="16855"/>
                  </a:cubicBezTo>
                  <a:cubicBezTo>
                    <a:pt x="10768" y="15947"/>
                    <a:pt x="10768" y="4394"/>
                    <a:pt x="10828" y="3668"/>
                  </a:cubicBezTo>
                  <a:cubicBezTo>
                    <a:pt x="10988" y="1716"/>
                    <a:pt x="8168" y="1"/>
                    <a:pt x="5360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8"/>
            <p:cNvSpPr/>
            <p:nvPr/>
          </p:nvSpPr>
          <p:spPr>
            <a:xfrm>
              <a:off x="705400" y="2233725"/>
              <a:ext cx="272375" cy="536300"/>
            </a:xfrm>
            <a:custGeom>
              <a:avLst/>
              <a:gdLst/>
              <a:ahLst/>
              <a:cxnLst/>
              <a:rect l="l" t="t" r="r" b="b"/>
              <a:pathLst>
                <a:path w="10895" h="21452" extrusionOk="0">
                  <a:moveTo>
                    <a:pt x="5333" y="1"/>
                  </a:moveTo>
                  <a:cubicBezTo>
                    <a:pt x="2848" y="1"/>
                    <a:pt x="372" y="1371"/>
                    <a:pt x="0" y="5171"/>
                  </a:cubicBezTo>
                  <a:cubicBezTo>
                    <a:pt x="0" y="5171"/>
                    <a:pt x="0" y="15394"/>
                    <a:pt x="0" y="17208"/>
                  </a:cubicBezTo>
                  <a:cubicBezTo>
                    <a:pt x="0" y="18418"/>
                    <a:pt x="545" y="18479"/>
                    <a:pt x="1028" y="18902"/>
                  </a:cubicBezTo>
                  <a:cubicBezTo>
                    <a:pt x="1512" y="19326"/>
                    <a:pt x="3508" y="20475"/>
                    <a:pt x="4537" y="21201"/>
                  </a:cubicBezTo>
                  <a:cubicBezTo>
                    <a:pt x="4806" y="21380"/>
                    <a:pt x="5059" y="21452"/>
                    <a:pt x="5295" y="21452"/>
                  </a:cubicBezTo>
                  <a:cubicBezTo>
                    <a:pt x="5695" y="21452"/>
                    <a:pt x="6047" y="21247"/>
                    <a:pt x="6351" y="21019"/>
                  </a:cubicBezTo>
                  <a:lnTo>
                    <a:pt x="10102" y="18479"/>
                  </a:lnTo>
                  <a:cubicBezTo>
                    <a:pt x="10888" y="17934"/>
                    <a:pt x="10828" y="17692"/>
                    <a:pt x="10767" y="16785"/>
                  </a:cubicBezTo>
                  <a:cubicBezTo>
                    <a:pt x="10707" y="15938"/>
                    <a:pt x="10707" y="4385"/>
                    <a:pt x="10767" y="3659"/>
                  </a:cubicBezTo>
                  <a:cubicBezTo>
                    <a:pt x="10895" y="1712"/>
                    <a:pt x="8109" y="1"/>
                    <a:pt x="5333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8"/>
            <p:cNvSpPr/>
            <p:nvPr/>
          </p:nvSpPr>
          <p:spPr>
            <a:xfrm>
              <a:off x="705400" y="2233875"/>
              <a:ext cx="272400" cy="535150"/>
            </a:xfrm>
            <a:custGeom>
              <a:avLst/>
              <a:gdLst/>
              <a:ahLst/>
              <a:cxnLst/>
              <a:rect l="l" t="t" r="r" b="b"/>
              <a:pathLst>
                <a:path w="10896" h="21406" extrusionOk="0">
                  <a:moveTo>
                    <a:pt x="5315" y="1"/>
                  </a:moveTo>
                  <a:cubicBezTo>
                    <a:pt x="2836" y="1"/>
                    <a:pt x="371" y="1374"/>
                    <a:pt x="0" y="5165"/>
                  </a:cubicBezTo>
                  <a:cubicBezTo>
                    <a:pt x="0" y="5165"/>
                    <a:pt x="0" y="15327"/>
                    <a:pt x="0" y="17202"/>
                  </a:cubicBezTo>
                  <a:cubicBezTo>
                    <a:pt x="0" y="18412"/>
                    <a:pt x="545" y="18473"/>
                    <a:pt x="1028" y="18896"/>
                  </a:cubicBezTo>
                  <a:cubicBezTo>
                    <a:pt x="1512" y="19259"/>
                    <a:pt x="3508" y="20469"/>
                    <a:pt x="4537" y="21134"/>
                  </a:cubicBezTo>
                  <a:cubicBezTo>
                    <a:pt x="4827" y="21328"/>
                    <a:pt x="5098" y="21405"/>
                    <a:pt x="5350" y="21405"/>
                  </a:cubicBezTo>
                  <a:cubicBezTo>
                    <a:pt x="5727" y="21405"/>
                    <a:pt x="6061" y="21231"/>
                    <a:pt x="6351" y="21013"/>
                  </a:cubicBezTo>
                  <a:lnTo>
                    <a:pt x="10102" y="18412"/>
                  </a:lnTo>
                  <a:cubicBezTo>
                    <a:pt x="10888" y="17928"/>
                    <a:pt x="10828" y="17626"/>
                    <a:pt x="10767" y="16779"/>
                  </a:cubicBezTo>
                  <a:cubicBezTo>
                    <a:pt x="10707" y="15932"/>
                    <a:pt x="10707" y="4379"/>
                    <a:pt x="10767" y="3713"/>
                  </a:cubicBezTo>
                  <a:cubicBezTo>
                    <a:pt x="10895" y="1730"/>
                    <a:pt x="8097" y="1"/>
                    <a:pt x="5315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8"/>
            <p:cNvSpPr/>
            <p:nvPr/>
          </p:nvSpPr>
          <p:spPr>
            <a:xfrm>
              <a:off x="705400" y="2234475"/>
              <a:ext cx="270875" cy="534050"/>
            </a:xfrm>
            <a:custGeom>
              <a:avLst/>
              <a:gdLst/>
              <a:ahLst/>
              <a:cxnLst/>
              <a:rect l="l" t="t" r="r" b="b"/>
              <a:pathLst>
                <a:path w="10835" h="21362" extrusionOk="0">
                  <a:moveTo>
                    <a:pt x="5305" y="1"/>
                  </a:moveTo>
                  <a:cubicBezTo>
                    <a:pt x="2834" y="1"/>
                    <a:pt x="371" y="1370"/>
                    <a:pt x="0" y="5141"/>
                  </a:cubicBezTo>
                  <a:lnTo>
                    <a:pt x="0" y="17178"/>
                  </a:lnTo>
                  <a:cubicBezTo>
                    <a:pt x="0" y="18328"/>
                    <a:pt x="545" y="18388"/>
                    <a:pt x="1089" y="18812"/>
                  </a:cubicBezTo>
                  <a:cubicBezTo>
                    <a:pt x="1573" y="19235"/>
                    <a:pt x="3508" y="20384"/>
                    <a:pt x="4537" y="21110"/>
                  </a:cubicBezTo>
                  <a:cubicBezTo>
                    <a:pt x="4806" y="21290"/>
                    <a:pt x="5059" y="21361"/>
                    <a:pt x="5295" y="21361"/>
                  </a:cubicBezTo>
                  <a:cubicBezTo>
                    <a:pt x="5695" y="21361"/>
                    <a:pt x="6047" y="21157"/>
                    <a:pt x="6351" y="20929"/>
                  </a:cubicBezTo>
                  <a:lnTo>
                    <a:pt x="10102" y="18388"/>
                  </a:lnTo>
                  <a:cubicBezTo>
                    <a:pt x="10828" y="17904"/>
                    <a:pt x="10767" y="17602"/>
                    <a:pt x="10707" y="16755"/>
                  </a:cubicBezTo>
                  <a:cubicBezTo>
                    <a:pt x="10646" y="15908"/>
                    <a:pt x="10646" y="4415"/>
                    <a:pt x="10707" y="3689"/>
                  </a:cubicBezTo>
                  <a:cubicBezTo>
                    <a:pt x="10834" y="1710"/>
                    <a:pt x="8065" y="1"/>
                    <a:pt x="5305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28"/>
            <p:cNvSpPr/>
            <p:nvPr/>
          </p:nvSpPr>
          <p:spPr>
            <a:xfrm>
              <a:off x="706900" y="2235025"/>
              <a:ext cx="269375" cy="532475"/>
            </a:xfrm>
            <a:custGeom>
              <a:avLst/>
              <a:gdLst/>
              <a:ahLst/>
              <a:cxnLst/>
              <a:rect l="l" t="t" r="r" b="b"/>
              <a:pathLst>
                <a:path w="10775" h="21299" extrusionOk="0">
                  <a:moveTo>
                    <a:pt x="5232" y="0"/>
                  </a:moveTo>
                  <a:cubicBezTo>
                    <a:pt x="2777" y="0"/>
                    <a:pt x="342" y="1359"/>
                    <a:pt x="1" y="5119"/>
                  </a:cubicBezTo>
                  <a:cubicBezTo>
                    <a:pt x="1" y="5119"/>
                    <a:pt x="1" y="15281"/>
                    <a:pt x="1" y="17096"/>
                  </a:cubicBezTo>
                  <a:cubicBezTo>
                    <a:pt x="1" y="18306"/>
                    <a:pt x="545" y="18366"/>
                    <a:pt x="1029" y="18790"/>
                  </a:cubicBezTo>
                  <a:cubicBezTo>
                    <a:pt x="1513" y="19213"/>
                    <a:pt x="3448" y="20362"/>
                    <a:pt x="4477" y="21028"/>
                  </a:cubicBezTo>
                  <a:cubicBezTo>
                    <a:pt x="4767" y="21221"/>
                    <a:pt x="5038" y="21299"/>
                    <a:pt x="5290" y="21299"/>
                  </a:cubicBezTo>
                  <a:cubicBezTo>
                    <a:pt x="5667" y="21299"/>
                    <a:pt x="6001" y="21125"/>
                    <a:pt x="6291" y="20907"/>
                  </a:cubicBezTo>
                  <a:lnTo>
                    <a:pt x="10042" y="18366"/>
                  </a:lnTo>
                  <a:cubicBezTo>
                    <a:pt x="10768" y="17822"/>
                    <a:pt x="10707" y="17580"/>
                    <a:pt x="10647" y="16673"/>
                  </a:cubicBezTo>
                  <a:cubicBezTo>
                    <a:pt x="10586" y="15826"/>
                    <a:pt x="10586" y="4393"/>
                    <a:pt x="10647" y="3667"/>
                  </a:cubicBezTo>
                  <a:cubicBezTo>
                    <a:pt x="10775" y="1715"/>
                    <a:pt x="7990" y="0"/>
                    <a:pt x="5232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28"/>
            <p:cNvSpPr/>
            <p:nvPr/>
          </p:nvSpPr>
          <p:spPr>
            <a:xfrm>
              <a:off x="706900" y="2236000"/>
              <a:ext cx="269375" cy="531000"/>
            </a:xfrm>
            <a:custGeom>
              <a:avLst/>
              <a:gdLst/>
              <a:ahLst/>
              <a:cxnLst/>
              <a:rect l="l" t="t" r="r" b="b"/>
              <a:pathLst>
                <a:path w="10775" h="21240" extrusionOk="0">
                  <a:moveTo>
                    <a:pt x="5277" y="0"/>
                  </a:moveTo>
                  <a:cubicBezTo>
                    <a:pt x="2821" y="0"/>
                    <a:pt x="372" y="1370"/>
                    <a:pt x="1" y="5141"/>
                  </a:cubicBezTo>
                  <a:lnTo>
                    <a:pt x="1" y="17057"/>
                  </a:lnTo>
                  <a:cubicBezTo>
                    <a:pt x="1" y="18206"/>
                    <a:pt x="545" y="18267"/>
                    <a:pt x="1029" y="18690"/>
                  </a:cubicBezTo>
                  <a:cubicBezTo>
                    <a:pt x="1513" y="19114"/>
                    <a:pt x="3448" y="20263"/>
                    <a:pt x="4477" y="20989"/>
                  </a:cubicBezTo>
                  <a:cubicBezTo>
                    <a:pt x="4746" y="21168"/>
                    <a:pt x="4999" y="21240"/>
                    <a:pt x="5235" y="21240"/>
                  </a:cubicBezTo>
                  <a:cubicBezTo>
                    <a:pt x="5635" y="21240"/>
                    <a:pt x="5987" y="21035"/>
                    <a:pt x="6291" y="20807"/>
                  </a:cubicBezTo>
                  <a:lnTo>
                    <a:pt x="9981" y="18267"/>
                  </a:lnTo>
                  <a:cubicBezTo>
                    <a:pt x="10768" y="17783"/>
                    <a:pt x="10707" y="17480"/>
                    <a:pt x="10647" y="16634"/>
                  </a:cubicBezTo>
                  <a:cubicBezTo>
                    <a:pt x="10586" y="15787"/>
                    <a:pt x="10586" y="4354"/>
                    <a:pt x="10647" y="3689"/>
                  </a:cubicBezTo>
                  <a:cubicBezTo>
                    <a:pt x="10774" y="1710"/>
                    <a:pt x="8022" y="0"/>
                    <a:pt x="5277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8"/>
            <p:cNvSpPr/>
            <p:nvPr/>
          </p:nvSpPr>
          <p:spPr>
            <a:xfrm>
              <a:off x="706900" y="2236000"/>
              <a:ext cx="267850" cy="529500"/>
            </a:xfrm>
            <a:custGeom>
              <a:avLst/>
              <a:gdLst/>
              <a:ahLst/>
              <a:cxnLst/>
              <a:rect l="l" t="t" r="r" b="b"/>
              <a:pathLst>
                <a:path w="10714" h="21180" extrusionOk="0">
                  <a:moveTo>
                    <a:pt x="5250" y="0"/>
                  </a:moveTo>
                  <a:cubicBezTo>
                    <a:pt x="2808" y="0"/>
                    <a:pt x="372" y="1370"/>
                    <a:pt x="1" y="5141"/>
                  </a:cubicBezTo>
                  <a:lnTo>
                    <a:pt x="1" y="17057"/>
                  </a:lnTo>
                  <a:cubicBezTo>
                    <a:pt x="1" y="18206"/>
                    <a:pt x="545" y="18267"/>
                    <a:pt x="1029" y="18690"/>
                  </a:cubicBezTo>
                  <a:cubicBezTo>
                    <a:pt x="1513" y="19114"/>
                    <a:pt x="3448" y="20263"/>
                    <a:pt x="4477" y="20928"/>
                  </a:cubicBezTo>
                  <a:cubicBezTo>
                    <a:pt x="4746" y="21108"/>
                    <a:pt x="4999" y="21179"/>
                    <a:pt x="5235" y="21179"/>
                  </a:cubicBezTo>
                  <a:cubicBezTo>
                    <a:pt x="5635" y="21179"/>
                    <a:pt x="5987" y="20975"/>
                    <a:pt x="6291" y="20747"/>
                  </a:cubicBezTo>
                  <a:lnTo>
                    <a:pt x="9981" y="18267"/>
                  </a:lnTo>
                  <a:cubicBezTo>
                    <a:pt x="10707" y="17722"/>
                    <a:pt x="10647" y="17480"/>
                    <a:pt x="10586" y="16634"/>
                  </a:cubicBezTo>
                  <a:cubicBezTo>
                    <a:pt x="10526" y="15787"/>
                    <a:pt x="10526" y="4415"/>
                    <a:pt x="10586" y="3689"/>
                  </a:cubicBezTo>
                  <a:cubicBezTo>
                    <a:pt x="10714" y="1710"/>
                    <a:pt x="7978" y="0"/>
                    <a:pt x="5250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8"/>
            <p:cNvSpPr/>
            <p:nvPr/>
          </p:nvSpPr>
          <p:spPr>
            <a:xfrm>
              <a:off x="708425" y="2236600"/>
              <a:ext cx="266325" cy="528225"/>
            </a:xfrm>
            <a:custGeom>
              <a:avLst/>
              <a:gdLst/>
              <a:ahLst/>
              <a:cxnLst/>
              <a:rect l="l" t="t" r="r" b="b"/>
              <a:pathLst>
                <a:path w="10653" h="21129" extrusionOk="0">
                  <a:moveTo>
                    <a:pt x="5214" y="0"/>
                  </a:moveTo>
                  <a:cubicBezTo>
                    <a:pt x="2775" y="0"/>
                    <a:pt x="344" y="1366"/>
                    <a:pt x="0" y="5117"/>
                  </a:cubicBezTo>
                  <a:cubicBezTo>
                    <a:pt x="0" y="5117"/>
                    <a:pt x="0" y="15158"/>
                    <a:pt x="0" y="16972"/>
                  </a:cubicBezTo>
                  <a:cubicBezTo>
                    <a:pt x="0" y="18182"/>
                    <a:pt x="544" y="18243"/>
                    <a:pt x="1028" y="18606"/>
                  </a:cubicBezTo>
                  <a:cubicBezTo>
                    <a:pt x="1512" y="19029"/>
                    <a:pt x="3448" y="20178"/>
                    <a:pt x="4476" y="20904"/>
                  </a:cubicBezTo>
                  <a:cubicBezTo>
                    <a:pt x="4726" y="21063"/>
                    <a:pt x="4968" y="21129"/>
                    <a:pt x="5198" y="21129"/>
                  </a:cubicBezTo>
                  <a:cubicBezTo>
                    <a:pt x="5579" y="21129"/>
                    <a:pt x="5928" y="20949"/>
                    <a:pt x="6230" y="20723"/>
                  </a:cubicBezTo>
                  <a:lnTo>
                    <a:pt x="9920" y="18182"/>
                  </a:lnTo>
                  <a:cubicBezTo>
                    <a:pt x="10646" y="17698"/>
                    <a:pt x="10586" y="17396"/>
                    <a:pt x="10525" y="16610"/>
                  </a:cubicBezTo>
                  <a:cubicBezTo>
                    <a:pt x="10465" y="15763"/>
                    <a:pt x="10465" y="4391"/>
                    <a:pt x="10525" y="3665"/>
                  </a:cubicBezTo>
                  <a:cubicBezTo>
                    <a:pt x="10653" y="1690"/>
                    <a:pt x="7928" y="0"/>
                    <a:pt x="5214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8"/>
            <p:cNvSpPr/>
            <p:nvPr/>
          </p:nvSpPr>
          <p:spPr>
            <a:xfrm>
              <a:off x="708425" y="2237275"/>
              <a:ext cx="266175" cy="526700"/>
            </a:xfrm>
            <a:custGeom>
              <a:avLst/>
              <a:gdLst/>
              <a:ahLst/>
              <a:cxnLst/>
              <a:rect l="l" t="t" r="r" b="b"/>
              <a:pathLst>
                <a:path w="10647" h="21068" extrusionOk="0">
                  <a:moveTo>
                    <a:pt x="5155" y="1"/>
                  </a:moveTo>
                  <a:cubicBezTo>
                    <a:pt x="2736" y="1"/>
                    <a:pt x="342" y="1358"/>
                    <a:pt x="0" y="5090"/>
                  </a:cubicBezTo>
                  <a:cubicBezTo>
                    <a:pt x="0" y="5090"/>
                    <a:pt x="0" y="15131"/>
                    <a:pt x="0" y="16945"/>
                  </a:cubicBezTo>
                  <a:cubicBezTo>
                    <a:pt x="0" y="18095"/>
                    <a:pt x="544" y="18155"/>
                    <a:pt x="1028" y="18579"/>
                  </a:cubicBezTo>
                  <a:cubicBezTo>
                    <a:pt x="1512" y="19002"/>
                    <a:pt x="3448" y="20151"/>
                    <a:pt x="4476" y="20817"/>
                  </a:cubicBezTo>
                  <a:cubicBezTo>
                    <a:pt x="4723" y="20996"/>
                    <a:pt x="4962" y="21068"/>
                    <a:pt x="5189" y="21068"/>
                  </a:cubicBezTo>
                  <a:cubicBezTo>
                    <a:pt x="5574" y="21068"/>
                    <a:pt x="5926" y="20863"/>
                    <a:pt x="6230" y="20635"/>
                  </a:cubicBezTo>
                  <a:lnTo>
                    <a:pt x="9860" y="18155"/>
                  </a:lnTo>
                  <a:cubicBezTo>
                    <a:pt x="10646" y="17671"/>
                    <a:pt x="10586" y="17369"/>
                    <a:pt x="10525" y="16522"/>
                  </a:cubicBezTo>
                  <a:cubicBezTo>
                    <a:pt x="10465" y="15675"/>
                    <a:pt x="10465" y="4364"/>
                    <a:pt x="10525" y="3698"/>
                  </a:cubicBezTo>
                  <a:cubicBezTo>
                    <a:pt x="10621" y="1714"/>
                    <a:pt x="7872" y="1"/>
                    <a:pt x="5155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8"/>
            <p:cNvSpPr/>
            <p:nvPr/>
          </p:nvSpPr>
          <p:spPr>
            <a:xfrm>
              <a:off x="708425" y="2238100"/>
              <a:ext cx="264825" cy="524875"/>
            </a:xfrm>
            <a:custGeom>
              <a:avLst/>
              <a:gdLst/>
              <a:ahLst/>
              <a:cxnLst/>
              <a:rect l="l" t="t" r="r" b="b"/>
              <a:pathLst>
                <a:path w="10593" h="20995" extrusionOk="0">
                  <a:moveTo>
                    <a:pt x="5210" y="1"/>
                  </a:moveTo>
                  <a:cubicBezTo>
                    <a:pt x="2791" y="1"/>
                    <a:pt x="372" y="1366"/>
                    <a:pt x="0" y="5117"/>
                  </a:cubicBezTo>
                  <a:lnTo>
                    <a:pt x="0" y="16912"/>
                  </a:lnTo>
                  <a:cubicBezTo>
                    <a:pt x="0" y="18062"/>
                    <a:pt x="544" y="18122"/>
                    <a:pt x="1028" y="18546"/>
                  </a:cubicBezTo>
                  <a:cubicBezTo>
                    <a:pt x="1512" y="18909"/>
                    <a:pt x="3448" y="20058"/>
                    <a:pt x="4476" y="20723"/>
                  </a:cubicBezTo>
                  <a:cubicBezTo>
                    <a:pt x="4742" y="20917"/>
                    <a:pt x="4999" y="20994"/>
                    <a:pt x="5242" y="20994"/>
                  </a:cubicBezTo>
                  <a:cubicBezTo>
                    <a:pt x="5606" y="20994"/>
                    <a:pt x="5940" y="20820"/>
                    <a:pt x="6230" y="20602"/>
                  </a:cubicBezTo>
                  <a:lnTo>
                    <a:pt x="9860" y="18122"/>
                  </a:lnTo>
                  <a:cubicBezTo>
                    <a:pt x="10586" y="17578"/>
                    <a:pt x="10525" y="17336"/>
                    <a:pt x="10465" y="16489"/>
                  </a:cubicBezTo>
                  <a:cubicBezTo>
                    <a:pt x="10404" y="15642"/>
                    <a:pt x="10404" y="4391"/>
                    <a:pt x="10465" y="3665"/>
                  </a:cubicBezTo>
                  <a:cubicBezTo>
                    <a:pt x="10592" y="1690"/>
                    <a:pt x="7901" y="1"/>
                    <a:pt x="5210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8"/>
            <p:cNvSpPr/>
            <p:nvPr/>
          </p:nvSpPr>
          <p:spPr>
            <a:xfrm>
              <a:off x="709925" y="2238100"/>
              <a:ext cx="263150" cy="524375"/>
            </a:xfrm>
            <a:custGeom>
              <a:avLst/>
              <a:gdLst/>
              <a:ahLst/>
              <a:cxnLst/>
              <a:rect l="l" t="t" r="r" b="b"/>
              <a:pathLst>
                <a:path w="10526" h="20975" extrusionOk="0">
                  <a:moveTo>
                    <a:pt x="5138" y="1"/>
                  </a:moveTo>
                  <a:cubicBezTo>
                    <a:pt x="2735" y="1"/>
                    <a:pt x="344" y="1366"/>
                    <a:pt x="1" y="5117"/>
                  </a:cubicBezTo>
                  <a:cubicBezTo>
                    <a:pt x="1" y="5117"/>
                    <a:pt x="1" y="15098"/>
                    <a:pt x="1" y="16852"/>
                  </a:cubicBezTo>
                  <a:cubicBezTo>
                    <a:pt x="1" y="18001"/>
                    <a:pt x="545" y="18062"/>
                    <a:pt x="968" y="18485"/>
                  </a:cubicBezTo>
                  <a:cubicBezTo>
                    <a:pt x="1452" y="18909"/>
                    <a:pt x="3388" y="20058"/>
                    <a:pt x="4416" y="20723"/>
                  </a:cubicBezTo>
                  <a:cubicBezTo>
                    <a:pt x="4663" y="20903"/>
                    <a:pt x="4902" y="20974"/>
                    <a:pt x="5129" y="20974"/>
                  </a:cubicBezTo>
                  <a:cubicBezTo>
                    <a:pt x="5514" y="20974"/>
                    <a:pt x="5866" y="20770"/>
                    <a:pt x="6170" y="20542"/>
                  </a:cubicBezTo>
                  <a:lnTo>
                    <a:pt x="9800" y="18062"/>
                  </a:lnTo>
                  <a:cubicBezTo>
                    <a:pt x="10526" y="17578"/>
                    <a:pt x="10465" y="17275"/>
                    <a:pt x="10405" y="16489"/>
                  </a:cubicBezTo>
                  <a:cubicBezTo>
                    <a:pt x="10344" y="15642"/>
                    <a:pt x="10344" y="4391"/>
                    <a:pt x="10405" y="3665"/>
                  </a:cubicBezTo>
                  <a:cubicBezTo>
                    <a:pt x="10500" y="1690"/>
                    <a:pt x="7811" y="1"/>
                    <a:pt x="5138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8"/>
            <p:cNvSpPr/>
            <p:nvPr/>
          </p:nvSpPr>
          <p:spPr>
            <a:xfrm>
              <a:off x="709925" y="2238275"/>
              <a:ext cx="263150" cy="522750"/>
            </a:xfrm>
            <a:custGeom>
              <a:avLst/>
              <a:gdLst/>
              <a:ahLst/>
              <a:cxnLst/>
              <a:rect l="l" t="t" r="r" b="b"/>
              <a:pathLst>
                <a:path w="10526" h="20910" extrusionOk="0">
                  <a:moveTo>
                    <a:pt x="5121" y="0"/>
                  </a:moveTo>
                  <a:cubicBezTo>
                    <a:pt x="2723" y="0"/>
                    <a:pt x="343" y="1368"/>
                    <a:pt x="1" y="5110"/>
                  </a:cubicBezTo>
                  <a:lnTo>
                    <a:pt x="1" y="16845"/>
                  </a:lnTo>
                  <a:cubicBezTo>
                    <a:pt x="1" y="17994"/>
                    <a:pt x="545" y="18055"/>
                    <a:pt x="1029" y="18478"/>
                  </a:cubicBezTo>
                  <a:cubicBezTo>
                    <a:pt x="1513" y="18841"/>
                    <a:pt x="3388" y="19990"/>
                    <a:pt x="4416" y="20656"/>
                  </a:cubicBezTo>
                  <a:cubicBezTo>
                    <a:pt x="4669" y="20840"/>
                    <a:pt x="4913" y="20910"/>
                    <a:pt x="5142" y="20910"/>
                  </a:cubicBezTo>
                  <a:cubicBezTo>
                    <a:pt x="5515" y="20910"/>
                    <a:pt x="5847" y="20722"/>
                    <a:pt x="6110" y="20535"/>
                  </a:cubicBezTo>
                  <a:lnTo>
                    <a:pt x="9739" y="18055"/>
                  </a:lnTo>
                  <a:cubicBezTo>
                    <a:pt x="10526" y="17571"/>
                    <a:pt x="10465" y="17268"/>
                    <a:pt x="10405" y="16422"/>
                  </a:cubicBezTo>
                  <a:cubicBezTo>
                    <a:pt x="10344" y="15635"/>
                    <a:pt x="10344" y="4384"/>
                    <a:pt x="10405" y="3719"/>
                  </a:cubicBezTo>
                  <a:cubicBezTo>
                    <a:pt x="10500" y="1708"/>
                    <a:pt x="7800" y="0"/>
                    <a:pt x="5121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8"/>
            <p:cNvSpPr/>
            <p:nvPr/>
          </p:nvSpPr>
          <p:spPr>
            <a:xfrm>
              <a:off x="709925" y="2239400"/>
              <a:ext cx="261800" cy="520900"/>
            </a:xfrm>
            <a:custGeom>
              <a:avLst/>
              <a:gdLst/>
              <a:ahLst/>
              <a:cxnLst/>
              <a:rect l="l" t="t" r="r" b="b"/>
              <a:pathLst>
                <a:path w="10472" h="20836" extrusionOk="0">
                  <a:moveTo>
                    <a:pt x="5134" y="0"/>
                  </a:moveTo>
                  <a:cubicBezTo>
                    <a:pt x="2751" y="0"/>
                    <a:pt x="372" y="1354"/>
                    <a:pt x="1" y="5065"/>
                  </a:cubicBezTo>
                  <a:lnTo>
                    <a:pt x="1" y="16800"/>
                  </a:lnTo>
                  <a:cubicBezTo>
                    <a:pt x="1" y="17949"/>
                    <a:pt x="545" y="18010"/>
                    <a:pt x="1029" y="18373"/>
                  </a:cubicBezTo>
                  <a:cubicBezTo>
                    <a:pt x="1513" y="18796"/>
                    <a:pt x="3388" y="19945"/>
                    <a:pt x="4416" y="20611"/>
                  </a:cubicBezTo>
                  <a:cubicBezTo>
                    <a:pt x="4666" y="20770"/>
                    <a:pt x="4908" y="20835"/>
                    <a:pt x="5135" y="20835"/>
                  </a:cubicBezTo>
                  <a:cubicBezTo>
                    <a:pt x="5511" y="20835"/>
                    <a:pt x="5846" y="20656"/>
                    <a:pt x="6110" y="20429"/>
                  </a:cubicBezTo>
                  <a:lnTo>
                    <a:pt x="9739" y="17949"/>
                  </a:lnTo>
                  <a:cubicBezTo>
                    <a:pt x="10465" y="17465"/>
                    <a:pt x="10405" y="17223"/>
                    <a:pt x="10344" y="16377"/>
                  </a:cubicBezTo>
                  <a:cubicBezTo>
                    <a:pt x="10284" y="15530"/>
                    <a:pt x="10284" y="4339"/>
                    <a:pt x="10344" y="3674"/>
                  </a:cubicBezTo>
                  <a:cubicBezTo>
                    <a:pt x="10472" y="1694"/>
                    <a:pt x="7800" y="0"/>
                    <a:pt x="513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8"/>
            <p:cNvSpPr/>
            <p:nvPr/>
          </p:nvSpPr>
          <p:spPr>
            <a:xfrm>
              <a:off x="711450" y="2239625"/>
              <a:ext cx="260125" cy="519825"/>
            </a:xfrm>
            <a:custGeom>
              <a:avLst/>
              <a:gdLst/>
              <a:ahLst/>
              <a:cxnLst/>
              <a:rect l="l" t="t" r="r" b="b"/>
              <a:pathLst>
                <a:path w="10405" h="20793" extrusionOk="0">
                  <a:moveTo>
                    <a:pt x="5082" y="0"/>
                  </a:moveTo>
                  <a:cubicBezTo>
                    <a:pt x="2707" y="0"/>
                    <a:pt x="344" y="1366"/>
                    <a:pt x="0" y="5117"/>
                  </a:cubicBezTo>
                  <a:lnTo>
                    <a:pt x="0" y="16730"/>
                  </a:lnTo>
                  <a:cubicBezTo>
                    <a:pt x="0" y="17880"/>
                    <a:pt x="484" y="17940"/>
                    <a:pt x="968" y="18364"/>
                  </a:cubicBezTo>
                  <a:cubicBezTo>
                    <a:pt x="1452" y="18727"/>
                    <a:pt x="3327" y="19876"/>
                    <a:pt x="4355" y="20541"/>
                  </a:cubicBezTo>
                  <a:cubicBezTo>
                    <a:pt x="4602" y="20721"/>
                    <a:pt x="4833" y="20792"/>
                    <a:pt x="5050" y="20792"/>
                  </a:cubicBezTo>
                  <a:cubicBezTo>
                    <a:pt x="5417" y="20792"/>
                    <a:pt x="5745" y="20588"/>
                    <a:pt x="6049" y="20360"/>
                  </a:cubicBezTo>
                  <a:lnTo>
                    <a:pt x="9678" y="17940"/>
                  </a:lnTo>
                  <a:cubicBezTo>
                    <a:pt x="10404" y="17456"/>
                    <a:pt x="10344" y="17154"/>
                    <a:pt x="10283" y="16368"/>
                  </a:cubicBezTo>
                  <a:cubicBezTo>
                    <a:pt x="10223" y="15521"/>
                    <a:pt x="10223" y="4391"/>
                    <a:pt x="10283" y="3665"/>
                  </a:cubicBezTo>
                  <a:cubicBezTo>
                    <a:pt x="10379" y="1690"/>
                    <a:pt x="7723" y="0"/>
                    <a:pt x="5082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8"/>
            <p:cNvSpPr/>
            <p:nvPr/>
          </p:nvSpPr>
          <p:spPr>
            <a:xfrm>
              <a:off x="711450" y="2240375"/>
              <a:ext cx="258775" cy="518400"/>
            </a:xfrm>
            <a:custGeom>
              <a:avLst/>
              <a:gdLst/>
              <a:ahLst/>
              <a:cxnLst/>
              <a:rect l="l" t="t" r="r" b="b"/>
              <a:pathLst>
                <a:path w="10351" h="20736" extrusionOk="0">
                  <a:moveTo>
                    <a:pt x="5075" y="0"/>
                  </a:moveTo>
                  <a:cubicBezTo>
                    <a:pt x="2707" y="0"/>
                    <a:pt x="344" y="1364"/>
                    <a:pt x="0" y="5087"/>
                  </a:cubicBezTo>
                  <a:lnTo>
                    <a:pt x="0" y="16700"/>
                  </a:lnTo>
                  <a:cubicBezTo>
                    <a:pt x="0" y="17850"/>
                    <a:pt x="544" y="17910"/>
                    <a:pt x="1028" y="18273"/>
                  </a:cubicBezTo>
                  <a:cubicBezTo>
                    <a:pt x="1452" y="18697"/>
                    <a:pt x="3327" y="19846"/>
                    <a:pt x="4355" y="20511"/>
                  </a:cubicBezTo>
                  <a:cubicBezTo>
                    <a:pt x="4605" y="20670"/>
                    <a:pt x="4839" y="20736"/>
                    <a:pt x="5058" y="20736"/>
                  </a:cubicBezTo>
                  <a:cubicBezTo>
                    <a:pt x="5422" y="20736"/>
                    <a:pt x="5747" y="20556"/>
                    <a:pt x="6049" y="20330"/>
                  </a:cubicBezTo>
                  <a:lnTo>
                    <a:pt x="9678" y="17910"/>
                  </a:lnTo>
                  <a:cubicBezTo>
                    <a:pt x="10344" y="17366"/>
                    <a:pt x="10283" y="17124"/>
                    <a:pt x="10223" y="16277"/>
                  </a:cubicBezTo>
                  <a:cubicBezTo>
                    <a:pt x="10162" y="15491"/>
                    <a:pt x="10223" y="4361"/>
                    <a:pt x="10223" y="3695"/>
                  </a:cubicBezTo>
                  <a:cubicBezTo>
                    <a:pt x="10350" y="1689"/>
                    <a:pt x="7709" y="0"/>
                    <a:pt x="5075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8"/>
            <p:cNvSpPr/>
            <p:nvPr/>
          </p:nvSpPr>
          <p:spPr>
            <a:xfrm>
              <a:off x="711450" y="2240900"/>
              <a:ext cx="258600" cy="516375"/>
            </a:xfrm>
            <a:custGeom>
              <a:avLst/>
              <a:gdLst/>
              <a:ahLst/>
              <a:cxnLst/>
              <a:rect l="l" t="t" r="r" b="b"/>
              <a:pathLst>
                <a:path w="10344" h="20655" extrusionOk="0">
                  <a:moveTo>
                    <a:pt x="5033" y="1"/>
                  </a:moveTo>
                  <a:cubicBezTo>
                    <a:pt x="2680" y="1"/>
                    <a:pt x="343" y="1354"/>
                    <a:pt x="0" y="5066"/>
                  </a:cubicBezTo>
                  <a:cubicBezTo>
                    <a:pt x="0" y="5066"/>
                    <a:pt x="0" y="14925"/>
                    <a:pt x="0" y="16679"/>
                  </a:cubicBezTo>
                  <a:cubicBezTo>
                    <a:pt x="0" y="17768"/>
                    <a:pt x="544" y="17829"/>
                    <a:pt x="1028" y="18252"/>
                  </a:cubicBezTo>
                  <a:cubicBezTo>
                    <a:pt x="1452" y="18676"/>
                    <a:pt x="3327" y="19764"/>
                    <a:pt x="4355" y="20430"/>
                  </a:cubicBezTo>
                  <a:cubicBezTo>
                    <a:pt x="4605" y="20589"/>
                    <a:pt x="4839" y="20654"/>
                    <a:pt x="5058" y="20654"/>
                  </a:cubicBezTo>
                  <a:cubicBezTo>
                    <a:pt x="5422" y="20654"/>
                    <a:pt x="5747" y="20475"/>
                    <a:pt x="6049" y="20248"/>
                  </a:cubicBezTo>
                  <a:lnTo>
                    <a:pt x="9618" y="17829"/>
                  </a:lnTo>
                  <a:cubicBezTo>
                    <a:pt x="10344" y="17345"/>
                    <a:pt x="10283" y="17103"/>
                    <a:pt x="10223" y="16256"/>
                  </a:cubicBezTo>
                  <a:cubicBezTo>
                    <a:pt x="10162" y="15470"/>
                    <a:pt x="10162" y="4340"/>
                    <a:pt x="10223" y="3674"/>
                  </a:cubicBezTo>
                  <a:cubicBezTo>
                    <a:pt x="10319" y="1694"/>
                    <a:pt x="7666" y="1"/>
                    <a:pt x="5033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28"/>
            <p:cNvSpPr/>
            <p:nvPr/>
          </p:nvSpPr>
          <p:spPr>
            <a:xfrm>
              <a:off x="712950" y="2241500"/>
              <a:ext cx="257100" cy="515000"/>
            </a:xfrm>
            <a:custGeom>
              <a:avLst/>
              <a:gdLst/>
              <a:ahLst/>
              <a:cxnLst/>
              <a:rect l="l" t="t" r="r" b="b"/>
              <a:pathLst>
                <a:path w="10284" h="20600" extrusionOk="0">
                  <a:moveTo>
                    <a:pt x="5022" y="1"/>
                  </a:moveTo>
                  <a:cubicBezTo>
                    <a:pt x="2678" y="1"/>
                    <a:pt x="344" y="1350"/>
                    <a:pt x="1" y="5042"/>
                  </a:cubicBezTo>
                  <a:lnTo>
                    <a:pt x="1" y="16595"/>
                  </a:lnTo>
                  <a:cubicBezTo>
                    <a:pt x="1" y="17744"/>
                    <a:pt x="484" y="17805"/>
                    <a:pt x="968" y="18228"/>
                  </a:cubicBezTo>
                  <a:cubicBezTo>
                    <a:pt x="1452" y="18591"/>
                    <a:pt x="3327" y="19680"/>
                    <a:pt x="4295" y="20345"/>
                  </a:cubicBezTo>
                  <a:cubicBezTo>
                    <a:pt x="4548" y="20529"/>
                    <a:pt x="4783" y="20599"/>
                    <a:pt x="5004" y="20599"/>
                  </a:cubicBezTo>
                  <a:cubicBezTo>
                    <a:pt x="5365" y="20599"/>
                    <a:pt x="5689" y="20412"/>
                    <a:pt x="5989" y="20224"/>
                  </a:cubicBezTo>
                  <a:lnTo>
                    <a:pt x="9558" y="17805"/>
                  </a:lnTo>
                  <a:cubicBezTo>
                    <a:pt x="10284" y="17321"/>
                    <a:pt x="10223" y="17018"/>
                    <a:pt x="10163" y="16232"/>
                  </a:cubicBezTo>
                  <a:cubicBezTo>
                    <a:pt x="10102" y="15385"/>
                    <a:pt x="10102" y="4376"/>
                    <a:pt x="10163" y="3650"/>
                  </a:cubicBezTo>
                  <a:cubicBezTo>
                    <a:pt x="10258" y="1674"/>
                    <a:pt x="7633" y="1"/>
                    <a:pt x="5022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28"/>
            <p:cNvSpPr/>
            <p:nvPr/>
          </p:nvSpPr>
          <p:spPr>
            <a:xfrm>
              <a:off x="712950" y="2241875"/>
              <a:ext cx="255600" cy="513875"/>
            </a:xfrm>
            <a:custGeom>
              <a:avLst/>
              <a:gdLst/>
              <a:ahLst/>
              <a:cxnLst/>
              <a:rect l="l" t="t" r="r" b="b"/>
              <a:pathLst>
                <a:path w="10224" h="20555" extrusionOk="0">
                  <a:moveTo>
                    <a:pt x="4998" y="1"/>
                  </a:moveTo>
                  <a:cubicBezTo>
                    <a:pt x="2667" y="1"/>
                    <a:pt x="344" y="1365"/>
                    <a:pt x="1" y="5087"/>
                  </a:cubicBezTo>
                  <a:lnTo>
                    <a:pt x="1" y="16580"/>
                  </a:lnTo>
                  <a:cubicBezTo>
                    <a:pt x="1" y="17729"/>
                    <a:pt x="545" y="17790"/>
                    <a:pt x="968" y="18153"/>
                  </a:cubicBezTo>
                  <a:cubicBezTo>
                    <a:pt x="1452" y="18576"/>
                    <a:pt x="3327" y="19665"/>
                    <a:pt x="4295" y="20330"/>
                  </a:cubicBezTo>
                  <a:cubicBezTo>
                    <a:pt x="4545" y="20490"/>
                    <a:pt x="4779" y="20555"/>
                    <a:pt x="4998" y="20555"/>
                  </a:cubicBezTo>
                  <a:cubicBezTo>
                    <a:pt x="5362" y="20555"/>
                    <a:pt x="5687" y="20375"/>
                    <a:pt x="5989" y="20149"/>
                  </a:cubicBezTo>
                  <a:lnTo>
                    <a:pt x="9558" y="17729"/>
                  </a:lnTo>
                  <a:cubicBezTo>
                    <a:pt x="10223" y="17245"/>
                    <a:pt x="10163" y="17003"/>
                    <a:pt x="10102" y="16157"/>
                  </a:cubicBezTo>
                  <a:cubicBezTo>
                    <a:pt x="10042" y="15370"/>
                    <a:pt x="10102" y="4361"/>
                    <a:pt x="10102" y="3696"/>
                  </a:cubicBezTo>
                  <a:cubicBezTo>
                    <a:pt x="10198" y="1689"/>
                    <a:pt x="7592" y="1"/>
                    <a:pt x="4998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28"/>
            <p:cNvSpPr/>
            <p:nvPr/>
          </p:nvSpPr>
          <p:spPr>
            <a:xfrm>
              <a:off x="712950" y="2242475"/>
              <a:ext cx="255600" cy="512500"/>
            </a:xfrm>
            <a:custGeom>
              <a:avLst/>
              <a:gdLst/>
              <a:ahLst/>
              <a:cxnLst/>
              <a:rect l="l" t="t" r="r" b="b"/>
              <a:pathLst>
                <a:path w="10224" h="20500" extrusionOk="0">
                  <a:moveTo>
                    <a:pt x="5015" y="1"/>
                  </a:moveTo>
                  <a:cubicBezTo>
                    <a:pt x="2678" y="1"/>
                    <a:pt x="345" y="1361"/>
                    <a:pt x="1" y="5063"/>
                  </a:cubicBezTo>
                  <a:lnTo>
                    <a:pt x="1" y="16556"/>
                  </a:lnTo>
                  <a:cubicBezTo>
                    <a:pt x="1" y="17645"/>
                    <a:pt x="545" y="17705"/>
                    <a:pt x="1029" y="18129"/>
                  </a:cubicBezTo>
                  <a:cubicBezTo>
                    <a:pt x="1452" y="18492"/>
                    <a:pt x="3327" y="19580"/>
                    <a:pt x="4295" y="20246"/>
                  </a:cubicBezTo>
                  <a:cubicBezTo>
                    <a:pt x="4548" y="20430"/>
                    <a:pt x="4783" y="20500"/>
                    <a:pt x="5004" y="20500"/>
                  </a:cubicBezTo>
                  <a:cubicBezTo>
                    <a:pt x="5365" y="20500"/>
                    <a:pt x="5689" y="20312"/>
                    <a:pt x="5989" y="20125"/>
                  </a:cubicBezTo>
                  <a:lnTo>
                    <a:pt x="9497" y="17705"/>
                  </a:lnTo>
                  <a:cubicBezTo>
                    <a:pt x="10223" y="17221"/>
                    <a:pt x="10163" y="16979"/>
                    <a:pt x="10102" y="16133"/>
                  </a:cubicBezTo>
                  <a:cubicBezTo>
                    <a:pt x="10042" y="15346"/>
                    <a:pt x="10102" y="4337"/>
                    <a:pt x="10102" y="3672"/>
                  </a:cubicBezTo>
                  <a:cubicBezTo>
                    <a:pt x="10198" y="1669"/>
                    <a:pt x="7603" y="1"/>
                    <a:pt x="5015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28"/>
            <p:cNvSpPr/>
            <p:nvPr/>
          </p:nvSpPr>
          <p:spPr>
            <a:xfrm>
              <a:off x="714475" y="2243025"/>
              <a:ext cx="254075" cy="511225"/>
            </a:xfrm>
            <a:custGeom>
              <a:avLst/>
              <a:gdLst/>
              <a:ahLst/>
              <a:cxnLst/>
              <a:rect l="l" t="t" r="r" b="b"/>
              <a:pathLst>
                <a:path w="10163" h="20449" extrusionOk="0">
                  <a:moveTo>
                    <a:pt x="4942" y="0"/>
                  </a:moveTo>
                  <a:cubicBezTo>
                    <a:pt x="2620" y="0"/>
                    <a:pt x="315" y="1349"/>
                    <a:pt x="0" y="5041"/>
                  </a:cubicBezTo>
                  <a:cubicBezTo>
                    <a:pt x="0" y="5041"/>
                    <a:pt x="0" y="14780"/>
                    <a:pt x="0" y="16474"/>
                  </a:cubicBezTo>
                  <a:cubicBezTo>
                    <a:pt x="0" y="17623"/>
                    <a:pt x="484" y="17683"/>
                    <a:pt x="968" y="18046"/>
                  </a:cubicBezTo>
                  <a:cubicBezTo>
                    <a:pt x="1391" y="18470"/>
                    <a:pt x="3266" y="19558"/>
                    <a:pt x="4234" y="20224"/>
                  </a:cubicBezTo>
                  <a:cubicBezTo>
                    <a:pt x="4484" y="20383"/>
                    <a:pt x="4718" y="20448"/>
                    <a:pt x="4937" y="20448"/>
                  </a:cubicBezTo>
                  <a:cubicBezTo>
                    <a:pt x="5301" y="20448"/>
                    <a:pt x="5626" y="20269"/>
                    <a:pt x="5928" y="20042"/>
                  </a:cubicBezTo>
                  <a:lnTo>
                    <a:pt x="9436" y="17683"/>
                  </a:lnTo>
                  <a:cubicBezTo>
                    <a:pt x="10162" y="17199"/>
                    <a:pt x="10102" y="16897"/>
                    <a:pt x="10041" y="16111"/>
                  </a:cubicBezTo>
                  <a:cubicBezTo>
                    <a:pt x="9981" y="15324"/>
                    <a:pt x="9981" y="4376"/>
                    <a:pt x="10041" y="3650"/>
                  </a:cubicBezTo>
                  <a:cubicBezTo>
                    <a:pt x="10137" y="1674"/>
                    <a:pt x="7529" y="0"/>
                    <a:pt x="4942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28"/>
            <p:cNvSpPr/>
            <p:nvPr/>
          </p:nvSpPr>
          <p:spPr>
            <a:xfrm>
              <a:off x="714475" y="2243775"/>
              <a:ext cx="252550" cy="509050"/>
            </a:xfrm>
            <a:custGeom>
              <a:avLst/>
              <a:gdLst/>
              <a:ahLst/>
              <a:cxnLst/>
              <a:rect l="l" t="t" r="r" b="b"/>
              <a:pathLst>
                <a:path w="10102" h="20362" extrusionOk="0">
                  <a:moveTo>
                    <a:pt x="4938" y="0"/>
                  </a:moveTo>
                  <a:cubicBezTo>
                    <a:pt x="2636" y="0"/>
                    <a:pt x="343" y="1348"/>
                    <a:pt x="0" y="5011"/>
                  </a:cubicBezTo>
                  <a:lnTo>
                    <a:pt x="0" y="16444"/>
                  </a:lnTo>
                  <a:cubicBezTo>
                    <a:pt x="0" y="17532"/>
                    <a:pt x="544" y="17593"/>
                    <a:pt x="968" y="18016"/>
                  </a:cubicBezTo>
                  <a:cubicBezTo>
                    <a:pt x="1452" y="18379"/>
                    <a:pt x="3266" y="19468"/>
                    <a:pt x="4234" y="20133"/>
                  </a:cubicBezTo>
                  <a:cubicBezTo>
                    <a:pt x="4491" y="20297"/>
                    <a:pt x="4730" y="20361"/>
                    <a:pt x="4954" y="20361"/>
                  </a:cubicBezTo>
                  <a:cubicBezTo>
                    <a:pt x="5311" y="20361"/>
                    <a:pt x="5631" y="20198"/>
                    <a:pt x="5928" y="20012"/>
                  </a:cubicBezTo>
                  <a:lnTo>
                    <a:pt x="9436" y="17593"/>
                  </a:lnTo>
                  <a:cubicBezTo>
                    <a:pt x="10102" y="17109"/>
                    <a:pt x="10041" y="16867"/>
                    <a:pt x="9981" y="16081"/>
                  </a:cubicBezTo>
                  <a:cubicBezTo>
                    <a:pt x="9920" y="15234"/>
                    <a:pt x="9981" y="4346"/>
                    <a:pt x="9981" y="3680"/>
                  </a:cubicBezTo>
                  <a:cubicBezTo>
                    <a:pt x="10076" y="1672"/>
                    <a:pt x="7502" y="0"/>
                    <a:pt x="4938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28"/>
            <p:cNvSpPr/>
            <p:nvPr/>
          </p:nvSpPr>
          <p:spPr>
            <a:xfrm>
              <a:off x="714475" y="2244000"/>
              <a:ext cx="252550" cy="508725"/>
            </a:xfrm>
            <a:custGeom>
              <a:avLst/>
              <a:gdLst/>
              <a:ahLst/>
              <a:cxnLst/>
              <a:rect l="l" t="t" r="r" b="b"/>
              <a:pathLst>
                <a:path w="10102" h="20349" extrusionOk="0">
                  <a:moveTo>
                    <a:pt x="4958" y="0"/>
                  </a:moveTo>
                  <a:cubicBezTo>
                    <a:pt x="2650" y="0"/>
                    <a:pt x="344" y="1360"/>
                    <a:pt x="0" y="5063"/>
                  </a:cubicBezTo>
                  <a:cubicBezTo>
                    <a:pt x="0" y="5063"/>
                    <a:pt x="0" y="14680"/>
                    <a:pt x="0" y="16435"/>
                  </a:cubicBezTo>
                  <a:cubicBezTo>
                    <a:pt x="0" y="17523"/>
                    <a:pt x="544" y="17584"/>
                    <a:pt x="968" y="17947"/>
                  </a:cubicBezTo>
                  <a:cubicBezTo>
                    <a:pt x="1452" y="18370"/>
                    <a:pt x="3266" y="19459"/>
                    <a:pt x="4234" y="20124"/>
                  </a:cubicBezTo>
                  <a:cubicBezTo>
                    <a:pt x="4484" y="20284"/>
                    <a:pt x="4718" y="20349"/>
                    <a:pt x="4937" y="20349"/>
                  </a:cubicBezTo>
                  <a:cubicBezTo>
                    <a:pt x="5301" y="20349"/>
                    <a:pt x="5626" y="20169"/>
                    <a:pt x="5928" y="19943"/>
                  </a:cubicBezTo>
                  <a:lnTo>
                    <a:pt x="9376" y="17584"/>
                  </a:lnTo>
                  <a:cubicBezTo>
                    <a:pt x="10102" y="17100"/>
                    <a:pt x="10041" y="16797"/>
                    <a:pt x="9981" y="16011"/>
                  </a:cubicBezTo>
                  <a:cubicBezTo>
                    <a:pt x="9920" y="15225"/>
                    <a:pt x="9981" y="4337"/>
                    <a:pt x="9981" y="3671"/>
                  </a:cubicBezTo>
                  <a:cubicBezTo>
                    <a:pt x="10076" y="1669"/>
                    <a:pt x="7515" y="0"/>
                    <a:pt x="4958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28"/>
            <p:cNvSpPr/>
            <p:nvPr/>
          </p:nvSpPr>
          <p:spPr>
            <a:xfrm>
              <a:off x="715975" y="2244000"/>
              <a:ext cx="251050" cy="507225"/>
            </a:xfrm>
            <a:custGeom>
              <a:avLst/>
              <a:gdLst/>
              <a:ahLst/>
              <a:cxnLst/>
              <a:rect l="l" t="t" r="r" b="b"/>
              <a:pathLst>
                <a:path w="10042" h="20289" extrusionOk="0">
                  <a:moveTo>
                    <a:pt x="4886" y="0"/>
                  </a:moveTo>
                  <a:cubicBezTo>
                    <a:pt x="2593" y="0"/>
                    <a:pt x="316" y="1360"/>
                    <a:pt x="1" y="5063"/>
                  </a:cubicBezTo>
                  <a:lnTo>
                    <a:pt x="1" y="16374"/>
                  </a:lnTo>
                  <a:cubicBezTo>
                    <a:pt x="1" y="17523"/>
                    <a:pt x="484" y="17584"/>
                    <a:pt x="968" y="17947"/>
                  </a:cubicBezTo>
                  <a:cubicBezTo>
                    <a:pt x="1392" y="18310"/>
                    <a:pt x="3206" y="19398"/>
                    <a:pt x="4174" y="20064"/>
                  </a:cubicBezTo>
                  <a:cubicBezTo>
                    <a:pt x="4424" y="20223"/>
                    <a:pt x="4658" y="20288"/>
                    <a:pt x="4877" y="20288"/>
                  </a:cubicBezTo>
                  <a:cubicBezTo>
                    <a:pt x="5241" y="20288"/>
                    <a:pt x="5566" y="20109"/>
                    <a:pt x="5868" y="19882"/>
                  </a:cubicBezTo>
                  <a:lnTo>
                    <a:pt x="9316" y="17523"/>
                  </a:lnTo>
                  <a:cubicBezTo>
                    <a:pt x="10042" y="17039"/>
                    <a:pt x="9981" y="16797"/>
                    <a:pt x="9921" y="16011"/>
                  </a:cubicBezTo>
                  <a:cubicBezTo>
                    <a:pt x="9860" y="15225"/>
                    <a:pt x="9860" y="4337"/>
                    <a:pt x="9921" y="3671"/>
                  </a:cubicBezTo>
                  <a:cubicBezTo>
                    <a:pt x="9984" y="1669"/>
                    <a:pt x="7425" y="0"/>
                    <a:pt x="4886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28"/>
            <p:cNvSpPr/>
            <p:nvPr/>
          </p:nvSpPr>
          <p:spPr>
            <a:xfrm>
              <a:off x="715975" y="2245275"/>
              <a:ext cx="249550" cy="505175"/>
            </a:xfrm>
            <a:custGeom>
              <a:avLst/>
              <a:gdLst/>
              <a:ahLst/>
              <a:cxnLst/>
              <a:rect l="l" t="t" r="r" b="b"/>
              <a:pathLst>
                <a:path w="9982" h="20207" extrusionOk="0">
                  <a:moveTo>
                    <a:pt x="4883" y="1"/>
                  </a:moveTo>
                  <a:cubicBezTo>
                    <a:pt x="2610" y="1"/>
                    <a:pt x="344" y="1349"/>
                    <a:pt x="1" y="5012"/>
                  </a:cubicBezTo>
                  <a:lnTo>
                    <a:pt x="1" y="16323"/>
                  </a:lnTo>
                  <a:cubicBezTo>
                    <a:pt x="1" y="17412"/>
                    <a:pt x="484" y="17472"/>
                    <a:pt x="968" y="17896"/>
                  </a:cubicBezTo>
                  <a:cubicBezTo>
                    <a:pt x="1392" y="18259"/>
                    <a:pt x="3206" y="19347"/>
                    <a:pt x="4174" y="19952"/>
                  </a:cubicBezTo>
                  <a:cubicBezTo>
                    <a:pt x="4427" y="20136"/>
                    <a:pt x="4662" y="20207"/>
                    <a:pt x="4883" y="20207"/>
                  </a:cubicBezTo>
                  <a:cubicBezTo>
                    <a:pt x="5244" y="20207"/>
                    <a:pt x="5568" y="20019"/>
                    <a:pt x="5868" y="19831"/>
                  </a:cubicBezTo>
                  <a:lnTo>
                    <a:pt x="9316" y="17472"/>
                  </a:lnTo>
                  <a:cubicBezTo>
                    <a:pt x="9981" y="16988"/>
                    <a:pt x="9921" y="16746"/>
                    <a:pt x="9860" y="15960"/>
                  </a:cubicBezTo>
                  <a:cubicBezTo>
                    <a:pt x="9800" y="15174"/>
                    <a:pt x="9860" y="4346"/>
                    <a:pt x="9860" y="3681"/>
                  </a:cubicBezTo>
                  <a:cubicBezTo>
                    <a:pt x="9956" y="1673"/>
                    <a:pt x="7415" y="1"/>
                    <a:pt x="4883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28"/>
            <p:cNvSpPr/>
            <p:nvPr/>
          </p:nvSpPr>
          <p:spPr>
            <a:xfrm>
              <a:off x="715975" y="2245275"/>
              <a:ext cx="249550" cy="504425"/>
            </a:xfrm>
            <a:custGeom>
              <a:avLst/>
              <a:gdLst/>
              <a:ahLst/>
              <a:cxnLst/>
              <a:rect l="l" t="t" r="r" b="b"/>
              <a:pathLst>
                <a:path w="9982" h="20177" extrusionOk="0">
                  <a:moveTo>
                    <a:pt x="4862" y="1"/>
                  </a:moveTo>
                  <a:cubicBezTo>
                    <a:pt x="2596" y="1"/>
                    <a:pt x="344" y="1349"/>
                    <a:pt x="1" y="5012"/>
                  </a:cubicBezTo>
                  <a:lnTo>
                    <a:pt x="1" y="16323"/>
                  </a:lnTo>
                  <a:cubicBezTo>
                    <a:pt x="1" y="17412"/>
                    <a:pt x="545" y="17472"/>
                    <a:pt x="968" y="17835"/>
                  </a:cubicBezTo>
                  <a:cubicBezTo>
                    <a:pt x="1452" y="18198"/>
                    <a:pt x="3206" y="19287"/>
                    <a:pt x="4174" y="19952"/>
                  </a:cubicBezTo>
                  <a:cubicBezTo>
                    <a:pt x="4424" y="20112"/>
                    <a:pt x="4658" y="20177"/>
                    <a:pt x="4877" y="20177"/>
                  </a:cubicBezTo>
                  <a:cubicBezTo>
                    <a:pt x="5241" y="20177"/>
                    <a:pt x="5566" y="19997"/>
                    <a:pt x="5868" y="19771"/>
                  </a:cubicBezTo>
                  <a:lnTo>
                    <a:pt x="9316" y="17472"/>
                  </a:lnTo>
                  <a:cubicBezTo>
                    <a:pt x="9981" y="16988"/>
                    <a:pt x="9921" y="16686"/>
                    <a:pt x="9860" y="15900"/>
                  </a:cubicBezTo>
                  <a:cubicBezTo>
                    <a:pt x="9800" y="15113"/>
                    <a:pt x="9860" y="4346"/>
                    <a:pt x="9860" y="3681"/>
                  </a:cubicBezTo>
                  <a:cubicBezTo>
                    <a:pt x="9924" y="1673"/>
                    <a:pt x="7385" y="1"/>
                    <a:pt x="4862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28"/>
            <p:cNvSpPr/>
            <p:nvPr/>
          </p:nvSpPr>
          <p:spPr>
            <a:xfrm>
              <a:off x="717500" y="2246250"/>
              <a:ext cx="248025" cy="502025"/>
            </a:xfrm>
            <a:custGeom>
              <a:avLst/>
              <a:gdLst/>
              <a:ahLst/>
              <a:cxnLst/>
              <a:rect l="l" t="t" r="r" b="b"/>
              <a:pathLst>
                <a:path w="9921" h="20081" extrusionOk="0">
                  <a:moveTo>
                    <a:pt x="4829" y="1"/>
                  </a:moveTo>
                  <a:cubicBezTo>
                    <a:pt x="2565" y="1"/>
                    <a:pt x="316" y="1360"/>
                    <a:pt x="0" y="5033"/>
                  </a:cubicBezTo>
                  <a:cubicBezTo>
                    <a:pt x="0" y="5033"/>
                    <a:pt x="0" y="14590"/>
                    <a:pt x="0" y="16224"/>
                  </a:cubicBezTo>
                  <a:cubicBezTo>
                    <a:pt x="0" y="17312"/>
                    <a:pt x="484" y="17373"/>
                    <a:pt x="907" y="17796"/>
                  </a:cubicBezTo>
                  <a:cubicBezTo>
                    <a:pt x="1391" y="18159"/>
                    <a:pt x="3206" y="19248"/>
                    <a:pt x="4113" y="19853"/>
                  </a:cubicBezTo>
                  <a:cubicBezTo>
                    <a:pt x="4370" y="20016"/>
                    <a:pt x="4609" y="20081"/>
                    <a:pt x="4833" y="20081"/>
                  </a:cubicBezTo>
                  <a:cubicBezTo>
                    <a:pt x="5190" y="20081"/>
                    <a:pt x="5510" y="19918"/>
                    <a:pt x="5807" y="19732"/>
                  </a:cubicBezTo>
                  <a:lnTo>
                    <a:pt x="9194" y="17373"/>
                  </a:lnTo>
                  <a:cubicBezTo>
                    <a:pt x="9920" y="16889"/>
                    <a:pt x="9860" y="16647"/>
                    <a:pt x="9799" y="15861"/>
                  </a:cubicBezTo>
                  <a:cubicBezTo>
                    <a:pt x="9739" y="15074"/>
                    <a:pt x="9739" y="4307"/>
                    <a:pt x="9799" y="3702"/>
                  </a:cubicBezTo>
                  <a:cubicBezTo>
                    <a:pt x="9863" y="1668"/>
                    <a:pt x="7337" y="1"/>
                    <a:pt x="4829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8"/>
            <p:cNvSpPr/>
            <p:nvPr/>
          </p:nvSpPr>
          <p:spPr>
            <a:xfrm>
              <a:off x="717500" y="2246800"/>
              <a:ext cx="246500" cy="501400"/>
            </a:xfrm>
            <a:custGeom>
              <a:avLst/>
              <a:gdLst/>
              <a:ahLst/>
              <a:cxnLst/>
              <a:rect l="l" t="t" r="r" b="b"/>
              <a:pathLst>
                <a:path w="9860" h="20056" extrusionOk="0">
                  <a:moveTo>
                    <a:pt x="4803" y="0"/>
                  </a:moveTo>
                  <a:cubicBezTo>
                    <a:pt x="2552" y="0"/>
                    <a:pt x="315" y="1348"/>
                    <a:pt x="0" y="5011"/>
                  </a:cubicBezTo>
                  <a:lnTo>
                    <a:pt x="0" y="16202"/>
                  </a:lnTo>
                  <a:cubicBezTo>
                    <a:pt x="0" y="17290"/>
                    <a:pt x="484" y="17351"/>
                    <a:pt x="968" y="17714"/>
                  </a:cubicBezTo>
                  <a:cubicBezTo>
                    <a:pt x="1391" y="18137"/>
                    <a:pt x="3206" y="19165"/>
                    <a:pt x="4113" y="19831"/>
                  </a:cubicBezTo>
                  <a:cubicBezTo>
                    <a:pt x="4363" y="19990"/>
                    <a:pt x="4597" y="20055"/>
                    <a:pt x="4816" y="20055"/>
                  </a:cubicBezTo>
                  <a:cubicBezTo>
                    <a:pt x="5180" y="20055"/>
                    <a:pt x="5505" y="19876"/>
                    <a:pt x="5807" y="19649"/>
                  </a:cubicBezTo>
                  <a:lnTo>
                    <a:pt x="9194" y="17351"/>
                  </a:lnTo>
                  <a:cubicBezTo>
                    <a:pt x="9860" y="16867"/>
                    <a:pt x="9799" y="16625"/>
                    <a:pt x="9739" y="15839"/>
                  </a:cubicBezTo>
                  <a:cubicBezTo>
                    <a:pt x="9678" y="15052"/>
                    <a:pt x="9739" y="4346"/>
                    <a:pt x="9739" y="3680"/>
                  </a:cubicBezTo>
                  <a:cubicBezTo>
                    <a:pt x="9834" y="1672"/>
                    <a:pt x="7310" y="0"/>
                    <a:pt x="4803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28"/>
            <p:cNvSpPr/>
            <p:nvPr/>
          </p:nvSpPr>
          <p:spPr>
            <a:xfrm>
              <a:off x="717500" y="2247400"/>
              <a:ext cx="246500" cy="499375"/>
            </a:xfrm>
            <a:custGeom>
              <a:avLst/>
              <a:gdLst/>
              <a:ahLst/>
              <a:cxnLst/>
              <a:rect l="l" t="t" r="r" b="b"/>
              <a:pathLst>
                <a:path w="9860" h="19975" extrusionOk="0">
                  <a:moveTo>
                    <a:pt x="4821" y="0"/>
                  </a:moveTo>
                  <a:cubicBezTo>
                    <a:pt x="2579" y="0"/>
                    <a:pt x="344" y="1344"/>
                    <a:pt x="0" y="4987"/>
                  </a:cubicBezTo>
                  <a:lnTo>
                    <a:pt x="0" y="16178"/>
                  </a:lnTo>
                  <a:cubicBezTo>
                    <a:pt x="0" y="17266"/>
                    <a:pt x="544" y="17327"/>
                    <a:pt x="968" y="17690"/>
                  </a:cubicBezTo>
                  <a:cubicBezTo>
                    <a:pt x="1391" y="18053"/>
                    <a:pt x="3206" y="19141"/>
                    <a:pt x="4174" y="19746"/>
                  </a:cubicBezTo>
                  <a:cubicBezTo>
                    <a:pt x="4407" y="19910"/>
                    <a:pt x="4632" y="19974"/>
                    <a:pt x="4843" y="19974"/>
                  </a:cubicBezTo>
                  <a:cubicBezTo>
                    <a:pt x="5181" y="19974"/>
                    <a:pt x="5486" y="19811"/>
                    <a:pt x="5746" y="19625"/>
                  </a:cubicBezTo>
                  <a:lnTo>
                    <a:pt x="9194" y="17266"/>
                  </a:lnTo>
                  <a:cubicBezTo>
                    <a:pt x="9860" y="16843"/>
                    <a:pt x="9799" y="16540"/>
                    <a:pt x="9739" y="15754"/>
                  </a:cubicBezTo>
                  <a:cubicBezTo>
                    <a:pt x="9678" y="15028"/>
                    <a:pt x="9739" y="4322"/>
                    <a:pt x="9739" y="3656"/>
                  </a:cubicBezTo>
                  <a:cubicBezTo>
                    <a:pt x="9802" y="1653"/>
                    <a:pt x="7307" y="0"/>
                    <a:pt x="4821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8"/>
            <p:cNvSpPr/>
            <p:nvPr/>
          </p:nvSpPr>
          <p:spPr>
            <a:xfrm>
              <a:off x="719000" y="2247550"/>
              <a:ext cx="245000" cy="498375"/>
            </a:xfrm>
            <a:custGeom>
              <a:avLst/>
              <a:gdLst/>
              <a:ahLst/>
              <a:cxnLst/>
              <a:rect l="l" t="t" r="r" b="b"/>
              <a:pathLst>
                <a:path w="9800" h="19935" extrusionOk="0">
                  <a:moveTo>
                    <a:pt x="4754" y="1"/>
                  </a:moveTo>
                  <a:cubicBezTo>
                    <a:pt x="2525" y="1"/>
                    <a:pt x="315" y="1347"/>
                    <a:pt x="1" y="4981"/>
                  </a:cubicBezTo>
                  <a:cubicBezTo>
                    <a:pt x="1" y="4981"/>
                    <a:pt x="1" y="14478"/>
                    <a:pt x="1" y="16111"/>
                  </a:cubicBezTo>
                  <a:cubicBezTo>
                    <a:pt x="1" y="17200"/>
                    <a:pt x="484" y="17260"/>
                    <a:pt x="908" y="17623"/>
                  </a:cubicBezTo>
                  <a:cubicBezTo>
                    <a:pt x="1392" y="18047"/>
                    <a:pt x="3146" y="19075"/>
                    <a:pt x="4114" y="19680"/>
                  </a:cubicBezTo>
                  <a:cubicBezTo>
                    <a:pt x="4344" y="19864"/>
                    <a:pt x="4565" y="19934"/>
                    <a:pt x="4774" y="19934"/>
                  </a:cubicBezTo>
                  <a:cubicBezTo>
                    <a:pt x="5115" y="19934"/>
                    <a:pt x="5424" y="19746"/>
                    <a:pt x="5686" y="19559"/>
                  </a:cubicBezTo>
                  <a:lnTo>
                    <a:pt x="9074" y="17260"/>
                  </a:lnTo>
                  <a:cubicBezTo>
                    <a:pt x="9800" y="16776"/>
                    <a:pt x="9739" y="16534"/>
                    <a:pt x="9679" y="15748"/>
                  </a:cubicBezTo>
                  <a:cubicBezTo>
                    <a:pt x="9618" y="14962"/>
                    <a:pt x="9618" y="4316"/>
                    <a:pt x="9679" y="3711"/>
                  </a:cubicBezTo>
                  <a:cubicBezTo>
                    <a:pt x="9742" y="1671"/>
                    <a:pt x="7237" y="1"/>
                    <a:pt x="4754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28"/>
            <p:cNvSpPr/>
            <p:nvPr/>
          </p:nvSpPr>
          <p:spPr>
            <a:xfrm>
              <a:off x="719000" y="2248375"/>
              <a:ext cx="243500" cy="496800"/>
            </a:xfrm>
            <a:custGeom>
              <a:avLst/>
              <a:gdLst/>
              <a:ahLst/>
              <a:cxnLst/>
              <a:rect l="l" t="t" r="r" b="b"/>
              <a:pathLst>
                <a:path w="9740" h="19872" extrusionOk="0">
                  <a:moveTo>
                    <a:pt x="4762" y="0"/>
                  </a:moveTo>
                  <a:cubicBezTo>
                    <a:pt x="2535" y="0"/>
                    <a:pt x="317" y="1355"/>
                    <a:pt x="1" y="5009"/>
                  </a:cubicBezTo>
                  <a:cubicBezTo>
                    <a:pt x="1" y="5009"/>
                    <a:pt x="1" y="14445"/>
                    <a:pt x="1" y="16078"/>
                  </a:cubicBezTo>
                  <a:cubicBezTo>
                    <a:pt x="1" y="17167"/>
                    <a:pt x="484" y="17227"/>
                    <a:pt x="968" y="17590"/>
                  </a:cubicBezTo>
                  <a:cubicBezTo>
                    <a:pt x="1392" y="17953"/>
                    <a:pt x="3146" y="19042"/>
                    <a:pt x="4114" y="19647"/>
                  </a:cubicBezTo>
                  <a:cubicBezTo>
                    <a:pt x="4341" y="19806"/>
                    <a:pt x="4560" y="19871"/>
                    <a:pt x="4767" y="19871"/>
                  </a:cubicBezTo>
                  <a:cubicBezTo>
                    <a:pt x="5111" y="19871"/>
                    <a:pt x="5422" y="19692"/>
                    <a:pt x="5686" y="19465"/>
                  </a:cubicBezTo>
                  <a:lnTo>
                    <a:pt x="9074" y="17167"/>
                  </a:lnTo>
                  <a:cubicBezTo>
                    <a:pt x="9739" y="16743"/>
                    <a:pt x="9679" y="16501"/>
                    <a:pt x="9618" y="15715"/>
                  </a:cubicBezTo>
                  <a:cubicBezTo>
                    <a:pt x="9558" y="14929"/>
                    <a:pt x="9618" y="4343"/>
                    <a:pt x="9618" y="3678"/>
                  </a:cubicBezTo>
                  <a:cubicBezTo>
                    <a:pt x="9682" y="1648"/>
                    <a:pt x="7217" y="0"/>
                    <a:pt x="4762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28"/>
            <p:cNvSpPr/>
            <p:nvPr/>
          </p:nvSpPr>
          <p:spPr>
            <a:xfrm>
              <a:off x="719000" y="2248900"/>
              <a:ext cx="243500" cy="494850"/>
            </a:xfrm>
            <a:custGeom>
              <a:avLst/>
              <a:gdLst/>
              <a:ahLst/>
              <a:cxnLst/>
              <a:rect l="l" t="t" r="r" b="b"/>
              <a:pathLst>
                <a:path w="9740" h="19794" extrusionOk="0">
                  <a:moveTo>
                    <a:pt x="4766" y="1"/>
                  </a:moveTo>
                  <a:cubicBezTo>
                    <a:pt x="2552" y="1"/>
                    <a:pt x="345" y="1345"/>
                    <a:pt x="1" y="4988"/>
                  </a:cubicBezTo>
                  <a:lnTo>
                    <a:pt x="1" y="16057"/>
                  </a:lnTo>
                  <a:cubicBezTo>
                    <a:pt x="1" y="17085"/>
                    <a:pt x="545" y="17146"/>
                    <a:pt x="968" y="17569"/>
                  </a:cubicBezTo>
                  <a:cubicBezTo>
                    <a:pt x="1392" y="17932"/>
                    <a:pt x="3146" y="18961"/>
                    <a:pt x="4114" y="19565"/>
                  </a:cubicBezTo>
                  <a:cubicBezTo>
                    <a:pt x="4347" y="19729"/>
                    <a:pt x="4572" y="19793"/>
                    <a:pt x="4783" y="19793"/>
                  </a:cubicBezTo>
                  <a:cubicBezTo>
                    <a:pt x="5121" y="19793"/>
                    <a:pt x="5426" y="19630"/>
                    <a:pt x="5686" y="19444"/>
                  </a:cubicBezTo>
                  <a:lnTo>
                    <a:pt x="9074" y="17146"/>
                  </a:lnTo>
                  <a:cubicBezTo>
                    <a:pt x="9739" y="16662"/>
                    <a:pt x="9679" y="16420"/>
                    <a:pt x="9618" y="15694"/>
                  </a:cubicBezTo>
                  <a:cubicBezTo>
                    <a:pt x="9558" y="14908"/>
                    <a:pt x="9618" y="4322"/>
                    <a:pt x="9618" y="3657"/>
                  </a:cubicBezTo>
                  <a:cubicBezTo>
                    <a:pt x="9682" y="1653"/>
                    <a:pt x="7220" y="1"/>
                    <a:pt x="4766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28"/>
            <p:cNvSpPr/>
            <p:nvPr/>
          </p:nvSpPr>
          <p:spPr>
            <a:xfrm>
              <a:off x="720500" y="2249650"/>
              <a:ext cx="242000" cy="494000"/>
            </a:xfrm>
            <a:custGeom>
              <a:avLst/>
              <a:gdLst/>
              <a:ahLst/>
              <a:cxnLst/>
              <a:rect l="l" t="t" r="r" b="b"/>
              <a:pathLst>
                <a:path w="9680" h="19760" extrusionOk="0">
                  <a:moveTo>
                    <a:pt x="4693" y="1"/>
                  </a:moveTo>
                  <a:cubicBezTo>
                    <a:pt x="2495" y="1"/>
                    <a:pt x="317" y="1344"/>
                    <a:pt x="1" y="4958"/>
                  </a:cubicBezTo>
                  <a:lnTo>
                    <a:pt x="1" y="15967"/>
                  </a:lnTo>
                  <a:cubicBezTo>
                    <a:pt x="1" y="17055"/>
                    <a:pt x="485" y="17116"/>
                    <a:pt x="908" y="17479"/>
                  </a:cubicBezTo>
                  <a:cubicBezTo>
                    <a:pt x="1332" y="17842"/>
                    <a:pt x="3086" y="18870"/>
                    <a:pt x="4054" y="19535"/>
                  </a:cubicBezTo>
                  <a:cubicBezTo>
                    <a:pt x="4281" y="19695"/>
                    <a:pt x="4500" y="19760"/>
                    <a:pt x="4707" y="19760"/>
                  </a:cubicBezTo>
                  <a:cubicBezTo>
                    <a:pt x="5051" y="19760"/>
                    <a:pt x="5362" y="19580"/>
                    <a:pt x="5626" y="19354"/>
                  </a:cubicBezTo>
                  <a:lnTo>
                    <a:pt x="8953" y="17116"/>
                  </a:lnTo>
                  <a:cubicBezTo>
                    <a:pt x="9679" y="16632"/>
                    <a:pt x="9619" y="16390"/>
                    <a:pt x="9558" y="15604"/>
                  </a:cubicBezTo>
                  <a:cubicBezTo>
                    <a:pt x="9498" y="14878"/>
                    <a:pt x="9498" y="4292"/>
                    <a:pt x="9558" y="3687"/>
                  </a:cubicBezTo>
                  <a:cubicBezTo>
                    <a:pt x="9590" y="1652"/>
                    <a:pt x="7130" y="1"/>
                    <a:pt x="4693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28"/>
            <p:cNvSpPr/>
            <p:nvPr/>
          </p:nvSpPr>
          <p:spPr>
            <a:xfrm>
              <a:off x="720500" y="2249650"/>
              <a:ext cx="240475" cy="492575"/>
            </a:xfrm>
            <a:custGeom>
              <a:avLst/>
              <a:gdLst/>
              <a:ahLst/>
              <a:cxnLst/>
              <a:rect l="l" t="t" r="r" b="b"/>
              <a:pathLst>
                <a:path w="9619" h="19703" extrusionOk="0">
                  <a:moveTo>
                    <a:pt x="4687" y="1"/>
                  </a:moveTo>
                  <a:cubicBezTo>
                    <a:pt x="2495" y="1"/>
                    <a:pt x="317" y="1344"/>
                    <a:pt x="1" y="4958"/>
                  </a:cubicBezTo>
                  <a:cubicBezTo>
                    <a:pt x="1" y="4958"/>
                    <a:pt x="1" y="14333"/>
                    <a:pt x="1" y="15967"/>
                  </a:cubicBezTo>
                  <a:cubicBezTo>
                    <a:pt x="1" y="17055"/>
                    <a:pt x="485" y="17116"/>
                    <a:pt x="908" y="17479"/>
                  </a:cubicBezTo>
                  <a:cubicBezTo>
                    <a:pt x="1392" y="17842"/>
                    <a:pt x="3086" y="18870"/>
                    <a:pt x="4054" y="19475"/>
                  </a:cubicBezTo>
                  <a:cubicBezTo>
                    <a:pt x="4287" y="19638"/>
                    <a:pt x="4512" y="19703"/>
                    <a:pt x="4723" y="19703"/>
                  </a:cubicBezTo>
                  <a:cubicBezTo>
                    <a:pt x="5061" y="19703"/>
                    <a:pt x="5366" y="19540"/>
                    <a:pt x="5626" y="19354"/>
                  </a:cubicBezTo>
                  <a:lnTo>
                    <a:pt x="8953" y="17055"/>
                  </a:lnTo>
                  <a:cubicBezTo>
                    <a:pt x="9619" y="16632"/>
                    <a:pt x="9558" y="16390"/>
                    <a:pt x="9498" y="15604"/>
                  </a:cubicBezTo>
                  <a:cubicBezTo>
                    <a:pt x="9437" y="14817"/>
                    <a:pt x="9498" y="4292"/>
                    <a:pt x="9498" y="3687"/>
                  </a:cubicBezTo>
                  <a:cubicBezTo>
                    <a:pt x="9561" y="1652"/>
                    <a:pt x="7116" y="1"/>
                    <a:pt x="4687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28"/>
            <p:cNvSpPr/>
            <p:nvPr/>
          </p:nvSpPr>
          <p:spPr>
            <a:xfrm>
              <a:off x="720500" y="2249875"/>
              <a:ext cx="240475" cy="491875"/>
            </a:xfrm>
            <a:custGeom>
              <a:avLst/>
              <a:gdLst/>
              <a:ahLst/>
              <a:cxnLst/>
              <a:rect l="l" t="t" r="r" b="b"/>
              <a:pathLst>
                <a:path w="9619" h="19675" extrusionOk="0">
                  <a:moveTo>
                    <a:pt x="4706" y="1"/>
                  </a:moveTo>
                  <a:cubicBezTo>
                    <a:pt x="2508" y="1"/>
                    <a:pt x="317" y="1356"/>
                    <a:pt x="1" y="5009"/>
                  </a:cubicBezTo>
                  <a:lnTo>
                    <a:pt x="1" y="15958"/>
                  </a:lnTo>
                  <a:cubicBezTo>
                    <a:pt x="1" y="16986"/>
                    <a:pt x="485" y="17046"/>
                    <a:pt x="969" y="17409"/>
                  </a:cubicBezTo>
                  <a:cubicBezTo>
                    <a:pt x="1392" y="17772"/>
                    <a:pt x="3086" y="18801"/>
                    <a:pt x="4054" y="19466"/>
                  </a:cubicBezTo>
                  <a:cubicBezTo>
                    <a:pt x="4268" y="19616"/>
                    <a:pt x="4475" y="19675"/>
                    <a:pt x="4672" y="19675"/>
                  </a:cubicBezTo>
                  <a:cubicBezTo>
                    <a:pt x="5029" y="19675"/>
                    <a:pt x="5353" y="19480"/>
                    <a:pt x="5626" y="19284"/>
                  </a:cubicBezTo>
                  <a:lnTo>
                    <a:pt x="8953" y="17046"/>
                  </a:lnTo>
                  <a:cubicBezTo>
                    <a:pt x="9619" y="16562"/>
                    <a:pt x="9558" y="16320"/>
                    <a:pt x="9498" y="15595"/>
                  </a:cubicBezTo>
                  <a:cubicBezTo>
                    <a:pt x="9437" y="14808"/>
                    <a:pt x="9498" y="4344"/>
                    <a:pt x="9498" y="3678"/>
                  </a:cubicBezTo>
                  <a:cubicBezTo>
                    <a:pt x="9561" y="1648"/>
                    <a:pt x="7129" y="1"/>
                    <a:pt x="4706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28"/>
            <p:cNvSpPr/>
            <p:nvPr/>
          </p:nvSpPr>
          <p:spPr>
            <a:xfrm>
              <a:off x="722025" y="2251175"/>
              <a:ext cx="237450" cy="489550"/>
            </a:xfrm>
            <a:custGeom>
              <a:avLst/>
              <a:gdLst/>
              <a:ahLst/>
              <a:cxnLst/>
              <a:rect l="l" t="t" r="r" b="b"/>
              <a:pathLst>
                <a:path w="9498" h="19582" extrusionOk="0">
                  <a:moveTo>
                    <a:pt x="4637" y="0"/>
                  </a:moveTo>
                  <a:cubicBezTo>
                    <a:pt x="2468" y="0"/>
                    <a:pt x="316" y="1343"/>
                    <a:pt x="0" y="4957"/>
                  </a:cubicBezTo>
                  <a:cubicBezTo>
                    <a:pt x="0" y="4957"/>
                    <a:pt x="0" y="14272"/>
                    <a:pt x="0" y="15845"/>
                  </a:cubicBezTo>
                  <a:cubicBezTo>
                    <a:pt x="0" y="16934"/>
                    <a:pt x="484" y="16994"/>
                    <a:pt x="908" y="17357"/>
                  </a:cubicBezTo>
                  <a:cubicBezTo>
                    <a:pt x="1331" y="17720"/>
                    <a:pt x="3085" y="18749"/>
                    <a:pt x="3993" y="19353"/>
                  </a:cubicBezTo>
                  <a:cubicBezTo>
                    <a:pt x="4226" y="19517"/>
                    <a:pt x="4451" y="19581"/>
                    <a:pt x="4662" y="19581"/>
                  </a:cubicBezTo>
                  <a:cubicBezTo>
                    <a:pt x="5000" y="19581"/>
                    <a:pt x="5305" y="19418"/>
                    <a:pt x="5565" y="19232"/>
                  </a:cubicBezTo>
                  <a:lnTo>
                    <a:pt x="8892" y="16934"/>
                  </a:lnTo>
                  <a:cubicBezTo>
                    <a:pt x="9497" y="16510"/>
                    <a:pt x="9497" y="16268"/>
                    <a:pt x="9437" y="15482"/>
                  </a:cubicBezTo>
                  <a:cubicBezTo>
                    <a:pt x="9376" y="14756"/>
                    <a:pt x="9376" y="4292"/>
                    <a:pt x="9437" y="3687"/>
                  </a:cubicBezTo>
                  <a:cubicBezTo>
                    <a:pt x="9469" y="1651"/>
                    <a:pt x="7042" y="0"/>
                    <a:pt x="4637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28"/>
            <p:cNvSpPr/>
            <p:nvPr/>
          </p:nvSpPr>
          <p:spPr>
            <a:xfrm>
              <a:off x="722025" y="2251175"/>
              <a:ext cx="237450" cy="488025"/>
            </a:xfrm>
            <a:custGeom>
              <a:avLst/>
              <a:gdLst/>
              <a:ahLst/>
              <a:cxnLst/>
              <a:rect l="l" t="t" r="r" b="b"/>
              <a:pathLst>
                <a:path w="9498" h="19521" extrusionOk="0">
                  <a:moveTo>
                    <a:pt x="4630" y="0"/>
                  </a:moveTo>
                  <a:cubicBezTo>
                    <a:pt x="2468" y="0"/>
                    <a:pt x="316" y="1343"/>
                    <a:pt x="0" y="4957"/>
                  </a:cubicBezTo>
                  <a:cubicBezTo>
                    <a:pt x="0" y="4957"/>
                    <a:pt x="0" y="14272"/>
                    <a:pt x="0" y="15845"/>
                  </a:cubicBezTo>
                  <a:cubicBezTo>
                    <a:pt x="0" y="16873"/>
                    <a:pt x="484" y="16934"/>
                    <a:pt x="908" y="17297"/>
                  </a:cubicBezTo>
                  <a:cubicBezTo>
                    <a:pt x="1331" y="17660"/>
                    <a:pt x="3085" y="18688"/>
                    <a:pt x="3993" y="19293"/>
                  </a:cubicBezTo>
                  <a:cubicBezTo>
                    <a:pt x="4226" y="19456"/>
                    <a:pt x="4451" y="19521"/>
                    <a:pt x="4662" y="19521"/>
                  </a:cubicBezTo>
                  <a:cubicBezTo>
                    <a:pt x="5000" y="19521"/>
                    <a:pt x="5305" y="19358"/>
                    <a:pt x="5565" y="19172"/>
                  </a:cubicBezTo>
                  <a:lnTo>
                    <a:pt x="8832" y="16934"/>
                  </a:lnTo>
                  <a:cubicBezTo>
                    <a:pt x="9497" y="16510"/>
                    <a:pt x="9437" y="16208"/>
                    <a:pt x="9376" y="15482"/>
                  </a:cubicBezTo>
                  <a:cubicBezTo>
                    <a:pt x="9316" y="14756"/>
                    <a:pt x="9376" y="4292"/>
                    <a:pt x="9376" y="3687"/>
                  </a:cubicBezTo>
                  <a:cubicBezTo>
                    <a:pt x="9440" y="1651"/>
                    <a:pt x="7028" y="0"/>
                    <a:pt x="4630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28"/>
            <p:cNvSpPr/>
            <p:nvPr/>
          </p:nvSpPr>
          <p:spPr>
            <a:xfrm>
              <a:off x="722025" y="2251775"/>
              <a:ext cx="237450" cy="487350"/>
            </a:xfrm>
            <a:custGeom>
              <a:avLst/>
              <a:gdLst/>
              <a:ahLst/>
              <a:cxnLst/>
              <a:rect l="l" t="t" r="r" b="b"/>
              <a:pathLst>
                <a:path w="9498" h="19494" extrusionOk="0">
                  <a:moveTo>
                    <a:pt x="4624" y="0"/>
                  </a:moveTo>
                  <a:cubicBezTo>
                    <a:pt x="2464" y="0"/>
                    <a:pt x="317" y="1339"/>
                    <a:pt x="0" y="4933"/>
                  </a:cubicBezTo>
                  <a:lnTo>
                    <a:pt x="0" y="15821"/>
                  </a:lnTo>
                  <a:cubicBezTo>
                    <a:pt x="0" y="16849"/>
                    <a:pt x="484" y="16910"/>
                    <a:pt x="908" y="17273"/>
                  </a:cubicBezTo>
                  <a:cubicBezTo>
                    <a:pt x="1392" y="17636"/>
                    <a:pt x="3085" y="18664"/>
                    <a:pt x="3993" y="19269"/>
                  </a:cubicBezTo>
                  <a:cubicBezTo>
                    <a:pt x="4220" y="19428"/>
                    <a:pt x="4439" y="19493"/>
                    <a:pt x="4646" y="19493"/>
                  </a:cubicBezTo>
                  <a:cubicBezTo>
                    <a:pt x="4990" y="19493"/>
                    <a:pt x="5301" y="19314"/>
                    <a:pt x="5565" y="19087"/>
                  </a:cubicBezTo>
                  <a:lnTo>
                    <a:pt x="8832" y="16910"/>
                  </a:lnTo>
                  <a:cubicBezTo>
                    <a:pt x="9497" y="16426"/>
                    <a:pt x="9437" y="16184"/>
                    <a:pt x="9376" y="15458"/>
                  </a:cubicBezTo>
                  <a:cubicBezTo>
                    <a:pt x="9316" y="14672"/>
                    <a:pt x="9376" y="4328"/>
                    <a:pt x="9376" y="3663"/>
                  </a:cubicBezTo>
                  <a:cubicBezTo>
                    <a:pt x="9408" y="1632"/>
                    <a:pt x="7009" y="0"/>
                    <a:pt x="4624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28"/>
            <p:cNvSpPr/>
            <p:nvPr/>
          </p:nvSpPr>
          <p:spPr>
            <a:xfrm>
              <a:off x="723525" y="2252150"/>
              <a:ext cx="234425" cy="485550"/>
            </a:xfrm>
            <a:custGeom>
              <a:avLst/>
              <a:gdLst/>
              <a:ahLst/>
              <a:cxnLst/>
              <a:rect l="l" t="t" r="r" b="b"/>
              <a:pathLst>
                <a:path w="9377" h="19422" extrusionOk="0">
                  <a:moveTo>
                    <a:pt x="4576" y="0"/>
                  </a:moveTo>
                  <a:cubicBezTo>
                    <a:pt x="2423" y="0"/>
                    <a:pt x="289" y="1354"/>
                    <a:pt x="1" y="4979"/>
                  </a:cubicBezTo>
                  <a:cubicBezTo>
                    <a:pt x="1" y="4979"/>
                    <a:pt x="1" y="14173"/>
                    <a:pt x="1" y="15746"/>
                  </a:cubicBezTo>
                  <a:cubicBezTo>
                    <a:pt x="1" y="16834"/>
                    <a:pt x="485" y="16895"/>
                    <a:pt x="908" y="17258"/>
                  </a:cubicBezTo>
                  <a:cubicBezTo>
                    <a:pt x="1332" y="17560"/>
                    <a:pt x="3025" y="18589"/>
                    <a:pt x="3933" y="19193"/>
                  </a:cubicBezTo>
                  <a:cubicBezTo>
                    <a:pt x="4166" y="19357"/>
                    <a:pt x="4391" y="19421"/>
                    <a:pt x="4602" y="19421"/>
                  </a:cubicBezTo>
                  <a:cubicBezTo>
                    <a:pt x="4940" y="19421"/>
                    <a:pt x="5245" y="19258"/>
                    <a:pt x="5505" y="19072"/>
                  </a:cubicBezTo>
                  <a:lnTo>
                    <a:pt x="8772" y="16834"/>
                  </a:lnTo>
                  <a:cubicBezTo>
                    <a:pt x="9377" y="16411"/>
                    <a:pt x="9377" y="16169"/>
                    <a:pt x="9316" y="15383"/>
                  </a:cubicBezTo>
                  <a:cubicBezTo>
                    <a:pt x="9256" y="14657"/>
                    <a:pt x="9256" y="4313"/>
                    <a:pt x="9316" y="3708"/>
                  </a:cubicBezTo>
                  <a:cubicBezTo>
                    <a:pt x="9348" y="1646"/>
                    <a:pt x="6951" y="0"/>
                    <a:pt x="4576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28"/>
            <p:cNvSpPr/>
            <p:nvPr/>
          </p:nvSpPr>
          <p:spPr>
            <a:xfrm>
              <a:off x="723525" y="2253275"/>
              <a:ext cx="234425" cy="484325"/>
            </a:xfrm>
            <a:custGeom>
              <a:avLst/>
              <a:gdLst/>
              <a:ahLst/>
              <a:cxnLst/>
              <a:rect l="l" t="t" r="r" b="b"/>
              <a:pathLst>
                <a:path w="9377" h="19373" extrusionOk="0">
                  <a:moveTo>
                    <a:pt x="4569" y="1"/>
                  </a:moveTo>
                  <a:cubicBezTo>
                    <a:pt x="2437" y="1"/>
                    <a:pt x="317" y="1340"/>
                    <a:pt x="1" y="4934"/>
                  </a:cubicBezTo>
                  <a:cubicBezTo>
                    <a:pt x="1" y="4934"/>
                    <a:pt x="1" y="14128"/>
                    <a:pt x="1" y="15701"/>
                  </a:cubicBezTo>
                  <a:cubicBezTo>
                    <a:pt x="1" y="16729"/>
                    <a:pt x="485" y="16789"/>
                    <a:pt x="908" y="17152"/>
                  </a:cubicBezTo>
                  <a:cubicBezTo>
                    <a:pt x="1332" y="17515"/>
                    <a:pt x="3025" y="18544"/>
                    <a:pt x="3933" y="19148"/>
                  </a:cubicBezTo>
                  <a:cubicBezTo>
                    <a:pt x="4160" y="19308"/>
                    <a:pt x="4379" y="19373"/>
                    <a:pt x="4586" y="19373"/>
                  </a:cubicBezTo>
                  <a:cubicBezTo>
                    <a:pt x="4930" y="19373"/>
                    <a:pt x="5241" y="19193"/>
                    <a:pt x="5505" y="18967"/>
                  </a:cubicBezTo>
                  <a:lnTo>
                    <a:pt x="8711" y="16789"/>
                  </a:lnTo>
                  <a:cubicBezTo>
                    <a:pt x="9377" y="16305"/>
                    <a:pt x="9316" y="16064"/>
                    <a:pt x="9256" y="15338"/>
                  </a:cubicBezTo>
                  <a:cubicBezTo>
                    <a:pt x="9195" y="14612"/>
                    <a:pt x="9256" y="4268"/>
                    <a:pt x="9256" y="3663"/>
                  </a:cubicBezTo>
                  <a:cubicBezTo>
                    <a:pt x="9288" y="1632"/>
                    <a:pt x="6921" y="1"/>
                    <a:pt x="4569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28"/>
            <p:cNvSpPr/>
            <p:nvPr/>
          </p:nvSpPr>
          <p:spPr>
            <a:xfrm>
              <a:off x="723525" y="2253275"/>
              <a:ext cx="234425" cy="482900"/>
            </a:xfrm>
            <a:custGeom>
              <a:avLst/>
              <a:gdLst/>
              <a:ahLst/>
              <a:cxnLst/>
              <a:rect l="l" t="t" r="r" b="b"/>
              <a:pathLst>
                <a:path w="9377" h="19316" extrusionOk="0">
                  <a:moveTo>
                    <a:pt x="4569" y="1"/>
                  </a:moveTo>
                  <a:cubicBezTo>
                    <a:pt x="2437" y="1"/>
                    <a:pt x="317" y="1340"/>
                    <a:pt x="1" y="4934"/>
                  </a:cubicBezTo>
                  <a:lnTo>
                    <a:pt x="1" y="15701"/>
                  </a:lnTo>
                  <a:cubicBezTo>
                    <a:pt x="1" y="16729"/>
                    <a:pt x="485" y="16789"/>
                    <a:pt x="908" y="17152"/>
                  </a:cubicBezTo>
                  <a:cubicBezTo>
                    <a:pt x="1332" y="17515"/>
                    <a:pt x="3025" y="18483"/>
                    <a:pt x="3933" y="19088"/>
                  </a:cubicBezTo>
                  <a:cubicBezTo>
                    <a:pt x="4166" y="19251"/>
                    <a:pt x="4391" y="19316"/>
                    <a:pt x="4602" y="19316"/>
                  </a:cubicBezTo>
                  <a:cubicBezTo>
                    <a:pt x="4940" y="19316"/>
                    <a:pt x="5245" y="19153"/>
                    <a:pt x="5505" y="18967"/>
                  </a:cubicBezTo>
                  <a:lnTo>
                    <a:pt x="8711" y="16729"/>
                  </a:lnTo>
                  <a:cubicBezTo>
                    <a:pt x="9377" y="16305"/>
                    <a:pt x="9316" y="16064"/>
                    <a:pt x="9256" y="15338"/>
                  </a:cubicBezTo>
                  <a:cubicBezTo>
                    <a:pt x="9195" y="14612"/>
                    <a:pt x="9256" y="4329"/>
                    <a:pt x="9256" y="3663"/>
                  </a:cubicBezTo>
                  <a:cubicBezTo>
                    <a:pt x="9288" y="1632"/>
                    <a:pt x="6921" y="1"/>
                    <a:pt x="4569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28"/>
            <p:cNvSpPr/>
            <p:nvPr/>
          </p:nvSpPr>
          <p:spPr>
            <a:xfrm>
              <a:off x="725050" y="2254025"/>
              <a:ext cx="231400" cy="481025"/>
            </a:xfrm>
            <a:custGeom>
              <a:avLst/>
              <a:gdLst/>
              <a:ahLst/>
              <a:cxnLst/>
              <a:rect l="l" t="t" r="r" b="b"/>
              <a:pathLst>
                <a:path w="9256" h="19241" extrusionOk="0">
                  <a:moveTo>
                    <a:pt x="4516" y="1"/>
                  </a:moveTo>
                  <a:cubicBezTo>
                    <a:pt x="2393" y="1"/>
                    <a:pt x="288" y="1338"/>
                    <a:pt x="0" y="4904"/>
                  </a:cubicBezTo>
                  <a:cubicBezTo>
                    <a:pt x="0" y="4904"/>
                    <a:pt x="0" y="14037"/>
                    <a:pt x="0" y="15671"/>
                  </a:cubicBezTo>
                  <a:cubicBezTo>
                    <a:pt x="0" y="16638"/>
                    <a:pt x="484" y="16699"/>
                    <a:pt x="908" y="17062"/>
                  </a:cubicBezTo>
                  <a:cubicBezTo>
                    <a:pt x="1271" y="17425"/>
                    <a:pt x="2964" y="18453"/>
                    <a:pt x="3872" y="19058"/>
                  </a:cubicBezTo>
                  <a:cubicBezTo>
                    <a:pt x="4088" y="19188"/>
                    <a:pt x="4297" y="19240"/>
                    <a:pt x="4495" y="19240"/>
                  </a:cubicBezTo>
                  <a:cubicBezTo>
                    <a:pt x="4850" y="19240"/>
                    <a:pt x="5172" y="19071"/>
                    <a:pt x="5444" y="18876"/>
                  </a:cubicBezTo>
                  <a:lnTo>
                    <a:pt x="8650" y="16699"/>
                  </a:lnTo>
                  <a:cubicBezTo>
                    <a:pt x="9255" y="16275"/>
                    <a:pt x="9255" y="16034"/>
                    <a:pt x="9195" y="15308"/>
                  </a:cubicBezTo>
                  <a:cubicBezTo>
                    <a:pt x="9134" y="14521"/>
                    <a:pt x="9134" y="4299"/>
                    <a:pt x="9195" y="3694"/>
                  </a:cubicBezTo>
                  <a:cubicBezTo>
                    <a:pt x="9227" y="1631"/>
                    <a:pt x="6860" y="1"/>
                    <a:pt x="4516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28"/>
            <p:cNvSpPr/>
            <p:nvPr/>
          </p:nvSpPr>
          <p:spPr>
            <a:xfrm>
              <a:off x="725050" y="2254800"/>
              <a:ext cx="231400" cy="479875"/>
            </a:xfrm>
            <a:custGeom>
              <a:avLst/>
              <a:gdLst/>
              <a:ahLst/>
              <a:cxnLst/>
              <a:rect l="l" t="t" r="r" b="b"/>
              <a:pathLst>
                <a:path w="9256" h="19195" extrusionOk="0">
                  <a:moveTo>
                    <a:pt x="4512" y="0"/>
                  </a:moveTo>
                  <a:cubicBezTo>
                    <a:pt x="2410" y="0"/>
                    <a:pt x="317" y="1339"/>
                    <a:pt x="0" y="4933"/>
                  </a:cubicBezTo>
                  <a:cubicBezTo>
                    <a:pt x="0" y="4933"/>
                    <a:pt x="0" y="14006"/>
                    <a:pt x="0" y="15579"/>
                  </a:cubicBezTo>
                  <a:cubicBezTo>
                    <a:pt x="0" y="16607"/>
                    <a:pt x="484" y="16668"/>
                    <a:pt x="908" y="17031"/>
                  </a:cubicBezTo>
                  <a:cubicBezTo>
                    <a:pt x="1331" y="17394"/>
                    <a:pt x="2964" y="18362"/>
                    <a:pt x="3872" y="18966"/>
                  </a:cubicBezTo>
                  <a:cubicBezTo>
                    <a:pt x="4105" y="19130"/>
                    <a:pt x="4330" y="19194"/>
                    <a:pt x="4541" y="19194"/>
                  </a:cubicBezTo>
                  <a:cubicBezTo>
                    <a:pt x="4879" y="19194"/>
                    <a:pt x="5184" y="19031"/>
                    <a:pt x="5444" y="18845"/>
                  </a:cubicBezTo>
                  <a:lnTo>
                    <a:pt x="8590" y="16668"/>
                  </a:lnTo>
                  <a:cubicBezTo>
                    <a:pt x="9255" y="16184"/>
                    <a:pt x="9195" y="15942"/>
                    <a:pt x="9134" y="15216"/>
                  </a:cubicBezTo>
                  <a:cubicBezTo>
                    <a:pt x="9074" y="14490"/>
                    <a:pt x="9134" y="4268"/>
                    <a:pt x="9134" y="3663"/>
                  </a:cubicBezTo>
                  <a:cubicBezTo>
                    <a:pt x="9166" y="1632"/>
                    <a:pt x="6833" y="0"/>
                    <a:pt x="4512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28"/>
            <p:cNvSpPr/>
            <p:nvPr/>
          </p:nvSpPr>
          <p:spPr>
            <a:xfrm>
              <a:off x="725050" y="2254800"/>
              <a:ext cx="231400" cy="478350"/>
            </a:xfrm>
            <a:custGeom>
              <a:avLst/>
              <a:gdLst/>
              <a:ahLst/>
              <a:cxnLst/>
              <a:rect l="l" t="t" r="r" b="b"/>
              <a:pathLst>
                <a:path w="9256" h="19134" extrusionOk="0">
                  <a:moveTo>
                    <a:pt x="4512" y="0"/>
                  </a:moveTo>
                  <a:cubicBezTo>
                    <a:pt x="2410" y="0"/>
                    <a:pt x="317" y="1339"/>
                    <a:pt x="0" y="4933"/>
                  </a:cubicBezTo>
                  <a:cubicBezTo>
                    <a:pt x="0" y="4933"/>
                    <a:pt x="0" y="14006"/>
                    <a:pt x="0" y="15579"/>
                  </a:cubicBezTo>
                  <a:cubicBezTo>
                    <a:pt x="0" y="16607"/>
                    <a:pt x="484" y="16668"/>
                    <a:pt x="908" y="16970"/>
                  </a:cubicBezTo>
                  <a:cubicBezTo>
                    <a:pt x="1331" y="17333"/>
                    <a:pt x="3025" y="18362"/>
                    <a:pt x="3872" y="18906"/>
                  </a:cubicBezTo>
                  <a:cubicBezTo>
                    <a:pt x="4105" y="19069"/>
                    <a:pt x="4330" y="19134"/>
                    <a:pt x="4541" y="19134"/>
                  </a:cubicBezTo>
                  <a:cubicBezTo>
                    <a:pt x="4879" y="19134"/>
                    <a:pt x="5184" y="18971"/>
                    <a:pt x="5444" y="18785"/>
                  </a:cubicBezTo>
                  <a:lnTo>
                    <a:pt x="8590" y="16607"/>
                  </a:lnTo>
                  <a:cubicBezTo>
                    <a:pt x="9255" y="16184"/>
                    <a:pt x="9195" y="15942"/>
                    <a:pt x="9134" y="15216"/>
                  </a:cubicBezTo>
                  <a:cubicBezTo>
                    <a:pt x="9074" y="14490"/>
                    <a:pt x="9134" y="4268"/>
                    <a:pt x="9134" y="3663"/>
                  </a:cubicBezTo>
                  <a:cubicBezTo>
                    <a:pt x="9166" y="1632"/>
                    <a:pt x="6833" y="0"/>
                    <a:pt x="4512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28"/>
            <p:cNvSpPr/>
            <p:nvPr/>
          </p:nvSpPr>
          <p:spPr>
            <a:xfrm>
              <a:off x="726550" y="2255550"/>
              <a:ext cx="228375" cy="477525"/>
            </a:xfrm>
            <a:custGeom>
              <a:avLst/>
              <a:gdLst/>
              <a:ahLst/>
              <a:cxnLst/>
              <a:rect l="l" t="t" r="r" b="b"/>
              <a:pathLst>
                <a:path w="9135" h="19101" extrusionOk="0">
                  <a:moveTo>
                    <a:pt x="4439" y="0"/>
                  </a:moveTo>
                  <a:cubicBezTo>
                    <a:pt x="2352" y="0"/>
                    <a:pt x="288" y="1338"/>
                    <a:pt x="1" y="4903"/>
                  </a:cubicBezTo>
                  <a:lnTo>
                    <a:pt x="1" y="15549"/>
                  </a:lnTo>
                  <a:cubicBezTo>
                    <a:pt x="1" y="16517"/>
                    <a:pt x="424" y="16577"/>
                    <a:pt x="848" y="16940"/>
                  </a:cubicBezTo>
                  <a:cubicBezTo>
                    <a:pt x="1271" y="17303"/>
                    <a:pt x="2965" y="18271"/>
                    <a:pt x="3812" y="18876"/>
                  </a:cubicBezTo>
                  <a:cubicBezTo>
                    <a:pt x="4039" y="19035"/>
                    <a:pt x="4258" y="19100"/>
                    <a:pt x="4462" y="19100"/>
                  </a:cubicBezTo>
                  <a:cubicBezTo>
                    <a:pt x="4800" y="19100"/>
                    <a:pt x="5098" y="18921"/>
                    <a:pt x="5324" y="18695"/>
                  </a:cubicBezTo>
                  <a:lnTo>
                    <a:pt x="8530" y="16577"/>
                  </a:lnTo>
                  <a:cubicBezTo>
                    <a:pt x="9135" y="16154"/>
                    <a:pt x="9074" y="15912"/>
                    <a:pt x="9074" y="15186"/>
                  </a:cubicBezTo>
                  <a:cubicBezTo>
                    <a:pt x="9014" y="14460"/>
                    <a:pt x="9014" y="4298"/>
                    <a:pt x="9074" y="3693"/>
                  </a:cubicBezTo>
                  <a:cubicBezTo>
                    <a:pt x="9074" y="1630"/>
                    <a:pt x="6743" y="0"/>
                    <a:pt x="4439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28"/>
            <p:cNvSpPr/>
            <p:nvPr/>
          </p:nvSpPr>
          <p:spPr>
            <a:xfrm>
              <a:off x="726550" y="2255550"/>
              <a:ext cx="228375" cy="476100"/>
            </a:xfrm>
            <a:custGeom>
              <a:avLst/>
              <a:gdLst/>
              <a:ahLst/>
              <a:cxnLst/>
              <a:rect l="l" t="t" r="r" b="b"/>
              <a:pathLst>
                <a:path w="9135" h="19044" extrusionOk="0">
                  <a:moveTo>
                    <a:pt x="4433" y="0"/>
                  </a:moveTo>
                  <a:cubicBezTo>
                    <a:pt x="2352" y="0"/>
                    <a:pt x="288" y="1338"/>
                    <a:pt x="1" y="4903"/>
                  </a:cubicBezTo>
                  <a:lnTo>
                    <a:pt x="1" y="15489"/>
                  </a:lnTo>
                  <a:cubicBezTo>
                    <a:pt x="1" y="16517"/>
                    <a:pt x="485" y="16577"/>
                    <a:pt x="908" y="16880"/>
                  </a:cubicBezTo>
                  <a:cubicBezTo>
                    <a:pt x="1271" y="17243"/>
                    <a:pt x="2965" y="18271"/>
                    <a:pt x="3812" y="18815"/>
                  </a:cubicBezTo>
                  <a:cubicBezTo>
                    <a:pt x="4045" y="18979"/>
                    <a:pt x="4261" y="19043"/>
                    <a:pt x="4461" y="19043"/>
                  </a:cubicBezTo>
                  <a:cubicBezTo>
                    <a:pt x="4781" y="19043"/>
                    <a:pt x="5064" y="18880"/>
                    <a:pt x="5324" y="18695"/>
                  </a:cubicBezTo>
                  <a:lnTo>
                    <a:pt x="8530" y="16517"/>
                  </a:lnTo>
                  <a:cubicBezTo>
                    <a:pt x="9135" y="16093"/>
                    <a:pt x="9074" y="15852"/>
                    <a:pt x="9014" y="15126"/>
                  </a:cubicBezTo>
                  <a:cubicBezTo>
                    <a:pt x="8953" y="14400"/>
                    <a:pt x="9014" y="4298"/>
                    <a:pt x="9014" y="3693"/>
                  </a:cubicBezTo>
                  <a:cubicBezTo>
                    <a:pt x="9046" y="1630"/>
                    <a:pt x="6729" y="0"/>
                    <a:pt x="4433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28"/>
            <p:cNvSpPr/>
            <p:nvPr/>
          </p:nvSpPr>
          <p:spPr>
            <a:xfrm>
              <a:off x="726550" y="2256900"/>
              <a:ext cx="228375" cy="473600"/>
            </a:xfrm>
            <a:custGeom>
              <a:avLst/>
              <a:gdLst/>
              <a:ahLst/>
              <a:cxnLst/>
              <a:rect l="l" t="t" r="r" b="b"/>
              <a:pathLst>
                <a:path w="9135" h="18944" extrusionOk="0">
                  <a:moveTo>
                    <a:pt x="4450" y="0"/>
                  </a:moveTo>
                  <a:cubicBezTo>
                    <a:pt x="2379" y="0"/>
                    <a:pt x="318" y="1336"/>
                    <a:pt x="1" y="4910"/>
                  </a:cubicBezTo>
                  <a:lnTo>
                    <a:pt x="1" y="15435"/>
                  </a:lnTo>
                  <a:cubicBezTo>
                    <a:pt x="1" y="16402"/>
                    <a:pt x="485" y="16463"/>
                    <a:pt x="908" y="16826"/>
                  </a:cubicBezTo>
                  <a:cubicBezTo>
                    <a:pt x="1332" y="17189"/>
                    <a:pt x="2965" y="18157"/>
                    <a:pt x="3812" y="18761"/>
                  </a:cubicBezTo>
                  <a:cubicBezTo>
                    <a:pt x="4028" y="18891"/>
                    <a:pt x="4229" y="18944"/>
                    <a:pt x="4417" y="18944"/>
                  </a:cubicBezTo>
                  <a:cubicBezTo>
                    <a:pt x="4755" y="18944"/>
                    <a:pt x="5052" y="18774"/>
                    <a:pt x="5324" y="18580"/>
                  </a:cubicBezTo>
                  <a:lnTo>
                    <a:pt x="8469" y="16463"/>
                  </a:lnTo>
                  <a:cubicBezTo>
                    <a:pt x="9135" y="16039"/>
                    <a:pt x="9074" y="15798"/>
                    <a:pt x="9014" y="15072"/>
                  </a:cubicBezTo>
                  <a:cubicBezTo>
                    <a:pt x="8953" y="14346"/>
                    <a:pt x="9014" y="4244"/>
                    <a:pt x="9014" y="3639"/>
                  </a:cubicBezTo>
                  <a:cubicBezTo>
                    <a:pt x="9014" y="1613"/>
                    <a:pt x="6726" y="0"/>
                    <a:pt x="4450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28"/>
            <p:cNvSpPr/>
            <p:nvPr/>
          </p:nvSpPr>
          <p:spPr>
            <a:xfrm>
              <a:off x="728075" y="2257050"/>
              <a:ext cx="225350" cy="473075"/>
            </a:xfrm>
            <a:custGeom>
              <a:avLst/>
              <a:gdLst/>
              <a:ahLst/>
              <a:cxnLst/>
              <a:rect l="l" t="t" r="r" b="b"/>
              <a:pathLst>
                <a:path w="9014" h="18923" extrusionOk="0">
                  <a:moveTo>
                    <a:pt x="4383" y="1"/>
                  </a:moveTo>
                  <a:cubicBezTo>
                    <a:pt x="2325" y="1"/>
                    <a:pt x="288" y="1338"/>
                    <a:pt x="0" y="4904"/>
                  </a:cubicBezTo>
                  <a:lnTo>
                    <a:pt x="0" y="15429"/>
                  </a:lnTo>
                  <a:cubicBezTo>
                    <a:pt x="0" y="16396"/>
                    <a:pt x="424" y="16457"/>
                    <a:pt x="847" y="16820"/>
                  </a:cubicBezTo>
                  <a:cubicBezTo>
                    <a:pt x="1271" y="17122"/>
                    <a:pt x="2904" y="18151"/>
                    <a:pt x="3751" y="18695"/>
                  </a:cubicBezTo>
                  <a:cubicBezTo>
                    <a:pt x="3984" y="18858"/>
                    <a:pt x="4200" y="18923"/>
                    <a:pt x="4400" y="18923"/>
                  </a:cubicBezTo>
                  <a:cubicBezTo>
                    <a:pt x="4720" y="18923"/>
                    <a:pt x="5003" y="18760"/>
                    <a:pt x="5263" y="18574"/>
                  </a:cubicBezTo>
                  <a:lnTo>
                    <a:pt x="8408" y="16457"/>
                  </a:lnTo>
                  <a:cubicBezTo>
                    <a:pt x="9013" y="15973"/>
                    <a:pt x="8953" y="15792"/>
                    <a:pt x="8953" y="15066"/>
                  </a:cubicBezTo>
                  <a:cubicBezTo>
                    <a:pt x="8892" y="14340"/>
                    <a:pt x="8892" y="4299"/>
                    <a:pt x="8953" y="3694"/>
                  </a:cubicBezTo>
                  <a:cubicBezTo>
                    <a:pt x="8953" y="1631"/>
                    <a:pt x="6655" y="1"/>
                    <a:pt x="4383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28"/>
            <p:cNvSpPr/>
            <p:nvPr/>
          </p:nvSpPr>
          <p:spPr>
            <a:xfrm>
              <a:off x="728075" y="2257650"/>
              <a:ext cx="225350" cy="471350"/>
            </a:xfrm>
            <a:custGeom>
              <a:avLst/>
              <a:gdLst/>
              <a:ahLst/>
              <a:cxnLst/>
              <a:rect l="l" t="t" r="r" b="b"/>
              <a:pathLst>
                <a:path w="9014" h="18854" extrusionOk="0">
                  <a:moveTo>
                    <a:pt x="4391" y="1"/>
                  </a:moveTo>
                  <a:cubicBezTo>
                    <a:pt x="2335" y="1"/>
                    <a:pt x="289" y="1335"/>
                    <a:pt x="0" y="4880"/>
                  </a:cubicBezTo>
                  <a:cubicBezTo>
                    <a:pt x="0" y="4880"/>
                    <a:pt x="0" y="13832"/>
                    <a:pt x="0" y="15344"/>
                  </a:cubicBezTo>
                  <a:cubicBezTo>
                    <a:pt x="0" y="16372"/>
                    <a:pt x="484" y="16372"/>
                    <a:pt x="847" y="16735"/>
                  </a:cubicBezTo>
                  <a:cubicBezTo>
                    <a:pt x="1271" y="17098"/>
                    <a:pt x="2904" y="18066"/>
                    <a:pt x="3811" y="18671"/>
                  </a:cubicBezTo>
                  <a:cubicBezTo>
                    <a:pt x="4006" y="18801"/>
                    <a:pt x="4193" y="18853"/>
                    <a:pt x="4372" y="18853"/>
                  </a:cubicBezTo>
                  <a:cubicBezTo>
                    <a:pt x="4694" y="18853"/>
                    <a:pt x="4991" y="18684"/>
                    <a:pt x="5263" y="18490"/>
                  </a:cubicBezTo>
                  <a:lnTo>
                    <a:pt x="8408" y="16372"/>
                  </a:lnTo>
                  <a:cubicBezTo>
                    <a:pt x="9013" y="15949"/>
                    <a:pt x="8953" y="15707"/>
                    <a:pt x="8892" y="14981"/>
                  </a:cubicBezTo>
                  <a:cubicBezTo>
                    <a:pt x="8832" y="14316"/>
                    <a:pt x="8892" y="4275"/>
                    <a:pt x="8892" y="3670"/>
                  </a:cubicBezTo>
                  <a:cubicBezTo>
                    <a:pt x="8924" y="1611"/>
                    <a:pt x="6651" y="1"/>
                    <a:pt x="4391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28"/>
            <p:cNvSpPr/>
            <p:nvPr/>
          </p:nvSpPr>
          <p:spPr>
            <a:xfrm>
              <a:off x="728075" y="2257650"/>
              <a:ext cx="225350" cy="470975"/>
            </a:xfrm>
            <a:custGeom>
              <a:avLst/>
              <a:gdLst/>
              <a:ahLst/>
              <a:cxnLst/>
              <a:rect l="l" t="t" r="r" b="b"/>
              <a:pathLst>
                <a:path w="9014" h="18839" extrusionOk="0">
                  <a:moveTo>
                    <a:pt x="4370" y="1"/>
                  </a:moveTo>
                  <a:cubicBezTo>
                    <a:pt x="2321" y="1"/>
                    <a:pt x="289" y="1335"/>
                    <a:pt x="0" y="4880"/>
                  </a:cubicBezTo>
                  <a:lnTo>
                    <a:pt x="0" y="15344"/>
                  </a:lnTo>
                  <a:cubicBezTo>
                    <a:pt x="0" y="16312"/>
                    <a:pt x="484" y="16372"/>
                    <a:pt x="908" y="16735"/>
                  </a:cubicBezTo>
                  <a:cubicBezTo>
                    <a:pt x="1271" y="17038"/>
                    <a:pt x="2904" y="18006"/>
                    <a:pt x="3811" y="18611"/>
                  </a:cubicBezTo>
                  <a:cubicBezTo>
                    <a:pt x="4021" y="18774"/>
                    <a:pt x="4222" y="18838"/>
                    <a:pt x="4414" y="18838"/>
                  </a:cubicBezTo>
                  <a:cubicBezTo>
                    <a:pt x="4720" y="18838"/>
                    <a:pt x="5003" y="18675"/>
                    <a:pt x="5263" y="18490"/>
                  </a:cubicBezTo>
                  <a:lnTo>
                    <a:pt x="8348" y="16372"/>
                  </a:lnTo>
                  <a:cubicBezTo>
                    <a:pt x="9013" y="15949"/>
                    <a:pt x="8953" y="15707"/>
                    <a:pt x="8892" y="14981"/>
                  </a:cubicBezTo>
                  <a:cubicBezTo>
                    <a:pt x="8832" y="14255"/>
                    <a:pt x="8892" y="4275"/>
                    <a:pt x="8892" y="3670"/>
                  </a:cubicBezTo>
                  <a:cubicBezTo>
                    <a:pt x="8892" y="1611"/>
                    <a:pt x="6621" y="1"/>
                    <a:pt x="4370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28"/>
            <p:cNvSpPr/>
            <p:nvPr/>
          </p:nvSpPr>
          <p:spPr>
            <a:xfrm>
              <a:off x="729575" y="2259175"/>
              <a:ext cx="222325" cy="467925"/>
            </a:xfrm>
            <a:custGeom>
              <a:avLst/>
              <a:gdLst/>
              <a:ahLst/>
              <a:cxnLst/>
              <a:rect l="l" t="t" r="r" b="b"/>
              <a:pathLst>
                <a:path w="8893" h="18717" extrusionOk="0">
                  <a:moveTo>
                    <a:pt x="4342" y="0"/>
                  </a:moveTo>
                  <a:cubicBezTo>
                    <a:pt x="2308" y="0"/>
                    <a:pt x="289" y="1334"/>
                    <a:pt x="1" y="4879"/>
                  </a:cubicBezTo>
                  <a:lnTo>
                    <a:pt x="1" y="15283"/>
                  </a:lnTo>
                  <a:cubicBezTo>
                    <a:pt x="1" y="16251"/>
                    <a:pt x="424" y="16311"/>
                    <a:pt x="848" y="16614"/>
                  </a:cubicBezTo>
                  <a:cubicBezTo>
                    <a:pt x="1271" y="16977"/>
                    <a:pt x="2844" y="17945"/>
                    <a:pt x="3751" y="18489"/>
                  </a:cubicBezTo>
                  <a:cubicBezTo>
                    <a:pt x="3961" y="18652"/>
                    <a:pt x="4162" y="18717"/>
                    <a:pt x="4354" y="18717"/>
                  </a:cubicBezTo>
                  <a:cubicBezTo>
                    <a:pt x="4660" y="18717"/>
                    <a:pt x="4943" y="18554"/>
                    <a:pt x="5203" y="18368"/>
                  </a:cubicBezTo>
                  <a:lnTo>
                    <a:pt x="8288" y="16251"/>
                  </a:lnTo>
                  <a:cubicBezTo>
                    <a:pt x="8893" y="15828"/>
                    <a:pt x="8832" y="15586"/>
                    <a:pt x="8832" y="14920"/>
                  </a:cubicBezTo>
                  <a:cubicBezTo>
                    <a:pt x="8772" y="14194"/>
                    <a:pt x="8772" y="4274"/>
                    <a:pt x="8832" y="3669"/>
                  </a:cubicBezTo>
                  <a:cubicBezTo>
                    <a:pt x="8832" y="1611"/>
                    <a:pt x="6577" y="0"/>
                    <a:pt x="4342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28"/>
            <p:cNvSpPr/>
            <p:nvPr/>
          </p:nvSpPr>
          <p:spPr>
            <a:xfrm>
              <a:off x="729575" y="2259175"/>
              <a:ext cx="222325" cy="466875"/>
            </a:xfrm>
            <a:custGeom>
              <a:avLst/>
              <a:gdLst/>
              <a:ahLst/>
              <a:cxnLst/>
              <a:rect l="l" t="t" r="r" b="b"/>
              <a:pathLst>
                <a:path w="8893" h="18675" extrusionOk="0">
                  <a:moveTo>
                    <a:pt x="4314" y="0"/>
                  </a:moveTo>
                  <a:cubicBezTo>
                    <a:pt x="2294" y="0"/>
                    <a:pt x="289" y="1334"/>
                    <a:pt x="1" y="4879"/>
                  </a:cubicBezTo>
                  <a:lnTo>
                    <a:pt x="1" y="15223"/>
                  </a:lnTo>
                  <a:cubicBezTo>
                    <a:pt x="1" y="16190"/>
                    <a:pt x="485" y="16251"/>
                    <a:pt x="848" y="16614"/>
                  </a:cubicBezTo>
                  <a:cubicBezTo>
                    <a:pt x="1271" y="16977"/>
                    <a:pt x="2844" y="17884"/>
                    <a:pt x="3751" y="18489"/>
                  </a:cubicBezTo>
                  <a:cubicBezTo>
                    <a:pt x="3974" y="18622"/>
                    <a:pt x="4171" y="18674"/>
                    <a:pt x="4354" y="18674"/>
                  </a:cubicBezTo>
                  <a:cubicBezTo>
                    <a:pt x="4667" y="18674"/>
                    <a:pt x="4935" y="18521"/>
                    <a:pt x="5203" y="18368"/>
                  </a:cubicBezTo>
                  <a:lnTo>
                    <a:pt x="8288" y="16251"/>
                  </a:lnTo>
                  <a:cubicBezTo>
                    <a:pt x="8893" y="15828"/>
                    <a:pt x="8832" y="15586"/>
                    <a:pt x="8772" y="14860"/>
                  </a:cubicBezTo>
                  <a:cubicBezTo>
                    <a:pt x="8711" y="14194"/>
                    <a:pt x="8772" y="4274"/>
                    <a:pt x="8772" y="3669"/>
                  </a:cubicBezTo>
                  <a:cubicBezTo>
                    <a:pt x="8772" y="1611"/>
                    <a:pt x="6534" y="0"/>
                    <a:pt x="4314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28"/>
            <p:cNvSpPr/>
            <p:nvPr/>
          </p:nvSpPr>
          <p:spPr>
            <a:xfrm>
              <a:off x="729575" y="2259750"/>
              <a:ext cx="222325" cy="465850"/>
            </a:xfrm>
            <a:custGeom>
              <a:avLst/>
              <a:gdLst/>
              <a:ahLst/>
              <a:cxnLst/>
              <a:rect l="l" t="t" r="r" b="b"/>
              <a:pathLst>
                <a:path w="8893" h="18634" extrusionOk="0">
                  <a:moveTo>
                    <a:pt x="4329" y="1"/>
                  </a:moveTo>
                  <a:cubicBezTo>
                    <a:pt x="2304" y="1"/>
                    <a:pt x="290" y="1331"/>
                    <a:pt x="1" y="4856"/>
                  </a:cubicBezTo>
                  <a:lnTo>
                    <a:pt x="1" y="15200"/>
                  </a:lnTo>
                  <a:cubicBezTo>
                    <a:pt x="1" y="16167"/>
                    <a:pt x="485" y="16228"/>
                    <a:pt x="848" y="16591"/>
                  </a:cubicBezTo>
                  <a:cubicBezTo>
                    <a:pt x="1271" y="16893"/>
                    <a:pt x="2904" y="17861"/>
                    <a:pt x="3751" y="18406"/>
                  </a:cubicBezTo>
                  <a:cubicBezTo>
                    <a:pt x="3985" y="18569"/>
                    <a:pt x="4191" y="18633"/>
                    <a:pt x="4381" y="18633"/>
                  </a:cubicBezTo>
                  <a:cubicBezTo>
                    <a:pt x="4683" y="18633"/>
                    <a:pt x="4943" y="18470"/>
                    <a:pt x="5203" y="18285"/>
                  </a:cubicBezTo>
                  <a:lnTo>
                    <a:pt x="8227" y="16228"/>
                  </a:lnTo>
                  <a:cubicBezTo>
                    <a:pt x="8893" y="15805"/>
                    <a:pt x="8832" y="15563"/>
                    <a:pt x="8772" y="14837"/>
                  </a:cubicBezTo>
                  <a:cubicBezTo>
                    <a:pt x="8711" y="14171"/>
                    <a:pt x="8772" y="4251"/>
                    <a:pt x="8772" y="3646"/>
                  </a:cubicBezTo>
                  <a:cubicBezTo>
                    <a:pt x="8772" y="1592"/>
                    <a:pt x="6544" y="1"/>
                    <a:pt x="4329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28"/>
            <p:cNvSpPr/>
            <p:nvPr/>
          </p:nvSpPr>
          <p:spPr>
            <a:xfrm>
              <a:off x="731100" y="2260450"/>
              <a:ext cx="219300" cy="464000"/>
            </a:xfrm>
            <a:custGeom>
              <a:avLst/>
              <a:gdLst/>
              <a:ahLst/>
              <a:cxnLst/>
              <a:rect l="l" t="t" r="r" b="b"/>
              <a:pathLst>
                <a:path w="8772" h="18560" extrusionOk="0">
                  <a:moveTo>
                    <a:pt x="4267" y="1"/>
                  </a:moveTo>
                  <a:cubicBezTo>
                    <a:pt x="2268" y="1"/>
                    <a:pt x="288" y="1322"/>
                    <a:pt x="0" y="4828"/>
                  </a:cubicBezTo>
                  <a:cubicBezTo>
                    <a:pt x="0" y="4828"/>
                    <a:pt x="0" y="13659"/>
                    <a:pt x="0" y="15172"/>
                  </a:cubicBezTo>
                  <a:cubicBezTo>
                    <a:pt x="0" y="16139"/>
                    <a:pt x="424" y="16139"/>
                    <a:pt x="847" y="16502"/>
                  </a:cubicBezTo>
                  <a:cubicBezTo>
                    <a:pt x="1210" y="16865"/>
                    <a:pt x="2843" y="17773"/>
                    <a:pt x="3690" y="18378"/>
                  </a:cubicBezTo>
                  <a:cubicBezTo>
                    <a:pt x="3907" y="18507"/>
                    <a:pt x="4100" y="18560"/>
                    <a:pt x="4278" y="18560"/>
                  </a:cubicBezTo>
                  <a:cubicBezTo>
                    <a:pt x="4598" y="18560"/>
                    <a:pt x="4870" y="18390"/>
                    <a:pt x="5142" y="18196"/>
                  </a:cubicBezTo>
                  <a:lnTo>
                    <a:pt x="8166" y="16139"/>
                  </a:lnTo>
                  <a:cubicBezTo>
                    <a:pt x="8771" y="15716"/>
                    <a:pt x="8711" y="15474"/>
                    <a:pt x="8711" y="14809"/>
                  </a:cubicBezTo>
                  <a:cubicBezTo>
                    <a:pt x="8650" y="14083"/>
                    <a:pt x="8650" y="4223"/>
                    <a:pt x="8711" y="3679"/>
                  </a:cubicBezTo>
                  <a:cubicBezTo>
                    <a:pt x="8711" y="1615"/>
                    <a:pt x="6477" y="1"/>
                    <a:pt x="4267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28"/>
            <p:cNvSpPr/>
            <p:nvPr/>
          </p:nvSpPr>
          <p:spPr>
            <a:xfrm>
              <a:off x="731100" y="2260675"/>
              <a:ext cx="219300" cy="462750"/>
            </a:xfrm>
            <a:custGeom>
              <a:avLst/>
              <a:gdLst/>
              <a:ahLst/>
              <a:cxnLst/>
              <a:rect l="l" t="t" r="r" b="b"/>
              <a:pathLst>
                <a:path w="8772" h="18510" extrusionOk="0">
                  <a:moveTo>
                    <a:pt x="4257" y="1"/>
                  </a:moveTo>
                  <a:cubicBezTo>
                    <a:pt x="2266" y="1"/>
                    <a:pt x="289" y="1335"/>
                    <a:pt x="0" y="4880"/>
                  </a:cubicBezTo>
                  <a:cubicBezTo>
                    <a:pt x="0" y="4880"/>
                    <a:pt x="0" y="13650"/>
                    <a:pt x="0" y="15102"/>
                  </a:cubicBezTo>
                  <a:cubicBezTo>
                    <a:pt x="0" y="16070"/>
                    <a:pt x="424" y="16130"/>
                    <a:pt x="847" y="16493"/>
                  </a:cubicBezTo>
                  <a:cubicBezTo>
                    <a:pt x="1271" y="16796"/>
                    <a:pt x="2843" y="17764"/>
                    <a:pt x="3690" y="18308"/>
                  </a:cubicBezTo>
                  <a:cubicBezTo>
                    <a:pt x="3928" y="18451"/>
                    <a:pt x="4138" y="18509"/>
                    <a:pt x="4331" y="18509"/>
                  </a:cubicBezTo>
                  <a:cubicBezTo>
                    <a:pt x="4628" y="18509"/>
                    <a:pt x="4885" y="18370"/>
                    <a:pt x="5142" y="18187"/>
                  </a:cubicBezTo>
                  <a:lnTo>
                    <a:pt x="8166" y="16130"/>
                  </a:lnTo>
                  <a:cubicBezTo>
                    <a:pt x="8771" y="15707"/>
                    <a:pt x="8711" y="15465"/>
                    <a:pt x="8650" y="14800"/>
                  </a:cubicBezTo>
                  <a:cubicBezTo>
                    <a:pt x="8590" y="14074"/>
                    <a:pt x="8650" y="4275"/>
                    <a:pt x="8650" y="3670"/>
                  </a:cubicBezTo>
                  <a:cubicBezTo>
                    <a:pt x="8650" y="1611"/>
                    <a:pt x="6445" y="1"/>
                    <a:pt x="4257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28"/>
            <p:cNvSpPr/>
            <p:nvPr/>
          </p:nvSpPr>
          <p:spPr>
            <a:xfrm>
              <a:off x="731100" y="2261275"/>
              <a:ext cx="217775" cy="461300"/>
            </a:xfrm>
            <a:custGeom>
              <a:avLst/>
              <a:gdLst/>
              <a:ahLst/>
              <a:cxnLst/>
              <a:rect l="l" t="t" r="r" b="b"/>
              <a:pathLst>
                <a:path w="8711" h="18452" extrusionOk="0">
                  <a:moveTo>
                    <a:pt x="4272" y="0"/>
                  </a:moveTo>
                  <a:cubicBezTo>
                    <a:pt x="2276" y="0"/>
                    <a:pt x="289" y="1331"/>
                    <a:pt x="0" y="4856"/>
                  </a:cubicBezTo>
                  <a:cubicBezTo>
                    <a:pt x="0" y="4856"/>
                    <a:pt x="0" y="13626"/>
                    <a:pt x="0" y="15078"/>
                  </a:cubicBezTo>
                  <a:cubicBezTo>
                    <a:pt x="0" y="16046"/>
                    <a:pt x="484" y="16106"/>
                    <a:pt x="847" y="16409"/>
                  </a:cubicBezTo>
                  <a:cubicBezTo>
                    <a:pt x="1271" y="16772"/>
                    <a:pt x="2843" y="17679"/>
                    <a:pt x="3690" y="18224"/>
                  </a:cubicBezTo>
                  <a:cubicBezTo>
                    <a:pt x="3924" y="18387"/>
                    <a:pt x="4130" y="18451"/>
                    <a:pt x="4320" y="18451"/>
                  </a:cubicBezTo>
                  <a:cubicBezTo>
                    <a:pt x="4622" y="18451"/>
                    <a:pt x="4882" y="18288"/>
                    <a:pt x="5142" y="18103"/>
                  </a:cubicBezTo>
                  <a:lnTo>
                    <a:pt x="8106" y="16046"/>
                  </a:lnTo>
                  <a:cubicBezTo>
                    <a:pt x="8711" y="15623"/>
                    <a:pt x="8711" y="15441"/>
                    <a:pt x="8650" y="14715"/>
                  </a:cubicBezTo>
                  <a:cubicBezTo>
                    <a:pt x="8590" y="14050"/>
                    <a:pt x="8650" y="4251"/>
                    <a:pt x="8650" y="3646"/>
                  </a:cubicBezTo>
                  <a:cubicBezTo>
                    <a:pt x="8650" y="1592"/>
                    <a:pt x="6455" y="0"/>
                    <a:pt x="4272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28"/>
            <p:cNvSpPr/>
            <p:nvPr/>
          </p:nvSpPr>
          <p:spPr>
            <a:xfrm>
              <a:off x="732600" y="2261425"/>
              <a:ext cx="216275" cy="460075"/>
            </a:xfrm>
            <a:custGeom>
              <a:avLst/>
              <a:gdLst/>
              <a:ahLst/>
              <a:cxnLst/>
              <a:rect l="l" t="t" r="r" b="b"/>
              <a:pathLst>
                <a:path w="8651" h="18403" extrusionOk="0">
                  <a:moveTo>
                    <a:pt x="4178" y="1"/>
                  </a:moveTo>
                  <a:cubicBezTo>
                    <a:pt x="2209" y="1"/>
                    <a:pt x="260" y="1334"/>
                    <a:pt x="1" y="4850"/>
                  </a:cubicBezTo>
                  <a:lnTo>
                    <a:pt x="1" y="15072"/>
                  </a:lnTo>
                  <a:cubicBezTo>
                    <a:pt x="1" y="15979"/>
                    <a:pt x="424" y="16040"/>
                    <a:pt x="848" y="16403"/>
                  </a:cubicBezTo>
                  <a:cubicBezTo>
                    <a:pt x="1211" y="16705"/>
                    <a:pt x="2783" y="17673"/>
                    <a:pt x="3630" y="18218"/>
                  </a:cubicBezTo>
                  <a:cubicBezTo>
                    <a:pt x="3853" y="18351"/>
                    <a:pt x="4050" y="18403"/>
                    <a:pt x="4233" y="18403"/>
                  </a:cubicBezTo>
                  <a:cubicBezTo>
                    <a:pt x="4546" y="18403"/>
                    <a:pt x="4814" y="18250"/>
                    <a:pt x="5082" y="18097"/>
                  </a:cubicBezTo>
                  <a:lnTo>
                    <a:pt x="8046" y="16040"/>
                  </a:lnTo>
                  <a:cubicBezTo>
                    <a:pt x="8651" y="15617"/>
                    <a:pt x="8590" y="15375"/>
                    <a:pt x="8530" y="14709"/>
                  </a:cubicBezTo>
                  <a:cubicBezTo>
                    <a:pt x="8530" y="14044"/>
                    <a:pt x="8530" y="4245"/>
                    <a:pt x="8530" y="3700"/>
                  </a:cubicBezTo>
                  <a:cubicBezTo>
                    <a:pt x="8530" y="1610"/>
                    <a:pt x="6341" y="1"/>
                    <a:pt x="4178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28"/>
            <p:cNvSpPr/>
            <p:nvPr/>
          </p:nvSpPr>
          <p:spPr>
            <a:xfrm>
              <a:off x="732600" y="2262575"/>
              <a:ext cx="216275" cy="458475"/>
            </a:xfrm>
            <a:custGeom>
              <a:avLst/>
              <a:gdLst/>
              <a:ahLst/>
              <a:cxnLst/>
              <a:rect l="l" t="t" r="r" b="b"/>
              <a:pathLst>
                <a:path w="8651" h="18339" extrusionOk="0">
                  <a:moveTo>
                    <a:pt x="4198" y="0"/>
                  </a:moveTo>
                  <a:cubicBezTo>
                    <a:pt x="2237" y="0"/>
                    <a:pt x="289" y="1318"/>
                    <a:pt x="1" y="4804"/>
                  </a:cubicBezTo>
                  <a:lnTo>
                    <a:pt x="1" y="14966"/>
                  </a:lnTo>
                  <a:cubicBezTo>
                    <a:pt x="1" y="15933"/>
                    <a:pt x="424" y="15994"/>
                    <a:pt x="848" y="16296"/>
                  </a:cubicBezTo>
                  <a:cubicBezTo>
                    <a:pt x="1211" y="16659"/>
                    <a:pt x="2783" y="17567"/>
                    <a:pt x="3630" y="18111"/>
                  </a:cubicBezTo>
                  <a:cubicBezTo>
                    <a:pt x="3864" y="18274"/>
                    <a:pt x="4070" y="18339"/>
                    <a:pt x="4260" y="18339"/>
                  </a:cubicBezTo>
                  <a:cubicBezTo>
                    <a:pt x="4562" y="18339"/>
                    <a:pt x="4822" y="18176"/>
                    <a:pt x="5082" y="17990"/>
                  </a:cubicBezTo>
                  <a:lnTo>
                    <a:pt x="8046" y="15933"/>
                  </a:lnTo>
                  <a:cubicBezTo>
                    <a:pt x="8651" y="15571"/>
                    <a:pt x="8590" y="15329"/>
                    <a:pt x="8530" y="14663"/>
                  </a:cubicBezTo>
                  <a:cubicBezTo>
                    <a:pt x="8469" y="13937"/>
                    <a:pt x="8530" y="4259"/>
                    <a:pt x="8530" y="3654"/>
                  </a:cubicBezTo>
                  <a:cubicBezTo>
                    <a:pt x="8530" y="1595"/>
                    <a:pt x="6356" y="0"/>
                    <a:pt x="4198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28"/>
            <p:cNvSpPr/>
            <p:nvPr/>
          </p:nvSpPr>
          <p:spPr>
            <a:xfrm>
              <a:off x="732600" y="2262950"/>
              <a:ext cx="214775" cy="457050"/>
            </a:xfrm>
            <a:custGeom>
              <a:avLst/>
              <a:gdLst/>
              <a:ahLst/>
              <a:cxnLst/>
              <a:rect l="l" t="t" r="r" b="b"/>
              <a:pathLst>
                <a:path w="8591" h="18282" extrusionOk="0">
                  <a:moveTo>
                    <a:pt x="4180" y="0"/>
                  </a:moveTo>
                  <a:cubicBezTo>
                    <a:pt x="2225" y="0"/>
                    <a:pt x="289" y="1333"/>
                    <a:pt x="1" y="4849"/>
                  </a:cubicBezTo>
                  <a:cubicBezTo>
                    <a:pt x="1" y="4849"/>
                    <a:pt x="1" y="13499"/>
                    <a:pt x="1" y="14951"/>
                  </a:cubicBezTo>
                  <a:cubicBezTo>
                    <a:pt x="1" y="15918"/>
                    <a:pt x="485" y="15918"/>
                    <a:pt x="848" y="16281"/>
                  </a:cubicBezTo>
                  <a:cubicBezTo>
                    <a:pt x="1271" y="16584"/>
                    <a:pt x="2783" y="17552"/>
                    <a:pt x="3630" y="18096"/>
                  </a:cubicBezTo>
                  <a:cubicBezTo>
                    <a:pt x="3853" y="18229"/>
                    <a:pt x="4050" y="18281"/>
                    <a:pt x="4233" y="18281"/>
                  </a:cubicBezTo>
                  <a:cubicBezTo>
                    <a:pt x="4546" y="18281"/>
                    <a:pt x="4814" y="18128"/>
                    <a:pt x="5082" y="17975"/>
                  </a:cubicBezTo>
                  <a:lnTo>
                    <a:pt x="8046" y="15918"/>
                  </a:lnTo>
                  <a:cubicBezTo>
                    <a:pt x="8590" y="15495"/>
                    <a:pt x="8590" y="15314"/>
                    <a:pt x="8530" y="14588"/>
                  </a:cubicBezTo>
                  <a:cubicBezTo>
                    <a:pt x="8469" y="13922"/>
                    <a:pt x="8530" y="4244"/>
                    <a:pt x="8530" y="3700"/>
                  </a:cubicBezTo>
                  <a:cubicBezTo>
                    <a:pt x="8498" y="1610"/>
                    <a:pt x="6328" y="0"/>
                    <a:pt x="4180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28"/>
            <p:cNvSpPr/>
            <p:nvPr/>
          </p:nvSpPr>
          <p:spPr>
            <a:xfrm>
              <a:off x="734125" y="2263525"/>
              <a:ext cx="213250" cy="455350"/>
            </a:xfrm>
            <a:custGeom>
              <a:avLst/>
              <a:gdLst/>
              <a:ahLst/>
              <a:cxnLst/>
              <a:rect l="l" t="t" r="r" b="b"/>
              <a:pathLst>
                <a:path w="8530" h="18214" extrusionOk="0">
                  <a:moveTo>
                    <a:pt x="4135" y="1"/>
                  </a:moveTo>
                  <a:cubicBezTo>
                    <a:pt x="2190" y="1"/>
                    <a:pt x="260" y="1330"/>
                    <a:pt x="0" y="4826"/>
                  </a:cubicBezTo>
                  <a:lnTo>
                    <a:pt x="0" y="14928"/>
                  </a:lnTo>
                  <a:cubicBezTo>
                    <a:pt x="0" y="15835"/>
                    <a:pt x="424" y="15895"/>
                    <a:pt x="787" y="16198"/>
                  </a:cubicBezTo>
                  <a:cubicBezTo>
                    <a:pt x="1210" y="16561"/>
                    <a:pt x="2722" y="17468"/>
                    <a:pt x="3569" y="18013"/>
                  </a:cubicBezTo>
                  <a:cubicBezTo>
                    <a:pt x="3807" y="18155"/>
                    <a:pt x="4017" y="18214"/>
                    <a:pt x="4206" y="18214"/>
                  </a:cubicBezTo>
                  <a:cubicBezTo>
                    <a:pt x="4498" y="18214"/>
                    <a:pt x="4740" y="18075"/>
                    <a:pt x="4960" y="17892"/>
                  </a:cubicBezTo>
                  <a:lnTo>
                    <a:pt x="7924" y="15895"/>
                  </a:lnTo>
                  <a:cubicBezTo>
                    <a:pt x="8529" y="15472"/>
                    <a:pt x="8469" y="15230"/>
                    <a:pt x="8408" y="14565"/>
                  </a:cubicBezTo>
                  <a:cubicBezTo>
                    <a:pt x="8408" y="13899"/>
                    <a:pt x="8408" y="4221"/>
                    <a:pt x="8408" y="3677"/>
                  </a:cubicBezTo>
                  <a:cubicBezTo>
                    <a:pt x="8408" y="1591"/>
                    <a:pt x="6262" y="1"/>
                    <a:pt x="4135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28"/>
            <p:cNvSpPr/>
            <p:nvPr/>
          </p:nvSpPr>
          <p:spPr>
            <a:xfrm>
              <a:off x="734125" y="2263525"/>
              <a:ext cx="213250" cy="454875"/>
            </a:xfrm>
            <a:custGeom>
              <a:avLst/>
              <a:gdLst/>
              <a:ahLst/>
              <a:cxnLst/>
              <a:rect l="l" t="t" r="r" b="b"/>
              <a:pathLst>
                <a:path w="8530" h="18195" extrusionOk="0">
                  <a:moveTo>
                    <a:pt x="4159" y="1"/>
                  </a:moveTo>
                  <a:cubicBezTo>
                    <a:pt x="2220" y="1"/>
                    <a:pt x="289" y="1330"/>
                    <a:pt x="0" y="4826"/>
                  </a:cubicBezTo>
                  <a:lnTo>
                    <a:pt x="0" y="14867"/>
                  </a:lnTo>
                  <a:cubicBezTo>
                    <a:pt x="0" y="15835"/>
                    <a:pt x="424" y="15895"/>
                    <a:pt x="847" y="16198"/>
                  </a:cubicBezTo>
                  <a:cubicBezTo>
                    <a:pt x="1210" y="16500"/>
                    <a:pt x="2783" y="17468"/>
                    <a:pt x="3569" y="18013"/>
                  </a:cubicBezTo>
                  <a:cubicBezTo>
                    <a:pt x="3786" y="18142"/>
                    <a:pt x="3979" y="18195"/>
                    <a:pt x="4154" y="18195"/>
                  </a:cubicBezTo>
                  <a:cubicBezTo>
                    <a:pt x="4469" y="18195"/>
                    <a:pt x="4727" y="18025"/>
                    <a:pt x="4960" y="17831"/>
                  </a:cubicBezTo>
                  <a:lnTo>
                    <a:pt x="7924" y="15835"/>
                  </a:lnTo>
                  <a:cubicBezTo>
                    <a:pt x="8529" y="15472"/>
                    <a:pt x="8469" y="15230"/>
                    <a:pt x="8408" y="14565"/>
                  </a:cubicBezTo>
                  <a:cubicBezTo>
                    <a:pt x="8348" y="13899"/>
                    <a:pt x="8408" y="4221"/>
                    <a:pt x="8408" y="3677"/>
                  </a:cubicBezTo>
                  <a:cubicBezTo>
                    <a:pt x="8408" y="1591"/>
                    <a:pt x="6279" y="1"/>
                    <a:pt x="4159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28"/>
            <p:cNvSpPr/>
            <p:nvPr/>
          </p:nvSpPr>
          <p:spPr>
            <a:xfrm>
              <a:off x="734125" y="2264825"/>
              <a:ext cx="211725" cy="452550"/>
            </a:xfrm>
            <a:custGeom>
              <a:avLst/>
              <a:gdLst/>
              <a:ahLst/>
              <a:cxnLst/>
              <a:rect l="l" t="t" r="r" b="b"/>
              <a:pathLst>
                <a:path w="8469" h="18102" extrusionOk="0">
                  <a:moveTo>
                    <a:pt x="4120" y="1"/>
                  </a:moveTo>
                  <a:cubicBezTo>
                    <a:pt x="2195" y="1"/>
                    <a:pt x="288" y="1318"/>
                    <a:pt x="0" y="4774"/>
                  </a:cubicBezTo>
                  <a:cubicBezTo>
                    <a:pt x="0" y="4774"/>
                    <a:pt x="0" y="13363"/>
                    <a:pt x="0" y="14815"/>
                  </a:cubicBezTo>
                  <a:cubicBezTo>
                    <a:pt x="0" y="15722"/>
                    <a:pt x="484" y="15783"/>
                    <a:pt x="847" y="16146"/>
                  </a:cubicBezTo>
                  <a:cubicBezTo>
                    <a:pt x="1210" y="16448"/>
                    <a:pt x="2783" y="17356"/>
                    <a:pt x="3569" y="17900"/>
                  </a:cubicBezTo>
                  <a:cubicBezTo>
                    <a:pt x="3807" y="18043"/>
                    <a:pt x="4017" y="18101"/>
                    <a:pt x="4206" y="18101"/>
                  </a:cubicBezTo>
                  <a:cubicBezTo>
                    <a:pt x="4498" y="18101"/>
                    <a:pt x="4740" y="17963"/>
                    <a:pt x="4960" y="17779"/>
                  </a:cubicBezTo>
                  <a:lnTo>
                    <a:pt x="7924" y="15783"/>
                  </a:lnTo>
                  <a:cubicBezTo>
                    <a:pt x="8469" y="15360"/>
                    <a:pt x="8469" y="15178"/>
                    <a:pt x="8408" y="14452"/>
                  </a:cubicBezTo>
                  <a:cubicBezTo>
                    <a:pt x="8348" y="13787"/>
                    <a:pt x="8408" y="4230"/>
                    <a:pt x="8408" y="3685"/>
                  </a:cubicBezTo>
                  <a:cubicBezTo>
                    <a:pt x="8377" y="1594"/>
                    <a:pt x="6237" y="1"/>
                    <a:pt x="4120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28"/>
            <p:cNvSpPr/>
            <p:nvPr/>
          </p:nvSpPr>
          <p:spPr>
            <a:xfrm>
              <a:off x="735625" y="2265050"/>
              <a:ext cx="210225" cy="451475"/>
            </a:xfrm>
            <a:custGeom>
              <a:avLst/>
              <a:gdLst/>
              <a:ahLst/>
              <a:cxnLst/>
              <a:rect l="l" t="t" r="r" b="b"/>
              <a:pathLst>
                <a:path w="8409" h="18059" extrusionOk="0">
                  <a:moveTo>
                    <a:pt x="4079" y="0"/>
                  </a:moveTo>
                  <a:cubicBezTo>
                    <a:pt x="2163" y="0"/>
                    <a:pt x="261" y="1330"/>
                    <a:pt x="1" y="4826"/>
                  </a:cubicBezTo>
                  <a:cubicBezTo>
                    <a:pt x="1" y="4826"/>
                    <a:pt x="1" y="13354"/>
                    <a:pt x="1" y="14806"/>
                  </a:cubicBezTo>
                  <a:cubicBezTo>
                    <a:pt x="1" y="15713"/>
                    <a:pt x="424" y="15774"/>
                    <a:pt x="787" y="16076"/>
                  </a:cubicBezTo>
                  <a:cubicBezTo>
                    <a:pt x="1150" y="16439"/>
                    <a:pt x="2723" y="17347"/>
                    <a:pt x="3509" y="17831"/>
                  </a:cubicBezTo>
                  <a:cubicBezTo>
                    <a:pt x="3743" y="17994"/>
                    <a:pt x="3949" y="18058"/>
                    <a:pt x="4135" y="18058"/>
                  </a:cubicBezTo>
                  <a:cubicBezTo>
                    <a:pt x="4432" y="18058"/>
                    <a:pt x="4678" y="17895"/>
                    <a:pt x="4900" y="17710"/>
                  </a:cubicBezTo>
                  <a:lnTo>
                    <a:pt x="7804" y="15713"/>
                  </a:lnTo>
                  <a:cubicBezTo>
                    <a:pt x="8409" y="15351"/>
                    <a:pt x="8348" y="15109"/>
                    <a:pt x="8288" y="14443"/>
                  </a:cubicBezTo>
                  <a:cubicBezTo>
                    <a:pt x="8288" y="13778"/>
                    <a:pt x="8288" y="4221"/>
                    <a:pt x="8288" y="3676"/>
                  </a:cubicBezTo>
                  <a:cubicBezTo>
                    <a:pt x="8288" y="1591"/>
                    <a:pt x="6175" y="0"/>
                    <a:pt x="4079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28"/>
            <p:cNvSpPr/>
            <p:nvPr/>
          </p:nvSpPr>
          <p:spPr>
            <a:xfrm>
              <a:off x="735625" y="2265050"/>
              <a:ext cx="210225" cy="450400"/>
            </a:xfrm>
            <a:custGeom>
              <a:avLst/>
              <a:gdLst/>
              <a:ahLst/>
              <a:cxnLst/>
              <a:rect l="l" t="t" r="r" b="b"/>
              <a:pathLst>
                <a:path w="8409" h="18016" extrusionOk="0">
                  <a:moveTo>
                    <a:pt x="4058" y="0"/>
                  </a:moveTo>
                  <a:cubicBezTo>
                    <a:pt x="2149" y="0"/>
                    <a:pt x="261" y="1330"/>
                    <a:pt x="1" y="4826"/>
                  </a:cubicBezTo>
                  <a:cubicBezTo>
                    <a:pt x="1" y="4826"/>
                    <a:pt x="1" y="13354"/>
                    <a:pt x="1" y="14746"/>
                  </a:cubicBezTo>
                  <a:cubicBezTo>
                    <a:pt x="1" y="15713"/>
                    <a:pt x="424" y="15713"/>
                    <a:pt x="787" y="16076"/>
                  </a:cubicBezTo>
                  <a:cubicBezTo>
                    <a:pt x="1211" y="16379"/>
                    <a:pt x="2723" y="17286"/>
                    <a:pt x="3509" y="17831"/>
                  </a:cubicBezTo>
                  <a:cubicBezTo>
                    <a:pt x="3732" y="17964"/>
                    <a:pt x="3929" y="18016"/>
                    <a:pt x="4109" y="18016"/>
                  </a:cubicBezTo>
                  <a:cubicBezTo>
                    <a:pt x="4417" y="18016"/>
                    <a:pt x="4671" y="17863"/>
                    <a:pt x="4900" y="17710"/>
                  </a:cubicBezTo>
                  <a:lnTo>
                    <a:pt x="7804" y="15713"/>
                  </a:lnTo>
                  <a:cubicBezTo>
                    <a:pt x="8409" y="15290"/>
                    <a:pt x="8348" y="15109"/>
                    <a:pt x="8288" y="14443"/>
                  </a:cubicBezTo>
                  <a:cubicBezTo>
                    <a:pt x="8227" y="13778"/>
                    <a:pt x="8288" y="4221"/>
                    <a:pt x="8288" y="3676"/>
                  </a:cubicBezTo>
                  <a:cubicBezTo>
                    <a:pt x="8256" y="1591"/>
                    <a:pt x="6145" y="0"/>
                    <a:pt x="4058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28"/>
            <p:cNvSpPr/>
            <p:nvPr/>
          </p:nvSpPr>
          <p:spPr>
            <a:xfrm>
              <a:off x="735625" y="2265800"/>
              <a:ext cx="208725" cy="448550"/>
            </a:xfrm>
            <a:custGeom>
              <a:avLst/>
              <a:gdLst/>
              <a:ahLst/>
              <a:cxnLst/>
              <a:rect l="l" t="t" r="r" b="b"/>
              <a:pathLst>
                <a:path w="8349" h="17942" extrusionOk="0">
                  <a:moveTo>
                    <a:pt x="4081" y="1"/>
                  </a:moveTo>
                  <a:cubicBezTo>
                    <a:pt x="2179" y="1"/>
                    <a:pt x="290" y="1329"/>
                    <a:pt x="1" y="4796"/>
                  </a:cubicBezTo>
                  <a:cubicBezTo>
                    <a:pt x="1" y="4796"/>
                    <a:pt x="1" y="13324"/>
                    <a:pt x="1" y="14716"/>
                  </a:cubicBezTo>
                  <a:cubicBezTo>
                    <a:pt x="1" y="15623"/>
                    <a:pt x="424" y="15683"/>
                    <a:pt x="848" y="15986"/>
                  </a:cubicBezTo>
                  <a:cubicBezTo>
                    <a:pt x="1211" y="16349"/>
                    <a:pt x="2723" y="17196"/>
                    <a:pt x="3509" y="17740"/>
                  </a:cubicBezTo>
                  <a:cubicBezTo>
                    <a:pt x="3747" y="17883"/>
                    <a:pt x="3957" y="17941"/>
                    <a:pt x="4146" y="17941"/>
                  </a:cubicBezTo>
                  <a:cubicBezTo>
                    <a:pt x="4438" y="17941"/>
                    <a:pt x="4680" y="17803"/>
                    <a:pt x="4900" y="17619"/>
                  </a:cubicBezTo>
                  <a:lnTo>
                    <a:pt x="7804" y="15683"/>
                  </a:lnTo>
                  <a:cubicBezTo>
                    <a:pt x="8348" y="15260"/>
                    <a:pt x="8348" y="15018"/>
                    <a:pt x="8288" y="14413"/>
                  </a:cubicBezTo>
                  <a:cubicBezTo>
                    <a:pt x="8227" y="13748"/>
                    <a:pt x="8288" y="4251"/>
                    <a:pt x="8288" y="3707"/>
                  </a:cubicBezTo>
                  <a:cubicBezTo>
                    <a:pt x="8256" y="1590"/>
                    <a:pt x="6161" y="1"/>
                    <a:pt x="4081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28"/>
            <p:cNvSpPr/>
            <p:nvPr/>
          </p:nvSpPr>
          <p:spPr>
            <a:xfrm>
              <a:off x="737150" y="2266350"/>
              <a:ext cx="207200" cy="447600"/>
            </a:xfrm>
            <a:custGeom>
              <a:avLst/>
              <a:gdLst/>
              <a:ahLst/>
              <a:cxnLst/>
              <a:rect l="l" t="t" r="r" b="b"/>
              <a:pathLst>
                <a:path w="8288" h="17904" extrusionOk="0">
                  <a:moveTo>
                    <a:pt x="3984" y="0"/>
                  </a:moveTo>
                  <a:cubicBezTo>
                    <a:pt x="2110" y="0"/>
                    <a:pt x="260" y="1317"/>
                    <a:pt x="0" y="4774"/>
                  </a:cubicBezTo>
                  <a:cubicBezTo>
                    <a:pt x="0" y="4774"/>
                    <a:pt x="0" y="13242"/>
                    <a:pt x="0" y="14694"/>
                  </a:cubicBezTo>
                  <a:cubicBezTo>
                    <a:pt x="0" y="15601"/>
                    <a:pt x="424" y="15661"/>
                    <a:pt x="787" y="15964"/>
                  </a:cubicBezTo>
                  <a:cubicBezTo>
                    <a:pt x="1150" y="16266"/>
                    <a:pt x="2662" y="17174"/>
                    <a:pt x="3448" y="17718"/>
                  </a:cubicBezTo>
                  <a:cubicBezTo>
                    <a:pt x="3671" y="17851"/>
                    <a:pt x="3868" y="17903"/>
                    <a:pt x="4048" y="17903"/>
                  </a:cubicBezTo>
                  <a:cubicBezTo>
                    <a:pt x="4356" y="17903"/>
                    <a:pt x="4610" y="17750"/>
                    <a:pt x="4839" y="17597"/>
                  </a:cubicBezTo>
                  <a:lnTo>
                    <a:pt x="7682" y="15601"/>
                  </a:lnTo>
                  <a:cubicBezTo>
                    <a:pt x="8287" y="15238"/>
                    <a:pt x="8227" y="14996"/>
                    <a:pt x="8166" y="14331"/>
                  </a:cubicBezTo>
                  <a:cubicBezTo>
                    <a:pt x="8166" y="13665"/>
                    <a:pt x="8166" y="4229"/>
                    <a:pt x="8166" y="3685"/>
                  </a:cubicBezTo>
                  <a:cubicBezTo>
                    <a:pt x="8135" y="1594"/>
                    <a:pt x="6045" y="0"/>
                    <a:pt x="3984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28"/>
            <p:cNvSpPr/>
            <p:nvPr/>
          </p:nvSpPr>
          <p:spPr>
            <a:xfrm>
              <a:off x="737150" y="2267150"/>
              <a:ext cx="207200" cy="445675"/>
            </a:xfrm>
            <a:custGeom>
              <a:avLst/>
              <a:gdLst/>
              <a:ahLst/>
              <a:cxnLst/>
              <a:rect l="l" t="t" r="r" b="b"/>
              <a:pathLst>
                <a:path w="8288" h="17827" extrusionOk="0">
                  <a:moveTo>
                    <a:pt x="4015" y="1"/>
                  </a:moveTo>
                  <a:cubicBezTo>
                    <a:pt x="2130" y="1"/>
                    <a:pt x="261" y="1327"/>
                    <a:pt x="0" y="4802"/>
                  </a:cubicBezTo>
                  <a:lnTo>
                    <a:pt x="0" y="14601"/>
                  </a:lnTo>
                  <a:cubicBezTo>
                    <a:pt x="0" y="15509"/>
                    <a:pt x="424" y="15569"/>
                    <a:pt x="787" y="15871"/>
                  </a:cubicBezTo>
                  <a:cubicBezTo>
                    <a:pt x="1150" y="16234"/>
                    <a:pt x="2662" y="17081"/>
                    <a:pt x="3448" y="17626"/>
                  </a:cubicBezTo>
                  <a:cubicBezTo>
                    <a:pt x="3686" y="17768"/>
                    <a:pt x="3896" y="17827"/>
                    <a:pt x="4085" y="17827"/>
                  </a:cubicBezTo>
                  <a:cubicBezTo>
                    <a:pt x="4377" y="17827"/>
                    <a:pt x="4619" y="17688"/>
                    <a:pt x="4839" y="17505"/>
                  </a:cubicBezTo>
                  <a:lnTo>
                    <a:pt x="7682" y="15569"/>
                  </a:lnTo>
                  <a:cubicBezTo>
                    <a:pt x="8287" y="15146"/>
                    <a:pt x="8227" y="14964"/>
                    <a:pt x="8166" y="14299"/>
                  </a:cubicBezTo>
                  <a:cubicBezTo>
                    <a:pt x="8106" y="13633"/>
                    <a:pt x="8166" y="4197"/>
                    <a:pt x="8166" y="3653"/>
                  </a:cubicBezTo>
                  <a:cubicBezTo>
                    <a:pt x="8135" y="1572"/>
                    <a:pt x="6066" y="1"/>
                    <a:pt x="4015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28"/>
            <p:cNvSpPr/>
            <p:nvPr/>
          </p:nvSpPr>
          <p:spPr>
            <a:xfrm>
              <a:off x="737150" y="2267325"/>
              <a:ext cx="205675" cy="445025"/>
            </a:xfrm>
            <a:custGeom>
              <a:avLst/>
              <a:gdLst/>
              <a:ahLst/>
              <a:cxnLst/>
              <a:rect l="l" t="t" r="r" b="b"/>
              <a:pathLst>
                <a:path w="8227" h="17801" extrusionOk="0">
                  <a:moveTo>
                    <a:pt x="4000" y="0"/>
                  </a:moveTo>
                  <a:cubicBezTo>
                    <a:pt x="2121" y="0"/>
                    <a:pt x="260" y="1328"/>
                    <a:pt x="0" y="4795"/>
                  </a:cubicBezTo>
                  <a:cubicBezTo>
                    <a:pt x="0" y="4795"/>
                    <a:pt x="0" y="13203"/>
                    <a:pt x="0" y="14594"/>
                  </a:cubicBezTo>
                  <a:cubicBezTo>
                    <a:pt x="0" y="15502"/>
                    <a:pt x="424" y="15562"/>
                    <a:pt x="847" y="15864"/>
                  </a:cubicBezTo>
                  <a:cubicBezTo>
                    <a:pt x="1210" y="16167"/>
                    <a:pt x="2662" y="17074"/>
                    <a:pt x="3509" y="17619"/>
                  </a:cubicBezTo>
                  <a:cubicBezTo>
                    <a:pt x="3703" y="17748"/>
                    <a:pt x="3883" y="17801"/>
                    <a:pt x="4049" y="17801"/>
                  </a:cubicBezTo>
                  <a:cubicBezTo>
                    <a:pt x="4348" y="17801"/>
                    <a:pt x="4606" y="17631"/>
                    <a:pt x="4839" y="17437"/>
                  </a:cubicBezTo>
                  <a:lnTo>
                    <a:pt x="7682" y="15502"/>
                  </a:lnTo>
                  <a:cubicBezTo>
                    <a:pt x="8227" y="15139"/>
                    <a:pt x="8227" y="14897"/>
                    <a:pt x="8166" y="14292"/>
                  </a:cubicBezTo>
                  <a:cubicBezTo>
                    <a:pt x="8106" y="13626"/>
                    <a:pt x="8166" y="4251"/>
                    <a:pt x="8166" y="3706"/>
                  </a:cubicBezTo>
                  <a:cubicBezTo>
                    <a:pt x="8135" y="1589"/>
                    <a:pt x="6056" y="0"/>
                    <a:pt x="4000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28"/>
            <p:cNvSpPr/>
            <p:nvPr/>
          </p:nvSpPr>
          <p:spPr>
            <a:xfrm>
              <a:off x="738650" y="2268450"/>
              <a:ext cx="204175" cy="442475"/>
            </a:xfrm>
            <a:custGeom>
              <a:avLst/>
              <a:gdLst/>
              <a:ahLst/>
              <a:cxnLst/>
              <a:rect l="l" t="t" r="r" b="b"/>
              <a:pathLst>
                <a:path w="8167" h="17699" extrusionOk="0">
                  <a:moveTo>
                    <a:pt x="3942" y="0"/>
                  </a:moveTo>
                  <a:cubicBezTo>
                    <a:pt x="2092" y="0"/>
                    <a:pt x="261" y="1314"/>
                    <a:pt x="1" y="4750"/>
                  </a:cubicBezTo>
                  <a:cubicBezTo>
                    <a:pt x="1" y="4750"/>
                    <a:pt x="1" y="13158"/>
                    <a:pt x="1" y="14549"/>
                  </a:cubicBezTo>
                  <a:cubicBezTo>
                    <a:pt x="1" y="15457"/>
                    <a:pt x="424" y="15457"/>
                    <a:pt x="787" y="15819"/>
                  </a:cubicBezTo>
                  <a:cubicBezTo>
                    <a:pt x="1150" y="16122"/>
                    <a:pt x="2602" y="16969"/>
                    <a:pt x="3449" y="17513"/>
                  </a:cubicBezTo>
                  <a:cubicBezTo>
                    <a:pt x="3649" y="17647"/>
                    <a:pt x="3833" y="17698"/>
                    <a:pt x="4003" y="17698"/>
                  </a:cubicBezTo>
                  <a:cubicBezTo>
                    <a:pt x="4296" y="17698"/>
                    <a:pt x="4550" y="17545"/>
                    <a:pt x="4779" y="17392"/>
                  </a:cubicBezTo>
                  <a:lnTo>
                    <a:pt x="7622" y="15457"/>
                  </a:lnTo>
                  <a:cubicBezTo>
                    <a:pt x="8167" y="15094"/>
                    <a:pt x="8106" y="14852"/>
                    <a:pt x="8046" y="14186"/>
                  </a:cubicBezTo>
                  <a:cubicBezTo>
                    <a:pt x="8046" y="13581"/>
                    <a:pt x="8106" y="4206"/>
                    <a:pt x="8046" y="3661"/>
                  </a:cubicBezTo>
                  <a:cubicBezTo>
                    <a:pt x="8014" y="1575"/>
                    <a:pt x="5967" y="0"/>
                    <a:pt x="3942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28"/>
            <p:cNvSpPr/>
            <p:nvPr/>
          </p:nvSpPr>
          <p:spPr>
            <a:xfrm>
              <a:off x="738650" y="2268450"/>
              <a:ext cx="204175" cy="441350"/>
            </a:xfrm>
            <a:custGeom>
              <a:avLst/>
              <a:gdLst/>
              <a:ahLst/>
              <a:cxnLst/>
              <a:rect l="l" t="t" r="r" b="b"/>
              <a:pathLst>
                <a:path w="8167" h="17654" extrusionOk="0">
                  <a:moveTo>
                    <a:pt x="3942" y="0"/>
                  </a:moveTo>
                  <a:cubicBezTo>
                    <a:pt x="2092" y="0"/>
                    <a:pt x="261" y="1314"/>
                    <a:pt x="1" y="4750"/>
                  </a:cubicBezTo>
                  <a:cubicBezTo>
                    <a:pt x="1" y="4750"/>
                    <a:pt x="1" y="13158"/>
                    <a:pt x="1" y="14489"/>
                  </a:cubicBezTo>
                  <a:cubicBezTo>
                    <a:pt x="1" y="15396"/>
                    <a:pt x="424" y="15457"/>
                    <a:pt x="787" y="15759"/>
                  </a:cubicBezTo>
                  <a:cubicBezTo>
                    <a:pt x="1150" y="16061"/>
                    <a:pt x="2662" y="16969"/>
                    <a:pt x="3449" y="17453"/>
                  </a:cubicBezTo>
                  <a:cubicBezTo>
                    <a:pt x="3663" y="17595"/>
                    <a:pt x="3859" y="17654"/>
                    <a:pt x="4039" y="17654"/>
                  </a:cubicBezTo>
                  <a:cubicBezTo>
                    <a:pt x="4317" y="17654"/>
                    <a:pt x="4559" y="17515"/>
                    <a:pt x="4779" y="17332"/>
                  </a:cubicBezTo>
                  <a:lnTo>
                    <a:pt x="7562" y="15457"/>
                  </a:lnTo>
                  <a:cubicBezTo>
                    <a:pt x="8167" y="15033"/>
                    <a:pt x="8106" y="14852"/>
                    <a:pt x="8046" y="14186"/>
                  </a:cubicBezTo>
                  <a:cubicBezTo>
                    <a:pt x="7985" y="13521"/>
                    <a:pt x="8046" y="4206"/>
                    <a:pt x="8046" y="3661"/>
                  </a:cubicBezTo>
                  <a:cubicBezTo>
                    <a:pt x="8014" y="1575"/>
                    <a:pt x="5967" y="0"/>
                    <a:pt x="3942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28"/>
            <p:cNvSpPr/>
            <p:nvPr/>
          </p:nvSpPr>
          <p:spPr>
            <a:xfrm>
              <a:off x="738650" y="2269425"/>
              <a:ext cx="202675" cy="439975"/>
            </a:xfrm>
            <a:custGeom>
              <a:avLst/>
              <a:gdLst/>
              <a:ahLst/>
              <a:cxnLst/>
              <a:rect l="l" t="t" r="r" b="b"/>
              <a:pathLst>
                <a:path w="8107" h="17599" extrusionOk="0">
                  <a:moveTo>
                    <a:pt x="3937" y="0"/>
                  </a:moveTo>
                  <a:cubicBezTo>
                    <a:pt x="2089" y="0"/>
                    <a:pt x="262" y="1325"/>
                    <a:pt x="1" y="4771"/>
                  </a:cubicBezTo>
                  <a:cubicBezTo>
                    <a:pt x="1" y="4771"/>
                    <a:pt x="1" y="13058"/>
                    <a:pt x="1" y="14450"/>
                  </a:cubicBezTo>
                  <a:cubicBezTo>
                    <a:pt x="1" y="15357"/>
                    <a:pt x="424" y="15418"/>
                    <a:pt x="787" y="15720"/>
                  </a:cubicBezTo>
                  <a:cubicBezTo>
                    <a:pt x="1150" y="16022"/>
                    <a:pt x="2662" y="16869"/>
                    <a:pt x="3449" y="17414"/>
                  </a:cubicBezTo>
                  <a:cubicBezTo>
                    <a:pt x="3649" y="17547"/>
                    <a:pt x="3833" y="17599"/>
                    <a:pt x="4003" y="17599"/>
                  </a:cubicBezTo>
                  <a:cubicBezTo>
                    <a:pt x="4296" y="17599"/>
                    <a:pt x="4550" y="17446"/>
                    <a:pt x="4779" y="17293"/>
                  </a:cubicBezTo>
                  <a:lnTo>
                    <a:pt x="7562" y="15357"/>
                  </a:lnTo>
                  <a:cubicBezTo>
                    <a:pt x="8106" y="14994"/>
                    <a:pt x="8046" y="14752"/>
                    <a:pt x="8046" y="14147"/>
                  </a:cubicBezTo>
                  <a:cubicBezTo>
                    <a:pt x="7985" y="13482"/>
                    <a:pt x="8046" y="4167"/>
                    <a:pt x="8046" y="3683"/>
                  </a:cubicBezTo>
                  <a:cubicBezTo>
                    <a:pt x="7983" y="1570"/>
                    <a:pt x="5948" y="0"/>
                    <a:pt x="3937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28"/>
            <p:cNvSpPr/>
            <p:nvPr/>
          </p:nvSpPr>
          <p:spPr>
            <a:xfrm>
              <a:off x="740175" y="2269425"/>
              <a:ext cx="201150" cy="438875"/>
            </a:xfrm>
            <a:custGeom>
              <a:avLst/>
              <a:gdLst/>
              <a:ahLst/>
              <a:cxnLst/>
              <a:rect l="l" t="t" r="r" b="b"/>
              <a:pathLst>
                <a:path w="8046" h="17555" extrusionOk="0">
                  <a:moveTo>
                    <a:pt x="3901" y="0"/>
                  </a:moveTo>
                  <a:cubicBezTo>
                    <a:pt x="2075" y="0"/>
                    <a:pt x="261" y="1325"/>
                    <a:pt x="0" y="4771"/>
                  </a:cubicBezTo>
                  <a:cubicBezTo>
                    <a:pt x="0" y="4771"/>
                    <a:pt x="0" y="13058"/>
                    <a:pt x="0" y="14450"/>
                  </a:cubicBezTo>
                  <a:cubicBezTo>
                    <a:pt x="0" y="15297"/>
                    <a:pt x="424" y="15357"/>
                    <a:pt x="787" y="15659"/>
                  </a:cubicBezTo>
                  <a:cubicBezTo>
                    <a:pt x="1150" y="15962"/>
                    <a:pt x="2601" y="16869"/>
                    <a:pt x="3388" y="17353"/>
                  </a:cubicBezTo>
                  <a:cubicBezTo>
                    <a:pt x="3602" y="17496"/>
                    <a:pt x="3798" y="17555"/>
                    <a:pt x="3978" y="17555"/>
                  </a:cubicBezTo>
                  <a:cubicBezTo>
                    <a:pt x="4256" y="17555"/>
                    <a:pt x="4498" y="17416"/>
                    <a:pt x="4718" y="17232"/>
                  </a:cubicBezTo>
                  <a:lnTo>
                    <a:pt x="7501" y="15357"/>
                  </a:lnTo>
                  <a:cubicBezTo>
                    <a:pt x="8045" y="14934"/>
                    <a:pt x="7985" y="14752"/>
                    <a:pt x="7924" y="14087"/>
                  </a:cubicBezTo>
                  <a:cubicBezTo>
                    <a:pt x="7924" y="13482"/>
                    <a:pt x="7985" y="4227"/>
                    <a:pt x="7924" y="3683"/>
                  </a:cubicBezTo>
                  <a:cubicBezTo>
                    <a:pt x="7893" y="1570"/>
                    <a:pt x="5889" y="0"/>
                    <a:pt x="3901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28"/>
            <p:cNvSpPr/>
            <p:nvPr/>
          </p:nvSpPr>
          <p:spPr>
            <a:xfrm>
              <a:off x="740175" y="2270550"/>
              <a:ext cx="201150" cy="437350"/>
            </a:xfrm>
            <a:custGeom>
              <a:avLst/>
              <a:gdLst/>
              <a:ahLst/>
              <a:cxnLst/>
              <a:rect l="l" t="t" r="r" b="b"/>
              <a:pathLst>
                <a:path w="8046" h="17494" extrusionOk="0">
                  <a:moveTo>
                    <a:pt x="3877" y="1"/>
                  </a:moveTo>
                  <a:cubicBezTo>
                    <a:pt x="2059" y="1"/>
                    <a:pt x="261" y="1311"/>
                    <a:pt x="0" y="4726"/>
                  </a:cubicBezTo>
                  <a:lnTo>
                    <a:pt x="0" y="14344"/>
                  </a:lnTo>
                  <a:cubicBezTo>
                    <a:pt x="0" y="15252"/>
                    <a:pt x="424" y="15312"/>
                    <a:pt x="787" y="15614"/>
                  </a:cubicBezTo>
                  <a:cubicBezTo>
                    <a:pt x="1150" y="15917"/>
                    <a:pt x="2601" y="16764"/>
                    <a:pt x="3388" y="17308"/>
                  </a:cubicBezTo>
                  <a:cubicBezTo>
                    <a:pt x="3588" y="17442"/>
                    <a:pt x="3772" y="17493"/>
                    <a:pt x="3942" y="17493"/>
                  </a:cubicBezTo>
                  <a:cubicBezTo>
                    <a:pt x="4235" y="17493"/>
                    <a:pt x="4489" y="17340"/>
                    <a:pt x="4718" y="17187"/>
                  </a:cubicBezTo>
                  <a:lnTo>
                    <a:pt x="7440" y="15252"/>
                  </a:lnTo>
                  <a:cubicBezTo>
                    <a:pt x="8045" y="14889"/>
                    <a:pt x="7985" y="14707"/>
                    <a:pt x="7924" y="14042"/>
                  </a:cubicBezTo>
                  <a:cubicBezTo>
                    <a:pt x="7864" y="13437"/>
                    <a:pt x="7924" y="4182"/>
                    <a:pt x="7924" y="3638"/>
                  </a:cubicBezTo>
                  <a:cubicBezTo>
                    <a:pt x="7861" y="1556"/>
                    <a:pt x="5858" y="1"/>
                    <a:pt x="3877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28"/>
            <p:cNvSpPr/>
            <p:nvPr/>
          </p:nvSpPr>
          <p:spPr>
            <a:xfrm>
              <a:off x="740175" y="2270725"/>
              <a:ext cx="199625" cy="435650"/>
            </a:xfrm>
            <a:custGeom>
              <a:avLst/>
              <a:gdLst/>
              <a:ahLst/>
              <a:cxnLst/>
              <a:rect l="l" t="t" r="r" b="b"/>
              <a:pathLst>
                <a:path w="7985" h="17426" extrusionOk="0">
                  <a:moveTo>
                    <a:pt x="3863" y="0"/>
                  </a:moveTo>
                  <a:cubicBezTo>
                    <a:pt x="2050" y="0"/>
                    <a:pt x="260" y="1312"/>
                    <a:pt x="0" y="4719"/>
                  </a:cubicBezTo>
                  <a:lnTo>
                    <a:pt x="0" y="14337"/>
                  </a:lnTo>
                  <a:cubicBezTo>
                    <a:pt x="0" y="15245"/>
                    <a:pt x="424" y="15245"/>
                    <a:pt x="787" y="15547"/>
                  </a:cubicBezTo>
                  <a:cubicBezTo>
                    <a:pt x="1150" y="15849"/>
                    <a:pt x="2601" y="16757"/>
                    <a:pt x="3388" y="17241"/>
                  </a:cubicBezTo>
                  <a:cubicBezTo>
                    <a:pt x="3588" y="17374"/>
                    <a:pt x="3772" y="17426"/>
                    <a:pt x="3942" y="17426"/>
                  </a:cubicBezTo>
                  <a:cubicBezTo>
                    <a:pt x="4235" y="17426"/>
                    <a:pt x="4489" y="17273"/>
                    <a:pt x="4718" y="17120"/>
                  </a:cubicBezTo>
                  <a:lnTo>
                    <a:pt x="7440" y="15245"/>
                  </a:lnTo>
                  <a:cubicBezTo>
                    <a:pt x="7985" y="14882"/>
                    <a:pt x="7924" y="14640"/>
                    <a:pt x="7924" y="14035"/>
                  </a:cubicBezTo>
                  <a:cubicBezTo>
                    <a:pt x="7864" y="13369"/>
                    <a:pt x="7924" y="4175"/>
                    <a:pt x="7924" y="3691"/>
                  </a:cubicBezTo>
                  <a:cubicBezTo>
                    <a:pt x="7861" y="1573"/>
                    <a:pt x="5848" y="0"/>
                    <a:pt x="3863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28"/>
            <p:cNvSpPr/>
            <p:nvPr/>
          </p:nvSpPr>
          <p:spPr>
            <a:xfrm>
              <a:off x="741675" y="2270925"/>
              <a:ext cx="198125" cy="434725"/>
            </a:xfrm>
            <a:custGeom>
              <a:avLst/>
              <a:gdLst/>
              <a:ahLst/>
              <a:cxnLst/>
              <a:rect l="l" t="t" r="r" b="b"/>
              <a:pathLst>
                <a:path w="7925" h="17389" extrusionOk="0">
                  <a:moveTo>
                    <a:pt x="3821" y="1"/>
                  </a:moveTo>
                  <a:cubicBezTo>
                    <a:pt x="2017" y="1"/>
                    <a:pt x="233" y="1326"/>
                    <a:pt x="1" y="4772"/>
                  </a:cubicBezTo>
                  <a:lnTo>
                    <a:pt x="1" y="14329"/>
                  </a:lnTo>
                  <a:cubicBezTo>
                    <a:pt x="1" y="15176"/>
                    <a:pt x="364" y="15237"/>
                    <a:pt x="727" y="15539"/>
                  </a:cubicBezTo>
                  <a:cubicBezTo>
                    <a:pt x="1090" y="15841"/>
                    <a:pt x="2541" y="16688"/>
                    <a:pt x="3328" y="17233"/>
                  </a:cubicBezTo>
                  <a:cubicBezTo>
                    <a:pt x="3525" y="17342"/>
                    <a:pt x="3706" y="17388"/>
                    <a:pt x="3874" y="17388"/>
                  </a:cubicBezTo>
                  <a:cubicBezTo>
                    <a:pt x="4170" y="17388"/>
                    <a:pt x="4427" y="17244"/>
                    <a:pt x="4658" y="17051"/>
                  </a:cubicBezTo>
                  <a:lnTo>
                    <a:pt x="7380" y="15237"/>
                  </a:lnTo>
                  <a:cubicBezTo>
                    <a:pt x="7925" y="14813"/>
                    <a:pt x="7864" y="14632"/>
                    <a:pt x="7804" y="14027"/>
                  </a:cubicBezTo>
                  <a:cubicBezTo>
                    <a:pt x="7804" y="13361"/>
                    <a:pt x="7864" y="4228"/>
                    <a:pt x="7804" y="3683"/>
                  </a:cubicBezTo>
                  <a:cubicBezTo>
                    <a:pt x="7772" y="1571"/>
                    <a:pt x="5785" y="1"/>
                    <a:pt x="3821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28"/>
            <p:cNvSpPr/>
            <p:nvPr/>
          </p:nvSpPr>
          <p:spPr>
            <a:xfrm>
              <a:off x="741675" y="2271525"/>
              <a:ext cx="198125" cy="433350"/>
            </a:xfrm>
            <a:custGeom>
              <a:avLst/>
              <a:gdLst/>
              <a:ahLst/>
              <a:cxnLst/>
              <a:rect l="l" t="t" r="r" b="b"/>
              <a:pathLst>
                <a:path w="7925" h="17334" extrusionOk="0">
                  <a:moveTo>
                    <a:pt x="3837" y="0"/>
                  </a:moveTo>
                  <a:cubicBezTo>
                    <a:pt x="2042" y="0"/>
                    <a:pt x="262" y="1322"/>
                    <a:pt x="1" y="4748"/>
                  </a:cubicBezTo>
                  <a:lnTo>
                    <a:pt x="1" y="14245"/>
                  </a:lnTo>
                  <a:cubicBezTo>
                    <a:pt x="1" y="15152"/>
                    <a:pt x="424" y="15213"/>
                    <a:pt x="787" y="15515"/>
                  </a:cubicBezTo>
                  <a:cubicBezTo>
                    <a:pt x="1150" y="15817"/>
                    <a:pt x="2541" y="16664"/>
                    <a:pt x="3328" y="17148"/>
                  </a:cubicBezTo>
                  <a:cubicBezTo>
                    <a:pt x="3528" y="17282"/>
                    <a:pt x="3712" y="17333"/>
                    <a:pt x="3879" y="17333"/>
                  </a:cubicBezTo>
                  <a:cubicBezTo>
                    <a:pt x="4167" y="17333"/>
                    <a:pt x="4407" y="17180"/>
                    <a:pt x="4598" y="17027"/>
                  </a:cubicBezTo>
                  <a:lnTo>
                    <a:pt x="7320" y="15152"/>
                  </a:lnTo>
                  <a:cubicBezTo>
                    <a:pt x="7925" y="14789"/>
                    <a:pt x="7864" y="14608"/>
                    <a:pt x="7804" y="13942"/>
                  </a:cubicBezTo>
                  <a:cubicBezTo>
                    <a:pt x="7743" y="13337"/>
                    <a:pt x="7804" y="4204"/>
                    <a:pt x="7804" y="3659"/>
                  </a:cubicBezTo>
                  <a:cubicBezTo>
                    <a:pt x="7741" y="1552"/>
                    <a:pt x="5781" y="0"/>
                    <a:pt x="3837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28"/>
            <p:cNvSpPr/>
            <p:nvPr/>
          </p:nvSpPr>
          <p:spPr>
            <a:xfrm>
              <a:off x="741675" y="2272225"/>
              <a:ext cx="196625" cy="431550"/>
            </a:xfrm>
            <a:custGeom>
              <a:avLst/>
              <a:gdLst/>
              <a:ahLst/>
              <a:cxnLst/>
              <a:rect l="l" t="t" r="r" b="b"/>
              <a:pathLst>
                <a:path w="7865" h="17262" extrusionOk="0">
                  <a:moveTo>
                    <a:pt x="3807" y="1"/>
                  </a:moveTo>
                  <a:cubicBezTo>
                    <a:pt x="2023" y="1"/>
                    <a:pt x="261" y="1313"/>
                    <a:pt x="1" y="4720"/>
                  </a:cubicBezTo>
                  <a:cubicBezTo>
                    <a:pt x="1" y="4720"/>
                    <a:pt x="1" y="12886"/>
                    <a:pt x="1" y="14217"/>
                  </a:cubicBezTo>
                  <a:cubicBezTo>
                    <a:pt x="1" y="15064"/>
                    <a:pt x="424" y="15124"/>
                    <a:pt x="787" y="15426"/>
                  </a:cubicBezTo>
                  <a:cubicBezTo>
                    <a:pt x="1150" y="15729"/>
                    <a:pt x="2541" y="16576"/>
                    <a:pt x="3328" y="17060"/>
                  </a:cubicBezTo>
                  <a:cubicBezTo>
                    <a:pt x="3542" y="17203"/>
                    <a:pt x="3728" y="17261"/>
                    <a:pt x="3897" y="17261"/>
                  </a:cubicBezTo>
                  <a:cubicBezTo>
                    <a:pt x="4158" y="17261"/>
                    <a:pt x="4378" y="17122"/>
                    <a:pt x="4598" y="16939"/>
                  </a:cubicBezTo>
                  <a:lnTo>
                    <a:pt x="7320" y="15124"/>
                  </a:lnTo>
                  <a:cubicBezTo>
                    <a:pt x="7864" y="14761"/>
                    <a:pt x="7804" y="14519"/>
                    <a:pt x="7804" y="13914"/>
                  </a:cubicBezTo>
                  <a:cubicBezTo>
                    <a:pt x="7743" y="13309"/>
                    <a:pt x="7804" y="4176"/>
                    <a:pt x="7804" y="3692"/>
                  </a:cubicBezTo>
                  <a:cubicBezTo>
                    <a:pt x="7741" y="1574"/>
                    <a:pt x="5761" y="1"/>
                    <a:pt x="3807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28"/>
            <p:cNvSpPr/>
            <p:nvPr/>
          </p:nvSpPr>
          <p:spPr>
            <a:xfrm>
              <a:off x="743200" y="2272825"/>
              <a:ext cx="195100" cy="430525"/>
            </a:xfrm>
            <a:custGeom>
              <a:avLst/>
              <a:gdLst/>
              <a:ahLst/>
              <a:cxnLst/>
              <a:rect l="l" t="t" r="r" b="b"/>
              <a:pathLst>
                <a:path w="7804" h="17221" extrusionOk="0">
                  <a:moveTo>
                    <a:pt x="3740" y="0"/>
                  </a:moveTo>
                  <a:cubicBezTo>
                    <a:pt x="1973" y="0"/>
                    <a:pt x="232" y="1309"/>
                    <a:pt x="0" y="4696"/>
                  </a:cubicBezTo>
                  <a:cubicBezTo>
                    <a:pt x="0" y="4696"/>
                    <a:pt x="0" y="12862"/>
                    <a:pt x="0" y="14193"/>
                  </a:cubicBezTo>
                  <a:cubicBezTo>
                    <a:pt x="0" y="15040"/>
                    <a:pt x="363" y="15100"/>
                    <a:pt x="726" y="15402"/>
                  </a:cubicBezTo>
                  <a:cubicBezTo>
                    <a:pt x="1089" y="15705"/>
                    <a:pt x="2480" y="16552"/>
                    <a:pt x="3267" y="17036"/>
                  </a:cubicBezTo>
                  <a:cubicBezTo>
                    <a:pt x="3467" y="17169"/>
                    <a:pt x="3642" y="17221"/>
                    <a:pt x="3802" y="17221"/>
                  </a:cubicBezTo>
                  <a:cubicBezTo>
                    <a:pt x="4078" y="17221"/>
                    <a:pt x="4307" y="17068"/>
                    <a:pt x="4537" y="16915"/>
                  </a:cubicBezTo>
                  <a:lnTo>
                    <a:pt x="7259" y="15040"/>
                  </a:lnTo>
                  <a:cubicBezTo>
                    <a:pt x="7803" y="14677"/>
                    <a:pt x="7743" y="14495"/>
                    <a:pt x="7682" y="13890"/>
                  </a:cubicBezTo>
                  <a:cubicBezTo>
                    <a:pt x="7682" y="13225"/>
                    <a:pt x="7743" y="4212"/>
                    <a:pt x="7682" y="3668"/>
                  </a:cubicBezTo>
                  <a:cubicBezTo>
                    <a:pt x="7619" y="1554"/>
                    <a:pt x="5665" y="0"/>
                    <a:pt x="374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28"/>
            <p:cNvSpPr/>
            <p:nvPr/>
          </p:nvSpPr>
          <p:spPr>
            <a:xfrm>
              <a:off x="743200" y="2273025"/>
              <a:ext cx="193575" cy="429225"/>
            </a:xfrm>
            <a:custGeom>
              <a:avLst/>
              <a:gdLst/>
              <a:ahLst/>
              <a:cxnLst/>
              <a:rect l="l" t="t" r="r" b="b"/>
              <a:pathLst>
                <a:path w="7743" h="17169" extrusionOk="0">
                  <a:moveTo>
                    <a:pt x="3779" y="1"/>
                  </a:moveTo>
                  <a:cubicBezTo>
                    <a:pt x="2014" y="1"/>
                    <a:pt x="262" y="1322"/>
                    <a:pt x="0" y="4748"/>
                  </a:cubicBezTo>
                  <a:lnTo>
                    <a:pt x="0" y="14124"/>
                  </a:lnTo>
                  <a:cubicBezTo>
                    <a:pt x="0" y="15032"/>
                    <a:pt x="424" y="15032"/>
                    <a:pt x="726" y="15334"/>
                  </a:cubicBezTo>
                  <a:cubicBezTo>
                    <a:pt x="1089" y="15636"/>
                    <a:pt x="2541" y="16483"/>
                    <a:pt x="3267" y="16967"/>
                  </a:cubicBezTo>
                  <a:cubicBezTo>
                    <a:pt x="3481" y="17110"/>
                    <a:pt x="3667" y="17169"/>
                    <a:pt x="3836" y="17169"/>
                  </a:cubicBezTo>
                  <a:cubicBezTo>
                    <a:pt x="4097" y="17169"/>
                    <a:pt x="4317" y="17030"/>
                    <a:pt x="4537" y="16846"/>
                  </a:cubicBezTo>
                  <a:lnTo>
                    <a:pt x="7259" y="15032"/>
                  </a:lnTo>
                  <a:cubicBezTo>
                    <a:pt x="7743" y="14669"/>
                    <a:pt x="7743" y="14427"/>
                    <a:pt x="7682" y="13822"/>
                  </a:cubicBezTo>
                  <a:cubicBezTo>
                    <a:pt x="7622" y="13217"/>
                    <a:pt x="7682" y="4204"/>
                    <a:pt x="7682" y="3660"/>
                  </a:cubicBezTo>
                  <a:cubicBezTo>
                    <a:pt x="7620" y="1552"/>
                    <a:pt x="5692" y="1"/>
                    <a:pt x="3779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28"/>
            <p:cNvSpPr/>
            <p:nvPr/>
          </p:nvSpPr>
          <p:spPr>
            <a:xfrm>
              <a:off x="743200" y="2274325"/>
              <a:ext cx="193575" cy="426850"/>
            </a:xfrm>
            <a:custGeom>
              <a:avLst/>
              <a:gdLst/>
              <a:ahLst/>
              <a:cxnLst/>
              <a:rect l="l" t="t" r="r" b="b"/>
              <a:pathLst>
                <a:path w="7743" h="17074" extrusionOk="0">
                  <a:moveTo>
                    <a:pt x="3742" y="1"/>
                  </a:moveTo>
                  <a:cubicBezTo>
                    <a:pt x="1990" y="1"/>
                    <a:pt x="261" y="1310"/>
                    <a:pt x="0" y="4696"/>
                  </a:cubicBezTo>
                  <a:cubicBezTo>
                    <a:pt x="0" y="4696"/>
                    <a:pt x="0" y="12802"/>
                    <a:pt x="0" y="14072"/>
                  </a:cubicBezTo>
                  <a:cubicBezTo>
                    <a:pt x="0" y="14919"/>
                    <a:pt x="424" y="14980"/>
                    <a:pt x="787" y="15282"/>
                  </a:cubicBezTo>
                  <a:cubicBezTo>
                    <a:pt x="1150" y="15584"/>
                    <a:pt x="2541" y="16431"/>
                    <a:pt x="3267" y="16915"/>
                  </a:cubicBezTo>
                  <a:cubicBezTo>
                    <a:pt x="3470" y="17028"/>
                    <a:pt x="3648" y="17074"/>
                    <a:pt x="3810" y="17074"/>
                  </a:cubicBezTo>
                  <a:cubicBezTo>
                    <a:pt x="4082" y="17074"/>
                    <a:pt x="4310" y="16946"/>
                    <a:pt x="4537" y="16794"/>
                  </a:cubicBezTo>
                  <a:lnTo>
                    <a:pt x="7199" y="14980"/>
                  </a:lnTo>
                  <a:cubicBezTo>
                    <a:pt x="7743" y="14556"/>
                    <a:pt x="7682" y="14375"/>
                    <a:pt x="7682" y="13770"/>
                  </a:cubicBezTo>
                  <a:cubicBezTo>
                    <a:pt x="7622" y="13165"/>
                    <a:pt x="7682" y="4152"/>
                    <a:pt x="7682" y="3668"/>
                  </a:cubicBezTo>
                  <a:cubicBezTo>
                    <a:pt x="7588" y="1555"/>
                    <a:pt x="5651" y="1"/>
                    <a:pt x="3742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28"/>
            <p:cNvSpPr/>
            <p:nvPr/>
          </p:nvSpPr>
          <p:spPr>
            <a:xfrm>
              <a:off x="744700" y="2274325"/>
              <a:ext cx="192075" cy="426000"/>
            </a:xfrm>
            <a:custGeom>
              <a:avLst/>
              <a:gdLst/>
              <a:ahLst/>
              <a:cxnLst/>
              <a:rect l="l" t="t" r="r" b="b"/>
              <a:pathLst>
                <a:path w="7683" h="17040" extrusionOk="0">
                  <a:moveTo>
                    <a:pt x="3684" y="1"/>
                  </a:moveTo>
                  <a:cubicBezTo>
                    <a:pt x="1946" y="1"/>
                    <a:pt x="232" y="1310"/>
                    <a:pt x="1" y="4696"/>
                  </a:cubicBezTo>
                  <a:lnTo>
                    <a:pt x="1" y="14072"/>
                  </a:lnTo>
                  <a:cubicBezTo>
                    <a:pt x="1" y="14919"/>
                    <a:pt x="364" y="14980"/>
                    <a:pt x="727" y="15222"/>
                  </a:cubicBezTo>
                  <a:cubicBezTo>
                    <a:pt x="1090" y="15524"/>
                    <a:pt x="2481" y="16371"/>
                    <a:pt x="3207" y="16855"/>
                  </a:cubicBezTo>
                  <a:cubicBezTo>
                    <a:pt x="3407" y="16988"/>
                    <a:pt x="3582" y="17040"/>
                    <a:pt x="3742" y="17040"/>
                  </a:cubicBezTo>
                  <a:cubicBezTo>
                    <a:pt x="4018" y="17040"/>
                    <a:pt x="4247" y="16887"/>
                    <a:pt x="4477" y="16734"/>
                  </a:cubicBezTo>
                  <a:lnTo>
                    <a:pt x="7139" y="14919"/>
                  </a:lnTo>
                  <a:cubicBezTo>
                    <a:pt x="7683" y="14556"/>
                    <a:pt x="7622" y="14375"/>
                    <a:pt x="7562" y="13770"/>
                  </a:cubicBezTo>
                  <a:cubicBezTo>
                    <a:pt x="7562" y="13165"/>
                    <a:pt x="7622" y="4152"/>
                    <a:pt x="7562" y="3668"/>
                  </a:cubicBezTo>
                  <a:cubicBezTo>
                    <a:pt x="7499" y="1555"/>
                    <a:pt x="5577" y="1"/>
                    <a:pt x="3684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28"/>
            <p:cNvSpPr/>
            <p:nvPr/>
          </p:nvSpPr>
          <p:spPr>
            <a:xfrm>
              <a:off x="744700" y="2274925"/>
              <a:ext cx="190575" cy="424750"/>
            </a:xfrm>
            <a:custGeom>
              <a:avLst/>
              <a:gdLst/>
              <a:ahLst/>
              <a:cxnLst/>
              <a:rect l="l" t="t" r="r" b="b"/>
              <a:pathLst>
                <a:path w="7623" h="16990" extrusionOk="0">
                  <a:moveTo>
                    <a:pt x="3697" y="0"/>
                  </a:moveTo>
                  <a:cubicBezTo>
                    <a:pt x="1955" y="0"/>
                    <a:pt x="233" y="1306"/>
                    <a:pt x="1" y="4672"/>
                  </a:cubicBezTo>
                  <a:cubicBezTo>
                    <a:pt x="1" y="4672"/>
                    <a:pt x="1" y="12717"/>
                    <a:pt x="1" y="14048"/>
                  </a:cubicBezTo>
                  <a:cubicBezTo>
                    <a:pt x="1" y="14835"/>
                    <a:pt x="424" y="14895"/>
                    <a:pt x="727" y="15198"/>
                  </a:cubicBezTo>
                  <a:cubicBezTo>
                    <a:pt x="1090" y="15500"/>
                    <a:pt x="2481" y="16286"/>
                    <a:pt x="3207" y="16831"/>
                  </a:cubicBezTo>
                  <a:cubicBezTo>
                    <a:pt x="3410" y="16944"/>
                    <a:pt x="3588" y="16989"/>
                    <a:pt x="3750" y="16989"/>
                  </a:cubicBezTo>
                  <a:cubicBezTo>
                    <a:pt x="4022" y="16989"/>
                    <a:pt x="4250" y="16861"/>
                    <a:pt x="4477" y="16710"/>
                  </a:cubicBezTo>
                  <a:lnTo>
                    <a:pt x="7139" y="14895"/>
                  </a:lnTo>
                  <a:cubicBezTo>
                    <a:pt x="7622" y="14532"/>
                    <a:pt x="7622" y="14290"/>
                    <a:pt x="7562" y="13685"/>
                  </a:cubicBezTo>
                  <a:cubicBezTo>
                    <a:pt x="7501" y="13080"/>
                    <a:pt x="7562" y="4189"/>
                    <a:pt x="7562" y="3644"/>
                  </a:cubicBezTo>
                  <a:cubicBezTo>
                    <a:pt x="7499" y="1536"/>
                    <a:pt x="5586" y="0"/>
                    <a:pt x="3697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28"/>
            <p:cNvSpPr/>
            <p:nvPr/>
          </p:nvSpPr>
          <p:spPr>
            <a:xfrm>
              <a:off x="744700" y="2275300"/>
              <a:ext cx="190575" cy="422850"/>
            </a:xfrm>
            <a:custGeom>
              <a:avLst/>
              <a:gdLst/>
              <a:ahLst/>
              <a:cxnLst/>
              <a:rect l="l" t="t" r="r" b="b"/>
              <a:pathLst>
                <a:path w="7623" h="16914" extrusionOk="0">
                  <a:moveTo>
                    <a:pt x="3701" y="1"/>
                  </a:moveTo>
                  <a:cubicBezTo>
                    <a:pt x="1973" y="1"/>
                    <a:pt x="262" y="1321"/>
                    <a:pt x="1" y="4718"/>
                  </a:cubicBezTo>
                  <a:cubicBezTo>
                    <a:pt x="1" y="4718"/>
                    <a:pt x="1" y="12702"/>
                    <a:pt x="1" y="13973"/>
                  </a:cubicBezTo>
                  <a:cubicBezTo>
                    <a:pt x="1" y="14820"/>
                    <a:pt x="424" y="14880"/>
                    <a:pt x="787" y="15183"/>
                  </a:cubicBezTo>
                  <a:cubicBezTo>
                    <a:pt x="1090" y="15424"/>
                    <a:pt x="2481" y="16271"/>
                    <a:pt x="3207" y="16755"/>
                  </a:cubicBezTo>
                  <a:cubicBezTo>
                    <a:pt x="3410" y="16868"/>
                    <a:pt x="3588" y="16914"/>
                    <a:pt x="3750" y="16914"/>
                  </a:cubicBezTo>
                  <a:cubicBezTo>
                    <a:pt x="4022" y="16914"/>
                    <a:pt x="4250" y="16786"/>
                    <a:pt x="4477" y="16634"/>
                  </a:cubicBezTo>
                  <a:lnTo>
                    <a:pt x="7078" y="14820"/>
                  </a:lnTo>
                  <a:cubicBezTo>
                    <a:pt x="7622" y="14457"/>
                    <a:pt x="7562" y="14275"/>
                    <a:pt x="7562" y="13670"/>
                  </a:cubicBezTo>
                  <a:cubicBezTo>
                    <a:pt x="7501" y="13065"/>
                    <a:pt x="7562" y="4174"/>
                    <a:pt x="7562" y="3690"/>
                  </a:cubicBezTo>
                  <a:cubicBezTo>
                    <a:pt x="7468" y="1551"/>
                    <a:pt x="5574" y="1"/>
                    <a:pt x="3701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28"/>
            <p:cNvSpPr/>
            <p:nvPr/>
          </p:nvSpPr>
          <p:spPr>
            <a:xfrm>
              <a:off x="746225" y="2276425"/>
              <a:ext cx="189050" cy="421300"/>
            </a:xfrm>
            <a:custGeom>
              <a:avLst/>
              <a:gdLst/>
              <a:ahLst/>
              <a:cxnLst/>
              <a:rect l="l" t="t" r="r" b="b"/>
              <a:pathLst>
                <a:path w="7562" h="16852" extrusionOk="0">
                  <a:moveTo>
                    <a:pt x="3640" y="1"/>
                  </a:moveTo>
                  <a:cubicBezTo>
                    <a:pt x="1927" y="1"/>
                    <a:pt x="232" y="1307"/>
                    <a:pt x="0" y="4673"/>
                  </a:cubicBezTo>
                  <a:lnTo>
                    <a:pt x="0" y="13928"/>
                  </a:lnTo>
                  <a:cubicBezTo>
                    <a:pt x="0" y="14775"/>
                    <a:pt x="363" y="14775"/>
                    <a:pt x="726" y="15077"/>
                  </a:cubicBezTo>
                  <a:cubicBezTo>
                    <a:pt x="1029" y="15379"/>
                    <a:pt x="2420" y="16166"/>
                    <a:pt x="3146" y="16650"/>
                  </a:cubicBezTo>
                  <a:cubicBezTo>
                    <a:pt x="3360" y="16793"/>
                    <a:pt x="3546" y="16851"/>
                    <a:pt x="3715" y="16851"/>
                  </a:cubicBezTo>
                  <a:cubicBezTo>
                    <a:pt x="3976" y="16851"/>
                    <a:pt x="4196" y="16712"/>
                    <a:pt x="4416" y="16529"/>
                  </a:cubicBezTo>
                  <a:lnTo>
                    <a:pt x="7017" y="14775"/>
                  </a:lnTo>
                  <a:cubicBezTo>
                    <a:pt x="7561" y="14412"/>
                    <a:pt x="7501" y="14230"/>
                    <a:pt x="7440" y="13625"/>
                  </a:cubicBezTo>
                  <a:cubicBezTo>
                    <a:pt x="7440" y="13020"/>
                    <a:pt x="7501" y="4129"/>
                    <a:pt x="7440" y="3645"/>
                  </a:cubicBezTo>
                  <a:cubicBezTo>
                    <a:pt x="7378" y="1536"/>
                    <a:pt x="5497" y="1"/>
                    <a:pt x="3640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28"/>
            <p:cNvSpPr/>
            <p:nvPr/>
          </p:nvSpPr>
          <p:spPr>
            <a:xfrm>
              <a:off x="700850" y="2228925"/>
              <a:ext cx="276775" cy="544625"/>
            </a:xfrm>
            <a:custGeom>
              <a:avLst/>
              <a:gdLst/>
              <a:ahLst/>
              <a:cxnLst/>
              <a:rect l="l" t="t" r="r" b="b"/>
              <a:pathLst>
                <a:path w="11071" h="21785" extrusionOk="0">
                  <a:moveTo>
                    <a:pt x="5775" y="1"/>
                  </a:moveTo>
                  <a:cubicBezTo>
                    <a:pt x="2941" y="1"/>
                    <a:pt x="1" y="1636"/>
                    <a:pt x="1" y="5303"/>
                  </a:cubicBezTo>
                  <a:cubicBezTo>
                    <a:pt x="1" y="5303"/>
                    <a:pt x="1" y="15646"/>
                    <a:pt x="1" y="17461"/>
                  </a:cubicBezTo>
                  <a:cubicBezTo>
                    <a:pt x="1" y="18731"/>
                    <a:pt x="606" y="18792"/>
                    <a:pt x="1089" y="19215"/>
                  </a:cubicBezTo>
                  <a:cubicBezTo>
                    <a:pt x="1573" y="19639"/>
                    <a:pt x="3569" y="20848"/>
                    <a:pt x="4658" y="21514"/>
                  </a:cubicBezTo>
                  <a:cubicBezTo>
                    <a:pt x="4949" y="21707"/>
                    <a:pt x="5220" y="21785"/>
                    <a:pt x="5471" y="21785"/>
                  </a:cubicBezTo>
                  <a:cubicBezTo>
                    <a:pt x="5849" y="21785"/>
                    <a:pt x="6183" y="21610"/>
                    <a:pt x="6473" y="21393"/>
                  </a:cubicBezTo>
                  <a:lnTo>
                    <a:pt x="10344" y="18792"/>
                  </a:lnTo>
                  <a:cubicBezTo>
                    <a:pt x="11070" y="18247"/>
                    <a:pt x="11010" y="17945"/>
                    <a:pt x="10949" y="17098"/>
                  </a:cubicBezTo>
                  <a:cubicBezTo>
                    <a:pt x="10889" y="16191"/>
                    <a:pt x="11010" y="4516"/>
                    <a:pt x="10949" y="3790"/>
                  </a:cubicBezTo>
                  <a:cubicBezTo>
                    <a:pt x="10863" y="1365"/>
                    <a:pt x="8363" y="1"/>
                    <a:pt x="5775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28"/>
            <p:cNvSpPr/>
            <p:nvPr/>
          </p:nvSpPr>
          <p:spPr>
            <a:xfrm>
              <a:off x="755300" y="2517175"/>
              <a:ext cx="163350" cy="136200"/>
            </a:xfrm>
            <a:custGeom>
              <a:avLst/>
              <a:gdLst/>
              <a:ahLst/>
              <a:cxnLst/>
              <a:rect l="l" t="t" r="r" b="b"/>
              <a:pathLst>
                <a:path w="6534" h="5448" extrusionOk="0">
                  <a:moveTo>
                    <a:pt x="3336" y="1"/>
                  </a:moveTo>
                  <a:cubicBezTo>
                    <a:pt x="3293" y="1"/>
                    <a:pt x="3250" y="2"/>
                    <a:pt x="3206" y="3"/>
                  </a:cubicBezTo>
                  <a:cubicBezTo>
                    <a:pt x="1452" y="64"/>
                    <a:pt x="0" y="1334"/>
                    <a:pt x="0" y="2786"/>
                  </a:cubicBezTo>
                  <a:cubicBezTo>
                    <a:pt x="0" y="4298"/>
                    <a:pt x="1452" y="5447"/>
                    <a:pt x="3206" y="5447"/>
                  </a:cubicBezTo>
                  <a:cubicBezTo>
                    <a:pt x="5021" y="5387"/>
                    <a:pt x="6533" y="4177"/>
                    <a:pt x="6533" y="2665"/>
                  </a:cubicBezTo>
                  <a:cubicBezTo>
                    <a:pt x="6533" y="1189"/>
                    <a:pt x="5093" y="1"/>
                    <a:pt x="3336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28"/>
            <p:cNvSpPr/>
            <p:nvPr/>
          </p:nvSpPr>
          <p:spPr>
            <a:xfrm>
              <a:off x="973050" y="2207375"/>
              <a:ext cx="258800" cy="563800"/>
            </a:xfrm>
            <a:custGeom>
              <a:avLst/>
              <a:gdLst/>
              <a:ahLst/>
              <a:cxnLst/>
              <a:rect l="l" t="t" r="r" b="b"/>
              <a:pathLst>
                <a:path w="10352" h="22552" extrusionOk="0">
                  <a:moveTo>
                    <a:pt x="5025" y="0"/>
                  </a:moveTo>
                  <a:cubicBezTo>
                    <a:pt x="2674" y="0"/>
                    <a:pt x="342" y="1427"/>
                    <a:pt x="1" y="5378"/>
                  </a:cubicBezTo>
                  <a:cubicBezTo>
                    <a:pt x="1" y="5378"/>
                    <a:pt x="1" y="16145"/>
                    <a:pt x="1" y="18081"/>
                  </a:cubicBezTo>
                  <a:cubicBezTo>
                    <a:pt x="1" y="19351"/>
                    <a:pt x="545" y="19412"/>
                    <a:pt x="968" y="19835"/>
                  </a:cubicBezTo>
                  <a:cubicBezTo>
                    <a:pt x="1452" y="20319"/>
                    <a:pt x="3328" y="21529"/>
                    <a:pt x="4356" y="22255"/>
                  </a:cubicBezTo>
                  <a:cubicBezTo>
                    <a:pt x="4617" y="22469"/>
                    <a:pt x="4860" y="22552"/>
                    <a:pt x="5088" y="22552"/>
                  </a:cubicBezTo>
                  <a:cubicBezTo>
                    <a:pt x="5440" y="22552"/>
                    <a:pt x="5756" y="22354"/>
                    <a:pt x="6050" y="22134"/>
                  </a:cubicBezTo>
                  <a:lnTo>
                    <a:pt x="9618" y="19412"/>
                  </a:lnTo>
                  <a:cubicBezTo>
                    <a:pt x="10344" y="18867"/>
                    <a:pt x="10284" y="18565"/>
                    <a:pt x="10223" y="17658"/>
                  </a:cubicBezTo>
                  <a:cubicBezTo>
                    <a:pt x="10163" y="16750"/>
                    <a:pt x="10163" y="4592"/>
                    <a:pt x="10223" y="3866"/>
                  </a:cubicBezTo>
                  <a:cubicBezTo>
                    <a:pt x="10352" y="1814"/>
                    <a:pt x="7676" y="0"/>
                    <a:pt x="502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28"/>
            <p:cNvSpPr/>
            <p:nvPr/>
          </p:nvSpPr>
          <p:spPr>
            <a:xfrm>
              <a:off x="973050" y="2208500"/>
              <a:ext cx="258800" cy="561525"/>
            </a:xfrm>
            <a:custGeom>
              <a:avLst/>
              <a:gdLst/>
              <a:ahLst/>
              <a:cxnLst/>
              <a:rect l="l" t="t" r="r" b="b"/>
              <a:pathLst>
                <a:path w="10352" h="22461" extrusionOk="0">
                  <a:moveTo>
                    <a:pt x="5045" y="1"/>
                  </a:moveTo>
                  <a:cubicBezTo>
                    <a:pt x="2701" y="1"/>
                    <a:pt x="370" y="1412"/>
                    <a:pt x="1" y="5333"/>
                  </a:cubicBezTo>
                  <a:lnTo>
                    <a:pt x="1" y="18036"/>
                  </a:lnTo>
                  <a:cubicBezTo>
                    <a:pt x="1" y="19246"/>
                    <a:pt x="545" y="19367"/>
                    <a:pt x="1029" y="19790"/>
                  </a:cubicBezTo>
                  <a:cubicBezTo>
                    <a:pt x="1452" y="20214"/>
                    <a:pt x="3328" y="21484"/>
                    <a:pt x="4356" y="22210"/>
                  </a:cubicBezTo>
                  <a:cubicBezTo>
                    <a:pt x="4603" y="22389"/>
                    <a:pt x="4833" y="22461"/>
                    <a:pt x="5050" y="22461"/>
                  </a:cubicBezTo>
                  <a:cubicBezTo>
                    <a:pt x="5417" y="22461"/>
                    <a:pt x="5745" y="22256"/>
                    <a:pt x="6050" y="22028"/>
                  </a:cubicBezTo>
                  <a:lnTo>
                    <a:pt x="9618" y="19367"/>
                  </a:lnTo>
                  <a:cubicBezTo>
                    <a:pt x="10344" y="18822"/>
                    <a:pt x="10284" y="18520"/>
                    <a:pt x="10223" y="17613"/>
                  </a:cubicBezTo>
                  <a:cubicBezTo>
                    <a:pt x="10163" y="16705"/>
                    <a:pt x="10163" y="4607"/>
                    <a:pt x="10223" y="3821"/>
                  </a:cubicBezTo>
                  <a:cubicBezTo>
                    <a:pt x="10352" y="1800"/>
                    <a:pt x="7690" y="1"/>
                    <a:pt x="5045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28"/>
            <p:cNvSpPr/>
            <p:nvPr/>
          </p:nvSpPr>
          <p:spPr>
            <a:xfrm>
              <a:off x="974575" y="2208875"/>
              <a:ext cx="255775" cy="560700"/>
            </a:xfrm>
            <a:custGeom>
              <a:avLst/>
              <a:gdLst/>
              <a:ahLst/>
              <a:cxnLst/>
              <a:rect l="l" t="t" r="r" b="b"/>
              <a:pathLst>
                <a:path w="10231" h="22428" extrusionOk="0">
                  <a:moveTo>
                    <a:pt x="4969" y="1"/>
                  </a:moveTo>
                  <a:cubicBezTo>
                    <a:pt x="2647" y="1"/>
                    <a:pt x="341" y="1427"/>
                    <a:pt x="0" y="5379"/>
                  </a:cubicBezTo>
                  <a:lnTo>
                    <a:pt x="0" y="17960"/>
                  </a:lnTo>
                  <a:cubicBezTo>
                    <a:pt x="0" y="19231"/>
                    <a:pt x="484" y="19291"/>
                    <a:pt x="968" y="19715"/>
                  </a:cubicBezTo>
                  <a:cubicBezTo>
                    <a:pt x="1452" y="20199"/>
                    <a:pt x="3267" y="21408"/>
                    <a:pt x="4295" y="22134"/>
                  </a:cubicBezTo>
                  <a:cubicBezTo>
                    <a:pt x="4551" y="22344"/>
                    <a:pt x="4789" y="22428"/>
                    <a:pt x="5013" y="22428"/>
                  </a:cubicBezTo>
                  <a:cubicBezTo>
                    <a:pt x="5370" y="22428"/>
                    <a:pt x="5691" y="22213"/>
                    <a:pt x="5989" y="21953"/>
                  </a:cubicBezTo>
                  <a:lnTo>
                    <a:pt x="9497" y="19291"/>
                  </a:lnTo>
                  <a:cubicBezTo>
                    <a:pt x="10223" y="18747"/>
                    <a:pt x="10162" y="18444"/>
                    <a:pt x="10102" y="17537"/>
                  </a:cubicBezTo>
                  <a:cubicBezTo>
                    <a:pt x="10041" y="16630"/>
                    <a:pt x="10041" y="4592"/>
                    <a:pt x="10102" y="3867"/>
                  </a:cubicBezTo>
                  <a:cubicBezTo>
                    <a:pt x="10230" y="1815"/>
                    <a:pt x="7589" y="1"/>
                    <a:pt x="4969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28"/>
            <p:cNvSpPr/>
            <p:nvPr/>
          </p:nvSpPr>
          <p:spPr>
            <a:xfrm>
              <a:off x="974575" y="2209475"/>
              <a:ext cx="255750" cy="559050"/>
            </a:xfrm>
            <a:custGeom>
              <a:avLst/>
              <a:gdLst/>
              <a:ahLst/>
              <a:cxnLst/>
              <a:rect l="l" t="t" r="r" b="b"/>
              <a:pathLst>
                <a:path w="10230" h="22362" extrusionOk="0">
                  <a:moveTo>
                    <a:pt x="4984" y="1"/>
                  </a:moveTo>
                  <a:cubicBezTo>
                    <a:pt x="2657" y="1"/>
                    <a:pt x="342" y="1423"/>
                    <a:pt x="0" y="5355"/>
                  </a:cubicBezTo>
                  <a:lnTo>
                    <a:pt x="0" y="17936"/>
                  </a:lnTo>
                  <a:cubicBezTo>
                    <a:pt x="0" y="19207"/>
                    <a:pt x="545" y="19267"/>
                    <a:pt x="968" y="19691"/>
                  </a:cubicBezTo>
                  <a:cubicBezTo>
                    <a:pt x="1452" y="20114"/>
                    <a:pt x="3267" y="21384"/>
                    <a:pt x="4295" y="22110"/>
                  </a:cubicBezTo>
                  <a:cubicBezTo>
                    <a:pt x="4542" y="22290"/>
                    <a:pt x="4772" y="22361"/>
                    <a:pt x="4989" y="22361"/>
                  </a:cubicBezTo>
                  <a:cubicBezTo>
                    <a:pt x="5356" y="22361"/>
                    <a:pt x="5684" y="22157"/>
                    <a:pt x="5989" y="21929"/>
                  </a:cubicBezTo>
                  <a:lnTo>
                    <a:pt x="9497" y="19267"/>
                  </a:lnTo>
                  <a:cubicBezTo>
                    <a:pt x="10223" y="18723"/>
                    <a:pt x="10162" y="18420"/>
                    <a:pt x="10102" y="17513"/>
                  </a:cubicBezTo>
                  <a:cubicBezTo>
                    <a:pt x="10041" y="16606"/>
                    <a:pt x="10041" y="4568"/>
                    <a:pt x="10102" y="3843"/>
                  </a:cubicBezTo>
                  <a:cubicBezTo>
                    <a:pt x="10230" y="1795"/>
                    <a:pt x="7599" y="1"/>
                    <a:pt x="4984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28"/>
            <p:cNvSpPr/>
            <p:nvPr/>
          </p:nvSpPr>
          <p:spPr>
            <a:xfrm>
              <a:off x="974575" y="2209475"/>
              <a:ext cx="255750" cy="557925"/>
            </a:xfrm>
            <a:custGeom>
              <a:avLst/>
              <a:gdLst/>
              <a:ahLst/>
              <a:cxnLst/>
              <a:rect l="l" t="t" r="r" b="b"/>
              <a:pathLst>
                <a:path w="10230" h="22317" extrusionOk="0">
                  <a:moveTo>
                    <a:pt x="4984" y="1"/>
                  </a:moveTo>
                  <a:cubicBezTo>
                    <a:pt x="2657" y="1"/>
                    <a:pt x="342" y="1423"/>
                    <a:pt x="0" y="5355"/>
                  </a:cubicBezTo>
                  <a:lnTo>
                    <a:pt x="0" y="17936"/>
                  </a:lnTo>
                  <a:cubicBezTo>
                    <a:pt x="0" y="19146"/>
                    <a:pt x="545" y="19207"/>
                    <a:pt x="968" y="19630"/>
                  </a:cubicBezTo>
                  <a:cubicBezTo>
                    <a:pt x="1452" y="20114"/>
                    <a:pt x="3327" y="21324"/>
                    <a:pt x="4295" y="22050"/>
                  </a:cubicBezTo>
                  <a:cubicBezTo>
                    <a:pt x="4555" y="22239"/>
                    <a:pt x="4796" y="22317"/>
                    <a:pt x="5023" y="22317"/>
                  </a:cubicBezTo>
                  <a:cubicBezTo>
                    <a:pt x="5376" y="22317"/>
                    <a:pt x="5694" y="22126"/>
                    <a:pt x="5989" y="21868"/>
                  </a:cubicBezTo>
                  <a:lnTo>
                    <a:pt x="9497" y="19207"/>
                  </a:lnTo>
                  <a:cubicBezTo>
                    <a:pt x="10223" y="18662"/>
                    <a:pt x="10162" y="18420"/>
                    <a:pt x="10102" y="17513"/>
                  </a:cubicBezTo>
                  <a:cubicBezTo>
                    <a:pt x="10041" y="16606"/>
                    <a:pt x="10041" y="4629"/>
                    <a:pt x="10102" y="3843"/>
                  </a:cubicBezTo>
                  <a:cubicBezTo>
                    <a:pt x="10230" y="1795"/>
                    <a:pt x="7599" y="1"/>
                    <a:pt x="4984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28"/>
            <p:cNvSpPr/>
            <p:nvPr/>
          </p:nvSpPr>
          <p:spPr>
            <a:xfrm>
              <a:off x="976075" y="2210775"/>
              <a:ext cx="252750" cy="555875"/>
            </a:xfrm>
            <a:custGeom>
              <a:avLst/>
              <a:gdLst/>
              <a:ahLst/>
              <a:cxnLst/>
              <a:rect l="l" t="t" r="r" b="b"/>
              <a:pathLst>
                <a:path w="10110" h="22235" extrusionOk="0">
                  <a:moveTo>
                    <a:pt x="4910" y="0"/>
                  </a:moveTo>
                  <a:cubicBezTo>
                    <a:pt x="2617" y="0"/>
                    <a:pt x="342" y="1411"/>
                    <a:pt x="1" y="5303"/>
                  </a:cubicBezTo>
                  <a:lnTo>
                    <a:pt x="1" y="17824"/>
                  </a:lnTo>
                  <a:cubicBezTo>
                    <a:pt x="1" y="19094"/>
                    <a:pt x="485" y="19155"/>
                    <a:pt x="968" y="19578"/>
                  </a:cubicBezTo>
                  <a:cubicBezTo>
                    <a:pt x="1392" y="20002"/>
                    <a:pt x="3267" y="21211"/>
                    <a:pt x="4235" y="21937"/>
                  </a:cubicBezTo>
                  <a:cubicBezTo>
                    <a:pt x="4496" y="22151"/>
                    <a:pt x="4739" y="22234"/>
                    <a:pt x="4967" y="22234"/>
                  </a:cubicBezTo>
                  <a:cubicBezTo>
                    <a:pt x="5319" y="22234"/>
                    <a:pt x="5635" y="22036"/>
                    <a:pt x="5929" y="21816"/>
                  </a:cubicBezTo>
                  <a:lnTo>
                    <a:pt x="9437" y="19155"/>
                  </a:lnTo>
                  <a:cubicBezTo>
                    <a:pt x="10102" y="18610"/>
                    <a:pt x="10042" y="18308"/>
                    <a:pt x="9981" y="17401"/>
                  </a:cubicBezTo>
                  <a:cubicBezTo>
                    <a:pt x="9921" y="16554"/>
                    <a:pt x="9981" y="4577"/>
                    <a:pt x="9981" y="3851"/>
                  </a:cubicBezTo>
                  <a:cubicBezTo>
                    <a:pt x="10110" y="1798"/>
                    <a:pt x="7499" y="0"/>
                    <a:pt x="4910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28"/>
            <p:cNvSpPr/>
            <p:nvPr/>
          </p:nvSpPr>
          <p:spPr>
            <a:xfrm>
              <a:off x="976075" y="2211000"/>
              <a:ext cx="252750" cy="554500"/>
            </a:xfrm>
            <a:custGeom>
              <a:avLst/>
              <a:gdLst/>
              <a:ahLst/>
              <a:cxnLst/>
              <a:rect l="l" t="t" r="r" b="b"/>
              <a:pathLst>
                <a:path w="10110" h="22180" extrusionOk="0">
                  <a:moveTo>
                    <a:pt x="4930" y="0"/>
                  </a:moveTo>
                  <a:cubicBezTo>
                    <a:pt x="2630" y="0"/>
                    <a:pt x="343" y="1423"/>
                    <a:pt x="1" y="5354"/>
                  </a:cubicBezTo>
                  <a:lnTo>
                    <a:pt x="1" y="17815"/>
                  </a:lnTo>
                  <a:cubicBezTo>
                    <a:pt x="1" y="19025"/>
                    <a:pt x="485" y="19085"/>
                    <a:pt x="968" y="19569"/>
                  </a:cubicBezTo>
                  <a:cubicBezTo>
                    <a:pt x="1452" y="19993"/>
                    <a:pt x="3267" y="21202"/>
                    <a:pt x="4235" y="21928"/>
                  </a:cubicBezTo>
                  <a:cubicBezTo>
                    <a:pt x="4482" y="22108"/>
                    <a:pt x="4712" y="22179"/>
                    <a:pt x="4929" y="22179"/>
                  </a:cubicBezTo>
                  <a:cubicBezTo>
                    <a:pt x="5296" y="22179"/>
                    <a:pt x="5624" y="21975"/>
                    <a:pt x="5929" y="21747"/>
                  </a:cubicBezTo>
                  <a:lnTo>
                    <a:pt x="9376" y="19085"/>
                  </a:lnTo>
                  <a:cubicBezTo>
                    <a:pt x="10102" y="18601"/>
                    <a:pt x="10042" y="18299"/>
                    <a:pt x="9981" y="17392"/>
                  </a:cubicBezTo>
                  <a:cubicBezTo>
                    <a:pt x="9921" y="16484"/>
                    <a:pt x="9921" y="4568"/>
                    <a:pt x="9981" y="3842"/>
                  </a:cubicBezTo>
                  <a:cubicBezTo>
                    <a:pt x="10109" y="1794"/>
                    <a:pt x="7512" y="0"/>
                    <a:pt x="4930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28"/>
            <p:cNvSpPr/>
            <p:nvPr/>
          </p:nvSpPr>
          <p:spPr>
            <a:xfrm>
              <a:off x="976075" y="2211600"/>
              <a:ext cx="252575" cy="552875"/>
            </a:xfrm>
            <a:custGeom>
              <a:avLst/>
              <a:gdLst/>
              <a:ahLst/>
              <a:cxnLst/>
              <a:rect l="l" t="t" r="r" b="b"/>
              <a:pathLst>
                <a:path w="10103" h="22115" extrusionOk="0">
                  <a:moveTo>
                    <a:pt x="4924" y="0"/>
                  </a:moveTo>
                  <a:cubicBezTo>
                    <a:pt x="2627" y="0"/>
                    <a:pt x="343" y="1418"/>
                    <a:pt x="1" y="5330"/>
                  </a:cubicBezTo>
                  <a:cubicBezTo>
                    <a:pt x="1" y="5330"/>
                    <a:pt x="1" y="15855"/>
                    <a:pt x="1" y="17731"/>
                  </a:cubicBezTo>
                  <a:cubicBezTo>
                    <a:pt x="1" y="19001"/>
                    <a:pt x="545" y="19061"/>
                    <a:pt x="968" y="19485"/>
                  </a:cubicBezTo>
                  <a:cubicBezTo>
                    <a:pt x="1452" y="19908"/>
                    <a:pt x="3267" y="21118"/>
                    <a:pt x="4235" y="21844"/>
                  </a:cubicBezTo>
                  <a:cubicBezTo>
                    <a:pt x="4501" y="22037"/>
                    <a:pt x="4748" y="22115"/>
                    <a:pt x="4979" y="22115"/>
                  </a:cubicBezTo>
                  <a:cubicBezTo>
                    <a:pt x="5326" y="22115"/>
                    <a:pt x="5638" y="21941"/>
                    <a:pt x="5929" y="21723"/>
                  </a:cubicBezTo>
                  <a:lnTo>
                    <a:pt x="9376" y="19061"/>
                  </a:lnTo>
                  <a:cubicBezTo>
                    <a:pt x="10102" y="18517"/>
                    <a:pt x="10042" y="18214"/>
                    <a:pt x="9981" y="17368"/>
                  </a:cubicBezTo>
                  <a:cubicBezTo>
                    <a:pt x="9921" y="16460"/>
                    <a:pt x="9921" y="4604"/>
                    <a:pt x="9981" y="3818"/>
                  </a:cubicBezTo>
                  <a:cubicBezTo>
                    <a:pt x="10077" y="1774"/>
                    <a:pt x="7492" y="0"/>
                    <a:pt x="4924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28"/>
            <p:cNvSpPr/>
            <p:nvPr/>
          </p:nvSpPr>
          <p:spPr>
            <a:xfrm>
              <a:off x="977600" y="2212275"/>
              <a:ext cx="249725" cy="551700"/>
            </a:xfrm>
            <a:custGeom>
              <a:avLst/>
              <a:gdLst/>
              <a:ahLst/>
              <a:cxnLst/>
              <a:rect l="l" t="t" r="r" b="b"/>
              <a:pathLst>
                <a:path w="9989" h="22068" extrusionOk="0">
                  <a:moveTo>
                    <a:pt x="4831" y="1"/>
                  </a:moveTo>
                  <a:cubicBezTo>
                    <a:pt x="2560" y="1"/>
                    <a:pt x="313" y="1411"/>
                    <a:pt x="0" y="5303"/>
                  </a:cubicBezTo>
                  <a:lnTo>
                    <a:pt x="0" y="17704"/>
                  </a:lnTo>
                  <a:cubicBezTo>
                    <a:pt x="0" y="18974"/>
                    <a:pt x="484" y="19034"/>
                    <a:pt x="907" y="19458"/>
                  </a:cubicBezTo>
                  <a:cubicBezTo>
                    <a:pt x="1391" y="19881"/>
                    <a:pt x="3206" y="21091"/>
                    <a:pt x="4174" y="21817"/>
                  </a:cubicBezTo>
                  <a:cubicBezTo>
                    <a:pt x="4421" y="21996"/>
                    <a:pt x="4651" y="22068"/>
                    <a:pt x="4865" y="22068"/>
                  </a:cubicBezTo>
                  <a:cubicBezTo>
                    <a:pt x="5227" y="22068"/>
                    <a:pt x="5541" y="21863"/>
                    <a:pt x="5807" y="21635"/>
                  </a:cubicBezTo>
                  <a:lnTo>
                    <a:pt x="9315" y="19034"/>
                  </a:lnTo>
                  <a:cubicBezTo>
                    <a:pt x="9981" y="18490"/>
                    <a:pt x="9920" y="18187"/>
                    <a:pt x="9860" y="17280"/>
                  </a:cubicBezTo>
                  <a:cubicBezTo>
                    <a:pt x="9799" y="16433"/>
                    <a:pt x="9860" y="4577"/>
                    <a:pt x="9860" y="3852"/>
                  </a:cubicBezTo>
                  <a:cubicBezTo>
                    <a:pt x="9988" y="1799"/>
                    <a:pt x="7395" y="1"/>
                    <a:pt x="4831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28"/>
            <p:cNvSpPr/>
            <p:nvPr/>
          </p:nvSpPr>
          <p:spPr>
            <a:xfrm>
              <a:off x="977600" y="2212275"/>
              <a:ext cx="249725" cy="550200"/>
            </a:xfrm>
            <a:custGeom>
              <a:avLst/>
              <a:gdLst/>
              <a:ahLst/>
              <a:cxnLst/>
              <a:rect l="l" t="t" r="r" b="b"/>
              <a:pathLst>
                <a:path w="9989" h="22008" extrusionOk="0">
                  <a:moveTo>
                    <a:pt x="4855" y="1"/>
                  </a:moveTo>
                  <a:cubicBezTo>
                    <a:pt x="2590" y="1"/>
                    <a:pt x="341" y="1411"/>
                    <a:pt x="0" y="5303"/>
                  </a:cubicBezTo>
                  <a:cubicBezTo>
                    <a:pt x="0" y="5303"/>
                    <a:pt x="0" y="15828"/>
                    <a:pt x="0" y="17704"/>
                  </a:cubicBezTo>
                  <a:cubicBezTo>
                    <a:pt x="0" y="18913"/>
                    <a:pt x="484" y="18974"/>
                    <a:pt x="968" y="19397"/>
                  </a:cubicBezTo>
                  <a:cubicBezTo>
                    <a:pt x="1391" y="19821"/>
                    <a:pt x="3206" y="21030"/>
                    <a:pt x="4174" y="21756"/>
                  </a:cubicBezTo>
                  <a:cubicBezTo>
                    <a:pt x="4421" y="21936"/>
                    <a:pt x="4651" y="22007"/>
                    <a:pt x="4865" y="22007"/>
                  </a:cubicBezTo>
                  <a:cubicBezTo>
                    <a:pt x="5227" y="22007"/>
                    <a:pt x="5541" y="21803"/>
                    <a:pt x="5807" y="21575"/>
                  </a:cubicBezTo>
                  <a:lnTo>
                    <a:pt x="9255" y="18974"/>
                  </a:lnTo>
                  <a:cubicBezTo>
                    <a:pt x="9981" y="18429"/>
                    <a:pt x="9920" y="18187"/>
                    <a:pt x="9860" y="17280"/>
                  </a:cubicBezTo>
                  <a:cubicBezTo>
                    <a:pt x="9799" y="16433"/>
                    <a:pt x="9799" y="4577"/>
                    <a:pt x="9860" y="3852"/>
                  </a:cubicBezTo>
                  <a:cubicBezTo>
                    <a:pt x="9988" y="1799"/>
                    <a:pt x="7412" y="1"/>
                    <a:pt x="4855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28"/>
            <p:cNvSpPr/>
            <p:nvPr/>
          </p:nvSpPr>
          <p:spPr>
            <a:xfrm>
              <a:off x="977600" y="2213100"/>
              <a:ext cx="249525" cy="549000"/>
            </a:xfrm>
            <a:custGeom>
              <a:avLst/>
              <a:gdLst/>
              <a:ahLst/>
              <a:cxnLst/>
              <a:rect l="l" t="t" r="r" b="b"/>
              <a:pathLst>
                <a:path w="9981" h="21960" extrusionOk="0">
                  <a:moveTo>
                    <a:pt x="4868" y="1"/>
                  </a:moveTo>
                  <a:cubicBezTo>
                    <a:pt x="2599" y="1"/>
                    <a:pt x="343" y="1419"/>
                    <a:pt x="0" y="5331"/>
                  </a:cubicBezTo>
                  <a:cubicBezTo>
                    <a:pt x="0" y="5331"/>
                    <a:pt x="0" y="15795"/>
                    <a:pt x="0" y="17610"/>
                  </a:cubicBezTo>
                  <a:cubicBezTo>
                    <a:pt x="0" y="18880"/>
                    <a:pt x="545" y="18941"/>
                    <a:pt x="968" y="19364"/>
                  </a:cubicBezTo>
                  <a:cubicBezTo>
                    <a:pt x="1391" y="19788"/>
                    <a:pt x="3206" y="20997"/>
                    <a:pt x="4174" y="21663"/>
                  </a:cubicBezTo>
                  <a:cubicBezTo>
                    <a:pt x="4435" y="21877"/>
                    <a:pt x="4678" y="21960"/>
                    <a:pt x="4903" y="21960"/>
                  </a:cubicBezTo>
                  <a:cubicBezTo>
                    <a:pt x="5249" y="21960"/>
                    <a:pt x="5550" y="21762"/>
                    <a:pt x="5807" y="21542"/>
                  </a:cubicBezTo>
                  <a:lnTo>
                    <a:pt x="9255" y="18941"/>
                  </a:lnTo>
                  <a:cubicBezTo>
                    <a:pt x="9981" y="18396"/>
                    <a:pt x="9920" y="18094"/>
                    <a:pt x="9860" y="17247"/>
                  </a:cubicBezTo>
                  <a:cubicBezTo>
                    <a:pt x="9799" y="16340"/>
                    <a:pt x="9799" y="4605"/>
                    <a:pt x="9860" y="3819"/>
                  </a:cubicBezTo>
                  <a:cubicBezTo>
                    <a:pt x="9956" y="1775"/>
                    <a:pt x="7404" y="1"/>
                    <a:pt x="4868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28"/>
            <p:cNvSpPr/>
            <p:nvPr/>
          </p:nvSpPr>
          <p:spPr>
            <a:xfrm>
              <a:off x="979100" y="2213250"/>
              <a:ext cx="246700" cy="547700"/>
            </a:xfrm>
            <a:custGeom>
              <a:avLst/>
              <a:gdLst/>
              <a:ahLst/>
              <a:cxnLst/>
              <a:rect l="l" t="t" r="r" b="b"/>
              <a:pathLst>
                <a:path w="9868" h="21908" extrusionOk="0">
                  <a:moveTo>
                    <a:pt x="4795" y="1"/>
                  </a:moveTo>
                  <a:cubicBezTo>
                    <a:pt x="2546" y="1"/>
                    <a:pt x="314" y="1422"/>
                    <a:pt x="1" y="5325"/>
                  </a:cubicBezTo>
                  <a:cubicBezTo>
                    <a:pt x="1" y="5325"/>
                    <a:pt x="1" y="15729"/>
                    <a:pt x="1" y="17604"/>
                  </a:cubicBezTo>
                  <a:cubicBezTo>
                    <a:pt x="1" y="18814"/>
                    <a:pt x="485" y="18874"/>
                    <a:pt x="908" y="19298"/>
                  </a:cubicBezTo>
                  <a:cubicBezTo>
                    <a:pt x="1392" y="19721"/>
                    <a:pt x="3146" y="20931"/>
                    <a:pt x="4114" y="21657"/>
                  </a:cubicBezTo>
                  <a:cubicBezTo>
                    <a:pt x="4361" y="21836"/>
                    <a:pt x="4591" y="21908"/>
                    <a:pt x="4805" y="21908"/>
                  </a:cubicBezTo>
                  <a:cubicBezTo>
                    <a:pt x="5167" y="21908"/>
                    <a:pt x="5481" y="21703"/>
                    <a:pt x="5747" y="21475"/>
                  </a:cubicBezTo>
                  <a:lnTo>
                    <a:pt x="9195" y="18874"/>
                  </a:lnTo>
                  <a:cubicBezTo>
                    <a:pt x="9860" y="18390"/>
                    <a:pt x="9800" y="18088"/>
                    <a:pt x="9739" y="17241"/>
                  </a:cubicBezTo>
                  <a:cubicBezTo>
                    <a:pt x="9679" y="16334"/>
                    <a:pt x="9739" y="4599"/>
                    <a:pt x="9739" y="3873"/>
                  </a:cubicBezTo>
                  <a:cubicBezTo>
                    <a:pt x="9867" y="1793"/>
                    <a:pt x="7321" y="1"/>
                    <a:pt x="4795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8"/>
            <p:cNvSpPr/>
            <p:nvPr/>
          </p:nvSpPr>
          <p:spPr>
            <a:xfrm>
              <a:off x="979100" y="2214400"/>
              <a:ext cx="246525" cy="545550"/>
            </a:xfrm>
            <a:custGeom>
              <a:avLst/>
              <a:gdLst/>
              <a:ahLst/>
              <a:cxnLst/>
              <a:rect l="l" t="t" r="r" b="b"/>
              <a:pathLst>
                <a:path w="9861" h="21822" extrusionOk="0">
                  <a:moveTo>
                    <a:pt x="4770" y="0"/>
                  </a:moveTo>
                  <a:cubicBezTo>
                    <a:pt x="2530" y="0"/>
                    <a:pt x="314" y="1406"/>
                    <a:pt x="1" y="5279"/>
                  </a:cubicBezTo>
                  <a:lnTo>
                    <a:pt x="1" y="17558"/>
                  </a:lnTo>
                  <a:cubicBezTo>
                    <a:pt x="1" y="18768"/>
                    <a:pt x="485" y="18828"/>
                    <a:pt x="908" y="19252"/>
                  </a:cubicBezTo>
                  <a:cubicBezTo>
                    <a:pt x="1392" y="19675"/>
                    <a:pt x="3146" y="20885"/>
                    <a:pt x="4114" y="21550"/>
                  </a:cubicBezTo>
                  <a:cubicBezTo>
                    <a:pt x="4380" y="21744"/>
                    <a:pt x="4627" y="21821"/>
                    <a:pt x="4854" y="21821"/>
                  </a:cubicBezTo>
                  <a:cubicBezTo>
                    <a:pt x="5195" y="21821"/>
                    <a:pt x="5493" y="21647"/>
                    <a:pt x="5747" y="21429"/>
                  </a:cubicBezTo>
                  <a:lnTo>
                    <a:pt x="9195" y="18828"/>
                  </a:lnTo>
                  <a:cubicBezTo>
                    <a:pt x="9860" y="18284"/>
                    <a:pt x="9800" y="18042"/>
                    <a:pt x="9739" y="17135"/>
                  </a:cubicBezTo>
                  <a:cubicBezTo>
                    <a:pt x="9679" y="16288"/>
                    <a:pt x="9679" y="4553"/>
                    <a:pt x="9739" y="3827"/>
                  </a:cubicBezTo>
                  <a:cubicBezTo>
                    <a:pt x="9835" y="1778"/>
                    <a:pt x="7288" y="0"/>
                    <a:pt x="4770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8"/>
            <p:cNvSpPr/>
            <p:nvPr/>
          </p:nvSpPr>
          <p:spPr>
            <a:xfrm>
              <a:off x="979100" y="2214400"/>
              <a:ext cx="246525" cy="545050"/>
            </a:xfrm>
            <a:custGeom>
              <a:avLst/>
              <a:gdLst/>
              <a:ahLst/>
              <a:cxnLst/>
              <a:rect l="l" t="t" r="r" b="b"/>
              <a:pathLst>
                <a:path w="9861" h="21802" extrusionOk="0">
                  <a:moveTo>
                    <a:pt x="4794" y="0"/>
                  </a:moveTo>
                  <a:cubicBezTo>
                    <a:pt x="2560" y="0"/>
                    <a:pt x="342" y="1406"/>
                    <a:pt x="1" y="5279"/>
                  </a:cubicBezTo>
                  <a:cubicBezTo>
                    <a:pt x="1" y="5279"/>
                    <a:pt x="1" y="15683"/>
                    <a:pt x="1" y="17498"/>
                  </a:cubicBezTo>
                  <a:cubicBezTo>
                    <a:pt x="1" y="18707"/>
                    <a:pt x="485" y="18768"/>
                    <a:pt x="968" y="19191"/>
                  </a:cubicBezTo>
                  <a:cubicBezTo>
                    <a:pt x="1392" y="19615"/>
                    <a:pt x="3207" y="20824"/>
                    <a:pt x="4114" y="21550"/>
                  </a:cubicBezTo>
                  <a:cubicBezTo>
                    <a:pt x="4361" y="21730"/>
                    <a:pt x="4591" y="21801"/>
                    <a:pt x="4805" y="21801"/>
                  </a:cubicBezTo>
                  <a:cubicBezTo>
                    <a:pt x="5167" y="21801"/>
                    <a:pt x="5481" y="21597"/>
                    <a:pt x="5747" y="21369"/>
                  </a:cubicBezTo>
                  <a:lnTo>
                    <a:pt x="9134" y="18828"/>
                  </a:lnTo>
                  <a:cubicBezTo>
                    <a:pt x="9860" y="18284"/>
                    <a:pt x="9800" y="17981"/>
                    <a:pt x="9739" y="17135"/>
                  </a:cubicBezTo>
                  <a:cubicBezTo>
                    <a:pt x="9679" y="16288"/>
                    <a:pt x="9679" y="4553"/>
                    <a:pt x="9739" y="3827"/>
                  </a:cubicBezTo>
                  <a:cubicBezTo>
                    <a:pt x="9835" y="1778"/>
                    <a:pt x="7305" y="0"/>
                    <a:pt x="4794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28"/>
            <p:cNvSpPr/>
            <p:nvPr/>
          </p:nvSpPr>
          <p:spPr>
            <a:xfrm>
              <a:off x="979100" y="2215375"/>
              <a:ext cx="245175" cy="542550"/>
            </a:xfrm>
            <a:custGeom>
              <a:avLst/>
              <a:gdLst/>
              <a:ahLst/>
              <a:cxnLst/>
              <a:rect l="l" t="t" r="r" b="b"/>
              <a:pathLst>
                <a:path w="9807" h="21702" extrusionOk="0">
                  <a:moveTo>
                    <a:pt x="4806" y="0"/>
                  </a:moveTo>
                  <a:cubicBezTo>
                    <a:pt x="2573" y="0"/>
                    <a:pt x="343" y="1417"/>
                    <a:pt x="1" y="5300"/>
                  </a:cubicBezTo>
                  <a:lnTo>
                    <a:pt x="1" y="17459"/>
                  </a:lnTo>
                  <a:cubicBezTo>
                    <a:pt x="1" y="18668"/>
                    <a:pt x="545" y="18729"/>
                    <a:pt x="968" y="19152"/>
                  </a:cubicBezTo>
                  <a:cubicBezTo>
                    <a:pt x="1392" y="19576"/>
                    <a:pt x="3207" y="20725"/>
                    <a:pt x="4114" y="21451"/>
                  </a:cubicBezTo>
                  <a:cubicBezTo>
                    <a:pt x="4361" y="21630"/>
                    <a:pt x="4591" y="21702"/>
                    <a:pt x="4805" y="21702"/>
                  </a:cubicBezTo>
                  <a:cubicBezTo>
                    <a:pt x="5167" y="21702"/>
                    <a:pt x="5481" y="21497"/>
                    <a:pt x="5747" y="21269"/>
                  </a:cubicBezTo>
                  <a:lnTo>
                    <a:pt x="9134" y="18729"/>
                  </a:lnTo>
                  <a:cubicBezTo>
                    <a:pt x="9800" y="18245"/>
                    <a:pt x="9739" y="17942"/>
                    <a:pt x="9679" y="17096"/>
                  </a:cubicBezTo>
                  <a:cubicBezTo>
                    <a:pt x="9679" y="16188"/>
                    <a:pt x="9679" y="4574"/>
                    <a:pt x="9679" y="3849"/>
                  </a:cubicBezTo>
                  <a:cubicBezTo>
                    <a:pt x="9807" y="1773"/>
                    <a:pt x="7304" y="0"/>
                    <a:pt x="4806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28"/>
            <p:cNvSpPr/>
            <p:nvPr/>
          </p:nvSpPr>
          <p:spPr>
            <a:xfrm>
              <a:off x="980625" y="2215900"/>
              <a:ext cx="243475" cy="541025"/>
            </a:xfrm>
            <a:custGeom>
              <a:avLst/>
              <a:gdLst/>
              <a:ahLst/>
              <a:cxnLst/>
              <a:rect l="l" t="t" r="r" b="b"/>
              <a:pathLst>
                <a:path w="9739" h="21641" extrusionOk="0">
                  <a:moveTo>
                    <a:pt x="4714" y="1"/>
                  </a:moveTo>
                  <a:cubicBezTo>
                    <a:pt x="2503" y="1"/>
                    <a:pt x="313" y="1407"/>
                    <a:pt x="0" y="5279"/>
                  </a:cubicBezTo>
                  <a:lnTo>
                    <a:pt x="0" y="17438"/>
                  </a:lnTo>
                  <a:cubicBezTo>
                    <a:pt x="0" y="18647"/>
                    <a:pt x="484" y="18708"/>
                    <a:pt x="907" y="19131"/>
                  </a:cubicBezTo>
                  <a:cubicBezTo>
                    <a:pt x="1391" y="19494"/>
                    <a:pt x="3146" y="20704"/>
                    <a:pt x="4053" y="21369"/>
                  </a:cubicBezTo>
                  <a:cubicBezTo>
                    <a:pt x="4319" y="21563"/>
                    <a:pt x="4566" y="21640"/>
                    <a:pt x="4793" y="21640"/>
                  </a:cubicBezTo>
                  <a:cubicBezTo>
                    <a:pt x="5134" y="21640"/>
                    <a:pt x="5432" y="21466"/>
                    <a:pt x="5686" y="21248"/>
                  </a:cubicBezTo>
                  <a:lnTo>
                    <a:pt x="9073" y="18708"/>
                  </a:lnTo>
                  <a:cubicBezTo>
                    <a:pt x="9739" y="18163"/>
                    <a:pt x="9678" y="17861"/>
                    <a:pt x="9618" y="17014"/>
                  </a:cubicBezTo>
                  <a:cubicBezTo>
                    <a:pt x="9557" y="16167"/>
                    <a:pt x="9557" y="4553"/>
                    <a:pt x="9618" y="3828"/>
                  </a:cubicBezTo>
                  <a:cubicBezTo>
                    <a:pt x="9714" y="1779"/>
                    <a:pt x="7200" y="1"/>
                    <a:pt x="4714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28"/>
            <p:cNvSpPr/>
            <p:nvPr/>
          </p:nvSpPr>
          <p:spPr>
            <a:xfrm>
              <a:off x="980625" y="2216650"/>
              <a:ext cx="243475" cy="539775"/>
            </a:xfrm>
            <a:custGeom>
              <a:avLst/>
              <a:gdLst/>
              <a:ahLst/>
              <a:cxnLst/>
              <a:rect l="l" t="t" r="r" b="b"/>
              <a:pathLst>
                <a:path w="9739" h="21591" extrusionOk="0">
                  <a:moveTo>
                    <a:pt x="4714" y="1"/>
                  </a:moveTo>
                  <a:cubicBezTo>
                    <a:pt x="2503" y="1"/>
                    <a:pt x="313" y="1406"/>
                    <a:pt x="0" y="5249"/>
                  </a:cubicBezTo>
                  <a:cubicBezTo>
                    <a:pt x="0" y="5249"/>
                    <a:pt x="0" y="15532"/>
                    <a:pt x="0" y="17347"/>
                  </a:cubicBezTo>
                  <a:cubicBezTo>
                    <a:pt x="0" y="18557"/>
                    <a:pt x="484" y="18617"/>
                    <a:pt x="907" y="19041"/>
                  </a:cubicBezTo>
                  <a:cubicBezTo>
                    <a:pt x="1391" y="19464"/>
                    <a:pt x="3146" y="20613"/>
                    <a:pt x="4053" y="21339"/>
                  </a:cubicBezTo>
                  <a:cubicBezTo>
                    <a:pt x="4300" y="21519"/>
                    <a:pt x="4530" y="21590"/>
                    <a:pt x="4744" y="21590"/>
                  </a:cubicBezTo>
                  <a:cubicBezTo>
                    <a:pt x="5106" y="21590"/>
                    <a:pt x="5420" y="21386"/>
                    <a:pt x="5686" y="21158"/>
                  </a:cubicBezTo>
                  <a:lnTo>
                    <a:pt x="9013" y="18617"/>
                  </a:lnTo>
                  <a:cubicBezTo>
                    <a:pt x="9739" y="18133"/>
                    <a:pt x="9678" y="17831"/>
                    <a:pt x="9618" y="16984"/>
                  </a:cubicBezTo>
                  <a:cubicBezTo>
                    <a:pt x="9557" y="16137"/>
                    <a:pt x="9557" y="4523"/>
                    <a:pt x="9618" y="3858"/>
                  </a:cubicBezTo>
                  <a:cubicBezTo>
                    <a:pt x="9714" y="1777"/>
                    <a:pt x="7200" y="1"/>
                    <a:pt x="4714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28"/>
            <p:cNvSpPr/>
            <p:nvPr/>
          </p:nvSpPr>
          <p:spPr>
            <a:xfrm>
              <a:off x="980625" y="2216650"/>
              <a:ext cx="241975" cy="538750"/>
            </a:xfrm>
            <a:custGeom>
              <a:avLst/>
              <a:gdLst/>
              <a:ahLst/>
              <a:cxnLst/>
              <a:rect l="l" t="t" r="r" b="b"/>
              <a:pathLst>
                <a:path w="9679" h="21550" extrusionOk="0">
                  <a:moveTo>
                    <a:pt x="4710" y="1"/>
                  </a:moveTo>
                  <a:cubicBezTo>
                    <a:pt x="2520" y="1"/>
                    <a:pt x="342" y="1406"/>
                    <a:pt x="0" y="5249"/>
                  </a:cubicBezTo>
                  <a:lnTo>
                    <a:pt x="0" y="17347"/>
                  </a:lnTo>
                  <a:cubicBezTo>
                    <a:pt x="0" y="18557"/>
                    <a:pt x="544" y="18617"/>
                    <a:pt x="968" y="19041"/>
                  </a:cubicBezTo>
                  <a:cubicBezTo>
                    <a:pt x="1391" y="19404"/>
                    <a:pt x="3146" y="20613"/>
                    <a:pt x="4053" y="21279"/>
                  </a:cubicBezTo>
                  <a:cubicBezTo>
                    <a:pt x="4319" y="21472"/>
                    <a:pt x="4566" y="21550"/>
                    <a:pt x="4793" y="21550"/>
                  </a:cubicBezTo>
                  <a:cubicBezTo>
                    <a:pt x="5134" y="21550"/>
                    <a:pt x="5432" y="21376"/>
                    <a:pt x="5686" y="21158"/>
                  </a:cubicBezTo>
                  <a:lnTo>
                    <a:pt x="9013" y="18617"/>
                  </a:lnTo>
                  <a:cubicBezTo>
                    <a:pt x="9678" y="18073"/>
                    <a:pt x="9618" y="17831"/>
                    <a:pt x="9557" y="16984"/>
                  </a:cubicBezTo>
                  <a:cubicBezTo>
                    <a:pt x="9557" y="16137"/>
                    <a:pt x="9557" y="4584"/>
                    <a:pt x="9557" y="3858"/>
                  </a:cubicBezTo>
                  <a:cubicBezTo>
                    <a:pt x="9653" y="1777"/>
                    <a:pt x="7174" y="1"/>
                    <a:pt x="4710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28"/>
            <p:cNvSpPr/>
            <p:nvPr/>
          </p:nvSpPr>
          <p:spPr>
            <a:xfrm>
              <a:off x="982125" y="2217475"/>
              <a:ext cx="240475" cy="537425"/>
            </a:xfrm>
            <a:custGeom>
              <a:avLst/>
              <a:gdLst/>
              <a:ahLst/>
              <a:cxnLst/>
              <a:rect l="l" t="t" r="r" b="b"/>
              <a:pathLst>
                <a:path w="9619" h="21497" extrusionOk="0">
                  <a:moveTo>
                    <a:pt x="4692" y="1"/>
                  </a:moveTo>
                  <a:cubicBezTo>
                    <a:pt x="2498" y="1"/>
                    <a:pt x="315" y="1414"/>
                    <a:pt x="1" y="5277"/>
                  </a:cubicBezTo>
                  <a:lnTo>
                    <a:pt x="1" y="17314"/>
                  </a:lnTo>
                  <a:cubicBezTo>
                    <a:pt x="1" y="18463"/>
                    <a:pt x="484" y="18524"/>
                    <a:pt x="908" y="18947"/>
                  </a:cubicBezTo>
                  <a:cubicBezTo>
                    <a:pt x="1331" y="19371"/>
                    <a:pt x="3086" y="20520"/>
                    <a:pt x="4053" y="21246"/>
                  </a:cubicBezTo>
                  <a:cubicBezTo>
                    <a:pt x="4278" y="21426"/>
                    <a:pt x="4494" y="21497"/>
                    <a:pt x="4699" y="21497"/>
                  </a:cubicBezTo>
                  <a:cubicBezTo>
                    <a:pt x="5046" y="21497"/>
                    <a:pt x="5360" y="21293"/>
                    <a:pt x="5626" y="21064"/>
                  </a:cubicBezTo>
                  <a:lnTo>
                    <a:pt x="8953" y="18524"/>
                  </a:lnTo>
                  <a:cubicBezTo>
                    <a:pt x="9618" y="18040"/>
                    <a:pt x="9558" y="17737"/>
                    <a:pt x="9497" y="16891"/>
                  </a:cubicBezTo>
                  <a:cubicBezTo>
                    <a:pt x="9437" y="16044"/>
                    <a:pt x="9497" y="4551"/>
                    <a:pt x="9497" y="3825"/>
                  </a:cubicBezTo>
                  <a:cubicBezTo>
                    <a:pt x="9593" y="1753"/>
                    <a:pt x="7136" y="1"/>
                    <a:pt x="4692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8"/>
            <p:cNvSpPr/>
            <p:nvPr/>
          </p:nvSpPr>
          <p:spPr>
            <a:xfrm>
              <a:off x="982125" y="2218175"/>
              <a:ext cx="240475" cy="535225"/>
            </a:xfrm>
            <a:custGeom>
              <a:avLst/>
              <a:gdLst/>
              <a:ahLst/>
              <a:cxnLst/>
              <a:rect l="l" t="t" r="r" b="b"/>
              <a:pathLst>
                <a:path w="9619" h="21409" extrusionOk="0">
                  <a:moveTo>
                    <a:pt x="4659" y="0"/>
                  </a:moveTo>
                  <a:cubicBezTo>
                    <a:pt x="2476" y="0"/>
                    <a:pt x="314" y="1405"/>
                    <a:pt x="1" y="5249"/>
                  </a:cubicBezTo>
                  <a:lnTo>
                    <a:pt x="1" y="17226"/>
                  </a:lnTo>
                  <a:cubicBezTo>
                    <a:pt x="1" y="18435"/>
                    <a:pt x="484" y="18496"/>
                    <a:pt x="908" y="18919"/>
                  </a:cubicBezTo>
                  <a:cubicBezTo>
                    <a:pt x="1331" y="19343"/>
                    <a:pt x="3086" y="20492"/>
                    <a:pt x="4053" y="21157"/>
                  </a:cubicBezTo>
                  <a:cubicBezTo>
                    <a:pt x="4278" y="21337"/>
                    <a:pt x="4494" y="21408"/>
                    <a:pt x="4699" y="21408"/>
                  </a:cubicBezTo>
                  <a:cubicBezTo>
                    <a:pt x="5046" y="21408"/>
                    <a:pt x="5360" y="21204"/>
                    <a:pt x="5626" y="20976"/>
                  </a:cubicBezTo>
                  <a:lnTo>
                    <a:pt x="8953" y="18496"/>
                  </a:lnTo>
                  <a:cubicBezTo>
                    <a:pt x="9618" y="18012"/>
                    <a:pt x="9558" y="17709"/>
                    <a:pt x="9497" y="16863"/>
                  </a:cubicBezTo>
                  <a:cubicBezTo>
                    <a:pt x="9437" y="16016"/>
                    <a:pt x="9437" y="4523"/>
                    <a:pt x="9497" y="3858"/>
                  </a:cubicBezTo>
                  <a:cubicBezTo>
                    <a:pt x="9593" y="1776"/>
                    <a:pt x="7114" y="0"/>
                    <a:pt x="4659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8"/>
            <p:cNvSpPr/>
            <p:nvPr/>
          </p:nvSpPr>
          <p:spPr>
            <a:xfrm>
              <a:off x="982125" y="2218775"/>
              <a:ext cx="239050" cy="533600"/>
            </a:xfrm>
            <a:custGeom>
              <a:avLst/>
              <a:gdLst/>
              <a:ahLst/>
              <a:cxnLst/>
              <a:rect l="l" t="t" r="r" b="b"/>
              <a:pathLst>
                <a:path w="9562" h="21344" extrusionOk="0">
                  <a:moveTo>
                    <a:pt x="4652" y="0"/>
                  </a:moveTo>
                  <a:cubicBezTo>
                    <a:pt x="2473" y="0"/>
                    <a:pt x="314" y="1401"/>
                    <a:pt x="1" y="5225"/>
                  </a:cubicBezTo>
                  <a:cubicBezTo>
                    <a:pt x="1" y="5225"/>
                    <a:pt x="1" y="15387"/>
                    <a:pt x="1" y="17202"/>
                  </a:cubicBezTo>
                  <a:cubicBezTo>
                    <a:pt x="1" y="18411"/>
                    <a:pt x="484" y="18472"/>
                    <a:pt x="908" y="18835"/>
                  </a:cubicBezTo>
                  <a:cubicBezTo>
                    <a:pt x="1392" y="19258"/>
                    <a:pt x="3086" y="20407"/>
                    <a:pt x="4053" y="21073"/>
                  </a:cubicBezTo>
                  <a:cubicBezTo>
                    <a:pt x="4295" y="21266"/>
                    <a:pt x="4528" y="21344"/>
                    <a:pt x="4746" y="21344"/>
                  </a:cubicBezTo>
                  <a:cubicBezTo>
                    <a:pt x="5074" y="21344"/>
                    <a:pt x="5372" y="21170"/>
                    <a:pt x="5626" y="20952"/>
                  </a:cubicBezTo>
                  <a:lnTo>
                    <a:pt x="8892" y="18472"/>
                  </a:lnTo>
                  <a:cubicBezTo>
                    <a:pt x="9558" y="17927"/>
                    <a:pt x="9497" y="17685"/>
                    <a:pt x="9497" y="16839"/>
                  </a:cubicBezTo>
                  <a:cubicBezTo>
                    <a:pt x="9437" y="15992"/>
                    <a:pt x="9437" y="4559"/>
                    <a:pt x="9497" y="3834"/>
                  </a:cubicBezTo>
                  <a:cubicBezTo>
                    <a:pt x="9561" y="1757"/>
                    <a:pt x="7093" y="0"/>
                    <a:pt x="4652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28"/>
            <p:cNvSpPr/>
            <p:nvPr/>
          </p:nvSpPr>
          <p:spPr>
            <a:xfrm>
              <a:off x="983650" y="2218775"/>
              <a:ext cx="237425" cy="533100"/>
            </a:xfrm>
            <a:custGeom>
              <a:avLst/>
              <a:gdLst/>
              <a:ahLst/>
              <a:cxnLst/>
              <a:rect l="l" t="t" r="r" b="b"/>
              <a:pathLst>
                <a:path w="9497" h="21324" extrusionOk="0">
                  <a:moveTo>
                    <a:pt x="4618" y="0"/>
                  </a:moveTo>
                  <a:cubicBezTo>
                    <a:pt x="2459" y="0"/>
                    <a:pt x="314" y="1401"/>
                    <a:pt x="0" y="5225"/>
                  </a:cubicBezTo>
                  <a:lnTo>
                    <a:pt x="0" y="17202"/>
                  </a:lnTo>
                  <a:cubicBezTo>
                    <a:pt x="0" y="18351"/>
                    <a:pt x="484" y="18411"/>
                    <a:pt x="907" y="18835"/>
                  </a:cubicBezTo>
                  <a:cubicBezTo>
                    <a:pt x="1331" y="19258"/>
                    <a:pt x="3025" y="20407"/>
                    <a:pt x="3992" y="21073"/>
                  </a:cubicBezTo>
                  <a:cubicBezTo>
                    <a:pt x="4217" y="21253"/>
                    <a:pt x="4433" y="21324"/>
                    <a:pt x="4638" y="21324"/>
                  </a:cubicBezTo>
                  <a:cubicBezTo>
                    <a:pt x="4985" y="21324"/>
                    <a:pt x="5299" y="21120"/>
                    <a:pt x="5565" y="20891"/>
                  </a:cubicBezTo>
                  <a:lnTo>
                    <a:pt x="8831" y="18411"/>
                  </a:lnTo>
                  <a:cubicBezTo>
                    <a:pt x="9497" y="17927"/>
                    <a:pt x="9436" y="17625"/>
                    <a:pt x="9376" y="16778"/>
                  </a:cubicBezTo>
                  <a:cubicBezTo>
                    <a:pt x="9315" y="15931"/>
                    <a:pt x="9376" y="4559"/>
                    <a:pt x="9376" y="3834"/>
                  </a:cubicBezTo>
                  <a:cubicBezTo>
                    <a:pt x="9472" y="1757"/>
                    <a:pt x="7036" y="0"/>
                    <a:pt x="4618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28"/>
            <p:cNvSpPr/>
            <p:nvPr/>
          </p:nvSpPr>
          <p:spPr>
            <a:xfrm>
              <a:off x="983650" y="2219750"/>
              <a:ext cx="237425" cy="530700"/>
            </a:xfrm>
            <a:custGeom>
              <a:avLst/>
              <a:gdLst/>
              <a:ahLst/>
              <a:cxnLst/>
              <a:rect l="l" t="t" r="r" b="b"/>
              <a:pathLst>
                <a:path w="9497" h="21228" extrusionOk="0">
                  <a:moveTo>
                    <a:pt x="4615" y="0"/>
                  </a:moveTo>
                  <a:cubicBezTo>
                    <a:pt x="2457" y="0"/>
                    <a:pt x="315" y="1412"/>
                    <a:pt x="0" y="5246"/>
                  </a:cubicBezTo>
                  <a:cubicBezTo>
                    <a:pt x="0" y="5246"/>
                    <a:pt x="0" y="15348"/>
                    <a:pt x="0" y="17102"/>
                  </a:cubicBezTo>
                  <a:cubicBezTo>
                    <a:pt x="0" y="18312"/>
                    <a:pt x="484" y="18372"/>
                    <a:pt x="907" y="18735"/>
                  </a:cubicBezTo>
                  <a:cubicBezTo>
                    <a:pt x="1331" y="19159"/>
                    <a:pt x="3085" y="20308"/>
                    <a:pt x="3992" y="20973"/>
                  </a:cubicBezTo>
                  <a:cubicBezTo>
                    <a:pt x="4222" y="21157"/>
                    <a:pt x="4434" y="21228"/>
                    <a:pt x="4636" y="21228"/>
                  </a:cubicBezTo>
                  <a:cubicBezTo>
                    <a:pt x="4965" y="21228"/>
                    <a:pt x="5265" y="21040"/>
                    <a:pt x="5565" y="20852"/>
                  </a:cubicBezTo>
                  <a:lnTo>
                    <a:pt x="8831" y="18372"/>
                  </a:lnTo>
                  <a:cubicBezTo>
                    <a:pt x="9497" y="17828"/>
                    <a:pt x="9436" y="17586"/>
                    <a:pt x="9376" y="16739"/>
                  </a:cubicBezTo>
                  <a:cubicBezTo>
                    <a:pt x="9315" y="15892"/>
                    <a:pt x="9315" y="4520"/>
                    <a:pt x="9376" y="3855"/>
                  </a:cubicBezTo>
                  <a:cubicBezTo>
                    <a:pt x="9440" y="1751"/>
                    <a:pt x="7018" y="0"/>
                    <a:pt x="4615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28"/>
            <p:cNvSpPr/>
            <p:nvPr/>
          </p:nvSpPr>
          <p:spPr>
            <a:xfrm>
              <a:off x="983650" y="2220275"/>
              <a:ext cx="236000" cy="529425"/>
            </a:xfrm>
            <a:custGeom>
              <a:avLst/>
              <a:gdLst/>
              <a:ahLst/>
              <a:cxnLst/>
              <a:rect l="l" t="t" r="r" b="b"/>
              <a:pathLst>
                <a:path w="9440" h="21177" extrusionOk="0">
                  <a:moveTo>
                    <a:pt x="4597" y="1"/>
                  </a:moveTo>
                  <a:cubicBezTo>
                    <a:pt x="2445" y="1"/>
                    <a:pt x="314" y="1401"/>
                    <a:pt x="0" y="5225"/>
                  </a:cubicBezTo>
                  <a:lnTo>
                    <a:pt x="0" y="17081"/>
                  </a:lnTo>
                  <a:cubicBezTo>
                    <a:pt x="0" y="18230"/>
                    <a:pt x="484" y="18291"/>
                    <a:pt x="907" y="18714"/>
                  </a:cubicBezTo>
                  <a:cubicBezTo>
                    <a:pt x="1331" y="19138"/>
                    <a:pt x="3085" y="20287"/>
                    <a:pt x="3992" y="20952"/>
                  </a:cubicBezTo>
                  <a:cubicBezTo>
                    <a:pt x="4220" y="21112"/>
                    <a:pt x="4430" y="21177"/>
                    <a:pt x="4630" y="21177"/>
                  </a:cubicBezTo>
                  <a:cubicBezTo>
                    <a:pt x="4961" y="21177"/>
                    <a:pt x="5263" y="20997"/>
                    <a:pt x="5565" y="20771"/>
                  </a:cubicBezTo>
                  <a:lnTo>
                    <a:pt x="8831" y="18291"/>
                  </a:lnTo>
                  <a:cubicBezTo>
                    <a:pt x="9436" y="17807"/>
                    <a:pt x="9376" y="17504"/>
                    <a:pt x="9376" y="16718"/>
                  </a:cubicBezTo>
                  <a:cubicBezTo>
                    <a:pt x="9315" y="15871"/>
                    <a:pt x="9315" y="4560"/>
                    <a:pt x="9376" y="3834"/>
                  </a:cubicBezTo>
                  <a:cubicBezTo>
                    <a:pt x="9440" y="1757"/>
                    <a:pt x="7006" y="1"/>
                    <a:pt x="4597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8"/>
            <p:cNvSpPr/>
            <p:nvPr/>
          </p:nvSpPr>
          <p:spPr>
            <a:xfrm>
              <a:off x="985150" y="2220875"/>
              <a:ext cx="234425" cy="527975"/>
            </a:xfrm>
            <a:custGeom>
              <a:avLst/>
              <a:gdLst/>
              <a:ahLst/>
              <a:cxnLst/>
              <a:rect l="l" t="t" r="r" b="b"/>
              <a:pathLst>
                <a:path w="9377" h="21119" extrusionOk="0">
                  <a:moveTo>
                    <a:pt x="4554" y="1"/>
                  </a:moveTo>
                  <a:cubicBezTo>
                    <a:pt x="2412" y="1"/>
                    <a:pt x="287" y="1397"/>
                    <a:pt x="1" y="5201"/>
                  </a:cubicBezTo>
                  <a:lnTo>
                    <a:pt x="1" y="17057"/>
                  </a:lnTo>
                  <a:cubicBezTo>
                    <a:pt x="1" y="18206"/>
                    <a:pt x="424" y="18267"/>
                    <a:pt x="908" y="18630"/>
                  </a:cubicBezTo>
                  <a:cubicBezTo>
                    <a:pt x="1331" y="19053"/>
                    <a:pt x="3025" y="20202"/>
                    <a:pt x="3932" y="20868"/>
                  </a:cubicBezTo>
                  <a:cubicBezTo>
                    <a:pt x="4157" y="21048"/>
                    <a:pt x="4365" y="21119"/>
                    <a:pt x="4562" y="21119"/>
                  </a:cubicBezTo>
                  <a:cubicBezTo>
                    <a:pt x="4897" y="21119"/>
                    <a:pt x="5201" y="20915"/>
                    <a:pt x="5505" y="20686"/>
                  </a:cubicBezTo>
                  <a:lnTo>
                    <a:pt x="8711" y="18267"/>
                  </a:lnTo>
                  <a:cubicBezTo>
                    <a:pt x="9376" y="17783"/>
                    <a:pt x="9316" y="17480"/>
                    <a:pt x="9255" y="16634"/>
                  </a:cubicBezTo>
                  <a:cubicBezTo>
                    <a:pt x="9195" y="15847"/>
                    <a:pt x="9255" y="4536"/>
                    <a:pt x="9255" y="3810"/>
                  </a:cubicBezTo>
                  <a:cubicBezTo>
                    <a:pt x="9351" y="1737"/>
                    <a:pt x="6942" y="1"/>
                    <a:pt x="4554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8"/>
            <p:cNvSpPr/>
            <p:nvPr/>
          </p:nvSpPr>
          <p:spPr>
            <a:xfrm>
              <a:off x="985150" y="2221050"/>
              <a:ext cx="234425" cy="526800"/>
            </a:xfrm>
            <a:custGeom>
              <a:avLst/>
              <a:gdLst/>
              <a:ahLst/>
              <a:cxnLst/>
              <a:rect l="l" t="t" r="r" b="b"/>
              <a:pathLst>
                <a:path w="9377" h="21072" extrusionOk="0">
                  <a:moveTo>
                    <a:pt x="4541" y="0"/>
                  </a:moveTo>
                  <a:cubicBezTo>
                    <a:pt x="2419" y="0"/>
                    <a:pt x="314" y="1399"/>
                    <a:pt x="1" y="5194"/>
                  </a:cubicBezTo>
                  <a:cubicBezTo>
                    <a:pt x="1" y="5194"/>
                    <a:pt x="1" y="15235"/>
                    <a:pt x="1" y="16990"/>
                  </a:cubicBezTo>
                  <a:cubicBezTo>
                    <a:pt x="1" y="18139"/>
                    <a:pt x="484" y="18199"/>
                    <a:pt x="908" y="18623"/>
                  </a:cubicBezTo>
                  <a:cubicBezTo>
                    <a:pt x="1331" y="19046"/>
                    <a:pt x="3025" y="20135"/>
                    <a:pt x="3932" y="20800"/>
                  </a:cubicBezTo>
                  <a:cubicBezTo>
                    <a:pt x="4174" y="20994"/>
                    <a:pt x="4397" y="21071"/>
                    <a:pt x="4604" y="21071"/>
                  </a:cubicBezTo>
                  <a:cubicBezTo>
                    <a:pt x="4915" y="21071"/>
                    <a:pt x="5191" y="20897"/>
                    <a:pt x="5445" y="20679"/>
                  </a:cubicBezTo>
                  <a:lnTo>
                    <a:pt x="8711" y="18199"/>
                  </a:lnTo>
                  <a:cubicBezTo>
                    <a:pt x="9376" y="17715"/>
                    <a:pt x="9316" y="17473"/>
                    <a:pt x="9255" y="16627"/>
                  </a:cubicBezTo>
                  <a:cubicBezTo>
                    <a:pt x="9195" y="15780"/>
                    <a:pt x="9195" y="4529"/>
                    <a:pt x="9255" y="3864"/>
                  </a:cubicBezTo>
                  <a:cubicBezTo>
                    <a:pt x="9319" y="1755"/>
                    <a:pt x="6919" y="0"/>
                    <a:pt x="4541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8"/>
            <p:cNvSpPr/>
            <p:nvPr/>
          </p:nvSpPr>
          <p:spPr>
            <a:xfrm>
              <a:off x="985150" y="2221800"/>
              <a:ext cx="233000" cy="525550"/>
            </a:xfrm>
            <a:custGeom>
              <a:avLst/>
              <a:gdLst/>
              <a:ahLst/>
              <a:cxnLst/>
              <a:rect l="l" t="t" r="r" b="b"/>
              <a:pathLst>
                <a:path w="9320" h="21022" extrusionOk="0">
                  <a:moveTo>
                    <a:pt x="4542" y="0"/>
                  </a:moveTo>
                  <a:cubicBezTo>
                    <a:pt x="2419" y="0"/>
                    <a:pt x="314" y="1401"/>
                    <a:pt x="1" y="5225"/>
                  </a:cubicBezTo>
                  <a:cubicBezTo>
                    <a:pt x="1" y="5225"/>
                    <a:pt x="1" y="15205"/>
                    <a:pt x="1" y="16960"/>
                  </a:cubicBezTo>
                  <a:cubicBezTo>
                    <a:pt x="1" y="18109"/>
                    <a:pt x="484" y="18169"/>
                    <a:pt x="908" y="18593"/>
                  </a:cubicBezTo>
                  <a:cubicBezTo>
                    <a:pt x="1331" y="18956"/>
                    <a:pt x="3025" y="20105"/>
                    <a:pt x="3932" y="20770"/>
                  </a:cubicBezTo>
                  <a:cubicBezTo>
                    <a:pt x="4157" y="20950"/>
                    <a:pt x="4365" y="21021"/>
                    <a:pt x="4559" y="21021"/>
                  </a:cubicBezTo>
                  <a:cubicBezTo>
                    <a:pt x="4888" y="21021"/>
                    <a:pt x="5178" y="20817"/>
                    <a:pt x="5445" y="20589"/>
                  </a:cubicBezTo>
                  <a:lnTo>
                    <a:pt x="8711" y="18169"/>
                  </a:lnTo>
                  <a:cubicBezTo>
                    <a:pt x="9316" y="17685"/>
                    <a:pt x="9316" y="17383"/>
                    <a:pt x="9255" y="16597"/>
                  </a:cubicBezTo>
                  <a:cubicBezTo>
                    <a:pt x="9195" y="15750"/>
                    <a:pt x="9195" y="4499"/>
                    <a:pt x="9255" y="3834"/>
                  </a:cubicBezTo>
                  <a:cubicBezTo>
                    <a:pt x="9319" y="1757"/>
                    <a:pt x="6919" y="0"/>
                    <a:pt x="4542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8"/>
            <p:cNvSpPr/>
            <p:nvPr/>
          </p:nvSpPr>
          <p:spPr>
            <a:xfrm>
              <a:off x="986675" y="2222400"/>
              <a:ext cx="231375" cy="523525"/>
            </a:xfrm>
            <a:custGeom>
              <a:avLst/>
              <a:gdLst/>
              <a:ahLst/>
              <a:cxnLst/>
              <a:rect l="l" t="t" r="r" b="b"/>
              <a:pathLst>
                <a:path w="9255" h="20941" extrusionOk="0">
                  <a:moveTo>
                    <a:pt x="4497" y="0"/>
                  </a:moveTo>
                  <a:cubicBezTo>
                    <a:pt x="2384" y="0"/>
                    <a:pt x="286" y="1397"/>
                    <a:pt x="0" y="5201"/>
                  </a:cubicBezTo>
                  <a:cubicBezTo>
                    <a:pt x="0" y="5201"/>
                    <a:pt x="0" y="15181"/>
                    <a:pt x="0" y="16936"/>
                  </a:cubicBezTo>
                  <a:cubicBezTo>
                    <a:pt x="0" y="18085"/>
                    <a:pt x="423" y="18145"/>
                    <a:pt x="847" y="18508"/>
                  </a:cubicBezTo>
                  <a:cubicBezTo>
                    <a:pt x="1270" y="18932"/>
                    <a:pt x="2964" y="20021"/>
                    <a:pt x="3871" y="20686"/>
                  </a:cubicBezTo>
                  <a:cubicBezTo>
                    <a:pt x="4101" y="20870"/>
                    <a:pt x="4313" y="20940"/>
                    <a:pt x="4512" y="20940"/>
                  </a:cubicBezTo>
                  <a:cubicBezTo>
                    <a:pt x="4835" y="20940"/>
                    <a:pt x="5121" y="20752"/>
                    <a:pt x="5384" y="20565"/>
                  </a:cubicBezTo>
                  <a:lnTo>
                    <a:pt x="8589" y="18145"/>
                  </a:lnTo>
                  <a:cubicBezTo>
                    <a:pt x="9255" y="17601"/>
                    <a:pt x="9194" y="17359"/>
                    <a:pt x="9134" y="16512"/>
                  </a:cubicBezTo>
                  <a:cubicBezTo>
                    <a:pt x="9073" y="15726"/>
                    <a:pt x="9134" y="4535"/>
                    <a:pt x="9134" y="3810"/>
                  </a:cubicBezTo>
                  <a:cubicBezTo>
                    <a:pt x="9230" y="1737"/>
                    <a:pt x="6854" y="0"/>
                    <a:pt x="4497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8"/>
            <p:cNvSpPr/>
            <p:nvPr/>
          </p:nvSpPr>
          <p:spPr>
            <a:xfrm>
              <a:off x="986675" y="2222550"/>
              <a:ext cx="231375" cy="522625"/>
            </a:xfrm>
            <a:custGeom>
              <a:avLst/>
              <a:gdLst/>
              <a:ahLst/>
              <a:cxnLst/>
              <a:rect l="l" t="t" r="r" b="b"/>
              <a:pathLst>
                <a:path w="9255" h="20905" extrusionOk="0">
                  <a:moveTo>
                    <a:pt x="4462" y="1"/>
                  </a:moveTo>
                  <a:cubicBezTo>
                    <a:pt x="2361" y="1"/>
                    <a:pt x="285" y="1400"/>
                    <a:pt x="0" y="5195"/>
                  </a:cubicBezTo>
                  <a:cubicBezTo>
                    <a:pt x="0" y="5195"/>
                    <a:pt x="0" y="15175"/>
                    <a:pt x="0" y="16869"/>
                  </a:cubicBezTo>
                  <a:cubicBezTo>
                    <a:pt x="0" y="18018"/>
                    <a:pt x="484" y="18079"/>
                    <a:pt x="907" y="18502"/>
                  </a:cubicBezTo>
                  <a:cubicBezTo>
                    <a:pt x="1270" y="18865"/>
                    <a:pt x="2964" y="20015"/>
                    <a:pt x="3871" y="20680"/>
                  </a:cubicBezTo>
                  <a:cubicBezTo>
                    <a:pt x="4099" y="20839"/>
                    <a:pt x="4309" y="20904"/>
                    <a:pt x="4506" y="20904"/>
                  </a:cubicBezTo>
                  <a:cubicBezTo>
                    <a:pt x="4832" y="20904"/>
                    <a:pt x="5119" y="20725"/>
                    <a:pt x="5384" y="20498"/>
                  </a:cubicBezTo>
                  <a:lnTo>
                    <a:pt x="8589" y="18079"/>
                  </a:lnTo>
                  <a:cubicBezTo>
                    <a:pt x="9255" y="17595"/>
                    <a:pt x="9194" y="17353"/>
                    <a:pt x="9134" y="16506"/>
                  </a:cubicBezTo>
                  <a:cubicBezTo>
                    <a:pt x="9073" y="15720"/>
                    <a:pt x="9134" y="4529"/>
                    <a:pt x="9134" y="3864"/>
                  </a:cubicBezTo>
                  <a:cubicBezTo>
                    <a:pt x="9198" y="1755"/>
                    <a:pt x="6814" y="1"/>
                    <a:pt x="4462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8"/>
            <p:cNvSpPr/>
            <p:nvPr/>
          </p:nvSpPr>
          <p:spPr>
            <a:xfrm>
              <a:off x="986675" y="2223375"/>
              <a:ext cx="229950" cy="521025"/>
            </a:xfrm>
            <a:custGeom>
              <a:avLst/>
              <a:gdLst/>
              <a:ahLst/>
              <a:cxnLst/>
              <a:rect l="l" t="t" r="r" b="b"/>
              <a:pathLst>
                <a:path w="9198" h="20841" extrusionOk="0">
                  <a:moveTo>
                    <a:pt x="4518" y="0"/>
                  </a:moveTo>
                  <a:cubicBezTo>
                    <a:pt x="2412" y="0"/>
                    <a:pt x="316" y="1408"/>
                    <a:pt x="0" y="5222"/>
                  </a:cubicBezTo>
                  <a:lnTo>
                    <a:pt x="0" y="16836"/>
                  </a:lnTo>
                  <a:cubicBezTo>
                    <a:pt x="0" y="17985"/>
                    <a:pt x="484" y="18046"/>
                    <a:pt x="907" y="18409"/>
                  </a:cubicBezTo>
                  <a:cubicBezTo>
                    <a:pt x="1331" y="18832"/>
                    <a:pt x="2964" y="19921"/>
                    <a:pt x="3871" y="20586"/>
                  </a:cubicBezTo>
                  <a:cubicBezTo>
                    <a:pt x="4101" y="20770"/>
                    <a:pt x="4313" y="20841"/>
                    <a:pt x="4512" y="20841"/>
                  </a:cubicBezTo>
                  <a:cubicBezTo>
                    <a:pt x="4835" y="20841"/>
                    <a:pt x="5121" y="20653"/>
                    <a:pt x="5384" y="20465"/>
                  </a:cubicBezTo>
                  <a:lnTo>
                    <a:pt x="8589" y="18046"/>
                  </a:lnTo>
                  <a:cubicBezTo>
                    <a:pt x="9194" y="17562"/>
                    <a:pt x="9194" y="17260"/>
                    <a:pt x="9134" y="16473"/>
                  </a:cubicBezTo>
                  <a:cubicBezTo>
                    <a:pt x="9073" y="15626"/>
                    <a:pt x="9073" y="4496"/>
                    <a:pt x="9134" y="3831"/>
                  </a:cubicBezTo>
                  <a:cubicBezTo>
                    <a:pt x="9198" y="1732"/>
                    <a:pt x="6852" y="0"/>
                    <a:pt x="4518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8"/>
            <p:cNvSpPr/>
            <p:nvPr/>
          </p:nvSpPr>
          <p:spPr>
            <a:xfrm>
              <a:off x="986675" y="2224075"/>
              <a:ext cx="229875" cy="519225"/>
            </a:xfrm>
            <a:custGeom>
              <a:avLst/>
              <a:gdLst/>
              <a:ahLst/>
              <a:cxnLst/>
              <a:rect l="l" t="t" r="r" b="b"/>
              <a:pathLst>
                <a:path w="9195" h="20769" extrusionOk="0">
                  <a:moveTo>
                    <a:pt x="4458" y="0"/>
                  </a:moveTo>
                  <a:cubicBezTo>
                    <a:pt x="2378" y="0"/>
                    <a:pt x="314" y="1399"/>
                    <a:pt x="0" y="5194"/>
                  </a:cubicBezTo>
                  <a:lnTo>
                    <a:pt x="0" y="16808"/>
                  </a:lnTo>
                  <a:cubicBezTo>
                    <a:pt x="0" y="17897"/>
                    <a:pt x="484" y="17957"/>
                    <a:pt x="907" y="18381"/>
                  </a:cubicBezTo>
                  <a:cubicBezTo>
                    <a:pt x="1331" y="18744"/>
                    <a:pt x="2964" y="19893"/>
                    <a:pt x="3871" y="20498"/>
                  </a:cubicBezTo>
                  <a:cubicBezTo>
                    <a:pt x="4113" y="20691"/>
                    <a:pt x="4336" y="20769"/>
                    <a:pt x="4543" y="20769"/>
                  </a:cubicBezTo>
                  <a:cubicBezTo>
                    <a:pt x="4854" y="20769"/>
                    <a:pt x="5130" y="20595"/>
                    <a:pt x="5384" y="20377"/>
                  </a:cubicBezTo>
                  <a:lnTo>
                    <a:pt x="8589" y="17957"/>
                  </a:lnTo>
                  <a:cubicBezTo>
                    <a:pt x="9194" y="17473"/>
                    <a:pt x="9134" y="17232"/>
                    <a:pt x="9073" y="16445"/>
                  </a:cubicBezTo>
                  <a:cubicBezTo>
                    <a:pt x="9013" y="15598"/>
                    <a:pt x="9073" y="4529"/>
                    <a:pt x="9073" y="3863"/>
                  </a:cubicBezTo>
                  <a:cubicBezTo>
                    <a:pt x="9137" y="1755"/>
                    <a:pt x="6787" y="0"/>
                    <a:pt x="4458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8"/>
            <p:cNvSpPr/>
            <p:nvPr/>
          </p:nvSpPr>
          <p:spPr>
            <a:xfrm>
              <a:off x="988175" y="2224650"/>
              <a:ext cx="228375" cy="517500"/>
            </a:xfrm>
            <a:custGeom>
              <a:avLst/>
              <a:gdLst/>
              <a:ahLst/>
              <a:cxnLst/>
              <a:rect l="l" t="t" r="r" b="b"/>
              <a:pathLst>
                <a:path w="9135" h="20700" extrusionOk="0">
                  <a:moveTo>
                    <a:pt x="4421" y="1"/>
                  </a:moveTo>
                  <a:cubicBezTo>
                    <a:pt x="2344" y="1"/>
                    <a:pt x="287" y="1396"/>
                    <a:pt x="1" y="5171"/>
                  </a:cubicBezTo>
                  <a:lnTo>
                    <a:pt x="1" y="16725"/>
                  </a:lnTo>
                  <a:cubicBezTo>
                    <a:pt x="1" y="17874"/>
                    <a:pt x="424" y="17934"/>
                    <a:pt x="847" y="18297"/>
                  </a:cubicBezTo>
                  <a:cubicBezTo>
                    <a:pt x="1271" y="18721"/>
                    <a:pt x="2965" y="19810"/>
                    <a:pt x="3811" y="20475"/>
                  </a:cubicBezTo>
                  <a:cubicBezTo>
                    <a:pt x="4039" y="20634"/>
                    <a:pt x="4249" y="20699"/>
                    <a:pt x="4446" y="20699"/>
                  </a:cubicBezTo>
                  <a:cubicBezTo>
                    <a:pt x="4772" y="20699"/>
                    <a:pt x="5059" y="20520"/>
                    <a:pt x="5324" y="20293"/>
                  </a:cubicBezTo>
                  <a:lnTo>
                    <a:pt x="8469" y="17934"/>
                  </a:lnTo>
                  <a:cubicBezTo>
                    <a:pt x="9134" y="17450"/>
                    <a:pt x="9074" y="17209"/>
                    <a:pt x="9013" y="16362"/>
                  </a:cubicBezTo>
                  <a:cubicBezTo>
                    <a:pt x="8953" y="15575"/>
                    <a:pt x="9013" y="4506"/>
                    <a:pt x="9013" y="3840"/>
                  </a:cubicBezTo>
                  <a:cubicBezTo>
                    <a:pt x="9077" y="1736"/>
                    <a:pt x="6737" y="1"/>
                    <a:pt x="4421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8"/>
            <p:cNvSpPr/>
            <p:nvPr/>
          </p:nvSpPr>
          <p:spPr>
            <a:xfrm>
              <a:off x="988175" y="2224650"/>
              <a:ext cx="226950" cy="516725"/>
            </a:xfrm>
            <a:custGeom>
              <a:avLst/>
              <a:gdLst/>
              <a:ahLst/>
              <a:cxnLst/>
              <a:rect l="l" t="t" r="r" b="b"/>
              <a:pathLst>
                <a:path w="9078" h="20669" extrusionOk="0">
                  <a:moveTo>
                    <a:pt x="4421" y="1"/>
                  </a:moveTo>
                  <a:cubicBezTo>
                    <a:pt x="2344" y="1"/>
                    <a:pt x="287" y="1396"/>
                    <a:pt x="1" y="5171"/>
                  </a:cubicBezTo>
                  <a:lnTo>
                    <a:pt x="1" y="16725"/>
                  </a:lnTo>
                  <a:cubicBezTo>
                    <a:pt x="1" y="17874"/>
                    <a:pt x="484" y="17934"/>
                    <a:pt x="908" y="18297"/>
                  </a:cubicBezTo>
                  <a:cubicBezTo>
                    <a:pt x="1271" y="18660"/>
                    <a:pt x="2965" y="19810"/>
                    <a:pt x="3811" y="20414"/>
                  </a:cubicBezTo>
                  <a:cubicBezTo>
                    <a:pt x="4041" y="20598"/>
                    <a:pt x="4253" y="20669"/>
                    <a:pt x="4452" y="20669"/>
                  </a:cubicBezTo>
                  <a:cubicBezTo>
                    <a:pt x="4775" y="20669"/>
                    <a:pt x="5061" y="20481"/>
                    <a:pt x="5324" y="20293"/>
                  </a:cubicBezTo>
                  <a:lnTo>
                    <a:pt x="8469" y="17874"/>
                  </a:lnTo>
                  <a:cubicBezTo>
                    <a:pt x="9074" y="17450"/>
                    <a:pt x="9074" y="17148"/>
                    <a:pt x="9013" y="16362"/>
                  </a:cubicBezTo>
                  <a:cubicBezTo>
                    <a:pt x="8953" y="15575"/>
                    <a:pt x="8953" y="4506"/>
                    <a:pt x="9013" y="3840"/>
                  </a:cubicBezTo>
                  <a:cubicBezTo>
                    <a:pt x="9077" y="1736"/>
                    <a:pt x="6737" y="1"/>
                    <a:pt x="4421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8"/>
            <p:cNvSpPr/>
            <p:nvPr/>
          </p:nvSpPr>
          <p:spPr>
            <a:xfrm>
              <a:off x="988175" y="2226175"/>
              <a:ext cx="226850" cy="514450"/>
            </a:xfrm>
            <a:custGeom>
              <a:avLst/>
              <a:gdLst/>
              <a:ahLst/>
              <a:cxnLst/>
              <a:rect l="l" t="t" r="r" b="b"/>
              <a:pathLst>
                <a:path w="9074" h="20578" extrusionOk="0">
                  <a:moveTo>
                    <a:pt x="4417" y="0"/>
                  </a:moveTo>
                  <a:cubicBezTo>
                    <a:pt x="2360" y="0"/>
                    <a:pt x="315" y="1396"/>
                    <a:pt x="1" y="5171"/>
                  </a:cubicBezTo>
                  <a:cubicBezTo>
                    <a:pt x="1" y="5171"/>
                    <a:pt x="1" y="14909"/>
                    <a:pt x="1" y="16664"/>
                  </a:cubicBezTo>
                  <a:cubicBezTo>
                    <a:pt x="1" y="17752"/>
                    <a:pt x="484" y="17813"/>
                    <a:pt x="908" y="18236"/>
                  </a:cubicBezTo>
                  <a:cubicBezTo>
                    <a:pt x="1331" y="18599"/>
                    <a:pt x="2965" y="19688"/>
                    <a:pt x="3811" y="20353"/>
                  </a:cubicBezTo>
                  <a:cubicBezTo>
                    <a:pt x="4039" y="20513"/>
                    <a:pt x="4249" y="20578"/>
                    <a:pt x="4446" y="20578"/>
                  </a:cubicBezTo>
                  <a:cubicBezTo>
                    <a:pt x="4772" y="20578"/>
                    <a:pt x="5059" y="20398"/>
                    <a:pt x="5324" y="20172"/>
                  </a:cubicBezTo>
                  <a:lnTo>
                    <a:pt x="8469" y="17813"/>
                  </a:lnTo>
                  <a:cubicBezTo>
                    <a:pt x="9074" y="17329"/>
                    <a:pt x="9013" y="17087"/>
                    <a:pt x="8953" y="16301"/>
                  </a:cubicBezTo>
                  <a:cubicBezTo>
                    <a:pt x="8953" y="15454"/>
                    <a:pt x="8953" y="4505"/>
                    <a:pt x="8953" y="3840"/>
                  </a:cubicBezTo>
                  <a:cubicBezTo>
                    <a:pt x="9017" y="1735"/>
                    <a:pt x="6710" y="0"/>
                    <a:pt x="4417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28"/>
            <p:cNvSpPr/>
            <p:nvPr/>
          </p:nvSpPr>
          <p:spPr>
            <a:xfrm>
              <a:off x="989700" y="2226175"/>
              <a:ext cx="225325" cy="513025"/>
            </a:xfrm>
            <a:custGeom>
              <a:avLst/>
              <a:gdLst/>
              <a:ahLst/>
              <a:cxnLst/>
              <a:rect l="l" t="t" r="r" b="b"/>
              <a:pathLst>
                <a:path w="9013" h="20521" extrusionOk="0">
                  <a:moveTo>
                    <a:pt x="4365" y="0"/>
                  </a:moveTo>
                  <a:cubicBezTo>
                    <a:pt x="2316" y="0"/>
                    <a:pt x="286" y="1396"/>
                    <a:pt x="0" y="5171"/>
                  </a:cubicBezTo>
                  <a:cubicBezTo>
                    <a:pt x="0" y="5171"/>
                    <a:pt x="0" y="14909"/>
                    <a:pt x="0" y="16603"/>
                  </a:cubicBezTo>
                  <a:cubicBezTo>
                    <a:pt x="0" y="17752"/>
                    <a:pt x="423" y="17813"/>
                    <a:pt x="847" y="18176"/>
                  </a:cubicBezTo>
                  <a:cubicBezTo>
                    <a:pt x="1270" y="18539"/>
                    <a:pt x="2904" y="19628"/>
                    <a:pt x="3750" y="20293"/>
                  </a:cubicBezTo>
                  <a:cubicBezTo>
                    <a:pt x="3984" y="20456"/>
                    <a:pt x="4199" y="20521"/>
                    <a:pt x="4400" y="20521"/>
                  </a:cubicBezTo>
                  <a:cubicBezTo>
                    <a:pt x="4720" y="20521"/>
                    <a:pt x="5003" y="20358"/>
                    <a:pt x="5263" y="20172"/>
                  </a:cubicBezTo>
                  <a:lnTo>
                    <a:pt x="8348" y="17813"/>
                  </a:lnTo>
                  <a:cubicBezTo>
                    <a:pt x="9013" y="17329"/>
                    <a:pt x="8952" y="17027"/>
                    <a:pt x="8892" y="16240"/>
                  </a:cubicBezTo>
                  <a:cubicBezTo>
                    <a:pt x="8831" y="15454"/>
                    <a:pt x="8892" y="4505"/>
                    <a:pt x="8892" y="3840"/>
                  </a:cubicBezTo>
                  <a:cubicBezTo>
                    <a:pt x="8956" y="1735"/>
                    <a:pt x="6649" y="0"/>
                    <a:pt x="4365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28"/>
            <p:cNvSpPr/>
            <p:nvPr/>
          </p:nvSpPr>
          <p:spPr>
            <a:xfrm>
              <a:off x="989700" y="2226775"/>
              <a:ext cx="223825" cy="512350"/>
            </a:xfrm>
            <a:custGeom>
              <a:avLst/>
              <a:gdLst/>
              <a:ahLst/>
              <a:cxnLst/>
              <a:rect l="l" t="t" r="r" b="b"/>
              <a:pathLst>
                <a:path w="8953" h="20494" extrusionOk="0">
                  <a:moveTo>
                    <a:pt x="4357" y="0"/>
                  </a:moveTo>
                  <a:cubicBezTo>
                    <a:pt x="2312" y="0"/>
                    <a:pt x="287" y="1392"/>
                    <a:pt x="0" y="5147"/>
                  </a:cubicBezTo>
                  <a:cubicBezTo>
                    <a:pt x="0" y="5147"/>
                    <a:pt x="0" y="14885"/>
                    <a:pt x="0" y="16579"/>
                  </a:cubicBezTo>
                  <a:cubicBezTo>
                    <a:pt x="0" y="17668"/>
                    <a:pt x="484" y="17728"/>
                    <a:pt x="847" y="18152"/>
                  </a:cubicBezTo>
                  <a:cubicBezTo>
                    <a:pt x="1270" y="18515"/>
                    <a:pt x="2904" y="19604"/>
                    <a:pt x="3750" y="20269"/>
                  </a:cubicBezTo>
                  <a:cubicBezTo>
                    <a:pt x="3978" y="20428"/>
                    <a:pt x="4188" y="20493"/>
                    <a:pt x="4385" y="20493"/>
                  </a:cubicBezTo>
                  <a:cubicBezTo>
                    <a:pt x="4711" y="20493"/>
                    <a:pt x="4998" y="20314"/>
                    <a:pt x="5263" y="20087"/>
                  </a:cubicBezTo>
                  <a:lnTo>
                    <a:pt x="8348" y="17728"/>
                  </a:lnTo>
                  <a:cubicBezTo>
                    <a:pt x="8952" y="17244"/>
                    <a:pt x="8952" y="17003"/>
                    <a:pt x="8892" y="16216"/>
                  </a:cubicBezTo>
                  <a:cubicBezTo>
                    <a:pt x="8831" y="15430"/>
                    <a:pt x="8831" y="4481"/>
                    <a:pt x="8892" y="3816"/>
                  </a:cubicBezTo>
                  <a:cubicBezTo>
                    <a:pt x="8924" y="1716"/>
                    <a:pt x="6628" y="0"/>
                    <a:pt x="4357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8"/>
            <p:cNvSpPr/>
            <p:nvPr/>
          </p:nvSpPr>
          <p:spPr>
            <a:xfrm>
              <a:off x="989700" y="2226925"/>
              <a:ext cx="223825" cy="510675"/>
            </a:xfrm>
            <a:custGeom>
              <a:avLst/>
              <a:gdLst/>
              <a:ahLst/>
              <a:cxnLst/>
              <a:rect l="l" t="t" r="r" b="b"/>
              <a:pathLst>
                <a:path w="8953" h="20427" extrusionOk="0">
                  <a:moveTo>
                    <a:pt x="4361" y="1"/>
                  </a:moveTo>
                  <a:cubicBezTo>
                    <a:pt x="2333" y="1"/>
                    <a:pt x="315" y="1394"/>
                    <a:pt x="0" y="5141"/>
                  </a:cubicBezTo>
                  <a:cubicBezTo>
                    <a:pt x="0" y="5141"/>
                    <a:pt x="0" y="14879"/>
                    <a:pt x="0" y="16573"/>
                  </a:cubicBezTo>
                  <a:cubicBezTo>
                    <a:pt x="0" y="17662"/>
                    <a:pt x="484" y="17722"/>
                    <a:pt x="907" y="18085"/>
                  </a:cubicBezTo>
                  <a:cubicBezTo>
                    <a:pt x="1270" y="18448"/>
                    <a:pt x="2904" y="19537"/>
                    <a:pt x="3750" y="20202"/>
                  </a:cubicBezTo>
                  <a:cubicBezTo>
                    <a:pt x="3978" y="20362"/>
                    <a:pt x="4188" y="20427"/>
                    <a:pt x="4385" y="20427"/>
                  </a:cubicBezTo>
                  <a:cubicBezTo>
                    <a:pt x="4711" y="20427"/>
                    <a:pt x="4998" y="20247"/>
                    <a:pt x="5263" y="20021"/>
                  </a:cubicBezTo>
                  <a:lnTo>
                    <a:pt x="8348" y="17722"/>
                  </a:lnTo>
                  <a:cubicBezTo>
                    <a:pt x="8952" y="17238"/>
                    <a:pt x="8892" y="16997"/>
                    <a:pt x="8831" y="16210"/>
                  </a:cubicBezTo>
                  <a:cubicBezTo>
                    <a:pt x="8831" y="15424"/>
                    <a:pt x="8831" y="4536"/>
                    <a:pt x="8831" y="3870"/>
                  </a:cubicBezTo>
                  <a:cubicBezTo>
                    <a:pt x="8895" y="1734"/>
                    <a:pt x="6622" y="1"/>
                    <a:pt x="4361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8"/>
            <p:cNvSpPr/>
            <p:nvPr/>
          </p:nvSpPr>
          <p:spPr>
            <a:xfrm>
              <a:off x="991200" y="2228275"/>
              <a:ext cx="222325" cy="508575"/>
            </a:xfrm>
            <a:custGeom>
              <a:avLst/>
              <a:gdLst/>
              <a:ahLst/>
              <a:cxnLst/>
              <a:rect l="l" t="t" r="r" b="b"/>
              <a:pathLst>
                <a:path w="8893" h="20343" extrusionOk="0">
                  <a:moveTo>
                    <a:pt x="4323" y="1"/>
                  </a:moveTo>
                  <a:cubicBezTo>
                    <a:pt x="2299" y="1"/>
                    <a:pt x="287" y="1392"/>
                    <a:pt x="1" y="5147"/>
                  </a:cubicBezTo>
                  <a:cubicBezTo>
                    <a:pt x="1" y="5147"/>
                    <a:pt x="1" y="14825"/>
                    <a:pt x="1" y="16459"/>
                  </a:cubicBezTo>
                  <a:cubicBezTo>
                    <a:pt x="1" y="17547"/>
                    <a:pt x="424" y="17608"/>
                    <a:pt x="847" y="18031"/>
                  </a:cubicBezTo>
                  <a:cubicBezTo>
                    <a:pt x="1210" y="18394"/>
                    <a:pt x="2844" y="19483"/>
                    <a:pt x="3690" y="20088"/>
                  </a:cubicBezTo>
                  <a:cubicBezTo>
                    <a:pt x="3920" y="20272"/>
                    <a:pt x="4132" y="20342"/>
                    <a:pt x="4331" y="20342"/>
                  </a:cubicBezTo>
                  <a:cubicBezTo>
                    <a:pt x="4654" y="20342"/>
                    <a:pt x="4940" y="20155"/>
                    <a:pt x="5203" y="19967"/>
                  </a:cubicBezTo>
                  <a:lnTo>
                    <a:pt x="8288" y="17608"/>
                  </a:lnTo>
                  <a:cubicBezTo>
                    <a:pt x="8892" y="17184"/>
                    <a:pt x="8832" y="16882"/>
                    <a:pt x="8771" y="16096"/>
                  </a:cubicBezTo>
                  <a:cubicBezTo>
                    <a:pt x="8711" y="15309"/>
                    <a:pt x="8771" y="4482"/>
                    <a:pt x="8771" y="3816"/>
                  </a:cubicBezTo>
                  <a:cubicBezTo>
                    <a:pt x="8835" y="1716"/>
                    <a:pt x="6571" y="1"/>
                    <a:pt x="4323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8"/>
            <p:cNvSpPr/>
            <p:nvPr/>
          </p:nvSpPr>
          <p:spPr>
            <a:xfrm>
              <a:off x="991200" y="2228275"/>
              <a:ext cx="222325" cy="507825"/>
            </a:xfrm>
            <a:custGeom>
              <a:avLst/>
              <a:gdLst/>
              <a:ahLst/>
              <a:cxnLst/>
              <a:rect l="l" t="t" r="r" b="b"/>
              <a:pathLst>
                <a:path w="8893" h="20313" extrusionOk="0">
                  <a:moveTo>
                    <a:pt x="4302" y="1"/>
                  </a:moveTo>
                  <a:cubicBezTo>
                    <a:pt x="2285" y="1"/>
                    <a:pt x="287" y="1392"/>
                    <a:pt x="1" y="5147"/>
                  </a:cubicBezTo>
                  <a:cubicBezTo>
                    <a:pt x="1" y="5147"/>
                    <a:pt x="1" y="14765"/>
                    <a:pt x="1" y="16459"/>
                  </a:cubicBezTo>
                  <a:cubicBezTo>
                    <a:pt x="1" y="17547"/>
                    <a:pt x="424" y="17608"/>
                    <a:pt x="847" y="17971"/>
                  </a:cubicBezTo>
                  <a:cubicBezTo>
                    <a:pt x="1271" y="18394"/>
                    <a:pt x="2844" y="19423"/>
                    <a:pt x="3690" y="20088"/>
                  </a:cubicBezTo>
                  <a:cubicBezTo>
                    <a:pt x="3918" y="20247"/>
                    <a:pt x="4128" y="20312"/>
                    <a:pt x="4325" y="20312"/>
                  </a:cubicBezTo>
                  <a:cubicBezTo>
                    <a:pt x="4651" y="20312"/>
                    <a:pt x="4938" y="20133"/>
                    <a:pt x="5203" y="19906"/>
                  </a:cubicBezTo>
                  <a:lnTo>
                    <a:pt x="8227" y="17608"/>
                  </a:lnTo>
                  <a:cubicBezTo>
                    <a:pt x="8892" y="17124"/>
                    <a:pt x="8832" y="16882"/>
                    <a:pt x="8771" y="16096"/>
                  </a:cubicBezTo>
                  <a:cubicBezTo>
                    <a:pt x="8711" y="15309"/>
                    <a:pt x="8711" y="4482"/>
                    <a:pt x="8771" y="3816"/>
                  </a:cubicBezTo>
                  <a:cubicBezTo>
                    <a:pt x="8803" y="1716"/>
                    <a:pt x="6541" y="1"/>
                    <a:pt x="4302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8"/>
            <p:cNvSpPr/>
            <p:nvPr/>
          </p:nvSpPr>
          <p:spPr>
            <a:xfrm>
              <a:off x="991200" y="2229025"/>
              <a:ext cx="220800" cy="505650"/>
            </a:xfrm>
            <a:custGeom>
              <a:avLst/>
              <a:gdLst/>
              <a:ahLst/>
              <a:cxnLst/>
              <a:rect l="l" t="t" r="r" b="b"/>
              <a:pathLst>
                <a:path w="8832" h="20226" extrusionOk="0">
                  <a:moveTo>
                    <a:pt x="4295" y="1"/>
                  </a:moveTo>
                  <a:cubicBezTo>
                    <a:pt x="2285" y="1"/>
                    <a:pt x="287" y="1391"/>
                    <a:pt x="1" y="5117"/>
                  </a:cubicBezTo>
                  <a:lnTo>
                    <a:pt x="1" y="16429"/>
                  </a:lnTo>
                  <a:cubicBezTo>
                    <a:pt x="1" y="17517"/>
                    <a:pt x="484" y="17578"/>
                    <a:pt x="847" y="17941"/>
                  </a:cubicBezTo>
                  <a:cubicBezTo>
                    <a:pt x="1271" y="18304"/>
                    <a:pt x="2844" y="19393"/>
                    <a:pt x="3690" y="19997"/>
                  </a:cubicBezTo>
                  <a:cubicBezTo>
                    <a:pt x="3924" y="20161"/>
                    <a:pt x="4139" y="20225"/>
                    <a:pt x="4340" y="20225"/>
                  </a:cubicBezTo>
                  <a:cubicBezTo>
                    <a:pt x="4660" y="20225"/>
                    <a:pt x="4943" y="20062"/>
                    <a:pt x="5203" y="19876"/>
                  </a:cubicBezTo>
                  <a:lnTo>
                    <a:pt x="8227" y="17517"/>
                  </a:lnTo>
                  <a:cubicBezTo>
                    <a:pt x="8832" y="17094"/>
                    <a:pt x="8771" y="16852"/>
                    <a:pt x="8711" y="16066"/>
                  </a:cubicBezTo>
                  <a:cubicBezTo>
                    <a:pt x="8711" y="15279"/>
                    <a:pt x="8711" y="4452"/>
                    <a:pt x="8711" y="3847"/>
                  </a:cubicBezTo>
                  <a:cubicBezTo>
                    <a:pt x="8775" y="1715"/>
                    <a:pt x="6527" y="1"/>
                    <a:pt x="4295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8"/>
            <p:cNvSpPr/>
            <p:nvPr/>
          </p:nvSpPr>
          <p:spPr>
            <a:xfrm>
              <a:off x="992725" y="2229025"/>
              <a:ext cx="219275" cy="505175"/>
            </a:xfrm>
            <a:custGeom>
              <a:avLst/>
              <a:gdLst/>
              <a:ahLst/>
              <a:cxnLst/>
              <a:rect l="l" t="t" r="r" b="b"/>
              <a:pathLst>
                <a:path w="8771" h="20207" extrusionOk="0">
                  <a:moveTo>
                    <a:pt x="4246" y="1"/>
                  </a:moveTo>
                  <a:cubicBezTo>
                    <a:pt x="2257" y="1"/>
                    <a:pt x="287" y="1391"/>
                    <a:pt x="0" y="5117"/>
                  </a:cubicBezTo>
                  <a:cubicBezTo>
                    <a:pt x="0" y="5117"/>
                    <a:pt x="0" y="14735"/>
                    <a:pt x="0" y="16368"/>
                  </a:cubicBezTo>
                  <a:cubicBezTo>
                    <a:pt x="0" y="17457"/>
                    <a:pt x="423" y="17517"/>
                    <a:pt x="847" y="17880"/>
                  </a:cubicBezTo>
                  <a:cubicBezTo>
                    <a:pt x="1210" y="18304"/>
                    <a:pt x="2783" y="19332"/>
                    <a:pt x="3690" y="19997"/>
                  </a:cubicBezTo>
                  <a:cubicBezTo>
                    <a:pt x="3883" y="20148"/>
                    <a:pt x="4068" y="20206"/>
                    <a:pt x="4246" y="20206"/>
                  </a:cubicBezTo>
                  <a:cubicBezTo>
                    <a:pt x="4570" y="20206"/>
                    <a:pt x="4868" y="20011"/>
                    <a:pt x="5142" y="19816"/>
                  </a:cubicBezTo>
                  <a:lnTo>
                    <a:pt x="8166" y="17517"/>
                  </a:lnTo>
                  <a:cubicBezTo>
                    <a:pt x="8771" y="17034"/>
                    <a:pt x="8710" y="16792"/>
                    <a:pt x="8650" y="16005"/>
                  </a:cubicBezTo>
                  <a:cubicBezTo>
                    <a:pt x="8589" y="15279"/>
                    <a:pt x="8650" y="4512"/>
                    <a:pt x="8650" y="3847"/>
                  </a:cubicBezTo>
                  <a:cubicBezTo>
                    <a:pt x="8682" y="1715"/>
                    <a:pt x="6453" y="1"/>
                    <a:pt x="4246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8"/>
            <p:cNvSpPr/>
            <p:nvPr/>
          </p:nvSpPr>
          <p:spPr>
            <a:xfrm>
              <a:off x="992725" y="2230375"/>
              <a:ext cx="219275" cy="502700"/>
            </a:xfrm>
            <a:custGeom>
              <a:avLst/>
              <a:gdLst/>
              <a:ahLst/>
              <a:cxnLst/>
              <a:rect l="l" t="t" r="r" b="b"/>
              <a:pathLst>
                <a:path w="8771" h="20108" extrusionOk="0">
                  <a:moveTo>
                    <a:pt x="4259" y="1"/>
                  </a:moveTo>
                  <a:cubicBezTo>
                    <a:pt x="2267" y="1"/>
                    <a:pt x="287" y="1389"/>
                    <a:pt x="0" y="5124"/>
                  </a:cubicBezTo>
                  <a:lnTo>
                    <a:pt x="0" y="16314"/>
                  </a:lnTo>
                  <a:cubicBezTo>
                    <a:pt x="0" y="17403"/>
                    <a:pt x="423" y="17463"/>
                    <a:pt x="847" y="17826"/>
                  </a:cubicBezTo>
                  <a:cubicBezTo>
                    <a:pt x="1210" y="18189"/>
                    <a:pt x="2843" y="19278"/>
                    <a:pt x="3690" y="19883"/>
                  </a:cubicBezTo>
                  <a:cubicBezTo>
                    <a:pt x="3895" y="20042"/>
                    <a:pt x="4091" y="20107"/>
                    <a:pt x="4278" y="20107"/>
                  </a:cubicBezTo>
                  <a:cubicBezTo>
                    <a:pt x="4590" y="20107"/>
                    <a:pt x="4877" y="19928"/>
                    <a:pt x="5142" y="19702"/>
                  </a:cubicBezTo>
                  <a:lnTo>
                    <a:pt x="8106" y="17463"/>
                  </a:lnTo>
                  <a:cubicBezTo>
                    <a:pt x="8771" y="16980"/>
                    <a:pt x="8710" y="16738"/>
                    <a:pt x="8650" y="15951"/>
                  </a:cubicBezTo>
                  <a:cubicBezTo>
                    <a:pt x="8589" y="15165"/>
                    <a:pt x="8650" y="4458"/>
                    <a:pt x="8650" y="3793"/>
                  </a:cubicBezTo>
                  <a:cubicBezTo>
                    <a:pt x="8682" y="1697"/>
                    <a:pt x="6462" y="1"/>
                    <a:pt x="4259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8"/>
            <p:cNvSpPr/>
            <p:nvPr/>
          </p:nvSpPr>
          <p:spPr>
            <a:xfrm>
              <a:off x="992725" y="2230550"/>
              <a:ext cx="217775" cy="501100"/>
            </a:xfrm>
            <a:custGeom>
              <a:avLst/>
              <a:gdLst/>
              <a:ahLst/>
              <a:cxnLst/>
              <a:rect l="l" t="t" r="r" b="b"/>
              <a:pathLst>
                <a:path w="8711" h="20044" extrusionOk="0">
                  <a:moveTo>
                    <a:pt x="4246" y="0"/>
                  </a:moveTo>
                  <a:cubicBezTo>
                    <a:pt x="2257" y="0"/>
                    <a:pt x="287" y="1390"/>
                    <a:pt x="0" y="5117"/>
                  </a:cubicBezTo>
                  <a:cubicBezTo>
                    <a:pt x="0" y="5117"/>
                    <a:pt x="0" y="14674"/>
                    <a:pt x="0" y="16307"/>
                  </a:cubicBezTo>
                  <a:cubicBezTo>
                    <a:pt x="0" y="17335"/>
                    <a:pt x="484" y="17396"/>
                    <a:pt x="847" y="17759"/>
                  </a:cubicBezTo>
                  <a:cubicBezTo>
                    <a:pt x="1270" y="18182"/>
                    <a:pt x="2843" y="19211"/>
                    <a:pt x="3690" y="19815"/>
                  </a:cubicBezTo>
                  <a:cubicBezTo>
                    <a:pt x="3900" y="19979"/>
                    <a:pt x="4101" y="20043"/>
                    <a:pt x="4290" y="20043"/>
                  </a:cubicBezTo>
                  <a:cubicBezTo>
                    <a:pt x="4590" y="20043"/>
                    <a:pt x="4858" y="19880"/>
                    <a:pt x="5081" y="19695"/>
                  </a:cubicBezTo>
                  <a:lnTo>
                    <a:pt x="8106" y="17396"/>
                  </a:lnTo>
                  <a:cubicBezTo>
                    <a:pt x="8710" y="16973"/>
                    <a:pt x="8650" y="16670"/>
                    <a:pt x="8650" y="15944"/>
                  </a:cubicBezTo>
                  <a:cubicBezTo>
                    <a:pt x="8589" y="15158"/>
                    <a:pt x="8589" y="4451"/>
                    <a:pt x="8650" y="3846"/>
                  </a:cubicBezTo>
                  <a:cubicBezTo>
                    <a:pt x="8682" y="1714"/>
                    <a:pt x="6453" y="0"/>
                    <a:pt x="4246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8"/>
            <p:cNvSpPr/>
            <p:nvPr/>
          </p:nvSpPr>
          <p:spPr>
            <a:xfrm>
              <a:off x="994225" y="2230550"/>
              <a:ext cx="216275" cy="501000"/>
            </a:xfrm>
            <a:custGeom>
              <a:avLst/>
              <a:gdLst/>
              <a:ahLst/>
              <a:cxnLst/>
              <a:rect l="l" t="t" r="r" b="b"/>
              <a:pathLst>
                <a:path w="8651" h="20040" extrusionOk="0">
                  <a:moveTo>
                    <a:pt x="4167" y="0"/>
                  </a:moveTo>
                  <a:cubicBezTo>
                    <a:pt x="2201" y="0"/>
                    <a:pt x="258" y="1390"/>
                    <a:pt x="0" y="5117"/>
                  </a:cubicBezTo>
                  <a:cubicBezTo>
                    <a:pt x="0" y="5117"/>
                    <a:pt x="0" y="14613"/>
                    <a:pt x="0" y="16247"/>
                  </a:cubicBezTo>
                  <a:cubicBezTo>
                    <a:pt x="0" y="17335"/>
                    <a:pt x="424" y="17396"/>
                    <a:pt x="787" y="17759"/>
                  </a:cubicBezTo>
                  <a:cubicBezTo>
                    <a:pt x="1210" y="18122"/>
                    <a:pt x="2783" y="19150"/>
                    <a:pt x="3630" y="19815"/>
                  </a:cubicBezTo>
                  <a:cubicBezTo>
                    <a:pt x="3835" y="19975"/>
                    <a:pt x="4031" y="20040"/>
                    <a:pt x="4215" y="20040"/>
                  </a:cubicBezTo>
                  <a:cubicBezTo>
                    <a:pt x="4521" y="20040"/>
                    <a:pt x="4795" y="19860"/>
                    <a:pt x="5021" y="19634"/>
                  </a:cubicBezTo>
                  <a:lnTo>
                    <a:pt x="8046" y="17396"/>
                  </a:lnTo>
                  <a:cubicBezTo>
                    <a:pt x="8650" y="16912"/>
                    <a:pt x="8590" y="16670"/>
                    <a:pt x="8529" y="15884"/>
                  </a:cubicBezTo>
                  <a:cubicBezTo>
                    <a:pt x="8469" y="15158"/>
                    <a:pt x="8529" y="4512"/>
                    <a:pt x="8529" y="3846"/>
                  </a:cubicBezTo>
                  <a:cubicBezTo>
                    <a:pt x="8561" y="1714"/>
                    <a:pt x="6349" y="0"/>
                    <a:pt x="4167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8"/>
            <p:cNvSpPr/>
            <p:nvPr/>
          </p:nvSpPr>
          <p:spPr>
            <a:xfrm>
              <a:off x="994225" y="2231850"/>
              <a:ext cx="216275" cy="498275"/>
            </a:xfrm>
            <a:custGeom>
              <a:avLst/>
              <a:gdLst/>
              <a:ahLst/>
              <a:cxnLst/>
              <a:rect l="l" t="t" r="r" b="b"/>
              <a:pathLst>
                <a:path w="8651" h="19931" extrusionOk="0">
                  <a:moveTo>
                    <a:pt x="4173" y="0"/>
                  </a:moveTo>
                  <a:cubicBezTo>
                    <a:pt x="2220" y="0"/>
                    <a:pt x="286" y="1378"/>
                    <a:pt x="0" y="5065"/>
                  </a:cubicBezTo>
                  <a:lnTo>
                    <a:pt x="0" y="16195"/>
                  </a:lnTo>
                  <a:cubicBezTo>
                    <a:pt x="0" y="17283"/>
                    <a:pt x="424" y="17283"/>
                    <a:pt x="847" y="17707"/>
                  </a:cubicBezTo>
                  <a:cubicBezTo>
                    <a:pt x="1210" y="18070"/>
                    <a:pt x="2783" y="19098"/>
                    <a:pt x="3630" y="19703"/>
                  </a:cubicBezTo>
                  <a:cubicBezTo>
                    <a:pt x="3840" y="19866"/>
                    <a:pt x="4041" y="19931"/>
                    <a:pt x="4230" y="19931"/>
                  </a:cubicBezTo>
                  <a:cubicBezTo>
                    <a:pt x="4530" y="19931"/>
                    <a:pt x="4798" y="19768"/>
                    <a:pt x="5021" y="19582"/>
                  </a:cubicBezTo>
                  <a:lnTo>
                    <a:pt x="8046" y="17283"/>
                  </a:lnTo>
                  <a:cubicBezTo>
                    <a:pt x="8650" y="16860"/>
                    <a:pt x="8590" y="16618"/>
                    <a:pt x="8529" y="15832"/>
                  </a:cubicBezTo>
                  <a:cubicBezTo>
                    <a:pt x="8469" y="15106"/>
                    <a:pt x="8529" y="4460"/>
                    <a:pt x="8529" y="3855"/>
                  </a:cubicBezTo>
                  <a:cubicBezTo>
                    <a:pt x="8561" y="1717"/>
                    <a:pt x="6355" y="0"/>
                    <a:pt x="4173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8"/>
            <p:cNvSpPr/>
            <p:nvPr/>
          </p:nvSpPr>
          <p:spPr>
            <a:xfrm>
              <a:off x="994225" y="2232050"/>
              <a:ext cx="214750" cy="497600"/>
            </a:xfrm>
            <a:custGeom>
              <a:avLst/>
              <a:gdLst/>
              <a:ahLst/>
              <a:cxnLst/>
              <a:rect l="l" t="t" r="r" b="b"/>
              <a:pathLst>
                <a:path w="8590" h="19904" extrusionOk="0">
                  <a:moveTo>
                    <a:pt x="4169" y="1"/>
                  </a:moveTo>
                  <a:cubicBezTo>
                    <a:pt x="2217" y="1"/>
                    <a:pt x="287" y="1391"/>
                    <a:pt x="0" y="5117"/>
                  </a:cubicBezTo>
                  <a:cubicBezTo>
                    <a:pt x="0" y="5117"/>
                    <a:pt x="0" y="14553"/>
                    <a:pt x="0" y="16187"/>
                  </a:cubicBezTo>
                  <a:cubicBezTo>
                    <a:pt x="0" y="17215"/>
                    <a:pt x="424" y="17275"/>
                    <a:pt x="847" y="17638"/>
                  </a:cubicBezTo>
                  <a:cubicBezTo>
                    <a:pt x="1210" y="18001"/>
                    <a:pt x="2783" y="19030"/>
                    <a:pt x="3630" y="19695"/>
                  </a:cubicBezTo>
                  <a:cubicBezTo>
                    <a:pt x="3823" y="19845"/>
                    <a:pt x="4008" y="19904"/>
                    <a:pt x="4183" y="19904"/>
                  </a:cubicBezTo>
                  <a:cubicBezTo>
                    <a:pt x="4502" y="19904"/>
                    <a:pt x="4787" y="19709"/>
                    <a:pt x="5021" y="19514"/>
                  </a:cubicBezTo>
                  <a:lnTo>
                    <a:pt x="7985" y="17275"/>
                  </a:lnTo>
                  <a:cubicBezTo>
                    <a:pt x="8590" y="16792"/>
                    <a:pt x="8529" y="16550"/>
                    <a:pt x="8529" y="15824"/>
                  </a:cubicBezTo>
                  <a:cubicBezTo>
                    <a:pt x="8469" y="15037"/>
                    <a:pt x="8469" y="4452"/>
                    <a:pt x="8529" y="3847"/>
                  </a:cubicBezTo>
                  <a:cubicBezTo>
                    <a:pt x="8529" y="1715"/>
                    <a:pt x="6336" y="1"/>
                    <a:pt x="4169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8"/>
            <p:cNvSpPr/>
            <p:nvPr/>
          </p:nvSpPr>
          <p:spPr>
            <a:xfrm>
              <a:off x="994225" y="2232650"/>
              <a:ext cx="214750" cy="495975"/>
            </a:xfrm>
            <a:custGeom>
              <a:avLst/>
              <a:gdLst/>
              <a:ahLst/>
              <a:cxnLst/>
              <a:rect l="l" t="t" r="r" b="b"/>
              <a:pathLst>
                <a:path w="8590" h="19839" extrusionOk="0">
                  <a:moveTo>
                    <a:pt x="4176" y="1"/>
                  </a:moveTo>
                  <a:cubicBezTo>
                    <a:pt x="2226" y="1"/>
                    <a:pt x="288" y="1387"/>
                    <a:pt x="0" y="5093"/>
                  </a:cubicBezTo>
                  <a:lnTo>
                    <a:pt x="0" y="16102"/>
                  </a:lnTo>
                  <a:cubicBezTo>
                    <a:pt x="0" y="17191"/>
                    <a:pt x="484" y="17251"/>
                    <a:pt x="847" y="17614"/>
                  </a:cubicBezTo>
                  <a:cubicBezTo>
                    <a:pt x="1210" y="17977"/>
                    <a:pt x="2783" y="19006"/>
                    <a:pt x="3630" y="19611"/>
                  </a:cubicBezTo>
                  <a:cubicBezTo>
                    <a:pt x="3840" y="19774"/>
                    <a:pt x="4041" y="19838"/>
                    <a:pt x="4230" y="19838"/>
                  </a:cubicBezTo>
                  <a:cubicBezTo>
                    <a:pt x="4530" y="19838"/>
                    <a:pt x="4798" y="19675"/>
                    <a:pt x="5021" y="19490"/>
                  </a:cubicBezTo>
                  <a:lnTo>
                    <a:pt x="7985" y="17251"/>
                  </a:lnTo>
                  <a:cubicBezTo>
                    <a:pt x="8590" y="16768"/>
                    <a:pt x="8529" y="16526"/>
                    <a:pt x="8469" y="15739"/>
                  </a:cubicBezTo>
                  <a:cubicBezTo>
                    <a:pt x="8408" y="15013"/>
                    <a:pt x="8469" y="4488"/>
                    <a:pt x="8469" y="3823"/>
                  </a:cubicBezTo>
                  <a:cubicBezTo>
                    <a:pt x="8501" y="1695"/>
                    <a:pt x="6331" y="1"/>
                    <a:pt x="4176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8"/>
            <p:cNvSpPr/>
            <p:nvPr/>
          </p:nvSpPr>
          <p:spPr>
            <a:xfrm>
              <a:off x="995725" y="2232825"/>
              <a:ext cx="213250" cy="494275"/>
            </a:xfrm>
            <a:custGeom>
              <a:avLst/>
              <a:gdLst/>
              <a:ahLst/>
              <a:cxnLst/>
              <a:rect l="l" t="t" r="r" b="b"/>
              <a:pathLst>
                <a:path w="8530" h="19771" extrusionOk="0">
                  <a:moveTo>
                    <a:pt x="4111" y="0"/>
                  </a:moveTo>
                  <a:cubicBezTo>
                    <a:pt x="2174" y="0"/>
                    <a:pt x="259" y="1389"/>
                    <a:pt x="1" y="5086"/>
                  </a:cubicBezTo>
                  <a:cubicBezTo>
                    <a:pt x="1" y="5086"/>
                    <a:pt x="1" y="14462"/>
                    <a:pt x="1" y="16095"/>
                  </a:cubicBezTo>
                  <a:cubicBezTo>
                    <a:pt x="1" y="17123"/>
                    <a:pt x="424" y="17184"/>
                    <a:pt x="787" y="17547"/>
                  </a:cubicBezTo>
                  <a:cubicBezTo>
                    <a:pt x="1211" y="17910"/>
                    <a:pt x="2723" y="18938"/>
                    <a:pt x="3570" y="19543"/>
                  </a:cubicBezTo>
                  <a:cubicBezTo>
                    <a:pt x="3780" y="19706"/>
                    <a:pt x="3981" y="19771"/>
                    <a:pt x="4170" y="19771"/>
                  </a:cubicBezTo>
                  <a:cubicBezTo>
                    <a:pt x="4470" y="19771"/>
                    <a:pt x="4738" y="19608"/>
                    <a:pt x="4961" y="19422"/>
                  </a:cubicBezTo>
                  <a:lnTo>
                    <a:pt x="7925" y="17184"/>
                  </a:lnTo>
                  <a:cubicBezTo>
                    <a:pt x="8530" y="16761"/>
                    <a:pt x="8469" y="16519"/>
                    <a:pt x="8409" y="15732"/>
                  </a:cubicBezTo>
                  <a:cubicBezTo>
                    <a:pt x="8348" y="15006"/>
                    <a:pt x="8409" y="4481"/>
                    <a:pt x="8409" y="3876"/>
                  </a:cubicBezTo>
                  <a:cubicBezTo>
                    <a:pt x="8441" y="1712"/>
                    <a:pt x="6262" y="0"/>
                    <a:pt x="4111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8"/>
            <p:cNvSpPr/>
            <p:nvPr/>
          </p:nvSpPr>
          <p:spPr>
            <a:xfrm>
              <a:off x="995725" y="2233950"/>
              <a:ext cx="211750" cy="493075"/>
            </a:xfrm>
            <a:custGeom>
              <a:avLst/>
              <a:gdLst/>
              <a:ahLst/>
              <a:cxnLst/>
              <a:rect l="l" t="t" r="r" b="b"/>
              <a:pathLst>
                <a:path w="8470" h="19723" extrusionOk="0">
                  <a:moveTo>
                    <a:pt x="4110" y="0"/>
                  </a:moveTo>
                  <a:cubicBezTo>
                    <a:pt x="2188" y="0"/>
                    <a:pt x="287" y="1374"/>
                    <a:pt x="1" y="5041"/>
                  </a:cubicBezTo>
                  <a:cubicBezTo>
                    <a:pt x="1" y="5041"/>
                    <a:pt x="1" y="14417"/>
                    <a:pt x="1" y="16050"/>
                  </a:cubicBezTo>
                  <a:cubicBezTo>
                    <a:pt x="1" y="17078"/>
                    <a:pt x="424" y="17139"/>
                    <a:pt x="848" y="17502"/>
                  </a:cubicBezTo>
                  <a:cubicBezTo>
                    <a:pt x="1211" y="17865"/>
                    <a:pt x="2723" y="18893"/>
                    <a:pt x="3570" y="19498"/>
                  </a:cubicBezTo>
                  <a:cubicBezTo>
                    <a:pt x="3775" y="19657"/>
                    <a:pt x="3971" y="19722"/>
                    <a:pt x="4155" y="19722"/>
                  </a:cubicBezTo>
                  <a:cubicBezTo>
                    <a:pt x="4461" y="19722"/>
                    <a:pt x="4735" y="19543"/>
                    <a:pt x="4961" y="19317"/>
                  </a:cubicBezTo>
                  <a:lnTo>
                    <a:pt x="7925" y="17139"/>
                  </a:lnTo>
                  <a:cubicBezTo>
                    <a:pt x="8469" y="16655"/>
                    <a:pt x="8409" y="16413"/>
                    <a:pt x="8409" y="15687"/>
                  </a:cubicBezTo>
                  <a:cubicBezTo>
                    <a:pt x="8348" y="14961"/>
                    <a:pt x="8348" y="4436"/>
                    <a:pt x="8409" y="3831"/>
                  </a:cubicBezTo>
                  <a:cubicBezTo>
                    <a:pt x="8409" y="1698"/>
                    <a:pt x="6247" y="0"/>
                    <a:pt x="4110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8"/>
            <p:cNvSpPr/>
            <p:nvPr/>
          </p:nvSpPr>
          <p:spPr>
            <a:xfrm>
              <a:off x="995725" y="2234175"/>
              <a:ext cx="211750" cy="491425"/>
            </a:xfrm>
            <a:custGeom>
              <a:avLst/>
              <a:gdLst/>
              <a:ahLst/>
              <a:cxnLst/>
              <a:rect l="l" t="t" r="r" b="b"/>
              <a:pathLst>
                <a:path w="8470" h="19657" extrusionOk="0">
                  <a:moveTo>
                    <a:pt x="4120" y="0"/>
                  </a:moveTo>
                  <a:cubicBezTo>
                    <a:pt x="2199" y="0"/>
                    <a:pt x="288" y="1387"/>
                    <a:pt x="1" y="5093"/>
                  </a:cubicBezTo>
                  <a:lnTo>
                    <a:pt x="1" y="15981"/>
                  </a:lnTo>
                  <a:cubicBezTo>
                    <a:pt x="1" y="17069"/>
                    <a:pt x="424" y="17069"/>
                    <a:pt x="848" y="17432"/>
                  </a:cubicBezTo>
                  <a:cubicBezTo>
                    <a:pt x="1211" y="17795"/>
                    <a:pt x="2723" y="18824"/>
                    <a:pt x="3570" y="19429"/>
                  </a:cubicBezTo>
                  <a:cubicBezTo>
                    <a:pt x="3780" y="19592"/>
                    <a:pt x="3981" y="19656"/>
                    <a:pt x="4170" y="19656"/>
                  </a:cubicBezTo>
                  <a:cubicBezTo>
                    <a:pt x="4470" y="19656"/>
                    <a:pt x="4738" y="19493"/>
                    <a:pt x="4961" y="19308"/>
                  </a:cubicBezTo>
                  <a:lnTo>
                    <a:pt x="7865" y="17069"/>
                  </a:lnTo>
                  <a:cubicBezTo>
                    <a:pt x="8469" y="16646"/>
                    <a:pt x="8409" y="16404"/>
                    <a:pt x="8348" y="15678"/>
                  </a:cubicBezTo>
                  <a:cubicBezTo>
                    <a:pt x="8288" y="14892"/>
                    <a:pt x="8348" y="4488"/>
                    <a:pt x="8348" y="3822"/>
                  </a:cubicBezTo>
                  <a:cubicBezTo>
                    <a:pt x="8380" y="1695"/>
                    <a:pt x="6244" y="0"/>
                    <a:pt x="4120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8"/>
            <p:cNvSpPr/>
            <p:nvPr/>
          </p:nvSpPr>
          <p:spPr>
            <a:xfrm>
              <a:off x="997250" y="2234925"/>
              <a:ext cx="210225" cy="489525"/>
            </a:xfrm>
            <a:custGeom>
              <a:avLst/>
              <a:gdLst/>
              <a:ahLst/>
              <a:cxnLst/>
              <a:rect l="l" t="t" r="r" b="b"/>
              <a:pathLst>
                <a:path w="8409" h="19581" extrusionOk="0">
                  <a:moveTo>
                    <a:pt x="4047" y="0"/>
                  </a:moveTo>
                  <a:cubicBezTo>
                    <a:pt x="2141" y="0"/>
                    <a:pt x="259" y="1385"/>
                    <a:pt x="0" y="5063"/>
                  </a:cubicBezTo>
                  <a:lnTo>
                    <a:pt x="0" y="15951"/>
                  </a:lnTo>
                  <a:cubicBezTo>
                    <a:pt x="0" y="16979"/>
                    <a:pt x="424" y="17039"/>
                    <a:pt x="787" y="17402"/>
                  </a:cubicBezTo>
                  <a:cubicBezTo>
                    <a:pt x="1150" y="17765"/>
                    <a:pt x="2722" y="18794"/>
                    <a:pt x="3509" y="19399"/>
                  </a:cubicBezTo>
                  <a:cubicBezTo>
                    <a:pt x="3703" y="19528"/>
                    <a:pt x="3890" y="19581"/>
                    <a:pt x="4067" y="19581"/>
                  </a:cubicBezTo>
                  <a:cubicBezTo>
                    <a:pt x="4384" y="19581"/>
                    <a:pt x="4667" y="19411"/>
                    <a:pt x="4900" y="19217"/>
                  </a:cubicBezTo>
                  <a:lnTo>
                    <a:pt x="7804" y="17039"/>
                  </a:lnTo>
                  <a:cubicBezTo>
                    <a:pt x="8408" y="16556"/>
                    <a:pt x="8348" y="16314"/>
                    <a:pt x="8287" y="15588"/>
                  </a:cubicBezTo>
                  <a:cubicBezTo>
                    <a:pt x="8227" y="14862"/>
                    <a:pt x="8287" y="4458"/>
                    <a:pt x="8287" y="3853"/>
                  </a:cubicBezTo>
                  <a:cubicBezTo>
                    <a:pt x="8287" y="1693"/>
                    <a:pt x="6153" y="0"/>
                    <a:pt x="4047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8"/>
            <p:cNvSpPr/>
            <p:nvPr/>
          </p:nvSpPr>
          <p:spPr>
            <a:xfrm>
              <a:off x="997250" y="2235450"/>
              <a:ext cx="208700" cy="488625"/>
            </a:xfrm>
            <a:custGeom>
              <a:avLst/>
              <a:gdLst/>
              <a:ahLst/>
              <a:cxnLst/>
              <a:rect l="l" t="t" r="r" b="b"/>
              <a:pathLst>
                <a:path w="8348" h="19545" extrusionOk="0">
                  <a:moveTo>
                    <a:pt x="4030" y="1"/>
                  </a:moveTo>
                  <a:cubicBezTo>
                    <a:pt x="2131" y="1"/>
                    <a:pt x="258" y="1375"/>
                    <a:pt x="0" y="5042"/>
                  </a:cubicBezTo>
                  <a:cubicBezTo>
                    <a:pt x="0" y="5042"/>
                    <a:pt x="0" y="14357"/>
                    <a:pt x="0" y="15930"/>
                  </a:cubicBezTo>
                  <a:cubicBezTo>
                    <a:pt x="0" y="16958"/>
                    <a:pt x="424" y="17018"/>
                    <a:pt x="787" y="17321"/>
                  </a:cubicBezTo>
                  <a:cubicBezTo>
                    <a:pt x="1210" y="17684"/>
                    <a:pt x="2722" y="18712"/>
                    <a:pt x="3509" y="19317"/>
                  </a:cubicBezTo>
                  <a:cubicBezTo>
                    <a:pt x="3719" y="19480"/>
                    <a:pt x="3920" y="19545"/>
                    <a:pt x="4109" y="19545"/>
                  </a:cubicBezTo>
                  <a:cubicBezTo>
                    <a:pt x="4409" y="19545"/>
                    <a:pt x="4677" y="19382"/>
                    <a:pt x="4900" y="19196"/>
                  </a:cubicBezTo>
                  <a:lnTo>
                    <a:pt x="7804" y="16958"/>
                  </a:lnTo>
                  <a:cubicBezTo>
                    <a:pt x="8348" y="16535"/>
                    <a:pt x="8287" y="16293"/>
                    <a:pt x="8287" y="15567"/>
                  </a:cubicBezTo>
                  <a:cubicBezTo>
                    <a:pt x="8227" y="14841"/>
                    <a:pt x="8287" y="4437"/>
                    <a:pt x="8287" y="3832"/>
                  </a:cubicBezTo>
                  <a:cubicBezTo>
                    <a:pt x="8287" y="1698"/>
                    <a:pt x="6142" y="1"/>
                    <a:pt x="4030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8"/>
            <p:cNvSpPr/>
            <p:nvPr/>
          </p:nvSpPr>
          <p:spPr>
            <a:xfrm>
              <a:off x="997250" y="2236050"/>
              <a:ext cx="208700" cy="486525"/>
            </a:xfrm>
            <a:custGeom>
              <a:avLst/>
              <a:gdLst/>
              <a:ahLst/>
              <a:cxnLst/>
              <a:rect l="l" t="t" r="r" b="b"/>
              <a:pathLst>
                <a:path w="8348" h="19461" extrusionOk="0">
                  <a:moveTo>
                    <a:pt x="4061" y="1"/>
                  </a:moveTo>
                  <a:cubicBezTo>
                    <a:pt x="2169" y="1"/>
                    <a:pt x="288" y="1371"/>
                    <a:pt x="0" y="5018"/>
                  </a:cubicBezTo>
                  <a:lnTo>
                    <a:pt x="0" y="15845"/>
                  </a:lnTo>
                  <a:cubicBezTo>
                    <a:pt x="0" y="16873"/>
                    <a:pt x="424" y="16934"/>
                    <a:pt x="847" y="17297"/>
                  </a:cubicBezTo>
                  <a:cubicBezTo>
                    <a:pt x="1210" y="17660"/>
                    <a:pt x="2722" y="18688"/>
                    <a:pt x="3509" y="19233"/>
                  </a:cubicBezTo>
                  <a:cubicBezTo>
                    <a:pt x="3719" y="19396"/>
                    <a:pt x="3920" y="19460"/>
                    <a:pt x="4109" y="19460"/>
                  </a:cubicBezTo>
                  <a:cubicBezTo>
                    <a:pt x="4409" y="19460"/>
                    <a:pt x="4677" y="19297"/>
                    <a:pt x="4900" y="19112"/>
                  </a:cubicBezTo>
                  <a:lnTo>
                    <a:pt x="7743" y="16934"/>
                  </a:lnTo>
                  <a:cubicBezTo>
                    <a:pt x="8348" y="16511"/>
                    <a:pt x="8287" y="16269"/>
                    <a:pt x="8227" y="15543"/>
                  </a:cubicBezTo>
                  <a:cubicBezTo>
                    <a:pt x="8227" y="14756"/>
                    <a:pt x="8227" y="4473"/>
                    <a:pt x="8227" y="3808"/>
                  </a:cubicBezTo>
                  <a:cubicBezTo>
                    <a:pt x="8259" y="1679"/>
                    <a:pt x="6154" y="1"/>
                    <a:pt x="4061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8"/>
            <p:cNvSpPr/>
            <p:nvPr/>
          </p:nvSpPr>
          <p:spPr>
            <a:xfrm>
              <a:off x="998750" y="2236425"/>
              <a:ext cx="207200" cy="485400"/>
            </a:xfrm>
            <a:custGeom>
              <a:avLst/>
              <a:gdLst/>
              <a:ahLst/>
              <a:cxnLst/>
              <a:rect l="l" t="t" r="r" b="b"/>
              <a:pathLst>
                <a:path w="8288" h="19416" extrusionOk="0">
                  <a:moveTo>
                    <a:pt x="3991" y="1"/>
                  </a:moveTo>
                  <a:cubicBezTo>
                    <a:pt x="2114" y="1"/>
                    <a:pt x="260" y="1386"/>
                    <a:pt x="1" y="5063"/>
                  </a:cubicBezTo>
                  <a:lnTo>
                    <a:pt x="1" y="15830"/>
                  </a:lnTo>
                  <a:cubicBezTo>
                    <a:pt x="1" y="16858"/>
                    <a:pt x="424" y="16919"/>
                    <a:pt x="787" y="17282"/>
                  </a:cubicBezTo>
                  <a:cubicBezTo>
                    <a:pt x="1150" y="17584"/>
                    <a:pt x="2662" y="18613"/>
                    <a:pt x="3449" y="19218"/>
                  </a:cubicBezTo>
                  <a:cubicBezTo>
                    <a:pt x="3657" y="19356"/>
                    <a:pt x="3856" y="19415"/>
                    <a:pt x="4043" y="19415"/>
                  </a:cubicBezTo>
                  <a:cubicBezTo>
                    <a:pt x="4345" y="19415"/>
                    <a:pt x="4616" y="19260"/>
                    <a:pt x="4840" y="19036"/>
                  </a:cubicBezTo>
                  <a:lnTo>
                    <a:pt x="7683" y="16919"/>
                  </a:lnTo>
                  <a:cubicBezTo>
                    <a:pt x="8288" y="16435"/>
                    <a:pt x="8227" y="16193"/>
                    <a:pt x="8167" y="15467"/>
                  </a:cubicBezTo>
                  <a:cubicBezTo>
                    <a:pt x="8106" y="14741"/>
                    <a:pt x="8167" y="4458"/>
                    <a:pt x="8167" y="3853"/>
                  </a:cubicBezTo>
                  <a:cubicBezTo>
                    <a:pt x="8167" y="1694"/>
                    <a:pt x="6066" y="1"/>
                    <a:pt x="3991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8"/>
            <p:cNvSpPr/>
            <p:nvPr/>
          </p:nvSpPr>
          <p:spPr>
            <a:xfrm>
              <a:off x="998750" y="2237025"/>
              <a:ext cx="205700" cy="484025"/>
            </a:xfrm>
            <a:custGeom>
              <a:avLst/>
              <a:gdLst/>
              <a:ahLst/>
              <a:cxnLst/>
              <a:rect l="l" t="t" r="r" b="b"/>
              <a:pathLst>
                <a:path w="8228" h="19361" extrusionOk="0">
                  <a:moveTo>
                    <a:pt x="4004" y="1"/>
                  </a:moveTo>
                  <a:cubicBezTo>
                    <a:pt x="2123" y="1"/>
                    <a:pt x="260" y="1382"/>
                    <a:pt x="1" y="5039"/>
                  </a:cubicBezTo>
                  <a:cubicBezTo>
                    <a:pt x="1" y="5039"/>
                    <a:pt x="1" y="14233"/>
                    <a:pt x="1" y="15806"/>
                  </a:cubicBezTo>
                  <a:cubicBezTo>
                    <a:pt x="1" y="16774"/>
                    <a:pt x="424" y="16834"/>
                    <a:pt x="787" y="17197"/>
                  </a:cubicBezTo>
                  <a:cubicBezTo>
                    <a:pt x="1150" y="17560"/>
                    <a:pt x="2662" y="18528"/>
                    <a:pt x="3449" y="19133"/>
                  </a:cubicBezTo>
                  <a:cubicBezTo>
                    <a:pt x="3659" y="19296"/>
                    <a:pt x="3860" y="19361"/>
                    <a:pt x="4049" y="19361"/>
                  </a:cubicBezTo>
                  <a:cubicBezTo>
                    <a:pt x="4349" y="19361"/>
                    <a:pt x="4617" y="19198"/>
                    <a:pt x="4840" y="19012"/>
                  </a:cubicBezTo>
                  <a:lnTo>
                    <a:pt x="7683" y="16834"/>
                  </a:lnTo>
                  <a:cubicBezTo>
                    <a:pt x="8227" y="16411"/>
                    <a:pt x="8227" y="16169"/>
                    <a:pt x="8167" y="15443"/>
                  </a:cubicBezTo>
                  <a:cubicBezTo>
                    <a:pt x="8106" y="14717"/>
                    <a:pt x="8167" y="4434"/>
                    <a:pt x="8167" y="3829"/>
                  </a:cubicBezTo>
                  <a:cubicBezTo>
                    <a:pt x="8167" y="1674"/>
                    <a:pt x="6075" y="1"/>
                    <a:pt x="4004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8"/>
            <p:cNvSpPr/>
            <p:nvPr/>
          </p:nvSpPr>
          <p:spPr>
            <a:xfrm>
              <a:off x="998750" y="2237575"/>
              <a:ext cx="205700" cy="482350"/>
            </a:xfrm>
            <a:custGeom>
              <a:avLst/>
              <a:gdLst/>
              <a:ahLst/>
              <a:cxnLst/>
              <a:rect l="l" t="t" r="r" b="b"/>
              <a:pathLst>
                <a:path w="8228" h="19294" extrusionOk="0">
                  <a:moveTo>
                    <a:pt x="3960" y="0"/>
                  </a:moveTo>
                  <a:cubicBezTo>
                    <a:pt x="2099" y="0"/>
                    <a:pt x="259" y="1371"/>
                    <a:pt x="1" y="5017"/>
                  </a:cubicBezTo>
                  <a:lnTo>
                    <a:pt x="1" y="15724"/>
                  </a:lnTo>
                  <a:cubicBezTo>
                    <a:pt x="1" y="16752"/>
                    <a:pt x="424" y="16812"/>
                    <a:pt x="787" y="17175"/>
                  </a:cubicBezTo>
                  <a:cubicBezTo>
                    <a:pt x="1150" y="17478"/>
                    <a:pt x="2662" y="18506"/>
                    <a:pt x="3449" y="19111"/>
                  </a:cubicBezTo>
                  <a:cubicBezTo>
                    <a:pt x="3643" y="19241"/>
                    <a:pt x="3823" y="19293"/>
                    <a:pt x="3992" y="19293"/>
                  </a:cubicBezTo>
                  <a:cubicBezTo>
                    <a:pt x="4296" y="19293"/>
                    <a:pt x="4568" y="19124"/>
                    <a:pt x="4840" y="18930"/>
                  </a:cubicBezTo>
                  <a:lnTo>
                    <a:pt x="7683" y="16812"/>
                  </a:lnTo>
                  <a:cubicBezTo>
                    <a:pt x="8227" y="16389"/>
                    <a:pt x="8167" y="16147"/>
                    <a:pt x="8106" y="15421"/>
                  </a:cubicBezTo>
                  <a:cubicBezTo>
                    <a:pt x="8106" y="14695"/>
                    <a:pt x="8106" y="4412"/>
                    <a:pt x="8106" y="3807"/>
                  </a:cubicBezTo>
                  <a:cubicBezTo>
                    <a:pt x="8106" y="1678"/>
                    <a:pt x="6020" y="0"/>
                    <a:pt x="3960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8"/>
            <p:cNvSpPr/>
            <p:nvPr/>
          </p:nvSpPr>
          <p:spPr>
            <a:xfrm>
              <a:off x="1000275" y="2238550"/>
              <a:ext cx="204175" cy="481000"/>
            </a:xfrm>
            <a:custGeom>
              <a:avLst/>
              <a:gdLst/>
              <a:ahLst/>
              <a:cxnLst/>
              <a:rect l="l" t="t" r="r" b="b"/>
              <a:pathLst>
                <a:path w="8167" h="19240" extrusionOk="0">
                  <a:moveTo>
                    <a:pt x="3948" y="0"/>
                  </a:moveTo>
                  <a:cubicBezTo>
                    <a:pt x="2095" y="0"/>
                    <a:pt x="260" y="1382"/>
                    <a:pt x="0" y="5039"/>
                  </a:cubicBezTo>
                  <a:cubicBezTo>
                    <a:pt x="0" y="5039"/>
                    <a:pt x="0" y="14112"/>
                    <a:pt x="0" y="15685"/>
                  </a:cubicBezTo>
                  <a:cubicBezTo>
                    <a:pt x="0" y="16713"/>
                    <a:pt x="363" y="16713"/>
                    <a:pt x="787" y="17076"/>
                  </a:cubicBezTo>
                  <a:cubicBezTo>
                    <a:pt x="1150" y="17439"/>
                    <a:pt x="2601" y="18407"/>
                    <a:pt x="3388" y="19012"/>
                  </a:cubicBezTo>
                  <a:cubicBezTo>
                    <a:pt x="3598" y="19175"/>
                    <a:pt x="3790" y="19239"/>
                    <a:pt x="3971" y="19239"/>
                  </a:cubicBezTo>
                  <a:cubicBezTo>
                    <a:pt x="4259" y="19239"/>
                    <a:pt x="4519" y="19076"/>
                    <a:pt x="4779" y="18891"/>
                  </a:cubicBezTo>
                  <a:lnTo>
                    <a:pt x="7562" y="16713"/>
                  </a:lnTo>
                  <a:cubicBezTo>
                    <a:pt x="8166" y="16290"/>
                    <a:pt x="8106" y="16048"/>
                    <a:pt x="8045" y="15322"/>
                  </a:cubicBezTo>
                  <a:cubicBezTo>
                    <a:pt x="7985" y="14596"/>
                    <a:pt x="8045" y="4434"/>
                    <a:pt x="8045" y="3829"/>
                  </a:cubicBezTo>
                  <a:cubicBezTo>
                    <a:pt x="8045" y="1674"/>
                    <a:pt x="5986" y="0"/>
                    <a:pt x="3948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8"/>
            <p:cNvSpPr/>
            <p:nvPr/>
          </p:nvSpPr>
          <p:spPr>
            <a:xfrm>
              <a:off x="1000275" y="2238550"/>
              <a:ext cx="202650" cy="479475"/>
            </a:xfrm>
            <a:custGeom>
              <a:avLst/>
              <a:gdLst/>
              <a:ahLst/>
              <a:cxnLst/>
              <a:rect l="l" t="t" r="r" b="b"/>
              <a:pathLst>
                <a:path w="8106" h="19179" extrusionOk="0">
                  <a:moveTo>
                    <a:pt x="3948" y="0"/>
                  </a:moveTo>
                  <a:cubicBezTo>
                    <a:pt x="2095" y="0"/>
                    <a:pt x="260" y="1382"/>
                    <a:pt x="0" y="5039"/>
                  </a:cubicBezTo>
                  <a:cubicBezTo>
                    <a:pt x="0" y="5039"/>
                    <a:pt x="0" y="14112"/>
                    <a:pt x="0" y="15685"/>
                  </a:cubicBezTo>
                  <a:cubicBezTo>
                    <a:pt x="0" y="16653"/>
                    <a:pt x="424" y="16713"/>
                    <a:pt x="787" y="17076"/>
                  </a:cubicBezTo>
                  <a:cubicBezTo>
                    <a:pt x="1150" y="17439"/>
                    <a:pt x="2601" y="18407"/>
                    <a:pt x="3388" y="18951"/>
                  </a:cubicBezTo>
                  <a:cubicBezTo>
                    <a:pt x="3598" y="19114"/>
                    <a:pt x="3790" y="19179"/>
                    <a:pt x="3971" y="19179"/>
                  </a:cubicBezTo>
                  <a:cubicBezTo>
                    <a:pt x="4259" y="19179"/>
                    <a:pt x="4519" y="19016"/>
                    <a:pt x="4779" y="18830"/>
                  </a:cubicBezTo>
                  <a:lnTo>
                    <a:pt x="7562" y="16713"/>
                  </a:lnTo>
                  <a:cubicBezTo>
                    <a:pt x="8106" y="16290"/>
                    <a:pt x="8106" y="16048"/>
                    <a:pt x="8045" y="15322"/>
                  </a:cubicBezTo>
                  <a:cubicBezTo>
                    <a:pt x="7985" y="14596"/>
                    <a:pt x="8045" y="4434"/>
                    <a:pt x="8045" y="3829"/>
                  </a:cubicBezTo>
                  <a:cubicBezTo>
                    <a:pt x="8045" y="1674"/>
                    <a:pt x="5986" y="0"/>
                    <a:pt x="3948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8"/>
            <p:cNvSpPr/>
            <p:nvPr/>
          </p:nvSpPr>
          <p:spPr>
            <a:xfrm>
              <a:off x="1000275" y="2239125"/>
              <a:ext cx="202650" cy="477775"/>
            </a:xfrm>
            <a:custGeom>
              <a:avLst/>
              <a:gdLst/>
              <a:ahLst/>
              <a:cxnLst/>
              <a:rect l="l" t="t" r="r" b="b"/>
              <a:pathLst>
                <a:path w="8106" h="19111" extrusionOk="0">
                  <a:moveTo>
                    <a:pt x="3932" y="1"/>
                  </a:moveTo>
                  <a:cubicBezTo>
                    <a:pt x="2090" y="1"/>
                    <a:pt x="260" y="1379"/>
                    <a:pt x="0" y="5016"/>
                  </a:cubicBezTo>
                  <a:cubicBezTo>
                    <a:pt x="0" y="5016"/>
                    <a:pt x="0" y="14089"/>
                    <a:pt x="0" y="15601"/>
                  </a:cubicBezTo>
                  <a:cubicBezTo>
                    <a:pt x="0" y="16630"/>
                    <a:pt x="424" y="16690"/>
                    <a:pt x="787" y="16992"/>
                  </a:cubicBezTo>
                  <a:cubicBezTo>
                    <a:pt x="1150" y="17355"/>
                    <a:pt x="2601" y="18323"/>
                    <a:pt x="3388" y="18928"/>
                  </a:cubicBezTo>
                  <a:cubicBezTo>
                    <a:pt x="3582" y="19058"/>
                    <a:pt x="3762" y="19110"/>
                    <a:pt x="3931" y="19110"/>
                  </a:cubicBezTo>
                  <a:cubicBezTo>
                    <a:pt x="4235" y="19110"/>
                    <a:pt x="4507" y="18941"/>
                    <a:pt x="4779" y="18747"/>
                  </a:cubicBezTo>
                  <a:lnTo>
                    <a:pt x="7562" y="16630"/>
                  </a:lnTo>
                  <a:cubicBezTo>
                    <a:pt x="8106" y="16206"/>
                    <a:pt x="8045" y="15964"/>
                    <a:pt x="7985" y="15299"/>
                  </a:cubicBezTo>
                  <a:cubicBezTo>
                    <a:pt x="7985" y="14573"/>
                    <a:pt x="7985" y="4411"/>
                    <a:pt x="7985" y="3806"/>
                  </a:cubicBezTo>
                  <a:cubicBezTo>
                    <a:pt x="7985" y="1655"/>
                    <a:pt x="5951" y="1"/>
                    <a:pt x="3932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8"/>
            <p:cNvSpPr/>
            <p:nvPr/>
          </p:nvSpPr>
          <p:spPr>
            <a:xfrm>
              <a:off x="1001775" y="2239825"/>
              <a:ext cx="201150" cy="476700"/>
            </a:xfrm>
            <a:custGeom>
              <a:avLst/>
              <a:gdLst/>
              <a:ahLst/>
              <a:cxnLst/>
              <a:rect l="l" t="t" r="r" b="b"/>
              <a:pathLst>
                <a:path w="8046" h="19068" extrusionOk="0">
                  <a:moveTo>
                    <a:pt x="3852" y="1"/>
                  </a:moveTo>
                  <a:cubicBezTo>
                    <a:pt x="2028" y="1"/>
                    <a:pt x="231" y="1370"/>
                    <a:pt x="1" y="4988"/>
                  </a:cubicBezTo>
                  <a:lnTo>
                    <a:pt x="1" y="15573"/>
                  </a:lnTo>
                  <a:cubicBezTo>
                    <a:pt x="1" y="16541"/>
                    <a:pt x="364" y="16602"/>
                    <a:pt x="727" y="16964"/>
                  </a:cubicBezTo>
                  <a:cubicBezTo>
                    <a:pt x="1090" y="17327"/>
                    <a:pt x="2602" y="18295"/>
                    <a:pt x="3328" y="18840"/>
                  </a:cubicBezTo>
                  <a:cubicBezTo>
                    <a:pt x="3538" y="19003"/>
                    <a:pt x="3730" y="19067"/>
                    <a:pt x="3907" y="19067"/>
                  </a:cubicBezTo>
                  <a:cubicBezTo>
                    <a:pt x="4190" y="19067"/>
                    <a:pt x="4436" y="18904"/>
                    <a:pt x="4659" y="18719"/>
                  </a:cubicBezTo>
                  <a:lnTo>
                    <a:pt x="7441" y="16602"/>
                  </a:lnTo>
                  <a:cubicBezTo>
                    <a:pt x="8046" y="16178"/>
                    <a:pt x="7985" y="15936"/>
                    <a:pt x="7925" y="15210"/>
                  </a:cubicBezTo>
                  <a:cubicBezTo>
                    <a:pt x="7865" y="14545"/>
                    <a:pt x="7925" y="4443"/>
                    <a:pt x="7925" y="3838"/>
                  </a:cubicBezTo>
                  <a:cubicBezTo>
                    <a:pt x="7925" y="1678"/>
                    <a:pt x="5872" y="1"/>
                    <a:pt x="3852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8"/>
            <p:cNvSpPr/>
            <p:nvPr/>
          </p:nvSpPr>
          <p:spPr>
            <a:xfrm>
              <a:off x="1001775" y="2240050"/>
              <a:ext cx="199650" cy="475325"/>
            </a:xfrm>
            <a:custGeom>
              <a:avLst/>
              <a:gdLst/>
              <a:ahLst/>
              <a:cxnLst/>
              <a:rect l="l" t="t" r="r" b="b"/>
              <a:pathLst>
                <a:path w="7986" h="19013" extrusionOk="0">
                  <a:moveTo>
                    <a:pt x="3870" y="1"/>
                  </a:moveTo>
                  <a:cubicBezTo>
                    <a:pt x="2055" y="1"/>
                    <a:pt x="260" y="1382"/>
                    <a:pt x="1" y="5039"/>
                  </a:cubicBezTo>
                  <a:lnTo>
                    <a:pt x="1" y="15564"/>
                  </a:lnTo>
                  <a:cubicBezTo>
                    <a:pt x="1" y="16532"/>
                    <a:pt x="424" y="16593"/>
                    <a:pt x="787" y="16895"/>
                  </a:cubicBezTo>
                  <a:cubicBezTo>
                    <a:pt x="1150" y="17258"/>
                    <a:pt x="2602" y="18226"/>
                    <a:pt x="3328" y="18831"/>
                  </a:cubicBezTo>
                  <a:cubicBezTo>
                    <a:pt x="3522" y="18960"/>
                    <a:pt x="3702" y="19013"/>
                    <a:pt x="3868" y="19013"/>
                  </a:cubicBezTo>
                  <a:cubicBezTo>
                    <a:pt x="4167" y="19013"/>
                    <a:pt x="4425" y="18843"/>
                    <a:pt x="4659" y="18649"/>
                  </a:cubicBezTo>
                  <a:lnTo>
                    <a:pt x="7441" y="16593"/>
                  </a:lnTo>
                  <a:cubicBezTo>
                    <a:pt x="7985" y="16169"/>
                    <a:pt x="7985" y="15927"/>
                    <a:pt x="7925" y="15201"/>
                  </a:cubicBezTo>
                  <a:cubicBezTo>
                    <a:pt x="7865" y="14475"/>
                    <a:pt x="7925" y="4434"/>
                    <a:pt x="7925" y="3829"/>
                  </a:cubicBezTo>
                  <a:cubicBezTo>
                    <a:pt x="7893" y="1674"/>
                    <a:pt x="5869" y="1"/>
                    <a:pt x="3870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8"/>
            <p:cNvSpPr/>
            <p:nvPr/>
          </p:nvSpPr>
          <p:spPr>
            <a:xfrm>
              <a:off x="1001775" y="2240800"/>
              <a:ext cx="199650" cy="473550"/>
            </a:xfrm>
            <a:custGeom>
              <a:avLst/>
              <a:gdLst/>
              <a:ahLst/>
              <a:cxnLst/>
              <a:rect l="l" t="t" r="r" b="b"/>
              <a:pathLst>
                <a:path w="7986" h="18942" extrusionOk="0">
                  <a:moveTo>
                    <a:pt x="3864" y="1"/>
                  </a:moveTo>
                  <a:cubicBezTo>
                    <a:pt x="2054" y="1"/>
                    <a:pt x="260" y="1381"/>
                    <a:pt x="1" y="5009"/>
                  </a:cubicBezTo>
                  <a:lnTo>
                    <a:pt x="1" y="15474"/>
                  </a:lnTo>
                  <a:cubicBezTo>
                    <a:pt x="1" y="16502"/>
                    <a:pt x="424" y="16502"/>
                    <a:pt x="787" y="16865"/>
                  </a:cubicBezTo>
                  <a:cubicBezTo>
                    <a:pt x="1150" y="17228"/>
                    <a:pt x="2602" y="18196"/>
                    <a:pt x="3388" y="18740"/>
                  </a:cubicBezTo>
                  <a:cubicBezTo>
                    <a:pt x="3579" y="18883"/>
                    <a:pt x="3760" y="18941"/>
                    <a:pt x="3932" y="18941"/>
                  </a:cubicBezTo>
                  <a:cubicBezTo>
                    <a:pt x="4196" y="18941"/>
                    <a:pt x="4439" y="18803"/>
                    <a:pt x="4659" y="18619"/>
                  </a:cubicBezTo>
                  <a:lnTo>
                    <a:pt x="7441" y="16502"/>
                  </a:lnTo>
                  <a:cubicBezTo>
                    <a:pt x="7985" y="16079"/>
                    <a:pt x="7925" y="15837"/>
                    <a:pt x="7865" y="15171"/>
                  </a:cubicBezTo>
                  <a:cubicBezTo>
                    <a:pt x="7865" y="14445"/>
                    <a:pt x="7865" y="4404"/>
                    <a:pt x="7865" y="3860"/>
                  </a:cubicBezTo>
                  <a:cubicBezTo>
                    <a:pt x="7865" y="1673"/>
                    <a:pt x="5855" y="1"/>
                    <a:pt x="3864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8"/>
            <p:cNvSpPr/>
            <p:nvPr/>
          </p:nvSpPr>
          <p:spPr>
            <a:xfrm>
              <a:off x="1001775" y="2241350"/>
              <a:ext cx="199650" cy="472150"/>
            </a:xfrm>
            <a:custGeom>
              <a:avLst/>
              <a:gdLst/>
              <a:ahLst/>
              <a:cxnLst/>
              <a:rect l="l" t="t" r="r" b="b"/>
              <a:pathLst>
                <a:path w="7986" h="18886" extrusionOk="0">
                  <a:moveTo>
                    <a:pt x="3848" y="0"/>
                  </a:moveTo>
                  <a:cubicBezTo>
                    <a:pt x="2044" y="0"/>
                    <a:pt x="259" y="1369"/>
                    <a:pt x="1" y="4987"/>
                  </a:cubicBezTo>
                  <a:lnTo>
                    <a:pt x="1" y="15452"/>
                  </a:lnTo>
                  <a:cubicBezTo>
                    <a:pt x="1" y="16420"/>
                    <a:pt x="424" y="16480"/>
                    <a:pt x="787" y="16843"/>
                  </a:cubicBezTo>
                  <a:cubicBezTo>
                    <a:pt x="1150" y="17145"/>
                    <a:pt x="2602" y="18113"/>
                    <a:pt x="3388" y="18658"/>
                  </a:cubicBezTo>
                  <a:cubicBezTo>
                    <a:pt x="3575" y="18821"/>
                    <a:pt x="3753" y="18885"/>
                    <a:pt x="3921" y="18885"/>
                  </a:cubicBezTo>
                  <a:cubicBezTo>
                    <a:pt x="4190" y="18885"/>
                    <a:pt x="4436" y="18722"/>
                    <a:pt x="4659" y="18537"/>
                  </a:cubicBezTo>
                  <a:lnTo>
                    <a:pt x="7441" y="16480"/>
                  </a:lnTo>
                  <a:cubicBezTo>
                    <a:pt x="7985" y="16057"/>
                    <a:pt x="7925" y="15815"/>
                    <a:pt x="7865" y="15089"/>
                  </a:cubicBezTo>
                  <a:cubicBezTo>
                    <a:pt x="7804" y="14423"/>
                    <a:pt x="7865" y="4443"/>
                    <a:pt x="7865" y="3838"/>
                  </a:cubicBezTo>
                  <a:cubicBezTo>
                    <a:pt x="7865" y="1677"/>
                    <a:pt x="5845" y="0"/>
                    <a:pt x="3848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8"/>
            <p:cNvSpPr/>
            <p:nvPr/>
          </p:nvSpPr>
          <p:spPr>
            <a:xfrm>
              <a:off x="1003300" y="2241950"/>
              <a:ext cx="196600" cy="470475"/>
            </a:xfrm>
            <a:custGeom>
              <a:avLst/>
              <a:gdLst/>
              <a:ahLst/>
              <a:cxnLst/>
              <a:rect l="l" t="t" r="r" b="b"/>
              <a:pathLst>
                <a:path w="7864" h="18819" extrusionOk="0">
                  <a:moveTo>
                    <a:pt x="3811" y="0"/>
                  </a:moveTo>
                  <a:cubicBezTo>
                    <a:pt x="2025" y="0"/>
                    <a:pt x="259" y="1366"/>
                    <a:pt x="0" y="4963"/>
                  </a:cubicBezTo>
                  <a:lnTo>
                    <a:pt x="0" y="15428"/>
                  </a:lnTo>
                  <a:cubicBezTo>
                    <a:pt x="0" y="16396"/>
                    <a:pt x="363" y="16396"/>
                    <a:pt x="726" y="16758"/>
                  </a:cubicBezTo>
                  <a:cubicBezTo>
                    <a:pt x="1089" y="17121"/>
                    <a:pt x="2541" y="18029"/>
                    <a:pt x="3327" y="18634"/>
                  </a:cubicBezTo>
                  <a:cubicBezTo>
                    <a:pt x="3505" y="18767"/>
                    <a:pt x="3675" y="18819"/>
                    <a:pt x="3836" y="18819"/>
                  </a:cubicBezTo>
                  <a:cubicBezTo>
                    <a:pt x="4114" y="18819"/>
                    <a:pt x="4368" y="18666"/>
                    <a:pt x="4598" y="18513"/>
                  </a:cubicBezTo>
                  <a:lnTo>
                    <a:pt x="7320" y="16396"/>
                  </a:lnTo>
                  <a:cubicBezTo>
                    <a:pt x="7864" y="15972"/>
                    <a:pt x="7864" y="15791"/>
                    <a:pt x="7804" y="15065"/>
                  </a:cubicBezTo>
                  <a:cubicBezTo>
                    <a:pt x="7743" y="14399"/>
                    <a:pt x="7804" y="4419"/>
                    <a:pt x="7804" y="3814"/>
                  </a:cubicBezTo>
                  <a:cubicBezTo>
                    <a:pt x="7772" y="1658"/>
                    <a:pt x="5779" y="0"/>
                    <a:pt x="3811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8"/>
            <p:cNvSpPr/>
            <p:nvPr/>
          </p:nvSpPr>
          <p:spPr>
            <a:xfrm>
              <a:off x="1003300" y="2242325"/>
              <a:ext cx="196600" cy="469650"/>
            </a:xfrm>
            <a:custGeom>
              <a:avLst/>
              <a:gdLst/>
              <a:ahLst/>
              <a:cxnLst/>
              <a:rect l="l" t="t" r="r" b="b"/>
              <a:pathLst>
                <a:path w="7864" h="18786" extrusionOk="0">
                  <a:moveTo>
                    <a:pt x="3814" y="0"/>
                  </a:moveTo>
                  <a:cubicBezTo>
                    <a:pt x="2027" y="0"/>
                    <a:pt x="260" y="1381"/>
                    <a:pt x="0" y="5009"/>
                  </a:cubicBezTo>
                  <a:lnTo>
                    <a:pt x="0" y="15352"/>
                  </a:lnTo>
                  <a:cubicBezTo>
                    <a:pt x="0" y="16320"/>
                    <a:pt x="424" y="16381"/>
                    <a:pt x="787" y="16743"/>
                  </a:cubicBezTo>
                  <a:cubicBezTo>
                    <a:pt x="1089" y="17046"/>
                    <a:pt x="2541" y="18014"/>
                    <a:pt x="3327" y="18558"/>
                  </a:cubicBezTo>
                  <a:cubicBezTo>
                    <a:pt x="3514" y="18722"/>
                    <a:pt x="3692" y="18786"/>
                    <a:pt x="3860" y="18786"/>
                  </a:cubicBezTo>
                  <a:cubicBezTo>
                    <a:pt x="4129" y="18786"/>
                    <a:pt x="4375" y="18623"/>
                    <a:pt x="4598" y="18437"/>
                  </a:cubicBezTo>
                  <a:lnTo>
                    <a:pt x="7320" y="16381"/>
                  </a:lnTo>
                  <a:cubicBezTo>
                    <a:pt x="7864" y="15957"/>
                    <a:pt x="7804" y="15715"/>
                    <a:pt x="7804" y="15050"/>
                  </a:cubicBezTo>
                  <a:cubicBezTo>
                    <a:pt x="7743" y="14324"/>
                    <a:pt x="7804" y="4404"/>
                    <a:pt x="7804" y="3859"/>
                  </a:cubicBezTo>
                  <a:cubicBezTo>
                    <a:pt x="7772" y="1672"/>
                    <a:pt x="5781" y="0"/>
                    <a:pt x="3814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8"/>
            <p:cNvSpPr/>
            <p:nvPr/>
          </p:nvSpPr>
          <p:spPr>
            <a:xfrm>
              <a:off x="1003300" y="2242925"/>
              <a:ext cx="196600" cy="467925"/>
            </a:xfrm>
            <a:custGeom>
              <a:avLst/>
              <a:gdLst/>
              <a:ahLst/>
              <a:cxnLst/>
              <a:rect l="l" t="t" r="r" b="b"/>
              <a:pathLst>
                <a:path w="7864" h="18717" extrusionOk="0">
                  <a:moveTo>
                    <a:pt x="3798" y="0"/>
                  </a:moveTo>
                  <a:cubicBezTo>
                    <a:pt x="2021" y="0"/>
                    <a:pt x="260" y="1377"/>
                    <a:pt x="0" y="4985"/>
                  </a:cubicBezTo>
                  <a:cubicBezTo>
                    <a:pt x="0" y="4985"/>
                    <a:pt x="0" y="13876"/>
                    <a:pt x="0" y="15328"/>
                  </a:cubicBezTo>
                  <a:cubicBezTo>
                    <a:pt x="0" y="16296"/>
                    <a:pt x="424" y="16357"/>
                    <a:pt x="787" y="16659"/>
                  </a:cubicBezTo>
                  <a:cubicBezTo>
                    <a:pt x="1150" y="17022"/>
                    <a:pt x="2541" y="17929"/>
                    <a:pt x="3327" y="18534"/>
                  </a:cubicBezTo>
                  <a:cubicBezTo>
                    <a:pt x="3500" y="18664"/>
                    <a:pt x="3666" y="18716"/>
                    <a:pt x="3823" y="18716"/>
                  </a:cubicBezTo>
                  <a:cubicBezTo>
                    <a:pt x="4106" y="18716"/>
                    <a:pt x="4364" y="18547"/>
                    <a:pt x="4598" y="18353"/>
                  </a:cubicBezTo>
                  <a:lnTo>
                    <a:pt x="7320" y="16296"/>
                  </a:lnTo>
                  <a:cubicBezTo>
                    <a:pt x="7864" y="15933"/>
                    <a:pt x="7804" y="15691"/>
                    <a:pt x="7743" y="15026"/>
                  </a:cubicBezTo>
                  <a:cubicBezTo>
                    <a:pt x="7683" y="14300"/>
                    <a:pt x="7743" y="4380"/>
                    <a:pt x="7743" y="3835"/>
                  </a:cubicBezTo>
                  <a:cubicBezTo>
                    <a:pt x="7711" y="1653"/>
                    <a:pt x="5745" y="0"/>
                    <a:pt x="3798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8"/>
            <p:cNvSpPr/>
            <p:nvPr/>
          </p:nvSpPr>
          <p:spPr>
            <a:xfrm>
              <a:off x="1004800" y="2243450"/>
              <a:ext cx="193600" cy="466350"/>
            </a:xfrm>
            <a:custGeom>
              <a:avLst/>
              <a:gdLst/>
              <a:ahLst/>
              <a:cxnLst/>
              <a:rect l="l" t="t" r="r" b="b"/>
              <a:pathLst>
                <a:path w="7744" h="18654" extrusionOk="0">
                  <a:moveTo>
                    <a:pt x="3732" y="1"/>
                  </a:moveTo>
                  <a:cubicBezTo>
                    <a:pt x="1968" y="1"/>
                    <a:pt x="231" y="1366"/>
                    <a:pt x="1" y="4964"/>
                  </a:cubicBezTo>
                  <a:lnTo>
                    <a:pt x="1" y="15307"/>
                  </a:lnTo>
                  <a:cubicBezTo>
                    <a:pt x="1" y="16215"/>
                    <a:pt x="364" y="16275"/>
                    <a:pt x="727" y="16638"/>
                  </a:cubicBezTo>
                  <a:cubicBezTo>
                    <a:pt x="1090" y="16940"/>
                    <a:pt x="2481" y="17908"/>
                    <a:pt x="3267" y="18453"/>
                  </a:cubicBezTo>
                  <a:cubicBezTo>
                    <a:pt x="3458" y="18595"/>
                    <a:pt x="3639" y="18654"/>
                    <a:pt x="3811" y="18654"/>
                  </a:cubicBezTo>
                  <a:cubicBezTo>
                    <a:pt x="4075" y="18654"/>
                    <a:pt x="4318" y="18515"/>
                    <a:pt x="4538" y="18332"/>
                  </a:cubicBezTo>
                  <a:lnTo>
                    <a:pt x="7199" y="16275"/>
                  </a:lnTo>
                  <a:cubicBezTo>
                    <a:pt x="7744" y="15852"/>
                    <a:pt x="7744" y="15670"/>
                    <a:pt x="7683" y="14944"/>
                  </a:cubicBezTo>
                  <a:cubicBezTo>
                    <a:pt x="7623" y="14279"/>
                    <a:pt x="7683" y="4419"/>
                    <a:pt x="7683" y="3814"/>
                  </a:cubicBezTo>
                  <a:cubicBezTo>
                    <a:pt x="7651" y="1658"/>
                    <a:pt x="5675" y="1"/>
                    <a:pt x="3732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8"/>
            <p:cNvSpPr/>
            <p:nvPr/>
          </p:nvSpPr>
          <p:spPr>
            <a:xfrm>
              <a:off x="1004800" y="2244200"/>
              <a:ext cx="193600" cy="464750"/>
            </a:xfrm>
            <a:custGeom>
              <a:avLst/>
              <a:gdLst/>
              <a:ahLst/>
              <a:cxnLst/>
              <a:rect l="l" t="t" r="r" b="b"/>
              <a:pathLst>
                <a:path w="7744" h="18590" extrusionOk="0">
                  <a:moveTo>
                    <a:pt x="3755" y="1"/>
                  </a:moveTo>
                  <a:cubicBezTo>
                    <a:pt x="1998" y="1"/>
                    <a:pt x="260" y="1365"/>
                    <a:pt x="1" y="4934"/>
                  </a:cubicBezTo>
                  <a:cubicBezTo>
                    <a:pt x="1" y="4934"/>
                    <a:pt x="1" y="13765"/>
                    <a:pt x="1" y="15217"/>
                  </a:cubicBezTo>
                  <a:cubicBezTo>
                    <a:pt x="1" y="16185"/>
                    <a:pt x="424" y="16245"/>
                    <a:pt x="727" y="16547"/>
                  </a:cubicBezTo>
                  <a:cubicBezTo>
                    <a:pt x="1090" y="16910"/>
                    <a:pt x="2481" y="17818"/>
                    <a:pt x="3267" y="18362"/>
                  </a:cubicBezTo>
                  <a:cubicBezTo>
                    <a:pt x="3454" y="18526"/>
                    <a:pt x="3632" y="18590"/>
                    <a:pt x="3800" y="18590"/>
                  </a:cubicBezTo>
                  <a:cubicBezTo>
                    <a:pt x="4069" y="18590"/>
                    <a:pt x="4315" y="18427"/>
                    <a:pt x="4538" y="18241"/>
                  </a:cubicBezTo>
                  <a:lnTo>
                    <a:pt x="7199" y="16245"/>
                  </a:lnTo>
                  <a:cubicBezTo>
                    <a:pt x="7744" y="15822"/>
                    <a:pt x="7683" y="15580"/>
                    <a:pt x="7683" y="14914"/>
                  </a:cubicBezTo>
                  <a:cubicBezTo>
                    <a:pt x="7623" y="14249"/>
                    <a:pt x="7683" y="4389"/>
                    <a:pt x="7683" y="3845"/>
                  </a:cubicBezTo>
                  <a:cubicBezTo>
                    <a:pt x="7651" y="1657"/>
                    <a:pt x="5691" y="1"/>
                    <a:pt x="3755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8"/>
            <p:cNvSpPr/>
            <p:nvPr/>
          </p:nvSpPr>
          <p:spPr>
            <a:xfrm>
              <a:off x="1004800" y="2244425"/>
              <a:ext cx="193600" cy="463475"/>
            </a:xfrm>
            <a:custGeom>
              <a:avLst/>
              <a:gdLst/>
              <a:ahLst/>
              <a:cxnLst/>
              <a:rect l="l" t="t" r="r" b="b"/>
              <a:pathLst>
                <a:path w="7744" h="18539" extrusionOk="0">
                  <a:moveTo>
                    <a:pt x="3742" y="1"/>
                  </a:moveTo>
                  <a:cubicBezTo>
                    <a:pt x="1994" y="1"/>
                    <a:pt x="261" y="1377"/>
                    <a:pt x="1" y="4985"/>
                  </a:cubicBezTo>
                  <a:cubicBezTo>
                    <a:pt x="1" y="4985"/>
                    <a:pt x="1" y="13756"/>
                    <a:pt x="1" y="15208"/>
                  </a:cubicBezTo>
                  <a:cubicBezTo>
                    <a:pt x="1" y="16176"/>
                    <a:pt x="424" y="16176"/>
                    <a:pt x="787" y="16538"/>
                  </a:cubicBezTo>
                  <a:cubicBezTo>
                    <a:pt x="1090" y="16841"/>
                    <a:pt x="2541" y="17809"/>
                    <a:pt x="3267" y="18353"/>
                  </a:cubicBezTo>
                  <a:cubicBezTo>
                    <a:pt x="3445" y="18487"/>
                    <a:pt x="3615" y="18538"/>
                    <a:pt x="3776" y="18538"/>
                  </a:cubicBezTo>
                  <a:cubicBezTo>
                    <a:pt x="4054" y="18538"/>
                    <a:pt x="4308" y="18385"/>
                    <a:pt x="4538" y="18232"/>
                  </a:cubicBezTo>
                  <a:lnTo>
                    <a:pt x="7199" y="16176"/>
                  </a:lnTo>
                  <a:cubicBezTo>
                    <a:pt x="7744" y="15752"/>
                    <a:pt x="7683" y="15571"/>
                    <a:pt x="7623" y="14905"/>
                  </a:cubicBezTo>
                  <a:cubicBezTo>
                    <a:pt x="7623" y="14179"/>
                    <a:pt x="7623" y="4380"/>
                    <a:pt x="7623" y="3836"/>
                  </a:cubicBezTo>
                  <a:cubicBezTo>
                    <a:pt x="7591" y="1654"/>
                    <a:pt x="5658" y="1"/>
                    <a:pt x="3742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8"/>
            <p:cNvSpPr/>
            <p:nvPr/>
          </p:nvSpPr>
          <p:spPr>
            <a:xfrm>
              <a:off x="1006325" y="2245550"/>
              <a:ext cx="190575" cy="461250"/>
            </a:xfrm>
            <a:custGeom>
              <a:avLst/>
              <a:gdLst/>
              <a:ahLst/>
              <a:cxnLst/>
              <a:rect l="l" t="t" r="r" b="b"/>
              <a:pathLst>
                <a:path w="7623" h="18450" extrusionOk="0">
                  <a:moveTo>
                    <a:pt x="3687" y="1"/>
                  </a:moveTo>
                  <a:cubicBezTo>
                    <a:pt x="1948" y="1"/>
                    <a:pt x="231" y="1363"/>
                    <a:pt x="0" y="4940"/>
                  </a:cubicBezTo>
                  <a:lnTo>
                    <a:pt x="0" y="15163"/>
                  </a:lnTo>
                  <a:cubicBezTo>
                    <a:pt x="0" y="16070"/>
                    <a:pt x="363" y="16131"/>
                    <a:pt x="726" y="16433"/>
                  </a:cubicBezTo>
                  <a:cubicBezTo>
                    <a:pt x="1089" y="16796"/>
                    <a:pt x="2480" y="17703"/>
                    <a:pt x="3206" y="18248"/>
                  </a:cubicBezTo>
                  <a:cubicBezTo>
                    <a:pt x="3397" y="18390"/>
                    <a:pt x="3578" y="18449"/>
                    <a:pt x="3750" y="18449"/>
                  </a:cubicBezTo>
                  <a:cubicBezTo>
                    <a:pt x="4014" y="18449"/>
                    <a:pt x="4257" y="18310"/>
                    <a:pt x="4477" y="18127"/>
                  </a:cubicBezTo>
                  <a:lnTo>
                    <a:pt x="7138" y="16131"/>
                  </a:lnTo>
                  <a:cubicBezTo>
                    <a:pt x="7622" y="15707"/>
                    <a:pt x="7622" y="15465"/>
                    <a:pt x="7562" y="14800"/>
                  </a:cubicBezTo>
                  <a:cubicBezTo>
                    <a:pt x="7501" y="14134"/>
                    <a:pt x="7562" y="4396"/>
                    <a:pt x="7562" y="3791"/>
                  </a:cubicBezTo>
                  <a:cubicBezTo>
                    <a:pt x="7530" y="1639"/>
                    <a:pt x="5595" y="1"/>
                    <a:pt x="3687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8"/>
            <p:cNvSpPr/>
            <p:nvPr/>
          </p:nvSpPr>
          <p:spPr>
            <a:xfrm>
              <a:off x="1006325" y="2245725"/>
              <a:ext cx="190575" cy="460575"/>
            </a:xfrm>
            <a:custGeom>
              <a:avLst/>
              <a:gdLst/>
              <a:ahLst/>
              <a:cxnLst/>
              <a:rect l="l" t="t" r="r" b="b"/>
              <a:pathLst>
                <a:path w="7623" h="18423" extrusionOk="0">
                  <a:moveTo>
                    <a:pt x="3653" y="0"/>
                  </a:moveTo>
                  <a:cubicBezTo>
                    <a:pt x="1926" y="0"/>
                    <a:pt x="231" y="1364"/>
                    <a:pt x="0" y="4933"/>
                  </a:cubicBezTo>
                  <a:lnTo>
                    <a:pt x="0" y="15095"/>
                  </a:lnTo>
                  <a:cubicBezTo>
                    <a:pt x="0" y="16063"/>
                    <a:pt x="363" y="16124"/>
                    <a:pt x="726" y="16426"/>
                  </a:cubicBezTo>
                  <a:cubicBezTo>
                    <a:pt x="1089" y="16728"/>
                    <a:pt x="2480" y="17696"/>
                    <a:pt x="3206" y="18241"/>
                  </a:cubicBezTo>
                  <a:cubicBezTo>
                    <a:pt x="3379" y="18370"/>
                    <a:pt x="3545" y="18423"/>
                    <a:pt x="3702" y="18423"/>
                  </a:cubicBezTo>
                  <a:cubicBezTo>
                    <a:pt x="3985" y="18423"/>
                    <a:pt x="4243" y="18254"/>
                    <a:pt x="4477" y="18059"/>
                  </a:cubicBezTo>
                  <a:lnTo>
                    <a:pt x="7078" y="16063"/>
                  </a:lnTo>
                  <a:cubicBezTo>
                    <a:pt x="7622" y="15700"/>
                    <a:pt x="7562" y="15458"/>
                    <a:pt x="7562" y="14793"/>
                  </a:cubicBezTo>
                  <a:cubicBezTo>
                    <a:pt x="7501" y="14127"/>
                    <a:pt x="7562" y="4389"/>
                    <a:pt x="7562" y="3844"/>
                  </a:cubicBezTo>
                  <a:cubicBezTo>
                    <a:pt x="7498" y="1656"/>
                    <a:pt x="5556" y="0"/>
                    <a:pt x="3653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28"/>
            <p:cNvSpPr/>
            <p:nvPr/>
          </p:nvSpPr>
          <p:spPr>
            <a:xfrm>
              <a:off x="1006325" y="2246325"/>
              <a:ext cx="190575" cy="458550"/>
            </a:xfrm>
            <a:custGeom>
              <a:avLst/>
              <a:gdLst/>
              <a:ahLst/>
              <a:cxnLst/>
              <a:rect l="l" t="t" r="r" b="b"/>
              <a:pathLst>
                <a:path w="7623" h="18342" extrusionOk="0">
                  <a:moveTo>
                    <a:pt x="3683" y="0"/>
                  </a:moveTo>
                  <a:cubicBezTo>
                    <a:pt x="1964" y="0"/>
                    <a:pt x="260" y="1361"/>
                    <a:pt x="0" y="4909"/>
                  </a:cubicBezTo>
                  <a:lnTo>
                    <a:pt x="0" y="15071"/>
                  </a:lnTo>
                  <a:cubicBezTo>
                    <a:pt x="0" y="15979"/>
                    <a:pt x="424" y="16039"/>
                    <a:pt x="726" y="16402"/>
                  </a:cubicBezTo>
                  <a:cubicBezTo>
                    <a:pt x="1089" y="16704"/>
                    <a:pt x="2480" y="17612"/>
                    <a:pt x="3206" y="18156"/>
                  </a:cubicBezTo>
                  <a:cubicBezTo>
                    <a:pt x="3384" y="18290"/>
                    <a:pt x="3554" y="18341"/>
                    <a:pt x="3715" y="18341"/>
                  </a:cubicBezTo>
                  <a:cubicBezTo>
                    <a:pt x="3993" y="18341"/>
                    <a:pt x="4247" y="18188"/>
                    <a:pt x="4477" y="18035"/>
                  </a:cubicBezTo>
                  <a:lnTo>
                    <a:pt x="7078" y="16039"/>
                  </a:lnTo>
                  <a:cubicBezTo>
                    <a:pt x="7622" y="15616"/>
                    <a:pt x="7562" y="15434"/>
                    <a:pt x="7501" y="14769"/>
                  </a:cubicBezTo>
                  <a:cubicBezTo>
                    <a:pt x="7501" y="14103"/>
                    <a:pt x="7501" y="4365"/>
                    <a:pt x="7501" y="3820"/>
                  </a:cubicBezTo>
                  <a:cubicBezTo>
                    <a:pt x="7469" y="1637"/>
                    <a:pt x="5567" y="0"/>
                    <a:pt x="3683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28"/>
            <p:cNvSpPr/>
            <p:nvPr/>
          </p:nvSpPr>
          <p:spPr>
            <a:xfrm>
              <a:off x="1007825" y="2246525"/>
              <a:ext cx="187550" cy="457900"/>
            </a:xfrm>
            <a:custGeom>
              <a:avLst/>
              <a:gdLst/>
              <a:ahLst/>
              <a:cxnLst/>
              <a:rect l="l" t="t" r="r" b="b"/>
              <a:pathLst>
                <a:path w="7502" h="18316" extrusionOk="0">
                  <a:moveTo>
                    <a:pt x="3646" y="1"/>
                  </a:moveTo>
                  <a:cubicBezTo>
                    <a:pt x="1931" y="1"/>
                    <a:pt x="232" y="1374"/>
                    <a:pt x="1" y="4962"/>
                  </a:cubicBezTo>
                  <a:cubicBezTo>
                    <a:pt x="1" y="4962"/>
                    <a:pt x="1" y="13612"/>
                    <a:pt x="1" y="15063"/>
                  </a:cubicBezTo>
                  <a:cubicBezTo>
                    <a:pt x="1" y="15971"/>
                    <a:pt x="364" y="16031"/>
                    <a:pt x="727" y="16334"/>
                  </a:cubicBezTo>
                  <a:cubicBezTo>
                    <a:pt x="1029" y="16636"/>
                    <a:pt x="2420" y="17543"/>
                    <a:pt x="3146" y="18088"/>
                  </a:cubicBezTo>
                  <a:cubicBezTo>
                    <a:pt x="3333" y="18251"/>
                    <a:pt x="3511" y="18315"/>
                    <a:pt x="3679" y="18315"/>
                  </a:cubicBezTo>
                  <a:cubicBezTo>
                    <a:pt x="3948" y="18315"/>
                    <a:pt x="4194" y="18152"/>
                    <a:pt x="4417" y="17967"/>
                  </a:cubicBezTo>
                  <a:lnTo>
                    <a:pt x="7018" y="15971"/>
                  </a:lnTo>
                  <a:cubicBezTo>
                    <a:pt x="7502" y="15608"/>
                    <a:pt x="7502" y="15366"/>
                    <a:pt x="7441" y="14700"/>
                  </a:cubicBezTo>
                  <a:cubicBezTo>
                    <a:pt x="7381" y="14035"/>
                    <a:pt x="7441" y="4417"/>
                    <a:pt x="7441" y="3812"/>
                  </a:cubicBezTo>
                  <a:cubicBezTo>
                    <a:pt x="7409" y="1635"/>
                    <a:pt x="5517" y="1"/>
                    <a:pt x="3646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8"/>
            <p:cNvSpPr/>
            <p:nvPr/>
          </p:nvSpPr>
          <p:spPr>
            <a:xfrm>
              <a:off x="1007825" y="2247825"/>
              <a:ext cx="187550" cy="455525"/>
            </a:xfrm>
            <a:custGeom>
              <a:avLst/>
              <a:gdLst/>
              <a:ahLst/>
              <a:cxnLst/>
              <a:rect l="l" t="t" r="r" b="b"/>
              <a:pathLst>
                <a:path w="7502" h="18221" extrusionOk="0">
                  <a:moveTo>
                    <a:pt x="3610" y="1"/>
                  </a:moveTo>
                  <a:cubicBezTo>
                    <a:pt x="1907" y="1"/>
                    <a:pt x="232" y="1361"/>
                    <a:pt x="1" y="4910"/>
                  </a:cubicBezTo>
                  <a:cubicBezTo>
                    <a:pt x="1" y="4910"/>
                    <a:pt x="1" y="13560"/>
                    <a:pt x="1" y="14951"/>
                  </a:cubicBezTo>
                  <a:cubicBezTo>
                    <a:pt x="1" y="15919"/>
                    <a:pt x="364" y="15919"/>
                    <a:pt x="727" y="16282"/>
                  </a:cubicBezTo>
                  <a:cubicBezTo>
                    <a:pt x="1029" y="16584"/>
                    <a:pt x="2420" y="17491"/>
                    <a:pt x="3146" y="18036"/>
                  </a:cubicBezTo>
                  <a:cubicBezTo>
                    <a:pt x="3324" y="18169"/>
                    <a:pt x="3494" y="18221"/>
                    <a:pt x="3655" y="18221"/>
                  </a:cubicBezTo>
                  <a:cubicBezTo>
                    <a:pt x="3933" y="18221"/>
                    <a:pt x="4187" y="18068"/>
                    <a:pt x="4417" y="17915"/>
                  </a:cubicBezTo>
                  <a:lnTo>
                    <a:pt x="6957" y="15919"/>
                  </a:lnTo>
                  <a:cubicBezTo>
                    <a:pt x="7502" y="15556"/>
                    <a:pt x="7441" y="15314"/>
                    <a:pt x="7441" y="14648"/>
                  </a:cubicBezTo>
                  <a:cubicBezTo>
                    <a:pt x="7381" y="13983"/>
                    <a:pt x="7441" y="4365"/>
                    <a:pt x="7441" y="3821"/>
                  </a:cubicBezTo>
                  <a:cubicBezTo>
                    <a:pt x="7378" y="1638"/>
                    <a:pt x="5477" y="1"/>
                    <a:pt x="3610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28"/>
            <p:cNvSpPr/>
            <p:nvPr/>
          </p:nvSpPr>
          <p:spPr>
            <a:xfrm>
              <a:off x="1007825" y="2247825"/>
              <a:ext cx="187550" cy="454425"/>
            </a:xfrm>
            <a:custGeom>
              <a:avLst/>
              <a:gdLst/>
              <a:ahLst/>
              <a:cxnLst/>
              <a:rect l="l" t="t" r="r" b="b"/>
              <a:pathLst>
                <a:path w="7502" h="18177" extrusionOk="0">
                  <a:moveTo>
                    <a:pt x="3603" y="1"/>
                  </a:moveTo>
                  <a:cubicBezTo>
                    <a:pt x="1907" y="1"/>
                    <a:pt x="232" y="1361"/>
                    <a:pt x="1" y="4910"/>
                  </a:cubicBezTo>
                  <a:lnTo>
                    <a:pt x="1" y="14951"/>
                  </a:lnTo>
                  <a:cubicBezTo>
                    <a:pt x="1" y="15858"/>
                    <a:pt x="424" y="15919"/>
                    <a:pt x="727" y="16221"/>
                  </a:cubicBezTo>
                  <a:cubicBezTo>
                    <a:pt x="1090" y="16523"/>
                    <a:pt x="2420" y="17431"/>
                    <a:pt x="3146" y="17975"/>
                  </a:cubicBezTo>
                  <a:cubicBezTo>
                    <a:pt x="3337" y="18118"/>
                    <a:pt x="3518" y="18177"/>
                    <a:pt x="3690" y="18177"/>
                  </a:cubicBezTo>
                  <a:cubicBezTo>
                    <a:pt x="3954" y="18177"/>
                    <a:pt x="4197" y="18038"/>
                    <a:pt x="4417" y="17854"/>
                  </a:cubicBezTo>
                  <a:lnTo>
                    <a:pt x="6957" y="15919"/>
                  </a:lnTo>
                  <a:cubicBezTo>
                    <a:pt x="7502" y="15495"/>
                    <a:pt x="7441" y="15314"/>
                    <a:pt x="7381" y="14648"/>
                  </a:cubicBezTo>
                  <a:cubicBezTo>
                    <a:pt x="7381" y="13983"/>
                    <a:pt x="7381" y="4365"/>
                    <a:pt x="7381" y="3821"/>
                  </a:cubicBezTo>
                  <a:cubicBezTo>
                    <a:pt x="7349" y="1638"/>
                    <a:pt x="5464" y="1"/>
                    <a:pt x="3603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8"/>
            <p:cNvSpPr/>
            <p:nvPr/>
          </p:nvSpPr>
          <p:spPr>
            <a:xfrm>
              <a:off x="1009350" y="2248000"/>
              <a:ext cx="184525" cy="453775"/>
            </a:xfrm>
            <a:custGeom>
              <a:avLst/>
              <a:gdLst/>
              <a:ahLst/>
              <a:cxnLst/>
              <a:rect l="l" t="t" r="r" b="b"/>
              <a:pathLst>
                <a:path w="7381" h="18151" extrusionOk="0">
                  <a:moveTo>
                    <a:pt x="3541" y="0"/>
                  </a:moveTo>
                  <a:cubicBezTo>
                    <a:pt x="1871" y="0"/>
                    <a:pt x="231" y="1363"/>
                    <a:pt x="0" y="4903"/>
                  </a:cubicBezTo>
                  <a:lnTo>
                    <a:pt x="0" y="14944"/>
                  </a:lnTo>
                  <a:cubicBezTo>
                    <a:pt x="0" y="15851"/>
                    <a:pt x="363" y="15851"/>
                    <a:pt x="666" y="16214"/>
                  </a:cubicBezTo>
                  <a:cubicBezTo>
                    <a:pt x="1029" y="16516"/>
                    <a:pt x="2359" y="17424"/>
                    <a:pt x="3085" y="17968"/>
                  </a:cubicBezTo>
                  <a:cubicBezTo>
                    <a:pt x="3258" y="18098"/>
                    <a:pt x="3424" y="18150"/>
                    <a:pt x="3581" y="18150"/>
                  </a:cubicBezTo>
                  <a:cubicBezTo>
                    <a:pt x="3864" y="18150"/>
                    <a:pt x="4122" y="17981"/>
                    <a:pt x="4356" y="17787"/>
                  </a:cubicBezTo>
                  <a:lnTo>
                    <a:pt x="6896" y="15851"/>
                  </a:lnTo>
                  <a:cubicBezTo>
                    <a:pt x="7380" y="15488"/>
                    <a:pt x="7380" y="15246"/>
                    <a:pt x="7320" y="14581"/>
                  </a:cubicBezTo>
                  <a:cubicBezTo>
                    <a:pt x="7259" y="13976"/>
                    <a:pt x="7320" y="4419"/>
                    <a:pt x="7320" y="3874"/>
                  </a:cubicBezTo>
                  <a:cubicBezTo>
                    <a:pt x="7256" y="1655"/>
                    <a:pt x="5381" y="0"/>
                    <a:pt x="3541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8"/>
            <p:cNvSpPr/>
            <p:nvPr/>
          </p:nvSpPr>
          <p:spPr>
            <a:xfrm>
              <a:off x="1009350" y="2248800"/>
              <a:ext cx="184525" cy="451525"/>
            </a:xfrm>
            <a:custGeom>
              <a:avLst/>
              <a:gdLst/>
              <a:ahLst/>
              <a:cxnLst/>
              <a:rect l="l" t="t" r="r" b="b"/>
              <a:pathLst>
                <a:path w="7381" h="18061" extrusionOk="0">
                  <a:moveTo>
                    <a:pt x="3567" y="0"/>
                  </a:moveTo>
                  <a:cubicBezTo>
                    <a:pt x="1888" y="0"/>
                    <a:pt x="232" y="1373"/>
                    <a:pt x="0" y="4931"/>
                  </a:cubicBezTo>
                  <a:cubicBezTo>
                    <a:pt x="0" y="4931"/>
                    <a:pt x="0" y="13460"/>
                    <a:pt x="0" y="14851"/>
                  </a:cubicBezTo>
                  <a:cubicBezTo>
                    <a:pt x="0" y="15759"/>
                    <a:pt x="363" y="15819"/>
                    <a:pt x="726" y="16122"/>
                  </a:cubicBezTo>
                  <a:cubicBezTo>
                    <a:pt x="1029" y="16484"/>
                    <a:pt x="2359" y="17331"/>
                    <a:pt x="3085" y="17876"/>
                  </a:cubicBezTo>
                  <a:cubicBezTo>
                    <a:pt x="3263" y="18009"/>
                    <a:pt x="3433" y="18061"/>
                    <a:pt x="3591" y="18061"/>
                  </a:cubicBezTo>
                  <a:cubicBezTo>
                    <a:pt x="3864" y="18061"/>
                    <a:pt x="4104" y="17908"/>
                    <a:pt x="4295" y="17755"/>
                  </a:cubicBezTo>
                  <a:lnTo>
                    <a:pt x="6896" y="15819"/>
                  </a:lnTo>
                  <a:cubicBezTo>
                    <a:pt x="7380" y="15396"/>
                    <a:pt x="7320" y="15214"/>
                    <a:pt x="7320" y="14549"/>
                  </a:cubicBezTo>
                  <a:cubicBezTo>
                    <a:pt x="7259" y="13883"/>
                    <a:pt x="7320" y="4387"/>
                    <a:pt x="7320" y="3842"/>
                  </a:cubicBezTo>
                  <a:cubicBezTo>
                    <a:pt x="7256" y="1633"/>
                    <a:pt x="5399" y="0"/>
                    <a:pt x="3567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8"/>
            <p:cNvSpPr/>
            <p:nvPr/>
          </p:nvSpPr>
          <p:spPr>
            <a:xfrm>
              <a:off x="1009350" y="2249350"/>
              <a:ext cx="184525" cy="449875"/>
            </a:xfrm>
            <a:custGeom>
              <a:avLst/>
              <a:gdLst/>
              <a:ahLst/>
              <a:cxnLst/>
              <a:rect l="l" t="t" r="r" b="b"/>
              <a:pathLst>
                <a:path w="7381" h="17995" extrusionOk="0">
                  <a:moveTo>
                    <a:pt x="3546" y="0"/>
                  </a:moveTo>
                  <a:cubicBezTo>
                    <a:pt x="1879" y="0"/>
                    <a:pt x="231" y="1361"/>
                    <a:pt x="0" y="4909"/>
                  </a:cubicBezTo>
                  <a:cubicBezTo>
                    <a:pt x="0" y="4909"/>
                    <a:pt x="0" y="13438"/>
                    <a:pt x="0" y="14829"/>
                  </a:cubicBezTo>
                  <a:cubicBezTo>
                    <a:pt x="0" y="15737"/>
                    <a:pt x="363" y="15797"/>
                    <a:pt x="726" y="16100"/>
                  </a:cubicBezTo>
                  <a:cubicBezTo>
                    <a:pt x="1029" y="16402"/>
                    <a:pt x="2359" y="17309"/>
                    <a:pt x="3085" y="17793"/>
                  </a:cubicBezTo>
                  <a:cubicBezTo>
                    <a:pt x="3276" y="17936"/>
                    <a:pt x="3457" y="17995"/>
                    <a:pt x="3625" y="17995"/>
                  </a:cubicBezTo>
                  <a:cubicBezTo>
                    <a:pt x="3884" y="17995"/>
                    <a:pt x="4112" y="17856"/>
                    <a:pt x="4295" y="17672"/>
                  </a:cubicBezTo>
                  <a:lnTo>
                    <a:pt x="6836" y="15737"/>
                  </a:lnTo>
                  <a:cubicBezTo>
                    <a:pt x="7380" y="15374"/>
                    <a:pt x="7320" y="15132"/>
                    <a:pt x="7259" y="14527"/>
                  </a:cubicBezTo>
                  <a:cubicBezTo>
                    <a:pt x="7259" y="13861"/>
                    <a:pt x="7320" y="4365"/>
                    <a:pt x="7259" y="3820"/>
                  </a:cubicBezTo>
                  <a:cubicBezTo>
                    <a:pt x="7227" y="1637"/>
                    <a:pt x="5375" y="0"/>
                    <a:pt x="3546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8"/>
            <p:cNvSpPr/>
            <p:nvPr/>
          </p:nvSpPr>
          <p:spPr>
            <a:xfrm>
              <a:off x="1009350" y="2250100"/>
              <a:ext cx="183000" cy="448725"/>
            </a:xfrm>
            <a:custGeom>
              <a:avLst/>
              <a:gdLst/>
              <a:ahLst/>
              <a:cxnLst/>
              <a:rect l="l" t="t" r="r" b="b"/>
              <a:pathLst>
                <a:path w="7320" h="17949" extrusionOk="0">
                  <a:moveTo>
                    <a:pt x="3525" y="0"/>
                  </a:moveTo>
                  <a:cubicBezTo>
                    <a:pt x="1865" y="0"/>
                    <a:pt x="231" y="1360"/>
                    <a:pt x="0" y="4879"/>
                  </a:cubicBezTo>
                  <a:lnTo>
                    <a:pt x="0" y="14799"/>
                  </a:lnTo>
                  <a:cubicBezTo>
                    <a:pt x="0" y="15646"/>
                    <a:pt x="424" y="15707"/>
                    <a:pt x="726" y="16009"/>
                  </a:cubicBezTo>
                  <a:cubicBezTo>
                    <a:pt x="1089" y="16372"/>
                    <a:pt x="2420" y="17219"/>
                    <a:pt x="3085" y="17763"/>
                  </a:cubicBezTo>
                  <a:cubicBezTo>
                    <a:pt x="3263" y="17897"/>
                    <a:pt x="3433" y="17948"/>
                    <a:pt x="3591" y="17948"/>
                  </a:cubicBezTo>
                  <a:cubicBezTo>
                    <a:pt x="3864" y="17948"/>
                    <a:pt x="4104" y="17795"/>
                    <a:pt x="4295" y="17642"/>
                  </a:cubicBezTo>
                  <a:lnTo>
                    <a:pt x="6836" y="15707"/>
                  </a:lnTo>
                  <a:cubicBezTo>
                    <a:pt x="7320" y="15344"/>
                    <a:pt x="7320" y="15102"/>
                    <a:pt x="7259" y="14436"/>
                  </a:cubicBezTo>
                  <a:cubicBezTo>
                    <a:pt x="7199" y="13831"/>
                    <a:pt x="7259" y="4335"/>
                    <a:pt x="7259" y="3851"/>
                  </a:cubicBezTo>
                  <a:cubicBezTo>
                    <a:pt x="7196" y="1636"/>
                    <a:pt x="5345" y="0"/>
                    <a:pt x="3525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8"/>
            <p:cNvSpPr/>
            <p:nvPr/>
          </p:nvSpPr>
          <p:spPr>
            <a:xfrm>
              <a:off x="1010850" y="2250100"/>
              <a:ext cx="181500" cy="447625"/>
            </a:xfrm>
            <a:custGeom>
              <a:avLst/>
              <a:gdLst/>
              <a:ahLst/>
              <a:cxnLst/>
              <a:rect l="l" t="t" r="r" b="b"/>
              <a:pathLst>
                <a:path w="7260" h="17905" extrusionOk="0">
                  <a:moveTo>
                    <a:pt x="3497" y="0"/>
                  </a:moveTo>
                  <a:cubicBezTo>
                    <a:pt x="1852" y="0"/>
                    <a:pt x="232" y="1360"/>
                    <a:pt x="1" y="4879"/>
                  </a:cubicBezTo>
                  <a:lnTo>
                    <a:pt x="1" y="14739"/>
                  </a:lnTo>
                  <a:cubicBezTo>
                    <a:pt x="1" y="15646"/>
                    <a:pt x="364" y="15707"/>
                    <a:pt x="666" y="16009"/>
                  </a:cubicBezTo>
                  <a:cubicBezTo>
                    <a:pt x="1029" y="16311"/>
                    <a:pt x="2360" y="17219"/>
                    <a:pt x="3025" y="17703"/>
                  </a:cubicBezTo>
                  <a:cubicBezTo>
                    <a:pt x="3216" y="17846"/>
                    <a:pt x="3397" y="17904"/>
                    <a:pt x="3565" y="17904"/>
                  </a:cubicBezTo>
                  <a:cubicBezTo>
                    <a:pt x="3824" y="17904"/>
                    <a:pt x="4052" y="17765"/>
                    <a:pt x="4235" y="17582"/>
                  </a:cubicBezTo>
                  <a:lnTo>
                    <a:pt x="6776" y="15707"/>
                  </a:lnTo>
                  <a:cubicBezTo>
                    <a:pt x="7260" y="15283"/>
                    <a:pt x="7199" y="15102"/>
                    <a:pt x="7199" y="14436"/>
                  </a:cubicBezTo>
                  <a:cubicBezTo>
                    <a:pt x="7139" y="13831"/>
                    <a:pt x="7199" y="4395"/>
                    <a:pt x="7199" y="3851"/>
                  </a:cubicBezTo>
                  <a:cubicBezTo>
                    <a:pt x="7136" y="1636"/>
                    <a:pt x="5301" y="0"/>
                    <a:pt x="3497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8"/>
            <p:cNvSpPr/>
            <p:nvPr/>
          </p:nvSpPr>
          <p:spPr>
            <a:xfrm>
              <a:off x="1010850" y="2251450"/>
              <a:ext cx="181500" cy="445200"/>
            </a:xfrm>
            <a:custGeom>
              <a:avLst/>
              <a:gdLst/>
              <a:ahLst/>
              <a:cxnLst/>
              <a:rect l="l" t="t" r="r" b="b"/>
              <a:pathLst>
                <a:path w="7260" h="17808" extrusionOk="0">
                  <a:moveTo>
                    <a:pt x="3502" y="0"/>
                  </a:moveTo>
                  <a:cubicBezTo>
                    <a:pt x="1860" y="0"/>
                    <a:pt x="232" y="1358"/>
                    <a:pt x="1" y="4886"/>
                  </a:cubicBezTo>
                  <a:lnTo>
                    <a:pt x="1" y="14685"/>
                  </a:lnTo>
                  <a:cubicBezTo>
                    <a:pt x="1" y="15592"/>
                    <a:pt x="364" y="15592"/>
                    <a:pt x="727" y="15955"/>
                  </a:cubicBezTo>
                  <a:cubicBezTo>
                    <a:pt x="1029" y="16257"/>
                    <a:pt x="2360" y="17104"/>
                    <a:pt x="3025" y="17649"/>
                  </a:cubicBezTo>
                  <a:cubicBezTo>
                    <a:pt x="3206" y="17762"/>
                    <a:pt x="3378" y="17807"/>
                    <a:pt x="3539" y="17807"/>
                  </a:cubicBezTo>
                  <a:cubicBezTo>
                    <a:pt x="3809" y="17807"/>
                    <a:pt x="4046" y="17679"/>
                    <a:pt x="4235" y="17528"/>
                  </a:cubicBezTo>
                  <a:lnTo>
                    <a:pt x="6776" y="15592"/>
                  </a:lnTo>
                  <a:cubicBezTo>
                    <a:pt x="7260" y="15229"/>
                    <a:pt x="7199" y="14987"/>
                    <a:pt x="7139" y="14382"/>
                  </a:cubicBezTo>
                  <a:cubicBezTo>
                    <a:pt x="7139" y="13717"/>
                    <a:pt x="7199" y="4341"/>
                    <a:pt x="7139" y="3797"/>
                  </a:cubicBezTo>
                  <a:cubicBezTo>
                    <a:pt x="7107" y="1618"/>
                    <a:pt x="5296" y="0"/>
                    <a:pt x="3502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8"/>
            <p:cNvSpPr/>
            <p:nvPr/>
          </p:nvSpPr>
          <p:spPr>
            <a:xfrm>
              <a:off x="1010850" y="2251600"/>
              <a:ext cx="180000" cy="444200"/>
            </a:xfrm>
            <a:custGeom>
              <a:avLst/>
              <a:gdLst/>
              <a:ahLst/>
              <a:cxnLst/>
              <a:rect l="l" t="t" r="r" b="b"/>
              <a:pathLst>
                <a:path w="7200" h="17768" extrusionOk="0">
                  <a:moveTo>
                    <a:pt x="3469" y="1"/>
                  </a:moveTo>
                  <a:cubicBezTo>
                    <a:pt x="1838" y="1"/>
                    <a:pt x="232" y="1360"/>
                    <a:pt x="1" y="4880"/>
                  </a:cubicBezTo>
                  <a:cubicBezTo>
                    <a:pt x="1" y="4880"/>
                    <a:pt x="1" y="13288"/>
                    <a:pt x="1" y="14679"/>
                  </a:cubicBezTo>
                  <a:cubicBezTo>
                    <a:pt x="1" y="15526"/>
                    <a:pt x="364" y="15586"/>
                    <a:pt x="727" y="15889"/>
                  </a:cubicBezTo>
                  <a:cubicBezTo>
                    <a:pt x="1029" y="16191"/>
                    <a:pt x="2360" y="17038"/>
                    <a:pt x="3025" y="17582"/>
                  </a:cubicBezTo>
                  <a:cubicBezTo>
                    <a:pt x="3203" y="17716"/>
                    <a:pt x="3373" y="17767"/>
                    <a:pt x="3531" y="17767"/>
                  </a:cubicBezTo>
                  <a:cubicBezTo>
                    <a:pt x="3804" y="17767"/>
                    <a:pt x="4044" y="17614"/>
                    <a:pt x="4235" y="17461"/>
                  </a:cubicBezTo>
                  <a:lnTo>
                    <a:pt x="6715" y="15586"/>
                  </a:lnTo>
                  <a:cubicBezTo>
                    <a:pt x="7199" y="15163"/>
                    <a:pt x="7199" y="14981"/>
                    <a:pt x="7139" y="14316"/>
                  </a:cubicBezTo>
                  <a:cubicBezTo>
                    <a:pt x="7078" y="13711"/>
                    <a:pt x="7139" y="4335"/>
                    <a:pt x="7139" y="3851"/>
                  </a:cubicBezTo>
                  <a:cubicBezTo>
                    <a:pt x="7075" y="1636"/>
                    <a:pt x="5258" y="1"/>
                    <a:pt x="3469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28"/>
            <p:cNvSpPr/>
            <p:nvPr/>
          </p:nvSpPr>
          <p:spPr>
            <a:xfrm>
              <a:off x="1012375" y="2252200"/>
              <a:ext cx="178475" cy="442500"/>
            </a:xfrm>
            <a:custGeom>
              <a:avLst/>
              <a:gdLst/>
              <a:ahLst/>
              <a:cxnLst/>
              <a:rect l="l" t="t" r="r" b="b"/>
              <a:pathLst>
                <a:path w="7139" h="17700" extrusionOk="0">
                  <a:moveTo>
                    <a:pt x="3428" y="0"/>
                  </a:moveTo>
                  <a:cubicBezTo>
                    <a:pt x="1801" y="0"/>
                    <a:pt x="203" y="1357"/>
                    <a:pt x="0" y="4856"/>
                  </a:cubicBezTo>
                  <a:cubicBezTo>
                    <a:pt x="0" y="4856"/>
                    <a:pt x="0" y="13264"/>
                    <a:pt x="0" y="14594"/>
                  </a:cubicBezTo>
                  <a:cubicBezTo>
                    <a:pt x="0" y="15502"/>
                    <a:pt x="363" y="15562"/>
                    <a:pt x="666" y="15865"/>
                  </a:cubicBezTo>
                  <a:cubicBezTo>
                    <a:pt x="968" y="16167"/>
                    <a:pt x="2299" y="17014"/>
                    <a:pt x="2964" y="17498"/>
                  </a:cubicBezTo>
                  <a:cubicBezTo>
                    <a:pt x="3155" y="17641"/>
                    <a:pt x="3336" y="17699"/>
                    <a:pt x="3504" y="17699"/>
                  </a:cubicBezTo>
                  <a:cubicBezTo>
                    <a:pt x="3763" y="17699"/>
                    <a:pt x="3991" y="17560"/>
                    <a:pt x="4174" y="17377"/>
                  </a:cubicBezTo>
                  <a:lnTo>
                    <a:pt x="6654" y="15502"/>
                  </a:lnTo>
                  <a:cubicBezTo>
                    <a:pt x="7138" y="15139"/>
                    <a:pt x="7078" y="14957"/>
                    <a:pt x="7078" y="14292"/>
                  </a:cubicBezTo>
                  <a:cubicBezTo>
                    <a:pt x="7017" y="13687"/>
                    <a:pt x="7078" y="4372"/>
                    <a:pt x="7078" y="3827"/>
                  </a:cubicBezTo>
                  <a:cubicBezTo>
                    <a:pt x="7014" y="1617"/>
                    <a:pt x="5204" y="0"/>
                    <a:pt x="3428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28"/>
            <p:cNvSpPr/>
            <p:nvPr/>
          </p:nvSpPr>
          <p:spPr>
            <a:xfrm>
              <a:off x="1012375" y="2252200"/>
              <a:ext cx="178475" cy="442075"/>
            </a:xfrm>
            <a:custGeom>
              <a:avLst/>
              <a:gdLst/>
              <a:ahLst/>
              <a:cxnLst/>
              <a:rect l="l" t="t" r="r" b="b"/>
              <a:pathLst>
                <a:path w="7139" h="17683" extrusionOk="0">
                  <a:moveTo>
                    <a:pt x="3424" y="0"/>
                  </a:moveTo>
                  <a:cubicBezTo>
                    <a:pt x="1818" y="0"/>
                    <a:pt x="232" y="1357"/>
                    <a:pt x="0" y="4856"/>
                  </a:cubicBezTo>
                  <a:cubicBezTo>
                    <a:pt x="0" y="4856"/>
                    <a:pt x="0" y="13264"/>
                    <a:pt x="0" y="14594"/>
                  </a:cubicBezTo>
                  <a:cubicBezTo>
                    <a:pt x="0" y="15441"/>
                    <a:pt x="363" y="15502"/>
                    <a:pt x="666" y="15804"/>
                  </a:cubicBezTo>
                  <a:cubicBezTo>
                    <a:pt x="1029" y="16107"/>
                    <a:pt x="2299" y="16953"/>
                    <a:pt x="3025" y="17498"/>
                  </a:cubicBezTo>
                  <a:cubicBezTo>
                    <a:pt x="3180" y="17631"/>
                    <a:pt x="3336" y="17683"/>
                    <a:pt x="3486" y="17683"/>
                  </a:cubicBezTo>
                  <a:cubicBezTo>
                    <a:pt x="3743" y="17683"/>
                    <a:pt x="3983" y="17530"/>
                    <a:pt x="4174" y="17377"/>
                  </a:cubicBezTo>
                  <a:lnTo>
                    <a:pt x="6654" y="15502"/>
                  </a:lnTo>
                  <a:cubicBezTo>
                    <a:pt x="7138" y="15139"/>
                    <a:pt x="7078" y="14897"/>
                    <a:pt x="7017" y="14292"/>
                  </a:cubicBezTo>
                  <a:cubicBezTo>
                    <a:pt x="7017" y="13626"/>
                    <a:pt x="7078" y="4372"/>
                    <a:pt x="7017" y="3827"/>
                  </a:cubicBezTo>
                  <a:cubicBezTo>
                    <a:pt x="6954" y="1617"/>
                    <a:pt x="5177" y="0"/>
                    <a:pt x="3424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8"/>
            <p:cNvSpPr/>
            <p:nvPr/>
          </p:nvSpPr>
          <p:spPr>
            <a:xfrm>
              <a:off x="1012375" y="2253700"/>
              <a:ext cx="178475" cy="439475"/>
            </a:xfrm>
            <a:custGeom>
              <a:avLst/>
              <a:gdLst/>
              <a:ahLst/>
              <a:cxnLst/>
              <a:rect l="l" t="t" r="r" b="b"/>
              <a:pathLst>
                <a:path w="7139" h="17579" extrusionOk="0">
                  <a:moveTo>
                    <a:pt x="3424" y="1"/>
                  </a:moveTo>
                  <a:cubicBezTo>
                    <a:pt x="1818" y="1"/>
                    <a:pt x="232" y="1357"/>
                    <a:pt x="0" y="4856"/>
                  </a:cubicBezTo>
                  <a:cubicBezTo>
                    <a:pt x="0" y="4856"/>
                    <a:pt x="0" y="13143"/>
                    <a:pt x="0" y="14534"/>
                  </a:cubicBezTo>
                  <a:cubicBezTo>
                    <a:pt x="0" y="15381"/>
                    <a:pt x="363" y="15442"/>
                    <a:pt x="726" y="15744"/>
                  </a:cubicBezTo>
                  <a:cubicBezTo>
                    <a:pt x="1029" y="16047"/>
                    <a:pt x="2299" y="16893"/>
                    <a:pt x="3025" y="17377"/>
                  </a:cubicBezTo>
                  <a:cubicBezTo>
                    <a:pt x="3191" y="17520"/>
                    <a:pt x="3358" y="17579"/>
                    <a:pt x="3517" y="17579"/>
                  </a:cubicBezTo>
                  <a:cubicBezTo>
                    <a:pt x="3763" y="17579"/>
                    <a:pt x="3991" y="17440"/>
                    <a:pt x="4174" y="17256"/>
                  </a:cubicBezTo>
                  <a:lnTo>
                    <a:pt x="6594" y="15381"/>
                  </a:lnTo>
                  <a:cubicBezTo>
                    <a:pt x="7138" y="15018"/>
                    <a:pt x="7078" y="14837"/>
                    <a:pt x="7017" y="14232"/>
                  </a:cubicBezTo>
                  <a:cubicBezTo>
                    <a:pt x="6957" y="13566"/>
                    <a:pt x="7017" y="4312"/>
                    <a:pt x="7017" y="3828"/>
                  </a:cubicBezTo>
                  <a:cubicBezTo>
                    <a:pt x="6954" y="1618"/>
                    <a:pt x="5177" y="1"/>
                    <a:pt x="3424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8"/>
            <p:cNvSpPr/>
            <p:nvPr/>
          </p:nvSpPr>
          <p:spPr>
            <a:xfrm>
              <a:off x="1013875" y="2253700"/>
              <a:ext cx="175450" cy="438400"/>
            </a:xfrm>
            <a:custGeom>
              <a:avLst/>
              <a:gdLst/>
              <a:ahLst/>
              <a:cxnLst/>
              <a:rect l="l" t="t" r="r" b="b"/>
              <a:pathLst>
                <a:path w="7018" h="17536" extrusionOk="0">
                  <a:moveTo>
                    <a:pt x="3372" y="1"/>
                  </a:moveTo>
                  <a:cubicBezTo>
                    <a:pt x="1774" y="1"/>
                    <a:pt x="203" y="1357"/>
                    <a:pt x="1" y="4856"/>
                  </a:cubicBezTo>
                  <a:lnTo>
                    <a:pt x="1" y="14474"/>
                  </a:lnTo>
                  <a:cubicBezTo>
                    <a:pt x="1" y="15381"/>
                    <a:pt x="364" y="15381"/>
                    <a:pt x="666" y="15684"/>
                  </a:cubicBezTo>
                  <a:cubicBezTo>
                    <a:pt x="969" y="15986"/>
                    <a:pt x="2239" y="16833"/>
                    <a:pt x="2965" y="17377"/>
                  </a:cubicBezTo>
                  <a:cubicBezTo>
                    <a:pt x="3123" y="17490"/>
                    <a:pt x="3281" y="17536"/>
                    <a:pt x="3433" y="17536"/>
                  </a:cubicBezTo>
                  <a:cubicBezTo>
                    <a:pt x="3688" y="17536"/>
                    <a:pt x="3925" y="17408"/>
                    <a:pt x="4114" y="17256"/>
                  </a:cubicBezTo>
                  <a:lnTo>
                    <a:pt x="6534" y="15381"/>
                  </a:lnTo>
                  <a:cubicBezTo>
                    <a:pt x="7018" y="15018"/>
                    <a:pt x="7018" y="14776"/>
                    <a:pt x="6957" y="14171"/>
                  </a:cubicBezTo>
                  <a:cubicBezTo>
                    <a:pt x="6897" y="13566"/>
                    <a:pt x="6957" y="4372"/>
                    <a:pt x="6957" y="3828"/>
                  </a:cubicBezTo>
                  <a:cubicBezTo>
                    <a:pt x="6894" y="1618"/>
                    <a:pt x="5117" y="1"/>
                    <a:pt x="3372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8"/>
            <p:cNvSpPr/>
            <p:nvPr/>
          </p:nvSpPr>
          <p:spPr>
            <a:xfrm>
              <a:off x="971550" y="2205325"/>
              <a:ext cx="258600" cy="565850"/>
            </a:xfrm>
            <a:custGeom>
              <a:avLst/>
              <a:gdLst/>
              <a:ahLst/>
              <a:cxnLst/>
              <a:rect l="l" t="t" r="r" b="b"/>
              <a:pathLst>
                <a:path w="10344" h="22634" extrusionOk="0">
                  <a:moveTo>
                    <a:pt x="5357" y="1"/>
                  </a:moveTo>
                  <a:cubicBezTo>
                    <a:pt x="2722" y="1"/>
                    <a:pt x="0" y="1681"/>
                    <a:pt x="0" y="5460"/>
                  </a:cubicBezTo>
                  <a:cubicBezTo>
                    <a:pt x="0" y="5460"/>
                    <a:pt x="0" y="16227"/>
                    <a:pt x="0" y="18163"/>
                  </a:cubicBezTo>
                  <a:cubicBezTo>
                    <a:pt x="0" y="19433"/>
                    <a:pt x="545" y="19494"/>
                    <a:pt x="968" y="19917"/>
                  </a:cubicBezTo>
                  <a:cubicBezTo>
                    <a:pt x="1452" y="20401"/>
                    <a:pt x="3327" y="21611"/>
                    <a:pt x="4355" y="22337"/>
                  </a:cubicBezTo>
                  <a:cubicBezTo>
                    <a:pt x="4617" y="22551"/>
                    <a:pt x="4860" y="22634"/>
                    <a:pt x="5088" y="22634"/>
                  </a:cubicBezTo>
                  <a:cubicBezTo>
                    <a:pt x="5440" y="22634"/>
                    <a:pt x="5755" y="22436"/>
                    <a:pt x="6049" y="22216"/>
                  </a:cubicBezTo>
                  <a:lnTo>
                    <a:pt x="9618" y="19494"/>
                  </a:lnTo>
                  <a:cubicBezTo>
                    <a:pt x="10344" y="18949"/>
                    <a:pt x="10283" y="18647"/>
                    <a:pt x="10223" y="17740"/>
                  </a:cubicBezTo>
                  <a:cubicBezTo>
                    <a:pt x="10162" y="16832"/>
                    <a:pt x="10223" y="4674"/>
                    <a:pt x="10223" y="3948"/>
                  </a:cubicBezTo>
                  <a:cubicBezTo>
                    <a:pt x="10136" y="1425"/>
                    <a:pt x="7783" y="1"/>
                    <a:pt x="5357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8"/>
            <p:cNvSpPr/>
            <p:nvPr/>
          </p:nvSpPr>
          <p:spPr>
            <a:xfrm>
              <a:off x="1015400" y="2550450"/>
              <a:ext cx="169400" cy="137700"/>
            </a:xfrm>
            <a:custGeom>
              <a:avLst/>
              <a:gdLst/>
              <a:ahLst/>
              <a:cxnLst/>
              <a:rect l="l" t="t" r="r" b="b"/>
              <a:pathLst>
                <a:path w="6776" h="5508" extrusionOk="0">
                  <a:moveTo>
                    <a:pt x="3522" y="1"/>
                  </a:moveTo>
                  <a:cubicBezTo>
                    <a:pt x="3478" y="1"/>
                    <a:pt x="3433" y="1"/>
                    <a:pt x="3388" y="3"/>
                  </a:cubicBezTo>
                  <a:cubicBezTo>
                    <a:pt x="1513" y="3"/>
                    <a:pt x="0" y="1273"/>
                    <a:pt x="0" y="2785"/>
                  </a:cubicBezTo>
                  <a:cubicBezTo>
                    <a:pt x="0" y="4297"/>
                    <a:pt x="1513" y="5507"/>
                    <a:pt x="3388" y="5507"/>
                  </a:cubicBezTo>
                  <a:cubicBezTo>
                    <a:pt x="5263" y="5447"/>
                    <a:pt x="6775" y="4177"/>
                    <a:pt x="6775" y="2664"/>
                  </a:cubicBezTo>
                  <a:cubicBezTo>
                    <a:pt x="6775" y="1188"/>
                    <a:pt x="5335" y="1"/>
                    <a:pt x="3522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8"/>
            <p:cNvSpPr/>
            <p:nvPr/>
          </p:nvSpPr>
          <p:spPr>
            <a:xfrm>
              <a:off x="1222575" y="2196100"/>
              <a:ext cx="278450" cy="564850"/>
            </a:xfrm>
            <a:custGeom>
              <a:avLst/>
              <a:gdLst/>
              <a:ahLst/>
              <a:cxnLst/>
              <a:rect l="l" t="t" r="r" b="b"/>
              <a:pathLst>
                <a:path w="11138" h="22594" extrusionOk="0">
                  <a:moveTo>
                    <a:pt x="5444" y="0"/>
                  </a:moveTo>
                  <a:cubicBezTo>
                    <a:pt x="2902" y="0"/>
                    <a:pt x="372" y="1435"/>
                    <a:pt x="0" y="5406"/>
                  </a:cubicBezTo>
                  <a:cubicBezTo>
                    <a:pt x="0" y="5406"/>
                    <a:pt x="0" y="16173"/>
                    <a:pt x="0" y="18109"/>
                  </a:cubicBezTo>
                  <a:cubicBezTo>
                    <a:pt x="0" y="19379"/>
                    <a:pt x="605" y="19439"/>
                    <a:pt x="1089" y="19923"/>
                  </a:cubicBezTo>
                  <a:cubicBezTo>
                    <a:pt x="1573" y="20347"/>
                    <a:pt x="3630" y="21617"/>
                    <a:pt x="4658" y="22343"/>
                  </a:cubicBezTo>
                  <a:cubicBezTo>
                    <a:pt x="4950" y="22522"/>
                    <a:pt x="5209" y="22594"/>
                    <a:pt x="5446" y="22594"/>
                  </a:cubicBezTo>
                  <a:cubicBezTo>
                    <a:pt x="5849" y="22594"/>
                    <a:pt x="6191" y="22389"/>
                    <a:pt x="6533" y="22161"/>
                  </a:cubicBezTo>
                  <a:lnTo>
                    <a:pt x="10344" y="19439"/>
                  </a:lnTo>
                  <a:cubicBezTo>
                    <a:pt x="11130" y="18895"/>
                    <a:pt x="11070" y="18592"/>
                    <a:pt x="11009" y="17685"/>
                  </a:cubicBezTo>
                  <a:cubicBezTo>
                    <a:pt x="10949" y="16778"/>
                    <a:pt x="10949" y="4620"/>
                    <a:pt x="11009" y="3833"/>
                  </a:cubicBezTo>
                  <a:cubicBezTo>
                    <a:pt x="11137" y="1790"/>
                    <a:pt x="8284" y="0"/>
                    <a:pt x="5444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8"/>
            <p:cNvSpPr/>
            <p:nvPr/>
          </p:nvSpPr>
          <p:spPr>
            <a:xfrm>
              <a:off x="1224075" y="2196625"/>
              <a:ext cx="276950" cy="563975"/>
            </a:xfrm>
            <a:custGeom>
              <a:avLst/>
              <a:gdLst/>
              <a:ahLst/>
              <a:cxnLst/>
              <a:rect l="l" t="t" r="r" b="b"/>
              <a:pathLst>
                <a:path w="11078" h="22559" extrusionOk="0">
                  <a:moveTo>
                    <a:pt x="5396" y="1"/>
                  </a:moveTo>
                  <a:cubicBezTo>
                    <a:pt x="2875" y="1"/>
                    <a:pt x="371" y="1425"/>
                    <a:pt x="1" y="5385"/>
                  </a:cubicBezTo>
                  <a:lnTo>
                    <a:pt x="1" y="18088"/>
                  </a:lnTo>
                  <a:cubicBezTo>
                    <a:pt x="1" y="19358"/>
                    <a:pt x="545" y="19418"/>
                    <a:pt x="1029" y="19842"/>
                  </a:cubicBezTo>
                  <a:cubicBezTo>
                    <a:pt x="1574" y="20326"/>
                    <a:pt x="3570" y="21535"/>
                    <a:pt x="4598" y="22261"/>
                  </a:cubicBezTo>
                  <a:cubicBezTo>
                    <a:pt x="4907" y="22475"/>
                    <a:pt x="5179" y="22558"/>
                    <a:pt x="5428" y="22558"/>
                  </a:cubicBezTo>
                  <a:cubicBezTo>
                    <a:pt x="5812" y="22558"/>
                    <a:pt x="6143" y="22361"/>
                    <a:pt x="6473" y="22140"/>
                  </a:cubicBezTo>
                  <a:lnTo>
                    <a:pt x="10284" y="19418"/>
                  </a:lnTo>
                  <a:cubicBezTo>
                    <a:pt x="11070" y="18874"/>
                    <a:pt x="11010" y="18571"/>
                    <a:pt x="10949" y="17664"/>
                  </a:cubicBezTo>
                  <a:cubicBezTo>
                    <a:pt x="10828" y="16757"/>
                    <a:pt x="10889" y="4599"/>
                    <a:pt x="10949" y="3812"/>
                  </a:cubicBezTo>
                  <a:cubicBezTo>
                    <a:pt x="11077" y="1796"/>
                    <a:pt x="8226" y="1"/>
                    <a:pt x="5396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8"/>
            <p:cNvSpPr/>
            <p:nvPr/>
          </p:nvSpPr>
          <p:spPr>
            <a:xfrm>
              <a:off x="1224075" y="2196775"/>
              <a:ext cx="276250" cy="562675"/>
            </a:xfrm>
            <a:custGeom>
              <a:avLst/>
              <a:gdLst/>
              <a:ahLst/>
              <a:cxnLst/>
              <a:rect l="l" t="t" r="r" b="b"/>
              <a:pathLst>
                <a:path w="11050" h="22507" extrusionOk="0">
                  <a:moveTo>
                    <a:pt x="5373" y="1"/>
                  </a:moveTo>
                  <a:cubicBezTo>
                    <a:pt x="2864" y="1"/>
                    <a:pt x="370" y="1427"/>
                    <a:pt x="1" y="5379"/>
                  </a:cubicBezTo>
                  <a:cubicBezTo>
                    <a:pt x="1" y="5379"/>
                    <a:pt x="1" y="16146"/>
                    <a:pt x="1" y="18082"/>
                  </a:cubicBezTo>
                  <a:cubicBezTo>
                    <a:pt x="1" y="19352"/>
                    <a:pt x="545" y="19412"/>
                    <a:pt x="1090" y="19836"/>
                  </a:cubicBezTo>
                  <a:cubicBezTo>
                    <a:pt x="1574" y="20259"/>
                    <a:pt x="3570" y="21529"/>
                    <a:pt x="4598" y="22255"/>
                  </a:cubicBezTo>
                  <a:cubicBezTo>
                    <a:pt x="4890" y="22435"/>
                    <a:pt x="5149" y="22506"/>
                    <a:pt x="5386" y="22506"/>
                  </a:cubicBezTo>
                  <a:cubicBezTo>
                    <a:pt x="5789" y="22506"/>
                    <a:pt x="6131" y="22302"/>
                    <a:pt x="6473" y="22074"/>
                  </a:cubicBezTo>
                  <a:lnTo>
                    <a:pt x="10284" y="19352"/>
                  </a:lnTo>
                  <a:cubicBezTo>
                    <a:pt x="11010" y="18807"/>
                    <a:pt x="10949" y="18505"/>
                    <a:pt x="10889" y="17658"/>
                  </a:cubicBezTo>
                  <a:cubicBezTo>
                    <a:pt x="10828" y="16690"/>
                    <a:pt x="10828" y="4593"/>
                    <a:pt x="10889" y="3867"/>
                  </a:cubicBezTo>
                  <a:cubicBezTo>
                    <a:pt x="11049" y="1815"/>
                    <a:pt x="8202" y="1"/>
                    <a:pt x="5373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8"/>
            <p:cNvSpPr/>
            <p:nvPr/>
          </p:nvSpPr>
          <p:spPr>
            <a:xfrm>
              <a:off x="1224075" y="2197600"/>
              <a:ext cx="275425" cy="561400"/>
            </a:xfrm>
            <a:custGeom>
              <a:avLst/>
              <a:gdLst/>
              <a:ahLst/>
              <a:cxnLst/>
              <a:rect l="l" t="t" r="r" b="b"/>
              <a:pathLst>
                <a:path w="11017" h="22456" extrusionOk="0">
                  <a:moveTo>
                    <a:pt x="5389" y="1"/>
                  </a:moveTo>
                  <a:cubicBezTo>
                    <a:pt x="2876" y="1"/>
                    <a:pt x="372" y="1435"/>
                    <a:pt x="1" y="5406"/>
                  </a:cubicBezTo>
                  <a:lnTo>
                    <a:pt x="1" y="17988"/>
                  </a:lnTo>
                  <a:cubicBezTo>
                    <a:pt x="1" y="19258"/>
                    <a:pt x="606" y="19319"/>
                    <a:pt x="1090" y="19742"/>
                  </a:cubicBezTo>
                  <a:cubicBezTo>
                    <a:pt x="1574" y="20226"/>
                    <a:pt x="3570" y="21436"/>
                    <a:pt x="4598" y="22162"/>
                  </a:cubicBezTo>
                  <a:cubicBezTo>
                    <a:pt x="4901" y="22371"/>
                    <a:pt x="5168" y="22455"/>
                    <a:pt x="5412" y="22455"/>
                  </a:cubicBezTo>
                  <a:cubicBezTo>
                    <a:pt x="5803" y="22455"/>
                    <a:pt x="6138" y="22241"/>
                    <a:pt x="6473" y="21980"/>
                  </a:cubicBezTo>
                  <a:lnTo>
                    <a:pt x="10223" y="19319"/>
                  </a:lnTo>
                  <a:cubicBezTo>
                    <a:pt x="11010" y="18774"/>
                    <a:pt x="10949" y="18472"/>
                    <a:pt x="10889" y="17565"/>
                  </a:cubicBezTo>
                  <a:cubicBezTo>
                    <a:pt x="10828" y="16657"/>
                    <a:pt x="10828" y="4620"/>
                    <a:pt x="10889" y="3834"/>
                  </a:cubicBezTo>
                  <a:cubicBezTo>
                    <a:pt x="11017" y="1791"/>
                    <a:pt x="8197" y="1"/>
                    <a:pt x="5389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8"/>
            <p:cNvSpPr/>
            <p:nvPr/>
          </p:nvSpPr>
          <p:spPr>
            <a:xfrm>
              <a:off x="1225600" y="2197600"/>
              <a:ext cx="273725" cy="560325"/>
            </a:xfrm>
            <a:custGeom>
              <a:avLst/>
              <a:gdLst/>
              <a:ahLst/>
              <a:cxnLst/>
              <a:rect l="l" t="t" r="r" b="b"/>
              <a:pathLst>
                <a:path w="10949" h="22413" extrusionOk="0">
                  <a:moveTo>
                    <a:pt x="5354" y="1"/>
                  </a:moveTo>
                  <a:cubicBezTo>
                    <a:pt x="2862" y="1"/>
                    <a:pt x="372" y="1435"/>
                    <a:pt x="0" y="5406"/>
                  </a:cubicBezTo>
                  <a:lnTo>
                    <a:pt x="0" y="17988"/>
                  </a:lnTo>
                  <a:cubicBezTo>
                    <a:pt x="0" y="19258"/>
                    <a:pt x="545" y="19319"/>
                    <a:pt x="1029" y="19742"/>
                  </a:cubicBezTo>
                  <a:cubicBezTo>
                    <a:pt x="1513" y="20166"/>
                    <a:pt x="3509" y="21436"/>
                    <a:pt x="4597" y="22162"/>
                  </a:cubicBezTo>
                  <a:cubicBezTo>
                    <a:pt x="4867" y="22341"/>
                    <a:pt x="5112" y="22413"/>
                    <a:pt x="5337" y="22413"/>
                  </a:cubicBezTo>
                  <a:cubicBezTo>
                    <a:pt x="5719" y="22413"/>
                    <a:pt x="6047" y="22208"/>
                    <a:pt x="6352" y="21980"/>
                  </a:cubicBezTo>
                  <a:lnTo>
                    <a:pt x="10162" y="19319"/>
                  </a:lnTo>
                  <a:cubicBezTo>
                    <a:pt x="10949" y="18774"/>
                    <a:pt x="10888" y="18472"/>
                    <a:pt x="10767" y="17565"/>
                  </a:cubicBezTo>
                  <a:cubicBezTo>
                    <a:pt x="10707" y="16657"/>
                    <a:pt x="10767" y="4620"/>
                    <a:pt x="10767" y="3834"/>
                  </a:cubicBezTo>
                  <a:cubicBezTo>
                    <a:pt x="10927" y="1791"/>
                    <a:pt x="8139" y="1"/>
                    <a:pt x="5354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8"/>
            <p:cNvSpPr/>
            <p:nvPr/>
          </p:nvSpPr>
          <p:spPr>
            <a:xfrm>
              <a:off x="1225600" y="2198900"/>
              <a:ext cx="272400" cy="557525"/>
            </a:xfrm>
            <a:custGeom>
              <a:avLst/>
              <a:gdLst/>
              <a:ahLst/>
              <a:cxnLst/>
              <a:rect l="l" t="t" r="r" b="b"/>
              <a:pathLst>
                <a:path w="10896" h="22301" extrusionOk="0">
                  <a:moveTo>
                    <a:pt x="5312" y="0"/>
                  </a:moveTo>
                  <a:cubicBezTo>
                    <a:pt x="2835" y="0"/>
                    <a:pt x="371" y="1423"/>
                    <a:pt x="0" y="5354"/>
                  </a:cubicBezTo>
                  <a:lnTo>
                    <a:pt x="0" y="17936"/>
                  </a:lnTo>
                  <a:cubicBezTo>
                    <a:pt x="0" y="19146"/>
                    <a:pt x="545" y="19206"/>
                    <a:pt x="1029" y="19690"/>
                  </a:cubicBezTo>
                  <a:cubicBezTo>
                    <a:pt x="1513" y="20114"/>
                    <a:pt x="3509" y="21323"/>
                    <a:pt x="4597" y="22049"/>
                  </a:cubicBezTo>
                  <a:cubicBezTo>
                    <a:pt x="4867" y="22229"/>
                    <a:pt x="5112" y="22300"/>
                    <a:pt x="5337" y="22300"/>
                  </a:cubicBezTo>
                  <a:cubicBezTo>
                    <a:pt x="5719" y="22300"/>
                    <a:pt x="6047" y="22096"/>
                    <a:pt x="6352" y="21868"/>
                  </a:cubicBezTo>
                  <a:lnTo>
                    <a:pt x="10162" y="19206"/>
                  </a:lnTo>
                  <a:cubicBezTo>
                    <a:pt x="10888" y="18662"/>
                    <a:pt x="10828" y="18359"/>
                    <a:pt x="10767" y="17513"/>
                  </a:cubicBezTo>
                  <a:cubicBezTo>
                    <a:pt x="10707" y="16605"/>
                    <a:pt x="10707" y="4568"/>
                    <a:pt x="10767" y="3842"/>
                  </a:cubicBezTo>
                  <a:cubicBezTo>
                    <a:pt x="10895" y="1794"/>
                    <a:pt x="8095" y="0"/>
                    <a:pt x="5312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8"/>
            <p:cNvSpPr/>
            <p:nvPr/>
          </p:nvSpPr>
          <p:spPr>
            <a:xfrm>
              <a:off x="1225600" y="2198900"/>
              <a:ext cx="272400" cy="557150"/>
            </a:xfrm>
            <a:custGeom>
              <a:avLst/>
              <a:gdLst/>
              <a:ahLst/>
              <a:cxnLst/>
              <a:rect l="l" t="t" r="r" b="b"/>
              <a:pathLst>
                <a:path w="10896" h="22286" extrusionOk="0">
                  <a:moveTo>
                    <a:pt x="5312" y="0"/>
                  </a:moveTo>
                  <a:cubicBezTo>
                    <a:pt x="2835" y="0"/>
                    <a:pt x="371" y="1423"/>
                    <a:pt x="0" y="5354"/>
                  </a:cubicBezTo>
                  <a:cubicBezTo>
                    <a:pt x="0" y="5354"/>
                    <a:pt x="0" y="16000"/>
                    <a:pt x="0" y="17876"/>
                  </a:cubicBezTo>
                  <a:cubicBezTo>
                    <a:pt x="0" y="19146"/>
                    <a:pt x="605" y="19206"/>
                    <a:pt x="1089" y="19630"/>
                  </a:cubicBezTo>
                  <a:cubicBezTo>
                    <a:pt x="1573" y="20053"/>
                    <a:pt x="3509" y="21263"/>
                    <a:pt x="4597" y="21989"/>
                  </a:cubicBezTo>
                  <a:cubicBezTo>
                    <a:pt x="4883" y="22203"/>
                    <a:pt x="5140" y="22286"/>
                    <a:pt x="5377" y="22286"/>
                  </a:cubicBezTo>
                  <a:cubicBezTo>
                    <a:pt x="5742" y="22286"/>
                    <a:pt x="6058" y="22088"/>
                    <a:pt x="6352" y="21868"/>
                  </a:cubicBezTo>
                  <a:lnTo>
                    <a:pt x="10102" y="19206"/>
                  </a:lnTo>
                  <a:cubicBezTo>
                    <a:pt x="10888" y="18662"/>
                    <a:pt x="10828" y="18359"/>
                    <a:pt x="10767" y="17452"/>
                  </a:cubicBezTo>
                  <a:cubicBezTo>
                    <a:pt x="10707" y="16545"/>
                    <a:pt x="10707" y="4629"/>
                    <a:pt x="10767" y="3842"/>
                  </a:cubicBezTo>
                  <a:cubicBezTo>
                    <a:pt x="10895" y="1794"/>
                    <a:pt x="8095" y="0"/>
                    <a:pt x="5312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8"/>
            <p:cNvSpPr/>
            <p:nvPr/>
          </p:nvSpPr>
          <p:spPr>
            <a:xfrm>
              <a:off x="1227100" y="2199875"/>
              <a:ext cx="270725" cy="555025"/>
            </a:xfrm>
            <a:custGeom>
              <a:avLst/>
              <a:gdLst/>
              <a:ahLst/>
              <a:cxnLst/>
              <a:rect l="l" t="t" r="r" b="b"/>
              <a:pathLst>
                <a:path w="10829" h="22201" extrusionOk="0">
                  <a:moveTo>
                    <a:pt x="5254" y="1"/>
                  </a:moveTo>
                  <a:cubicBezTo>
                    <a:pt x="2792" y="1"/>
                    <a:pt x="344" y="1433"/>
                    <a:pt x="1" y="5376"/>
                  </a:cubicBezTo>
                  <a:cubicBezTo>
                    <a:pt x="1" y="5376"/>
                    <a:pt x="1" y="15901"/>
                    <a:pt x="1" y="17837"/>
                  </a:cubicBezTo>
                  <a:cubicBezTo>
                    <a:pt x="1" y="19046"/>
                    <a:pt x="545" y="19167"/>
                    <a:pt x="1029" y="19591"/>
                  </a:cubicBezTo>
                  <a:cubicBezTo>
                    <a:pt x="1513" y="20014"/>
                    <a:pt x="3449" y="21224"/>
                    <a:pt x="4537" y="21950"/>
                  </a:cubicBezTo>
                  <a:cubicBezTo>
                    <a:pt x="4807" y="22130"/>
                    <a:pt x="5052" y="22201"/>
                    <a:pt x="5277" y="22201"/>
                  </a:cubicBezTo>
                  <a:cubicBezTo>
                    <a:pt x="5659" y="22201"/>
                    <a:pt x="5987" y="21997"/>
                    <a:pt x="6292" y="21768"/>
                  </a:cubicBezTo>
                  <a:lnTo>
                    <a:pt x="10042" y="19107"/>
                  </a:lnTo>
                  <a:cubicBezTo>
                    <a:pt x="10828" y="18562"/>
                    <a:pt x="10707" y="18320"/>
                    <a:pt x="10647" y="17413"/>
                  </a:cubicBezTo>
                  <a:cubicBezTo>
                    <a:pt x="10586" y="16506"/>
                    <a:pt x="10647" y="4590"/>
                    <a:pt x="10647" y="3864"/>
                  </a:cubicBezTo>
                  <a:cubicBezTo>
                    <a:pt x="10775" y="1789"/>
                    <a:pt x="8005" y="1"/>
                    <a:pt x="5254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8"/>
            <p:cNvSpPr/>
            <p:nvPr/>
          </p:nvSpPr>
          <p:spPr>
            <a:xfrm>
              <a:off x="1227100" y="2200400"/>
              <a:ext cx="269375" cy="553400"/>
            </a:xfrm>
            <a:custGeom>
              <a:avLst/>
              <a:gdLst/>
              <a:ahLst/>
              <a:cxnLst/>
              <a:rect l="l" t="t" r="r" b="b"/>
              <a:pathLst>
                <a:path w="10775" h="22136" extrusionOk="0">
                  <a:moveTo>
                    <a:pt x="5258" y="1"/>
                  </a:moveTo>
                  <a:cubicBezTo>
                    <a:pt x="2808" y="1"/>
                    <a:pt x="371" y="1423"/>
                    <a:pt x="1" y="5355"/>
                  </a:cubicBezTo>
                  <a:lnTo>
                    <a:pt x="1" y="17816"/>
                  </a:lnTo>
                  <a:cubicBezTo>
                    <a:pt x="1" y="19025"/>
                    <a:pt x="545" y="19086"/>
                    <a:pt x="1029" y="19509"/>
                  </a:cubicBezTo>
                  <a:cubicBezTo>
                    <a:pt x="1513" y="19933"/>
                    <a:pt x="3449" y="21142"/>
                    <a:pt x="4537" y="21868"/>
                  </a:cubicBezTo>
                  <a:cubicBezTo>
                    <a:pt x="4821" y="22057"/>
                    <a:pt x="5077" y="22136"/>
                    <a:pt x="5312" y="22136"/>
                  </a:cubicBezTo>
                  <a:cubicBezTo>
                    <a:pt x="5679" y="22136"/>
                    <a:pt x="5997" y="21945"/>
                    <a:pt x="6292" y="21687"/>
                  </a:cubicBezTo>
                  <a:lnTo>
                    <a:pt x="10042" y="19086"/>
                  </a:lnTo>
                  <a:cubicBezTo>
                    <a:pt x="10768" y="18541"/>
                    <a:pt x="10707" y="18239"/>
                    <a:pt x="10647" y="17392"/>
                  </a:cubicBezTo>
                  <a:cubicBezTo>
                    <a:pt x="10586" y="16485"/>
                    <a:pt x="10586" y="4569"/>
                    <a:pt x="10647" y="3843"/>
                  </a:cubicBezTo>
                  <a:cubicBezTo>
                    <a:pt x="10775" y="1795"/>
                    <a:pt x="8008" y="1"/>
                    <a:pt x="5258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8"/>
            <p:cNvSpPr/>
            <p:nvPr/>
          </p:nvSpPr>
          <p:spPr>
            <a:xfrm>
              <a:off x="1227100" y="2201000"/>
              <a:ext cx="269375" cy="552400"/>
            </a:xfrm>
            <a:custGeom>
              <a:avLst/>
              <a:gdLst/>
              <a:ahLst/>
              <a:cxnLst/>
              <a:rect l="l" t="t" r="r" b="b"/>
              <a:pathLst>
                <a:path w="10775" h="22096" extrusionOk="0">
                  <a:moveTo>
                    <a:pt x="5274" y="1"/>
                  </a:moveTo>
                  <a:cubicBezTo>
                    <a:pt x="2819" y="1"/>
                    <a:pt x="372" y="1419"/>
                    <a:pt x="1" y="5331"/>
                  </a:cubicBezTo>
                  <a:lnTo>
                    <a:pt x="1" y="17731"/>
                  </a:lnTo>
                  <a:cubicBezTo>
                    <a:pt x="1" y="19001"/>
                    <a:pt x="545" y="19062"/>
                    <a:pt x="1029" y="19485"/>
                  </a:cubicBezTo>
                  <a:cubicBezTo>
                    <a:pt x="1513" y="19909"/>
                    <a:pt x="3509" y="21118"/>
                    <a:pt x="4537" y="21844"/>
                  </a:cubicBezTo>
                  <a:cubicBezTo>
                    <a:pt x="4807" y="22024"/>
                    <a:pt x="5052" y="22095"/>
                    <a:pt x="5277" y="22095"/>
                  </a:cubicBezTo>
                  <a:cubicBezTo>
                    <a:pt x="5659" y="22095"/>
                    <a:pt x="5987" y="21891"/>
                    <a:pt x="6292" y="21663"/>
                  </a:cubicBezTo>
                  <a:lnTo>
                    <a:pt x="9981" y="19001"/>
                  </a:lnTo>
                  <a:cubicBezTo>
                    <a:pt x="10768" y="18517"/>
                    <a:pt x="10707" y="18215"/>
                    <a:pt x="10647" y="17308"/>
                  </a:cubicBezTo>
                  <a:cubicBezTo>
                    <a:pt x="10586" y="16461"/>
                    <a:pt x="10586" y="4605"/>
                    <a:pt x="10647" y="3819"/>
                  </a:cubicBezTo>
                  <a:cubicBezTo>
                    <a:pt x="10775" y="1775"/>
                    <a:pt x="8019" y="1"/>
                    <a:pt x="5274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8"/>
            <p:cNvSpPr/>
            <p:nvPr/>
          </p:nvSpPr>
          <p:spPr>
            <a:xfrm>
              <a:off x="1228625" y="2201175"/>
              <a:ext cx="266350" cy="550700"/>
            </a:xfrm>
            <a:custGeom>
              <a:avLst/>
              <a:gdLst/>
              <a:ahLst/>
              <a:cxnLst/>
              <a:rect l="l" t="t" r="r" b="b"/>
              <a:pathLst>
                <a:path w="10654" h="22028" extrusionOk="0">
                  <a:moveTo>
                    <a:pt x="5178" y="0"/>
                  </a:moveTo>
                  <a:cubicBezTo>
                    <a:pt x="2751" y="0"/>
                    <a:pt x="342" y="1421"/>
                    <a:pt x="0" y="5324"/>
                  </a:cubicBezTo>
                  <a:cubicBezTo>
                    <a:pt x="0" y="5324"/>
                    <a:pt x="0" y="15849"/>
                    <a:pt x="0" y="17724"/>
                  </a:cubicBezTo>
                  <a:cubicBezTo>
                    <a:pt x="0" y="18934"/>
                    <a:pt x="545" y="18994"/>
                    <a:pt x="1029" y="19418"/>
                  </a:cubicBezTo>
                  <a:cubicBezTo>
                    <a:pt x="1513" y="19841"/>
                    <a:pt x="3448" y="21051"/>
                    <a:pt x="4476" y="21777"/>
                  </a:cubicBezTo>
                  <a:cubicBezTo>
                    <a:pt x="4746" y="21957"/>
                    <a:pt x="4991" y="22028"/>
                    <a:pt x="5216" y="22028"/>
                  </a:cubicBezTo>
                  <a:cubicBezTo>
                    <a:pt x="5598" y="22028"/>
                    <a:pt x="5926" y="21824"/>
                    <a:pt x="6231" y="21595"/>
                  </a:cubicBezTo>
                  <a:lnTo>
                    <a:pt x="9920" y="18994"/>
                  </a:lnTo>
                  <a:cubicBezTo>
                    <a:pt x="10646" y="18450"/>
                    <a:pt x="10586" y="18208"/>
                    <a:pt x="10525" y="17301"/>
                  </a:cubicBezTo>
                  <a:cubicBezTo>
                    <a:pt x="10465" y="16393"/>
                    <a:pt x="10525" y="4598"/>
                    <a:pt x="10525" y="3872"/>
                  </a:cubicBezTo>
                  <a:cubicBezTo>
                    <a:pt x="10653" y="1792"/>
                    <a:pt x="7904" y="0"/>
                    <a:pt x="5178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8"/>
            <p:cNvSpPr/>
            <p:nvPr/>
          </p:nvSpPr>
          <p:spPr>
            <a:xfrm>
              <a:off x="1228625" y="2201975"/>
              <a:ext cx="266325" cy="549550"/>
            </a:xfrm>
            <a:custGeom>
              <a:avLst/>
              <a:gdLst/>
              <a:ahLst/>
              <a:cxnLst/>
              <a:rect l="l" t="t" r="r" b="b"/>
              <a:pathLst>
                <a:path w="10653" h="21982" extrusionOk="0">
                  <a:moveTo>
                    <a:pt x="5214" y="1"/>
                  </a:moveTo>
                  <a:cubicBezTo>
                    <a:pt x="2775" y="1"/>
                    <a:pt x="344" y="1430"/>
                    <a:pt x="0" y="5352"/>
                  </a:cubicBezTo>
                  <a:lnTo>
                    <a:pt x="0" y="17692"/>
                  </a:lnTo>
                  <a:cubicBezTo>
                    <a:pt x="0" y="18902"/>
                    <a:pt x="545" y="18962"/>
                    <a:pt x="1029" y="19386"/>
                  </a:cubicBezTo>
                  <a:cubicBezTo>
                    <a:pt x="1513" y="19809"/>
                    <a:pt x="3448" y="21019"/>
                    <a:pt x="4476" y="21684"/>
                  </a:cubicBezTo>
                  <a:cubicBezTo>
                    <a:pt x="4762" y="21898"/>
                    <a:pt x="5019" y="21982"/>
                    <a:pt x="5256" y="21982"/>
                  </a:cubicBezTo>
                  <a:cubicBezTo>
                    <a:pt x="5621" y="21982"/>
                    <a:pt x="5937" y="21784"/>
                    <a:pt x="6231" y="21563"/>
                  </a:cubicBezTo>
                  <a:lnTo>
                    <a:pt x="9920" y="18962"/>
                  </a:lnTo>
                  <a:cubicBezTo>
                    <a:pt x="10646" y="18418"/>
                    <a:pt x="10586" y="18116"/>
                    <a:pt x="10525" y="17269"/>
                  </a:cubicBezTo>
                  <a:cubicBezTo>
                    <a:pt x="10465" y="16361"/>
                    <a:pt x="10465" y="4566"/>
                    <a:pt x="10525" y="3840"/>
                  </a:cubicBezTo>
                  <a:cubicBezTo>
                    <a:pt x="10653" y="1770"/>
                    <a:pt x="7928" y="1"/>
                    <a:pt x="5214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8"/>
            <p:cNvSpPr/>
            <p:nvPr/>
          </p:nvSpPr>
          <p:spPr>
            <a:xfrm>
              <a:off x="1228625" y="2202525"/>
              <a:ext cx="266175" cy="547850"/>
            </a:xfrm>
            <a:custGeom>
              <a:avLst/>
              <a:gdLst/>
              <a:ahLst/>
              <a:cxnLst/>
              <a:rect l="l" t="t" r="r" b="b"/>
              <a:pathLst>
                <a:path w="10647" h="21914" extrusionOk="0">
                  <a:moveTo>
                    <a:pt x="5196" y="0"/>
                  </a:moveTo>
                  <a:cubicBezTo>
                    <a:pt x="2778" y="0"/>
                    <a:pt x="371" y="1419"/>
                    <a:pt x="0" y="5330"/>
                  </a:cubicBezTo>
                  <a:lnTo>
                    <a:pt x="0" y="17610"/>
                  </a:lnTo>
                  <a:cubicBezTo>
                    <a:pt x="0" y="18819"/>
                    <a:pt x="545" y="18880"/>
                    <a:pt x="1029" y="19303"/>
                  </a:cubicBezTo>
                  <a:cubicBezTo>
                    <a:pt x="1513" y="19727"/>
                    <a:pt x="3448" y="20936"/>
                    <a:pt x="4476" y="21662"/>
                  </a:cubicBezTo>
                  <a:cubicBezTo>
                    <a:pt x="4746" y="21842"/>
                    <a:pt x="4991" y="21913"/>
                    <a:pt x="5216" y="21913"/>
                  </a:cubicBezTo>
                  <a:cubicBezTo>
                    <a:pt x="5598" y="21913"/>
                    <a:pt x="5926" y="21709"/>
                    <a:pt x="6231" y="21481"/>
                  </a:cubicBezTo>
                  <a:lnTo>
                    <a:pt x="9920" y="18880"/>
                  </a:lnTo>
                  <a:cubicBezTo>
                    <a:pt x="10646" y="18396"/>
                    <a:pt x="10586" y="18094"/>
                    <a:pt x="10525" y="17186"/>
                  </a:cubicBezTo>
                  <a:cubicBezTo>
                    <a:pt x="10465" y="16339"/>
                    <a:pt x="10465" y="4544"/>
                    <a:pt x="10525" y="3818"/>
                  </a:cubicBezTo>
                  <a:cubicBezTo>
                    <a:pt x="10621" y="1774"/>
                    <a:pt x="7901" y="0"/>
                    <a:pt x="5196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8"/>
            <p:cNvSpPr/>
            <p:nvPr/>
          </p:nvSpPr>
          <p:spPr>
            <a:xfrm>
              <a:off x="1230125" y="2203275"/>
              <a:ext cx="263325" cy="546000"/>
            </a:xfrm>
            <a:custGeom>
              <a:avLst/>
              <a:gdLst/>
              <a:ahLst/>
              <a:cxnLst/>
              <a:rect l="l" t="t" r="r" b="b"/>
              <a:pathLst>
                <a:path w="10533" h="21840" extrusionOk="0">
                  <a:moveTo>
                    <a:pt x="5139" y="0"/>
                  </a:moveTo>
                  <a:cubicBezTo>
                    <a:pt x="2735" y="0"/>
                    <a:pt x="343" y="1417"/>
                    <a:pt x="1" y="5300"/>
                  </a:cubicBezTo>
                  <a:cubicBezTo>
                    <a:pt x="1" y="5300"/>
                    <a:pt x="1" y="15704"/>
                    <a:pt x="1" y="17580"/>
                  </a:cubicBezTo>
                  <a:cubicBezTo>
                    <a:pt x="1" y="18789"/>
                    <a:pt x="545" y="18850"/>
                    <a:pt x="969" y="19273"/>
                  </a:cubicBezTo>
                  <a:cubicBezTo>
                    <a:pt x="1453" y="19697"/>
                    <a:pt x="3388" y="20906"/>
                    <a:pt x="4416" y="21572"/>
                  </a:cubicBezTo>
                  <a:cubicBezTo>
                    <a:pt x="4700" y="21761"/>
                    <a:pt x="4956" y="21839"/>
                    <a:pt x="5191" y="21839"/>
                  </a:cubicBezTo>
                  <a:cubicBezTo>
                    <a:pt x="5558" y="21839"/>
                    <a:pt x="5876" y="21648"/>
                    <a:pt x="6171" y="21390"/>
                  </a:cubicBezTo>
                  <a:lnTo>
                    <a:pt x="9800" y="18850"/>
                  </a:lnTo>
                  <a:cubicBezTo>
                    <a:pt x="10526" y="18305"/>
                    <a:pt x="10465" y="18003"/>
                    <a:pt x="10405" y="17156"/>
                  </a:cubicBezTo>
                  <a:cubicBezTo>
                    <a:pt x="10344" y="16309"/>
                    <a:pt x="10405" y="4575"/>
                    <a:pt x="10405" y="3849"/>
                  </a:cubicBezTo>
                  <a:cubicBezTo>
                    <a:pt x="10533" y="1773"/>
                    <a:pt x="7828" y="0"/>
                    <a:pt x="5139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8"/>
            <p:cNvSpPr/>
            <p:nvPr/>
          </p:nvSpPr>
          <p:spPr>
            <a:xfrm>
              <a:off x="1230125" y="2203275"/>
              <a:ext cx="263325" cy="545575"/>
            </a:xfrm>
            <a:custGeom>
              <a:avLst/>
              <a:gdLst/>
              <a:ahLst/>
              <a:cxnLst/>
              <a:rect l="l" t="t" r="r" b="b"/>
              <a:pathLst>
                <a:path w="10533" h="21823" extrusionOk="0">
                  <a:moveTo>
                    <a:pt x="5139" y="0"/>
                  </a:moveTo>
                  <a:cubicBezTo>
                    <a:pt x="2735" y="0"/>
                    <a:pt x="343" y="1417"/>
                    <a:pt x="1" y="5300"/>
                  </a:cubicBezTo>
                  <a:cubicBezTo>
                    <a:pt x="1" y="5300"/>
                    <a:pt x="1" y="15704"/>
                    <a:pt x="1" y="17580"/>
                  </a:cubicBezTo>
                  <a:cubicBezTo>
                    <a:pt x="1" y="18789"/>
                    <a:pt x="545" y="18850"/>
                    <a:pt x="1029" y="19213"/>
                  </a:cubicBezTo>
                  <a:cubicBezTo>
                    <a:pt x="1513" y="19636"/>
                    <a:pt x="3388" y="20846"/>
                    <a:pt x="4416" y="21572"/>
                  </a:cubicBezTo>
                  <a:cubicBezTo>
                    <a:pt x="4686" y="21752"/>
                    <a:pt x="4931" y="21823"/>
                    <a:pt x="5156" y="21823"/>
                  </a:cubicBezTo>
                  <a:cubicBezTo>
                    <a:pt x="5538" y="21823"/>
                    <a:pt x="5866" y="21619"/>
                    <a:pt x="6171" y="21390"/>
                  </a:cubicBezTo>
                  <a:lnTo>
                    <a:pt x="9800" y="18789"/>
                  </a:lnTo>
                  <a:cubicBezTo>
                    <a:pt x="10526" y="18305"/>
                    <a:pt x="10465" y="18003"/>
                    <a:pt x="10405" y="17156"/>
                  </a:cubicBezTo>
                  <a:cubicBezTo>
                    <a:pt x="10344" y="16249"/>
                    <a:pt x="10344" y="4575"/>
                    <a:pt x="10405" y="3849"/>
                  </a:cubicBezTo>
                  <a:cubicBezTo>
                    <a:pt x="10533" y="1773"/>
                    <a:pt x="7828" y="0"/>
                    <a:pt x="5139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8"/>
            <p:cNvSpPr/>
            <p:nvPr/>
          </p:nvSpPr>
          <p:spPr>
            <a:xfrm>
              <a:off x="1230125" y="2204100"/>
              <a:ext cx="263150" cy="543250"/>
            </a:xfrm>
            <a:custGeom>
              <a:avLst/>
              <a:gdLst/>
              <a:ahLst/>
              <a:cxnLst/>
              <a:rect l="l" t="t" r="r" b="b"/>
              <a:pathLst>
                <a:path w="10526" h="21730" extrusionOk="0">
                  <a:moveTo>
                    <a:pt x="5177" y="0"/>
                  </a:moveTo>
                  <a:cubicBezTo>
                    <a:pt x="2775" y="0"/>
                    <a:pt x="374" y="1425"/>
                    <a:pt x="1" y="5328"/>
                  </a:cubicBezTo>
                  <a:cubicBezTo>
                    <a:pt x="1" y="5328"/>
                    <a:pt x="1" y="15671"/>
                    <a:pt x="1" y="17486"/>
                  </a:cubicBezTo>
                  <a:cubicBezTo>
                    <a:pt x="1" y="18696"/>
                    <a:pt x="545" y="18756"/>
                    <a:pt x="1029" y="19180"/>
                  </a:cubicBezTo>
                  <a:cubicBezTo>
                    <a:pt x="1513" y="19603"/>
                    <a:pt x="3388" y="20753"/>
                    <a:pt x="4416" y="21478"/>
                  </a:cubicBezTo>
                  <a:cubicBezTo>
                    <a:pt x="4686" y="21658"/>
                    <a:pt x="4931" y="21729"/>
                    <a:pt x="5156" y="21729"/>
                  </a:cubicBezTo>
                  <a:cubicBezTo>
                    <a:pt x="5538" y="21729"/>
                    <a:pt x="5866" y="21525"/>
                    <a:pt x="6171" y="21297"/>
                  </a:cubicBezTo>
                  <a:lnTo>
                    <a:pt x="9800" y="18756"/>
                  </a:lnTo>
                  <a:cubicBezTo>
                    <a:pt x="10526" y="18212"/>
                    <a:pt x="10465" y="17970"/>
                    <a:pt x="10405" y="17063"/>
                  </a:cubicBezTo>
                  <a:cubicBezTo>
                    <a:pt x="10344" y="16216"/>
                    <a:pt x="10344" y="4542"/>
                    <a:pt x="10405" y="3816"/>
                  </a:cubicBezTo>
                  <a:cubicBezTo>
                    <a:pt x="10500" y="1749"/>
                    <a:pt x="7839" y="0"/>
                    <a:pt x="5177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28"/>
            <p:cNvSpPr/>
            <p:nvPr/>
          </p:nvSpPr>
          <p:spPr>
            <a:xfrm>
              <a:off x="1231650" y="2204775"/>
              <a:ext cx="260300" cy="541550"/>
            </a:xfrm>
            <a:custGeom>
              <a:avLst/>
              <a:gdLst/>
              <a:ahLst/>
              <a:cxnLst/>
              <a:rect l="l" t="t" r="r" b="b"/>
              <a:pathLst>
                <a:path w="10412" h="21662" extrusionOk="0">
                  <a:moveTo>
                    <a:pt x="5083" y="1"/>
                  </a:moveTo>
                  <a:cubicBezTo>
                    <a:pt x="2707" y="1"/>
                    <a:pt x="343" y="1418"/>
                    <a:pt x="0" y="5301"/>
                  </a:cubicBezTo>
                  <a:lnTo>
                    <a:pt x="0" y="17459"/>
                  </a:lnTo>
                  <a:cubicBezTo>
                    <a:pt x="0" y="18669"/>
                    <a:pt x="545" y="18729"/>
                    <a:pt x="968" y="19153"/>
                  </a:cubicBezTo>
                  <a:cubicBezTo>
                    <a:pt x="1452" y="19516"/>
                    <a:pt x="3327" y="20726"/>
                    <a:pt x="4355" y="21391"/>
                  </a:cubicBezTo>
                  <a:cubicBezTo>
                    <a:pt x="4646" y="21584"/>
                    <a:pt x="4907" y="21662"/>
                    <a:pt x="5147" y="21662"/>
                  </a:cubicBezTo>
                  <a:cubicBezTo>
                    <a:pt x="5507" y="21662"/>
                    <a:pt x="5819" y="21488"/>
                    <a:pt x="6110" y="21270"/>
                  </a:cubicBezTo>
                  <a:lnTo>
                    <a:pt x="9679" y="18669"/>
                  </a:lnTo>
                  <a:cubicBezTo>
                    <a:pt x="10404" y="18185"/>
                    <a:pt x="10344" y="17883"/>
                    <a:pt x="10283" y="17036"/>
                  </a:cubicBezTo>
                  <a:cubicBezTo>
                    <a:pt x="10223" y="16189"/>
                    <a:pt x="10283" y="4575"/>
                    <a:pt x="10283" y="3849"/>
                  </a:cubicBezTo>
                  <a:cubicBezTo>
                    <a:pt x="10411" y="1773"/>
                    <a:pt x="7740" y="1"/>
                    <a:pt x="5083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28"/>
            <p:cNvSpPr/>
            <p:nvPr/>
          </p:nvSpPr>
          <p:spPr>
            <a:xfrm>
              <a:off x="1231650" y="2205375"/>
              <a:ext cx="260125" cy="540450"/>
            </a:xfrm>
            <a:custGeom>
              <a:avLst/>
              <a:gdLst/>
              <a:ahLst/>
              <a:cxnLst/>
              <a:rect l="l" t="t" r="r" b="b"/>
              <a:pathLst>
                <a:path w="10405" h="21618" extrusionOk="0">
                  <a:moveTo>
                    <a:pt x="5077" y="1"/>
                  </a:moveTo>
                  <a:cubicBezTo>
                    <a:pt x="2704" y="1"/>
                    <a:pt x="344" y="1414"/>
                    <a:pt x="0" y="5277"/>
                  </a:cubicBezTo>
                  <a:lnTo>
                    <a:pt x="0" y="17435"/>
                  </a:lnTo>
                  <a:cubicBezTo>
                    <a:pt x="0" y="18584"/>
                    <a:pt x="545" y="18645"/>
                    <a:pt x="1029" y="19068"/>
                  </a:cubicBezTo>
                  <a:cubicBezTo>
                    <a:pt x="1452" y="19492"/>
                    <a:pt x="3388" y="20641"/>
                    <a:pt x="4355" y="21367"/>
                  </a:cubicBezTo>
                  <a:cubicBezTo>
                    <a:pt x="4625" y="21547"/>
                    <a:pt x="4870" y="21618"/>
                    <a:pt x="5095" y="21618"/>
                  </a:cubicBezTo>
                  <a:cubicBezTo>
                    <a:pt x="5477" y="21618"/>
                    <a:pt x="5805" y="21414"/>
                    <a:pt x="6110" y="21185"/>
                  </a:cubicBezTo>
                  <a:lnTo>
                    <a:pt x="9679" y="18645"/>
                  </a:lnTo>
                  <a:cubicBezTo>
                    <a:pt x="10404" y="18161"/>
                    <a:pt x="10344" y="17859"/>
                    <a:pt x="10283" y="17012"/>
                  </a:cubicBezTo>
                  <a:cubicBezTo>
                    <a:pt x="10223" y="16165"/>
                    <a:pt x="10223" y="4551"/>
                    <a:pt x="10283" y="3825"/>
                  </a:cubicBezTo>
                  <a:cubicBezTo>
                    <a:pt x="10379" y="1753"/>
                    <a:pt x="7720" y="1"/>
                    <a:pt x="5077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8"/>
            <p:cNvSpPr/>
            <p:nvPr/>
          </p:nvSpPr>
          <p:spPr>
            <a:xfrm>
              <a:off x="1231650" y="2205550"/>
              <a:ext cx="260125" cy="538850"/>
            </a:xfrm>
            <a:custGeom>
              <a:avLst/>
              <a:gdLst/>
              <a:ahLst/>
              <a:cxnLst/>
              <a:rect l="l" t="t" r="r" b="b"/>
              <a:pathLst>
                <a:path w="10405" h="21554" extrusionOk="0">
                  <a:moveTo>
                    <a:pt x="5061" y="0"/>
                  </a:moveTo>
                  <a:cubicBezTo>
                    <a:pt x="2694" y="0"/>
                    <a:pt x="343" y="1415"/>
                    <a:pt x="0" y="5270"/>
                  </a:cubicBezTo>
                  <a:cubicBezTo>
                    <a:pt x="0" y="5270"/>
                    <a:pt x="0" y="15553"/>
                    <a:pt x="0" y="17368"/>
                  </a:cubicBezTo>
                  <a:cubicBezTo>
                    <a:pt x="0" y="18577"/>
                    <a:pt x="545" y="18638"/>
                    <a:pt x="1029" y="19061"/>
                  </a:cubicBezTo>
                  <a:cubicBezTo>
                    <a:pt x="1512" y="19485"/>
                    <a:pt x="3388" y="20634"/>
                    <a:pt x="4355" y="21299"/>
                  </a:cubicBezTo>
                  <a:cubicBezTo>
                    <a:pt x="4631" y="21483"/>
                    <a:pt x="4881" y="21554"/>
                    <a:pt x="5111" y="21554"/>
                  </a:cubicBezTo>
                  <a:cubicBezTo>
                    <a:pt x="5486" y="21554"/>
                    <a:pt x="5810" y="21366"/>
                    <a:pt x="6110" y="21178"/>
                  </a:cubicBezTo>
                  <a:lnTo>
                    <a:pt x="9679" y="18638"/>
                  </a:lnTo>
                  <a:cubicBezTo>
                    <a:pt x="10404" y="18093"/>
                    <a:pt x="10344" y="17852"/>
                    <a:pt x="10283" y="16944"/>
                  </a:cubicBezTo>
                  <a:cubicBezTo>
                    <a:pt x="10223" y="16097"/>
                    <a:pt x="10223" y="4544"/>
                    <a:pt x="10283" y="3879"/>
                  </a:cubicBezTo>
                  <a:cubicBezTo>
                    <a:pt x="10379" y="1771"/>
                    <a:pt x="7710" y="0"/>
                    <a:pt x="5061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8"/>
            <p:cNvSpPr/>
            <p:nvPr/>
          </p:nvSpPr>
          <p:spPr>
            <a:xfrm>
              <a:off x="1233150" y="2206300"/>
              <a:ext cx="257100" cy="537350"/>
            </a:xfrm>
            <a:custGeom>
              <a:avLst/>
              <a:gdLst/>
              <a:ahLst/>
              <a:cxnLst/>
              <a:rect l="l" t="t" r="r" b="b"/>
              <a:pathLst>
                <a:path w="10284" h="21494" extrusionOk="0">
                  <a:moveTo>
                    <a:pt x="5007" y="0"/>
                  </a:moveTo>
                  <a:cubicBezTo>
                    <a:pt x="2667" y="0"/>
                    <a:pt x="343" y="1417"/>
                    <a:pt x="1" y="5300"/>
                  </a:cubicBezTo>
                  <a:cubicBezTo>
                    <a:pt x="1" y="5300"/>
                    <a:pt x="1" y="15523"/>
                    <a:pt x="1" y="17338"/>
                  </a:cubicBezTo>
                  <a:cubicBezTo>
                    <a:pt x="1" y="18487"/>
                    <a:pt x="485" y="18547"/>
                    <a:pt x="969" y="18971"/>
                  </a:cubicBezTo>
                  <a:cubicBezTo>
                    <a:pt x="1452" y="19394"/>
                    <a:pt x="3328" y="20544"/>
                    <a:pt x="4295" y="21269"/>
                  </a:cubicBezTo>
                  <a:cubicBezTo>
                    <a:pt x="4568" y="21429"/>
                    <a:pt x="4816" y="21494"/>
                    <a:pt x="5044" y="21494"/>
                  </a:cubicBezTo>
                  <a:cubicBezTo>
                    <a:pt x="5422" y="21494"/>
                    <a:pt x="5748" y="21314"/>
                    <a:pt x="6050" y="21088"/>
                  </a:cubicBezTo>
                  <a:lnTo>
                    <a:pt x="9558" y="18547"/>
                  </a:lnTo>
                  <a:cubicBezTo>
                    <a:pt x="10284" y="18063"/>
                    <a:pt x="10223" y="17761"/>
                    <a:pt x="10163" y="16914"/>
                  </a:cubicBezTo>
                  <a:cubicBezTo>
                    <a:pt x="10102" y="16067"/>
                    <a:pt x="10163" y="4574"/>
                    <a:pt x="10163" y="3849"/>
                  </a:cubicBezTo>
                  <a:cubicBezTo>
                    <a:pt x="10259" y="1773"/>
                    <a:pt x="7623" y="0"/>
                    <a:pt x="5007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8"/>
            <p:cNvSpPr/>
            <p:nvPr/>
          </p:nvSpPr>
          <p:spPr>
            <a:xfrm>
              <a:off x="1233150" y="2206900"/>
              <a:ext cx="257100" cy="535900"/>
            </a:xfrm>
            <a:custGeom>
              <a:avLst/>
              <a:gdLst/>
              <a:ahLst/>
              <a:cxnLst/>
              <a:rect l="l" t="t" r="r" b="b"/>
              <a:pathLst>
                <a:path w="10284" h="21436" extrusionOk="0">
                  <a:moveTo>
                    <a:pt x="5022" y="0"/>
                  </a:moveTo>
                  <a:cubicBezTo>
                    <a:pt x="2678" y="0"/>
                    <a:pt x="344" y="1413"/>
                    <a:pt x="1" y="5276"/>
                  </a:cubicBezTo>
                  <a:cubicBezTo>
                    <a:pt x="1" y="5276"/>
                    <a:pt x="1" y="15499"/>
                    <a:pt x="1" y="17314"/>
                  </a:cubicBezTo>
                  <a:cubicBezTo>
                    <a:pt x="1" y="18463"/>
                    <a:pt x="545" y="18523"/>
                    <a:pt x="969" y="18947"/>
                  </a:cubicBezTo>
                  <a:cubicBezTo>
                    <a:pt x="1452" y="19370"/>
                    <a:pt x="3328" y="20520"/>
                    <a:pt x="4295" y="21185"/>
                  </a:cubicBezTo>
                  <a:cubicBezTo>
                    <a:pt x="4565" y="21365"/>
                    <a:pt x="4810" y="21436"/>
                    <a:pt x="5032" y="21436"/>
                  </a:cubicBezTo>
                  <a:cubicBezTo>
                    <a:pt x="5409" y="21436"/>
                    <a:pt x="5723" y="21232"/>
                    <a:pt x="5989" y="21003"/>
                  </a:cubicBezTo>
                  <a:lnTo>
                    <a:pt x="9558" y="18523"/>
                  </a:lnTo>
                  <a:cubicBezTo>
                    <a:pt x="10284" y="17979"/>
                    <a:pt x="10223" y="17737"/>
                    <a:pt x="10163" y="16890"/>
                  </a:cubicBezTo>
                  <a:cubicBezTo>
                    <a:pt x="10102" y="16043"/>
                    <a:pt x="10102" y="4550"/>
                    <a:pt x="10163" y="3825"/>
                  </a:cubicBezTo>
                  <a:cubicBezTo>
                    <a:pt x="10259" y="1753"/>
                    <a:pt x="7634" y="0"/>
                    <a:pt x="5022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8"/>
            <p:cNvSpPr/>
            <p:nvPr/>
          </p:nvSpPr>
          <p:spPr>
            <a:xfrm>
              <a:off x="1233150" y="2207050"/>
              <a:ext cx="257100" cy="534750"/>
            </a:xfrm>
            <a:custGeom>
              <a:avLst/>
              <a:gdLst/>
              <a:ahLst/>
              <a:cxnLst/>
              <a:rect l="l" t="t" r="r" b="b"/>
              <a:pathLst>
                <a:path w="10284" h="21390" extrusionOk="0">
                  <a:moveTo>
                    <a:pt x="5006" y="1"/>
                  </a:moveTo>
                  <a:cubicBezTo>
                    <a:pt x="2667" y="1"/>
                    <a:pt x="343" y="1416"/>
                    <a:pt x="1" y="5270"/>
                  </a:cubicBezTo>
                  <a:lnTo>
                    <a:pt x="1" y="17247"/>
                  </a:lnTo>
                  <a:cubicBezTo>
                    <a:pt x="1" y="18457"/>
                    <a:pt x="545" y="18517"/>
                    <a:pt x="1029" y="18880"/>
                  </a:cubicBezTo>
                  <a:cubicBezTo>
                    <a:pt x="1452" y="19304"/>
                    <a:pt x="3328" y="20453"/>
                    <a:pt x="4295" y="21118"/>
                  </a:cubicBezTo>
                  <a:cubicBezTo>
                    <a:pt x="4586" y="21312"/>
                    <a:pt x="4847" y="21389"/>
                    <a:pt x="5083" y="21389"/>
                  </a:cubicBezTo>
                  <a:cubicBezTo>
                    <a:pt x="5438" y="21389"/>
                    <a:pt x="5735" y="21215"/>
                    <a:pt x="5989" y="20997"/>
                  </a:cubicBezTo>
                  <a:lnTo>
                    <a:pt x="9558" y="18457"/>
                  </a:lnTo>
                  <a:cubicBezTo>
                    <a:pt x="10284" y="17973"/>
                    <a:pt x="10223" y="17671"/>
                    <a:pt x="10163" y="16884"/>
                  </a:cubicBezTo>
                  <a:cubicBezTo>
                    <a:pt x="10102" y="16037"/>
                    <a:pt x="10102" y="4544"/>
                    <a:pt x="10163" y="3879"/>
                  </a:cubicBezTo>
                  <a:cubicBezTo>
                    <a:pt x="10259" y="1771"/>
                    <a:pt x="7623" y="1"/>
                    <a:pt x="5006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8"/>
            <p:cNvSpPr/>
            <p:nvPr/>
          </p:nvSpPr>
          <p:spPr>
            <a:xfrm>
              <a:off x="1234675" y="2207650"/>
              <a:ext cx="254075" cy="533650"/>
            </a:xfrm>
            <a:custGeom>
              <a:avLst/>
              <a:gdLst/>
              <a:ahLst/>
              <a:cxnLst/>
              <a:rect l="l" t="t" r="r" b="b"/>
              <a:pathLst>
                <a:path w="10163" h="21346" extrusionOk="0">
                  <a:moveTo>
                    <a:pt x="4966" y="1"/>
                  </a:moveTo>
                  <a:cubicBezTo>
                    <a:pt x="2650" y="1"/>
                    <a:pt x="344" y="1412"/>
                    <a:pt x="0" y="5246"/>
                  </a:cubicBezTo>
                  <a:lnTo>
                    <a:pt x="0" y="17223"/>
                  </a:lnTo>
                  <a:cubicBezTo>
                    <a:pt x="0" y="18372"/>
                    <a:pt x="484" y="18433"/>
                    <a:pt x="968" y="18856"/>
                  </a:cubicBezTo>
                  <a:cubicBezTo>
                    <a:pt x="1452" y="19280"/>
                    <a:pt x="3267" y="20429"/>
                    <a:pt x="4234" y="21094"/>
                  </a:cubicBezTo>
                  <a:cubicBezTo>
                    <a:pt x="4504" y="21274"/>
                    <a:pt x="4749" y="21345"/>
                    <a:pt x="4971" y="21345"/>
                  </a:cubicBezTo>
                  <a:cubicBezTo>
                    <a:pt x="5348" y="21345"/>
                    <a:pt x="5662" y="21141"/>
                    <a:pt x="5928" y="20913"/>
                  </a:cubicBezTo>
                  <a:lnTo>
                    <a:pt x="9497" y="18433"/>
                  </a:lnTo>
                  <a:cubicBezTo>
                    <a:pt x="10162" y="17949"/>
                    <a:pt x="10102" y="17647"/>
                    <a:pt x="10041" y="16800"/>
                  </a:cubicBezTo>
                  <a:cubicBezTo>
                    <a:pt x="9981" y="15953"/>
                    <a:pt x="10041" y="4581"/>
                    <a:pt x="10041" y="3855"/>
                  </a:cubicBezTo>
                  <a:cubicBezTo>
                    <a:pt x="10137" y="1751"/>
                    <a:pt x="7545" y="1"/>
                    <a:pt x="4966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8"/>
            <p:cNvSpPr/>
            <p:nvPr/>
          </p:nvSpPr>
          <p:spPr>
            <a:xfrm>
              <a:off x="1234675" y="2208400"/>
              <a:ext cx="254075" cy="531475"/>
            </a:xfrm>
            <a:custGeom>
              <a:avLst/>
              <a:gdLst/>
              <a:ahLst/>
              <a:cxnLst/>
              <a:rect l="l" t="t" r="r" b="b"/>
              <a:pathLst>
                <a:path w="10163" h="21259" extrusionOk="0">
                  <a:moveTo>
                    <a:pt x="4966" y="1"/>
                  </a:moveTo>
                  <a:cubicBezTo>
                    <a:pt x="2650" y="1"/>
                    <a:pt x="344" y="1414"/>
                    <a:pt x="0" y="5277"/>
                  </a:cubicBezTo>
                  <a:cubicBezTo>
                    <a:pt x="0" y="5277"/>
                    <a:pt x="0" y="15378"/>
                    <a:pt x="0" y="17193"/>
                  </a:cubicBezTo>
                  <a:cubicBezTo>
                    <a:pt x="0" y="18342"/>
                    <a:pt x="545" y="18403"/>
                    <a:pt x="968" y="18766"/>
                  </a:cubicBezTo>
                  <a:cubicBezTo>
                    <a:pt x="1452" y="19189"/>
                    <a:pt x="3267" y="20339"/>
                    <a:pt x="4234" y="21004"/>
                  </a:cubicBezTo>
                  <a:cubicBezTo>
                    <a:pt x="4510" y="21188"/>
                    <a:pt x="4760" y="21258"/>
                    <a:pt x="4986" y="21258"/>
                  </a:cubicBezTo>
                  <a:cubicBezTo>
                    <a:pt x="5356" y="21258"/>
                    <a:pt x="5666" y="21071"/>
                    <a:pt x="5928" y="20883"/>
                  </a:cubicBezTo>
                  <a:lnTo>
                    <a:pt x="9437" y="18403"/>
                  </a:lnTo>
                  <a:cubicBezTo>
                    <a:pt x="10162" y="17859"/>
                    <a:pt x="10102" y="17617"/>
                    <a:pt x="10041" y="16770"/>
                  </a:cubicBezTo>
                  <a:cubicBezTo>
                    <a:pt x="9981" y="15923"/>
                    <a:pt x="9981" y="4551"/>
                    <a:pt x="10041" y="3825"/>
                  </a:cubicBezTo>
                  <a:cubicBezTo>
                    <a:pt x="10137" y="1753"/>
                    <a:pt x="7546" y="1"/>
                    <a:pt x="4966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8"/>
            <p:cNvSpPr/>
            <p:nvPr/>
          </p:nvSpPr>
          <p:spPr>
            <a:xfrm>
              <a:off x="1234675" y="2209175"/>
              <a:ext cx="254075" cy="529950"/>
            </a:xfrm>
            <a:custGeom>
              <a:avLst/>
              <a:gdLst/>
              <a:ahLst/>
              <a:cxnLst/>
              <a:rect l="l" t="t" r="r" b="b"/>
              <a:pathLst>
                <a:path w="10163" h="21198" extrusionOk="0">
                  <a:moveTo>
                    <a:pt x="4944" y="0"/>
                  </a:moveTo>
                  <a:cubicBezTo>
                    <a:pt x="2636" y="0"/>
                    <a:pt x="344" y="1411"/>
                    <a:pt x="0" y="5246"/>
                  </a:cubicBezTo>
                  <a:cubicBezTo>
                    <a:pt x="0" y="5246"/>
                    <a:pt x="0" y="15347"/>
                    <a:pt x="0" y="17102"/>
                  </a:cubicBezTo>
                  <a:cubicBezTo>
                    <a:pt x="0" y="18251"/>
                    <a:pt x="545" y="18311"/>
                    <a:pt x="968" y="18735"/>
                  </a:cubicBezTo>
                  <a:cubicBezTo>
                    <a:pt x="1452" y="19158"/>
                    <a:pt x="3267" y="20247"/>
                    <a:pt x="4295" y="20973"/>
                  </a:cubicBezTo>
                  <a:cubicBezTo>
                    <a:pt x="4545" y="21132"/>
                    <a:pt x="4778" y="21197"/>
                    <a:pt x="4994" y="21197"/>
                  </a:cubicBezTo>
                  <a:cubicBezTo>
                    <a:pt x="5353" y="21197"/>
                    <a:pt x="5664" y="21018"/>
                    <a:pt x="5928" y="20791"/>
                  </a:cubicBezTo>
                  <a:lnTo>
                    <a:pt x="9437" y="18311"/>
                  </a:lnTo>
                  <a:cubicBezTo>
                    <a:pt x="10162" y="17828"/>
                    <a:pt x="10102" y="17525"/>
                    <a:pt x="10041" y="16739"/>
                  </a:cubicBezTo>
                  <a:cubicBezTo>
                    <a:pt x="9981" y="15892"/>
                    <a:pt x="9981" y="4520"/>
                    <a:pt x="10041" y="3855"/>
                  </a:cubicBezTo>
                  <a:cubicBezTo>
                    <a:pt x="10105" y="1751"/>
                    <a:pt x="7515" y="0"/>
                    <a:pt x="4944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8"/>
            <p:cNvSpPr/>
            <p:nvPr/>
          </p:nvSpPr>
          <p:spPr>
            <a:xfrm>
              <a:off x="1236175" y="2209175"/>
              <a:ext cx="251050" cy="529100"/>
            </a:xfrm>
            <a:custGeom>
              <a:avLst/>
              <a:gdLst/>
              <a:ahLst/>
              <a:cxnLst/>
              <a:rect l="l" t="t" r="r" b="b"/>
              <a:pathLst>
                <a:path w="10042" h="21164" extrusionOk="0">
                  <a:moveTo>
                    <a:pt x="4887" y="0"/>
                  </a:moveTo>
                  <a:cubicBezTo>
                    <a:pt x="2593" y="0"/>
                    <a:pt x="316" y="1411"/>
                    <a:pt x="1" y="5246"/>
                  </a:cubicBezTo>
                  <a:lnTo>
                    <a:pt x="1" y="17102"/>
                  </a:lnTo>
                  <a:cubicBezTo>
                    <a:pt x="1" y="18251"/>
                    <a:pt x="485" y="18311"/>
                    <a:pt x="969" y="18735"/>
                  </a:cubicBezTo>
                  <a:cubicBezTo>
                    <a:pt x="1392" y="19098"/>
                    <a:pt x="3207" y="20247"/>
                    <a:pt x="4235" y="20912"/>
                  </a:cubicBezTo>
                  <a:cubicBezTo>
                    <a:pt x="4482" y="21092"/>
                    <a:pt x="4712" y="21163"/>
                    <a:pt x="4926" y="21163"/>
                  </a:cubicBezTo>
                  <a:cubicBezTo>
                    <a:pt x="5288" y="21163"/>
                    <a:pt x="5602" y="20959"/>
                    <a:pt x="5868" y="20731"/>
                  </a:cubicBezTo>
                  <a:lnTo>
                    <a:pt x="9377" y="18311"/>
                  </a:lnTo>
                  <a:cubicBezTo>
                    <a:pt x="10042" y="17767"/>
                    <a:pt x="9981" y="17525"/>
                    <a:pt x="9921" y="16678"/>
                  </a:cubicBezTo>
                  <a:cubicBezTo>
                    <a:pt x="9860" y="15892"/>
                    <a:pt x="9921" y="4520"/>
                    <a:pt x="9921" y="3855"/>
                  </a:cubicBezTo>
                  <a:cubicBezTo>
                    <a:pt x="10017" y="1751"/>
                    <a:pt x="7442" y="0"/>
                    <a:pt x="4887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8"/>
            <p:cNvSpPr/>
            <p:nvPr/>
          </p:nvSpPr>
          <p:spPr>
            <a:xfrm>
              <a:off x="1236175" y="2210525"/>
              <a:ext cx="251050" cy="526725"/>
            </a:xfrm>
            <a:custGeom>
              <a:avLst/>
              <a:gdLst/>
              <a:ahLst/>
              <a:cxnLst/>
              <a:rect l="l" t="t" r="r" b="b"/>
              <a:pathLst>
                <a:path w="10042" h="21069" extrusionOk="0">
                  <a:moveTo>
                    <a:pt x="4905" y="0"/>
                  </a:moveTo>
                  <a:cubicBezTo>
                    <a:pt x="2620" y="0"/>
                    <a:pt x="345" y="1409"/>
                    <a:pt x="1" y="5252"/>
                  </a:cubicBezTo>
                  <a:cubicBezTo>
                    <a:pt x="1" y="5252"/>
                    <a:pt x="1" y="15233"/>
                    <a:pt x="1" y="16987"/>
                  </a:cubicBezTo>
                  <a:cubicBezTo>
                    <a:pt x="1" y="18197"/>
                    <a:pt x="545" y="18197"/>
                    <a:pt x="969" y="18620"/>
                  </a:cubicBezTo>
                  <a:cubicBezTo>
                    <a:pt x="1392" y="19044"/>
                    <a:pt x="3267" y="20133"/>
                    <a:pt x="4235" y="20798"/>
                  </a:cubicBezTo>
                  <a:cubicBezTo>
                    <a:pt x="4501" y="20992"/>
                    <a:pt x="4738" y="21069"/>
                    <a:pt x="4958" y="21069"/>
                  </a:cubicBezTo>
                  <a:cubicBezTo>
                    <a:pt x="5287" y="21069"/>
                    <a:pt x="5578" y="20895"/>
                    <a:pt x="5868" y="20677"/>
                  </a:cubicBezTo>
                  <a:lnTo>
                    <a:pt x="9316" y="18197"/>
                  </a:lnTo>
                  <a:cubicBezTo>
                    <a:pt x="10042" y="17713"/>
                    <a:pt x="9981" y="17471"/>
                    <a:pt x="9921" y="16624"/>
                  </a:cubicBezTo>
                  <a:cubicBezTo>
                    <a:pt x="9860" y="15777"/>
                    <a:pt x="9860" y="4526"/>
                    <a:pt x="9921" y="3801"/>
                  </a:cubicBezTo>
                  <a:cubicBezTo>
                    <a:pt x="9985" y="1733"/>
                    <a:pt x="7439" y="0"/>
                    <a:pt x="4905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8"/>
            <p:cNvSpPr/>
            <p:nvPr/>
          </p:nvSpPr>
          <p:spPr>
            <a:xfrm>
              <a:off x="1236175" y="2210675"/>
              <a:ext cx="251050" cy="525425"/>
            </a:xfrm>
            <a:custGeom>
              <a:avLst/>
              <a:gdLst/>
              <a:ahLst/>
              <a:cxnLst/>
              <a:rect l="l" t="t" r="r" b="b"/>
              <a:pathLst>
                <a:path w="10042" h="21017" extrusionOk="0">
                  <a:moveTo>
                    <a:pt x="4889" y="1"/>
                  </a:moveTo>
                  <a:cubicBezTo>
                    <a:pt x="2610" y="1"/>
                    <a:pt x="344" y="1412"/>
                    <a:pt x="1" y="5246"/>
                  </a:cubicBezTo>
                  <a:cubicBezTo>
                    <a:pt x="1" y="5246"/>
                    <a:pt x="1" y="15227"/>
                    <a:pt x="1" y="16981"/>
                  </a:cubicBezTo>
                  <a:cubicBezTo>
                    <a:pt x="1" y="18130"/>
                    <a:pt x="545" y="18191"/>
                    <a:pt x="969" y="18614"/>
                  </a:cubicBezTo>
                  <a:cubicBezTo>
                    <a:pt x="1452" y="18977"/>
                    <a:pt x="3267" y="20127"/>
                    <a:pt x="4235" y="20792"/>
                  </a:cubicBezTo>
                  <a:cubicBezTo>
                    <a:pt x="4485" y="20951"/>
                    <a:pt x="4710" y="21016"/>
                    <a:pt x="4918" y="21016"/>
                  </a:cubicBezTo>
                  <a:cubicBezTo>
                    <a:pt x="5264" y="21016"/>
                    <a:pt x="5566" y="20837"/>
                    <a:pt x="5868" y="20610"/>
                  </a:cubicBezTo>
                  <a:lnTo>
                    <a:pt x="9316" y="18191"/>
                  </a:lnTo>
                  <a:cubicBezTo>
                    <a:pt x="10042" y="17707"/>
                    <a:pt x="9981" y="17405"/>
                    <a:pt x="9921" y="16618"/>
                  </a:cubicBezTo>
                  <a:cubicBezTo>
                    <a:pt x="9860" y="15771"/>
                    <a:pt x="9860" y="4520"/>
                    <a:pt x="9921" y="3855"/>
                  </a:cubicBezTo>
                  <a:cubicBezTo>
                    <a:pt x="9985" y="1751"/>
                    <a:pt x="7428" y="1"/>
                    <a:pt x="4889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8"/>
            <p:cNvSpPr/>
            <p:nvPr/>
          </p:nvSpPr>
          <p:spPr>
            <a:xfrm>
              <a:off x="1237700" y="2211275"/>
              <a:ext cx="248025" cy="524050"/>
            </a:xfrm>
            <a:custGeom>
              <a:avLst/>
              <a:gdLst/>
              <a:ahLst/>
              <a:cxnLst/>
              <a:rect l="l" t="t" r="r" b="b"/>
              <a:pathLst>
                <a:path w="9921" h="20962" extrusionOk="0">
                  <a:moveTo>
                    <a:pt x="4846" y="0"/>
                  </a:moveTo>
                  <a:cubicBezTo>
                    <a:pt x="2576" y="0"/>
                    <a:pt x="316" y="1408"/>
                    <a:pt x="0" y="5222"/>
                  </a:cubicBezTo>
                  <a:lnTo>
                    <a:pt x="0" y="16957"/>
                  </a:lnTo>
                  <a:cubicBezTo>
                    <a:pt x="0" y="18106"/>
                    <a:pt x="484" y="18167"/>
                    <a:pt x="968" y="18530"/>
                  </a:cubicBezTo>
                  <a:cubicBezTo>
                    <a:pt x="1391" y="18953"/>
                    <a:pt x="3206" y="20042"/>
                    <a:pt x="4174" y="20707"/>
                  </a:cubicBezTo>
                  <a:cubicBezTo>
                    <a:pt x="4427" y="20891"/>
                    <a:pt x="4653" y="20962"/>
                    <a:pt x="4864" y="20962"/>
                  </a:cubicBezTo>
                  <a:cubicBezTo>
                    <a:pt x="5207" y="20962"/>
                    <a:pt x="5507" y="20774"/>
                    <a:pt x="5807" y="20586"/>
                  </a:cubicBezTo>
                  <a:lnTo>
                    <a:pt x="9255" y="18106"/>
                  </a:lnTo>
                  <a:cubicBezTo>
                    <a:pt x="9920" y="17623"/>
                    <a:pt x="9860" y="17381"/>
                    <a:pt x="9799" y="16534"/>
                  </a:cubicBezTo>
                  <a:cubicBezTo>
                    <a:pt x="9739" y="15747"/>
                    <a:pt x="9799" y="4496"/>
                    <a:pt x="9799" y="3831"/>
                  </a:cubicBezTo>
                  <a:cubicBezTo>
                    <a:pt x="9895" y="1732"/>
                    <a:pt x="7364" y="0"/>
                    <a:pt x="4846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8"/>
            <p:cNvSpPr/>
            <p:nvPr/>
          </p:nvSpPr>
          <p:spPr>
            <a:xfrm>
              <a:off x="1237700" y="2211275"/>
              <a:ext cx="248025" cy="523300"/>
            </a:xfrm>
            <a:custGeom>
              <a:avLst/>
              <a:gdLst/>
              <a:ahLst/>
              <a:cxnLst/>
              <a:rect l="l" t="t" r="r" b="b"/>
              <a:pathLst>
                <a:path w="9921" h="20932" extrusionOk="0">
                  <a:moveTo>
                    <a:pt x="4825" y="0"/>
                  </a:moveTo>
                  <a:cubicBezTo>
                    <a:pt x="2562" y="0"/>
                    <a:pt x="316" y="1408"/>
                    <a:pt x="0" y="5222"/>
                  </a:cubicBezTo>
                  <a:cubicBezTo>
                    <a:pt x="0" y="5222"/>
                    <a:pt x="0" y="15203"/>
                    <a:pt x="0" y="16897"/>
                  </a:cubicBezTo>
                  <a:cubicBezTo>
                    <a:pt x="0" y="18046"/>
                    <a:pt x="484" y="18106"/>
                    <a:pt x="968" y="18530"/>
                  </a:cubicBezTo>
                  <a:cubicBezTo>
                    <a:pt x="1391" y="18893"/>
                    <a:pt x="3206" y="20042"/>
                    <a:pt x="4174" y="20707"/>
                  </a:cubicBezTo>
                  <a:cubicBezTo>
                    <a:pt x="4424" y="20867"/>
                    <a:pt x="4649" y="20932"/>
                    <a:pt x="4857" y="20932"/>
                  </a:cubicBezTo>
                  <a:cubicBezTo>
                    <a:pt x="5203" y="20932"/>
                    <a:pt x="5505" y="20752"/>
                    <a:pt x="5807" y="20526"/>
                  </a:cubicBezTo>
                  <a:lnTo>
                    <a:pt x="9195" y="18106"/>
                  </a:lnTo>
                  <a:cubicBezTo>
                    <a:pt x="9920" y="17623"/>
                    <a:pt x="9860" y="17320"/>
                    <a:pt x="9799" y="16534"/>
                  </a:cubicBezTo>
                  <a:cubicBezTo>
                    <a:pt x="9739" y="15687"/>
                    <a:pt x="9739" y="4557"/>
                    <a:pt x="9799" y="3831"/>
                  </a:cubicBezTo>
                  <a:cubicBezTo>
                    <a:pt x="9863" y="1732"/>
                    <a:pt x="7334" y="0"/>
                    <a:pt x="4825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8"/>
            <p:cNvSpPr/>
            <p:nvPr/>
          </p:nvSpPr>
          <p:spPr>
            <a:xfrm>
              <a:off x="1237700" y="2212775"/>
              <a:ext cx="246600" cy="520950"/>
            </a:xfrm>
            <a:custGeom>
              <a:avLst/>
              <a:gdLst/>
              <a:ahLst/>
              <a:cxnLst/>
              <a:rect l="l" t="t" r="r" b="b"/>
              <a:pathLst>
                <a:path w="9864" h="20838" extrusionOk="0">
                  <a:moveTo>
                    <a:pt x="4848" y="1"/>
                  </a:moveTo>
                  <a:cubicBezTo>
                    <a:pt x="2592" y="1"/>
                    <a:pt x="344" y="1408"/>
                    <a:pt x="0" y="5223"/>
                  </a:cubicBezTo>
                  <a:lnTo>
                    <a:pt x="0" y="16837"/>
                  </a:lnTo>
                  <a:cubicBezTo>
                    <a:pt x="0" y="17986"/>
                    <a:pt x="545" y="18046"/>
                    <a:pt x="968" y="18409"/>
                  </a:cubicBezTo>
                  <a:cubicBezTo>
                    <a:pt x="1391" y="18833"/>
                    <a:pt x="3206" y="19922"/>
                    <a:pt x="4174" y="20587"/>
                  </a:cubicBezTo>
                  <a:cubicBezTo>
                    <a:pt x="4421" y="20767"/>
                    <a:pt x="4643" y="20838"/>
                    <a:pt x="4849" y="20838"/>
                  </a:cubicBezTo>
                  <a:cubicBezTo>
                    <a:pt x="5199" y="20838"/>
                    <a:pt x="5503" y="20634"/>
                    <a:pt x="5807" y="20406"/>
                  </a:cubicBezTo>
                  <a:lnTo>
                    <a:pt x="9195" y="18046"/>
                  </a:lnTo>
                  <a:cubicBezTo>
                    <a:pt x="9860" y="17563"/>
                    <a:pt x="9860" y="17260"/>
                    <a:pt x="9799" y="16474"/>
                  </a:cubicBezTo>
                  <a:cubicBezTo>
                    <a:pt x="9739" y="15627"/>
                    <a:pt x="9739" y="4497"/>
                    <a:pt x="9799" y="3832"/>
                  </a:cubicBezTo>
                  <a:cubicBezTo>
                    <a:pt x="9863" y="1732"/>
                    <a:pt x="7351" y="1"/>
                    <a:pt x="4848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8"/>
            <p:cNvSpPr/>
            <p:nvPr/>
          </p:nvSpPr>
          <p:spPr>
            <a:xfrm>
              <a:off x="1239200" y="2212775"/>
              <a:ext cx="245000" cy="519525"/>
            </a:xfrm>
            <a:custGeom>
              <a:avLst/>
              <a:gdLst/>
              <a:ahLst/>
              <a:cxnLst/>
              <a:rect l="l" t="t" r="r" b="b"/>
              <a:pathLst>
                <a:path w="9800" h="20781" extrusionOk="0">
                  <a:moveTo>
                    <a:pt x="4769" y="1"/>
                  </a:moveTo>
                  <a:cubicBezTo>
                    <a:pt x="2535" y="1"/>
                    <a:pt x="316" y="1408"/>
                    <a:pt x="1" y="5223"/>
                  </a:cubicBezTo>
                  <a:lnTo>
                    <a:pt x="1" y="16837"/>
                  </a:lnTo>
                  <a:cubicBezTo>
                    <a:pt x="1" y="17925"/>
                    <a:pt x="485" y="17986"/>
                    <a:pt x="908" y="18409"/>
                  </a:cubicBezTo>
                  <a:cubicBezTo>
                    <a:pt x="1392" y="18772"/>
                    <a:pt x="3146" y="19922"/>
                    <a:pt x="4114" y="20526"/>
                  </a:cubicBezTo>
                  <a:cubicBezTo>
                    <a:pt x="4367" y="20710"/>
                    <a:pt x="4593" y="20781"/>
                    <a:pt x="4804" y="20781"/>
                  </a:cubicBezTo>
                  <a:cubicBezTo>
                    <a:pt x="5147" y="20781"/>
                    <a:pt x="5447" y="20593"/>
                    <a:pt x="5747" y="20406"/>
                  </a:cubicBezTo>
                  <a:lnTo>
                    <a:pt x="9135" y="17986"/>
                  </a:lnTo>
                  <a:cubicBezTo>
                    <a:pt x="9800" y="17502"/>
                    <a:pt x="9739" y="17260"/>
                    <a:pt x="9679" y="16413"/>
                  </a:cubicBezTo>
                  <a:cubicBezTo>
                    <a:pt x="9618" y="15627"/>
                    <a:pt x="9679" y="4497"/>
                    <a:pt x="9679" y="3832"/>
                  </a:cubicBezTo>
                  <a:cubicBezTo>
                    <a:pt x="9743" y="1732"/>
                    <a:pt x="7247" y="1"/>
                    <a:pt x="4769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8"/>
            <p:cNvSpPr/>
            <p:nvPr/>
          </p:nvSpPr>
          <p:spPr>
            <a:xfrm>
              <a:off x="1239200" y="2213550"/>
              <a:ext cx="245000" cy="518000"/>
            </a:xfrm>
            <a:custGeom>
              <a:avLst/>
              <a:gdLst/>
              <a:ahLst/>
              <a:cxnLst/>
              <a:rect l="l" t="t" r="r" b="b"/>
              <a:pathLst>
                <a:path w="9800" h="20720" extrusionOk="0">
                  <a:moveTo>
                    <a:pt x="4769" y="0"/>
                  </a:moveTo>
                  <a:cubicBezTo>
                    <a:pt x="2535" y="0"/>
                    <a:pt x="316" y="1406"/>
                    <a:pt x="1" y="5192"/>
                  </a:cubicBezTo>
                  <a:cubicBezTo>
                    <a:pt x="1" y="5192"/>
                    <a:pt x="1" y="15051"/>
                    <a:pt x="1" y="16745"/>
                  </a:cubicBezTo>
                  <a:cubicBezTo>
                    <a:pt x="1" y="17894"/>
                    <a:pt x="485" y="17955"/>
                    <a:pt x="969" y="18318"/>
                  </a:cubicBezTo>
                  <a:cubicBezTo>
                    <a:pt x="1392" y="18741"/>
                    <a:pt x="3146" y="19830"/>
                    <a:pt x="4114" y="20495"/>
                  </a:cubicBezTo>
                  <a:cubicBezTo>
                    <a:pt x="4364" y="20655"/>
                    <a:pt x="4589" y="20720"/>
                    <a:pt x="4797" y="20720"/>
                  </a:cubicBezTo>
                  <a:cubicBezTo>
                    <a:pt x="5143" y="20720"/>
                    <a:pt x="5445" y="20540"/>
                    <a:pt x="5747" y="20314"/>
                  </a:cubicBezTo>
                  <a:lnTo>
                    <a:pt x="9135" y="17955"/>
                  </a:lnTo>
                  <a:cubicBezTo>
                    <a:pt x="9800" y="17471"/>
                    <a:pt x="9739" y="17169"/>
                    <a:pt x="9679" y="16382"/>
                  </a:cubicBezTo>
                  <a:cubicBezTo>
                    <a:pt x="9618" y="15596"/>
                    <a:pt x="9618" y="4526"/>
                    <a:pt x="9679" y="3861"/>
                  </a:cubicBezTo>
                  <a:cubicBezTo>
                    <a:pt x="9743" y="1730"/>
                    <a:pt x="7247" y="0"/>
                    <a:pt x="4769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8"/>
            <p:cNvSpPr/>
            <p:nvPr/>
          </p:nvSpPr>
          <p:spPr>
            <a:xfrm>
              <a:off x="1239200" y="2214075"/>
              <a:ext cx="243500" cy="516725"/>
            </a:xfrm>
            <a:custGeom>
              <a:avLst/>
              <a:gdLst/>
              <a:ahLst/>
              <a:cxnLst/>
              <a:rect l="l" t="t" r="r" b="b"/>
              <a:pathLst>
                <a:path w="9740" h="20669" extrusionOk="0">
                  <a:moveTo>
                    <a:pt x="4753" y="0"/>
                  </a:moveTo>
                  <a:cubicBezTo>
                    <a:pt x="2540" y="0"/>
                    <a:pt x="344" y="1396"/>
                    <a:pt x="1" y="5171"/>
                  </a:cubicBezTo>
                  <a:lnTo>
                    <a:pt x="1" y="16724"/>
                  </a:lnTo>
                  <a:cubicBezTo>
                    <a:pt x="1" y="17873"/>
                    <a:pt x="545" y="17934"/>
                    <a:pt x="969" y="18297"/>
                  </a:cubicBezTo>
                  <a:cubicBezTo>
                    <a:pt x="1392" y="18660"/>
                    <a:pt x="3146" y="19749"/>
                    <a:pt x="4114" y="20414"/>
                  </a:cubicBezTo>
                  <a:cubicBezTo>
                    <a:pt x="4367" y="20598"/>
                    <a:pt x="4593" y="20668"/>
                    <a:pt x="4804" y="20668"/>
                  </a:cubicBezTo>
                  <a:cubicBezTo>
                    <a:pt x="5147" y="20668"/>
                    <a:pt x="5447" y="20481"/>
                    <a:pt x="5747" y="20293"/>
                  </a:cubicBezTo>
                  <a:lnTo>
                    <a:pt x="9074" y="17873"/>
                  </a:lnTo>
                  <a:cubicBezTo>
                    <a:pt x="9739" y="17390"/>
                    <a:pt x="9739" y="17148"/>
                    <a:pt x="9679" y="16361"/>
                  </a:cubicBezTo>
                  <a:cubicBezTo>
                    <a:pt x="9618" y="15514"/>
                    <a:pt x="9618" y="4505"/>
                    <a:pt x="9679" y="3840"/>
                  </a:cubicBezTo>
                  <a:cubicBezTo>
                    <a:pt x="9711" y="1735"/>
                    <a:pt x="7221" y="0"/>
                    <a:pt x="4753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8"/>
            <p:cNvSpPr/>
            <p:nvPr/>
          </p:nvSpPr>
          <p:spPr>
            <a:xfrm>
              <a:off x="1240725" y="2214900"/>
              <a:ext cx="241975" cy="515150"/>
            </a:xfrm>
            <a:custGeom>
              <a:avLst/>
              <a:gdLst/>
              <a:ahLst/>
              <a:cxnLst/>
              <a:rect l="l" t="t" r="r" b="b"/>
              <a:pathLst>
                <a:path w="9679" h="20606" extrusionOk="0">
                  <a:moveTo>
                    <a:pt x="4728" y="0"/>
                  </a:moveTo>
                  <a:cubicBezTo>
                    <a:pt x="2518" y="0"/>
                    <a:pt x="316" y="1404"/>
                    <a:pt x="0" y="5198"/>
                  </a:cubicBezTo>
                  <a:cubicBezTo>
                    <a:pt x="0" y="5198"/>
                    <a:pt x="0" y="14997"/>
                    <a:pt x="0" y="16691"/>
                  </a:cubicBezTo>
                  <a:cubicBezTo>
                    <a:pt x="0" y="17780"/>
                    <a:pt x="484" y="17840"/>
                    <a:pt x="908" y="18264"/>
                  </a:cubicBezTo>
                  <a:cubicBezTo>
                    <a:pt x="1331" y="18627"/>
                    <a:pt x="3085" y="19716"/>
                    <a:pt x="4053" y="20381"/>
                  </a:cubicBezTo>
                  <a:cubicBezTo>
                    <a:pt x="4303" y="20540"/>
                    <a:pt x="4528" y="20605"/>
                    <a:pt x="4736" y="20605"/>
                  </a:cubicBezTo>
                  <a:cubicBezTo>
                    <a:pt x="5082" y="20605"/>
                    <a:pt x="5384" y="20426"/>
                    <a:pt x="5686" y="20200"/>
                  </a:cubicBezTo>
                  <a:lnTo>
                    <a:pt x="9013" y="17840"/>
                  </a:lnTo>
                  <a:cubicBezTo>
                    <a:pt x="9678" y="17357"/>
                    <a:pt x="9618" y="17115"/>
                    <a:pt x="9557" y="16268"/>
                  </a:cubicBezTo>
                  <a:cubicBezTo>
                    <a:pt x="9497" y="15481"/>
                    <a:pt x="9557" y="4472"/>
                    <a:pt x="9557" y="3807"/>
                  </a:cubicBezTo>
                  <a:cubicBezTo>
                    <a:pt x="9621" y="1712"/>
                    <a:pt x="7169" y="0"/>
                    <a:pt x="4728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8"/>
            <p:cNvSpPr/>
            <p:nvPr/>
          </p:nvSpPr>
          <p:spPr>
            <a:xfrm>
              <a:off x="1240725" y="2215050"/>
              <a:ext cx="241975" cy="513475"/>
            </a:xfrm>
            <a:custGeom>
              <a:avLst/>
              <a:gdLst/>
              <a:ahLst/>
              <a:cxnLst/>
              <a:rect l="l" t="t" r="r" b="b"/>
              <a:pathLst>
                <a:path w="9679" h="20539" extrusionOk="0">
                  <a:moveTo>
                    <a:pt x="4713" y="1"/>
                  </a:moveTo>
                  <a:cubicBezTo>
                    <a:pt x="2508" y="1"/>
                    <a:pt x="316" y="1407"/>
                    <a:pt x="0" y="5192"/>
                  </a:cubicBezTo>
                  <a:cubicBezTo>
                    <a:pt x="0" y="5192"/>
                    <a:pt x="0" y="14931"/>
                    <a:pt x="0" y="16625"/>
                  </a:cubicBezTo>
                  <a:cubicBezTo>
                    <a:pt x="0" y="17774"/>
                    <a:pt x="484" y="17834"/>
                    <a:pt x="908" y="18197"/>
                  </a:cubicBezTo>
                  <a:cubicBezTo>
                    <a:pt x="1391" y="18560"/>
                    <a:pt x="3146" y="19649"/>
                    <a:pt x="4053" y="20315"/>
                  </a:cubicBezTo>
                  <a:cubicBezTo>
                    <a:pt x="4303" y="20474"/>
                    <a:pt x="4528" y="20539"/>
                    <a:pt x="4736" y="20539"/>
                  </a:cubicBezTo>
                  <a:cubicBezTo>
                    <a:pt x="5082" y="20539"/>
                    <a:pt x="5384" y="20359"/>
                    <a:pt x="5686" y="20133"/>
                  </a:cubicBezTo>
                  <a:lnTo>
                    <a:pt x="9013" y="17774"/>
                  </a:lnTo>
                  <a:cubicBezTo>
                    <a:pt x="9678" y="17351"/>
                    <a:pt x="9618" y="17048"/>
                    <a:pt x="9557" y="16262"/>
                  </a:cubicBezTo>
                  <a:cubicBezTo>
                    <a:pt x="9497" y="15475"/>
                    <a:pt x="9497" y="4527"/>
                    <a:pt x="9557" y="3862"/>
                  </a:cubicBezTo>
                  <a:cubicBezTo>
                    <a:pt x="9621" y="1730"/>
                    <a:pt x="7159" y="1"/>
                    <a:pt x="4713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8"/>
            <p:cNvSpPr/>
            <p:nvPr/>
          </p:nvSpPr>
          <p:spPr>
            <a:xfrm>
              <a:off x="1240725" y="2215050"/>
              <a:ext cx="240450" cy="512725"/>
            </a:xfrm>
            <a:custGeom>
              <a:avLst/>
              <a:gdLst/>
              <a:ahLst/>
              <a:cxnLst/>
              <a:rect l="l" t="t" r="r" b="b"/>
              <a:pathLst>
                <a:path w="9618" h="20509" extrusionOk="0">
                  <a:moveTo>
                    <a:pt x="4691" y="1"/>
                  </a:moveTo>
                  <a:cubicBezTo>
                    <a:pt x="2494" y="1"/>
                    <a:pt x="316" y="1407"/>
                    <a:pt x="0" y="5192"/>
                  </a:cubicBezTo>
                  <a:lnTo>
                    <a:pt x="0" y="16625"/>
                  </a:lnTo>
                  <a:cubicBezTo>
                    <a:pt x="0" y="17713"/>
                    <a:pt x="545" y="17774"/>
                    <a:pt x="968" y="18197"/>
                  </a:cubicBezTo>
                  <a:cubicBezTo>
                    <a:pt x="1391" y="18560"/>
                    <a:pt x="3146" y="19649"/>
                    <a:pt x="4053" y="20254"/>
                  </a:cubicBezTo>
                  <a:cubicBezTo>
                    <a:pt x="4306" y="20438"/>
                    <a:pt x="4532" y="20508"/>
                    <a:pt x="4739" y="20508"/>
                  </a:cubicBezTo>
                  <a:cubicBezTo>
                    <a:pt x="5077" y="20508"/>
                    <a:pt x="5363" y="20321"/>
                    <a:pt x="5626" y="20133"/>
                  </a:cubicBezTo>
                  <a:lnTo>
                    <a:pt x="8953" y="17774"/>
                  </a:lnTo>
                  <a:cubicBezTo>
                    <a:pt x="9618" y="17290"/>
                    <a:pt x="9557" y="17048"/>
                    <a:pt x="9557" y="16262"/>
                  </a:cubicBezTo>
                  <a:cubicBezTo>
                    <a:pt x="9497" y="15475"/>
                    <a:pt x="9497" y="4527"/>
                    <a:pt x="9557" y="3862"/>
                  </a:cubicBezTo>
                  <a:cubicBezTo>
                    <a:pt x="9589" y="1730"/>
                    <a:pt x="7129" y="1"/>
                    <a:pt x="4691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8"/>
            <p:cNvSpPr/>
            <p:nvPr/>
          </p:nvSpPr>
          <p:spPr>
            <a:xfrm>
              <a:off x="1242225" y="2216175"/>
              <a:ext cx="238950" cy="510850"/>
            </a:xfrm>
            <a:custGeom>
              <a:avLst/>
              <a:gdLst/>
              <a:ahLst/>
              <a:cxnLst/>
              <a:rect l="l" t="t" r="r" b="b"/>
              <a:pathLst>
                <a:path w="9558" h="20434" extrusionOk="0">
                  <a:moveTo>
                    <a:pt x="4654" y="1"/>
                  </a:moveTo>
                  <a:cubicBezTo>
                    <a:pt x="2479" y="1"/>
                    <a:pt x="316" y="1392"/>
                    <a:pt x="1" y="5147"/>
                  </a:cubicBezTo>
                  <a:cubicBezTo>
                    <a:pt x="1" y="5147"/>
                    <a:pt x="1" y="14886"/>
                    <a:pt x="1" y="16580"/>
                  </a:cubicBezTo>
                  <a:cubicBezTo>
                    <a:pt x="1" y="17668"/>
                    <a:pt x="485" y="17729"/>
                    <a:pt x="908" y="18092"/>
                  </a:cubicBezTo>
                  <a:cubicBezTo>
                    <a:pt x="1331" y="18455"/>
                    <a:pt x="3086" y="19544"/>
                    <a:pt x="3993" y="20209"/>
                  </a:cubicBezTo>
                  <a:cubicBezTo>
                    <a:pt x="4243" y="20368"/>
                    <a:pt x="4468" y="20433"/>
                    <a:pt x="4673" y="20433"/>
                  </a:cubicBezTo>
                  <a:cubicBezTo>
                    <a:pt x="5014" y="20433"/>
                    <a:pt x="5301" y="20254"/>
                    <a:pt x="5566" y="20028"/>
                  </a:cubicBezTo>
                  <a:lnTo>
                    <a:pt x="8893" y="17729"/>
                  </a:lnTo>
                  <a:cubicBezTo>
                    <a:pt x="9558" y="17245"/>
                    <a:pt x="9497" y="16943"/>
                    <a:pt x="9437" y="16156"/>
                  </a:cubicBezTo>
                  <a:cubicBezTo>
                    <a:pt x="9376" y="15370"/>
                    <a:pt x="9437" y="4482"/>
                    <a:pt x="9437" y="3817"/>
                  </a:cubicBezTo>
                  <a:cubicBezTo>
                    <a:pt x="9501" y="1716"/>
                    <a:pt x="7069" y="1"/>
                    <a:pt x="4654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8"/>
            <p:cNvSpPr/>
            <p:nvPr/>
          </p:nvSpPr>
          <p:spPr>
            <a:xfrm>
              <a:off x="1242225" y="2216575"/>
              <a:ext cx="238950" cy="509025"/>
            </a:xfrm>
            <a:custGeom>
              <a:avLst/>
              <a:gdLst/>
              <a:ahLst/>
              <a:cxnLst/>
              <a:rect l="l" t="t" r="r" b="b"/>
              <a:pathLst>
                <a:path w="9558" h="20361" extrusionOk="0">
                  <a:moveTo>
                    <a:pt x="4636" y="0"/>
                  </a:moveTo>
                  <a:cubicBezTo>
                    <a:pt x="2467" y="0"/>
                    <a:pt x="316" y="1406"/>
                    <a:pt x="1" y="5192"/>
                  </a:cubicBezTo>
                  <a:cubicBezTo>
                    <a:pt x="1" y="5192"/>
                    <a:pt x="1" y="14870"/>
                    <a:pt x="1" y="16503"/>
                  </a:cubicBezTo>
                  <a:cubicBezTo>
                    <a:pt x="1" y="17652"/>
                    <a:pt x="485" y="17652"/>
                    <a:pt x="908" y="18076"/>
                  </a:cubicBezTo>
                  <a:cubicBezTo>
                    <a:pt x="1331" y="18439"/>
                    <a:pt x="3086" y="19528"/>
                    <a:pt x="3993" y="20133"/>
                  </a:cubicBezTo>
                  <a:cubicBezTo>
                    <a:pt x="4250" y="20296"/>
                    <a:pt x="4479" y="20360"/>
                    <a:pt x="4689" y="20360"/>
                  </a:cubicBezTo>
                  <a:cubicBezTo>
                    <a:pt x="5023" y="20360"/>
                    <a:pt x="5306" y="20197"/>
                    <a:pt x="5566" y="20012"/>
                  </a:cubicBezTo>
                  <a:lnTo>
                    <a:pt x="8893" y="17652"/>
                  </a:lnTo>
                  <a:cubicBezTo>
                    <a:pt x="9558" y="17169"/>
                    <a:pt x="9497" y="16927"/>
                    <a:pt x="9437" y="16140"/>
                  </a:cubicBezTo>
                  <a:cubicBezTo>
                    <a:pt x="9376" y="15354"/>
                    <a:pt x="9376" y="4526"/>
                    <a:pt x="9437" y="3861"/>
                  </a:cubicBezTo>
                  <a:cubicBezTo>
                    <a:pt x="9469" y="1730"/>
                    <a:pt x="7042" y="0"/>
                    <a:pt x="4636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8"/>
            <p:cNvSpPr/>
            <p:nvPr/>
          </p:nvSpPr>
          <p:spPr>
            <a:xfrm>
              <a:off x="1242225" y="2217150"/>
              <a:ext cx="237450" cy="508350"/>
            </a:xfrm>
            <a:custGeom>
              <a:avLst/>
              <a:gdLst/>
              <a:ahLst/>
              <a:cxnLst/>
              <a:rect l="l" t="t" r="r" b="b"/>
              <a:pathLst>
                <a:path w="9498" h="20334" extrusionOk="0">
                  <a:moveTo>
                    <a:pt x="4651" y="1"/>
                  </a:moveTo>
                  <a:cubicBezTo>
                    <a:pt x="2477" y="1"/>
                    <a:pt x="317" y="1403"/>
                    <a:pt x="1" y="5169"/>
                  </a:cubicBezTo>
                  <a:lnTo>
                    <a:pt x="1" y="16480"/>
                  </a:lnTo>
                  <a:cubicBezTo>
                    <a:pt x="1" y="17569"/>
                    <a:pt x="485" y="17629"/>
                    <a:pt x="969" y="17992"/>
                  </a:cubicBezTo>
                  <a:cubicBezTo>
                    <a:pt x="1392" y="18416"/>
                    <a:pt x="3086" y="19444"/>
                    <a:pt x="3993" y="20110"/>
                  </a:cubicBezTo>
                  <a:cubicBezTo>
                    <a:pt x="4243" y="20269"/>
                    <a:pt x="4468" y="20334"/>
                    <a:pt x="4673" y="20334"/>
                  </a:cubicBezTo>
                  <a:cubicBezTo>
                    <a:pt x="5014" y="20334"/>
                    <a:pt x="5301" y="20155"/>
                    <a:pt x="5566" y="19928"/>
                  </a:cubicBezTo>
                  <a:lnTo>
                    <a:pt x="8832" y="17629"/>
                  </a:lnTo>
                  <a:cubicBezTo>
                    <a:pt x="9497" y="17146"/>
                    <a:pt x="9437" y="16904"/>
                    <a:pt x="9437" y="16117"/>
                  </a:cubicBezTo>
                  <a:cubicBezTo>
                    <a:pt x="9376" y="15331"/>
                    <a:pt x="9376" y="4503"/>
                    <a:pt x="9437" y="3838"/>
                  </a:cubicBezTo>
                  <a:cubicBezTo>
                    <a:pt x="9469" y="1711"/>
                    <a:pt x="7052" y="1"/>
                    <a:pt x="4651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8"/>
            <p:cNvSpPr/>
            <p:nvPr/>
          </p:nvSpPr>
          <p:spPr>
            <a:xfrm>
              <a:off x="1243750" y="2217700"/>
              <a:ext cx="235925" cy="506375"/>
            </a:xfrm>
            <a:custGeom>
              <a:avLst/>
              <a:gdLst/>
              <a:ahLst/>
              <a:cxnLst/>
              <a:rect l="l" t="t" r="r" b="b"/>
              <a:pathLst>
                <a:path w="9437" h="20255" extrusionOk="0">
                  <a:moveTo>
                    <a:pt x="4576" y="0"/>
                  </a:moveTo>
                  <a:cubicBezTo>
                    <a:pt x="2437" y="0"/>
                    <a:pt x="315" y="1392"/>
                    <a:pt x="0" y="5147"/>
                  </a:cubicBezTo>
                  <a:lnTo>
                    <a:pt x="0" y="16458"/>
                  </a:lnTo>
                  <a:cubicBezTo>
                    <a:pt x="0" y="17547"/>
                    <a:pt x="484" y="17607"/>
                    <a:pt x="908" y="17970"/>
                  </a:cubicBezTo>
                  <a:cubicBezTo>
                    <a:pt x="1331" y="18333"/>
                    <a:pt x="3025" y="19422"/>
                    <a:pt x="3932" y="20027"/>
                  </a:cubicBezTo>
                  <a:cubicBezTo>
                    <a:pt x="4189" y="20190"/>
                    <a:pt x="4418" y="20255"/>
                    <a:pt x="4628" y="20255"/>
                  </a:cubicBezTo>
                  <a:cubicBezTo>
                    <a:pt x="4962" y="20255"/>
                    <a:pt x="5245" y="20092"/>
                    <a:pt x="5505" y="19906"/>
                  </a:cubicBezTo>
                  <a:lnTo>
                    <a:pt x="8771" y="17547"/>
                  </a:lnTo>
                  <a:cubicBezTo>
                    <a:pt x="9436" y="17124"/>
                    <a:pt x="9376" y="16821"/>
                    <a:pt x="9315" y="16095"/>
                  </a:cubicBezTo>
                  <a:cubicBezTo>
                    <a:pt x="9255" y="15309"/>
                    <a:pt x="9315" y="4481"/>
                    <a:pt x="9315" y="3816"/>
                  </a:cubicBezTo>
                  <a:cubicBezTo>
                    <a:pt x="9347" y="1716"/>
                    <a:pt x="6951" y="0"/>
                    <a:pt x="4576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8"/>
            <p:cNvSpPr/>
            <p:nvPr/>
          </p:nvSpPr>
          <p:spPr>
            <a:xfrm>
              <a:off x="1243750" y="2218450"/>
              <a:ext cx="235925" cy="504775"/>
            </a:xfrm>
            <a:custGeom>
              <a:avLst/>
              <a:gdLst/>
              <a:ahLst/>
              <a:cxnLst/>
              <a:rect l="l" t="t" r="r" b="b"/>
              <a:pathLst>
                <a:path w="9437" h="20191" extrusionOk="0">
                  <a:moveTo>
                    <a:pt x="4576" y="1"/>
                  </a:moveTo>
                  <a:cubicBezTo>
                    <a:pt x="2437" y="1"/>
                    <a:pt x="315" y="1391"/>
                    <a:pt x="0" y="5117"/>
                  </a:cubicBezTo>
                  <a:lnTo>
                    <a:pt x="0" y="16368"/>
                  </a:lnTo>
                  <a:cubicBezTo>
                    <a:pt x="0" y="17457"/>
                    <a:pt x="484" y="17517"/>
                    <a:pt x="908" y="17880"/>
                  </a:cubicBezTo>
                  <a:cubicBezTo>
                    <a:pt x="1331" y="18303"/>
                    <a:pt x="3025" y="19332"/>
                    <a:pt x="3932" y="19937"/>
                  </a:cubicBezTo>
                  <a:cubicBezTo>
                    <a:pt x="4185" y="20120"/>
                    <a:pt x="4411" y="20191"/>
                    <a:pt x="4618" y="20191"/>
                  </a:cubicBezTo>
                  <a:cubicBezTo>
                    <a:pt x="4956" y="20191"/>
                    <a:pt x="5242" y="20003"/>
                    <a:pt x="5505" y="19816"/>
                  </a:cubicBezTo>
                  <a:lnTo>
                    <a:pt x="8771" y="17517"/>
                  </a:lnTo>
                  <a:cubicBezTo>
                    <a:pt x="9436" y="17033"/>
                    <a:pt x="9376" y="16791"/>
                    <a:pt x="9315" y="16005"/>
                  </a:cubicBezTo>
                  <a:cubicBezTo>
                    <a:pt x="9255" y="15218"/>
                    <a:pt x="9255" y="4451"/>
                    <a:pt x="9315" y="3847"/>
                  </a:cubicBezTo>
                  <a:cubicBezTo>
                    <a:pt x="9347" y="1714"/>
                    <a:pt x="6951" y="1"/>
                    <a:pt x="4576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8"/>
            <p:cNvSpPr/>
            <p:nvPr/>
          </p:nvSpPr>
          <p:spPr>
            <a:xfrm>
              <a:off x="1243750" y="2218675"/>
              <a:ext cx="234400" cy="503800"/>
            </a:xfrm>
            <a:custGeom>
              <a:avLst/>
              <a:gdLst/>
              <a:ahLst/>
              <a:cxnLst/>
              <a:rect l="l" t="t" r="r" b="b"/>
              <a:pathLst>
                <a:path w="9376" h="20152" extrusionOk="0">
                  <a:moveTo>
                    <a:pt x="4588" y="0"/>
                  </a:moveTo>
                  <a:cubicBezTo>
                    <a:pt x="2449" y="0"/>
                    <a:pt x="316" y="1403"/>
                    <a:pt x="0" y="5168"/>
                  </a:cubicBezTo>
                  <a:lnTo>
                    <a:pt x="0" y="16359"/>
                  </a:lnTo>
                  <a:cubicBezTo>
                    <a:pt x="0" y="17448"/>
                    <a:pt x="484" y="17508"/>
                    <a:pt x="908" y="17871"/>
                  </a:cubicBezTo>
                  <a:cubicBezTo>
                    <a:pt x="1331" y="18234"/>
                    <a:pt x="3025" y="19323"/>
                    <a:pt x="3932" y="19928"/>
                  </a:cubicBezTo>
                  <a:cubicBezTo>
                    <a:pt x="4182" y="20087"/>
                    <a:pt x="4407" y="20152"/>
                    <a:pt x="4612" y="20152"/>
                  </a:cubicBezTo>
                  <a:cubicBezTo>
                    <a:pt x="4953" y="20152"/>
                    <a:pt x="5240" y="19973"/>
                    <a:pt x="5505" y="19746"/>
                  </a:cubicBezTo>
                  <a:lnTo>
                    <a:pt x="8711" y="17448"/>
                  </a:lnTo>
                  <a:cubicBezTo>
                    <a:pt x="9376" y="17024"/>
                    <a:pt x="9315" y="16782"/>
                    <a:pt x="9255" y="15996"/>
                  </a:cubicBezTo>
                  <a:cubicBezTo>
                    <a:pt x="9255" y="15209"/>
                    <a:pt x="9255" y="4503"/>
                    <a:pt x="9255" y="3838"/>
                  </a:cubicBezTo>
                  <a:cubicBezTo>
                    <a:pt x="9318" y="1711"/>
                    <a:pt x="6950" y="0"/>
                    <a:pt x="4588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8"/>
            <p:cNvSpPr/>
            <p:nvPr/>
          </p:nvSpPr>
          <p:spPr>
            <a:xfrm>
              <a:off x="1245250" y="2219275"/>
              <a:ext cx="232900" cy="501775"/>
            </a:xfrm>
            <a:custGeom>
              <a:avLst/>
              <a:gdLst/>
              <a:ahLst/>
              <a:cxnLst/>
              <a:rect l="l" t="t" r="r" b="b"/>
              <a:pathLst>
                <a:path w="9316" h="20071" extrusionOk="0">
                  <a:moveTo>
                    <a:pt x="4530" y="0"/>
                  </a:moveTo>
                  <a:cubicBezTo>
                    <a:pt x="2402" y="0"/>
                    <a:pt x="289" y="1399"/>
                    <a:pt x="1" y="5144"/>
                  </a:cubicBezTo>
                  <a:cubicBezTo>
                    <a:pt x="1" y="5144"/>
                    <a:pt x="1" y="14702"/>
                    <a:pt x="1" y="16335"/>
                  </a:cubicBezTo>
                  <a:cubicBezTo>
                    <a:pt x="1" y="17363"/>
                    <a:pt x="485" y="17424"/>
                    <a:pt x="908" y="17786"/>
                  </a:cubicBezTo>
                  <a:cubicBezTo>
                    <a:pt x="1331" y="18210"/>
                    <a:pt x="3025" y="19238"/>
                    <a:pt x="3872" y="19843"/>
                  </a:cubicBezTo>
                  <a:cubicBezTo>
                    <a:pt x="4129" y="20006"/>
                    <a:pt x="4358" y="20071"/>
                    <a:pt x="4568" y="20071"/>
                  </a:cubicBezTo>
                  <a:cubicBezTo>
                    <a:pt x="4902" y="20071"/>
                    <a:pt x="5185" y="19908"/>
                    <a:pt x="5445" y="19722"/>
                  </a:cubicBezTo>
                  <a:lnTo>
                    <a:pt x="8651" y="17424"/>
                  </a:lnTo>
                  <a:cubicBezTo>
                    <a:pt x="9316" y="16940"/>
                    <a:pt x="9255" y="16698"/>
                    <a:pt x="9195" y="15972"/>
                  </a:cubicBezTo>
                  <a:cubicBezTo>
                    <a:pt x="9135" y="15185"/>
                    <a:pt x="9195" y="4479"/>
                    <a:pt x="9195" y="3814"/>
                  </a:cubicBezTo>
                  <a:cubicBezTo>
                    <a:pt x="9227" y="1691"/>
                    <a:pt x="6869" y="0"/>
                    <a:pt x="4530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8"/>
            <p:cNvSpPr/>
            <p:nvPr/>
          </p:nvSpPr>
          <p:spPr>
            <a:xfrm>
              <a:off x="1245250" y="2219975"/>
              <a:ext cx="232900" cy="500625"/>
            </a:xfrm>
            <a:custGeom>
              <a:avLst/>
              <a:gdLst/>
              <a:ahLst/>
              <a:cxnLst/>
              <a:rect l="l" t="t" r="r" b="b"/>
              <a:pathLst>
                <a:path w="9316" h="20025" extrusionOk="0">
                  <a:moveTo>
                    <a:pt x="4521" y="0"/>
                  </a:moveTo>
                  <a:cubicBezTo>
                    <a:pt x="2411" y="0"/>
                    <a:pt x="316" y="1390"/>
                    <a:pt x="1" y="5116"/>
                  </a:cubicBezTo>
                  <a:cubicBezTo>
                    <a:pt x="1" y="5116"/>
                    <a:pt x="1" y="14613"/>
                    <a:pt x="1" y="16246"/>
                  </a:cubicBezTo>
                  <a:cubicBezTo>
                    <a:pt x="1" y="17335"/>
                    <a:pt x="485" y="17396"/>
                    <a:pt x="908" y="17758"/>
                  </a:cubicBezTo>
                  <a:cubicBezTo>
                    <a:pt x="1331" y="18121"/>
                    <a:pt x="3025" y="19150"/>
                    <a:pt x="3932" y="19815"/>
                  </a:cubicBezTo>
                  <a:cubicBezTo>
                    <a:pt x="4147" y="19965"/>
                    <a:pt x="4346" y="20024"/>
                    <a:pt x="4533" y="20024"/>
                  </a:cubicBezTo>
                  <a:cubicBezTo>
                    <a:pt x="4873" y="20024"/>
                    <a:pt x="5171" y="19829"/>
                    <a:pt x="5445" y="19634"/>
                  </a:cubicBezTo>
                  <a:lnTo>
                    <a:pt x="8651" y="17396"/>
                  </a:lnTo>
                  <a:cubicBezTo>
                    <a:pt x="9316" y="16912"/>
                    <a:pt x="9255" y="16670"/>
                    <a:pt x="9195" y="15883"/>
                  </a:cubicBezTo>
                  <a:cubicBezTo>
                    <a:pt x="9135" y="15157"/>
                    <a:pt x="9195" y="4451"/>
                    <a:pt x="9195" y="3846"/>
                  </a:cubicBezTo>
                  <a:cubicBezTo>
                    <a:pt x="9227" y="1714"/>
                    <a:pt x="6864" y="0"/>
                    <a:pt x="4521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8"/>
            <p:cNvSpPr/>
            <p:nvPr/>
          </p:nvSpPr>
          <p:spPr>
            <a:xfrm>
              <a:off x="1245250" y="2220550"/>
              <a:ext cx="231400" cy="499000"/>
            </a:xfrm>
            <a:custGeom>
              <a:avLst/>
              <a:gdLst/>
              <a:ahLst/>
              <a:cxnLst/>
              <a:rect l="l" t="t" r="r" b="b"/>
              <a:pathLst>
                <a:path w="9256" h="19960" extrusionOk="0">
                  <a:moveTo>
                    <a:pt x="4508" y="1"/>
                  </a:moveTo>
                  <a:cubicBezTo>
                    <a:pt x="2407" y="1"/>
                    <a:pt x="317" y="1387"/>
                    <a:pt x="1" y="5093"/>
                  </a:cubicBezTo>
                  <a:lnTo>
                    <a:pt x="1" y="16223"/>
                  </a:lnTo>
                  <a:cubicBezTo>
                    <a:pt x="1" y="17312"/>
                    <a:pt x="485" y="17312"/>
                    <a:pt x="908" y="17735"/>
                  </a:cubicBezTo>
                  <a:cubicBezTo>
                    <a:pt x="1331" y="18098"/>
                    <a:pt x="3025" y="19127"/>
                    <a:pt x="3932" y="19732"/>
                  </a:cubicBezTo>
                  <a:cubicBezTo>
                    <a:pt x="4166" y="19895"/>
                    <a:pt x="4381" y="19959"/>
                    <a:pt x="4582" y="19959"/>
                  </a:cubicBezTo>
                  <a:cubicBezTo>
                    <a:pt x="4902" y="19959"/>
                    <a:pt x="5185" y="19796"/>
                    <a:pt x="5445" y="19611"/>
                  </a:cubicBezTo>
                  <a:lnTo>
                    <a:pt x="8651" y="17312"/>
                  </a:lnTo>
                  <a:cubicBezTo>
                    <a:pt x="9255" y="16889"/>
                    <a:pt x="9195" y="16586"/>
                    <a:pt x="9135" y="15860"/>
                  </a:cubicBezTo>
                  <a:cubicBezTo>
                    <a:pt x="9135" y="15074"/>
                    <a:pt x="9135" y="4488"/>
                    <a:pt x="9135" y="3823"/>
                  </a:cubicBezTo>
                  <a:cubicBezTo>
                    <a:pt x="9166" y="1695"/>
                    <a:pt x="6830" y="1"/>
                    <a:pt x="4508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28"/>
            <p:cNvSpPr/>
            <p:nvPr/>
          </p:nvSpPr>
          <p:spPr>
            <a:xfrm>
              <a:off x="1246775" y="2220950"/>
              <a:ext cx="229875" cy="497075"/>
            </a:xfrm>
            <a:custGeom>
              <a:avLst/>
              <a:gdLst/>
              <a:ahLst/>
              <a:cxnLst/>
              <a:rect l="l" t="t" r="r" b="b"/>
              <a:pathLst>
                <a:path w="9195" h="19883" extrusionOk="0">
                  <a:moveTo>
                    <a:pt x="4459" y="0"/>
                  </a:moveTo>
                  <a:cubicBezTo>
                    <a:pt x="2364" y="0"/>
                    <a:pt x="288" y="1401"/>
                    <a:pt x="0" y="5138"/>
                  </a:cubicBezTo>
                  <a:cubicBezTo>
                    <a:pt x="0" y="5138"/>
                    <a:pt x="0" y="14574"/>
                    <a:pt x="0" y="16207"/>
                  </a:cubicBezTo>
                  <a:cubicBezTo>
                    <a:pt x="0" y="17236"/>
                    <a:pt x="484" y="17296"/>
                    <a:pt x="847" y="17659"/>
                  </a:cubicBezTo>
                  <a:cubicBezTo>
                    <a:pt x="1270" y="18022"/>
                    <a:pt x="2964" y="19050"/>
                    <a:pt x="3871" y="19655"/>
                  </a:cubicBezTo>
                  <a:cubicBezTo>
                    <a:pt x="4105" y="19818"/>
                    <a:pt x="4320" y="19883"/>
                    <a:pt x="4521" y="19883"/>
                  </a:cubicBezTo>
                  <a:cubicBezTo>
                    <a:pt x="4841" y="19883"/>
                    <a:pt x="5124" y="19720"/>
                    <a:pt x="5384" y="19534"/>
                  </a:cubicBezTo>
                  <a:lnTo>
                    <a:pt x="8529" y="17296"/>
                  </a:lnTo>
                  <a:cubicBezTo>
                    <a:pt x="9194" y="16812"/>
                    <a:pt x="9134" y="16570"/>
                    <a:pt x="9074" y="15844"/>
                  </a:cubicBezTo>
                  <a:cubicBezTo>
                    <a:pt x="9013" y="15058"/>
                    <a:pt x="9074" y="4472"/>
                    <a:pt x="9074" y="3868"/>
                  </a:cubicBezTo>
                  <a:cubicBezTo>
                    <a:pt x="9105" y="1709"/>
                    <a:pt x="6771" y="0"/>
                    <a:pt x="4459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8"/>
            <p:cNvSpPr/>
            <p:nvPr/>
          </p:nvSpPr>
          <p:spPr>
            <a:xfrm>
              <a:off x="1246775" y="2221525"/>
              <a:ext cx="229875" cy="496425"/>
            </a:xfrm>
            <a:custGeom>
              <a:avLst/>
              <a:gdLst/>
              <a:ahLst/>
              <a:cxnLst/>
              <a:rect l="l" t="t" r="r" b="b"/>
              <a:pathLst>
                <a:path w="9195" h="19857" extrusionOk="0">
                  <a:moveTo>
                    <a:pt x="4451" y="1"/>
                  </a:moveTo>
                  <a:cubicBezTo>
                    <a:pt x="2360" y="1"/>
                    <a:pt x="288" y="1398"/>
                    <a:pt x="0" y="5115"/>
                  </a:cubicBezTo>
                  <a:lnTo>
                    <a:pt x="0" y="16124"/>
                  </a:lnTo>
                  <a:cubicBezTo>
                    <a:pt x="0" y="17213"/>
                    <a:pt x="484" y="17273"/>
                    <a:pt x="907" y="17636"/>
                  </a:cubicBezTo>
                  <a:cubicBezTo>
                    <a:pt x="1331" y="17999"/>
                    <a:pt x="2964" y="19027"/>
                    <a:pt x="3871" y="19632"/>
                  </a:cubicBezTo>
                  <a:cubicBezTo>
                    <a:pt x="4099" y="19791"/>
                    <a:pt x="4309" y="19856"/>
                    <a:pt x="4506" y="19856"/>
                  </a:cubicBezTo>
                  <a:cubicBezTo>
                    <a:pt x="4832" y="19856"/>
                    <a:pt x="5119" y="19677"/>
                    <a:pt x="5384" y="19451"/>
                  </a:cubicBezTo>
                  <a:lnTo>
                    <a:pt x="8529" y="17213"/>
                  </a:lnTo>
                  <a:cubicBezTo>
                    <a:pt x="9194" y="16789"/>
                    <a:pt x="9134" y="16547"/>
                    <a:pt x="9074" y="15761"/>
                  </a:cubicBezTo>
                  <a:cubicBezTo>
                    <a:pt x="9013" y="15035"/>
                    <a:pt x="9074" y="4449"/>
                    <a:pt x="9074" y="3845"/>
                  </a:cubicBezTo>
                  <a:cubicBezTo>
                    <a:pt x="9074" y="1690"/>
                    <a:pt x="6751" y="1"/>
                    <a:pt x="4451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8"/>
            <p:cNvSpPr/>
            <p:nvPr/>
          </p:nvSpPr>
          <p:spPr>
            <a:xfrm>
              <a:off x="1246775" y="2222075"/>
              <a:ext cx="228350" cy="494450"/>
            </a:xfrm>
            <a:custGeom>
              <a:avLst/>
              <a:gdLst/>
              <a:ahLst/>
              <a:cxnLst/>
              <a:rect l="l" t="t" r="r" b="b"/>
              <a:pathLst>
                <a:path w="9134" h="19778" extrusionOk="0">
                  <a:moveTo>
                    <a:pt x="4451" y="0"/>
                  </a:moveTo>
                  <a:cubicBezTo>
                    <a:pt x="2379" y="0"/>
                    <a:pt x="316" y="1387"/>
                    <a:pt x="0" y="5093"/>
                  </a:cubicBezTo>
                  <a:lnTo>
                    <a:pt x="0" y="16102"/>
                  </a:lnTo>
                  <a:cubicBezTo>
                    <a:pt x="0" y="17130"/>
                    <a:pt x="484" y="17191"/>
                    <a:pt x="907" y="17553"/>
                  </a:cubicBezTo>
                  <a:cubicBezTo>
                    <a:pt x="1331" y="17916"/>
                    <a:pt x="2964" y="18945"/>
                    <a:pt x="3871" y="19550"/>
                  </a:cubicBezTo>
                  <a:cubicBezTo>
                    <a:pt x="4105" y="19713"/>
                    <a:pt x="4320" y="19777"/>
                    <a:pt x="4521" y="19777"/>
                  </a:cubicBezTo>
                  <a:cubicBezTo>
                    <a:pt x="4841" y="19777"/>
                    <a:pt x="5124" y="19614"/>
                    <a:pt x="5384" y="19429"/>
                  </a:cubicBezTo>
                  <a:lnTo>
                    <a:pt x="8529" y="17191"/>
                  </a:lnTo>
                  <a:cubicBezTo>
                    <a:pt x="9134" y="16707"/>
                    <a:pt x="9074" y="16465"/>
                    <a:pt x="9013" y="15739"/>
                  </a:cubicBezTo>
                  <a:cubicBezTo>
                    <a:pt x="9013" y="15013"/>
                    <a:pt x="9013" y="4488"/>
                    <a:pt x="9013" y="3823"/>
                  </a:cubicBezTo>
                  <a:cubicBezTo>
                    <a:pt x="9045" y="1695"/>
                    <a:pt x="6742" y="0"/>
                    <a:pt x="4451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8"/>
            <p:cNvSpPr/>
            <p:nvPr/>
          </p:nvSpPr>
          <p:spPr>
            <a:xfrm>
              <a:off x="1248275" y="2222825"/>
              <a:ext cx="226850" cy="493225"/>
            </a:xfrm>
            <a:custGeom>
              <a:avLst/>
              <a:gdLst/>
              <a:ahLst/>
              <a:cxnLst/>
              <a:rect l="l" t="t" r="r" b="b"/>
              <a:pathLst>
                <a:path w="9074" h="19729" extrusionOk="0">
                  <a:moveTo>
                    <a:pt x="4400" y="1"/>
                  </a:moveTo>
                  <a:cubicBezTo>
                    <a:pt x="2335" y="1"/>
                    <a:pt x="288" y="1386"/>
                    <a:pt x="1" y="5063"/>
                  </a:cubicBezTo>
                  <a:lnTo>
                    <a:pt x="1" y="16072"/>
                  </a:lnTo>
                  <a:cubicBezTo>
                    <a:pt x="1" y="17100"/>
                    <a:pt x="424" y="17161"/>
                    <a:pt x="847" y="17523"/>
                  </a:cubicBezTo>
                  <a:cubicBezTo>
                    <a:pt x="1271" y="17886"/>
                    <a:pt x="2904" y="18915"/>
                    <a:pt x="3811" y="19520"/>
                  </a:cubicBezTo>
                  <a:cubicBezTo>
                    <a:pt x="4026" y="19670"/>
                    <a:pt x="4225" y="19729"/>
                    <a:pt x="4412" y="19729"/>
                  </a:cubicBezTo>
                  <a:cubicBezTo>
                    <a:pt x="4752" y="19729"/>
                    <a:pt x="5050" y="19533"/>
                    <a:pt x="5324" y="19338"/>
                  </a:cubicBezTo>
                  <a:lnTo>
                    <a:pt x="8409" y="17100"/>
                  </a:lnTo>
                  <a:cubicBezTo>
                    <a:pt x="9074" y="16677"/>
                    <a:pt x="9014" y="16435"/>
                    <a:pt x="8953" y="15709"/>
                  </a:cubicBezTo>
                  <a:cubicBezTo>
                    <a:pt x="8893" y="14922"/>
                    <a:pt x="8953" y="4458"/>
                    <a:pt x="8953" y="3853"/>
                  </a:cubicBezTo>
                  <a:cubicBezTo>
                    <a:pt x="8985" y="1693"/>
                    <a:pt x="6682" y="1"/>
                    <a:pt x="4400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28"/>
            <p:cNvSpPr/>
            <p:nvPr/>
          </p:nvSpPr>
          <p:spPr>
            <a:xfrm>
              <a:off x="1248275" y="2223050"/>
              <a:ext cx="225350" cy="491950"/>
            </a:xfrm>
            <a:custGeom>
              <a:avLst/>
              <a:gdLst/>
              <a:ahLst/>
              <a:cxnLst/>
              <a:rect l="l" t="t" r="r" b="b"/>
              <a:pathLst>
                <a:path w="9014" h="19678" extrusionOk="0">
                  <a:moveTo>
                    <a:pt x="4396" y="0"/>
                  </a:moveTo>
                  <a:cubicBezTo>
                    <a:pt x="2333" y="0"/>
                    <a:pt x="289" y="1398"/>
                    <a:pt x="1" y="5114"/>
                  </a:cubicBezTo>
                  <a:lnTo>
                    <a:pt x="1" y="16002"/>
                  </a:lnTo>
                  <a:cubicBezTo>
                    <a:pt x="1" y="17091"/>
                    <a:pt x="485" y="17091"/>
                    <a:pt x="847" y="17454"/>
                  </a:cubicBezTo>
                  <a:cubicBezTo>
                    <a:pt x="1271" y="17817"/>
                    <a:pt x="2904" y="18845"/>
                    <a:pt x="3811" y="19450"/>
                  </a:cubicBezTo>
                  <a:cubicBezTo>
                    <a:pt x="4045" y="19613"/>
                    <a:pt x="4260" y="19678"/>
                    <a:pt x="4461" y="19678"/>
                  </a:cubicBezTo>
                  <a:cubicBezTo>
                    <a:pt x="4781" y="19678"/>
                    <a:pt x="5064" y="19515"/>
                    <a:pt x="5324" y="19329"/>
                  </a:cubicBezTo>
                  <a:lnTo>
                    <a:pt x="8409" y="17091"/>
                  </a:lnTo>
                  <a:cubicBezTo>
                    <a:pt x="9014" y="16668"/>
                    <a:pt x="9014" y="16426"/>
                    <a:pt x="8953" y="15639"/>
                  </a:cubicBezTo>
                  <a:cubicBezTo>
                    <a:pt x="8893" y="14913"/>
                    <a:pt x="8953" y="4449"/>
                    <a:pt x="8953" y="3844"/>
                  </a:cubicBezTo>
                  <a:cubicBezTo>
                    <a:pt x="8953" y="1690"/>
                    <a:pt x="6664" y="0"/>
                    <a:pt x="439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8"/>
            <p:cNvSpPr/>
            <p:nvPr/>
          </p:nvSpPr>
          <p:spPr>
            <a:xfrm>
              <a:off x="1248275" y="2224175"/>
              <a:ext cx="225350" cy="489325"/>
            </a:xfrm>
            <a:custGeom>
              <a:avLst/>
              <a:gdLst/>
              <a:ahLst/>
              <a:cxnLst/>
              <a:rect l="l" t="t" r="r" b="b"/>
              <a:pathLst>
                <a:path w="9014" h="19573" extrusionOk="0">
                  <a:moveTo>
                    <a:pt x="4419" y="1"/>
                  </a:moveTo>
                  <a:cubicBezTo>
                    <a:pt x="2378" y="1"/>
                    <a:pt x="349" y="1383"/>
                    <a:pt x="61" y="5069"/>
                  </a:cubicBezTo>
                  <a:lnTo>
                    <a:pt x="1" y="15957"/>
                  </a:lnTo>
                  <a:cubicBezTo>
                    <a:pt x="1" y="16986"/>
                    <a:pt x="485" y="17046"/>
                    <a:pt x="908" y="17409"/>
                  </a:cubicBezTo>
                  <a:cubicBezTo>
                    <a:pt x="1271" y="17772"/>
                    <a:pt x="2904" y="18800"/>
                    <a:pt x="3811" y="19345"/>
                  </a:cubicBezTo>
                  <a:cubicBezTo>
                    <a:pt x="4045" y="19508"/>
                    <a:pt x="4260" y="19572"/>
                    <a:pt x="4458" y="19572"/>
                  </a:cubicBezTo>
                  <a:cubicBezTo>
                    <a:pt x="4772" y="19572"/>
                    <a:pt x="5040" y="19409"/>
                    <a:pt x="5263" y="19224"/>
                  </a:cubicBezTo>
                  <a:lnTo>
                    <a:pt x="8409" y="17046"/>
                  </a:lnTo>
                  <a:cubicBezTo>
                    <a:pt x="9014" y="16562"/>
                    <a:pt x="8953" y="16320"/>
                    <a:pt x="8893" y="15594"/>
                  </a:cubicBezTo>
                  <a:cubicBezTo>
                    <a:pt x="8893" y="14868"/>
                    <a:pt x="8893" y="4464"/>
                    <a:pt x="8893" y="3799"/>
                  </a:cubicBezTo>
                  <a:cubicBezTo>
                    <a:pt x="8924" y="1676"/>
                    <a:pt x="6664" y="1"/>
                    <a:pt x="4419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8"/>
            <p:cNvSpPr/>
            <p:nvPr/>
          </p:nvSpPr>
          <p:spPr>
            <a:xfrm>
              <a:off x="1249800" y="2224350"/>
              <a:ext cx="223825" cy="489050"/>
            </a:xfrm>
            <a:custGeom>
              <a:avLst/>
              <a:gdLst/>
              <a:ahLst/>
              <a:cxnLst/>
              <a:rect l="l" t="t" r="r" b="b"/>
              <a:pathLst>
                <a:path w="8953" h="19562" extrusionOk="0">
                  <a:moveTo>
                    <a:pt x="4322" y="0"/>
                  </a:moveTo>
                  <a:cubicBezTo>
                    <a:pt x="2294" y="0"/>
                    <a:pt x="287" y="1385"/>
                    <a:pt x="0" y="5062"/>
                  </a:cubicBezTo>
                  <a:lnTo>
                    <a:pt x="0" y="15950"/>
                  </a:lnTo>
                  <a:cubicBezTo>
                    <a:pt x="0" y="16979"/>
                    <a:pt x="424" y="17039"/>
                    <a:pt x="847" y="17341"/>
                  </a:cubicBezTo>
                  <a:cubicBezTo>
                    <a:pt x="1270" y="17704"/>
                    <a:pt x="2904" y="18733"/>
                    <a:pt x="3750" y="19338"/>
                  </a:cubicBezTo>
                  <a:cubicBezTo>
                    <a:pt x="3978" y="19497"/>
                    <a:pt x="4188" y="19562"/>
                    <a:pt x="4381" y="19562"/>
                  </a:cubicBezTo>
                  <a:cubicBezTo>
                    <a:pt x="4702" y="19562"/>
                    <a:pt x="4976" y="19383"/>
                    <a:pt x="5202" y="19156"/>
                  </a:cubicBezTo>
                  <a:lnTo>
                    <a:pt x="8287" y="16979"/>
                  </a:lnTo>
                  <a:cubicBezTo>
                    <a:pt x="8953" y="16555"/>
                    <a:pt x="8892" y="16313"/>
                    <a:pt x="8832" y="15587"/>
                  </a:cubicBezTo>
                  <a:cubicBezTo>
                    <a:pt x="8771" y="14861"/>
                    <a:pt x="8832" y="4457"/>
                    <a:pt x="8832" y="3852"/>
                  </a:cubicBezTo>
                  <a:cubicBezTo>
                    <a:pt x="8832" y="1693"/>
                    <a:pt x="6564" y="0"/>
                    <a:pt x="4322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8"/>
            <p:cNvSpPr/>
            <p:nvPr/>
          </p:nvSpPr>
          <p:spPr>
            <a:xfrm>
              <a:off x="1249800" y="2224550"/>
              <a:ext cx="222325" cy="487425"/>
            </a:xfrm>
            <a:custGeom>
              <a:avLst/>
              <a:gdLst/>
              <a:ahLst/>
              <a:cxnLst/>
              <a:rect l="l" t="t" r="r" b="b"/>
              <a:pathLst>
                <a:path w="8893" h="19497" extrusionOk="0">
                  <a:moveTo>
                    <a:pt x="4339" y="1"/>
                  </a:moveTo>
                  <a:cubicBezTo>
                    <a:pt x="2305" y="1"/>
                    <a:pt x="288" y="1398"/>
                    <a:pt x="0" y="5115"/>
                  </a:cubicBezTo>
                  <a:lnTo>
                    <a:pt x="0" y="15882"/>
                  </a:lnTo>
                  <a:cubicBezTo>
                    <a:pt x="0" y="16910"/>
                    <a:pt x="484" y="16971"/>
                    <a:pt x="847" y="17333"/>
                  </a:cubicBezTo>
                  <a:cubicBezTo>
                    <a:pt x="1270" y="17696"/>
                    <a:pt x="2904" y="18664"/>
                    <a:pt x="3750" y="19269"/>
                  </a:cubicBezTo>
                  <a:cubicBezTo>
                    <a:pt x="3984" y="19433"/>
                    <a:pt x="4199" y="19497"/>
                    <a:pt x="4397" y="19497"/>
                  </a:cubicBezTo>
                  <a:cubicBezTo>
                    <a:pt x="4711" y="19497"/>
                    <a:pt x="4979" y="19334"/>
                    <a:pt x="5202" y="19148"/>
                  </a:cubicBezTo>
                  <a:lnTo>
                    <a:pt x="8287" y="16971"/>
                  </a:lnTo>
                  <a:cubicBezTo>
                    <a:pt x="8892" y="16547"/>
                    <a:pt x="8892" y="16305"/>
                    <a:pt x="8832" y="15519"/>
                  </a:cubicBezTo>
                  <a:cubicBezTo>
                    <a:pt x="8771" y="14793"/>
                    <a:pt x="8832" y="4449"/>
                    <a:pt x="8832" y="3844"/>
                  </a:cubicBezTo>
                  <a:cubicBezTo>
                    <a:pt x="8832" y="1690"/>
                    <a:pt x="6575" y="1"/>
                    <a:pt x="4339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28"/>
            <p:cNvSpPr/>
            <p:nvPr/>
          </p:nvSpPr>
          <p:spPr>
            <a:xfrm>
              <a:off x="1251300" y="2225150"/>
              <a:ext cx="220825" cy="485700"/>
            </a:xfrm>
            <a:custGeom>
              <a:avLst/>
              <a:gdLst/>
              <a:ahLst/>
              <a:cxnLst/>
              <a:rect l="l" t="t" r="r" b="b"/>
              <a:pathLst>
                <a:path w="8833" h="19428" extrusionOk="0">
                  <a:moveTo>
                    <a:pt x="4274" y="0"/>
                  </a:moveTo>
                  <a:cubicBezTo>
                    <a:pt x="2257" y="0"/>
                    <a:pt x="261" y="1394"/>
                    <a:pt x="1" y="5091"/>
                  </a:cubicBezTo>
                  <a:cubicBezTo>
                    <a:pt x="1" y="5091"/>
                    <a:pt x="1" y="14285"/>
                    <a:pt x="1" y="15858"/>
                  </a:cubicBezTo>
                  <a:cubicBezTo>
                    <a:pt x="1" y="16886"/>
                    <a:pt x="424" y="16947"/>
                    <a:pt x="847" y="17309"/>
                  </a:cubicBezTo>
                  <a:cubicBezTo>
                    <a:pt x="1210" y="17612"/>
                    <a:pt x="2844" y="18640"/>
                    <a:pt x="3690" y="19245"/>
                  </a:cubicBezTo>
                  <a:cubicBezTo>
                    <a:pt x="3907" y="19375"/>
                    <a:pt x="4108" y="19427"/>
                    <a:pt x="4293" y="19427"/>
                  </a:cubicBezTo>
                  <a:cubicBezTo>
                    <a:pt x="4626" y="19427"/>
                    <a:pt x="4909" y="19258"/>
                    <a:pt x="5142" y="19064"/>
                  </a:cubicBezTo>
                  <a:lnTo>
                    <a:pt x="8227" y="16886"/>
                  </a:lnTo>
                  <a:cubicBezTo>
                    <a:pt x="8832" y="16463"/>
                    <a:pt x="8772" y="16221"/>
                    <a:pt x="8711" y="15495"/>
                  </a:cubicBezTo>
                  <a:cubicBezTo>
                    <a:pt x="8711" y="14769"/>
                    <a:pt x="8711" y="4425"/>
                    <a:pt x="8711" y="3820"/>
                  </a:cubicBezTo>
                  <a:cubicBezTo>
                    <a:pt x="8711" y="1671"/>
                    <a:pt x="6481" y="0"/>
                    <a:pt x="4274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8"/>
            <p:cNvSpPr/>
            <p:nvPr/>
          </p:nvSpPr>
          <p:spPr>
            <a:xfrm>
              <a:off x="1251300" y="2225850"/>
              <a:ext cx="220825" cy="484625"/>
            </a:xfrm>
            <a:custGeom>
              <a:avLst/>
              <a:gdLst/>
              <a:ahLst/>
              <a:cxnLst/>
              <a:rect l="l" t="t" r="r" b="b"/>
              <a:pathLst>
                <a:path w="8833" h="19385" extrusionOk="0">
                  <a:moveTo>
                    <a:pt x="4266" y="0"/>
                  </a:moveTo>
                  <a:cubicBezTo>
                    <a:pt x="2267" y="0"/>
                    <a:pt x="288" y="1386"/>
                    <a:pt x="1" y="5063"/>
                  </a:cubicBezTo>
                  <a:cubicBezTo>
                    <a:pt x="1" y="5063"/>
                    <a:pt x="1" y="14257"/>
                    <a:pt x="1" y="15830"/>
                  </a:cubicBezTo>
                  <a:cubicBezTo>
                    <a:pt x="1" y="16798"/>
                    <a:pt x="424" y="16858"/>
                    <a:pt x="847" y="17221"/>
                  </a:cubicBezTo>
                  <a:cubicBezTo>
                    <a:pt x="1210" y="17584"/>
                    <a:pt x="2844" y="18552"/>
                    <a:pt x="3690" y="19157"/>
                  </a:cubicBezTo>
                  <a:cubicBezTo>
                    <a:pt x="3924" y="19320"/>
                    <a:pt x="4139" y="19384"/>
                    <a:pt x="4337" y="19384"/>
                  </a:cubicBezTo>
                  <a:cubicBezTo>
                    <a:pt x="4651" y="19384"/>
                    <a:pt x="4919" y="19221"/>
                    <a:pt x="5142" y="19036"/>
                  </a:cubicBezTo>
                  <a:lnTo>
                    <a:pt x="8227" y="16858"/>
                  </a:lnTo>
                  <a:cubicBezTo>
                    <a:pt x="8832" y="16435"/>
                    <a:pt x="8772" y="16193"/>
                    <a:pt x="8711" y="15467"/>
                  </a:cubicBezTo>
                  <a:cubicBezTo>
                    <a:pt x="8651" y="14741"/>
                    <a:pt x="8711" y="4458"/>
                    <a:pt x="8711" y="3853"/>
                  </a:cubicBezTo>
                  <a:cubicBezTo>
                    <a:pt x="8711" y="1693"/>
                    <a:pt x="6476" y="0"/>
                    <a:pt x="4266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8"/>
            <p:cNvSpPr/>
            <p:nvPr/>
          </p:nvSpPr>
          <p:spPr>
            <a:xfrm>
              <a:off x="1251300" y="2226450"/>
              <a:ext cx="219300" cy="482500"/>
            </a:xfrm>
            <a:custGeom>
              <a:avLst/>
              <a:gdLst/>
              <a:ahLst/>
              <a:cxnLst/>
              <a:rect l="l" t="t" r="r" b="b"/>
              <a:pathLst>
                <a:path w="8772" h="19300" extrusionOk="0">
                  <a:moveTo>
                    <a:pt x="4280" y="0"/>
                  </a:moveTo>
                  <a:cubicBezTo>
                    <a:pt x="2276" y="0"/>
                    <a:pt x="289" y="1382"/>
                    <a:pt x="1" y="5039"/>
                  </a:cubicBezTo>
                  <a:lnTo>
                    <a:pt x="1" y="15745"/>
                  </a:lnTo>
                  <a:cubicBezTo>
                    <a:pt x="1" y="16774"/>
                    <a:pt x="485" y="16834"/>
                    <a:pt x="847" y="17197"/>
                  </a:cubicBezTo>
                  <a:cubicBezTo>
                    <a:pt x="1271" y="17499"/>
                    <a:pt x="2844" y="18528"/>
                    <a:pt x="3690" y="19072"/>
                  </a:cubicBezTo>
                  <a:cubicBezTo>
                    <a:pt x="3924" y="19236"/>
                    <a:pt x="4139" y="19300"/>
                    <a:pt x="4337" y="19300"/>
                  </a:cubicBezTo>
                  <a:cubicBezTo>
                    <a:pt x="4651" y="19300"/>
                    <a:pt x="4919" y="19137"/>
                    <a:pt x="5142" y="18951"/>
                  </a:cubicBezTo>
                  <a:lnTo>
                    <a:pt x="8167" y="16774"/>
                  </a:lnTo>
                  <a:cubicBezTo>
                    <a:pt x="8772" y="16350"/>
                    <a:pt x="8772" y="16108"/>
                    <a:pt x="8711" y="15382"/>
                  </a:cubicBezTo>
                  <a:cubicBezTo>
                    <a:pt x="8651" y="14717"/>
                    <a:pt x="8711" y="4434"/>
                    <a:pt x="8711" y="3829"/>
                  </a:cubicBezTo>
                  <a:cubicBezTo>
                    <a:pt x="8711" y="1674"/>
                    <a:pt x="6486" y="0"/>
                    <a:pt x="4280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8"/>
            <p:cNvSpPr/>
            <p:nvPr/>
          </p:nvSpPr>
          <p:spPr>
            <a:xfrm>
              <a:off x="1252825" y="2226650"/>
              <a:ext cx="217775" cy="481175"/>
            </a:xfrm>
            <a:custGeom>
              <a:avLst/>
              <a:gdLst/>
              <a:ahLst/>
              <a:cxnLst/>
              <a:rect l="l" t="t" r="r" b="b"/>
              <a:pathLst>
                <a:path w="8711" h="19247" extrusionOk="0">
                  <a:moveTo>
                    <a:pt x="4217" y="1"/>
                  </a:moveTo>
                  <a:cubicBezTo>
                    <a:pt x="2229" y="1"/>
                    <a:pt x="260" y="1395"/>
                    <a:pt x="0" y="5091"/>
                  </a:cubicBezTo>
                  <a:lnTo>
                    <a:pt x="0" y="15737"/>
                  </a:lnTo>
                  <a:cubicBezTo>
                    <a:pt x="0" y="16766"/>
                    <a:pt x="424" y="16766"/>
                    <a:pt x="786" y="17129"/>
                  </a:cubicBezTo>
                  <a:cubicBezTo>
                    <a:pt x="1210" y="17491"/>
                    <a:pt x="2783" y="18459"/>
                    <a:pt x="3629" y="19064"/>
                  </a:cubicBezTo>
                  <a:cubicBezTo>
                    <a:pt x="3846" y="19194"/>
                    <a:pt x="4039" y="19246"/>
                    <a:pt x="4217" y="19246"/>
                  </a:cubicBezTo>
                  <a:cubicBezTo>
                    <a:pt x="4537" y="19246"/>
                    <a:pt x="4809" y="19077"/>
                    <a:pt x="5081" y="18883"/>
                  </a:cubicBezTo>
                  <a:lnTo>
                    <a:pt x="8106" y="16766"/>
                  </a:lnTo>
                  <a:cubicBezTo>
                    <a:pt x="8711" y="16342"/>
                    <a:pt x="8650" y="16100"/>
                    <a:pt x="8590" y="15374"/>
                  </a:cubicBezTo>
                  <a:cubicBezTo>
                    <a:pt x="8590" y="14648"/>
                    <a:pt x="8590" y="4426"/>
                    <a:pt x="8590" y="3821"/>
                  </a:cubicBezTo>
                  <a:cubicBezTo>
                    <a:pt x="8590" y="1671"/>
                    <a:pt x="6392" y="1"/>
                    <a:pt x="4217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8"/>
            <p:cNvSpPr/>
            <p:nvPr/>
          </p:nvSpPr>
          <p:spPr>
            <a:xfrm>
              <a:off x="1252825" y="2227950"/>
              <a:ext cx="217775" cy="479500"/>
            </a:xfrm>
            <a:custGeom>
              <a:avLst/>
              <a:gdLst/>
              <a:ahLst/>
              <a:cxnLst/>
              <a:rect l="l" t="t" r="r" b="b"/>
              <a:pathLst>
                <a:path w="8711" h="19180" extrusionOk="0">
                  <a:moveTo>
                    <a:pt x="4224" y="1"/>
                  </a:moveTo>
                  <a:cubicBezTo>
                    <a:pt x="2248" y="1"/>
                    <a:pt x="288" y="1382"/>
                    <a:pt x="0" y="5039"/>
                  </a:cubicBezTo>
                  <a:lnTo>
                    <a:pt x="0" y="15685"/>
                  </a:lnTo>
                  <a:cubicBezTo>
                    <a:pt x="0" y="16653"/>
                    <a:pt x="424" y="16714"/>
                    <a:pt x="847" y="17077"/>
                  </a:cubicBezTo>
                  <a:cubicBezTo>
                    <a:pt x="1210" y="17379"/>
                    <a:pt x="2783" y="18407"/>
                    <a:pt x="3629" y="18952"/>
                  </a:cubicBezTo>
                  <a:cubicBezTo>
                    <a:pt x="3863" y="19115"/>
                    <a:pt x="4069" y="19179"/>
                    <a:pt x="4259" y="19179"/>
                  </a:cubicBezTo>
                  <a:cubicBezTo>
                    <a:pt x="4561" y="19179"/>
                    <a:pt x="4821" y="19016"/>
                    <a:pt x="5081" y="18831"/>
                  </a:cubicBezTo>
                  <a:lnTo>
                    <a:pt x="8106" y="16714"/>
                  </a:lnTo>
                  <a:cubicBezTo>
                    <a:pt x="8711" y="16290"/>
                    <a:pt x="8650" y="16048"/>
                    <a:pt x="8590" y="15322"/>
                  </a:cubicBezTo>
                  <a:cubicBezTo>
                    <a:pt x="8529" y="14596"/>
                    <a:pt x="8590" y="4434"/>
                    <a:pt x="8590" y="3829"/>
                  </a:cubicBezTo>
                  <a:cubicBezTo>
                    <a:pt x="8590" y="1674"/>
                    <a:pt x="6398" y="1"/>
                    <a:pt x="4224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8"/>
            <p:cNvSpPr/>
            <p:nvPr/>
          </p:nvSpPr>
          <p:spPr>
            <a:xfrm>
              <a:off x="1252825" y="2227950"/>
              <a:ext cx="216275" cy="478350"/>
            </a:xfrm>
            <a:custGeom>
              <a:avLst/>
              <a:gdLst/>
              <a:ahLst/>
              <a:cxnLst/>
              <a:rect l="l" t="t" r="r" b="b"/>
              <a:pathLst>
                <a:path w="8651" h="19134" extrusionOk="0">
                  <a:moveTo>
                    <a:pt x="4202" y="1"/>
                  </a:moveTo>
                  <a:cubicBezTo>
                    <a:pt x="2235" y="1"/>
                    <a:pt x="288" y="1382"/>
                    <a:pt x="0" y="5039"/>
                  </a:cubicBezTo>
                  <a:lnTo>
                    <a:pt x="0" y="15625"/>
                  </a:lnTo>
                  <a:cubicBezTo>
                    <a:pt x="0" y="16653"/>
                    <a:pt x="424" y="16714"/>
                    <a:pt x="847" y="17016"/>
                  </a:cubicBezTo>
                  <a:cubicBezTo>
                    <a:pt x="1210" y="17379"/>
                    <a:pt x="2783" y="18347"/>
                    <a:pt x="3629" y="18952"/>
                  </a:cubicBezTo>
                  <a:cubicBezTo>
                    <a:pt x="3846" y="19081"/>
                    <a:pt x="4039" y="19134"/>
                    <a:pt x="4217" y="19134"/>
                  </a:cubicBezTo>
                  <a:cubicBezTo>
                    <a:pt x="4537" y="19134"/>
                    <a:pt x="4809" y="18965"/>
                    <a:pt x="5081" y="18770"/>
                  </a:cubicBezTo>
                  <a:lnTo>
                    <a:pt x="8045" y="16653"/>
                  </a:lnTo>
                  <a:cubicBezTo>
                    <a:pt x="8650" y="16230"/>
                    <a:pt x="8590" y="15988"/>
                    <a:pt x="8590" y="15322"/>
                  </a:cubicBezTo>
                  <a:cubicBezTo>
                    <a:pt x="8529" y="14596"/>
                    <a:pt x="8590" y="4434"/>
                    <a:pt x="8590" y="3829"/>
                  </a:cubicBezTo>
                  <a:cubicBezTo>
                    <a:pt x="8558" y="1674"/>
                    <a:pt x="6367" y="1"/>
                    <a:pt x="4202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8"/>
            <p:cNvSpPr/>
            <p:nvPr/>
          </p:nvSpPr>
          <p:spPr>
            <a:xfrm>
              <a:off x="1254325" y="2228700"/>
              <a:ext cx="214775" cy="477225"/>
            </a:xfrm>
            <a:custGeom>
              <a:avLst/>
              <a:gdLst/>
              <a:ahLst/>
              <a:cxnLst/>
              <a:rect l="l" t="t" r="r" b="b"/>
              <a:pathLst>
                <a:path w="8591" h="19089" extrusionOk="0">
                  <a:moveTo>
                    <a:pt x="4144" y="1"/>
                  </a:moveTo>
                  <a:cubicBezTo>
                    <a:pt x="2191" y="1"/>
                    <a:pt x="260" y="1381"/>
                    <a:pt x="1" y="5009"/>
                  </a:cubicBezTo>
                  <a:lnTo>
                    <a:pt x="1" y="15595"/>
                  </a:lnTo>
                  <a:cubicBezTo>
                    <a:pt x="1" y="16563"/>
                    <a:pt x="424" y="16623"/>
                    <a:pt x="787" y="16986"/>
                  </a:cubicBezTo>
                  <a:cubicBezTo>
                    <a:pt x="1210" y="17349"/>
                    <a:pt x="2783" y="18317"/>
                    <a:pt x="3569" y="18861"/>
                  </a:cubicBezTo>
                  <a:cubicBezTo>
                    <a:pt x="3803" y="19025"/>
                    <a:pt x="4009" y="19089"/>
                    <a:pt x="4199" y="19089"/>
                  </a:cubicBezTo>
                  <a:cubicBezTo>
                    <a:pt x="4501" y="19089"/>
                    <a:pt x="4761" y="18926"/>
                    <a:pt x="5021" y="18740"/>
                  </a:cubicBezTo>
                  <a:lnTo>
                    <a:pt x="7985" y="16623"/>
                  </a:lnTo>
                  <a:cubicBezTo>
                    <a:pt x="8590" y="16200"/>
                    <a:pt x="8530" y="15958"/>
                    <a:pt x="8469" y="15232"/>
                  </a:cubicBezTo>
                  <a:cubicBezTo>
                    <a:pt x="8409" y="14506"/>
                    <a:pt x="8469" y="4404"/>
                    <a:pt x="8469" y="3860"/>
                  </a:cubicBezTo>
                  <a:cubicBezTo>
                    <a:pt x="8469" y="1673"/>
                    <a:pt x="6294" y="1"/>
                    <a:pt x="4144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8"/>
            <p:cNvSpPr/>
            <p:nvPr/>
          </p:nvSpPr>
          <p:spPr>
            <a:xfrm>
              <a:off x="1254325" y="2228925"/>
              <a:ext cx="214775" cy="475500"/>
            </a:xfrm>
            <a:custGeom>
              <a:avLst/>
              <a:gdLst/>
              <a:ahLst/>
              <a:cxnLst/>
              <a:rect l="l" t="t" r="r" b="b"/>
              <a:pathLst>
                <a:path w="8591" h="19020" extrusionOk="0">
                  <a:moveTo>
                    <a:pt x="4139" y="1"/>
                  </a:moveTo>
                  <a:cubicBezTo>
                    <a:pt x="2188" y="1"/>
                    <a:pt x="260" y="1393"/>
                    <a:pt x="1" y="5061"/>
                  </a:cubicBezTo>
                  <a:cubicBezTo>
                    <a:pt x="1" y="5061"/>
                    <a:pt x="1" y="14074"/>
                    <a:pt x="1" y="15586"/>
                  </a:cubicBezTo>
                  <a:cubicBezTo>
                    <a:pt x="1" y="16554"/>
                    <a:pt x="424" y="16614"/>
                    <a:pt x="787" y="16917"/>
                  </a:cubicBezTo>
                  <a:cubicBezTo>
                    <a:pt x="1210" y="17279"/>
                    <a:pt x="2783" y="18247"/>
                    <a:pt x="3569" y="18792"/>
                  </a:cubicBezTo>
                  <a:cubicBezTo>
                    <a:pt x="3803" y="18955"/>
                    <a:pt x="4009" y="19019"/>
                    <a:pt x="4199" y="19019"/>
                  </a:cubicBezTo>
                  <a:cubicBezTo>
                    <a:pt x="4501" y="19019"/>
                    <a:pt x="4761" y="18856"/>
                    <a:pt x="5021" y="18671"/>
                  </a:cubicBezTo>
                  <a:lnTo>
                    <a:pt x="7985" y="16554"/>
                  </a:lnTo>
                  <a:cubicBezTo>
                    <a:pt x="8590" y="16130"/>
                    <a:pt x="8530" y="15949"/>
                    <a:pt x="8469" y="15223"/>
                  </a:cubicBezTo>
                  <a:cubicBezTo>
                    <a:pt x="8409" y="14497"/>
                    <a:pt x="8469" y="4456"/>
                    <a:pt x="8469" y="3851"/>
                  </a:cubicBezTo>
                  <a:cubicBezTo>
                    <a:pt x="8437" y="1670"/>
                    <a:pt x="6275" y="1"/>
                    <a:pt x="4139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8"/>
            <p:cNvSpPr/>
            <p:nvPr/>
          </p:nvSpPr>
          <p:spPr>
            <a:xfrm>
              <a:off x="1254325" y="2230050"/>
              <a:ext cx="213250" cy="473300"/>
            </a:xfrm>
            <a:custGeom>
              <a:avLst/>
              <a:gdLst/>
              <a:ahLst/>
              <a:cxnLst/>
              <a:rect l="l" t="t" r="r" b="b"/>
              <a:pathLst>
                <a:path w="8530" h="18932" extrusionOk="0">
                  <a:moveTo>
                    <a:pt x="4160" y="1"/>
                  </a:moveTo>
                  <a:cubicBezTo>
                    <a:pt x="2217" y="1"/>
                    <a:pt x="289" y="1379"/>
                    <a:pt x="1" y="5016"/>
                  </a:cubicBezTo>
                  <a:cubicBezTo>
                    <a:pt x="1" y="5016"/>
                    <a:pt x="1" y="13968"/>
                    <a:pt x="1" y="15480"/>
                  </a:cubicBezTo>
                  <a:cubicBezTo>
                    <a:pt x="1" y="16509"/>
                    <a:pt x="424" y="16509"/>
                    <a:pt x="847" y="16872"/>
                  </a:cubicBezTo>
                  <a:cubicBezTo>
                    <a:pt x="1210" y="17234"/>
                    <a:pt x="2783" y="18142"/>
                    <a:pt x="3569" y="18747"/>
                  </a:cubicBezTo>
                  <a:cubicBezTo>
                    <a:pt x="3792" y="18880"/>
                    <a:pt x="3990" y="18932"/>
                    <a:pt x="4172" y="18932"/>
                  </a:cubicBezTo>
                  <a:cubicBezTo>
                    <a:pt x="4486" y="18932"/>
                    <a:pt x="4753" y="18779"/>
                    <a:pt x="5021" y="18626"/>
                  </a:cubicBezTo>
                  <a:lnTo>
                    <a:pt x="7925" y="16509"/>
                  </a:lnTo>
                  <a:cubicBezTo>
                    <a:pt x="8530" y="16085"/>
                    <a:pt x="8469" y="15843"/>
                    <a:pt x="8469" y="15178"/>
                  </a:cubicBezTo>
                  <a:cubicBezTo>
                    <a:pt x="8409" y="14452"/>
                    <a:pt x="8469" y="4411"/>
                    <a:pt x="8469" y="3806"/>
                  </a:cubicBezTo>
                  <a:cubicBezTo>
                    <a:pt x="8437" y="1655"/>
                    <a:pt x="6289" y="1"/>
                    <a:pt x="4160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8"/>
            <p:cNvSpPr/>
            <p:nvPr/>
          </p:nvSpPr>
          <p:spPr>
            <a:xfrm>
              <a:off x="1255850" y="2230225"/>
              <a:ext cx="211725" cy="472675"/>
            </a:xfrm>
            <a:custGeom>
              <a:avLst/>
              <a:gdLst/>
              <a:ahLst/>
              <a:cxnLst/>
              <a:rect l="l" t="t" r="r" b="b"/>
              <a:pathLst>
                <a:path w="8469" h="18907" extrusionOk="0">
                  <a:moveTo>
                    <a:pt x="4087" y="0"/>
                  </a:moveTo>
                  <a:cubicBezTo>
                    <a:pt x="2163" y="0"/>
                    <a:pt x="259" y="1381"/>
                    <a:pt x="0" y="5009"/>
                  </a:cubicBezTo>
                  <a:cubicBezTo>
                    <a:pt x="0" y="5009"/>
                    <a:pt x="0" y="13961"/>
                    <a:pt x="0" y="15473"/>
                  </a:cubicBezTo>
                  <a:cubicBezTo>
                    <a:pt x="0" y="16441"/>
                    <a:pt x="424" y="16502"/>
                    <a:pt x="786" y="16804"/>
                  </a:cubicBezTo>
                  <a:cubicBezTo>
                    <a:pt x="1149" y="17167"/>
                    <a:pt x="2722" y="18135"/>
                    <a:pt x="3508" y="18679"/>
                  </a:cubicBezTo>
                  <a:cubicBezTo>
                    <a:pt x="3742" y="18843"/>
                    <a:pt x="3948" y="18907"/>
                    <a:pt x="4138" y="18907"/>
                  </a:cubicBezTo>
                  <a:cubicBezTo>
                    <a:pt x="4440" y="18907"/>
                    <a:pt x="4700" y="18744"/>
                    <a:pt x="4960" y="18558"/>
                  </a:cubicBezTo>
                  <a:lnTo>
                    <a:pt x="7864" y="16502"/>
                  </a:lnTo>
                  <a:cubicBezTo>
                    <a:pt x="8469" y="16078"/>
                    <a:pt x="8408" y="15836"/>
                    <a:pt x="8348" y="15110"/>
                  </a:cubicBezTo>
                  <a:cubicBezTo>
                    <a:pt x="8287" y="14445"/>
                    <a:pt x="8348" y="4404"/>
                    <a:pt x="8348" y="3859"/>
                  </a:cubicBezTo>
                  <a:cubicBezTo>
                    <a:pt x="8348" y="1673"/>
                    <a:pt x="6205" y="0"/>
                    <a:pt x="4087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8"/>
            <p:cNvSpPr/>
            <p:nvPr/>
          </p:nvSpPr>
          <p:spPr>
            <a:xfrm>
              <a:off x="1255850" y="2230825"/>
              <a:ext cx="211725" cy="470950"/>
            </a:xfrm>
            <a:custGeom>
              <a:avLst/>
              <a:gdLst/>
              <a:ahLst/>
              <a:cxnLst/>
              <a:rect l="l" t="t" r="r" b="b"/>
              <a:pathLst>
                <a:path w="8469" h="18838" extrusionOk="0">
                  <a:moveTo>
                    <a:pt x="4079" y="0"/>
                  </a:moveTo>
                  <a:cubicBezTo>
                    <a:pt x="2158" y="0"/>
                    <a:pt x="260" y="1377"/>
                    <a:pt x="0" y="4985"/>
                  </a:cubicBezTo>
                  <a:cubicBezTo>
                    <a:pt x="0" y="4985"/>
                    <a:pt x="0" y="13937"/>
                    <a:pt x="0" y="15449"/>
                  </a:cubicBezTo>
                  <a:cubicBezTo>
                    <a:pt x="0" y="16417"/>
                    <a:pt x="424" y="16417"/>
                    <a:pt x="786" y="16780"/>
                  </a:cubicBezTo>
                  <a:cubicBezTo>
                    <a:pt x="1210" y="17143"/>
                    <a:pt x="2722" y="18050"/>
                    <a:pt x="3569" y="18655"/>
                  </a:cubicBezTo>
                  <a:cubicBezTo>
                    <a:pt x="3764" y="18785"/>
                    <a:pt x="3943" y="18837"/>
                    <a:pt x="4112" y="18837"/>
                  </a:cubicBezTo>
                  <a:cubicBezTo>
                    <a:pt x="4416" y="18837"/>
                    <a:pt x="4688" y="18668"/>
                    <a:pt x="4960" y="18474"/>
                  </a:cubicBezTo>
                  <a:lnTo>
                    <a:pt x="7864" y="16417"/>
                  </a:lnTo>
                  <a:cubicBezTo>
                    <a:pt x="8469" y="15994"/>
                    <a:pt x="8408" y="15752"/>
                    <a:pt x="8348" y="15086"/>
                  </a:cubicBezTo>
                  <a:cubicBezTo>
                    <a:pt x="8287" y="14360"/>
                    <a:pt x="8348" y="4440"/>
                    <a:pt x="8348" y="3835"/>
                  </a:cubicBezTo>
                  <a:cubicBezTo>
                    <a:pt x="8316" y="1653"/>
                    <a:pt x="6184" y="0"/>
                    <a:pt x="4079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8"/>
            <p:cNvSpPr/>
            <p:nvPr/>
          </p:nvSpPr>
          <p:spPr>
            <a:xfrm>
              <a:off x="1255850" y="2231025"/>
              <a:ext cx="210225" cy="469725"/>
            </a:xfrm>
            <a:custGeom>
              <a:avLst/>
              <a:gdLst/>
              <a:ahLst/>
              <a:cxnLst/>
              <a:rect l="l" t="t" r="r" b="b"/>
              <a:pathLst>
                <a:path w="8409" h="18789" extrusionOk="0">
                  <a:moveTo>
                    <a:pt x="4096" y="1"/>
                  </a:moveTo>
                  <a:cubicBezTo>
                    <a:pt x="2169" y="1"/>
                    <a:pt x="261" y="1390"/>
                    <a:pt x="0" y="5037"/>
                  </a:cubicBezTo>
                  <a:lnTo>
                    <a:pt x="0" y="15381"/>
                  </a:lnTo>
                  <a:cubicBezTo>
                    <a:pt x="0" y="16349"/>
                    <a:pt x="424" y="16409"/>
                    <a:pt x="847" y="16772"/>
                  </a:cubicBezTo>
                  <a:cubicBezTo>
                    <a:pt x="1210" y="17074"/>
                    <a:pt x="2722" y="18042"/>
                    <a:pt x="3569" y="18587"/>
                  </a:cubicBezTo>
                  <a:cubicBezTo>
                    <a:pt x="3783" y="18730"/>
                    <a:pt x="3979" y="18788"/>
                    <a:pt x="4163" y="18788"/>
                  </a:cubicBezTo>
                  <a:cubicBezTo>
                    <a:pt x="4447" y="18788"/>
                    <a:pt x="4703" y="18649"/>
                    <a:pt x="4960" y="18466"/>
                  </a:cubicBezTo>
                  <a:lnTo>
                    <a:pt x="7864" y="16409"/>
                  </a:lnTo>
                  <a:cubicBezTo>
                    <a:pt x="8408" y="15986"/>
                    <a:pt x="8348" y="15744"/>
                    <a:pt x="8348" y="15078"/>
                  </a:cubicBezTo>
                  <a:cubicBezTo>
                    <a:pt x="8287" y="14352"/>
                    <a:pt x="8348" y="4432"/>
                    <a:pt x="8348" y="3827"/>
                  </a:cubicBezTo>
                  <a:cubicBezTo>
                    <a:pt x="8316" y="1651"/>
                    <a:pt x="6195" y="1"/>
                    <a:pt x="4096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8"/>
            <p:cNvSpPr/>
            <p:nvPr/>
          </p:nvSpPr>
          <p:spPr>
            <a:xfrm>
              <a:off x="1257350" y="2232325"/>
              <a:ext cx="208725" cy="467550"/>
            </a:xfrm>
            <a:custGeom>
              <a:avLst/>
              <a:gdLst/>
              <a:ahLst/>
              <a:cxnLst/>
              <a:rect l="l" t="t" r="r" b="b"/>
              <a:pathLst>
                <a:path w="8349" h="18702" extrusionOk="0">
                  <a:moveTo>
                    <a:pt x="4024" y="1"/>
                  </a:moveTo>
                  <a:cubicBezTo>
                    <a:pt x="2131" y="1"/>
                    <a:pt x="260" y="1377"/>
                    <a:pt x="1" y="4985"/>
                  </a:cubicBezTo>
                  <a:cubicBezTo>
                    <a:pt x="1" y="4985"/>
                    <a:pt x="1" y="13877"/>
                    <a:pt x="1" y="15329"/>
                  </a:cubicBezTo>
                  <a:cubicBezTo>
                    <a:pt x="1" y="16297"/>
                    <a:pt x="424" y="16357"/>
                    <a:pt x="787" y="16660"/>
                  </a:cubicBezTo>
                  <a:cubicBezTo>
                    <a:pt x="1150" y="17022"/>
                    <a:pt x="2662" y="17930"/>
                    <a:pt x="3509" y="18474"/>
                  </a:cubicBezTo>
                  <a:cubicBezTo>
                    <a:pt x="3719" y="18638"/>
                    <a:pt x="3911" y="18702"/>
                    <a:pt x="4089" y="18702"/>
                  </a:cubicBezTo>
                  <a:cubicBezTo>
                    <a:pt x="4371" y="18702"/>
                    <a:pt x="4617" y="18539"/>
                    <a:pt x="4840" y="18353"/>
                  </a:cubicBezTo>
                  <a:lnTo>
                    <a:pt x="7743" y="16297"/>
                  </a:lnTo>
                  <a:cubicBezTo>
                    <a:pt x="8348" y="15873"/>
                    <a:pt x="8288" y="15692"/>
                    <a:pt x="8227" y="14966"/>
                  </a:cubicBezTo>
                  <a:cubicBezTo>
                    <a:pt x="8167" y="14300"/>
                    <a:pt x="8227" y="4380"/>
                    <a:pt x="8227" y="3836"/>
                  </a:cubicBezTo>
                  <a:cubicBezTo>
                    <a:pt x="8195" y="1654"/>
                    <a:pt x="6097" y="1"/>
                    <a:pt x="4024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8"/>
            <p:cNvSpPr/>
            <p:nvPr/>
          </p:nvSpPr>
          <p:spPr>
            <a:xfrm>
              <a:off x="1257350" y="2232325"/>
              <a:ext cx="207200" cy="466500"/>
            </a:xfrm>
            <a:custGeom>
              <a:avLst/>
              <a:gdLst/>
              <a:ahLst/>
              <a:cxnLst/>
              <a:rect l="l" t="t" r="r" b="b"/>
              <a:pathLst>
                <a:path w="8288" h="18660" extrusionOk="0">
                  <a:moveTo>
                    <a:pt x="4024" y="1"/>
                  </a:moveTo>
                  <a:cubicBezTo>
                    <a:pt x="2131" y="1"/>
                    <a:pt x="260" y="1377"/>
                    <a:pt x="1" y="4985"/>
                  </a:cubicBezTo>
                  <a:lnTo>
                    <a:pt x="1" y="15329"/>
                  </a:lnTo>
                  <a:cubicBezTo>
                    <a:pt x="1" y="16236"/>
                    <a:pt x="424" y="16297"/>
                    <a:pt x="787" y="16660"/>
                  </a:cubicBezTo>
                  <a:cubicBezTo>
                    <a:pt x="1150" y="16962"/>
                    <a:pt x="2662" y="17930"/>
                    <a:pt x="3509" y="18474"/>
                  </a:cubicBezTo>
                  <a:cubicBezTo>
                    <a:pt x="3709" y="18608"/>
                    <a:pt x="3893" y="18659"/>
                    <a:pt x="4063" y="18659"/>
                  </a:cubicBezTo>
                  <a:cubicBezTo>
                    <a:pt x="4356" y="18659"/>
                    <a:pt x="4610" y="18506"/>
                    <a:pt x="4840" y="18353"/>
                  </a:cubicBezTo>
                  <a:lnTo>
                    <a:pt x="7743" y="16297"/>
                  </a:lnTo>
                  <a:cubicBezTo>
                    <a:pt x="8288" y="15873"/>
                    <a:pt x="8288" y="15631"/>
                    <a:pt x="8227" y="14966"/>
                  </a:cubicBezTo>
                  <a:cubicBezTo>
                    <a:pt x="8167" y="14300"/>
                    <a:pt x="8227" y="4441"/>
                    <a:pt x="8227" y="3836"/>
                  </a:cubicBezTo>
                  <a:cubicBezTo>
                    <a:pt x="8195" y="1654"/>
                    <a:pt x="6097" y="1"/>
                    <a:pt x="4024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8"/>
            <p:cNvSpPr/>
            <p:nvPr/>
          </p:nvSpPr>
          <p:spPr>
            <a:xfrm>
              <a:off x="1257350" y="2232925"/>
              <a:ext cx="207200" cy="464800"/>
            </a:xfrm>
            <a:custGeom>
              <a:avLst/>
              <a:gdLst/>
              <a:ahLst/>
              <a:cxnLst/>
              <a:rect l="l" t="t" r="r" b="b"/>
              <a:pathLst>
                <a:path w="8288" h="18592" extrusionOk="0">
                  <a:moveTo>
                    <a:pt x="4015" y="0"/>
                  </a:moveTo>
                  <a:cubicBezTo>
                    <a:pt x="2126" y="0"/>
                    <a:pt x="261" y="1374"/>
                    <a:pt x="1" y="4961"/>
                  </a:cubicBezTo>
                  <a:lnTo>
                    <a:pt x="1" y="15244"/>
                  </a:lnTo>
                  <a:cubicBezTo>
                    <a:pt x="1" y="16212"/>
                    <a:pt x="424" y="16273"/>
                    <a:pt x="787" y="16575"/>
                  </a:cubicBezTo>
                  <a:cubicBezTo>
                    <a:pt x="1210" y="16938"/>
                    <a:pt x="2662" y="17845"/>
                    <a:pt x="3509" y="18390"/>
                  </a:cubicBezTo>
                  <a:cubicBezTo>
                    <a:pt x="3723" y="18533"/>
                    <a:pt x="3919" y="18591"/>
                    <a:pt x="4099" y="18591"/>
                  </a:cubicBezTo>
                  <a:cubicBezTo>
                    <a:pt x="4377" y="18591"/>
                    <a:pt x="4620" y="18452"/>
                    <a:pt x="4840" y="18269"/>
                  </a:cubicBezTo>
                  <a:lnTo>
                    <a:pt x="7743" y="16212"/>
                  </a:lnTo>
                  <a:cubicBezTo>
                    <a:pt x="8288" y="15849"/>
                    <a:pt x="8227" y="15607"/>
                    <a:pt x="8227" y="14942"/>
                  </a:cubicBezTo>
                  <a:cubicBezTo>
                    <a:pt x="8167" y="14216"/>
                    <a:pt x="8227" y="4417"/>
                    <a:pt x="8227" y="3812"/>
                  </a:cubicBezTo>
                  <a:cubicBezTo>
                    <a:pt x="8164" y="1634"/>
                    <a:pt x="6076" y="0"/>
                    <a:pt x="4015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8"/>
            <p:cNvSpPr/>
            <p:nvPr/>
          </p:nvSpPr>
          <p:spPr>
            <a:xfrm>
              <a:off x="1258875" y="2233850"/>
              <a:ext cx="205675" cy="463375"/>
            </a:xfrm>
            <a:custGeom>
              <a:avLst/>
              <a:gdLst/>
              <a:ahLst/>
              <a:cxnLst/>
              <a:rect l="l" t="t" r="r" b="b"/>
              <a:pathLst>
                <a:path w="8227" h="18535" extrusionOk="0">
                  <a:moveTo>
                    <a:pt x="3967" y="0"/>
                  </a:moveTo>
                  <a:cubicBezTo>
                    <a:pt x="2103" y="0"/>
                    <a:pt x="260" y="1377"/>
                    <a:pt x="0" y="4985"/>
                  </a:cubicBezTo>
                  <a:cubicBezTo>
                    <a:pt x="0" y="4985"/>
                    <a:pt x="0" y="13756"/>
                    <a:pt x="0" y="15207"/>
                  </a:cubicBezTo>
                  <a:cubicBezTo>
                    <a:pt x="0" y="16175"/>
                    <a:pt x="363" y="16175"/>
                    <a:pt x="786" y="16538"/>
                  </a:cubicBezTo>
                  <a:cubicBezTo>
                    <a:pt x="1149" y="16841"/>
                    <a:pt x="2662" y="17808"/>
                    <a:pt x="3448" y="18353"/>
                  </a:cubicBezTo>
                  <a:cubicBezTo>
                    <a:pt x="3643" y="18482"/>
                    <a:pt x="3822" y="18535"/>
                    <a:pt x="3988" y="18535"/>
                  </a:cubicBezTo>
                  <a:cubicBezTo>
                    <a:pt x="4287" y="18535"/>
                    <a:pt x="4546" y="18366"/>
                    <a:pt x="4779" y="18171"/>
                  </a:cubicBezTo>
                  <a:lnTo>
                    <a:pt x="7622" y="16175"/>
                  </a:lnTo>
                  <a:cubicBezTo>
                    <a:pt x="8227" y="15752"/>
                    <a:pt x="8166" y="15570"/>
                    <a:pt x="8106" y="14844"/>
                  </a:cubicBezTo>
                  <a:cubicBezTo>
                    <a:pt x="8045" y="14179"/>
                    <a:pt x="8106" y="4380"/>
                    <a:pt x="8106" y="3835"/>
                  </a:cubicBezTo>
                  <a:cubicBezTo>
                    <a:pt x="8074" y="1653"/>
                    <a:pt x="6008" y="0"/>
                    <a:pt x="3967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8"/>
            <p:cNvSpPr/>
            <p:nvPr/>
          </p:nvSpPr>
          <p:spPr>
            <a:xfrm>
              <a:off x="1258875" y="2233850"/>
              <a:ext cx="204175" cy="462350"/>
            </a:xfrm>
            <a:custGeom>
              <a:avLst/>
              <a:gdLst/>
              <a:ahLst/>
              <a:cxnLst/>
              <a:rect l="l" t="t" r="r" b="b"/>
              <a:pathLst>
                <a:path w="8167" h="18494" extrusionOk="0">
                  <a:moveTo>
                    <a:pt x="3967" y="0"/>
                  </a:moveTo>
                  <a:cubicBezTo>
                    <a:pt x="2103" y="0"/>
                    <a:pt x="260" y="1377"/>
                    <a:pt x="0" y="4985"/>
                  </a:cubicBezTo>
                  <a:lnTo>
                    <a:pt x="0" y="15207"/>
                  </a:lnTo>
                  <a:cubicBezTo>
                    <a:pt x="0" y="16115"/>
                    <a:pt x="423" y="16175"/>
                    <a:pt x="786" y="16478"/>
                  </a:cubicBezTo>
                  <a:cubicBezTo>
                    <a:pt x="1149" y="16841"/>
                    <a:pt x="2662" y="17748"/>
                    <a:pt x="3448" y="18292"/>
                  </a:cubicBezTo>
                  <a:cubicBezTo>
                    <a:pt x="3662" y="18435"/>
                    <a:pt x="3858" y="18494"/>
                    <a:pt x="4038" y="18494"/>
                  </a:cubicBezTo>
                  <a:cubicBezTo>
                    <a:pt x="4316" y="18494"/>
                    <a:pt x="4559" y="18355"/>
                    <a:pt x="4779" y="18171"/>
                  </a:cubicBezTo>
                  <a:lnTo>
                    <a:pt x="7622" y="16175"/>
                  </a:lnTo>
                  <a:cubicBezTo>
                    <a:pt x="8166" y="15752"/>
                    <a:pt x="8166" y="15510"/>
                    <a:pt x="8106" y="14844"/>
                  </a:cubicBezTo>
                  <a:cubicBezTo>
                    <a:pt x="8045" y="14179"/>
                    <a:pt x="8106" y="4380"/>
                    <a:pt x="8106" y="3835"/>
                  </a:cubicBezTo>
                  <a:cubicBezTo>
                    <a:pt x="8074" y="1653"/>
                    <a:pt x="6008" y="0"/>
                    <a:pt x="3967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8"/>
            <p:cNvSpPr/>
            <p:nvPr/>
          </p:nvSpPr>
          <p:spPr>
            <a:xfrm>
              <a:off x="1258875" y="2234425"/>
              <a:ext cx="204175" cy="460925"/>
            </a:xfrm>
            <a:custGeom>
              <a:avLst/>
              <a:gdLst/>
              <a:ahLst/>
              <a:cxnLst/>
              <a:rect l="l" t="t" r="r" b="b"/>
              <a:pathLst>
                <a:path w="8167" h="18437" extrusionOk="0">
                  <a:moveTo>
                    <a:pt x="3958" y="1"/>
                  </a:moveTo>
                  <a:cubicBezTo>
                    <a:pt x="2098" y="1"/>
                    <a:pt x="260" y="1374"/>
                    <a:pt x="0" y="4962"/>
                  </a:cubicBezTo>
                  <a:lnTo>
                    <a:pt x="0" y="15124"/>
                  </a:lnTo>
                  <a:cubicBezTo>
                    <a:pt x="0" y="16092"/>
                    <a:pt x="423" y="16152"/>
                    <a:pt x="786" y="16455"/>
                  </a:cubicBezTo>
                  <a:cubicBezTo>
                    <a:pt x="1149" y="16757"/>
                    <a:pt x="2662" y="17664"/>
                    <a:pt x="3448" y="18209"/>
                  </a:cubicBezTo>
                  <a:cubicBezTo>
                    <a:pt x="3658" y="18372"/>
                    <a:pt x="3850" y="18436"/>
                    <a:pt x="4028" y="18436"/>
                  </a:cubicBezTo>
                  <a:cubicBezTo>
                    <a:pt x="4310" y="18436"/>
                    <a:pt x="4556" y="18274"/>
                    <a:pt x="4779" y="18088"/>
                  </a:cubicBezTo>
                  <a:lnTo>
                    <a:pt x="7622" y="16092"/>
                  </a:lnTo>
                  <a:cubicBezTo>
                    <a:pt x="8166" y="15668"/>
                    <a:pt x="8106" y="15487"/>
                    <a:pt x="8106" y="14821"/>
                  </a:cubicBezTo>
                  <a:cubicBezTo>
                    <a:pt x="8045" y="14156"/>
                    <a:pt x="8106" y="4417"/>
                    <a:pt x="8106" y="3812"/>
                  </a:cubicBezTo>
                  <a:cubicBezTo>
                    <a:pt x="8042" y="1635"/>
                    <a:pt x="5987" y="1"/>
                    <a:pt x="3958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8"/>
            <p:cNvSpPr/>
            <p:nvPr/>
          </p:nvSpPr>
          <p:spPr>
            <a:xfrm>
              <a:off x="1260375" y="2234600"/>
              <a:ext cx="202675" cy="459675"/>
            </a:xfrm>
            <a:custGeom>
              <a:avLst/>
              <a:gdLst/>
              <a:ahLst/>
              <a:cxnLst/>
              <a:rect l="l" t="t" r="r" b="b"/>
              <a:pathLst>
                <a:path w="8107" h="18387" extrusionOk="0">
                  <a:moveTo>
                    <a:pt x="3887" y="0"/>
                  </a:moveTo>
                  <a:cubicBezTo>
                    <a:pt x="2046" y="0"/>
                    <a:pt x="231" y="1376"/>
                    <a:pt x="1" y="4955"/>
                  </a:cubicBezTo>
                  <a:lnTo>
                    <a:pt x="1" y="15117"/>
                  </a:lnTo>
                  <a:cubicBezTo>
                    <a:pt x="1" y="16024"/>
                    <a:pt x="363" y="16085"/>
                    <a:pt x="726" y="16387"/>
                  </a:cubicBezTo>
                  <a:cubicBezTo>
                    <a:pt x="1150" y="16750"/>
                    <a:pt x="2602" y="17657"/>
                    <a:pt x="3388" y="18202"/>
                  </a:cubicBezTo>
                  <a:cubicBezTo>
                    <a:pt x="3588" y="18335"/>
                    <a:pt x="3772" y="18387"/>
                    <a:pt x="3942" y="18387"/>
                  </a:cubicBezTo>
                  <a:cubicBezTo>
                    <a:pt x="4235" y="18387"/>
                    <a:pt x="4489" y="18234"/>
                    <a:pt x="4719" y="18081"/>
                  </a:cubicBezTo>
                  <a:lnTo>
                    <a:pt x="7501" y="16085"/>
                  </a:lnTo>
                  <a:cubicBezTo>
                    <a:pt x="8106" y="15661"/>
                    <a:pt x="8046" y="15419"/>
                    <a:pt x="7985" y="14754"/>
                  </a:cubicBezTo>
                  <a:cubicBezTo>
                    <a:pt x="7925" y="14089"/>
                    <a:pt x="7985" y="4410"/>
                    <a:pt x="7985" y="3866"/>
                  </a:cubicBezTo>
                  <a:cubicBezTo>
                    <a:pt x="7953" y="1652"/>
                    <a:pt x="5904" y="0"/>
                    <a:pt x="3887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8"/>
            <p:cNvSpPr/>
            <p:nvPr/>
          </p:nvSpPr>
          <p:spPr>
            <a:xfrm>
              <a:off x="1260375" y="2235950"/>
              <a:ext cx="201150" cy="457225"/>
            </a:xfrm>
            <a:custGeom>
              <a:avLst/>
              <a:gdLst/>
              <a:ahLst/>
              <a:cxnLst/>
              <a:rect l="l" t="t" r="r" b="b"/>
              <a:pathLst>
                <a:path w="8046" h="18289" extrusionOk="0">
                  <a:moveTo>
                    <a:pt x="3902" y="0"/>
                  </a:moveTo>
                  <a:cubicBezTo>
                    <a:pt x="2071" y="0"/>
                    <a:pt x="261" y="1374"/>
                    <a:pt x="1" y="4961"/>
                  </a:cubicBezTo>
                  <a:cubicBezTo>
                    <a:pt x="1" y="4961"/>
                    <a:pt x="1" y="13611"/>
                    <a:pt x="1" y="15063"/>
                  </a:cubicBezTo>
                  <a:cubicBezTo>
                    <a:pt x="1" y="15970"/>
                    <a:pt x="424" y="16031"/>
                    <a:pt x="787" y="16333"/>
                  </a:cubicBezTo>
                  <a:cubicBezTo>
                    <a:pt x="1150" y="16636"/>
                    <a:pt x="2602" y="17543"/>
                    <a:pt x="3388" y="18087"/>
                  </a:cubicBezTo>
                  <a:cubicBezTo>
                    <a:pt x="3602" y="18230"/>
                    <a:pt x="3798" y="18289"/>
                    <a:pt x="3978" y="18289"/>
                  </a:cubicBezTo>
                  <a:cubicBezTo>
                    <a:pt x="4256" y="18289"/>
                    <a:pt x="4499" y="18150"/>
                    <a:pt x="4719" y="17966"/>
                  </a:cubicBezTo>
                  <a:lnTo>
                    <a:pt x="7501" y="15970"/>
                  </a:lnTo>
                  <a:cubicBezTo>
                    <a:pt x="8046" y="15607"/>
                    <a:pt x="8046" y="15365"/>
                    <a:pt x="7985" y="14700"/>
                  </a:cubicBezTo>
                  <a:cubicBezTo>
                    <a:pt x="7925" y="14035"/>
                    <a:pt x="7985" y="4356"/>
                    <a:pt x="7985" y="3812"/>
                  </a:cubicBezTo>
                  <a:cubicBezTo>
                    <a:pt x="7922" y="1634"/>
                    <a:pt x="5900" y="0"/>
                    <a:pt x="3902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8"/>
            <p:cNvSpPr/>
            <p:nvPr/>
          </p:nvSpPr>
          <p:spPr>
            <a:xfrm>
              <a:off x="1260375" y="2236100"/>
              <a:ext cx="201150" cy="456600"/>
            </a:xfrm>
            <a:custGeom>
              <a:avLst/>
              <a:gdLst/>
              <a:ahLst/>
              <a:cxnLst/>
              <a:rect l="l" t="t" r="r" b="b"/>
              <a:pathLst>
                <a:path w="8046" h="18264" extrusionOk="0">
                  <a:moveTo>
                    <a:pt x="3889" y="1"/>
                  </a:moveTo>
                  <a:cubicBezTo>
                    <a:pt x="2062" y="1"/>
                    <a:pt x="260" y="1376"/>
                    <a:pt x="1" y="4955"/>
                  </a:cubicBezTo>
                  <a:cubicBezTo>
                    <a:pt x="1" y="4955"/>
                    <a:pt x="1" y="13605"/>
                    <a:pt x="1" y="14996"/>
                  </a:cubicBezTo>
                  <a:cubicBezTo>
                    <a:pt x="1" y="15964"/>
                    <a:pt x="424" y="15964"/>
                    <a:pt x="787" y="16327"/>
                  </a:cubicBezTo>
                  <a:cubicBezTo>
                    <a:pt x="1150" y="16630"/>
                    <a:pt x="2602" y="17537"/>
                    <a:pt x="3388" y="18081"/>
                  </a:cubicBezTo>
                  <a:cubicBezTo>
                    <a:pt x="3583" y="18211"/>
                    <a:pt x="3762" y="18263"/>
                    <a:pt x="3928" y="18263"/>
                  </a:cubicBezTo>
                  <a:cubicBezTo>
                    <a:pt x="4227" y="18263"/>
                    <a:pt x="4486" y="18094"/>
                    <a:pt x="4719" y="17900"/>
                  </a:cubicBezTo>
                  <a:lnTo>
                    <a:pt x="7501" y="15964"/>
                  </a:lnTo>
                  <a:cubicBezTo>
                    <a:pt x="8046" y="15541"/>
                    <a:pt x="7985" y="15359"/>
                    <a:pt x="7985" y="14694"/>
                  </a:cubicBezTo>
                  <a:cubicBezTo>
                    <a:pt x="7925" y="14029"/>
                    <a:pt x="7985" y="4411"/>
                    <a:pt x="7985" y="3866"/>
                  </a:cubicBezTo>
                  <a:cubicBezTo>
                    <a:pt x="7922" y="1653"/>
                    <a:pt x="5891" y="1"/>
                    <a:pt x="3889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8"/>
            <p:cNvSpPr/>
            <p:nvPr/>
          </p:nvSpPr>
          <p:spPr>
            <a:xfrm>
              <a:off x="1261900" y="2236700"/>
              <a:ext cx="199625" cy="454550"/>
            </a:xfrm>
            <a:custGeom>
              <a:avLst/>
              <a:gdLst/>
              <a:ahLst/>
              <a:cxnLst/>
              <a:rect l="l" t="t" r="r" b="b"/>
              <a:pathLst>
                <a:path w="7985" h="18182" extrusionOk="0">
                  <a:moveTo>
                    <a:pt x="3843" y="1"/>
                  </a:moveTo>
                  <a:cubicBezTo>
                    <a:pt x="2027" y="1"/>
                    <a:pt x="231" y="1373"/>
                    <a:pt x="0" y="4931"/>
                  </a:cubicBezTo>
                  <a:lnTo>
                    <a:pt x="0" y="14972"/>
                  </a:lnTo>
                  <a:cubicBezTo>
                    <a:pt x="0" y="15880"/>
                    <a:pt x="363" y="15940"/>
                    <a:pt x="726" y="16243"/>
                  </a:cubicBezTo>
                  <a:cubicBezTo>
                    <a:pt x="1089" y="16545"/>
                    <a:pt x="2541" y="17452"/>
                    <a:pt x="3327" y="17997"/>
                  </a:cubicBezTo>
                  <a:cubicBezTo>
                    <a:pt x="3527" y="18130"/>
                    <a:pt x="3711" y="18182"/>
                    <a:pt x="3881" y="18182"/>
                  </a:cubicBezTo>
                  <a:cubicBezTo>
                    <a:pt x="4174" y="18182"/>
                    <a:pt x="4428" y="18029"/>
                    <a:pt x="4658" y="17876"/>
                  </a:cubicBezTo>
                  <a:lnTo>
                    <a:pt x="7440" y="15880"/>
                  </a:lnTo>
                  <a:cubicBezTo>
                    <a:pt x="7985" y="15517"/>
                    <a:pt x="7924" y="15275"/>
                    <a:pt x="7864" y="14609"/>
                  </a:cubicBezTo>
                  <a:cubicBezTo>
                    <a:pt x="7803" y="14005"/>
                    <a:pt x="7864" y="4387"/>
                    <a:pt x="7864" y="3842"/>
                  </a:cubicBezTo>
                  <a:cubicBezTo>
                    <a:pt x="7832" y="1633"/>
                    <a:pt x="5825" y="1"/>
                    <a:pt x="3843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8"/>
            <p:cNvSpPr/>
            <p:nvPr/>
          </p:nvSpPr>
          <p:spPr>
            <a:xfrm>
              <a:off x="1261900" y="2237250"/>
              <a:ext cx="198125" cy="452900"/>
            </a:xfrm>
            <a:custGeom>
              <a:avLst/>
              <a:gdLst/>
              <a:ahLst/>
              <a:cxnLst/>
              <a:rect l="l" t="t" r="r" b="b"/>
              <a:pathLst>
                <a:path w="7925" h="18116" extrusionOk="0">
                  <a:moveTo>
                    <a:pt x="3830" y="0"/>
                  </a:moveTo>
                  <a:cubicBezTo>
                    <a:pt x="2033" y="0"/>
                    <a:pt x="260" y="1361"/>
                    <a:pt x="0" y="4909"/>
                  </a:cubicBezTo>
                  <a:cubicBezTo>
                    <a:pt x="0" y="4909"/>
                    <a:pt x="0" y="13499"/>
                    <a:pt x="0" y="14950"/>
                  </a:cubicBezTo>
                  <a:cubicBezTo>
                    <a:pt x="0" y="15858"/>
                    <a:pt x="423" y="15858"/>
                    <a:pt x="786" y="16221"/>
                  </a:cubicBezTo>
                  <a:cubicBezTo>
                    <a:pt x="1089" y="16523"/>
                    <a:pt x="2541" y="17430"/>
                    <a:pt x="3327" y="17914"/>
                  </a:cubicBezTo>
                  <a:cubicBezTo>
                    <a:pt x="3541" y="18057"/>
                    <a:pt x="3737" y="18116"/>
                    <a:pt x="3917" y="18116"/>
                  </a:cubicBezTo>
                  <a:cubicBezTo>
                    <a:pt x="4195" y="18116"/>
                    <a:pt x="4438" y="17977"/>
                    <a:pt x="4658" y="17793"/>
                  </a:cubicBezTo>
                  <a:lnTo>
                    <a:pt x="7380" y="15858"/>
                  </a:lnTo>
                  <a:cubicBezTo>
                    <a:pt x="7924" y="15495"/>
                    <a:pt x="7924" y="15253"/>
                    <a:pt x="7864" y="14587"/>
                  </a:cubicBezTo>
                  <a:cubicBezTo>
                    <a:pt x="7803" y="13922"/>
                    <a:pt x="7864" y="4365"/>
                    <a:pt x="7864" y="3820"/>
                  </a:cubicBezTo>
                  <a:cubicBezTo>
                    <a:pt x="7800" y="1637"/>
                    <a:pt x="5801" y="0"/>
                    <a:pt x="3830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8"/>
            <p:cNvSpPr/>
            <p:nvPr/>
          </p:nvSpPr>
          <p:spPr>
            <a:xfrm>
              <a:off x="1261900" y="2238200"/>
              <a:ext cx="198125" cy="451550"/>
            </a:xfrm>
            <a:custGeom>
              <a:avLst/>
              <a:gdLst/>
              <a:ahLst/>
              <a:cxnLst/>
              <a:rect l="l" t="t" r="r" b="b"/>
              <a:pathLst>
                <a:path w="7925" h="18062" extrusionOk="0">
                  <a:moveTo>
                    <a:pt x="3838" y="1"/>
                  </a:moveTo>
                  <a:cubicBezTo>
                    <a:pt x="2043" y="1"/>
                    <a:pt x="260" y="1373"/>
                    <a:pt x="0" y="4932"/>
                  </a:cubicBezTo>
                  <a:cubicBezTo>
                    <a:pt x="0" y="4932"/>
                    <a:pt x="0" y="13461"/>
                    <a:pt x="0" y="14852"/>
                  </a:cubicBezTo>
                  <a:cubicBezTo>
                    <a:pt x="0" y="15759"/>
                    <a:pt x="423" y="15820"/>
                    <a:pt x="786" y="16122"/>
                  </a:cubicBezTo>
                  <a:cubicBezTo>
                    <a:pt x="1149" y="16425"/>
                    <a:pt x="2541" y="17332"/>
                    <a:pt x="3327" y="17876"/>
                  </a:cubicBezTo>
                  <a:cubicBezTo>
                    <a:pt x="3527" y="18010"/>
                    <a:pt x="3711" y="18061"/>
                    <a:pt x="3881" y="18061"/>
                  </a:cubicBezTo>
                  <a:cubicBezTo>
                    <a:pt x="4174" y="18061"/>
                    <a:pt x="4428" y="17908"/>
                    <a:pt x="4658" y="17755"/>
                  </a:cubicBezTo>
                  <a:lnTo>
                    <a:pt x="7380" y="15820"/>
                  </a:lnTo>
                  <a:cubicBezTo>
                    <a:pt x="7924" y="15396"/>
                    <a:pt x="7864" y="15215"/>
                    <a:pt x="7803" y="14549"/>
                  </a:cubicBezTo>
                  <a:cubicBezTo>
                    <a:pt x="7803" y="13884"/>
                    <a:pt x="7864" y="4387"/>
                    <a:pt x="7803" y="3843"/>
                  </a:cubicBezTo>
                  <a:cubicBezTo>
                    <a:pt x="7772" y="1634"/>
                    <a:pt x="5797" y="1"/>
                    <a:pt x="3838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28"/>
            <p:cNvSpPr/>
            <p:nvPr/>
          </p:nvSpPr>
          <p:spPr>
            <a:xfrm>
              <a:off x="1263400" y="2238200"/>
              <a:ext cx="196625" cy="450450"/>
            </a:xfrm>
            <a:custGeom>
              <a:avLst/>
              <a:gdLst/>
              <a:ahLst/>
              <a:cxnLst/>
              <a:rect l="l" t="t" r="r" b="b"/>
              <a:pathLst>
                <a:path w="7865" h="18018" extrusionOk="0">
                  <a:moveTo>
                    <a:pt x="3765" y="1"/>
                  </a:moveTo>
                  <a:cubicBezTo>
                    <a:pt x="1985" y="1"/>
                    <a:pt x="232" y="1373"/>
                    <a:pt x="1" y="4932"/>
                  </a:cubicBezTo>
                  <a:lnTo>
                    <a:pt x="1" y="14852"/>
                  </a:lnTo>
                  <a:cubicBezTo>
                    <a:pt x="1" y="15759"/>
                    <a:pt x="363" y="15820"/>
                    <a:pt x="726" y="16122"/>
                  </a:cubicBezTo>
                  <a:cubicBezTo>
                    <a:pt x="1089" y="16425"/>
                    <a:pt x="2541" y="17332"/>
                    <a:pt x="3267" y="17816"/>
                  </a:cubicBezTo>
                  <a:cubicBezTo>
                    <a:pt x="3481" y="17959"/>
                    <a:pt x="3677" y="18017"/>
                    <a:pt x="3857" y="18017"/>
                  </a:cubicBezTo>
                  <a:cubicBezTo>
                    <a:pt x="4135" y="18017"/>
                    <a:pt x="4378" y="17878"/>
                    <a:pt x="4598" y="17695"/>
                  </a:cubicBezTo>
                  <a:lnTo>
                    <a:pt x="7320" y="15759"/>
                  </a:lnTo>
                  <a:cubicBezTo>
                    <a:pt x="7864" y="15396"/>
                    <a:pt x="7804" y="15154"/>
                    <a:pt x="7743" y="14549"/>
                  </a:cubicBezTo>
                  <a:cubicBezTo>
                    <a:pt x="7683" y="13884"/>
                    <a:pt x="7743" y="4387"/>
                    <a:pt x="7743" y="3843"/>
                  </a:cubicBezTo>
                  <a:cubicBezTo>
                    <a:pt x="7680" y="1634"/>
                    <a:pt x="5707" y="1"/>
                    <a:pt x="3765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28"/>
            <p:cNvSpPr/>
            <p:nvPr/>
          </p:nvSpPr>
          <p:spPr>
            <a:xfrm>
              <a:off x="1263400" y="2238800"/>
              <a:ext cx="195100" cy="449350"/>
            </a:xfrm>
            <a:custGeom>
              <a:avLst/>
              <a:gdLst/>
              <a:ahLst/>
              <a:cxnLst/>
              <a:rect l="l" t="t" r="r" b="b"/>
              <a:pathLst>
                <a:path w="7804" h="17974" extrusionOk="0">
                  <a:moveTo>
                    <a:pt x="3778" y="1"/>
                  </a:moveTo>
                  <a:cubicBezTo>
                    <a:pt x="1994" y="1"/>
                    <a:pt x="233" y="1370"/>
                    <a:pt x="1" y="4908"/>
                  </a:cubicBezTo>
                  <a:cubicBezTo>
                    <a:pt x="1" y="4908"/>
                    <a:pt x="1" y="13437"/>
                    <a:pt x="1" y="14828"/>
                  </a:cubicBezTo>
                  <a:cubicBezTo>
                    <a:pt x="1" y="15675"/>
                    <a:pt x="363" y="15735"/>
                    <a:pt x="726" y="16038"/>
                  </a:cubicBezTo>
                  <a:cubicBezTo>
                    <a:pt x="1089" y="16340"/>
                    <a:pt x="2541" y="17247"/>
                    <a:pt x="3267" y="17792"/>
                  </a:cubicBezTo>
                  <a:cubicBezTo>
                    <a:pt x="3462" y="17922"/>
                    <a:pt x="3641" y="17974"/>
                    <a:pt x="3807" y="17974"/>
                  </a:cubicBezTo>
                  <a:cubicBezTo>
                    <a:pt x="4106" y="17974"/>
                    <a:pt x="4365" y="17805"/>
                    <a:pt x="4598" y="17610"/>
                  </a:cubicBezTo>
                  <a:lnTo>
                    <a:pt x="7259" y="15735"/>
                  </a:lnTo>
                  <a:cubicBezTo>
                    <a:pt x="7804" y="15312"/>
                    <a:pt x="7804" y="15130"/>
                    <a:pt x="7743" y="14465"/>
                  </a:cubicBezTo>
                  <a:cubicBezTo>
                    <a:pt x="7683" y="13860"/>
                    <a:pt x="7743" y="4363"/>
                    <a:pt x="7743" y="3819"/>
                  </a:cubicBezTo>
                  <a:cubicBezTo>
                    <a:pt x="7680" y="1615"/>
                    <a:pt x="5716" y="1"/>
                    <a:pt x="3778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8"/>
            <p:cNvSpPr/>
            <p:nvPr/>
          </p:nvSpPr>
          <p:spPr>
            <a:xfrm>
              <a:off x="1263400" y="2239500"/>
              <a:ext cx="195100" cy="447225"/>
            </a:xfrm>
            <a:custGeom>
              <a:avLst/>
              <a:gdLst/>
              <a:ahLst/>
              <a:cxnLst/>
              <a:rect l="l" t="t" r="r" b="b"/>
              <a:pathLst>
                <a:path w="7804" h="17889" extrusionOk="0">
                  <a:moveTo>
                    <a:pt x="3746" y="1"/>
                  </a:moveTo>
                  <a:cubicBezTo>
                    <a:pt x="1992" y="1"/>
                    <a:pt x="260" y="1360"/>
                    <a:pt x="1" y="4880"/>
                  </a:cubicBezTo>
                  <a:lnTo>
                    <a:pt x="1" y="14739"/>
                  </a:lnTo>
                  <a:cubicBezTo>
                    <a:pt x="1" y="15647"/>
                    <a:pt x="424" y="15707"/>
                    <a:pt x="787" y="16010"/>
                  </a:cubicBezTo>
                  <a:cubicBezTo>
                    <a:pt x="1089" y="16312"/>
                    <a:pt x="2541" y="17159"/>
                    <a:pt x="3267" y="17703"/>
                  </a:cubicBezTo>
                  <a:cubicBezTo>
                    <a:pt x="3467" y="17837"/>
                    <a:pt x="3651" y="17888"/>
                    <a:pt x="3821" y="17888"/>
                  </a:cubicBezTo>
                  <a:cubicBezTo>
                    <a:pt x="4114" y="17888"/>
                    <a:pt x="4368" y="17735"/>
                    <a:pt x="4598" y="17582"/>
                  </a:cubicBezTo>
                  <a:lnTo>
                    <a:pt x="7259" y="15647"/>
                  </a:lnTo>
                  <a:cubicBezTo>
                    <a:pt x="7804" y="15284"/>
                    <a:pt x="7743" y="15042"/>
                    <a:pt x="7683" y="14437"/>
                  </a:cubicBezTo>
                  <a:cubicBezTo>
                    <a:pt x="7683" y="13772"/>
                    <a:pt x="7743" y="4396"/>
                    <a:pt x="7683" y="3851"/>
                  </a:cubicBezTo>
                  <a:cubicBezTo>
                    <a:pt x="7619" y="1636"/>
                    <a:pt x="5669" y="1"/>
                    <a:pt x="3746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8"/>
            <p:cNvSpPr/>
            <p:nvPr/>
          </p:nvSpPr>
          <p:spPr>
            <a:xfrm>
              <a:off x="1264925" y="2240325"/>
              <a:ext cx="193575" cy="445300"/>
            </a:xfrm>
            <a:custGeom>
              <a:avLst/>
              <a:gdLst/>
              <a:ahLst/>
              <a:cxnLst/>
              <a:rect l="l" t="t" r="r" b="b"/>
              <a:pathLst>
                <a:path w="7743" h="17812" extrusionOk="0">
                  <a:moveTo>
                    <a:pt x="3721" y="0"/>
                  </a:moveTo>
                  <a:cubicBezTo>
                    <a:pt x="1966" y="0"/>
                    <a:pt x="232" y="1369"/>
                    <a:pt x="0" y="4907"/>
                  </a:cubicBezTo>
                  <a:cubicBezTo>
                    <a:pt x="0" y="4907"/>
                    <a:pt x="0" y="13315"/>
                    <a:pt x="0" y="14706"/>
                  </a:cubicBezTo>
                  <a:cubicBezTo>
                    <a:pt x="0" y="15614"/>
                    <a:pt x="363" y="15614"/>
                    <a:pt x="726" y="15916"/>
                  </a:cubicBezTo>
                  <a:cubicBezTo>
                    <a:pt x="1089" y="16279"/>
                    <a:pt x="2480" y="17126"/>
                    <a:pt x="3206" y="17610"/>
                  </a:cubicBezTo>
                  <a:cubicBezTo>
                    <a:pt x="3420" y="17753"/>
                    <a:pt x="3616" y="17811"/>
                    <a:pt x="3796" y="17811"/>
                  </a:cubicBezTo>
                  <a:cubicBezTo>
                    <a:pt x="4074" y="17811"/>
                    <a:pt x="4317" y="17672"/>
                    <a:pt x="4537" y="17489"/>
                  </a:cubicBezTo>
                  <a:lnTo>
                    <a:pt x="7198" y="15614"/>
                  </a:lnTo>
                  <a:cubicBezTo>
                    <a:pt x="7743" y="15251"/>
                    <a:pt x="7682" y="15009"/>
                    <a:pt x="7622" y="14404"/>
                  </a:cubicBezTo>
                  <a:cubicBezTo>
                    <a:pt x="7561" y="13739"/>
                    <a:pt x="7622" y="4363"/>
                    <a:pt x="7622" y="3818"/>
                  </a:cubicBezTo>
                  <a:cubicBezTo>
                    <a:pt x="7559" y="1614"/>
                    <a:pt x="5627" y="0"/>
                    <a:pt x="3721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8"/>
            <p:cNvSpPr/>
            <p:nvPr/>
          </p:nvSpPr>
          <p:spPr>
            <a:xfrm>
              <a:off x="1264925" y="2240325"/>
              <a:ext cx="192075" cy="444875"/>
            </a:xfrm>
            <a:custGeom>
              <a:avLst/>
              <a:gdLst/>
              <a:ahLst/>
              <a:cxnLst/>
              <a:rect l="l" t="t" r="r" b="b"/>
              <a:pathLst>
                <a:path w="7683" h="17795" extrusionOk="0">
                  <a:moveTo>
                    <a:pt x="3721" y="0"/>
                  </a:moveTo>
                  <a:cubicBezTo>
                    <a:pt x="1966" y="0"/>
                    <a:pt x="232" y="1369"/>
                    <a:pt x="0" y="4907"/>
                  </a:cubicBezTo>
                  <a:lnTo>
                    <a:pt x="0" y="14706"/>
                  </a:lnTo>
                  <a:cubicBezTo>
                    <a:pt x="0" y="15553"/>
                    <a:pt x="363" y="15614"/>
                    <a:pt x="726" y="15916"/>
                  </a:cubicBezTo>
                  <a:cubicBezTo>
                    <a:pt x="1089" y="16219"/>
                    <a:pt x="2480" y="17065"/>
                    <a:pt x="3206" y="17610"/>
                  </a:cubicBezTo>
                  <a:cubicBezTo>
                    <a:pt x="3406" y="17743"/>
                    <a:pt x="3590" y="17795"/>
                    <a:pt x="3757" y="17795"/>
                  </a:cubicBezTo>
                  <a:cubicBezTo>
                    <a:pt x="4045" y="17795"/>
                    <a:pt x="4285" y="17642"/>
                    <a:pt x="4476" y="17489"/>
                  </a:cubicBezTo>
                  <a:lnTo>
                    <a:pt x="7138" y="15553"/>
                  </a:lnTo>
                  <a:cubicBezTo>
                    <a:pt x="7682" y="15190"/>
                    <a:pt x="7682" y="15009"/>
                    <a:pt x="7622" y="14343"/>
                  </a:cubicBezTo>
                  <a:cubicBezTo>
                    <a:pt x="7561" y="13739"/>
                    <a:pt x="7622" y="4363"/>
                    <a:pt x="7622" y="3818"/>
                  </a:cubicBezTo>
                  <a:cubicBezTo>
                    <a:pt x="7559" y="1614"/>
                    <a:pt x="5627" y="0"/>
                    <a:pt x="3721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8"/>
            <p:cNvSpPr/>
            <p:nvPr/>
          </p:nvSpPr>
          <p:spPr>
            <a:xfrm>
              <a:off x="1264925" y="2241625"/>
              <a:ext cx="192075" cy="442475"/>
            </a:xfrm>
            <a:custGeom>
              <a:avLst/>
              <a:gdLst/>
              <a:ahLst/>
              <a:cxnLst/>
              <a:rect l="l" t="t" r="r" b="b"/>
              <a:pathLst>
                <a:path w="7683" h="17699" extrusionOk="0">
                  <a:moveTo>
                    <a:pt x="3678" y="0"/>
                  </a:moveTo>
                  <a:cubicBezTo>
                    <a:pt x="1942" y="0"/>
                    <a:pt x="231" y="1356"/>
                    <a:pt x="0" y="4855"/>
                  </a:cubicBezTo>
                  <a:lnTo>
                    <a:pt x="0" y="14594"/>
                  </a:lnTo>
                  <a:cubicBezTo>
                    <a:pt x="0" y="15501"/>
                    <a:pt x="423" y="15501"/>
                    <a:pt x="726" y="15864"/>
                  </a:cubicBezTo>
                  <a:cubicBezTo>
                    <a:pt x="1089" y="16167"/>
                    <a:pt x="2480" y="17013"/>
                    <a:pt x="3206" y="17497"/>
                  </a:cubicBezTo>
                  <a:cubicBezTo>
                    <a:pt x="3420" y="17640"/>
                    <a:pt x="3616" y="17699"/>
                    <a:pt x="3793" y="17699"/>
                  </a:cubicBezTo>
                  <a:cubicBezTo>
                    <a:pt x="4065" y="17699"/>
                    <a:pt x="4293" y="17560"/>
                    <a:pt x="4476" y="17376"/>
                  </a:cubicBezTo>
                  <a:lnTo>
                    <a:pt x="7138" y="15501"/>
                  </a:lnTo>
                  <a:cubicBezTo>
                    <a:pt x="7682" y="15138"/>
                    <a:pt x="7622" y="14896"/>
                    <a:pt x="7561" y="14291"/>
                  </a:cubicBezTo>
                  <a:cubicBezTo>
                    <a:pt x="7561" y="13687"/>
                    <a:pt x="7622" y="4311"/>
                    <a:pt x="7561" y="3827"/>
                  </a:cubicBezTo>
                  <a:cubicBezTo>
                    <a:pt x="7498" y="1617"/>
                    <a:pt x="5573" y="0"/>
                    <a:pt x="3678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8"/>
            <p:cNvSpPr/>
            <p:nvPr/>
          </p:nvSpPr>
          <p:spPr>
            <a:xfrm>
              <a:off x="1266425" y="2241825"/>
              <a:ext cx="190575" cy="441200"/>
            </a:xfrm>
            <a:custGeom>
              <a:avLst/>
              <a:gdLst/>
              <a:ahLst/>
              <a:cxnLst/>
              <a:rect l="l" t="t" r="r" b="b"/>
              <a:pathLst>
                <a:path w="7623" h="17648" extrusionOk="0">
                  <a:moveTo>
                    <a:pt x="3665" y="1"/>
                  </a:moveTo>
                  <a:cubicBezTo>
                    <a:pt x="1938" y="1"/>
                    <a:pt x="233" y="1370"/>
                    <a:pt x="1" y="4908"/>
                  </a:cubicBezTo>
                  <a:cubicBezTo>
                    <a:pt x="1" y="4908"/>
                    <a:pt x="1" y="13255"/>
                    <a:pt x="1" y="14586"/>
                  </a:cubicBezTo>
                  <a:cubicBezTo>
                    <a:pt x="1" y="15433"/>
                    <a:pt x="363" y="15493"/>
                    <a:pt x="726" y="15796"/>
                  </a:cubicBezTo>
                  <a:cubicBezTo>
                    <a:pt x="1029" y="16098"/>
                    <a:pt x="2420" y="16945"/>
                    <a:pt x="3146" y="17489"/>
                  </a:cubicBezTo>
                  <a:cubicBezTo>
                    <a:pt x="3349" y="17602"/>
                    <a:pt x="3536" y="17648"/>
                    <a:pt x="3705" y="17648"/>
                  </a:cubicBezTo>
                  <a:cubicBezTo>
                    <a:pt x="3990" y="17648"/>
                    <a:pt x="4227" y="17520"/>
                    <a:pt x="4416" y="17368"/>
                  </a:cubicBezTo>
                  <a:lnTo>
                    <a:pt x="7078" y="15493"/>
                  </a:lnTo>
                  <a:cubicBezTo>
                    <a:pt x="7622" y="15070"/>
                    <a:pt x="7562" y="14888"/>
                    <a:pt x="7501" y="14283"/>
                  </a:cubicBezTo>
                  <a:cubicBezTo>
                    <a:pt x="7441" y="13618"/>
                    <a:pt x="7501" y="4363"/>
                    <a:pt x="7501" y="3819"/>
                  </a:cubicBezTo>
                  <a:cubicBezTo>
                    <a:pt x="7438" y="1615"/>
                    <a:pt x="5539" y="1"/>
                    <a:pt x="3665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8"/>
            <p:cNvSpPr/>
            <p:nvPr/>
          </p:nvSpPr>
          <p:spPr>
            <a:xfrm>
              <a:off x="1266425" y="2242575"/>
              <a:ext cx="189050" cy="439600"/>
            </a:xfrm>
            <a:custGeom>
              <a:avLst/>
              <a:gdLst/>
              <a:ahLst/>
              <a:cxnLst/>
              <a:rect l="l" t="t" r="r" b="b"/>
              <a:pathLst>
                <a:path w="7562" h="17584" extrusionOk="0">
                  <a:moveTo>
                    <a:pt x="3643" y="1"/>
                  </a:moveTo>
                  <a:cubicBezTo>
                    <a:pt x="1924" y="1"/>
                    <a:pt x="233" y="1369"/>
                    <a:pt x="1" y="4878"/>
                  </a:cubicBezTo>
                  <a:cubicBezTo>
                    <a:pt x="1" y="4878"/>
                    <a:pt x="1" y="13165"/>
                    <a:pt x="1" y="14495"/>
                  </a:cubicBezTo>
                  <a:cubicBezTo>
                    <a:pt x="1" y="15403"/>
                    <a:pt x="363" y="15463"/>
                    <a:pt x="726" y="15766"/>
                  </a:cubicBezTo>
                  <a:cubicBezTo>
                    <a:pt x="1089" y="16068"/>
                    <a:pt x="2420" y="16915"/>
                    <a:pt x="3206" y="17399"/>
                  </a:cubicBezTo>
                  <a:cubicBezTo>
                    <a:pt x="3384" y="17532"/>
                    <a:pt x="3554" y="17584"/>
                    <a:pt x="3712" y="17584"/>
                  </a:cubicBezTo>
                  <a:cubicBezTo>
                    <a:pt x="3985" y="17584"/>
                    <a:pt x="4225" y="17431"/>
                    <a:pt x="4416" y="17278"/>
                  </a:cubicBezTo>
                  <a:lnTo>
                    <a:pt x="7078" y="15403"/>
                  </a:lnTo>
                  <a:cubicBezTo>
                    <a:pt x="7562" y="15040"/>
                    <a:pt x="7501" y="14858"/>
                    <a:pt x="7501" y="14193"/>
                  </a:cubicBezTo>
                  <a:cubicBezTo>
                    <a:pt x="7441" y="13588"/>
                    <a:pt x="7501" y="4333"/>
                    <a:pt x="7501" y="3849"/>
                  </a:cubicBezTo>
                  <a:cubicBezTo>
                    <a:pt x="7407" y="1614"/>
                    <a:pt x="5509" y="1"/>
                    <a:pt x="3643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8"/>
            <p:cNvSpPr/>
            <p:nvPr/>
          </p:nvSpPr>
          <p:spPr>
            <a:xfrm>
              <a:off x="1221050" y="2193400"/>
              <a:ext cx="278275" cy="567975"/>
            </a:xfrm>
            <a:custGeom>
              <a:avLst/>
              <a:gdLst/>
              <a:ahLst/>
              <a:cxnLst/>
              <a:rect l="l" t="t" r="r" b="b"/>
              <a:pathLst>
                <a:path w="11131" h="22719" extrusionOk="0">
                  <a:moveTo>
                    <a:pt x="5793" y="1"/>
                  </a:moveTo>
                  <a:cubicBezTo>
                    <a:pt x="2948" y="1"/>
                    <a:pt x="1" y="1695"/>
                    <a:pt x="1" y="5514"/>
                  </a:cubicBezTo>
                  <a:cubicBezTo>
                    <a:pt x="1" y="5514"/>
                    <a:pt x="1" y="16281"/>
                    <a:pt x="1" y="18217"/>
                  </a:cubicBezTo>
                  <a:cubicBezTo>
                    <a:pt x="1" y="19487"/>
                    <a:pt x="606" y="19547"/>
                    <a:pt x="1090" y="20031"/>
                  </a:cubicBezTo>
                  <a:cubicBezTo>
                    <a:pt x="1574" y="20455"/>
                    <a:pt x="3570" y="21725"/>
                    <a:pt x="4658" y="22451"/>
                  </a:cubicBezTo>
                  <a:cubicBezTo>
                    <a:pt x="4966" y="22640"/>
                    <a:pt x="5236" y="22718"/>
                    <a:pt x="5483" y="22718"/>
                  </a:cubicBezTo>
                  <a:cubicBezTo>
                    <a:pt x="5870" y="22718"/>
                    <a:pt x="6202" y="22527"/>
                    <a:pt x="6534" y="22269"/>
                  </a:cubicBezTo>
                  <a:lnTo>
                    <a:pt x="10344" y="19547"/>
                  </a:lnTo>
                  <a:cubicBezTo>
                    <a:pt x="11131" y="19003"/>
                    <a:pt x="11070" y="18700"/>
                    <a:pt x="11010" y="17793"/>
                  </a:cubicBezTo>
                  <a:cubicBezTo>
                    <a:pt x="10949" y="16886"/>
                    <a:pt x="11010" y="4728"/>
                    <a:pt x="11010" y="3941"/>
                  </a:cubicBezTo>
                  <a:cubicBezTo>
                    <a:pt x="10923" y="1424"/>
                    <a:pt x="8401" y="1"/>
                    <a:pt x="5793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8"/>
            <p:cNvSpPr/>
            <p:nvPr/>
          </p:nvSpPr>
          <p:spPr>
            <a:xfrm>
              <a:off x="1272475" y="2547425"/>
              <a:ext cx="173925" cy="139200"/>
            </a:xfrm>
            <a:custGeom>
              <a:avLst/>
              <a:gdLst/>
              <a:ahLst/>
              <a:cxnLst/>
              <a:rect l="l" t="t" r="r" b="b"/>
              <a:pathLst>
                <a:path w="6957" h="5568" extrusionOk="0">
                  <a:moveTo>
                    <a:pt x="3587" y="1"/>
                  </a:moveTo>
                  <a:cubicBezTo>
                    <a:pt x="3541" y="1"/>
                    <a:pt x="3495" y="1"/>
                    <a:pt x="3448" y="3"/>
                  </a:cubicBezTo>
                  <a:cubicBezTo>
                    <a:pt x="1573" y="3"/>
                    <a:pt x="0" y="1273"/>
                    <a:pt x="0" y="2846"/>
                  </a:cubicBezTo>
                  <a:cubicBezTo>
                    <a:pt x="0" y="4358"/>
                    <a:pt x="1573" y="5568"/>
                    <a:pt x="3448" y="5568"/>
                  </a:cubicBezTo>
                  <a:cubicBezTo>
                    <a:pt x="5384" y="5507"/>
                    <a:pt x="6957" y="4237"/>
                    <a:pt x="6957" y="2664"/>
                  </a:cubicBezTo>
                  <a:cubicBezTo>
                    <a:pt x="6957" y="1188"/>
                    <a:pt x="5459" y="1"/>
                    <a:pt x="3587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8"/>
            <p:cNvSpPr/>
            <p:nvPr/>
          </p:nvSpPr>
          <p:spPr>
            <a:xfrm>
              <a:off x="1496275" y="2186425"/>
              <a:ext cx="300425" cy="568475"/>
            </a:xfrm>
            <a:custGeom>
              <a:avLst/>
              <a:gdLst/>
              <a:ahLst/>
              <a:cxnLst/>
              <a:rect l="l" t="t" r="r" b="b"/>
              <a:pathLst>
                <a:path w="12017" h="22739" extrusionOk="0">
                  <a:moveTo>
                    <a:pt x="5860" y="0"/>
                  </a:moveTo>
                  <a:cubicBezTo>
                    <a:pt x="3124" y="0"/>
                    <a:pt x="400" y="1439"/>
                    <a:pt x="1" y="5430"/>
                  </a:cubicBezTo>
                  <a:lnTo>
                    <a:pt x="1" y="18254"/>
                  </a:lnTo>
                  <a:cubicBezTo>
                    <a:pt x="1" y="19524"/>
                    <a:pt x="606" y="19584"/>
                    <a:pt x="1150" y="20008"/>
                  </a:cubicBezTo>
                  <a:cubicBezTo>
                    <a:pt x="1695" y="20492"/>
                    <a:pt x="3872" y="21701"/>
                    <a:pt x="5021" y="22488"/>
                  </a:cubicBezTo>
                  <a:cubicBezTo>
                    <a:pt x="5313" y="22668"/>
                    <a:pt x="5589" y="22739"/>
                    <a:pt x="5847" y="22739"/>
                  </a:cubicBezTo>
                  <a:cubicBezTo>
                    <a:pt x="6285" y="22739"/>
                    <a:pt x="6675" y="22535"/>
                    <a:pt x="7018" y="22306"/>
                  </a:cubicBezTo>
                  <a:lnTo>
                    <a:pt x="11131" y="19584"/>
                  </a:lnTo>
                  <a:cubicBezTo>
                    <a:pt x="11978" y="18979"/>
                    <a:pt x="11917" y="18677"/>
                    <a:pt x="11857" y="17770"/>
                  </a:cubicBezTo>
                  <a:cubicBezTo>
                    <a:pt x="11796" y="16862"/>
                    <a:pt x="11796" y="4583"/>
                    <a:pt x="11857" y="3857"/>
                  </a:cubicBezTo>
                  <a:cubicBezTo>
                    <a:pt x="12017" y="1811"/>
                    <a:pt x="8930" y="0"/>
                    <a:pt x="5860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8"/>
            <p:cNvSpPr/>
            <p:nvPr/>
          </p:nvSpPr>
          <p:spPr>
            <a:xfrm>
              <a:off x="1497800" y="2187025"/>
              <a:ext cx="297925" cy="567425"/>
            </a:xfrm>
            <a:custGeom>
              <a:avLst/>
              <a:gdLst/>
              <a:ahLst/>
              <a:cxnLst/>
              <a:rect l="l" t="t" r="r" b="b"/>
              <a:pathLst>
                <a:path w="11917" h="22697" extrusionOk="0">
                  <a:moveTo>
                    <a:pt x="5822" y="0"/>
                  </a:moveTo>
                  <a:cubicBezTo>
                    <a:pt x="3108" y="0"/>
                    <a:pt x="400" y="1435"/>
                    <a:pt x="0" y="5406"/>
                  </a:cubicBezTo>
                  <a:lnTo>
                    <a:pt x="0" y="18169"/>
                  </a:lnTo>
                  <a:cubicBezTo>
                    <a:pt x="0" y="19439"/>
                    <a:pt x="605" y="19560"/>
                    <a:pt x="1150" y="19984"/>
                  </a:cubicBezTo>
                  <a:cubicBezTo>
                    <a:pt x="1694" y="20407"/>
                    <a:pt x="3811" y="21677"/>
                    <a:pt x="4960" y="22403"/>
                  </a:cubicBezTo>
                  <a:cubicBezTo>
                    <a:pt x="5263" y="22613"/>
                    <a:pt x="5548" y="22697"/>
                    <a:pt x="5815" y="22697"/>
                  </a:cubicBezTo>
                  <a:cubicBezTo>
                    <a:pt x="6241" y="22697"/>
                    <a:pt x="6622" y="22482"/>
                    <a:pt x="6957" y="22222"/>
                  </a:cubicBezTo>
                  <a:lnTo>
                    <a:pt x="11070" y="19500"/>
                  </a:lnTo>
                  <a:cubicBezTo>
                    <a:pt x="11917" y="18955"/>
                    <a:pt x="11796" y="18653"/>
                    <a:pt x="11735" y="17746"/>
                  </a:cubicBezTo>
                  <a:cubicBezTo>
                    <a:pt x="11675" y="16838"/>
                    <a:pt x="11675" y="4620"/>
                    <a:pt x="11735" y="3833"/>
                  </a:cubicBezTo>
                  <a:cubicBezTo>
                    <a:pt x="11895" y="1790"/>
                    <a:pt x="8854" y="0"/>
                    <a:pt x="5822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8"/>
            <p:cNvSpPr/>
            <p:nvPr/>
          </p:nvSpPr>
          <p:spPr>
            <a:xfrm>
              <a:off x="1497800" y="2187250"/>
              <a:ext cx="297375" cy="565800"/>
            </a:xfrm>
            <a:custGeom>
              <a:avLst/>
              <a:gdLst/>
              <a:ahLst/>
              <a:cxnLst/>
              <a:rect l="l" t="t" r="r" b="b"/>
              <a:pathLst>
                <a:path w="11895" h="22632" extrusionOk="0">
                  <a:moveTo>
                    <a:pt x="5845" y="0"/>
                  </a:moveTo>
                  <a:cubicBezTo>
                    <a:pt x="3123" y="0"/>
                    <a:pt x="401" y="1447"/>
                    <a:pt x="0" y="5457"/>
                  </a:cubicBezTo>
                  <a:cubicBezTo>
                    <a:pt x="0" y="5457"/>
                    <a:pt x="0" y="16224"/>
                    <a:pt x="0" y="18160"/>
                  </a:cubicBezTo>
                  <a:cubicBezTo>
                    <a:pt x="0" y="19430"/>
                    <a:pt x="605" y="19491"/>
                    <a:pt x="1150" y="19914"/>
                  </a:cubicBezTo>
                  <a:cubicBezTo>
                    <a:pt x="1694" y="20398"/>
                    <a:pt x="3811" y="21608"/>
                    <a:pt x="4960" y="22334"/>
                  </a:cubicBezTo>
                  <a:cubicBezTo>
                    <a:pt x="5270" y="22548"/>
                    <a:pt x="5560" y="22631"/>
                    <a:pt x="5832" y="22631"/>
                  </a:cubicBezTo>
                  <a:cubicBezTo>
                    <a:pt x="6251" y="22631"/>
                    <a:pt x="6626" y="22433"/>
                    <a:pt x="6957" y="22213"/>
                  </a:cubicBezTo>
                  <a:lnTo>
                    <a:pt x="11070" y="19491"/>
                  </a:lnTo>
                  <a:cubicBezTo>
                    <a:pt x="11856" y="18946"/>
                    <a:pt x="11796" y="18644"/>
                    <a:pt x="11735" y="17737"/>
                  </a:cubicBezTo>
                  <a:cubicBezTo>
                    <a:pt x="11675" y="16769"/>
                    <a:pt x="11675" y="4611"/>
                    <a:pt x="11735" y="3824"/>
                  </a:cubicBezTo>
                  <a:cubicBezTo>
                    <a:pt x="11894" y="1787"/>
                    <a:pt x="8869" y="0"/>
                    <a:pt x="5845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8"/>
            <p:cNvSpPr/>
            <p:nvPr/>
          </p:nvSpPr>
          <p:spPr>
            <a:xfrm>
              <a:off x="1499300" y="2187400"/>
              <a:ext cx="295075" cy="564475"/>
            </a:xfrm>
            <a:custGeom>
              <a:avLst/>
              <a:gdLst/>
              <a:ahLst/>
              <a:cxnLst/>
              <a:rect l="l" t="t" r="r" b="b"/>
              <a:pathLst>
                <a:path w="11803" h="22579" extrusionOk="0">
                  <a:moveTo>
                    <a:pt x="5754" y="1"/>
                  </a:moveTo>
                  <a:cubicBezTo>
                    <a:pt x="3054" y="1"/>
                    <a:pt x="372" y="1449"/>
                    <a:pt x="1" y="5451"/>
                  </a:cubicBezTo>
                  <a:cubicBezTo>
                    <a:pt x="1" y="5451"/>
                    <a:pt x="1" y="16218"/>
                    <a:pt x="1" y="18154"/>
                  </a:cubicBezTo>
                  <a:cubicBezTo>
                    <a:pt x="1" y="19424"/>
                    <a:pt x="545" y="19485"/>
                    <a:pt x="1090" y="19908"/>
                  </a:cubicBezTo>
                  <a:cubicBezTo>
                    <a:pt x="1634" y="20332"/>
                    <a:pt x="3751" y="21602"/>
                    <a:pt x="4900" y="22328"/>
                  </a:cubicBezTo>
                  <a:cubicBezTo>
                    <a:pt x="5192" y="22508"/>
                    <a:pt x="5468" y="22579"/>
                    <a:pt x="5726" y="22579"/>
                  </a:cubicBezTo>
                  <a:cubicBezTo>
                    <a:pt x="6164" y="22579"/>
                    <a:pt x="6554" y="22375"/>
                    <a:pt x="6897" y="22146"/>
                  </a:cubicBezTo>
                  <a:lnTo>
                    <a:pt x="10949" y="19424"/>
                  </a:lnTo>
                  <a:cubicBezTo>
                    <a:pt x="11796" y="18880"/>
                    <a:pt x="11736" y="18578"/>
                    <a:pt x="11675" y="17670"/>
                  </a:cubicBezTo>
                  <a:cubicBezTo>
                    <a:pt x="11554" y="16763"/>
                    <a:pt x="11615" y="4605"/>
                    <a:pt x="11675" y="3879"/>
                  </a:cubicBezTo>
                  <a:cubicBezTo>
                    <a:pt x="11803" y="1805"/>
                    <a:pt x="8767" y="1"/>
                    <a:pt x="5754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8"/>
            <p:cNvSpPr/>
            <p:nvPr/>
          </p:nvSpPr>
          <p:spPr>
            <a:xfrm>
              <a:off x="1499300" y="2188525"/>
              <a:ext cx="294375" cy="562900"/>
            </a:xfrm>
            <a:custGeom>
              <a:avLst/>
              <a:gdLst/>
              <a:ahLst/>
              <a:cxnLst/>
              <a:rect l="l" t="t" r="r" b="b"/>
              <a:pathLst>
                <a:path w="11775" h="22516" extrusionOk="0">
                  <a:moveTo>
                    <a:pt x="5767" y="1"/>
                  </a:moveTo>
                  <a:cubicBezTo>
                    <a:pt x="3081" y="1"/>
                    <a:pt x="401" y="1435"/>
                    <a:pt x="1" y="5406"/>
                  </a:cubicBezTo>
                  <a:lnTo>
                    <a:pt x="1" y="18049"/>
                  </a:lnTo>
                  <a:cubicBezTo>
                    <a:pt x="1" y="19319"/>
                    <a:pt x="606" y="19379"/>
                    <a:pt x="1090" y="19803"/>
                  </a:cubicBezTo>
                  <a:cubicBezTo>
                    <a:pt x="1634" y="20287"/>
                    <a:pt x="3812" y="21496"/>
                    <a:pt x="4900" y="22222"/>
                  </a:cubicBezTo>
                  <a:cubicBezTo>
                    <a:pt x="5203" y="22432"/>
                    <a:pt x="5488" y="22516"/>
                    <a:pt x="5755" y="22516"/>
                  </a:cubicBezTo>
                  <a:cubicBezTo>
                    <a:pt x="6181" y="22516"/>
                    <a:pt x="6562" y="22301"/>
                    <a:pt x="6897" y="22041"/>
                  </a:cubicBezTo>
                  <a:lnTo>
                    <a:pt x="10949" y="19379"/>
                  </a:lnTo>
                  <a:cubicBezTo>
                    <a:pt x="11736" y="18835"/>
                    <a:pt x="11675" y="18533"/>
                    <a:pt x="11615" y="17625"/>
                  </a:cubicBezTo>
                  <a:cubicBezTo>
                    <a:pt x="11554" y="16718"/>
                    <a:pt x="11554" y="4620"/>
                    <a:pt x="11615" y="3834"/>
                  </a:cubicBezTo>
                  <a:cubicBezTo>
                    <a:pt x="11774" y="1791"/>
                    <a:pt x="8768" y="1"/>
                    <a:pt x="5767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8"/>
            <p:cNvSpPr/>
            <p:nvPr/>
          </p:nvSpPr>
          <p:spPr>
            <a:xfrm>
              <a:off x="1499300" y="2188700"/>
              <a:ext cx="293575" cy="561675"/>
            </a:xfrm>
            <a:custGeom>
              <a:avLst/>
              <a:gdLst/>
              <a:ahLst/>
              <a:cxnLst/>
              <a:rect l="l" t="t" r="r" b="b"/>
              <a:pathLst>
                <a:path w="11743" h="22467" extrusionOk="0">
                  <a:moveTo>
                    <a:pt x="5728" y="0"/>
                  </a:moveTo>
                  <a:cubicBezTo>
                    <a:pt x="3056" y="0"/>
                    <a:pt x="400" y="1437"/>
                    <a:pt x="1" y="5399"/>
                  </a:cubicBezTo>
                  <a:cubicBezTo>
                    <a:pt x="1" y="5399"/>
                    <a:pt x="1" y="16106"/>
                    <a:pt x="1" y="18042"/>
                  </a:cubicBezTo>
                  <a:cubicBezTo>
                    <a:pt x="1" y="19312"/>
                    <a:pt x="606" y="19372"/>
                    <a:pt x="1150" y="19796"/>
                  </a:cubicBezTo>
                  <a:cubicBezTo>
                    <a:pt x="1695" y="20219"/>
                    <a:pt x="3812" y="21489"/>
                    <a:pt x="4900" y="22215"/>
                  </a:cubicBezTo>
                  <a:cubicBezTo>
                    <a:pt x="5192" y="22395"/>
                    <a:pt x="5468" y="22466"/>
                    <a:pt x="5726" y="22466"/>
                  </a:cubicBezTo>
                  <a:cubicBezTo>
                    <a:pt x="6164" y="22466"/>
                    <a:pt x="6554" y="22262"/>
                    <a:pt x="6897" y="22034"/>
                  </a:cubicBezTo>
                  <a:lnTo>
                    <a:pt x="10949" y="19312"/>
                  </a:lnTo>
                  <a:cubicBezTo>
                    <a:pt x="11736" y="18767"/>
                    <a:pt x="11675" y="18526"/>
                    <a:pt x="11615" y="17618"/>
                  </a:cubicBezTo>
                  <a:cubicBezTo>
                    <a:pt x="11554" y="16711"/>
                    <a:pt x="11554" y="4613"/>
                    <a:pt x="11615" y="3887"/>
                  </a:cubicBezTo>
                  <a:cubicBezTo>
                    <a:pt x="11743" y="1808"/>
                    <a:pt x="8725" y="0"/>
                    <a:pt x="5728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8"/>
            <p:cNvSpPr/>
            <p:nvPr/>
          </p:nvSpPr>
          <p:spPr>
            <a:xfrm>
              <a:off x="1500825" y="2189500"/>
              <a:ext cx="291875" cy="559350"/>
            </a:xfrm>
            <a:custGeom>
              <a:avLst/>
              <a:gdLst/>
              <a:ahLst/>
              <a:cxnLst/>
              <a:rect l="l" t="t" r="r" b="b"/>
              <a:pathLst>
                <a:path w="11675" h="22374" extrusionOk="0">
                  <a:moveTo>
                    <a:pt x="5709" y="1"/>
                  </a:moveTo>
                  <a:cubicBezTo>
                    <a:pt x="3038" y="1"/>
                    <a:pt x="373" y="1446"/>
                    <a:pt x="0" y="5428"/>
                  </a:cubicBezTo>
                  <a:lnTo>
                    <a:pt x="0" y="18010"/>
                  </a:lnTo>
                  <a:cubicBezTo>
                    <a:pt x="0" y="19219"/>
                    <a:pt x="545" y="19280"/>
                    <a:pt x="1089" y="19764"/>
                  </a:cubicBezTo>
                  <a:cubicBezTo>
                    <a:pt x="1634" y="20187"/>
                    <a:pt x="3751" y="21397"/>
                    <a:pt x="4839" y="22123"/>
                  </a:cubicBezTo>
                  <a:cubicBezTo>
                    <a:pt x="5131" y="22303"/>
                    <a:pt x="5407" y="22374"/>
                    <a:pt x="5662" y="22374"/>
                  </a:cubicBezTo>
                  <a:cubicBezTo>
                    <a:pt x="6095" y="22374"/>
                    <a:pt x="6471" y="22170"/>
                    <a:pt x="6775" y="21941"/>
                  </a:cubicBezTo>
                  <a:lnTo>
                    <a:pt x="10828" y="19280"/>
                  </a:lnTo>
                  <a:cubicBezTo>
                    <a:pt x="11675" y="18735"/>
                    <a:pt x="11614" y="18433"/>
                    <a:pt x="11493" y="17526"/>
                  </a:cubicBezTo>
                  <a:cubicBezTo>
                    <a:pt x="11433" y="16618"/>
                    <a:pt x="11493" y="4581"/>
                    <a:pt x="11493" y="3855"/>
                  </a:cubicBezTo>
                  <a:cubicBezTo>
                    <a:pt x="11652" y="1786"/>
                    <a:pt x="8677" y="1"/>
                    <a:pt x="5709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8"/>
            <p:cNvSpPr/>
            <p:nvPr/>
          </p:nvSpPr>
          <p:spPr>
            <a:xfrm>
              <a:off x="1500825" y="2190050"/>
              <a:ext cx="290525" cy="558450"/>
            </a:xfrm>
            <a:custGeom>
              <a:avLst/>
              <a:gdLst/>
              <a:ahLst/>
              <a:cxnLst/>
              <a:rect l="l" t="t" r="r" b="b"/>
              <a:pathLst>
                <a:path w="11621" h="22338" extrusionOk="0">
                  <a:moveTo>
                    <a:pt x="5690" y="0"/>
                  </a:moveTo>
                  <a:cubicBezTo>
                    <a:pt x="3040" y="0"/>
                    <a:pt x="400" y="1435"/>
                    <a:pt x="0" y="5406"/>
                  </a:cubicBezTo>
                  <a:cubicBezTo>
                    <a:pt x="0" y="5406"/>
                    <a:pt x="0" y="16052"/>
                    <a:pt x="0" y="17927"/>
                  </a:cubicBezTo>
                  <a:cubicBezTo>
                    <a:pt x="0" y="19197"/>
                    <a:pt x="605" y="19258"/>
                    <a:pt x="1089" y="19681"/>
                  </a:cubicBezTo>
                  <a:cubicBezTo>
                    <a:pt x="1634" y="20105"/>
                    <a:pt x="3751" y="21375"/>
                    <a:pt x="4839" y="22040"/>
                  </a:cubicBezTo>
                  <a:cubicBezTo>
                    <a:pt x="5149" y="22254"/>
                    <a:pt x="5439" y="22338"/>
                    <a:pt x="5707" y="22338"/>
                  </a:cubicBezTo>
                  <a:cubicBezTo>
                    <a:pt x="6121" y="22338"/>
                    <a:pt x="6481" y="22140"/>
                    <a:pt x="6775" y="21919"/>
                  </a:cubicBezTo>
                  <a:lnTo>
                    <a:pt x="10828" y="19258"/>
                  </a:lnTo>
                  <a:cubicBezTo>
                    <a:pt x="11614" y="18713"/>
                    <a:pt x="11554" y="18411"/>
                    <a:pt x="11493" y="17504"/>
                  </a:cubicBezTo>
                  <a:cubicBezTo>
                    <a:pt x="11433" y="16596"/>
                    <a:pt x="11433" y="4620"/>
                    <a:pt x="11493" y="3833"/>
                  </a:cubicBezTo>
                  <a:cubicBezTo>
                    <a:pt x="11621" y="1790"/>
                    <a:pt x="8650" y="0"/>
                    <a:pt x="5690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8"/>
            <p:cNvSpPr/>
            <p:nvPr/>
          </p:nvSpPr>
          <p:spPr>
            <a:xfrm>
              <a:off x="1500825" y="2190800"/>
              <a:ext cx="290525" cy="556550"/>
            </a:xfrm>
            <a:custGeom>
              <a:avLst/>
              <a:gdLst/>
              <a:ahLst/>
              <a:cxnLst/>
              <a:rect l="l" t="t" r="r" b="b"/>
              <a:pathLst>
                <a:path w="11621" h="22262" extrusionOk="0">
                  <a:moveTo>
                    <a:pt x="5690" y="1"/>
                  </a:moveTo>
                  <a:cubicBezTo>
                    <a:pt x="3040" y="1"/>
                    <a:pt x="400" y="1433"/>
                    <a:pt x="0" y="5376"/>
                  </a:cubicBezTo>
                  <a:lnTo>
                    <a:pt x="0" y="17897"/>
                  </a:lnTo>
                  <a:cubicBezTo>
                    <a:pt x="0" y="19167"/>
                    <a:pt x="605" y="19228"/>
                    <a:pt x="1150" y="19651"/>
                  </a:cubicBezTo>
                  <a:cubicBezTo>
                    <a:pt x="1634" y="20075"/>
                    <a:pt x="3751" y="21285"/>
                    <a:pt x="4900" y="22010"/>
                  </a:cubicBezTo>
                  <a:cubicBezTo>
                    <a:pt x="5169" y="22190"/>
                    <a:pt x="5431" y="22261"/>
                    <a:pt x="5677" y="22261"/>
                  </a:cubicBezTo>
                  <a:cubicBezTo>
                    <a:pt x="6095" y="22261"/>
                    <a:pt x="6471" y="22057"/>
                    <a:pt x="6775" y="21829"/>
                  </a:cubicBezTo>
                  <a:lnTo>
                    <a:pt x="10828" y="19167"/>
                  </a:lnTo>
                  <a:cubicBezTo>
                    <a:pt x="11614" y="18623"/>
                    <a:pt x="11554" y="18321"/>
                    <a:pt x="11493" y="17474"/>
                  </a:cubicBezTo>
                  <a:cubicBezTo>
                    <a:pt x="11433" y="16566"/>
                    <a:pt x="11433" y="4590"/>
                    <a:pt x="11493" y="3864"/>
                  </a:cubicBezTo>
                  <a:cubicBezTo>
                    <a:pt x="11621" y="1789"/>
                    <a:pt x="8649" y="1"/>
                    <a:pt x="5690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8"/>
            <p:cNvSpPr/>
            <p:nvPr/>
          </p:nvSpPr>
          <p:spPr>
            <a:xfrm>
              <a:off x="1502325" y="2190800"/>
              <a:ext cx="288875" cy="555450"/>
            </a:xfrm>
            <a:custGeom>
              <a:avLst/>
              <a:gdLst/>
              <a:ahLst/>
              <a:cxnLst/>
              <a:rect l="l" t="t" r="r" b="b"/>
              <a:pathLst>
                <a:path w="11555" h="22218" extrusionOk="0">
                  <a:moveTo>
                    <a:pt x="5632" y="1"/>
                  </a:moveTo>
                  <a:cubicBezTo>
                    <a:pt x="2997" y="1"/>
                    <a:pt x="372" y="1433"/>
                    <a:pt x="1" y="5376"/>
                  </a:cubicBezTo>
                  <a:lnTo>
                    <a:pt x="1" y="17897"/>
                  </a:lnTo>
                  <a:cubicBezTo>
                    <a:pt x="1" y="19107"/>
                    <a:pt x="545" y="19167"/>
                    <a:pt x="1090" y="19591"/>
                  </a:cubicBezTo>
                  <a:cubicBezTo>
                    <a:pt x="1634" y="20014"/>
                    <a:pt x="3691" y="21224"/>
                    <a:pt x="4840" y="21950"/>
                  </a:cubicBezTo>
                  <a:cubicBezTo>
                    <a:pt x="5123" y="22139"/>
                    <a:pt x="5398" y="22217"/>
                    <a:pt x="5655" y="22217"/>
                  </a:cubicBezTo>
                  <a:cubicBezTo>
                    <a:pt x="6058" y="22217"/>
                    <a:pt x="6420" y="22026"/>
                    <a:pt x="6715" y="21768"/>
                  </a:cubicBezTo>
                  <a:lnTo>
                    <a:pt x="10707" y="19167"/>
                  </a:lnTo>
                  <a:cubicBezTo>
                    <a:pt x="11554" y="18623"/>
                    <a:pt x="11433" y="18321"/>
                    <a:pt x="11373" y="17413"/>
                  </a:cubicBezTo>
                  <a:cubicBezTo>
                    <a:pt x="11312" y="16566"/>
                    <a:pt x="11312" y="4590"/>
                    <a:pt x="11373" y="3864"/>
                  </a:cubicBezTo>
                  <a:cubicBezTo>
                    <a:pt x="11532" y="1789"/>
                    <a:pt x="8576" y="1"/>
                    <a:pt x="5632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8"/>
            <p:cNvSpPr/>
            <p:nvPr/>
          </p:nvSpPr>
          <p:spPr>
            <a:xfrm>
              <a:off x="1502325" y="2191625"/>
              <a:ext cx="287500" cy="554200"/>
            </a:xfrm>
            <a:custGeom>
              <a:avLst/>
              <a:gdLst/>
              <a:ahLst/>
              <a:cxnLst/>
              <a:rect l="l" t="t" r="r" b="b"/>
              <a:pathLst>
                <a:path w="11500" h="22168" extrusionOk="0">
                  <a:moveTo>
                    <a:pt x="5650" y="0"/>
                  </a:moveTo>
                  <a:cubicBezTo>
                    <a:pt x="3010" y="0"/>
                    <a:pt x="374" y="1441"/>
                    <a:pt x="1" y="5403"/>
                  </a:cubicBezTo>
                  <a:cubicBezTo>
                    <a:pt x="1" y="5403"/>
                    <a:pt x="1" y="15928"/>
                    <a:pt x="1" y="17804"/>
                  </a:cubicBezTo>
                  <a:cubicBezTo>
                    <a:pt x="1" y="19074"/>
                    <a:pt x="606" y="19134"/>
                    <a:pt x="1090" y="19558"/>
                  </a:cubicBezTo>
                  <a:cubicBezTo>
                    <a:pt x="1634" y="19981"/>
                    <a:pt x="3691" y="21191"/>
                    <a:pt x="4840" y="21917"/>
                  </a:cubicBezTo>
                  <a:cubicBezTo>
                    <a:pt x="5109" y="22097"/>
                    <a:pt x="5362" y="22168"/>
                    <a:pt x="5602" y="22168"/>
                  </a:cubicBezTo>
                  <a:cubicBezTo>
                    <a:pt x="6007" y="22168"/>
                    <a:pt x="6373" y="21964"/>
                    <a:pt x="6715" y="21735"/>
                  </a:cubicBezTo>
                  <a:lnTo>
                    <a:pt x="10707" y="19074"/>
                  </a:lnTo>
                  <a:cubicBezTo>
                    <a:pt x="11494" y="18590"/>
                    <a:pt x="11433" y="18288"/>
                    <a:pt x="11373" y="17380"/>
                  </a:cubicBezTo>
                  <a:cubicBezTo>
                    <a:pt x="11312" y="16473"/>
                    <a:pt x="11312" y="4617"/>
                    <a:pt x="11373" y="3831"/>
                  </a:cubicBezTo>
                  <a:cubicBezTo>
                    <a:pt x="11500" y="1765"/>
                    <a:pt x="8572" y="0"/>
                    <a:pt x="5650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8"/>
            <p:cNvSpPr/>
            <p:nvPr/>
          </p:nvSpPr>
          <p:spPr>
            <a:xfrm>
              <a:off x="1502325" y="2192325"/>
              <a:ext cx="287525" cy="552000"/>
            </a:xfrm>
            <a:custGeom>
              <a:avLst/>
              <a:gdLst/>
              <a:ahLst/>
              <a:cxnLst/>
              <a:rect l="l" t="t" r="r" b="b"/>
              <a:pathLst>
                <a:path w="11501" h="22080" extrusionOk="0">
                  <a:moveTo>
                    <a:pt x="5635" y="0"/>
                  </a:moveTo>
                  <a:cubicBezTo>
                    <a:pt x="3014" y="0"/>
                    <a:pt x="401" y="1433"/>
                    <a:pt x="1" y="5375"/>
                  </a:cubicBezTo>
                  <a:lnTo>
                    <a:pt x="1" y="17776"/>
                  </a:lnTo>
                  <a:cubicBezTo>
                    <a:pt x="1" y="18985"/>
                    <a:pt x="606" y="19046"/>
                    <a:pt x="1150" y="19469"/>
                  </a:cubicBezTo>
                  <a:cubicBezTo>
                    <a:pt x="1634" y="19893"/>
                    <a:pt x="3691" y="21103"/>
                    <a:pt x="4840" y="21828"/>
                  </a:cubicBezTo>
                  <a:cubicBezTo>
                    <a:pt x="5109" y="22008"/>
                    <a:pt x="5362" y="22079"/>
                    <a:pt x="5602" y="22079"/>
                  </a:cubicBezTo>
                  <a:cubicBezTo>
                    <a:pt x="6007" y="22079"/>
                    <a:pt x="6373" y="21875"/>
                    <a:pt x="6715" y="21647"/>
                  </a:cubicBezTo>
                  <a:lnTo>
                    <a:pt x="10707" y="19046"/>
                  </a:lnTo>
                  <a:cubicBezTo>
                    <a:pt x="11494" y="18502"/>
                    <a:pt x="11433" y="18199"/>
                    <a:pt x="11373" y="17352"/>
                  </a:cubicBezTo>
                  <a:cubicBezTo>
                    <a:pt x="11312" y="16445"/>
                    <a:pt x="11312" y="4589"/>
                    <a:pt x="11373" y="3863"/>
                  </a:cubicBezTo>
                  <a:cubicBezTo>
                    <a:pt x="11500" y="1788"/>
                    <a:pt x="8563" y="0"/>
                    <a:pt x="5635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8"/>
            <p:cNvSpPr/>
            <p:nvPr/>
          </p:nvSpPr>
          <p:spPr>
            <a:xfrm>
              <a:off x="1503850" y="2192900"/>
              <a:ext cx="284475" cy="551075"/>
            </a:xfrm>
            <a:custGeom>
              <a:avLst/>
              <a:gdLst/>
              <a:ahLst/>
              <a:cxnLst/>
              <a:rect l="l" t="t" r="r" b="b"/>
              <a:pathLst>
                <a:path w="11379" h="22043" extrusionOk="0">
                  <a:moveTo>
                    <a:pt x="5572" y="1"/>
                  </a:moveTo>
                  <a:cubicBezTo>
                    <a:pt x="2968" y="1"/>
                    <a:pt x="373" y="1430"/>
                    <a:pt x="0" y="5352"/>
                  </a:cubicBezTo>
                  <a:cubicBezTo>
                    <a:pt x="0" y="5352"/>
                    <a:pt x="0" y="15877"/>
                    <a:pt x="0" y="17753"/>
                  </a:cubicBezTo>
                  <a:cubicBezTo>
                    <a:pt x="0" y="18962"/>
                    <a:pt x="545" y="19023"/>
                    <a:pt x="1089" y="19446"/>
                  </a:cubicBezTo>
                  <a:cubicBezTo>
                    <a:pt x="1573" y="19870"/>
                    <a:pt x="3690" y="21080"/>
                    <a:pt x="4779" y="21745"/>
                  </a:cubicBezTo>
                  <a:cubicBezTo>
                    <a:pt x="5064" y="21959"/>
                    <a:pt x="5331" y="22042"/>
                    <a:pt x="5583" y="22042"/>
                  </a:cubicBezTo>
                  <a:cubicBezTo>
                    <a:pt x="5971" y="22042"/>
                    <a:pt x="6324" y="21844"/>
                    <a:pt x="6654" y="21624"/>
                  </a:cubicBezTo>
                  <a:lnTo>
                    <a:pt x="10586" y="18962"/>
                  </a:lnTo>
                  <a:cubicBezTo>
                    <a:pt x="11372" y="18479"/>
                    <a:pt x="11312" y="18176"/>
                    <a:pt x="11251" y="17269"/>
                  </a:cubicBezTo>
                  <a:cubicBezTo>
                    <a:pt x="11191" y="16422"/>
                    <a:pt x="11191" y="4566"/>
                    <a:pt x="11251" y="3840"/>
                  </a:cubicBezTo>
                  <a:cubicBezTo>
                    <a:pt x="11379" y="1770"/>
                    <a:pt x="8469" y="1"/>
                    <a:pt x="5572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8"/>
            <p:cNvSpPr/>
            <p:nvPr/>
          </p:nvSpPr>
          <p:spPr>
            <a:xfrm>
              <a:off x="1503850" y="2192900"/>
              <a:ext cx="284475" cy="549900"/>
            </a:xfrm>
            <a:custGeom>
              <a:avLst/>
              <a:gdLst/>
              <a:ahLst/>
              <a:cxnLst/>
              <a:rect l="l" t="t" r="r" b="b"/>
              <a:pathLst>
                <a:path w="11379" h="21996" extrusionOk="0">
                  <a:moveTo>
                    <a:pt x="5572" y="1"/>
                  </a:moveTo>
                  <a:cubicBezTo>
                    <a:pt x="2968" y="1"/>
                    <a:pt x="373" y="1430"/>
                    <a:pt x="0" y="5352"/>
                  </a:cubicBezTo>
                  <a:cubicBezTo>
                    <a:pt x="0" y="5352"/>
                    <a:pt x="0" y="15817"/>
                    <a:pt x="0" y="17692"/>
                  </a:cubicBezTo>
                  <a:cubicBezTo>
                    <a:pt x="0" y="18902"/>
                    <a:pt x="605" y="18962"/>
                    <a:pt x="1089" y="19386"/>
                  </a:cubicBezTo>
                  <a:cubicBezTo>
                    <a:pt x="1633" y="19809"/>
                    <a:pt x="3690" y="21019"/>
                    <a:pt x="4779" y="21745"/>
                  </a:cubicBezTo>
                  <a:cubicBezTo>
                    <a:pt x="5048" y="21925"/>
                    <a:pt x="5301" y="21996"/>
                    <a:pt x="5541" y="21996"/>
                  </a:cubicBezTo>
                  <a:cubicBezTo>
                    <a:pt x="5946" y="21996"/>
                    <a:pt x="6312" y="21792"/>
                    <a:pt x="6654" y="21563"/>
                  </a:cubicBezTo>
                  <a:lnTo>
                    <a:pt x="10586" y="18962"/>
                  </a:lnTo>
                  <a:cubicBezTo>
                    <a:pt x="11372" y="18418"/>
                    <a:pt x="11312" y="18176"/>
                    <a:pt x="11251" y="17269"/>
                  </a:cubicBezTo>
                  <a:cubicBezTo>
                    <a:pt x="11191" y="16422"/>
                    <a:pt x="11191" y="4627"/>
                    <a:pt x="11251" y="3840"/>
                  </a:cubicBezTo>
                  <a:cubicBezTo>
                    <a:pt x="11379" y="1770"/>
                    <a:pt x="8469" y="1"/>
                    <a:pt x="5572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8"/>
            <p:cNvSpPr/>
            <p:nvPr/>
          </p:nvSpPr>
          <p:spPr>
            <a:xfrm>
              <a:off x="1505350" y="2194425"/>
              <a:ext cx="282825" cy="547275"/>
            </a:xfrm>
            <a:custGeom>
              <a:avLst/>
              <a:gdLst/>
              <a:ahLst/>
              <a:cxnLst/>
              <a:rect l="l" t="t" r="r" b="b"/>
              <a:pathLst>
                <a:path w="11313" h="21891" extrusionOk="0">
                  <a:moveTo>
                    <a:pt x="5523" y="0"/>
                  </a:moveTo>
                  <a:cubicBezTo>
                    <a:pt x="2941" y="0"/>
                    <a:pt x="373" y="1429"/>
                    <a:pt x="1" y="5352"/>
                  </a:cubicBezTo>
                  <a:lnTo>
                    <a:pt x="1" y="17631"/>
                  </a:lnTo>
                  <a:cubicBezTo>
                    <a:pt x="1" y="18841"/>
                    <a:pt x="545" y="18901"/>
                    <a:pt x="1029" y="19325"/>
                  </a:cubicBezTo>
                  <a:cubicBezTo>
                    <a:pt x="1573" y="19748"/>
                    <a:pt x="3630" y="20958"/>
                    <a:pt x="4719" y="21623"/>
                  </a:cubicBezTo>
                  <a:cubicBezTo>
                    <a:pt x="5002" y="21812"/>
                    <a:pt x="5267" y="21891"/>
                    <a:pt x="5518" y="21891"/>
                  </a:cubicBezTo>
                  <a:cubicBezTo>
                    <a:pt x="5908" y="21891"/>
                    <a:pt x="6262" y="21700"/>
                    <a:pt x="6594" y="21442"/>
                  </a:cubicBezTo>
                  <a:lnTo>
                    <a:pt x="10526" y="18901"/>
                  </a:lnTo>
                  <a:cubicBezTo>
                    <a:pt x="11312" y="18357"/>
                    <a:pt x="11252" y="18055"/>
                    <a:pt x="11191" y="17208"/>
                  </a:cubicBezTo>
                  <a:cubicBezTo>
                    <a:pt x="11070" y="16300"/>
                    <a:pt x="11131" y="4566"/>
                    <a:pt x="11191" y="3840"/>
                  </a:cubicBezTo>
                  <a:cubicBezTo>
                    <a:pt x="11287" y="1769"/>
                    <a:pt x="8396" y="0"/>
                    <a:pt x="5523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8"/>
            <p:cNvSpPr/>
            <p:nvPr/>
          </p:nvSpPr>
          <p:spPr>
            <a:xfrm>
              <a:off x="1505350" y="2194425"/>
              <a:ext cx="281475" cy="546875"/>
            </a:xfrm>
            <a:custGeom>
              <a:avLst/>
              <a:gdLst/>
              <a:ahLst/>
              <a:cxnLst/>
              <a:rect l="l" t="t" r="r" b="b"/>
              <a:pathLst>
                <a:path w="11259" h="21875" extrusionOk="0">
                  <a:moveTo>
                    <a:pt x="5517" y="0"/>
                  </a:moveTo>
                  <a:cubicBezTo>
                    <a:pt x="2941" y="0"/>
                    <a:pt x="373" y="1429"/>
                    <a:pt x="1" y="5352"/>
                  </a:cubicBezTo>
                  <a:cubicBezTo>
                    <a:pt x="1" y="5352"/>
                    <a:pt x="1" y="15756"/>
                    <a:pt x="1" y="17631"/>
                  </a:cubicBezTo>
                  <a:cubicBezTo>
                    <a:pt x="1" y="18841"/>
                    <a:pt x="545" y="18901"/>
                    <a:pt x="1090" y="19325"/>
                  </a:cubicBezTo>
                  <a:cubicBezTo>
                    <a:pt x="1573" y="19688"/>
                    <a:pt x="3630" y="20898"/>
                    <a:pt x="4719" y="21623"/>
                  </a:cubicBezTo>
                  <a:cubicBezTo>
                    <a:pt x="4988" y="21803"/>
                    <a:pt x="5241" y="21874"/>
                    <a:pt x="5481" y="21874"/>
                  </a:cubicBezTo>
                  <a:cubicBezTo>
                    <a:pt x="5886" y="21874"/>
                    <a:pt x="6252" y="21670"/>
                    <a:pt x="6594" y="21442"/>
                  </a:cubicBezTo>
                  <a:lnTo>
                    <a:pt x="10465" y="18841"/>
                  </a:lnTo>
                  <a:cubicBezTo>
                    <a:pt x="11252" y="18357"/>
                    <a:pt x="11191" y="18055"/>
                    <a:pt x="11131" y="17147"/>
                  </a:cubicBezTo>
                  <a:cubicBezTo>
                    <a:pt x="11070" y="16300"/>
                    <a:pt x="11070" y="4566"/>
                    <a:pt x="11131" y="3840"/>
                  </a:cubicBezTo>
                  <a:cubicBezTo>
                    <a:pt x="11258" y="1769"/>
                    <a:pt x="8383" y="0"/>
                    <a:pt x="5517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8"/>
            <p:cNvSpPr/>
            <p:nvPr/>
          </p:nvSpPr>
          <p:spPr>
            <a:xfrm>
              <a:off x="1505350" y="2195175"/>
              <a:ext cx="281300" cy="544600"/>
            </a:xfrm>
            <a:custGeom>
              <a:avLst/>
              <a:gdLst/>
              <a:ahLst/>
              <a:cxnLst/>
              <a:rect l="l" t="t" r="r" b="b"/>
              <a:pathLst>
                <a:path w="11252" h="21784" extrusionOk="0">
                  <a:moveTo>
                    <a:pt x="5495" y="1"/>
                  </a:moveTo>
                  <a:cubicBezTo>
                    <a:pt x="2927" y="1"/>
                    <a:pt x="373" y="1428"/>
                    <a:pt x="1" y="5322"/>
                  </a:cubicBezTo>
                  <a:cubicBezTo>
                    <a:pt x="1" y="5322"/>
                    <a:pt x="1" y="15726"/>
                    <a:pt x="1" y="17541"/>
                  </a:cubicBezTo>
                  <a:cubicBezTo>
                    <a:pt x="1" y="18750"/>
                    <a:pt x="606" y="18811"/>
                    <a:pt x="1090" y="19234"/>
                  </a:cubicBezTo>
                  <a:cubicBezTo>
                    <a:pt x="1573" y="19658"/>
                    <a:pt x="3630" y="20807"/>
                    <a:pt x="4719" y="21533"/>
                  </a:cubicBezTo>
                  <a:cubicBezTo>
                    <a:pt x="4988" y="21713"/>
                    <a:pt x="5241" y="21784"/>
                    <a:pt x="5481" y="21784"/>
                  </a:cubicBezTo>
                  <a:cubicBezTo>
                    <a:pt x="5886" y="21784"/>
                    <a:pt x="6252" y="21580"/>
                    <a:pt x="6594" y="21351"/>
                  </a:cubicBezTo>
                  <a:lnTo>
                    <a:pt x="10465" y="18811"/>
                  </a:lnTo>
                  <a:cubicBezTo>
                    <a:pt x="11252" y="18267"/>
                    <a:pt x="11191" y="17964"/>
                    <a:pt x="11131" y="17117"/>
                  </a:cubicBezTo>
                  <a:cubicBezTo>
                    <a:pt x="11070" y="16270"/>
                    <a:pt x="11070" y="4536"/>
                    <a:pt x="11131" y="3870"/>
                  </a:cubicBezTo>
                  <a:cubicBezTo>
                    <a:pt x="11226" y="1768"/>
                    <a:pt x="8352" y="1"/>
                    <a:pt x="5495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28"/>
            <p:cNvSpPr/>
            <p:nvPr/>
          </p:nvSpPr>
          <p:spPr>
            <a:xfrm>
              <a:off x="1506875" y="2195400"/>
              <a:ext cx="279775" cy="543375"/>
            </a:xfrm>
            <a:custGeom>
              <a:avLst/>
              <a:gdLst/>
              <a:ahLst/>
              <a:cxnLst/>
              <a:rect l="l" t="t" r="r" b="b"/>
              <a:pathLst>
                <a:path w="11191" h="21735" extrusionOk="0">
                  <a:moveTo>
                    <a:pt x="5482" y="0"/>
                  </a:moveTo>
                  <a:cubicBezTo>
                    <a:pt x="2927" y="0"/>
                    <a:pt x="374" y="1440"/>
                    <a:pt x="0" y="5373"/>
                  </a:cubicBezTo>
                  <a:cubicBezTo>
                    <a:pt x="0" y="5373"/>
                    <a:pt x="0" y="15657"/>
                    <a:pt x="0" y="17532"/>
                  </a:cubicBezTo>
                  <a:cubicBezTo>
                    <a:pt x="0" y="18741"/>
                    <a:pt x="545" y="18802"/>
                    <a:pt x="1029" y="19225"/>
                  </a:cubicBezTo>
                  <a:cubicBezTo>
                    <a:pt x="1573" y="19649"/>
                    <a:pt x="3569" y="20798"/>
                    <a:pt x="4658" y="21463"/>
                  </a:cubicBezTo>
                  <a:cubicBezTo>
                    <a:pt x="4948" y="21657"/>
                    <a:pt x="5219" y="21734"/>
                    <a:pt x="5475" y="21734"/>
                  </a:cubicBezTo>
                  <a:cubicBezTo>
                    <a:pt x="5858" y="21734"/>
                    <a:pt x="6206" y="21560"/>
                    <a:pt x="6533" y="21342"/>
                  </a:cubicBezTo>
                  <a:lnTo>
                    <a:pt x="10404" y="18741"/>
                  </a:lnTo>
                  <a:cubicBezTo>
                    <a:pt x="11191" y="18258"/>
                    <a:pt x="11070" y="17955"/>
                    <a:pt x="11009" y="17108"/>
                  </a:cubicBezTo>
                  <a:cubicBezTo>
                    <a:pt x="10949" y="16261"/>
                    <a:pt x="11009" y="4587"/>
                    <a:pt x="11009" y="3861"/>
                  </a:cubicBezTo>
                  <a:cubicBezTo>
                    <a:pt x="11136" y="1764"/>
                    <a:pt x="8309" y="0"/>
                    <a:pt x="548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28"/>
            <p:cNvSpPr/>
            <p:nvPr/>
          </p:nvSpPr>
          <p:spPr>
            <a:xfrm>
              <a:off x="1506875" y="2196525"/>
              <a:ext cx="278275" cy="541750"/>
            </a:xfrm>
            <a:custGeom>
              <a:avLst/>
              <a:gdLst/>
              <a:ahLst/>
              <a:cxnLst/>
              <a:rect l="l" t="t" r="r" b="b"/>
              <a:pathLst>
                <a:path w="11131" h="21670" extrusionOk="0">
                  <a:moveTo>
                    <a:pt x="5456" y="1"/>
                  </a:moveTo>
                  <a:cubicBezTo>
                    <a:pt x="2911" y="1"/>
                    <a:pt x="373" y="1426"/>
                    <a:pt x="0" y="5328"/>
                  </a:cubicBezTo>
                  <a:cubicBezTo>
                    <a:pt x="0" y="5328"/>
                    <a:pt x="0" y="15612"/>
                    <a:pt x="0" y="17487"/>
                  </a:cubicBezTo>
                  <a:cubicBezTo>
                    <a:pt x="0" y="18636"/>
                    <a:pt x="545" y="18696"/>
                    <a:pt x="1089" y="19120"/>
                  </a:cubicBezTo>
                  <a:cubicBezTo>
                    <a:pt x="1573" y="19543"/>
                    <a:pt x="3569" y="20693"/>
                    <a:pt x="4658" y="21418"/>
                  </a:cubicBezTo>
                  <a:cubicBezTo>
                    <a:pt x="4927" y="21598"/>
                    <a:pt x="5180" y="21669"/>
                    <a:pt x="5420" y="21669"/>
                  </a:cubicBezTo>
                  <a:cubicBezTo>
                    <a:pt x="5825" y="21669"/>
                    <a:pt x="6191" y="21465"/>
                    <a:pt x="6533" y="21237"/>
                  </a:cubicBezTo>
                  <a:lnTo>
                    <a:pt x="10344" y="18696"/>
                  </a:lnTo>
                  <a:cubicBezTo>
                    <a:pt x="11130" y="18152"/>
                    <a:pt x="11070" y="17910"/>
                    <a:pt x="11009" y="17003"/>
                  </a:cubicBezTo>
                  <a:cubicBezTo>
                    <a:pt x="10949" y="16156"/>
                    <a:pt x="10949" y="4542"/>
                    <a:pt x="11009" y="3816"/>
                  </a:cubicBezTo>
                  <a:cubicBezTo>
                    <a:pt x="11105" y="1750"/>
                    <a:pt x="8276" y="1"/>
                    <a:pt x="5456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28"/>
            <p:cNvSpPr/>
            <p:nvPr/>
          </p:nvSpPr>
          <p:spPr>
            <a:xfrm>
              <a:off x="1506875" y="2196700"/>
              <a:ext cx="278275" cy="540050"/>
            </a:xfrm>
            <a:custGeom>
              <a:avLst/>
              <a:gdLst/>
              <a:ahLst/>
              <a:cxnLst/>
              <a:rect l="l" t="t" r="r" b="b"/>
              <a:pathLst>
                <a:path w="11131" h="21602" extrusionOk="0">
                  <a:moveTo>
                    <a:pt x="5439" y="0"/>
                  </a:moveTo>
                  <a:cubicBezTo>
                    <a:pt x="2900" y="0"/>
                    <a:pt x="372" y="1427"/>
                    <a:pt x="0" y="5321"/>
                  </a:cubicBezTo>
                  <a:cubicBezTo>
                    <a:pt x="0" y="5321"/>
                    <a:pt x="0" y="15605"/>
                    <a:pt x="0" y="17419"/>
                  </a:cubicBezTo>
                  <a:cubicBezTo>
                    <a:pt x="0" y="18629"/>
                    <a:pt x="605" y="18689"/>
                    <a:pt x="1089" y="19113"/>
                  </a:cubicBezTo>
                  <a:cubicBezTo>
                    <a:pt x="1573" y="19536"/>
                    <a:pt x="3569" y="20686"/>
                    <a:pt x="4658" y="21351"/>
                  </a:cubicBezTo>
                  <a:cubicBezTo>
                    <a:pt x="4927" y="21531"/>
                    <a:pt x="5180" y="21602"/>
                    <a:pt x="5420" y="21602"/>
                  </a:cubicBezTo>
                  <a:cubicBezTo>
                    <a:pt x="5825" y="21602"/>
                    <a:pt x="6191" y="21398"/>
                    <a:pt x="6533" y="21169"/>
                  </a:cubicBezTo>
                  <a:lnTo>
                    <a:pt x="10344" y="18629"/>
                  </a:lnTo>
                  <a:cubicBezTo>
                    <a:pt x="11130" y="18145"/>
                    <a:pt x="11070" y="17843"/>
                    <a:pt x="11009" y="16996"/>
                  </a:cubicBezTo>
                  <a:cubicBezTo>
                    <a:pt x="10949" y="16149"/>
                    <a:pt x="10949" y="4535"/>
                    <a:pt x="11009" y="3870"/>
                  </a:cubicBezTo>
                  <a:cubicBezTo>
                    <a:pt x="11105" y="1767"/>
                    <a:pt x="8264" y="0"/>
                    <a:pt x="5439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28"/>
            <p:cNvSpPr/>
            <p:nvPr/>
          </p:nvSpPr>
          <p:spPr>
            <a:xfrm>
              <a:off x="1508375" y="2197275"/>
              <a:ext cx="275250" cy="538825"/>
            </a:xfrm>
            <a:custGeom>
              <a:avLst/>
              <a:gdLst/>
              <a:ahLst/>
              <a:cxnLst/>
              <a:rect l="l" t="t" r="r" b="b"/>
              <a:pathLst>
                <a:path w="11010" h="21553" extrusionOk="0">
                  <a:moveTo>
                    <a:pt x="5377" y="1"/>
                  </a:moveTo>
                  <a:cubicBezTo>
                    <a:pt x="2854" y="1"/>
                    <a:pt x="345" y="1424"/>
                    <a:pt x="1" y="5298"/>
                  </a:cubicBezTo>
                  <a:cubicBezTo>
                    <a:pt x="1" y="5298"/>
                    <a:pt x="1" y="15582"/>
                    <a:pt x="1" y="17396"/>
                  </a:cubicBezTo>
                  <a:cubicBezTo>
                    <a:pt x="1" y="18545"/>
                    <a:pt x="545" y="18606"/>
                    <a:pt x="1029" y="19029"/>
                  </a:cubicBezTo>
                  <a:cubicBezTo>
                    <a:pt x="1513" y="19453"/>
                    <a:pt x="3570" y="20602"/>
                    <a:pt x="4598" y="21328"/>
                  </a:cubicBezTo>
                  <a:cubicBezTo>
                    <a:pt x="4871" y="21487"/>
                    <a:pt x="5127" y="21552"/>
                    <a:pt x="5365" y="21552"/>
                  </a:cubicBezTo>
                  <a:cubicBezTo>
                    <a:pt x="5762" y="21552"/>
                    <a:pt x="6111" y="21373"/>
                    <a:pt x="6413" y="21146"/>
                  </a:cubicBezTo>
                  <a:lnTo>
                    <a:pt x="10284" y="18606"/>
                  </a:lnTo>
                  <a:cubicBezTo>
                    <a:pt x="11010" y="18122"/>
                    <a:pt x="10949" y="17820"/>
                    <a:pt x="10889" y="16973"/>
                  </a:cubicBezTo>
                  <a:cubicBezTo>
                    <a:pt x="10828" y="16126"/>
                    <a:pt x="10889" y="4573"/>
                    <a:pt x="10889" y="3847"/>
                  </a:cubicBezTo>
                  <a:cubicBezTo>
                    <a:pt x="10984" y="1748"/>
                    <a:pt x="8172" y="1"/>
                    <a:pt x="5377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28"/>
            <p:cNvSpPr/>
            <p:nvPr/>
          </p:nvSpPr>
          <p:spPr>
            <a:xfrm>
              <a:off x="1508375" y="2198050"/>
              <a:ext cx="275250" cy="537200"/>
            </a:xfrm>
            <a:custGeom>
              <a:avLst/>
              <a:gdLst/>
              <a:ahLst/>
              <a:cxnLst/>
              <a:rect l="l" t="t" r="r" b="b"/>
              <a:pathLst>
                <a:path w="11010" h="21488" extrusionOk="0">
                  <a:moveTo>
                    <a:pt x="5401" y="0"/>
                  </a:moveTo>
                  <a:cubicBezTo>
                    <a:pt x="2884" y="0"/>
                    <a:pt x="374" y="1425"/>
                    <a:pt x="1" y="5328"/>
                  </a:cubicBezTo>
                  <a:cubicBezTo>
                    <a:pt x="1" y="5328"/>
                    <a:pt x="1" y="15551"/>
                    <a:pt x="1" y="17365"/>
                  </a:cubicBezTo>
                  <a:cubicBezTo>
                    <a:pt x="1" y="18514"/>
                    <a:pt x="545" y="18575"/>
                    <a:pt x="1029" y="18998"/>
                  </a:cubicBezTo>
                  <a:cubicBezTo>
                    <a:pt x="1573" y="19422"/>
                    <a:pt x="3570" y="20571"/>
                    <a:pt x="4598" y="21236"/>
                  </a:cubicBezTo>
                  <a:cubicBezTo>
                    <a:pt x="4867" y="21416"/>
                    <a:pt x="5120" y="21487"/>
                    <a:pt x="5356" y="21487"/>
                  </a:cubicBezTo>
                  <a:cubicBezTo>
                    <a:pt x="5756" y="21487"/>
                    <a:pt x="6108" y="21283"/>
                    <a:pt x="6413" y="21055"/>
                  </a:cubicBezTo>
                  <a:lnTo>
                    <a:pt x="10223" y="18575"/>
                  </a:lnTo>
                  <a:cubicBezTo>
                    <a:pt x="11010" y="18031"/>
                    <a:pt x="10949" y="17789"/>
                    <a:pt x="10889" y="16942"/>
                  </a:cubicBezTo>
                  <a:cubicBezTo>
                    <a:pt x="10828" y="16095"/>
                    <a:pt x="10828" y="4542"/>
                    <a:pt x="10889" y="3816"/>
                  </a:cubicBezTo>
                  <a:cubicBezTo>
                    <a:pt x="10984" y="1749"/>
                    <a:pt x="8189" y="0"/>
                    <a:pt x="5401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28"/>
            <p:cNvSpPr/>
            <p:nvPr/>
          </p:nvSpPr>
          <p:spPr>
            <a:xfrm>
              <a:off x="1508375" y="2198200"/>
              <a:ext cx="275250" cy="536025"/>
            </a:xfrm>
            <a:custGeom>
              <a:avLst/>
              <a:gdLst/>
              <a:ahLst/>
              <a:cxnLst/>
              <a:rect l="l" t="t" r="r" b="b"/>
              <a:pathLst>
                <a:path w="11010" h="21441" extrusionOk="0">
                  <a:moveTo>
                    <a:pt x="5384" y="1"/>
                  </a:moveTo>
                  <a:cubicBezTo>
                    <a:pt x="2873" y="1"/>
                    <a:pt x="373" y="1428"/>
                    <a:pt x="1" y="5322"/>
                  </a:cubicBezTo>
                  <a:cubicBezTo>
                    <a:pt x="1" y="5322"/>
                    <a:pt x="1" y="15484"/>
                    <a:pt x="1" y="17299"/>
                  </a:cubicBezTo>
                  <a:cubicBezTo>
                    <a:pt x="1" y="18508"/>
                    <a:pt x="606" y="18569"/>
                    <a:pt x="1090" y="18932"/>
                  </a:cubicBezTo>
                  <a:cubicBezTo>
                    <a:pt x="1573" y="19355"/>
                    <a:pt x="3570" y="20505"/>
                    <a:pt x="4598" y="21170"/>
                  </a:cubicBezTo>
                  <a:cubicBezTo>
                    <a:pt x="4888" y="21364"/>
                    <a:pt x="5159" y="21441"/>
                    <a:pt x="5411" y="21441"/>
                  </a:cubicBezTo>
                  <a:cubicBezTo>
                    <a:pt x="5788" y="21441"/>
                    <a:pt x="6122" y="21267"/>
                    <a:pt x="6413" y="21049"/>
                  </a:cubicBezTo>
                  <a:lnTo>
                    <a:pt x="10223" y="18508"/>
                  </a:lnTo>
                  <a:cubicBezTo>
                    <a:pt x="11010" y="18025"/>
                    <a:pt x="10949" y="17722"/>
                    <a:pt x="10889" y="16875"/>
                  </a:cubicBezTo>
                  <a:cubicBezTo>
                    <a:pt x="10768" y="16028"/>
                    <a:pt x="10828" y="4536"/>
                    <a:pt x="10889" y="3870"/>
                  </a:cubicBezTo>
                  <a:cubicBezTo>
                    <a:pt x="10984" y="1768"/>
                    <a:pt x="8177" y="1"/>
                    <a:pt x="5384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28"/>
            <p:cNvSpPr/>
            <p:nvPr/>
          </p:nvSpPr>
          <p:spPr>
            <a:xfrm>
              <a:off x="1509900" y="2198800"/>
              <a:ext cx="272225" cy="534925"/>
            </a:xfrm>
            <a:custGeom>
              <a:avLst/>
              <a:gdLst/>
              <a:ahLst/>
              <a:cxnLst/>
              <a:rect l="l" t="t" r="r" b="b"/>
              <a:pathLst>
                <a:path w="10889" h="21397" extrusionOk="0">
                  <a:moveTo>
                    <a:pt x="5320" y="0"/>
                  </a:moveTo>
                  <a:cubicBezTo>
                    <a:pt x="2826" y="0"/>
                    <a:pt x="345" y="1424"/>
                    <a:pt x="0" y="5298"/>
                  </a:cubicBezTo>
                  <a:lnTo>
                    <a:pt x="0" y="17275"/>
                  </a:lnTo>
                  <a:cubicBezTo>
                    <a:pt x="0" y="18424"/>
                    <a:pt x="545" y="18484"/>
                    <a:pt x="1029" y="18908"/>
                  </a:cubicBezTo>
                  <a:cubicBezTo>
                    <a:pt x="1512" y="19331"/>
                    <a:pt x="3509" y="20481"/>
                    <a:pt x="4537" y="21146"/>
                  </a:cubicBezTo>
                  <a:cubicBezTo>
                    <a:pt x="4806" y="21326"/>
                    <a:pt x="5059" y="21397"/>
                    <a:pt x="5295" y="21397"/>
                  </a:cubicBezTo>
                  <a:cubicBezTo>
                    <a:pt x="5695" y="21397"/>
                    <a:pt x="6047" y="21193"/>
                    <a:pt x="6352" y="20965"/>
                  </a:cubicBezTo>
                  <a:lnTo>
                    <a:pt x="10162" y="18484"/>
                  </a:lnTo>
                  <a:cubicBezTo>
                    <a:pt x="10888" y="17940"/>
                    <a:pt x="10828" y="17698"/>
                    <a:pt x="10767" y="16851"/>
                  </a:cubicBezTo>
                  <a:cubicBezTo>
                    <a:pt x="10707" y="16004"/>
                    <a:pt x="10767" y="4572"/>
                    <a:pt x="10767" y="3846"/>
                  </a:cubicBezTo>
                  <a:cubicBezTo>
                    <a:pt x="10863" y="1748"/>
                    <a:pt x="8084" y="0"/>
                    <a:pt x="5320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28"/>
            <p:cNvSpPr/>
            <p:nvPr/>
          </p:nvSpPr>
          <p:spPr>
            <a:xfrm>
              <a:off x="1509900" y="2198800"/>
              <a:ext cx="272225" cy="533500"/>
            </a:xfrm>
            <a:custGeom>
              <a:avLst/>
              <a:gdLst/>
              <a:ahLst/>
              <a:cxnLst/>
              <a:rect l="l" t="t" r="r" b="b"/>
              <a:pathLst>
                <a:path w="10889" h="21340" extrusionOk="0">
                  <a:moveTo>
                    <a:pt x="5344" y="0"/>
                  </a:moveTo>
                  <a:cubicBezTo>
                    <a:pt x="2856" y="0"/>
                    <a:pt x="373" y="1424"/>
                    <a:pt x="0" y="5298"/>
                  </a:cubicBezTo>
                  <a:lnTo>
                    <a:pt x="0" y="17214"/>
                  </a:lnTo>
                  <a:cubicBezTo>
                    <a:pt x="0" y="18424"/>
                    <a:pt x="545" y="18484"/>
                    <a:pt x="1029" y="18847"/>
                  </a:cubicBezTo>
                  <a:cubicBezTo>
                    <a:pt x="1512" y="19271"/>
                    <a:pt x="3509" y="20420"/>
                    <a:pt x="4537" y="21085"/>
                  </a:cubicBezTo>
                  <a:cubicBezTo>
                    <a:pt x="4813" y="21269"/>
                    <a:pt x="5071" y="21340"/>
                    <a:pt x="5312" y="21340"/>
                  </a:cubicBezTo>
                  <a:cubicBezTo>
                    <a:pt x="5705" y="21340"/>
                    <a:pt x="6051" y="21152"/>
                    <a:pt x="6352" y="20965"/>
                  </a:cubicBezTo>
                  <a:lnTo>
                    <a:pt x="10102" y="18424"/>
                  </a:lnTo>
                  <a:cubicBezTo>
                    <a:pt x="10888" y="17940"/>
                    <a:pt x="10828" y="17638"/>
                    <a:pt x="10767" y="16851"/>
                  </a:cubicBezTo>
                  <a:cubicBezTo>
                    <a:pt x="10707" y="16004"/>
                    <a:pt x="10707" y="4572"/>
                    <a:pt x="10767" y="3846"/>
                  </a:cubicBezTo>
                  <a:cubicBezTo>
                    <a:pt x="10863" y="1748"/>
                    <a:pt x="8101" y="0"/>
                    <a:pt x="5344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28"/>
            <p:cNvSpPr/>
            <p:nvPr/>
          </p:nvSpPr>
          <p:spPr>
            <a:xfrm>
              <a:off x="1509900" y="2200300"/>
              <a:ext cx="272225" cy="531250"/>
            </a:xfrm>
            <a:custGeom>
              <a:avLst/>
              <a:gdLst/>
              <a:ahLst/>
              <a:cxnLst/>
              <a:rect l="l" t="t" r="r" b="b"/>
              <a:pathLst>
                <a:path w="10889" h="21250" extrusionOk="0">
                  <a:moveTo>
                    <a:pt x="5316" y="1"/>
                  </a:moveTo>
                  <a:cubicBezTo>
                    <a:pt x="2843" y="1"/>
                    <a:pt x="373" y="1424"/>
                    <a:pt x="0" y="5298"/>
                  </a:cubicBezTo>
                  <a:cubicBezTo>
                    <a:pt x="0" y="5298"/>
                    <a:pt x="0" y="15400"/>
                    <a:pt x="0" y="17154"/>
                  </a:cubicBezTo>
                  <a:cubicBezTo>
                    <a:pt x="0" y="18303"/>
                    <a:pt x="605" y="18364"/>
                    <a:pt x="1089" y="18787"/>
                  </a:cubicBezTo>
                  <a:cubicBezTo>
                    <a:pt x="1573" y="19211"/>
                    <a:pt x="3509" y="20300"/>
                    <a:pt x="4537" y="21025"/>
                  </a:cubicBezTo>
                  <a:cubicBezTo>
                    <a:pt x="4810" y="21185"/>
                    <a:pt x="5066" y="21250"/>
                    <a:pt x="5304" y="21250"/>
                  </a:cubicBezTo>
                  <a:cubicBezTo>
                    <a:pt x="5701" y="21250"/>
                    <a:pt x="6050" y="21070"/>
                    <a:pt x="6352" y="20844"/>
                  </a:cubicBezTo>
                  <a:lnTo>
                    <a:pt x="10102" y="18364"/>
                  </a:lnTo>
                  <a:cubicBezTo>
                    <a:pt x="10888" y="17880"/>
                    <a:pt x="10767" y="17578"/>
                    <a:pt x="10707" y="16731"/>
                  </a:cubicBezTo>
                  <a:cubicBezTo>
                    <a:pt x="10646" y="15944"/>
                    <a:pt x="10707" y="4512"/>
                    <a:pt x="10707" y="3847"/>
                  </a:cubicBezTo>
                  <a:cubicBezTo>
                    <a:pt x="10802" y="1748"/>
                    <a:pt x="8057" y="1"/>
                    <a:pt x="5316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28"/>
            <p:cNvSpPr/>
            <p:nvPr/>
          </p:nvSpPr>
          <p:spPr>
            <a:xfrm>
              <a:off x="1511400" y="2200300"/>
              <a:ext cx="269200" cy="530400"/>
            </a:xfrm>
            <a:custGeom>
              <a:avLst/>
              <a:gdLst/>
              <a:ahLst/>
              <a:cxnLst/>
              <a:rect l="l" t="t" r="r" b="b"/>
              <a:pathLst>
                <a:path w="10768" h="21216" extrusionOk="0">
                  <a:moveTo>
                    <a:pt x="5265" y="1"/>
                  </a:moveTo>
                  <a:cubicBezTo>
                    <a:pt x="2799" y="1"/>
                    <a:pt x="345" y="1424"/>
                    <a:pt x="1" y="5298"/>
                  </a:cubicBezTo>
                  <a:cubicBezTo>
                    <a:pt x="1" y="5298"/>
                    <a:pt x="1" y="15400"/>
                    <a:pt x="1" y="17154"/>
                  </a:cubicBezTo>
                  <a:cubicBezTo>
                    <a:pt x="1" y="18303"/>
                    <a:pt x="545" y="18364"/>
                    <a:pt x="1029" y="18787"/>
                  </a:cubicBezTo>
                  <a:cubicBezTo>
                    <a:pt x="1513" y="19150"/>
                    <a:pt x="3449" y="20300"/>
                    <a:pt x="4537" y="20965"/>
                  </a:cubicBezTo>
                  <a:cubicBezTo>
                    <a:pt x="4784" y="21145"/>
                    <a:pt x="5023" y="21216"/>
                    <a:pt x="5251" y="21216"/>
                  </a:cubicBezTo>
                  <a:cubicBezTo>
                    <a:pt x="5635" y="21216"/>
                    <a:pt x="5987" y="21012"/>
                    <a:pt x="6292" y="20784"/>
                  </a:cubicBezTo>
                  <a:lnTo>
                    <a:pt x="10042" y="18303"/>
                  </a:lnTo>
                  <a:cubicBezTo>
                    <a:pt x="10768" y="17820"/>
                    <a:pt x="10707" y="17578"/>
                    <a:pt x="10647" y="16731"/>
                  </a:cubicBezTo>
                  <a:cubicBezTo>
                    <a:pt x="10586" y="15884"/>
                    <a:pt x="10586" y="4573"/>
                    <a:pt x="10647" y="3847"/>
                  </a:cubicBezTo>
                  <a:cubicBezTo>
                    <a:pt x="10742" y="1748"/>
                    <a:pt x="7997" y="1"/>
                    <a:pt x="5265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28"/>
            <p:cNvSpPr/>
            <p:nvPr/>
          </p:nvSpPr>
          <p:spPr>
            <a:xfrm>
              <a:off x="1511400" y="2200900"/>
              <a:ext cx="269200" cy="528375"/>
            </a:xfrm>
            <a:custGeom>
              <a:avLst/>
              <a:gdLst/>
              <a:ahLst/>
              <a:cxnLst/>
              <a:rect l="l" t="t" r="r" b="b"/>
              <a:pathLst>
                <a:path w="10768" h="21135" extrusionOk="0">
                  <a:moveTo>
                    <a:pt x="5284" y="1"/>
                  </a:moveTo>
                  <a:cubicBezTo>
                    <a:pt x="2827" y="1"/>
                    <a:pt x="375" y="1420"/>
                    <a:pt x="1" y="5274"/>
                  </a:cubicBezTo>
                  <a:lnTo>
                    <a:pt x="1" y="17070"/>
                  </a:lnTo>
                  <a:cubicBezTo>
                    <a:pt x="1" y="18279"/>
                    <a:pt x="545" y="18340"/>
                    <a:pt x="1029" y="18703"/>
                  </a:cubicBezTo>
                  <a:cubicBezTo>
                    <a:pt x="1513" y="19126"/>
                    <a:pt x="3449" y="20215"/>
                    <a:pt x="4537" y="20881"/>
                  </a:cubicBezTo>
                  <a:cubicBezTo>
                    <a:pt x="4790" y="21064"/>
                    <a:pt x="5034" y="21135"/>
                    <a:pt x="5266" y="21135"/>
                  </a:cubicBezTo>
                  <a:cubicBezTo>
                    <a:pt x="5645" y="21135"/>
                    <a:pt x="5991" y="20947"/>
                    <a:pt x="6292" y="20760"/>
                  </a:cubicBezTo>
                  <a:lnTo>
                    <a:pt x="9981" y="18279"/>
                  </a:lnTo>
                  <a:cubicBezTo>
                    <a:pt x="10768" y="17796"/>
                    <a:pt x="10707" y="17493"/>
                    <a:pt x="10647" y="16707"/>
                  </a:cubicBezTo>
                  <a:cubicBezTo>
                    <a:pt x="10586" y="15860"/>
                    <a:pt x="10586" y="4549"/>
                    <a:pt x="10647" y="3823"/>
                  </a:cubicBezTo>
                  <a:cubicBezTo>
                    <a:pt x="10710" y="1729"/>
                    <a:pt x="7994" y="1"/>
                    <a:pt x="5284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28"/>
            <p:cNvSpPr/>
            <p:nvPr/>
          </p:nvSpPr>
          <p:spPr>
            <a:xfrm>
              <a:off x="1512925" y="2201075"/>
              <a:ext cx="266175" cy="527450"/>
            </a:xfrm>
            <a:custGeom>
              <a:avLst/>
              <a:gdLst/>
              <a:ahLst/>
              <a:cxnLst/>
              <a:rect l="l" t="t" r="r" b="b"/>
              <a:pathLst>
                <a:path w="10647" h="21098" extrusionOk="0">
                  <a:moveTo>
                    <a:pt x="5209" y="0"/>
                  </a:moveTo>
                  <a:cubicBezTo>
                    <a:pt x="2772" y="0"/>
                    <a:pt x="345" y="1422"/>
                    <a:pt x="0" y="5267"/>
                  </a:cubicBezTo>
                  <a:lnTo>
                    <a:pt x="0" y="17063"/>
                  </a:lnTo>
                  <a:cubicBezTo>
                    <a:pt x="0" y="18212"/>
                    <a:pt x="545" y="18272"/>
                    <a:pt x="968" y="18696"/>
                  </a:cubicBezTo>
                  <a:cubicBezTo>
                    <a:pt x="1452" y="19059"/>
                    <a:pt x="3448" y="20208"/>
                    <a:pt x="4476" y="20874"/>
                  </a:cubicBezTo>
                  <a:cubicBezTo>
                    <a:pt x="4727" y="21033"/>
                    <a:pt x="4968" y="21098"/>
                    <a:pt x="5198" y="21098"/>
                  </a:cubicBezTo>
                  <a:cubicBezTo>
                    <a:pt x="5580" y="21098"/>
                    <a:pt x="5929" y="20918"/>
                    <a:pt x="6231" y="20692"/>
                  </a:cubicBezTo>
                  <a:lnTo>
                    <a:pt x="9920" y="18272"/>
                  </a:lnTo>
                  <a:cubicBezTo>
                    <a:pt x="10646" y="17728"/>
                    <a:pt x="10586" y="17486"/>
                    <a:pt x="10525" y="16639"/>
                  </a:cubicBezTo>
                  <a:cubicBezTo>
                    <a:pt x="10465" y="15853"/>
                    <a:pt x="10525" y="4542"/>
                    <a:pt x="10525" y="3876"/>
                  </a:cubicBezTo>
                  <a:cubicBezTo>
                    <a:pt x="10621" y="1746"/>
                    <a:pt x="7909" y="0"/>
                    <a:pt x="5209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28"/>
            <p:cNvSpPr/>
            <p:nvPr/>
          </p:nvSpPr>
          <p:spPr>
            <a:xfrm>
              <a:off x="1512925" y="2202425"/>
              <a:ext cx="266175" cy="525350"/>
            </a:xfrm>
            <a:custGeom>
              <a:avLst/>
              <a:gdLst/>
              <a:ahLst/>
              <a:cxnLst/>
              <a:rect l="l" t="t" r="r" b="b"/>
              <a:pathLst>
                <a:path w="10647" h="21014" extrusionOk="0">
                  <a:moveTo>
                    <a:pt x="5204" y="0"/>
                  </a:moveTo>
                  <a:cubicBezTo>
                    <a:pt x="2769" y="0"/>
                    <a:pt x="345" y="1420"/>
                    <a:pt x="0" y="5274"/>
                  </a:cubicBezTo>
                  <a:lnTo>
                    <a:pt x="0" y="17009"/>
                  </a:lnTo>
                  <a:cubicBezTo>
                    <a:pt x="0" y="18158"/>
                    <a:pt x="545" y="18218"/>
                    <a:pt x="1029" y="18581"/>
                  </a:cubicBezTo>
                  <a:cubicBezTo>
                    <a:pt x="1512" y="19005"/>
                    <a:pt x="3448" y="20094"/>
                    <a:pt x="4476" y="20759"/>
                  </a:cubicBezTo>
                  <a:cubicBezTo>
                    <a:pt x="4729" y="20943"/>
                    <a:pt x="4973" y="21013"/>
                    <a:pt x="5205" y="21013"/>
                  </a:cubicBezTo>
                  <a:cubicBezTo>
                    <a:pt x="5584" y="21013"/>
                    <a:pt x="5930" y="20826"/>
                    <a:pt x="6231" y="20638"/>
                  </a:cubicBezTo>
                  <a:lnTo>
                    <a:pt x="9920" y="18158"/>
                  </a:lnTo>
                  <a:cubicBezTo>
                    <a:pt x="10646" y="17674"/>
                    <a:pt x="10586" y="17432"/>
                    <a:pt x="10525" y="16585"/>
                  </a:cubicBezTo>
                  <a:cubicBezTo>
                    <a:pt x="10465" y="15738"/>
                    <a:pt x="10465" y="4548"/>
                    <a:pt x="10525" y="3822"/>
                  </a:cubicBezTo>
                  <a:cubicBezTo>
                    <a:pt x="10589" y="1728"/>
                    <a:pt x="7890" y="0"/>
                    <a:pt x="5204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28"/>
            <p:cNvSpPr/>
            <p:nvPr/>
          </p:nvSpPr>
          <p:spPr>
            <a:xfrm>
              <a:off x="1512925" y="2202575"/>
              <a:ext cx="266175" cy="524450"/>
            </a:xfrm>
            <a:custGeom>
              <a:avLst/>
              <a:gdLst/>
              <a:ahLst/>
              <a:cxnLst/>
              <a:rect l="l" t="t" r="r" b="b"/>
              <a:pathLst>
                <a:path w="10647" h="20978" extrusionOk="0">
                  <a:moveTo>
                    <a:pt x="5187" y="1"/>
                  </a:moveTo>
                  <a:cubicBezTo>
                    <a:pt x="2758" y="1"/>
                    <a:pt x="345" y="1423"/>
                    <a:pt x="0" y="5268"/>
                  </a:cubicBezTo>
                  <a:lnTo>
                    <a:pt x="0" y="16942"/>
                  </a:lnTo>
                  <a:cubicBezTo>
                    <a:pt x="0" y="18092"/>
                    <a:pt x="545" y="18152"/>
                    <a:pt x="1029" y="18575"/>
                  </a:cubicBezTo>
                  <a:cubicBezTo>
                    <a:pt x="1512" y="18938"/>
                    <a:pt x="3448" y="20088"/>
                    <a:pt x="4476" y="20753"/>
                  </a:cubicBezTo>
                  <a:cubicBezTo>
                    <a:pt x="4727" y="20912"/>
                    <a:pt x="4968" y="20977"/>
                    <a:pt x="5198" y="20977"/>
                  </a:cubicBezTo>
                  <a:cubicBezTo>
                    <a:pt x="5580" y="20977"/>
                    <a:pt x="5929" y="20798"/>
                    <a:pt x="6231" y="20572"/>
                  </a:cubicBezTo>
                  <a:lnTo>
                    <a:pt x="9860" y="18152"/>
                  </a:lnTo>
                  <a:cubicBezTo>
                    <a:pt x="10646" y="17668"/>
                    <a:pt x="10586" y="17366"/>
                    <a:pt x="10525" y="16579"/>
                  </a:cubicBezTo>
                  <a:cubicBezTo>
                    <a:pt x="10465" y="15732"/>
                    <a:pt x="10465" y="4542"/>
                    <a:pt x="10525" y="3877"/>
                  </a:cubicBezTo>
                  <a:cubicBezTo>
                    <a:pt x="10589" y="1746"/>
                    <a:pt x="7878" y="1"/>
                    <a:pt x="5187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28"/>
            <p:cNvSpPr/>
            <p:nvPr/>
          </p:nvSpPr>
          <p:spPr>
            <a:xfrm>
              <a:off x="1514425" y="2203175"/>
              <a:ext cx="263150" cy="522325"/>
            </a:xfrm>
            <a:custGeom>
              <a:avLst/>
              <a:gdLst/>
              <a:ahLst/>
              <a:cxnLst/>
              <a:rect l="l" t="t" r="r" b="b"/>
              <a:pathLst>
                <a:path w="10526" h="20893" extrusionOk="0">
                  <a:moveTo>
                    <a:pt x="5148" y="0"/>
                  </a:moveTo>
                  <a:cubicBezTo>
                    <a:pt x="2742" y="0"/>
                    <a:pt x="346" y="1419"/>
                    <a:pt x="1" y="5244"/>
                  </a:cubicBezTo>
                  <a:lnTo>
                    <a:pt x="1" y="16918"/>
                  </a:lnTo>
                  <a:cubicBezTo>
                    <a:pt x="1" y="18068"/>
                    <a:pt x="485" y="18128"/>
                    <a:pt x="969" y="18491"/>
                  </a:cubicBezTo>
                  <a:cubicBezTo>
                    <a:pt x="1452" y="18914"/>
                    <a:pt x="3388" y="20003"/>
                    <a:pt x="4416" y="20669"/>
                  </a:cubicBezTo>
                  <a:cubicBezTo>
                    <a:pt x="4667" y="20828"/>
                    <a:pt x="4908" y="20893"/>
                    <a:pt x="5138" y="20893"/>
                  </a:cubicBezTo>
                  <a:cubicBezTo>
                    <a:pt x="5520" y="20893"/>
                    <a:pt x="5869" y="20714"/>
                    <a:pt x="6171" y="20487"/>
                  </a:cubicBezTo>
                  <a:lnTo>
                    <a:pt x="9800" y="18068"/>
                  </a:lnTo>
                  <a:cubicBezTo>
                    <a:pt x="10526" y="17584"/>
                    <a:pt x="10465" y="17342"/>
                    <a:pt x="10405" y="16495"/>
                  </a:cubicBezTo>
                  <a:cubicBezTo>
                    <a:pt x="10344" y="15708"/>
                    <a:pt x="10405" y="4518"/>
                    <a:pt x="10405" y="3853"/>
                  </a:cubicBezTo>
                  <a:cubicBezTo>
                    <a:pt x="10468" y="1727"/>
                    <a:pt x="7802" y="0"/>
                    <a:pt x="5148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28"/>
            <p:cNvSpPr/>
            <p:nvPr/>
          </p:nvSpPr>
          <p:spPr>
            <a:xfrm>
              <a:off x="1514425" y="2203700"/>
              <a:ext cx="263150" cy="521050"/>
            </a:xfrm>
            <a:custGeom>
              <a:avLst/>
              <a:gdLst/>
              <a:ahLst/>
              <a:cxnLst/>
              <a:rect l="l" t="t" r="r" b="b"/>
              <a:pathLst>
                <a:path w="10526" h="20842" extrusionOk="0">
                  <a:moveTo>
                    <a:pt x="5128" y="1"/>
                  </a:moveTo>
                  <a:cubicBezTo>
                    <a:pt x="2729" y="1"/>
                    <a:pt x="345" y="1408"/>
                    <a:pt x="1" y="5223"/>
                  </a:cubicBezTo>
                  <a:lnTo>
                    <a:pt x="1" y="16897"/>
                  </a:lnTo>
                  <a:cubicBezTo>
                    <a:pt x="1" y="17986"/>
                    <a:pt x="545" y="18047"/>
                    <a:pt x="1029" y="18470"/>
                  </a:cubicBezTo>
                  <a:cubicBezTo>
                    <a:pt x="1452" y="18833"/>
                    <a:pt x="3388" y="19982"/>
                    <a:pt x="4416" y="20587"/>
                  </a:cubicBezTo>
                  <a:cubicBezTo>
                    <a:pt x="4669" y="20771"/>
                    <a:pt x="4913" y="20841"/>
                    <a:pt x="5145" y="20841"/>
                  </a:cubicBezTo>
                  <a:cubicBezTo>
                    <a:pt x="5524" y="20841"/>
                    <a:pt x="5870" y="20654"/>
                    <a:pt x="6171" y="20466"/>
                  </a:cubicBezTo>
                  <a:lnTo>
                    <a:pt x="9800" y="18047"/>
                  </a:lnTo>
                  <a:cubicBezTo>
                    <a:pt x="10526" y="17563"/>
                    <a:pt x="10465" y="17260"/>
                    <a:pt x="10405" y="16474"/>
                  </a:cubicBezTo>
                  <a:cubicBezTo>
                    <a:pt x="10344" y="15687"/>
                    <a:pt x="10344" y="4558"/>
                    <a:pt x="10405" y="3832"/>
                  </a:cubicBezTo>
                  <a:cubicBezTo>
                    <a:pt x="10468" y="1732"/>
                    <a:pt x="7789" y="1"/>
                    <a:pt x="5128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28"/>
            <p:cNvSpPr/>
            <p:nvPr/>
          </p:nvSpPr>
          <p:spPr>
            <a:xfrm>
              <a:off x="1514425" y="2204675"/>
              <a:ext cx="263150" cy="519325"/>
            </a:xfrm>
            <a:custGeom>
              <a:avLst/>
              <a:gdLst/>
              <a:ahLst/>
              <a:cxnLst/>
              <a:rect l="l" t="t" r="r" b="b"/>
              <a:pathLst>
                <a:path w="10526" h="20773" extrusionOk="0">
                  <a:moveTo>
                    <a:pt x="5141" y="1"/>
                  </a:moveTo>
                  <a:cubicBezTo>
                    <a:pt x="2742" y="1"/>
                    <a:pt x="346" y="1419"/>
                    <a:pt x="1" y="5244"/>
                  </a:cubicBezTo>
                  <a:cubicBezTo>
                    <a:pt x="1" y="5244"/>
                    <a:pt x="1" y="15104"/>
                    <a:pt x="1" y="16798"/>
                  </a:cubicBezTo>
                  <a:cubicBezTo>
                    <a:pt x="1" y="17947"/>
                    <a:pt x="545" y="18008"/>
                    <a:pt x="1029" y="18370"/>
                  </a:cubicBezTo>
                  <a:cubicBezTo>
                    <a:pt x="1513" y="18794"/>
                    <a:pt x="3388" y="19883"/>
                    <a:pt x="4416" y="20548"/>
                  </a:cubicBezTo>
                  <a:cubicBezTo>
                    <a:pt x="4667" y="20707"/>
                    <a:pt x="4908" y="20772"/>
                    <a:pt x="5138" y="20772"/>
                  </a:cubicBezTo>
                  <a:cubicBezTo>
                    <a:pt x="5520" y="20772"/>
                    <a:pt x="5869" y="20593"/>
                    <a:pt x="6171" y="20367"/>
                  </a:cubicBezTo>
                  <a:lnTo>
                    <a:pt x="9739" y="17947"/>
                  </a:lnTo>
                  <a:cubicBezTo>
                    <a:pt x="10526" y="17463"/>
                    <a:pt x="10465" y="17221"/>
                    <a:pt x="10344" y="16435"/>
                  </a:cubicBezTo>
                  <a:cubicBezTo>
                    <a:pt x="10284" y="15588"/>
                    <a:pt x="10344" y="4519"/>
                    <a:pt x="10344" y="3853"/>
                  </a:cubicBezTo>
                  <a:cubicBezTo>
                    <a:pt x="10440" y="1727"/>
                    <a:pt x="7789" y="1"/>
                    <a:pt x="5141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28"/>
            <p:cNvSpPr/>
            <p:nvPr/>
          </p:nvSpPr>
          <p:spPr>
            <a:xfrm>
              <a:off x="1515950" y="2204675"/>
              <a:ext cx="260125" cy="518550"/>
            </a:xfrm>
            <a:custGeom>
              <a:avLst/>
              <a:gdLst/>
              <a:ahLst/>
              <a:cxnLst/>
              <a:rect l="l" t="t" r="r" b="b"/>
              <a:pathLst>
                <a:path w="10405" h="20742" extrusionOk="0">
                  <a:moveTo>
                    <a:pt x="5091" y="1"/>
                  </a:moveTo>
                  <a:cubicBezTo>
                    <a:pt x="2714" y="1"/>
                    <a:pt x="345" y="1419"/>
                    <a:pt x="0" y="5244"/>
                  </a:cubicBezTo>
                  <a:lnTo>
                    <a:pt x="0" y="16798"/>
                  </a:lnTo>
                  <a:cubicBezTo>
                    <a:pt x="0" y="17947"/>
                    <a:pt x="484" y="18008"/>
                    <a:pt x="968" y="18370"/>
                  </a:cubicBezTo>
                  <a:cubicBezTo>
                    <a:pt x="1452" y="18733"/>
                    <a:pt x="3327" y="19822"/>
                    <a:pt x="4355" y="20488"/>
                  </a:cubicBezTo>
                  <a:cubicBezTo>
                    <a:pt x="4608" y="20671"/>
                    <a:pt x="4852" y="20742"/>
                    <a:pt x="5084" y="20742"/>
                  </a:cubicBezTo>
                  <a:cubicBezTo>
                    <a:pt x="5463" y="20742"/>
                    <a:pt x="5809" y="20554"/>
                    <a:pt x="6110" y="20367"/>
                  </a:cubicBezTo>
                  <a:lnTo>
                    <a:pt x="9678" y="17947"/>
                  </a:lnTo>
                  <a:cubicBezTo>
                    <a:pt x="10404" y="17463"/>
                    <a:pt x="10344" y="17221"/>
                    <a:pt x="10283" y="16374"/>
                  </a:cubicBezTo>
                  <a:cubicBezTo>
                    <a:pt x="10223" y="15588"/>
                    <a:pt x="10283" y="4519"/>
                    <a:pt x="10283" y="3853"/>
                  </a:cubicBezTo>
                  <a:cubicBezTo>
                    <a:pt x="10347" y="1727"/>
                    <a:pt x="7714" y="1"/>
                    <a:pt x="5091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28"/>
            <p:cNvSpPr/>
            <p:nvPr/>
          </p:nvSpPr>
          <p:spPr>
            <a:xfrm>
              <a:off x="1515950" y="2205275"/>
              <a:ext cx="260125" cy="517200"/>
            </a:xfrm>
            <a:custGeom>
              <a:avLst/>
              <a:gdLst/>
              <a:ahLst/>
              <a:cxnLst/>
              <a:rect l="l" t="t" r="r" b="b"/>
              <a:pathLst>
                <a:path w="10405" h="20688" extrusionOk="0">
                  <a:moveTo>
                    <a:pt x="5108" y="1"/>
                  </a:moveTo>
                  <a:cubicBezTo>
                    <a:pt x="2725" y="1"/>
                    <a:pt x="346" y="1415"/>
                    <a:pt x="0" y="5220"/>
                  </a:cubicBezTo>
                  <a:cubicBezTo>
                    <a:pt x="0" y="5220"/>
                    <a:pt x="0" y="15080"/>
                    <a:pt x="0" y="16774"/>
                  </a:cubicBezTo>
                  <a:cubicBezTo>
                    <a:pt x="0" y="17863"/>
                    <a:pt x="545" y="17923"/>
                    <a:pt x="1029" y="18346"/>
                  </a:cubicBezTo>
                  <a:cubicBezTo>
                    <a:pt x="1452" y="18709"/>
                    <a:pt x="3327" y="19798"/>
                    <a:pt x="4355" y="20464"/>
                  </a:cubicBezTo>
                  <a:cubicBezTo>
                    <a:pt x="4606" y="20623"/>
                    <a:pt x="4847" y="20688"/>
                    <a:pt x="5074" y="20688"/>
                  </a:cubicBezTo>
                  <a:cubicBezTo>
                    <a:pt x="5450" y="20688"/>
                    <a:pt x="5785" y="20509"/>
                    <a:pt x="6049" y="20282"/>
                  </a:cubicBezTo>
                  <a:lnTo>
                    <a:pt x="9678" y="17923"/>
                  </a:lnTo>
                  <a:cubicBezTo>
                    <a:pt x="10404" y="17439"/>
                    <a:pt x="10344" y="17137"/>
                    <a:pt x="10283" y="16350"/>
                  </a:cubicBezTo>
                  <a:cubicBezTo>
                    <a:pt x="10223" y="15564"/>
                    <a:pt x="10223" y="4495"/>
                    <a:pt x="10283" y="3829"/>
                  </a:cubicBezTo>
                  <a:cubicBezTo>
                    <a:pt x="10347" y="1708"/>
                    <a:pt x="7725" y="1"/>
                    <a:pt x="5108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28"/>
            <p:cNvSpPr/>
            <p:nvPr/>
          </p:nvSpPr>
          <p:spPr>
            <a:xfrm>
              <a:off x="1515950" y="2205975"/>
              <a:ext cx="258600" cy="515000"/>
            </a:xfrm>
            <a:custGeom>
              <a:avLst/>
              <a:gdLst/>
              <a:ahLst/>
              <a:cxnLst/>
              <a:rect l="l" t="t" r="r" b="b"/>
              <a:pathLst>
                <a:path w="10344" h="20600" extrusionOk="0">
                  <a:moveTo>
                    <a:pt x="5044" y="1"/>
                  </a:moveTo>
                  <a:cubicBezTo>
                    <a:pt x="2687" y="1"/>
                    <a:pt x="344" y="1407"/>
                    <a:pt x="0" y="5192"/>
                  </a:cubicBezTo>
                  <a:cubicBezTo>
                    <a:pt x="0" y="5192"/>
                    <a:pt x="0" y="14992"/>
                    <a:pt x="0" y="16685"/>
                  </a:cubicBezTo>
                  <a:cubicBezTo>
                    <a:pt x="0" y="17835"/>
                    <a:pt x="545" y="17895"/>
                    <a:pt x="1029" y="18258"/>
                  </a:cubicBezTo>
                  <a:cubicBezTo>
                    <a:pt x="1512" y="18621"/>
                    <a:pt x="3388" y="19710"/>
                    <a:pt x="4355" y="20375"/>
                  </a:cubicBezTo>
                  <a:cubicBezTo>
                    <a:pt x="4606" y="20534"/>
                    <a:pt x="4847" y="20599"/>
                    <a:pt x="5074" y="20599"/>
                  </a:cubicBezTo>
                  <a:cubicBezTo>
                    <a:pt x="5450" y="20599"/>
                    <a:pt x="5785" y="20420"/>
                    <a:pt x="6049" y="20194"/>
                  </a:cubicBezTo>
                  <a:lnTo>
                    <a:pt x="9618" y="17835"/>
                  </a:lnTo>
                  <a:cubicBezTo>
                    <a:pt x="10344" y="17351"/>
                    <a:pt x="10283" y="17109"/>
                    <a:pt x="10223" y="16322"/>
                  </a:cubicBezTo>
                  <a:cubicBezTo>
                    <a:pt x="10162" y="15536"/>
                    <a:pt x="10223" y="4527"/>
                    <a:pt x="10223" y="3862"/>
                  </a:cubicBezTo>
                  <a:cubicBezTo>
                    <a:pt x="10286" y="1730"/>
                    <a:pt x="7657" y="1"/>
                    <a:pt x="5044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28"/>
            <p:cNvSpPr/>
            <p:nvPr/>
          </p:nvSpPr>
          <p:spPr>
            <a:xfrm>
              <a:off x="1517450" y="2206800"/>
              <a:ext cx="257100" cy="513400"/>
            </a:xfrm>
            <a:custGeom>
              <a:avLst/>
              <a:gdLst/>
              <a:ahLst/>
              <a:cxnLst/>
              <a:rect l="l" t="t" r="r" b="b"/>
              <a:pathLst>
                <a:path w="10284" h="20536" extrusionOk="0">
                  <a:moveTo>
                    <a:pt x="5052" y="0"/>
                  </a:moveTo>
                  <a:cubicBezTo>
                    <a:pt x="2698" y="0"/>
                    <a:pt x="347" y="1415"/>
                    <a:pt x="1" y="5220"/>
                  </a:cubicBezTo>
                  <a:cubicBezTo>
                    <a:pt x="1" y="5220"/>
                    <a:pt x="1" y="14959"/>
                    <a:pt x="1" y="16652"/>
                  </a:cubicBezTo>
                  <a:cubicBezTo>
                    <a:pt x="1" y="17741"/>
                    <a:pt x="485" y="17802"/>
                    <a:pt x="969" y="18225"/>
                  </a:cubicBezTo>
                  <a:cubicBezTo>
                    <a:pt x="1452" y="18588"/>
                    <a:pt x="3328" y="19677"/>
                    <a:pt x="4295" y="20282"/>
                  </a:cubicBezTo>
                  <a:cubicBezTo>
                    <a:pt x="4548" y="20465"/>
                    <a:pt x="4792" y="20536"/>
                    <a:pt x="5021" y="20536"/>
                  </a:cubicBezTo>
                  <a:cubicBezTo>
                    <a:pt x="5394" y="20536"/>
                    <a:pt x="5727" y="20348"/>
                    <a:pt x="5989" y="20161"/>
                  </a:cubicBezTo>
                  <a:lnTo>
                    <a:pt x="9558" y="17802"/>
                  </a:lnTo>
                  <a:cubicBezTo>
                    <a:pt x="10284" y="17318"/>
                    <a:pt x="10223" y="17076"/>
                    <a:pt x="10163" y="16229"/>
                  </a:cubicBezTo>
                  <a:cubicBezTo>
                    <a:pt x="10102" y="15442"/>
                    <a:pt x="10163" y="4494"/>
                    <a:pt x="10163" y="3829"/>
                  </a:cubicBezTo>
                  <a:cubicBezTo>
                    <a:pt x="10226" y="1707"/>
                    <a:pt x="7638" y="0"/>
                    <a:pt x="5052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28"/>
            <p:cNvSpPr/>
            <p:nvPr/>
          </p:nvSpPr>
          <p:spPr>
            <a:xfrm>
              <a:off x="1517450" y="2206800"/>
              <a:ext cx="257100" cy="512650"/>
            </a:xfrm>
            <a:custGeom>
              <a:avLst/>
              <a:gdLst/>
              <a:ahLst/>
              <a:cxnLst/>
              <a:rect l="l" t="t" r="r" b="b"/>
              <a:pathLst>
                <a:path w="10284" h="20506" extrusionOk="0">
                  <a:moveTo>
                    <a:pt x="5030" y="0"/>
                  </a:moveTo>
                  <a:cubicBezTo>
                    <a:pt x="2684" y="0"/>
                    <a:pt x="347" y="1415"/>
                    <a:pt x="1" y="5220"/>
                  </a:cubicBezTo>
                  <a:lnTo>
                    <a:pt x="1" y="16652"/>
                  </a:lnTo>
                  <a:cubicBezTo>
                    <a:pt x="1" y="17741"/>
                    <a:pt x="545" y="17802"/>
                    <a:pt x="969" y="18164"/>
                  </a:cubicBezTo>
                  <a:cubicBezTo>
                    <a:pt x="1452" y="18527"/>
                    <a:pt x="3328" y="19616"/>
                    <a:pt x="4295" y="20282"/>
                  </a:cubicBezTo>
                  <a:cubicBezTo>
                    <a:pt x="4568" y="20441"/>
                    <a:pt x="4816" y="20506"/>
                    <a:pt x="5040" y="20506"/>
                  </a:cubicBezTo>
                  <a:cubicBezTo>
                    <a:pt x="5414" y="20506"/>
                    <a:pt x="5725" y="20327"/>
                    <a:pt x="5989" y="20100"/>
                  </a:cubicBezTo>
                  <a:lnTo>
                    <a:pt x="9558" y="17741"/>
                  </a:lnTo>
                  <a:cubicBezTo>
                    <a:pt x="10284" y="17318"/>
                    <a:pt x="10223" y="17015"/>
                    <a:pt x="10163" y="16229"/>
                  </a:cubicBezTo>
                  <a:cubicBezTo>
                    <a:pt x="10102" y="15442"/>
                    <a:pt x="10102" y="4494"/>
                    <a:pt x="10163" y="3829"/>
                  </a:cubicBezTo>
                  <a:cubicBezTo>
                    <a:pt x="10195" y="1707"/>
                    <a:pt x="7607" y="0"/>
                    <a:pt x="5030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28"/>
            <p:cNvSpPr/>
            <p:nvPr/>
          </p:nvSpPr>
          <p:spPr>
            <a:xfrm>
              <a:off x="1518975" y="2207500"/>
              <a:ext cx="254075" cy="510525"/>
            </a:xfrm>
            <a:custGeom>
              <a:avLst/>
              <a:gdLst/>
              <a:ahLst/>
              <a:cxnLst/>
              <a:rect l="l" t="t" r="r" b="b"/>
              <a:pathLst>
                <a:path w="10163" h="20421" extrusionOk="0">
                  <a:moveTo>
                    <a:pt x="4936" y="0"/>
                  </a:moveTo>
                  <a:cubicBezTo>
                    <a:pt x="2616" y="0"/>
                    <a:pt x="316" y="1406"/>
                    <a:pt x="0" y="5192"/>
                  </a:cubicBezTo>
                  <a:lnTo>
                    <a:pt x="0" y="16564"/>
                  </a:lnTo>
                  <a:cubicBezTo>
                    <a:pt x="0" y="17713"/>
                    <a:pt x="484" y="17713"/>
                    <a:pt x="968" y="18136"/>
                  </a:cubicBezTo>
                  <a:cubicBezTo>
                    <a:pt x="1391" y="18499"/>
                    <a:pt x="3267" y="19588"/>
                    <a:pt x="4234" y="20193"/>
                  </a:cubicBezTo>
                  <a:cubicBezTo>
                    <a:pt x="4514" y="20356"/>
                    <a:pt x="4759" y="20421"/>
                    <a:pt x="4980" y="20421"/>
                  </a:cubicBezTo>
                  <a:cubicBezTo>
                    <a:pt x="5334" y="20421"/>
                    <a:pt x="5631" y="20258"/>
                    <a:pt x="5928" y="20072"/>
                  </a:cubicBezTo>
                  <a:lnTo>
                    <a:pt x="9497" y="17713"/>
                  </a:lnTo>
                  <a:cubicBezTo>
                    <a:pt x="10162" y="17229"/>
                    <a:pt x="10102" y="16987"/>
                    <a:pt x="10041" y="16201"/>
                  </a:cubicBezTo>
                  <a:cubicBezTo>
                    <a:pt x="9981" y="15414"/>
                    <a:pt x="10041" y="4526"/>
                    <a:pt x="10041" y="3861"/>
                  </a:cubicBezTo>
                  <a:cubicBezTo>
                    <a:pt x="10105" y="1730"/>
                    <a:pt x="7509" y="0"/>
                    <a:pt x="4936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28"/>
            <p:cNvSpPr/>
            <p:nvPr/>
          </p:nvSpPr>
          <p:spPr>
            <a:xfrm>
              <a:off x="1518975" y="2208075"/>
              <a:ext cx="254075" cy="509500"/>
            </a:xfrm>
            <a:custGeom>
              <a:avLst/>
              <a:gdLst/>
              <a:ahLst/>
              <a:cxnLst/>
              <a:rect l="l" t="t" r="r" b="b"/>
              <a:pathLst>
                <a:path w="10163" h="20380" extrusionOk="0">
                  <a:moveTo>
                    <a:pt x="4930" y="1"/>
                  </a:moveTo>
                  <a:cubicBezTo>
                    <a:pt x="2613" y="1"/>
                    <a:pt x="316" y="1403"/>
                    <a:pt x="0" y="5169"/>
                  </a:cubicBezTo>
                  <a:cubicBezTo>
                    <a:pt x="0" y="5169"/>
                    <a:pt x="0" y="14847"/>
                    <a:pt x="0" y="16541"/>
                  </a:cubicBezTo>
                  <a:cubicBezTo>
                    <a:pt x="0" y="17630"/>
                    <a:pt x="484" y="17690"/>
                    <a:pt x="968" y="18053"/>
                  </a:cubicBezTo>
                  <a:cubicBezTo>
                    <a:pt x="1452" y="18476"/>
                    <a:pt x="3267" y="19505"/>
                    <a:pt x="4234" y="20170"/>
                  </a:cubicBezTo>
                  <a:cubicBezTo>
                    <a:pt x="4492" y="20320"/>
                    <a:pt x="4719" y="20379"/>
                    <a:pt x="4926" y="20379"/>
                  </a:cubicBezTo>
                  <a:cubicBezTo>
                    <a:pt x="5303" y="20379"/>
                    <a:pt x="5616" y="20184"/>
                    <a:pt x="5928" y="19989"/>
                  </a:cubicBezTo>
                  <a:lnTo>
                    <a:pt x="9436" y="17630"/>
                  </a:lnTo>
                  <a:cubicBezTo>
                    <a:pt x="10162" y="17206"/>
                    <a:pt x="10102" y="16904"/>
                    <a:pt x="10041" y="16178"/>
                  </a:cubicBezTo>
                  <a:cubicBezTo>
                    <a:pt x="9981" y="15391"/>
                    <a:pt x="10041" y="4503"/>
                    <a:pt x="10041" y="3838"/>
                  </a:cubicBezTo>
                  <a:cubicBezTo>
                    <a:pt x="10073" y="1711"/>
                    <a:pt x="7489" y="1"/>
                    <a:pt x="4930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28"/>
            <p:cNvSpPr/>
            <p:nvPr/>
          </p:nvSpPr>
          <p:spPr>
            <a:xfrm>
              <a:off x="1518975" y="2208475"/>
              <a:ext cx="252550" cy="507950"/>
            </a:xfrm>
            <a:custGeom>
              <a:avLst/>
              <a:gdLst/>
              <a:ahLst/>
              <a:cxnLst/>
              <a:rect l="l" t="t" r="r" b="b"/>
              <a:pathLst>
                <a:path w="10102" h="20318" extrusionOk="0">
                  <a:moveTo>
                    <a:pt x="4958" y="0"/>
                  </a:moveTo>
                  <a:cubicBezTo>
                    <a:pt x="2646" y="0"/>
                    <a:pt x="345" y="1417"/>
                    <a:pt x="0" y="5213"/>
                  </a:cubicBezTo>
                  <a:lnTo>
                    <a:pt x="0" y="16525"/>
                  </a:lnTo>
                  <a:cubicBezTo>
                    <a:pt x="0" y="17614"/>
                    <a:pt x="545" y="17674"/>
                    <a:pt x="968" y="18037"/>
                  </a:cubicBezTo>
                  <a:cubicBezTo>
                    <a:pt x="1452" y="18400"/>
                    <a:pt x="3267" y="19489"/>
                    <a:pt x="4234" y="20094"/>
                  </a:cubicBezTo>
                  <a:cubicBezTo>
                    <a:pt x="4507" y="20253"/>
                    <a:pt x="4746" y="20318"/>
                    <a:pt x="4963" y="20318"/>
                  </a:cubicBezTo>
                  <a:cubicBezTo>
                    <a:pt x="5324" y="20318"/>
                    <a:pt x="5626" y="20139"/>
                    <a:pt x="5928" y="19912"/>
                  </a:cubicBezTo>
                  <a:lnTo>
                    <a:pt x="9436" y="17614"/>
                  </a:lnTo>
                  <a:cubicBezTo>
                    <a:pt x="10102" y="17130"/>
                    <a:pt x="10102" y="16888"/>
                    <a:pt x="10041" y="16101"/>
                  </a:cubicBezTo>
                  <a:cubicBezTo>
                    <a:pt x="9981" y="15315"/>
                    <a:pt x="9981" y="4487"/>
                    <a:pt x="10041" y="3883"/>
                  </a:cubicBezTo>
                  <a:cubicBezTo>
                    <a:pt x="10073" y="1725"/>
                    <a:pt x="7508" y="0"/>
                    <a:pt x="4958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28"/>
            <p:cNvSpPr/>
            <p:nvPr/>
          </p:nvSpPr>
          <p:spPr>
            <a:xfrm>
              <a:off x="1520475" y="2209050"/>
              <a:ext cx="251050" cy="505950"/>
            </a:xfrm>
            <a:custGeom>
              <a:avLst/>
              <a:gdLst/>
              <a:ahLst/>
              <a:cxnLst/>
              <a:rect l="l" t="t" r="r" b="b"/>
              <a:pathLst>
                <a:path w="10042" h="20238" extrusionOk="0">
                  <a:moveTo>
                    <a:pt x="4894" y="1"/>
                  </a:moveTo>
                  <a:cubicBezTo>
                    <a:pt x="2599" y="1"/>
                    <a:pt x="318" y="1414"/>
                    <a:pt x="1" y="5190"/>
                  </a:cubicBezTo>
                  <a:lnTo>
                    <a:pt x="1" y="16441"/>
                  </a:lnTo>
                  <a:cubicBezTo>
                    <a:pt x="1" y="17530"/>
                    <a:pt x="485" y="17591"/>
                    <a:pt x="968" y="17953"/>
                  </a:cubicBezTo>
                  <a:cubicBezTo>
                    <a:pt x="1392" y="18377"/>
                    <a:pt x="3207" y="19405"/>
                    <a:pt x="4174" y="20010"/>
                  </a:cubicBezTo>
                  <a:cubicBezTo>
                    <a:pt x="4454" y="20173"/>
                    <a:pt x="4699" y="20238"/>
                    <a:pt x="4920" y="20238"/>
                  </a:cubicBezTo>
                  <a:cubicBezTo>
                    <a:pt x="5274" y="20238"/>
                    <a:pt x="5571" y="20075"/>
                    <a:pt x="5868" y="19889"/>
                  </a:cubicBezTo>
                  <a:lnTo>
                    <a:pt x="9376" y="17591"/>
                  </a:lnTo>
                  <a:cubicBezTo>
                    <a:pt x="10042" y="17107"/>
                    <a:pt x="9981" y="16865"/>
                    <a:pt x="9921" y="16078"/>
                  </a:cubicBezTo>
                  <a:cubicBezTo>
                    <a:pt x="9860" y="15292"/>
                    <a:pt x="9921" y="4525"/>
                    <a:pt x="9921" y="3860"/>
                  </a:cubicBezTo>
                  <a:cubicBezTo>
                    <a:pt x="9953" y="1706"/>
                    <a:pt x="7415" y="1"/>
                    <a:pt x="4894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28"/>
            <p:cNvSpPr/>
            <p:nvPr/>
          </p:nvSpPr>
          <p:spPr>
            <a:xfrm>
              <a:off x="1520475" y="2209600"/>
              <a:ext cx="251050" cy="505325"/>
            </a:xfrm>
            <a:custGeom>
              <a:avLst/>
              <a:gdLst/>
              <a:ahLst/>
              <a:cxnLst/>
              <a:rect l="l" t="t" r="r" b="b"/>
              <a:pathLst>
                <a:path w="10042" h="20213" extrusionOk="0">
                  <a:moveTo>
                    <a:pt x="4875" y="0"/>
                  </a:moveTo>
                  <a:cubicBezTo>
                    <a:pt x="2586" y="0"/>
                    <a:pt x="317" y="1403"/>
                    <a:pt x="1" y="5168"/>
                  </a:cubicBezTo>
                  <a:cubicBezTo>
                    <a:pt x="1" y="5168"/>
                    <a:pt x="1" y="14786"/>
                    <a:pt x="1" y="16419"/>
                  </a:cubicBezTo>
                  <a:cubicBezTo>
                    <a:pt x="1" y="17508"/>
                    <a:pt x="485" y="17569"/>
                    <a:pt x="968" y="17931"/>
                  </a:cubicBezTo>
                  <a:cubicBezTo>
                    <a:pt x="1392" y="18294"/>
                    <a:pt x="3207" y="19323"/>
                    <a:pt x="4174" y="19988"/>
                  </a:cubicBezTo>
                  <a:cubicBezTo>
                    <a:pt x="4447" y="20147"/>
                    <a:pt x="4686" y="20212"/>
                    <a:pt x="4903" y="20212"/>
                  </a:cubicBezTo>
                  <a:cubicBezTo>
                    <a:pt x="5264" y="20212"/>
                    <a:pt x="5566" y="20033"/>
                    <a:pt x="5868" y="19807"/>
                  </a:cubicBezTo>
                  <a:lnTo>
                    <a:pt x="9316" y="17508"/>
                  </a:lnTo>
                  <a:cubicBezTo>
                    <a:pt x="10042" y="17085"/>
                    <a:pt x="9981" y="16782"/>
                    <a:pt x="9921" y="16056"/>
                  </a:cubicBezTo>
                  <a:cubicBezTo>
                    <a:pt x="9860" y="15270"/>
                    <a:pt x="9860" y="4503"/>
                    <a:pt x="9921" y="3838"/>
                  </a:cubicBezTo>
                  <a:cubicBezTo>
                    <a:pt x="9953" y="1711"/>
                    <a:pt x="7402" y="0"/>
                    <a:pt x="4875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28"/>
            <p:cNvSpPr/>
            <p:nvPr/>
          </p:nvSpPr>
          <p:spPr>
            <a:xfrm>
              <a:off x="1520475" y="2210575"/>
              <a:ext cx="249550" cy="502925"/>
            </a:xfrm>
            <a:custGeom>
              <a:avLst/>
              <a:gdLst/>
              <a:ahLst/>
              <a:cxnLst/>
              <a:rect l="l" t="t" r="r" b="b"/>
              <a:pathLst>
                <a:path w="9982" h="20117" extrusionOk="0">
                  <a:moveTo>
                    <a:pt x="4890" y="0"/>
                  </a:moveTo>
                  <a:cubicBezTo>
                    <a:pt x="2616" y="0"/>
                    <a:pt x="347" y="1414"/>
                    <a:pt x="1" y="5190"/>
                  </a:cubicBezTo>
                  <a:lnTo>
                    <a:pt x="1" y="16380"/>
                  </a:lnTo>
                  <a:cubicBezTo>
                    <a:pt x="1" y="17409"/>
                    <a:pt x="545" y="17469"/>
                    <a:pt x="968" y="17832"/>
                  </a:cubicBezTo>
                  <a:cubicBezTo>
                    <a:pt x="1452" y="18255"/>
                    <a:pt x="3267" y="19284"/>
                    <a:pt x="4174" y="19889"/>
                  </a:cubicBezTo>
                  <a:cubicBezTo>
                    <a:pt x="4454" y="20052"/>
                    <a:pt x="4699" y="20116"/>
                    <a:pt x="4920" y="20116"/>
                  </a:cubicBezTo>
                  <a:cubicBezTo>
                    <a:pt x="5274" y="20116"/>
                    <a:pt x="5571" y="19953"/>
                    <a:pt x="5868" y="19768"/>
                  </a:cubicBezTo>
                  <a:lnTo>
                    <a:pt x="9316" y="17469"/>
                  </a:lnTo>
                  <a:cubicBezTo>
                    <a:pt x="9981" y="16985"/>
                    <a:pt x="9921" y="16743"/>
                    <a:pt x="9860" y="15957"/>
                  </a:cubicBezTo>
                  <a:cubicBezTo>
                    <a:pt x="9800" y="15231"/>
                    <a:pt x="9860" y="4464"/>
                    <a:pt x="9860" y="3859"/>
                  </a:cubicBezTo>
                  <a:cubicBezTo>
                    <a:pt x="9892" y="1706"/>
                    <a:pt x="7388" y="0"/>
                    <a:pt x="4890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28"/>
            <p:cNvSpPr/>
            <p:nvPr/>
          </p:nvSpPr>
          <p:spPr>
            <a:xfrm>
              <a:off x="1522000" y="2210575"/>
              <a:ext cx="248025" cy="502450"/>
            </a:xfrm>
            <a:custGeom>
              <a:avLst/>
              <a:gdLst/>
              <a:ahLst/>
              <a:cxnLst/>
              <a:rect l="l" t="t" r="r" b="b"/>
              <a:pathLst>
                <a:path w="9921" h="20098" extrusionOk="0">
                  <a:moveTo>
                    <a:pt x="4837" y="0"/>
                  </a:moveTo>
                  <a:cubicBezTo>
                    <a:pt x="2571" y="0"/>
                    <a:pt x="317" y="1414"/>
                    <a:pt x="0" y="5190"/>
                  </a:cubicBezTo>
                  <a:lnTo>
                    <a:pt x="0" y="16320"/>
                  </a:lnTo>
                  <a:cubicBezTo>
                    <a:pt x="0" y="17409"/>
                    <a:pt x="484" y="17469"/>
                    <a:pt x="907" y="17832"/>
                  </a:cubicBezTo>
                  <a:cubicBezTo>
                    <a:pt x="1391" y="18195"/>
                    <a:pt x="3206" y="19223"/>
                    <a:pt x="4174" y="19889"/>
                  </a:cubicBezTo>
                  <a:cubicBezTo>
                    <a:pt x="4410" y="20039"/>
                    <a:pt x="4623" y="20098"/>
                    <a:pt x="4821" y="20098"/>
                  </a:cubicBezTo>
                  <a:cubicBezTo>
                    <a:pt x="5182" y="20098"/>
                    <a:pt x="5495" y="19902"/>
                    <a:pt x="5807" y="19707"/>
                  </a:cubicBezTo>
                  <a:lnTo>
                    <a:pt x="9255" y="17409"/>
                  </a:lnTo>
                  <a:cubicBezTo>
                    <a:pt x="9920" y="16985"/>
                    <a:pt x="9860" y="16743"/>
                    <a:pt x="9799" y="15957"/>
                  </a:cubicBezTo>
                  <a:cubicBezTo>
                    <a:pt x="9739" y="15170"/>
                    <a:pt x="9799" y="4524"/>
                    <a:pt x="9799" y="3859"/>
                  </a:cubicBezTo>
                  <a:cubicBezTo>
                    <a:pt x="9831" y="1706"/>
                    <a:pt x="7327" y="0"/>
                    <a:pt x="4837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28"/>
            <p:cNvSpPr/>
            <p:nvPr/>
          </p:nvSpPr>
          <p:spPr>
            <a:xfrm>
              <a:off x="1522000" y="2211700"/>
              <a:ext cx="248025" cy="500200"/>
            </a:xfrm>
            <a:custGeom>
              <a:avLst/>
              <a:gdLst/>
              <a:ahLst/>
              <a:cxnLst/>
              <a:rect l="l" t="t" r="r" b="b"/>
              <a:pathLst>
                <a:path w="9921" h="20008" extrusionOk="0">
                  <a:moveTo>
                    <a:pt x="4834" y="1"/>
                  </a:moveTo>
                  <a:cubicBezTo>
                    <a:pt x="2569" y="1"/>
                    <a:pt x="317" y="1399"/>
                    <a:pt x="0" y="5145"/>
                  </a:cubicBezTo>
                  <a:cubicBezTo>
                    <a:pt x="0" y="5145"/>
                    <a:pt x="0" y="14642"/>
                    <a:pt x="0" y="16275"/>
                  </a:cubicBezTo>
                  <a:cubicBezTo>
                    <a:pt x="0" y="17364"/>
                    <a:pt x="484" y="17364"/>
                    <a:pt x="968" y="17787"/>
                  </a:cubicBezTo>
                  <a:cubicBezTo>
                    <a:pt x="1391" y="18150"/>
                    <a:pt x="3206" y="19178"/>
                    <a:pt x="4174" y="19783"/>
                  </a:cubicBezTo>
                  <a:cubicBezTo>
                    <a:pt x="4424" y="19942"/>
                    <a:pt x="4649" y="20007"/>
                    <a:pt x="4857" y="20007"/>
                  </a:cubicBezTo>
                  <a:cubicBezTo>
                    <a:pt x="5203" y="20007"/>
                    <a:pt x="5505" y="19828"/>
                    <a:pt x="5807" y="19602"/>
                  </a:cubicBezTo>
                  <a:lnTo>
                    <a:pt x="9194" y="17364"/>
                  </a:lnTo>
                  <a:cubicBezTo>
                    <a:pt x="9920" y="16880"/>
                    <a:pt x="9860" y="16638"/>
                    <a:pt x="9799" y="15912"/>
                  </a:cubicBezTo>
                  <a:cubicBezTo>
                    <a:pt x="9739" y="15125"/>
                    <a:pt x="9739" y="4479"/>
                    <a:pt x="9799" y="3814"/>
                  </a:cubicBezTo>
                  <a:cubicBezTo>
                    <a:pt x="9831" y="1692"/>
                    <a:pt x="7325" y="1"/>
                    <a:pt x="4834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28"/>
            <p:cNvSpPr/>
            <p:nvPr/>
          </p:nvSpPr>
          <p:spPr>
            <a:xfrm>
              <a:off x="1522000" y="2211875"/>
              <a:ext cx="246500" cy="498600"/>
            </a:xfrm>
            <a:custGeom>
              <a:avLst/>
              <a:gdLst/>
              <a:ahLst/>
              <a:cxnLst/>
              <a:rect l="l" t="t" r="r" b="b"/>
              <a:pathLst>
                <a:path w="9860" h="19944" extrusionOk="0">
                  <a:moveTo>
                    <a:pt x="4814" y="0"/>
                  </a:moveTo>
                  <a:cubicBezTo>
                    <a:pt x="2575" y="0"/>
                    <a:pt x="345" y="1401"/>
                    <a:pt x="0" y="5138"/>
                  </a:cubicBezTo>
                  <a:lnTo>
                    <a:pt x="0" y="16268"/>
                  </a:lnTo>
                  <a:cubicBezTo>
                    <a:pt x="0" y="17296"/>
                    <a:pt x="545" y="17357"/>
                    <a:pt x="968" y="17720"/>
                  </a:cubicBezTo>
                  <a:cubicBezTo>
                    <a:pt x="1391" y="18082"/>
                    <a:pt x="3206" y="19111"/>
                    <a:pt x="4174" y="19716"/>
                  </a:cubicBezTo>
                  <a:cubicBezTo>
                    <a:pt x="4431" y="19879"/>
                    <a:pt x="4660" y="19943"/>
                    <a:pt x="4873" y="19943"/>
                  </a:cubicBezTo>
                  <a:cubicBezTo>
                    <a:pt x="5213" y="19943"/>
                    <a:pt x="5510" y="19780"/>
                    <a:pt x="5807" y="19595"/>
                  </a:cubicBezTo>
                  <a:lnTo>
                    <a:pt x="9194" y="17357"/>
                  </a:lnTo>
                  <a:cubicBezTo>
                    <a:pt x="9860" y="16873"/>
                    <a:pt x="9799" y="16631"/>
                    <a:pt x="9739" y="15844"/>
                  </a:cubicBezTo>
                  <a:cubicBezTo>
                    <a:pt x="9678" y="15118"/>
                    <a:pt x="9739" y="4472"/>
                    <a:pt x="9739" y="3868"/>
                  </a:cubicBezTo>
                  <a:cubicBezTo>
                    <a:pt x="9771" y="1709"/>
                    <a:pt x="7287" y="0"/>
                    <a:pt x="4814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28"/>
            <p:cNvSpPr/>
            <p:nvPr/>
          </p:nvSpPr>
          <p:spPr>
            <a:xfrm>
              <a:off x="1523500" y="2212675"/>
              <a:ext cx="245000" cy="497700"/>
            </a:xfrm>
            <a:custGeom>
              <a:avLst/>
              <a:gdLst/>
              <a:ahLst/>
              <a:cxnLst/>
              <a:rect l="l" t="t" r="r" b="b"/>
              <a:pathLst>
                <a:path w="9800" h="19908" extrusionOk="0">
                  <a:moveTo>
                    <a:pt x="4797" y="0"/>
                  </a:moveTo>
                  <a:cubicBezTo>
                    <a:pt x="2554" y="0"/>
                    <a:pt x="318" y="1410"/>
                    <a:pt x="1" y="5166"/>
                  </a:cubicBezTo>
                  <a:lnTo>
                    <a:pt x="1" y="16175"/>
                  </a:lnTo>
                  <a:cubicBezTo>
                    <a:pt x="1" y="17264"/>
                    <a:pt x="485" y="17325"/>
                    <a:pt x="908" y="17688"/>
                  </a:cubicBezTo>
                  <a:cubicBezTo>
                    <a:pt x="1392" y="18050"/>
                    <a:pt x="3146" y="19079"/>
                    <a:pt x="4114" y="19684"/>
                  </a:cubicBezTo>
                  <a:cubicBezTo>
                    <a:pt x="4364" y="19843"/>
                    <a:pt x="4589" y="19908"/>
                    <a:pt x="4797" y="19908"/>
                  </a:cubicBezTo>
                  <a:cubicBezTo>
                    <a:pt x="5143" y="19908"/>
                    <a:pt x="5445" y="19729"/>
                    <a:pt x="5747" y="19502"/>
                  </a:cubicBezTo>
                  <a:lnTo>
                    <a:pt x="9134" y="17264"/>
                  </a:lnTo>
                  <a:cubicBezTo>
                    <a:pt x="9800" y="16841"/>
                    <a:pt x="9739" y="16538"/>
                    <a:pt x="9679" y="15812"/>
                  </a:cubicBezTo>
                  <a:cubicBezTo>
                    <a:pt x="9618" y="15086"/>
                    <a:pt x="9679" y="4501"/>
                    <a:pt x="9679" y="3836"/>
                  </a:cubicBezTo>
                  <a:cubicBezTo>
                    <a:pt x="9710" y="1687"/>
                    <a:pt x="7250" y="0"/>
                    <a:pt x="4797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28"/>
            <p:cNvSpPr/>
            <p:nvPr/>
          </p:nvSpPr>
          <p:spPr>
            <a:xfrm>
              <a:off x="1523500" y="2212675"/>
              <a:ext cx="243500" cy="496275"/>
            </a:xfrm>
            <a:custGeom>
              <a:avLst/>
              <a:gdLst/>
              <a:ahLst/>
              <a:cxnLst/>
              <a:rect l="l" t="t" r="r" b="b"/>
              <a:pathLst>
                <a:path w="9740" h="19851" extrusionOk="0">
                  <a:moveTo>
                    <a:pt x="4775" y="0"/>
                  </a:moveTo>
                  <a:cubicBezTo>
                    <a:pt x="2541" y="0"/>
                    <a:pt x="318" y="1410"/>
                    <a:pt x="1" y="5166"/>
                  </a:cubicBezTo>
                  <a:lnTo>
                    <a:pt x="1" y="16175"/>
                  </a:lnTo>
                  <a:cubicBezTo>
                    <a:pt x="1" y="17204"/>
                    <a:pt x="485" y="17264"/>
                    <a:pt x="968" y="17627"/>
                  </a:cubicBezTo>
                  <a:cubicBezTo>
                    <a:pt x="1392" y="17990"/>
                    <a:pt x="3146" y="19018"/>
                    <a:pt x="4114" y="19623"/>
                  </a:cubicBezTo>
                  <a:cubicBezTo>
                    <a:pt x="4371" y="19787"/>
                    <a:pt x="4600" y="19851"/>
                    <a:pt x="4813" y="19851"/>
                  </a:cubicBezTo>
                  <a:cubicBezTo>
                    <a:pt x="5153" y="19851"/>
                    <a:pt x="5450" y="19688"/>
                    <a:pt x="5747" y="19502"/>
                  </a:cubicBezTo>
                  <a:lnTo>
                    <a:pt x="9074" y="17264"/>
                  </a:lnTo>
                  <a:cubicBezTo>
                    <a:pt x="9739" y="16780"/>
                    <a:pt x="9739" y="16538"/>
                    <a:pt x="9679" y="15812"/>
                  </a:cubicBezTo>
                  <a:cubicBezTo>
                    <a:pt x="9618" y="15026"/>
                    <a:pt x="9618" y="4501"/>
                    <a:pt x="9679" y="3836"/>
                  </a:cubicBezTo>
                  <a:cubicBezTo>
                    <a:pt x="9679" y="1687"/>
                    <a:pt x="7220" y="0"/>
                    <a:pt x="4775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28"/>
            <p:cNvSpPr/>
            <p:nvPr/>
          </p:nvSpPr>
          <p:spPr>
            <a:xfrm>
              <a:off x="1523500" y="2213975"/>
              <a:ext cx="243500" cy="493475"/>
            </a:xfrm>
            <a:custGeom>
              <a:avLst/>
              <a:gdLst/>
              <a:ahLst/>
              <a:cxnLst/>
              <a:rect l="l" t="t" r="r" b="b"/>
              <a:pathLst>
                <a:path w="9740" h="19739" extrusionOk="0">
                  <a:moveTo>
                    <a:pt x="4750" y="0"/>
                  </a:moveTo>
                  <a:cubicBezTo>
                    <a:pt x="2528" y="0"/>
                    <a:pt x="318" y="1398"/>
                    <a:pt x="1" y="5114"/>
                  </a:cubicBezTo>
                  <a:cubicBezTo>
                    <a:pt x="1" y="5114"/>
                    <a:pt x="1" y="14490"/>
                    <a:pt x="61" y="16123"/>
                  </a:cubicBezTo>
                  <a:cubicBezTo>
                    <a:pt x="61" y="17152"/>
                    <a:pt x="545" y="17212"/>
                    <a:pt x="968" y="17575"/>
                  </a:cubicBezTo>
                  <a:cubicBezTo>
                    <a:pt x="1392" y="17938"/>
                    <a:pt x="3146" y="18966"/>
                    <a:pt x="4114" y="19511"/>
                  </a:cubicBezTo>
                  <a:cubicBezTo>
                    <a:pt x="4371" y="19674"/>
                    <a:pt x="4600" y="19738"/>
                    <a:pt x="4810" y="19738"/>
                  </a:cubicBezTo>
                  <a:cubicBezTo>
                    <a:pt x="5144" y="19738"/>
                    <a:pt x="5427" y="19575"/>
                    <a:pt x="5687" y="19390"/>
                  </a:cubicBezTo>
                  <a:lnTo>
                    <a:pt x="9074" y="17152"/>
                  </a:lnTo>
                  <a:cubicBezTo>
                    <a:pt x="9739" y="16728"/>
                    <a:pt x="9679" y="16486"/>
                    <a:pt x="9618" y="15700"/>
                  </a:cubicBezTo>
                  <a:cubicBezTo>
                    <a:pt x="9558" y="14974"/>
                    <a:pt x="9618" y="4449"/>
                    <a:pt x="9618" y="3844"/>
                  </a:cubicBezTo>
                  <a:cubicBezTo>
                    <a:pt x="9650" y="1690"/>
                    <a:pt x="7193" y="0"/>
                    <a:pt x="4750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28"/>
            <p:cNvSpPr/>
            <p:nvPr/>
          </p:nvSpPr>
          <p:spPr>
            <a:xfrm>
              <a:off x="1525025" y="2213975"/>
              <a:ext cx="241975" cy="493400"/>
            </a:xfrm>
            <a:custGeom>
              <a:avLst/>
              <a:gdLst/>
              <a:ahLst/>
              <a:cxnLst/>
              <a:rect l="l" t="t" r="r" b="b"/>
              <a:pathLst>
                <a:path w="9679" h="19736" extrusionOk="0">
                  <a:moveTo>
                    <a:pt x="4700" y="0"/>
                  </a:moveTo>
                  <a:cubicBezTo>
                    <a:pt x="2500" y="0"/>
                    <a:pt x="317" y="1398"/>
                    <a:pt x="0" y="5114"/>
                  </a:cubicBezTo>
                  <a:cubicBezTo>
                    <a:pt x="0" y="5114"/>
                    <a:pt x="0" y="14490"/>
                    <a:pt x="0" y="16063"/>
                  </a:cubicBezTo>
                  <a:cubicBezTo>
                    <a:pt x="0" y="17091"/>
                    <a:pt x="484" y="17152"/>
                    <a:pt x="907" y="17515"/>
                  </a:cubicBezTo>
                  <a:cubicBezTo>
                    <a:pt x="1331" y="17877"/>
                    <a:pt x="3085" y="18906"/>
                    <a:pt x="4053" y="19511"/>
                  </a:cubicBezTo>
                  <a:cubicBezTo>
                    <a:pt x="4303" y="19670"/>
                    <a:pt x="4528" y="19735"/>
                    <a:pt x="4733" y="19735"/>
                  </a:cubicBezTo>
                  <a:cubicBezTo>
                    <a:pt x="5074" y="19735"/>
                    <a:pt x="5361" y="19556"/>
                    <a:pt x="5626" y="19329"/>
                  </a:cubicBezTo>
                  <a:lnTo>
                    <a:pt x="9013" y="17152"/>
                  </a:lnTo>
                  <a:cubicBezTo>
                    <a:pt x="9678" y="16668"/>
                    <a:pt x="9618" y="16426"/>
                    <a:pt x="9557" y="15700"/>
                  </a:cubicBezTo>
                  <a:cubicBezTo>
                    <a:pt x="9497" y="14974"/>
                    <a:pt x="9557" y="4449"/>
                    <a:pt x="9557" y="3844"/>
                  </a:cubicBezTo>
                  <a:cubicBezTo>
                    <a:pt x="9557" y="1690"/>
                    <a:pt x="7119" y="0"/>
                    <a:pt x="4700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28"/>
            <p:cNvSpPr/>
            <p:nvPr/>
          </p:nvSpPr>
          <p:spPr>
            <a:xfrm>
              <a:off x="1525025" y="2214950"/>
              <a:ext cx="240450" cy="490975"/>
            </a:xfrm>
            <a:custGeom>
              <a:avLst/>
              <a:gdLst/>
              <a:ahLst/>
              <a:cxnLst/>
              <a:rect l="l" t="t" r="r" b="b"/>
              <a:pathLst>
                <a:path w="9618" h="19639" extrusionOk="0">
                  <a:moveTo>
                    <a:pt x="4712" y="0"/>
                  </a:moveTo>
                  <a:cubicBezTo>
                    <a:pt x="2512" y="0"/>
                    <a:pt x="318" y="1409"/>
                    <a:pt x="0" y="5136"/>
                  </a:cubicBezTo>
                  <a:cubicBezTo>
                    <a:pt x="0" y="5136"/>
                    <a:pt x="0" y="14451"/>
                    <a:pt x="0" y="16024"/>
                  </a:cubicBezTo>
                  <a:cubicBezTo>
                    <a:pt x="0" y="17052"/>
                    <a:pt x="484" y="17113"/>
                    <a:pt x="907" y="17476"/>
                  </a:cubicBezTo>
                  <a:cubicBezTo>
                    <a:pt x="1391" y="17838"/>
                    <a:pt x="3146" y="18806"/>
                    <a:pt x="4053" y="19411"/>
                  </a:cubicBezTo>
                  <a:cubicBezTo>
                    <a:pt x="4310" y="19575"/>
                    <a:pt x="4539" y="19639"/>
                    <a:pt x="4749" y="19639"/>
                  </a:cubicBezTo>
                  <a:cubicBezTo>
                    <a:pt x="5083" y="19639"/>
                    <a:pt x="5366" y="19476"/>
                    <a:pt x="5626" y="19290"/>
                  </a:cubicBezTo>
                  <a:lnTo>
                    <a:pt x="8953" y="17052"/>
                  </a:lnTo>
                  <a:cubicBezTo>
                    <a:pt x="9618" y="16629"/>
                    <a:pt x="9557" y="16387"/>
                    <a:pt x="9497" y="15661"/>
                  </a:cubicBezTo>
                  <a:cubicBezTo>
                    <a:pt x="9497" y="14935"/>
                    <a:pt x="9497" y="4470"/>
                    <a:pt x="9497" y="3866"/>
                  </a:cubicBezTo>
                  <a:cubicBezTo>
                    <a:pt x="9529" y="1685"/>
                    <a:pt x="7117" y="0"/>
                    <a:pt x="4712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28"/>
            <p:cNvSpPr/>
            <p:nvPr/>
          </p:nvSpPr>
          <p:spPr>
            <a:xfrm>
              <a:off x="1526525" y="2215475"/>
              <a:ext cx="238950" cy="489325"/>
            </a:xfrm>
            <a:custGeom>
              <a:avLst/>
              <a:gdLst/>
              <a:ahLst/>
              <a:cxnLst/>
              <a:rect l="l" t="t" r="r" b="b"/>
              <a:pathLst>
                <a:path w="9558" h="19573" extrusionOk="0">
                  <a:moveTo>
                    <a:pt x="4620" y="1"/>
                  </a:moveTo>
                  <a:cubicBezTo>
                    <a:pt x="2443" y="1"/>
                    <a:pt x="289" y="1398"/>
                    <a:pt x="1" y="5115"/>
                  </a:cubicBezTo>
                  <a:lnTo>
                    <a:pt x="1" y="16003"/>
                  </a:lnTo>
                  <a:cubicBezTo>
                    <a:pt x="1" y="17031"/>
                    <a:pt x="485" y="17031"/>
                    <a:pt x="908" y="17394"/>
                  </a:cubicBezTo>
                  <a:cubicBezTo>
                    <a:pt x="1331" y="17757"/>
                    <a:pt x="3086" y="18785"/>
                    <a:pt x="3993" y="19390"/>
                  </a:cubicBezTo>
                  <a:cubicBezTo>
                    <a:pt x="4231" y="19520"/>
                    <a:pt x="4445" y="19572"/>
                    <a:pt x="4642" y="19572"/>
                  </a:cubicBezTo>
                  <a:cubicBezTo>
                    <a:pt x="4997" y="19572"/>
                    <a:pt x="5294" y="19403"/>
                    <a:pt x="5566" y="19209"/>
                  </a:cubicBezTo>
                  <a:lnTo>
                    <a:pt x="8893" y="17031"/>
                  </a:lnTo>
                  <a:cubicBezTo>
                    <a:pt x="9558" y="16608"/>
                    <a:pt x="9497" y="16366"/>
                    <a:pt x="9437" y="15579"/>
                  </a:cubicBezTo>
                  <a:cubicBezTo>
                    <a:pt x="9376" y="14854"/>
                    <a:pt x="9437" y="4449"/>
                    <a:pt x="9437" y="3845"/>
                  </a:cubicBezTo>
                  <a:cubicBezTo>
                    <a:pt x="9437" y="1690"/>
                    <a:pt x="7015" y="1"/>
                    <a:pt x="4620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28"/>
            <p:cNvSpPr/>
            <p:nvPr/>
          </p:nvSpPr>
          <p:spPr>
            <a:xfrm>
              <a:off x="1526525" y="2216075"/>
              <a:ext cx="238950" cy="488350"/>
            </a:xfrm>
            <a:custGeom>
              <a:avLst/>
              <a:gdLst/>
              <a:ahLst/>
              <a:cxnLst/>
              <a:rect l="l" t="t" r="r" b="b"/>
              <a:pathLst>
                <a:path w="9558" h="19534" extrusionOk="0">
                  <a:moveTo>
                    <a:pt x="4659" y="0"/>
                  </a:moveTo>
                  <a:cubicBezTo>
                    <a:pt x="2483" y="0"/>
                    <a:pt x="318" y="1395"/>
                    <a:pt x="1" y="5091"/>
                  </a:cubicBezTo>
                  <a:cubicBezTo>
                    <a:pt x="1" y="5091"/>
                    <a:pt x="1" y="14346"/>
                    <a:pt x="1" y="15918"/>
                  </a:cubicBezTo>
                  <a:cubicBezTo>
                    <a:pt x="1" y="16947"/>
                    <a:pt x="485" y="17007"/>
                    <a:pt x="908" y="17370"/>
                  </a:cubicBezTo>
                  <a:cubicBezTo>
                    <a:pt x="1331" y="17733"/>
                    <a:pt x="3086" y="18701"/>
                    <a:pt x="3993" y="19306"/>
                  </a:cubicBezTo>
                  <a:cubicBezTo>
                    <a:pt x="4250" y="19469"/>
                    <a:pt x="4479" y="19533"/>
                    <a:pt x="4689" y="19533"/>
                  </a:cubicBezTo>
                  <a:cubicBezTo>
                    <a:pt x="5023" y="19533"/>
                    <a:pt x="5306" y="19370"/>
                    <a:pt x="5566" y="19185"/>
                  </a:cubicBezTo>
                  <a:lnTo>
                    <a:pt x="8893" y="17007"/>
                  </a:lnTo>
                  <a:cubicBezTo>
                    <a:pt x="9558" y="16523"/>
                    <a:pt x="9497" y="16281"/>
                    <a:pt x="9437" y="15555"/>
                  </a:cubicBezTo>
                  <a:cubicBezTo>
                    <a:pt x="9376" y="14830"/>
                    <a:pt x="9437" y="4425"/>
                    <a:pt x="9437" y="3821"/>
                  </a:cubicBezTo>
                  <a:cubicBezTo>
                    <a:pt x="9437" y="1671"/>
                    <a:pt x="7041" y="0"/>
                    <a:pt x="4659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28"/>
            <p:cNvSpPr/>
            <p:nvPr/>
          </p:nvSpPr>
          <p:spPr>
            <a:xfrm>
              <a:off x="1526525" y="2216250"/>
              <a:ext cx="237450" cy="486650"/>
            </a:xfrm>
            <a:custGeom>
              <a:avLst/>
              <a:gdLst/>
              <a:ahLst/>
              <a:cxnLst/>
              <a:rect l="l" t="t" r="r" b="b"/>
              <a:pathLst>
                <a:path w="9498" h="19466" extrusionOk="0">
                  <a:moveTo>
                    <a:pt x="4616" y="0"/>
                  </a:moveTo>
                  <a:cubicBezTo>
                    <a:pt x="2459" y="0"/>
                    <a:pt x="318" y="1396"/>
                    <a:pt x="1" y="5084"/>
                  </a:cubicBezTo>
                  <a:lnTo>
                    <a:pt x="1" y="15911"/>
                  </a:lnTo>
                  <a:cubicBezTo>
                    <a:pt x="1" y="16940"/>
                    <a:pt x="485" y="17000"/>
                    <a:pt x="908" y="17303"/>
                  </a:cubicBezTo>
                  <a:cubicBezTo>
                    <a:pt x="1331" y="17665"/>
                    <a:pt x="3086" y="18694"/>
                    <a:pt x="3993" y="19238"/>
                  </a:cubicBezTo>
                  <a:cubicBezTo>
                    <a:pt x="4250" y="19402"/>
                    <a:pt x="4479" y="19466"/>
                    <a:pt x="4689" y="19466"/>
                  </a:cubicBezTo>
                  <a:cubicBezTo>
                    <a:pt x="5023" y="19466"/>
                    <a:pt x="5306" y="19303"/>
                    <a:pt x="5566" y="19117"/>
                  </a:cubicBezTo>
                  <a:lnTo>
                    <a:pt x="8832" y="16940"/>
                  </a:lnTo>
                  <a:cubicBezTo>
                    <a:pt x="9497" y="16516"/>
                    <a:pt x="9437" y="16274"/>
                    <a:pt x="9376" y="15548"/>
                  </a:cubicBezTo>
                  <a:cubicBezTo>
                    <a:pt x="9316" y="14823"/>
                    <a:pt x="9376" y="4479"/>
                    <a:pt x="9376" y="3874"/>
                  </a:cubicBezTo>
                  <a:cubicBezTo>
                    <a:pt x="9376" y="1688"/>
                    <a:pt x="6987" y="0"/>
                    <a:pt x="4616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28"/>
            <p:cNvSpPr/>
            <p:nvPr/>
          </p:nvSpPr>
          <p:spPr>
            <a:xfrm>
              <a:off x="1528050" y="2216450"/>
              <a:ext cx="235925" cy="486375"/>
            </a:xfrm>
            <a:custGeom>
              <a:avLst/>
              <a:gdLst/>
              <a:ahLst/>
              <a:cxnLst/>
              <a:rect l="l" t="t" r="r" b="b"/>
              <a:pathLst>
                <a:path w="9437" h="19455" extrusionOk="0">
                  <a:moveTo>
                    <a:pt x="4582" y="1"/>
                  </a:moveTo>
                  <a:cubicBezTo>
                    <a:pt x="2427" y="1"/>
                    <a:pt x="289" y="1409"/>
                    <a:pt x="0" y="5136"/>
                  </a:cubicBezTo>
                  <a:lnTo>
                    <a:pt x="0" y="15903"/>
                  </a:lnTo>
                  <a:cubicBezTo>
                    <a:pt x="0" y="16871"/>
                    <a:pt x="484" y="16932"/>
                    <a:pt x="907" y="17295"/>
                  </a:cubicBezTo>
                  <a:cubicBezTo>
                    <a:pt x="1331" y="17657"/>
                    <a:pt x="3025" y="18625"/>
                    <a:pt x="3932" y="19230"/>
                  </a:cubicBezTo>
                  <a:cubicBezTo>
                    <a:pt x="4182" y="19389"/>
                    <a:pt x="4407" y="19455"/>
                    <a:pt x="4612" y="19455"/>
                  </a:cubicBezTo>
                  <a:cubicBezTo>
                    <a:pt x="4953" y="19455"/>
                    <a:pt x="5240" y="19275"/>
                    <a:pt x="5505" y="19049"/>
                  </a:cubicBezTo>
                  <a:lnTo>
                    <a:pt x="8771" y="16932"/>
                  </a:lnTo>
                  <a:cubicBezTo>
                    <a:pt x="9436" y="16448"/>
                    <a:pt x="9376" y="16206"/>
                    <a:pt x="9315" y="15480"/>
                  </a:cubicBezTo>
                  <a:cubicBezTo>
                    <a:pt x="9255" y="14754"/>
                    <a:pt x="9315" y="4471"/>
                    <a:pt x="9315" y="3866"/>
                  </a:cubicBezTo>
                  <a:cubicBezTo>
                    <a:pt x="9315" y="1686"/>
                    <a:pt x="6939" y="1"/>
                    <a:pt x="4582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28"/>
            <p:cNvSpPr/>
            <p:nvPr/>
          </p:nvSpPr>
          <p:spPr>
            <a:xfrm>
              <a:off x="1528050" y="2217575"/>
              <a:ext cx="234400" cy="483825"/>
            </a:xfrm>
            <a:custGeom>
              <a:avLst/>
              <a:gdLst/>
              <a:ahLst/>
              <a:cxnLst/>
              <a:rect l="l" t="t" r="r" b="b"/>
              <a:pathLst>
                <a:path w="9376" h="19353" extrusionOk="0">
                  <a:moveTo>
                    <a:pt x="4557" y="1"/>
                  </a:moveTo>
                  <a:cubicBezTo>
                    <a:pt x="2411" y="1"/>
                    <a:pt x="289" y="1395"/>
                    <a:pt x="0" y="5091"/>
                  </a:cubicBezTo>
                  <a:cubicBezTo>
                    <a:pt x="0" y="5091"/>
                    <a:pt x="0" y="14286"/>
                    <a:pt x="0" y="15798"/>
                  </a:cubicBezTo>
                  <a:cubicBezTo>
                    <a:pt x="0" y="16826"/>
                    <a:pt x="484" y="16887"/>
                    <a:pt x="907" y="17250"/>
                  </a:cubicBezTo>
                  <a:cubicBezTo>
                    <a:pt x="1331" y="17552"/>
                    <a:pt x="3025" y="18580"/>
                    <a:pt x="3932" y="19125"/>
                  </a:cubicBezTo>
                  <a:cubicBezTo>
                    <a:pt x="4189" y="19288"/>
                    <a:pt x="4418" y="19352"/>
                    <a:pt x="4628" y="19352"/>
                  </a:cubicBezTo>
                  <a:cubicBezTo>
                    <a:pt x="4962" y="19352"/>
                    <a:pt x="5245" y="19189"/>
                    <a:pt x="5505" y="19004"/>
                  </a:cubicBezTo>
                  <a:lnTo>
                    <a:pt x="8771" y="16826"/>
                  </a:lnTo>
                  <a:cubicBezTo>
                    <a:pt x="9376" y="16403"/>
                    <a:pt x="9376" y="16161"/>
                    <a:pt x="9315" y="15435"/>
                  </a:cubicBezTo>
                  <a:cubicBezTo>
                    <a:pt x="9255" y="14709"/>
                    <a:pt x="9315" y="4426"/>
                    <a:pt x="9315" y="3821"/>
                  </a:cubicBezTo>
                  <a:cubicBezTo>
                    <a:pt x="9284" y="1671"/>
                    <a:pt x="6906" y="1"/>
                    <a:pt x="4557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28"/>
            <p:cNvSpPr/>
            <p:nvPr/>
          </p:nvSpPr>
          <p:spPr>
            <a:xfrm>
              <a:off x="1528050" y="2217750"/>
              <a:ext cx="234400" cy="482500"/>
            </a:xfrm>
            <a:custGeom>
              <a:avLst/>
              <a:gdLst/>
              <a:ahLst/>
              <a:cxnLst/>
              <a:rect l="l" t="t" r="r" b="b"/>
              <a:pathLst>
                <a:path w="9376" h="19300" extrusionOk="0">
                  <a:moveTo>
                    <a:pt x="4559" y="1"/>
                  </a:moveTo>
                  <a:cubicBezTo>
                    <a:pt x="2431" y="1"/>
                    <a:pt x="317" y="1397"/>
                    <a:pt x="0" y="5084"/>
                  </a:cubicBezTo>
                  <a:cubicBezTo>
                    <a:pt x="0" y="5084"/>
                    <a:pt x="0" y="14218"/>
                    <a:pt x="0" y="15791"/>
                  </a:cubicBezTo>
                  <a:cubicBezTo>
                    <a:pt x="0" y="16819"/>
                    <a:pt x="484" y="16819"/>
                    <a:pt x="907" y="17182"/>
                  </a:cubicBezTo>
                  <a:cubicBezTo>
                    <a:pt x="1331" y="17545"/>
                    <a:pt x="3025" y="18513"/>
                    <a:pt x="3932" y="19118"/>
                  </a:cubicBezTo>
                  <a:cubicBezTo>
                    <a:pt x="4170" y="19247"/>
                    <a:pt x="4384" y="19300"/>
                    <a:pt x="4581" y="19300"/>
                  </a:cubicBezTo>
                  <a:cubicBezTo>
                    <a:pt x="4936" y="19300"/>
                    <a:pt x="5233" y="19131"/>
                    <a:pt x="5505" y="18936"/>
                  </a:cubicBezTo>
                  <a:lnTo>
                    <a:pt x="8711" y="16819"/>
                  </a:lnTo>
                  <a:cubicBezTo>
                    <a:pt x="9376" y="16396"/>
                    <a:pt x="9315" y="16154"/>
                    <a:pt x="9255" y="15428"/>
                  </a:cubicBezTo>
                  <a:cubicBezTo>
                    <a:pt x="9194" y="14702"/>
                    <a:pt x="9255" y="4479"/>
                    <a:pt x="9255" y="3875"/>
                  </a:cubicBezTo>
                  <a:cubicBezTo>
                    <a:pt x="9255" y="1689"/>
                    <a:pt x="6899" y="1"/>
                    <a:pt x="4559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28"/>
            <p:cNvSpPr/>
            <p:nvPr/>
          </p:nvSpPr>
          <p:spPr>
            <a:xfrm>
              <a:off x="1529550" y="2218350"/>
              <a:ext cx="232900" cy="481525"/>
            </a:xfrm>
            <a:custGeom>
              <a:avLst/>
              <a:gdLst/>
              <a:ahLst/>
              <a:cxnLst/>
              <a:rect l="l" t="t" r="r" b="b"/>
              <a:pathLst>
                <a:path w="9316" h="19261" extrusionOk="0">
                  <a:moveTo>
                    <a:pt x="4523" y="0"/>
                  </a:moveTo>
                  <a:cubicBezTo>
                    <a:pt x="2398" y="0"/>
                    <a:pt x="289" y="1393"/>
                    <a:pt x="1" y="5060"/>
                  </a:cubicBezTo>
                  <a:cubicBezTo>
                    <a:pt x="1" y="5060"/>
                    <a:pt x="1" y="14194"/>
                    <a:pt x="1" y="15767"/>
                  </a:cubicBezTo>
                  <a:cubicBezTo>
                    <a:pt x="1" y="16735"/>
                    <a:pt x="485" y="16795"/>
                    <a:pt x="847" y="17158"/>
                  </a:cubicBezTo>
                  <a:cubicBezTo>
                    <a:pt x="1271" y="17461"/>
                    <a:pt x="2965" y="18489"/>
                    <a:pt x="3872" y="19033"/>
                  </a:cubicBezTo>
                  <a:cubicBezTo>
                    <a:pt x="4129" y="19197"/>
                    <a:pt x="4358" y="19261"/>
                    <a:pt x="4568" y="19261"/>
                  </a:cubicBezTo>
                  <a:cubicBezTo>
                    <a:pt x="4902" y="19261"/>
                    <a:pt x="5185" y="19098"/>
                    <a:pt x="5445" y="18912"/>
                  </a:cubicBezTo>
                  <a:lnTo>
                    <a:pt x="8651" y="16735"/>
                  </a:lnTo>
                  <a:cubicBezTo>
                    <a:pt x="9316" y="16311"/>
                    <a:pt x="9255" y="16069"/>
                    <a:pt x="9195" y="15404"/>
                  </a:cubicBezTo>
                  <a:cubicBezTo>
                    <a:pt x="9134" y="14678"/>
                    <a:pt x="9195" y="4455"/>
                    <a:pt x="9195" y="3851"/>
                  </a:cubicBezTo>
                  <a:cubicBezTo>
                    <a:pt x="9195" y="1669"/>
                    <a:pt x="6849" y="0"/>
                    <a:pt x="4523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28"/>
            <p:cNvSpPr/>
            <p:nvPr/>
          </p:nvSpPr>
          <p:spPr>
            <a:xfrm>
              <a:off x="1529550" y="2219100"/>
              <a:ext cx="231400" cy="479275"/>
            </a:xfrm>
            <a:custGeom>
              <a:avLst/>
              <a:gdLst/>
              <a:ahLst/>
              <a:cxnLst/>
              <a:rect l="l" t="t" r="r" b="b"/>
              <a:pathLst>
                <a:path w="9256" h="19171" extrusionOk="0">
                  <a:moveTo>
                    <a:pt x="4501" y="0"/>
                  </a:moveTo>
                  <a:cubicBezTo>
                    <a:pt x="2384" y="0"/>
                    <a:pt x="289" y="1394"/>
                    <a:pt x="1" y="5091"/>
                  </a:cubicBezTo>
                  <a:cubicBezTo>
                    <a:pt x="1" y="5091"/>
                    <a:pt x="1" y="14164"/>
                    <a:pt x="1" y="15676"/>
                  </a:cubicBezTo>
                  <a:cubicBezTo>
                    <a:pt x="1" y="16705"/>
                    <a:pt x="485" y="16765"/>
                    <a:pt x="908" y="17068"/>
                  </a:cubicBezTo>
                  <a:cubicBezTo>
                    <a:pt x="1331" y="17431"/>
                    <a:pt x="3025" y="18398"/>
                    <a:pt x="3872" y="18943"/>
                  </a:cubicBezTo>
                  <a:cubicBezTo>
                    <a:pt x="4129" y="19106"/>
                    <a:pt x="4358" y="19170"/>
                    <a:pt x="4568" y="19170"/>
                  </a:cubicBezTo>
                  <a:cubicBezTo>
                    <a:pt x="4902" y="19170"/>
                    <a:pt x="5185" y="19007"/>
                    <a:pt x="5445" y="18822"/>
                  </a:cubicBezTo>
                  <a:lnTo>
                    <a:pt x="8651" y="16705"/>
                  </a:lnTo>
                  <a:cubicBezTo>
                    <a:pt x="9255" y="16281"/>
                    <a:pt x="9195" y="16039"/>
                    <a:pt x="9195" y="15313"/>
                  </a:cubicBezTo>
                  <a:cubicBezTo>
                    <a:pt x="9134" y="14588"/>
                    <a:pt x="9134" y="4425"/>
                    <a:pt x="9195" y="3821"/>
                  </a:cubicBezTo>
                  <a:cubicBezTo>
                    <a:pt x="9163" y="1671"/>
                    <a:pt x="6819" y="0"/>
                    <a:pt x="4501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28"/>
            <p:cNvSpPr/>
            <p:nvPr/>
          </p:nvSpPr>
          <p:spPr>
            <a:xfrm>
              <a:off x="1529550" y="2219850"/>
              <a:ext cx="231400" cy="477450"/>
            </a:xfrm>
            <a:custGeom>
              <a:avLst/>
              <a:gdLst/>
              <a:ahLst/>
              <a:cxnLst/>
              <a:rect l="l" t="t" r="r" b="b"/>
              <a:pathLst>
                <a:path w="9256" h="19098" extrusionOk="0">
                  <a:moveTo>
                    <a:pt x="4518" y="1"/>
                  </a:moveTo>
                  <a:cubicBezTo>
                    <a:pt x="2414" y="1"/>
                    <a:pt x="318" y="1393"/>
                    <a:pt x="1" y="5061"/>
                  </a:cubicBezTo>
                  <a:cubicBezTo>
                    <a:pt x="1" y="5061"/>
                    <a:pt x="1" y="14134"/>
                    <a:pt x="1" y="15646"/>
                  </a:cubicBezTo>
                  <a:cubicBezTo>
                    <a:pt x="1" y="16614"/>
                    <a:pt x="485" y="16675"/>
                    <a:pt x="908" y="17038"/>
                  </a:cubicBezTo>
                  <a:cubicBezTo>
                    <a:pt x="1331" y="17340"/>
                    <a:pt x="3025" y="18308"/>
                    <a:pt x="3872" y="18913"/>
                  </a:cubicBezTo>
                  <a:cubicBezTo>
                    <a:pt x="4116" y="19046"/>
                    <a:pt x="4336" y="19098"/>
                    <a:pt x="4538" y="19098"/>
                  </a:cubicBezTo>
                  <a:cubicBezTo>
                    <a:pt x="4885" y="19098"/>
                    <a:pt x="5177" y="18945"/>
                    <a:pt x="5445" y="18792"/>
                  </a:cubicBezTo>
                  <a:lnTo>
                    <a:pt x="8590" y="16675"/>
                  </a:lnTo>
                  <a:cubicBezTo>
                    <a:pt x="9255" y="16191"/>
                    <a:pt x="9195" y="16009"/>
                    <a:pt x="9134" y="15283"/>
                  </a:cubicBezTo>
                  <a:cubicBezTo>
                    <a:pt x="9074" y="14558"/>
                    <a:pt x="9134" y="4456"/>
                    <a:pt x="9134" y="3851"/>
                  </a:cubicBezTo>
                  <a:cubicBezTo>
                    <a:pt x="9134" y="1670"/>
                    <a:pt x="6822" y="1"/>
                    <a:pt x="4518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28"/>
            <p:cNvSpPr/>
            <p:nvPr/>
          </p:nvSpPr>
          <p:spPr>
            <a:xfrm>
              <a:off x="1531075" y="2219850"/>
              <a:ext cx="229875" cy="477000"/>
            </a:xfrm>
            <a:custGeom>
              <a:avLst/>
              <a:gdLst/>
              <a:ahLst/>
              <a:cxnLst/>
              <a:rect l="l" t="t" r="r" b="b"/>
              <a:pathLst>
                <a:path w="9195" h="19080" extrusionOk="0">
                  <a:moveTo>
                    <a:pt x="4444" y="1"/>
                  </a:moveTo>
                  <a:cubicBezTo>
                    <a:pt x="2356" y="1"/>
                    <a:pt x="289" y="1393"/>
                    <a:pt x="0" y="5061"/>
                  </a:cubicBezTo>
                  <a:cubicBezTo>
                    <a:pt x="0" y="5061"/>
                    <a:pt x="0" y="14134"/>
                    <a:pt x="0" y="15646"/>
                  </a:cubicBezTo>
                  <a:cubicBezTo>
                    <a:pt x="0" y="16614"/>
                    <a:pt x="484" y="16675"/>
                    <a:pt x="847" y="16977"/>
                  </a:cubicBezTo>
                  <a:cubicBezTo>
                    <a:pt x="1270" y="17340"/>
                    <a:pt x="2964" y="18308"/>
                    <a:pt x="3811" y="18852"/>
                  </a:cubicBezTo>
                  <a:cubicBezTo>
                    <a:pt x="4068" y="19016"/>
                    <a:pt x="4297" y="19080"/>
                    <a:pt x="4507" y="19080"/>
                  </a:cubicBezTo>
                  <a:cubicBezTo>
                    <a:pt x="4841" y="19080"/>
                    <a:pt x="5124" y="18917"/>
                    <a:pt x="5384" y="18731"/>
                  </a:cubicBezTo>
                  <a:lnTo>
                    <a:pt x="8529" y="16614"/>
                  </a:lnTo>
                  <a:cubicBezTo>
                    <a:pt x="9194" y="16191"/>
                    <a:pt x="9134" y="15949"/>
                    <a:pt x="9073" y="15283"/>
                  </a:cubicBezTo>
                  <a:cubicBezTo>
                    <a:pt x="9013" y="14558"/>
                    <a:pt x="9073" y="4456"/>
                    <a:pt x="9073" y="3851"/>
                  </a:cubicBezTo>
                  <a:cubicBezTo>
                    <a:pt x="9042" y="1670"/>
                    <a:pt x="6730" y="1"/>
                    <a:pt x="4444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28"/>
            <p:cNvSpPr/>
            <p:nvPr/>
          </p:nvSpPr>
          <p:spPr>
            <a:xfrm>
              <a:off x="1531075" y="2220450"/>
              <a:ext cx="228350" cy="475275"/>
            </a:xfrm>
            <a:custGeom>
              <a:avLst/>
              <a:gdLst/>
              <a:ahLst/>
              <a:cxnLst/>
              <a:rect l="l" t="t" r="r" b="b"/>
              <a:pathLst>
                <a:path w="9134" h="19011" extrusionOk="0">
                  <a:moveTo>
                    <a:pt x="4452" y="0"/>
                  </a:moveTo>
                  <a:cubicBezTo>
                    <a:pt x="2366" y="0"/>
                    <a:pt x="290" y="1390"/>
                    <a:pt x="0" y="5037"/>
                  </a:cubicBezTo>
                  <a:lnTo>
                    <a:pt x="0" y="15562"/>
                  </a:lnTo>
                  <a:cubicBezTo>
                    <a:pt x="0" y="16530"/>
                    <a:pt x="484" y="16590"/>
                    <a:pt x="907" y="16953"/>
                  </a:cubicBezTo>
                  <a:cubicBezTo>
                    <a:pt x="1270" y="17256"/>
                    <a:pt x="2964" y="18223"/>
                    <a:pt x="3871" y="18828"/>
                  </a:cubicBezTo>
                  <a:cubicBezTo>
                    <a:pt x="4088" y="18958"/>
                    <a:pt x="4288" y="19010"/>
                    <a:pt x="4477" y="19010"/>
                  </a:cubicBezTo>
                  <a:cubicBezTo>
                    <a:pt x="4815" y="19010"/>
                    <a:pt x="5112" y="18841"/>
                    <a:pt x="5384" y="18647"/>
                  </a:cubicBezTo>
                  <a:lnTo>
                    <a:pt x="8529" y="16590"/>
                  </a:lnTo>
                  <a:cubicBezTo>
                    <a:pt x="9134" y="16167"/>
                    <a:pt x="9073" y="15925"/>
                    <a:pt x="9013" y="15199"/>
                  </a:cubicBezTo>
                  <a:cubicBezTo>
                    <a:pt x="9013" y="14534"/>
                    <a:pt x="9013" y="4432"/>
                    <a:pt x="9013" y="3827"/>
                  </a:cubicBezTo>
                  <a:cubicBezTo>
                    <a:pt x="9013" y="1650"/>
                    <a:pt x="6726" y="0"/>
                    <a:pt x="4452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28"/>
            <p:cNvSpPr/>
            <p:nvPr/>
          </p:nvSpPr>
          <p:spPr>
            <a:xfrm>
              <a:off x="1532575" y="2221375"/>
              <a:ext cx="226850" cy="473325"/>
            </a:xfrm>
            <a:custGeom>
              <a:avLst/>
              <a:gdLst/>
              <a:ahLst/>
              <a:cxnLst/>
              <a:rect l="l" t="t" r="r" b="b"/>
              <a:pathLst>
                <a:path w="9074" h="18933" extrusionOk="0">
                  <a:moveTo>
                    <a:pt x="4388" y="0"/>
                  </a:moveTo>
                  <a:cubicBezTo>
                    <a:pt x="2329" y="0"/>
                    <a:pt x="289" y="1393"/>
                    <a:pt x="1" y="5060"/>
                  </a:cubicBezTo>
                  <a:cubicBezTo>
                    <a:pt x="1" y="5060"/>
                    <a:pt x="1" y="14013"/>
                    <a:pt x="1" y="15525"/>
                  </a:cubicBezTo>
                  <a:cubicBezTo>
                    <a:pt x="1" y="16493"/>
                    <a:pt x="424" y="16553"/>
                    <a:pt x="847" y="16856"/>
                  </a:cubicBezTo>
                  <a:cubicBezTo>
                    <a:pt x="1271" y="17219"/>
                    <a:pt x="2904" y="18186"/>
                    <a:pt x="3811" y="18731"/>
                  </a:cubicBezTo>
                  <a:cubicBezTo>
                    <a:pt x="4049" y="18874"/>
                    <a:pt x="4269" y="18932"/>
                    <a:pt x="4469" y="18932"/>
                  </a:cubicBezTo>
                  <a:cubicBezTo>
                    <a:pt x="4778" y="18932"/>
                    <a:pt x="5043" y="18793"/>
                    <a:pt x="5263" y="18610"/>
                  </a:cubicBezTo>
                  <a:lnTo>
                    <a:pt x="8409" y="16493"/>
                  </a:lnTo>
                  <a:cubicBezTo>
                    <a:pt x="9074" y="16069"/>
                    <a:pt x="9013" y="15827"/>
                    <a:pt x="8953" y="15162"/>
                  </a:cubicBezTo>
                  <a:cubicBezTo>
                    <a:pt x="8892" y="14436"/>
                    <a:pt x="8953" y="4455"/>
                    <a:pt x="8953" y="3851"/>
                  </a:cubicBezTo>
                  <a:cubicBezTo>
                    <a:pt x="8921" y="1669"/>
                    <a:pt x="6643" y="0"/>
                    <a:pt x="4388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28"/>
            <p:cNvSpPr/>
            <p:nvPr/>
          </p:nvSpPr>
          <p:spPr>
            <a:xfrm>
              <a:off x="1532575" y="2221950"/>
              <a:ext cx="225350" cy="471875"/>
            </a:xfrm>
            <a:custGeom>
              <a:avLst/>
              <a:gdLst/>
              <a:ahLst/>
              <a:cxnLst/>
              <a:rect l="l" t="t" r="r" b="b"/>
              <a:pathLst>
                <a:path w="9014" h="18875" extrusionOk="0">
                  <a:moveTo>
                    <a:pt x="4403" y="1"/>
                  </a:moveTo>
                  <a:cubicBezTo>
                    <a:pt x="2339" y="1"/>
                    <a:pt x="290" y="1390"/>
                    <a:pt x="1" y="5037"/>
                  </a:cubicBezTo>
                  <a:cubicBezTo>
                    <a:pt x="1" y="5037"/>
                    <a:pt x="1" y="13990"/>
                    <a:pt x="1" y="15502"/>
                  </a:cubicBezTo>
                  <a:cubicBezTo>
                    <a:pt x="1" y="16470"/>
                    <a:pt x="484" y="16470"/>
                    <a:pt x="847" y="16833"/>
                  </a:cubicBezTo>
                  <a:cubicBezTo>
                    <a:pt x="1271" y="17196"/>
                    <a:pt x="2904" y="18103"/>
                    <a:pt x="3811" y="18647"/>
                  </a:cubicBezTo>
                  <a:cubicBezTo>
                    <a:pt x="4045" y="18811"/>
                    <a:pt x="4260" y="18875"/>
                    <a:pt x="4458" y="18875"/>
                  </a:cubicBezTo>
                  <a:cubicBezTo>
                    <a:pt x="4772" y="18875"/>
                    <a:pt x="5040" y="18712"/>
                    <a:pt x="5263" y="18526"/>
                  </a:cubicBezTo>
                  <a:lnTo>
                    <a:pt x="8409" y="16470"/>
                  </a:lnTo>
                  <a:cubicBezTo>
                    <a:pt x="9013" y="16046"/>
                    <a:pt x="9013" y="15804"/>
                    <a:pt x="8953" y="15139"/>
                  </a:cubicBezTo>
                  <a:cubicBezTo>
                    <a:pt x="8892" y="14413"/>
                    <a:pt x="8953" y="4432"/>
                    <a:pt x="8953" y="3828"/>
                  </a:cubicBezTo>
                  <a:cubicBezTo>
                    <a:pt x="8921" y="1651"/>
                    <a:pt x="6653" y="1"/>
                    <a:pt x="4403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28"/>
            <p:cNvSpPr/>
            <p:nvPr/>
          </p:nvSpPr>
          <p:spPr>
            <a:xfrm>
              <a:off x="1532575" y="2222125"/>
              <a:ext cx="225350" cy="470650"/>
            </a:xfrm>
            <a:custGeom>
              <a:avLst/>
              <a:gdLst/>
              <a:ahLst/>
              <a:cxnLst/>
              <a:rect l="l" t="t" r="r" b="b"/>
              <a:pathLst>
                <a:path w="9014" h="18826" extrusionOk="0">
                  <a:moveTo>
                    <a:pt x="4360" y="0"/>
                  </a:moveTo>
                  <a:cubicBezTo>
                    <a:pt x="2315" y="0"/>
                    <a:pt x="289" y="1392"/>
                    <a:pt x="1" y="5030"/>
                  </a:cubicBezTo>
                  <a:lnTo>
                    <a:pt x="1" y="15434"/>
                  </a:lnTo>
                  <a:cubicBezTo>
                    <a:pt x="1" y="16402"/>
                    <a:pt x="484" y="16463"/>
                    <a:pt x="908" y="16765"/>
                  </a:cubicBezTo>
                  <a:cubicBezTo>
                    <a:pt x="1271" y="17128"/>
                    <a:pt x="2904" y="18096"/>
                    <a:pt x="3811" y="18640"/>
                  </a:cubicBezTo>
                  <a:cubicBezTo>
                    <a:pt x="4034" y="18774"/>
                    <a:pt x="4240" y="18825"/>
                    <a:pt x="4429" y="18825"/>
                  </a:cubicBezTo>
                  <a:cubicBezTo>
                    <a:pt x="4756" y="18825"/>
                    <a:pt x="5034" y="18672"/>
                    <a:pt x="5263" y="18519"/>
                  </a:cubicBezTo>
                  <a:lnTo>
                    <a:pt x="8409" y="16402"/>
                  </a:lnTo>
                  <a:cubicBezTo>
                    <a:pt x="9013" y="16039"/>
                    <a:pt x="8953" y="15797"/>
                    <a:pt x="8892" y="15071"/>
                  </a:cubicBezTo>
                  <a:cubicBezTo>
                    <a:pt x="8832" y="14406"/>
                    <a:pt x="8892" y="4425"/>
                    <a:pt x="8892" y="3881"/>
                  </a:cubicBezTo>
                  <a:cubicBezTo>
                    <a:pt x="8861" y="1668"/>
                    <a:pt x="6599" y="0"/>
                    <a:pt x="4360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28"/>
            <p:cNvSpPr/>
            <p:nvPr/>
          </p:nvSpPr>
          <p:spPr>
            <a:xfrm>
              <a:off x="1534100" y="2223250"/>
              <a:ext cx="223825" cy="469075"/>
            </a:xfrm>
            <a:custGeom>
              <a:avLst/>
              <a:gdLst/>
              <a:ahLst/>
              <a:cxnLst/>
              <a:rect l="l" t="t" r="r" b="b"/>
              <a:pathLst>
                <a:path w="8953" h="18763" extrusionOk="0">
                  <a:moveTo>
                    <a:pt x="4305" y="1"/>
                  </a:moveTo>
                  <a:cubicBezTo>
                    <a:pt x="2269" y="1"/>
                    <a:pt x="260" y="1377"/>
                    <a:pt x="0" y="4985"/>
                  </a:cubicBezTo>
                  <a:cubicBezTo>
                    <a:pt x="0" y="4985"/>
                    <a:pt x="0" y="13877"/>
                    <a:pt x="0" y="15389"/>
                  </a:cubicBezTo>
                  <a:cubicBezTo>
                    <a:pt x="0" y="16357"/>
                    <a:pt x="423" y="16418"/>
                    <a:pt x="847" y="16720"/>
                  </a:cubicBezTo>
                  <a:cubicBezTo>
                    <a:pt x="1270" y="17083"/>
                    <a:pt x="2843" y="17990"/>
                    <a:pt x="3750" y="18535"/>
                  </a:cubicBezTo>
                  <a:cubicBezTo>
                    <a:pt x="3984" y="18698"/>
                    <a:pt x="4199" y="18762"/>
                    <a:pt x="4397" y="18762"/>
                  </a:cubicBezTo>
                  <a:cubicBezTo>
                    <a:pt x="4711" y="18762"/>
                    <a:pt x="4979" y="18600"/>
                    <a:pt x="5202" y="18414"/>
                  </a:cubicBezTo>
                  <a:lnTo>
                    <a:pt x="8287" y="16357"/>
                  </a:lnTo>
                  <a:cubicBezTo>
                    <a:pt x="8952" y="15934"/>
                    <a:pt x="8892" y="15692"/>
                    <a:pt x="8831" y="15026"/>
                  </a:cubicBezTo>
                  <a:cubicBezTo>
                    <a:pt x="8771" y="14361"/>
                    <a:pt x="8831" y="4380"/>
                    <a:pt x="8831" y="3836"/>
                  </a:cubicBezTo>
                  <a:cubicBezTo>
                    <a:pt x="8800" y="1654"/>
                    <a:pt x="6536" y="1"/>
                    <a:pt x="4305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28"/>
            <p:cNvSpPr/>
            <p:nvPr/>
          </p:nvSpPr>
          <p:spPr>
            <a:xfrm>
              <a:off x="1534100" y="2223475"/>
              <a:ext cx="222300" cy="467700"/>
            </a:xfrm>
            <a:custGeom>
              <a:avLst/>
              <a:gdLst/>
              <a:ahLst/>
              <a:cxnLst/>
              <a:rect l="l" t="t" r="r" b="b"/>
              <a:pathLst>
                <a:path w="8892" h="18708" extrusionOk="0">
                  <a:moveTo>
                    <a:pt x="4324" y="0"/>
                  </a:moveTo>
                  <a:cubicBezTo>
                    <a:pt x="2296" y="0"/>
                    <a:pt x="290" y="1390"/>
                    <a:pt x="0" y="5037"/>
                  </a:cubicBezTo>
                  <a:cubicBezTo>
                    <a:pt x="0" y="5037"/>
                    <a:pt x="0" y="13868"/>
                    <a:pt x="0" y="15320"/>
                  </a:cubicBezTo>
                  <a:cubicBezTo>
                    <a:pt x="0" y="16288"/>
                    <a:pt x="423" y="16348"/>
                    <a:pt x="847" y="16711"/>
                  </a:cubicBezTo>
                  <a:cubicBezTo>
                    <a:pt x="1270" y="17014"/>
                    <a:pt x="2904" y="17921"/>
                    <a:pt x="3750" y="18526"/>
                  </a:cubicBezTo>
                  <a:cubicBezTo>
                    <a:pt x="3967" y="18656"/>
                    <a:pt x="4160" y="18708"/>
                    <a:pt x="4338" y="18708"/>
                  </a:cubicBezTo>
                  <a:cubicBezTo>
                    <a:pt x="4658" y="18708"/>
                    <a:pt x="4930" y="18539"/>
                    <a:pt x="5202" y="18344"/>
                  </a:cubicBezTo>
                  <a:lnTo>
                    <a:pt x="8287" y="16348"/>
                  </a:lnTo>
                  <a:cubicBezTo>
                    <a:pt x="8892" y="15925"/>
                    <a:pt x="8831" y="15683"/>
                    <a:pt x="8831" y="15017"/>
                  </a:cubicBezTo>
                  <a:cubicBezTo>
                    <a:pt x="8771" y="14292"/>
                    <a:pt x="8831" y="4432"/>
                    <a:pt x="8831" y="3827"/>
                  </a:cubicBezTo>
                  <a:cubicBezTo>
                    <a:pt x="8768" y="1650"/>
                    <a:pt x="6534" y="0"/>
                    <a:pt x="4324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28"/>
            <p:cNvSpPr/>
            <p:nvPr/>
          </p:nvSpPr>
          <p:spPr>
            <a:xfrm>
              <a:off x="1534100" y="2224225"/>
              <a:ext cx="222300" cy="465925"/>
            </a:xfrm>
            <a:custGeom>
              <a:avLst/>
              <a:gdLst/>
              <a:ahLst/>
              <a:cxnLst/>
              <a:rect l="l" t="t" r="r" b="b"/>
              <a:pathLst>
                <a:path w="8892" h="18637" extrusionOk="0">
                  <a:moveTo>
                    <a:pt x="4317" y="1"/>
                  </a:moveTo>
                  <a:cubicBezTo>
                    <a:pt x="2296" y="1"/>
                    <a:pt x="290" y="1389"/>
                    <a:pt x="0" y="5007"/>
                  </a:cubicBezTo>
                  <a:lnTo>
                    <a:pt x="0" y="15290"/>
                  </a:lnTo>
                  <a:cubicBezTo>
                    <a:pt x="0" y="16258"/>
                    <a:pt x="484" y="16318"/>
                    <a:pt x="847" y="16621"/>
                  </a:cubicBezTo>
                  <a:cubicBezTo>
                    <a:pt x="1270" y="16984"/>
                    <a:pt x="2904" y="17891"/>
                    <a:pt x="3750" y="18435"/>
                  </a:cubicBezTo>
                  <a:cubicBezTo>
                    <a:pt x="3988" y="18578"/>
                    <a:pt x="4198" y="18637"/>
                    <a:pt x="4391" y="18637"/>
                  </a:cubicBezTo>
                  <a:cubicBezTo>
                    <a:pt x="4689" y="18637"/>
                    <a:pt x="4945" y="18498"/>
                    <a:pt x="5202" y="18314"/>
                  </a:cubicBezTo>
                  <a:lnTo>
                    <a:pt x="8287" y="16258"/>
                  </a:lnTo>
                  <a:cubicBezTo>
                    <a:pt x="8892" y="15834"/>
                    <a:pt x="8831" y="15653"/>
                    <a:pt x="8771" y="14927"/>
                  </a:cubicBezTo>
                  <a:cubicBezTo>
                    <a:pt x="8710" y="14262"/>
                    <a:pt x="8771" y="4402"/>
                    <a:pt x="8771" y="3857"/>
                  </a:cubicBezTo>
                  <a:cubicBezTo>
                    <a:pt x="8739" y="1649"/>
                    <a:pt x="6520" y="1"/>
                    <a:pt x="4317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28"/>
            <p:cNvSpPr/>
            <p:nvPr/>
          </p:nvSpPr>
          <p:spPr>
            <a:xfrm>
              <a:off x="1535600" y="2224225"/>
              <a:ext cx="220800" cy="465075"/>
            </a:xfrm>
            <a:custGeom>
              <a:avLst/>
              <a:gdLst/>
              <a:ahLst/>
              <a:cxnLst/>
              <a:rect l="l" t="t" r="r" b="b"/>
              <a:pathLst>
                <a:path w="8832" h="18603" extrusionOk="0">
                  <a:moveTo>
                    <a:pt x="4266" y="1"/>
                  </a:moveTo>
                  <a:cubicBezTo>
                    <a:pt x="2253" y="1"/>
                    <a:pt x="261" y="1389"/>
                    <a:pt x="1" y="5007"/>
                  </a:cubicBezTo>
                  <a:lnTo>
                    <a:pt x="1" y="15290"/>
                  </a:lnTo>
                  <a:cubicBezTo>
                    <a:pt x="1" y="16197"/>
                    <a:pt x="424" y="16258"/>
                    <a:pt x="847" y="16621"/>
                  </a:cubicBezTo>
                  <a:cubicBezTo>
                    <a:pt x="1210" y="16923"/>
                    <a:pt x="2844" y="17830"/>
                    <a:pt x="3690" y="18375"/>
                  </a:cubicBezTo>
                  <a:cubicBezTo>
                    <a:pt x="3924" y="18538"/>
                    <a:pt x="4130" y="18602"/>
                    <a:pt x="4320" y="18602"/>
                  </a:cubicBezTo>
                  <a:cubicBezTo>
                    <a:pt x="4622" y="18602"/>
                    <a:pt x="4882" y="18440"/>
                    <a:pt x="5142" y="18254"/>
                  </a:cubicBezTo>
                  <a:lnTo>
                    <a:pt x="8167" y="16258"/>
                  </a:lnTo>
                  <a:cubicBezTo>
                    <a:pt x="8832" y="15834"/>
                    <a:pt x="8771" y="15592"/>
                    <a:pt x="8711" y="14927"/>
                  </a:cubicBezTo>
                  <a:cubicBezTo>
                    <a:pt x="8650" y="14262"/>
                    <a:pt x="8711" y="4402"/>
                    <a:pt x="8711" y="3857"/>
                  </a:cubicBezTo>
                  <a:cubicBezTo>
                    <a:pt x="8679" y="1649"/>
                    <a:pt x="6460" y="1"/>
                    <a:pt x="4266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28"/>
            <p:cNvSpPr/>
            <p:nvPr/>
          </p:nvSpPr>
          <p:spPr>
            <a:xfrm>
              <a:off x="1535600" y="2225350"/>
              <a:ext cx="219300" cy="462875"/>
            </a:xfrm>
            <a:custGeom>
              <a:avLst/>
              <a:gdLst/>
              <a:ahLst/>
              <a:cxnLst/>
              <a:rect l="l" t="t" r="r" b="b"/>
              <a:pathLst>
                <a:path w="8772" h="18515" extrusionOk="0">
                  <a:moveTo>
                    <a:pt x="4259" y="1"/>
                  </a:moveTo>
                  <a:cubicBezTo>
                    <a:pt x="2267" y="1"/>
                    <a:pt x="290" y="1374"/>
                    <a:pt x="1" y="4962"/>
                  </a:cubicBezTo>
                  <a:lnTo>
                    <a:pt x="1" y="15184"/>
                  </a:lnTo>
                  <a:cubicBezTo>
                    <a:pt x="1" y="16152"/>
                    <a:pt x="424" y="16213"/>
                    <a:pt x="847" y="16515"/>
                  </a:cubicBezTo>
                  <a:cubicBezTo>
                    <a:pt x="1271" y="16878"/>
                    <a:pt x="2844" y="17785"/>
                    <a:pt x="3690" y="18330"/>
                  </a:cubicBezTo>
                  <a:cubicBezTo>
                    <a:pt x="3913" y="18463"/>
                    <a:pt x="4111" y="18515"/>
                    <a:pt x="4293" y="18515"/>
                  </a:cubicBezTo>
                  <a:cubicBezTo>
                    <a:pt x="4607" y="18515"/>
                    <a:pt x="4874" y="18362"/>
                    <a:pt x="5142" y="18209"/>
                  </a:cubicBezTo>
                  <a:lnTo>
                    <a:pt x="8167" y="16152"/>
                  </a:lnTo>
                  <a:cubicBezTo>
                    <a:pt x="8771" y="15789"/>
                    <a:pt x="8711" y="15547"/>
                    <a:pt x="8650" y="14882"/>
                  </a:cubicBezTo>
                  <a:cubicBezTo>
                    <a:pt x="8650" y="14217"/>
                    <a:pt x="8711" y="4417"/>
                    <a:pt x="8650" y="3812"/>
                  </a:cubicBezTo>
                  <a:cubicBezTo>
                    <a:pt x="8619" y="1635"/>
                    <a:pt x="6431" y="1"/>
                    <a:pt x="4259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28"/>
            <p:cNvSpPr/>
            <p:nvPr/>
          </p:nvSpPr>
          <p:spPr>
            <a:xfrm>
              <a:off x="1535600" y="2225750"/>
              <a:ext cx="219300" cy="461375"/>
            </a:xfrm>
            <a:custGeom>
              <a:avLst/>
              <a:gdLst/>
              <a:ahLst/>
              <a:cxnLst/>
              <a:rect l="l" t="t" r="r" b="b"/>
              <a:pathLst>
                <a:path w="8772" h="18455" extrusionOk="0">
                  <a:moveTo>
                    <a:pt x="4261" y="0"/>
                  </a:moveTo>
                  <a:cubicBezTo>
                    <a:pt x="2269" y="0"/>
                    <a:pt x="290" y="1388"/>
                    <a:pt x="1" y="5006"/>
                  </a:cubicBezTo>
                  <a:cubicBezTo>
                    <a:pt x="1" y="5006"/>
                    <a:pt x="1" y="13717"/>
                    <a:pt x="1" y="15168"/>
                  </a:cubicBezTo>
                  <a:cubicBezTo>
                    <a:pt x="1" y="16136"/>
                    <a:pt x="484" y="16136"/>
                    <a:pt x="847" y="16499"/>
                  </a:cubicBezTo>
                  <a:cubicBezTo>
                    <a:pt x="1271" y="16802"/>
                    <a:pt x="2844" y="17709"/>
                    <a:pt x="3690" y="18253"/>
                  </a:cubicBezTo>
                  <a:cubicBezTo>
                    <a:pt x="3928" y="18396"/>
                    <a:pt x="4138" y="18455"/>
                    <a:pt x="4331" y="18455"/>
                  </a:cubicBezTo>
                  <a:cubicBezTo>
                    <a:pt x="4629" y="18455"/>
                    <a:pt x="4885" y="18316"/>
                    <a:pt x="5142" y="18132"/>
                  </a:cubicBezTo>
                  <a:lnTo>
                    <a:pt x="8167" y="16136"/>
                  </a:lnTo>
                  <a:cubicBezTo>
                    <a:pt x="8771" y="15713"/>
                    <a:pt x="8711" y="15471"/>
                    <a:pt x="8650" y="14805"/>
                  </a:cubicBezTo>
                  <a:cubicBezTo>
                    <a:pt x="8590" y="14140"/>
                    <a:pt x="8650" y="4401"/>
                    <a:pt x="8650" y="3857"/>
                  </a:cubicBezTo>
                  <a:cubicBezTo>
                    <a:pt x="8619" y="1649"/>
                    <a:pt x="6432" y="0"/>
                    <a:pt x="4261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28"/>
            <p:cNvSpPr/>
            <p:nvPr/>
          </p:nvSpPr>
          <p:spPr>
            <a:xfrm>
              <a:off x="1537125" y="2226325"/>
              <a:ext cx="216250" cy="460325"/>
            </a:xfrm>
            <a:custGeom>
              <a:avLst/>
              <a:gdLst/>
              <a:ahLst/>
              <a:cxnLst/>
              <a:rect l="l" t="t" r="r" b="b"/>
              <a:pathLst>
                <a:path w="8650" h="18413" extrusionOk="0">
                  <a:moveTo>
                    <a:pt x="4201" y="1"/>
                  </a:moveTo>
                  <a:cubicBezTo>
                    <a:pt x="2220" y="1"/>
                    <a:pt x="261" y="1386"/>
                    <a:pt x="0" y="4983"/>
                  </a:cubicBezTo>
                  <a:lnTo>
                    <a:pt x="0" y="15145"/>
                  </a:lnTo>
                  <a:cubicBezTo>
                    <a:pt x="0" y="16053"/>
                    <a:pt x="423" y="16113"/>
                    <a:pt x="847" y="16416"/>
                  </a:cubicBezTo>
                  <a:cubicBezTo>
                    <a:pt x="1210" y="16779"/>
                    <a:pt x="2783" y="17686"/>
                    <a:pt x="3629" y="18230"/>
                  </a:cubicBezTo>
                  <a:cubicBezTo>
                    <a:pt x="3846" y="18360"/>
                    <a:pt x="4039" y="18412"/>
                    <a:pt x="4217" y="18412"/>
                  </a:cubicBezTo>
                  <a:cubicBezTo>
                    <a:pt x="4537" y="18412"/>
                    <a:pt x="4809" y="18243"/>
                    <a:pt x="5081" y="18049"/>
                  </a:cubicBezTo>
                  <a:lnTo>
                    <a:pt x="8045" y="16053"/>
                  </a:lnTo>
                  <a:cubicBezTo>
                    <a:pt x="8650" y="15690"/>
                    <a:pt x="8650" y="15448"/>
                    <a:pt x="8589" y="14782"/>
                  </a:cubicBezTo>
                  <a:cubicBezTo>
                    <a:pt x="8529" y="14117"/>
                    <a:pt x="8589" y="4378"/>
                    <a:pt x="8589" y="3834"/>
                  </a:cubicBezTo>
                  <a:cubicBezTo>
                    <a:pt x="8527" y="1631"/>
                    <a:pt x="6351" y="1"/>
                    <a:pt x="4201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28"/>
            <p:cNvSpPr/>
            <p:nvPr/>
          </p:nvSpPr>
          <p:spPr>
            <a:xfrm>
              <a:off x="1537125" y="2226875"/>
              <a:ext cx="216250" cy="458325"/>
            </a:xfrm>
            <a:custGeom>
              <a:avLst/>
              <a:gdLst/>
              <a:ahLst/>
              <a:cxnLst/>
              <a:rect l="l" t="t" r="r" b="b"/>
              <a:pathLst>
                <a:path w="8650" h="18333" extrusionOk="0">
                  <a:moveTo>
                    <a:pt x="4202" y="0"/>
                  </a:moveTo>
                  <a:cubicBezTo>
                    <a:pt x="2239" y="0"/>
                    <a:pt x="289" y="1374"/>
                    <a:pt x="0" y="4961"/>
                  </a:cubicBezTo>
                  <a:cubicBezTo>
                    <a:pt x="0" y="4961"/>
                    <a:pt x="0" y="13672"/>
                    <a:pt x="0" y="15063"/>
                  </a:cubicBezTo>
                  <a:cubicBezTo>
                    <a:pt x="0" y="16031"/>
                    <a:pt x="423" y="16091"/>
                    <a:pt x="847" y="16394"/>
                  </a:cubicBezTo>
                  <a:cubicBezTo>
                    <a:pt x="1210" y="16696"/>
                    <a:pt x="2783" y="17603"/>
                    <a:pt x="3629" y="18148"/>
                  </a:cubicBezTo>
                  <a:cubicBezTo>
                    <a:pt x="3852" y="18281"/>
                    <a:pt x="4050" y="18333"/>
                    <a:pt x="4232" y="18333"/>
                  </a:cubicBezTo>
                  <a:cubicBezTo>
                    <a:pt x="4546" y="18333"/>
                    <a:pt x="4813" y="18180"/>
                    <a:pt x="5081" y="18027"/>
                  </a:cubicBezTo>
                  <a:lnTo>
                    <a:pt x="8045" y="16031"/>
                  </a:lnTo>
                  <a:cubicBezTo>
                    <a:pt x="8650" y="15607"/>
                    <a:pt x="8589" y="15426"/>
                    <a:pt x="8529" y="14760"/>
                  </a:cubicBezTo>
                  <a:cubicBezTo>
                    <a:pt x="8529" y="14095"/>
                    <a:pt x="8589" y="4417"/>
                    <a:pt x="8529" y="3812"/>
                  </a:cubicBezTo>
                  <a:cubicBezTo>
                    <a:pt x="8497" y="1634"/>
                    <a:pt x="6342" y="0"/>
                    <a:pt x="4202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28"/>
            <p:cNvSpPr/>
            <p:nvPr/>
          </p:nvSpPr>
          <p:spPr>
            <a:xfrm>
              <a:off x="1537125" y="2227250"/>
              <a:ext cx="216250" cy="456850"/>
            </a:xfrm>
            <a:custGeom>
              <a:avLst/>
              <a:gdLst/>
              <a:ahLst/>
              <a:cxnLst/>
              <a:rect l="l" t="t" r="r" b="b"/>
              <a:pathLst>
                <a:path w="8650" h="18274" extrusionOk="0">
                  <a:moveTo>
                    <a:pt x="4183" y="1"/>
                  </a:moveTo>
                  <a:cubicBezTo>
                    <a:pt x="2227" y="1"/>
                    <a:pt x="289" y="1389"/>
                    <a:pt x="0" y="5007"/>
                  </a:cubicBezTo>
                  <a:cubicBezTo>
                    <a:pt x="0" y="5007"/>
                    <a:pt x="0" y="13657"/>
                    <a:pt x="0" y="15048"/>
                  </a:cubicBezTo>
                  <a:cubicBezTo>
                    <a:pt x="0" y="15955"/>
                    <a:pt x="484" y="16016"/>
                    <a:pt x="847" y="16318"/>
                  </a:cubicBezTo>
                  <a:cubicBezTo>
                    <a:pt x="1270" y="16681"/>
                    <a:pt x="2783" y="17588"/>
                    <a:pt x="3629" y="18072"/>
                  </a:cubicBezTo>
                  <a:cubicBezTo>
                    <a:pt x="3867" y="18215"/>
                    <a:pt x="4077" y="18274"/>
                    <a:pt x="4270" y="18274"/>
                  </a:cubicBezTo>
                  <a:cubicBezTo>
                    <a:pt x="4568" y="18274"/>
                    <a:pt x="4824" y="18135"/>
                    <a:pt x="5081" y="17951"/>
                  </a:cubicBezTo>
                  <a:lnTo>
                    <a:pt x="8045" y="16016"/>
                  </a:lnTo>
                  <a:cubicBezTo>
                    <a:pt x="8650" y="15592"/>
                    <a:pt x="8589" y="15350"/>
                    <a:pt x="8529" y="14685"/>
                  </a:cubicBezTo>
                  <a:cubicBezTo>
                    <a:pt x="8469" y="14080"/>
                    <a:pt x="8529" y="4402"/>
                    <a:pt x="8529" y="3857"/>
                  </a:cubicBezTo>
                  <a:cubicBezTo>
                    <a:pt x="8466" y="1649"/>
                    <a:pt x="6314" y="1"/>
                    <a:pt x="4183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28"/>
            <p:cNvSpPr/>
            <p:nvPr/>
          </p:nvSpPr>
          <p:spPr>
            <a:xfrm>
              <a:off x="1538625" y="2227850"/>
              <a:ext cx="213250" cy="455850"/>
            </a:xfrm>
            <a:custGeom>
              <a:avLst/>
              <a:gdLst/>
              <a:ahLst/>
              <a:cxnLst/>
              <a:rect l="l" t="t" r="r" b="b"/>
              <a:pathLst>
                <a:path w="8530" h="18234" extrusionOk="0">
                  <a:moveTo>
                    <a:pt x="4145" y="0"/>
                  </a:moveTo>
                  <a:cubicBezTo>
                    <a:pt x="2193" y="0"/>
                    <a:pt x="262" y="1385"/>
                    <a:pt x="1" y="4983"/>
                  </a:cubicBezTo>
                  <a:lnTo>
                    <a:pt x="1" y="15024"/>
                  </a:lnTo>
                  <a:cubicBezTo>
                    <a:pt x="1" y="15931"/>
                    <a:pt x="424" y="15992"/>
                    <a:pt x="787" y="16294"/>
                  </a:cubicBezTo>
                  <a:cubicBezTo>
                    <a:pt x="1210" y="16597"/>
                    <a:pt x="2783" y="17504"/>
                    <a:pt x="3569" y="18048"/>
                  </a:cubicBezTo>
                  <a:cubicBezTo>
                    <a:pt x="3792" y="18182"/>
                    <a:pt x="3990" y="18233"/>
                    <a:pt x="4172" y="18233"/>
                  </a:cubicBezTo>
                  <a:cubicBezTo>
                    <a:pt x="4486" y="18233"/>
                    <a:pt x="4753" y="18080"/>
                    <a:pt x="5021" y="17927"/>
                  </a:cubicBezTo>
                  <a:lnTo>
                    <a:pt x="7925" y="15931"/>
                  </a:lnTo>
                  <a:cubicBezTo>
                    <a:pt x="8529" y="15568"/>
                    <a:pt x="8469" y="15326"/>
                    <a:pt x="8469" y="14661"/>
                  </a:cubicBezTo>
                  <a:cubicBezTo>
                    <a:pt x="8409" y="13996"/>
                    <a:pt x="8469" y="4378"/>
                    <a:pt x="8469" y="3833"/>
                  </a:cubicBezTo>
                  <a:cubicBezTo>
                    <a:pt x="8406" y="1630"/>
                    <a:pt x="6263" y="0"/>
                    <a:pt x="4145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28"/>
            <p:cNvSpPr/>
            <p:nvPr/>
          </p:nvSpPr>
          <p:spPr>
            <a:xfrm>
              <a:off x="1538625" y="2228000"/>
              <a:ext cx="213250" cy="454600"/>
            </a:xfrm>
            <a:custGeom>
              <a:avLst/>
              <a:gdLst/>
              <a:ahLst/>
              <a:cxnLst/>
              <a:rect l="l" t="t" r="r" b="b"/>
              <a:pathLst>
                <a:path w="8530" h="18184" extrusionOk="0">
                  <a:moveTo>
                    <a:pt x="4103" y="1"/>
                  </a:moveTo>
                  <a:cubicBezTo>
                    <a:pt x="2170" y="1"/>
                    <a:pt x="261" y="1388"/>
                    <a:pt x="1" y="4977"/>
                  </a:cubicBezTo>
                  <a:lnTo>
                    <a:pt x="1" y="14957"/>
                  </a:lnTo>
                  <a:cubicBezTo>
                    <a:pt x="1" y="15925"/>
                    <a:pt x="424" y="15925"/>
                    <a:pt x="847" y="16288"/>
                  </a:cubicBezTo>
                  <a:cubicBezTo>
                    <a:pt x="1210" y="16591"/>
                    <a:pt x="2783" y="17437"/>
                    <a:pt x="3569" y="17982"/>
                  </a:cubicBezTo>
                  <a:cubicBezTo>
                    <a:pt x="3807" y="18125"/>
                    <a:pt x="4017" y="18183"/>
                    <a:pt x="4210" y="18183"/>
                  </a:cubicBezTo>
                  <a:cubicBezTo>
                    <a:pt x="4508" y="18183"/>
                    <a:pt x="4764" y="18044"/>
                    <a:pt x="5021" y="17861"/>
                  </a:cubicBezTo>
                  <a:lnTo>
                    <a:pt x="7925" y="15925"/>
                  </a:lnTo>
                  <a:cubicBezTo>
                    <a:pt x="8529" y="15502"/>
                    <a:pt x="8469" y="15320"/>
                    <a:pt x="8409" y="14655"/>
                  </a:cubicBezTo>
                  <a:cubicBezTo>
                    <a:pt x="8348" y="13990"/>
                    <a:pt x="8409" y="4432"/>
                    <a:pt x="8409" y="3888"/>
                  </a:cubicBezTo>
                  <a:cubicBezTo>
                    <a:pt x="8345" y="1648"/>
                    <a:pt x="6210" y="1"/>
                    <a:pt x="4103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28"/>
            <p:cNvSpPr/>
            <p:nvPr/>
          </p:nvSpPr>
          <p:spPr>
            <a:xfrm>
              <a:off x="1540150" y="2229150"/>
              <a:ext cx="211725" cy="452975"/>
            </a:xfrm>
            <a:custGeom>
              <a:avLst/>
              <a:gdLst/>
              <a:ahLst/>
              <a:cxnLst/>
              <a:rect l="l" t="t" r="r" b="b"/>
              <a:pathLst>
                <a:path w="8469" h="18119" extrusionOk="0">
                  <a:moveTo>
                    <a:pt x="4071" y="0"/>
                  </a:moveTo>
                  <a:cubicBezTo>
                    <a:pt x="2154" y="0"/>
                    <a:pt x="260" y="1372"/>
                    <a:pt x="0" y="4931"/>
                  </a:cubicBezTo>
                  <a:cubicBezTo>
                    <a:pt x="0" y="4931"/>
                    <a:pt x="0" y="13520"/>
                    <a:pt x="0" y="14911"/>
                  </a:cubicBezTo>
                  <a:cubicBezTo>
                    <a:pt x="0" y="15819"/>
                    <a:pt x="423" y="15879"/>
                    <a:pt x="786" y="16182"/>
                  </a:cubicBezTo>
                  <a:cubicBezTo>
                    <a:pt x="1149" y="16484"/>
                    <a:pt x="2722" y="17391"/>
                    <a:pt x="3508" y="17936"/>
                  </a:cubicBezTo>
                  <a:cubicBezTo>
                    <a:pt x="3725" y="18066"/>
                    <a:pt x="3918" y="18118"/>
                    <a:pt x="4096" y="18118"/>
                  </a:cubicBezTo>
                  <a:cubicBezTo>
                    <a:pt x="4416" y="18118"/>
                    <a:pt x="4688" y="17949"/>
                    <a:pt x="4960" y="17754"/>
                  </a:cubicBezTo>
                  <a:lnTo>
                    <a:pt x="7864" y="15819"/>
                  </a:lnTo>
                  <a:cubicBezTo>
                    <a:pt x="8468" y="15456"/>
                    <a:pt x="8408" y="15214"/>
                    <a:pt x="8348" y="14548"/>
                  </a:cubicBezTo>
                  <a:cubicBezTo>
                    <a:pt x="8287" y="13944"/>
                    <a:pt x="8348" y="4386"/>
                    <a:pt x="8348" y="3842"/>
                  </a:cubicBezTo>
                  <a:cubicBezTo>
                    <a:pt x="8284" y="1633"/>
                    <a:pt x="6163" y="0"/>
                    <a:pt x="4071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28"/>
            <p:cNvSpPr/>
            <p:nvPr/>
          </p:nvSpPr>
          <p:spPr>
            <a:xfrm>
              <a:off x="1540150" y="2229350"/>
              <a:ext cx="210200" cy="451325"/>
            </a:xfrm>
            <a:custGeom>
              <a:avLst/>
              <a:gdLst/>
              <a:ahLst/>
              <a:cxnLst/>
              <a:rect l="l" t="t" r="r" b="b"/>
              <a:pathLst>
                <a:path w="8408" h="18053" extrusionOk="0">
                  <a:moveTo>
                    <a:pt x="4066" y="1"/>
                  </a:moveTo>
                  <a:cubicBezTo>
                    <a:pt x="2150" y="1"/>
                    <a:pt x="261" y="1386"/>
                    <a:pt x="0" y="4983"/>
                  </a:cubicBezTo>
                  <a:cubicBezTo>
                    <a:pt x="0" y="4983"/>
                    <a:pt x="0" y="13512"/>
                    <a:pt x="0" y="14903"/>
                  </a:cubicBezTo>
                  <a:cubicBezTo>
                    <a:pt x="0" y="15811"/>
                    <a:pt x="423" y="15811"/>
                    <a:pt x="786" y="16174"/>
                  </a:cubicBezTo>
                  <a:cubicBezTo>
                    <a:pt x="1210" y="16476"/>
                    <a:pt x="2722" y="17323"/>
                    <a:pt x="3508" y="17867"/>
                  </a:cubicBezTo>
                  <a:cubicBezTo>
                    <a:pt x="3731" y="18001"/>
                    <a:pt x="3929" y="18052"/>
                    <a:pt x="4108" y="18052"/>
                  </a:cubicBezTo>
                  <a:cubicBezTo>
                    <a:pt x="4416" y="18052"/>
                    <a:pt x="4670" y="17899"/>
                    <a:pt x="4900" y="17746"/>
                  </a:cubicBezTo>
                  <a:lnTo>
                    <a:pt x="7803" y="15811"/>
                  </a:lnTo>
                  <a:cubicBezTo>
                    <a:pt x="8408" y="15387"/>
                    <a:pt x="8348" y="15206"/>
                    <a:pt x="8348" y="14540"/>
                  </a:cubicBezTo>
                  <a:cubicBezTo>
                    <a:pt x="8287" y="13875"/>
                    <a:pt x="8348" y="4378"/>
                    <a:pt x="8348" y="3834"/>
                  </a:cubicBezTo>
                  <a:cubicBezTo>
                    <a:pt x="8253" y="1631"/>
                    <a:pt x="6144" y="1"/>
                    <a:pt x="4066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28"/>
            <p:cNvSpPr/>
            <p:nvPr/>
          </p:nvSpPr>
          <p:spPr>
            <a:xfrm>
              <a:off x="1540150" y="2230100"/>
              <a:ext cx="210200" cy="449475"/>
            </a:xfrm>
            <a:custGeom>
              <a:avLst/>
              <a:gdLst/>
              <a:ahLst/>
              <a:cxnLst/>
              <a:rect l="l" t="t" r="r" b="b"/>
              <a:pathLst>
                <a:path w="8408" h="17979" extrusionOk="0">
                  <a:moveTo>
                    <a:pt x="4059" y="1"/>
                  </a:moveTo>
                  <a:cubicBezTo>
                    <a:pt x="2150" y="1"/>
                    <a:pt x="261" y="1385"/>
                    <a:pt x="0" y="4953"/>
                  </a:cubicBezTo>
                  <a:cubicBezTo>
                    <a:pt x="0" y="4953"/>
                    <a:pt x="0" y="13482"/>
                    <a:pt x="0" y="14813"/>
                  </a:cubicBezTo>
                  <a:cubicBezTo>
                    <a:pt x="0" y="15720"/>
                    <a:pt x="423" y="15781"/>
                    <a:pt x="847" y="16083"/>
                  </a:cubicBezTo>
                  <a:cubicBezTo>
                    <a:pt x="1210" y="16386"/>
                    <a:pt x="2722" y="17293"/>
                    <a:pt x="3508" y="17777"/>
                  </a:cubicBezTo>
                  <a:cubicBezTo>
                    <a:pt x="3746" y="17920"/>
                    <a:pt x="3956" y="17978"/>
                    <a:pt x="4146" y="17978"/>
                  </a:cubicBezTo>
                  <a:cubicBezTo>
                    <a:pt x="4437" y="17978"/>
                    <a:pt x="4680" y="17839"/>
                    <a:pt x="4900" y="17656"/>
                  </a:cubicBezTo>
                  <a:lnTo>
                    <a:pt x="7803" y="15720"/>
                  </a:lnTo>
                  <a:cubicBezTo>
                    <a:pt x="8408" y="15357"/>
                    <a:pt x="8348" y="15115"/>
                    <a:pt x="8287" y="14510"/>
                  </a:cubicBezTo>
                  <a:cubicBezTo>
                    <a:pt x="8227" y="13845"/>
                    <a:pt x="8287" y="4409"/>
                    <a:pt x="8287" y="3864"/>
                  </a:cubicBezTo>
                  <a:cubicBezTo>
                    <a:pt x="8224" y="1630"/>
                    <a:pt x="6130" y="1"/>
                    <a:pt x="4059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28"/>
            <p:cNvSpPr/>
            <p:nvPr/>
          </p:nvSpPr>
          <p:spPr>
            <a:xfrm>
              <a:off x="1541650" y="2230100"/>
              <a:ext cx="207200" cy="449050"/>
            </a:xfrm>
            <a:custGeom>
              <a:avLst/>
              <a:gdLst/>
              <a:ahLst/>
              <a:cxnLst/>
              <a:rect l="l" t="t" r="r" b="b"/>
              <a:pathLst>
                <a:path w="8288" h="17962" extrusionOk="0">
                  <a:moveTo>
                    <a:pt x="4010" y="1"/>
                  </a:moveTo>
                  <a:cubicBezTo>
                    <a:pt x="2123" y="1"/>
                    <a:pt x="262" y="1385"/>
                    <a:pt x="1" y="4953"/>
                  </a:cubicBezTo>
                  <a:lnTo>
                    <a:pt x="1" y="14813"/>
                  </a:lnTo>
                  <a:cubicBezTo>
                    <a:pt x="1" y="15720"/>
                    <a:pt x="424" y="15781"/>
                    <a:pt x="787" y="16083"/>
                  </a:cubicBezTo>
                  <a:cubicBezTo>
                    <a:pt x="1150" y="16386"/>
                    <a:pt x="2662" y="17232"/>
                    <a:pt x="3509" y="17777"/>
                  </a:cubicBezTo>
                  <a:cubicBezTo>
                    <a:pt x="3709" y="17910"/>
                    <a:pt x="3893" y="17962"/>
                    <a:pt x="4063" y="17962"/>
                  </a:cubicBezTo>
                  <a:cubicBezTo>
                    <a:pt x="4356" y="17962"/>
                    <a:pt x="4610" y="17809"/>
                    <a:pt x="4840" y="17656"/>
                  </a:cubicBezTo>
                  <a:lnTo>
                    <a:pt x="7743" y="15720"/>
                  </a:lnTo>
                  <a:cubicBezTo>
                    <a:pt x="8288" y="15357"/>
                    <a:pt x="8288" y="15115"/>
                    <a:pt x="8227" y="14510"/>
                  </a:cubicBezTo>
                  <a:cubicBezTo>
                    <a:pt x="8167" y="13845"/>
                    <a:pt x="8227" y="4409"/>
                    <a:pt x="8227" y="3864"/>
                  </a:cubicBezTo>
                  <a:cubicBezTo>
                    <a:pt x="8133" y="1630"/>
                    <a:pt x="6056" y="1"/>
                    <a:pt x="4010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28"/>
            <p:cNvSpPr/>
            <p:nvPr/>
          </p:nvSpPr>
          <p:spPr>
            <a:xfrm>
              <a:off x="1541650" y="2231250"/>
              <a:ext cx="207200" cy="446800"/>
            </a:xfrm>
            <a:custGeom>
              <a:avLst/>
              <a:gdLst/>
              <a:ahLst/>
              <a:cxnLst/>
              <a:rect l="l" t="t" r="r" b="b"/>
              <a:pathLst>
                <a:path w="8288" h="17872" extrusionOk="0">
                  <a:moveTo>
                    <a:pt x="4000" y="0"/>
                  </a:moveTo>
                  <a:cubicBezTo>
                    <a:pt x="2121" y="0"/>
                    <a:pt x="262" y="1369"/>
                    <a:pt x="1" y="4907"/>
                  </a:cubicBezTo>
                  <a:cubicBezTo>
                    <a:pt x="1" y="4907"/>
                    <a:pt x="1" y="13376"/>
                    <a:pt x="1" y="14767"/>
                  </a:cubicBezTo>
                  <a:cubicBezTo>
                    <a:pt x="1" y="15614"/>
                    <a:pt x="424" y="15674"/>
                    <a:pt x="787" y="15977"/>
                  </a:cubicBezTo>
                  <a:cubicBezTo>
                    <a:pt x="1150" y="16279"/>
                    <a:pt x="2662" y="17186"/>
                    <a:pt x="3509" y="17670"/>
                  </a:cubicBezTo>
                  <a:cubicBezTo>
                    <a:pt x="3723" y="17813"/>
                    <a:pt x="3919" y="17872"/>
                    <a:pt x="4099" y="17872"/>
                  </a:cubicBezTo>
                  <a:cubicBezTo>
                    <a:pt x="4377" y="17872"/>
                    <a:pt x="4620" y="17733"/>
                    <a:pt x="4840" y="17549"/>
                  </a:cubicBezTo>
                  <a:lnTo>
                    <a:pt x="7743" y="15674"/>
                  </a:lnTo>
                  <a:cubicBezTo>
                    <a:pt x="8288" y="15251"/>
                    <a:pt x="8227" y="15069"/>
                    <a:pt x="8167" y="14404"/>
                  </a:cubicBezTo>
                  <a:cubicBezTo>
                    <a:pt x="8167" y="13799"/>
                    <a:pt x="8227" y="4363"/>
                    <a:pt x="8167" y="3818"/>
                  </a:cubicBezTo>
                  <a:cubicBezTo>
                    <a:pt x="8104" y="1614"/>
                    <a:pt x="6041" y="0"/>
                    <a:pt x="4000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28"/>
            <p:cNvSpPr/>
            <p:nvPr/>
          </p:nvSpPr>
          <p:spPr>
            <a:xfrm>
              <a:off x="1541650" y="2231625"/>
              <a:ext cx="207200" cy="445275"/>
            </a:xfrm>
            <a:custGeom>
              <a:avLst/>
              <a:gdLst/>
              <a:ahLst/>
              <a:cxnLst/>
              <a:rect l="l" t="t" r="r" b="b"/>
              <a:pathLst>
                <a:path w="8288" h="17811" extrusionOk="0">
                  <a:moveTo>
                    <a:pt x="4003" y="0"/>
                  </a:moveTo>
                  <a:cubicBezTo>
                    <a:pt x="2123" y="0"/>
                    <a:pt x="262" y="1384"/>
                    <a:pt x="1" y="4953"/>
                  </a:cubicBezTo>
                  <a:cubicBezTo>
                    <a:pt x="1" y="4953"/>
                    <a:pt x="1" y="13361"/>
                    <a:pt x="1" y="14691"/>
                  </a:cubicBezTo>
                  <a:cubicBezTo>
                    <a:pt x="1" y="15599"/>
                    <a:pt x="424" y="15659"/>
                    <a:pt x="787" y="15962"/>
                  </a:cubicBezTo>
                  <a:cubicBezTo>
                    <a:pt x="1210" y="16264"/>
                    <a:pt x="2662" y="17111"/>
                    <a:pt x="3509" y="17655"/>
                  </a:cubicBezTo>
                  <a:cubicBezTo>
                    <a:pt x="3706" y="17765"/>
                    <a:pt x="3887" y="17811"/>
                    <a:pt x="4055" y="17811"/>
                  </a:cubicBezTo>
                  <a:cubicBezTo>
                    <a:pt x="4352" y="17811"/>
                    <a:pt x="4608" y="17667"/>
                    <a:pt x="4840" y="17474"/>
                  </a:cubicBezTo>
                  <a:lnTo>
                    <a:pt x="7683" y="15599"/>
                  </a:lnTo>
                  <a:cubicBezTo>
                    <a:pt x="8288" y="15236"/>
                    <a:pt x="8227" y="14994"/>
                    <a:pt x="8167" y="14389"/>
                  </a:cubicBezTo>
                  <a:cubicBezTo>
                    <a:pt x="8106" y="13724"/>
                    <a:pt x="8167" y="4348"/>
                    <a:pt x="8167" y="3864"/>
                  </a:cubicBezTo>
                  <a:cubicBezTo>
                    <a:pt x="8104" y="1629"/>
                    <a:pt x="6042" y="0"/>
                    <a:pt x="4003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28"/>
            <p:cNvSpPr/>
            <p:nvPr/>
          </p:nvSpPr>
          <p:spPr>
            <a:xfrm>
              <a:off x="1543175" y="2232200"/>
              <a:ext cx="204175" cy="443925"/>
            </a:xfrm>
            <a:custGeom>
              <a:avLst/>
              <a:gdLst/>
              <a:ahLst/>
              <a:cxnLst/>
              <a:rect l="l" t="t" r="r" b="b"/>
              <a:pathLst>
                <a:path w="8167" h="17757" extrusionOk="0">
                  <a:moveTo>
                    <a:pt x="3966" y="1"/>
                  </a:moveTo>
                  <a:cubicBezTo>
                    <a:pt x="2104" y="1"/>
                    <a:pt x="262" y="1382"/>
                    <a:pt x="0" y="4930"/>
                  </a:cubicBezTo>
                  <a:cubicBezTo>
                    <a:pt x="0" y="4930"/>
                    <a:pt x="0" y="13338"/>
                    <a:pt x="0" y="14668"/>
                  </a:cubicBezTo>
                  <a:cubicBezTo>
                    <a:pt x="0" y="15576"/>
                    <a:pt x="423" y="15576"/>
                    <a:pt x="786" y="15878"/>
                  </a:cubicBezTo>
                  <a:cubicBezTo>
                    <a:pt x="1149" y="16181"/>
                    <a:pt x="2662" y="17088"/>
                    <a:pt x="3448" y="17572"/>
                  </a:cubicBezTo>
                  <a:cubicBezTo>
                    <a:pt x="3648" y="17705"/>
                    <a:pt x="3832" y="17757"/>
                    <a:pt x="4002" y="17757"/>
                  </a:cubicBezTo>
                  <a:cubicBezTo>
                    <a:pt x="4295" y="17757"/>
                    <a:pt x="4549" y="17604"/>
                    <a:pt x="4779" y="17451"/>
                  </a:cubicBezTo>
                  <a:lnTo>
                    <a:pt x="7622" y="15576"/>
                  </a:lnTo>
                  <a:cubicBezTo>
                    <a:pt x="8166" y="15152"/>
                    <a:pt x="8106" y="14971"/>
                    <a:pt x="8106" y="14366"/>
                  </a:cubicBezTo>
                  <a:cubicBezTo>
                    <a:pt x="8045" y="13701"/>
                    <a:pt x="8106" y="4385"/>
                    <a:pt x="8106" y="3841"/>
                  </a:cubicBezTo>
                  <a:cubicBezTo>
                    <a:pt x="8011" y="1611"/>
                    <a:pt x="5977" y="1"/>
                    <a:pt x="3966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28"/>
            <p:cNvSpPr/>
            <p:nvPr/>
          </p:nvSpPr>
          <p:spPr>
            <a:xfrm>
              <a:off x="1543175" y="2232750"/>
              <a:ext cx="204175" cy="442275"/>
            </a:xfrm>
            <a:custGeom>
              <a:avLst/>
              <a:gdLst/>
              <a:ahLst/>
              <a:cxnLst/>
              <a:rect l="l" t="t" r="r" b="b"/>
              <a:pathLst>
                <a:path w="8167" h="17691" extrusionOk="0">
                  <a:moveTo>
                    <a:pt x="3943" y="1"/>
                  </a:moveTo>
                  <a:cubicBezTo>
                    <a:pt x="2093" y="1"/>
                    <a:pt x="261" y="1370"/>
                    <a:pt x="0" y="4908"/>
                  </a:cubicBezTo>
                  <a:lnTo>
                    <a:pt x="0" y="14646"/>
                  </a:lnTo>
                  <a:cubicBezTo>
                    <a:pt x="0" y="15493"/>
                    <a:pt x="423" y="15554"/>
                    <a:pt x="786" y="15856"/>
                  </a:cubicBezTo>
                  <a:cubicBezTo>
                    <a:pt x="1149" y="16159"/>
                    <a:pt x="2662" y="17005"/>
                    <a:pt x="3448" y="17489"/>
                  </a:cubicBezTo>
                  <a:cubicBezTo>
                    <a:pt x="3662" y="17632"/>
                    <a:pt x="3858" y="17691"/>
                    <a:pt x="4038" y="17691"/>
                  </a:cubicBezTo>
                  <a:cubicBezTo>
                    <a:pt x="4316" y="17691"/>
                    <a:pt x="4559" y="17552"/>
                    <a:pt x="4779" y="17368"/>
                  </a:cubicBezTo>
                  <a:lnTo>
                    <a:pt x="7622" y="15493"/>
                  </a:lnTo>
                  <a:cubicBezTo>
                    <a:pt x="8166" y="15130"/>
                    <a:pt x="8106" y="14949"/>
                    <a:pt x="8045" y="14283"/>
                  </a:cubicBezTo>
                  <a:cubicBezTo>
                    <a:pt x="8045" y="13679"/>
                    <a:pt x="8106" y="4363"/>
                    <a:pt x="8045" y="3819"/>
                  </a:cubicBezTo>
                  <a:cubicBezTo>
                    <a:pt x="7982" y="1615"/>
                    <a:pt x="5952" y="1"/>
                    <a:pt x="3943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28"/>
            <p:cNvSpPr/>
            <p:nvPr/>
          </p:nvSpPr>
          <p:spPr>
            <a:xfrm>
              <a:off x="1494775" y="2183725"/>
              <a:ext cx="299450" cy="571175"/>
            </a:xfrm>
            <a:custGeom>
              <a:avLst/>
              <a:gdLst/>
              <a:ahLst/>
              <a:cxnLst/>
              <a:rect l="l" t="t" r="r" b="b"/>
              <a:pathLst>
                <a:path w="11978" h="22847" extrusionOk="0">
                  <a:moveTo>
                    <a:pt x="6263" y="1"/>
                  </a:moveTo>
                  <a:cubicBezTo>
                    <a:pt x="3192" y="1"/>
                    <a:pt x="0" y="1711"/>
                    <a:pt x="0" y="5538"/>
                  </a:cubicBezTo>
                  <a:cubicBezTo>
                    <a:pt x="0" y="5538"/>
                    <a:pt x="0" y="16365"/>
                    <a:pt x="0" y="18362"/>
                  </a:cubicBezTo>
                  <a:cubicBezTo>
                    <a:pt x="0" y="19632"/>
                    <a:pt x="605" y="19692"/>
                    <a:pt x="1150" y="20116"/>
                  </a:cubicBezTo>
                  <a:cubicBezTo>
                    <a:pt x="1694" y="20600"/>
                    <a:pt x="3872" y="21809"/>
                    <a:pt x="5021" y="22596"/>
                  </a:cubicBezTo>
                  <a:cubicBezTo>
                    <a:pt x="5313" y="22776"/>
                    <a:pt x="5588" y="22847"/>
                    <a:pt x="5847" y="22847"/>
                  </a:cubicBezTo>
                  <a:cubicBezTo>
                    <a:pt x="6285" y="22847"/>
                    <a:pt x="6675" y="22643"/>
                    <a:pt x="7017" y="22414"/>
                  </a:cubicBezTo>
                  <a:lnTo>
                    <a:pt x="11130" y="19692"/>
                  </a:lnTo>
                  <a:cubicBezTo>
                    <a:pt x="11977" y="19087"/>
                    <a:pt x="11917" y="18785"/>
                    <a:pt x="11856" y="17878"/>
                  </a:cubicBezTo>
                  <a:cubicBezTo>
                    <a:pt x="11735" y="16970"/>
                    <a:pt x="11856" y="4752"/>
                    <a:pt x="11856" y="3965"/>
                  </a:cubicBezTo>
                  <a:cubicBezTo>
                    <a:pt x="11770" y="1425"/>
                    <a:pt x="9066" y="1"/>
                    <a:pt x="6263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28"/>
            <p:cNvSpPr/>
            <p:nvPr/>
          </p:nvSpPr>
          <p:spPr>
            <a:xfrm>
              <a:off x="1565850" y="2488450"/>
              <a:ext cx="179975" cy="142275"/>
            </a:xfrm>
            <a:custGeom>
              <a:avLst/>
              <a:gdLst/>
              <a:ahLst/>
              <a:cxnLst/>
              <a:rect l="l" t="t" r="r" b="b"/>
              <a:pathLst>
                <a:path w="7199" h="5691" extrusionOk="0">
                  <a:moveTo>
                    <a:pt x="3706" y="1"/>
                  </a:moveTo>
                  <a:cubicBezTo>
                    <a:pt x="3661" y="1"/>
                    <a:pt x="3615" y="1"/>
                    <a:pt x="3569" y="3"/>
                  </a:cubicBezTo>
                  <a:cubicBezTo>
                    <a:pt x="1573" y="63"/>
                    <a:pt x="0" y="1394"/>
                    <a:pt x="0" y="2967"/>
                  </a:cubicBezTo>
                  <a:cubicBezTo>
                    <a:pt x="0" y="4502"/>
                    <a:pt x="1498" y="5691"/>
                    <a:pt x="3426" y="5691"/>
                  </a:cubicBezTo>
                  <a:cubicBezTo>
                    <a:pt x="3474" y="5691"/>
                    <a:pt x="3521" y="5690"/>
                    <a:pt x="3569" y="5689"/>
                  </a:cubicBezTo>
                  <a:cubicBezTo>
                    <a:pt x="5565" y="5689"/>
                    <a:pt x="7199" y="4358"/>
                    <a:pt x="7199" y="2785"/>
                  </a:cubicBezTo>
                  <a:cubicBezTo>
                    <a:pt x="7199" y="1249"/>
                    <a:pt x="5639" y="1"/>
                    <a:pt x="3706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28"/>
            <p:cNvSpPr/>
            <p:nvPr/>
          </p:nvSpPr>
          <p:spPr>
            <a:xfrm>
              <a:off x="2051275" y="2167550"/>
              <a:ext cx="324600" cy="603550"/>
            </a:xfrm>
            <a:custGeom>
              <a:avLst/>
              <a:gdLst/>
              <a:ahLst/>
              <a:cxnLst/>
              <a:rect l="l" t="t" r="r" b="b"/>
              <a:pathLst>
                <a:path w="12984" h="24142" extrusionOk="0">
                  <a:moveTo>
                    <a:pt x="6355" y="0"/>
                  </a:moveTo>
                  <a:cubicBezTo>
                    <a:pt x="3387" y="0"/>
                    <a:pt x="429" y="1528"/>
                    <a:pt x="0" y="5762"/>
                  </a:cubicBezTo>
                  <a:lnTo>
                    <a:pt x="0" y="19372"/>
                  </a:lnTo>
                  <a:cubicBezTo>
                    <a:pt x="0" y="20702"/>
                    <a:pt x="666" y="20763"/>
                    <a:pt x="1210" y="21247"/>
                  </a:cubicBezTo>
                  <a:cubicBezTo>
                    <a:pt x="1815" y="21731"/>
                    <a:pt x="4174" y="23061"/>
                    <a:pt x="5444" y="23848"/>
                  </a:cubicBezTo>
                  <a:cubicBezTo>
                    <a:pt x="5770" y="24057"/>
                    <a:pt x="6069" y="24141"/>
                    <a:pt x="6348" y="24141"/>
                  </a:cubicBezTo>
                  <a:cubicBezTo>
                    <a:pt x="6794" y="24141"/>
                    <a:pt x="7189" y="23927"/>
                    <a:pt x="7561" y="23666"/>
                  </a:cubicBezTo>
                  <a:lnTo>
                    <a:pt x="12038" y="20763"/>
                  </a:lnTo>
                  <a:cubicBezTo>
                    <a:pt x="12945" y="20158"/>
                    <a:pt x="12884" y="19855"/>
                    <a:pt x="12824" y="18888"/>
                  </a:cubicBezTo>
                  <a:cubicBezTo>
                    <a:pt x="12763" y="17920"/>
                    <a:pt x="12763" y="4915"/>
                    <a:pt x="12824" y="4068"/>
                  </a:cubicBezTo>
                  <a:cubicBezTo>
                    <a:pt x="12983" y="1900"/>
                    <a:pt x="9663" y="0"/>
                    <a:pt x="635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28"/>
            <p:cNvSpPr/>
            <p:nvPr/>
          </p:nvSpPr>
          <p:spPr>
            <a:xfrm>
              <a:off x="2051275" y="2167550"/>
              <a:ext cx="324600" cy="602025"/>
            </a:xfrm>
            <a:custGeom>
              <a:avLst/>
              <a:gdLst/>
              <a:ahLst/>
              <a:cxnLst/>
              <a:rect l="l" t="t" r="r" b="b"/>
              <a:pathLst>
                <a:path w="12984" h="24081" extrusionOk="0">
                  <a:moveTo>
                    <a:pt x="6355" y="0"/>
                  </a:moveTo>
                  <a:cubicBezTo>
                    <a:pt x="3387" y="0"/>
                    <a:pt x="429" y="1528"/>
                    <a:pt x="0" y="5762"/>
                  </a:cubicBezTo>
                  <a:cubicBezTo>
                    <a:pt x="0" y="5762"/>
                    <a:pt x="0" y="17254"/>
                    <a:pt x="0" y="19311"/>
                  </a:cubicBezTo>
                  <a:cubicBezTo>
                    <a:pt x="0" y="20702"/>
                    <a:pt x="666" y="20763"/>
                    <a:pt x="1271" y="21247"/>
                  </a:cubicBezTo>
                  <a:cubicBezTo>
                    <a:pt x="1815" y="21670"/>
                    <a:pt x="4174" y="23001"/>
                    <a:pt x="5444" y="23787"/>
                  </a:cubicBezTo>
                  <a:cubicBezTo>
                    <a:pt x="5770" y="23997"/>
                    <a:pt x="6069" y="24081"/>
                    <a:pt x="6348" y="24081"/>
                  </a:cubicBezTo>
                  <a:cubicBezTo>
                    <a:pt x="6794" y="24081"/>
                    <a:pt x="7189" y="23866"/>
                    <a:pt x="7561" y="23606"/>
                  </a:cubicBezTo>
                  <a:lnTo>
                    <a:pt x="12038" y="20702"/>
                  </a:lnTo>
                  <a:cubicBezTo>
                    <a:pt x="12945" y="20158"/>
                    <a:pt x="12884" y="19795"/>
                    <a:pt x="12824" y="18827"/>
                  </a:cubicBezTo>
                  <a:cubicBezTo>
                    <a:pt x="12703" y="17859"/>
                    <a:pt x="12703" y="4915"/>
                    <a:pt x="12824" y="4068"/>
                  </a:cubicBezTo>
                  <a:cubicBezTo>
                    <a:pt x="12983" y="1900"/>
                    <a:pt x="9663" y="0"/>
                    <a:pt x="6355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28"/>
            <p:cNvSpPr/>
            <p:nvPr/>
          </p:nvSpPr>
          <p:spPr>
            <a:xfrm>
              <a:off x="2051275" y="2169050"/>
              <a:ext cx="323625" cy="600125"/>
            </a:xfrm>
            <a:custGeom>
              <a:avLst/>
              <a:gdLst/>
              <a:ahLst/>
              <a:cxnLst/>
              <a:rect l="l" t="t" r="r" b="b"/>
              <a:pathLst>
                <a:path w="12945" h="24005" extrusionOk="0">
                  <a:moveTo>
                    <a:pt x="6351" y="1"/>
                  </a:moveTo>
                  <a:cubicBezTo>
                    <a:pt x="3404" y="1"/>
                    <a:pt x="458" y="1529"/>
                    <a:pt x="0" y="5762"/>
                  </a:cubicBezTo>
                  <a:cubicBezTo>
                    <a:pt x="0" y="5762"/>
                    <a:pt x="0" y="17194"/>
                    <a:pt x="0" y="19251"/>
                  </a:cubicBezTo>
                  <a:cubicBezTo>
                    <a:pt x="0" y="20582"/>
                    <a:pt x="666" y="20642"/>
                    <a:pt x="1271" y="21126"/>
                  </a:cubicBezTo>
                  <a:cubicBezTo>
                    <a:pt x="1815" y="21610"/>
                    <a:pt x="4174" y="22941"/>
                    <a:pt x="5444" y="23727"/>
                  </a:cubicBezTo>
                  <a:cubicBezTo>
                    <a:pt x="5756" y="23927"/>
                    <a:pt x="6042" y="24005"/>
                    <a:pt x="6311" y="24005"/>
                  </a:cubicBezTo>
                  <a:cubicBezTo>
                    <a:pt x="6772" y="24005"/>
                    <a:pt x="7179" y="23775"/>
                    <a:pt x="7561" y="23546"/>
                  </a:cubicBezTo>
                  <a:lnTo>
                    <a:pt x="12038" y="20642"/>
                  </a:lnTo>
                  <a:cubicBezTo>
                    <a:pt x="12945" y="20037"/>
                    <a:pt x="12824" y="19735"/>
                    <a:pt x="12763" y="18767"/>
                  </a:cubicBezTo>
                  <a:cubicBezTo>
                    <a:pt x="12703" y="17799"/>
                    <a:pt x="12703" y="4855"/>
                    <a:pt x="12763" y="4068"/>
                  </a:cubicBezTo>
                  <a:cubicBezTo>
                    <a:pt x="12923" y="1900"/>
                    <a:pt x="9636" y="1"/>
                    <a:pt x="6351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28"/>
            <p:cNvSpPr/>
            <p:nvPr/>
          </p:nvSpPr>
          <p:spPr>
            <a:xfrm>
              <a:off x="2052775" y="2169050"/>
              <a:ext cx="321575" cy="599025"/>
            </a:xfrm>
            <a:custGeom>
              <a:avLst/>
              <a:gdLst/>
              <a:ahLst/>
              <a:cxnLst/>
              <a:rect l="l" t="t" r="r" b="b"/>
              <a:pathLst>
                <a:path w="12863" h="23961" extrusionOk="0">
                  <a:moveTo>
                    <a:pt x="6300" y="1"/>
                  </a:moveTo>
                  <a:cubicBezTo>
                    <a:pt x="3361" y="1"/>
                    <a:pt x="430" y="1529"/>
                    <a:pt x="1" y="5762"/>
                  </a:cubicBezTo>
                  <a:cubicBezTo>
                    <a:pt x="1" y="5762"/>
                    <a:pt x="1" y="17134"/>
                    <a:pt x="1" y="19191"/>
                  </a:cubicBezTo>
                  <a:cubicBezTo>
                    <a:pt x="1" y="20582"/>
                    <a:pt x="666" y="20642"/>
                    <a:pt x="1211" y="21126"/>
                  </a:cubicBezTo>
                  <a:cubicBezTo>
                    <a:pt x="1815" y="21550"/>
                    <a:pt x="4114" y="22880"/>
                    <a:pt x="5384" y="23667"/>
                  </a:cubicBezTo>
                  <a:cubicBezTo>
                    <a:pt x="5710" y="23876"/>
                    <a:pt x="6009" y="23960"/>
                    <a:pt x="6288" y="23960"/>
                  </a:cubicBezTo>
                  <a:cubicBezTo>
                    <a:pt x="6734" y="23960"/>
                    <a:pt x="7129" y="23746"/>
                    <a:pt x="7501" y="23485"/>
                  </a:cubicBezTo>
                  <a:lnTo>
                    <a:pt x="11917" y="20642"/>
                  </a:lnTo>
                  <a:cubicBezTo>
                    <a:pt x="12824" y="20037"/>
                    <a:pt x="12764" y="19735"/>
                    <a:pt x="12703" y="18767"/>
                  </a:cubicBezTo>
                  <a:cubicBezTo>
                    <a:pt x="12643" y="17799"/>
                    <a:pt x="12643" y="4915"/>
                    <a:pt x="12703" y="4068"/>
                  </a:cubicBezTo>
                  <a:cubicBezTo>
                    <a:pt x="12863" y="1900"/>
                    <a:pt x="9576" y="1"/>
                    <a:pt x="6300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28"/>
            <p:cNvSpPr/>
            <p:nvPr/>
          </p:nvSpPr>
          <p:spPr>
            <a:xfrm>
              <a:off x="2052775" y="2169800"/>
              <a:ext cx="320625" cy="596750"/>
            </a:xfrm>
            <a:custGeom>
              <a:avLst/>
              <a:gdLst/>
              <a:ahLst/>
              <a:cxnLst/>
              <a:rect l="l" t="t" r="r" b="b"/>
              <a:pathLst>
                <a:path w="12825" h="23870" extrusionOk="0">
                  <a:moveTo>
                    <a:pt x="6272" y="1"/>
                  </a:moveTo>
                  <a:cubicBezTo>
                    <a:pt x="3347" y="1"/>
                    <a:pt x="430" y="1528"/>
                    <a:pt x="1" y="5732"/>
                  </a:cubicBezTo>
                  <a:lnTo>
                    <a:pt x="1" y="19161"/>
                  </a:lnTo>
                  <a:cubicBezTo>
                    <a:pt x="1" y="20491"/>
                    <a:pt x="666" y="20552"/>
                    <a:pt x="1211" y="21036"/>
                  </a:cubicBezTo>
                  <a:cubicBezTo>
                    <a:pt x="1815" y="21520"/>
                    <a:pt x="4114" y="22790"/>
                    <a:pt x="5384" y="23576"/>
                  </a:cubicBezTo>
                  <a:cubicBezTo>
                    <a:pt x="5710" y="23786"/>
                    <a:pt x="6009" y="23870"/>
                    <a:pt x="6288" y="23870"/>
                  </a:cubicBezTo>
                  <a:cubicBezTo>
                    <a:pt x="6734" y="23870"/>
                    <a:pt x="7129" y="23655"/>
                    <a:pt x="7501" y="23395"/>
                  </a:cubicBezTo>
                  <a:lnTo>
                    <a:pt x="11917" y="20552"/>
                  </a:lnTo>
                  <a:cubicBezTo>
                    <a:pt x="12824" y="20007"/>
                    <a:pt x="12764" y="19644"/>
                    <a:pt x="12643" y="18677"/>
                  </a:cubicBezTo>
                  <a:cubicBezTo>
                    <a:pt x="12583" y="17709"/>
                    <a:pt x="12583" y="4885"/>
                    <a:pt x="12643" y="4099"/>
                  </a:cubicBezTo>
                  <a:cubicBezTo>
                    <a:pt x="12802" y="1899"/>
                    <a:pt x="9533" y="1"/>
                    <a:pt x="627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28"/>
            <p:cNvSpPr/>
            <p:nvPr/>
          </p:nvSpPr>
          <p:spPr>
            <a:xfrm>
              <a:off x="2054300" y="2169800"/>
              <a:ext cx="318550" cy="596350"/>
            </a:xfrm>
            <a:custGeom>
              <a:avLst/>
              <a:gdLst/>
              <a:ahLst/>
              <a:cxnLst/>
              <a:rect l="l" t="t" r="r" b="b"/>
              <a:pathLst>
                <a:path w="12742" h="23854" extrusionOk="0">
                  <a:moveTo>
                    <a:pt x="6244" y="1"/>
                  </a:moveTo>
                  <a:cubicBezTo>
                    <a:pt x="3333" y="1"/>
                    <a:pt x="429" y="1528"/>
                    <a:pt x="0" y="5732"/>
                  </a:cubicBezTo>
                  <a:cubicBezTo>
                    <a:pt x="0" y="5732"/>
                    <a:pt x="0" y="17104"/>
                    <a:pt x="0" y="19161"/>
                  </a:cubicBezTo>
                  <a:cubicBezTo>
                    <a:pt x="0" y="20491"/>
                    <a:pt x="605" y="20552"/>
                    <a:pt x="1210" y="21036"/>
                  </a:cubicBezTo>
                  <a:cubicBezTo>
                    <a:pt x="1754" y="21459"/>
                    <a:pt x="4053" y="22790"/>
                    <a:pt x="5323" y="23576"/>
                  </a:cubicBezTo>
                  <a:cubicBezTo>
                    <a:pt x="5635" y="23776"/>
                    <a:pt x="5921" y="23854"/>
                    <a:pt x="6190" y="23854"/>
                  </a:cubicBezTo>
                  <a:cubicBezTo>
                    <a:pt x="6651" y="23854"/>
                    <a:pt x="7058" y="23624"/>
                    <a:pt x="7440" y="23395"/>
                  </a:cubicBezTo>
                  <a:lnTo>
                    <a:pt x="11856" y="20552"/>
                  </a:lnTo>
                  <a:cubicBezTo>
                    <a:pt x="12703" y="19947"/>
                    <a:pt x="12642" y="19644"/>
                    <a:pt x="12582" y="18677"/>
                  </a:cubicBezTo>
                  <a:cubicBezTo>
                    <a:pt x="12522" y="17709"/>
                    <a:pt x="12522" y="4885"/>
                    <a:pt x="12582" y="4099"/>
                  </a:cubicBezTo>
                  <a:cubicBezTo>
                    <a:pt x="12741" y="1899"/>
                    <a:pt x="9488" y="1"/>
                    <a:pt x="6244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28"/>
            <p:cNvSpPr/>
            <p:nvPr/>
          </p:nvSpPr>
          <p:spPr>
            <a:xfrm>
              <a:off x="2054300" y="2171175"/>
              <a:ext cx="317750" cy="593875"/>
            </a:xfrm>
            <a:custGeom>
              <a:avLst/>
              <a:gdLst/>
              <a:ahLst/>
              <a:cxnLst/>
              <a:rect l="l" t="t" r="r" b="b"/>
              <a:pathLst>
                <a:path w="12710" h="23755" extrusionOk="0">
                  <a:moveTo>
                    <a:pt x="6241" y="0"/>
                  </a:moveTo>
                  <a:cubicBezTo>
                    <a:pt x="3332" y="0"/>
                    <a:pt x="430" y="1524"/>
                    <a:pt x="0" y="5738"/>
                  </a:cubicBezTo>
                  <a:lnTo>
                    <a:pt x="0" y="19045"/>
                  </a:lnTo>
                  <a:cubicBezTo>
                    <a:pt x="0" y="20376"/>
                    <a:pt x="666" y="20436"/>
                    <a:pt x="1210" y="20920"/>
                  </a:cubicBezTo>
                  <a:cubicBezTo>
                    <a:pt x="1815" y="21404"/>
                    <a:pt x="4114" y="22674"/>
                    <a:pt x="5323" y="23461"/>
                  </a:cubicBezTo>
                  <a:cubicBezTo>
                    <a:pt x="5649" y="23670"/>
                    <a:pt x="5948" y="23754"/>
                    <a:pt x="6227" y="23754"/>
                  </a:cubicBezTo>
                  <a:cubicBezTo>
                    <a:pt x="6673" y="23754"/>
                    <a:pt x="7068" y="23540"/>
                    <a:pt x="7440" y="23279"/>
                  </a:cubicBezTo>
                  <a:lnTo>
                    <a:pt x="11796" y="20436"/>
                  </a:lnTo>
                  <a:cubicBezTo>
                    <a:pt x="12703" y="19892"/>
                    <a:pt x="12642" y="19529"/>
                    <a:pt x="12582" y="18622"/>
                  </a:cubicBezTo>
                  <a:cubicBezTo>
                    <a:pt x="12461" y="17654"/>
                    <a:pt x="12522" y="4891"/>
                    <a:pt x="12582" y="4044"/>
                  </a:cubicBezTo>
                  <a:cubicBezTo>
                    <a:pt x="12709" y="1880"/>
                    <a:pt x="9471" y="0"/>
                    <a:pt x="6241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28"/>
            <p:cNvSpPr/>
            <p:nvPr/>
          </p:nvSpPr>
          <p:spPr>
            <a:xfrm>
              <a:off x="2054300" y="2171325"/>
              <a:ext cx="317575" cy="592200"/>
            </a:xfrm>
            <a:custGeom>
              <a:avLst/>
              <a:gdLst/>
              <a:ahLst/>
              <a:cxnLst/>
              <a:rect l="l" t="t" r="r" b="b"/>
              <a:pathLst>
                <a:path w="12703" h="23688" extrusionOk="0">
                  <a:moveTo>
                    <a:pt x="6216" y="0"/>
                  </a:moveTo>
                  <a:cubicBezTo>
                    <a:pt x="3320" y="0"/>
                    <a:pt x="429" y="1527"/>
                    <a:pt x="0" y="5732"/>
                  </a:cubicBezTo>
                  <a:cubicBezTo>
                    <a:pt x="0" y="5732"/>
                    <a:pt x="0" y="16982"/>
                    <a:pt x="0" y="19039"/>
                  </a:cubicBezTo>
                  <a:cubicBezTo>
                    <a:pt x="0" y="20370"/>
                    <a:pt x="666" y="20430"/>
                    <a:pt x="1210" y="20914"/>
                  </a:cubicBezTo>
                  <a:cubicBezTo>
                    <a:pt x="1815" y="21338"/>
                    <a:pt x="4114" y="22668"/>
                    <a:pt x="5323" y="23394"/>
                  </a:cubicBezTo>
                  <a:cubicBezTo>
                    <a:pt x="5649" y="23604"/>
                    <a:pt x="5948" y="23688"/>
                    <a:pt x="6227" y="23688"/>
                  </a:cubicBezTo>
                  <a:cubicBezTo>
                    <a:pt x="6673" y="23688"/>
                    <a:pt x="7068" y="23473"/>
                    <a:pt x="7440" y="23213"/>
                  </a:cubicBezTo>
                  <a:lnTo>
                    <a:pt x="11796" y="20430"/>
                  </a:lnTo>
                  <a:cubicBezTo>
                    <a:pt x="12703" y="19825"/>
                    <a:pt x="12582" y="19523"/>
                    <a:pt x="12522" y="18555"/>
                  </a:cubicBezTo>
                  <a:cubicBezTo>
                    <a:pt x="12461" y="17648"/>
                    <a:pt x="12461" y="4885"/>
                    <a:pt x="12522" y="4098"/>
                  </a:cubicBezTo>
                  <a:cubicBezTo>
                    <a:pt x="12681" y="1898"/>
                    <a:pt x="9445" y="0"/>
                    <a:pt x="6216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28"/>
            <p:cNvSpPr/>
            <p:nvPr/>
          </p:nvSpPr>
          <p:spPr>
            <a:xfrm>
              <a:off x="2055800" y="2171925"/>
              <a:ext cx="314725" cy="591200"/>
            </a:xfrm>
            <a:custGeom>
              <a:avLst/>
              <a:gdLst/>
              <a:ahLst/>
              <a:cxnLst/>
              <a:rect l="l" t="t" r="r" b="b"/>
              <a:pathLst>
                <a:path w="12589" h="23648" extrusionOk="0">
                  <a:moveTo>
                    <a:pt x="6161" y="0"/>
                  </a:moveTo>
                  <a:cubicBezTo>
                    <a:pt x="3275" y="0"/>
                    <a:pt x="402" y="1523"/>
                    <a:pt x="1" y="5708"/>
                  </a:cubicBezTo>
                  <a:lnTo>
                    <a:pt x="1" y="19015"/>
                  </a:lnTo>
                  <a:cubicBezTo>
                    <a:pt x="1" y="20285"/>
                    <a:pt x="606" y="20406"/>
                    <a:pt x="1211" y="20830"/>
                  </a:cubicBezTo>
                  <a:cubicBezTo>
                    <a:pt x="1755" y="21314"/>
                    <a:pt x="4054" y="22584"/>
                    <a:pt x="5263" y="23370"/>
                  </a:cubicBezTo>
                  <a:cubicBezTo>
                    <a:pt x="5575" y="23570"/>
                    <a:pt x="5861" y="23648"/>
                    <a:pt x="6130" y="23648"/>
                  </a:cubicBezTo>
                  <a:cubicBezTo>
                    <a:pt x="6591" y="23648"/>
                    <a:pt x="6998" y="23418"/>
                    <a:pt x="7380" y="23189"/>
                  </a:cubicBezTo>
                  <a:lnTo>
                    <a:pt x="11736" y="20346"/>
                  </a:lnTo>
                  <a:cubicBezTo>
                    <a:pt x="12582" y="19801"/>
                    <a:pt x="12522" y="19499"/>
                    <a:pt x="12462" y="18531"/>
                  </a:cubicBezTo>
                  <a:cubicBezTo>
                    <a:pt x="12401" y="17563"/>
                    <a:pt x="12401" y="4861"/>
                    <a:pt x="12462" y="4074"/>
                  </a:cubicBezTo>
                  <a:cubicBezTo>
                    <a:pt x="12589" y="1878"/>
                    <a:pt x="9367" y="0"/>
                    <a:pt x="6161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28"/>
            <p:cNvSpPr/>
            <p:nvPr/>
          </p:nvSpPr>
          <p:spPr>
            <a:xfrm>
              <a:off x="2055800" y="2172675"/>
              <a:ext cx="314575" cy="589350"/>
            </a:xfrm>
            <a:custGeom>
              <a:avLst/>
              <a:gdLst/>
              <a:ahLst/>
              <a:cxnLst/>
              <a:rect l="l" t="t" r="r" b="b"/>
              <a:pathLst>
                <a:path w="12583" h="23574" extrusionOk="0">
                  <a:moveTo>
                    <a:pt x="6179" y="1"/>
                  </a:moveTo>
                  <a:cubicBezTo>
                    <a:pt x="3305" y="1"/>
                    <a:pt x="431" y="1525"/>
                    <a:pt x="1" y="5738"/>
                  </a:cubicBezTo>
                  <a:cubicBezTo>
                    <a:pt x="1" y="5738"/>
                    <a:pt x="1" y="16928"/>
                    <a:pt x="1" y="18925"/>
                  </a:cubicBezTo>
                  <a:cubicBezTo>
                    <a:pt x="1" y="20255"/>
                    <a:pt x="666" y="20316"/>
                    <a:pt x="1211" y="20800"/>
                  </a:cubicBezTo>
                  <a:cubicBezTo>
                    <a:pt x="1755" y="21223"/>
                    <a:pt x="4054" y="22554"/>
                    <a:pt x="5263" y="23280"/>
                  </a:cubicBezTo>
                  <a:cubicBezTo>
                    <a:pt x="5589" y="23489"/>
                    <a:pt x="5888" y="23573"/>
                    <a:pt x="6164" y="23573"/>
                  </a:cubicBezTo>
                  <a:cubicBezTo>
                    <a:pt x="6604" y="23573"/>
                    <a:pt x="6985" y="23359"/>
                    <a:pt x="7320" y="23098"/>
                  </a:cubicBezTo>
                  <a:lnTo>
                    <a:pt x="11675" y="20316"/>
                  </a:lnTo>
                  <a:cubicBezTo>
                    <a:pt x="12582" y="19711"/>
                    <a:pt x="12522" y="19408"/>
                    <a:pt x="12401" y="18501"/>
                  </a:cubicBezTo>
                  <a:cubicBezTo>
                    <a:pt x="12341" y="17533"/>
                    <a:pt x="12341" y="4891"/>
                    <a:pt x="12401" y="4044"/>
                  </a:cubicBezTo>
                  <a:cubicBezTo>
                    <a:pt x="12560" y="1880"/>
                    <a:pt x="9370" y="1"/>
                    <a:pt x="617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28"/>
            <p:cNvSpPr/>
            <p:nvPr/>
          </p:nvSpPr>
          <p:spPr>
            <a:xfrm>
              <a:off x="2057325" y="2173425"/>
              <a:ext cx="311700" cy="587525"/>
            </a:xfrm>
            <a:custGeom>
              <a:avLst/>
              <a:gdLst/>
              <a:ahLst/>
              <a:cxnLst/>
              <a:rect l="l" t="t" r="r" b="b"/>
              <a:pathLst>
                <a:path w="12468" h="23501" extrusionOk="0">
                  <a:moveTo>
                    <a:pt x="6105" y="1"/>
                  </a:moveTo>
                  <a:cubicBezTo>
                    <a:pt x="3247" y="1"/>
                    <a:pt x="402" y="1524"/>
                    <a:pt x="0" y="5708"/>
                  </a:cubicBezTo>
                  <a:cubicBezTo>
                    <a:pt x="0" y="5708"/>
                    <a:pt x="0" y="16898"/>
                    <a:pt x="0" y="18895"/>
                  </a:cubicBezTo>
                  <a:cubicBezTo>
                    <a:pt x="0" y="20225"/>
                    <a:pt x="605" y="20286"/>
                    <a:pt x="1150" y="20709"/>
                  </a:cubicBezTo>
                  <a:cubicBezTo>
                    <a:pt x="1754" y="21193"/>
                    <a:pt x="3993" y="22463"/>
                    <a:pt x="5202" y="23250"/>
                  </a:cubicBezTo>
                  <a:cubicBezTo>
                    <a:pt x="5517" y="23429"/>
                    <a:pt x="5806" y="23501"/>
                    <a:pt x="6074" y="23501"/>
                  </a:cubicBezTo>
                  <a:cubicBezTo>
                    <a:pt x="6527" y="23501"/>
                    <a:pt x="6917" y="23296"/>
                    <a:pt x="7259" y="23068"/>
                  </a:cubicBezTo>
                  <a:lnTo>
                    <a:pt x="11614" y="20225"/>
                  </a:lnTo>
                  <a:cubicBezTo>
                    <a:pt x="12461" y="19681"/>
                    <a:pt x="12401" y="19378"/>
                    <a:pt x="12340" y="18411"/>
                  </a:cubicBezTo>
                  <a:cubicBezTo>
                    <a:pt x="12280" y="17503"/>
                    <a:pt x="12280" y="4861"/>
                    <a:pt x="12340" y="4075"/>
                  </a:cubicBezTo>
                  <a:cubicBezTo>
                    <a:pt x="12467" y="1879"/>
                    <a:pt x="9279" y="1"/>
                    <a:pt x="6105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28"/>
            <p:cNvSpPr/>
            <p:nvPr/>
          </p:nvSpPr>
          <p:spPr>
            <a:xfrm>
              <a:off x="2057325" y="2173425"/>
              <a:ext cx="311700" cy="586675"/>
            </a:xfrm>
            <a:custGeom>
              <a:avLst/>
              <a:gdLst/>
              <a:ahLst/>
              <a:cxnLst/>
              <a:rect l="l" t="t" r="r" b="b"/>
              <a:pathLst>
                <a:path w="12468" h="23467" extrusionOk="0">
                  <a:moveTo>
                    <a:pt x="6105" y="1"/>
                  </a:moveTo>
                  <a:cubicBezTo>
                    <a:pt x="3247" y="1"/>
                    <a:pt x="402" y="1524"/>
                    <a:pt x="0" y="5708"/>
                  </a:cubicBezTo>
                  <a:lnTo>
                    <a:pt x="0" y="18895"/>
                  </a:lnTo>
                  <a:cubicBezTo>
                    <a:pt x="0" y="20165"/>
                    <a:pt x="605" y="20225"/>
                    <a:pt x="1210" y="20709"/>
                  </a:cubicBezTo>
                  <a:cubicBezTo>
                    <a:pt x="1754" y="21133"/>
                    <a:pt x="3993" y="22403"/>
                    <a:pt x="5202" y="23189"/>
                  </a:cubicBezTo>
                  <a:cubicBezTo>
                    <a:pt x="5514" y="23389"/>
                    <a:pt x="5800" y="23467"/>
                    <a:pt x="6066" y="23467"/>
                  </a:cubicBezTo>
                  <a:cubicBezTo>
                    <a:pt x="6522" y="23467"/>
                    <a:pt x="6915" y="23237"/>
                    <a:pt x="7259" y="23008"/>
                  </a:cubicBezTo>
                  <a:lnTo>
                    <a:pt x="11614" y="20225"/>
                  </a:lnTo>
                  <a:cubicBezTo>
                    <a:pt x="12461" y="19681"/>
                    <a:pt x="12401" y="19378"/>
                    <a:pt x="12340" y="18411"/>
                  </a:cubicBezTo>
                  <a:cubicBezTo>
                    <a:pt x="12219" y="17503"/>
                    <a:pt x="12280" y="4861"/>
                    <a:pt x="12340" y="4075"/>
                  </a:cubicBezTo>
                  <a:cubicBezTo>
                    <a:pt x="12467" y="1879"/>
                    <a:pt x="9279" y="1"/>
                    <a:pt x="6105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28"/>
            <p:cNvSpPr/>
            <p:nvPr/>
          </p:nvSpPr>
          <p:spPr>
            <a:xfrm>
              <a:off x="2057325" y="2174725"/>
              <a:ext cx="311525" cy="584275"/>
            </a:xfrm>
            <a:custGeom>
              <a:avLst/>
              <a:gdLst/>
              <a:ahLst/>
              <a:cxnLst/>
              <a:rect l="l" t="t" r="r" b="b"/>
              <a:pathLst>
                <a:path w="12461" h="23371" extrusionOk="0">
                  <a:moveTo>
                    <a:pt x="6079" y="0"/>
                  </a:moveTo>
                  <a:cubicBezTo>
                    <a:pt x="3249" y="0"/>
                    <a:pt x="429" y="1511"/>
                    <a:pt x="0" y="5656"/>
                  </a:cubicBezTo>
                  <a:lnTo>
                    <a:pt x="0" y="18782"/>
                  </a:lnTo>
                  <a:cubicBezTo>
                    <a:pt x="0" y="20113"/>
                    <a:pt x="666" y="20173"/>
                    <a:pt x="1210" y="20597"/>
                  </a:cubicBezTo>
                  <a:cubicBezTo>
                    <a:pt x="1754" y="21081"/>
                    <a:pt x="3993" y="22351"/>
                    <a:pt x="5202" y="23077"/>
                  </a:cubicBezTo>
                  <a:cubicBezTo>
                    <a:pt x="5528" y="23286"/>
                    <a:pt x="5827" y="23370"/>
                    <a:pt x="6103" y="23370"/>
                  </a:cubicBezTo>
                  <a:cubicBezTo>
                    <a:pt x="6543" y="23370"/>
                    <a:pt x="6924" y="23156"/>
                    <a:pt x="7259" y="22895"/>
                  </a:cubicBezTo>
                  <a:lnTo>
                    <a:pt x="11554" y="20113"/>
                  </a:lnTo>
                  <a:cubicBezTo>
                    <a:pt x="12461" y="19568"/>
                    <a:pt x="12340" y="19266"/>
                    <a:pt x="12280" y="18359"/>
                  </a:cubicBezTo>
                  <a:cubicBezTo>
                    <a:pt x="12219" y="17391"/>
                    <a:pt x="12219" y="4870"/>
                    <a:pt x="12280" y="4083"/>
                  </a:cubicBezTo>
                  <a:cubicBezTo>
                    <a:pt x="12407" y="1882"/>
                    <a:pt x="9237" y="0"/>
                    <a:pt x="6079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28"/>
            <p:cNvSpPr/>
            <p:nvPr/>
          </p:nvSpPr>
          <p:spPr>
            <a:xfrm>
              <a:off x="2058825" y="2174950"/>
              <a:ext cx="308675" cy="582975"/>
            </a:xfrm>
            <a:custGeom>
              <a:avLst/>
              <a:gdLst/>
              <a:ahLst/>
              <a:cxnLst/>
              <a:rect l="l" t="t" r="r" b="b"/>
              <a:pathLst>
                <a:path w="12347" h="23319" extrusionOk="0">
                  <a:moveTo>
                    <a:pt x="6050" y="0"/>
                  </a:moveTo>
                  <a:cubicBezTo>
                    <a:pt x="3221" y="0"/>
                    <a:pt x="402" y="1523"/>
                    <a:pt x="1" y="5708"/>
                  </a:cubicBezTo>
                  <a:lnTo>
                    <a:pt x="1" y="18773"/>
                  </a:lnTo>
                  <a:cubicBezTo>
                    <a:pt x="1" y="20043"/>
                    <a:pt x="606" y="20104"/>
                    <a:pt x="1150" y="20588"/>
                  </a:cubicBezTo>
                  <a:cubicBezTo>
                    <a:pt x="1755" y="21011"/>
                    <a:pt x="3993" y="22281"/>
                    <a:pt x="5142" y="23068"/>
                  </a:cubicBezTo>
                  <a:cubicBezTo>
                    <a:pt x="5457" y="23247"/>
                    <a:pt x="5746" y="23319"/>
                    <a:pt x="6014" y="23319"/>
                  </a:cubicBezTo>
                  <a:cubicBezTo>
                    <a:pt x="6467" y="23319"/>
                    <a:pt x="6857" y="23114"/>
                    <a:pt x="7199" y="22886"/>
                  </a:cubicBezTo>
                  <a:lnTo>
                    <a:pt x="11494" y="20104"/>
                  </a:lnTo>
                  <a:cubicBezTo>
                    <a:pt x="12341" y="19559"/>
                    <a:pt x="12280" y="19257"/>
                    <a:pt x="12220" y="18289"/>
                  </a:cubicBezTo>
                  <a:cubicBezTo>
                    <a:pt x="12159" y="17382"/>
                    <a:pt x="12159" y="4861"/>
                    <a:pt x="12220" y="4074"/>
                  </a:cubicBezTo>
                  <a:cubicBezTo>
                    <a:pt x="12347" y="1878"/>
                    <a:pt x="9192" y="0"/>
                    <a:pt x="6050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28"/>
            <p:cNvSpPr/>
            <p:nvPr/>
          </p:nvSpPr>
          <p:spPr>
            <a:xfrm>
              <a:off x="2058825" y="2175550"/>
              <a:ext cx="308525" cy="580875"/>
            </a:xfrm>
            <a:custGeom>
              <a:avLst/>
              <a:gdLst/>
              <a:ahLst/>
              <a:cxnLst/>
              <a:rect l="l" t="t" r="r" b="b"/>
              <a:pathLst>
                <a:path w="12341" h="23235" extrusionOk="0">
                  <a:moveTo>
                    <a:pt x="6040" y="0"/>
                  </a:moveTo>
                  <a:cubicBezTo>
                    <a:pt x="3219" y="0"/>
                    <a:pt x="403" y="1519"/>
                    <a:pt x="1" y="5684"/>
                  </a:cubicBezTo>
                  <a:lnTo>
                    <a:pt x="1" y="18689"/>
                  </a:lnTo>
                  <a:cubicBezTo>
                    <a:pt x="1" y="20019"/>
                    <a:pt x="606" y="20080"/>
                    <a:pt x="1211" y="20503"/>
                  </a:cubicBezTo>
                  <a:cubicBezTo>
                    <a:pt x="1755" y="20987"/>
                    <a:pt x="3993" y="22257"/>
                    <a:pt x="5142" y="22983"/>
                  </a:cubicBezTo>
                  <a:cubicBezTo>
                    <a:pt x="5457" y="23163"/>
                    <a:pt x="5746" y="23234"/>
                    <a:pt x="6014" y="23234"/>
                  </a:cubicBezTo>
                  <a:cubicBezTo>
                    <a:pt x="6467" y="23234"/>
                    <a:pt x="6857" y="23030"/>
                    <a:pt x="7199" y="22802"/>
                  </a:cubicBezTo>
                  <a:lnTo>
                    <a:pt x="11494" y="20080"/>
                  </a:lnTo>
                  <a:cubicBezTo>
                    <a:pt x="12341" y="19475"/>
                    <a:pt x="12280" y="19173"/>
                    <a:pt x="12159" y="18265"/>
                  </a:cubicBezTo>
                  <a:cubicBezTo>
                    <a:pt x="12099" y="17358"/>
                    <a:pt x="12159" y="4837"/>
                    <a:pt x="12159" y="4050"/>
                  </a:cubicBezTo>
                  <a:cubicBezTo>
                    <a:pt x="12286" y="1858"/>
                    <a:pt x="9160" y="0"/>
                    <a:pt x="6040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28"/>
            <p:cNvSpPr/>
            <p:nvPr/>
          </p:nvSpPr>
          <p:spPr>
            <a:xfrm>
              <a:off x="2060350" y="2175700"/>
              <a:ext cx="305650" cy="580275"/>
            </a:xfrm>
            <a:custGeom>
              <a:avLst/>
              <a:gdLst/>
              <a:ahLst/>
              <a:cxnLst/>
              <a:rect l="l" t="t" r="r" b="b"/>
              <a:pathLst>
                <a:path w="12226" h="23211" extrusionOk="0">
                  <a:moveTo>
                    <a:pt x="5993" y="0"/>
                  </a:moveTo>
                  <a:cubicBezTo>
                    <a:pt x="3193" y="0"/>
                    <a:pt x="401" y="1522"/>
                    <a:pt x="0" y="5678"/>
                  </a:cubicBezTo>
                  <a:lnTo>
                    <a:pt x="0" y="18683"/>
                  </a:lnTo>
                  <a:cubicBezTo>
                    <a:pt x="0" y="19953"/>
                    <a:pt x="605" y="20013"/>
                    <a:pt x="1150" y="20497"/>
                  </a:cubicBezTo>
                  <a:cubicBezTo>
                    <a:pt x="1694" y="20921"/>
                    <a:pt x="3932" y="22191"/>
                    <a:pt x="5081" y="22917"/>
                  </a:cubicBezTo>
                  <a:cubicBezTo>
                    <a:pt x="5407" y="23126"/>
                    <a:pt x="5706" y="23210"/>
                    <a:pt x="5982" y="23210"/>
                  </a:cubicBezTo>
                  <a:cubicBezTo>
                    <a:pt x="6422" y="23210"/>
                    <a:pt x="6803" y="22996"/>
                    <a:pt x="7138" y="22735"/>
                  </a:cubicBezTo>
                  <a:lnTo>
                    <a:pt x="11372" y="20013"/>
                  </a:lnTo>
                  <a:cubicBezTo>
                    <a:pt x="12219" y="19469"/>
                    <a:pt x="12159" y="19167"/>
                    <a:pt x="12098" y="18259"/>
                  </a:cubicBezTo>
                  <a:cubicBezTo>
                    <a:pt x="12038" y="17291"/>
                    <a:pt x="12038" y="4891"/>
                    <a:pt x="12098" y="4105"/>
                  </a:cubicBezTo>
                  <a:cubicBezTo>
                    <a:pt x="12225" y="1877"/>
                    <a:pt x="9104" y="0"/>
                    <a:pt x="5993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28"/>
            <p:cNvSpPr/>
            <p:nvPr/>
          </p:nvSpPr>
          <p:spPr>
            <a:xfrm>
              <a:off x="2060350" y="2176825"/>
              <a:ext cx="305500" cy="578075"/>
            </a:xfrm>
            <a:custGeom>
              <a:avLst/>
              <a:gdLst/>
              <a:ahLst/>
              <a:cxnLst/>
              <a:rect l="l" t="t" r="r" b="b"/>
              <a:pathLst>
                <a:path w="12220" h="23123" extrusionOk="0">
                  <a:moveTo>
                    <a:pt x="5968" y="1"/>
                  </a:moveTo>
                  <a:cubicBezTo>
                    <a:pt x="3176" y="1"/>
                    <a:pt x="401" y="1508"/>
                    <a:pt x="0" y="5633"/>
                  </a:cubicBezTo>
                  <a:cubicBezTo>
                    <a:pt x="0" y="5633"/>
                    <a:pt x="0" y="16641"/>
                    <a:pt x="0" y="18638"/>
                  </a:cubicBezTo>
                  <a:cubicBezTo>
                    <a:pt x="0" y="19908"/>
                    <a:pt x="605" y="19968"/>
                    <a:pt x="1150" y="20392"/>
                  </a:cubicBezTo>
                  <a:cubicBezTo>
                    <a:pt x="1694" y="20876"/>
                    <a:pt x="3932" y="22085"/>
                    <a:pt x="5081" y="22872"/>
                  </a:cubicBezTo>
                  <a:cubicBezTo>
                    <a:pt x="5396" y="23052"/>
                    <a:pt x="5685" y="23123"/>
                    <a:pt x="5953" y="23123"/>
                  </a:cubicBezTo>
                  <a:cubicBezTo>
                    <a:pt x="6406" y="23123"/>
                    <a:pt x="6796" y="22919"/>
                    <a:pt x="7138" y="22690"/>
                  </a:cubicBezTo>
                  <a:lnTo>
                    <a:pt x="11372" y="19968"/>
                  </a:lnTo>
                  <a:cubicBezTo>
                    <a:pt x="12219" y="19424"/>
                    <a:pt x="12159" y="19122"/>
                    <a:pt x="12098" y="18154"/>
                  </a:cubicBezTo>
                  <a:cubicBezTo>
                    <a:pt x="11977" y="17246"/>
                    <a:pt x="12038" y="4846"/>
                    <a:pt x="12098" y="4060"/>
                  </a:cubicBezTo>
                  <a:cubicBezTo>
                    <a:pt x="12194" y="1863"/>
                    <a:pt x="9071" y="1"/>
                    <a:pt x="5968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28"/>
            <p:cNvSpPr/>
            <p:nvPr/>
          </p:nvSpPr>
          <p:spPr>
            <a:xfrm>
              <a:off x="2060350" y="2177200"/>
              <a:ext cx="304125" cy="576200"/>
            </a:xfrm>
            <a:custGeom>
              <a:avLst/>
              <a:gdLst/>
              <a:ahLst/>
              <a:cxnLst/>
              <a:rect l="l" t="t" r="r" b="b"/>
              <a:pathLst>
                <a:path w="12165" h="23048" extrusionOk="0">
                  <a:moveTo>
                    <a:pt x="5965" y="1"/>
                  </a:moveTo>
                  <a:cubicBezTo>
                    <a:pt x="3179" y="1"/>
                    <a:pt x="401" y="1522"/>
                    <a:pt x="0" y="5678"/>
                  </a:cubicBezTo>
                  <a:lnTo>
                    <a:pt x="0" y="18562"/>
                  </a:lnTo>
                  <a:cubicBezTo>
                    <a:pt x="0" y="19832"/>
                    <a:pt x="605" y="19953"/>
                    <a:pt x="1210" y="20377"/>
                  </a:cubicBezTo>
                  <a:cubicBezTo>
                    <a:pt x="1754" y="20800"/>
                    <a:pt x="3932" y="22070"/>
                    <a:pt x="5142" y="22796"/>
                  </a:cubicBezTo>
                  <a:cubicBezTo>
                    <a:pt x="5434" y="22976"/>
                    <a:pt x="5709" y="23047"/>
                    <a:pt x="5968" y="23047"/>
                  </a:cubicBezTo>
                  <a:cubicBezTo>
                    <a:pt x="6406" y="23047"/>
                    <a:pt x="6796" y="22843"/>
                    <a:pt x="7138" y="22615"/>
                  </a:cubicBezTo>
                  <a:lnTo>
                    <a:pt x="11312" y="19893"/>
                  </a:lnTo>
                  <a:cubicBezTo>
                    <a:pt x="12159" y="19348"/>
                    <a:pt x="12098" y="19046"/>
                    <a:pt x="12038" y="18139"/>
                  </a:cubicBezTo>
                  <a:cubicBezTo>
                    <a:pt x="11977" y="17231"/>
                    <a:pt x="11977" y="4831"/>
                    <a:pt x="12038" y="4105"/>
                  </a:cubicBezTo>
                  <a:cubicBezTo>
                    <a:pt x="12165" y="1877"/>
                    <a:pt x="9060" y="1"/>
                    <a:pt x="5965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28"/>
            <p:cNvSpPr/>
            <p:nvPr/>
          </p:nvSpPr>
          <p:spPr>
            <a:xfrm>
              <a:off x="2061850" y="2177800"/>
              <a:ext cx="302475" cy="575150"/>
            </a:xfrm>
            <a:custGeom>
              <a:avLst/>
              <a:gdLst/>
              <a:ahLst/>
              <a:cxnLst/>
              <a:rect l="l" t="t" r="r" b="b"/>
              <a:pathLst>
                <a:path w="12099" h="23006" extrusionOk="0">
                  <a:moveTo>
                    <a:pt x="5934" y="1"/>
                  </a:moveTo>
                  <a:cubicBezTo>
                    <a:pt x="3164" y="1"/>
                    <a:pt x="403" y="1518"/>
                    <a:pt x="1" y="5654"/>
                  </a:cubicBezTo>
                  <a:cubicBezTo>
                    <a:pt x="1" y="5654"/>
                    <a:pt x="1" y="16602"/>
                    <a:pt x="1" y="18538"/>
                  </a:cubicBezTo>
                  <a:cubicBezTo>
                    <a:pt x="1" y="19808"/>
                    <a:pt x="606" y="19869"/>
                    <a:pt x="1150" y="20292"/>
                  </a:cubicBezTo>
                  <a:cubicBezTo>
                    <a:pt x="1694" y="20776"/>
                    <a:pt x="3872" y="21986"/>
                    <a:pt x="5082" y="22712"/>
                  </a:cubicBezTo>
                  <a:cubicBezTo>
                    <a:pt x="5384" y="22921"/>
                    <a:pt x="5669" y="23005"/>
                    <a:pt x="5936" y="23005"/>
                  </a:cubicBezTo>
                  <a:cubicBezTo>
                    <a:pt x="6362" y="23005"/>
                    <a:pt x="6743" y="22791"/>
                    <a:pt x="7078" y="22530"/>
                  </a:cubicBezTo>
                  <a:lnTo>
                    <a:pt x="11252" y="19869"/>
                  </a:lnTo>
                  <a:cubicBezTo>
                    <a:pt x="12099" y="19324"/>
                    <a:pt x="12038" y="19022"/>
                    <a:pt x="11978" y="18115"/>
                  </a:cubicBezTo>
                  <a:cubicBezTo>
                    <a:pt x="11917" y="17207"/>
                    <a:pt x="11917" y="4868"/>
                    <a:pt x="11978" y="4081"/>
                  </a:cubicBezTo>
                  <a:cubicBezTo>
                    <a:pt x="12073" y="1857"/>
                    <a:pt x="8998" y="1"/>
                    <a:pt x="5934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28"/>
            <p:cNvSpPr/>
            <p:nvPr/>
          </p:nvSpPr>
          <p:spPr>
            <a:xfrm>
              <a:off x="2061850" y="2178350"/>
              <a:ext cx="302475" cy="573525"/>
            </a:xfrm>
            <a:custGeom>
              <a:avLst/>
              <a:gdLst/>
              <a:ahLst/>
              <a:cxnLst/>
              <a:rect l="l" t="t" r="r" b="b"/>
              <a:pathLst>
                <a:path w="12099" h="22941" extrusionOk="0">
                  <a:moveTo>
                    <a:pt x="5906" y="0"/>
                  </a:moveTo>
                  <a:cubicBezTo>
                    <a:pt x="3150" y="0"/>
                    <a:pt x="402" y="1507"/>
                    <a:pt x="1" y="5632"/>
                  </a:cubicBezTo>
                  <a:lnTo>
                    <a:pt x="1" y="18516"/>
                  </a:lnTo>
                  <a:cubicBezTo>
                    <a:pt x="1" y="19786"/>
                    <a:pt x="606" y="19847"/>
                    <a:pt x="1150" y="20270"/>
                  </a:cubicBezTo>
                  <a:cubicBezTo>
                    <a:pt x="1694" y="20694"/>
                    <a:pt x="3872" y="21964"/>
                    <a:pt x="5082" y="22690"/>
                  </a:cubicBezTo>
                  <a:cubicBezTo>
                    <a:pt x="5374" y="22870"/>
                    <a:pt x="5649" y="22941"/>
                    <a:pt x="5908" y="22941"/>
                  </a:cubicBezTo>
                  <a:cubicBezTo>
                    <a:pt x="6346" y="22941"/>
                    <a:pt x="6736" y="22737"/>
                    <a:pt x="7078" y="22508"/>
                  </a:cubicBezTo>
                  <a:lnTo>
                    <a:pt x="11252" y="19786"/>
                  </a:lnTo>
                  <a:cubicBezTo>
                    <a:pt x="12099" y="19242"/>
                    <a:pt x="12038" y="18940"/>
                    <a:pt x="11917" y="18032"/>
                  </a:cubicBezTo>
                  <a:cubicBezTo>
                    <a:pt x="11857" y="17125"/>
                    <a:pt x="11917" y="4846"/>
                    <a:pt x="11917" y="4059"/>
                  </a:cubicBezTo>
                  <a:cubicBezTo>
                    <a:pt x="12044" y="1862"/>
                    <a:pt x="8970" y="0"/>
                    <a:pt x="5906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28"/>
            <p:cNvSpPr/>
            <p:nvPr/>
          </p:nvSpPr>
          <p:spPr>
            <a:xfrm>
              <a:off x="2061850" y="2179325"/>
              <a:ext cx="300975" cy="571050"/>
            </a:xfrm>
            <a:custGeom>
              <a:avLst/>
              <a:gdLst/>
              <a:ahLst/>
              <a:cxnLst/>
              <a:rect l="l" t="t" r="r" b="b"/>
              <a:pathLst>
                <a:path w="12039" h="22842" extrusionOk="0">
                  <a:moveTo>
                    <a:pt x="5906" y="0"/>
                  </a:moveTo>
                  <a:cubicBezTo>
                    <a:pt x="3150" y="0"/>
                    <a:pt x="403" y="1518"/>
                    <a:pt x="1" y="5653"/>
                  </a:cubicBezTo>
                  <a:cubicBezTo>
                    <a:pt x="1" y="5653"/>
                    <a:pt x="1" y="16481"/>
                    <a:pt x="61" y="18417"/>
                  </a:cubicBezTo>
                  <a:cubicBezTo>
                    <a:pt x="61" y="19687"/>
                    <a:pt x="666" y="19747"/>
                    <a:pt x="1211" y="20171"/>
                  </a:cubicBezTo>
                  <a:cubicBezTo>
                    <a:pt x="1694" y="20655"/>
                    <a:pt x="3872" y="21864"/>
                    <a:pt x="5082" y="22590"/>
                  </a:cubicBezTo>
                  <a:cubicBezTo>
                    <a:pt x="5374" y="22770"/>
                    <a:pt x="5649" y="22841"/>
                    <a:pt x="5908" y="22841"/>
                  </a:cubicBezTo>
                  <a:cubicBezTo>
                    <a:pt x="6346" y="22841"/>
                    <a:pt x="6736" y="22637"/>
                    <a:pt x="7078" y="22409"/>
                  </a:cubicBezTo>
                  <a:lnTo>
                    <a:pt x="11191" y="19747"/>
                  </a:lnTo>
                  <a:cubicBezTo>
                    <a:pt x="12038" y="19203"/>
                    <a:pt x="11978" y="18901"/>
                    <a:pt x="11917" y="17993"/>
                  </a:cubicBezTo>
                  <a:cubicBezTo>
                    <a:pt x="11857" y="17086"/>
                    <a:pt x="11857" y="4807"/>
                    <a:pt x="11917" y="4081"/>
                  </a:cubicBezTo>
                  <a:cubicBezTo>
                    <a:pt x="12012" y="1857"/>
                    <a:pt x="8954" y="0"/>
                    <a:pt x="5906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28"/>
            <p:cNvSpPr/>
            <p:nvPr/>
          </p:nvSpPr>
          <p:spPr>
            <a:xfrm>
              <a:off x="2063375" y="2179325"/>
              <a:ext cx="299450" cy="570700"/>
            </a:xfrm>
            <a:custGeom>
              <a:avLst/>
              <a:gdLst/>
              <a:ahLst/>
              <a:cxnLst/>
              <a:rect l="l" t="t" r="r" b="b"/>
              <a:pathLst>
                <a:path w="11978" h="22828" extrusionOk="0">
                  <a:moveTo>
                    <a:pt x="5878" y="0"/>
                  </a:moveTo>
                  <a:cubicBezTo>
                    <a:pt x="3136" y="0"/>
                    <a:pt x="402" y="1518"/>
                    <a:pt x="0" y="5653"/>
                  </a:cubicBezTo>
                  <a:lnTo>
                    <a:pt x="0" y="18417"/>
                  </a:lnTo>
                  <a:cubicBezTo>
                    <a:pt x="0" y="19687"/>
                    <a:pt x="605" y="19747"/>
                    <a:pt x="1150" y="20171"/>
                  </a:cubicBezTo>
                  <a:cubicBezTo>
                    <a:pt x="1694" y="20594"/>
                    <a:pt x="3872" y="21804"/>
                    <a:pt x="5021" y="22530"/>
                  </a:cubicBezTo>
                  <a:cubicBezTo>
                    <a:pt x="5330" y="22744"/>
                    <a:pt x="5611" y="22827"/>
                    <a:pt x="5875" y="22827"/>
                  </a:cubicBezTo>
                  <a:cubicBezTo>
                    <a:pt x="6283" y="22827"/>
                    <a:pt x="6650" y="22629"/>
                    <a:pt x="7017" y="22409"/>
                  </a:cubicBezTo>
                  <a:lnTo>
                    <a:pt x="11130" y="19687"/>
                  </a:lnTo>
                  <a:cubicBezTo>
                    <a:pt x="11977" y="19142"/>
                    <a:pt x="11917" y="18901"/>
                    <a:pt x="11856" y="17993"/>
                  </a:cubicBezTo>
                  <a:cubicBezTo>
                    <a:pt x="11735" y="17086"/>
                    <a:pt x="11796" y="4867"/>
                    <a:pt x="11856" y="4081"/>
                  </a:cubicBezTo>
                  <a:cubicBezTo>
                    <a:pt x="11951" y="1857"/>
                    <a:pt x="8910" y="0"/>
                    <a:pt x="5878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28"/>
            <p:cNvSpPr/>
            <p:nvPr/>
          </p:nvSpPr>
          <p:spPr>
            <a:xfrm>
              <a:off x="2063375" y="2180450"/>
              <a:ext cx="297925" cy="568400"/>
            </a:xfrm>
            <a:custGeom>
              <a:avLst/>
              <a:gdLst/>
              <a:ahLst/>
              <a:cxnLst/>
              <a:rect l="l" t="t" r="r" b="b"/>
              <a:pathLst>
                <a:path w="11917" h="22736" extrusionOk="0">
                  <a:moveTo>
                    <a:pt x="5846" y="0"/>
                  </a:moveTo>
                  <a:cubicBezTo>
                    <a:pt x="3120" y="0"/>
                    <a:pt x="402" y="1503"/>
                    <a:pt x="0" y="5608"/>
                  </a:cubicBezTo>
                  <a:cubicBezTo>
                    <a:pt x="0" y="5608"/>
                    <a:pt x="0" y="16436"/>
                    <a:pt x="0" y="18372"/>
                  </a:cubicBezTo>
                  <a:cubicBezTo>
                    <a:pt x="0" y="19581"/>
                    <a:pt x="605" y="19642"/>
                    <a:pt x="1150" y="20065"/>
                  </a:cubicBezTo>
                  <a:cubicBezTo>
                    <a:pt x="1694" y="20549"/>
                    <a:pt x="3872" y="21759"/>
                    <a:pt x="5021" y="22485"/>
                  </a:cubicBezTo>
                  <a:cubicBezTo>
                    <a:pt x="5313" y="22665"/>
                    <a:pt x="5580" y="22736"/>
                    <a:pt x="5828" y="22736"/>
                  </a:cubicBezTo>
                  <a:cubicBezTo>
                    <a:pt x="6248" y="22736"/>
                    <a:pt x="6614" y="22532"/>
                    <a:pt x="6956" y="22303"/>
                  </a:cubicBezTo>
                  <a:lnTo>
                    <a:pt x="11130" y="19642"/>
                  </a:lnTo>
                  <a:cubicBezTo>
                    <a:pt x="11917" y="19097"/>
                    <a:pt x="11856" y="18795"/>
                    <a:pt x="11796" y="17888"/>
                  </a:cubicBezTo>
                  <a:cubicBezTo>
                    <a:pt x="11735" y="17041"/>
                    <a:pt x="11735" y="4822"/>
                    <a:pt x="11796" y="4036"/>
                  </a:cubicBezTo>
                  <a:cubicBezTo>
                    <a:pt x="11891" y="1843"/>
                    <a:pt x="8863" y="0"/>
                    <a:pt x="5846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28"/>
            <p:cNvSpPr/>
            <p:nvPr/>
          </p:nvSpPr>
          <p:spPr>
            <a:xfrm>
              <a:off x="2064875" y="2180600"/>
              <a:ext cx="296425" cy="567150"/>
            </a:xfrm>
            <a:custGeom>
              <a:avLst/>
              <a:gdLst/>
              <a:ahLst/>
              <a:cxnLst/>
              <a:rect l="l" t="t" r="r" b="b"/>
              <a:pathLst>
                <a:path w="11857" h="22686" extrusionOk="0">
                  <a:moveTo>
                    <a:pt x="5777" y="1"/>
                  </a:moveTo>
                  <a:cubicBezTo>
                    <a:pt x="3065" y="1"/>
                    <a:pt x="373" y="1506"/>
                    <a:pt x="1" y="5602"/>
                  </a:cubicBezTo>
                  <a:cubicBezTo>
                    <a:pt x="1" y="5602"/>
                    <a:pt x="1" y="16430"/>
                    <a:pt x="1" y="18305"/>
                  </a:cubicBezTo>
                  <a:cubicBezTo>
                    <a:pt x="1" y="19575"/>
                    <a:pt x="606" y="19636"/>
                    <a:pt x="1090" y="20059"/>
                  </a:cubicBezTo>
                  <a:cubicBezTo>
                    <a:pt x="1634" y="20483"/>
                    <a:pt x="3812" y="21693"/>
                    <a:pt x="4961" y="22418"/>
                  </a:cubicBezTo>
                  <a:cubicBezTo>
                    <a:pt x="5268" y="22607"/>
                    <a:pt x="5547" y="22686"/>
                    <a:pt x="5806" y="22686"/>
                  </a:cubicBezTo>
                  <a:cubicBezTo>
                    <a:pt x="6210" y="22686"/>
                    <a:pt x="6565" y="22495"/>
                    <a:pt x="6896" y="22237"/>
                  </a:cubicBezTo>
                  <a:lnTo>
                    <a:pt x="11010" y="19575"/>
                  </a:lnTo>
                  <a:cubicBezTo>
                    <a:pt x="11857" y="19091"/>
                    <a:pt x="11796" y="18789"/>
                    <a:pt x="11736" y="17882"/>
                  </a:cubicBezTo>
                  <a:cubicBezTo>
                    <a:pt x="11675" y="16974"/>
                    <a:pt x="11675" y="4816"/>
                    <a:pt x="11736" y="4090"/>
                  </a:cubicBezTo>
                  <a:cubicBezTo>
                    <a:pt x="11831" y="1861"/>
                    <a:pt x="8792" y="1"/>
                    <a:pt x="5777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28"/>
            <p:cNvSpPr/>
            <p:nvPr/>
          </p:nvSpPr>
          <p:spPr>
            <a:xfrm>
              <a:off x="2064875" y="2181425"/>
              <a:ext cx="296425" cy="565925"/>
            </a:xfrm>
            <a:custGeom>
              <a:avLst/>
              <a:gdLst/>
              <a:ahLst/>
              <a:cxnLst/>
              <a:rect l="l" t="t" r="r" b="b"/>
              <a:pathLst>
                <a:path w="11857" h="22637" extrusionOk="0">
                  <a:moveTo>
                    <a:pt x="5811" y="0"/>
                  </a:moveTo>
                  <a:cubicBezTo>
                    <a:pt x="3107" y="0"/>
                    <a:pt x="404" y="1514"/>
                    <a:pt x="1" y="5630"/>
                  </a:cubicBezTo>
                  <a:cubicBezTo>
                    <a:pt x="1" y="5630"/>
                    <a:pt x="1" y="16397"/>
                    <a:pt x="1" y="18272"/>
                  </a:cubicBezTo>
                  <a:cubicBezTo>
                    <a:pt x="1" y="19482"/>
                    <a:pt x="606" y="19542"/>
                    <a:pt x="1150" y="19966"/>
                  </a:cubicBezTo>
                  <a:cubicBezTo>
                    <a:pt x="1694" y="20450"/>
                    <a:pt x="3812" y="21660"/>
                    <a:pt x="4961" y="22385"/>
                  </a:cubicBezTo>
                  <a:cubicBezTo>
                    <a:pt x="5253" y="22565"/>
                    <a:pt x="5520" y="22636"/>
                    <a:pt x="5768" y="22636"/>
                  </a:cubicBezTo>
                  <a:cubicBezTo>
                    <a:pt x="6188" y="22636"/>
                    <a:pt x="6554" y="22432"/>
                    <a:pt x="6896" y="22204"/>
                  </a:cubicBezTo>
                  <a:lnTo>
                    <a:pt x="11010" y="19542"/>
                  </a:lnTo>
                  <a:cubicBezTo>
                    <a:pt x="11857" y="18998"/>
                    <a:pt x="11736" y="18696"/>
                    <a:pt x="11675" y="17849"/>
                  </a:cubicBezTo>
                  <a:cubicBezTo>
                    <a:pt x="11615" y="16941"/>
                    <a:pt x="11675" y="4844"/>
                    <a:pt x="11675" y="4057"/>
                  </a:cubicBezTo>
                  <a:cubicBezTo>
                    <a:pt x="11770" y="1838"/>
                    <a:pt x="8790" y="0"/>
                    <a:pt x="5811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28"/>
            <p:cNvSpPr/>
            <p:nvPr/>
          </p:nvSpPr>
          <p:spPr>
            <a:xfrm>
              <a:off x="2064875" y="2181575"/>
              <a:ext cx="294925" cy="564250"/>
            </a:xfrm>
            <a:custGeom>
              <a:avLst/>
              <a:gdLst/>
              <a:ahLst/>
              <a:cxnLst/>
              <a:rect l="l" t="t" r="r" b="b"/>
              <a:pathLst>
                <a:path w="11797" h="22570" extrusionOk="0">
                  <a:moveTo>
                    <a:pt x="5794" y="1"/>
                  </a:moveTo>
                  <a:cubicBezTo>
                    <a:pt x="3096" y="1"/>
                    <a:pt x="403" y="1517"/>
                    <a:pt x="1" y="5624"/>
                  </a:cubicBezTo>
                  <a:cubicBezTo>
                    <a:pt x="1" y="5624"/>
                    <a:pt x="1" y="16330"/>
                    <a:pt x="1" y="18266"/>
                  </a:cubicBezTo>
                  <a:cubicBezTo>
                    <a:pt x="1" y="19476"/>
                    <a:pt x="606" y="19536"/>
                    <a:pt x="1150" y="19960"/>
                  </a:cubicBezTo>
                  <a:cubicBezTo>
                    <a:pt x="1694" y="20383"/>
                    <a:pt x="3812" y="21593"/>
                    <a:pt x="4961" y="22319"/>
                  </a:cubicBezTo>
                  <a:cubicBezTo>
                    <a:pt x="5253" y="22499"/>
                    <a:pt x="5520" y="22570"/>
                    <a:pt x="5768" y="22570"/>
                  </a:cubicBezTo>
                  <a:cubicBezTo>
                    <a:pt x="6188" y="22570"/>
                    <a:pt x="6554" y="22366"/>
                    <a:pt x="6896" y="22137"/>
                  </a:cubicBezTo>
                  <a:lnTo>
                    <a:pt x="11010" y="19536"/>
                  </a:lnTo>
                  <a:cubicBezTo>
                    <a:pt x="11796" y="18992"/>
                    <a:pt x="11736" y="18690"/>
                    <a:pt x="11675" y="17782"/>
                  </a:cubicBezTo>
                  <a:cubicBezTo>
                    <a:pt x="11615" y="16935"/>
                    <a:pt x="11615" y="4838"/>
                    <a:pt x="11675" y="4112"/>
                  </a:cubicBezTo>
                  <a:cubicBezTo>
                    <a:pt x="11770" y="1856"/>
                    <a:pt x="8779" y="1"/>
                    <a:pt x="5794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28"/>
            <p:cNvSpPr/>
            <p:nvPr/>
          </p:nvSpPr>
          <p:spPr>
            <a:xfrm>
              <a:off x="2066400" y="2182725"/>
              <a:ext cx="293400" cy="562000"/>
            </a:xfrm>
            <a:custGeom>
              <a:avLst/>
              <a:gdLst/>
              <a:ahLst/>
              <a:cxnLst/>
              <a:rect l="l" t="t" r="r" b="b"/>
              <a:pathLst>
                <a:path w="11736" h="22480" extrusionOk="0">
                  <a:moveTo>
                    <a:pt x="5716" y="0"/>
                  </a:moveTo>
                  <a:cubicBezTo>
                    <a:pt x="3035" y="0"/>
                    <a:pt x="373" y="1502"/>
                    <a:pt x="0" y="5578"/>
                  </a:cubicBezTo>
                  <a:lnTo>
                    <a:pt x="0" y="18160"/>
                  </a:lnTo>
                  <a:cubicBezTo>
                    <a:pt x="0" y="19369"/>
                    <a:pt x="605" y="19430"/>
                    <a:pt x="1089" y="19914"/>
                  </a:cubicBezTo>
                  <a:cubicBezTo>
                    <a:pt x="1633" y="20337"/>
                    <a:pt x="3751" y="21487"/>
                    <a:pt x="4900" y="22212"/>
                  </a:cubicBezTo>
                  <a:cubicBezTo>
                    <a:pt x="5207" y="22401"/>
                    <a:pt x="5486" y="22480"/>
                    <a:pt x="5745" y="22480"/>
                  </a:cubicBezTo>
                  <a:cubicBezTo>
                    <a:pt x="6149" y="22480"/>
                    <a:pt x="6504" y="22289"/>
                    <a:pt x="6835" y="22031"/>
                  </a:cubicBezTo>
                  <a:lnTo>
                    <a:pt x="10888" y="19430"/>
                  </a:lnTo>
                  <a:cubicBezTo>
                    <a:pt x="11735" y="18886"/>
                    <a:pt x="11675" y="18644"/>
                    <a:pt x="11614" y="17736"/>
                  </a:cubicBezTo>
                  <a:cubicBezTo>
                    <a:pt x="11493" y="16829"/>
                    <a:pt x="11554" y="4792"/>
                    <a:pt x="11614" y="4066"/>
                  </a:cubicBezTo>
                  <a:cubicBezTo>
                    <a:pt x="11678" y="1841"/>
                    <a:pt x="8685" y="0"/>
                    <a:pt x="5716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28"/>
            <p:cNvSpPr/>
            <p:nvPr/>
          </p:nvSpPr>
          <p:spPr>
            <a:xfrm>
              <a:off x="2066400" y="2182925"/>
              <a:ext cx="291875" cy="561400"/>
            </a:xfrm>
            <a:custGeom>
              <a:avLst/>
              <a:gdLst/>
              <a:ahLst/>
              <a:cxnLst/>
              <a:rect l="l" t="t" r="r" b="b"/>
              <a:pathLst>
                <a:path w="11675" h="22456" extrusionOk="0">
                  <a:moveTo>
                    <a:pt x="5755" y="1"/>
                  </a:moveTo>
                  <a:cubicBezTo>
                    <a:pt x="3079" y="1"/>
                    <a:pt x="403" y="1515"/>
                    <a:pt x="0" y="5630"/>
                  </a:cubicBezTo>
                  <a:cubicBezTo>
                    <a:pt x="0" y="5630"/>
                    <a:pt x="0" y="16276"/>
                    <a:pt x="0" y="18152"/>
                  </a:cubicBezTo>
                  <a:cubicBezTo>
                    <a:pt x="0" y="19361"/>
                    <a:pt x="605" y="19422"/>
                    <a:pt x="1149" y="19845"/>
                  </a:cubicBezTo>
                  <a:cubicBezTo>
                    <a:pt x="1633" y="20269"/>
                    <a:pt x="3751" y="21479"/>
                    <a:pt x="4900" y="22204"/>
                  </a:cubicBezTo>
                  <a:cubicBezTo>
                    <a:pt x="5192" y="22384"/>
                    <a:pt x="5459" y="22455"/>
                    <a:pt x="5707" y="22455"/>
                  </a:cubicBezTo>
                  <a:cubicBezTo>
                    <a:pt x="6127" y="22455"/>
                    <a:pt x="6493" y="22251"/>
                    <a:pt x="6835" y="22023"/>
                  </a:cubicBezTo>
                  <a:lnTo>
                    <a:pt x="10888" y="19422"/>
                  </a:lnTo>
                  <a:cubicBezTo>
                    <a:pt x="11675" y="18878"/>
                    <a:pt x="11614" y="18575"/>
                    <a:pt x="11554" y="17728"/>
                  </a:cubicBezTo>
                  <a:cubicBezTo>
                    <a:pt x="11493" y="16821"/>
                    <a:pt x="11554" y="4844"/>
                    <a:pt x="11554" y="4058"/>
                  </a:cubicBezTo>
                  <a:cubicBezTo>
                    <a:pt x="11649" y="1838"/>
                    <a:pt x="8702" y="1"/>
                    <a:pt x="5755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28"/>
            <p:cNvSpPr/>
            <p:nvPr/>
          </p:nvSpPr>
          <p:spPr>
            <a:xfrm>
              <a:off x="2067900" y="2183700"/>
              <a:ext cx="290375" cy="559100"/>
            </a:xfrm>
            <a:custGeom>
              <a:avLst/>
              <a:gdLst/>
              <a:ahLst/>
              <a:cxnLst/>
              <a:rect l="l" t="t" r="r" b="b"/>
              <a:pathLst>
                <a:path w="11615" h="22364" extrusionOk="0">
                  <a:moveTo>
                    <a:pt x="5682" y="0"/>
                  </a:moveTo>
                  <a:cubicBezTo>
                    <a:pt x="3022" y="0"/>
                    <a:pt x="375" y="1513"/>
                    <a:pt x="1" y="5599"/>
                  </a:cubicBezTo>
                  <a:cubicBezTo>
                    <a:pt x="1" y="5599"/>
                    <a:pt x="1" y="16245"/>
                    <a:pt x="1" y="18060"/>
                  </a:cubicBezTo>
                  <a:cubicBezTo>
                    <a:pt x="1" y="19330"/>
                    <a:pt x="545" y="19391"/>
                    <a:pt x="1089" y="19814"/>
                  </a:cubicBezTo>
                  <a:cubicBezTo>
                    <a:pt x="1634" y="20238"/>
                    <a:pt x="3751" y="21387"/>
                    <a:pt x="4840" y="22113"/>
                  </a:cubicBezTo>
                  <a:cubicBezTo>
                    <a:pt x="5132" y="22293"/>
                    <a:pt x="5399" y="22364"/>
                    <a:pt x="5647" y="22364"/>
                  </a:cubicBezTo>
                  <a:cubicBezTo>
                    <a:pt x="6067" y="22364"/>
                    <a:pt x="6433" y="22160"/>
                    <a:pt x="6775" y="21931"/>
                  </a:cubicBezTo>
                  <a:lnTo>
                    <a:pt x="10828" y="19330"/>
                  </a:lnTo>
                  <a:cubicBezTo>
                    <a:pt x="11615" y="18847"/>
                    <a:pt x="11554" y="18544"/>
                    <a:pt x="11494" y="17637"/>
                  </a:cubicBezTo>
                  <a:cubicBezTo>
                    <a:pt x="11433" y="16790"/>
                    <a:pt x="11433" y="4813"/>
                    <a:pt x="11494" y="4087"/>
                  </a:cubicBezTo>
                  <a:cubicBezTo>
                    <a:pt x="11557" y="1836"/>
                    <a:pt x="8612" y="0"/>
                    <a:pt x="5682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28"/>
            <p:cNvSpPr/>
            <p:nvPr/>
          </p:nvSpPr>
          <p:spPr>
            <a:xfrm>
              <a:off x="2067900" y="2184225"/>
              <a:ext cx="290375" cy="557575"/>
            </a:xfrm>
            <a:custGeom>
              <a:avLst/>
              <a:gdLst/>
              <a:ahLst/>
              <a:cxnLst/>
              <a:rect l="l" t="t" r="r" b="b"/>
              <a:pathLst>
                <a:path w="11615" h="22303" extrusionOk="0">
                  <a:moveTo>
                    <a:pt x="5655" y="1"/>
                  </a:moveTo>
                  <a:cubicBezTo>
                    <a:pt x="3008" y="1"/>
                    <a:pt x="374" y="1502"/>
                    <a:pt x="1" y="5578"/>
                  </a:cubicBezTo>
                  <a:lnTo>
                    <a:pt x="1" y="18039"/>
                  </a:lnTo>
                  <a:cubicBezTo>
                    <a:pt x="1" y="19249"/>
                    <a:pt x="606" y="19309"/>
                    <a:pt x="1089" y="19733"/>
                  </a:cubicBezTo>
                  <a:cubicBezTo>
                    <a:pt x="1634" y="20156"/>
                    <a:pt x="3751" y="21366"/>
                    <a:pt x="4840" y="22031"/>
                  </a:cubicBezTo>
                  <a:cubicBezTo>
                    <a:pt x="5154" y="22225"/>
                    <a:pt x="5440" y="22302"/>
                    <a:pt x="5704" y="22302"/>
                  </a:cubicBezTo>
                  <a:cubicBezTo>
                    <a:pt x="6100" y="22302"/>
                    <a:pt x="6449" y="22128"/>
                    <a:pt x="6775" y="21910"/>
                  </a:cubicBezTo>
                  <a:lnTo>
                    <a:pt x="10768" y="19309"/>
                  </a:lnTo>
                  <a:cubicBezTo>
                    <a:pt x="11615" y="18765"/>
                    <a:pt x="11494" y="18463"/>
                    <a:pt x="11433" y="17616"/>
                  </a:cubicBezTo>
                  <a:cubicBezTo>
                    <a:pt x="11373" y="16769"/>
                    <a:pt x="11433" y="4792"/>
                    <a:pt x="11433" y="4066"/>
                  </a:cubicBezTo>
                  <a:cubicBezTo>
                    <a:pt x="11528" y="1841"/>
                    <a:pt x="8584" y="1"/>
                    <a:pt x="5655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28"/>
            <p:cNvSpPr/>
            <p:nvPr/>
          </p:nvSpPr>
          <p:spPr>
            <a:xfrm>
              <a:off x="2067900" y="2184975"/>
              <a:ext cx="288875" cy="556325"/>
            </a:xfrm>
            <a:custGeom>
              <a:avLst/>
              <a:gdLst/>
              <a:ahLst/>
              <a:cxnLst/>
              <a:rect l="l" t="t" r="r" b="b"/>
              <a:pathLst>
                <a:path w="11555" h="22253" extrusionOk="0">
                  <a:moveTo>
                    <a:pt x="5657" y="1"/>
                  </a:moveTo>
                  <a:cubicBezTo>
                    <a:pt x="3025" y="1"/>
                    <a:pt x="403" y="1501"/>
                    <a:pt x="1" y="5548"/>
                  </a:cubicBezTo>
                  <a:cubicBezTo>
                    <a:pt x="1" y="5548"/>
                    <a:pt x="1" y="16134"/>
                    <a:pt x="1" y="18009"/>
                  </a:cubicBezTo>
                  <a:cubicBezTo>
                    <a:pt x="1" y="19219"/>
                    <a:pt x="606" y="19279"/>
                    <a:pt x="1150" y="19703"/>
                  </a:cubicBezTo>
                  <a:cubicBezTo>
                    <a:pt x="1634" y="20126"/>
                    <a:pt x="3751" y="21276"/>
                    <a:pt x="4840" y="22001"/>
                  </a:cubicBezTo>
                  <a:cubicBezTo>
                    <a:pt x="5132" y="22181"/>
                    <a:pt x="5399" y="22252"/>
                    <a:pt x="5647" y="22252"/>
                  </a:cubicBezTo>
                  <a:cubicBezTo>
                    <a:pt x="6067" y="22252"/>
                    <a:pt x="6433" y="22048"/>
                    <a:pt x="6775" y="21820"/>
                  </a:cubicBezTo>
                  <a:lnTo>
                    <a:pt x="10768" y="19219"/>
                  </a:lnTo>
                  <a:cubicBezTo>
                    <a:pt x="11554" y="18735"/>
                    <a:pt x="11494" y="18433"/>
                    <a:pt x="11433" y="17586"/>
                  </a:cubicBezTo>
                  <a:cubicBezTo>
                    <a:pt x="11373" y="16678"/>
                    <a:pt x="11373" y="4823"/>
                    <a:pt x="11433" y="4097"/>
                  </a:cubicBezTo>
                  <a:cubicBezTo>
                    <a:pt x="11497" y="1840"/>
                    <a:pt x="8571" y="1"/>
                    <a:pt x="5657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28"/>
            <p:cNvSpPr/>
            <p:nvPr/>
          </p:nvSpPr>
          <p:spPr>
            <a:xfrm>
              <a:off x="2069425" y="2185200"/>
              <a:ext cx="287350" cy="554575"/>
            </a:xfrm>
            <a:custGeom>
              <a:avLst/>
              <a:gdLst/>
              <a:ahLst/>
              <a:cxnLst/>
              <a:rect l="l" t="t" r="r" b="b"/>
              <a:pathLst>
                <a:path w="11494" h="22183" extrusionOk="0">
                  <a:moveTo>
                    <a:pt x="5625" y="1"/>
                  </a:moveTo>
                  <a:cubicBezTo>
                    <a:pt x="2994" y="1"/>
                    <a:pt x="374" y="1513"/>
                    <a:pt x="0" y="5600"/>
                  </a:cubicBezTo>
                  <a:lnTo>
                    <a:pt x="0" y="17940"/>
                  </a:lnTo>
                  <a:cubicBezTo>
                    <a:pt x="0" y="19149"/>
                    <a:pt x="545" y="19210"/>
                    <a:pt x="1089" y="19633"/>
                  </a:cubicBezTo>
                  <a:cubicBezTo>
                    <a:pt x="1633" y="20057"/>
                    <a:pt x="3690" y="21267"/>
                    <a:pt x="4779" y="21932"/>
                  </a:cubicBezTo>
                  <a:cubicBezTo>
                    <a:pt x="5071" y="22112"/>
                    <a:pt x="5338" y="22183"/>
                    <a:pt x="5586" y="22183"/>
                  </a:cubicBezTo>
                  <a:cubicBezTo>
                    <a:pt x="6006" y="22183"/>
                    <a:pt x="6372" y="21979"/>
                    <a:pt x="6714" y="21750"/>
                  </a:cubicBezTo>
                  <a:lnTo>
                    <a:pt x="10707" y="19210"/>
                  </a:lnTo>
                  <a:cubicBezTo>
                    <a:pt x="11493" y="18666"/>
                    <a:pt x="11433" y="18424"/>
                    <a:pt x="11372" y="17516"/>
                  </a:cubicBezTo>
                  <a:cubicBezTo>
                    <a:pt x="11251" y="16669"/>
                    <a:pt x="11312" y="4814"/>
                    <a:pt x="11372" y="4088"/>
                  </a:cubicBezTo>
                  <a:cubicBezTo>
                    <a:pt x="11436" y="1836"/>
                    <a:pt x="8524" y="1"/>
                    <a:pt x="5625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28"/>
            <p:cNvSpPr/>
            <p:nvPr/>
          </p:nvSpPr>
          <p:spPr>
            <a:xfrm>
              <a:off x="2069425" y="2186325"/>
              <a:ext cx="285825" cy="552450"/>
            </a:xfrm>
            <a:custGeom>
              <a:avLst/>
              <a:gdLst/>
              <a:ahLst/>
              <a:cxnLst/>
              <a:rect l="l" t="t" r="r" b="b"/>
              <a:pathLst>
                <a:path w="11433" h="22098" extrusionOk="0">
                  <a:moveTo>
                    <a:pt x="5593" y="1"/>
                  </a:moveTo>
                  <a:cubicBezTo>
                    <a:pt x="2978" y="1"/>
                    <a:pt x="374" y="1499"/>
                    <a:pt x="0" y="5555"/>
                  </a:cubicBezTo>
                  <a:lnTo>
                    <a:pt x="0" y="17895"/>
                  </a:lnTo>
                  <a:cubicBezTo>
                    <a:pt x="0" y="19104"/>
                    <a:pt x="605" y="19165"/>
                    <a:pt x="1089" y="19588"/>
                  </a:cubicBezTo>
                  <a:cubicBezTo>
                    <a:pt x="1633" y="20012"/>
                    <a:pt x="3690" y="21161"/>
                    <a:pt x="4779" y="21826"/>
                  </a:cubicBezTo>
                  <a:cubicBezTo>
                    <a:pt x="5093" y="22020"/>
                    <a:pt x="5379" y="22097"/>
                    <a:pt x="5643" y="22097"/>
                  </a:cubicBezTo>
                  <a:cubicBezTo>
                    <a:pt x="6039" y="22097"/>
                    <a:pt x="6388" y="21923"/>
                    <a:pt x="6714" y="21705"/>
                  </a:cubicBezTo>
                  <a:lnTo>
                    <a:pt x="10646" y="19104"/>
                  </a:lnTo>
                  <a:cubicBezTo>
                    <a:pt x="11433" y="18621"/>
                    <a:pt x="11372" y="18318"/>
                    <a:pt x="11312" y="17471"/>
                  </a:cubicBezTo>
                  <a:cubicBezTo>
                    <a:pt x="11251" y="16624"/>
                    <a:pt x="11312" y="4769"/>
                    <a:pt x="11312" y="4043"/>
                  </a:cubicBezTo>
                  <a:cubicBezTo>
                    <a:pt x="11375" y="1822"/>
                    <a:pt x="8477" y="1"/>
                    <a:pt x="5593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28"/>
            <p:cNvSpPr/>
            <p:nvPr/>
          </p:nvSpPr>
          <p:spPr>
            <a:xfrm>
              <a:off x="2070925" y="2186500"/>
              <a:ext cx="284325" cy="551775"/>
            </a:xfrm>
            <a:custGeom>
              <a:avLst/>
              <a:gdLst/>
              <a:ahLst/>
              <a:cxnLst/>
              <a:rect l="l" t="t" r="r" b="b"/>
              <a:pathLst>
                <a:path w="11373" h="22071" extrusionOk="0">
                  <a:moveTo>
                    <a:pt x="5549" y="0"/>
                  </a:moveTo>
                  <a:cubicBezTo>
                    <a:pt x="2954" y="0"/>
                    <a:pt x="374" y="1501"/>
                    <a:pt x="1" y="5548"/>
                  </a:cubicBezTo>
                  <a:cubicBezTo>
                    <a:pt x="1" y="5548"/>
                    <a:pt x="1" y="16013"/>
                    <a:pt x="1" y="17888"/>
                  </a:cubicBezTo>
                  <a:cubicBezTo>
                    <a:pt x="1" y="19037"/>
                    <a:pt x="545" y="19097"/>
                    <a:pt x="1089" y="19521"/>
                  </a:cubicBezTo>
                  <a:cubicBezTo>
                    <a:pt x="1573" y="19944"/>
                    <a:pt x="3630" y="21094"/>
                    <a:pt x="4719" y="21819"/>
                  </a:cubicBezTo>
                  <a:cubicBezTo>
                    <a:pt x="5011" y="21999"/>
                    <a:pt x="5278" y="22070"/>
                    <a:pt x="5526" y="22070"/>
                  </a:cubicBezTo>
                  <a:cubicBezTo>
                    <a:pt x="5946" y="22070"/>
                    <a:pt x="6312" y="21866"/>
                    <a:pt x="6654" y="21638"/>
                  </a:cubicBezTo>
                  <a:lnTo>
                    <a:pt x="10586" y="19097"/>
                  </a:lnTo>
                  <a:cubicBezTo>
                    <a:pt x="11373" y="18553"/>
                    <a:pt x="11312" y="18311"/>
                    <a:pt x="11252" y="17464"/>
                  </a:cubicBezTo>
                  <a:cubicBezTo>
                    <a:pt x="11191" y="16557"/>
                    <a:pt x="11191" y="4822"/>
                    <a:pt x="11252" y="4096"/>
                  </a:cubicBezTo>
                  <a:cubicBezTo>
                    <a:pt x="11315" y="1840"/>
                    <a:pt x="8423" y="0"/>
                    <a:pt x="5549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28"/>
            <p:cNvSpPr/>
            <p:nvPr/>
          </p:nvSpPr>
          <p:spPr>
            <a:xfrm>
              <a:off x="2070925" y="2187100"/>
              <a:ext cx="284325" cy="549650"/>
            </a:xfrm>
            <a:custGeom>
              <a:avLst/>
              <a:gdLst/>
              <a:ahLst/>
              <a:cxnLst/>
              <a:rect l="l" t="t" r="r" b="b"/>
              <a:pathLst>
                <a:path w="11373" h="21986" extrusionOk="0">
                  <a:moveTo>
                    <a:pt x="5538" y="0"/>
                  </a:moveTo>
                  <a:cubicBezTo>
                    <a:pt x="2951" y="0"/>
                    <a:pt x="375" y="1497"/>
                    <a:pt x="1" y="5524"/>
                  </a:cubicBezTo>
                  <a:cubicBezTo>
                    <a:pt x="1" y="5524"/>
                    <a:pt x="1" y="15989"/>
                    <a:pt x="1" y="17803"/>
                  </a:cubicBezTo>
                  <a:cubicBezTo>
                    <a:pt x="1" y="19013"/>
                    <a:pt x="545" y="19073"/>
                    <a:pt x="1089" y="19497"/>
                  </a:cubicBezTo>
                  <a:cubicBezTo>
                    <a:pt x="1573" y="19920"/>
                    <a:pt x="3630" y="21070"/>
                    <a:pt x="4779" y="21735"/>
                  </a:cubicBezTo>
                  <a:cubicBezTo>
                    <a:pt x="5049" y="21915"/>
                    <a:pt x="5302" y="21986"/>
                    <a:pt x="5541" y="21986"/>
                  </a:cubicBezTo>
                  <a:cubicBezTo>
                    <a:pt x="5946" y="21986"/>
                    <a:pt x="6312" y="21782"/>
                    <a:pt x="6654" y="21553"/>
                  </a:cubicBezTo>
                  <a:lnTo>
                    <a:pt x="10526" y="19013"/>
                  </a:lnTo>
                  <a:cubicBezTo>
                    <a:pt x="11373" y="18529"/>
                    <a:pt x="11252" y="18227"/>
                    <a:pt x="11191" y="17380"/>
                  </a:cubicBezTo>
                  <a:cubicBezTo>
                    <a:pt x="11131" y="16533"/>
                    <a:pt x="11191" y="4798"/>
                    <a:pt x="11191" y="4072"/>
                  </a:cubicBezTo>
                  <a:cubicBezTo>
                    <a:pt x="11255" y="1820"/>
                    <a:pt x="8390" y="0"/>
                    <a:pt x="5538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28"/>
            <p:cNvSpPr/>
            <p:nvPr/>
          </p:nvSpPr>
          <p:spPr>
            <a:xfrm>
              <a:off x="2070925" y="2187300"/>
              <a:ext cx="282825" cy="548450"/>
            </a:xfrm>
            <a:custGeom>
              <a:avLst/>
              <a:gdLst/>
              <a:ahLst/>
              <a:cxnLst/>
              <a:rect l="l" t="t" r="r" b="b"/>
              <a:pathLst>
                <a:path w="11313" h="21938" extrusionOk="0">
                  <a:moveTo>
                    <a:pt x="5558" y="1"/>
                  </a:moveTo>
                  <a:cubicBezTo>
                    <a:pt x="2965" y="1"/>
                    <a:pt x="376" y="1510"/>
                    <a:pt x="1" y="5576"/>
                  </a:cubicBezTo>
                  <a:cubicBezTo>
                    <a:pt x="1" y="5576"/>
                    <a:pt x="1" y="15981"/>
                    <a:pt x="1" y="17795"/>
                  </a:cubicBezTo>
                  <a:cubicBezTo>
                    <a:pt x="1" y="18944"/>
                    <a:pt x="606" y="19005"/>
                    <a:pt x="1089" y="19428"/>
                  </a:cubicBezTo>
                  <a:cubicBezTo>
                    <a:pt x="1634" y="19852"/>
                    <a:pt x="3690" y="21001"/>
                    <a:pt x="4779" y="21666"/>
                  </a:cubicBezTo>
                  <a:cubicBezTo>
                    <a:pt x="5070" y="21860"/>
                    <a:pt x="5341" y="21937"/>
                    <a:pt x="5596" y="21937"/>
                  </a:cubicBezTo>
                  <a:cubicBezTo>
                    <a:pt x="5979" y="21937"/>
                    <a:pt x="6328" y="21763"/>
                    <a:pt x="6654" y="21545"/>
                  </a:cubicBezTo>
                  <a:lnTo>
                    <a:pt x="10526" y="19005"/>
                  </a:lnTo>
                  <a:cubicBezTo>
                    <a:pt x="11312" y="18521"/>
                    <a:pt x="11252" y="18219"/>
                    <a:pt x="11191" y="17372"/>
                  </a:cubicBezTo>
                  <a:cubicBezTo>
                    <a:pt x="11131" y="16525"/>
                    <a:pt x="11131" y="4790"/>
                    <a:pt x="11191" y="4064"/>
                  </a:cubicBezTo>
                  <a:cubicBezTo>
                    <a:pt x="11254" y="1817"/>
                    <a:pt x="8404" y="1"/>
                    <a:pt x="5558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8"/>
            <p:cNvSpPr/>
            <p:nvPr/>
          </p:nvSpPr>
          <p:spPr>
            <a:xfrm>
              <a:off x="2072450" y="2188600"/>
              <a:ext cx="281300" cy="546650"/>
            </a:xfrm>
            <a:custGeom>
              <a:avLst/>
              <a:gdLst/>
              <a:ahLst/>
              <a:cxnLst/>
              <a:rect l="l" t="t" r="r" b="b"/>
              <a:pathLst>
                <a:path w="11252" h="21866" extrusionOk="0">
                  <a:moveTo>
                    <a:pt x="5488" y="1"/>
                  </a:moveTo>
                  <a:cubicBezTo>
                    <a:pt x="2923" y="1"/>
                    <a:pt x="374" y="1497"/>
                    <a:pt x="0" y="5524"/>
                  </a:cubicBezTo>
                  <a:lnTo>
                    <a:pt x="0" y="17743"/>
                  </a:lnTo>
                  <a:cubicBezTo>
                    <a:pt x="0" y="18892"/>
                    <a:pt x="545" y="18953"/>
                    <a:pt x="1089" y="19376"/>
                  </a:cubicBezTo>
                  <a:cubicBezTo>
                    <a:pt x="1573" y="19739"/>
                    <a:pt x="3629" y="20949"/>
                    <a:pt x="4718" y="21614"/>
                  </a:cubicBezTo>
                  <a:cubicBezTo>
                    <a:pt x="4988" y="21794"/>
                    <a:pt x="5241" y="21865"/>
                    <a:pt x="5477" y="21865"/>
                  </a:cubicBezTo>
                  <a:cubicBezTo>
                    <a:pt x="5877" y="21865"/>
                    <a:pt x="6229" y="21661"/>
                    <a:pt x="6533" y="21433"/>
                  </a:cubicBezTo>
                  <a:lnTo>
                    <a:pt x="10465" y="18953"/>
                  </a:lnTo>
                  <a:cubicBezTo>
                    <a:pt x="11251" y="18409"/>
                    <a:pt x="11191" y="18167"/>
                    <a:pt x="11130" y="17320"/>
                  </a:cubicBezTo>
                  <a:cubicBezTo>
                    <a:pt x="11009" y="16473"/>
                    <a:pt x="11070" y="4799"/>
                    <a:pt x="11130" y="4073"/>
                  </a:cubicBezTo>
                  <a:cubicBezTo>
                    <a:pt x="11162" y="1820"/>
                    <a:pt x="8316" y="1"/>
                    <a:pt x="5488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8"/>
            <p:cNvSpPr/>
            <p:nvPr/>
          </p:nvSpPr>
          <p:spPr>
            <a:xfrm>
              <a:off x="2072450" y="2188600"/>
              <a:ext cx="279775" cy="545125"/>
            </a:xfrm>
            <a:custGeom>
              <a:avLst/>
              <a:gdLst/>
              <a:ahLst/>
              <a:cxnLst/>
              <a:rect l="l" t="t" r="r" b="b"/>
              <a:pathLst>
                <a:path w="11191" h="21805" extrusionOk="0">
                  <a:moveTo>
                    <a:pt x="5481" y="1"/>
                  </a:moveTo>
                  <a:cubicBezTo>
                    <a:pt x="2923" y="1"/>
                    <a:pt x="374" y="1497"/>
                    <a:pt x="0" y="5524"/>
                  </a:cubicBezTo>
                  <a:lnTo>
                    <a:pt x="0" y="17683"/>
                  </a:lnTo>
                  <a:cubicBezTo>
                    <a:pt x="0" y="18892"/>
                    <a:pt x="605" y="18953"/>
                    <a:pt x="1089" y="19316"/>
                  </a:cubicBezTo>
                  <a:cubicBezTo>
                    <a:pt x="1573" y="19739"/>
                    <a:pt x="3629" y="20889"/>
                    <a:pt x="4718" y="21554"/>
                  </a:cubicBezTo>
                  <a:cubicBezTo>
                    <a:pt x="4988" y="21734"/>
                    <a:pt x="5241" y="21805"/>
                    <a:pt x="5477" y="21805"/>
                  </a:cubicBezTo>
                  <a:cubicBezTo>
                    <a:pt x="5877" y="21805"/>
                    <a:pt x="6229" y="21601"/>
                    <a:pt x="6533" y="21373"/>
                  </a:cubicBezTo>
                  <a:lnTo>
                    <a:pt x="10404" y="18892"/>
                  </a:lnTo>
                  <a:cubicBezTo>
                    <a:pt x="11191" y="18409"/>
                    <a:pt x="11130" y="18106"/>
                    <a:pt x="11070" y="17259"/>
                  </a:cubicBezTo>
                  <a:cubicBezTo>
                    <a:pt x="11009" y="16412"/>
                    <a:pt x="11070" y="4799"/>
                    <a:pt x="11070" y="4073"/>
                  </a:cubicBezTo>
                  <a:cubicBezTo>
                    <a:pt x="11133" y="1820"/>
                    <a:pt x="8302" y="1"/>
                    <a:pt x="5481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8"/>
            <p:cNvSpPr/>
            <p:nvPr/>
          </p:nvSpPr>
          <p:spPr>
            <a:xfrm>
              <a:off x="2073950" y="2189575"/>
              <a:ext cx="278275" cy="543500"/>
            </a:xfrm>
            <a:custGeom>
              <a:avLst/>
              <a:gdLst/>
              <a:ahLst/>
              <a:cxnLst/>
              <a:rect l="l" t="t" r="r" b="b"/>
              <a:pathLst>
                <a:path w="11131" h="21740" extrusionOk="0">
                  <a:moveTo>
                    <a:pt x="5428" y="1"/>
                  </a:moveTo>
                  <a:cubicBezTo>
                    <a:pt x="2879" y="1"/>
                    <a:pt x="347" y="1508"/>
                    <a:pt x="1" y="5546"/>
                  </a:cubicBezTo>
                  <a:cubicBezTo>
                    <a:pt x="1" y="5546"/>
                    <a:pt x="1" y="15829"/>
                    <a:pt x="1" y="17644"/>
                  </a:cubicBezTo>
                  <a:cubicBezTo>
                    <a:pt x="1" y="18793"/>
                    <a:pt x="545" y="18853"/>
                    <a:pt x="1029" y="19277"/>
                  </a:cubicBezTo>
                  <a:cubicBezTo>
                    <a:pt x="1573" y="19640"/>
                    <a:pt x="3569" y="20789"/>
                    <a:pt x="4658" y="21515"/>
                  </a:cubicBezTo>
                  <a:cubicBezTo>
                    <a:pt x="4931" y="21674"/>
                    <a:pt x="5187" y="21739"/>
                    <a:pt x="5426" y="21739"/>
                  </a:cubicBezTo>
                  <a:cubicBezTo>
                    <a:pt x="5822" y="21739"/>
                    <a:pt x="6171" y="21560"/>
                    <a:pt x="6473" y="21334"/>
                  </a:cubicBezTo>
                  <a:lnTo>
                    <a:pt x="10344" y="18853"/>
                  </a:lnTo>
                  <a:cubicBezTo>
                    <a:pt x="11131" y="18309"/>
                    <a:pt x="11070" y="18067"/>
                    <a:pt x="11010" y="17220"/>
                  </a:cubicBezTo>
                  <a:cubicBezTo>
                    <a:pt x="10949" y="16373"/>
                    <a:pt x="10949" y="4760"/>
                    <a:pt x="11010" y="4094"/>
                  </a:cubicBezTo>
                  <a:cubicBezTo>
                    <a:pt x="11041" y="1816"/>
                    <a:pt x="8225" y="1"/>
                    <a:pt x="5428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8"/>
            <p:cNvSpPr/>
            <p:nvPr/>
          </p:nvSpPr>
          <p:spPr>
            <a:xfrm>
              <a:off x="2073950" y="2190125"/>
              <a:ext cx="276775" cy="542100"/>
            </a:xfrm>
            <a:custGeom>
              <a:avLst/>
              <a:gdLst/>
              <a:ahLst/>
              <a:cxnLst/>
              <a:rect l="l" t="t" r="r" b="b"/>
              <a:pathLst>
                <a:path w="11071" h="21684" extrusionOk="0">
                  <a:moveTo>
                    <a:pt x="5426" y="0"/>
                  </a:moveTo>
                  <a:cubicBezTo>
                    <a:pt x="2896" y="0"/>
                    <a:pt x="375" y="1497"/>
                    <a:pt x="1" y="5524"/>
                  </a:cubicBezTo>
                  <a:cubicBezTo>
                    <a:pt x="1" y="5524"/>
                    <a:pt x="1" y="15807"/>
                    <a:pt x="1" y="17561"/>
                  </a:cubicBezTo>
                  <a:cubicBezTo>
                    <a:pt x="1" y="18771"/>
                    <a:pt x="545" y="18831"/>
                    <a:pt x="1029" y="19194"/>
                  </a:cubicBezTo>
                  <a:cubicBezTo>
                    <a:pt x="1573" y="19618"/>
                    <a:pt x="3569" y="20767"/>
                    <a:pt x="4658" y="21432"/>
                  </a:cubicBezTo>
                  <a:cubicBezTo>
                    <a:pt x="4928" y="21612"/>
                    <a:pt x="5181" y="21683"/>
                    <a:pt x="5417" y="21683"/>
                  </a:cubicBezTo>
                  <a:cubicBezTo>
                    <a:pt x="5817" y="21683"/>
                    <a:pt x="6169" y="21479"/>
                    <a:pt x="6473" y="21251"/>
                  </a:cubicBezTo>
                  <a:lnTo>
                    <a:pt x="10344" y="18771"/>
                  </a:lnTo>
                  <a:cubicBezTo>
                    <a:pt x="11070" y="18287"/>
                    <a:pt x="11010" y="17985"/>
                    <a:pt x="10949" y="17198"/>
                  </a:cubicBezTo>
                  <a:cubicBezTo>
                    <a:pt x="10889" y="16351"/>
                    <a:pt x="10949" y="4798"/>
                    <a:pt x="10949" y="4072"/>
                  </a:cubicBezTo>
                  <a:cubicBezTo>
                    <a:pt x="11013" y="1820"/>
                    <a:pt x="8215" y="0"/>
                    <a:pt x="5426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8"/>
            <p:cNvSpPr/>
            <p:nvPr/>
          </p:nvSpPr>
          <p:spPr>
            <a:xfrm>
              <a:off x="2073950" y="2190700"/>
              <a:ext cx="276775" cy="540100"/>
            </a:xfrm>
            <a:custGeom>
              <a:avLst/>
              <a:gdLst/>
              <a:ahLst/>
              <a:cxnLst/>
              <a:rect l="l" t="t" r="r" b="b"/>
              <a:pathLst>
                <a:path w="11071" h="21604" extrusionOk="0">
                  <a:moveTo>
                    <a:pt x="5420" y="1"/>
                  </a:moveTo>
                  <a:cubicBezTo>
                    <a:pt x="2894" y="1"/>
                    <a:pt x="375" y="1494"/>
                    <a:pt x="1" y="5501"/>
                  </a:cubicBezTo>
                  <a:lnTo>
                    <a:pt x="1" y="17538"/>
                  </a:lnTo>
                  <a:cubicBezTo>
                    <a:pt x="1" y="18687"/>
                    <a:pt x="606" y="18748"/>
                    <a:pt x="1089" y="19171"/>
                  </a:cubicBezTo>
                  <a:cubicBezTo>
                    <a:pt x="1573" y="19534"/>
                    <a:pt x="3569" y="20684"/>
                    <a:pt x="4658" y="21349"/>
                  </a:cubicBezTo>
                  <a:cubicBezTo>
                    <a:pt x="4934" y="21533"/>
                    <a:pt x="5192" y="21603"/>
                    <a:pt x="5433" y="21603"/>
                  </a:cubicBezTo>
                  <a:cubicBezTo>
                    <a:pt x="5826" y="21603"/>
                    <a:pt x="6173" y="21416"/>
                    <a:pt x="6473" y="21228"/>
                  </a:cubicBezTo>
                  <a:lnTo>
                    <a:pt x="10284" y="18748"/>
                  </a:lnTo>
                  <a:cubicBezTo>
                    <a:pt x="11070" y="18264"/>
                    <a:pt x="11010" y="17962"/>
                    <a:pt x="10949" y="17115"/>
                  </a:cubicBezTo>
                  <a:cubicBezTo>
                    <a:pt x="10889" y="16328"/>
                    <a:pt x="10949" y="4775"/>
                    <a:pt x="10949" y="4049"/>
                  </a:cubicBezTo>
                  <a:cubicBezTo>
                    <a:pt x="10981" y="1801"/>
                    <a:pt x="8195" y="1"/>
                    <a:pt x="5420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8"/>
            <p:cNvSpPr/>
            <p:nvPr/>
          </p:nvSpPr>
          <p:spPr>
            <a:xfrm>
              <a:off x="2075475" y="2190875"/>
              <a:ext cx="275250" cy="539175"/>
            </a:xfrm>
            <a:custGeom>
              <a:avLst/>
              <a:gdLst/>
              <a:ahLst/>
              <a:cxnLst/>
              <a:rect l="l" t="t" r="r" b="b"/>
              <a:pathLst>
                <a:path w="11010" h="21567" extrusionOk="0">
                  <a:moveTo>
                    <a:pt x="5352" y="0"/>
                  </a:moveTo>
                  <a:cubicBezTo>
                    <a:pt x="2838" y="0"/>
                    <a:pt x="345" y="1495"/>
                    <a:pt x="0" y="5494"/>
                  </a:cubicBezTo>
                  <a:cubicBezTo>
                    <a:pt x="0" y="5494"/>
                    <a:pt x="0" y="15777"/>
                    <a:pt x="0" y="17531"/>
                  </a:cubicBezTo>
                  <a:cubicBezTo>
                    <a:pt x="0" y="18680"/>
                    <a:pt x="545" y="18741"/>
                    <a:pt x="1028" y="19104"/>
                  </a:cubicBezTo>
                  <a:cubicBezTo>
                    <a:pt x="1512" y="19527"/>
                    <a:pt x="3508" y="20677"/>
                    <a:pt x="4597" y="21342"/>
                  </a:cubicBezTo>
                  <a:cubicBezTo>
                    <a:pt x="4870" y="21501"/>
                    <a:pt x="5126" y="21566"/>
                    <a:pt x="5365" y="21566"/>
                  </a:cubicBezTo>
                  <a:cubicBezTo>
                    <a:pt x="5761" y="21566"/>
                    <a:pt x="6110" y="21387"/>
                    <a:pt x="6412" y="21161"/>
                  </a:cubicBezTo>
                  <a:lnTo>
                    <a:pt x="10223" y="18680"/>
                  </a:lnTo>
                  <a:cubicBezTo>
                    <a:pt x="11009" y="18197"/>
                    <a:pt x="10949" y="17955"/>
                    <a:pt x="10888" y="17108"/>
                  </a:cubicBezTo>
                  <a:cubicBezTo>
                    <a:pt x="10767" y="16261"/>
                    <a:pt x="10828" y="4768"/>
                    <a:pt x="10888" y="4103"/>
                  </a:cubicBezTo>
                  <a:cubicBezTo>
                    <a:pt x="10920" y="1819"/>
                    <a:pt x="8123" y="0"/>
                    <a:pt x="5352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8"/>
            <p:cNvSpPr/>
            <p:nvPr/>
          </p:nvSpPr>
          <p:spPr>
            <a:xfrm>
              <a:off x="2075475" y="2192225"/>
              <a:ext cx="273725" cy="536975"/>
            </a:xfrm>
            <a:custGeom>
              <a:avLst/>
              <a:gdLst/>
              <a:ahLst/>
              <a:cxnLst/>
              <a:rect l="l" t="t" r="r" b="b"/>
              <a:pathLst>
                <a:path w="10949" h="21479" extrusionOk="0">
                  <a:moveTo>
                    <a:pt x="5364" y="0"/>
                  </a:moveTo>
                  <a:cubicBezTo>
                    <a:pt x="2866" y="0"/>
                    <a:pt x="375" y="1493"/>
                    <a:pt x="0" y="5500"/>
                  </a:cubicBezTo>
                  <a:lnTo>
                    <a:pt x="0" y="17417"/>
                  </a:lnTo>
                  <a:cubicBezTo>
                    <a:pt x="0" y="18566"/>
                    <a:pt x="545" y="18626"/>
                    <a:pt x="1028" y="19050"/>
                  </a:cubicBezTo>
                  <a:cubicBezTo>
                    <a:pt x="1573" y="19413"/>
                    <a:pt x="3508" y="20562"/>
                    <a:pt x="4597" y="21228"/>
                  </a:cubicBezTo>
                  <a:cubicBezTo>
                    <a:pt x="4867" y="21407"/>
                    <a:pt x="5120" y="21478"/>
                    <a:pt x="5356" y="21478"/>
                  </a:cubicBezTo>
                  <a:cubicBezTo>
                    <a:pt x="5756" y="21478"/>
                    <a:pt x="6108" y="21274"/>
                    <a:pt x="6412" y="21046"/>
                  </a:cubicBezTo>
                  <a:lnTo>
                    <a:pt x="10223" y="18626"/>
                  </a:lnTo>
                  <a:cubicBezTo>
                    <a:pt x="10949" y="18143"/>
                    <a:pt x="10888" y="17840"/>
                    <a:pt x="10828" y="17054"/>
                  </a:cubicBezTo>
                  <a:cubicBezTo>
                    <a:pt x="10767" y="16207"/>
                    <a:pt x="10828" y="4775"/>
                    <a:pt x="10828" y="4049"/>
                  </a:cubicBezTo>
                  <a:cubicBezTo>
                    <a:pt x="10859" y="1801"/>
                    <a:pt x="8107" y="0"/>
                    <a:pt x="536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8"/>
            <p:cNvSpPr/>
            <p:nvPr/>
          </p:nvSpPr>
          <p:spPr>
            <a:xfrm>
              <a:off x="2076975" y="2192375"/>
              <a:ext cx="272225" cy="535400"/>
            </a:xfrm>
            <a:custGeom>
              <a:avLst/>
              <a:gdLst/>
              <a:ahLst/>
              <a:cxnLst/>
              <a:rect l="l" t="t" r="r" b="b"/>
              <a:pathLst>
                <a:path w="10889" h="21416" extrusionOk="0">
                  <a:moveTo>
                    <a:pt x="5296" y="1"/>
                  </a:moveTo>
                  <a:cubicBezTo>
                    <a:pt x="2811" y="1"/>
                    <a:pt x="346" y="1496"/>
                    <a:pt x="1" y="5494"/>
                  </a:cubicBezTo>
                  <a:cubicBezTo>
                    <a:pt x="1" y="5494"/>
                    <a:pt x="1" y="15657"/>
                    <a:pt x="1" y="17411"/>
                  </a:cubicBezTo>
                  <a:cubicBezTo>
                    <a:pt x="1" y="18560"/>
                    <a:pt x="545" y="18620"/>
                    <a:pt x="1029" y="18983"/>
                  </a:cubicBezTo>
                  <a:cubicBezTo>
                    <a:pt x="1513" y="19407"/>
                    <a:pt x="3509" y="20496"/>
                    <a:pt x="4537" y="21161"/>
                  </a:cubicBezTo>
                  <a:cubicBezTo>
                    <a:pt x="4813" y="21345"/>
                    <a:pt x="5071" y="21415"/>
                    <a:pt x="5312" y="21415"/>
                  </a:cubicBezTo>
                  <a:cubicBezTo>
                    <a:pt x="5705" y="21415"/>
                    <a:pt x="6052" y="21228"/>
                    <a:pt x="6352" y="21040"/>
                  </a:cubicBezTo>
                  <a:lnTo>
                    <a:pt x="10102" y="18560"/>
                  </a:lnTo>
                  <a:cubicBezTo>
                    <a:pt x="10889" y="18076"/>
                    <a:pt x="10828" y="17834"/>
                    <a:pt x="10768" y="16987"/>
                  </a:cubicBezTo>
                  <a:cubicBezTo>
                    <a:pt x="10707" y="16201"/>
                    <a:pt x="10707" y="4769"/>
                    <a:pt x="10768" y="4103"/>
                  </a:cubicBezTo>
                  <a:cubicBezTo>
                    <a:pt x="10799" y="1819"/>
                    <a:pt x="8036" y="1"/>
                    <a:pt x="5296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8"/>
            <p:cNvSpPr/>
            <p:nvPr/>
          </p:nvSpPr>
          <p:spPr>
            <a:xfrm>
              <a:off x="2076975" y="2192975"/>
              <a:ext cx="270725" cy="534050"/>
            </a:xfrm>
            <a:custGeom>
              <a:avLst/>
              <a:gdLst/>
              <a:ahLst/>
              <a:cxnLst/>
              <a:rect l="l" t="t" r="r" b="b"/>
              <a:pathLst>
                <a:path w="10829" h="21362" extrusionOk="0">
                  <a:moveTo>
                    <a:pt x="5284" y="1"/>
                  </a:moveTo>
                  <a:cubicBezTo>
                    <a:pt x="2808" y="1"/>
                    <a:pt x="347" y="1492"/>
                    <a:pt x="1" y="5470"/>
                  </a:cubicBezTo>
                  <a:lnTo>
                    <a:pt x="1" y="17387"/>
                  </a:lnTo>
                  <a:cubicBezTo>
                    <a:pt x="1" y="18476"/>
                    <a:pt x="545" y="18536"/>
                    <a:pt x="1029" y="18959"/>
                  </a:cubicBezTo>
                  <a:cubicBezTo>
                    <a:pt x="1513" y="19322"/>
                    <a:pt x="3509" y="20472"/>
                    <a:pt x="4537" y="21137"/>
                  </a:cubicBezTo>
                  <a:cubicBezTo>
                    <a:pt x="4810" y="21296"/>
                    <a:pt x="5066" y="21361"/>
                    <a:pt x="5305" y="21361"/>
                  </a:cubicBezTo>
                  <a:cubicBezTo>
                    <a:pt x="5701" y="21361"/>
                    <a:pt x="6050" y="21182"/>
                    <a:pt x="6352" y="20956"/>
                  </a:cubicBezTo>
                  <a:lnTo>
                    <a:pt x="10102" y="18536"/>
                  </a:lnTo>
                  <a:cubicBezTo>
                    <a:pt x="10828" y="18052"/>
                    <a:pt x="10768" y="17750"/>
                    <a:pt x="10707" y="16963"/>
                  </a:cubicBezTo>
                  <a:cubicBezTo>
                    <a:pt x="10647" y="16116"/>
                    <a:pt x="10707" y="4745"/>
                    <a:pt x="10707" y="4079"/>
                  </a:cubicBezTo>
                  <a:cubicBezTo>
                    <a:pt x="10739" y="1800"/>
                    <a:pt x="8003" y="1"/>
                    <a:pt x="5284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8"/>
            <p:cNvSpPr/>
            <p:nvPr/>
          </p:nvSpPr>
          <p:spPr>
            <a:xfrm>
              <a:off x="2076975" y="2192975"/>
              <a:ext cx="270725" cy="533200"/>
            </a:xfrm>
            <a:custGeom>
              <a:avLst/>
              <a:gdLst/>
              <a:ahLst/>
              <a:cxnLst/>
              <a:rect l="l" t="t" r="r" b="b"/>
              <a:pathLst>
                <a:path w="10829" h="21328" extrusionOk="0">
                  <a:moveTo>
                    <a:pt x="5284" y="1"/>
                  </a:moveTo>
                  <a:cubicBezTo>
                    <a:pt x="2808" y="1"/>
                    <a:pt x="347" y="1492"/>
                    <a:pt x="1" y="5470"/>
                  </a:cubicBezTo>
                  <a:cubicBezTo>
                    <a:pt x="1" y="5470"/>
                    <a:pt x="1" y="15633"/>
                    <a:pt x="1" y="17326"/>
                  </a:cubicBezTo>
                  <a:cubicBezTo>
                    <a:pt x="1" y="18476"/>
                    <a:pt x="545" y="18536"/>
                    <a:pt x="1029" y="18899"/>
                  </a:cubicBezTo>
                  <a:cubicBezTo>
                    <a:pt x="1513" y="19322"/>
                    <a:pt x="3509" y="20411"/>
                    <a:pt x="4537" y="21077"/>
                  </a:cubicBezTo>
                  <a:cubicBezTo>
                    <a:pt x="4807" y="21256"/>
                    <a:pt x="5060" y="21327"/>
                    <a:pt x="5296" y="21327"/>
                  </a:cubicBezTo>
                  <a:cubicBezTo>
                    <a:pt x="5696" y="21327"/>
                    <a:pt x="6048" y="21123"/>
                    <a:pt x="6352" y="20895"/>
                  </a:cubicBezTo>
                  <a:lnTo>
                    <a:pt x="10102" y="18476"/>
                  </a:lnTo>
                  <a:cubicBezTo>
                    <a:pt x="10828" y="17992"/>
                    <a:pt x="10768" y="17750"/>
                    <a:pt x="10707" y="16963"/>
                  </a:cubicBezTo>
                  <a:cubicBezTo>
                    <a:pt x="10647" y="16116"/>
                    <a:pt x="10707" y="4805"/>
                    <a:pt x="10707" y="4079"/>
                  </a:cubicBezTo>
                  <a:cubicBezTo>
                    <a:pt x="10739" y="1800"/>
                    <a:pt x="8003" y="1"/>
                    <a:pt x="5284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8"/>
            <p:cNvSpPr/>
            <p:nvPr/>
          </p:nvSpPr>
          <p:spPr>
            <a:xfrm>
              <a:off x="2078500" y="2194500"/>
              <a:ext cx="269200" cy="530250"/>
            </a:xfrm>
            <a:custGeom>
              <a:avLst/>
              <a:gdLst/>
              <a:ahLst/>
              <a:cxnLst/>
              <a:rect l="l" t="t" r="r" b="b"/>
              <a:pathLst>
                <a:path w="10768" h="21210" extrusionOk="0">
                  <a:moveTo>
                    <a:pt x="5234" y="0"/>
                  </a:moveTo>
                  <a:cubicBezTo>
                    <a:pt x="2780" y="0"/>
                    <a:pt x="346" y="1492"/>
                    <a:pt x="0" y="5470"/>
                  </a:cubicBezTo>
                  <a:lnTo>
                    <a:pt x="0" y="17265"/>
                  </a:lnTo>
                  <a:cubicBezTo>
                    <a:pt x="0" y="18415"/>
                    <a:pt x="545" y="18415"/>
                    <a:pt x="1028" y="18838"/>
                  </a:cubicBezTo>
                  <a:cubicBezTo>
                    <a:pt x="1512" y="19201"/>
                    <a:pt x="3448" y="20350"/>
                    <a:pt x="4476" y="20955"/>
                  </a:cubicBezTo>
                  <a:cubicBezTo>
                    <a:pt x="4752" y="21139"/>
                    <a:pt x="5010" y="21209"/>
                    <a:pt x="5251" y="21209"/>
                  </a:cubicBezTo>
                  <a:cubicBezTo>
                    <a:pt x="5644" y="21209"/>
                    <a:pt x="5991" y="21022"/>
                    <a:pt x="6291" y="20834"/>
                  </a:cubicBezTo>
                  <a:lnTo>
                    <a:pt x="9981" y="18415"/>
                  </a:lnTo>
                  <a:cubicBezTo>
                    <a:pt x="10767" y="17931"/>
                    <a:pt x="10707" y="17689"/>
                    <a:pt x="10646" y="16842"/>
                  </a:cubicBezTo>
                  <a:cubicBezTo>
                    <a:pt x="10525" y="16055"/>
                    <a:pt x="10586" y="4744"/>
                    <a:pt x="10646" y="4079"/>
                  </a:cubicBezTo>
                  <a:cubicBezTo>
                    <a:pt x="10646" y="1799"/>
                    <a:pt x="7928" y="0"/>
                    <a:pt x="5234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8"/>
            <p:cNvSpPr/>
            <p:nvPr/>
          </p:nvSpPr>
          <p:spPr>
            <a:xfrm>
              <a:off x="2078500" y="2194500"/>
              <a:ext cx="267675" cy="529500"/>
            </a:xfrm>
            <a:custGeom>
              <a:avLst/>
              <a:gdLst/>
              <a:ahLst/>
              <a:cxnLst/>
              <a:rect l="l" t="t" r="r" b="b"/>
              <a:pathLst>
                <a:path w="10707" h="21180" extrusionOk="0">
                  <a:moveTo>
                    <a:pt x="5227" y="0"/>
                  </a:moveTo>
                  <a:cubicBezTo>
                    <a:pt x="2780" y="0"/>
                    <a:pt x="346" y="1492"/>
                    <a:pt x="0" y="5470"/>
                  </a:cubicBezTo>
                  <a:cubicBezTo>
                    <a:pt x="0" y="5470"/>
                    <a:pt x="0" y="15511"/>
                    <a:pt x="0" y="17265"/>
                  </a:cubicBezTo>
                  <a:cubicBezTo>
                    <a:pt x="0" y="18354"/>
                    <a:pt x="545" y="18415"/>
                    <a:pt x="1028" y="18777"/>
                  </a:cubicBezTo>
                  <a:cubicBezTo>
                    <a:pt x="1512" y="19201"/>
                    <a:pt x="3448" y="20290"/>
                    <a:pt x="4476" y="20955"/>
                  </a:cubicBezTo>
                  <a:cubicBezTo>
                    <a:pt x="4749" y="21114"/>
                    <a:pt x="5005" y="21179"/>
                    <a:pt x="5244" y="21179"/>
                  </a:cubicBezTo>
                  <a:cubicBezTo>
                    <a:pt x="5640" y="21179"/>
                    <a:pt x="5989" y="21000"/>
                    <a:pt x="6291" y="20774"/>
                  </a:cubicBezTo>
                  <a:lnTo>
                    <a:pt x="9981" y="18415"/>
                  </a:lnTo>
                  <a:cubicBezTo>
                    <a:pt x="10707" y="17931"/>
                    <a:pt x="10646" y="17628"/>
                    <a:pt x="10586" y="16842"/>
                  </a:cubicBezTo>
                  <a:cubicBezTo>
                    <a:pt x="10525" y="16055"/>
                    <a:pt x="10586" y="4744"/>
                    <a:pt x="10586" y="4079"/>
                  </a:cubicBezTo>
                  <a:cubicBezTo>
                    <a:pt x="10617" y="1799"/>
                    <a:pt x="7915" y="0"/>
                    <a:pt x="5227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8"/>
            <p:cNvSpPr/>
            <p:nvPr/>
          </p:nvSpPr>
          <p:spPr>
            <a:xfrm>
              <a:off x="2078500" y="2195075"/>
              <a:ext cx="267675" cy="528150"/>
            </a:xfrm>
            <a:custGeom>
              <a:avLst/>
              <a:gdLst/>
              <a:ahLst/>
              <a:cxnLst/>
              <a:rect l="l" t="t" r="r" b="b"/>
              <a:pathLst>
                <a:path w="10707" h="21126" extrusionOk="0">
                  <a:moveTo>
                    <a:pt x="5222" y="1"/>
                  </a:moveTo>
                  <a:cubicBezTo>
                    <a:pt x="2777" y="1"/>
                    <a:pt x="347" y="1489"/>
                    <a:pt x="0" y="5447"/>
                  </a:cubicBezTo>
                  <a:lnTo>
                    <a:pt x="0" y="17182"/>
                  </a:lnTo>
                  <a:cubicBezTo>
                    <a:pt x="0" y="18331"/>
                    <a:pt x="545" y="18392"/>
                    <a:pt x="1028" y="18754"/>
                  </a:cubicBezTo>
                  <a:cubicBezTo>
                    <a:pt x="1512" y="19117"/>
                    <a:pt x="3448" y="20206"/>
                    <a:pt x="4476" y="20872"/>
                  </a:cubicBezTo>
                  <a:cubicBezTo>
                    <a:pt x="4752" y="21055"/>
                    <a:pt x="5002" y="21126"/>
                    <a:pt x="5235" y="21126"/>
                  </a:cubicBezTo>
                  <a:cubicBezTo>
                    <a:pt x="5616" y="21126"/>
                    <a:pt x="5953" y="20938"/>
                    <a:pt x="6291" y="20751"/>
                  </a:cubicBezTo>
                  <a:lnTo>
                    <a:pt x="9920" y="18331"/>
                  </a:lnTo>
                  <a:cubicBezTo>
                    <a:pt x="10707" y="17847"/>
                    <a:pt x="10646" y="17605"/>
                    <a:pt x="10586" y="16819"/>
                  </a:cubicBezTo>
                  <a:cubicBezTo>
                    <a:pt x="10525" y="15972"/>
                    <a:pt x="10525" y="4782"/>
                    <a:pt x="10586" y="4056"/>
                  </a:cubicBezTo>
                  <a:cubicBezTo>
                    <a:pt x="10586" y="1781"/>
                    <a:pt x="7895" y="1"/>
                    <a:pt x="5222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8"/>
            <p:cNvSpPr/>
            <p:nvPr/>
          </p:nvSpPr>
          <p:spPr>
            <a:xfrm>
              <a:off x="2080000" y="2196000"/>
              <a:ext cx="264675" cy="526475"/>
            </a:xfrm>
            <a:custGeom>
              <a:avLst/>
              <a:gdLst/>
              <a:ahLst/>
              <a:cxnLst/>
              <a:rect l="l" t="t" r="r" b="b"/>
              <a:pathLst>
                <a:path w="10587" h="21059" extrusionOk="0">
                  <a:moveTo>
                    <a:pt x="5172" y="1"/>
                  </a:moveTo>
                  <a:cubicBezTo>
                    <a:pt x="2753" y="1"/>
                    <a:pt x="347" y="1492"/>
                    <a:pt x="1" y="5470"/>
                  </a:cubicBezTo>
                  <a:cubicBezTo>
                    <a:pt x="1" y="5470"/>
                    <a:pt x="1" y="15451"/>
                    <a:pt x="1" y="17145"/>
                  </a:cubicBezTo>
                  <a:cubicBezTo>
                    <a:pt x="1" y="18234"/>
                    <a:pt x="545" y="18294"/>
                    <a:pt x="1029" y="18717"/>
                  </a:cubicBezTo>
                  <a:cubicBezTo>
                    <a:pt x="1513" y="19080"/>
                    <a:pt x="3388" y="20169"/>
                    <a:pt x="4416" y="20835"/>
                  </a:cubicBezTo>
                  <a:cubicBezTo>
                    <a:pt x="4689" y="20994"/>
                    <a:pt x="4937" y="21059"/>
                    <a:pt x="5165" y="21059"/>
                  </a:cubicBezTo>
                  <a:cubicBezTo>
                    <a:pt x="5543" y="21059"/>
                    <a:pt x="5869" y="20880"/>
                    <a:pt x="6170" y="20653"/>
                  </a:cubicBezTo>
                  <a:lnTo>
                    <a:pt x="9860" y="18294"/>
                  </a:lnTo>
                  <a:cubicBezTo>
                    <a:pt x="10586" y="17810"/>
                    <a:pt x="10526" y="17508"/>
                    <a:pt x="10465" y="16721"/>
                  </a:cubicBezTo>
                  <a:cubicBezTo>
                    <a:pt x="10405" y="15935"/>
                    <a:pt x="10465" y="4745"/>
                    <a:pt x="10465" y="4079"/>
                  </a:cubicBezTo>
                  <a:cubicBezTo>
                    <a:pt x="10497" y="1800"/>
                    <a:pt x="7827" y="1"/>
                    <a:pt x="5172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8"/>
            <p:cNvSpPr/>
            <p:nvPr/>
          </p:nvSpPr>
          <p:spPr>
            <a:xfrm>
              <a:off x="2080000" y="2196600"/>
              <a:ext cx="264675" cy="524375"/>
            </a:xfrm>
            <a:custGeom>
              <a:avLst/>
              <a:gdLst/>
              <a:ahLst/>
              <a:cxnLst/>
              <a:rect l="l" t="t" r="r" b="b"/>
              <a:pathLst>
                <a:path w="10587" h="20975" extrusionOk="0">
                  <a:moveTo>
                    <a:pt x="5166" y="0"/>
                  </a:moveTo>
                  <a:cubicBezTo>
                    <a:pt x="2750" y="0"/>
                    <a:pt x="347" y="1488"/>
                    <a:pt x="1" y="5446"/>
                  </a:cubicBezTo>
                  <a:lnTo>
                    <a:pt x="1" y="17060"/>
                  </a:lnTo>
                  <a:cubicBezTo>
                    <a:pt x="1" y="18210"/>
                    <a:pt x="545" y="18270"/>
                    <a:pt x="1029" y="18633"/>
                  </a:cubicBezTo>
                  <a:cubicBezTo>
                    <a:pt x="1513" y="18996"/>
                    <a:pt x="3448" y="20085"/>
                    <a:pt x="4416" y="20750"/>
                  </a:cubicBezTo>
                  <a:cubicBezTo>
                    <a:pt x="4689" y="20909"/>
                    <a:pt x="4937" y="20974"/>
                    <a:pt x="5165" y="20974"/>
                  </a:cubicBezTo>
                  <a:cubicBezTo>
                    <a:pt x="5543" y="20974"/>
                    <a:pt x="5869" y="20795"/>
                    <a:pt x="6170" y="20569"/>
                  </a:cubicBezTo>
                  <a:lnTo>
                    <a:pt x="9860" y="18210"/>
                  </a:lnTo>
                  <a:cubicBezTo>
                    <a:pt x="10586" y="17726"/>
                    <a:pt x="10526" y="17484"/>
                    <a:pt x="10465" y="16697"/>
                  </a:cubicBezTo>
                  <a:cubicBezTo>
                    <a:pt x="10405" y="15911"/>
                    <a:pt x="10465" y="4721"/>
                    <a:pt x="10465" y="4055"/>
                  </a:cubicBezTo>
                  <a:cubicBezTo>
                    <a:pt x="10465" y="1780"/>
                    <a:pt x="7808" y="0"/>
                    <a:pt x="516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8"/>
            <p:cNvSpPr/>
            <p:nvPr/>
          </p:nvSpPr>
          <p:spPr>
            <a:xfrm>
              <a:off x="2081525" y="2196750"/>
              <a:ext cx="263150" cy="523450"/>
            </a:xfrm>
            <a:custGeom>
              <a:avLst/>
              <a:gdLst/>
              <a:ahLst/>
              <a:cxnLst/>
              <a:rect l="l" t="t" r="r" b="b"/>
              <a:pathLst>
                <a:path w="10526" h="20938" extrusionOk="0">
                  <a:moveTo>
                    <a:pt x="5097" y="1"/>
                  </a:moveTo>
                  <a:cubicBezTo>
                    <a:pt x="2695" y="1"/>
                    <a:pt x="317" y="1491"/>
                    <a:pt x="0" y="5440"/>
                  </a:cubicBezTo>
                  <a:lnTo>
                    <a:pt x="0" y="17054"/>
                  </a:lnTo>
                  <a:cubicBezTo>
                    <a:pt x="0" y="18143"/>
                    <a:pt x="484" y="18204"/>
                    <a:pt x="968" y="18627"/>
                  </a:cubicBezTo>
                  <a:cubicBezTo>
                    <a:pt x="1452" y="18990"/>
                    <a:pt x="3387" y="20079"/>
                    <a:pt x="4416" y="20684"/>
                  </a:cubicBezTo>
                  <a:cubicBezTo>
                    <a:pt x="4669" y="20867"/>
                    <a:pt x="4904" y="20938"/>
                    <a:pt x="5125" y="20938"/>
                  </a:cubicBezTo>
                  <a:cubicBezTo>
                    <a:pt x="5486" y="20938"/>
                    <a:pt x="5809" y="20750"/>
                    <a:pt x="6109" y="20563"/>
                  </a:cubicBezTo>
                  <a:lnTo>
                    <a:pt x="9739" y="18204"/>
                  </a:lnTo>
                  <a:cubicBezTo>
                    <a:pt x="10525" y="17720"/>
                    <a:pt x="10465" y="17478"/>
                    <a:pt x="10404" y="16691"/>
                  </a:cubicBezTo>
                  <a:cubicBezTo>
                    <a:pt x="10283" y="15905"/>
                    <a:pt x="10344" y="4775"/>
                    <a:pt x="10404" y="4110"/>
                  </a:cubicBezTo>
                  <a:cubicBezTo>
                    <a:pt x="10404" y="1798"/>
                    <a:pt x="7736" y="1"/>
                    <a:pt x="5097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8"/>
            <p:cNvSpPr/>
            <p:nvPr/>
          </p:nvSpPr>
          <p:spPr>
            <a:xfrm>
              <a:off x="2081525" y="2197900"/>
              <a:ext cx="261625" cy="521550"/>
            </a:xfrm>
            <a:custGeom>
              <a:avLst/>
              <a:gdLst/>
              <a:ahLst/>
              <a:cxnLst/>
              <a:rect l="l" t="t" r="r" b="b"/>
              <a:pathLst>
                <a:path w="10465" h="20862" extrusionOk="0">
                  <a:moveTo>
                    <a:pt x="5090" y="0"/>
                  </a:moveTo>
                  <a:cubicBezTo>
                    <a:pt x="2709" y="0"/>
                    <a:pt x="346" y="1476"/>
                    <a:pt x="0" y="5394"/>
                  </a:cubicBezTo>
                  <a:lnTo>
                    <a:pt x="0" y="17008"/>
                  </a:lnTo>
                  <a:cubicBezTo>
                    <a:pt x="0" y="18097"/>
                    <a:pt x="544" y="18158"/>
                    <a:pt x="1028" y="18520"/>
                  </a:cubicBezTo>
                  <a:cubicBezTo>
                    <a:pt x="1452" y="18883"/>
                    <a:pt x="3387" y="19972"/>
                    <a:pt x="4416" y="20638"/>
                  </a:cubicBezTo>
                  <a:cubicBezTo>
                    <a:pt x="4666" y="20797"/>
                    <a:pt x="4899" y="20862"/>
                    <a:pt x="5118" y="20862"/>
                  </a:cubicBezTo>
                  <a:cubicBezTo>
                    <a:pt x="5482" y="20862"/>
                    <a:pt x="5808" y="20683"/>
                    <a:pt x="6109" y="20456"/>
                  </a:cubicBezTo>
                  <a:lnTo>
                    <a:pt x="9739" y="18097"/>
                  </a:lnTo>
                  <a:cubicBezTo>
                    <a:pt x="10465" y="17674"/>
                    <a:pt x="10404" y="17371"/>
                    <a:pt x="10344" y="16585"/>
                  </a:cubicBezTo>
                  <a:cubicBezTo>
                    <a:pt x="10283" y="15798"/>
                    <a:pt x="10344" y="4729"/>
                    <a:pt x="10344" y="4064"/>
                  </a:cubicBezTo>
                  <a:cubicBezTo>
                    <a:pt x="10344" y="1783"/>
                    <a:pt x="7707" y="0"/>
                    <a:pt x="5090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8"/>
            <p:cNvSpPr/>
            <p:nvPr/>
          </p:nvSpPr>
          <p:spPr>
            <a:xfrm>
              <a:off x="2081525" y="2198100"/>
              <a:ext cx="261625" cy="519850"/>
            </a:xfrm>
            <a:custGeom>
              <a:avLst/>
              <a:gdLst/>
              <a:ahLst/>
              <a:cxnLst/>
              <a:rect l="l" t="t" r="r" b="b"/>
              <a:pathLst>
                <a:path w="10465" h="20794" extrusionOk="0">
                  <a:moveTo>
                    <a:pt x="5109" y="1"/>
                  </a:moveTo>
                  <a:cubicBezTo>
                    <a:pt x="2722" y="1"/>
                    <a:pt x="347" y="1489"/>
                    <a:pt x="0" y="5447"/>
                  </a:cubicBezTo>
                  <a:lnTo>
                    <a:pt x="0" y="16940"/>
                  </a:lnTo>
                  <a:cubicBezTo>
                    <a:pt x="0" y="18029"/>
                    <a:pt x="544" y="18089"/>
                    <a:pt x="1028" y="18512"/>
                  </a:cubicBezTo>
                  <a:cubicBezTo>
                    <a:pt x="1512" y="18875"/>
                    <a:pt x="3387" y="19904"/>
                    <a:pt x="4416" y="20569"/>
                  </a:cubicBezTo>
                  <a:cubicBezTo>
                    <a:pt x="4666" y="20728"/>
                    <a:pt x="4899" y="20793"/>
                    <a:pt x="5118" y="20793"/>
                  </a:cubicBezTo>
                  <a:cubicBezTo>
                    <a:pt x="5482" y="20793"/>
                    <a:pt x="5808" y="20614"/>
                    <a:pt x="6109" y="20388"/>
                  </a:cubicBezTo>
                  <a:lnTo>
                    <a:pt x="9739" y="18089"/>
                  </a:lnTo>
                  <a:cubicBezTo>
                    <a:pt x="10465" y="17605"/>
                    <a:pt x="10404" y="17363"/>
                    <a:pt x="10344" y="16577"/>
                  </a:cubicBezTo>
                  <a:cubicBezTo>
                    <a:pt x="10283" y="15790"/>
                    <a:pt x="10344" y="4721"/>
                    <a:pt x="10344" y="4056"/>
                  </a:cubicBezTo>
                  <a:cubicBezTo>
                    <a:pt x="10344" y="1781"/>
                    <a:pt x="7719" y="1"/>
                    <a:pt x="5109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8"/>
            <p:cNvSpPr/>
            <p:nvPr/>
          </p:nvSpPr>
          <p:spPr>
            <a:xfrm>
              <a:off x="2083025" y="2198875"/>
              <a:ext cx="258625" cy="517650"/>
            </a:xfrm>
            <a:custGeom>
              <a:avLst/>
              <a:gdLst/>
              <a:ahLst/>
              <a:cxnLst/>
              <a:rect l="l" t="t" r="r" b="b"/>
              <a:pathLst>
                <a:path w="10345" h="20706" extrusionOk="0">
                  <a:moveTo>
                    <a:pt x="5029" y="0"/>
                  </a:moveTo>
                  <a:cubicBezTo>
                    <a:pt x="2665" y="0"/>
                    <a:pt x="318" y="1487"/>
                    <a:pt x="1" y="5416"/>
                  </a:cubicBezTo>
                  <a:cubicBezTo>
                    <a:pt x="1" y="5416"/>
                    <a:pt x="1" y="15276"/>
                    <a:pt x="1" y="16909"/>
                  </a:cubicBezTo>
                  <a:cubicBezTo>
                    <a:pt x="1" y="17998"/>
                    <a:pt x="545" y="18058"/>
                    <a:pt x="968" y="18421"/>
                  </a:cubicBezTo>
                  <a:cubicBezTo>
                    <a:pt x="1452" y="18784"/>
                    <a:pt x="3327" y="19873"/>
                    <a:pt x="4356" y="20478"/>
                  </a:cubicBezTo>
                  <a:cubicBezTo>
                    <a:pt x="4613" y="20641"/>
                    <a:pt x="4851" y="20705"/>
                    <a:pt x="5075" y="20705"/>
                  </a:cubicBezTo>
                  <a:cubicBezTo>
                    <a:pt x="5432" y="20705"/>
                    <a:pt x="5752" y="20542"/>
                    <a:pt x="6049" y="20357"/>
                  </a:cubicBezTo>
                  <a:lnTo>
                    <a:pt x="9618" y="17998"/>
                  </a:lnTo>
                  <a:cubicBezTo>
                    <a:pt x="10344" y="17574"/>
                    <a:pt x="10284" y="17272"/>
                    <a:pt x="10223" y="16546"/>
                  </a:cubicBezTo>
                  <a:cubicBezTo>
                    <a:pt x="10163" y="15759"/>
                    <a:pt x="10223" y="4751"/>
                    <a:pt x="10223" y="4085"/>
                  </a:cubicBezTo>
                  <a:cubicBezTo>
                    <a:pt x="10223" y="1778"/>
                    <a:pt x="7615" y="0"/>
                    <a:pt x="5029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8"/>
            <p:cNvSpPr/>
            <p:nvPr/>
          </p:nvSpPr>
          <p:spPr>
            <a:xfrm>
              <a:off x="2083025" y="2198875"/>
              <a:ext cx="258625" cy="517550"/>
            </a:xfrm>
            <a:custGeom>
              <a:avLst/>
              <a:gdLst/>
              <a:ahLst/>
              <a:cxnLst/>
              <a:rect l="l" t="t" r="r" b="b"/>
              <a:pathLst>
                <a:path w="10345" h="20702" extrusionOk="0">
                  <a:moveTo>
                    <a:pt x="5053" y="0"/>
                  </a:moveTo>
                  <a:cubicBezTo>
                    <a:pt x="2695" y="0"/>
                    <a:pt x="347" y="1487"/>
                    <a:pt x="1" y="5416"/>
                  </a:cubicBezTo>
                  <a:cubicBezTo>
                    <a:pt x="1" y="5416"/>
                    <a:pt x="1" y="15215"/>
                    <a:pt x="1" y="16909"/>
                  </a:cubicBezTo>
                  <a:cubicBezTo>
                    <a:pt x="1" y="17998"/>
                    <a:pt x="545" y="17998"/>
                    <a:pt x="1029" y="18421"/>
                  </a:cubicBezTo>
                  <a:cubicBezTo>
                    <a:pt x="1452" y="18784"/>
                    <a:pt x="3327" y="19812"/>
                    <a:pt x="4356" y="20478"/>
                  </a:cubicBezTo>
                  <a:cubicBezTo>
                    <a:pt x="4606" y="20637"/>
                    <a:pt x="4839" y="20702"/>
                    <a:pt x="5058" y="20702"/>
                  </a:cubicBezTo>
                  <a:cubicBezTo>
                    <a:pt x="5422" y="20702"/>
                    <a:pt x="5748" y="20523"/>
                    <a:pt x="6049" y="20296"/>
                  </a:cubicBezTo>
                  <a:lnTo>
                    <a:pt x="9618" y="17998"/>
                  </a:lnTo>
                  <a:cubicBezTo>
                    <a:pt x="10344" y="17514"/>
                    <a:pt x="10284" y="17272"/>
                    <a:pt x="10223" y="16485"/>
                  </a:cubicBezTo>
                  <a:cubicBezTo>
                    <a:pt x="10163" y="15699"/>
                    <a:pt x="10223" y="4751"/>
                    <a:pt x="10223" y="4085"/>
                  </a:cubicBezTo>
                  <a:cubicBezTo>
                    <a:pt x="10223" y="1778"/>
                    <a:pt x="7632" y="0"/>
                    <a:pt x="5053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8"/>
            <p:cNvSpPr/>
            <p:nvPr/>
          </p:nvSpPr>
          <p:spPr>
            <a:xfrm>
              <a:off x="2084550" y="2200150"/>
              <a:ext cx="255575" cy="514850"/>
            </a:xfrm>
            <a:custGeom>
              <a:avLst/>
              <a:gdLst/>
              <a:ahLst/>
              <a:cxnLst/>
              <a:rect l="l" t="t" r="r" b="b"/>
              <a:pathLst>
                <a:path w="10223" h="20594" extrusionOk="0">
                  <a:moveTo>
                    <a:pt x="4954" y="1"/>
                  </a:moveTo>
                  <a:cubicBezTo>
                    <a:pt x="2624" y="1"/>
                    <a:pt x="317" y="1475"/>
                    <a:pt x="0" y="5365"/>
                  </a:cubicBezTo>
                  <a:cubicBezTo>
                    <a:pt x="0" y="5365"/>
                    <a:pt x="0" y="15164"/>
                    <a:pt x="0" y="16797"/>
                  </a:cubicBezTo>
                  <a:cubicBezTo>
                    <a:pt x="0" y="17886"/>
                    <a:pt x="484" y="17947"/>
                    <a:pt x="968" y="18309"/>
                  </a:cubicBezTo>
                  <a:cubicBezTo>
                    <a:pt x="1452" y="18672"/>
                    <a:pt x="3266" y="19761"/>
                    <a:pt x="4295" y="20366"/>
                  </a:cubicBezTo>
                  <a:cubicBezTo>
                    <a:pt x="4552" y="20529"/>
                    <a:pt x="4790" y="20594"/>
                    <a:pt x="5014" y="20594"/>
                  </a:cubicBezTo>
                  <a:cubicBezTo>
                    <a:pt x="5371" y="20594"/>
                    <a:pt x="5691" y="20431"/>
                    <a:pt x="5988" y="20245"/>
                  </a:cubicBezTo>
                  <a:lnTo>
                    <a:pt x="9557" y="17947"/>
                  </a:lnTo>
                  <a:cubicBezTo>
                    <a:pt x="10223" y="17463"/>
                    <a:pt x="10162" y="17221"/>
                    <a:pt x="10102" y="16434"/>
                  </a:cubicBezTo>
                  <a:cubicBezTo>
                    <a:pt x="10102" y="15648"/>
                    <a:pt x="10102" y="4700"/>
                    <a:pt x="10102" y="4095"/>
                  </a:cubicBezTo>
                  <a:cubicBezTo>
                    <a:pt x="10102" y="1782"/>
                    <a:pt x="7514" y="1"/>
                    <a:pt x="4954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8"/>
            <p:cNvSpPr/>
            <p:nvPr/>
          </p:nvSpPr>
          <p:spPr>
            <a:xfrm>
              <a:off x="2084550" y="2200375"/>
              <a:ext cx="255575" cy="513125"/>
            </a:xfrm>
            <a:custGeom>
              <a:avLst/>
              <a:gdLst/>
              <a:ahLst/>
              <a:cxnLst/>
              <a:rect l="l" t="t" r="r" b="b"/>
              <a:pathLst>
                <a:path w="10223" h="20525" extrusionOk="0">
                  <a:moveTo>
                    <a:pt x="4972" y="0"/>
                  </a:moveTo>
                  <a:cubicBezTo>
                    <a:pt x="2636" y="0"/>
                    <a:pt x="318" y="1487"/>
                    <a:pt x="0" y="5416"/>
                  </a:cubicBezTo>
                  <a:lnTo>
                    <a:pt x="0" y="16788"/>
                  </a:lnTo>
                  <a:cubicBezTo>
                    <a:pt x="0" y="17877"/>
                    <a:pt x="544" y="17938"/>
                    <a:pt x="968" y="18300"/>
                  </a:cubicBezTo>
                  <a:cubicBezTo>
                    <a:pt x="1452" y="18663"/>
                    <a:pt x="3266" y="19692"/>
                    <a:pt x="4295" y="20297"/>
                  </a:cubicBezTo>
                  <a:cubicBezTo>
                    <a:pt x="4552" y="20460"/>
                    <a:pt x="4790" y="20524"/>
                    <a:pt x="5014" y="20524"/>
                  </a:cubicBezTo>
                  <a:cubicBezTo>
                    <a:pt x="5371" y="20524"/>
                    <a:pt x="5691" y="20361"/>
                    <a:pt x="5988" y="20176"/>
                  </a:cubicBezTo>
                  <a:lnTo>
                    <a:pt x="9497" y="17877"/>
                  </a:lnTo>
                  <a:cubicBezTo>
                    <a:pt x="10223" y="17393"/>
                    <a:pt x="10162" y="17151"/>
                    <a:pt x="10102" y="16425"/>
                  </a:cubicBezTo>
                  <a:cubicBezTo>
                    <a:pt x="10041" y="15639"/>
                    <a:pt x="10102" y="4751"/>
                    <a:pt x="10102" y="4086"/>
                  </a:cubicBezTo>
                  <a:cubicBezTo>
                    <a:pt x="10102" y="1779"/>
                    <a:pt x="7527" y="0"/>
                    <a:pt x="4972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8"/>
            <p:cNvSpPr/>
            <p:nvPr/>
          </p:nvSpPr>
          <p:spPr>
            <a:xfrm>
              <a:off x="2084550" y="2200975"/>
              <a:ext cx="255575" cy="512425"/>
            </a:xfrm>
            <a:custGeom>
              <a:avLst/>
              <a:gdLst/>
              <a:ahLst/>
              <a:cxnLst/>
              <a:rect l="l" t="t" r="r" b="b"/>
              <a:pathLst>
                <a:path w="10223" h="20497" extrusionOk="0">
                  <a:moveTo>
                    <a:pt x="4990" y="0"/>
                  </a:moveTo>
                  <a:cubicBezTo>
                    <a:pt x="2663" y="0"/>
                    <a:pt x="348" y="1484"/>
                    <a:pt x="0" y="5392"/>
                  </a:cubicBezTo>
                  <a:lnTo>
                    <a:pt x="0" y="16764"/>
                  </a:lnTo>
                  <a:cubicBezTo>
                    <a:pt x="0" y="17793"/>
                    <a:pt x="544" y="17853"/>
                    <a:pt x="1028" y="18216"/>
                  </a:cubicBezTo>
                  <a:cubicBezTo>
                    <a:pt x="1452" y="18579"/>
                    <a:pt x="3327" y="19668"/>
                    <a:pt x="4295" y="20273"/>
                  </a:cubicBezTo>
                  <a:cubicBezTo>
                    <a:pt x="4545" y="20432"/>
                    <a:pt x="4778" y="20497"/>
                    <a:pt x="4997" y="20497"/>
                  </a:cubicBezTo>
                  <a:cubicBezTo>
                    <a:pt x="5361" y="20497"/>
                    <a:pt x="5687" y="20318"/>
                    <a:pt x="5988" y="20091"/>
                  </a:cubicBezTo>
                  <a:lnTo>
                    <a:pt x="9497" y="17853"/>
                  </a:lnTo>
                  <a:cubicBezTo>
                    <a:pt x="10223" y="17369"/>
                    <a:pt x="10162" y="17127"/>
                    <a:pt x="10102" y="16341"/>
                  </a:cubicBezTo>
                  <a:cubicBezTo>
                    <a:pt x="10041" y="15615"/>
                    <a:pt x="10102" y="4727"/>
                    <a:pt x="10102" y="4062"/>
                  </a:cubicBezTo>
                  <a:cubicBezTo>
                    <a:pt x="10070" y="1760"/>
                    <a:pt x="7523" y="0"/>
                    <a:pt x="4990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8"/>
            <p:cNvSpPr/>
            <p:nvPr/>
          </p:nvSpPr>
          <p:spPr>
            <a:xfrm>
              <a:off x="2086050" y="2201675"/>
              <a:ext cx="252575" cy="510300"/>
            </a:xfrm>
            <a:custGeom>
              <a:avLst/>
              <a:gdLst/>
              <a:ahLst/>
              <a:cxnLst/>
              <a:rect l="l" t="t" r="r" b="b"/>
              <a:pathLst>
                <a:path w="10103" h="20412" extrusionOk="0">
                  <a:moveTo>
                    <a:pt x="4898" y="0"/>
                  </a:moveTo>
                  <a:cubicBezTo>
                    <a:pt x="2597" y="0"/>
                    <a:pt x="318" y="1475"/>
                    <a:pt x="1" y="5364"/>
                  </a:cubicBezTo>
                  <a:lnTo>
                    <a:pt x="1" y="16676"/>
                  </a:lnTo>
                  <a:cubicBezTo>
                    <a:pt x="1" y="17765"/>
                    <a:pt x="484" y="17825"/>
                    <a:pt x="968" y="18188"/>
                  </a:cubicBezTo>
                  <a:cubicBezTo>
                    <a:pt x="1392" y="18551"/>
                    <a:pt x="3267" y="19579"/>
                    <a:pt x="4235" y="20184"/>
                  </a:cubicBezTo>
                  <a:cubicBezTo>
                    <a:pt x="4492" y="20348"/>
                    <a:pt x="4730" y="20412"/>
                    <a:pt x="4954" y="20412"/>
                  </a:cubicBezTo>
                  <a:cubicBezTo>
                    <a:pt x="5311" y="20412"/>
                    <a:pt x="5631" y="20249"/>
                    <a:pt x="5928" y="20063"/>
                  </a:cubicBezTo>
                  <a:lnTo>
                    <a:pt x="9437" y="17765"/>
                  </a:lnTo>
                  <a:cubicBezTo>
                    <a:pt x="10102" y="17341"/>
                    <a:pt x="10042" y="17039"/>
                    <a:pt x="9981" y="16313"/>
                  </a:cubicBezTo>
                  <a:cubicBezTo>
                    <a:pt x="9921" y="15526"/>
                    <a:pt x="9981" y="4699"/>
                    <a:pt x="9981" y="4094"/>
                  </a:cubicBezTo>
                  <a:cubicBezTo>
                    <a:pt x="9981" y="1782"/>
                    <a:pt x="7427" y="0"/>
                    <a:pt x="4898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8"/>
            <p:cNvSpPr/>
            <p:nvPr/>
          </p:nvSpPr>
          <p:spPr>
            <a:xfrm>
              <a:off x="2086050" y="2202475"/>
              <a:ext cx="252575" cy="508000"/>
            </a:xfrm>
            <a:custGeom>
              <a:avLst/>
              <a:gdLst/>
              <a:ahLst/>
              <a:cxnLst/>
              <a:rect l="l" t="t" r="r" b="b"/>
              <a:pathLst>
                <a:path w="10103" h="20320" extrusionOk="0">
                  <a:moveTo>
                    <a:pt x="4910" y="1"/>
                  </a:moveTo>
                  <a:cubicBezTo>
                    <a:pt x="2606" y="1"/>
                    <a:pt x="319" y="1484"/>
                    <a:pt x="1" y="5393"/>
                  </a:cubicBezTo>
                  <a:lnTo>
                    <a:pt x="1" y="16644"/>
                  </a:lnTo>
                  <a:cubicBezTo>
                    <a:pt x="1" y="17672"/>
                    <a:pt x="545" y="17733"/>
                    <a:pt x="968" y="18096"/>
                  </a:cubicBezTo>
                  <a:cubicBezTo>
                    <a:pt x="1452" y="18458"/>
                    <a:pt x="3267" y="19487"/>
                    <a:pt x="4235" y="20092"/>
                  </a:cubicBezTo>
                  <a:cubicBezTo>
                    <a:pt x="4492" y="20255"/>
                    <a:pt x="4730" y="20319"/>
                    <a:pt x="4954" y="20319"/>
                  </a:cubicBezTo>
                  <a:cubicBezTo>
                    <a:pt x="5311" y="20319"/>
                    <a:pt x="5631" y="20156"/>
                    <a:pt x="5928" y="19971"/>
                  </a:cubicBezTo>
                  <a:lnTo>
                    <a:pt x="9376" y="17733"/>
                  </a:lnTo>
                  <a:cubicBezTo>
                    <a:pt x="10102" y="17249"/>
                    <a:pt x="10042" y="17007"/>
                    <a:pt x="9981" y="16281"/>
                  </a:cubicBezTo>
                  <a:cubicBezTo>
                    <a:pt x="9921" y="15494"/>
                    <a:pt x="9981" y="4727"/>
                    <a:pt x="9981" y="4062"/>
                  </a:cubicBezTo>
                  <a:cubicBezTo>
                    <a:pt x="9950" y="1760"/>
                    <a:pt x="7419" y="1"/>
                    <a:pt x="4910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8"/>
            <p:cNvSpPr/>
            <p:nvPr/>
          </p:nvSpPr>
          <p:spPr>
            <a:xfrm>
              <a:off x="2087575" y="2202475"/>
              <a:ext cx="249525" cy="507900"/>
            </a:xfrm>
            <a:custGeom>
              <a:avLst/>
              <a:gdLst/>
              <a:ahLst/>
              <a:cxnLst/>
              <a:rect l="l" t="t" r="r" b="b"/>
              <a:pathLst>
                <a:path w="9981" h="20316" extrusionOk="0">
                  <a:moveTo>
                    <a:pt x="4874" y="1"/>
                  </a:moveTo>
                  <a:cubicBezTo>
                    <a:pt x="2591" y="1"/>
                    <a:pt x="319" y="1484"/>
                    <a:pt x="0" y="5393"/>
                  </a:cubicBezTo>
                  <a:lnTo>
                    <a:pt x="0" y="16583"/>
                  </a:lnTo>
                  <a:cubicBezTo>
                    <a:pt x="0" y="17672"/>
                    <a:pt x="484" y="17733"/>
                    <a:pt x="907" y="18096"/>
                  </a:cubicBezTo>
                  <a:cubicBezTo>
                    <a:pt x="1391" y="18458"/>
                    <a:pt x="3206" y="19487"/>
                    <a:pt x="4174" y="20092"/>
                  </a:cubicBezTo>
                  <a:cubicBezTo>
                    <a:pt x="4424" y="20251"/>
                    <a:pt x="4657" y="20316"/>
                    <a:pt x="4876" y="20316"/>
                  </a:cubicBezTo>
                  <a:cubicBezTo>
                    <a:pt x="5240" y="20316"/>
                    <a:pt x="5566" y="20137"/>
                    <a:pt x="5867" y="19910"/>
                  </a:cubicBezTo>
                  <a:lnTo>
                    <a:pt x="9315" y="17672"/>
                  </a:lnTo>
                  <a:cubicBezTo>
                    <a:pt x="9981" y="17249"/>
                    <a:pt x="9920" y="17007"/>
                    <a:pt x="9860" y="16220"/>
                  </a:cubicBezTo>
                  <a:cubicBezTo>
                    <a:pt x="9860" y="15494"/>
                    <a:pt x="9860" y="4727"/>
                    <a:pt x="9860" y="4062"/>
                  </a:cubicBezTo>
                  <a:cubicBezTo>
                    <a:pt x="9860" y="1760"/>
                    <a:pt x="7361" y="1"/>
                    <a:pt x="4874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8"/>
            <p:cNvSpPr/>
            <p:nvPr/>
          </p:nvSpPr>
          <p:spPr>
            <a:xfrm>
              <a:off x="2087575" y="2203775"/>
              <a:ext cx="249525" cy="505175"/>
            </a:xfrm>
            <a:custGeom>
              <a:avLst/>
              <a:gdLst/>
              <a:ahLst/>
              <a:cxnLst/>
              <a:rect l="l" t="t" r="r" b="b"/>
              <a:pathLst>
                <a:path w="9981" h="20207" extrusionOk="0">
                  <a:moveTo>
                    <a:pt x="4835" y="0"/>
                  </a:moveTo>
                  <a:cubicBezTo>
                    <a:pt x="2565" y="0"/>
                    <a:pt x="318" y="1471"/>
                    <a:pt x="0" y="5341"/>
                  </a:cubicBezTo>
                  <a:cubicBezTo>
                    <a:pt x="0" y="5341"/>
                    <a:pt x="0" y="14959"/>
                    <a:pt x="0" y="16531"/>
                  </a:cubicBezTo>
                  <a:cubicBezTo>
                    <a:pt x="0" y="17560"/>
                    <a:pt x="484" y="17620"/>
                    <a:pt x="968" y="17983"/>
                  </a:cubicBezTo>
                  <a:cubicBezTo>
                    <a:pt x="1391" y="18346"/>
                    <a:pt x="3206" y="19374"/>
                    <a:pt x="4174" y="19979"/>
                  </a:cubicBezTo>
                  <a:cubicBezTo>
                    <a:pt x="4431" y="20143"/>
                    <a:pt x="4669" y="20207"/>
                    <a:pt x="4893" y="20207"/>
                  </a:cubicBezTo>
                  <a:cubicBezTo>
                    <a:pt x="5250" y="20207"/>
                    <a:pt x="5570" y="20044"/>
                    <a:pt x="5867" y="19858"/>
                  </a:cubicBezTo>
                  <a:lnTo>
                    <a:pt x="9315" y="17620"/>
                  </a:lnTo>
                  <a:cubicBezTo>
                    <a:pt x="9981" y="17136"/>
                    <a:pt x="9920" y="16894"/>
                    <a:pt x="9860" y="16168"/>
                  </a:cubicBezTo>
                  <a:cubicBezTo>
                    <a:pt x="9799" y="15382"/>
                    <a:pt x="9860" y="4675"/>
                    <a:pt x="9860" y="4071"/>
                  </a:cubicBezTo>
                  <a:cubicBezTo>
                    <a:pt x="9828" y="1763"/>
                    <a:pt x="7319" y="0"/>
                    <a:pt x="4835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8"/>
            <p:cNvSpPr/>
            <p:nvPr/>
          </p:nvSpPr>
          <p:spPr>
            <a:xfrm>
              <a:off x="2087575" y="2203775"/>
              <a:ext cx="249525" cy="504050"/>
            </a:xfrm>
            <a:custGeom>
              <a:avLst/>
              <a:gdLst/>
              <a:ahLst/>
              <a:cxnLst/>
              <a:rect l="l" t="t" r="r" b="b"/>
              <a:pathLst>
                <a:path w="9981" h="20162" extrusionOk="0">
                  <a:moveTo>
                    <a:pt x="4835" y="0"/>
                  </a:moveTo>
                  <a:cubicBezTo>
                    <a:pt x="2565" y="0"/>
                    <a:pt x="318" y="1471"/>
                    <a:pt x="0" y="5341"/>
                  </a:cubicBezTo>
                  <a:cubicBezTo>
                    <a:pt x="0" y="5341"/>
                    <a:pt x="0" y="14898"/>
                    <a:pt x="0" y="16531"/>
                  </a:cubicBezTo>
                  <a:cubicBezTo>
                    <a:pt x="0" y="17560"/>
                    <a:pt x="544" y="17620"/>
                    <a:pt x="968" y="17983"/>
                  </a:cubicBezTo>
                  <a:cubicBezTo>
                    <a:pt x="1391" y="18346"/>
                    <a:pt x="3206" y="19374"/>
                    <a:pt x="4174" y="19979"/>
                  </a:cubicBezTo>
                  <a:cubicBezTo>
                    <a:pt x="4412" y="20109"/>
                    <a:pt x="4634" y="20161"/>
                    <a:pt x="4841" y="20161"/>
                  </a:cubicBezTo>
                  <a:cubicBezTo>
                    <a:pt x="5213" y="20161"/>
                    <a:pt x="5535" y="19992"/>
                    <a:pt x="5807" y="19798"/>
                  </a:cubicBezTo>
                  <a:lnTo>
                    <a:pt x="9255" y="17560"/>
                  </a:lnTo>
                  <a:cubicBezTo>
                    <a:pt x="9981" y="17136"/>
                    <a:pt x="9920" y="16894"/>
                    <a:pt x="9860" y="16168"/>
                  </a:cubicBezTo>
                  <a:cubicBezTo>
                    <a:pt x="9799" y="15382"/>
                    <a:pt x="9860" y="4736"/>
                    <a:pt x="9860" y="4071"/>
                  </a:cubicBezTo>
                  <a:cubicBezTo>
                    <a:pt x="9828" y="1763"/>
                    <a:pt x="7319" y="0"/>
                    <a:pt x="4835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8"/>
            <p:cNvSpPr/>
            <p:nvPr/>
          </p:nvSpPr>
          <p:spPr>
            <a:xfrm>
              <a:off x="2089075" y="2204750"/>
              <a:ext cx="246525" cy="502625"/>
            </a:xfrm>
            <a:custGeom>
              <a:avLst/>
              <a:gdLst/>
              <a:ahLst/>
              <a:cxnLst/>
              <a:rect l="l" t="t" r="r" b="b"/>
              <a:pathLst>
                <a:path w="9861" h="20105" extrusionOk="0">
                  <a:moveTo>
                    <a:pt x="4796" y="0"/>
                  </a:moveTo>
                  <a:cubicBezTo>
                    <a:pt x="2550" y="0"/>
                    <a:pt x="319" y="1483"/>
                    <a:pt x="1" y="5362"/>
                  </a:cubicBezTo>
                  <a:cubicBezTo>
                    <a:pt x="1" y="5362"/>
                    <a:pt x="1" y="14859"/>
                    <a:pt x="1" y="16432"/>
                  </a:cubicBezTo>
                  <a:cubicBezTo>
                    <a:pt x="1" y="17521"/>
                    <a:pt x="484" y="17521"/>
                    <a:pt x="908" y="17884"/>
                  </a:cubicBezTo>
                  <a:cubicBezTo>
                    <a:pt x="1392" y="18246"/>
                    <a:pt x="3146" y="19275"/>
                    <a:pt x="4114" y="19880"/>
                  </a:cubicBezTo>
                  <a:cubicBezTo>
                    <a:pt x="4364" y="20039"/>
                    <a:pt x="4597" y="20104"/>
                    <a:pt x="4813" y="20104"/>
                  </a:cubicBezTo>
                  <a:cubicBezTo>
                    <a:pt x="5171" y="20104"/>
                    <a:pt x="5483" y="19925"/>
                    <a:pt x="5747" y="19698"/>
                  </a:cubicBezTo>
                  <a:lnTo>
                    <a:pt x="9195" y="17521"/>
                  </a:lnTo>
                  <a:cubicBezTo>
                    <a:pt x="9860" y="17097"/>
                    <a:pt x="9800" y="16795"/>
                    <a:pt x="9739" y="16069"/>
                  </a:cubicBezTo>
                  <a:cubicBezTo>
                    <a:pt x="9679" y="15343"/>
                    <a:pt x="9739" y="4697"/>
                    <a:pt x="9739" y="4092"/>
                  </a:cubicBezTo>
                  <a:cubicBezTo>
                    <a:pt x="9708" y="1759"/>
                    <a:pt x="7243" y="0"/>
                    <a:pt x="4796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8"/>
            <p:cNvSpPr/>
            <p:nvPr/>
          </p:nvSpPr>
          <p:spPr>
            <a:xfrm>
              <a:off x="2089075" y="2204750"/>
              <a:ext cx="246525" cy="501175"/>
            </a:xfrm>
            <a:custGeom>
              <a:avLst/>
              <a:gdLst/>
              <a:ahLst/>
              <a:cxnLst/>
              <a:rect l="l" t="t" r="r" b="b"/>
              <a:pathLst>
                <a:path w="9861" h="20047" extrusionOk="0">
                  <a:moveTo>
                    <a:pt x="4796" y="0"/>
                  </a:moveTo>
                  <a:cubicBezTo>
                    <a:pt x="2550" y="0"/>
                    <a:pt x="319" y="1483"/>
                    <a:pt x="1" y="5362"/>
                  </a:cubicBezTo>
                  <a:lnTo>
                    <a:pt x="1" y="16432"/>
                  </a:lnTo>
                  <a:cubicBezTo>
                    <a:pt x="1" y="17460"/>
                    <a:pt x="484" y="17521"/>
                    <a:pt x="968" y="17884"/>
                  </a:cubicBezTo>
                  <a:cubicBezTo>
                    <a:pt x="1392" y="18246"/>
                    <a:pt x="3206" y="19214"/>
                    <a:pt x="4114" y="19819"/>
                  </a:cubicBezTo>
                  <a:cubicBezTo>
                    <a:pt x="4371" y="19983"/>
                    <a:pt x="4609" y="20047"/>
                    <a:pt x="4830" y="20047"/>
                  </a:cubicBezTo>
                  <a:cubicBezTo>
                    <a:pt x="5181" y="20047"/>
                    <a:pt x="5487" y="19884"/>
                    <a:pt x="5747" y="19698"/>
                  </a:cubicBezTo>
                  <a:lnTo>
                    <a:pt x="9134" y="17460"/>
                  </a:lnTo>
                  <a:cubicBezTo>
                    <a:pt x="9860" y="17037"/>
                    <a:pt x="9800" y="16795"/>
                    <a:pt x="9739" y="16069"/>
                  </a:cubicBezTo>
                  <a:cubicBezTo>
                    <a:pt x="9679" y="15343"/>
                    <a:pt x="9739" y="4697"/>
                    <a:pt x="9739" y="4092"/>
                  </a:cubicBezTo>
                  <a:cubicBezTo>
                    <a:pt x="9708" y="1759"/>
                    <a:pt x="7243" y="0"/>
                    <a:pt x="4796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8"/>
            <p:cNvSpPr/>
            <p:nvPr/>
          </p:nvSpPr>
          <p:spPr>
            <a:xfrm>
              <a:off x="2090600" y="2205875"/>
              <a:ext cx="243475" cy="498925"/>
            </a:xfrm>
            <a:custGeom>
              <a:avLst/>
              <a:gdLst/>
              <a:ahLst/>
              <a:cxnLst/>
              <a:rect l="l" t="t" r="r" b="b"/>
              <a:pathLst>
                <a:path w="9739" h="19957" extrusionOk="0">
                  <a:moveTo>
                    <a:pt x="4713" y="1"/>
                  </a:moveTo>
                  <a:cubicBezTo>
                    <a:pt x="2490" y="1"/>
                    <a:pt x="289" y="1468"/>
                    <a:pt x="0" y="5317"/>
                  </a:cubicBezTo>
                  <a:cubicBezTo>
                    <a:pt x="0" y="5317"/>
                    <a:pt x="0" y="14814"/>
                    <a:pt x="0" y="16387"/>
                  </a:cubicBezTo>
                  <a:cubicBezTo>
                    <a:pt x="0" y="17415"/>
                    <a:pt x="484" y="17415"/>
                    <a:pt x="907" y="17778"/>
                  </a:cubicBezTo>
                  <a:cubicBezTo>
                    <a:pt x="1331" y="18141"/>
                    <a:pt x="3145" y="19169"/>
                    <a:pt x="4053" y="19774"/>
                  </a:cubicBezTo>
                  <a:cubicBezTo>
                    <a:pt x="4291" y="19904"/>
                    <a:pt x="4513" y="19956"/>
                    <a:pt x="4720" y="19956"/>
                  </a:cubicBezTo>
                  <a:cubicBezTo>
                    <a:pt x="5092" y="19956"/>
                    <a:pt x="5414" y="19787"/>
                    <a:pt x="5686" y="19593"/>
                  </a:cubicBezTo>
                  <a:lnTo>
                    <a:pt x="9073" y="17415"/>
                  </a:lnTo>
                  <a:cubicBezTo>
                    <a:pt x="9739" y="16992"/>
                    <a:pt x="9678" y="16750"/>
                    <a:pt x="9618" y="16024"/>
                  </a:cubicBezTo>
                  <a:cubicBezTo>
                    <a:pt x="9618" y="15238"/>
                    <a:pt x="9678" y="4712"/>
                    <a:pt x="9618" y="4047"/>
                  </a:cubicBezTo>
                  <a:cubicBezTo>
                    <a:pt x="9586" y="1744"/>
                    <a:pt x="7136" y="1"/>
                    <a:pt x="4713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8"/>
            <p:cNvSpPr/>
            <p:nvPr/>
          </p:nvSpPr>
          <p:spPr>
            <a:xfrm>
              <a:off x="2090600" y="2206250"/>
              <a:ext cx="243475" cy="498175"/>
            </a:xfrm>
            <a:custGeom>
              <a:avLst/>
              <a:gdLst/>
              <a:ahLst/>
              <a:cxnLst/>
              <a:rect l="l" t="t" r="r" b="b"/>
              <a:pathLst>
                <a:path w="9739" h="19927" extrusionOk="0">
                  <a:moveTo>
                    <a:pt x="4739" y="1"/>
                  </a:moveTo>
                  <a:cubicBezTo>
                    <a:pt x="2522" y="1"/>
                    <a:pt x="319" y="1483"/>
                    <a:pt x="0" y="5363"/>
                  </a:cubicBezTo>
                  <a:lnTo>
                    <a:pt x="0" y="16311"/>
                  </a:lnTo>
                  <a:cubicBezTo>
                    <a:pt x="0" y="17340"/>
                    <a:pt x="484" y="17400"/>
                    <a:pt x="907" y="17763"/>
                  </a:cubicBezTo>
                  <a:cubicBezTo>
                    <a:pt x="1391" y="18126"/>
                    <a:pt x="3145" y="19094"/>
                    <a:pt x="4053" y="19699"/>
                  </a:cubicBezTo>
                  <a:cubicBezTo>
                    <a:pt x="4310" y="19862"/>
                    <a:pt x="4548" y="19926"/>
                    <a:pt x="4769" y="19926"/>
                  </a:cubicBezTo>
                  <a:cubicBezTo>
                    <a:pt x="5120" y="19926"/>
                    <a:pt x="5426" y="19763"/>
                    <a:pt x="5686" y="19578"/>
                  </a:cubicBezTo>
                  <a:lnTo>
                    <a:pt x="9073" y="17400"/>
                  </a:lnTo>
                  <a:cubicBezTo>
                    <a:pt x="9739" y="16916"/>
                    <a:pt x="9678" y="16674"/>
                    <a:pt x="9618" y="15948"/>
                  </a:cubicBezTo>
                  <a:cubicBezTo>
                    <a:pt x="9557" y="15223"/>
                    <a:pt x="9618" y="4697"/>
                    <a:pt x="9618" y="4093"/>
                  </a:cubicBezTo>
                  <a:cubicBezTo>
                    <a:pt x="9586" y="1759"/>
                    <a:pt x="7154" y="1"/>
                    <a:pt x="4739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8"/>
            <p:cNvSpPr/>
            <p:nvPr/>
          </p:nvSpPr>
          <p:spPr>
            <a:xfrm>
              <a:off x="2090600" y="2206850"/>
              <a:ext cx="243475" cy="496050"/>
            </a:xfrm>
            <a:custGeom>
              <a:avLst/>
              <a:gdLst/>
              <a:ahLst/>
              <a:cxnLst/>
              <a:rect l="l" t="t" r="r" b="b"/>
              <a:pathLst>
                <a:path w="9739" h="19842" extrusionOk="0">
                  <a:moveTo>
                    <a:pt x="4732" y="0"/>
                  </a:moveTo>
                  <a:cubicBezTo>
                    <a:pt x="2518" y="0"/>
                    <a:pt x="319" y="1479"/>
                    <a:pt x="0" y="5339"/>
                  </a:cubicBezTo>
                  <a:lnTo>
                    <a:pt x="0" y="16287"/>
                  </a:lnTo>
                  <a:cubicBezTo>
                    <a:pt x="0" y="17316"/>
                    <a:pt x="484" y="17376"/>
                    <a:pt x="968" y="17679"/>
                  </a:cubicBezTo>
                  <a:cubicBezTo>
                    <a:pt x="1391" y="18041"/>
                    <a:pt x="3145" y="19070"/>
                    <a:pt x="4113" y="19614"/>
                  </a:cubicBezTo>
                  <a:cubicBezTo>
                    <a:pt x="4347" y="19778"/>
                    <a:pt x="4571" y="19842"/>
                    <a:pt x="4783" y="19842"/>
                  </a:cubicBezTo>
                  <a:cubicBezTo>
                    <a:pt x="5120" y="19842"/>
                    <a:pt x="5426" y="19679"/>
                    <a:pt x="5686" y="19493"/>
                  </a:cubicBezTo>
                  <a:lnTo>
                    <a:pt x="9013" y="17316"/>
                  </a:lnTo>
                  <a:cubicBezTo>
                    <a:pt x="9739" y="16892"/>
                    <a:pt x="9678" y="16650"/>
                    <a:pt x="9618" y="15924"/>
                  </a:cubicBezTo>
                  <a:cubicBezTo>
                    <a:pt x="9557" y="15199"/>
                    <a:pt x="9618" y="4673"/>
                    <a:pt x="9618" y="4069"/>
                  </a:cubicBezTo>
                  <a:cubicBezTo>
                    <a:pt x="9555" y="1740"/>
                    <a:pt x="7134" y="0"/>
                    <a:pt x="4732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8"/>
            <p:cNvSpPr/>
            <p:nvPr/>
          </p:nvSpPr>
          <p:spPr>
            <a:xfrm>
              <a:off x="2092100" y="2207400"/>
              <a:ext cx="240475" cy="494375"/>
            </a:xfrm>
            <a:custGeom>
              <a:avLst/>
              <a:gdLst/>
              <a:ahLst/>
              <a:cxnLst/>
              <a:rect l="l" t="t" r="r" b="b"/>
              <a:pathLst>
                <a:path w="9619" h="19775" extrusionOk="0">
                  <a:moveTo>
                    <a:pt x="4657" y="0"/>
                  </a:moveTo>
                  <a:cubicBezTo>
                    <a:pt x="2463" y="0"/>
                    <a:pt x="290" y="1468"/>
                    <a:pt x="1" y="5317"/>
                  </a:cubicBezTo>
                  <a:cubicBezTo>
                    <a:pt x="1" y="5317"/>
                    <a:pt x="1" y="14693"/>
                    <a:pt x="1" y="16265"/>
                  </a:cubicBezTo>
                  <a:cubicBezTo>
                    <a:pt x="1" y="17233"/>
                    <a:pt x="484" y="17294"/>
                    <a:pt x="908" y="17657"/>
                  </a:cubicBezTo>
                  <a:cubicBezTo>
                    <a:pt x="1331" y="18019"/>
                    <a:pt x="3085" y="18987"/>
                    <a:pt x="4053" y="19592"/>
                  </a:cubicBezTo>
                  <a:cubicBezTo>
                    <a:pt x="4270" y="19722"/>
                    <a:pt x="4478" y="19774"/>
                    <a:pt x="4676" y="19774"/>
                  </a:cubicBezTo>
                  <a:cubicBezTo>
                    <a:pt x="5032" y="19774"/>
                    <a:pt x="5354" y="19605"/>
                    <a:pt x="5626" y="19411"/>
                  </a:cubicBezTo>
                  <a:lnTo>
                    <a:pt x="8953" y="17294"/>
                  </a:lnTo>
                  <a:cubicBezTo>
                    <a:pt x="9618" y="16810"/>
                    <a:pt x="9558" y="16568"/>
                    <a:pt x="9497" y="15842"/>
                  </a:cubicBezTo>
                  <a:cubicBezTo>
                    <a:pt x="9437" y="15177"/>
                    <a:pt x="9497" y="4712"/>
                    <a:pt x="9497" y="4047"/>
                  </a:cubicBezTo>
                  <a:cubicBezTo>
                    <a:pt x="9466" y="1744"/>
                    <a:pt x="7049" y="0"/>
                    <a:pt x="4657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8"/>
            <p:cNvSpPr/>
            <p:nvPr/>
          </p:nvSpPr>
          <p:spPr>
            <a:xfrm>
              <a:off x="2092100" y="2208150"/>
              <a:ext cx="240475" cy="493250"/>
            </a:xfrm>
            <a:custGeom>
              <a:avLst/>
              <a:gdLst/>
              <a:ahLst/>
              <a:cxnLst/>
              <a:rect l="l" t="t" r="r" b="b"/>
              <a:pathLst>
                <a:path w="9619" h="19730" extrusionOk="0">
                  <a:moveTo>
                    <a:pt x="4659" y="0"/>
                  </a:moveTo>
                  <a:cubicBezTo>
                    <a:pt x="2479" y="0"/>
                    <a:pt x="319" y="1467"/>
                    <a:pt x="1" y="5287"/>
                  </a:cubicBezTo>
                  <a:lnTo>
                    <a:pt x="1" y="16175"/>
                  </a:lnTo>
                  <a:cubicBezTo>
                    <a:pt x="1" y="17203"/>
                    <a:pt x="484" y="17264"/>
                    <a:pt x="908" y="17566"/>
                  </a:cubicBezTo>
                  <a:cubicBezTo>
                    <a:pt x="1331" y="17929"/>
                    <a:pt x="3085" y="18897"/>
                    <a:pt x="4053" y="19502"/>
                  </a:cubicBezTo>
                  <a:cubicBezTo>
                    <a:pt x="4287" y="19665"/>
                    <a:pt x="4511" y="19729"/>
                    <a:pt x="4723" y="19729"/>
                  </a:cubicBezTo>
                  <a:cubicBezTo>
                    <a:pt x="5060" y="19729"/>
                    <a:pt x="5366" y="19566"/>
                    <a:pt x="5626" y="19381"/>
                  </a:cubicBezTo>
                  <a:lnTo>
                    <a:pt x="8953" y="17203"/>
                  </a:lnTo>
                  <a:cubicBezTo>
                    <a:pt x="9618" y="16780"/>
                    <a:pt x="9558" y="16538"/>
                    <a:pt x="9497" y="15812"/>
                  </a:cubicBezTo>
                  <a:cubicBezTo>
                    <a:pt x="9437" y="15086"/>
                    <a:pt x="9497" y="4682"/>
                    <a:pt x="9497" y="4077"/>
                  </a:cubicBezTo>
                  <a:cubicBezTo>
                    <a:pt x="9434" y="1743"/>
                    <a:pt x="7035" y="0"/>
                    <a:pt x="4659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8"/>
            <p:cNvSpPr/>
            <p:nvPr/>
          </p:nvSpPr>
          <p:spPr>
            <a:xfrm>
              <a:off x="2092100" y="2208350"/>
              <a:ext cx="238950" cy="491525"/>
            </a:xfrm>
            <a:custGeom>
              <a:avLst/>
              <a:gdLst/>
              <a:ahLst/>
              <a:cxnLst/>
              <a:rect l="l" t="t" r="r" b="b"/>
              <a:pathLst>
                <a:path w="9558" h="19661" extrusionOk="0">
                  <a:moveTo>
                    <a:pt x="4669" y="1"/>
                  </a:moveTo>
                  <a:cubicBezTo>
                    <a:pt x="2490" y="1"/>
                    <a:pt x="320" y="1480"/>
                    <a:pt x="1" y="5339"/>
                  </a:cubicBezTo>
                  <a:cubicBezTo>
                    <a:pt x="1" y="5339"/>
                    <a:pt x="1" y="14655"/>
                    <a:pt x="1" y="16167"/>
                  </a:cubicBezTo>
                  <a:cubicBezTo>
                    <a:pt x="1" y="17135"/>
                    <a:pt x="484" y="17195"/>
                    <a:pt x="968" y="17558"/>
                  </a:cubicBezTo>
                  <a:cubicBezTo>
                    <a:pt x="1392" y="17921"/>
                    <a:pt x="3085" y="18889"/>
                    <a:pt x="4053" y="19433"/>
                  </a:cubicBezTo>
                  <a:cubicBezTo>
                    <a:pt x="4287" y="19597"/>
                    <a:pt x="4511" y="19661"/>
                    <a:pt x="4723" y="19661"/>
                  </a:cubicBezTo>
                  <a:cubicBezTo>
                    <a:pt x="5060" y="19661"/>
                    <a:pt x="5366" y="19498"/>
                    <a:pt x="5626" y="19312"/>
                  </a:cubicBezTo>
                  <a:lnTo>
                    <a:pt x="8892" y="17195"/>
                  </a:lnTo>
                  <a:cubicBezTo>
                    <a:pt x="9558" y="16772"/>
                    <a:pt x="9497" y="16530"/>
                    <a:pt x="9437" y="15804"/>
                  </a:cubicBezTo>
                  <a:cubicBezTo>
                    <a:pt x="9437" y="15078"/>
                    <a:pt x="9497" y="4674"/>
                    <a:pt x="9437" y="4069"/>
                  </a:cubicBezTo>
                  <a:cubicBezTo>
                    <a:pt x="9405" y="1740"/>
                    <a:pt x="7033" y="1"/>
                    <a:pt x="4669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8"/>
            <p:cNvSpPr/>
            <p:nvPr/>
          </p:nvSpPr>
          <p:spPr>
            <a:xfrm>
              <a:off x="2093600" y="2209650"/>
              <a:ext cx="237450" cy="489100"/>
            </a:xfrm>
            <a:custGeom>
              <a:avLst/>
              <a:gdLst/>
              <a:ahLst/>
              <a:cxnLst/>
              <a:rect l="l" t="t" r="r" b="b"/>
              <a:pathLst>
                <a:path w="9498" h="19564" extrusionOk="0">
                  <a:moveTo>
                    <a:pt x="4579" y="1"/>
                  </a:moveTo>
                  <a:cubicBezTo>
                    <a:pt x="2422" y="1"/>
                    <a:pt x="290" y="1467"/>
                    <a:pt x="1" y="5287"/>
                  </a:cubicBezTo>
                  <a:lnTo>
                    <a:pt x="1" y="16115"/>
                  </a:lnTo>
                  <a:cubicBezTo>
                    <a:pt x="1" y="17083"/>
                    <a:pt x="485" y="17143"/>
                    <a:pt x="908" y="17506"/>
                  </a:cubicBezTo>
                  <a:cubicBezTo>
                    <a:pt x="1332" y="17809"/>
                    <a:pt x="3086" y="18776"/>
                    <a:pt x="3993" y="19381"/>
                  </a:cubicBezTo>
                  <a:cubicBezTo>
                    <a:pt x="4210" y="19511"/>
                    <a:pt x="4418" y="19563"/>
                    <a:pt x="4616" y="19563"/>
                  </a:cubicBezTo>
                  <a:cubicBezTo>
                    <a:pt x="4972" y="19563"/>
                    <a:pt x="5294" y="19394"/>
                    <a:pt x="5566" y="19200"/>
                  </a:cubicBezTo>
                  <a:lnTo>
                    <a:pt x="8832" y="17083"/>
                  </a:lnTo>
                  <a:cubicBezTo>
                    <a:pt x="9498" y="16659"/>
                    <a:pt x="9437" y="16417"/>
                    <a:pt x="9377" y="15691"/>
                  </a:cubicBezTo>
                  <a:cubicBezTo>
                    <a:pt x="9316" y="15026"/>
                    <a:pt x="9377" y="4682"/>
                    <a:pt x="9377" y="4078"/>
                  </a:cubicBezTo>
                  <a:cubicBezTo>
                    <a:pt x="9314" y="1743"/>
                    <a:pt x="6931" y="1"/>
                    <a:pt x="4579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8"/>
            <p:cNvSpPr/>
            <p:nvPr/>
          </p:nvSpPr>
          <p:spPr>
            <a:xfrm>
              <a:off x="2093600" y="2209650"/>
              <a:ext cx="235950" cy="488725"/>
            </a:xfrm>
            <a:custGeom>
              <a:avLst/>
              <a:gdLst/>
              <a:ahLst/>
              <a:cxnLst/>
              <a:rect l="l" t="t" r="r" b="b"/>
              <a:pathLst>
                <a:path w="9438" h="19549" extrusionOk="0">
                  <a:moveTo>
                    <a:pt x="4603" y="1"/>
                  </a:moveTo>
                  <a:cubicBezTo>
                    <a:pt x="2452" y="1"/>
                    <a:pt x="319" y="1467"/>
                    <a:pt x="1" y="5287"/>
                  </a:cubicBezTo>
                  <a:lnTo>
                    <a:pt x="1" y="16054"/>
                  </a:lnTo>
                  <a:cubicBezTo>
                    <a:pt x="1" y="17083"/>
                    <a:pt x="485" y="17083"/>
                    <a:pt x="908" y="17446"/>
                  </a:cubicBezTo>
                  <a:cubicBezTo>
                    <a:pt x="1332" y="17809"/>
                    <a:pt x="3086" y="18776"/>
                    <a:pt x="3993" y="19321"/>
                  </a:cubicBezTo>
                  <a:cubicBezTo>
                    <a:pt x="4227" y="19484"/>
                    <a:pt x="4451" y="19548"/>
                    <a:pt x="4663" y="19548"/>
                  </a:cubicBezTo>
                  <a:cubicBezTo>
                    <a:pt x="5000" y="19548"/>
                    <a:pt x="5306" y="19385"/>
                    <a:pt x="5566" y="19200"/>
                  </a:cubicBezTo>
                  <a:lnTo>
                    <a:pt x="8832" y="17083"/>
                  </a:lnTo>
                  <a:cubicBezTo>
                    <a:pt x="9437" y="16659"/>
                    <a:pt x="9437" y="16417"/>
                    <a:pt x="9377" y="15691"/>
                  </a:cubicBezTo>
                  <a:cubicBezTo>
                    <a:pt x="9316" y="14966"/>
                    <a:pt x="9377" y="4682"/>
                    <a:pt x="9377" y="4078"/>
                  </a:cubicBezTo>
                  <a:cubicBezTo>
                    <a:pt x="9314" y="1743"/>
                    <a:pt x="6947" y="1"/>
                    <a:pt x="460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8"/>
            <p:cNvSpPr/>
            <p:nvPr/>
          </p:nvSpPr>
          <p:spPr>
            <a:xfrm>
              <a:off x="2095125" y="2210250"/>
              <a:ext cx="234425" cy="486600"/>
            </a:xfrm>
            <a:custGeom>
              <a:avLst/>
              <a:gdLst/>
              <a:ahLst/>
              <a:cxnLst/>
              <a:rect l="l" t="t" r="r" b="b"/>
              <a:pathLst>
                <a:path w="9377" h="19464" extrusionOk="0">
                  <a:moveTo>
                    <a:pt x="4536" y="0"/>
                  </a:moveTo>
                  <a:cubicBezTo>
                    <a:pt x="2403" y="0"/>
                    <a:pt x="291" y="1463"/>
                    <a:pt x="0" y="5263"/>
                  </a:cubicBezTo>
                  <a:cubicBezTo>
                    <a:pt x="0" y="5263"/>
                    <a:pt x="0" y="14518"/>
                    <a:pt x="0" y="16030"/>
                  </a:cubicBezTo>
                  <a:cubicBezTo>
                    <a:pt x="0" y="16998"/>
                    <a:pt x="484" y="17059"/>
                    <a:pt x="908" y="17422"/>
                  </a:cubicBezTo>
                  <a:cubicBezTo>
                    <a:pt x="1331" y="17724"/>
                    <a:pt x="3025" y="18692"/>
                    <a:pt x="3932" y="19236"/>
                  </a:cubicBezTo>
                  <a:cubicBezTo>
                    <a:pt x="4166" y="19400"/>
                    <a:pt x="4390" y="19464"/>
                    <a:pt x="4602" y="19464"/>
                  </a:cubicBezTo>
                  <a:cubicBezTo>
                    <a:pt x="4939" y="19464"/>
                    <a:pt x="5245" y="19301"/>
                    <a:pt x="5505" y="19115"/>
                  </a:cubicBezTo>
                  <a:lnTo>
                    <a:pt x="8711" y="16998"/>
                  </a:lnTo>
                  <a:cubicBezTo>
                    <a:pt x="9376" y="16575"/>
                    <a:pt x="9316" y="16333"/>
                    <a:pt x="9255" y="15667"/>
                  </a:cubicBezTo>
                  <a:cubicBezTo>
                    <a:pt x="9195" y="14942"/>
                    <a:pt x="9255" y="4658"/>
                    <a:pt x="9255" y="4054"/>
                  </a:cubicBezTo>
                  <a:cubicBezTo>
                    <a:pt x="9192" y="1724"/>
                    <a:pt x="6852" y="0"/>
                    <a:pt x="4536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8"/>
            <p:cNvSpPr/>
            <p:nvPr/>
          </p:nvSpPr>
          <p:spPr>
            <a:xfrm>
              <a:off x="2095125" y="2210625"/>
              <a:ext cx="234425" cy="485175"/>
            </a:xfrm>
            <a:custGeom>
              <a:avLst/>
              <a:gdLst/>
              <a:ahLst/>
              <a:cxnLst/>
              <a:rect l="l" t="t" r="r" b="b"/>
              <a:pathLst>
                <a:path w="9377" h="19407" extrusionOk="0">
                  <a:moveTo>
                    <a:pt x="4539" y="1"/>
                  </a:moveTo>
                  <a:cubicBezTo>
                    <a:pt x="2404" y="1"/>
                    <a:pt x="291" y="1478"/>
                    <a:pt x="0" y="5309"/>
                  </a:cubicBezTo>
                  <a:lnTo>
                    <a:pt x="0" y="15955"/>
                  </a:lnTo>
                  <a:cubicBezTo>
                    <a:pt x="0" y="16983"/>
                    <a:pt x="484" y="16983"/>
                    <a:pt x="908" y="17346"/>
                  </a:cubicBezTo>
                  <a:cubicBezTo>
                    <a:pt x="1331" y="17709"/>
                    <a:pt x="3025" y="18616"/>
                    <a:pt x="3932" y="19221"/>
                  </a:cubicBezTo>
                  <a:cubicBezTo>
                    <a:pt x="4155" y="19355"/>
                    <a:pt x="4361" y="19406"/>
                    <a:pt x="4556" y="19406"/>
                  </a:cubicBezTo>
                  <a:cubicBezTo>
                    <a:pt x="4893" y="19406"/>
                    <a:pt x="5199" y="19253"/>
                    <a:pt x="5505" y="19100"/>
                  </a:cubicBezTo>
                  <a:lnTo>
                    <a:pt x="8711" y="16983"/>
                  </a:lnTo>
                  <a:cubicBezTo>
                    <a:pt x="9376" y="16560"/>
                    <a:pt x="9316" y="16318"/>
                    <a:pt x="9255" y="15592"/>
                  </a:cubicBezTo>
                  <a:cubicBezTo>
                    <a:pt x="9195" y="14927"/>
                    <a:pt x="9255" y="4704"/>
                    <a:pt x="9255" y="4099"/>
                  </a:cubicBezTo>
                  <a:cubicBezTo>
                    <a:pt x="9192" y="1739"/>
                    <a:pt x="6854" y="1"/>
                    <a:pt x="4539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8"/>
            <p:cNvSpPr/>
            <p:nvPr/>
          </p:nvSpPr>
          <p:spPr>
            <a:xfrm>
              <a:off x="2095125" y="2211750"/>
              <a:ext cx="232900" cy="483600"/>
            </a:xfrm>
            <a:custGeom>
              <a:avLst/>
              <a:gdLst/>
              <a:ahLst/>
              <a:cxnLst/>
              <a:rect l="l" t="t" r="r" b="b"/>
              <a:pathLst>
                <a:path w="9316" h="19344" extrusionOk="0">
                  <a:moveTo>
                    <a:pt x="4531" y="1"/>
                  </a:moveTo>
                  <a:cubicBezTo>
                    <a:pt x="2419" y="1"/>
                    <a:pt x="320" y="1464"/>
                    <a:pt x="0" y="5264"/>
                  </a:cubicBezTo>
                  <a:lnTo>
                    <a:pt x="0" y="15910"/>
                  </a:lnTo>
                  <a:cubicBezTo>
                    <a:pt x="0" y="16878"/>
                    <a:pt x="484" y="16938"/>
                    <a:pt x="908" y="17301"/>
                  </a:cubicBezTo>
                  <a:cubicBezTo>
                    <a:pt x="1331" y="17604"/>
                    <a:pt x="3025" y="18571"/>
                    <a:pt x="3932" y="19116"/>
                  </a:cubicBezTo>
                  <a:cubicBezTo>
                    <a:pt x="4166" y="19279"/>
                    <a:pt x="4381" y="19343"/>
                    <a:pt x="4582" y="19343"/>
                  </a:cubicBezTo>
                  <a:cubicBezTo>
                    <a:pt x="4902" y="19343"/>
                    <a:pt x="5184" y="19181"/>
                    <a:pt x="5444" y="18995"/>
                  </a:cubicBezTo>
                  <a:lnTo>
                    <a:pt x="8711" y="16878"/>
                  </a:lnTo>
                  <a:cubicBezTo>
                    <a:pt x="9316" y="16515"/>
                    <a:pt x="9255" y="16273"/>
                    <a:pt x="9195" y="15547"/>
                  </a:cubicBezTo>
                  <a:cubicBezTo>
                    <a:pt x="9195" y="14882"/>
                    <a:pt x="9255" y="4659"/>
                    <a:pt x="9195" y="4054"/>
                  </a:cubicBezTo>
                  <a:cubicBezTo>
                    <a:pt x="9132" y="1724"/>
                    <a:pt x="6824" y="1"/>
                    <a:pt x="4531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8"/>
            <p:cNvSpPr/>
            <p:nvPr/>
          </p:nvSpPr>
          <p:spPr>
            <a:xfrm>
              <a:off x="2096625" y="2211925"/>
              <a:ext cx="231400" cy="482275"/>
            </a:xfrm>
            <a:custGeom>
              <a:avLst/>
              <a:gdLst/>
              <a:ahLst/>
              <a:cxnLst/>
              <a:rect l="l" t="t" r="r" b="b"/>
              <a:pathLst>
                <a:path w="9256" h="19291" extrusionOk="0">
                  <a:moveTo>
                    <a:pt x="4466" y="1"/>
                  </a:moveTo>
                  <a:cubicBezTo>
                    <a:pt x="2366" y="1"/>
                    <a:pt x="290" y="1466"/>
                    <a:pt x="1" y="5257"/>
                  </a:cubicBezTo>
                  <a:lnTo>
                    <a:pt x="1" y="15903"/>
                  </a:lnTo>
                  <a:cubicBezTo>
                    <a:pt x="1" y="16871"/>
                    <a:pt x="485" y="16931"/>
                    <a:pt x="908" y="17234"/>
                  </a:cubicBezTo>
                  <a:cubicBezTo>
                    <a:pt x="1271" y="17597"/>
                    <a:pt x="2965" y="18504"/>
                    <a:pt x="3872" y="19109"/>
                  </a:cubicBezTo>
                  <a:cubicBezTo>
                    <a:pt x="4089" y="19239"/>
                    <a:pt x="4289" y="19291"/>
                    <a:pt x="4477" y="19291"/>
                  </a:cubicBezTo>
                  <a:cubicBezTo>
                    <a:pt x="4815" y="19291"/>
                    <a:pt x="5112" y="19122"/>
                    <a:pt x="5384" y="18927"/>
                  </a:cubicBezTo>
                  <a:lnTo>
                    <a:pt x="8590" y="16871"/>
                  </a:lnTo>
                  <a:cubicBezTo>
                    <a:pt x="9256" y="16447"/>
                    <a:pt x="9195" y="16205"/>
                    <a:pt x="9135" y="15540"/>
                  </a:cubicBezTo>
                  <a:cubicBezTo>
                    <a:pt x="9074" y="14814"/>
                    <a:pt x="9135" y="4652"/>
                    <a:pt x="9135" y="4108"/>
                  </a:cubicBezTo>
                  <a:cubicBezTo>
                    <a:pt x="9072" y="1741"/>
                    <a:pt x="6754" y="1"/>
                    <a:pt x="4466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8"/>
            <p:cNvSpPr/>
            <p:nvPr/>
          </p:nvSpPr>
          <p:spPr>
            <a:xfrm>
              <a:off x="2096625" y="2212725"/>
              <a:ext cx="229900" cy="480450"/>
            </a:xfrm>
            <a:custGeom>
              <a:avLst/>
              <a:gdLst/>
              <a:ahLst/>
              <a:cxnLst/>
              <a:rect l="l" t="t" r="r" b="b"/>
              <a:pathLst>
                <a:path w="9196" h="19218" extrusionOk="0">
                  <a:moveTo>
                    <a:pt x="4475" y="1"/>
                  </a:moveTo>
                  <a:cubicBezTo>
                    <a:pt x="2373" y="1"/>
                    <a:pt x="292" y="1475"/>
                    <a:pt x="1" y="5285"/>
                  </a:cubicBezTo>
                  <a:lnTo>
                    <a:pt x="1" y="15810"/>
                  </a:lnTo>
                  <a:cubicBezTo>
                    <a:pt x="1" y="16778"/>
                    <a:pt x="485" y="16839"/>
                    <a:pt x="908" y="17202"/>
                  </a:cubicBezTo>
                  <a:cubicBezTo>
                    <a:pt x="1332" y="17504"/>
                    <a:pt x="2965" y="18472"/>
                    <a:pt x="3872" y="19016"/>
                  </a:cubicBezTo>
                  <a:cubicBezTo>
                    <a:pt x="4110" y="19159"/>
                    <a:pt x="4330" y="19218"/>
                    <a:pt x="4534" y="19218"/>
                  </a:cubicBezTo>
                  <a:cubicBezTo>
                    <a:pt x="4849" y="19218"/>
                    <a:pt x="5128" y="19079"/>
                    <a:pt x="5384" y="18895"/>
                  </a:cubicBezTo>
                  <a:lnTo>
                    <a:pt x="8590" y="16839"/>
                  </a:lnTo>
                  <a:cubicBezTo>
                    <a:pt x="9195" y="16415"/>
                    <a:pt x="9195" y="16173"/>
                    <a:pt x="9135" y="15447"/>
                  </a:cubicBezTo>
                  <a:cubicBezTo>
                    <a:pt x="9074" y="14782"/>
                    <a:pt x="9135" y="4680"/>
                    <a:pt x="9135" y="4076"/>
                  </a:cubicBezTo>
                  <a:cubicBezTo>
                    <a:pt x="9041" y="1720"/>
                    <a:pt x="6745" y="1"/>
                    <a:pt x="4475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28"/>
            <p:cNvSpPr/>
            <p:nvPr/>
          </p:nvSpPr>
          <p:spPr>
            <a:xfrm>
              <a:off x="2098150" y="2213275"/>
              <a:ext cx="228375" cy="479050"/>
            </a:xfrm>
            <a:custGeom>
              <a:avLst/>
              <a:gdLst/>
              <a:ahLst/>
              <a:cxnLst/>
              <a:rect l="l" t="t" r="r" b="b"/>
              <a:pathLst>
                <a:path w="9135" h="19162" extrusionOk="0">
                  <a:moveTo>
                    <a:pt x="4399" y="0"/>
                  </a:moveTo>
                  <a:cubicBezTo>
                    <a:pt x="2317" y="0"/>
                    <a:pt x="262" y="1463"/>
                    <a:pt x="0" y="5263"/>
                  </a:cubicBezTo>
                  <a:lnTo>
                    <a:pt x="0" y="15788"/>
                  </a:lnTo>
                  <a:cubicBezTo>
                    <a:pt x="0" y="16756"/>
                    <a:pt x="424" y="16817"/>
                    <a:pt x="847" y="17119"/>
                  </a:cubicBezTo>
                  <a:cubicBezTo>
                    <a:pt x="1271" y="17482"/>
                    <a:pt x="2904" y="18389"/>
                    <a:pt x="3811" y="18934"/>
                  </a:cubicBezTo>
                  <a:cubicBezTo>
                    <a:pt x="4045" y="19097"/>
                    <a:pt x="4260" y="19161"/>
                    <a:pt x="4461" y="19161"/>
                  </a:cubicBezTo>
                  <a:cubicBezTo>
                    <a:pt x="4781" y="19161"/>
                    <a:pt x="5063" y="18999"/>
                    <a:pt x="5323" y="18813"/>
                  </a:cubicBezTo>
                  <a:lnTo>
                    <a:pt x="8529" y="16756"/>
                  </a:lnTo>
                  <a:cubicBezTo>
                    <a:pt x="9134" y="16333"/>
                    <a:pt x="9074" y="16091"/>
                    <a:pt x="9013" y="15425"/>
                  </a:cubicBezTo>
                  <a:cubicBezTo>
                    <a:pt x="8953" y="14760"/>
                    <a:pt x="9074" y="4658"/>
                    <a:pt x="9013" y="4054"/>
                  </a:cubicBezTo>
                  <a:cubicBezTo>
                    <a:pt x="8950" y="1724"/>
                    <a:pt x="6659" y="0"/>
                    <a:pt x="4399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28"/>
            <p:cNvSpPr/>
            <p:nvPr/>
          </p:nvSpPr>
          <p:spPr>
            <a:xfrm>
              <a:off x="2098150" y="2214025"/>
              <a:ext cx="228375" cy="477150"/>
            </a:xfrm>
            <a:custGeom>
              <a:avLst/>
              <a:gdLst/>
              <a:ahLst/>
              <a:cxnLst/>
              <a:rect l="l" t="t" r="r" b="b"/>
              <a:pathLst>
                <a:path w="9135" h="19086" extrusionOk="0">
                  <a:moveTo>
                    <a:pt x="4401" y="1"/>
                  </a:moveTo>
                  <a:cubicBezTo>
                    <a:pt x="2333" y="1"/>
                    <a:pt x="291" y="1463"/>
                    <a:pt x="0" y="5233"/>
                  </a:cubicBezTo>
                  <a:cubicBezTo>
                    <a:pt x="0" y="5233"/>
                    <a:pt x="0" y="14246"/>
                    <a:pt x="0" y="15758"/>
                  </a:cubicBezTo>
                  <a:cubicBezTo>
                    <a:pt x="0" y="16666"/>
                    <a:pt x="484" y="16726"/>
                    <a:pt x="847" y="17089"/>
                  </a:cubicBezTo>
                  <a:cubicBezTo>
                    <a:pt x="1271" y="17392"/>
                    <a:pt x="2964" y="18359"/>
                    <a:pt x="3811" y="18904"/>
                  </a:cubicBezTo>
                  <a:cubicBezTo>
                    <a:pt x="4028" y="19034"/>
                    <a:pt x="4228" y="19086"/>
                    <a:pt x="4416" y="19086"/>
                  </a:cubicBezTo>
                  <a:cubicBezTo>
                    <a:pt x="4754" y="19086"/>
                    <a:pt x="5051" y="18917"/>
                    <a:pt x="5323" y="18722"/>
                  </a:cubicBezTo>
                  <a:lnTo>
                    <a:pt x="8469" y="16726"/>
                  </a:lnTo>
                  <a:cubicBezTo>
                    <a:pt x="9134" y="16303"/>
                    <a:pt x="9074" y="16061"/>
                    <a:pt x="9013" y="15395"/>
                  </a:cubicBezTo>
                  <a:cubicBezTo>
                    <a:pt x="8953" y="14730"/>
                    <a:pt x="9013" y="4628"/>
                    <a:pt x="9013" y="4084"/>
                  </a:cubicBezTo>
                  <a:cubicBezTo>
                    <a:pt x="8919" y="1723"/>
                    <a:pt x="6645" y="1"/>
                    <a:pt x="4401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8"/>
            <p:cNvSpPr/>
            <p:nvPr/>
          </p:nvSpPr>
          <p:spPr>
            <a:xfrm>
              <a:off x="2098150" y="2214025"/>
              <a:ext cx="226850" cy="476125"/>
            </a:xfrm>
            <a:custGeom>
              <a:avLst/>
              <a:gdLst/>
              <a:ahLst/>
              <a:cxnLst/>
              <a:rect l="l" t="t" r="r" b="b"/>
              <a:pathLst>
                <a:path w="9074" h="19045" extrusionOk="0">
                  <a:moveTo>
                    <a:pt x="4394" y="1"/>
                  </a:moveTo>
                  <a:cubicBezTo>
                    <a:pt x="2333" y="1"/>
                    <a:pt x="291" y="1463"/>
                    <a:pt x="0" y="5233"/>
                  </a:cubicBezTo>
                  <a:cubicBezTo>
                    <a:pt x="0" y="5233"/>
                    <a:pt x="0" y="14246"/>
                    <a:pt x="0" y="15698"/>
                  </a:cubicBezTo>
                  <a:cubicBezTo>
                    <a:pt x="0" y="16666"/>
                    <a:pt x="484" y="16726"/>
                    <a:pt x="908" y="17029"/>
                  </a:cubicBezTo>
                  <a:cubicBezTo>
                    <a:pt x="1331" y="17392"/>
                    <a:pt x="2964" y="18299"/>
                    <a:pt x="3811" y="18843"/>
                  </a:cubicBezTo>
                  <a:cubicBezTo>
                    <a:pt x="4049" y="18986"/>
                    <a:pt x="4269" y="19045"/>
                    <a:pt x="4473" y="19045"/>
                  </a:cubicBezTo>
                  <a:cubicBezTo>
                    <a:pt x="4788" y="19045"/>
                    <a:pt x="5067" y="18906"/>
                    <a:pt x="5323" y="18722"/>
                  </a:cubicBezTo>
                  <a:lnTo>
                    <a:pt x="8469" y="16666"/>
                  </a:lnTo>
                  <a:cubicBezTo>
                    <a:pt x="9074" y="16242"/>
                    <a:pt x="9013" y="16061"/>
                    <a:pt x="8953" y="15335"/>
                  </a:cubicBezTo>
                  <a:cubicBezTo>
                    <a:pt x="8953" y="14670"/>
                    <a:pt x="9013" y="4689"/>
                    <a:pt x="8953" y="4084"/>
                  </a:cubicBezTo>
                  <a:cubicBezTo>
                    <a:pt x="8890" y="1723"/>
                    <a:pt x="6631" y="1"/>
                    <a:pt x="4394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8"/>
            <p:cNvSpPr/>
            <p:nvPr/>
          </p:nvSpPr>
          <p:spPr>
            <a:xfrm>
              <a:off x="2099650" y="2215375"/>
              <a:ext cx="225350" cy="473925"/>
            </a:xfrm>
            <a:custGeom>
              <a:avLst/>
              <a:gdLst/>
              <a:ahLst/>
              <a:cxnLst/>
              <a:rect l="l" t="t" r="r" b="b"/>
              <a:pathLst>
                <a:path w="9014" h="18957" extrusionOk="0">
                  <a:moveTo>
                    <a:pt x="4335" y="0"/>
                  </a:moveTo>
                  <a:cubicBezTo>
                    <a:pt x="2285" y="0"/>
                    <a:pt x="263" y="1460"/>
                    <a:pt x="1" y="5240"/>
                  </a:cubicBezTo>
                  <a:cubicBezTo>
                    <a:pt x="1" y="5240"/>
                    <a:pt x="1" y="14192"/>
                    <a:pt x="1" y="15644"/>
                  </a:cubicBezTo>
                  <a:cubicBezTo>
                    <a:pt x="1" y="16612"/>
                    <a:pt x="424" y="16612"/>
                    <a:pt x="848" y="16975"/>
                  </a:cubicBezTo>
                  <a:cubicBezTo>
                    <a:pt x="1271" y="17277"/>
                    <a:pt x="2904" y="18184"/>
                    <a:pt x="3751" y="18729"/>
                  </a:cubicBezTo>
                  <a:cubicBezTo>
                    <a:pt x="3985" y="18892"/>
                    <a:pt x="4200" y="18956"/>
                    <a:pt x="4401" y="18956"/>
                  </a:cubicBezTo>
                  <a:cubicBezTo>
                    <a:pt x="4721" y="18956"/>
                    <a:pt x="5003" y="18794"/>
                    <a:pt x="5263" y="18608"/>
                  </a:cubicBezTo>
                  <a:lnTo>
                    <a:pt x="8348" y="16612"/>
                  </a:lnTo>
                  <a:cubicBezTo>
                    <a:pt x="9014" y="16188"/>
                    <a:pt x="8953" y="15946"/>
                    <a:pt x="8893" y="15281"/>
                  </a:cubicBezTo>
                  <a:cubicBezTo>
                    <a:pt x="8832" y="14616"/>
                    <a:pt x="8893" y="4635"/>
                    <a:pt x="8893" y="4030"/>
                  </a:cubicBezTo>
                  <a:cubicBezTo>
                    <a:pt x="8799" y="1705"/>
                    <a:pt x="6551" y="0"/>
                    <a:pt x="4335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8"/>
            <p:cNvSpPr/>
            <p:nvPr/>
          </p:nvSpPr>
          <p:spPr>
            <a:xfrm>
              <a:off x="2099650" y="2215550"/>
              <a:ext cx="223850" cy="472600"/>
            </a:xfrm>
            <a:custGeom>
              <a:avLst/>
              <a:gdLst/>
              <a:ahLst/>
              <a:cxnLst/>
              <a:rect l="l" t="t" r="r" b="b"/>
              <a:pathLst>
                <a:path w="8954" h="18904" extrusionOk="0">
                  <a:moveTo>
                    <a:pt x="4345" y="0"/>
                  </a:moveTo>
                  <a:cubicBezTo>
                    <a:pt x="2306" y="0"/>
                    <a:pt x="291" y="1462"/>
                    <a:pt x="1" y="5233"/>
                  </a:cubicBezTo>
                  <a:lnTo>
                    <a:pt x="1" y="15637"/>
                  </a:lnTo>
                  <a:cubicBezTo>
                    <a:pt x="1" y="16544"/>
                    <a:pt x="485" y="16605"/>
                    <a:pt x="848" y="16907"/>
                  </a:cubicBezTo>
                  <a:cubicBezTo>
                    <a:pt x="1271" y="17270"/>
                    <a:pt x="2904" y="18177"/>
                    <a:pt x="3751" y="18722"/>
                  </a:cubicBezTo>
                  <a:cubicBezTo>
                    <a:pt x="3968" y="18852"/>
                    <a:pt x="4168" y="18904"/>
                    <a:pt x="4356" y="18904"/>
                  </a:cubicBezTo>
                  <a:cubicBezTo>
                    <a:pt x="4694" y="18904"/>
                    <a:pt x="4991" y="18735"/>
                    <a:pt x="5263" y="18540"/>
                  </a:cubicBezTo>
                  <a:lnTo>
                    <a:pt x="8348" y="16544"/>
                  </a:lnTo>
                  <a:cubicBezTo>
                    <a:pt x="8953" y="16181"/>
                    <a:pt x="8953" y="15939"/>
                    <a:pt x="8893" y="15274"/>
                  </a:cubicBezTo>
                  <a:cubicBezTo>
                    <a:pt x="8832" y="14609"/>
                    <a:pt x="8893" y="4628"/>
                    <a:pt x="8893" y="4084"/>
                  </a:cubicBezTo>
                  <a:cubicBezTo>
                    <a:pt x="8798" y="1722"/>
                    <a:pt x="6557" y="0"/>
                    <a:pt x="4345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8"/>
            <p:cNvSpPr/>
            <p:nvPr/>
          </p:nvSpPr>
          <p:spPr>
            <a:xfrm>
              <a:off x="2101175" y="2216125"/>
              <a:ext cx="222325" cy="471000"/>
            </a:xfrm>
            <a:custGeom>
              <a:avLst/>
              <a:gdLst/>
              <a:ahLst/>
              <a:cxnLst/>
              <a:rect l="l" t="t" r="r" b="b"/>
              <a:pathLst>
                <a:path w="8893" h="18840" extrusionOk="0">
                  <a:moveTo>
                    <a:pt x="4277" y="1"/>
                  </a:moveTo>
                  <a:cubicBezTo>
                    <a:pt x="2256" y="1"/>
                    <a:pt x="262" y="1459"/>
                    <a:pt x="0" y="5210"/>
                  </a:cubicBezTo>
                  <a:lnTo>
                    <a:pt x="0" y="15553"/>
                  </a:lnTo>
                  <a:cubicBezTo>
                    <a:pt x="0" y="16521"/>
                    <a:pt x="424" y="16521"/>
                    <a:pt x="847" y="16884"/>
                  </a:cubicBezTo>
                  <a:cubicBezTo>
                    <a:pt x="1210" y="17187"/>
                    <a:pt x="2843" y="18094"/>
                    <a:pt x="3690" y="18638"/>
                  </a:cubicBezTo>
                  <a:cubicBezTo>
                    <a:pt x="3928" y="18781"/>
                    <a:pt x="4148" y="18840"/>
                    <a:pt x="4352" y="18840"/>
                  </a:cubicBezTo>
                  <a:cubicBezTo>
                    <a:pt x="4667" y="18840"/>
                    <a:pt x="4946" y="18701"/>
                    <a:pt x="5202" y="18517"/>
                  </a:cubicBezTo>
                  <a:lnTo>
                    <a:pt x="8287" y="16521"/>
                  </a:lnTo>
                  <a:cubicBezTo>
                    <a:pt x="8892" y="16098"/>
                    <a:pt x="8832" y="15856"/>
                    <a:pt x="8771" y="15190"/>
                  </a:cubicBezTo>
                  <a:cubicBezTo>
                    <a:pt x="8711" y="14525"/>
                    <a:pt x="8832" y="4665"/>
                    <a:pt x="8771" y="4061"/>
                  </a:cubicBezTo>
                  <a:cubicBezTo>
                    <a:pt x="8677" y="1704"/>
                    <a:pt x="6462" y="1"/>
                    <a:pt x="4277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8"/>
            <p:cNvSpPr/>
            <p:nvPr/>
          </p:nvSpPr>
          <p:spPr>
            <a:xfrm>
              <a:off x="2101175" y="2216300"/>
              <a:ext cx="222325" cy="469975"/>
            </a:xfrm>
            <a:custGeom>
              <a:avLst/>
              <a:gdLst/>
              <a:ahLst/>
              <a:cxnLst/>
              <a:rect l="l" t="t" r="r" b="b"/>
              <a:pathLst>
                <a:path w="8893" h="18799" extrusionOk="0">
                  <a:moveTo>
                    <a:pt x="4264" y="0"/>
                  </a:moveTo>
                  <a:cubicBezTo>
                    <a:pt x="2247" y="0"/>
                    <a:pt x="261" y="1461"/>
                    <a:pt x="0" y="5203"/>
                  </a:cubicBezTo>
                  <a:lnTo>
                    <a:pt x="0" y="15546"/>
                  </a:lnTo>
                  <a:cubicBezTo>
                    <a:pt x="0" y="16454"/>
                    <a:pt x="424" y="16514"/>
                    <a:pt x="847" y="16817"/>
                  </a:cubicBezTo>
                  <a:cubicBezTo>
                    <a:pt x="1271" y="17180"/>
                    <a:pt x="2843" y="18087"/>
                    <a:pt x="3751" y="18571"/>
                  </a:cubicBezTo>
                  <a:cubicBezTo>
                    <a:pt x="3961" y="18734"/>
                    <a:pt x="4162" y="18799"/>
                    <a:pt x="4354" y="18799"/>
                  </a:cubicBezTo>
                  <a:cubicBezTo>
                    <a:pt x="4660" y="18799"/>
                    <a:pt x="4942" y="18636"/>
                    <a:pt x="5202" y="18450"/>
                  </a:cubicBezTo>
                  <a:lnTo>
                    <a:pt x="8227" y="16454"/>
                  </a:lnTo>
                  <a:cubicBezTo>
                    <a:pt x="8892" y="16091"/>
                    <a:pt x="8832" y="15849"/>
                    <a:pt x="8771" y="15183"/>
                  </a:cubicBezTo>
                  <a:cubicBezTo>
                    <a:pt x="8711" y="14518"/>
                    <a:pt x="8771" y="4658"/>
                    <a:pt x="8771" y="4114"/>
                  </a:cubicBezTo>
                  <a:cubicBezTo>
                    <a:pt x="8677" y="1721"/>
                    <a:pt x="6452" y="0"/>
                    <a:pt x="4264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8"/>
            <p:cNvSpPr/>
            <p:nvPr/>
          </p:nvSpPr>
          <p:spPr>
            <a:xfrm>
              <a:off x="2048250" y="2164250"/>
              <a:ext cx="325150" cy="606850"/>
            </a:xfrm>
            <a:custGeom>
              <a:avLst/>
              <a:gdLst/>
              <a:ahLst/>
              <a:cxnLst/>
              <a:rect l="l" t="t" r="r" b="b"/>
              <a:pathLst>
                <a:path w="13006" h="24274" extrusionOk="0">
                  <a:moveTo>
                    <a:pt x="6785" y="1"/>
                  </a:moveTo>
                  <a:cubicBezTo>
                    <a:pt x="3454" y="1"/>
                    <a:pt x="0" y="1815"/>
                    <a:pt x="0" y="5894"/>
                  </a:cubicBezTo>
                  <a:cubicBezTo>
                    <a:pt x="0" y="5894"/>
                    <a:pt x="0" y="17386"/>
                    <a:pt x="0" y="19504"/>
                  </a:cubicBezTo>
                  <a:cubicBezTo>
                    <a:pt x="0" y="20834"/>
                    <a:pt x="666" y="20895"/>
                    <a:pt x="1271" y="21379"/>
                  </a:cubicBezTo>
                  <a:cubicBezTo>
                    <a:pt x="1875" y="21863"/>
                    <a:pt x="4235" y="23193"/>
                    <a:pt x="5444" y="23980"/>
                  </a:cubicBezTo>
                  <a:cubicBezTo>
                    <a:pt x="5794" y="24189"/>
                    <a:pt x="6107" y="24273"/>
                    <a:pt x="6395" y="24273"/>
                  </a:cubicBezTo>
                  <a:cubicBezTo>
                    <a:pt x="6855" y="24273"/>
                    <a:pt x="7250" y="24059"/>
                    <a:pt x="7622" y="23798"/>
                  </a:cubicBezTo>
                  <a:lnTo>
                    <a:pt x="12098" y="20895"/>
                  </a:lnTo>
                  <a:cubicBezTo>
                    <a:pt x="13005" y="20290"/>
                    <a:pt x="12945" y="19987"/>
                    <a:pt x="12884" y="19020"/>
                  </a:cubicBezTo>
                  <a:cubicBezTo>
                    <a:pt x="12764" y="18052"/>
                    <a:pt x="12884" y="5047"/>
                    <a:pt x="12884" y="4200"/>
                  </a:cubicBezTo>
                  <a:cubicBezTo>
                    <a:pt x="12769" y="1515"/>
                    <a:pt x="9828" y="1"/>
                    <a:pt x="6785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8"/>
            <p:cNvSpPr/>
            <p:nvPr/>
          </p:nvSpPr>
          <p:spPr>
            <a:xfrm>
              <a:off x="1773025" y="2172575"/>
              <a:ext cx="306075" cy="589225"/>
            </a:xfrm>
            <a:custGeom>
              <a:avLst/>
              <a:gdLst/>
              <a:ahLst/>
              <a:cxnLst/>
              <a:rect l="l" t="t" r="r" b="b"/>
              <a:pathLst>
                <a:path w="12243" h="23569" extrusionOk="0">
                  <a:moveTo>
                    <a:pt x="6307" y="0"/>
                  </a:moveTo>
                  <a:cubicBezTo>
                    <a:pt x="3872" y="0"/>
                    <a:pt x="1448" y="1421"/>
                    <a:pt x="847" y="5379"/>
                  </a:cubicBezTo>
                  <a:cubicBezTo>
                    <a:pt x="847" y="5379"/>
                    <a:pt x="182" y="16570"/>
                    <a:pt x="61" y="18626"/>
                  </a:cubicBezTo>
                  <a:cubicBezTo>
                    <a:pt x="0" y="19957"/>
                    <a:pt x="545" y="20017"/>
                    <a:pt x="1029" y="20501"/>
                  </a:cubicBezTo>
                  <a:cubicBezTo>
                    <a:pt x="1513" y="20985"/>
                    <a:pt x="3448" y="22376"/>
                    <a:pt x="4477" y="23223"/>
                  </a:cubicBezTo>
                  <a:cubicBezTo>
                    <a:pt x="4776" y="23473"/>
                    <a:pt x="5055" y="23568"/>
                    <a:pt x="5318" y="23568"/>
                  </a:cubicBezTo>
                  <a:cubicBezTo>
                    <a:pt x="5692" y="23568"/>
                    <a:pt x="6032" y="23376"/>
                    <a:pt x="6352" y="23163"/>
                  </a:cubicBezTo>
                  <a:lnTo>
                    <a:pt x="10344" y="20501"/>
                  </a:lnTo>
                  <a:cubicBezTo>
                    <a:pt x="11191" y="20017"/>
                    <a:pt x="11130" y="19654"/>
                    <a:pt x="11130" y="18747"/>
                  </a:cubicBezTo>
                  <a:cubicBezTo>
                    <a:pt x="11130" y="17779"/>
                    <a:pt x="11856" y="5137"/>
                    <a:pt x="11977" y="4290"/>
                  </a:cubicBezTo>
                  <a:cubicBezTo>
                    <a:pt x="12243" y="2100"/>
                    <a:pt x="9267" y="0"/>
                    <a:pt x="6307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8"/>
            <p:cNvSpPr/>
            <p:nvPr/>
          </p:nvSpPr>
          <p:spPr>
            <a:xfrm>
              <a:off x="1773025" y="2173325"/>
              <a:ext cx="306075" cy="586950"/>
            </a:xfrm>
            <a:custGeom>
              <a:avLst/>
              <a:gdLst/>
              <a:ahLst/>
              <a:cxnLst/>
              <a:rect l="l" t="t" r="r" b="b"/>
              <a:pathLst>
                <a:path w="12243" h="23478" extrusionOk="0">
                  <a:moveTo>
                    <a:pt x="6306" y="1"/>
                  </a:moveTo>
                  <a:cubicBezTo>
                    <a:pt x="3871" y="1"/>
                    <a:pt x="1448" y="1418"/>
                    <a:pt x="847" y="5349"/>
                  </a:cubicBezTo>
                  <a:cubicBezTo>
                    <a:pt x="847" y="5349"/>
                    <a:pt x="182" y="16540"/>
                    <a:pt x="121" y="18536"/>
                  </a:cubicBezTo>
                  <a:cubicBezTo>
                    <a:pt x="0" y="19866"/>
                    <a:pt x="605" y="19987"/>
                    <a:pt x="1029" y="20471"/>
                  </a:cubicBezTo>
                  <a:cubicBezTo>
                    <a:pt x="1513" y="20955"/>
                    <a:pt x="3448" y="22346"/>
                    <a:pt x="4477" y="23133"/>
                  </a:cubicBezTo>
                  <a:cubicBezTo>
                    <a:pt x="4776" y="23383"/>
                    <a:pt x="5055" y="23478"/>
                    <a:pt x="5318" y="23478"/>
                  </a:cubicBezTo>
                  <a:cubicBezTo>
                    <a:pt x="5692" y="23478"/>
                    <a:pt x="6032" y="23285"/>
                    <a:pt x="6352" y="23072"/>
                  </a:cubicBezTo>
                  <a:lnTo>
                    <a:pt x="10344" y="20471"/>
                  </a:lnTo>
                  <a:cubicBezTo>
                    <a:pt x="11130" y="19927"/>
                    <a:pt x="11130" y="19624"/>
                    <a:pt x="11070" y="18657"/>
                  </a:cubicBezTo>
                  <a:cubicBezTo>
                    <a:pt x="11070" y="17749"/>
                    <a:pt x="11856" y="5107"/>
                    <a:pt x="11977" y="4321"/>
                  </a:cubicBezTo>
                  <a:cubicBezTo>
                    <a:pt x="12243" y="2097"/>
                    <a:pt x="9266" y="1"/>
                    <a:pt x="6306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8"/>
            <p:cNvSpPr/>
            <p:nvPr/>
          </p:nvSpPr>
          <p:spPr>
            <a:xfrm>
              <a:off x="1774525" y="2173825"/>
              <a:ext cx="303925" cy="585800"/>
            </a:xfrm>
            <a:custGeom>
              <a:avLst/>
              <a:gdLst/>
              <a:ahLst/>
              <a:cxnLst/>
              <a:rect l="l" t="t" r="r" b="b"/>
              <a:pathLst>
                <a:path w="12157" h="23432" extrusionOk="0">
                  <a:moveTo>
                    <a:pt x="6230" y="1"/>
                  </a:moveTo>
                  <a:cubicBezTo>
                    <a:pt x="3816" y="1"/>
                    <a:pt x="1419" y="1409"/>
                    <a:pt x="848" y="5329"/>
                  </a:cubicBezTo>
                  <a:cubicBezTo>
                    <a:pt x="848" y="5329"/>
                    <a:pt x="182" y="16520"/>
                    <a:pt x="61" y="18516"/>
                  </a:cubicBezTo>
                  <a:cubicBezTo>
                    <a:pt x="1" y="19846"/>
                    <a:pt x="545" y="19907"/>
                    <a:pt x="1029" y="20391"/>
                  </a:cubicBezTo>
                  <a:cubicBezTo>
                    <a:pt x="1453" y="20875"/>
                    <a:pt x="3388" y="22266"/>
                    <a:pt x="4417" y="23113"/>
                  </a:cubicBezTo>
                  <a:cubicBezTo>
                    <a:pt x="4722" y="23342"/>
                    <a:pt x="5007" y="23432"/>
                    <a:pt x="5274" y="23432"/>
                  </a:cubicBezTo>
                  <a:cubicBezTo>
                    <a:pt x="5641" y="23432"/>
                    <a:pt x="5977" y="23262"/>
                    <a:pt x="6292" y="23052"/>
                  </a:cubicBezTo>
                  <a:lnTo>
                    <a:pt x="10284" y="20451"/>
                  </a:lnTo>
                  <a:cubicBezTo>
                    <a:pt x="11070" y="19907"/>
                    <a:pt x="11010" y="19604"/>
                    <a:pt x="11010" y="18637"/>
                  </a:cubicBezTo>
                  <a:cubicBezTo>
                    <a:pt x="11010" y="17669"/>
                    <a:pt x="11736" y="5087"/>
                    <a:pt x="11857" y="4301"/>
                  </a:cubicBezTo>
                  <a:cubicBezTo>
                    <a:pt x="12156" y="2105"/>
                    <a:pt x="9180" y="1"/>
                    <a:pt x="6230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8"/>
            <p:cNvSpPr/>
            <p:nvPr/>
          </p:nvSpPr>
          <p:spPr>
            <a:xfrm>
              <a:off x="1774525" y="2174450"/>
              <a:ext cx="303075" cy="584325"/>
            </a:xfrm>
            <a:custGeom>
              <a:avLst/>
              <a:gdLst/>
              <a:ahLst/>
              <a:cxnLst/>
              <a:rect l="l" t="t" r="r" b="b"/>
              <a:pathLst>
                <a:path w="12123" h="23373" extrusionOk="0">
                  <a:moveTo>
                    <a:pt x="6223" y="0"/>
                  </a:moveTo>
                  <a:cubicBezTo>
                    <a:pt x="3813" y="0"/>
                    <a:pt x="1420" y="1404"/>
                    <a:pt x="848" y="5304"/>
                  </a:cubicBezTo>
                  <a:cubicBezTo>
                    <a:pt x="848" y="5304"/>
                    <a:pt x="182" y="16434"/>
                    <a:pt x="61" y="18491"/>
                  </a:cubicBezTo>
                  <a:cubicBezTo>
                    <a:pt x="1" y="19761"/>
                    <a:pt x="545" y="19882"/>
                    <a:pt x="1029" y="20366"/>
                  </a:cubicBezTo>
                  <a:cubicBezTo>
                    <a:pt x="1513" y="20850"/>
                    <a:pt x="3449" y="22241"/>
                    <a:pt x="4417" y="23027"/>
                  </a:cubicBezTo>
                  <a:cubicBezTo>
                    <a:pt x="4716" y="23277"/>
                    <a:pt x="4995" y="23372"/>
                    <a:pt x="5258" y="23372"/>
                  </a:cubicBezTo>
                  <a:cubicBezTo>
                    <a:pt x="5632" y="23372"/>
                    <a:pt x="5972" y="23180"/>
                    <a:pt x="6292" y="22967"/>
                  </a:cubicBezTo>
                  <a:lnTo>
                    <a:pt x="10223" y="20366"/>
                  </a:lnTo>
                  <a:cubicBezTo>
                    <a:pt x="11070" y="19821"/>
                    <a:pt x="11010" y="19519"/>
                    <a:pt x="11010" y="18612"/>
                  </a:cubicBezTo>
                  <a:cubicBezTo>
                    <a:pt x="11010" y="17644"/>
                    <a:pt x="11736" y="5062"/>
                    <a:pt x="11857" y="4276"/>
                  </a:cubicBezTo>
                  <a:cubicBezTo>
                    <a:pt x="12122" y="2083"/>
                    <a:pt x="9159" y="0"/>
                    <a:pt x="6223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8"/>
            <p:cNvSpPr/>
            <p:nvPr/>
          </p:nvSpPr>
          <p:spPr>
            <a:xfrm>
              <a:off x="1774525" y="2174850"/>
              <a:ext cx="302375" cy="582725"/>
            </a:xfrm>
            <a:custGeom>
              <a:avLst/>
              <a:gdLst/>
              <a:ahLst/>
              <a:cxnLst/>
              <a:rect l="l" t="t" r="r" b="b"/>
              <a:pathLst>
                <a:path w="12095" h="23309" extrusionOk="0">
                  <a:moveTo>
                    <a:pt x="6249" y="0"/>
                  </a:moveTo>
                  <a:cubicBezTo>
                    <a:pt x="3847" y="0"/>
                    <a:pt x="1448" y="1418"/>
                    <a:pt x="848" y="5349"/>
                  </a:cubicBezTo>
                  <a:cubicBezTo>
                    <a:pt x="848" y="5349"/>
                    <a:pt x="243" y="16418"/>
                    <a:pt x="122" y="18414"/>
                  </a:cubicBezTo>
                  <a:cubicBezTo>
                    <a:pt x="1" y="19745"/>
                    <a:pt x="606" y="19805"/>
                    <a:pt x="1029" y="20289"/>
                  </a:cubicBezTo>
                  <a:cubicBezTo>
                    <a:pt x="1513" y="20773"/>
                    <a:pt x="3449" y="22164"/>
                    <a:pt x="4477" y="23011"/>
                  </a:cubicBezTo>
                  <a:cubicBezTo>
                    <a:pt x="4739" y="23225"/>
                    <a:pt x="4991" y="23308"/>
                    <a:pt x="5234" y="23308"/>
                  </a:cubicBezTo>
                  <a:cubicBezTo>
                    <a:pt x="5609" y="23308"/>
                    <a:pt x="5961" y="23111"/>
                    <a:pt x="6292" y="22890"/>
                  </a:cubicBezTo>
                  <a:lnTo>
                    <a:pt x="10223" y="20350"/>
                  </a:lnTo>
                  <a:cubicBezTo>
                    <a:pt x="11010" y="19805"/>
                    <a:pt x="11010" y="19503"/>
                    <a:pt x="11010" y="18535"/>
                  </a:cubicBezTo>
                  <a:cubicBezTo>
                    <a:pt x="10949" y="17628"/>
                    <a:pt x="11736" y="5107"/>
                    <a:pt x="11796" y="4320"/>
                  </a:cubicBezTo>
                  <a:cubicBezTo>
                    <a:pt x="12095" y="2096"/>
                    <a:pt x="9170" y="0"/>
                    <a:pt x="6249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8"/>
            <p:cNvSpPr/>
            <p:nvPr/>
          </p:nvSpPr>
          <p:spPr>
            <a:xfrm>
              <a:off x="1776050" y="2175950"/>
              <a:ext cx="300025" cy="580650"/>
            </a:xfrm>
            <a:custGeom>
              <a:avLst/>
              <a:gdLst/>
              <a:ahLst/>
              <a:cxnLst/>
              <a:rect l="l" t="t" r="r" b="b"/>
              <a:pathLst>
                <a:path w="12001" h="23226" extrusionOk="0">
                  <a:moveTo>
                    <a:pt x="6171" y="1"/>
                  </a:moveTo>
                  <a:cubicBezTo>
                    <a:pt x="3788" y="1"/>
                    <a:pt x="1420" y="1405"/>
                    <a:pt x="847" y="5305"/>
                  </a:cubicBezTo>
                  <a:cubicBezTo>
                    <a:pt x="847" y="5305"/>
                    <a:pt x="182" y="16374"/>
                    <a:pt x="61" y="18370"/>
                  </a:cubicBezTo>
                  <a:cubicBezTo>
                    <a:pt x="0" y="19640"/>
                    <a:pt x="545" y="19761"/>
                    <a:pt x="1029" y="20245"/>
                  </a:cubicBezTo>
                  <a:cubicBezTo>
                    <a:pt x="1452" y="20729"/>
                    <a:pt x="3388" y="22120"/>
                    <a:pt x="4416" y="22907"/>
                  </a:cubicBezTo>
                  <a:cubicBezTo>
                    <a:pt x="4696" y="23136"/>
                    <a:pt x="4966" y="23226"/>
                    <a:pt x="5225" y="23226"/>
                  </a:cubicBezTo>
                  <a:cubicBezTo>
                    <a:pt x="5580" y="23226"/>
                    <a:pt x="5916" y="23056"/>
                    <a:pt x="6231" y="22846"/>
                  </a:cubicBezTo>
                  <a:lnTo>
                    <a:pt x="10162" y="20245"/>
                  </a:lnTo>
                  <a:cubicBezTo>
                    <a:pt x="10949" y="19761"/>
                    <a:pt x="10888" y="19398"/>
                    <a:pt x="10888" y="18491"/>
                  </a:cubicBezTo>
                  <a:cubicBezTo>
                    <a:pt x="10888" y="17584"/>
                    <a:pt x="11614" y="5063"/>
                    <a:pt x="11735" y="4276"/>
                  </a:cubicBezTo>
                  <a:cubicBezTo>
                    <a:pt x="12001" y="2084"/>
                    <a:pt x="9074" y="1"/>
                    <a:pt x="6171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8"/>
            <p:cNvSpPr/>
            <p:nvPr/>
          </p:nvSpPr>
          <p:spPr>
            <a:xfrm>
              <a:off x="1776050" y="2176100"/>
              <a:ext cx="300050" cy="579650"/>
            </a:xfrm>
            <a:custGeom>
              <a:avLst/>
              <a:gdLst/>
              <a:ahLst/>
              <a:cxnLst/>
              <a:rect l="l" t="t" r="r" b="b"/>
              <a:pathLst>
                <a:path w="12002" h="23186" extrusionOk="0">
                  <a:moveTo>
                    <a:pt x="6157" y="0"/>
                  </a:moveTo>
                  <a:cubicBezTo>
                    <a:pt x="3778" y="0"/>
                    <a:pt x="1419" y="1406"/>
                    <a:pt x="847" y="5299"/>
                  </a:cubicBezTo>
                  <a:cubicBezTo>
                    <a:pt x="847" y="5299"/>
                    <a:pt x="182" y="16368"/>
                    <a:pt x="61" y="18364"/>
                  </a:cubicBezTo>
                  <a:cubicBezTo>
                    <a:pt x="0" y="19634"/>
                    <a:pt x="545" y="19755"/>
                    <a:pt x="1029" y="20179"/>
                  </a:cubicBezTo>
                  <a:cubicBezTo>
                    <a:pt x="1513" y="20663"/>
                    <a:pt x="3388" y="22054"/>
                    <a:pt x="4416" y="22840"/>
                  </a:cubicBezTo>
                  <a:cubicBezTo>
                    <a:pt x="4691" y="23090"/>
                    <a:pt x="4955" y="23185"/>
                    <a:pt x="5209" y="23185"/>
                  </a:cubicBezTo>
                  <a:cubicBezTo>
                    <a:pt x="5571" y="23185"/>
                    <a:pt x="5911" y="22993"/>
                    <a:pt x="6231" y="22780"/>
                  </a:cubicBezTo>
                  <a:lnTo>
                    <a:pt x="10162" y="20239"/>
                  </a:lnTo>
                  <a:cubicBezTo>
                    <a:pt x="10949" y="19695"/>
                    <a:pt x="10888" y="19392"/>
                    <a:pt x="10888" y="18485"/>
                  </a:cubicBezTo>
                  <a:cubicBezTo>
                    <a:pt x="10888" y="17517"/>
                    <a:pt x="11614" y="5057"/>
                    <a:pt x="11735" y="4331"/>
                  </a:cubicBezTo>
                  <a:cubicBezTo>
                    <a:pt x="12001" y="2102"/>
                    <a:pt x="9065" y="0"/>
                    <a:pt x="6157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8"/>
            <p:cNvSpPr/>
            <p:nvPr/>
          </p:nvSpPr>
          <p:spPr>
            <a:xfrm>
              <a:off x="1776050" y="2176975"/>
              <a:ext cx="298500" cy="577575"/>
            </a:xfrm>
            <a:custGeom>
              <a:avLst/>
              <a:gdLst/>
              <a:ahLst/>
              <a:cxnLst/>
              <a:rect l="l" t="t" r="r" b="b"/>
              <a:pathLst>
                <a:path w="11940" h="23103" extrusionOk="0">
                  <a:moveTo>
                    <a:pt x="6165" y="0"/>
                  </a:moveTo>
                  <a:cubicBezTo>
                    <a:pt x="3789" y="0"/>
                    <a:pt x="1421" y="1413"/>
                    <a:pt x="847" y="5324"/>
                  </a:cubicBezTo>
                  <a:cubicBezTo>
                    <a:pt x="847" y="5324"/>
                    <a:pt x="242" y="16333"/>
                    <a:pt x="121" y="18269"/>
                  </a:cubicBezTo>
                  <a:cubicBezTo>
                    <a:pt x="0" y="19599"/>
                    <a:pt x="605" y="19660"/>
                    <a:pt x="1029" y="20144"/>
                  </a:cubicBezTo>
                  <a:cubicBezTo>
                    <a:pt x="1513" y="20628"/>
                    <a:pt x="3388" y="21958"/>
                    <a:pt x="4416" y="22805"/>
                  </a:cubicBezTo>
                  <a:cubicBezTo>
                    <a:pt x="4678" y="23019"/>
                    <a:pt x="4930" y="23103"/>
                    <a:pt x="5173" y="23103"/>
                  </a:cubicBezTo>
                  <a:cubicBezTo>
                    <a:pt x="5548" y="23103"/>
                    <a:pt x="5900" y="22905"/>
                    <a:pt x="6231" y="22684"/>
                  </a:cubicBezTo>
                  <a:lnTo>
                    <a:pt x="10102" y="20144"/>
                  </a:lnTo>
                  <a:cubicBezTo>
                    <a:pt x="10888" y="19660"/>
                    <a:pt x="10888" y="19357"/>
                    <a:pt x="10888" y="18390"/>
                  </a:cubicBezTo>
                  <a:cubicBezTo>
                    <a:pt x="10828" y="17482"/>
                    <a:pt x="11614" y="5082"/>
                    <a:pt x="11675" y="4296"/>
                  </a:cubicBezTo>
                  <a:cubicBezTo>
                    <a:pt x="11940" y="2075"/>
                    <a:pt x="9046" y="0"/>
                    <a:pt x="6165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8"/>
            <p:cNvSpPr/>
            <p:nvPr/>
          </p:nvSpPr>
          <p:spPr>
            <a:xfrm>
              <a:off x="1777550" y="2176975"/>
              <a:ext cx="297000" cy="576600"/>
            </a:xfrm>
            <a:custGeom>
              <a:avLst/>
              <a:gdLst/>
              <a:ahLst/>
              <a:cxnLst/>
              <a:rect l="l" t="t" r="r" b="b"/>
              <a:pathLst>
                <a:path w="11880" h="23064" extrusionOk="0">
                  <a:moveTo>
                    <a:pt x="6140" y="0"/>
                  </a:moveTo>
                  <a:cubicBezTo>
                    <a:pt x="3777" y="0"/>
                    <a:pt x="1422" y="1413"/>
                    <a:pt x="848" y="5324"/>
                  </a:cubicBezTo>
                  <a:cubicBezTo>
                    <a:pt x="848" y="5324"/>
                    <a:pt x="182" y="16273"/>
                    <a:pt x="61" y="18269"/>
                  </a:cubicBezTo>
                  <a:cubicBezTo>
                    <a:pt x="1" y="19539"/>
                    <a:pt x="545" y="19660"/>
                    <a:pt x="969" y="20144"/>
                  </a:cubicBezTo>
                  <a:cubicBezTo>
                    <a:pt x="1453" y="20567"/>
                    <a:pt x="3328" y="21958"/>
                    <a:pt x="4356" y="22745"/>
                  </a:cubicBezTo>
                  <a:cubicBezTo>
                    <a:pt x="4636" y="22974"/>
                    <a:pt x="4906" y="23064"/>
                    <a:pt x="5165" y="23064"/>
                  </a:cubicBezTo>
                  <a:cubicBezTo>
                    <a:pt x="5520" y="23064"/>
                    <a:pt x="5856" y="22894"/>
                    <a:pt x="6171" y="22684"/>
                  </a:cubicBezTo>
                  <a:lnTo>
                    <a:pt x="10042" y="20144"/>
                  </a:lnTo>
                  <a:cubicBezTo>
                    <a:pt x="10828" y="19599"/>
                    <a:pt x="10768" y="19297"/>
                    <a:pt x="10768" y="18390"/>
                  </a:cubicBezTo>
                  <a:cubicBezTo>
                    <a:pt x="10768" y="17482"/>
                    <a:pt x="11494" y="5082"/>
                    <a:pt x="11615" y="4296"/>
                  </a:cubicBezTo>
                  <a:cubicBezTo>
                    <a:pt x="11880" y="2075"/>
                    <a:pt x="9004" y="0"/>
                    <a:pt x="6140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8"/>
            <p:cNvSpPr/>
            <p:nvPr/>
          </p:nvSpPr>
          <p:spPr>
            <a:xfrm>
              <a:off x="1777550" y="2178225"/>
              <a:ext cx="296200" cy="574825"/>
            </a:xfrm>
            <a:custGeom>
              <a:avLst/>
              <a:gdLst/>
              <a:ahLst/>
              <a:cxnLst/>
              <a:rect l="l" t="t" r="r" b="b"/>
              <a:pathLst>
                <a:path w="11848" h="22993" extrusionOk="0">
                  <a:moveTo>
                    <a:pt x="6099" y="1"/>
                  </a:moveTo>
                  <a:cubicBezTo>
                    <a:pt x="3751" y="1"/>
                    <a:pt x="1420" y="1402"/>
                    <a:pt x="848" y="5274"/>
                  </a:cubicBezTo>
                  <a:cubicBezTo>
                    <a:pt x="848" y="5274"/>
                    <a:pt x="182" y="16223"/>
                    <a:pt x="61" y="18219"/>
                  </a:cubicBezTo>
                  <a:cubicBezTo>
                    <a:pt x="1" y="19489"/>
                    <a:pt x="545" y="19549"/>
                    <a:pt x="1029" y="20033"/>
                  </a:cubicBezTo>
                  <a:cubicBezTo>
                    <a:pt x="1453" y="20517"/>
                    <a:pt x="3328" y="21848"/>
                    <a:pt x="4356" y="22695"/>
                  </a:cubicBezTo>
                  <a:cubicBezTo>
                    <a:pt x="4618" y="22909"/>
                    <a:pt x="4870" y="22992"/>
                    <a:pt x="5113" y="22992"/>
                  </a:cubicBezTo>
                  <a:cubicBezTo>
                    <a:pt x="5488" y="22992"/>
                    <a:pt x="5840" y="22794"/>
                    <a:pt x="6171" y="22574"/>
                  </a:cubicBezTo>
                  <a:lnTo>
                    <a:pt x="10042" y="20033"/>
                  </a:lnTo>
                  <a:cubicBezTo>
                    <a:pt x="10828" y="19549"/>
                    <a:pt x="10768" y="19247"/>
                    <a:pt x="10768" y="18340"/>
                  </a:cubicBezTo>
                  <a:cubicBezTo>
                    <a:pt x="10768" y="17372"/>
                    <a:pt x="11494" y="5032"/>
                    <a:pt x="11615" y="4306"/>
                  </a:cubicBezTo>
                  <a:cubicBezTo>
                    <a:pt x="11847" y="2080"/>
                    <a:pt x="8960" y="1"/>
                    <a:pt x="609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8"/>
            <p:cNvSpPr/>
            <p:nvPr/>
          </p:nvSpPr>
          <p:spPr>
            <a:xfrm>
              <a:off x="1779075" y="2178225"/>
              <a:ext cx="293975" cy="573400"/>
            </a:xfrm>
            <a:custGeom>
              <a:avLst/>
              <a:gdLst/>
              <a:ahLst/>
              <a:cxnLst/>
              <a:rect l="l" t="t" r="r" b="b"/>
              <a:pathLst>
                <a:path w="11759" h="22936" extrusionOk="0">
                  <a:moveTo>
                    <a:pt x="6033" y="1"/>
                  </a:moveTo>
                  <a:cubicBezTo>
                    <a:pt x="3690" y="1"/>
                    <a:pt x="1359" y="1402"/>
                    <a:pt x="787" y="5274"/>
                  </a:cubicBezTo>
                  <a:cubicBezTo>
                    <a:pt x="787" y="5274"/>
                    <a:pt x="182" y="16223"/>
                    <a:pt x="61" y="18158"/>
                  </a:cubicBezTo>
                  <a:cubicBezTo>
                    <a:pt x="0" y="19428"/>
                    <a:pt x="484" y="19549"/>
                    <a:pt x="968" y="20033"/>
                  </a:cubicBezTo>
                  <a:cubicBezTo>
                    <a:pt x="1452" y="20457"/>
                    <a:pt x="3327" y="21848"/>
                    <a:pt x="4295" y="22634"/>
                  </a:cubicBezTo>
                  <a:cubicBezTo>
                    <a:pt x="4563" y="22853"/>
                    <a:pt x="4821" y="22935"/>
                    <a:pt x="5069" y="22935"/>
                  </a:cubicBezTo>
                  <a:cubicBezTo>
                    <a:pt x="5437" y="22935"/>
                    <a:pt x="5784" y="22755"/>
                    <a:pt x="6110" y="22574"/>
                  </a:cubicBezTo>
                  <a:lnTo>
                    <a:pt x="9981" y="20033"/>
                  </a:lnTo>
                  <a:cubicBezTo>
                    <a:pt x="10707" y="19549"/>
                    <a:pt x="10707" y="19186"/>
                    <a:pt x="10707" y="18279"/>
                  </a:cubicBezTo>
                  <a:cubicBezTo>
                    <a:pt x="10646" y="17372"/>
                    <a:pt x="11433" y="5093"/>
                    <a:pt x="11493" y="4306"/>
                  </a:cubicBezTo>
                  <a:cubicBezTo>
                    <a:pt x="11759" y="2080"/>
                    <a:pt x="8887" y="1"/>
                    <a:pt x="6033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8"/>
            <p:cNvSpPr/>
            <p:nvPr/>
          </p:nvSpPr>
          <p:spPr>
            <a:xfrm>
              <a:off x="1779075" y="2179100"/>
              <a:ext cx="293950" cy="571450"/>
            </a:xfrm>
            <a:custGeom>
              <a:avLst/>
              <a:gdLst/>
              <a:ahLst/>
              <a:cxnLst/>
              <a:rect l="l" t="t" r="r" b="b"/>
              <a:pathLst>
                <a:path w="11758" h="22858" extrusionOk="0">
                  <a:moveTo>
                    <a:pt x="6066" y="0"/>
                  </a:moveTo>
                  <a:cubicBezTo>
                    <a:pt x="3712" y="0"/>
                    <a:pt x="1362" y="1409"/>
                    <a:pt x="787" y="5300"/>
                  </a:cubicBezTo>
                  <a:cubicBezTo>
                    <a:pt x="787" y="5300"/>
                    <a:pt x="182" y="16188"/>
                    <a:pt x="61" y="18123"/>
                  </a:cubicBezTo>
                  <a:cubicBezTo>
                    <a:pt x="0" y="19393"/>
                    <a:pt x="545" y="19454"/>
                    <a:pt x="968" y="19938"/>
                  </a:cubicBezTo>
                  <a:cubicBezTo>
                    <a:pt x="1452" y="20422"/>
                    <a:pt x="3327" y="21753"/>
                    <a:pt x="4295" y="22539"/>
                  </a:cubicBezTo>
                  <a:cubicBezTo>
                    <a:pt x="4575" y="22768"/>
                    <a:pt x="4845" y="22858"/>
                    <a:pt x="5104" y="22858"/>
                  </a:cubicBezTo>
                  <a:cubicBezTo>
                    <a:pt x="5459" y="22858"/>
                    <a:pt x="5795" y="22688"/>
                    <a:pt x="6110" y="22478"/>
                  </a:cubicBezTo>
                  <a:lnTo>
                    <a:pt x="9920" y="19938"/>
                  </a:lnTo>
                  <a:cubicBezTo>
                    <a:pt x="10707" y="19454"/>
                    <a:pt x="10646" y="19151"/>
                    <a:pt x="10646" y="18244"/>
                  </a:cubicBezTo>
                  <a:cubicBezTo>
                    <a:pt x="10646" y="17337"/>
                    <a:pt x="11372" y="5058"/>
                    <a:pt x="11493" y="4271"/>
                  </a:cubicBezTo>
                  <a:cubicBezTo>
                    <a:pt x="11758" y="2054"/>
                    <a:pt x="8909" y="0"/>
                    <a:pt x="6066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8"/>
            <p:cNvSpPr/>
            <p:nvPr/>
          </p:nvSpPr>
          <p:spPr>
            <a:xfrm>
              <a:off x="1779075" y="2179225"/>
              <a:ext cx="293150" cy="570800"/>
            </a:xfrm>
            <a:custGeom>
              <a:avLst/>
              <a:gdLst/>
              <a:ahLst/>
              <a:cxnLst/>
              <a:rect l="l" t="t" r="r" b="b"/>
              <a:pathLst>
                <a:path w="11726" h="22832" extrusionOk="0">
                  <a:moveTo>
                    <a:pt x="6067" y="1"/>
                  </a:moveTo>
                  <a:cubicBezTo>
                    <a:pt x="3739" y="1"/>
                    <a:pt x="1421" y="1411"/>
                    <a:pt x="847" y="5295"/>
                  </a:cubicBezTo>
                  <a:cubicBezTo>
                    <a:pt x="847" y="5295"/>
                    <a:pt x="182" y="16183"/>
                    <a:pt x="61" y="18118"/>
                  </a:cubicBezTo>
                  <a:cubicBezTo>
                    <a:pt x="0" y="19388"/>
                    <a:pt x="545" y="19449"/>
                    <a:pt x="1029" y="19933"/>
                  </a:cubicBezTo>
                  <a:cubicBezTo>
                    <a:pt x="1452" y="20356"/>
                    <a:pt x="3327" y="21748"/>
                    <a:pt x="4295" y="22534"/>
                  </a:cubicBezTo>
                  <a:cubicBezTo>
                    <a:pt x="4557" y="22748"/>
                    <a:pt x="4809" y="22831"/>
                    <a:pt x="5052" y="22831"/>
                  </a:cubicBezTo>
                  <a:cubicBezTo>
                    <a:pt x="5427" y="22831"/>
                    <a:pt x="5779" y="22633"/>
                    <a:pt x="6110" y="22413"/>
                  </a:cubicBezTo>
                  <a:lnTo>
                    <a:pt x="9920" y="19933"/>
                  </a:lnTo>
                  <a:cubicBezTo>
                    <a:pt x="10707" y="19449"/>
                    <a:pt x="10646" y="19146"/>
                    <a:pt x="10646" y="18239"/>
                  </a:cubicBezTo>
                  <a:cubicBezTo>
                    <a:pt x="10646" y="17271"/>
                    <a:pt x="11372" y="5053"/>
                    <a:pt x="11493" y="4327"/>
                  </a:cubicBezTo>
                  <a:cubicBezTo>
                    <a:pt x="11725" y="2073"/>
                    <a:pt x="8888" y="1"/>
                    <a:pt x="6067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28"/>
            <p:cNvSpPr/>
            <p:nvPr/>
          </p:nvSpPr>
          <p:spPr>
            <a:xfrm>
              <a:off x="1780575" y="2180350"/>
              <a:ext cx="290975" cy="568700"/>
            </a:xfrm>
            <a:custGeom>
              <a:avLst/>
              <a:gdLst/>
              <a:ahLst/>
              <a:cxnLst/>
              <a:rect l="l" t="t" r="r" b="b"/>
              <a:pathLst>
                <a:path w="11639" h="22748" extrusionOk="0">
                  <a:moveTo>
                    <a:pt x="5995" y="1"/>
                  </a:moveTo>
                  <a:cubicBezTo>
                    <a:pt x="3674" y="1"/>
                    <a:pt x="1361" y="1397"/>
                    <a:pt x="787" y="5250"/>
                  </a:cubicBezTo>
                  <a:cubicBezTo>
                    <a:pt x="787" y="5250"/>
                    <a:pt x="182" y="16077"/>
                    <a:pt x="61" y="18013"/>
                  </a:cubicBezTo>
                  <a:cubicBezTo>
                    <a:pt x="1" y="19283"/>
                    <a:pt x="485" y="19404"/>
                    <a:pt x="969" y="19827"/>
                  </a:cubicBezTo>
                  <a:cubicBezTo>
                    <a:pt x="1392" y="20311"/>
                    <a:pt x="3267" y="21642"/>
                    <a:pt x="4235" y="22428"/>
                  </a:cubicBezTo>
                  <a:cubicBezTo>
                    <a:pt x="4541" y="22658"/>
                    <a:pt x="4814" y="22747"/>
                    <a:pt x="5069" y="22747"/>
                  </a:cubicBezTo>
                  <a:cubicBezTo>
                    <a:pt x="5419" y="22747"/>
                    <a:pt x="5735" y="22578"/>
                    <a:pt x="6050" y="22368"/>
                  </a:cubicBezTo>
                  <a:lnTo>
                    <a:pt x="9860" y="19888"/>
                  </a:lnTo>
                  <a:cubicBezTo>
                    <a:pt x="10586" y="19343"/>
                    <a:pt x="10586" y="19041"/>
                    <a:pt x="10586" y="18134"/>
                  </a:cubicBezTo>
                  <a:cubicBezTo>
                    <a:pt x="10526" y="17226"/>
                    <a:pt x="11312" y="5068"/>
                    <a:pt x="11373" y="4282"/>
                  </a:cubicBezTo>
                  <a:cubicBezTo>
                    <a:pt x="11638" y="2059"/>
                    <a:pt x="8811" y="1"/>
                    <a:pt x="5995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28"/>
            <p:cNvSpPr/>
            <p:nvPr/>
          </p:nvSpPr>
          <p:spPr>
            <a:xfrm>
              <a:off x="1780575" y="2180600"/>
              <a:ext cx="290125" cy="566925"/>
            </a:xfrm>
            <a:custGeom>
              <a:avLst/>
              <a:gdLst/>
              <a:ahLst/>
              <a:cxnLst/>
              <a:rect l="l" t="t" r="r" b="b"/>
              <a:pathLst>
                <a:path w="11605" h="22677" extrusionOk="0">
                  <a:moveTo>
                    <a:pt x="5995" y="1"/>
                  </a:moveTo>
                  <a:cubicBezTo>
                    <a:pt x="3676" y="1"/>
                    <a:pt x="1363" y="1409"/>
                    <a:pt x="787" y="5300"/>
                  </a:cubicBezTo>
                  <a:cubicBezTo>
                    <a:pt x="787" y="5300"/>
                    <a:pt x="182" y="16067"/>
                    <a:pt x="61" y="18003"/>
                  </a:cubicBezTo>
                  <a:cubicBezTo>
                    <a:pt x="1" y="19273"/>
                    <a:pt x="545" y="19333"/>
                    <a:pt x="969" y="19817"/>
                  </a:cubicBezTo>
                  <a:cubicBezTo>
                    <a:pt x="1453" y="20241"/>
                    <a:pt x="3267" y="21572"/>
                    <a:pt x="4235" y="22358"/>
                  </a:cubicBezTo>
                  <a:cubicBezTo>
                    <a:pt x="4541" y="22587"/>
                    <a:pt x="4814" y="22677"/>
                    <a:pt x="5065" y="22677"/>
                  </a:cubicBezTo>
                  <a:cubicBezTo>
                    <a:pt x="5409" y="22677"/>
                    <a:pt x="5709" y="22507"/>
                    <a:pt x="5989" y="22297"/>
                  </a:cubicBezTo>
                  <a:lnTo>
                    <a:pt x="9800" y="19817"/>
                  </a:lnTo>
                  <a:cubicBezTo>
                    <a:pt x="10586" y="19333"/>
                    <a:pt x="10526" y="19031"/>
                    <a:pt x="10526" y="18124"/>
                  </a:cubicBezTo>
                  <a:cubicBezTo>
                    <a:pt x="10526" y="17216"/>
                    <a:pt x="11252" y="5058"/>
                    <a:pt x="11373" y="4272"/>
                  </a:cubicBezTo>
                  <a:cubicBezTo>
                    <a:pt x="11604" y="2055"/>
                    <a:pt x="8795" y="1"/>
                    <a:pt x="5995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28"/>
            <p:cNvSpPr/>
            <p:nvPr/>
          </p:nvSpPr>
          <p:spPr>
            <a:xfrm>
              <a:off x="1780575" y="2181350"/>
              <a:ext cx="289425" cy="565650"/>
            </a:xfrm>
            <a:custGeom>
              <a:avLst/>
              <a:gdLst/>
              <a:ahLst/>
              <a:cxnLst/>
              <a:rect l="l" t="t" r="r" b="b"/>
              <a:pathLst>
                <a:path w="11577" h="22626" extrusionOk="0">
                  <a:moveTo>
                    <a:pt x="5998" y="1"/>
                  </a:moveTo>
                  <a:cubicBezTo>
                    <a:pt x="3693" y="1"/>
                    <a:pt x="1396" y="1407"/>
                    <a:pt x="848" y="5270"/>
                  </a:cubicBezTo>
                  <a:cubicBezTo>
                    <a:pt x="848" y="5270"/>
                    <a:pt x="182" y="16037"/>
                    <a:pt x="122" y="17973"/>
                  </a:cubicBezTo>
                  <a:cubicBezTo>
                    <a:pt x="1" y="19182"/>
                    <a:pt x="545" y="19303"/>
                    <a:pt x="1029" y="19727"/>
                  </a:cubicBezTo>
                  <a:cubicBezTo>
                    <a:pt x="1453" y="20211"/>
                    <a:pt x="3267" y="21542"/>
                    <a:pt x="4235" y="22328"/>
                  </a:cubicBezTo>
                  <a:cubicBezTo>
                    <a:pt x="4520" y="22542"/>
                    <a:pt x="4778" y="22625"/>
                    <a:pt x="5014" y="22625"/>
                  </a:cubicBezTo>
                  <a:cubicBezTo>
                    <a:pt x="5380" y="22625"/>
                    <a:pt x="5696" y="22427"/>
                    <a:pt x="5989" y="22207"/>
                  </a:cubicBezTo>
                  <a:lnTo>
                    <a:pt x="9800" y="19787"/>
                  </a:lnTo>
                  <a:cubicBezTo>
                    <a:pt x="10586" y="19243"/>
                    <a:pt x="10526" y="18941"/>
                    <a:pt x="10526" y="18094"/>
                  </a:cubicBezTo>
                  <a:cubicBezTo>
                    <a:pt x="10526" y="17186"/>
                    <a:pt x="11252" y="5028"/>
                    <a:pt x="11312" y="4302"/>
                  </a:cubicBezTo>
                  <a:cubicBezTo>
                    <a:pt x="11577" y="2052"/>
                    <a:pt x="8782" y="1"/>
                    <a:pt x="5998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28"/>
            <p:cNvSpPr/>
            <p:nvPr/>
          </p:nvSpPr>
          <p:spPr>
            <a:xfrm>
              <a:off x="1782100" y="2181875"/>
              <a:ext cx="287100" cy="564150"/>
            </a:xfrm>
            <a:custGeom>
              <a:avLst/>
              <a:gdLst/>
              <a:ahLst/>
              <a:cxnLst/>
              <a:rect l="l" t="t" r="r" b="b"/>
              <a:pathLst>
                <a:path w="11484" h="22566" extrusionOk="0">
                  <a:moveTo>
                    <a:pt x="5922" y="0"/>
                  </a:moveTo>
                  <a:cubicBezTo>
                    <a:pt x="3637" y="0"/>
                    <a:pt x="1360" y="1397"/>
                    <a:pt x="787" y="5249"/>
                  </a:cubicBezTo>
                  <a:cubicBezTo>
                    <a:pt x="787" y="5249"/>
                    <a:pt x="182" y="16016"/>
                    <a:pt x="61" y="17891"/>
                  </a:cubicBezTo>
                  <a:cubicBezTo>
                    <a:pt x="0" y="19161"/>
                    <a:pt x="484" y="19222"/>
                    <a:pt x="968" y="19706"/>
                  </a:cubicBezTo>
                  <a:cubicBezTo>
                    <a:pt x="1392" y="20129"/>
                    <a:pt x="3206" y="21460"/>
                    <a:pt x="4234" y="22246"/>
                  </a:cubicBezTo>
                  <a:cubicBezTo>
                    <a:pt x="4515" y="22476"/>
                    <a:pt x="4774" y="22565"/>
                    <a:pt x="5015" y="22565"/>
                  </a:cubicBezTo>
                  <a:cubicBezTo>
                    <a:pt x="5348" y="22565"/>
                    <a:pt x="5648" y="22396"/>
                    <a:pt x="5928" y="22186"/>
                  </a:cubicBezTo>
                  <a:lnTo>
                    <a:pt x="9739" y="19706"/>
                  </a:lnTo>
                  <a:cubicBezTo>
                    <a:pt x="10465" y="19222"/>
                    <a:pt x="10465" y="18920"/>
                    <a:pt x="10465" y="18012"/>
                  </a:cubicBezTo>
                  <a:cubicBezTo>
                    <a:pt x="10404" y="17105"/>
                    <a:pt x="11191" y="5007"/>
                    <a:pt x="11251" y="4281"/>
                  </a:cubicBezTo>
                  <a:cubicBezTo>
                    <a:pt x="11483" y="2059"/>
                    <a:pt x="8696" y="0"/>
                    <a:pt x="5922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28"/>
            <p:cNvSpPr/>
            <p:nvPr/>
          </p:nvSpPr>
          <p:spPr>
            <a:xfrm>
              <a:off x="1782100" y="2182475"/>
              <a:ext cx="287100" cy="562350"/>
            </a:xfrm>
            <a:custGeom>
              <a:avLst/>
              <a:gdLst/>
              <a:ahLst/>
              <a:cxnLst/>
              <a:rect l="l" t="t" r="r" b="b"/>
              <a:pathLst>
                <a:path w="11484" h="22494" extrusionOk="0">
                  <a:moveTo>
                    <a:pt x="5935" y="1"/>
                  </a:moveTo>
                  <a:cubicBezTo>
                    <a:pt x="3646" y="1"/>
                    <a:pt x="1361" y="1393"/>
                    <a:pt x="787" y="5225"/>
                  </a:cubicBezTo>
                  <a:cubicBezTo>
                    <a:pt x="787" y="5225"/>
                    <a:pt x="182" y="15932"/>
                    <a:pt x="61" y="17867"/>
                  </a:cubicBezTo>
                  <a:cubicBezTo>
                    <a:pt x="0" y="19077"/>
                    <a:pt x="545" y="19198"/>
                    <a:pt x="968" y="19621"/>
                  </a:cubicBezTo>
                  <a:cubicBezTo>
                    <a:pt x="1452" y="20105"/>
                    <a:pt x="3267" y="21436"/>
                    <a:pt x="4234" y="22222"/>
                  </a:cubicBezTo>
                  <a:cubicBezTo>
                    <a:pt x="4501" y="22416"/>
                    <a:pt x="4747" y="22493"/>
                    <a:pt x="4979" y="22493"/>
                  </a:cubicBezTo>
                  <a:cubicBezTo>
                    <a:pt x="5326" y="22493"/>
                    <a:pt x="5638" y="22319"/>
                    <a:pt x="5928" y="22101"/>
                  </a:cubicBezTo>
                  <a:lnTo>
                    <a:pt x="9739" y="19682"/>
                  </a:lnTo>
                  <a:cubicBezTo>
                    <a:pt x="10465" y="19198"/>
                    <a:pt x="10404" y="18896"/>
                    <a:pt x="10404" y="17988"/>
                  </a:cubicBezTo>
                  <a:cubicBezTo>
                    <a:pt x="10404" y="17081"/>
                    <a:pt x="11130" y="5044"/>
                    <a:pt x="11251" y="4257"/>
                  </a:cubicBezTo>
                  <a:cubicBezTo>
                    <a:pt x="11483" y="2038"/>
                    <a:pt x="8705" y="1"/>
                    <a:pt x="5935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28"/>
            <p:cNvSpPr/>
            <p:nvPr/>
          </p:nvSpPr>
          <p:spPr>
            <a:xfrm>
              <a:off x="1782100" y="2182875"/>
              <a:ext cx="285575" cy="561175"/>
            </a:xfrm>
            <a:custGeom>
              <a:avLst/>
              <a:gdLst/>
              <a:ahLst/>
              <a:cxnLst/>
              <a:rect l="l" t="t" r="r" b="b"/>
              <a:pathLst>
                <a:path w="11423" h="22447" extrusionOk="0">
                  <a:moveTo>
                    <a:pt x="5925" y="0"/>
                  </a:moveTo>
                  <a:cubicBezTo>
                    <a:pt x="3656" y="0"/>
                    <a:pt x="1395" y="1406"/>
                    <a:pt x="847" y="5270"/>
                  </a:cubicBezTo>
                  <a:cubicBezTo>
                    <a:pt x="847" y="5270"/>
                    <a:pt x="182" y="15916"/>
                    <a:pt x="121" y="17851"/>
                  </a:cubicBezTo>
                  <a:cubicBezTo>
                    <a:pt x="0" y="19061"/>
                    <a:pt x="545" y="19182"/>
                    <a:pt x="968" y="19605"/>
                  </a:cubicBezTo>
                  <a:cubicBezTo>
                    <a:pt x="1452" y="20089"/>
                    <a:pt x="3267" y="21360"/>
                    <a:pt x="4234" y="22146"/>
                  </a:cubicBezTo>
                  <a:cubicBezTo>
                    <a:pt x="4502" y="22365"/>
                    <a:pt x="4750" y="22447"/>
                    <a:pt x="4983" y="22447"/>
                  </a:cubicBezTo>
                  <a:cubicBezTo>
                    <a:pt x="5328" y="22447"/>
                    <a:pt x="5639" y="22266"/>
                    <a:pt x="5928" y="22085"/>
                  </a:cubicBezTo>
                  <a:lnTo>
                    <a:pt x="9679" y="19605"/>
                  </a:lnTo>
                  <a:cubicBezTo>
                    <a:pt x="10465" y="19121"/>
                    <a:pt x="10404" y="18819"/>
                    <a:pt x="10404" y="17912"/>
                  </a:cubicBezTo>
                  <a:cubicBezTo>
                    <a:pt x="10404" y="17065"/>
                    <a:pt x="11130" y="5028"/>
                    <a:pt x="11191" y="4302"/>
                  </a:cubicBezTo>
                  <a:cubicBezTo>
                    <a:pt x="11422" y="2052"/>
                    <a:pt x="8667" y="0"/>
                    <a:pt x="5925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28"/>
            <p:cNvSpPr/>
            <p:nvPr/>
          </p:nvSpPr>
          <p:spPr>
            <a:xfrm>
              <a:off x="1783600" y="2183500"/>
              <a:ext cx="284050" cy="559500"/>
            </a:xfrm>
            <a:custGeom>
              <a:avLst/>
              <a:gdLst/>
              <a:ahLst/>
              <a:cxnLst/>
              <a:rect l="l" t="t" r="r" b="b"/>
              <a:pathLst>
                <a:path w="11362" h="22380" extrusionOk="0">
                  <a:moveTo>
                    <a:pt x="5879" y="0"/>
                  </a:moveTo>
                  <a:cubicBezTo>
                    <a:pt x="3604" y="0"/>
                    <a:pt x="1336" y="1401"/>
                    <a:pt x="787" y="5245"/>
                  </a:cubicBezTo>
                  <a:cubicBezTo>
                    <a:pt x="787" y="5245"/>
                    <a:pt x="182" y="15891"/>
                    <a:pt x="61" y="17766"/>
                  </a:cubicBezTo>
                  <a:cubicBezTo>
                    <a:pt x="1" y="19036"/>
                    <a:pt x="485" y="19096"/>
                    <a:pt x="969" y="19580"/>
                  </a:cubicBezTo>
                  <a:cubicBezTo>
                    <a:pt x="1392" y="20004"/>
                    <a:pt x="3207" y="21335"/>
                    <a:pt x="4174" y="22060"/>
                  </a:cubicBezTo>
                  <a:cubicBezTo>
                    <a:pt x="4455" y="22290"/>
                    <a:pt x="4714" y="22380"/>
                    <a:pt x="4955" y="22380"/>
                  </a:cubicBezTo>
                  <a:cubicBezTo>
                    <a:pt x="5288" y="22380"/>
                    <a:pt x="5588" y="22210"/>
                    <a:pt x="5868" y="22000"/>
                  </a:cubicBezTo>
                  <a:lnTo>
                    <a:pt x="9619" y="19580"/>
                  </a:lnTo>
                  <a:cubicBezTo>
                    <a:pt x="10344" y="19096"/>
                    <a:pt x="10344" y="18794"/>
                    <a:pt x="10344" y="17887"/>
                  </a:cubicBezTo>
                  <a:cubicBezTo>
                    <a:pt x="10344" y="17040"/>
                    <a:pt x="11070" y="5003"/>
                    <a:pt x="11131" y="4277"/>
                  </a:cubicBezTo>
                  <a:cubicBezTo>
                    <a:pt x="11362" y="2030"/>
                    <a:pt x="8616" y="0"/>
                    <a:pt x="5879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28"/>
            <p:cNvSpPr/>
            <p:nvPr/>
          </p:nvSpPr>
          <p:spPr>
            <a:xfrm>
              <a:off x="1783600" y="2184150"/>
              <a:ext cx="284075" cy="557650"/>
            </a:xfrm>
            <a:custGeom>
              <a:avLst/>
              <a:gdLst/>
              <a:ahLst/>
              <a:cxnLst/>
              <a:rect l="l" t="t" r="r" b="b"/>
              <a:pathLst>
                <a:path w="11363" h="22306" extrusionOk="0">
                  <a:moveTo>
                    <a:pt x="5870" y="0"/>
                  </a:moveTo>
                  <a:cubicBezTo>
                    <a:pt x="3612" y="0"/>
                    <a:pt x="1361" y="1394"/>
                    <a:pt x="787" y="5219"/>
                  </a:cubicBezTo>
                  <a:cubicBezTo>
                    <a:pt x="787" y="5219"/>
                    <a:pt x="182" y="15865"/>
                    <a:pt x="61" y="17740"/>
                  </a:cubicBezTo>
                  <a:cubicBezTo>
                    <a:pt x="1" y="18949"/>
                    <a:pt x="545" y="19070"/>
                    <a:pt x="969" y="19494"/>
                  </a:cubicBezTo>
                  <a:cubicBezTo>
                    <a:pt x="1392" y="19978"/>
                    <a:pt x="3207" y="21248"/>
                    <a:pt x="4174" y="22034"/>
                  </a:cubicBezTo>
                  <a:cubicBezTo>
                    <a:pt x="4441" y="22228"/>
                    <a:pt x="4687" y="22305"/>
                    <a:pt x="4919" y="22305"/>
                  </a:cubicBezTo>
                  <a:cubicBezTo>
                    <a:pt x="5266" y="22305"/>
                    <a:pt x="5578" y="22131"/>
                    <a:pt x="5868" y="21913"/>
                  </a:cubicBezTo>
                  <a:lnTo>
                    <a:pt x="9619" y="19494"/>
                  </a:lnTo>
                  <a:cubicBezTo>
                    <a:pt x="10344" y="19010"/>
                    <a:pt x="10284" y="18708"/>
                    <a:pt x="10284" y="17861"/>
                  </a:cubicBezTo>
                  <a:cubicBezTo>
                    <a:pt x="10284" y="16953"/>
                    <a:pt x="11010" y="5037"/>
                    <a:pt x="11131" y="4311"/>
                  </a:cubicBezTo>
                  <a:cubicBezTo>
                    <a:pt x="11363" y="2056"/>
                    <a:pt x="8612" y="0"/>
                    <a:pt x="5870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28"/>
            <p:cNvSpPr/>
            <p:nvPr/>
          </p:nvSpPr>
          <p:spPr>
            <a:xfrm>
              <a:off x="1785125" y="2185000"/>
              <a:ext cx="281025" cy="556025"/>
            </a:xfrm>
            <a:custGeom>
              <a:avLst/>
              <a:gdLst/>
              <a:ahLst/>
              <a:cxnLst/>
              <a:rect l="l" t="t" r="r" b="b"/>
              <a:pathLst>
                <a:path w="11241" h="22241" extrusionOk="0">
                  <a:moveTo>
                    <a:pt x="5826" y="1"/>
                  </a:moveTo>
                  <a:cubicBezTo>
                    <a:pt x="3579" y="1"/>
                    <a:pt x="1336" y="1402"/>
                    <a:pt x="787" y="5245"/>
                  </a:cubicBezTo>
                  <a:cubicBezTo>
                    <a:pt x="787" y="5245"/>
                    <a:pt x="182" y="15831"/>
                    <a:pt x="61" y="17706"/>
                  </a:cubicBezTo>
                  <a:cubicBezTo>
                    <a:pt x="0" y="18915"/>
                    <a:pt x="484" y="18976"/>
                    <a:pt x="908" y="19460"/>
                  </a:cubicBezTo>
                  <a:cubicBezTo>
                    <a:pt x="1391" y="19883"/>
                    <a:pt x="3146" y="21214"/>
                    <a:pt x="4113" y="21940"/>
                  </a:cubicBezTo>
                  <a:cubicBezTo>
                    <a:pt x="4381" y="22159"/>
                    <a:pt x="4629" y="22241"/>
                    <a:pt x="4862" y="22241"/>
                  </a:cubicBezTo>
                  <a:cubicBezTo>
                    <a:pt x="5207" y="22241"/>
                    <a:pt x="5518" y="22060"/>
                    <a:pt x="5807" y="21879"/>
                  </a:cubicBezTo>
                  <a:lnTo>
                    <a:pt x="9558" y="19460"/>
                  </a:lnTo>
                  <a:cubicBezTo>
                    <a:pt x="10283" y="18976"/>
                    <a:pt x="10223" y="18674"/>
                    <a:pt x="10223" y="17766"/>
                  </a:cubicBezTo>
                  <a:cubicBezTo>
                    <a:pt x="10223" y="16919"/>
                    <a:pt x="10949" y="5003"/>
                    <a:pt x="11009" y="4277"/>
                  </a:cubicBezTo>
                  <a:cubicBezTo>
                    <a:pt x="11241" y="2031"/>
                    <a:pt x="8530" y="1"/>
                    <a:pt x="5826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28"/>
            <p:cNvSpPr/>
            <p:nvPr/>
          </p:nvSpPr>
          <p:spPr>
            <a:xfrm>
              <a:off x="1785125" y="2185000"/>
              <a:ext cx="281025" cy="554975"/>
            </a:xfrm>
            <a:custGeom>
              <a:avLst/>
              <a:gdLst/>
              <a:ahLst/>
              <a:cxnLst/>
              <a:rect l="l" t="t" r="r" b="b"/>
              <a:pathLst>
                <a:path w="11241" h="22199" extrusionOk="0">
                  <a:moveTo>
                    <a:pt x="5826" y="1"/>
                  </a:moveTo>
                  <a:cubicBezTo>
                    <a:pt x="3579" y="1"/>
                    <a:pt x="1336" y="1402"/>
                    <a:pt x="787" y="5245"/>
                  </a:cubicBezTo>
                  <a:cubicBezTo>
                    <a:pt x="787" y="5245"/>
                    <a:pt x="182" y="15770"/>
                    <a:pt x="61" y="17645"/>
                  </a:cubicBezTo>
                  <a:cubicBezTo>
                    <a:pt x="0" y="18855"/>
                    <a:pt x="484" y="18976"/>
                    <a:pt x="968" y="19399"/>
                  </a:cubicBezTo>
                  <a:cubicBezTo>
                    <a:pt x="1391" y="19883"/>
                    <a:pt x="3146" y="21154"/>
                    <a:pt x="4113" y="21879"/>
                  </a:cubicBezTo>
                  <a:cubicBezTo>
                    <a:pt x="4394" y="22109"/>
                    <a:pt x="4653" y="22199"/>
                    <a:pt x="4894" y="22199"/>
                  </a:cubicBezTo>
                  <a:cubicBezTo>
                    <a:pt x="5227" y="22199"/>
                    <a:pt x="5527" y="22029"/>
                    <a:pt x="5807" y="21819"/>
                  </a:cubicBezTo>
                  <a:lnTo>
                    <a:pt x="9497" y="19399"/>
                  </a:lnTo>
                  <a:cubicBezTo>
                    <a:pt x="10223" y="18915"/>
                    <a:pt x="10223" y="18674"/>
                    <a:pt x="10223" y="17766"/>
                  </a:cubicBezTo>
                  <a:cubicBezTo>
                    <a:pt x="10223" y="16919"/>
                    <a:pt x="10949" y="5003"/>
                    <a:pt x="11009" y="4277"/>
                  </a:cubicBezTo>
                  <a:cubicBezTo>
                    <a:pt x="11241" y="2031"/>
                    <a:pt x="8530" y="1"/>
                    <a:pt x="5826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8"/>
            <p:cNvSpPr/>
            <p:nvPr/>
          </p:nvSpPr>
          <p:spPr>
            <a:xfrm>
              <a:off x="1785125" y="2185750"/>
              <a:ext cx="279525" cy="553125"/>
            </a:xfrm>
            <a:custGeom>
              <a:avLst/>
              <a:gdLst/>
              <a:ahLst/>
              <a:cxnLst/>
              <a:rect l="l" t="t" r="r" b="b"/>
              <a:pathLst>
                <a:path w="11181" h="22125" extrusionOk="0">
                  <a:moveTo>
                    <a:pt x="5799" y="1"/>
                  </a:moveTo>
                  <a:cubicBezTo>
                    <a:pt x="3566" y="1"/>
                    <a:pt x="1336" y="1400"/>
                    <a:pt x="787" y="5215"/>
                  </a:cubicBezTo>
                  <a:cubicBezTo>
                    <a:pt x="787" y="5215"/>
                    <a:pt x="182" y="15740"/>
                    <a:pt x="61" y="17615"/>
                  </a:cubicBezTo>
                  <a:cubicBezTo>
                    <a:pt x="0" y="18825"/>
                    <a:pt x="545" y="18885"/>
                    <a:pt x="968" y="19369"/>
                  </a:cubicBezTo>
                  <a:cubicBezTo>
                    <a:pt x="1391" y="19793"/>
                    <a:pt x="3206" y="21063"/>
                    <a:pt x="4113" y="21849"/>
                  </a:cubicBezTo>
                  <a:cubicBezTo>
                    <a:pt x="4387" y="22048"/>
                    <a:pt x="4640" y="22124"/>
                    <a:pt x="4876" y="22124"/>
                  </a:cubicBezTo>
                  <a:cubicBezTo>
                    <a:pt x="5216" y="22124"/>
                    <a:pt x="5522" y="21967"/>
                    <a:pt x="5807" y="21789"/>
                  </a:cubicBezTo>
                  <a:lnTo>
                    <a:pt x="9497" y="19369"/>
                  </a:lnTo>
                  <a:cubicBezTo>
                    <a:pt x="10223" y="18885"/>
                    <a:pt x="10162" y="18583"/>
                    <a:pt x="10162" y="17736"/>
                  </a:cubicBezTo>
                  <a:cubicBezTo>
                    <a:pt x="10162" y="16829"/>
                    <a:pt x="10888" y="5034"/>
                    <a:pt x="10949" y="4308"/>
                  </a:cubicBezTo>
                  <a:cubicBezTo>
                    <a:pt x="11180" y="2028"/>
                    <a:pt x="8488" y="1"/>
                    <a:pt x="5799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8"/>
            <p:cNvSpPr/>
            <p:nvPr/>
          </p:nvSpPr>
          <p:spPr>
            <a:xfrm>
              <a:off x="1786625" y="2186275"/>
              <a:ext cx="278025" cy="552200"/>
            </a:xfrm>
            <a:custGeom>
              <a:avLst/>
              <a:gdLst/>
              <a:ahLst/>
              <a:cxnLst/>
              <a:rect l="l" t="t" r="r" b="b"/>
              <a:pathLst>
                <a:path w="11121" h="22088" extrusionOk="0">
                  <a:moveTo>
                    <a:pt x="5755" y="0"/>
                  </a:moveTo>
                  <a:cubicBezTo>
                    <a:pt x="3541" y="0"/>
                    <a:pt x="1334" y="1390"/>
                    <a:pt x="787" y="5194"/>
                  </a:cubicBezTo>
                  <a:cubicBezTo>
                    <a:pt x="787" y="5194"/>
                    <a:pt x="182" y="15719"/>
                    <a:pt x="61" y="17594"/>
                  </a:cubicBezTo>
                  <a:cubicBezTo>
                    <a:pt x="1" y="18804"/>
                    <a:pt x="485" y="18864"/>
                    <a:pt x="908" y="19288"/>
                  </a:cubicBezTo>
                  <a:cubicBezTo>
                    <a:pt x="1331" y="19772"/>
                    <a:pt x="3146" y="21042"/>
                    <a:pt x="4053" y="21768"/>
                  </a:cubicBezTo>
                  <a:cubicBezTo>
                    <a:pt x="4334" y="21997"/>
                    <a:pt x="4593" y="22087"/>
                    <a:pt x="4834" y="22087"/>
                  </a:cubicBezTo>
                  <a:cubicBezTo>
                    <a:pt x="5167" y="22087"/>
                    <a:pt x="5467" y="21918"/>
                    <a:pt x="5747" y="21707"/>
                  </a:cubicBezTo>
                  <a:lnTo>
                    <a:pt x="9437" y="19348"/>
                  </a:lnTo>
                  <a:cubicBezTo>
                    <a:pt x="10163" y="18864"/>
                    <a:pt x="10102" y="18562"/>
                    <a:pt x="10102" y="17655"/>
                  </a:cubicBezTo>
                  <a:cubicBezTo>
                    <a:pt x="10102" y="16808"/>
                    <a:pt x="10828" y="5013"/>
                    <a:pt x="10889" y="4287"/>
                  </a:cubicBezTo>
                  <a:cubicBezTo>
                    <a:pt x="11121" y="2035"/>
                    <a:pt x="8433" y="0"/>
                    <a:pt x="5755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8"/>
            <p:cNvSpPr/>
            <p:nvPr/>
          </p:nvSpPr>
          <p:spPr>
            <a:xfrm>
              <a:off x="1786625" y="2187125"/>
              <a:ext cx="277175" cy="550125"/>
            </a:xfrm>
            <a:custGeom>
              <a:avLst/>
              <a:gdLst/>
              <a:ahLst/>
              <a:cxnLst/>
              <a:rect l="l" t="t" r="r" b="b"/>
              <a:pathLst>
                <a:path w="11087" h="22005" extrusionOk="0">
                  <a:moveTo>
                    <a:pt x="5767" y="1"/>
                  </a:moveTo>
                  <a:cubicBezTo>
                    <a:pt x="3551" y="1"/>
                    <a:pt x="1337" y="1397"/>
                    <a:pt x="787" y="5221"/>
                  </a:cubicBezTo>
                  <a:cubicBezTo>
                    <a:pt x="787" y="5221"/>
                    <a:pt x="182" y="15685"/>
                    <a:pt x="61" y="17500"/>
                  </a:cubicBezTo>
                  <a:cubicBezTo>
                    <a:pt x="1" y="18710"/>
                    <a:pt x="485" y="18830"/>
                    <a:pt x="969" y="19254"/>
                  </a:cubicBezTo>
                  <a:cubicBezTo>
                    <a:pt x="1392" y="19677"/>
                    <a:pt x="3146" y="20948"/>
                    <a:pt x="4053" y="21734"/>
                  </a:cubicBezTo>
                  <a:cubicBezTo>
                    <a:pt x="4320" y="21928"/>
                    <a:pt x="4566" y="22005"/>
                    <a:pt x="4798" y="22005"/>
                  </a:cubicBezTo>
                  <a:cubicBezTo>
                    <a:pt x="5145" y="22005"/>
                    <a:pt x="5457" y="21831"/>
                    <a:pt x="5747" y="21613"/>
                  </a:cubicBezTo>
                  <a:lnTo>
                    <a:pt x="9377" y="19254"/>
                  </a:lnTo>
                  <a:cubicBezTo>
                    <a:pt x="10163" y="18770"/>
                    <a:pt x="10102" y="18468"/>
                    <a:pt x="10102" y="17621"/>
                  </a:cubicBezTo>
                  <a:cubicBezTo>
                    <a:pt x="10102" y="16774"/>
                    <a:pt x="10768" y="4979"/>
                    <a:pt x="10889" y="4253"/>
                  </a:cubicBezTo>
                  <a:cubicBezTo>
                    <a:pt x="11087" y="2010"/>
                    <a:pt x="8425" y="1"/>
                    <a:pt x="5767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8"/>
            <p:cNvSpPr/>
            <p:nvPr/>
          </p:nvSpPr>
          <p:spPr>
            <a:xfrm>
              <a:off x="1786625" y="2187275"/>
              <a:ext cx="276500" cy="548575"/>
            </a:xfrm>
            <a:custGeom>
              <a:avLst/>
              <a:gdLst/>
              <a:ahLst/>
              <a:cxnLst/>
              <a:rect l="l" t="t" r="r" b="b"/>
              <a:pathLst>
                <a:path w="11060" h="21943" extrusionOk="0">
                  <a:moveTo>
                    <a:pt x="5748" y="0"/>
                  </a:moveTo>
                  <a:cubicBezTo>
                    <a:pt x="3542" y="0"/>
                    <a:pt x="1336" y="1399"/>
                    <a:pt x="787" y="5215"/>
                  </a:cubicBezTo>
                  <a:cubicBezTo>
                    <a:pt x="787" y="5215"/>
                    <a:pt x="182" y="15679"/>
                    <a:pt x="61" y="17494"/>
                  </a:cubicBezTo>
                  <a:cubicBezTo>
                    <a:pt x="1" y="18704"/>
                    <a:pt x="545" y="18764"/>
                    <a:pt x="969" y="19187"/>
                  </a:cubicBezTo>
                  <a:cubicBezTo>
                    <a:pt x="1392" y="19671"/>
                    <a:pt x="3146" y="20942"/>
                    <a:pt x="4053" y="21667"/>
                  </a:cubicBezTo>
                  <a:cubicBezTo>
                    <a:pt x="4327" y="21866"/>
                    <a:pt x="4580" y="21942"/>
                    <a:pt x="4816" y="21942"/>
                  </a:cubicBezTo>
                  <a:cubicBezTo>
                    <a:pt x="5156" y="21942"/>
                    <a:pt x="5462" y="21785"/>
                    <a:pt x="5747" y="21607"/>
                  </a:cubicBezTo>
                  <a:lnTo>
                    <a:pt x="9377" y="19248"/>
                  </a:lnTo>
                  <a:cubicBezTo>
                    <a:pt x="10102" y="18764"/>
                    <a:pt x="10042" y="18462"/>
                    <a:pt x="10042" y="17615"/>
                  </a:cubicBezTo>
                  <a:cubicBezTo>
                    <a:pt x="10042" y="16707"/>
                    <a:pt x="10768" y="4973"/>
                    <a:pt x="10828" y="4307"/>
                  </a:cubicBezTo>
                  <a:cubicBezTo>
                    <a:pt x="11060" y="2027"/>
                    <a:pt x="8403" y="0"/>
                    <a:pt x="5748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8"/>
            <p:cNvSpPr/>
            <p:nvPr/>
          </p:nvSpPr>
          <p:spPr>
            <a:xfrm>
              <a:off x="1788150" y="2187875"/>
              <a:ext cx="274150" cy="547575"/>
            </a:xfrm>
            <a:custGeom>
              <a:avLst/>
              <a:gdLst/>
              <a:ahLst/>
              <a:cxnLst/>
              <a:rect l="l" t="t" r="r" b="b"/>
              <a:pathLst>
                <a:path w="10966" h="21903" extrusionOk="0">
                  <a:moveTo>
                    <a:pt x="5689" y="1"/>
                  </a:moveTo>
                  <a:cubicBezTo>
                    <a:pt x="3495" y="1"/>
                    <a:pt x="1309" y="1395"/>
                    <a:pt x="787" y="5191"/>
                  </a:cubicBezTo>
                  <a:cubicBezTo>
                    <a:pt x="787" y="5191"/>
                    <a:pt x="182" y="15595"/>
                    <a:pt x="61" y="17470"/>
                  </a:cubicBezTo>
                  <a:cubicBezTo>
                    <a:pt x="0" y="18619"/>
                    <a:pt x="484" y="18740"/>
                    <a:pt x="908" y="19163"/>
                  </a:cubicBezTo>
                  <a:cubicBezTo>
                    <a:pt x="1331" y="19587"/>
                    <a:pt x="3085" y="20857"/>
                    <a:pt x="4053" y="21583"/>
                  </a:cubicBezTo>
                  <a:cubicBezTo>
                    <a:pt x="4308" y="21812"/>
                    <a:pt x="4552" y="21902"/>
                    <a:pt x="4785" y="21902"/>
                  </a:cubicBezTo>
                  <a:cubicBezTo>
                    <a:pt x="5106" y="21902"/>
                    <a:pt x="5406" y="21733"/>
                    <a:pt x="5686" y="21522"/>
                  </a:cubicBezTo>
                  <a:lnTo>
                    <a:pt x="9316" y="19163"/>
                  </a:lnTo>
                  <a:cubicBezTo>
                    <a:pt x="10041" y="18680"/>
                    <a:pt x="9981" y="18438"/>
                    <a:pt x="9981" y="17530"/>
                  </a:cubicBezTo>
                  <a:cubicBezTo>
                    <a:pt x="9981" y="16683"/>
                    <a:pt x="10707" y="5009"/>
                    <a:pt x="10767" y="4283"/>
                  </a:cubicBezTo>
                  <a:cubicBezTo>
                    <a:pt x="10965" y="2007"/>
                    <a:pt x="8321" y="1"/>
                    <a:pt x="5689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8"/>
            <p:cNvSpPr/>
            <p:nvPr/>
          </p:nvSpPr>
          <p:spPr>
            <a:xfrm>
              <a:off x="1788150" y="2188650"/>
              <a:ext cx="274150" cy="545575"/>
            </a:xfrm>
            <a:custGeom>
              <a:avLst/>
              <a:gdLst/>
              <a:ahLst/>
              <a:cxnLst/>
              <a:rect l="l" t="t" r="r" b="b"/>
              <a:pathLst>
                <a:path w="10966" h="21823" extrusionOk="0">
                  <a:moveTo>
                    <a:pt x="5714" y="0"/>
                  </a:moveTo>
                  <a:cubicBezTo>
                    <a:pt x="3525" y="0"/>
                    <a:pt x="1337" y="1397"/>
                    <a:pt x="787" y="5220"/>
                  </a:cubicBezTo>
                  <a:cubicBezTo>
                    <a:pt x="787" y="5220"/>
                    <a:pt x="182" y="15564"/>
                    <a:pt x="61" y="17378"/>
                  </a:cubicBezTo>
                  <a:cubicBezTo>
                    <a:pt x="0" y="18588"/>
                    <a:pt x="484" y="18649"/>
                    <a:pt x="908" y="19132"/>
                  </a:cubicBezTo>
                  <a:cubicBezTo>
                    <a:pt x="1331" y="19556"/>
                    <a:pt x="3085" y="20826"/>
                    <a:pt x="4053" y="21552"/>
                  </a:cubicBezTo>
                  <a:cubicBezTo>
                    <a:pt x="4295" y="21746"/>
                    <a:pt x="4527" y="21823"/>
                    <a:pt x="4750" y="21823"/>
                  </a:cubicBezTo>
                  <a:cubicBezTo>
                    <a:pt x="5084" y="21823"/>
                    <a:pt x="5396" y="21649"/>
                    <a:pt x="5686" y="21431"/>
                  </a:cubicBezTo>
                  <a:lnTo>
                    <a:pt x="9316" y="19132"/>
                  </a:lnTo>
                  <a:cubicBezTo>
                    <a:pt x="10041" y="18649"/>
                    <a:pt x="9981" y="18346"/>
                    <a:pt x="9981" y="17499"/>
                  </a:cubicBezTo>
                  <a:cubicBezTo>
                    <a:pt x="9981" y="16652"/>
                    <a:pt x="10646" y="4978"/>
                    <a:pt x="10767" y="4252"/>
                  </a:cubicBezTo>
                  <a:cubicBezTo>
                    <a:pt x="10965" y="2009"/>
                    <a:pt x="8339" y="0"/>
                    <a:pt x="5714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8"/>
            <p:cNvSpPr/>
            <p:nvPr/>
          </p:nvSpPr>
          <p:spPr>
            <a:xfrm>
              <a:off x="1788150" y="2189400"/>
              <a:ext cx="273450" cy="544075"/>
            </a:xfrm>
            <a:custGeom>
              <a:avLst/>
              <a:gdLst/>
              <a:ahLst/>
              <a:cxnLst/>
              <a:rect l="l" t="t" r="r" b="b"/>
              <a:pathLst>
                <a:path w="10938" h="21763" extrusionOk="0">
                  <a:moveTo>
                    <a:pt x="5708" y="0"/>
                  </a:moveTo>
                  <a:cubicBezTo>
                    <a:pt x="3525" y="0"/>
                    <a:pt x="1337" y="1395"/>
                    <a:pt x="787" y="5190"/>
                  </a:cubicBezTo>
                  <a:cubicBezTo>
                    <a:pt x="787" y="5190"/>
                    <a:pt x="182" y="15534"/>
                    <a:pt x="121" y="17348"/>
                  </a:cubicBezTo>
                  <a:cubicBezTo>
                    <a:pt x="0" y="18498"/>
                    <a:pt x="545" y="18619"/>
                    <a:pt x="968" y="19042"/>
                  </a:cubicBezTo>
                  <a:cubicBezTo>
                    <a:pt x="1391" y="19465"/>
                    <a:pt x="3085" y="20736"/>
                    <a:pt x="4053" y="21461"/>
                  </a:cubicBezTo>
                  <a:cubicBezTo>
                    <a:pt x="4296" y="21681"/>
                    <a:pt x="4530" y="21762"/>
                    <a:pt x="4754" y="21762"/>
                  </a:cubicBezTo>
                  <a:cubicBezTo>
                    <a:pt x="5086" y="21762"/>
                    <a:pt x="5397" y="21582"/>
                    <a:pt x="5686" y="21401"/>
                  </a:cubicBezTo>
                  <a:lnTo>
                    <a:pt x="9255" y="19042"/>
                  </a:lnTo>
                  <a:cubicBezTo>
                    <a:pt x="9981" y="18558"/>
                    <a:pt x="9981" y="18316"/>
                    <a:pt x="9920" y="17469"/>
                  </a:cubicBezTo>
                  <a:cubicBezTo>
                    <a:pt x="9920" y="16622"/>
                    <a:pt x="10646" y="4948"/>
                    <a:pt x="10707" y="4283"/>
                  </a:cubicBezTo>
                  <a:cubicBezTo>
                    <a:pt x="10938" y="2007"/>
                    <a:pt x="8326" y="0"/>
                    <a:pt x="5708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8"/>
            <p:cNvSpPr/>
            <p:nvPr/>
          </p:nvSpPr>
          <p:spPr>
            <a:xfrm>
              <a:off x="1789650" y="2189400"/>
              <a:ext cx="271125" cy="543025"/>
            </a:xfrm>
            <a:custGeom>
              <a:avLst/>
              <a:gdLst/>
              <a:ahLst/>
              <a:cxnLst/>
              <a:rect l="l" t="t" r="r" b="b"/>
              <a:pathLst>
                <a:path w="10845" h="21721" extrusionOk="0">
                  <a:moveTo>
                    <a:pt x="5637" y="0"/>
                  </a:moveTo>
                  <a:cubicBezTo>
                    <a:pt x="3470" y="0"/>
                    <a:pt x="1310" y="1395"/>
                    <a:pt x="787" y="5190"/>
                  </a:cubicBezTo>
                  <a:cubicBezTo>
                    <a:pt x="787" y="5190"/>
                    <a:pt x="182" y="15534"/>
                    <a:pt x="61" y="17348"/>
                  </a:cubicBezTo>
                  <a:cubicBezTo>
                    <a:pt x="1" y="18498"/>
                    <a:pt x="485" y="18558"/>
                    <a:pt x="908" y="19042"/>
                  </a:cubicBezTo>
                  <a:cubicBezTo>
                    <a:pt x="1331" y="19465"/>
                    <a:pt x="3086" y="20675"/>
                    <a:pt x="3993" y="21401"/>
                  </a:cubicBezTo>
                  <a:cubicBezTo>
                    <a:pt x="4248" y="21630"/>
                    <a:pt x="4492" y="21720"/>
                    <a:pt x="4725" y="21720"/>
                  </a:cubicBezTo>
                  <a:cubicBezTo>
                    <a:pt x="5046" y="21720"/>
                    <a:pt x="5346" y="21551"/>
                    <a:pt x="5626" y="21341"/>
                  </a:cubicBezTo>
                  <a:lnTo>
                    <a:pt x="9195" y="19042"/>
                  </a:lnTo>
                  <a:cubicBezTo>
                    <a:pt x="9921" y="18558"/>
                    <a:pt x="9860" y="18256"/>
                    <a:pt x="9860" y="17409"/>
                  </a:cubicBezTo>
                  <a:cubicBezTo>
                    <a:pt x="9860" y="16562"/>
                    <a:pt x="10586" y="5009"/>
                    <a:pt x="10647" y="4283"/>
                  </a:cubicBezTo>
                  <a:cubicBezTo>
                    <a:pt x="10845" y="2007"/>
                    <a:pt x="8236" y="0"/>
                    <a:pt x="5637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8"/>
            <p:cNvSpPr/>
            <p:nvPr/>
          </p:nvSpPr>
          <p:spPr>
            <a:xfrm>
              <a:off x="1789650" y="2190525"/>
              <a:ext cx="271125" cy="540775"/>
            </a:xfrm>
            <a:custGeom>
              <a:avLst/>
              <a:gdLst/>
              <a:ahLst/>
              <a:cxnLst/>
              <a:rect l="l" t="t" r="r" b="b"/>
              <a:pathLst>
                <a:path w="10845" h="21631" extrusionOk="0">
                  <a:moveTo>
                    <a:pt x="5631" y="0"/>
                  </a:moveTo>
                  <a:cubicBezTo>
                    <a:pt x="3466" y="0"/>
                    <a:pt x="1309" y="1381"/>
                    <a:pt x="787" y="5145"/>
                  </a:cubicBezTo>
                  <a:cubicBezTo>
                    <a:pt x="787" y="5145"/>
                    <a:pt x="182" y="15489"/>
                    <a:pt x="61" y="17243"/>
                  </a:cubicBezTo>
                  <a:cubicBezTo>
                    <a:pt x="1" y="18453"/>
                    <a:pt x="485" y="18513"/>
                    <a:pt x="908" y="18936"/>
                  </a:cubicBezTo>
                  <a:cubicBezTo>
                    <a:pt x="1331" y="19360"/>
                    <a:pt x="3086" y="20630"/>
                    <a:pt x="3993" y="21356"/>
                  </a:cubicBezTo>
                  <a:cubicBezTo>
                    <a:pt x="4241" y="21555"/>
                    <a:pt x="4480" y="21631"/>
                    <a:pt x="4708" y="21631"/>
                  </a:cubicBezTo>
                  <a:cubicBezTo>
                    <a:pt x="5035" y="21631"/>
                    <a:pt x="5341" y="21474"/>
                    <a:pt x="5626" y="21296"/>
                  </a:cubicBezTo>
                  <a:lnTo>
                    <a:pt x="9195" y="18936"/>
                  </a:lnTo>
                  <a:cubicBezTo>
                    <a:pt x="9921" y="18513"/>
                    <a:pt x="9860" y="18211"/>
                    <a:pt x="9860" y="17364"/>
                  </a:cubicBezTo>
                  <a:cubicBezTo>
                    <a:pt x="9860" y="16517"/>
                    <a:pt x="10526" y="4964"/>
                    <a:pt x="10647" y="4238"/>
                  </a:cubicBezTo>
                  <a:cubicBezTo>
                    <a:pt x="10845" y="1993"/>
                    <a:pt x="8232" y="0"/>
                    <a:pt x="5631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8"/>
            <p:cNvSpPr/>
            <p:nvPr/>
          </p:nvSpPr>
          <p:spPr>
            <a:xfrm>
              <a:off x="1791175" y="2190900"/>
              <a:ext cx="268100" cy="539550"/>
            </a:xfrm>
            <a:custGeom>
              <a:avLst/>
              <a:gdLst/>
              <a:ahLst/>
              <a:cxnLst/>
              <a:rect l="l" t="t" r="r" b="b"/>
              <a:pathLst>
                <a:path w="10724" h="21582" extrusionOk="0">
                  <a:moveTo>
                    <a:pt x="5574" y="1"/>
                  </a:moveTo>
                  <a:cubicBezTo>
                    <a:pt x="3427" y="1"/>
                    <a:pt x="1276" y="1395"/>
                    <a:pt x="726" y="5190"/>
                  </a:cubicBezTo>
                  <a:cubicBezTo>
                    <a:pt x="726" y="5190"/>
                    <a:pt x="121" y="15413"/>
                    <a:pt x="61" y="17228"/>
                  </a:cubicBezTo>
                  <a:cubicBezTo>
                    <a:pt x="0" y="18377"/>
                    <a:pt x="484" y="18498"/>
                    <a:pt x="908" y="18921"/>
                  </a:cubicBezTo>
                  <a:cubicBezTo>
                    <a:pt x="1331" y="19345"/>
                    <a:pt x="3025" y="20555"/>
                    <a:pt x="3932" y="21281"/>
                  </a:cubicBezTo>
                  <a:cubicBezTo>
                    <a:pt x="4175" y="21500"/>
                    <a:pt x="4409" y="21582"/>
                    <a:pt x="4633" y="21582"/>
                  </a:cubicBezTo>
                  <a:cubicBezTo>
                    <a:pt x="4965" y="21582"/>
                    <a:pt x="5276" y="21401"/>
                    <a:pt x="5565" y="21220"/>
                  </a:cubicBezTo>
                  <a:lnTo>
                    <a:pt x="9074" y="18921"/>
                  </a:lnTo>
                  <a:cubicBezTo>
                    <a:pt x="9799" y="18438"/>
                    <a:pt x="9799" y="18196"/>
                    <a:pt x="9739" y="17349"/>
                  </a:cubicBezTo>
                  <a:cubicBezTo>
                    <a:pt x="9739" y="16502"/>
                    <a:pt x="10465" y="4949"/>
                    <a:pt x="10525" y="4283"/>
                  </a:cubicBezTo>
                  <a:cubicBezTo>
                    <a:pt x="10723" y="2007"/>
                    <a:pt x="8151" y="1"/>
                    <a:pt x="5574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8"/>
            <p:cNvSpPr/>
            <p:nvPr/>
          </p:nvSpPr>
          <p:spPr>
            <a:xfrm>
              <a:off x="1791175" y="2191525"/>
              <a:ext cx="268075" cy="538175"/>
            </a:xfrm>
            <a:custGeom>
              <a:avLst/>
              <a:gdLst/>
              <a:ahLst/>
              <a:cxnLst/>
              <a:rect l="l" t="t" r="r" b="b"/>
              <a:pathLst>
                <a:path w="10723" h="21527" extrusionOk="0">
                  <a:moveTo>
                    <a:pt x="5597" y="0"/>
                  </a:moveTo>
                  <a:cubicBezTo>
                    <a:pt x="3453" y="0"/>
                    <a:pt x="1310" y="1390"/>
                    <a:pt x="787" y="5165"/>
                  </a:cubicBezTo>
                  <a:cubicBezTo>
                    <a:pt x="787" y="5165"/>
                    <a:pt x="182" y="15388"/>
                    <a:pt x="61" y="17203"/>
                  </a:cubicBezTo>
                  <a:cubicBezTo>
                    <a:pt x="0" y="18352"/>
                    <a:pt x="484" y="18413"/>
                    <a:pt x="908" y="18836"/>
                  </a:cubicBezTo>
                  <a:cubicBezTo>
                    <a:pt x="1331" y="19259"/>
                    <a:pt x="3025" y="20530"/>
                    <a:pt x="3932" y="21256"/>
                  </a:cubicBezTo>
                  <a:cubicBezTo>
                    <a:pt x="4174" y="21449"/>
                    <a:pt x="4406" y="21526"/>
                    <a:pt x="4629" y="21526"/>
                  </a:cubicBezTo>
                  <a:cubicBezTo>
                    <a:pt x="4963" y="21526"/>
                    <a:pt x="5275" y="21352"/>
                    <a:pt x="5565" y="21135"/>
                  </a:cubicBezTo>
                  <a:lnTo>
                    <a:pt x="9074" y="18836"/>
                  </a:lnTo>
                  <a:cubicBezTo>
                    <a:pt x="9799" y="18413"/>
                    <a:pt x="9739" y="18110"/>
                    <a:pt x="9739" y="17263"/>
                  </a:cubicBezTo>
                  <a:cubicBezTo>
                    <a:pt x="9739" y="16416"/>
                    <a:pt x="10465" y="4984"/>
                    <a:pt x="10525" y="4258"/>
                  </a:cubicBezTo>
                  <a:cubicBezTo>
                    <a:pt x="10723" y="1986"/>
                    <a:pt x="8159" y="0"/>
                    <a:pt x="5597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8"/>
            <p:cNvSpPr/>
            <p:nvPr/>
          </p:nvSpPr>
          <p:spPr>
            <a:xfrm>
              <a:off x="1791175" y="2191525"/>
              <a:ext cx="266575" cy="536775"/>
            </a:xfrm>
            <a:custGeom>
              <a:avLst/>
              <a:gdLst/>
              <a:ahLst/>
              <a:cxnLst/>
              <a:rect l="l" t="t" r="r" b="b"/>
              <a:pathLst>
                <a:path w="10663" h="21471" extrusionOk="0">
                  <a:moveTo>
                    <a:pt x="5571" y="0"/>
                  </a:moveTo>
                  <a:cubicBezTo>
                    <a:pt x="3440" y="0"/>
                    <a:pt x="1310" y="1390"/>
                    <a:pt x="787" y="5165"/>
                  </a:cubicBezTo>
                  <a:cubicBezTo>
                    <a:pt x="787" y="5165"/>
                    <a:pt x="182" y="15388"/>
                    <a:pt x="61" y="17142"/>
                  </a:cubicBezTo>
                  <a:cubicBezTo>
                    <a:pt x="0" y="18292"/>
                    <a:pt x="484" y="18413"/>
                    <a:pt x="908" y="18836"/>
                  </a:cubicBezTo>
                  <a:cubicBezTo>
                    <a:pt x="1331" y="19259"/>
                    <a:pt x="3025" y="20469"/>
                    <a:pt x="3932" y="21195"/>
                  </a:cubicBezTo>
                  <a:cubicBezTo>
                    <a:pt x="4180" y="21394"/>
                    <a:pt x="4419" y="21470"/>
                    <a:pt x="4647" y="21470"/>
                  </a:cubicBezTo>
                  <a:cubicBezTo>
                    <a:pt x="4974" y="21470"/>
                    <a:pt x="5280" y="21313"/>
                    <a:pt x="5565" y="21135"/>
                  </a:cubicBezTo>
                  <a:lnTo>
                    <a:pt x="9074" y="18836"/>
                  </a:lnTo>
                  <a:cubicBezTo>
                    <a:pt x="9799" y="18352"/>
                    <a:pt x="9739" y="18110"/>
                    <a:pt x="9739" y="17263"/>
                  </a:cubicBezTo>
                  <a:cubicBezTo>
                    <a:pt x="9739" y="16416"/>
                    <a:pt x="10404" y="4984"/>
                    <a:pt x="10465" y="4258"/>
                  </a:cubicBezTo>
                  <a:cubicBezTo>
                    <a:pt x="10662" y="1986"/>
                    <a:pt x="8117" y="0"/>
                    <a:pt x="5571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8"/>
            <p:cNvSpPr/>
            <p:nvPr/>
          </p:nvSpPr>
          <p:spPr>
            <a:xfrm>
              <a:off x="1792675" y="2193025"/>
              <a:ext cx="265075" cy="534400"/>
            </a:xfrm>
            <a:custGeom>
              <a:avLst/>
              <a:gdLst/>
              <a:ahLst/>
              <a:cxnLst/>
              <a:rect l="l" t="t" r="r" b="b"/>
              <a:pathLst>
                <a:path w="10603" h="21376" extrusionOk="0">
                  <a:moveTo>
                    <a:pt x="5511" y="1"/>
                  </a:moveTo>
                  <a:cubicBezTo>
                    <a:pt x="3380" y="1"/>
                    <a:pt x="1250" y="1391"/>
                    <a:pt x="727" y="5166"/>
                  </a:cubicBezTo>
                  <a:cubicBezTo>
                    <a:pt x="727" y="5166"/>
                    <a:pt x="122" y="15328"/>
                    <a:pt x="61" y="17082"/>
                  </a:cubicBezTo>
                  <a:cubicBezTo>
                    <a:pt x="1" y="18232"/>
                    <a:pt x="485" y="18292"/>
                    <a:pt x="908" y="18715"/>
                  </a:cubicBezTo>
                  <a:cubicBezTo>
                    <a:pt x="1271" y="19139"/>
                    <a:pt x="2965" y="20409"/>
                    <a:pt x="3872" y="21075"/>
                  </a:cubicBezTo>
                  <a:cubicBezTo>
                    <a:pt x="4115" y="21294"/>
                    <a:pt x="4349" y="21376"/>
                    <a:pt x="4573" y="21376"/>
                  </a:cubicBezTo>
                  <a:cubicBezTo>
                    <a:pt x="4905" y="21376"/>
                    <a:pt x="5216" y="21195"/>
                    <a:pt x="5505" y="21014"/>
                  </a:cubicBezTo>
                  <a:lnTo>
                    <a:pt x="9014" y="18715"/>
                  </a:lnTo>
                  <a:cubicBezTo>
                    <a:pt x="9679" y="18292"/>
                    <a:pt x="9679" y="17990"/>
                    <a:pt x="9618" y="17203"/>
                  </a:cubicBezTo>
                  <a:cubicBezTo>
                    <a:pt x="9618" y="16356"/>
                    <a:pt x="10344" y="4924"/>
                    <a:pt x="10405" y="4259"/>
                  </a:cubicBezTo>
                  <a:cubicBezTo>
                    <a:pt x="10602" y="1986"/>
                    <a:pt x="8057" y="1"/>
                    <a:pt x="5511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8"/>
            <p:cNvSpPr/>
            <p:nvPr/>
          </p:nvSpPr>
          <p:spPr>
            <a:xfrm>
              <a:off x="1792675" y="2193025"/>
              <a:ext cx="264250" cy="533750"/>
            </a:xfrm>
            <a:custGeom>
              <a:avLst/>
              <a:gdLst/>
              <a:ahLst/>
              <a:cxnLst/>
              <a:rect l="l" t="t" r="r" b="b"/>
              <a:pathLst>
                <a:path w="10570" h="21350" extrusionOk="0">
                  <a:moveTo>
                    <a:pt x="5524" y="1"/>
                  </a:moveTo>
                  <a:cubicBezTo>
                    <a:pt x="3416" y="1"/>
                    <a:pt x="1311" y="1391"/>
                    <a:pt x="787" y="5166"/>
                  </a:cubicBezTo>
                  <a:cubicBezTo>
                    <a:pt x="787" y="5166"/>
                    <a:pt x="182" y="15268"/>
                    <a:pt x="61" y="17082"/>
                  </a:cubicBezTo>
                  <a:cubicBezTo>
                    <a:pt x="1" y="18232"/>
                    <a:pt x="485" y="18292"/>
                    <a:pt x="908" y="18715"/>
                  </a:cubicBezTo>
                  <a:cubicBezTo>
                    <a:pt x="1331" y="19139"/>
                    <a:pt x="3025" y="20349"/>
                    <a:pt x="3872" y="21075"/>
                  </a:cubicBezTo>
                  <a:cubicBezTo>
                    <a:pt x="4145" y="21273"/>
                    <a:pt x="4388" y="21350"/>
                    <a:pt x="4612" y="21350"/>
                  </a:cubicBezTo>
                  <a:cubicBezTo>
                    <a:pt x="4935" y="21350"/>
                    <a:pt x="5220" y="21192"/>
                    <a:pt x="5505" y="21014"/>
                  </a:cubicBezTo>
                  <a:lnTo>
                    <a:pt x="8953" y="18715"/>
                  </a:lnTo>
                  <a:cubicBezTo>
                    <a:pt x="9679" y="18232"/>
                    <a:pt x="9618" y="17990"/>
                    <a:pt x="9618" y="17143"/>
                  </a:cubicBezTo>
                  <a:cubicBezTo>
                    <a:pt x="9618" y="16356"/>
                    <a:pt x="10344" y="4985"/>
                    <a:pt x="10405" y="4259"/>
                  </a:cubicBezTo>
                  <a:cubicBezTo>
                    <a:pt x="10569" y="1986"/>
                    <a:pt x="8045" y="1"/>
                    <a:pt x="5524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8"/>
            <p:cNvSpPr/>
            <p:nvPr/>
          </p:nvSpPr>
          <p:spPr>
            <a:xfrm>
              <a:off x="1792675" y="2193775"/>
              <a:ext cx="263550" cy="531500"/>
            </a:xfrm>
            <a:custGeom>
              <a:avLst/>
              <a:gdLst/>
              <a:ahLst/>
              <a:cxnLst/>
              <a:rect l="l" t="t" r="r" b="b"/>
              <a:pathLst>
                <a:path w="10542" h="21260" extrusionOk="0">
                  <a:moveTo>
                    <a:pt x="5518" y="1"/>
                  </a:moveTo>
                  <a:cubicBezTo>
                    <a:pt x="3416" y="1"/>
                    <a:pt x="1311" y="1389"/>
                    <a:pt x="787" y="5136"/>
                  </a:cubicBezTo>
                  <a:cubicBezTo>
                    <a:pt x="787" y="5136"/>
                    <a:pt x="182" y="15238"/>
                    <a:pt x="61" y="16992"/>
                  </a:cubicBezTo>
                  <a:cubicBezTo>
                    <a:pt x="1" y="18141"/>
                    <a:pt x="485" y="18202"/>
                    <a:pt x="908" y="18625"/>
                  </a:cubicBezTo>
                  <a:cubicBezTo>
                    <a:pt x="1331" y="19048"/>
                    <a:pt x="3025" y="20258"/>
                    <a:pt x="3872" y="20984"/>
                  </a:cubicBezTo>
                  <a:cubicBezTo>
                    <a:pt x="4145" y="21183"/>
                    <a:pt x="4388" y="21259"/>
                    <a:pt x="4612" y="21259"/>
                  </a:cubicBezTo>
                  <a:cubicBezTo>
                    <a:pt x="4935" y="21259"/>
                    <a:pt x="5220" y="21102"/>
                    <a:pt x="5505" y="20924"/>
                  </a:cubicBezTo>
                  <a:lnTo>
                    <a:pt x="8953" y="18685"/>
                  </a:lnTo>
                  <a:cubicBezTo>
                    <a:pt x="9679" y="18202"/>
                    <a:pt x="9618" y="17899"/>
                    <a:pt x="9618" y="17113"/>
                  </a:cubicBezTo>
                  <a:cubicBezTo>
                    <a:pt x="9618" y="16266"/>
                    <a:pt x="10284" y="4955"/>
                    <a:pt x="10344" y="4289"/>
                  </a:cubicBezTo>
                  <a:cubicBezTo>
                    <a:pt x="10542" y="1984"/>
                    <a:pt x="8032" y="1"/>
                    <a:pt x="5518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28"/>
            <p:cNvSpPr/>
            <p:nvPr/>
          </p:nvSpPr>
          <p:spPr>
            <a:xfrm>
              <a:off x="1794200" y="2193775"/>
              <a:ext cx="262025" cy="531075"/>
            </a:xfrm>
            <a:custGeom>
              <a:avLst/>
              <a:gdLst/>
              <a:ahLst/>
              <a:cxnLst/>
              <a:rect l="l" t="t" r="r" b="b"/>
              <a:pathLst>
                <a:path w="10481" h="21243" extrusionOk="0">
                  <a:moveTo>
                    <a:pt x="5457" y="1"/>
                  </a:moveTo>
                  <a:cubicBezTo>
                    <a:pt x="3355" y="1"/>
                    <a:pt x="1250" y="1389"/>
                    <a:pt x="726" y="5136"/>
                  </a:cubicBezTo>
                  <a:cubicBezTo>
                    <a:pt x="726" y="5136"/>
                    <a:pt x="121" y="15238"/>
                    <a:pt x="61" y="16992"/>
                  </a:cubicBezTo>
                  <a:cubicBezTo>
                    <a:pt x="0" y="18141"/>
                    <a:pt x="484" y="18202"/>
                    <a:pt x="847" y="18625"/>
                  </a:cubicBezTo>
                  <a:cubicBezTo>
                    <a:pt x="1270" y="19048"/>
                    <a:pt x="2964" y="20258"/>
                    <a:pt x="3811" y="20924"/>
                  </a:cubicBezTo>
                  <a:cubicBezTo>
                    <a:pt x="4091" y="21153"/>
                    <a:pt x="4339" y="21243"/>
                    <a:pt x="4569" y="21243"/>
                  </a:cubicBezTo>
                  <a:cubicBezTo>
                    <a:pt x="4884" y="21243"/>
                    <a:pt x="5164" y="21073"/>
                    <a:pt x="5444" y="20863"/>
                  </a:cubicBezTo>
                  <a:lnTo>
                    <a:pt x="8892" y="18625"/>
                  </a:lnTo>
                  <a:cubicBezTo>
                    <a:pt x="9557" y="18202"/>
                    <a:pt x="9557" y="17899"/>
                    <a:pt x="9497" y="17113"/>
                  </a:cubicBezTo>
                  <a:cubicBezTo>
                    <a:pt x="9497" y="16266"/>
                    <a:pt x="10223" y="4955"/>
                    <a:pt x="10283" y="4289"/>
                  </a:cubicBezTo>
                  <a:cubicBezTo>
                    <a:pt x="10481" y="1984"/>
                    <a:pt x="7971" y="1"/>
                    <a:pt x="5457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28"/>
            <p:cNvSpPr/>
            <p:nvPr/>
          </p:nvSpPr>
          <p:spPr>
            <a:xfrm>
              <a:off x="1794200" y="2195150"/>
              <a:ext cx="261200" cy="528600"/>
            </a:xfrm>
            <a:custGeom>
              <a:avLst/>
              <a:gdLst/>
              <a:ahLst/>
              <a:cxnLst/>
              <a:rect l="l" t="t" r="r" b="b"/>
              <a:pathLst>
                <a:path w="10448" h="21144" extrusionOk="0">
                  <a:moveTo>
                    <a:pt x="5450" y="1"/>
                  </a:moveTo>
                  <a:cubicBezTo>
                    <a:pt x="3351" y="1"/>
                    <a:pt x="1251" y="1386"/>
                    <a:pt x="726" y="5141"/>
                  </a:cubicBezTo>
                  <a:cubicBezTo>
                    <a:pt x="726" y="5141"/>
                    <a:pt x="182" y="15183"/>
                    <a:pt x="61" y="16937"/>
                  </a:cubicBezTo>
                  <a:cubicBezTo>
                    <a:pt x="0" y="18026"/>
                    <a:pt x="484" y="18147"/>
                    <a:pt x="908" y="18570"/>
                  </a:cubicBezTo>
                  <a:cubicBezTo>
                    <a:pt x="1270" y="18933"/>
                    <a:pt x="2964" y="20143"/>
                    <a:pt x="3871" y="20869"/>
                  </a:cubicBezTo>
                  <a:cubicBezTo>
                    <a:pt x="4120" y="21067"/>
                    <a:pt x="4348" y="21144"/>
                    <a:pt x="4564" y="21144"/>
                  </a:cubicBezTo>
                  <a:cubicBezTo>
                    <a:pt x="4874" y="21144"/>
                    <a:pt x="5159" y="20986"/>
                    <a:pt x="5444" y="20808"/>
                  </a:cubicBezTo>
                  <a:lnTo>
                    <a:pt x="8892" y="18570"/>
                  </a:lnTo>
                  <a:cubicBezTo>
                    <a:pt x="9557" y="18086"/>
                    <a:pt x="9497" y="17844"/>
                    <a:pt x="9497" y="16997"/>
                  </a:cubicBezTo>
                  <a:cubicBezTo>
                    <a:pt x="9497" y="16211"/>
                    <a:pt x="10223" y="4900"/>
                    <a:pt x="10283" y="4234"/>
                  </a:cubicBezTo>
                  <a:cubicBezTo>
                    <a:pt x="10448" y="1966"/>
                    <a:pt x="7949" y="1"/>
                    <a:pt x="5450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8"/>
            <p:cNvSpPr/>
            <p:nvPr/>
          </p:nvSpPr>
          <p:spPr>
            <a:xfrm>
              <a:off x="1794200" y="2195300"/>
              <a:ext cx="260525" cy="526950"/>
            </a:xfrm>
            <a:custGeom>
              <a:avLst/>
              <a:gdLst/>
              <a:ahLst/>
              <a:cxnLst/>
              <a:rect l="l" t="t" r="r" b="b"/>
              <a:pathLst>
                <a:path w="10421" h="21078" extrusionOk="0">
                  <a:moveTo>
                    <a:pt x="5465" y="0"/>
                  </a:moveTo>
                  <a:cubicBezTo>
                    <a:pt x="3390" y="0"/>
                    <a:pt x="1310" y="1388"/>
                    <a:pt x="787" y="5135"/>
                  </a:cubicBezTo>
                  <a:cubicBezTo>
                    <a:pt x="787" y="5135"/>
                    <a:pt x="182" y="15177"/>
                    <a:pt x="61" y="16870"/>
                  </a:cubicBezTo>
                  <a:cubicBezTo>
                    <a:pt x="0" y="18020"/>
                    <a:pt x="484" y="18080"/>
                    <a:pt x="908" y="18503"/>
                  </a:cubicBezTo>
                  <a:cubicBezTo>
                    <a:pt x="1331" y="18927"/>
                    <a:pt x="2964" y="20137"/>
                    <a:pt x="3871" y="20802"/>
                  </a:cubicBezTo>
                  <a:cubicBezTo>
                    <a:pt x="4120" y="21001"/>
                    <a:pt x="4348" y="21077"/>
                    <a:pt x="4564" y="21077"/>
                  </a:cubicBezTo>
                  <a:cubicBezTo>
                    <a:pt x="4874" y="21077"/>
                    <a:pt x="5159" y="20920"/>
                    <a:pt x="5444" y="20742"/>
                  </a:cubicBezTo>
                  <a:lnTo>
                    <a:pt x="8832" y="18503"/>
                  </a:lnTo>
                  <a:cubicBezTo>
                    <a:pt x="9557" y="18080"/>
                    <a:pt x="9497" y="17778"/>
                    <a:pt x="9497" y="16991"/>
                  </a:cubicBezTo>
                  <a:cubicBezTo>
                    <a:pt x="9497" y="16144"/>
                    <a:pt x="10162" y="4954"/>
                    <a:pt x="10223" y="4289"/>
                  </a:cubicBezTo>
                  <a:cubicBezTo>
                    <a:pt x="10420" y="1983"/>
                    <a:pt x="7946" y="0"/>
                    <a:pt x="5465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8"/>
            <p:cNvSpPr/>
            <p:nvPr/>
          </p:nvSpPr>
          <p:spPr>
            <a:xfrm>
              <a:off x="1795700" y="2195900"/>
              <a:ext cx="258200" cy="526250"/>
            </a:xfrm>
            <a:custGeom>
              <a:avLst/>
              <a:gdLst/>
              <a:ahLst/>
              <a:cxnLst/>
              <a:rect l="l" t="t" r="r" b="b"/>
              <a:pathLst>
                <a:path w="10328" h="21050" extrusionOk="0">
                  <a:moveTo>
                    <a:pt x="5397" y="1"/>
                  </a:moveTo>
                  <a:cubicBezTo>
                    <a:pt x="3326" y="1"/>
                    <a:pt x="1251" y="1384"/>
                    <a:pt x="727" y="5111"/>
                  </a:cubicBezTo>
                  <a:cubicBezTo>
                    <a:pt x="727" y="5111"/>
                    <a:pt x="182" y="15092"/>
                    <a:pt x="61" y="16846"/>
                  </a:cubicBezTo>
                  <a:cubicBezTo>
                    <a:pt x="1" y="17935"/>
                    <a:pt x="485" y="18056"/>
                    <a:pt x="848" y="18479"/>
                  </a:cubicBezTo>
                  <a:cubicBezTo>
                    <a:pt x="1271" y="18842"/>
                    <a:pt x="2904" y="20052"/>
                    <a:pt x="3811" y="20778"/>
                  </a:cubicBezTo>
                  <a:cubicBezTo>
                    <a:pt x="4053" y="20972"/>
                    <a:pt x="4276" y="21049"/>
                    <a:pt x="4487" y="21049"/>
                  </a:cubicBezTo>
                  <a:cubicBezTo>
                    <a:pt x="4803" y="21049"/>
                    <a:pt x="5094" y="20875"/>
                    <a:pt x="5384" y="20657"/>
                  </a:cubicBezTo>
                  <a:lnTo>
                    <a:pt x="8772" y="18479"/>
                  </a:lnTo>
                  <a:cubicBezTo>
                    <a:pt x="9437" y="17996"/>
                    <a:pt x="9437" y="17754"/>
                    <a:pt x="9437" y="16967"/>
                  </a:cubicBezTo>
                  <a:cubicBezTo>
                    <a:pt x="9376" y="16120"/>
                    <a:pt x="10102" y="4930"/>
                    <a:pt x="10163" y="4265"/>
                  </a:cubicBezTo>
                  <a:cubicBezTo>
                    <a:pt x="10327" y="1963"/>
                    <a:pt x="7864" y="1"/>
                    <a:pt x="5397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8"/>
            <p:cNvSpPr/>
            <p:nvPr/>
          </p:nvSpPr>
          <p:spPr>
            <a:xfrm>
              <a:off x="1795700" y="2196675"/>
              <a:ext cx="258200" cy="524050"/>
            </a:xfrm>
            <a:custGeom>
              <a:avLst/>
              <a:gdLst/>
              <a:ahLst/>
              <a:cxnLst/>
              <a:rect l="l" t="t" r="r" b="b"/>
              <a:pathLst>
                <a:path w="10328" h="20962" extrusionOk="0">
                  <a:moveTo>
                    <a:pt x="5398" y="0"/>
                  </a:moveTo>
                  <a:cubicBezTo>
                    <a:pt x="3326" y="0"/>
                    <a:pt x="1251" y="1386"/>
                    <a:pt x="727" y="5141"/>
                  </a:cubicBezTo>
                  <a:cubicBezTo>
                    <a:pt x="727" y="5141"/>
                    <a:pt x="182" y="15061"/>
                    <a:pt x="61" y="16815"/>
                  </a:cubicBezTo>
                  <a:cubicBezTo>
                    <a:pt x="1" y="17904"/>
                    <a:pt x="485" y="17965"/>
                    <a:pt x="908" y="18388"/>
                  </a:cubicBezTo>
                  <a:cubicBezTo>
                    <a:pt x="1271" y="18811"/>
                    <a:pt x="2904" y="20021"/>
                    <a:pt x="3811" y="20687"/>
                  </a:cubicBezTo>
                  <a:cubicBezTo>
                    <a:pt x="4060" y="20885"/>
                    <a:pt x="4288" y="20962"/>
                    <a:pt x="4504" y="20962"/>
                  </a:cubicBezTo>
                  <a:cubicBezTo>
                    <a:pt x="4814" y="20962"/>
                    <a:pt x="5099" y="20804"/>
                    <a:pt x="5384" y="20626"/>
                  </a:cubicBezTo>
                  <a:lnTo>
                    <a:pt x="8772" y="18388"/>
                  </a:lnTo>
                  <a:cubicBezTo>
                    <a:pt x="9437" y="17965"/>
                    <a:pt x="9376" y="17662"/>
                    <a:pt x="9376" y="16876"/>
                  </a:cubicBezTo>
                  <a:cubicBezTo>
                    <a:pt x="9376" y="16089"/>
                    <a:pt x="10102" y="4899"/>
                    <a:pt x="10163" y="4234"/>
                  </a:cubicBezTo>
                  <a:cubicBezTo>
                    <a:pt x="10327" y="1965"/>
                    <a:pt x="7865" y="0"/>
                    <a:pt x="5398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8"/>
            <p:cNvSpPr/>
            <p:nvPr/>
          </p:nvSpPr>
          <p:spPr>
            <a:xfrm>
              <a:off x="1795700" y="2197425"/>
              <a:ext cx="256675" cy="521800"/>
            </a:xfrm>
            <a:custGeom>
              <a:avLst/>
              <a:gdLst/>
              <a:ahLst/>
              <a:cxnLst/>
              <a:rect l="l" t="t" r="r" b="b"/>
              <a:pathLst>
                <a:path w="10267" h="20872" extrusionOk="0">
                  <a:moveTo>
                    <a:pt x="5381" y="0"/>
                  </a:moveTo>
                  <a:cubicBezTo>
                    <a:pt x="3331" y="0"/>
                    <a:pt x="1284" y="1384"/>
                    <a:pt x="787" y="5111"/>
                  </a:cubicBezTo>
                  <a:cubicBezTo>
                    <a:pt x="787" y="5111"/>
                    <a:pt x="182" y="15031"/>
                    <a:pt x="122" y="16725"/>
                  </a:cubicBezTo>
                  <a:cubicBezTo>
                    <a:pt x="1" y="17874"/>
                    <a:pt x="485" y="17935"/>
                    <a:pt x="908" y="18358"/>
                  </a:cubicBezTo>
                  <a:cubicBezTo>
                    <a:pt x="1331" y="18781"/>
                    <a:pt x="2965" y="19931"/>
                    <a:pt x="3811" y="20596"/>
                  </a:cubicBezTo>
                  <a:cubicBezTo>
                    <a:pt x="4060" y="20795"/>
                    <a:pt x="4288" y="20871"/>
                    <a:pt x="4504" y="20871"/>
                  </a:cubicBezTo>
                  <a:cubicBezTo>
                    <a:pt x="4814" y="20871"/>
                    <a:pt x="5099" y="20714"/>
                    <a:pt x="5384" y="20536"/>
                  </a:cubicBezTo>
                  <a:lnTo>
                    <a:pt x="8711" y="18358"/>
                  </a:lnTo>
                  <a:cubicBezTo>
                    <a:pt x="9437" y="17874"/>
                    <a:pt x="9376" y="17632"/>
                    <a:pt x="9376" y="16846"/>
                  </a:cubicBezTo>
                  <a:cubicBezTo>
                    <a:pt x="9376" y="16059"/>
                    <a:pt x="10042" y="4929"/>
                    <a:pt x="10102" y="4264"/>
                  </a:cubicBezTo>
                  <a:cubicBezTo>
                    <a:pt x="10267" y="1962"/>
                    <a:pt x="7822" y="0"/>
                    <a:pt x="5381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8"/>
            <p:cNvSpPr/>
            <p:nvPr/>
          </p:nvSpPr>
          <p:spPr>
            <a:xfrm>
              <a:off x="1797225" y="2197425"/>
              <a:ext cx="255150" cy="521800"/>
            </a:xfrm>
            <a:custGeom>
              <a:avLst/>
              <a:gdLst/>
              <a:ahLst/>
              <a:cxnLst/>
              <a:rect l="l" t="t" r="r" b="b"/>
              <a:pathLst>
                <a:path w="10206" h="20872" extrusionOk="0">
                  <a:moveTo>
                    <a:pt x="5344" y="0"/>
                  </a:moveTo>
                  <a:cubicBezTo>
                    <a:pt x="3300" y="0"/>
                    <a:pt x="1251" y="1384"/>
                    <a:pt x="726" y="5111"/>
                  </a:cubicBezTo>
                  <a:cubicBezTo>
                    <a:pt x="726" y="5111"/>
                    <a:pt x="182" y="15031"/>
                    <a:pt x="61" y="16725"/>
                  </a:cubicBezTo>
                  <a:cubicBezTo>
                    <a:pt x="0" y="17814"/>
                    <a:pt x="484" y="17935"/>
                    <a:pt x="847" y="18298"/>
                  </a:cubicBezTo>
                  <a:cubicBezTo>
                    <a:pt x="1270" y="18721"/>
                    <a:pt x="2904" y="19870"/>
                    <a:pt x="3750" y="20596"/>
                  </a:cubicBezTo>
                  <a:cubicBezTo>
                    <a:pt x="3999" y="20795"/>
                    <a:pt x="4227" y="20871"/>
                    <a:pt x="4443" y="20871"/>
                  </a:cubicBezTo>
                  <a:cubicBezTo>
                    <a:pt x="4753" y="20871"/>
                    <a:pt x="5038" y="20714"/>
                    <a:pt x="5323" y="20536"/>
                  </a:cubicBezTo>
                  <a:lnTo>
                    <a:pt x="8650" y="18298"/>
                  </a:lnTo>
                  <a:cubicBezTo>
                    <a:pt x="9315" y="17874"/>
                    <a:pt x="9315" y="17632"/>
                    <a:pt x="9315" y="16846"/>
                  </a:cubicBezTo>
                  <a:cubicBezTo>
                    <a:pt x="9255" y="15999"/>
                    <a:pt x="9981" y="4929"/>
                    <a:pt x="10041" y="4264"/>
                  </a:cubicBezTo>
                  <a:cubicBezTo>
                    <a:pt x="10206" y="1962"/>
                    <a:pt x="7779" y="0"/>
                    <a:pt x="5344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8"/>
            <p:cNvSpPr/>
            <p:nvPr/>
          </p:nvSpPr>
          <p:spPr>
            <a:xfrm>
              <a:off x="1797225" y="2198025"/>
              <a:ext cx="253625" cy="519675"/>
            </a:xfrm>
            <a:custGeom>
              <a:avLst/>
              <a:gdLst/>
              <a:ahLst/>
              <a:cxnLst/>
              <a:rect l="l" t="t" r="r" b="b"/>
              <a:pathLst>
                <a:path w="10145" h="20787" extrusionOk="0">
                  <a:moveTo>
                    <a:pt x="5330" y="1"/>
                  </a:moveTo>
                  <a:cubicBezTo>
                    <a:pt x="3296" y="1"/>
                    <a:pt x="1252" y="1380"/>
                    <a:pt x="726" y="5087"/>
                  </a:cubicBezTo>
                  <a:cubicBezTo>
                    <a:pt x="726" y="5087"/>
                    <a:pt x="182" y="15007"/>
                    <a:pt x="61" y="16701"/>
                  </a:cubicBezTo>
                  <a:cubicBezTo>
                    <a:pt x="0" y="17790"/>
                    <a:pt x="484" y="17850"/>
                    <a:pt x="847" y="18274"/>
                  </a:cubicBezTo>
                  <a:cubicBezTo>
                    <a:pt x="1270" y="18697"/>
                    <a:pt x="2904" y="19846"/>
                    <a:pt x="3750" y="20512"/>
                  </a:cubicBezTo>
                  <a:cubicBezTo>
                    <a:pt x="3999" y="20710"/>
                    <a:pt x="4227" y="20787"/>
                    <a:pt x="4443" y="20787"/>
                  </a:cubicBezTo>
                  <a:cubicBezTo>
                    <a:pt x="4753" y="20787"/>
                    <a:pt x="5038" y="20629"/>
                    <a:pt x="5323" y="20451"/>
                  </a:cubicBezTo>
                  <a:lnTo>
                    <a:pt x="8650" y="18274"/>
                  </a:lnTo>
                  <a:cubicBezTo>
                    <a:pt x="9315" y="17850"/>
                    <a:pt x="9255" y="17548"/>
                    <a:pt x="9255" y="16761"/>
                  </a:cubicBezTo>
                  <a:cubicBezTo>
                    <a:pt x="9255" y="15975"/>
                    <a:pt x="9981" y="4905"/>
                    <a:pt x="9981" y="4240"/>
                  </a:cubicBezTo>
                  <a:cubicBezTo>
                    <a:pt x="10145" y="1942"/>
                    <a:pt x="7744" y="1"/>
                    <a:pt x="5330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8"/>
            <p:cNvSpPr/>
            <p:nvPr/>
          </p:nvSpPr>
          <p:spPr>
            <a:xfrm>
              <a:off x="1798725" y="2198925"/>
              <a:ext cx="252150" cy="517600"/>
            </a:xfrm>
            <a:custGeom>
              <a:avLst/>
              <a:gdLst/>
              <a:ahLst/>
              <a:cxnLst/>
              <a:rect l="l" t="t" r="r" b="b"/>
              <a:pathLst>
                <a:path w="10086" h="20704" extrusionOk="0">
                  <a:moveTo>
                    <a:pt x="5267" y="1"/>
                  </a:moveTo>
                  <a:cubicBezTo>
                    <a:pt x="3245" y="1"/>
                    <a:pt x="1223" y="1384"/>
                    <a:pt x="727" y="5111"/>
                  </a:cubicBezTo>
                  <a:cubicBezTo>
                    <a:pt x="727" y="5111"/>
                    <a:pt x="122" y="14911"/>
                    <a:pt x="61" y="16604"/>
                  </a:cubicBezTo>
                  <a:cubicBezTo>
                    <a:pt x="1" y="17693"/>
                    <a:pt x="424" y="17814"/>
                    <a:pt x="847" y="18177"/>
                  </a:cubicBezTo>
                  <a:cubicBezTo>
                    <a:pt x="1210" y="18600"/>
                    <a:pt x="2844" y="19750"/>
                    <a:pt x="3690" y="20476"/>
                  </a:cubicBezTo>
                  <a:cubicBezTo>
                    <a:pt x="3924" y="20639"/>
                    <a:pt x="4139" y="20703"/>
                    <a:pt x="4344" y="20703"/>
                  </a:cubicBezTo>
                  <a:cubicBezTo>
                    <a:pt x="4669" y="20703"/>
                    <a:pt x="4966" y="20540"/>
                    <a:pt x="5263" y="20355"/>
                  </a:cubicBezTo>
                  <a:lnTo>
                    <a:pt x="8590" y="18177"/>
                  </a:lnTo>
                  <a:cubicBezTo>
                    <a:pt x="9255" y="17754"/>
                    <a:pt x="9195" y="17512"/>
                    <a:pt x="9195" y="16725"/>
                  </a:cubicBezTo>
                  <a:cubicBezTo>
                    <a:pt x="9195" y="15939"/>
                    <a:pt x="9860" y="4930"/>
                    <a:pt x="9921" y="4265"/>
                  </a:cubicBezTo>
                  <a:cubicBezTo>
                    <a:pt x="10085" y="1963"/>
                    <a:pt x="7676" y="1"/>
                    <a:pt x="5267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8"/>
            <p:cNvSpPr/>
            <p:nvPr/>
          </p:nvSpPr>
          <p:spPr>
            <a:xfrm>
              <a:off x="1798725" y="2199550"/>
              <a:ext cx="252125" cy="516650"/>
            </a:xfrm>
            <a:custGeom>
              <a:avLst/>
              <a:gdLst/>
              <a:ahLst/>
              <a:cxnLst/>
              <a:rect l="l" t="t" r="r" b="b"/>
              <a:pathLst>
                <a:path w="10085" h="20666" extrusionOk="0">
                  <a:moveTo>
                    <a:pt x="5280" y="0"/>
                  </a:moveTo>
                  <a:cubicBezTo>
                    <a:pt x="3253" y="0"/>
                    <a:pt x="1224" y="1379"/>
                    <a:pt x="727" y="5086"/>
                  </a:cubicBezTo>
                  <a:cubicBezTo>
                    <a:pt x="727" y="5086"/>
                    <a:pt x="182" y="14886"/>
                    <a:pt x="61" y="16579"/>
                  </a:cubicBezTo>
                  <a:cubicBezTo>
                    <a:pt x="1" y="17668"/>
                    <a:pt x="485" y="17729"/>
                    <a:pt x="847" y="18152"/>
                  </a:cubicBezTo>
                  <a:cubicBezTo>
                    <a:pt x="1271" y="18575"/>
                    <a:pt x="2844" y="19725"/>
                    <a:pt x="3690" y="20390"/>
                  </a:cubicBezTo>
                  <a:cubicBezTo>
                    <a:pt x="3939" y="20589"/>
                    <a:pt x="4167" y="20665"/>
                    <a:pt x="4383" y="20665"/>
                  </a:cubicBezTo>
                  <a:cubicBezTo>
                    <a:pt x="4693" y="20665"/>
                    <a:pt x="4978" y="20508"/>
                    <a:pt x="5263" y="20330"/>
                  </a:cubicBezTo>
                  <a:lnTo>
                    <a:pt x="8530" y="18152"/>
                  </a:lnTo>
                  <a:cubicBezTo>
                    <a:pt x="9195" y="17729"/>
                    <a:pt x="9195" y="17426"/>
                    <a:pt x="9195" y="16640"/>
                  </a:cubicBezTo>
                  <a:cubicBezTo>
                    <a:pt x="9134" y="15853"/>
                    <a:pt x="9860" y="4905"/>
                    <a:pt x="9921" y="4240"/>
                  </a:cubicBezTo>
                  <a:cubicBezTo>
                    <a:pt x="10085" y="1942"/>
                    <a:pt x="7684" y="0"/>
                    <a:pt x="5280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8"/>
            <p:cNvSpPr/>
            <p:nvPr/>
          </p:nvSpPr>
          <p:spPr>
            <a:xfrm>
              <a:off x="1798725" y="2199550"/>
              <a:ext cx="250625" cy="515125"/>
            </a:xfrm>
            <a:custGeom>
              <a:avLst/>
              <a:gdLst/>
              <a:ahLst/>
              <a:cxnLst/>
              <a:rect l="l" t="t" r="r" b="b"/>
              <a:pathLst>
                <a:path w="10025" h="20605" extrusionOk="0">
                  <a:moveTo>
                    <a:pt x="5278" y="0"/>
                  </a:moveTo>
                  <a:cubicBezTo>
                    <a:pt x="3271" y="0"/>
                    <a:pt x="1252" y="1379"/>
                    <a:pt x="727" y="5086"/>
                  </a:cubicBezTo>
                  <a:cubicBezTo>
                    <a:pt x="727" y="5086"/>
                    <a:pt x="182" y="14886"/>
                    <a:pt x="61" y="16579"/>
                  </a:cubicBezTo>
                  <a:cubicBezTo>
                    <a:pt x="1" y="17668"/>
                    <a:pt x="485" y="17729"/>
                    <a:pt x="847" y="18092"/>
                  </a:cubicBezTo>
                  <a:cubicBezTo>
                    <a:pt x="1271" y="18515"/>
                    <a:pt x="2844" y="19664"/>
                    <a:pt x="3690" y="20330"/>
                  </a:cubicBezTo>
                  <a:cubicBezTo>
                    <a:pt x="3939" y="20528"/>
                    <a:pt x="4167" y="20605"/>
                    <a:pt x="4383" y="20605"/>
                  </a:cubicBezTo>
                  <a:cubicBezTo>
                    <a:pt x="4693" y="20605"/>
                    <a:pt x="4978" y="20447"/>
                    <a:pt x="5263" y="20269"/>
                  </a:cubicBezTo>
                  <a:lnTo>
                    <a:pt x="8530" y="18152"/>
                  </a:lnTo>
                  <a:cubicBezTo>
                    <a:pt x="9195" y="17668"/>
                    <a:pt x="9134" y="17426"/>
                    <a:pt x="9134" y="16640"/>
                  </a:cubicBezTo>
                  <a:cubicBezTo>
                    <a:pt x="9134" y="15853"/>
                    <a:pt x="9800" y="4905"/>
                    <a:pt x="9860" y="4240"/>
                  </a:cubicBezTo>
                  <a:cubicBezTo>
                    <a:pt x="10024" y="1942"/>
                    <a:pt x="7659" y="0"/>
                    <a:pt x="5278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8"/>
            <p:cNvSpPr/>
            <p:nvPr/>
          </p:nvSpPr>
          <p:spPr>
            <a:xfrm>
              <a:off x="1800250" y="2200550"/>
              <a:ext cx="249100" cy="513375"/>
            </a:xfrm>
            <a:custGeom>
              <a:avLst/>
              <a:gdLst/>
              <a:ahLst/>
              <a:cxnLst/>
              <a:rect l="l" t="t" r="r" b="b"/>
              <a:pathLst>
                <a:path w="9964" h="20535" extrusionOk="0">
                  <a:moveTo>
                    <a:pt x="5244" y="0"/>
                  </a:moveTo>
                  <a:cubicBezTo>
                    <a:pt x="3239" y="0"/>
                    <a:pt x="1225" y="1389"/>
                    <a:pt x="726" y="5107"/>
                  </a:cubicBezTo>
                  <a:cubicBezTo>
                    <a:pt x="726" y="5107"/>
                    <a:pt x="121" y="14846"/>
                    <a:pt x="61" y="16479"/>
                  </a:cubicBezTo>
                  <a:cubicBezTo>
                    <a:pt x="0" y="17568"/>
                    <a:pt x="424" y="17628"/>
                    <a:pt x="847" y="18052"/>
                  </a:cubicBezTo>
                  <a:cubicBezTo>
                    <a:pt x="1210" y="18475"/>
                    <a:pt x="2783" y="19624"/>
                    <a:pt x="3629" y="20290"/>
                  </a:cubicBezTo>
                  <a:cubicBezTo>
                    <a:pt x="3876" y="20463"/>
                    <a:pt x="4103" y="20535"/>
                    <a:pt x="4318" y="20535"/>
                  </a:cubicBezTo>
                  <a:cubicBezTo>
                    <a:pt x="4630" y="20535"/>
                    <a:pt x="4916" y="20383"/>
                    <a:pt x="5202" y="20169"/>
                  </a:cubicBezTo>
                  <a:lnTo>
                    <a:pt x="8469" y="18052"/>
                  </a:lnTo>
                  <a:cubicBezTo>
                    <a:pt x="9134" y="17628"/>
                    <a:pt x="9073" y="17386"/>
                    <a:pt x="9073" y="16600"/>
                  </a:cubicBezTo>
                  <a:cubicBezTo>
                    <a:pt x="9073" y="15813"/>
                    <a:pt x="9739" y="4925"/>
                    <a:pt x="9799" y="4260"/>
                  </a:cubicBezTo>
                  <a:cubicBezTo>
                    <a:pt x="9963" y="1935"/>
                    <a:pt x="7610" y="0"/>
                    <a:pt x="5244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8"/>
            <p:cNvSpPr/>
            <p:nvPr/>
          </p:nvSpPr>
          <p:spPr>
            <a:xfrm>
              <a:off x="1800250" y="2201050"/>
              <a:ext cx="248275" cy="512125"/>
            </a:xfrm>
            <a:custGeom>
              <a:avLst/>
              <a:gdLst/>
              <a:ahLst/>
              <a:cxnLst/>
              <a:rect l="l" t="t" r="r" b="b"/>
              <a:pathLst>
                <a:path w="9931" h="20485" extrusionOk="0">
                  <a:moveTo>
                    <a:pt x="5206" y="1"/>
                  </a:moveTo>
                  <a:cubicBezTo>
                    <a:pt x="3215" y="1"/>
                    <a:pt x="1224" y="1380"/>
                    <a:pt x="726" y="5087"/>
                  </a:cubicBezTo>
                  <a:cubicBezTo>
                    <a:pt x="726" y="5087"/>
                    <a:pt x="182" y="14826"/>
                    <a:pt x="61" y="16459"/>
                  </a:cubicBezTo>
                  <a:cubicBezTo>
                    <a:pt x="0" y="17548"/>
                    <a:pt x="484" y="17608"/>
                    <a:pt x="847" y="18032"/>
                  </a:cubicBezTo>
                  <a:cubicBezTo>
                    <a:pt x="1210" y="18394"/>
                    <a:pt x="2843" y="19544"/>
                    <a:pt x="3690" y="20209"/>
                  </a:cubicBezTo>
                  <a:cubicBezTo>
                    <a:pt x="3913" y="20408"/>
                    <a:pt x="4127" y="20484"/>
                    <a:pt x="4330" y="20484"/>
                  </a:cubicBezTo>
                  <a:cubicBezTo>
                    <a:pt x="4622" y="20484"/>
                    <a:pt x="4892" y="20327"/>
                    <a:pt x="5142" y="20149"/>
                  </a:cubicBezTo>
                  <a:lnTo>
                    <a:pt x="8408" y="18032"/>
                  </a:lnTo>
                  <a:cubicBezTo>
                    <a:pt x="9073" y="17608"/>
                    <a:pt x="9073" y="17306"/>
                    <a:pt x="9073" y="16519"/>
                  </a:cubicBezTo>
                  <a:cubicBezTo>
                    <a:pt x="9013" y="15793"/>
                    <a:pt x="9739" y="4905"/>
                    <a:pt x="9799" y="4240"/>
                  </a:cubicBezTo>
                  <a:cubicBezTo>
                    <a:pt x="9931" y="1942"/>
                    <a:pt x="7568" y="1"/>
                    <a:pt x="5206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8"/>
            <p:cNvSpPr/>
            <p:nvPr/>
          </p:nvSpPr>
          <p:spPr>
            <a:xfrm>
              <a:off x="1800250" y="2201825"/>
              <a:ext cx="247575" cy="509825"/>
            </a:xfrm>
            <a:custGeom>
              <a:avLst/>
              <a:gdLst/>
              <a:ahLst/>
              <a:cxnLst/>
              <a:rect l="l" t="t" r="r" b="b"/>
              <a:pathLst>
                <a:path w="9903" h="20393" extrusionOk="0">
                  <a:moveTo>
                    <a:pt x="5200" y="0"/>
                  </a:moveTo>
                  <a:cubicBezTo>
                    <a:pt x="3215" y="0"/>
                    <a:pt x="1224" y="1377"/>
                    <a:pt x="726" y="5056"/>
                  </a:cubicBezTo>
                  <a:cubicBezTo>
                    <a:pt x="726" y="5056"/>
                    <a:pt x="182" y="14734"/>
                    <a:pt x="61" y="16428"/>
                  </a:cubicBezTo>
                  <a:cubicBezTo>
                    <a:pt x="0" y="17456"/>
                    <a:pt x="484" y="17577"/>
                    <a:pt x="847" y="17940"/>
                  </a:cubicBezTo>
                  <a:cubicBezTo>
                    <a:pt x="1270" y="18363"/>
                    <a:pt x="2843" y="19452"/>
                    <a:pt x="3690" y="20118"/>
                  </a:cubicBezTo>
                  <a:cubicBezTo>
                    <a:pt x="3913" y="20316"/>
                    <a:pt x="4127" y="20393"/>
                    <a:pt x="4330" y="20393"/>
                  </a:cubicBezTo>
                  <a:cubicBezTo>
                    <a:pt x="4622" y="20393"/>
                    <a:pt x="4892" y="20235"/>
                    <a:pt x="5142" y="20057"/>
                  </a:cubicBezTo>
                  <a:lnTo>
                    <a:pt x="8408" y="17940"/>
                  </a:lnTo>
                  <a:cubicBezTo>
                    <a:pt x="9073" y="17517"/>
                    <a:pt x="9013" y="17275"/>
                    <a:pt x="9013" y="16488"/>
                  </a:cubicBezTo>
                  <a:cubicBezTo>
                    <a:pt x="9013" y="15702"/>
                    <a:pt x="9678" y="4874"/>
                    <a:pt x="9739" y="4270"/>
                  </a:cubicBezTo>
                  <a:cubicBezTo>
                    <a:pt x="9903" y="1939"/>
                    <a:pt x="7555" y="0"/>
                    <a:pt x="5200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8"/>
            <p:cNvSpPr/>
            <p:nvPr/>
          </p:nvSpPr>
          <p:spPr>
            <a:xfrm>
              <a:off x="1801750" y="2201825"/>
              <a:ext cx="245275" cy="509175"/>
            </a:xfrm>
            <a:custGeom>
              <a:avLst/>
              <a:gdLst/>
              <a:ahLst/>
              <a:cxnLst/>
              <a:rect l="l" t="t" r="r" b="b"/>
              <a:pathLst>
                <a:path w="9811" h="20367" extrusionOk="0">
                  <a:moveTo>
                    <a:pt x="5153" y="0"/>
                  </a:moveTo>
                  <a:cubicBezTo>
                    <a:pt x="3190" y="0"/>
                    <a:pt x="1224" y="1377"/>
                    <a:pt x="726" y="5056"/>
                  </a:cubicBezTo>
                  <a:cubicBezTo>
                    <a:pt x="726" y="5056"/>
                    <a:pt x="122" y="14734"/>
                    <a:pt x="61" y="16367"/>
                  </a:cubicBezTo>
                  <a:cubicBezTo>
                    <a:pt x="1" y="17456"/>
                    <a:pt x="424" y="17517"/>
                    <a:pt x="847" y="17940"/>
                  </a:cubicBezTo>
                  <a:cubicBezTo>
                    <a:pt x="1210" y="18303"/>
                    <a:pt x="2783" y="19452"/>
                    <a:pt x="3630" y="20118"/>
                  </a:cubicBezTo>
                  <a:cubicBezTo>
                    <a:pt x="3859" y="20296"/>
                    <a:pt x="4077" y="20367"/>
                    <a:pt x="4285" y="20367"/>
                  </a:cubicBezTo>
                  <a:cubicBezTo>
                    <a:pt x="4571" y="20367"/>
                    <a:pt x="4836" y="20232"/>
                    <a:pt x="5082" y="20057"/>
                  </a:cubicBezTo>
                  <a:lnTo>
                    <a:pt x="8348" y="17940"/>
                  </a:lnTo>
                  <a:cubicBezTo>
                    <a:pt x="9013" y="17517"/>
                    <a:pt x="8953" y="17214"/>
                    <a:pt x="8953" y="16488"/>
                  </a:cubicBezTo>
                  <a:cubicBezTo>
                    <a:pt x="8953" y="15702"/>
                    <a:pt x="9618" y="4874"/>
                    <a:pt x="9679" y="4270"/>
                  </a:cubicBezTo>
                  <a:cubicBezTo>
                    <a:pt x="9810" y="1939"/>
                    <a:pt x="7483" y="0"/>
                    <a:pt x="5153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8"/>
            <p:cNvSpPr/>
            <p:nvPr/>
          </p:nvSpPr>
          <p:spPr>
            <a:xfrm>
              <a:off x="1801750" y="2202675"/>
              <a:ext cx="244550" cy="507475"/>
            </a:xfrm>
            <a:custGeom>
              <a:avLst/>
              <a:gdLst/>
              <a:ahLst/>
              <a:cxnLst/>
              <a:rect l="l" t="t" r="r" b="b"/>
              <a:pathLst>
                <a:path w="9782" h="20299" extrusionOk="0">
                  <a:moveTo>
                    <a:pt x="5177" y="0"/>
                  </a:moveTo>
                  <a:cubicBezTo>
                    <a:pt x="3209" y="0"/>
                    <a:pt x="1227" y="1385"/>
                    <a:pt x="726" y="5082"/>
                  </a:cubicBezTo>
                  <a:cubicBezTo>
                    <a:pt x="726" y="5082"/>
                    <a:pt x="182" y="14700"/>
                    <a:pt x="61" y="16333"/>
                  </a:cubicBezTo>
                  <a:cubicBezTo>
                    <a:pt x="1" y="17362"/>
                    <a:pt x="485" y="17483"/>
                    <a:pt x="847" y="17846"/>
                  </a:cubicBezTo>
                  <a:cubicBezTo>
                    <a:pt x="1210" y="18269"/>
                    <a:pt x="2783" y="19358"/>
                    <a:pt x="3630" y="20023"/>
                  </a:cubicBezTo>
                  <a:cubicBezTo>
                    <a:pt x="3853" y="20222"/>
                    <a:pt x="4067" y="20298"/>
                    <a:pt x="4270" y="20298"/>
                  </a:cubicBezTo>
                  <a:cubicBezTo>
                    <a:pt x="4562" y="20298"/>
                    <a:pt x="4832" y="20141"/>
                    <a:pt x="5082" y="19963"/>
                  </a:cubicBezTo>
                  <a:lnTo>
                    <a:pt x="8348" y="17846"/>
                  </a:lnTo>
                  <a:cubicBezTo>
                    <a:pt x="8953" y="17422"/>
                    <a:pt x="8953" y="17180"/>
                    <a:pt x="8953" y="16394"/>
                  </a:cubicBezTo>
                  <a:cubicBezTo>
                    <a:pt x="8953" y="15668"/>
                    <a:pt x="9618" y="4901"/>
                    <a:pt x="9618" y="4236"/>
                  </a:cubicBezTo>
                  <a:cubicBezTo>
                    <a:pt x="9782" y="1915"/>
                    <a:pt x="7490" y="0"/>
                    <a:pt x="5177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8"/>
            <p:cNvSpPr/>
            <p:nvPr/>
          </p:nvSpPr>
          <p:spPr>
            <a:xfrm>
              <a:off x="1801750" y="2203325"/>
              <a:ext cx="243750" cy="505625"/>
            </a:xfrm>
            <a:custGeom>
              <a:avLst/>
              <a:gdLst/>
              <a:ahLst/>
              <a:cxnLst/>
              <a:rect l="l" t="t" r="r" b="b"/>
              <a:pathLst>
                <a:path w="9750" h="20225" extrusionOk="0">
                  <a:moveTo>
                    <a:pt x="5127" y="1"/>
                  </a:moveTo>
                  <a:cubicBezTo>
                    <a:pt x="3177" y="1"/>
                    <a:pt x="1224" y="1377"/>
                    <a:pt x="726" y="5056"/>
                  </a:cubicBezTo>
                  <a:cubicBezTo>
                    <a:pt x="726" y="5056"/>
                    <a:pt x="182" y="14674"/>
                    <a:pt x="61" y="16307"/>
                  </a:cubicBezTo>
                  <a:cubicBezTo>
                    <a:pt x="1" y="17336"/>
                    <a:pt x="485" y="17396"/>
                    <a:pt x="847" y="17820"/>
                  </a:cubicBezTo>
                  <a:cubicBezTo>
                    <a:pt x="1210" y="18182"/>
                    <a:pt x="2783" y="19332"/>
                    <a:pt x="3630" y="19997"/>
                  </a:cubicBezTo>
                  <a:cubicBezTo>
                    <a:pt x="3840" y="20161"/>
                    <a:pt x="4041" y="20225"/>
                    <a:pt x="4233" y="20225"/>
                  </a:cubicBezTo>
                  <a:cubicBezTo>
                    <a:pt x="4539" y="20225"/>
                    <a:pt x="4822" y="20062"/>
                    <a:pt x="5082" y="19876"/>
                  </a:cubicBezTo>
                  <a:lnTo>
                    <a:pt x="8288" y="17820"/>
                  </a:lnTo>
                  <a:cubicBezTo>
                    <a:pt x="8953" y="17396"/>
                    <a:pt x="8893" y="17154"/>
                    <a:pt x="8893" y="16368"/>
                  </a:cubicBezTo>
                  <a:cubicBezTo>
                    <a:pt x="8893" y="15581"/>
                    <a:pt x="9558" y="4875"/>
                    <a:pt x="9618" y="4270"/>
                  </a:cubicBezTo>
                  <a:cubicBezTo>
                    <a:pt x="9750" y="1939"/>
                    <a:pt x="7440" y="1"/>
                    <a:pt x="5127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8"/>
            <p:cNvSpPr/>
            <p:nvPr/>
          </p:nvSpPr>
          <p:spPr>
            <a:xfrm>
              <a:off x="1803275" y="2203950"/>
              <a:ext cx="242225" cy="504025"/>
            </a:xfrm>
            <a:custGeom>
              <a:avLst/>
              <a:gdLst/>
              <a:ahLst/>
              <a:cxnLst/>
              <a:rect l="l" t="t" r="r" b="b"/>
              <a:pathLst>
                <a:path w="9689" h="20161" extrusionOk="0">
                  <a:moveTo>
                    <a:pt x="5087" y="0"/>
                  </a:moveTo>
                  <a:cubicBezTo>
                    <a:pt x="3142" y="0"/>
                    <a:pt x="1197" y="1373"/>
                    <a:pt x="726" y="5031"/>
                  </a:cubicBezTo>
                  <a:cubicBezTo>
                    <a:pt x="726" y="5031"/>
                    <a:pt x="121" y="14589"/>
                    <a:pt x="61" y="16222"/>
                  </a:cubicBezTo>
                  <a:cubicBezTo>
                    <a:pt x="0" y="17311"/>
                    <a:pt x="424" y="17371"/>
                    <a:pt x="786" y="17734"/>
                  </a:cubicBezTo>
                  <a:cubicBezTo>
                    <a:pt x="1210" y="18157"/>
                    <a:pt x="2722" y="19246"/>
                    <a:pt x="3569" y="19912"/>
                  </a:cubicBezTo>
                  <a:cubicBezTo>
                    <a:pt x="3798" y="20090"/>
                    <a:pt x="4016" y="20161"/>
                    <a:pt x="4224" y="20161"/>
                  </a:cubicBezTo>
                  <a:cubicBezTo>
                    <a:pt x="4510" y="20161"/>
                    <a:pt x="4775" y="20026"/>
                    <a:pt x="5021" y="19851"/>
                  </a:cubicBezTo>
                  <a:lnTo>
                    <a:pt x="8227" y="17734"/>
                  </a:lnTo>
                  <a:cubicBezTo>
                    <a:pt x="8892" y="17311"/>
                    <a:pt x="8832" y="17069"/>
                    <a:pt x="8832" y="16343"/>
                  </a:cubicBezTo>
                  <a:cubicBezTo>
                    <a:pt x="8832" y="15556"/>
                    <a:pt x="9497" y="4850"/>
                    <a:pt x="9557" y="4245"/>
                  </a:cubicBezTo>
                  <a:cubicBezTo>
                    <a:pt x="9688" y="1918"/>
                    <a:pt x="7387" y="0"/>
                    <a:pt x="5087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8"/>
            <p:cNvSpPr/>
            <p:nvPr/>
          </p:nvSpPr>
          <p:spPr>
            <a:xfrm>
              <a:off x="1803275" y="2204175"/>
              <a:ext cx="241525" cy="502950"/>
            </a:xfrm>
            <a:custGeom>
              <a:avLst/>
              <a:gdLst/>
              <a:ahLst/>
              <a:cxnLst/>
              <a:rect l="l" t="t" r="r" b="b"/>
              <a:pathLst>
                <a:path w="9661" h="20118" extrusionOk="0">
                  <a:moveTo>
                    <a:pt x="5123" y="1"/>
                  </a:moveTo>
                  <a:cubicBezTo>
                    <a:pt x="3183" y="1"/>
                    <a:pt x="1226" y="1385"/>
                    <a:pt x="726" y="5083"/>
                  </a:cubicBezTo>
                  <a:cubicBezTo>
                    <a:pt x="726" y="5083"/>
                    <a:pt x="182" y="14580"/>
                    <a:pt x="61" y="16213"/>
                  </a:cubicBezTo>
                  <a:cubicBezTo>
                    <a:pt x="0" y="17241"/>
                    <a:pt x="484" y="17302"/>
                    <a:pt x="847" y="17725"/>
                  </a:cubicBezTo>
                  <a:cubicBezTo>
                    <a:pt x="1210" y="18088"/>
                    <a:pt x="2783" y="19237"/>
                    <a:pt x="3569" y="19842"/>
                  </a:cubicBezTo>
                  <a:cubicBezTo>
                    <a:pt x="3792" y="20041"/>
                    <a:pt x="4006" y="20117"/>
                    <a:pt x="4209" y="20117"/>
                  </a:cubicBezTo>
                  <a:cubicBezTo>
                    <a:pt x="4501" y="20117"/>
                    <a:pt x="4771" y="19960"/>
                    <a:pt x="5021" y="19782"/>
                  </a:cubicBezTo>
                  <a:lnTo>
                    <a:pt x="8227" y="17725"/>
                  </a:lnTo>
                  <a:cubicBezTo>
                    <a:pt x="8832" y="17302"/>
                    <a:pt x="8832" y="17060"/>
                    <a:pt x="8832" y="16273"/>
                  </a:cubicBezTo>
                  <a:cubicBezTo>
                    <a:pt x="8832" y="15547"/>
                    <a:pt x="9497" y="4901"/>
                    <a:pt x="9497" y="4236"/>
                  </a:cubicBezTo>
                  <a:cubicBezTo>
                    <a:pt x="9660" y="1915"/>
                    <a:pt x="7404" y="1"/>
                    <a:pt x="5123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8"/>
            <p:cNvSpPr/>
            <p:nvPr/>
          </p:nvSpPr>
          <p:spPr>
            <a:xfrm>
              <a:off x="1804775" y="2205450"/>
              <a:ext cx="239200" cy="500575"/>
            </a:xfrm>
            <a:custGeom>
              <a:avLst/>
              <a:gdLst/>
              <a:ahLst/>
              <a:cxnLst/>
              <a:rect l="l" t="t" r="r" b="b"/>
              <a:pathLst>
                <a:path w="9568" h="20023" extrusionOk="0">
                  <a:moveTo>
                    <a:pt x="5025" y="1"/>
                  </a:moveTo>
                  <a:cubicBezTo>
                    <a:pt x="3099" y="1"/>
                    <a:pt x="1165" y="1373"/>
                    <a:pt x="666" y="5032"/>
                  </a:cubicBezTo>
                  <a:cubicBezTo>
                    <a:pt x="666" y="5032"/>
                    <a:pt x="122" y="14529"/>
                    <a:pt x="61" y="16162"/>
                  </a:cubicBezTo>
                  <a:cubicBezTo>
                    <a:pt x="1" y="17190"/>
                    <a:pt x="424" y="17251"/>
                    <a:pt x="787" y="17614"/>
                  </a:cubicBezTo>
                  <a:cubicBezTo>
                    <a:pt x="1150" y="18037"/>
                    <a:pt x="2723" y="19126"/>
                    <a:pt x="3509" y="19791"/>
                  </a:cubicBezTo>
                  <a:cubicBezTo>
                    <a:pt x="3725" y="19959"/>
                    <a:pt x="3932" y="20022"/>
                    <a:pt x="4129" y="20022"/>
                  </a:cubicBezTo>
                  <a:cubicBezTo>
                    <a:pt x="4428" y="20022"/>
                    <a:pt x="4705" y="19877"/>
                    <a:pt x="4961" y="19731"/>
                  </a:cubicBezTo>
                  <a:lnTo>
                    <a:pt x="8167" y="17614"/>
                  </a:lnTo>
                  <a:cubicBezTo>
                    <a:pt x="8772" y="17251"/>
                    <a:pt x="8711" y="16948"/>
                    <a:pt x="8711" y="16222"/>
                  </a:cubicBezTo>
                  <a:cubicBezTo>
                    <a:pt x="8711" y="15496"/>
                    <a:pt x="9376" y="4850"/>
                    <a:pt x="9437" y="4246"/>
                  </a:cubicBezTo>
                  <a:cubicBezTo>
                    <a:pt x="9568" y="1919"/>
                    <a:pt x="7302" y="1"/>
                    <a:pt x="5025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8"/>
            <p:cNvSpPr/>
            <p:nvPr/>
          </p:nvSpPr>
          <p:spPr>
            <a:xfrm>
              <a:off x="1804775" y="2205450"/>
              <a:ext cx="239200" cy="499500"/>
            </a:xfrm>
            <a:custGeom>
              <a:avLst/>
              <a:gdLst/>
              <a:ahLst/>
              <a:cxnLst/>
              <a:rect l="l" t="t" r="r" b="b"/>
              <a:pathLst>
                <a:path w="9568" h="19980" extrusionOk="0">
                  <a:moveTo>
                    <a:pt x="5035" y="1"/>
                  </a:moveTo>
                  <a:cubicBezTo>
                    <a:pt x="3117" y="1"/>
                    <a:pt x="1198" y="1373"/>
                    <a:pt x="726" y="5032"/>
                  </a:cubicBezTo>
                  <a:cubicBezTo>
                    <a:pt x="726" y="5032"/>
                    <a:pt x="122" y="14529"/>
                    <a:pt x="61" y="16101"/>
                  </a:cubicBezTo>
                  <a:cubicBezTo>
                    <a:pt x="1" y="17130"/>
                    <a:pt x="424" y="17251"/>
                    <a:pt x="787" y="17614"/>
                  </a:cubicBezTo>
                  <a:cubicBezTo>
                    <a:pt x="1210" y="17977"/>
                    <a:pt x="2723" y="19065"/>
                    <a:pt x="3509" y="19731"/>
                  </a:cubicBezTo>
                  <a:cubicBezTo>
                    <a:pt x="3738" y="19909"/>
                    <a:pt x="3956" y="19980"/>
                    <a:pt x="4164" y="19980"/>
                  </a:cubicBezTo>
                  <a:cubicBezTo>
                    <a:pt x="4450" y="19980"/>
                    <a:pt x="4715" y="19845"/>
                    <a:pt x="4961" y="19670"/>
                  </a:cubicBezTo>
                  <a:lnTo>
                    <a:pt x="8106" y="17614"/>
                  </a:lnTo>
                  <a:cubicBezTo>
                    <a:pt x="8772" y="17190"/>
                    <a:pt x="8711" y="16948"/>
                    <a:pt x="8711" y="16222"/>
                  </a:cubicBezTo>
                  <a:cubicBezTo>
                    <a:pt x="8711" y="15436"/>
                    <a:pt x="9376" y="4850"/>
                    <a:pt x="9437" y="4246"/>
                  </a:cubicBezTo>
                  <a:cubicBezTo>
                    <a:pt x="9568" y="1919"/>
                    <a:pt x="7302" y="1"/>
                    <a:pt x="5035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28"/>
            <p:cNvSpPr/>
            <p:nvPr/>
          </p:nvSpPr>
          <p:spPr>
            <a:xfrm>
              <a:off x="1804775" y="2206050"/>
              <a:ext cx="237700" cy="498050"/>
            </a:xfrm>
            <a:custGeom>
              <a:avLst/>
              <a:gdLst/>
              <a:ahLst/>
              <a:cxnLst/>
              <a:rect l="l" t="t" r="r" b="b"/>
              <a:pathLst>
                <a:path w="9508" h="19922" extrusionOk="0">
                  <a:moveTo>
                    <a:pt x="5020" y="1"/>
                  </a:moveTo>
                  <a:cubicBezTo>
                    <a:pt x="3112" y="1"/>
                    <a:pt x="1199" y="1369"/>
                    <a:pt x="726" y="5008"/>
                  </a:cubicBezTo>
                  <a:cubicBezTo>
                    <a:pt x="726" y="5008"/>
                    <a:pt x="182" y="14505"/>
                    <a:pt x="61" y="16077"/>
                  </a:cubicBezTo>
                  <a:cubicBezTo>
                    <a:pt x="1" y="17106"/>
                    <a:pt x="485" y="17166"/>
                    <a:pt x="847" y="17529"/>
                  </a:cubicBezTo>
                  <a:cubicBezTo>
                    <a:pt x="1210" y="17953"/>
                    <a:pt x="2723" y="19041"/>
                    <a:pt x="3509" y="19646"/>
                  </a:cubicBezTo>
                  <a:cubicBezTo>
                    <a:pt x="3732" y="19845"/>
                    <a:pt x="3946" y="19921"/>
                    <a:pt x="4149" y="19921"/>
                  </a:cubicBezTo>
                  <a:cubicBezTo>
                    <a:pt x="4441" y="19921"/>
                    <a:pt x="4711" y="19764"/>
                    <a:pt x="4961" y="19586"/>
                  </a:cubicBezTo>
                  <a:lnTo>
                    <a:pt x="8106" y="17529"/>
                  </a:lnTo>
                  <a:cubicBezTo>
                    <a:pt x="8711" y="17166"/>
                    <a:pt x="8711" y="16924"/>
                    <a:pt x="8711" y="16138"/>
                  </a:cubicBezTo>
                  <a:cubicBezTo>
                    <a:pt x="8711" y="15412"/>
                    <a:pt x="9376" y="4887"/>
                    <a:pt x="9376" y="4222"/>
                  </a:cubicBezTo>
                  <a:cubicBezTo>
                    <a:pt x="9507" y="1899"/>
                    <a:pt x="7267" y="1"/>
                    <a:pt x="5020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28"/>
            <p:cNvSpPr/>
            <p:nvPr/>
          </p:nvSpPr>
          <p:spPr>
            <a:xfrm>
              <a:off x="1806300" y="2206450"/>
              <a:ext cx="236175" cy="496550"/>
            </a:xfrm>
            <a:custGeom>
              <a:avLst/>
              <a:gdLst/>
              <a:ahLst/>
              <a:cxnLst/>
              <a:rect l="l" t="t" r="r" b="b"/>
              <a:pathLst>
                <a:path w="9447" h="19862" extrusionOk="0">
                  <a:moveTo>
                    <a:pt x="4988" y="0"/>
                  </a:moveTo>
                  <a:cubicBezTo>
                    <a:pt x="3084" y="0"/>
                    <a:pt x="1166" y="1383"/>
                    <a:pt x="665" y="5052"/>
                  </a:cubicBezTo>
                  <a:cubicBezTo>
                    <a:pt x="665" y="5052"/>
                    <a:pt x="121" y="14428"/>
                    <a:pt x="61" y="16061"/>
                  </a:cubicBezTo>
                  <a:cubicBezTo>
                    <a:pt x="0" y="17090"/>
                    <a:pt x="424" y="17150"/>
                    <a:pt x="786" y="17513"/>
                  </a:cubicBezTo>
                  <a:cubicBezTo>
                    <a:pt x="1149" y="17876"/>
                    <a:pt x="2662" y="18965"/>
                    <a:pt x="3448" y="19630"/>
                  </a:cubicBezTo>
                  <a:cubicBezTo>
                    <a:pt x="3688" y="19798"/>
                    <a:pt x="3900" y="19862"/>
                    <a:pt x="4094" y="19862"/>
                  </a:cubicBezTo>
                  <a:cubicBezTo>
                    <a:pt x="4389" y="19862"/>
                    <a:pt x="4644" y="19716"/>
                    <a:pt x="4900" y="19570"/>
                  </a:cubicBezTo>
                  <a:lnTo>
                    <a:pt x="8045" y="17513"/>
                  </a:lnTo>
                  <a:cubicBezTo>
                    <a:pt x="8650" y="17090"/>
                    <a:pt x="8590" y="16848"/>
                    <a:pt x="8590" y="16122"/>
                  </a:cubicBezTo>
                  <a:cubicBezTo>
                    <a:pt x="8590" y="15396"/>
                    <a:pt x="9255" y="4871"/>
                    <a:pt x="9315" y="4266"/>
                  </a:cubicBezTo>
                  <a:cubicBezTo>
                    <a:pt x="9446" y="1912"/>
                    <a:pt x="7227" y="0"/>
                    <a:pt x="4988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8"/>
            <p:cNvSpPr/>
            <p:nvPr/>
          </p:nvSpPr>
          <p:spPr>
            <a:xfrm>
              <a:off x="1806300" y="2207575"/>
              <a:ext cx="235350" cy="494350"/>
            </a:xfrm>
            <a:custGeom>
              <a:avLst/>
              <a:gdLst/>
              <a:ahLst/>
              <a:cxnLst/>
              <a:rect l="l" t="t" r="r" b="b"/>
              <a:pathLst>
                <a:path w="9414" h="19774" extrusionOk="0">
                  <a:moveTo>
                    <a:pt x="4972" y="0"/>
                  </a:moveTo>
                  <a:cubicBezTo>
                    <a:pt x="3086" y="0"/>
                    <a:pt x="1198" y="1369"/>
                    <a:pt x="726" y="5007"/>
                  </a:cubicBezTo>
                  <a:cubicBezTo>
                    <a:pt x="726" y="5007"/>
                    <a:pt x="182" y="14383"/>
                    <a:pt x="61" y="15956"/>
                  </a:cubicBezTo>
                  <a:cubicBezTo>
                    <a:pt x="0" y="16984"/>
                    <a:pt x="424" y="17045"/>
                    <a:pt x="786" y="17468"/>
                  </a:cubicBezTo>
                  <a:cubicBezTo>
                    <a:pt x="1149" y="17831"/>
                    <a:pt x="2662" y="18920"/>
                    <a:pt x="3448" y="19525"/>
                  </a:cubicBezTo>
                  <a:cubicBezTo>
                    <a:pt x="3703" y="19703"/>
                    <a:pt x="3925" y="19774"/>
                    <a:pt x="4129" y="19774"/>
                  </a:cubicBezTo>
                  <a:cubicBezTo>
                    <a:pt x="4409" y="19774"/>
                    <a:pt x="4654" y="19639"/>
                    <a:pt x="4900" y="19464"/>
                  </a:cubicBezTo>
                  <a:lnTo>
                    <a:pt x="7985" y="17468"/>
                  </a:lnTo>
                  <a:cubicBezTo>
                    <a:pt x="8650" y="17045"/>
                    <a:pt x="8590" y="16803"/>
                    <a:pt x="8590" y="16077"/>
                  </a:cubicBezTo>
                  <a:cubicBezTo>
                    <a:pt x="8590" y="15290"/>
                    <a:pt x="9255" y="4826"/>
                    <a:pt x="9315" y="4221"/>
                  </a:cubicBezTo>
                  <a:cubicBezTo>
                    <a:pt x="9414" y="1898"/>
                    <a:pt x="7194" y="0"/>
                    <a:pt x="4972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8"/>
            <p:cNvSpPr/>
            <p:nvPr/>
          </p:nvSpPr>
          <p:spPr>
            <a:xfrm>
              <a:off x="1806300" y="2207575"/>
              <a:ext cx="234650" cy="493825"/>
            </a:xfrm>
            <a:custGeom>
              <a:avLst/>
              <a:gdLst/>
              <a:ahLst/>
              <a:cxnLst/>
              <a:rect l="l" t="t" r="r" b="b"/>
              <a:pathLst>
                <a:path w="9386" h="19753" extrusionOk="0">
                  <a:moveTo>
                    <a:pt x="4967" y="0"/>
                  </a:moveTo>
                  <a:cubicBezTo>
                    <a:pt x="3086" y="0"/>
                    <a:pt x="1198" y="1369"/>
                    <a:pt x="726" y="5007"/>
                  </a:cubicBezTo>
                  <a:cubicBezTo>
                    <a:pt x="726" y="5007"/>
                    <a:pt x="182" y="14383"/>
                    <a:pt x="61" y="15956"/>
                  </a:cubicBezTo>
                  <a:cubicBezTo>
                    <a:pt x="0" y="16984"/>
                    <a:pt x="484" y="17045"/>
                    <a:pt x="847" y="17408"/>
                  </a:cubicBezTo>
                  <a:cubicBezTo>
                    <a:pt x="1210" y="17771"/>
                    <a:pt x="2662" y="18859"/>
                    <a:pt x="3508" y="19525"/>
                  </a:cubicBezTo>
                  <a:cubicBezTo>
                    <a:pt x="3719" y="19688"/>
                    <a:pt x="3911" y="19752"/>
                    <a:pt x="4092" y="19752"/>
                  </a:cubicBezTo>
                  <a:cubicBezTo>
                    <a:pt x="4380" y="19752"/>
                    <a:pt x="4640" y="19589"/>
                    <a:pt x="4900" y="19404"/>
                  </a:cubicBezTo>
                  <a:lnTo>
                    <a:pt x="7985" y="17408"/>
                  </a:lnTo>
                  <a:cubicBezTo>
                    <a:pt x="8590" y="16984"/>
                    <a:pt x="8590" y="16742"/>
                    <a:pt x="8590" y="16016"/>
                  </a:cubicBezTo>
                  <a:cubicBezTo>
                    <a:pt x="8590" y="15290"/>
                    <a:pt x="9255" y="4886"/>
                    <a:pt x="9255" y="4221"/>
                  </a:cubicBezTo>
                  <a:cubicBezTo>
                    <a:pt x="9386" y="1898"/>
                    <a:pt x="7181" y="0"/>
                    <a:pt x="4967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8"/>
            <p:cNvSpPr/>
            <p:nvPr/>
          </p:nvSpPr>
          <p:spPr>
            <a:xfrm>
              <a:off x="1807800" y="2208575"/>
              <a:ext cx="232325" cy="491850"/>
            </a:xfrm>
            <a:custGeom>
              <a:avLst/>
              <a:gdLst/>
              <a:ahLst/>
              <a:cxnLst/>
              <a:rect l="l" t="t" r="r" b="b"/>
              <a:pathLst>
                <a:path w="9293" h="19674" extrusionOk="0">
                  <a:moveTo>
                    <a:pt x="4902" y="0"/>
                  </a:moveTo>
                  <a:cubicBezTo>
                    <a:pt x="3024" y="0"/>
                    <a:pt x="1140" y="1379"/>
                    <a:pt x="666" y="5028"/>
                  </a:cubicBezTo>
                  <a:cubicBezTo>
                    <a:pt x="666" y="5028"/>
                    <a:pt x="122" y="14343"/>
                    <a:pt x="61" y="15916"/>
                  </a:cubicBezTo>
                  <a:cubicBezTo>
                    <a:pt x="1" y="16884"/>
                    <a:pt x="424" y="17005"/>
                    <a:pt x="787" y="17368"/>
                  </a:cubicBezTo>
                  <a:cubicBezTo>
                    <a:pt x="1150" y="17731"/>
                    <a:pt x="2662" y="18819"/>
                    <a:pt x="3448" y="19424"/>
                  </a:cubicBezTo>
                  <a:cubicBezTo>
                    <a:pt x="3678" y="19602"/>
                    <a:pt x="3885" y="19673"/>
                    <a:pt x="4081" y="19673"/>
                  </a:cubicBezTo>
                  <a:cubicBezTo>
                    <a:pt x="4349" y="19673"/>
                    <a:pt x="4594" y="19539"/>
                    <a:pt x="4840" y="19364"/>
                  </a:cubicBezTo>
                  <a:lnTo>
                    <a:pt x="7925" y="17368"/>
                  </a:lnTo>
                  <a:cubicBezTo>
                    <a:pt x="8530" y="16944"/>
                    <a:pt x="8469" y="16702"/>
                    <a:pt x="8469" y="15976"/>
                  </a:cubicBezTo>
                  <a:cubicBezTo>
                    <a:pt x="8469" y="15250"/>
                    <a:pt x="9134" y="4846"/>
                    <a:pt x="9195" y="4242"/>
                  </a:cubicBezTo>
                  <a:cubicBezTo>
                    <a:pt x="9293" y="1892"/>
                    <a:pt x="7102" y="0"/>
                    <a:pt x="4902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8"/>
            <p:cNvSpPr/>
            <p:nvPr/>
          </p:nvSpPr>
          <p:spPr>
            <a:xfrm>
              <a:off x="1807800" y="2208575"/>
              <a:ext cx="231625" cy="490975"/>
            </a:xfrm>
            <a:custGeom>
              <a:avLst/>
              <a:gdLst/>
              <a:ahLst/>
              <a:cxnLst/>
              <a:rect l="l" t="t" r="r" b="b"/>
              <a:pathLst>
                <a:path w="9265" h="19639" extrusionOk="0">
                  <a:moveTo>
                    <a:pt x="4930" y="0"/>
                  </a:moveTo>
                  <a:cubicBezTo>
                    <a:pt x="3072" y="0"/>
                    <a:pt x="1200" y="1379"/>
                    <a:pt x="726" y="5028"/>
                  </a:cubicBezTo>
                  <a:cubicBezTo>
                    <a:pt x="726" y="5028"/>
                    <a:pt x="182" y="14343"/>
                    <a:pt x="61" y="15855"/>
                  </a:cubicBezTo>
                  <a:cubicBezTo>
                    <a:pt x="1" y="16884"/>
                    <a:pt x="424" y="16944"/>
                    <a:pt x="787" y="17307"/>
                  </a:cubicBezTo>
                  <a:cubicBezTo>
                    <a:pt x="1150" y="17670"/>
                    <a:pt x="2662" y="18759"/>
                    <a:pt x="3448" y="19364"/>
                  </a:cubicBezTo>
                  <a:cubicBezTo>
                    <a:pt x="3672" y="19562"/>
                    <a:pt x="3875" y="19639"/>
                    <a:pt x="4066" y="19639"/>
                  </a:cubicBezTo>
                  <a:cubicBezTo>
                    <a:pt x="4341" y="19639"/>
                    <a:pt x="4590" y="19481"/>
                    <a:pt x="4840" y="19303"/>
                  </a:cubicBezTo>
                  <a:lnTo>
                    <a:pt x="7925" y="17307"/>
                  </a:lnTo>
                  <a:cubicBezTo>
                    <a:pt x="8530" y="16944"/>
                    <a:pt x="8469" y="16702"/>
                    <a:pt x="8469" y="15976"/>
                  </a:cubicBezTo>
                  <a:cubicBezTo>
                    <a:pt x="8469" y="15250"/>
                    <a:pt x="9134" y="4846"/>
                    <a:pt x="9134" y="4242"/>
                  </a:cubicBezTo>
                  <a:cubicBezTo>
                    <a:pt x="9265" y="1892"/>
                    <a:pt x="7107" y="0"/>
                    <a:pt x="4930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8"/>
            <p:cNvSpPr/>
            <p:nvPr/>
          </p:nvSpPr>
          <p:spPr>
            <a:xfrm>
              <a:off x="1807800" y="2209700"/>
              <a:ext cx="230825" cy="488775"/>
            </a:xfrm>
            <a:custGeom>
              <a:avLst/>
              <a:gdLst/>
              <a:ahLst/>
              <a:cxnLst/>
              <a:rect l="l" t="t" r="r" b="b"/>
              <a:pathLst>
                <a:path w="9233" h="19551" extrusionOk="0">
                  <a:moveTo>
                    <a:pt x="4905" y="0"/>
                  </a:moveTo>
                  <a:cubicBezTo>
                    <a:pt x="3056" y="0"/>
                    <a:pt x="1200" y="1364"/>
                    <a:pt x="726" y="4983"/>
                  </a:cubicBezTo>
                  <a:cubicBezTo>
                    <a:pt x="726" y="4983"/>
                    <a:pt x="182" y="14238"/>
                    <a:pt x="61" y="15810"/>
                  </a:cubicBezTo>
                  <a:cubicBezTo>
                    <a:pt x="1" y="16778"/>
                    <a:pt x="424" y="16899"/>
                    <a:pt x="787" y="17262"/>
                  </a:cubicBezTo>
                  <a:cubicBezTo>
                    <a:pt x="1150" y="17625"/>
                    <a:pt x="2662" y="18653"/>
                    <a:pt x="3448" y="19319"/>
                  </a:cubicBezTo>
                  <a:cubicBezTo>
                    <a:pt x="3665" y="19487"/>
                    <a:pt x="3862" y="19550"/>
                    <a:pt x="4047" y="19550"/>
                  </a:cubicBezTo>
                  <a:cubicBezTo>
                    <a:pt x="4329" y="19550"/>
                    <a:pt x="4584" y="19404"/>
                    <a:pt x="4840" y="19258"/>
                  </a:cubicBezTo>
                  <a:lnTo>
                    <a:pt x="7864" y="17262"/>
                  </a:lnTo>
                  <a:cubicBezTo>
                    <a:pt x="8469" y="16839"/>
                    <a:pt x="8469" y="16597"/>
                    <a:pt x="8469" y="15871"/>
                  </a:cubicBezTo>
                  <a:cubicBezTo>
                    <a:pt x="8469" y="15145"/>
                    <a:pt x="9134" y="4801"/>
                    <a:pt x="9134" y="4197"/>
                  </a:cubicBezTo>
                  <a:cubicBezTo>
                    <a:pt x="9232" y="1878"/>
                    <a:pt x="7074" y="0"/>
                    <a:pt x="4905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8"/>
            <p:cNvSpPr/>
            <p:nvPr/>
          </p:nvSpPr>
          <p:spPr>
            <a:xfrm>
              <a:off x="1809325" y="2209850"/>
              <a:ext cx="229300" cy="487550"/>
            </a:xfrm>
            <a:custGeom>
              <a:avLst/>
              <a:gdLst/>
              <a:ahLst/>
              <a:cxnLst/>
              <a:rect l="l" t="t" r="r" b="b"/>
              <a:pathLst>
                <a:path w="9172" h="19502" extrusionOk="0">
                  <a:moveTo>
                    <a:pt x="4832" y="0"/>
                  </a:moveTo>
                  <a:cubicBezTo>
                    <a:pt x="2987" y="0"/>
                    <a:pt x="1138" y="1366"/>
                    <a:pt x="665" y="4977"/>
                  </a:cubicBezTo>
                  <a:cubicBezTo>
                    <a:pt x="665" y="4977"/>
                    <a:pt x="121" y="14232"/>
                    <a:pt x="61" y="15804"/>
                  </a:cubicBezTo>
                  <a:cubicBezTo>
                    <a:pt x="0" y="16772"/>
                    <a:pt x="423" y="16833"/>
                    <a:pt x="786" y="17196"/>
                  </a:cubicBezTo>
                  <a:cubicBezTo>
                    <a:pt x="1149" y="17559"/>
                    <a:pt x="2601" y="18647"/>
                    <a:pt x="3387" y="19252"/>
                  </a:cubicBezTo>
                  <a:cubicBezTo>
                    <a:pt x="3617" y="19430"/>
                    <a:pt x="3824" y="19501"/>
                    <a:pt x="4020" y="19501"/>
                  </a:cubicBezTo>
                  <a:cubicBezTo>
                    <a:pt x="4288" y="19501"/>
                    <a:pt x="4533" y="19367"/>
                    <a:pt x="4779" y="19192"/>
                  </a:cubicBezTo>
                  <a:lnTo>
                    <a:pt x="7803" y="17196"/>
                  </a:lnTo>
                  <a:cubicBezTo>
                    <a:pt x="8408" y="16833"/>
                    <a:pt x="8348" y="16591"/>
                    <a:pt x="8348" y="15865"/>
                  </a:cubicBezTo>
                  <a:cubicBezTo>
                    <a:pt x="8348" y="15139"/>
                    <a:pt x="9013" y="4856"/>
                    <a:pt x="9073" y="4251"/>
                  </a:cubicBezTo>
                  <a:cubicBezTo>
                    <a:pt x="9172" y="1896"/>
                    <a:pt x="7005" y="0"/>
                    <a:pt x="4832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8"/>
            <p:cNvSpPr/>
            <p:nvPr/>
          </p:nvSpPr>
          <p:spPr>
            <a:xfrm>
              <a:off x="1809325" y="2210675"/>
              <a:ext cx="228600" cy="485850"/>
            </a:xfrm>
            <a:custGeom>
              <a:avLst/>
              <a:gdLst/>
              <a:ahLst/>
              <a:cxnLst/>
              <a:rect l="l" t="t" r="r" b="b"/>
              <a:pathLst>
                <a:path w="9144" h="19434" extrusionOk="0">
                  <a:moveTo>
                    <a:pt x="4854" y="1"/>
                  </a:moveTo>
                  <a:cubicBezTo>
                    <a:pt x="3006" y="1"/>
                    <a:pt x="1140" y="1375"/>
                    <a:pt x="665" y="5004"/>
                  </a:cubicBezTo>
                  <a:cubicBezTo>
                    <a:pt x="665" y="5004"/>
                    <a:pt x="182" y="14199"/>
                    <a:pt x="61" y="15711"/>
                  </a:cubicBezTo>
                  <a:cubicBezTo>
                    <a:pt x="0" y="16739"/>
                    <a:pt x="423" y="16800"/>
                    <a:pt x="786" y="17163"/>
                  </a:cubicBezTo>
                  <a:cubicBezTo>
                    <a:pt x="1149" y="17526"/>
                    <a:pt x="2601" y="18554"/>
                    <a:pt x="3387" y="19159"/>
                  </a:cubicBezTo>
                  <a:cubicBezTo>
                    <a:pt x="3611" y="19357"/>
                    <a:pt x="3814" y="19434"/>
                    <a:pt x="4005" y="19434"/>
                  </a:cubicBezTo>
                  <a:cubicBezTo>
                    <a:pt x="4280" y="19434"/>
                    <a:pt x="4529" y="19277"/>
                    <a:pt x="4779" y="19098"/>
                  </a:cubicBezTo>
                  <a:lnTo>
                    <a:pt x="7803" y="17163"/>
                  </a:lnTo>
                  <a:cubicBezTo>
                    <a:pt x="8408" y="16739"/>
                    <a:pt x="8348" y="16497"/>
                    <a:pt x="8348" y="15832"/>
                  </a:cubicBezTo>
                  <a:cubicBezTo>
                    <a:pt x="8348" y="15106"/>
                    <a:pt x="9013" y="4823"/>
                    <a:pt x="9013" y="4218"/>
                  </a:cubicBezTo>
                  <a:cubicBezTo>
                    <a:pt x="9143" y="1873"/>
                    <a:pt x="7011" y="1"/>
                    <a:pt x="4854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8"/>
            <p:cNvSpPr/>
            <p:nvPr/>
          </p:nvSpPr>
          <p:spPr>
            <a:xfrm>
              <a:off x="1810825" y="2211350"/>
              <a:ext cx="226300" cy="484100"/>
            </a:xfrm>
            <a:custGeom>
              <a:avLst/>
              <a:gdLst/>
              <a:ahLst/>
              <a:cxnLst/>
              <a:rect l="l" t="t" r="r" b="b"/>
              <a:pathLst>
                <a:path w="9052" h="19364" extrusionOk="0">
                  <a:moveTo>
                    <a:pt x="4779" y="1"/>
                  </a:moveTo>
                  <a:cubicBezTo>
                    <a:pt x="2962" y="1"/>
                    <a:pt x="1138" y="1367"/>
                    <a:pt x="666" y="4977"/>
                  </a:cubicBezTo>
                  <a:cubicBezTo>
                    <a:pt x="666" y="4977"/>
                    <a:pt x="122" y="14172"/>
                    <a:pt x="61" y="15684"/>
                  </a:cubicBezTo>
                  <a:cubicBezTo>
                    <a:pt x="1" y="16652"/>
                    <a:pt x="363" y="16712"/>
                    <a:pt x="726" y="17075"/>
                  </a:cubicBezTo>
                  <a:cubicBezTo>
                    <a:pt x="1089" y="17438"/>
                    <a:pt x="2541" y="18527"/>
                    <a:pt x="3327" y="19132"/>
                  </a:cubicBezTo>
                  <a:cubicBezTo>
                    <a:pt x="3544" y="19300"/>
                    <a:pt x="3741" y="19363"/>
                    <a:pt x="3926" y="19363"/>
                  </a:cubicBezTo>
                  <a:cubicBezTo>
                    <a:pt x="4208" y="19363"/>
                    <a:pt x="4463" y="19217"/>
                    <a:pt x="4719" y="19071"/>
                  </a:cubicBezTo>
                  <a:lnTo>
                    <a:pt x="7683" y="17075"/>
                  </a:lnTo>
                  <a:cubicBezTo>
                    <a:pt x="8288" y="16712"/>
                    <a:pt x="8288" y="16470"/>
                    <a:pt x="8288" y="15744"/>
                  </a:cubicBezTo>
                  <a:cubicBezTo>
                    <a:pt x="8288" y="15019"/>
                    <a:pt x="8892" y="4796"/>
                    <a:pt x="8953" y="4252"/>
                  </a:cubicBezTo>
                  <a:cubicBezTo>
                    <a:pt x="9051" y="1896"/>
                    <a:pt x="6920" y="1"/>
                    <a:pt x="4779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8"/>
            <p:cNvSpPr/>
            <p:nvPr/>
          </p:nvSpPr>
          <p:spPr>
            <a:xfrm>
              <a:off x="1810825" y="2211950"/>
              <a:ext cx="226275" cy="482425"/>
            </a:xfrm>
            <a:custGeom>
              <a:avLst/>
              <a:gdLst/>
              <a:ahLst/>
              <a:cxnLst/>
              <a:rect l="l" t="t" r="r" b="b"/>
              <a:pathLst>
                <a:path w="9051" h="19297" extrusionOk="0">
                  <a:moveTo>
                    <a:pt x="4791" y="1"/>
                  </a:moveTo>
                  <a:cubicBezTo>
                    <a:pt x="2970" y="1"/>
                    <a:pt x="1139" y="1363"/>
                    <a:pt x="666" y="4953"/>
                  </a:cubicBezTo>
                  <a:cubicBezTo>
                    <a:pt x="666" y="4953"/>
                    <a:pt x="122" y="14148"/>
                    <a:pt x="61" y="15660"/>
                  </a:cubicBezTo>
                  <a:cubicBezTo>
                    <a:pt x="1" y="16628"/>
                    <a:pt x="424" y="16688"/>
                    <a:pt x="787" y="17051"/>
                  </a:cubicBezTo>
                  <a:cubicBezTo>
                    <a:pt x="1150" y="17414"/>
                    <a:pt x="2541" y="18442"/>
                    <a:pt x="3327" y="19047"/>
                  </a:cubicBezTo>
                  <a:cubicBezTo>
                    <a:pt x="3557" y="19225"/>
                    <a:pt x="3764" y="19297"/>
                    <a:pt x="3960" y="19297"/>
                  </a:cubicBezTo>
                  <a:cubicBezTo>
                    <a:pt x="4228" y="19297"/>
                    <a:pt x="4473" y="19162"/>
                    <a:pt x="4719" y="18987"/>
                  </a:cubicBezTo>
                  <a:lnTo>
                    <a:pt x="7683" y="17051"/>
                  </a:lnTo>
                  <a:cubicBezTo>
                    <a:pt x="8288" y="16628"/>
                    <a:pt x="8288" y="16446"/>
                    <a:pt x="8227" y="15720"/>
                  </a:cubicBezTo>
                  <a:cubicBezTo>
                    <a:pt x="8227" y="14995"/>
                    <a:pt x="8892" y="4832"/>
                    <a:pt x="8953" y="4228"/>
                  </a:cubicBezTo>
                  <a:cubicBezTo>
                    <a:pt x="9051" y="1876"/>
                    <a:pt x="6927" y="1"/>
                    <a:pt x="4791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8"/>
            <p:cNvSpPr/>
            <p:nvPr/>
          </p:nvSpPr>
          <p:spPr>
            <a:xfrm>
              <a:off x="1810825" y="2212200"/>
              <a:ext cx="224775" cy="481725"/>
            </a:xfrm>
            <a:custGeom>
              <a:avLst/>
              <a:gdLst/>
              <a:ahLst/>
              <a:cxnLst/>
              <a:rect l="l" t="t" r="r" b="b"/>
              <a:pathLst>
                <a:path w="8991" h="19269" extrusionOk="0">
                  <a:moveTo>
                    <a:pt x="4780" y="0"/>
                  </a:moveTo>
                  <a:cubicBezTo>
                    <a:pt x="2968" y="0"/>
                    <a:pt x="1140" y="1375"/>
                    <a:pt x="666" y="5004"/>
                  </a:cubicBezTo>
                  <a:cubicBezTo>
                    <a:pt x="666" y="5004"/>
                    <a:pt x="182" y="14077"/>
                    <a:pt x="61" y="15589"/>
                  </a:cubicBezTo>
                  <a:cubicBezTo>
                    <a:pt x="1" y="16557"/>
                    <a:pt x="424" y="16678"/>
                    <a:pt x="787" y="17041"/>
                  </a:cubicBezTo>
                  <a:cubicBezTo>
                    <a:pt x="1150" y="17344"/>
                    <a:pt x="2602" y="18432"/>
                    <a:pt x="3327" y="19037"/>
                  </a:cubicBezTo>
                  <a:cubicBezTo>
                    <a:pt x="3544" y="19205"/>
                    <a:pt x="3741" y="19269"/>
                    <a:pt x="3926" y="19269"/>
                  </a:cubicBezTo>
                  <a:cubicBezTo>
                    <a:pt x="4208" y="19269"/>
                    <a:pt x="4463" y="19123"/>
                    <a:pt x="4719" y="18977"/>
                  </a:cubicBezTo>
                  <a:lnTo>
                    <a:pt x="7683" y="16981"/>
                  </a:lnTo>
                  <a:cubicBezTo>
                    <a:pt x="8288" y="16618"/>
                    <a:pt x="8227" y="16376"/>
                    <a:pt x="8227" y="15650"/>
                  </a:cubicBezTo>
                  <a:cubicBezTo>
                    <a:pt x="8227" y="14985"/>
                    <a:pt x="8892" y="4822"/>
                    <a:pt x="8892" y="4218"/>
                  </a:cubicBezTo>
                  <a:cubicBezTo>
                    <a:pt x="8990" y="1872"/>
                    <a:pt x="6895" y="0"/>
                    <a:pt x="4780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8"/>
            <p:cNvSpPr/>
            <p:nvPr/>
          </p:nvSpPr>
          <p:spPr>
            <a:xfrm>
              <a:off x="1812350" y="2212950"/>
              <a:ext cx="223250" cy="479475"/>
            </a:xfrm>
            <a:custGeom>
              <a:avLst/>
              <a:gdLst/>
              <a:ahLst/>
              <a:cxnLst/>
              <a:rect l="l" t="t" r="r" b="b"/>
              <a:pathLst>
                <a:path w="8930" h="19179" extrusionOk="0">
                  <a:moveTo>
                    <a:pt x="4728" y="1"/>
                  </a:moveTo>
                  <a:cubicBezTo>
                    <a:pt x="2924" y="1"/>
                    <a:pt x="1112" y="1373"/>
                    <a:pt x="665" y="4974"/>
                  </a:cubicBezTo>
                  <a:cubicBezTo>
                    <a:pt x="665" y="4974"/>
                    <a:pt x="121" y="14047"/>
                    <a:pt x="61" y="15559"/>
                  </a:cubicBezTo>
                  <a:cubicBezTo>
                    <a:pt x="0" y="16527"/>
                    <a:pt x="363" y="16588"/>
                    <a:pt x="726" y="16951"/>
                  </a:cubicBezTo>
                  <a:cubicBezTo>
                    <a:pt x="1089" y="17314"/>
                    <a:pt x="2541" y="18342"/>
                    <a:pt x="3266" y="18947"/>
                  </a:cubicBezTo>
                  <a:cubicBezTo>
                    <a:pt x="3483" y="19115"/>
                    <a:pt x="3680" y="19178"/>
                    <a:pt x="3865" y="19178"/>
                  </a:cubicBezTo>
                  <a:cubicBezTo>
                    <a:pt x="4147" y="19178"/>
                    <a:pt x="4402" y="19032"/>
                    <a:pt x="4658" y="18886"/>
                  </a:cubicBezTo>
                  <a:lnTo>
                    <a:pt x="7622" y="16951"/>
                  </a:lnTo>
                  <a:cubicBezTo>
                    <a:pt x="8166" y="16588"/>
                    <a:pt x="8166" y="16346"/>
                    <a:pt x="8166" y="15620"/>
                  </a:cubicBezTo>
                  <a:cubicBezTo>
                    <a:pt x="8166" y="14955"/>
                    <a:pt x="8771" y="4792"/>
                    <a:pt x="8831" y="4248"/>
                  </a:cubicBezTo>
                  <a:cubicBezTo>
                    <a:pt x="8929" y="1870"/>
                    <a:pt x="6834" y="1"/>
                    <a:pt x="4728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8"/>
            <p:cNvSpPr/>
            <p:nvPr/>
          </p:nvSpPr>
          <p:spPr>
            <a:xfrm>
              <a:off x="1812350" y="2213475"/>
              <a:ext cx="222425" cy="477875"/>
            </a:xfrm>
            <a:custGeom>
              <a:avLst/>
              <a:gdLst/>
              <a:ahLst/>
              <a:cxnLst/>
              <a:rect l="l" t="t" r="r" b="b"/>
              <a:pathLst>
                <a:path w="8897" h="19115" extrusionOk="0">
                  <a:moveTo>
                    <a:pt x="4716" y="0"/>
                  </a:moveTo>
                  <a:cubicBezTo>
                    <a:pt x="2931" y="0"/>
                    <a:pt x="1139" y="1363"/>
                    <a:pt x="665" y="4953"/>
                  </a:cubicBezTo>
                  <a:cubicBezTo>
                    <a:pt x="665" y="4953"/>
                    <a:pt x="121" y="14026"/>
                    <a:pt x="61" y="15538"/>
                  </a:cubicBezTo>
                  <a:cubicBezTo>
                    <a:pt x="0" y="16506"/>
                    <a:pt x="423" y="16567"/>
                    <a:pt x="786" y="16930"/>
                  </a:cubicBezTo>
                  <a:cubicBezTo>
                    <a:pt x="1089" y="17293"/>
                    <a:pt x="2541" y="18260"/>
                    <a:pt x="3266" y="18865"/>
                  </a:cubicBezTo>
                  <a:cubicBezTo>
                    <a:pt x="3496" y="19043"/>
                    <a:pt x="3703" y="19115"/>
                    <a:pt x="3899" y="19115"/>
                  </a:cubicBezTo>
                  <a:cubicBezTo>
                    <a:pt x="4167" y="19115"/>
                    <a:pt x="4412" y="18980"/>
                    <a:pt x="4658" y="18805"/>
                  </a:cubicBezTo>
                  <a:lnTo>
                    <a:pt x="7561" y="16930"/>
                  </a:lnTo>
                  <a:cubicBezTo>
                    <a:pt x="8166" y="16506"/>
                    <a:pt x="8166" y="16264"/>
                    <a:pt x="8106" y="15599"/>
                  </a:cubicBezTo>
                  <a:cubicBezTo>
                    <a:pt x="8106" y="14873"/>
                    <a:pt x="8771" y="4832"/>
                    <a:pt x="8831" y="4227"/>
                  </a:cubicBezTo>
                  <a:cubicBezTo>
                    <a:pt x="8897" y="1876"/>
                    <a:pt x="6811" y="0"/>
                    <a:pt x="4716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8"/>
            <p:cNvSpPr/>
            <p:nvPr/>
          </p:nvSpPr>
          <p:spPr>
            <a:xfrm>
              <a:off x="1812350" y="2214075"/>
              <a:ext cx="221725" cy="476825"/>
            </a:xfrm>
            <a:custGeom>
              <a:avLst/>
              <a:gdLst/>
              <a:ahLst/>
              <a:cxnLst/>
              <a:rect l="l" t="t" r="r" b="b"/>
              <a:pathLst>
                <a:path w="8869" h="19073" extrusionOk="0">
                  <a:moveTo>
                    <a:pt x="4722" y="1"/>
                  </a:moveTo>
                  <a:cubicBezTo>
                    <a:pt x="2938" y="1"/>
                    <a:pt x="1140" y="1359"/>
                    <a:pt x="665" y="4929"/>
                  </a:cubicBezTo>
                  <a:cubicBezTo>
                    <a:pt x="665" y="4929"/>
                    <a:pt x="182" y="14002"/>
                    <a:pt x="61" y="15454"/>
                  </a:cubicBezTo>
                  <a:cubicBezTo>
                    <a:pt x="0" y="16422"/>
                    <a:pt x="423" y="16482"/>
                    <a:pt x="786" y="16845"/>
                  </a:cubicBezTo>
                  <a:cubicBezTo>
                    <a:pt x="1149" y="17208"/>
                    <a:pt x="2541" y="18236"/>
                    <a:pt x="3266" y="18841"/>
                  </a:cubicBezTo>
                  <a:cubicBezTo>
                    <a:pt x="3483" y="19009"/>
                    <a:pt x="3680" y="19073"/>
                    <a:pt x="3865" y="19073"/>
                  </a:cubicBezTo>
                  <a:cubicBezTo>
                    <a:pt x="4147" y="19073"/>
                    <a:pt x="4402" y="18927"/>
                    <a:pt x="4658" y="18781"/>
                  </a:cubicBezTo>
                  <a:lnTo>
                    <a:pt x="7561" y="16845"/>
                  </a:lnTo>
                  <a:cubicBezTo>
                    <a:pt x="8166" y="16482"/>
                    <a:pt x="8106" y="16240"/>
                    <a:pt x="8106" y="15514"/>
                  </a:cubicBezTo>
                  <a:cubicBezTo>
                    <a:pt x="8106" y="14849"/>
                    <a:pt x="8771" y="4808"/>
                    <a:pt x="8771" y="4203"/>
                  </a:cubicBezTo>
                  <a:cubicBezTo>
                    <a:pt x="8869" y="1856"/>
                    <a:pt x="6806" y="1"/>
                    <a:pt x="4722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8"/>
            <p:cNvSpPr/>
            <p:nvPr/>
          </p:nvSpPr>
          <p:spPr>
            <a:xfrm>
              <a:off x="1813850" y="2214475"/>
              <a:ext cx="219425" cy="475375"/>
            </a:xfrm>
            <a:custGeom>
              <a:avLst/>
              <a:gdLst/>
              <a:ahLst/>
              <a:cxnLst/>
              <a:rect l="l" t="t" r="r" b="b"/>
              <a:pathLst>
                <a:path w="8777" h="19015" extrusionOk="0">
                  <a:moveTo>
                    <a:pt x="4654" y="0"/>
                  </a:moveTo>
                  <a:cubicBezTo>
                    <a:pt x="2886" y="0"/>
                    <a:pt x="1113" y="1373"/>
                    <a:pt x="666" y="4973"/>
                  </a:cubicBezTo>
                  <a:cubicBezTo>
                    <a:pt x="666" y="4973"/>
                    <a:pt x="122" y="13986"/>
                    <a:pt x="61" y="15438"/>
                  </a:cubicBezTo>
                  <a:cubicBezTo>
                    <a:pt x="1" y="16406"/>
                    <a:pt x="363" y="16466"/>
                    <a:pt x="726" y="16829"/>
                  </a:cubicBezTo>
                  <a:cubicBezTo>
                    <a:pt x="1089" y="17192"/>
                    <a:pt x="2481" y="18160"/>
                    <a:pt x="3267" y="18765"/>
                  </a:cubicBezTo>
                  <a:cubicBezTo>
                    <a:pt x="3471" y="18943"/>
                    <a:pt x="3664" y="19014"/>
                    <a:pt x="3850" y="19014"/>
                  </a:cubicBezTo>
                  <a:cubicBezTo>
                    <a:pt x="4107" y="19014"/>
                    <a:pt x="4352" y="18879"/>
                    <a:pt x="4598" y="18704"/>
                  </a:cubicBezTo>
                  <a:lnTo>
                    <a:pt x="7501" y="16829"/>
                  </a:lnTo>
                  <a:cubicBezTo>
                    <a:pt x="8046" y="16406"/>
                    <a:pt x="8046" y="16164"/>
                    <a:pt x="8046" y="15498"/>
                  </a:cubicBezTo>
                  <a:cubicBezTo>
                    <a:pt x="8046" y="14833"/>
                    <a:pt x="8650" y="4792"/>
                    <a:pt x="8711" y="4247"/>
                  </a:cubicBezTo>
                  <a:cubicBezTo>
                    <a:pt x="8776" y="1869"/>
                    <a:pt x="6718" y="0"/>
                    <a:pt x="4654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8"/>
            <p:cNvSpPr/>
            <p:nvPr/>
          </p:nvSpPr>
          <p:spPr>
            <a:xfrm>
              <a:off x="1813850" y="2215075"/>
              <a:ext cx="218725" cy="473575"/>
            </a:xfrm>
            <a:custGeom>
              <a:avLst/>
              <a:gdLst/>
              <a:ahLst/>
              <a:cxnLst/>
              <a:rect l="l" t="t" r="r" b="b"/>
              <a:pathLst>
                <a:path w="8749" h="18943" extrusionOk="0">
                  <a:moveTo>
                    <a:pt x="4660" y="0"/>
                  </a:moveTo>
                  <a:cubicBezTo>
                    <a:pt x="2893" y="0"/>
                    <a:pt x="1113" y="1369"/>
                    <a:pt x="666" y="4949"/>
                  </a:cubicBezTo>
                  <a:cubicBezTo>
                    <a:pt x="666" y="4949"/>
                    <a:pt x="122" y="13902"/>
                    <a:pt x="61" y="15414"/>
                  </a:cubicBezTo>
                  <a:cubicBezTo>
                    <a:pt x="1" y="16321"/>
                    <a:pt x="424" y="16382"/>
                    <a:pt x="726" y="16745"/>
                  </a:cubicBezTo>
                  <a:cubicBezTo>
                    <a:pt x="1089" y="17108"/>
                    <a:pt x="2481" y="18136"/>
                    <a:pt x="3267" y="18741"/>
                  </a:cubicBezTo>
                  <a:cubicBezTo>
                    <a:pt x="3457" y="18884"/>
                    <a:pt x="3638" y="18942"/>
                    <a:pt x="3814" y="18942"/>
                  </a:cubicBezTo>
                  <a:cubicBezTo>
                    <a:pt x="4084" y="18942"/>
                    <a:pt x="4341" y="18803"/>
                    <a:pt x="4598" y="18620"/>
                  </a:cubicBezTo>
                  <a:lnTo>
                    <a:pt x="7501" y="16745"/>
                  </a:lnTo>
                  <a:cubicBezTo>
                    <a:pt x="8046" y="16382"/>
                    <a:pt x="8046" y="16140"/>
                    <a:pt x="7985" y="15474"/>
                  </a:cubicBezTo>
                  <a:cubicBezTo>
                    <a:pt x="7985" y="14749"/>
                    <a:pt x="8650" y="4768"/>
                    <a:pt x="8650" y="4223"/>
                  </a:cubicBezTo>
                  <a:cubicBezTo>
                    <a:pt x="8748" y="1850"/>
                    <a:pt x="6713" y="0"/>
                    <a:pt x="4660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8"/>
            <p:cNvSpPr/>
            <p:nvPr/>
          </p:nvSpPr>
          <p:spPr>
            <a:xfrm>
              <a:off x="1813850" y="2215600"/>
              <a:ext cx="218725" cy="472275"/>
            </a:xfrm>
            <a:custGeom>
              <a:avLst/>
              <a:gdLst/>
              <a:ahLst/>
              <a:cxnLst/>
              <a:rect l="l" t="t" r="r" b="b"/>
              <a:pathLst>
                <a:path w="8749" h="18891" extrusionOk="0">
                  <a:moveTo>
                    <a:pt x="4669" y="0"/>
                  </a:moveTo>
                  <a:cubicBezTo>
                    <a:pt x="2913" y="0"/>
                    <a:pt x="1140" y="1358"/>
                    <a:pt x="666" y="4928"/>
                  </a:cubicBezTo>
                  <a:cubicBezTo>
                    <a:pt x="666" y="4928"/>
                    <a:pt x="182" y="13881"/>
                    <a:pt x="61" y="15332"/>
                  </a:cubicBezTo>
                  <a:cubicBezTo>
                    <a:pt x="1" y="16300"/>
                    <a:pt x="424" y="16361"/>
                    <a:pt x="787" y="16724"/>
                  </a:cubicBezTo>
                  <a:cubicBezTo>
                    <a:pt x="1089" y="17087"/>
                    <a:pt x="2541" y="18054"/>
                    <a:pt x="3267" y="18659"/>
                  </a:cubicBezTo>
                  <a:cubicBezTo>
                    <a:pt x="3459" y="18827"/>
                    <a:pt x="3642" y="18891"/>
                    <a:pt x="3818" y="18891"/>
                  </a:cubicBezTo>
                  <a:cubicBezTo>
                    <a:pt x="4087" y="18891"/>
                    <a:pt x="4342" y="18745"/>
                    <a:pt x="4598" y="18599"/>
                  </a:cubicBezTo>
                  <a:lnTo>
                    <a:pt x="7441" y="16724"/>
                  </a:lnTo>
                  <a:cubicBezTo>
                    <a:pt x="8046" y="16300"/>
                    <a:pt x="7985" y="16119"/>
                    <a:pt x="7985" y="15393"/>
                  </a:cubicBezTo>
                  <a:cubicBezTo>
                    <a:pt x="7985" y="14728"/>
                    <a:pt x="8650" y="4807"/>
                    <a:pt x="8650" y="4202"/>
                  </a:cubicBezTo>
                  <a:cubicBezTo>
                    <a:pt x="8748" y="1855"/>
                    <a:pt x="6720" y="0"/>
                    <a:pt x="4669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8"/>
            <p:cNvSpPr/>
            <p:nvPr/>
          </p:nvSpPr>
          <p:spPr>
            <a:xfrm>
              <a:off x="1815375" y="2216575"/>
              <a:ext cx="216375" cy="470250"/>
            </a:xfrm>
            <a:custGeom>
              <a:avLst/>
              <a:gdLst/>
              <a:ahLst/>
              <a:cxnLst/>
              <a:rect l="l" t="t" r="r" b="b"/>
              <a:pathLst>
                <a:path w="8655" h="18810" extrusionOk="0">
                  <a:moveTo>
                    <a:pt x="4611" y="1"/>
                  </a:moveTo>
                  <a:cubicBezTo>
                    <a:pt x="2867" y="1"/>
                    <a:pt x="1113" y="1369"/>
                    <a:pt x="665" y="4950"/>
                  </a:cubicBezTo>
                  <a:cubicBezTo>
                    <a:pt x="665" y="4950"/>
                    <a:pt x="121" y="13842"/>
                    <a:pt x="61" y="15293"/>
                  </a:cubicBezTo>
                  <a:cubicBezTo>
                    <a:pt x="0" y="16201"/>
                    <a:pt x="363" y="16322"/>
                    <a:pt x="726" y="16624"/>
                  </a:cubicBezTo>
                  <a:cubicBezTo>
                    <a:pt x="1089" y="16987"/>
                    <a:pt x="2480" y="18015"/>
                    <a:pt x="3206" y="18560"/>
                  </a:cubicBezTo>
                  <a:cubicBezTo>
                    <a:pt x="3410" y="18738"/>
                    <a:pt x="3603" y="18809"/>
                    <a:pt x="3789" y="18809"/>
                  </a:cubicBezTo>
                  <a:cubicBezTo>
                    <a:pt x="4046" y="18809"/>
                    <a:pt x="4291" y="18674"/>
                    <a:pt x="4537" y="18499"/>
                  </a:cubicBezTo>
                  <a:lnTo>
                    <a:pt x="7380" y="16624"/>
                  </a:lnTo>
                  <a:cubicBezTo>
                    <a:pt x="7924" y="16261"/>
                    <a:pt x="7924" y="16019"/>
                    <a:pt x="7924" y="15354"/>
                  </a:cubicBezTo>
                  <a:cubicBezTo>
                    <a:pt x="7924" y="14689"/>
                    <a:pt x="8529" y="4768"/>
                    <a:pt x="8589" y="4224"/>
                  </a:cubicBezTo>
                  <a:cubicBezTo>
                    <a:pt x="8654" y="1850"/>
                    <a:pt x="6639" y="1"/>
                    <a:pt x="4611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8"/>
            <p:cNvSpPr/>
            <p:nvPr/>
          </p:nvSpPr>
          <p:spPr>
            <a:xfrm>
              <a:off x="1815375" y="2216575"/>
              <a:ext cx="215675" cy="469150"/>
            </a:xfrm>
            <a:custGeom>
              <a:avLst/>
              <a:gdLst/>
              <a:ahLst/>
              <a:cxnLst/>
              <a:rect l="l" t="t" r="r" b="b"/>
              <a:pathLst>
                <a:path w="8627" h="18766" extrusionOk="0">
                  <a:moveTo>
                    <a:pt x="4605" y="1"/>
                  </a:moveTo>
                  <a:cubicBezTo>
                    <a:pt x="2867" y="1"/>
                    <a:pt x="1113" y="1369"/>
                    <a:pt x="665" y="4950"/>
                  </a:cubicBezTo>
                  <a:cubicBezTo>
                    <a:pt x="665" y="4950"/>
                    <a:pt x="121" y="13842"/>
                    <a:pt x="61" y="15233"/>
                  </a:cubicBezTo>
                  <a:cubicBezTo>
                    <a:pt x="0" y="16201"/>
                    <a:pt x="423" y="16261"/>
                    <a:pt x="726" y="16624"/>
                  </a:cubicBezTo>
                  <a:cubicBezTo>
                    <a:pt x="1089" y="16987"/>
                    <a:pt x="2480" y="17955"/>
                    <a:pt x="3206" y="18560"/>
                  </a:cubicBezTo>
                  <a:cubicBezTo>
                    <a:pt x="3403" y="18708"/>
                    <a:pt x="3590" y="18765"/>
                    <a:pt x="3771" y="18765"/>
                  </a:cubicBezTo>
                  <a:cubicBezTo>
                    <a:pt x="4034" y="18765"/>
                    <a:pt x="4286" y="18643"/>
                    <a:pt x="4537" y="18499"/>
                  </a:cubicBezTo>
                  <a:lnTo>
                    <a:pt x="7380" y="16624"/>
                  </a:lnTo>
                  <a:cubicBezTo>
                    <a:pt x="7924" y="16261"/>
                    <a:pt x="7924" y="16019"/>
                    <a:pt x="7864" y="15354"/>
                  </a:cubicBezTo>
                  <a:cubicBezTo>
                    <a:pt x="7864" y="14689"/>
                    <a:pt x="8529" y="4768"/>
                    <a:pt x="8529" y="4224"/>
                  </a:cubicBezTo>
                  <a:cubicBezTo>
                    <a:pt x="8627" y="1850"/>
                    <a:pt x="6626" y="1"/>
                    <a:pt x="4605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8"/>
            <p:cNvSpPr/>
            <p:nvPr/>
          </p:nvSpPr>
          <p:spPr>
            <a:xfrm>
              <a:off x="1815375" y="2217200"/>
              <a:ext cx="214850" cy="467650"/>
            </a:xfrm>
            <a:custGeom>
              <a:avLst/>
              <a:gdLst/>
              <a:ahLst/>
              <a:cxnLst/>
              <a:rect l="l" t="t" r="r" b="b"/>
              <a:pathLst>
                <a:path w="8594" h="18706" extrusionOk="0">
                  <a:moveTo>
                    <a:pt x="4596" y="0"/>
                  </a:moveTo>
                  <a:cubicBezTo>
                    <a:pt x="2861" y="0"/>
                    <a:pt x="1114" y="1365"/>
                    <a:pt x="665" y="4925"/>
                  </a:cubicBezTo>
                  <a:cubicBezTo>
                    <a:pt x="665" y="4925"/>
                    <a:pt x="181" y="13756"/>
                    <a:pt x="61" y="15208"/>
                  </a:cubicBezTo>
                  <a:cubicBezTo>
                    <a:pt x="0" y="16176"/>
                    <a:pt x="423" y="16236"/>
                    <a:pt x="786" y="16539"/>
                  </a:cubicBezTo>
                  <a:cubicBezTo>
                    <a:pt x="1089" y="16902"/>
                    <a:pt x="2480" y="17869"/>
                    <a:pt x="3206" y="18474"/>
                  </a:cubicBezTo>
                  <a:cubicBezTo>
                    <a:pt x="3398" y="18642"/>
                    <a:pt x="3581" y="18706"/>
                    <a:pt x="3757" y="18706"/>
                  </a:cubicBezTo>
                  <a:cubicBezTo>
                    <a:pt x="4026" y="18706"/>
                    <a:pt x="4281" y="18560"/>
                    <a:pt x="4537" y="18414"/>
                  </a:cubicBezTo>
                  <a:lnTo>
                    <a:pt x="7319" y="16539"/>
                  </a:lnTo>
                  <a:cubicBezTo>
                    <a:pt x="7924" y="16176"/>
                    <a:pt x="7864" y="15934"/>
                    <a:pt x="7864" y="15268"/>
                  </a:cubicBezTo>
                  <a:cubicBezTo>
                    <a:pt x="7864" y="14603"/>
                    <a:pt x="8529" y="4804"/>
                    <a:pt x="8529" y="4199"/>
                  </a:cubicBezTo>
                  <a:cubicBezTo>
                    <a:pt x="8594" y="1830"/>
                    <a:pt x="6604" y="0"/>
                    <a:pt x="4596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8"/>
            <p:cNvSpPr/>
            <p:nvPr/>
          </p:nvSpPr>
          <p:spPr>
            <a:xfrm>
              <a:off x="1816875" y="2218100"/>
              <a:ext cx="213350" cy="465700"/>
            </a:xfrm>
            <a:custGeom>
              <a:avLst/>
              <a:gdLst/>
              <a:ahLst/>
              <a:cxnLst/>
              <a:rect l="l" t="t" r="r" b="b"/>
              <a:pathLst>
                <a:path w="8534" h="18628" extrusionOk="0">
                  <a:moveTo>
                    <a:pt x="4558" y="0"/>
                  </a:moveTo>
                  <a:cubicBezTo>
                    <a:pt x="2842" y="0"/>
                    <a:pt x="1113" y="1369"/>
                    <a:pt x="666" y="4949"/>
                  </a:cubicBezTo>
                  <a:cubicBezTo>
                    <a:pt x="666" y="4949"/>
                    <a:pt x="121" y="13720"/>
                    <a:pt x="61" y="15172"/>
                  </a:cubicBezTo>
                  <a:cubicBezTo>
                    <a:pt x="1" y="16079"/>
                    <a:pt x="363" y="16140"/>
                    <a:pt x="726" y="16503"/>
                  </a:cubicBezTo>
                  <a:cubicBezTo>
                    <a:pt x="1089" y="16866"/>
                    <a:pt x="2420" y="17833"/>
                    <a:pt x="3146" y="18378"/>
                  </a:cubicBezTo>
                  <a:cubicBezTo>
                    <a:pt x="3350" y="18556"/>
                    <a:pt x="3543" y="18627"/>
                    <a:pt x="3729" y="18627"/>
                  </a:cubicBezTo>
                  <a:cubicBezTo>
                    <a:pt x="3986" y="18627"/>
                    <a:pt x="4231" y="18493"/>
                    <a:pt x="4477" y="18317"/>
                  </a:cubicBezTo>
                  <a:lnTo>
                    <a:pt x="7259" y="16503"/>
                  </a:lnTo>
                  <a:cubicBezTo>
                    <a:pt x="7804" y="16140"/>
                    <a:pt x="7804" y="15898"/>
                    <a:pt x="7804" y="15232"/>
                  </a:cubicBezTo>
                  <a:cubicBezTo>
                    <a:pt x="7804" y="14567"/>
                    <a:pt x="8408" y="4768"/>
                    <a:pt x="8469" y="4223"/>
                  </a:cubicBezTo>
                  <a:cubicBezTo>
                    <a:pt x="8534" y="1850"/>
                    <a:pt x="6554" y="0"/>
                    <a:pt x="4558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8"/>
            <p:cNvSpPr/>
            <p:nvPr/>
          </p:nvSpPr>
          <p:spPr>
            <a:xfrm>
              <a:off x="1816875" y="2218700"/>
              <a:ext cx="211850" cy="464000"/>
            </a:xfrm>
            <a:custGeom>
              <a:avLst/>
              <a:gdLst/>
              <a:ahLst/>
              <a:cxnLst/>
              <a:rect l="l" t="t" r="r" b="b"/>
              <a:pathLst>
                <a:path w="8474" h="18560" extrusionOk="0">
                  <a:moveTo>
                    <a:pt x="4542" y="1"/>
                  </a:moveTo>
                  <a:cubicBezTo>
                    <a:pt x="2836" y="1"/>
                    <a:pt x="1114" y="1365"/>
                    <a:pt x="666" y="4925"/>
                  </a:cubicBezTo>
                  <a:cubicBezTo>
                    <a:pt x="666" y="4925"/>
                    <a:pt x="182" y="13696"/>
                    <a:pt x="61" y="15148"/>
                  </a:cubicBezTo>
                  <a:cubicBezTo>
                    <a:pt x="1" y="16055"/>
                    <a:pt x="424" y="16116"/>
                    <a:pt x="726" y="16479"/>
                  </a:cubicBezTo>
                  <a:cubicBezTo>
                    <a:pt x="1089" y="16781"/>
                    <a:pt x="2420" y="17749"/>
                    <a:pt x="3146" y="18354"/>
                  </a:cubicBezTo>
                  <a:cubicBezTo>
                    <a:pt x="3343" y="18502"/>
                    <a:pt x="3530" y="18559"/>
                    <a:pt x="3711" y="18559"/>
                  </a:cubicBezTo>
                  <a:cubicBezTo>
                    <a:pt x="3974" y="18559"/>
                    <a:pt x="4226" y="18437"/>
                    <a:pt x="4477" y="18293"/>
                  </a:cubicBezTo>
                  <a:lnTo>
                    <a:pt x="7259" y="16418"/>
                  </a:lnTo>
                  <a:cubicBezTo>
                    <a:pt x="7804" y="16055"/>
                    <a:pt x="7804" y="15874"/>
                    <a:pt x="7804" y="15208"/>
                  </a:cubicBezTo>
                  <a:cubicBezTo>
                    <a:pt x="7743" y="14543"/>
                    <a:pt x="8408" y="4744"/>
                    <a:pt x="8408" y="4199"/>
                  </a:cubicBezTo>
                  <a:cubicBezTo>
                    <a:pt x="8473" y="1830"/>
                    <a:pt x="6518" y="1"/>
                    <a:pt x="4542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8"/>
            <p:cNvSpPr/>
            <p:nvPr/>
          </p:nvSpPr>
          <p:spPr>
            <a:xfrm>
              <a:off x="1818400" y="2218700"/>
              <a:ext cx="210325" cy="463125"/>
            </a:xfrm>
            <a:custGeom>
              <a:avLst/>
              <a:gdLst/>
              <a:ahLst/>
              <a:cxnLst/>
              <a:rect l="l" t="t" r="r" b="b"/>
              <a:pathLst>
                <a:path w="8413" h="18525" extrusionOk="0">
                  <a:moveTo>
                    <a:pt x="4481" y="1"/>
                  </a:moveTo>
                  <a:cubicBezTo>
                    <a:pt x="2775" y="1"/>
                    <a:pt x="1053" y="1365"/>
                    <a:pt x="605" y="4925"/>
                  </a:cubicBezTo>
                  <a:cubicBezTo>
                    <a:pt x="605" y="4925"/>
                    <a:pt x="121" y="13696"/>
                    <a:pt x="60" y="15087"/>
                  </a:cubicBezTo>
                  <a:cubicBezTo>
                    <a:pt x="0" y="15995"/>
                    <a:pt x="363" y="16116"/>
                    <a:pt x="726" y="16418"/>
                  </a:cubicBezTo>
                  <a:cubicBezTo>
                    <a:pt x="1028" y="16781"/>
                    <a:pt x="2359" y="17749"/>
                    <a:pt x="3085" y="18293"/>
                  </a:cubicBezTo>
                  <a:cubicBezTo>
                    <a:pt x="3277" y="18461"/>
                    <a:pt x="3460" y="18525"/>
                    <a:pt x="3636" y="18525"/>
                  </a:cubicBezTo>
                  <a:cubicBezTo>
                    <a:pt x="3905" y="18525"/>
                    <a:pt x="4160" y="18379"/>
                    <a:pt x="4416" y="18233"/>
                  </a:cubicBezTo>
                  <a:lnTo>
                    <a:pt x="7198" y="16418"/>
                  </a:lnTo>
                  <a:cubicBezTo>
                    <a:pt x="7743" y="16055"/>
                    <a:pt x="7682" y="15813"/>
                    <a:pt x="7682" y="15148"/>
                  </a:cubicBezTo>
                  <a:cubicBezTo>
                    <a:pt x="7682" y="14483"/>
                    <a:pt x="8347" y="4804"/>
                    <a:pt x="8347" y="4199"/>
                  </a:cubicBezTo>
                  <a:cubicBezTo>
                    <a:pt x="8412" y="1830"/>
                    <a:pt x="6457" y="1"/>
                    <a:pt x="4481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8"/>
            <p:cNvSpPr/>
            <p:nvPr/>
          </p:nvSpPr>
          <p:spPr>
            <a:xfrm>
              <a:off x="1818400" y="2219975"/>
              <a:ext cx="209525" cy="461200"/>
            </a:xfrm>
            <a:custGeom>
              <a:avLst/>
              <a:gdLst/>
              <a:ahLst/>
              <a:cxnLst/>
              <a:rect l="l" t="t" r="r" b="b"/>
              <a:pathLst>
                <a:path w="8381" h="18448" extrusionOk="0">
                  <a:moveTo>
                    <a:pt x="4455" y="1"/>
                  </a:moveTo>
                  <a:cubicBezTo>
                    <a:pt x="2769" y="1"/>
                    <a:pt x="1085" y="1353"/>
                    <a:pt x="665" y="4874"/>
                  </a:cubicBezTo>
                  <a:cubicBezTo>
                    <a:pt x="665" y="4874"/>
                    <a:pt x="121" y="13645"/>
                    <a:pt x="60" y="15036"/>
                  </a:cubicBezTo>
                  <a:cubicBezTo>
                    <a:pt x="0" y="15944"/>
                    <a:pt x="363" y="16004"/>
                    <a:pt x="726" y="16367"/>
                  </a:cubicBezTo>
                  <a:cubicBezTo>
                    <a:pt x="1028" y="16670"/>
                    <a:pt x="2420" y="17637"/>
                    <a:pt x="3085" y="18242"/>
                  </a:cubicBezTo>
                  <a:cubicBezTo>
                    <a:pt x="3282" y="18390"/>
                    <a:pt x="3469" y="18448"/>
                    <a:pt x="3650" y="18448"/>
                  </a:cubicBezTo>
                  <a:cubicBezTo>
                    <a:pt x="3913" y="18448"/>
                    <a:pt x="4165" y="18325"/>
                    <a:pt x="4416" y="18182"/>
                  </a:cubicBezTo>
                  <a:lnTo>
                    <a:pt x="7138" y="16367"/>
                  </a:lnTo>
                  <a:cubicBezTo>
                    <a:pt x="7743" y="15944"/>
                    <a:pt x="7682" y="15762"/>
                    <a:pt x="7682" y="15097"/>
                  </a:cubicBezTo>
                  <a:cubicBezTo>
                    <a:pt x="7682" y="14432"/>
                    <a:pt x="8287" y="4753"/>
                    <a:pt x="8347" y="4209"/>
                  </a:cubicBezTo>
                  <a:cubicBezTo>
                    <a:pt x="8380" y="1834"/>
                    <a:pt x="6417" y="1"/>
                    <a:pt x="4455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28"/>
            <p:cNvSpPr/>
            <p:nvPr/>
          </p:nvSpPr>
          <p:spPr>
            <a:xfrm>
              <a:off x="1818400" y="2220225"/>
              <a:ext cx="208800" cy="459450"/>
            </a:xfrm>
            <a:custGeom>
              <a:avLst/>
              <a:gdLst/>
              <a:ahLst/>
              <a:cxnLst/>
              <a:rect l="l" t="t" r="r" b="b"/>
              <a:pathLst>
                <a:path w="8352" h="18378" extrusionOk="0">
                  <a:moveTo>
                    <a:pt x="4488" y="0"/>
                  </a:moveTo>
                  <a:cubicBezTo>
                    <a:pt x="2810" y="0"/>
                    <a:pt x="1114" y="1365"/>
                    <a:pt x="665" y="4925"/>
                  </a:cubicBezTo>
                  <a:cubicBezTo>
                    <a:pt x="665" y="4925"/>
                    <a:pt x="181" y="13575"/>
                    <a:pt x="60" y="15026"/>
                  </a:cubicBezTo>
                  <a:cubicBezTo>
                    <a:pt x="0" y="15934"/>
                    <a:pt x="423" y="15994"/>
                    <a:pt x="726" y="16297"/>
                  </a:cubicBezTo>
                  <a:cubicBezTo>
                    <a:pt x="1089" y="16660"/>
                    <a:pt x="2420" y="17627"/>
                    <a:pt x="3085" y="18172"/>
                  </a:cubicBezTo>
                  <a:cubicBezTo>
                    <a:pt x="3306" y="18320"/>
                    <a:pt x="3498" y="18377"/>
                    <a:pt x="3676" y="18377"/>
                  </a:cubicBezTo>
                  <a:cubicBezTo>
                    <a:pt x="3935" y="18377"/>
                    <a:pt x="4165" y="18255"/>
                    <a:pt x="4416" y="18111"/>
                  </a:cubicBezTo>
                  <a:lnTo>
                    <a:pt x="7138" y="16297"/>
                  </a:lnTo>
                  <a:cubicBezTo>
                    <a:pt x="7682" y="15934"/>
                    <a:pt x="7682" y="15692"/>
                    <a:pt x="7682" y="15087"/>
                  </a:cubicBezTo>
                  <a:cubicBezTo>
                    <a:pt x="7622" y="14422"/>
                    <a:pt x="8287" y="4743"/>
                    <a:pt x="8287" y="4199"/>
                  </a:cubicBezTo>
                  <a:cubicBezTo>
                    <a:pt x="8352" y="1830"/>
                    <a:pt x="6431" y="0"/>
                    <a:pt x="4488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28"/>
            <p:cNvSpPr/>
            <p:nvPr/>
          </p:nvSpPr>
          <p:spPr>
            <a:xfrm>
              <a:off x="1819900" y="2220975"/>
              <a:ext cx="207300" cy="457825"/>
            </a:xfrm>
            <a:custGeom>
              <a:avLst/>
              <a:gdLst/>
              <a:ahLst/>
              <a:cxnLst/>
              <a:rect l="l" t="t" r="r" b="b"/>
              <a:pathLst>
                <a:path w="8292" h="18313" extrusionOk="0">
                  <a:moveTo>
                    <a:pt x="4428" y="0"/>
                  </a:moveTo>
                  <a:cubicBezTo>
                    <a:pt x="2749" y="0"/>
                    <a:pt x="1054" y="1363"/>
                    <a:pt x="605" y="4895"/>
                  </a:cubicBezTo>
                  <a:cubicBezTo>
                    <a:pt x="605" y="4895"/>
                    <a:pt x="121" y="13545"/>
                    <a:pt x="61" y="14936"/>
                  </a:cubicBezTo>
                  <a:cubicBezTo>
                    <a:pt x="0" y="15843"/>
                    <a:pt x="363" y="15904"/>
                    <a:pt x="666" y="16267"/>
                  </a:cubicBezTo>
                  <a:cubicBezTo>
                    <a:pt x="1029" y="16569"/>
                    <a:pt x="2360" y="17537"/>
                    <a:pt x="3085" y="18081"/>
                  </a:cubicBezTo>
                  <a:cubicBezTo>
                    <a:pt x="3278" y="18249"/>
                    <a:pt x="3451" y="18313"/>
                    <a:pt x="3612" y="18313"/>
                  </a:cubicBezTo>
                  <a:cubicBezTo>
                    <a:pt x="3857" y="18313"/>
                    <a:pt x="4076" y="18167"/>
                    <a:pt x="4295" y="18021"/>
                  </a:cubicBezTo>
                  <a:lnTo>
                    <a:pt x="7078" y="16267"/>
                  </a:lnTo>
                  <a:cubicBezTo>
                    <a:pt x="7622" y="15904"/>
                    <a:pt x="7562" y="15662"/>
                    <a:pt x="7562" y="14996"/>
                  </a:cubicBezTo>
                  <a:cubicBezTo>
                    <a:pt x="7562" y="14392"/>
                    <a:pt x="8227" y="4774"/>
                    <a:pt x="8227" y="4229"/>
                  </a:cubicBezTo>
                  <a:cubicBezTo>
                    <a:pt x="8292" y="1828"/>
                    <a:pt x="6371" y="0"/>
                    <a:pt x="4428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28"/>
            <p:cNvSpPr/>
            <p:nvPr/>
          </p:nvSpPr>
          <p:spPr>
            <a:xfrm>
              <a:off x="1771500" y="2170375"/>
              <a:ext cx="300975" cy="591425"/>
            </a:xfrm>
            <a:custGeom>
              <a:avLst/>
              <a:gdLst/>
              <a:ahLst/>
              <a:cxnLst/>
              <a:rect l="l" t="t" r="r" b="b"/>
              <a:pathLst>
                <a:path w="12039" h="23657" extrusionOk="0">
                  <a:moveTo>
                    <a:pt x="6636" y="0"/>
                  </a:moveTo>
                  <a:cubicBezTo>
                    <a:pt x="3885" y="0"/>
                    <a:pt x="1060" y="1648"/>
                    <a:pt x="848" y="5467"/>
                  </a:cubicBezTo>
                  <a:cubicBezTo>
                    <a:pt x="848" y="5467"/>
                    <a:pt x="182" y="16658"/>
                    <a:pt x="61" y="18714"/>
                  </a:cubicBezTo>
                  <a:cubicBezTo>
                    <a:pt x="1" y="19984"/>
                    <a:pt x="545" y="20105"/>
                    <a:pt x="1029" y="20589"/>
                  </a:cubicBezTo>
                  <a:cubicBezTo>
                    <a:pt x="1513" y="21073"/>
                    <a:pt x="3449" y="22464"/>
                    <a:pt x="4477" y="23311"/>
                  </a:cubicBezTo>
                  <a:cubicBezTo>
                    <a:pt x="4777" y="23561"/>
                    <a:pt x="5056" y="23656"/>
                    <a:pt x="5319" y="23656"/>
                  </a:cubicBezTo>
                  <a:cubicBezTo>
                    <a:pt x="5692" y="23656"/>
                    <a:pt x="6033" y="23464"/>
                    <a:pt x="6352" y="23251"/>
                  </a:cubicBezTo>
                  <a:lnTo>
                    <a:pt x="10344" y="20589"/>
                  </a:lnTo>
                  <a:cubicBezTo>
                    <a:pt x="11191" y="20105"/>
                    <a:pt x="11131" y="19742"/>
                    <a:pt x="11131" y="18835"/>
                  </a:cubicBezTo>
                  <a:cubicBezTo>
                    <a:pt x="11131" y="17867"/>
                    <a:pt x="11917" y="5225"/>
                    <a:pt x="11978" y="4378"/>
                  </a:cubicBezTo>
                  <a:cubicBezTo>
                    <a:pt x="12038" y="1632"/>
                    <a:pt x="9374" y="0"/>
                    <a:pt x="6636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28"/>
            <p:cNvSpPr/>
            <p:nvPr/>
          </p:nvSpPr>
          <p:spPr>
            <a:xfrm>
              <a:off x="1821400" y="2535325"/>
              <a:ext cx="186050" cy="143800"/>
            </a:xfrm>
            <a:custGeom>
              <a:avLst/>
              <a:gdLst/>
              <a:ahLst/>
              <a:cxnLst/>
              <a:rect l="l" t="t" r="r" b="b"/>
              <a:pathLst>
                <a:path w="7442" h="5752" extrusionOk="0">
                  <a:moveTo>
                    <a:pt x="3832" y="1"/>
                  </a:moveTo>
                  <a:cubicBezTo>
                    <a:pt x="3785" y="1"/>
                    <a:pt x="3738" y="2"/>
                    <a:pt x="3691" y="3"/>
                  </a:cubicBezTo>
                  <a:cubicBezTo>
                    <a:pt x="1634" y="63"/>
                    <a:pt x="1" y="1394"/>
                    <a:pt x="1" y="2967"/>
                  </a:cubicBezTo>
                  <a:cubicBezTo>
                    <a:pt x="1" y="4503"/>
                    <a:pt x="1560" y="5751"/>
                    <a:pt x="3550" y="5751"/>
                  </a:cubicBezTo>
                  <a:cubicBezTo>
                    <a:pt x="3597" y="5751"/>
                    <a:pt x="3644" y="5751"/>
                    <a:pt x="3691" y="5749"/>
                  </a:cubicBezTo>
                  <a:cubicBezTo>
                    <a:pt x="5747" y="5749"/>
                    <a:pt x="7441" y="4419"/>
                    <a:pt x="7441" y="2785"/>
                  </a:cubicBezTo>
                  <a:cubicBezTo>
                    <a:pt x="7441" y="1249"/>
                    <a:pt x="5824" y="1"/>
                    <a:pt x="3832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28"/>
            <p:cNvSpPr/>
            <p:nvPr/>
          </p:nvSpPr>
          <p:spPr>
            <a:xfrm>
              <a:off x="2111750" y="2558025"/>
              <a:ext cx="192075" cy="146800"/>
            </a:xfrm>
            <a:custGeom>
              <a:avLst/>
              <a:gdLst/>
              <a:ahLst/>
              <a:cxnLst/>
              <a:rect l="l" t="t" r="r" b="b"/>
              <a:pathLst>
                <a:path w="7683" h="5872" extrusionOk="0">
                  <a:moveTo>
                    <a:pt x="3950" y="0"/>
                  </a:moveTo>
                  <a:cubicBezTo>
                    <a:pt x="3904" y="0"/>
                    <a:pt x="3858" y="1"/>
                    <a:pt x="3812" y="2"/>
                  </a:cubicBezTo>
                  <a:cubicBezTo>
                    <a:pt x="1695" y="63"/>
                    <a:pt x="1" y="1393"/>
                    <a:pt x="1" y="3027"/>
                  </a:cubicBezTo>
                  <a:cubicBezTo>
                    <a:pt x="1" y="4622"/>
                    <a:pt x="1618" y="5872"/>
                    <a:pt x="3667" y="5872"/>
                  </a:cubicBezTo>
                  <a:cubicBezTo>
                    <a:pt x="3715" y="5872"/>
                    <a:pt x="3763" y="5871"/>
                    <a:pt x="3812" y="5870"/>
                  </a:cubicBezTo>
                  <a:cubicBezTo>
                    <a:pt x="5929" y="5870"/>
                    <a:pt x="7683" y="4478"/>
                    <a:pt x="7683" y="2845"/>
                  </a:cubicBezTo>
                  <a:cubicBezTo>
                    <a:pt x="7683" y="1307"/>
                    <a:pt x="6005" y="0"/>
                    <a:pt x="3950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28"/>
            <p:cNvSpPr/>
            <p:nvPr/>
          </p:nvSpPr>
          <p:spPr>
            <a:xfrm>
              <a:off x="2355225" y="2169700"/>
              <a:ext cx="315800" cy="615675"/>
            </a:xfrm>
            <a:custGeom>
              <a:avLst/>
              <a:gdLst/>
              <a:ahLst/>
              <a:cxnLst/>
              <a:rect l="l" t="t" r="r" b="b"/>
              <a:pathLst>
                <a:path w="12632" h="24627" extrusionOk="0">
                  <a:moveTo>
                    <a:pt x="6230" y="1"/>
                  </a:moveTo>
                  <a:cubicBezTo>
                    <a:pt x="3571" y="1"/>
                    <a:pt x="948" y="1517"/>
                    <a:pt x="424" y="5736"/>
                  </a:cubicBezTo>
                  <a:cubicBezTo>
                    <a:pt x="424" y="5736"/>
                    <a:pt x="122" y="17531"/>
                    <a:pt x="61" y="19709"/>
                  </a:cubicBezTo>
                  <a:cubicBezTo>
                    <a:pt x="1" y="21100"/>
                    <a:pt x="666" y="21161"/>
                    <a:pt x="1210" y="21645"/>
                  </a:cubicBezTo>
                  <a:cubicBezTo>
                    <a:pt x="1755" y="22129"/>
                    <a:pt x="3932" y="23520"/>
                    <a:pt x="5142" y="24306"/>
                  </a:cubicBezTo>
                  <a:cubicBezTo>
                    <a:pt x="5464" y="24536"/>
                    <a:pt x="5760" y="24626"/>
                    <a:pt x="6033" y="24626"/>
                  </a:cubicBezTo>
                  <a:cubicBezTo>
                    <a:pt x="6478" y="24626"/>
                    <a:pt x="6861" y="24387"/>
                    <a:pt x="7199" y="24125"/>
                  </a:cubicBezTo>
                  <a:lnTo>
                    <a:pt x="11614" y="21161"/>
                  </a:lnTo>
                  <a:cubicBezTo>
                    <a:pt x="12522" y="20556"/>
                    <a:pt x="12461" y="20253"/>
                    <a:pt x="12401" y="19225"/>
                  </a:cubicBezTo>
                  <a:cubicBezTo>
                    <a:pt x="12340" y="18257"/>
                    <a:pt x="12280" y="5313"/>
                    <a:pt x="12401" y="4466"/>
                  </a:cubicBezTo>
                  <a:cubicBezTo>
                    <a:pt x="12631" y="2162"/>
                    <a:pt x="9405" y="1"/>
                    <a:pt x="6230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28"/>
            <p:cNvSpPr/>
            <p:nvPr/>
          </p:nvSpPr>
          <p:spPr>
            <a:xfrm>
              <a:off x="2356750" y="2170325"/>
              <a:ext cx="312750" cy="613975"/>
            </a:xfrm>
            <a:custGeom>
              <a:avLst/>
              <a:gdLst/>
              <a:ahLst/>
              <a:cxnLst/>
              <a:rect l="l" t="t" r="r" b="b"/>
              <a:pathLst>
                <a:path w="12510" h="24559" extrusionOk="0">
                  <a:moveTo>
                    <a:pt x="6192" y="0"/>
                  </a:moveTo>
                  <a:cubicBezTo>
                    <a:pt x="3555" y="0"/>
                    <a:pt x="948" y="1512"/>
                    <a:pt x="424" y="5711"/>
                  </a:cubicBezTo>
                  <a:cubicBezTo>
                    <a:pt x="424" y="5711"/>
                    <a:pt x="61" y="17506"/>
                    <a:pt x="0" y="19623"/>
                  </a:cubicBezTo>
                  <a:cubicBezTo>
                    <a:pt x="0" y="21015"/>
                    <a:pt x="605" y="21075"/>
                    <a:pt x="1149" y="21559"/>
                  </a:cubicBezTo>
                  <a:cubicBezTo>
                    <a:pt x="1694" y="22043"/>
                    <a:pt x="3932" y="23434"/>
                    <a:pt x="5081" y="24281"/>
                  </a:cubicBezTo>
                  <a:cubicBezTo>
                    <a:pt x="5392" y="24481"/>
                    <a:pt x="5679" y="24559"/>
                    <a:pt x="5944" y="24559"/>
                  </a:cubicBezTo>
                  <a:cubicBezTo>
                    <a:pt x="6401" y="24559"/>
                    <a:pt x="6793" y="24329"/>
                    <a:pt x="7138" y="24100"/>
                  </a:cubicBezTo>
                  <a:lnTo>
                    <a:pt x="11553" y="21136"/>
                  </a:lnTo>
                  <a:cubicBezTo>
                    <a:pt x="12400" y="20531"/>
                    <a:pt x="12340" y="20228"/>
                    <a:pt x="12340" y="19200"/>
                  </a:cubicBezTo>
                  <a:cubicBezTo>
                    <a:pt x="12279" y="18232"/>
                    <a:pt x="12219" y="5288"/>
                    <a:pt x="12279" y="4441"/>
                  </a:cubicBezTo>
                  <a:cubicBezTo>
                    <a:pt x="12509" y="2140"/>
                    <a:pt x="9329" y="0"/>
                    <a:pt x="6192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28"/>
            <p:cNvSpPr/>
            <p:nvPr/>
          </p:nvSpPr>
          <p:spPr>
            <a:xfrm>
              <a:off x="2356750" y="2170575"/>
              <a:ext cx="312725" cy="612625"/>
            </a:xfrm>
            <a:custGeom>
              <a:avLst/>
              <a:gdLst/>
              <a:ahLst/>
              <a:cxnLst/>
              <a:rect l="l" t="t" r="r" b="b"/>
              <a:pathLst>
                <a:path w="12509" h="24505" extrusionOk="0">
                  <a:moveTo>
                    <a:pt x="6213" y="0"/>
                  </a:moveTo>
                  <a:cubicBezTo>
                    <a:pt x="3569" y="0"/>
                    <a:pt x="950" y="1524"/>
                    <a:pt x="424" y="5762"/>
                  </a:cubicBezTo>
                  <a:cubicBezTo>
                    <a:pt x="424" y="5762"/>
                    <a:pt x="121" y="17496"/>
                    <a:pt x="61" y="19613"/>
                  </a:cubicBezTo>
                  <a:cubicBezTo>
                    <a:pt x="0" y="21005"/>
                    <a:pt x="605" y="21065"/>
                    <a:pt x="1149" y="21549"/>
                  </a:cubicBezTo>
                  <a:cubicBezTo>
                    <a:pt x="1694" y="22033"/>
                    <a:pt x="3932" y="23424"/>
                    <a:pt x="5081" y="24211"/>
                  </a:cubicBezTo>
                  <a:cubicBezTo>
                    <a:pt x="5407" y="24420"/>
                    <a:pt x="5706" y="24504"/>
                    <a:pt x="5982" y="24504"/>
                  </a:cubicBezTo>
                  <a:cubicBezTo>
                    <a:pt x="6422" y="24504"/>
                    <a:pt x="6803" y="24290"/>
                    <a:pt x="7138" y="24029"/>
                  </a:cubicBezTo>
                  <a:lnTo>
                    <a:pt x="11553" y="21065"/>
                  </a:lnTo>
                  <a:cubicBezTo>
                    <a:pt x="12400" y="20521"/>
                    <a:pt x="12340" y="20158"/>
                    <a:pt x="12279" y="19190"/>
                  </a:cubicBezTo>
                  <a:cubicBezTo>
                    <a:pt x="12279" y="18162"/>
                    <a:pt x="12219" y="5278"/>
                    <a:pt x="12279" y="4431"/>
                  </a:cubicBezTo>
                  <a:cubicBezTo>
                    <a:pt x="12509" y="2135"/>
                    <a:pt x="9343" y="0"/>
                    <a:pt x="6213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28"/>
            <p:cNvSpPr/>
            <p:nvPr/>
          </p:nvSpPr>
          <p:spPr>
            <a:xfrm>
              <a:off x="2356750" y="2171825"/>
              <a:ext cx="312750" cy="609850"/>
            </a:xfrm>
            <a:custGeom>
              <a:avLst/>
              <a:gdLst/>
              <a:ahLst/>
              <a:cxnLst/>
              <a:rect l="l" t="t" r="r" b="b"/>
              <a:pathLst>
                <a:path w="12510" h="24394" extrusionOk="0">
                  <a:moveTo>
                    <a:pt x="6192" y="1"/>
                  </a:moveTo>
                  <a:cubicBezTo>
                    <a:pt x="3555" y="1"/>
                    <a:pt x="948" y="1513"/>
                    <a:pt x="424" y="5712"/>
                  </a:cubicBezTo>
                  <a:cubicBezTo>
                    <a:pt x="424" y="5712"/>
                    <a:pt x="121" y="17446"/>
                    <a:pt x="61" y="19503"/>
                  </a:cubicBezTo>
                  <a:cubicBezTo>
                    <a:pt x="0" y="20894"/>
                    <a:pt x="665" y="21015"/>
                    <a:pt x="1210" y="21439"/>
                  </a:cubicBezTo>
                  <a:cubicBezTo>
                    <a:pt x="1754" y="21923"/>
                    <a:pt x="3932" y="23314"/>
                    <a:pt x="5081" y="24100"/>
                  </a:cubicBezTo>
                  <a:cubicBezTo>
                    <a:pt x="5407" y="24310"/>
                    <a:pt x="5706" y="24394"/>
                    <a:pt x="5982" y="24394"/>
                  </a:cubicBezTo>
                  <a:cubicBezTo>
                    <a:pt x="6422" y="24394"/>
                    <a:pt x="6803" y="24179"/>
                    <a:pt x="7138" y="23919"/>
                  </a:cubicBezTo>
                  <a:lnTo>
                    <a:pt x="11493" y="21015"/>
                  </a:lnTo>
                  <a:cubicBezTo>
                    <a:pt x="12400" y="20410"/>
                    <a:pt x="12340" y="20108"/>
                    <a:pt x="12279" y="19080"/>
                  </a:cubicBezTo>
                  <a:cubicBezTo>
                    <a:pt x="12219" y="18112"/>
                    <a:pt x="12158" y="5288"/>
                    <a:pt x="12279" y="4441"/>
                  </a:cubicBezTo>
                  <a:cubicBezTo>
                    <a:pt x="12509" y="2141"/>
                    <a:pt x="9329" y="1"/>
                    <a:pt x="6192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28"/>
            <p:cNvSpPr/>
            <p:nvPr/>
          </p:nvSpPr>
          <p:spPr>
            <a:xfrm>
              <a:off x="2358250" y="2171825"/>
              <a:ext cx="309725" cy="609450"/>
            </a:xfrm>
            <a:custGeom>
              <a:avLst/>
              <a:gdLst/>
              <a:ahLst/>
              <a:cxnLst/>
              <a:rect l="l" t="t" r="r" b="b"/>
              <a:pathLst>
                <a:path w="12389" h="24378" extrusionOk="0">
                  <a:moveTo>
                    <a:pt x="6115" y="1"/>
                  </a:moveTo>
                  <a:cubicBezTo>
                    <a:pt x="3500" y="1"/>
                    <a:pt x="921" y="1513"/>
                    <a:pt x="424" y="5712"/>
                  </a:cubicBezTo>
                  <a:cubicBezTo>
                    <a:pt x="424" y="5712"/>
                    <a:pt x="61" y="17386"/>
                    <a:pt x="1" y="19503"/>
                  </a:cubicBezTo>
                  <a:cubicBezTo>
                    <a:pt x="1" y="20894"/>
                    <a:pt x="605" y="20955"/>
                    <a:pt x="1150" y="21439"/>
                  </a:cubicBezTo>
                  <a:cubicBezTo>
                    <a:pt x="1694" y="21923"/>
                    <a:pt x="3872" y="23253"/>
                    <a:pt x="5021" y="24100"/>
                  </a:cubicBezTo>
                  <a:cubicBezTo>
                    <a:pt x="5332" y="24300"/>
                    <a:pt x="5619" y="24378"/>
                    <a:pt x="5884" y="24378"/>
                  </a:cubicBezTo>
                  <a:cubicBezTo>
                    <a:pt x="6341" y="24378"/>
                    <a:pt x="6733" y="24148"/>
                    <a:pt x="7078" y="23919"/>
                  </a:cubicBezTo>
                  <a:lnTo>
                    <a:pt x="11433" y="20955"/>
                  </a:lnTo>
                  <a:cubicBezTo>
                    <a:pt x="12280" y="20410"/>
                    <a:pt x="12219" y="20047"/>
                    <a:pt x="12219" y="19080"/>
                  </a:cubicBezTo>
                  <a:cubicBezTo>
                    <a:pt x="12159" y="18112"/>
                    <a:pt x="12098" y="5288"/>
                    <a:pt x="12159" y="4441"/>
                  </a:cubicBezTo>
                  <a:cubicBezTo>
                    <a:pt x="12389" y="2141"/>
                    <a:pt x="9226" y="1"/>
                    <a:pt x="6115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28"/>
            <p:cNvSpPr/>
            <p:nvPr/>
          </p:nvSpPr>
          <p:spPr>
            <a:xfrm>
              <a:off x="2358250" y="2172450"/>
              <a:ext cx="309725" cy="607725"/>
            </a:xfrm>
            <a:custGeom>
              <a:avLst/>
              <a:gdLst/>
              <a:ahLst/>
              <a:cxnLst/>
              <a:rect l="l" t="t" r="r" b="b"/>
              <a:pathLst>
                <a:path w="12389" h="24309" extrusionOk="0">
                  <a:moveTo>
                    <a:pt x="6154" y="0"/>
                  </a:moveTo>
                  <a:cubicBezTo>
                    <a:pt x="3540" y="0"/>
                    <a:pt x="950" y="1508"/>
                    <a:pt x="424" y="5687"/>
                  </a:cubicBezTo>
                  <a:cubicBezTo>
                    <a:pt x="424" y="5687"/>
                    <a:pt x="122" y="17361"/>
                    <a:pt x="61" y="19478"/>
                  </a:cubicBezTo>
                  <a:cubicBezTo>
                    <a:pt x="1" y="20809"/>
                    <a:pt x="605" y="20930"/>
                    <a:pt x="1150" y="21353"/>
                  </a:cubicBezTo>
                  <a:cubicBezTo>
                    <a:pt x="1694" y="21837"/>
                    <a:pt x="3872" y="23228"/>
                    <a:pt x="5021" y="24015"/>
                  </a:cubicBezTo>
                  <a:cubicBezTo>
                    <a:pt x="5347" y="24224"/>
                    <a:pt x="5646" y="24308"/>
                    <a:pt x="5922" y="24308"/>
                  </a:cubicBezTo>
                  <a:cubicBezTo>
                    <a:pt x="6362" y="24308"/>
                    <a:pt x="6743" y="24094"/>
                    <a:pt x="7078" y="23833"/>
                  </a:cubicBezTo>
                  <a:lnTo>
                    <a:pt x="11433" y="20930"/>
                  </a:lnTo>
                  <a:cubicBezTo>
                    <a:pt x="12280" y="20325"/>
                    <a:pt x="12219" y="20022"/>
                    <a:pt x="12159" y="19055"/>
                  </a:cubicBezTo>
                  <a:cubicBezTo>
                    <a:pt x="12098" y="18026"/>
                    <a:pt x="12098" y="5263"/>
                    <a:pt x="12159" y="4416"/>
                  </a:cubicBezTo>
                  <a:cubicBezTo>
                    <a:pt x="12389" y="2119"/>
                    <a:pt x="9254" y="0"/>
                    <a:pt x="6154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28"/>
            <p:cNvSpPr/>
            <p:nvPr/>
          </p:nvSpPr>
          <p:spPr>
            <a:xfrm>
              <a:off x="2358250" y="2172825"/>
              <a:ext cx="308900" cy="605825"/>
            </a:xfrm>
            <a:custGeom>
              <a:avLst/>
              <a:gdLst/>
              <a:ahLst/>
              <a:cxnLst/>
              <a:rect l="l" t="t" r="r" b="b"/>
              <a:pathLst>
                <a:path w="12356" h="24233" extrusionOk="0">
                  <a:moveTo>
                    <a:pt x="6139" y="1"/>
                  </a:moveTo>
                  <a:cubicBezTo>
                    <a:pt x="3531" y="1"/>
                    <a:pt x="950" y="1522"/>
                    <a:pt x="424" y="5732"/>
                  </a:cubicBezTo>
                  <a:cubicBezTo>
                    <a:pt x="424" y="5732"/>
                    <a:pt x="122" y="17346"/>
                    <a:pt x="61" y="19402"/>
                  </a:cubicBezTo>
                  <a:cubicBezTo>
                    <a:pt x="1" y="20794"/>
                    <a:pt x="666" y="20854"/>
                    <a:pt x="1210" y="21338"/>
                  </a:cubicBezTo>
                  <a:cubicBezTo>
                    <a:pt x="1694" y="21822"/>
                    <a:pt x="3872" y="23153"/>
                    <a:pt x="5021" y="23939"/>
                  </a:cubicBezTo>
                  <a:cubicBezTo>
                    <a:pt x="5347" y="24149"/>
                    <a:pt x="5646" y="24233"/>
                    <a:pt x="5922" y="24233"/>
                  </a:cubicBezTo>
                  <a:cubicBezTo>
                    <a:pt x="6362" y="24233"/>
                    <a:pt x="6743" y="24018"/>
                    <a:pt x="7078" y="23758"/>
                  </a:cubicBezTo>
                  <a:lnTo>
                    <a:pt x="11373" y="20854"/>
                  </a:lnTo>
                  <a:cubicBezTo>
                    <a:pt x="12280" y="20310"/>
                    <a:pt x="12219" y="19947"/>
                    <a:pt x="12159" y="18979"/>
                  </a:cubicBezTo>
                  <a:cubicBezTo>
                    <a:pt x="12098" y="18011"/>
                    <a:pt x="12038" y="5248"/>
                    <a:pt x="12159" y="4462"/>
                  </a:cubicBezTo>
                  <a:cubicBezTo>
                    <a:pt x="12356" y="2133"/>
                    <a:pt x="9228" y="1"/>
                    <a:pt x="6139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28"/>
            <p:cNvSpPr/>
            <p:nvPr/>
          </p:nvSpPr>
          <p:spPr>
            <a:xfrm>
              <a:off x="2359775" y="2173950"/>
              <a:ext cx="306700" cy="604300"/>
            </a:xfrm>
            <a:custGeom>
              <a:avLst/>
              <a:gdLst/>
              <a:ahLst/>
              <a:cxnLst/>
              <a:rect l="l" t="t" r="r" b="b"/>
              <a:pathLst>
                <a:path w="12268" h="24172" extrusionOk="0">
                  <a:moveTo>
                    <a:pt x="6076" y="1"/>
                  </a:moveTo>
                  <a:cubicBezTo>
                    <a:pt x="3484" y="1"/>
                    <a:pt x="922" y="1508"/>
                    <a:pt x="423" y="5687"/>
                  </a:cubicBezTo>
                  <a:cubicBezTo>
                    <a:pt x="423" y="5687"/>
                    <a:pt x="61" y="17301"/>
                    <a:pt x="0" y="19357"/>
                  </a:cubicBezTo>
                  <a:cubicBezTo>
                    <a:pt x="0" y="20688"/>
                    <a:pt x="605" y="20809"/>
                    <a:pt x="1149" y="21233"/>
                  </a:cubicBezTo>
                  <a:cubicBezTo>
                    <a:pt x="1694" y="21717"/>
                    <a:pt x="3811" y="23047"/>
                    <a:pt x="5021" y="23894"/>
                  </a:cubicBezTo>
                  <a:cubicBezTo>
                    <a:pt x="5310" y="24094"/>
                    <a:pt x="5582" y="24172"/>
                    <a:pt x="5839" y="24172"/>
                  </a:cubicBezTo>
                  <a:cubicBezTo>
                    <a:pt x="6280" y="24172"/>
                    <a:pt x="6672" y="23942"/>
                    <a:pt x="7017" y="23713"/>
                  </a:cubicBezTo>
                  <a:lnTo>
                    <a:pt x="11312" y="20809"/>
                  </a:lnTo>
                  <a:cubicBezTo>
                    <a:pt x="12158" y="20204"/>
                    <a:pt x="12098" y="19902"/>
                    <a:pt x="12037" y="18934"/>
                  </a:cubicBezTo>
                  <a:cubicBezTo>
                    <a:pt x="12037" y="17966"/>
                    <a:pt x="11977" y="5264"/>
                    <a:pt x="12037" y="4417"/>
                  </a:cubicBezTo>
                  <a:cubicBezTo>
                    <a:pt x="12267" y="2120"/>
                    <a:pt x="9150" y="1"/>
                    <a:pt x="6076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28"/>
            <p:cNvSpPr/>
            <p:nvPr/>
          </p:nvSpPr>
          <p:spPr>
            <a:xfrm>
              <a:off x="2359775" y="2173950"/>
              <a:ext cx="306700" cy="603200"/>
            </a:xfrm>
            <a:custGeom>
              <a:avLst/>
              <a:gdLst/>
              <a:ahLst/>
              <a:cxnLst/>
              <a:rect l="l" t="t" r="r" b="b"/>
              <a:pathLst>
                <a:path w="12268" h="24128" extrusionOk="0">
                  <a:moveTo>
                    <a:pt x="6101" y="1"/>
                  </a:moveTo>
                  <a:cubicBezTo>
                    <a:pt x="3514" y="1"/>
                    <a:pt x="949" y="1508"/>
                    <a:pt x="423" y="5687"/>
                  </a:cubicBezTo>
                  <a:cubicBezTo>
                    <a:pt x="423" y="5687"/>
                    <a:pt x="121" y="17240"/>
                    <a:pt x="61" y="19357"/>
                  </a:cubicBezTo>
                  <a:cubicBezTo>
                    <a:pt x="0" y="20688"/>
                    <a:pt x="605" y="20749"/>
                    <a:pt x="1149" y="21233"/>
                  </a:cubicBezTo>
                  <a:cubicBezTo>
                    <a:pt x="1694" y="21717"/>
                    <a:pt x="3871" y="23047"/>
                    <a:pt x="5021" y="23834"/>
                  </a:cubicBezTo>
                  <a:cubicBezTo>
                    <a:pt x="5323" y="24043"/>
                    <a:pt x="5608" y="24127"/>
                    <a:pt x="5875" y="24127"/>
                  </a:cubicBezTo>
                  <a:cubicBezTo>
                    <a:pt x="6301" y="24127"/>
                    <a:pt x="6682" y="23913"/>
                    <a:pt x="7017" y="23652"/>
                  </a:cubicBezTo>
                  <a:lnTo>
                    <a:pt x="11312" y="20809"/>
                  </a:lnTo>
                  <a:cubicBezTo>
                    <a:pt x="12158" y="20204"/>
                    <a:pt x="12098" y="19902"/>
                    <a:pt x="12037" y="18934"/>
                  </a:cubicBezTo>
                  <a:cubicBezTo>
                    <a:pt x="11977" y="17966"/>
                    <a:pt x="11977" y="5264"/>
                    <a:pt x="12037" y="4417"/>
                  </a:cubicBezTo>
                  <a:cubicBezTo>
                    <a:pt x="12267" y="2120"/>
                    <a:pt x="9168" y="1"/>
                    <a:pt x="6101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28"/>
            <p:cNvSpPr/>
            <p:nvPr/>
          </p:nvSpPr>
          <p:spPr>
            <a:xfrm>
              <a:off x="2361275" y="2174950"/>
              <a:ext cx="304350" cy="600675"/>
            </a:xfrm>
            <a:custGeom>
              <a:avLst/>
              <a:gdLst/>
              <a:ahLst/>
              <a:cxnLst/>
              <a:rect l="l" t="t" r="r" b="b"/>
              <a:pathLst>
                <a:path w="12174" h="24027" extrusionOk="0">
                  <a:moveTo>
                    <a:pt x="6050" y="1"/>
                  </a:moveTo>
                  <a:cubicBezTo>
                    <a:pt x="3472" y="1"/>
                    <a:pt x="923" y="1518"/>
                    <a:pt x="424" y="5708"/>
                  </a:cubicBezTo>
                  <a:cubicBezTo>
                    <a:pt x="424" y="5708"/>
                    <a:pt x="61" y="17200"/>
                    <a:pt x="1" y="19257"/>
                  </a:cubicBezTo>
                  <a:cubicBezTo>
                    <a:pt x="1" y="20648"/>
                    <a:pt x="605" y="20709"/>
                    <a:pt x="1089" y="21193"/>
                  </a:cubicBezTo>
                  <a:cubicBezTo>
                    <a:pt x="1634" y="21616"/>
                    <a:pt x="3811" y="22947"/>
                    <a:pt x="4961" y="23733"/>
                  </a:cubicBezTo>
                  <a:cubicBezTo>
                    <a:pt x="5263" y="23943"/>
                    <a:pt x="5548" y="24027"/>
                    <a:pt x="5815" y="24027"/>
                  </a:cubicBezTo>
                  <a:cubicBezTo>
                    <a:pt x="6241" y="24027"/>
                    <a:pt x="6622" y="23812"/>
                    <a:pt x="6957" y="23552"/>
                  </a:cubicBezTo>
                  <a:lnTo>
                    <a:pt x="11191" y="20709"/>
                  </a:lnTo>
                  <a:cubicBezTo>
                    <a:pt x="12038" y="20164"/>
                    <a:pt x="11977" y="19801"/>
                    <a:pt x="11977" y="18834"/>
                  </a:cubicBezTo>
                  <a:cubicBezTo>
                    <a:pt x="11917" y="17866"/>
                    <a:pt x="11917" y="5224"/>
                    <a:pt x="11977" y="4437"/>
                  </a:cubicBezTo>
                  <a:cubicBezTo>
                    <a:pt x="12174" y="2113"/>
                    <a:pt x="9092" y="1"/>
                    <a:pt x="6050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28"/>
            <p:cNvSpPr/>
            <p:nvPr/>
          </p:nvSpPr>
          <p:spPr>
            <a:xfrm>
              <a:off x="2361275" y="2175575"/>
              <a:ext cx="304350" cy="599650"/>
            </a:xfrm>
            <a:custGeom>
              <a:avLst/>
              <a:gdLst/>
              <a:ahLst/>
              <a:cxnLst/>
              <a:rect l="l" t="t" r="r" b="b"/>
              <a:pathLst>
                <a:path w="12174" h="23986" extrusionOk="0">
                  <a:moveTo>
                    <a:pt x="6065" y="0"/>
                  </a:moveTo>
                  <a:cubicBezTo>
                    <a:pt x="3482" y="0"/>
                    <a:pt x="924" y="1513"/>
                    <a:pt x="424" y="5683"/>
                  </a:cubicBezTo>
                  <a:cubicBezTo>
                    <a:pt x="424" y="5683"/>
                    <a:pt x="122" y="17175"/>
                    <a:pt x="61" y="19232"/>
                  </a:cubicBezTo>
                  <a:cubicBezTo>
                    <a:pt x="1" y="20563"/>
                    <a:pt x="605" y="20623"/>
                    <a:pt x="1150" y="21107"/>
                  </a:cubicBezTo>
                  <a:cubicBezTo>
                    <a:pt x="1694" y="21591"/>
                    <a:pt x="3811" y="22922"/>
                    <a:pt x="4961" y="23708"/>
                  </a:cubicBezTo>
                  <a:cubicBezTo>
                    <a:pt x="5250" y="23908"/>
                    <a:pt x="5522" y="23986"/>
                    <a:pt x="5779" y="23986"/>
                  </a:cubicBezTo>
                  <a:cubicBezTo>
                    <a:pt x="6220" y="23986"/>
                    <a:pt x="6612" y="23756"/>
                    <a:pt x="6957" y="23527"/>
                  </a:cubicBezTo>
                  <a:lnTo>
                    <a:pt x="11191" y="20684"/>
                  </a:lnTo>
                  <a:cubicBezTo>
                    <a:pt x="12038" y="20079"/>
                    <a:pt x="11977" y="19776"/>
                    <a:pt x="11917" y="18809"/>
                  </a:cubicBezTo>
                  <a:cubicBezTo>
                    <a:pt x="11917" y="17841"/>
                    <a:pt x="11856" y="5199"/>
                    <a:pt x="11977" y="4412"/>
                  </a:cubicBezTo>
                  <a:cubicBezTo>
                    <a:pt x="12174" y="2091"/>
                    <a:pt x="9101" y="0"/>
                    <a:pt x="6065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28"/>
            <p:cNvSpPr/>
            <p:nvPr/>
          </p:nvSpPr>
          <p:spPr>
            <a:xfrm>
              <a:off x="2361275" y="2175575"/>
              <a:ext cx="302850" cy="598550"/>
            </a:xfrm>
            <a:custGeom>
              <a:avLst/>
              <a:gdLst/>
              <a:ahLst/>
              <a:cxnLst/>
              <a:rect l="l" t="t" r="r" b="b"/>
              <a:pathLst>
                <a:path w="12114" h="23942" extrusionOk="0">
                  <a:moveTo>
                    <a:pt x="6062" y="0"/>
                  </a:moveTo>
                  <a:cubicBezTo>
                    <a:pt x="3499" y="0"/>
                    <a:pt x="952" y="1513"/>
                    <a:pt x="424" y="5683"/>
                  </a:cubicBezTo>
                  <a:cubicBezTo>
                    <a:pt x="424" y="5683"/>
                    <a:pt x="122" y="17175"/>
                    <a:pt x="61" y="19232"/>
                  </a:cubicBezTo>
                  <a:cubicBezTo>
                    <a:pt x="1" y="20563"/>
                    <a:pt x="605" y="20623"/>
                    <a:pt x="1150" y="21107"/>
                  </a:cubicBezTo>
                  <a:cubicBezTo>
                    <a:pt x="1694" y="21531"/>
                    <a:pt x="3811" y="22861"/>
                    <a:pt x="4961" y="23648"/>
                  </a:cubicBezTo>
                  <a:cubicBezTo>
                    <a:pt x="5263" y="23857"/>
                    <a:pt x="5548" y="23941"/>
                    <a:pt x="5815" y="23941"/>
                  </a:cubicBezTo>
                  <a:cubicBezTo>
                    <a:pt x="6241" y="23941"/>
                    <a:pt x="6622" y="23727"/>
                    <a:pt x="6957" y="23466"/>
                  </a:cubicBezTo>
                  <a:lnTo>
                    <a:pt x="11191" y="20623"/>
                  </a:lnTo>
                  <a:cubicBezTo>
                    <a:pt x="12038" y="20079"/>
                    <a:pt x="11977" y="19716"/>
                    <a:pt x="11917" y="18809"/>
                  </a:cubicBezTo>
                  <a:cubicBezTo>
                    <a:pt x="11856" y="17841"/>
                    <a:pt x="11856" y="5259"/>
                    <a:pt x="11917" y="4412"/>
                  </a:cubicBezTo>
                  <a:cubicBezTo>
                    <a:pt x="12113" y="2091"/>
                    <a:pt x="9076" y="0"/>
                    <a:pt x="6062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28"/>
            <p:cNvSpPr/>
            <p:nvPr/>
          </p:nvSpPr>
          <p:spPr>
            <a:xfrm>
              <a:off x="2362800" y="2176825"/>
              <a:ext cx="301325" cy="595775"/>
            </a:xfrm>
            <a:custGeom>
              <a:avLst/>
              <a:gdLst/>
              <a:ahLst/>
              <a:cxnLst/>
              <a:rect l="l" t="t" r="r" b="b"/>
              <a:pathLst>
                <a:path w="12053" h="23831" extrusionOk="0">
                  <a:moveTo>
                    <a:pt x="5990" y="1"/>
                  </a:moveTo>
                  <a:cubicBezTo>
                    <a:pt x="3442" y="1"/>
                    <a:pt x="923" y="1501"/>
                    <a:pt x="423" y="5633"/>
                  </a:cubicBezTo>
                  <a:cubicBezTo>
                    <a:pt x="423" y="5633"/>
                    <a:pt x="61" y="17065"/>
                    <a:pt x="0" y="19122"/>
                  </a:cubicBezTo>
                  <a:cubicBezTo>
                    <a:pt x="0" y="20452"/>
                    <a:pt x="605" y="20513"/>
                    <a:pt x="1089" y="20997"/>
                  </a:cubicBezTo>
                  <a:cubicBezTo>
                    <a:pt x="1633" y="21481"/>
                    <a:pt x="3750" y="22751"/>
                    <a:pt x="4900" y="23537"/>
                  </a:cubicBezTo>
                  <a:cubicBezTo>
                    <a:pt x="5202" y="23747"/>
                    <a:pt x="5478" y="23831"/>
                    <a:pt x="5737" y="23831"/>
                  </a:cubicBezTo>
                  <a:cubicBezTo>
                    <a:pt x="6152" y="23831"/>
                    <a:pt x="6524" y="23616"/>
                    <a:pt x="6896" y="23356"/>
                  </a:cubicBezTo>
                  <a:lnTo>
                    <a:pt x="11070" y="20573"/>
                  </a:lnTo>
                  <a:cubicBezTo>
                    <a:pt x="11916" y="19968"/>
                    <a:pt x="11856" y="19666"/>
                    <a:pt x="11856" y="18698"/>
                  </a:cubicBezTo>
                  <a:cubicBezTo>
                    <a:pt x="11795" y="17730"/>
                    <a:pt x="11795" y="5209"/>
                    <a:pt x="11856" y="4423"/>
                  </a:cubicBezTo>
                  <a:cubicBezTo>
                    <a:pt x="12052" y="2096"/>
                    <a:pt x="9001" y="1"/>
                    <a:pt x="5990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28"/>
            <p:cNvSpPr/>
            <p:nvPr/>
          </p:nvSpPr>
          <p:spPr>
            <a:xfrm>
              <a:off x="2362800" y="2177075"/>
              <a:ext cx="301325" cy="595125"/>
            </a:xfrm>
            <a:custGeom>
              <a:avLst/>
              <a:gdLst/>
              <a:ahLst/>
              <a:cxnLst/>
              <a:rect l="l" t="t" r="r" b="b"/>
              <a:pathLst>
                <a:path w="12053" h="23805" extrusionOk="0">
                  <a:moveTo>
                    <a:pt x="6011" y="1"/>
                  </a:moveTo>
                  <a:cubicBezTo>
                    <a:pt x="3456" y="1"/>
                    <a:pt x="924" y="1513"/>
                    <a:pt x="423" y="5683"/>
                  </a:cubicBezTo>
                  <a:cubicBezTo>
                    <a:pt x="423" y="5683"/>
                    <a:pt x="121" y="17055"/>
                    <a:pt x="61" y="19112"/>
                  </a:cubicBezTo>
                  <a:cubicBezTo>
                    <a:pt x="0" y="20442"/>
                    <a:pt x="605" y="20503"/>
                    <a:pt x="1149" y="20987"/>
                  </a:cubicBezTo>
                  <a:cubicBezTo>
                    <a:pt x="1633" y="21410"/>
                    <a:pt x="3750" y="22741"/>
                    <a:pt x="4900" y="23527"/>
                  </a:cubicBezTo>
                  <a:cubicBezTo>
                    <a:pt x="5189" y="23727"/>
                    <a:pt x="5453" y="23805"/>
                    <a:pt x="5702" y="23805"/>
                  </a:cubicBezTo>
                  <a:cubicBezTo>
                    <a:pt x="6131" y="23805"/>
                    <a:pt x="6513" y="23575"/>
                    <a:pt x="6896" y="23346"/>
                  </a:cubicBezTo>
                  <a:lnTo>
                    <a:pt x="11070" y="20503"/>
                  </a:lnTo>
                  <a:cubicBezTo>
                    <a:pt x="11916" y="19958"/>
                    <a:pt x="11856" y="19656"/>
                    <a:pt x="11795" y="18688"/>
                  </a:cubicBezTo>
                  <a:cubicBezTo>
                    <a:pt x="11795" y="17720"/>
                    <a:pt x="11735" y="5199"/>
                    <a:pt x="11856" y="4413"/>
                  </a:cubicBezTo>
                  <a:cubicBezTo>
                    <a:pt x="12052" y="2092"/>
                    <a:pt x="9015" y="1"/>
                    <a:pt x="6011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28"/>
            <p:cNvSpPr/>
            <p:nvPr/>
          </p:nvSpPr>
          <p:spPr>
            <a:xfrm>
              <a:off x="2364300" y="2177675"/>
              <a:ext cx="298300" cy="593425"/>
            </a:xfrm>
            <a:custGeom>
              <a:avLst/>
              <a:gdLst/>
              <a:ahLst/>
              <a:cxnLst/>
              <a:rect l="l" t="t" r="r" b="b"/>
              <a:pathLst>
                <a:path w="11932" h="23737" extrusionOk="0">
                  <a:moveTo>
                    <a:pt x="5939" y="1"/>
                  </a:moveTo>
                  <a:cubicBezTo>
                    <a:pt x="3392" y="1"/>
                    <a:pt x="865" y="1509"/>
                    <a:pt x="363" y="5659"/>
                  </a:cubicBezTo>
                  <a:cubicBezTo>
                    <a:pt x="363" y="5659"/>
                    <a:pt x="61" y="17031"/>
                    <a:pt x="1" y="19027"/>
                  </a:cubicBezTo>
                  <a:cubicBezTo>
                    <a:pt x="1" y="20358"/>
                    <a:pt x="545" y="20418"/>
                    <a:pt x="1089" y="20902"/>
                  </a:cubicBezTo>
                  <a:cubicBezTo>
                    <a:pt x="1634" y="21386"/>
                    <a:pt x="3751" y="22656"/>
                    <a:pt x="4840" y="23443"/>
                  </a:cubicBezTo>
                  <a:cubicBezTo>
                    <a:pt x="5142" y="23652"/>
                    <a:pt x="5418" y="23736"/>
                    <a:pt x="5677" y="23736"/>
                  </a:cubicBezTo>
                  <a:cubicBezTo>
                    <a:pt x="6092" y="23736"/>
                    <a:pt x="6464" y="23522"/>
                    <a:pt x="6836" y="23261"/>
                  </a:cubicBezTo>
                  <a:lnTo>
                    <a:pt x="11010" y="20479"/>
                  </a:lnTo>
                  <a:cubicBezTo>
                    <a:pt x="11796" y="19874"/>
                    <a:pt x="11735" y="19571"/>
                    <a:pt x="11735" y="18664"/>
                  </a:cubicBezTo>
                  <a:cubicBezTo>
                    <a:pt x="11675" y="17696"/>
                    <a:pt x="11675" y="5175"/>
                    <a:pt x="11735" y="4389"/>
                  </a:cubicBezTo>
                  <a:cubicBezTo>
                    <a:pt x="11931" y="2072"/>
                    <a:pt x="8922" y="1"/>
                    <a:pt x="5939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28"/>
            <p:cNvSpPr/>
            <p:nvPr/>
          </p:nvSpPr>
          <p:spPr>
            <a:xfrm>
              <a:off x="2364300" y="2177825"/>
              <a:ext cx="298300" cy="591750"/>
            </a:xfrm>
            <a:custGeom>
              <a:avLst/>
              <a:gdLst/>
              <a:ahLst/>
              <a:cxnLst/>
              <a:rect l="l" t="t" r="r" b="b"/>
              <a:pathLst>
                <a:path w="11932" h="23670" extrusionOk="0">
                  <a:moveTo>
                    <a:pt x="5958" y="1"/>
                  </a:moveTo>
                  <a:cubicBezTo>
                    <a:pt x="3430" y="1"/>
                    <a:pt x="924" y="1511"/>
                    <a:pt x="424" y="5653"/>
                  </a:cubicBezTo>
                  <a:cubicBezTo>
                    <a:pt x="424" y="5653"/>
                    <a:pt x="122" y="17025"/>
                    <a:pt x="61" y="19021"/>
                  </a:cubicBezTo>
                  <a:cubicBezTo>
                    <a:pt x="1" y="20352"/>
                    <a:pt x="605" y="20412"/>
                    <a:pt x="1089" y="20896"/>
                  </a:cubicBezTo>
                  <a:cubicBezTo>
                    <a:pt x="1634" y="21320"/>
                    <a:pt x="3751" y="22650"/>
                    <a:pt x="4840" y="23376"/>
                  </a:cubicBezTo>
                  <a:cubicBezTo>
                    <a:pt x="5142" y="23586"/>
                    <a:pt x="5418" y="23670"/>
                    <a:pt x="5677" y="23670"/>
                  </a:cubicBezTo>
                  <a:cubicBezTo>
                    <a:pt x="6092" y="23670"/>
                    <a:pt x="6464" y="23455"/>
                    <a:pt x="6836" y="23195"/>
                  </a:cubicBezTo>
                  <a:lnTo>
                    <a:pt x="10949" y="20412"/>
                  </a:lnTo>
                  <a:cubicBezTo>
                    <a:pt x="11796" y="19868"/>
                    <a:pt x="11735" y="19565"/>
                    <a:pt x="11675" y="18598"/>
                  </a:cubicBezTo>
                  <a:cubicBezTo>
                    <a:pt x="11675" y="17690"/>
                    <a:pt x="11675" y="5230"/>
                    <a:pt x="11735" y="4443"/>
                  </a:cubicBezTo>
                  <a:cubicBezTo>
                    <a:pt x="11932" y="2089"/>
                    <a:pt x="8930" y="1"/>
                    <a:pt x="5958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28"/>
            <p:cNvSpPr/>
            <p:nvPr/>
          </p:nvSpPr>
          <p:spPr>
            <a:xfrm>
              <a:off x="2364300" y="2179200"/>
              <a:ext cx="297475" cy="589325"/>
            </a:xfrm>
            <a:custGeom>
              <a:avLst/>
              <a:gdLst/>
              <a:ahLst/>
              <a:cxnLst/>
              <a:rect l="l" t="t" r="r" b="b"/>
              <a:pathLst>
                <a:path w="11899" h="23573" extrusionOk="0">
                  <a:moveTo>
                    <a:pt x="5952" y="0"/>
                  </a:moveTo>
                  <a:cubicBezTo>
                    <a:pt x="3427" y="0"/>
                    <a:pt x="925" y="1508"/>
                    <a:pt x="424" y="5658"/>
                  </a:cubicBezTo>
                  <a:cubicBezTo>
                    <a:pt x="424" y="5658"/>
                    <a:pt x="122" y="16909"/>
                    <a:pt x="61" y="18966"/>
                  </a:cubicBezTo>
                  <a:cubicBezTo>
                    <a:pt x="1" y="20236"/>
                    <a:pt x="605" y="20297"/>
                    <a:pt x="1150" y="20781"/>
                  </a:cubicBezTo>
                  <a:cubicBezTo>
                    <a:pt x="1634" y="21265"/>
                    <a:pt x="3751" y="22535"/>
                    <a:pt x="4840" y="23321"/>
                  </a:cubicBezTo>
                  <a:cubicBezTo>
                    <a:pt x="5132" y="23501"/>
                    <a:pt x="5399" y="23572"/>
                    <a:pt x="5650" y="23572"/>
                  </a:cubicBezTo>
                  <a:cubicBezTo>
                    <a:pt x="6075" y="23572"/>
                    <a:pt x="6456" y="23368"/>
                    <a:pt x="6836" y="23140"/>
                  </a:cubicBezTo>
                  <a:lnTo>
                    <a:pt x="10949" y="20357"/>
                  </a:lnTo>
                  <a:cubicBezTo>
                    <a:pt x="11796" y="19813"/>
                    <a:pt x="11735" y="19450"/>
                    <a:pt x="11675" y="18543"/>
                  </a:cubicBezTo>
                  <a:cubicBezTo>
                    <a:pt x="11614" y="17575"/>
                    <a:pt x="11675" y="5175"/>
                    <a:pt x="11735" y="4388"/>
                  </a:cubicBezTo>
                  <a:cubicBezTo>
                    <a:pt x="11899" y="2071"/>
                    <a:pt x="8910" y="0"/>
                    <a:pt x="5952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28"/>
            <p:cNvSpPr/>
            <p:nvPr/>
          </p:nvSpPr>
          <p:spPr>
            <a:xfrm>
              <a:off x="2365825" y="2179200"/>
              <a:ext cx="295250" cy="588875"/>
            </a:xfrm>
            <a:custGeom>
              <a:avLst/>
              <a:gdLst/>
              <a:ahLst/>
              <a:cxnLst/>
              <a:rect l="l" t="t" r="r" b="b"/>
              <a:pathLst>
                <a:path w="11810" h="23555" extrusionOk="0">
                  <a:moveTo>
                    <a:pt x="5894" y="0"/>
                  </a:moveTo>
                  <a:cubicBezTo>
                    <a:pt x="3384" y="0"/>
                    <a:pt x="897" y="1508"/>
                    <a:pt x="423" y="5658"/>
                  </a:cubicBezTo>
                  <a:cubicBezTo>
                    <a:pt x="423" y="5658"/>
                    <a:pt x="61" y="16909"/>
                    <a:pt x="0" y="18906"/>
                  </a:cubicBezTo>
                  <a:cubicBezTo>
                    <a:pt x="0" y="20236"/>
                    <a:pt x="605" y="20297"/>
                    <a:pt x="1089" y="20781"/>
                  </a:cubicBezTo>
                  <a:cubicBezTo>
                    <a:pt x="1633" y="21204"/>
                    <a:pt x="3690" y="22474"/>
                    <a:pt x="4779" y="23261"/>
                  </a:cubicBezTo>
                  <a:cubicBezTo>
                    <a:pt x="5081" y="23470"/>
                    <a:pt x="5357" y="23554"/>
                    <a:pt x="5613" y="23554"/>
                  </a:cubicBezTo>
                  <a:cubicBezTo>
                    <a:pt x="6022" y="23554"/>
                    <a:pt x="6379" y="23340"/>
                    <a:pt x="6714" y="23079"/>
                  </a:cubicBezTo>
                  <a:lnTo>
                    <a:pt x="10888" y="20297"/>
                  </a:lnTo>
                  <a:cubicBezTo>
                    <a:pt x="11674" y="19752"/>
                    <a:pt x="11614" y="19450"/>
                    <a:pt x="11614" y="18482"/>
                  </a:cubicBezTo>
                  <a:cubicBezTo>
                    <a:pt x="11553" y="17575"/>
                    <a:pt x="11553" y="5175"/>
                    <a:pt x="11614" y="4388"/>
                  </a:cubicBezTo>
                  <a:cubicBezTo>
                    <a:pt x="11810" y="2071"/>
                    <a:pt x="8836" y="0"/>
                    <a:pt x="5894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28"/>
            <p:cNvSpPr/>
            <p:nvPr/>
          </p:nvSpPr>
          <p:spPr>
            <a:xfrm>
              <a:off x="2365825" y="2179950"/>
              <a:ext cx="295250" cy="586700"/>
            </a:xfrm>
            <a:custGeom>
              <a:avLst/>
              <a:gdLst/>
              <a:ahLst/>
              <a:cxnLst/>
              <a:rect l="l" t="t" r="r" b="b"/>
              <a:pathLst>
                <a:path w="11810" h="23468" extrusionOk="0">
                  <a:moveTo>
                    <a:pt x="5918" y="1"/>
                  </a:moveTo>
                  <a:cubicBezTo>
                    <a:pt x="3414" y="1"/>
                    <a:pt x="925" y="1507"/>
                    <a:pt x="423" y="5628"/>
                  </a:cubicBezTo>
                  <a:cubicBezTo>
                    <a:pt x="423" y="5628"/>
                    <a:pt x="121" y="16879"/>
                    <a:pt x="61" y="18876"/>
                  </a:cubicBezTo>
                  <a:cubicBezTo>
                    <a:pt x="0" y="20146"/>
                    <a:pt x="605" y="20267"/>
                    <a:pt x="1089" y="20690"/>
                  </a:cubicBezTo>
                  <a:cubicBezTo>
                    <a:pt x="1633" y="21174"/>
                    <a:pt x="3690" y="22444"/>
                    <a:pt x="4779" y="23170"/>
                  </a:cubicBezTo>
                  <a:cubicBezTo>
                    <a:pt x="5088" y="23384"/>
                    <a:pt x="5369" y="23467"/>
                    <a:pt x="5629" y="23467"/>
                  </a:cubicBezTo>
                  <a:cubicBezTo>
                    <a:pt x="6031" y="23467"/>
                    <a:pt x="6384" y="23269"/>
                    <a:pt x="6714" y="23049"/>
                  </a:cubicBezTo>
                  <a:lnTo>
                    <a:pt x="10828" y="20267"/>
                  </a:lnTo>
                  <a:cubicBezTo>
                    <a:pt x="11674" y="19722"/>
                    <a:pt x="11614" y="19420"/>
                    <a:pt x="11553" y="18452"/>
                  </a:cubicBezTo>
                  <a:cubicBezTo>
                    <a:pt x="11553" y="17545"/>
                    <a:pt x="11553" y="5145"/>
                    <a:pt x="11614" y="4419"/>
                  </a:cubicBezTo>
                  <a:cubicBezTo>
                    <a:pt x="11810" y="2069"/>
                    <a:pt x="8853" y="1"/>
                    <a:pt x="5918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28"/>
            <p:cNvSpPr/>
            <p:nvPr/>
          </p:nvSpPr>
          <p:spPr>
            <a:xfrm>
              <a:off x="2367325" y="2179950"/>
              <a:ext cx="292950" cy="585550"/>
            </a:xfrm>
            <a:custGeom>
              <a:avLst/>
              <a:gdLst/>
              <a:ahLst/>
              <a:cxnLst/>
              <a:rect l="l" t="t" r="r" b="b"/>
              <a:pathLst>
                <a:path w="11718" h="23422" extrusionOk="0">
                  <a:moveTo>
                    <a:pt x="5837" y="1"/>
                  </a:moveTo>
                  <a:cubicBezTo>
                    <a:pt x="3341" y="1"/>
                    <a:pt x="865" y="1507"/>
                    <a:pt x="363" y="5628"/>
                  </a:cubicBezTo>
                  <a:cubicBezTo>
                    <a:pt x="363" y="5628"/>
                    <a:pt x="61" y="16879"/>
                    <a:pt x="1" y="18876"/>
                  </a:cubicBezTo>
                  <a:cubicBezTo>
                    <a:pt x="1" y="20146"/>
                    <a:pt x="545" y="20206"/>
                    <a:pt x="1089" y="20690"/>
                  </a:cubicBezTo>
                  <a:cubicBezTo>
                    <a:pt x="1573" y="21114"/>
                    <a:pt x="3630" y="22384"/>
                    <a:pt x="4719" y="23170"/>
                  </a:cubicBezTo>
                  <a:cubicBezTo>
                    <a:pt x="5011" y="23350"/>
                    <a:pt x="5278" y="23421"/>
                    <a:pt x="5526" y="23421"/>
                  </a:cubicBezTo>
                  <a:cubicBezTo>
                    <a:pt x="5946" y="23421"/>
                    <a:pt x="6312" y="23217"/>
                    <a:pt x="6654" y="22989"/>
                  </a:cubicBezTo>
                  <a:lnTo>
                    <a:pt x="10768" y="20206"/>
                  </a:lnTo>
                  <a:cubicBezTo>
                    <a:pt x="11614" y="19662"/>
                    <a:pt x="11554" y="19359"/>
                    <a:pt x="11493" y="18452"/>
                  </a:cubicBezTo>
                  <a:cubicBezTo>
                    <a:pt x="11433" y="17484"/>
                    <a:pt x="11493" y="5205"/>
                    <a:pt x="11554" y="4419"/>
                  </a:cubicBezTo>
                  <a:cubicBezTo>
                    <a:pt x="11717" y="2069"/>
                    <a:pt x="8763" y="1"/>
                    <a:pt x="5837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28"/>
            <p:cNvSpPr/>
            <p:nvPr/>
          </p:nvSpPr>
          <p:spPr>
            <a:xfrm>
              <a:off x="2367325" y="2181325"/>
              <a:ext cx="292225" cy="583725"/>
            </a:xfrm>
            <a:custGeom>
              <a:avLst/>
              <a:gdLst/>
              <a:ahLst/>
              <a:cxnLst/>
              <a:rect l="l" t="t" r="r" b="b"/>
              <a:pathLst>
                <a:path w="11689" h="23349" extrusionOk="0">
                  <a:moveTo>
                    <a:pt x="5856" y="0"/>
                  </a:moveTo>
                  <a:cubicBezTo>
                    <a:pt x="3368" y="0"/>
                    <a:pt x="898" y="1504"/>
                    <a:pt x="424" y="5634"/>
                  </a:cubicBezTo>
                  <a:cubicBezTo>
                    <a:pt x="424" y="5634"/>
                    <a:pt x="61" y="16764"/>
                    <a:pt x="61" y="18760"/>
                  </a:cubicBezTo>
                  <a:cubicBezTo>
                    <a:pt x="1" y="20091"/>
                    <a:pt x="605" y="20151"/>
                    <a:pt x="1089" y="20575"/>
                  </a:cubicBezTo>
                  <a:cubicBezTo>
                    <a:pt x="1573" y="21059"/>
                    <a:pt x="3630" y="22329"/>
                    <a:pt x="4779" y="23055"/>
                  </a:cubicBezTo>
                  <a:cubicBezTo>
                    <a:pt x="5059" y="23264"/>
                    <a:pt x="5320" y="23348"/>
                    <a:pt x="5567" y="23348"/>
                  </a:cubicBezTo>
                  <a:cubicBezTo>
                    <a:pt x="5962" y="23348"/>
                    <a:pt x="6319" y="23134"/>
                    <a:pt x="6654" y="22873"/>
                  </a:cubicBezTo>
                  <a:lnTo>
                    <a:pt x="10768" y="20151"/>
                  </a:lnTo>
                  <a:cubicBezTo>
                    <a:pt x="11554" y="19607"/>
                    <a:pt x="11493" y="19304"/>
                    <a:pt x="11493" y="18337"/>
                  </a:cubicBezTo>
                  <a:cubicBezTo>
                    <a:pt x="11433" y="17429"/>
                    <a:pt x="11433" y="5150"/>
                    <a:pt x="11493" y="4364"/>
                  </a:cubicBezTo>
                  <a:cubicBezTo>
                    <a:pt x="11689" y="2050"/>
                    <a:pt x="8760" y="0"/>
                    <a:pt x="5856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28"/>
            <p:cNvSpPr/>
            <p:nvPr/>
          </p:nvSpPr>
          <p:spPr>
            <a:xfrm>
              <a:off x="2367325" y="2181325"/>
              <a:ext cx="291425" cy="582300"/>
            </a:xfrm>
            <a:custGeom>
              <a:avLst/>
              <a:gdLst/>
              <a:ahLst/>
              <a:cxnLst/>
              <a:rect l="l" t="t" r="r" b="b"/>
              <a:pathLst>
                <a:path w="11657" h="23292" extrusionOk="0">
                  <a:moveTo>
                    <a:pt x="5835" y="0"/>
                  </a:moveTo>
                  <a:cubicBezTo>
                    <a:pt x="3355" y="0"/>
                    <a:pt x="898" y="1504"/>
                    <a:pt x="424" y="5634"/>
                  </a:cubicBezTo>
                  <a:cubicBezTo>
                    <a:pt x="424" y="5634"/>
                    <a:pt x="121" y="16764"/>
                    <a:pt x="61" y="18760"/>
                  </a:cubicBezTo>
                  <a:cubicBezTo>
                    <a:pt x="1" y="20030"/>
                    <a:pt x="605" y="20091"/>
                    <a:pt x="1089" y="20575"/>
                  </a:cubicBezTo>
                  <a:cubicBezTo>
                    <a:pt x="1634" y="20998"/>
                    <a:pt x="3690" y="22268"/>
                    <a:pt x="4779" y="22994"/>
                  </a:cubicBezTo>
                  <a:cubicBezTo>
                    <a:pt x="5065" y="23208"/>
                    <a:pt x="5331" y="23291"/>
                    <a:pt x="5583" y="23291"/>
                  </a:cubicBezTo>
                  <a:cubicBezTo>
                    <a:pt x="5971" y="23291"/>
                    <a:pt x="6324" y="23093"/>
                    <a:pt x="6654" y="22873"/>
                  </a:cubicBezTo>
                  <a:lnTo>
                    <a:pt x="10707" y="20091"/>
                  </a:lnTo>
                  <a:cubicBezTo>
                    <a:pt x="11554" y="19546"/>
                    <a:pt x="11493" y="19244"/>
                    <a:pt x="11433" y="18337"/>
                  </a:cubicBezTo>
                  <a:cubicBezTo>
                    <a:pt x="11433" y="17429"/>
                    <a:pt x="11433" y="5150"/>
                    <a:pt x="11493" y="4364"/>
                  </a:cubicBezTo>
                  <a:cubicBezTo>
                    <a:pt x="11656" y="2050"/>
                    <a:pt x="8730" y="0"/>
                    <a:pt x="5835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28"/>
            <p:cNvSpPr/>
            <p:nvPr/>
          </p:nvSpPr>
          <p:spPr>
            <a:xfrm>
              <a:off x="2368825" y="2182075"/>
              <a:ext cx="289925" cy="580400"/>
            </a:xfrm>
            <a:custGeom>
              <a:avLst/>
              <a:gdLst/>
              <a:ahLst/>
              <a:cxnLst/>
              <a:rect l="l" t="t" r="r" b="b"/>
              <a:pathLst>
                <a:path w="11597" h="23216" extrusionOk="0">
                  <a:moveTo>
                    <a:pt x="5799" y="0"/>
                  </a:moveTo>
                  <a:cubicBezTo>
                    <a:pt x="3325" y="0"/>
                    <a:pt x="866" y="1502"/>
                    <a:pt x="364" y="5604"/>
                  </a:cubicBezTo>
                  <a:cubicBezTo>
                    <a:pt x="364" y="5604"/>
                    <a:pt x="61" y="16734"/>
                    <a:pt x="1" y="18670"/>
                  </a:cubicBezTo>
                  <a:cubicBezTo>
                    <a:pt x="1" y="20000"/>
                    <a:pt x="545" y="20061"/>
                    <a:pt x="1090" y="20484"/>
                  </a:cubicBezTo>
                  <a:cubicBezTo>
                    <a:pt x="1574" y="20908"/>
                    <a:pt x="3630" y="22178"/>
                    <a:pt x="4719" y="22964"/>
                  </a:cubicBezTo>
                  <a:cubicBezTo>
                    <a:pt x="4989" y="23144"/>
                    <a:pt x="5242" y="23215"/>
                    <a:pt x="5481" y="23215"/>
                  </a:cubicBezTo>
                  <a:cubicBezTo>
                    <a:pt x="5886" y="23215"/>
                    <a:pt x="6252" y="23011"/>
                    <a:pt x="6594" y="22783"/>
                  </a:cubicBezTo>
                  <a:lnTo>
                    <a:pt x="10647" y="20061"/>
                  </a:lnTo>
                  <a:cubicBezTo>
                    <a:pt x="11433" y="19516"/>
                    <a:pt x="11373" y="19214"/>
                    <a:pt x="11373" y="18307"/>
                  </a:cubicBezTo>
                  <a:cubicBezTo>
                    <a:pt x="11312" y="17399"/>
                    <a:pt x="11373" y="5120"/>
                    <a:pt x="11433" y="4394"/>
                  </a:cubicBezTo>
                  <a:cubicBezTo>
                    <a:pt x="11596" y="2048"/>
                    <a:pt x="8687" y="0"/>
                    <a:pt x="5799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28"/>
            <p:cNvSpPr/>
            <p:nvPr/>
          </p:nvSpPr>
          <p:spPr>
            <a:xfrm>
              <a:off x="2368825" y="2182300"/>
              <a:ext cx="289900" cy="579725"/>
            </a:xfrm>
            <a:custGeom>
              <a:avLst/>
              <a:gdLst/>
              <a:ahLst/>
              <a:cxnLst/>
              <a:rect l="l" t="t" r="r" b="b"/>
              <a:pathLst>
                <a:path w="11596" h="23189" extrusionOk="0">
                  <a:moveTo>
                    <a:pt x="5828" y="1"/>
                  </a:moveTo>
                  <a:cubicBezTo>
                    <a:pt x="3356" y="1"/>
                    <a:pt x="900" y="1515"/>
                    <a:pt x="424" y="5655"/>
                  </a:cubicBezTo>
                  <a:cubicBezTo>
                    <a:pt x="424" y="5655"/>
                    <a:pt x="122" y="16725"/>
                    <a:pt x="61" y="18661"/>
                  </a:cubicBezTo>
                  <a:cubicBezTo>
                    <a:pt x="1" y="19931"/>
                    <a:pt x="606" y="19991"/>
                    <a:pt x="1090" y="20475"/>
                  </a:cubicBezTo>
                  <a:cubicBezTo>
                    <a:pt x="1574" y="20899"/>
                    <a:pt x="3630" y="22169"/>
                    <a:pt x="4719" y="22895"/>
                  </a:cubicBezTo>
                  <a:cubicBezTo>
                    <a:pt x="4999" y="23104"/>
                    <a:pt x="5260" y="23188"/>
                    <a:pt x="5507" y="23188"/>
                  </a:cubicBezTo>
                  <a:cubicBezTo>
                    <a:pt x="5902" y="23188"/>
                    <a:pt x="6259" y="22974"/>
                    <a:pt x="6594" y="22713"/>
                  </a:cubicBezTo>
                  <a:lnTo>
                    <a:pt x="10647" y="20052"/>
                  </a:lnTo>
                  <a:cubicBezTo>
                    <a:pt x="11433" y="19507"/>
                    <a:pt x="11373" y="19205"/>
                    <a:pt x="11312" y="18237"/>
                  </a:cubicBezTo>
                  <a:cubicBezTo>
                    <a:pt x="11312" y="17330"/>
                    <a:pt x="11373" y="5172"/>
                    <a:pt x="11433" y="4385"/>
                  </a:cubicBezTo>
                  <a:cubicBezTo>
                    <a:pt x="11596" y="2044"/>
                    <a:pt x="8701" y="1"/>
                    <a:pt x="5828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28"/>
            <p:cNvSpPr/>
            <p:nvPr/>
          </p:nvSpPr>
          <p:spPr>
            <a:xfrm>
              <a:off x="2368825" y="2182925"/>
              <a:ext cx="288400" cy="577675"/>
            </a:xfrm>
            <a:custGeom>
              <a:avLst/>
              <a:gdLst/>
              <a:ahLst/>
              <a:cxnLst/>
              <a:rect l="l" t="t" r="r" b="b"/>
              <a:pathLst>
                <a:path w="11536" h="23107" extrusionOk="0">
                  <a:moveTo>
                    <a:pt x="5816" y="0"/>
                  </a:moveTo>
                  <a:cubicBezTo>
                    <a:pt x="3352" y="0"/>
                    <a:pt x="901" y="1510"/>
                    <a:pt x="424" y="5630"/>
                  </a:cubicBezTo>
                  <a:cubicBezTo>
                    <a:pt x="424" y="5630"/>
                    <a:pt x="122" y="16700"/>
                    <a:pt x="61" y="18636"/>
                  </a:cubicBezTo>
                  <a:cubicBezTo>
                    <a:pt x="1" y="19906"/>
                    <a:pt x="606" y="19966"/>
                    <a:pt x="1090" y="20390"/>
                  </a:cubicBezTo>
                  <a:cubicBezTo>
                    <a:pt x="1634" y="20813"/>
                    <a:pt x="3630" y="22083"/>
                    <a:pt x="4719" y="22809"/>
                  </a:cubicBezTo>
                  <a:cubicBezTo>
                    <a:pt x="5005" y="23023"/>
                    <a:pt x="5271" y="23106"/>
                    <a:pt x="5523" y="23106"/>
                  </a:cubicBezTo>
                  <a:cubicBezTo>
                    <a:pt x="5911" y="23106"/>
                    <a:pt x="6264" y="22909"/>
                    <a:pt x="6594" y="22688"/>
                  </a:cubicBezTo>
                  <a:lnTo>
                    <a:pt x="10587" y="19966"/>
                  </a:lnTo>
                  <a:cubicBezTo>
                    <a:pt x="11433" y="19422"/>
                    <a:pt x="11373" y="19119"/>
                    <a:pt x="11312" y="18212"/>
                  </a:cubicBezTo>
                  <a:cubicBezTo>
                    <a:pt x="11252" y="17305"/>
                    <a:pt x="11312" y="5147"/>
                    <a:pt x="11373" y="4360"/>
                  </a:cubicBezTo>
                  <a:cubicBezTo>
                    <a:pt x="11535" y="2023"/>
                    <a:pt x="8667" y="0"/>
                    <a:pt x="5816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28"/>
            <p:cNvSpPr/>
            <p:nvPr/>
          </p:nvSpPr>
          <p:spPr>
            <a:xfrm>
              <a:off x="2370350" y="2183575"/>
              <a:ext cx="286875" cy="575875"/>
            </a:xfrm>
            <a:custGeom>
              <a:avLst/>
              <a:gdLst/>
              <a:ahLst/>
              <a:cxnLst/>
              <a:rect l="l" t="t" r="r" b="b"/>
              <a:pathLst>
                <a:path w="11475" h="23035" extrusionOk="0">
                  <a:moveTo>
                    <a:pt x="5754" y="1"/>
                  </a:moveTo>
                  <a:cubicBezTo>
                    <a:pt x="3316" y="1"/>
                    <a:pt x="898" y="1503"/>
                    <a:pt x="424" y="5604"/>
                  </a:cubicBezTo>
                  <a:cubicBezTo>
                    <a:pt x="424" y="5604"/>
                    <a:pt x="61" y="16613"/>
                    <a:pt x="0" y="18549"/>
                  </a:cubicBezTo>
                  <a:cubicBezTo>
                    <a:pt x="0" y="19819"/>
                    <a:pt x="545" y="19880"/>
                    <a:pt x="1089" y="20364"/>
                  </a:cubicBezTo>
                  <a:cubicBezTo>
                    <a:pt x="1573" y="20787"/>
                    <a:pt x="3569" y="22057"/>
                    <a:pt x="4658" y="22783"/>
                  </a:cubicBezTo>
                  <a:cubicBezTo>
                    <a:pt x="4928" y="22963"/>
                    <a:pt x="5181" y="23034"/>
                    <a:pt x="5420" y="23034"/>
                  </a:cubicBezTo>
                  <a:cubicBezTo>
                    <a:pt x="5825" y="23034"/>
                    <a:pt x="6191" y="22830"/>
                    <a:pt x="6533" y="22602"/>
                  </a:cubicBezTo>
                  <a:lnTo>
                    <a:pt x="10526" y="19940"/>
                  </a:lnTo>
                  <a:cubicBezTo>
                    <a:pt x="11312" y="19396"/>
                    <a:pt x="11251" y="19093"/>
                    <a:pt x="11251" y="18186"/>
                  </a:cubicBezTo>
                  <a:cubicBezTo>
                    <a:pt x="11191" y="17279"/>
                    <a:pt x="11251" y="5121"/>
                    <a:pt x="11312" y="4395"/>
                  </a:cubicBezTo>
                  <a:cubicBezTo>
                    <a:pt x="11475" y="2049"/>
                    <a:pt x="8601" y="1"/>
                    <a:pt x="5754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28"/>
            <p:cNvSpPr/>
            <p:nvPr/>
          </p:nvSpPr>
          <p:spPr>
            <a:xfrm>
              <a:off x="2370350" y="2184200"/>
              <a:ext cx="286075" cy="574800"/>
            </a:xfrm>
            <a:custGeom>
              <a:avLst/>
              <a:gdLst/>
              <a:ahLst/>
              <a:cxnLst/>
              <a:rect l="l" t="t" r="r" b="b"/>
              <a:pathLst>
                <a:path w="11443" h="22992" extrusionOk="0">
                  <a:moveTo>
                    <a:pt x="5748" y="0"/>
                  </a:moveTo>
                  <a:cubicBezTo>
                    <a:pt x="3313" y="0"/>
                    <a:pt x="899" y="1498"/>
                    <a:pt x="424" y="5579"/>
                  </a:cubicBezTo>
                  <a:cubicBezTo>
                    <a:pt x="424" y="5579"/>
                    <a:pt x="121" y="16588"/>
                    <a:pt x="61" y="18524"/>
                  </a:cubicBezTo>
                  <a:cubicBezTo>
                    <a:pt x="0" y="19794"/>
                    <a:pt x="605" y="19855"/>
                    <a:pt x="1089" y="20278"/>
                  </a:cubicBezTo>
                  <a:cubicBezTo>
                    <a:pt x="1573" y="20702"/>
                    <a:pt x="3569" y="21972"/>
                    <a:pt x="4658" y="22698"/>
                  </a:cubicBezTo>
                  <a:cubicBezTo>
                    <a:pt x="4938" y="22907"/>
                    <a:pt x="5199" y="22991"/>
                    <a:pt x="5446" y="22991"/>
                  </a:cubicBezTo>
                  <a:cubicBezTo>
                    <a:pt x="5841" y="22991"/>
                    <a:pt x="6198" y="22777"/>
                    <a:pt x="6533" y="22516"/>
                  </a:cubicBezTo>
                  <a:lnTo>
                    <a:pt x="10526" y="19855"/>
                  </a:lnTo>
                  <a:cubicBezTo>
                    <a:pt x="11312" y="19310"/>
                    <a:pt x="11251" y="19008"/>
                    <a:pt x="11191" y="18101"/>
                  </a:cubicBezTo>
                  <a:cubicBezTo>
                    <a:pt x="11191" y="17193"/>
                    <a:pt x="11251" y="5156"/>
                    <a:pt x="11312" y="4370"/>
                  </a:cubicBezTo>
                  <a:cubicBezTo>
                    <a:pt x="11442" y="2027"/>
                    <a:pt x="8581" y="0"/>
                    <a:pt x="5748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28"/>
            <p:cNvSpPr/>
            <p:nvPr/>
          </p:nvSpPr>
          <p:spPr>
            <a:xfrm>
              <a:off x="2371850" y="2184425"/>
              <a:ext cx="283850" cy="573150"/>
            </a:xfrm>
            <a:custGeom>
              <a:avLst/>
              <a:gdLst/>
              <a:ahLst/>
              <a:cxnLst/>
              <a:rect l="l" t="t" r="r" b="b"/>
              <a:pathLst>
                <a:path w="11354" h="22926" extrusionOk="0">
                  <a:moveTo>
                    <a:pt x="5701" y="1"/>
                  </a:moveTo>
                  <a:cubicBezTo>
                    <a:pt x="3266" y="1"/>
                    <a:pt x="840" y="1510"/>
                    <a:pt x="364" y="5631"/>
                  </a:cubicBezTo>
                  <a:cubicBezTo>
                    <a:pt x="364" y="5631"/>
                    <a:pt x="61" y="16579"/>
                    <a:pt x="1" y="18515"/>
                  </a:cubicBezTo>
                  <a:cubicBezTo>
                    <a:pt x="1" y="19725"/>
                    <a:pt x="545" y="19785"/>
                    <a:pt x="1029" y="20269"/>
                  </a:cubicBezTo>
                  <a:cubicBezTo>
                    <a:pt x="1513" y="20693"/>
                    <a:pt x="3509" y="21902"/>
                    <a:pt x="4598" y="22628"/>
                  </a:cubicBezTo>
                  <a:cubicBezTo>
                    <a:pt x="4884" y="22842"/>
                    <a:pt x="5150" y="22925"/>
                    <a:pt x="5402" y="22925"/>
                  </a:cubicBezTo>
                  <a:cubicBezTo>
                    <a:pt x="5790" y="22925"/>
                    <a:pt x="6143" y="22728"/>
                    <a:pt x="6473" y="22507"/>
                  </a:cubicBezTo>
                  <a:lnTo>
                    <a:pt x="10405" y="19846"/>
                  </a:lnTo>
                  <a:cubicBezTo>
                    <a:pt x="11252" y="19301"/>
                    <a:pt x="11191" y="18999"/>
                    <a:pt x="11131" y="18092"/>
                  </a:cubicBezTo>
                  <a:cubicBezTo>
                    <a:pt x="11070" y="17184"/>
                    <a:pt x="11131" y="5147"/>
                    <a:pt x="11191" y="4361"/>
                  </a:cubicBezTo>
                  <a:cubicBezTo>
                    <a:pt x="11354" y="2024"/>
                    <a:pt x="8521" y="1"/>
                    <a:pt x="5701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28"/>
            <p:cNvSpPr/>
            <p:nvPr/>
          </p:nvSpPr>
          <p:spPr>
            <a:xfrm>
              <a:off x="2371850" y="2185175"/>
              <a:ext cx="283850" cy="571250"/>
            </a:xfrm>
            <a:custGeom>
              <a:avLst/>
              <a:gdLst/>
              <a:ahLst/>
              <a:cxnLst/>
              <a:rect l="l" t="t" r="r" b="b"/>
              <a:pathLst>
                <a:path w="11354" h="22850" extrusionOk="0">
                  <a:moveTo>
                    <a:pt x="5734" y="1"/>
                  </a:moveTo>
                  <a:cubicBezTo>
                    <a:pt x="3313" y="1"/>
                    <a:pt x="901" y="1508"/>
                    <a:pt x="424" y="5601"/>
                  </a:cubicBezTo>
                  <a:cubicBezTo>
                    <a:pt x="424" y="5601"/>
                    <a:pt x="122" y="16549"/>
                    <a:pt x="61" y="18425"/>
                  </a:cubicBezTo>
                  <a:cubicBezTo>
                    <a:pt x="1" y="19695"/>
                    <a:pt x="545" y="19755"/>
                    <a:pt x="1090" y="20179"/>
                  </a:cubicBezTo>
                  <a:cubicBezTo>
                    <a:pt x="1574" y="20602"/>
                    <a:pt x="3570" y="21872"/>
                    <a:pt x="4598" y="22598"/>
                  </a:cubicBezTo>
                  <a:cubicBezTo>
                    <a:pt x="4868" y="22778"/>
                    <a:pt x="5121" y="22849"/>
                    <a:pt x="5360" y="22849"/>
                  </a:cubicBezTo>
                  <a:cubicBezTo>
                    <a:pt x="5765" y="22849"/>
                    <a:pt x="6131" y="22645"/>
                    <a:pt x="6473" y="22417"/>
                  </a:cubicBezTo>
                  <a:lnTo>
                    <a:pt x="10405" y="19755"/>
                  </a:lnTo>
                  <a:cubicBezTo>
                    <a:pt x="11191" y="19211"/>
                    <a:pt x="11131" y="18908"/>
                    <a:pt x="11131" y="18062"/>
                  </a:cubicBezTo>
                  <a:cubicBezTo>
                    <a:pt x="11070" y="17154"/>
                    <a:pt x="11131" y="5117"/>
                    <a:pt x="11191" y="4391"/>
                  </a:cubicBezTo>
                  <a:cubicBezTo>
                    <a:pt x="11354" y="2022"/>
                    <a:pt x="8538" y="1"/>
                    <a:pt x="5734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28"/>
            <p:cNvSpPr/>
            <p:nvPr/>
          </p:nvSpPr>
          <p:spPr>
            <a:xfrm>
              <a:off x="2371850" y="2185700"/>
              <a:ext cx="283050" cy="569625"/>
            </a:xfrm>
            <a:custGeom>
              <a:avLst/>
              <a:gdLst/>
              <a:ahLst/>
              <a:cxnLst/>
              <a:rect l="l" t="t" r="r" b="b"/>
              <a:pathLst>
                <a:path w="11322" h="22785" extrusionOk="0">
                  <a:moveTo>
                    <a:pt x="5694" y="1"/>
                  </a:moveTo>
                  <a:cubicBezTo>
                    <a:pt x="3287" y="1"/>
                    <a:pt x="900" y="1498"/>
                    <a:pt x="424" y="5580"/>
                  </a:cubicBezTo>
                  <a:cubicBezTo>
                    <a:pt x="424" y="5580"/>
                    <a:pt x="122" y="16468"/>
                    <a:pt x="61" y="18404"/>
                  </a:cubicBezTo>
                  <a:cubicBezTo>
                    <a:pt x="1" y="19613"/>
                    <a:pt x="606" y="19734"/>
                    <a:pt x="1090" y="20158"/>
                  </a:cubicBezTo>
                  <a:cubicBezTo>
                    <a:pt x="1574" y="20581"/>
                    <a:pt x="3570" y="21791"/>
                    <a:pt x="4598" y="22517"/>
                  </a:cubicBezTo>
                  <a:cubicBezTo>
                    <a:pt x="4882" y="22706"/>
                    <a:pt x="5147" y="22784"/>
                    <a:pt x="5397" y="22784"/>
                  </a:cubicBezTo>
                  <a:cubicBezTo>
                    <a:pt x="5787" y="22784"/>
                    <a:pt x="6141" y="22593"/>
                    <a:pt x="6473" y="22335"/>
                  </a:cubicBezTo>
                  <a:lnTo>
                    <a:pt x="10405" y="19734"/>
                  </a:lnTo>
                  <a:cubicBezTo>
                    <a:pt x="11191" y="19190"/>
                    <a:pt x="11131" y="18887"/>
                    <a:pt x="11070" y="17980"/>
                  </a:cubicBezTo>
                  <a:cubicBezTo>
                    <a:pt x="11070" y="17133"/>
                    <a:pt x="11131" y="5096"/>
                    <a:pt x="11191" y="4370"/>
                  </a:cubicBezTo>
                  <a:cubicBezTo>
                    <a:pt x="11322" y="2028"/>
                    <a:pt x="8495" y="1"/>
                    <a:pt x="5694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28"/>
            <p:cNvSpPr/>
            <p:nvPr/>
          </p:nvSpPr>
          <p:spPr>
            <a:xfrm>
              <a:off x="2373375" y="2186550"/>
              <a:ext cx="280800" cy="568350"/>
            </a:xfrm>
            <a:custGeom>
              <a:avLst/>
              <a:gdLst/>
              <a:ahLst/>
              <a:cxnLst/>
              <a:rect l="l" t="t" r="r" b="b"/>
              <a:pathLst>
                <a:path w="11232" h="22734" extrusionOk="0">
                  <a:moveTo>
                    <a:pt x="5661" y="0"/>
                  </a:moveTo>
                  <a:cubicBezTo>
                    <a:pt x="3249" y="0"/>
                    <a:pt x="841" y="1506"/>
                    <a:pt x="363" y="5606"/>
                  </a:cubicBezTo>
                  <a:cubicBezTo>
                    <a:pt x="363" y="5606"/>
                    <a:pt x="61" y="16434"/>
                    <a:pt x="0" y="18370"/>
                  </a:cubicBezTo>
                  <a:cubicBezTo>
                    <a:pt x="0" y="19579"/>
                    <a:pt x="545" y="19640"/>
                    <a:pt x="1029" y="20063"/>
                  </a:cubicBezTo>
                  <a:cubicBezTo>
                    <a:pt x="1513" y="20487"/>
                    <a:pt x="3509" y="21757"/>
                    <a:pt x="4537" y="22483"/>
                  </a:cubicBezTo>
                  <a:cubicBezTo>
                    <a:pt x="4807" y="22663"/>
                    <a:pt x="5060" y="22734"/>
                    <a:pt x="5299" y="22734"/>
                  </a:cubicBezTo>
                  <a:cubicBezTo>
                    <a:pt x="5704" y="22734"/>
                    <a:pt x="6070" y="22530"/>
                    <a:pt x="6412" y="22301"/>
                  </a:cubicBezTo>
                  <a:lnTo>
                    <a:pt x="10284" y="19640"/>
                  </a:lnTo>
                  <a:cubicBezTo>
                    <a:pt x="11070" y="19156"/>
                    <a:pt x="11009" y="18853"/>
                    <a:pt x="11009" y="17946"/>
                  </a:cubicBezTo>
                  <a:cubicBezTo>
                    <a:pt x="10949" y="17039"/>
                    <a:pt x="11009" y="5123"/>
                    <a:pt x="11070" y="4336"/>
                  </a:cubicBezTo>
                  <a:cubicBezTo>
                    <a:pt x="11232" y="2003"/>
                    <a:pt x="8444" y="0"/>
                    <a:pt x="5661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28"/>
            <p:cNvSpPr/>
            <p:nvPr/>
          </p:nvSpPr>
          <p:spPr>
            <a:xfrm>
              <a:off x="2373375" y="2186700"/>
              <a:ext cx="280000" cy="566700"/>
            </a:xfrm>
            <a:custGeom>
              <a:avLst/>
              <a:gdLst/>
              <a:ahLst/>
              <a:cxnLst/>
              <a:rect l="l" t="t" r="r" b="b"/>
              <a:pathLst>
                <a:path w="11200" h="22668" extrusionOk="0">
                  <a:moveTo>
                    <a:pt x="5635" y="0"/>
                  </a:moveTo>
                  <a:cubicBezTo>
                    <a:pt x="3244" y="0"/>
                    <a:pt x="872" y="1508"/>
                    <a:pt x="424" y="5600"/>
                  </a:cubicBezTo>
                  <a:cubicBezTo>
                    <a:pt x="424" y="5600"/>
                    <a:pt x="121" y="16428"/>
                    <a:pt x="61" y="18303"/>
                  </a:cubicBezTo>
                  <a:cubicBezTo>
                    <a:pt x="0" y="19573"/>
                    <a:pt x="545" y="19634"/>
                    <a:pt x="1029" y="20057"/>
                  </a:cubicBezTo>
                  <a:cubicBezTo>
                    <a:pt x="1513" y="20481"/>
                    <a:pt x="3509" y="21690"/>
                    <a:pt x="4537" y="22416"/>
                  </a:cubicBezTo>
                  <a:cubicBezTo>
                    <a:pt x="4807" y="22596"/>
                    <a:pt x="5060" y="22667"/>
                    <a:pt x="5299" y="22667"/>
                  </a:cubicBezTo>
                  <a:cubicBezTo>
                    <a:pt x="5704" y="22667"/>
                    <a:pt x="6070" y="22463"/>
                    <a:pt x="6412" y="22235"/>
                  </a:cubicBezTo>
                  <a:lnTo>
                    <a:pt x="10284" y="19634"/>
                  </a:lnTo>
                  <a:cubicBezTo>
                    <a:pt x="11070" y="19089"/>
                    <a:pt x="11009" y="18787"/>
                    <a:pt x="10949" y="17940"/>
                  </a:cubicBezTo>
                  <a:cubicBezTo>
                    <a:pt x="10949" y="17033"/>
                    <a:pt x="11009" y="5117"/>
                    <a:pt x="11070" y="4391"/>
                  </a:cubicBezTo>
                  <a:cubicBezTo>
                    <a:pt x="11200" y="2021"/>
                    <a:pt x="8404" y="0"/>
                    <a:pt x="5635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28"/>
            <p:cNvSpPr/>
            <p:nvPr/>
          </p:nvSpPr>
          <p:spPr>
            <a:xfrm>
              <a:off x="2374875" y="2187300"/>
              <a:ext cx="278500" cy="565000"/>
            </a:xfrm>
            <a:custGeom>
              <a:avLst/>
              <a:gdLst/>
              <a:ahLst/>
              <a:cxnLst/>
              <a:rect l="l" t="t" r="r" b="b"/>
              <a:pathLst>
                <a:path w="11140" h="22600" extrusionOk="0">
                  <a:moveTo>
                    <a:pt x="5613" y="0"/>
                  </a:moveTo>
                  <a:cubicBezTo>
                    <a:pt x="3223" y="0"/>
                    <a:pt x="841" y="1504"/>
                    <a:pt x="364" y="5576"/>
                  </a:cubicBezTo>
                  <a:cubicBezTo>
                    <a:pt x="364" y="5576"/>
                    <a:pt x="61" y="16404"/>
                    <a:pt x="1" y="18279"/>
                  </a:cubicBezTo>
                  <a:cubicBezTo>
                    <a:pt x="1" y="19489"/>
                    <a:pt x="545" y="19549"/>
                    <a:pt x="1029" y="19973"/>
                  </a:cubicBezTo>
                  <a:cubicBezTo>
                    <a:pt x="1513" y="20396"/>
                    <a:pt x="3449" y="21606"/>
                    <a:pt x="4477" y="22332"/>
                  </a:cubicBezTo>
                  <a:cubicBezTo>
                    <a:pt x="4761" y="22521"/>
                    <a:pt x="5026" y="22599"/>
                    <a:pt x="5276" y="22599"/>
                  </a:cubicBezTo>
                  <a:cubicBezTo>
                    <a:pt x="5666" y="22599"/>
                    <a:pt x="6020" y="22408"/>
                    <a:pt x="6352" y="22150"/>
                  </a:cubicBezTo>
                  <a:lnTo>
                    <a:pt x="10224" y="19549"/>
                  </a:lnTo>
                  <a:cubicBezTo>
                    <a:pt x="11010" y="19065"/>
                    <a:pt x="10949" y="18763"/>
                    <a:pt x="10889" y="17856"/>
                  </a:cubicBezTo>
                  <a:cubicBezTo>
                    <a:pt x="10828" y="17009"/>
                    <a:pt x="10949" y="5093"/>
                    <a:pt x="11010" y="4367"/>
                  </a:cubicBezTo>
                  <a:cubicBezTo>
                    <a:pt x="11140" y="2001"/>
                    <a:pt x="8371" y="0"/>
                    <a:pt x="5613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28"/>
            <p:cNvSpPr/>
            <p:nvPr/>
          </p:nvSpPr>
          <p:spPr>
            <a:xfrm>
              <a:off x="2374875" y="2187300"/>
              <a:ext cx="277800" cy="564575"/>
            </a:xfrm>
            <a:custGeom>
              <a:avLst/>
              <a:gdLst/>
              <a:ahLst/>
              <a:cxnLst/>
              <a:rect l="l" t="t" r="r" b="b"/>
              <a:pathLst>
                <a:path w="11112" h="22583" extrusionOk="0">
                  <a:moveTo>
                    <a:pt x="5607" y="0"/>
                  </a:moveTo>
                  <a:cubicBezTo>
                    <a:pt x="3223" y="0"/>
                    <a:pt x="841" y="1504"/>
                    <a:pt x="364" y="5576"/>
                  </a:cubicBezTo>
                  <a:cubicBezTo>
                    <a:pt x="364" y="5576"/>
                    <a:pt x="61" y="16343"/>
                    <a:pt x="61" y="18219"/>
                  </a:cubicBezTo>
                  <a:cubicBezTo>
                    <a:pt x="1" y="19489"/>
                    <a:pt x="545" y="19549"/>
                    <a:pt x="1029" y="19973"/>
                  </a:cubicBezTo>
                  <a:cubicBezTo>
                    <a:pt x="1513" y="20396"/>
                    <a:pt x="3449" y="21606"/>
                    <a:pt x="4538" y="22332"/>
                  </a:cubicBezTo>
                  <a:cubicBezTo>
                    <a:pt x="4785" y="22512"/>
                    <a:pt x="5023" y="22583"/>
                    <a:pt x="5254" y="22583"/>
                  </a:cubicBezTo>
                  <a:cubicBezTo>
                    <a:pt x="5644" y="22583"/>
                    <a:pt x="6010" y="22379"/>
                    <a:pt x="6352" y="22150"/>
                  </a:cubicBezTo>
                  <a:lnTo>
                    <a:pt x="10163" y="19549"/>
                  </a:lnTo>
                  <a:cubicBezTo>
                    <a:pt x="10949" y="19005"/>
                    <a:pt x="10889" y="18703"/>
                    <a:pt x="10889" y="17856"/>
                  </a:cubicBezTo>
                  <a:cubicBezTo>
                    <a:pt x="10828" y="16948"/>
                    <a:pt x="10949" y="5093"/>
                    <a:pt x="10949" y="4367"/>
                  </a:cubicBezTo>
                  <a:cubicBezTo>
                    <a:pt x="11111" y="2001"/>
                    <a:pt x="8358" y="0"/>
                    <a:pt x="5607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28"/>
            <p:cNvSpPr/>
            <p:nvPr/>
          </p:nvSpPr>
          <p:spPr>
            <a:xfrm>
              <a:off x="2374875" y="2188800"/>
              <a:ext cx="277000" cy="561575"/>
            </a:xfrm>
            <a:custGeom>
              <a:avLst/>
              <a:gdLst/>
              <a:ahLst/>
              <a:cxnLst/>
              <a:rect l="l" t="t" r="r" b="b"/>
              <a:pathLst>
                <a:path w="11080" h="22463" extrusionOk="0">
                  <a:moveTo>
                    <a:pt x="5595" y="1"/>
                  </a:moveTo>
                  <a:cubicBezTo>
                    <a:pt x="3227" y="1"/>
                    <a:pt x="874" y="1504"/>
                    <a:pt x="424" y="5577"/>
                  </a:cubicBezTo>
                  <a:cubicBezTo>
                    <a:pt x="424" y="5577"/>
                    <a:pt x="122" y="16283"/>
                    <a:pt x="61" y="18159"/>
                  </a:cubicBezTo>
                  <a:cubicBezTo>
                    <a:pt x="1" y="19368"/>
                    <a:pt x="545" y="19429"/>
                    <a:pt x="1029" y="19852"/>
                  </a:cubicBezTo>
                  <a:cubicBezTo>
                    <a:pt x="1513" y="20276"/>
                    <a:pt x="3449" y="21485"/>
                    <a:pt x="4538" y="22211"/>
                  </a:cubicBezTo>
                  <a:cubicBezTo>
                    <a:pt x="4785" y="22391"/>
                    <a:pt x="5023" y="22462"/>
                    <a:pt x="5254" y="22462"/>
                  </a:cubicBezTo>
                  <a:cubicBezTo>
                    <a:pt x="5644" y="22462"/>
                    <a:pt x="6010" y="22258"/>
                    <a:pt x="6352" y="22030"/>
                  </a:cubicBezTo>
                  <a:lnTo>
                    <a:pt x="10163" y="19429"/>
                  </a:lnTo>
                  <a:cubicBezTo>
                    <a:pt x="10949" y="18945"/>
                    <a:pt x="10889" y="18643"/>
                    <a:pt x="10828" y="17796"/>
                  </a:cubicBezTo>
                  <a:cubicBezTo>
                    <a:pt x="10828" y="16888"/>
                    <a:pt x="10889" y="5093"/>
                    <a:pt x="10949" y="4367"/>
                  </a:cubicBezTo>
                  <a:cubicBezTo>
                    <a:pt x="11079" y="2002"/>
                    <a:pt x="8327" y="1"/>
                    <a:pt x="5595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28"/>
            <p:cNvSpPr/>
            <p:nvPr/>
          </p:nvSpPr>
          <p:spPr>
            <a:xfrm>
              <a:off x="2376400" y="2188800"/>
              <a:ext cx="275475" cy="560550"/>
            </a:xfrm>
            <a:custGeom>
              <a:avLst/>
              <a:gdLst/>
              <a:ahLst/>
              <a:cxnLst/>
              <a:rect l="l" t="t" r="r" b="b"/>
              <a:pathLst>
                <a:path w="11019" h="22422" extrusionOk="0">
                  <a:moveTo>
                    <a:pt x="5559" y="1"/>
                  </a:moveTo>
                  <a:cubicBezTo>
                    <a:pt x="3196" y="1"/>
                    <a:pt x="841" y="1504"/>
                    <a:pt x="363" y="5577"/>
                  </a:cubicBezTo>
                  <a:cubicBezTo>
                    <a:pt x="363" y="5577"/>
                    <a:pt x="61" y="16283"/>
                    <a:pt x="0" y="18159"/>
                  </a:cubicBezTo>
                  <a:cubicBezTo>
                    <a:pt x="0" y="19368"/>
                    <a:pt x="545" y="19429"/>
                    <a:pt x="1029" y="19852"/>
                  </a:cubicBezTo>
                  <a:cubicBezTo>
                    <a:pt x="1513" y="20276"/>
                    <a:pt x="3448" y="21485"/>
                    <a:pt x="4477" y="22151"/>
                  </a:cubicBezTo>
                  <a:cubicBezTo>
                    <a:pt x="4743" y="22344"/>
                    <a:pt x="4999" y="22422"/>
                    <a:pt x="5242" y="22422"/>
                  </a:cubicBezTo>
                  <a:cubicBezTo>
                    <a:pt x="5607" y="22422"/>
                    <a:pt x="5940" y="22248"/>
                    <a:pt x="6231" y="22030"/>
                  </a:cubicBezTo>
                  <a:lnTo>
                    <a:pt x="10102" y="19429"/>
                  </a:lnTo>
                  <a:cubicBezTo>
                    <a:pt x="10828" y="18884"/>
                    <a:pt x="10828" y="18643"/>
                    <a:pt x="10767" y="17735"/>
                  </a:cubicBezTo>
                  <a:cubicBezTo>
                    <a:pt x="10707" y="16888"/>
                    <a:pt x="10828" y="5093"/>
                    <a:pt x="10888" y="4367"/>
                  </a:cubicBezTo>
                  <a:cubicBezTo>
                    <a:pt x="11018" y="2002"/>
                    <a:pt x="8284" y="1"/>
                    <a:pt x="5559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28"/>
            <p:cNvSpPr/>
            <p:nvPr/>
          </p:nvSpPr>
          <p:spPr>
            <a:xfrm>
              <a:off x="2376400" y="2189425"/>
              <a:ext cx="274650" cy="559425"/>
            </a:xfrm>
            <a:custGeom>
              <a:avLst/>
              <a:gdLst/>
              <a:ahLst/>
              <a:cxnLst/>
              <a:rect l="l" t="t" r="r" b="b"/>
              <a:pathLst>
                <a:path w="10986" h="22377" extrusionOk="0">
                  <a:moveTo>
                    <a:pt x="5561" y="0"/>
                  </a:moveTo>
                  <a:cubicBezTo>
                    <a:pt x="3210" y="0"/>
                    <a:pt x="874" y="1499"/>
                    <a:pt x="424" y="5552"/>
                  </a:cubicBezTo>
                  <a:cubicBezTo>
                    <a:pt x="424" y="5552"/>
                    <a:pt x="121" y="16258"/>
                    <a:pt x="61" y="18073"/>
                  </a:cubicBezTo>
                  <a:cubicBezTo>
                    <a:pt x="0" y="19283"/>
                    <a:pt x="545" y="19343"/>
                    <a:pt x="1029" y="19767"/>
                  </a:cubicBezTo>
                  <a:cubicBezTo>
                    <a:pt x="1513" y="20190"/>
                    <a:pt x="3448" y="21400"/>
                    <a:pt x="4477" y="22126"/>
                  </a:cubicBezTo>
                  <a:cubicBezTo>
                    <a:pt x="4724" y="22306"/>
                    <a:pt x="4962" y="22377"/>
                    <a:pt x="5190" y="22377"/>
                  </a:cubicBezTo>
                  <a:cubicBezTo>
                    <a:pt x="5575" y="22377"/>
                    <a:pt x="5927" y="22173"/>
                    <a:pt x="6231" y="21944"/>
                  </a:cubicBezTo>
                  <a:lnTo>
                    <a:pt x="10042" y="19343"/>
                  </a:lnTo>
                  <a:cubicBezTo>
                    <a:pt x="10828" y="18859"/>
                    <a:pt x="10767" y="18557"/>
                    <a:pt x="10767" y="17710"/>
                  </a:cubicBezTo>
                  <a:cubicBezTo>
                    <a:pt x="10707" y="16863"/>
                    <a:pt x="10828" y="5068"/>
                    <a:pt x="10888" y="4342"/>
                  </a:cubicBezTo>
                  <a:cubicBezTo>
                    <a:pt x="10985" y="1981"/>
                    <a:pt x="8263" y="0"/>
                    <a:pt x="5561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28"/>
            <p:cNvSpPr/>
            <p:nvPr/>
          </p:nvSpPr>
          <p:spPr>
            <a:xfrm>
              <a:off x="2377900" y="2189650"/>
              <a:ext cx="272450" cy="557700"/>
            </a:xfrm>
            <a:custGeom>
              <a:avLst/>
              <a:gdLst/>
              <a:ahLst/>
              <a:cxnLst/>
              <a:rect l="l" t="t" r="r" b="b"/>
              <a:pathLst>
                <a:path w="10898" h="22308" extrusionOk="0">
                  <a:moveTo>
                    <a:pt x="5514" y="0"/>
                  </a:moveTo>
                  <a:cubicBezTo>
                    <a:pt x="3162" y="0"/>
                    <a:pt x="815" y="1512"/>
                    <a:pt x="364" y="5603"/>
                  </a:cubicBezTo>
                  <a:cubicBezTo>
                    <a:pt x="364" y="5603"/>
                    <a:pt x="61" y="16189"/>
                    <a:pt x="1" y="18064"/>
                  </a:cubicBezTo>
                  <a:cubicBezTo>
                    <a:pt x="1" y="19274"/>
                    <a:pt x="545" y="19334"/>
                    <a:pt x="969" y="19758"/>
                  </a:cubicBezTo>
                  <a:cubicBezTo>
                    <a:pt x="1453" y="20181"/>
                    <a:pt x="3388" y="21331"/>
                    <a:pt x="4417" y="22056"/>
                  </a:cubicBezTo>
                  <a:cubicBezTo>
                    <a:pt x="4664" y="22236"/>
                    <a:pt x="4902" y="22307"/>
                    <a:pt x="5130" y="22307"/>
                  </a:cubicBezTo>
                  <a:cubicBezTo>
                    <a:pt x="5515" y="22307"/>
                    <a:pt x="5867" y="22103"/>
                    <a:pt x="6171" y="21875"/>
                  </a:cubicBezTo>
                  <a:lnTo>
                    <a:pt x="9982" y="19334"/>
                  </a:lnTo>
                  <a:cubicBezTo>
                    <a:pt x="10768" y="18850"/>
                    <a:pt x="10707" y="18548"/>
                    <a:pt x="10647" y="17701"/>
                  </a:cubicBezTo>
                  <a:cubicBezTo>
                    <a:pt x="10647" y="16794"/>
                    <a:pt x="10707" y="5059"/>
                    <a:pt x="10768" y="4333"/>
                  </a:cubicBezTo>
                  <a:cubicBezTo>
                    <a:pt x="10897" y="1977"/>
                    <a:pt x="8203" y="0"/>
                    <a:pt x="5514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28"/>
            <p:cNvSpPr/>
            <p:nvPr/>
          </p:nvSpPr>
          <p:spPr>
            <a:xfrm>
              <a:off x="2377900" y="2190925"/>
              <a:ext cx="272450" cy="555400"/>
            </a:xfrm>
            <a:custGeom>
              <a:avLst/>
              <a:gdLst/>
              <a:ahLst/>
              <a:cxnLst/>
              <a:rect l="l" t="t" r="r" b="b"/>
              <a:pathLst>
                <a:path w="10898" h="22216" extrusionOk="0">
                  <a:moveTo>
                    <a:pt x="5519" y="1"/>
                  </a:moveTo>
                  <a:cubicBezTo>
                    <a:pt x="3180" y="1"/>
                    <a:pt x="842" y="1500"/>
                    <a:pt x="364" y="5552"/>
                  </a:cubicBezTo>
                  <a:cubicBezTo>
                    <a:pt x="364" y="5552"/>
                    <a:pt x="61" y="16138"/>
                    <a:pt x="1" y="18013"/>
                  </a:cubicBezTo>
                  <a:cubicBezTo>
                    <a:pt x="1" y="19162"/>
                    <a:pt x="545" y="19223"/>
                    <a:pt x="1029" y="19646"/>
                  </a:cubicBezTo>
                  <a:cubicBezTo>
                    <a:pt x="1453" y="20070"/>
                    <a:pt x="3388" y="21280"/>
                    <a:pt x="4417" y="21945"/>
                  </a:cubicBezTo>
                  <a:cubicBezTo>
                    <a:pt x="4683" y="22138"/>
                    <a:pt x="4939" y="22216"/>
                    <a:pt x="5182" y="22216"/>
                  </a:cubicBezTo>
                  <a:cubicBezTo>
                    <a:pt x="5547" y="22216"/>
                    <a:pt x="5880" y="22042"/>
                    <a:pt x="6171" y="21824"/>
                  </a:cubicBezTo>
                  <a:lnTo>
                    <a:pt x="9982" y="19283"/>
                  </a:lnTo>
                  <a:cubicBezTo>
                    <a:pt x="10707" y="18739"/>
                    <a:pt x="10647" y="18437"/>
                    <a:pt x="10647" y="17590"/>
                  </a:cubicBezTo>
                  <a:cubicBezTo>
                    <a:pt x="10587" y="16743"/>
                    <a:pt x="10707" y="5069"/>
                    <a:pt x="10768" y="4343"/>
                  </a:cubicBezTo>
                  <a:cubicBezTo>
                    <a:pt x="10897" y="1981"/>
                    <a:pt x="8207" y="1"/>
                    <a:pt x="5519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28"/>
            <p:cNvSpPr/>
            <p:nvPr/>
          </p:nvSpPr>
          <p:spPr>
            <a:xfrm>
              <a:off x="2377900" y="2190925"/>
              <a:ext cx="271650" cy="554900"/>
            </a:xfrm>
            <a:custGeom>
              <a:avLst/>
              <a:gdLst/>
              <a:ahLst/>
              <a:cxnLst/>
              <a:rect l="l" t="t" r="r" b="b"/>
              <a:pathLst>
                <a:path w="10866" h="22196" extrusionOk="0">
                  <a:moveTo>
                    <a:pt x="5507" y="1"/>
                  </a:moveTo>
                  <a:cubicBezTo>
                    <a:pt x="3184" y="1"/>
                    <a:pt x="875" y="1500"/>
                    <a:pt x="424" y="5552"/>
                  </a:cubicBezTo>
                  <a:cubicBezTo>
                    <a:pt x="424" y="5552"/>
                    <a:pt x="122" y="16138"/>
                    <a:pt x="61" y="17953"/>
                  </a:cubicBezTo>
                  <a:cubicBezTo>
                    <a:pt x="1" y="19162"/>
                    <a:pt x="545" y="19223"/>
                    <a:pt x="1029" y="19646"/>
                  </a:cubicBezTo>
                  <a:cubicBezTo>
                    <a:pt x="1513" y="20070"/>
                    <a:pt x="3388" y="21219"/>
                    <a:pt x="4417" y="21945"/>
                  </a:cubicBezTo>
                  <a:cubicBezTo>
                    <a:pt x="4686" y="22125"/>
                    <a:pt x="4931" y="22196"/>
                    <a:pt x="5156" y="22196"/>
                  </a:cubicBezTo>
                  <a:cubicBezTo>
                    <a:pt x="5538" y="22196"/>
                    <a:pt x="5867" y="21992"/>
                    <a:pt x="6171" y="21763"/>
                  </a:cubicBezTo>
                  <a:lnTo>
                    <a:pt x="9921" y="19223"/>
                  </a:lnTo>
                  <a:cubicBezTo>
                    <a:pt x="10707" y="18739"/>
                    <a:pt x="10647" y="18437"/>
                    <a:pt x="10587" y="17590"/>
                  </a:cubicBezTo>
                  <a:cubicBezTo>
                    <a:pt x="10587" y="16743"/>
                    <a:pt x="10707" y="5069"/>
                    <a:pt x="10768" y="4343"/>
                  </a:cubicBezTo>
                  <a:cubicBezTo>
                    <a:pt x="10865" y="1981"/>
                    <a:pt x="8177" y="1"/>
                    <a:pt x="5507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28"/>
            <p:cNvSpPr/>
            <p:nvPr/>
          </p:nvSpPr>
          <p:spPr>
            <a:xfrm>
              <a:off x="2379425" y="2191525"/>
              <a:ext cx="269400" cy="552800"/>
            </a:xfrm>
            <a:custGeom>
              <a:avLst/>
              <a:gdLst/>
              <a:ahLst/>
              <a:cxnLst/>
              <a:rect l="l" t="t" r="r" b="b"/>
              <a:pathLst>
                <a:path w="10776" h="22112" extrusionOk="0">
                  <a:moveTo>
                    <a:pt x="5454" y="1"/>
                  </a:moveTo>
                  <a:cubicBezTo>
                    <a:pt x="3132" y="1"/>
                    <a:pt x="815" y="1496"/>
                    <a:pt x="363" y="5528"/>
                  </a:cubicBezTo>
                  <a:cubicBezTo>
                    <a:pt x="363" y="5528"/>
                    <a:pt x="61" y="16114"/>
                    <a:pt x="0" y="17929"/>
                  </a:cubicBezTo>
                  <a:cubicBezTo>
                    <a:pt x="0" y="19078"/>
                    <a:pt x="545" y="19138"/>
                    <a:pt x="968" y="19562"/>
                  </a:cubicBezTo>
                  <a:cubicBezTo>
                    <a:pt x="1452" y="19985"/>
                    <a:pt x="3327" y="21135"/>
                    <a:pt x="4356" y="21860"/>
                  </a:cubicBezTo>
                  <a:cubicBezTo>
                    <a:pt x="4625" y="22040"/>
                    <a:pt x="4870" y="22111"/>
                    <a:pt x="5095" y="22111"/>
                  </a:cubicBezTo>
                  <a:cubicBezTo>
                    <a:pt x="5477" y="22111"/>
                    <a:pt x="5806" y="21907"/>
                    <a:pt x="6110" y="21679"/>
                  </a:cubicBezTo>
                  <a:lnTo>
                    <a:pt x="9860" y="19199"/>
                  </a:lnTo>
                  <a:cubicBezTo>
                    <a:pt x="10646" y="18654"/>
                    <a:pt x="10586" y="18413"/>
                    <a:pt x="10526" y="17505"/>
                  </a:cubicBezTo>
                  <a:cubicBezTo>
                    <a:pt x="10465" y="16658"/>
                    <a:pt x="10646" y="5045"/>
                    <a:pt x="10646" y="4319"/>
                  </a:cubicBezTo>
                  <a:cubicBezTo>
                    <a:pt x="10776" y="1961"/>
                    <a:pt x="8112" y="1"/>
                    <a:pt x="5454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28"/>
            <p:cNvSpPr/>
            <p:nvPr/>
          </p:nvSpPr>
          <p:spPr>
            <a:xfrm>
              <a:off x="2379425" y="2192525"/>
              <a:ext cx="268600" cy="550775"/>
            </a:xfrm>
            <a:custGeom>
              <a:avLst/>
              <a:gdLst/>
              <a:ahLst/>
              <a:cxnLst/>
              <a:rect l="l" t="t" r="r" b="b"/>
              <a:pathLst>
                <a:path w="10744" h="22031" extrusionOk="0">
                  <a:moveTo>
                    <a:pt x="5451" y="0"/>
                  </a:moveTo>
                  <a:cubicBezTo>
                    <a:pt x="3131" y="0"/>
                    <a:pt x="816" y="1506"/>
                    <a:pt x="363" y="5549"/>
                  </a:cubicBezTo>
                  <a:cubicBezTo>
                    <a:pt x="363" y="5549"/>
                    <a:pt x="121" y="16013"/>
                    <a:pt x="61" y="17828"/>
                  </a:cubicBezTo>
                  <a:cubicBezTo>
                    <a:pt x="0" y="19038"/>
                    <a:pt x="545" y="19098"/>
                    <a:pt x="1029" y="19522"/>
                  </a:cubicBezTo>
                  <a:cubicBezTo>
                    <a:pt x="1452" y="19945"/>
                    <a:pt x="3388" y="21095"/>
                    <a:pt x="4356" y="21760"/>
                  </a:cubicBezTo>
                  <a:cubicBezTo>
                    <a:pt x="4646" y="21953"/>
                    <a:pt x="4907" y="22031"/>
                    <a:pt x="5147" y="22031"/>
                  </a:cubicBezTo>
                  <a:cubicBezTo>
                    <a:pt x="5507" y="22031"/>
                    <a:pt x="5819" y="21857"/>
                    <a:pt x="6110" y="21639"/>
                  </a:cubicBezTo>
                  <a:lnTo>
                    <a:pt x="9860" y="19098"/>
                  </a:lnTo>
                  <a:cubicBezTo>
                    <a:pt x="10586" y="18614"/>
                    <a:pt x="10526" y="18312"/>
                    <a:pt x="10526" y="17465"/>
                  </a:cubicBezTo>
                  <a:cubicBezTo>
                    <a:pt x="10465" y="16618"/>
                    <a:pt x="10586" y="5005"/>
                    <a:pt x="10646" y="4339"/>
                  </a:cubicBezTo>
                  <a:cubicBezTo>
                    <a:pt x="10743" y="1955"/>
                    <a:pt x="8094" y="0"/>
                    <a:pt x="5451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28"/>
            <p:cNvSpPr/>
            <p:nvPr/>
          </p:nvSpPr>
          <p:spPr>
            <a:xfrm>
              <a:off x="2380925" y="2193050"/>
              <a:ext cx="267100" cy="549100"/>
            </a:xfrm>
            <a:custGeom>
              <a:avLst/>
              <a:gdLst/>
              <a:ahLst/>
              <a:cxnLst/>
              <a:rect l="l" t="t" r="r" b="b"/>
              <a:pathLst>
                <a:path w="10684" h="21964" extrusionOk="0">
                  <a:moveTo>
                    <a:pt x="5406" y="0"/>
                  </a:moveTo>
                  <a:cubicBezTo>
                    <a:pt x="3107" y="0"/>
                    <a:pt x="815" y="1496"/>
                    <a:pt x="364" y="5528"/>
                  </a:cubicBezTo>
                  <a:cubicBezTo>
                    <a:pt x="364" y="5528"/>
                    <a:pt x="61" y="15992"/>
                    <a:pt x="1" y="17807"/>
                  </a:cubicBezTo>
                  <a:cubicBezTo>
                    <a:pt x="1" y="19017"/>
                    <a:pt x="485" y="19077"/>
                    <a:pt x="969" y="19440"/>
                  </a:cubicBezTo>
                  <a:cubicBezTo>
                    <a:pt x="1453" y="19864"/>
                    <a:pt x="3328" y="21013"/>
                    <a:pt x="4296" y="21739"/>
                  </a:cubicBezTo>
                  <a:cubicBezTo>
                    <a:pt x="4569" y="21898"/>
                    <a:pt x="4816" y="21963"/>
                    <a:pt x="5044" y="21963"/>
                  </a:cubicBezTo>
                  <a:cubicBezTo>
                    <a:pt x="5422" y="21963"/>
                    <a:pt x="5748" y="21784"/>
                    <a:pt x="6050" y="21557"/>
                  </a:cubicBezTo>
                  <a:lnTo>
                    <a:pt x="9740" y="19077"/>
                  </a:lnTo>
                  <a:cubicBezTo>
                    <a:pt x="10526" y="18533"/>
                    <a:pt x="10466" y="18291"/>
                    <a:pt x="10405" y="17444"/>
                  </a:cubicBezTo>
                  <a:cubicBezTo>
                    <a:pt x="10405" y="16597"/>
                    <a:pt x="10526" y="5044"/>
                    <a:pt x="10586" y="4318"/>
                  </a:cubicBezTo>
                  <a:cubicBezTo>
                    <a:pt x="10683" y="1961"/>
                    <a:pt x="8039" y="0"/>
                    <a:pt x="5406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28"/>
            <p:cNvSpPr/>
            <p:nvPr/>
          </p:nvSpPr>
          <p:spPr>
            <a:xfrm>
              <a:off x="2380925" y="2193650"/>
              <a:ext cx="266375" cy="547650"/>
            </a:xfrm>
            <a:custGeom>
              <a:avLst/>
              <a:gdLst/>
              <a:ahLst/>
              <a:cxnLst/>
              <a:rect l="l" t="t" r="r" b="b"/>
              <a:pathLst>
                <a:path w="10655" h="21906" extrusionOk="0">
                  <a:moveTo>
                    <a:pt x="5414" y="0"/>
                  </a:moveTo>
                  <a:cubicBezTo>
                    <a:pt x="3116" y="0"/>
                    <a:pt x="816" y="1492"/>
                    <a:pt x="364" y="5504"/>
                  </a:cubicBezTo>
                  <a:cubicBezTo>
                    <a:pt x="364" y="5504"/>
                    <a:pt x="61" y="15968"/>
                    <a:pt x="1" y="17783"/>
                  </a:cubicBezTo>
                  <a:cubicBezTo>
                    <a:pt x="1" y="18932"/>
                    <a:pt x="545" y="18993"/>
                    <a:pt x="969" y="19416"/>
                  </a:cubicBezTo>
                  <a:cubicBezTo>
                    <a:pt x="1453" y="19840"/>
                    <a:pt x="3328" y="20989"/>
                    <a:pt x="4296" y="21654"/>
                  </a:cubicBezTo>
                  <a:cubicBezTo>
                    <a:pt x="4565" y="21834"/>
                    <a:pt x="4810" y="21905"/>
                    <a:pt x="5035" y="21905"/>
                  </a:cubicBezTo>
                  <a:cubicBezTo>
                    <a:pt x="5417" y="21905"/>
                    <a:pt x="5746" y="21701"/>
                    <a:pt x="6050" y="21473"/>
                  </a:cubicBezTo>
                  <a:lnTo>
                    <a:pt x="9740" y="18993"/>
                  </a:lnTo>
                  <a:cubicBezTo>
                    <a:pt x="10466" y="18509"/>
                    <a:pt x="10466" y="18207"/>
                    <a:pt x="10405" y="17360"/>
                  </a:cubicBezTo>
                  <a:cubicBezTo>
                    <a:pt x="10345" y="16573"/>
                    <a:pt x="10526" y="5020"/>
                    <a:pt x="10526" y="4294"/>
                  </a:cubicBezTo>
                  <a:cubicBezTo>
                    <a:pt x="10655" y="1941"/>
                    <a:pt x="8036" y="0"/>
                    <a:pt x="5414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28"/>
            <p:cNvSpPr/>
            <p:nvPr/>
          </p:nvSpPr>
          <p:spPr>
            <a:xfrm>
              <a:off x="2380925" y="2194025"/>
              <a:ext cx="265575" cy="545850"/>
            </a:xfrm>
            <a:custGeom>
              <a:avLst/>
              <a:gdLst/>
              <a:ahLst/>
              <a:cxnLst/>
              <a:rect l="l" t="t" r="r" b="b"/>
              <a:pathLst>
                <a:path w="10623" h="21834" extrusionOk="0">
                  <a:moveTo>
                    <a:pt x="5406" y="1"/>
                  </a:moveTo>
                  <a:cubicBezTo>
                    <a:pt x="3123" y="1"/>
                    <a:pt x="848" y="1506"/>
                    <a:pt x="424" y="5549"/>
                  </a:cubicBezTo>
                  <a:cubicBezTo>
                    <a:pt x="424" y="5549"/>
                    <a:pt x="122" y="15953"/>
                    <a:pt x="61" y="17708"/>
                  </a:cubicBezTo>
                  <a:cubicBezTo>
                    <a:pt x="1" y="18917"/>
                    <a:pt x="545" y="18978"/>
                    <a:pt x="1029" y="19341"/>
                  </a:cubicBezTo>
                  <a:cubicBezTo>
                    <a:pt x="1453" y="19764"/>
                    <a:pt x="3328" y="20914"/>
                    <a:pt x="4296" y="21579"/>
                  </a:cubicBezTo>
                  <a:cubicBezTo>
                    <a:pt x="4571" y="21763"/>
                    <a:pt x="4821" y="21833"/>
                    <a:pt x="5051" y="21833"/>
                  </a:cubicBezTo>
                  <a:cubicBezTo>
                    <a:pt x="5426" y="21833"/>
                    <a:pt x="5750" y="21646"/>
                    <a:pt x="6050" y="21458"/>
                  </a:cubicBezTo>
                  <a:lnTo>
                    <a:pt x="9740" y="18978"/>
                  </a:lnTo>
                  <a:cubicBezTo>
                    <a:pt x="10466" y="18494"/>
                    <a:pt x="10405" y="18192"/>
                    <a:pt x="10405" y="17345"/>
                  </a:cubicBezTo>
                  <a:cubicBezTo>
                    <a:pt x="10345" y="16498"/>
                    <a:pt x="10466" y="5005"/>
                    <a:pt x="10526" y="4340"/>
                  </a:cubicBezTo>
                  <a:cubicBezTo>
                    <a:pt x="10623" y="1956"/>
                    <a:pt x="8008" y="1"/>
                    <a:pt x="540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28"/>
            <p:cNvSpPr/>
            <p:nvPr/>
          </p:nvSpPr>
          <p:spPr>
            <a:xfrm>
              <a:off x="2382450" y="2194625"/>
              <a:ext cx="264050" cy="544500"/>
            </a:xfrm>
            <a:custGeom>
              <a:avLst/>
              <a:gdLst/>
              <a:ahLst/>
              <a:cxnLst/>
              <a:rect l="l" t="t" r="r" b="b"/>
              <a:pathLst>
                <a:path w="10562" h="21780" extrusionOk="0">
                  <a:moveTo>
                    <a:pt x="5383" y="1"/>
                  </a:moveTo>
                  <a:cubicBezTo>
                    <a:pt x="3101" y="1"/>
                    <a:pt x="817" y="1503"/>
                    <a:pt x="363" y="5525"/>
                  </a:cubicBezTo>
                  <a:cubicBezTo>
                    <a:pt x="363" y="5525"/>
                    <a:pt x="61" y="15929"/>
                    <a:pt x="0" y="17684"/>
                  </a:cubicBezTo>
                  <a:cubicBezTo>
                    <a:pt x="0" y="18833"/>
                    <a:pt x="484" y="18893"/>
                    <a:pt x="968" y="19317"/>
                  </a:cubicBezTo>
                  <a:cubicBezTo>
                    <a:pt x="1452" y="19740"/>
                    <a:pt x="3267" y="20829"/>
                    <a:pt x="4235" y="21555"/>
                  </a:cubicBezTo>
                  <a:cubicBezTo>
                    <a:pt x="4508" y="21714"/>
                    <a:pt x="4755" y="21779"/>
                    <a:pt x="4983" y="21779"/>
                  </a:cubicBezTo>
                  <a:cubicBezTo>
                    <a:pt x="5361" y="21779"/>
                    <a:pt x="5687" y="21600"/>
                    <a:pt x="5989" y="21373"/>
                  </a:cubicBezTo>
                  <a:lnTo>
                    <a:pt x="9618" y="18893"/>
                  </a:lnTo>
                  <a:cubicBezTo>
                    <a:pt x="10405" y="18410"/>
                    <a:pt x="10344" y="18168"/>
                    <a:pt x="10284" y="17321"/>
                  </a:cubicBezTo>
                  <a:cubicBezTo>
                    <a:pt x="10284" y="16474"/>
                    <a:pt x="10405" y="5041"/>
                    <a:pt x="10465" y="4316"/>
                  </a:cubicBezTo>
                  <a:cubicBezTo>
                    <a:pt x="10561" y="1936"/>
                    <a:pt x="7974" y="1"/>
                    <a:pt x="5383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28"/>
            <p:cNvSpPr/>
            <p:nvPr/>
          </p:nvSpPr>
          <p:spPr>
            <a:xfrm>
              <a:off x="2382450" y="2194625"/>
              <a:ext cx="262525" cy="543650"/>
            </a:xfrm>
            <a:custGeom>
              <a:avLst/>
              <a:gdLst/>
              <a:ahLst/>
              <a:cxnLst/>
              <a:rect l="l" t="t" r="r" b="b"/>
              <a:pathLst>
                <a:path w="10501" h="21746" extrusionOk="0">
                  <a:moveTo>
                    <a:pt x="5356" y="1"/>
                  </a:moveTo>
                  <a:cubicBezTo>
                    <a:pt x="3088" y="1"/>
                    <a:pt x="817" y="1503"/>
                    <a:pt x="363" y="5525"/>
                  </a:cubicBezTo>
                  <a:cubicBezTo>
                    <a:pt x="363" y="5525"/>
                    <a:pt x="61" y="15869"/>
                    <a:pt x="61" y="17684"/>
                  </a:cubicBezTo>
                  <a:cubicBezTo>
                    <a:pt x="0" y="18833"/>
                    <a:pt x="545" y="18893"/>
                    <a:pt x="968" y="19256"/>
                  </a:cubicBezTo>
                  <a:cubicBezTo>
                    <a:pt x="1452" y="19680"/>
                    <a:pt x="3267" y="20829"/>
                    <a:pt x="4295" y="21494"/>
                  </a:cubicBezTo>
                  <a:cubicBezTo>
                    <a:pt x="4542" y="21674"/>
                    <a:pt x="4773" y="21745"/>
                    <a:pt x="4989" y="21745"/>
                  </a:cubicBezTo>
                  <a:cubicBezTo>
                    <a:pt x="5356" y="21745"/>
                    <a:pt x="5685" y="21541"/>
                    <a:pt x="5989" y="21313"/>
                  </a:cubicBezTo>
                  <a:lnTo>
                    <a:pt x="9618" y="18893"/>
                  </a:lnTo>
                  <a:cubicBezTo>
                    <a:pt x="10344" y="18410"/>
                    <a:pt x="10284" y="18107"/>
                    <a:pt x="10284" y="17260"/>
                  </a:cubicBezTo>
                  <a:cubicBezTo>
                    <a:pt x="10223" y="16474"/>
                    <a:pt x="10405" y="5041"/>
                    <a:pt x="10405" y="4316"/>
                  </a:cubicBezTo>
                  <a:cubicBezTo>
                    <a:pt x="10501" y="1936"/>
                    <a:pt x="7930" y="1"/>
                    <a:pt x="5356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28"/>
            <p:cNvSpPr/>
            <p:nvPr/>
          </p:nvSpPr>
          <p:spPr>
            <a:xfrm>
              <a:off x="2382450" y="2195925"/>
              <a:ext cx="262550" cy="540925"/>
            </a:xfrm>
            <a:custGeom>
              <a:avLst/>
              <a:gdLst/>
              <a:ahLst/>
              <a:cxnLst/>
              <a:rect l="l" t="t" r="r" b="b"/>
              <a:pathLst>
                <a:path w="10502" h="21637" extrusionOk="0">
                  <a:moveTo>
                    <a:pt x="5347" y="0"/>
                  </a:moveTo>
                  <a:cubicBezTo>
                    <a:pt x="3093" y="0"/>
                    <a:pt x="848" y="1490"/>
                    <a:pt x="424" y="5473"/>
                  </a:cubicBezTo>
                  <a:cubicBezTo>
                    <a:pt x="424" y="5473"/>
                    <a:pt x="121" y="15817"/>
                    <a:pt x="61" y="17571"/>
                  </a:cubicBezTo>
                  <a:cubicBezTo>
                    <a:pt x="0" y="18720"/>
                    <a:pt x="545" y="18781"/>
                    <a:pt x="1029" y="19204"/>
                  </a:cubicBezTo>
                  <a:cubicBezTo>
                    <a:pt x="1452" y="19628"/>
                    <a:pt x="3267" y="20717"/>
                    <a:pt x="4295" y="21382"/>
                  </a:cubicBezTo>
                  <a:cubicBezTo>
                    <a:pt x="4548" y="21566"/>
                    <a:pt x="4783" y="21636"/>
                    <a:pt x="5004" y="21636"/>
                  </a:cubicBezTo>
                  <a:cubicBezTo>
                    <a:pt x="5365" y="21636"/>
                    <a:pt x="5689" y="21449"/>
                    <a:pt x="5989" y="21261"/>
                  </a:cubicBezTo>
                  <a:lnTo>
                    <a:pt x="9618" y="18781"/>
                  </a:lnTo>
                  <a:cubicBezTo>
                    <a:pt x="10344" y="18297"/>
                    <a:pt x="10284" y="18055"/>
                    <a:pt x="10223" y="17208"/>
                  </a:cubicBezTo>
                  <a:cubicBezTo>
                    <a:pt x="10223" y="16361"/>
                    <a:pt x="10405" y="4989"/>
                    <a:pt x="10405" y="4324"/>
                  </a:cubicBezTo>
                  <a:cubicBezTo>
                    <a:pt x="10501" y="1939"/>
                    <a:pt x="7918" y="0"/>
                    <a:pt x="5347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28"/>
            <p:cNvSpPr/>
            <p:nvPr/>
          </p:nvSpPr>
          <p:spPr>
            <a:xfrm>
              <a:off x="2383950" y="2196150"/>
              <a:ext cx="261025" cy="539950"/>
            </a:xfrm>
            <a:custGeom>
              <a:avLst/>
              <a:gdLst/>
              <a:ahLst/>
              <a:cxnLst/>
              <a:rect l="l" t="t" r="r" b="b"/>
              <a:pathLst>
                <a:path w="10441" h="21598" extrusionOk="0">
                  <a:moveTo>
                    <a:pt x="5329" y="0"/>
                  </a:moveTo>
                  <a:cubicBezTo>
                    <a:pt x="3075" y="0"/>
                    <a:pt x="817" y="1502"/>
                    <a:pt x="364" y="5525"/>
                  </a:cubicBezTo>
                  <a:cubicBezTo>
                    <a:pt x="364" y="5525"/>
                    <a:pt x="61" y="15808"/>
                    <a:pt x="1" y="17562"/>
                  </a:cubicBezTo>
                  <a:cubicBezTo>
                    <a:pt x="1" y="18711"/>
                    <a:pt x="485" y="18772"/>
                    <a:pt x="969" y="19135"/>
                  </a:cubicBezTo>
                  <a:cubicBezTo>
                    <a:pt x="1392" y="19558"/>
                    <a:pt x="3267" y="20708"/>
                    <a:pt x="4235" y="21373"/>
                  </a:cubicBezTo>
                  <a:cubicBezTo>
                    <a:pt x="4485" y="21532"/>
                    <a:pt x="4718" y="21597"/>
                    <a:pt x="4938" y="21597"/>
                  </a:cubicBezTo>
                  <a:cubicBezTo>
                    <a:pt x="5301" y="21597"/>
                    <a:pt x="5627" y="21418"/>
                    <a:pt x="5929" y="21191"/>
                  </a:cubicBezTo>
                  <a:lnTo>
                    <a:pt x="9498" y="18772"/>
                  </a:lnTo>
                  <a:cubicBezTo>
                    <a:pt x="10224" y="18288"/>
                    <a:pt x="10224" y="17986"/>
                    <a:pt x="10163" y="17199"/>
                  </a:cubicBezTo>
                  <a:cubicBezTo>
                    <a:pt x="10103" y="16352"/>
                    <a:pt x="10284" y="4980"/>
                    <a:pt x="10345" y="4315"/>
                  </a:cubicBezTo>
                  <a:cubicBezTo>
                    <a:pt x="10441" y="1935"/>
                    <a:pt x="7887" y="0"/>
                    <a:pt x="5329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28"/>
            <p:cNvSpPr/>
            <p:nvPr/>
          </p:nvSpPr>
          <p:spPr>
            <a:xfrm>
              <a:off x="2383950" y="2196750"/>
              <a:ext cx="260225" cy="538500"/>
            </a:xfrm>
            <a:custGeom>
              <a:avLst/>
              <a:gdLst/>
              <a:ahLst/>
              <a:cxnLst/>
              <a:rect l="l" t="t" r="r" b="b"/>
              <a:pathLst>
                <a:path w="10409" h="21540" extrusionOk="0">
                  <a:moveTo>
                    <a:pt x="5321" y="0"/>
                  </a:moveTo>
                  <a:cubicBezTo>
                    <a:pt x="3071" y="0"/>
                    <a:pt x="818" y="1498"/>
                    <a:pt x="364" y="5501"/>
                  </a:cubicBezTo>
                  <a:cubicBezTo>
                    <a:pt x="364" y="5501"/>
                    <a:pt x="122" y="15784"/>
                    <a:pt x="61" y="17478"/>
                  </a:cubicBezTo>
                  <a:cubicBezTo>
                    <a:pt x="1" y="18627"/>
                    <a:pt x="545" y="18687"/>
                    <a:pt x="969" y="19111"/>
                  </a:cubicBezTo>
                  <a:cubicBezTo>
                    <a:pt x="1453" y="19474"/>
                    <a:pt x="3267" y="20623"/>
                    <a:pt x="4235" y="21288"/>
                  </a:cubicBezTo>
                  <a:cubicBezTo>
                    <a:pt x="4482" y="21468"/>
                    <a:pt x="4713" y="21539"/>
                    <a:pt x="4929" y="21539"/>
                  </a:cubicBezTo>
                  <a:cubicBezTo>
                    <a:pt x="5296" y="21539"/>
                    <a:pt x="5625" y="21335"/>
                    <a:pt x="5929" y="21107"/>
                  </a:cubicBezTo>
                  <a:lnTo>
                    <a:pt x="9498" y="18687"/>
                  </a:lnTo>
                  <a:cubicBezTo>
                    <a:pt x="10224" y="18204"/>
                    <a:pt x="10163" y="17962"/>
                    <a:pt x="10163" y="17115"/>
                  </a:cubicBezTo>
                  <a:cubicBezTo>
                    <a:pt x="10103" y="16328"/>
                    <a:pt x="10284" y="5017"/>
                    <a:pt x="10345" y="4291"/>
                  </a:cubicBezTo>
                  <a:cubicBezTo>
                    <a:pt x="10409" y="1916"/>
                    <a:pt x="7866" y="0"/>
                    <a:pt x="5321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28"/>
            <p:cNvSpPr/>
            <p:nvPr/>
          </p:nvSpPr>
          <p:spPr>
            <a:xfrm>
              <a:off x="2385475" y="2196900"/>
              <a:ext cx="258000" cy="536925"/>
            </a:xfrm>
            <a:custGeom>
              <a:avLst/>
              <a:gdLst/>
              <a:ahLst/>
              <a:cxnLst/>
              <a:rect l="l" t="t" r="r" b="b"/>
              <a:pathLst>
                <a:path w="10320" h="21477" extrusionOk="0">
                  <a:moveTo>
                    <a:pt x="5249" y="0"/>
                  </a:moveTo>
                  <a:cubicBezTo>
                    <a:pt x="3018" y="0"/>
                    <a:pt x="788" y="1500"/>
                    <a:pt x="363" y="5495"/>
                  </a:cubicBezTo>
                  <a:cubicBezTo>
                    <a:pt x="363" y="5495"/>
                    <a:pt x="61" y="15717"/>
                    <a:pt x="0" y="17472"/>
                  </a:cubicBezTo>
                  <a:cubicBezTo>
                    <a:pt x="0" y="18621"/>
                    <a:pt x="484" y="18681"/>
                    <a:pt x="968" y="19044"/>
                  </a:cubicBezTo>
                  <a:cubicBezTo>
                    <a:pt x="1392" y="19468"/>
                    <a:pt x="3206" y="20557"/>
                    <a:pt x="4174" y="21222"/>
                  </a:cubicBezTo>
                  <a:cubicBezTo>
                    <a:pt x="4427" y="21406"/>
                    <a:pt x="4662" y="21476"/>
                    <a:pt x="4883" y="21476"/>
                  </a:cubicBezTo>
                  <a:cubicBezTo>
                    <a:pt x="5244" y="21476"/>
                    <a:pt x="5568" y="21289"/>
                    <a:pt x="5868" y="21101"/>
                  </a:cubicBezTo>
                  <a:lnTo>
                    <a:pt x="9437" y="18681"/>
                  </a:lnTo>
                  <a:cubicBezTo>
                    <a:pt x="10163" y="18198"/>
                    <a:pt x="10102" y="17895"/>
                    <a:pt x="10042" y="17109"/>
                  </a:cubicBezTo>
                  <a:cubicBezTo>
                    <a:pt x="10042" y="16322"/>
                    <a:pt x="10223" y="5011"/>
                    <a:pt x="10223" y="4346"/>
                  </a:cubicBezTo>
                  <a:cubicBezTo>
                    <a:pt x="10319" y="1934"/>
                    <a:pt x="7783" y="0"/>
                    <a:pt x="5249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28"/>
            <p:cNvSpPr/>
            <p:nvPr/>
          </p:nvSpPr>
          <p:spPr>
            <a:xfrm>
              <a:off x="2385475" y="2198250"/>
              <a:ext cx="257200" cy="534825"/>
            </a:xfrm>
            <a:custGeom>
              <a:avLst/>
              <a:gdLst/>
              <a:ahLst/>
              <a:cxnLst/>
              <a:rect l="l" t="t" r="r" b="b"/>
              <a:pathLst>
                <a:path w="10288" h="21393" extrusionOk="0">
                  <a:moveTo>
                    <a:pt x="5242" y="1"/>
                  </a:moveTo>
                  <a:cubicBezTo>
                    <a:pt x="3014" y="1"/>
                    <a:pt x="789" y="1499"/>
                    <a:pt x="363" y="5501"/>
                  </a:cubicBezTo>
                  <a:cubicBezTo>
                    <a:pt x="363" y="5501"/>
                    <a:pt x="61" y="15663"/>
                    <a:pt x="61" y="17418"/>
                  </a:cubicBezTo>
                  <a:cubicBezTo>
                    <a:pt x="0" y="18506"/>
                    <a:pt x="484" y="18567"/>
                    <a:pt x="968" y="18990"/>
                  </a:cubicBezTo>
                  <a:cubicBezTo>
                    <a:pt x="1392" y="19353"/>
                    <a:pt x="3206" y="20503"/>
                    <a:pt x="4174" y="21168"/>
                  </a:cubicBezTo>
                  <a:cubicBezTo>
                    <a:pt x="4424" y="21327"/>
                    <a:pt x="4657" y="21392"/>
                    <a:pt x="4877" y="21392"/>
                  </a:cubicBezTo>
                  <a:cubicBezTo>
                    <a:pt x="5240" y="21392"/>
                    <a:pt x="5566" y="21213"/>
                    <a:pt x="5868" y="20987"/>
                  </a:cubicBezTo>
                  <a:lnTo>
                    <a:pt x="9437" y="18567"/>
                  </a:lnTo>
                  <a:cubicBezTo>
                    <a:pt x="10102" y="18144"/>
                    <a:pt x="10102" y="17841"/>
                    <a:pt x="10042" y="17055"/>
                  </a:cubicBezTo>
                  <a:cubicBezTo>
                    <a:pt x="9981" y="16208"/>
                    <a:pt x="10163" y="4957"/>
                    <a:pt x="10223" y="4292"/>
                  </a:cubicBezTo>
                  <a:cubicBezTo>
                    <a:pt x="10287" y="1916"/>
                    <a:pt x="7762" y="1"/>
                    <a:pt x="5242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28"/>
            <p:cNvSpPr/>
            <p:nvPr/>
          </p:nvSpPr>
          <p:spPr>
            <a:xfrm>
              <a:off x="2385475" y="2198250"/>
              <a:ext cx="257200" cy="534050"/>
            </a:xfrm>
            <a:custGeom>
              <a:avLst/>
              <a:gdLst/>
              <a:ahLst/>
              <a:cxnLst/>
              <a:rect l="l" t="t" r="r" b="b"/>
              <a:pathLst>
                <a:path w="10288" h="21362" extrusionOk="0">
                  <a:moveTo>
                    <a:pt x="5266" y="1"/>
                  </a:moveTo>
                  <a:cubicBezTo>
                    <a:pt x="3044" y="1"/>
                    <a:pt x="818" y="1499"/>
                    <a:pt x="363" y="5501"/>
                  </a:cubicBezTo>
                  <a:cubicBezTo>
                    <a:pt x="363" y="5501"/>
                    <a:pt x="121" y="15663"/>
                    <a:pt x="61" y="17357"/>
                  </a:cubicBezTo>
                  <a:cubicBezTo>
                    <a:pt x="0" y="18506"/>
                    <a:pt x="545" y="18567"/>
                    <a:pt x="968" y="18930"/>
                  </a:cubicBezTo>
                  <a:cubicBezTo>
                    <a:pt x="1392" y="19353"/>
                    <a:pt x="3206" y="20442"/>
                    <a:pt x="4174" y="21107"/>
                  </a:cubicBezTo>
                  <a:cubicBezTo>
                    <a:pt x="4427" y="21291"/>
                    <a:pt x="4662" y="21362"/>
                    <a:pt x="4883" y="21362"/>
                  </a:cubicBezTo>
                  <a:cubicBezTo>
                    <a:pt x="5244" y="21362"/>
                    <a:pt x="5568" y="21174"/>
                    <a:pt x="5868" y="20987"/>
                  </a:cubicBezTo>
                  <a:lnTo>
                    <a:pt x="9376" y="18567"/>
                  </a:lnTo>
                  <a:cubicBezTo>
                    <a:pt x="10102" y="18083"/>
                    <a:pt x="10042" y="17841"/>
                    <a:pt x="10042" y="16994"/>
                  </a:cubicBezTo>
                  <a:cubicBezTo>
                    <a:pt x="9981" y="16208"/>
                    <a:pt x="10163" y="4957"/>
                    <a:pt x="10223" y="4292"/>
                  </a:cubicBezTo>
                  <a:cubicBezTo>
                    <a:pt x="10287" y="1916"/>
                    <a:pt x="7779" y="1"/>
                    <a:pt x="5266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28"/>
            <p:cNvSpPr/>
            <p:nvPr/>
          </p:nvSpPr>
          <p:spPr>
            <a:xfrm>
              <a:off x="2386975" y="2199000"/>
              <a:ext cx="254975" cy="531800"/>
            </a:xfrm>
            <a:custGeom>
              <a:avLst/>
              <a:gdLst/>
              <a:ahLst/>
              <a:cxnLst/>
              <a:rect l="l" t="t" r="r" b="b"/>
              <a:pathLst>
                <a:path w="10199" h="21272" extrusionOk="0">
                  <a:moveTo>
                    <a:pt x="5209" y="1"/>
                  </a:moveTo>
                  <a:cubicBezTo>
                    <a:pt x="3001" y="1"/>
                    <a:pt x="790" y="1497"/>
                    <a:pt x="364" y="5471"/>
                  </a:cubicBezTo>
                  <a:cubicBezTo>
                    <a:pt x="364" y="5471"/>
                    <a:pt x="61" y="15633"/>
                    <a:pt x="1" y="17327"/>
                  </a:cubicBezTo>
                  <a:cubicBezTo>
                    <a:pt x="1" y="18476"/>
                    <a:pt x="485" y="18476"/>
                    <a:pt x="908" y="18900"/>
                  </a:cubicBezTo>
                  <a:cubicBezTo>
                    <a:pt x="1392" y="19263"/>
                    <a:pt x="3146" y="20412"/>
                    <a:pt x="4114" y="21017"/>
                  </a:cubicBezTo>
                  <a:cubicBezTo>
                    <a:pt x="4367" y="21201"/>
                    <a:pt x="4602" y="21271"/>
                    <a:pt x="4823" y="21271"/>
                  </a:cubicBezTo>
                  <a:cubicBezTo>
                    <a:pt x="5184" y="21271"/>
                    <a:pt x="5508" y="21084"/>
                    <a:pt x="5808" y="20896"/>
                  </a:cubicBezTo>
                  <a:lnTo>
                    <a:pt x="9316" y="18537"/>
                  </a:lnTo>
                  <a:cubicBezTo>
                    <a:pt x="10042" y="18053"/>
                    <a:pt x="9982" y="17751"/>
                    <a:pt x="9921" y="16964"/>
                  </a:cubicBezTo>
                  <a:cubicBezTo>
                    <a:pt x="9921" y="16178"/>
                    <a:pt x="10103" y="4987"/>
                    <a:pt x="10103" y="4322"/>
                  </a:cubicBezTo>
                  <a:cubicBezTo>
                    <a:pt x="10199" y="1914"/>
                    <a:pt x="7706" y="1"/>
                    <a:pt x="5209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28"/>
            <p:cNvSpPr/>
            <p:nvPr/>
          </p:nvSpPr>
          <p:spPr>
            <a:xfrm>
              <a:off x="2386975" y="2199000"/>
              <a:ext cx="254175" cy="531050"/>
            </a:xfrm>
            <a:custGeom>
              <a:avLst/>
              <a:gdLst/>
              <a:ahLst/>
              <a:cxnLst/>
              <a:rect l="l" t="t" r="r" b="b"/>
              <a:pathLst>
                <a:path w="10167" h="21242" extrusionOk="0">
                  <a:moveTo>
                    <a:pt x="5187" y="1"/>
                  </a:moveTo>
                  <a:cubicBezTo>
                    <a:pt x="2987" y="1"/>
                    <a:pt x="790" y="1497"/>
                    <a:pt x="364" y="5471"/>
                  </a:cubicBezTo>
                  <a:cubicBezTo>
                    <a:pt x="364" y="5471"/>
                    <a:pt x="61" y="15573"/>
                    <a:pt x="61" y="17327"/>
                  </a:cubicBezTo>
                  <a:cubicBezTo>
                    <a:pt x="1" y="18416"/>
                    <a:pt x="545" y="18476"/>
                    <a:pt x="969" y="18839"/>
                  </a:cubicBezTo>
                  <a:cubicBezTo>
                    <a:pt x="1392" y="19263"/>
                    <a:pt x="3146" y="20352"/>
                    <a:pt x="4114" y="21017"/>
                  </a:cubicBezTo>
                  <a:cubicBezTo>
                    <a:pt x="4364" y="21176"/>
                    <a:pt x="4597" y="21241"/>
                    <a:pt x="4813" y="21241"/>
                  </a:cubicBezTo>
                  <a:cubicBezTo>
                    <a:pt x="5172" y="21241"/>
                    <a:pt x="5483" y="21062"/>
                    <a:pt x="5747" y="20836"/>
                  </a:cubicBezTo>
                  <a:lnTo>
                    <a:pt x="9316" y="18476"/>
                  </a:lnTo>
                  <a:cubicBezTo>
                    <a:pt x="9982" y="17993"/>
                    <a:pt x="9921" y="17751"/>
                    <a:pt x="9921" y="16964"/>
                  </a:cubicBezTo>
                  <a:cubicBezTo>
                    <a:pt x="9861" y="16117"/>
                    <a:pt x="10103" y="4987"/>
                    <a:pt x="10103" y="4322"/>
                  </a:cubicBezTo>
                  <a:cubicBezTo>
                    <a:pt x="10167" y="1914"/>
                    <a:pt x="7675" y="1"/>
                    <a:pt x="5187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28"/>
            <p:cNvSpPr/>
            <p:nvPr/>
          </p:nvSpPr>
          <p:spPr>
            <a:xfrm>
              <a:off x="2388500" y="2199825"/>
              <a:ext cx="252650" cy="528800"/>
            </a:xfrm>
            <a:custGeom>
              <a:avLst/>
              <a:gdLst/>
              <a:ahLst/>
              <a:cxnLst/>
              <a:rect l="l" t="t" r="r" b="b"/>
              <a:pathLst>
                <a:path w="10106" h="21152" extrusionOk="0">
                  <a:moveTo>
                    <a:pt x="5190" y="1"/>
                  </a:moveTo>
                  <a:cubicBezTo>
                    <a:pt x="2994" y="1"/>
                    <a:pt x="791" y="1506"/>
                    <a:pt x="363" y="5499"/>
                  </a:cubicBezTo>
                  <a:cubicBezTo>
                    <a:pt x="363" y="5499"/>
                    <a:pt x="61" y="15540"/>
                    <a:pt x="0" y="17234"/>
                  </a:cubicBezTo>
                  <a:cubicBezTo>
                    <a:pt x="0" y="18383"/>
                    <a:pt x="484" y="18443"/>
                    <a:pt x="908" y="18806"/>
                  </a:cubicBezTo>
                  <a:cubicBezTo>
                    <a:pt x="1331" y="19169"/>
                    <a:pt x="3146" y="20258"/>
                    <a:pt x="4053" y="20924"/>
                  </a:cubicBezTo>
                  <a:cubicBezTo>
                    <a:pt x="4310" y="21087"/>
                    <a:pt x="4549" y="21151"/>
                    <a:pt x="4769" y="21151"/>
                  </a:cubicBezTo>
                  <a:cubicBezTo>
                    <a:pt x="5121" y="21151"/>
                    <a:pt x="5426" y="20988"/>
                    <a:pt x="5686" y="20803"/>
                  </a:cubicBezTo>
                  <a:lnTo>
                    <a:pt x="9195" y="18443"/>
                  </a:lnTo>
                  <a:cubicBezTo>
                    <a:pt x="9921" y="17960"/>
                    <a:pt x="9860" y="17657"/>
                    <a:pt x="9800" y="16871"/>
                  </a:cubicBezTo>
                  <a:cubicBezTo>
                    <a:pt x="9800" y="16084"/>
                    <a:pt x="9981" y="4954"/>
                    <a:pt x="10042" y="4289"/>
                  </a:cubicBezTo>
                  <a:cubicBezTo>
                    <a:pt x="10105" y="1892"/>
                    <a:pt x="7652" y="1"/>
                    <a:pt x="5190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28"/>
            <p:cNvSpPr/>
            <p:nvPr/>
          </p:nvSpPr>
          <p:spPr>
            <a:xfrm>
              <a:off x="2388500" y="2200375"/>
              <a:ext cx="251150" cy="527400"/>
            </a:xfrm>
            <a:custGeom>
              <a:avLst/>
              <a:gdLst/>
              <a:ahLst/>
              <a:cxnLst/>
              <a:rect l="l" t="t" r="r" b="b"/>
              <a:pathLst>
                <a:path w="10046" h="21096" extrusionOk="0">
                  <a:moveTo>
                    <a:pt x="5146" y="0"/>
                  </a:moveTo>
                  <a:cubicBezTo>
                    <a:pt x="2969" y="0"/>
                    <a:pt x="790" y="1494"/>
                    <a:pt x="363" y="5477"/>
                  </a:cubicBezTo>
                  <a:cubicBezTo>
                    <a:pt x="363" y="5477"/>
                    <a:pt x="61" y="15518"/>
                    <a:pt x="0" y="17212"/>
                  </a:cubicBezTo>
                  <a:cubicBezTo>
                    <a:pt x="0" y="18300"/>
                    <a:pt x="484" y="18361"/>
                    <a:pt x="908" y="18724"/>
                  </a:cubicBezTo>
                  <a:cubicBezTo>
                    <a:pt x="1392" y="19147"/>
                    <a:pt x="3146" y="20236"/>
                    <a:pt x="4053" y="20841"/>
                  </a:cubicBezTo>
                  <a:cubicBezTo>
                    <a:pt x="4306" y="21025"/>
                    <a:pt x="4541" y="21095"/>
                    <a:pt x="4759" y="21095"/>
                  </a:cubicBezTo>
                  <a:cubicBezTo>
                    <a:pt x="5115" y="21095"/>
                    <a:pt x="5424" y="20908"/>
                    <a:pt x="5686" y="20720"/>
                  </a:cubicBezTo>
                  <a:lnTo>
                    <a:pt x="9195" y="18361"/>
                  </a:lnTo>
                  <a:cubicBezTo>
                    <a:pt x="9860" y="17877"/>
                    <a:pt x="9860" y="17635"/>
                    <a:pt x="9800" y="16849"/>
                  </a:cubicBezTo>
                  <a:cubicBezTo>
                    <a:pt x="9739" y="16062"/>
                    <a:pt x="9981" y="4932"/>
                    <a:pt x="9981" y="4267"/>
                  </a:cubicBezTo>
                  <a:cubicBezTo>
                    <a:pt x="10045" y="1896"/>
                    <a:pt x="7597" y="0"/>
                    <a:pt x="5146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28"/>
            <p:cNvSpPr/>
            <p:nvPr/>
          </p:nvSpPr>
          <p:spPr>
            <a:xfrm>
              <a:off x="2388500" y="2201125"/>
              <a:ext cx="251150" cy="525900"/>
            </a:xfrm>
            <a:custGeom>
              <a:avLst/>
              <a:gdLst/>
              <a:ahLst/>
              <a:cxnLst/>
              <a:rect l="l" t="t" r="r" b="b"/>
              <a:pathLst>
                <a:path w="10046" h="21036" extrusionOk="0">
                  <a:moveTo>
                    <a:pt x="5145" y="0"/>
                  </a:moveTo>
                  <a:cubicBezTo>
                    <a:pt x="2969" y="0"/>
                    <a:pt x="790" y="1493"/>
                    <a:pt x="363" y="5447"/>
                  </a:cubicBezTo>
                  <a:cubicBezTo>
                    <a:pt x="363" y="5447"/>
                    <a:pt x="121" y="15488"/>
                    <a:pt x="61" y="17182"/>
                  </a:cubicBezTo>
                  <a:cubicBezTo>
                    <a:pt x="0" y="18270"/>
                    <a:pt x="545" y="18331"/>
                    <a:pt x="968" y="18694"/>
                  </a:cubicBezTo>
                  <a:cubicBezTo>
                    <a:pt x="1392" y="19057"/>
                    <a:pt x="3146" y="20146"/>
                    <a:pt x="4053" y="20811"/>
                  </a:cubicBezTo>
                  <a:cubicBezTo>
                    <a:pt x="4303" y="20970"/>
                    <a:pt x="4536" y="21035"/>
                    <a:pt x="4752" y="21035"/>
                  </a:cubicBezTo>
                  <a:cubicBezTo>
                    <a:pt x="5111" y="21035"/>
                    <a:pt x="5422" y="20856"/>
                    <a:pt x="5686" y="20630"/>
                  </a:cubicBezTo>
                  <a:lnTo>
                    <a:pt x="9195" y="18331"/>
                  </a:lnTo>
                  <a:cubicBezTo>
                    <a:pt x="9860" y="17847"/>
                    <a:pt x="9800" y="17605"/>
                    <a:pt x="9800" y="16819"/>
                  </a:cubicBezTo>
                  <a:cubicBezTo>
                    <a:pt x="9739" y="16032"/>
                    <a:pt x="9981" y="4963"/>
                    <a:pt x="9981" y="4298"/>
                  </a:cubicBezTo>
                  <a:cubicBezTo>
                    <a:pt x="10045" y="1894"/>
                    <a:pt x="7597" y="0"/>
                    <a:pt x="5145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28"/>
            <p:cNvSpPr/>
            <p:nvPr/>
          </p:nvSpPr>
          <p:spPr>
            <a:xfrm>
              <a:off x="2390000" y="2201350"/>
              <a:ext cx="249625" cy="524250"/>
            </a:xfrm>
            <a:custGeom>
              <a:avLst/>
              <a:gdLst/>
              <a:ahLst/>
              <a:cxnLst/>
              <a:rect l="l" t="t" r="r" b="b"/>
              <a:pathLst>
                <a:path w="9985" h="20970" extrusionOk="0">
                  <a:moveTo>
                    <a:pt x="5112" y="0"/>
                  </a:moveTo>
                  <a:cubicBezTo>
                    <a:pt x="2938" y="0"/>
                    <a:pt x="763" y="1505"/>
                    <a:pt x="364" y="5498"/>
                  </a:cubicBezTo>
                  <a:cubicBezTo>
                    <a:pt x="364" y="5498"/>
                    <a:pt x="61" y="15419"/>
                    <a:pt x="1" y="17112"/>
                  </a:cubicBezTo>
                  <a:cubicBezTo>
                    <a:pt x="1" y="18201"/>
                    <a:pt x="485" y="18261"/>
                    <a:pt x="908" y="18624"/>
                  </a:cubicBezTo>
                  <a:cubicBezTo>
                    <a:pt x="1332" y="19048"/>
                    <a:pt x="3086" y="20137"/>
                    <a:pt x="3993" y="20742"/>
                  </a:cubicBezTo>
                  <a:cubicBezTo>
                    <a:pt x="4250" y="20905"/>
                    <a:pt x="4489" y="20969"/>
                    <a:pt x="4709" y="20969"/>
                  </a:cubicBezTo>
                  <a:cubicBezTo>
                    <a:pt x="5061" y="20969"/>
                    <a:pt x="5366" y="20806"/>
                    <a:pt x="5626" y="20621"/>
                  </a:cubicBezTo>
                  <a:lnTo>
                    <a:pt x="9074" y="18261"/>
                  </a:lnTo>
                  <a:cubicBezTo>
                    <a:pt x="9800" y="17838"/>
                    <a:pt x="9740" y="17536"/>
                    <a:pt x="9679" y="16749"/>
                  </a:cubicBezTo>
                  <a:cubicBezTo>
                    <a:pt x="9679" y="15963"/>
                    <a:pt x="9861" y="4954"/>
                    <a:pt x="9921" y="4289"/>
                  </a:cubicBezTo>
                  <a:cubicBezTo>
                    <a:pt x="9985" y="1891"/>
                    <a:pt x="7549" y="0"/>
                    <a:pt x="5112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28"/>
            <p:cNvSpPr/>
            <p:nvPr/>
          </p:nvSpPr>
          <p:spPr>
            <a:xfrm>
              <a:off x="2390000" y="2201950"/>
              <a:ext cx="248825" cy="522800"/>
            </a:xfrm>
            <a:custGeom>
              <a:avLst/>
              <a:gdLst/>
              <a:ahLst/>
              <a:cxnLst/>
              <a:rect l="l" t="t" r="r" b="b"/>
              <a:pathLst>
                <a:path w="9953" h="20912" extrusionOk="0">
                  <a:moveTo>
                    <a:pt x="5128" y="0"/>
                  </a:moveTo>
                  <a:cubicBezTo>
                    <a:pt x="2963" y="0"/>
                    <a:pt x="792" y="1502"/>
                    <a:pt x="364" y="5474"/>
                  </a:cubicBezTo>
                  <a:cubicBezTo>
                    <a:pt x="364" y="5474"/>
                    <a:pt x="61" y="15395"/>
                    <a:pt x="61" y="17088"/>
                  </a:cubicBezTo>
                  <a:cubicBezTo>
                    <a:pt x="1" y="18177"/>
                    <a:pt x="485" y="18237"/>
                    <a:pt x="908" y="18600"/>
                  </a:cubicBezTo>
                  <a:cubicBezTo>
                    <a:pt x="1332" y="18963"/>
                    <a:pt x="3086" y="20052"/>
                    <a:pt x="3993" y="20657"/>
                  </a:cubicBezTo>
                  <a:cubicBezTo>
                    <a:pt x="4246" y="20841"/>
                    <a:pt x="4481" y="20911"/>
                    <a:pt x="4699" y="20911"/>
                  </a:cubicBezTo>
                  <a:cubicBezTo>
                    <a:pt x="5055" y="20911"/>
                    <a:pt x="5364" y="20724"/>
                    <a:pt x="5626" y="20536"/>
                  </a:cubicBezTo>
                  <a:lnTo>
                    <a:pt x="9074" y="18237"/>
                  </a:lnTo>
                  <a:cubicBezTo>
                    <a:pt x="9740" y="17754"/>
                    <a:pt x="9679" y="17512"/>
                    <a:pt x="9679" y="16725"/>
                  </a:cubicBezTo>
                  <a:cubicBezTo>
                    <a:pt x="9619" y="15939"/>
                    <a:pt x="9861" y="4930"/>
                    <a:pt x="9921" y="4265"/>
                  </a:cubicBezTo>
                  <a:cubicBezTo>
                    <a:pt x="9953" y="1871"/>
                    <a:pt x="7544" y="0"/>
                    <a:pt x="5128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28"/>
            <p:cNvSpPr/>
            <p:nvPr/>
          </p:nvSpPr>
          <p:spPr>
            <a:xfrm>
              <a:off x="2391525" y="2202625"/>
              <a:ext cx="246600" cy="521375"/>
            </a:xfrm>
            <a:custGeom>
              <a:avLst/>
              <a:gdLst/>
              <a:ahLst/>
              <a:cxnLst/>
              <a:rect l="l" t="t" r="r" b="b"/>
              <a:pathLst>
                <a:path w="9864" h="20855" extrusionOk="0">
                  <a:moveTo>
                    <a:pt x="5030" y="1"/>
                  </a:moveTo>
                  <a:cubicBezTo>
                    <a:pt x="2882" y="1"/>
                    <a:pt x="729" y="1493"/>
                    <a:pt x="303" y="5447"/>
                  </a:cubicBezTo>
                  <a:cubicBezTo>
                    <a:pt x="303" y="5447"/>
                    <a:pt x="61" y="15368"/>
                    <a:pt x="0" y="17001"/>
                  </a:cubicBezTo>
                  <a:cubicBezTo>
                    <a:pt x="0" y="18090"/>
                    <a:pt x="484" y="18150"/>
                    <a:pt x="908" y="18513"/>
                  </a:cubicBezTo>
                  <a:cubicBezTo>
                    <a:pt x="1331" y="18936"/>
                    <a:pt x="3025" y="19965"/>
                    <a:pt x="3993" y="20630"/>
                  </a:cubicBezTo>
                  <a:cubicBezTo>
                    <a:pt x="4220" y="20789"/>
                    <a:pt x="4439" y="20854"/>
                    <a:pt x="4646" y="20854"/>
                  </a:cubicBezTo>
                  <a:cubicBezTo>
                    <a:pt x="4990" y="20854"/>
                    <a:pt x="5301" y="20675"/>
                    <a:pt x="5565" y="20449"/>
                  </a:cubicBezTo>
                  <a:lnTo>
                    <a:pt x="9013" y="18150"/>
                  </a:lnTo>
                  <a:cubicBezTo>
                    <a:pt x="9679" y="17727"/>
                    <a:pt x="9618" y="17424"/>
                    <a:pt x="9618" y="16698"/>
                  </a:cubicBezTo>
                  <a:cubicBezTo>
                    <a:pt x="9558" y="15912"/>
                    <a:pt x="9800" y="4903"/>
                    <a:pt x="9800" y="4298"/>
                  </a:cubicBezTo>
                  <a:cubicBezTo>
                    <a:pt x="9864" y="1895"/>
                    <a:pt x="7449" y="1"/>
                    <a:pt x="5030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28"/>
            <p:cNvSpPr/>
            <p:nvPr/>
          </p:nvSpPr>
          <p:spPr>
            <a:xfrm>
              <a:off x="2391525" y="2203225"/>
              <a:ext cx="245800" cy="519350"/>
            </a:xfrm>
            <a:custGeom>
              <a:avLst/>
              <a:gdLst/>
              <a:ahLst/>
              <a:cxnLst/>
              <a:rect l="l" t="t" r="r" b="b"/>
              <a:pathLst>
                <a:path w="9832" h="20774" extrusionOk="0">
                  <a:moveTo>
                    <a:pt x="5031" y="1"/>
                  </a:moveTo>
                  <a:cubicBezTo>
                    <a:pt x="2894" y="1"/>
                    <a:pt x="762" y="1490"/>
                    <a:pt x="363" y="5423"/>
                  </a:cubicBezTo>
                  <a:cubicBezTo>
                    <a:pt x="363" y="5423"/>
                    <a:pt x="61" y="15344"/>
                    <a:pt x="0" y="16977"/>
                  </a:cubicBezTo>
                  <a:cubicBezTo>
                    <a:pt x="0" y="18066"/>
                    <a:pt x="484" y="18126"/>
                    <a:pt x="908" y="18489"/>
                  </a:cubicBezTo>
                  <a:cubicBezTo>
                    <a:pt x="1331" y="18852"/>
                    <a:pt x="3025" y="19941"/>
                    <a:pt x="3993" y="20546"/>
                  </a:cubicBezTo>
                  <a:cubicBezTo>
                    <a:pt x="4226" y="20709"/>
                    <a:pt x="4450" y="20773"/>
                    <a:pt x="4662" y="20773"/>
                  </a:cubicBezTo>
                  <a:cubicBezTo>
                    <a:pt x="5000" y="20773"/>
                    <a:pt x="5305" y="20610"/>
                    <a:pt x="5565" y="20425"/>
                  </a:cubicBezTo>
                  <a:lnTo>
                    <a:pt x="8953" y="18126"/>
                  </a:lnTo>
                  <a:cubicBezTo>
                    <a:pt x="9679" y="17642"/>
                    <a:pt x="9618" y="17400"/>
                    <a:pt x="9558" y="16614"/>
                  </a:cubicBezTo>
                  <a:cubicBezTo>
                    <a:pt x="9558" y="15827"/>
                    <a:pt x="9800" y="4939"/>
                    <a:pt x="9800" y="4274"/>
                  </a:cubicBezTo>
                  <a:cubicBezTo>
                    <a:pt x="9832" y="1875"/>
                    <a:pt x="7428" y="1"/>
                    <a:pt x="5031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28"/>
            <p:cNvSpPr/>
            <p:nvPr/>
          </p:nvSpPr>
          <p:spPr>
            <a:xfrm>
              <a:off x="2391525" y="2203450"/>
              <a:ext cx="245800" cy="518275"/>
            </a:xfrm>
            <a:custGeom>
              <a:avLst/>
              <a:gdLst/>
              <a:ahLst/>
              <a:cxnLst/>
              <a:rect l="l" t="t" r="r" b="b"/>
              <a:pathLst>
                <a:path w="9832" h="20731" extrusionOk="0">
                  <a:moveTo>
                    <a:pt x="5072" y="1"/>
                  </a:moveTo>
                  <a:cubicBezTo>
                    <a:pt x="2936" y="1"/>
                    <a:pt x="792" y="1502"/>
                    <a:pt x="363" y="5475"/>
                  </a:cubicBezTo>
                  <a:cubicBezTo>
                    <a:pt x="363" y="5475"/>
                    <a:pt x="121" y="15274"/>
                    <a:pt x="61" y="16968"/>
                  </a:cubicBezTo>
                  <a:cubicBezTo>
                    <a:pt x="0" y="17996"/>
                    <a:pt x="484" y="18057"/>
                    <a:pt x="908" y="18480"/>
                  </a:cubicBezTo>
                  <a:cubicBezTo>
                    <a:pt x="1331" y="18843"/>
                    <a:pt x="3085" y="19871"/>
                    <a:pt x="3993" y="20476"/>
                  </a:cubicBezTo>
                  <a:cubicBezTo>
                    <a:pt x="4222" y="20660"/>
                    <a:pt x="4443" y="20730"/>
                    <a:pt x="4652" y="20730"/>
                  </a:cubicBezTo>
                  <a:cubicBezTo>
                    <a:pt x="4994" y="20730"/>
                    <a:pt x="5303" y="20543"/>
                    <a:pt x="5565" y="20355"/>
                  </a:cubicBezTo>
                  <a:lnTo>
                    <a:pt x="8953" y="18057"/>
                  </a:lnTo>
                  <a:cubicBezTo>
                    <a:pt x="9618" y="17633"/>
                    <a:pt x="9558" y="17391"/>
                    <a:pt x="9558" y="16605"/>
                  </a:cubicBezTo>
                  <a:cubicBezTo>
                    <a:pt x="9497" y="15818"/>
                    <a:pt x="9739" y="4930"/>
                    <a:pt x="9800" y="4265"/>
                  </a:cubicBezTo>
                  <a:cubicBezTo>
                    <a:pt x="9831" y="1872"/>
                    <a:pt x="7456" y="1"/>
                    <a:pt x="5072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28"/>
            <p:cNvSpPr/>
            <p:nvPr/>
          </p:nvSpPr>
          <p:spPr>
            <a:xfrm>
              <a:off x="2393025" y="2204200"/>
              <a:ext cx="243575" cy="516775"/>
            </a:xfrm>
            <a:custGeom>
              <a:avLst/>
              <a:gdLst/>
              <a:ahLst/>
              <a:cxnLst/>
              <a:rect l="l" t="t" r="r" b="b"/>
              <a:pathLst>
                <a:path w="9743" h="20671" extrusionOk="0">
                  <a:moveTo>
                    <a:pt x="5014" y="1"/>
                  </a:moveTo>
                  <a:cubicBezTo>
                    <a:pt x="2892" y="1"/>
                    <a:pt x="764" y="1501"/>
                    <a:pt x="364" y="5445"/>
                  </a:cubicBezTo>
                  <a:cubicBezTo>
                    <a:pt x="364" y="5445"/>
                    <a:pt x="61" y="15244"/>
                    <a:pt x="1" y="16877"/>
                  </a:cubicBezTo>
                  <a:cubicBezTo>
                    <a:pt x="1" y="17966"/>
                    <a:pt x="485" y="18027"/>
                    <a:pt x="908" y="18389"/>
                  </a:cubicBezTo>
                  <a:cubicBezTo>
                    <a:pt x="1332" y="18752"/>
                    <a:pt x="3025" y="19841"/>
                    <a:pt x="3933" y="20446"/>
                  </a:cubicBezTo>
                  <a:cubicBezTo>
                    <a:pt x="4160" y="20605"/>
                    <a:pt x="4379" y="20670"/>
                    <a:pt x="4586" y="20670"/>
                  </a:cubicBezTo>
                  <a:cubicBezTo>
                    <a:pt x="4930" y="20670"/>
                    <a:pt x="5241" y="20491"/>
                    <a:pt x="5505" y="20265"/>
                  </a:cubicBezTo>
                  <a:lnTo>
                    <a:pt x="8893" y="18027"/>
                  </a:lnTo>
                  <a:cubicBezTo>
                    <a:pt x="9558" y="17543"/>
                    <a:pt x="9498" y="17301"/>
                    <a:pt x="9437" y="16575"/>
                  </a:cubicBezTo>
                  <a:cubicBezTo>
                    <a:pt x="9437" y="15788"/>
                    <a:pt x="9679" y="4900"/>
                    <a:pt x="9679" y="4296"/>
                  </a:cubicBezTo>
                  <a:cubicBezTo>
                    <a:pt x="9743" y="1870"/>
                    <a:pt x="7383" y="1"/>
                    <a:pt x="5014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28"/>
            <p:cNvSpPr/>
            <p:nvPr/>
          </p:nvSpPr>
          <p:spPr>
            <a:xfrm>
              <a:off x="2393025" y="2204750"/>
              <a:ext cx="242800" cy="514800"/>
            </a:xfrm>
            <a:custGeom>
              <a:avLst/>
              <a:gdLst/>
              <a:ahLst/>
              <a:cxnLst/>
              <a:rect l="l" t="t" r="r" b="b"/>
              <a:pathLst>
                <a:path w="9712" h="20592" extrusionOk="0">
                  <a:moveTo>
                    <a:pt x="4976" y="0"/>
                  </a:moveTo>
                  <a:cubicBezTo>
                    <a:pt x="2868" y="0"/>
                    <a:pt x="763" y="1489"/>
                    <a:pt x="364" y="5423"/>
                  </a:cubicBezTo>
                  <a:cubicBezTo>
                    <a:pt x="364" y="5423"/>
                    <a:pt x="61" y="15222"/>
                    <a:pt x="61" y="16855"/>
                  </a:cubicBezTo>
                  <a:cubicBezTo>
                    <a:pt x="1" y="17944"/>
                    <a:pt x="485" y="17944"/>
                    <a:pt x="908" y="18367"/>
                  </a:cubicBezTo>
                  <a:cubicBezTo>
                    <a:pt x="1332" y="18730"/>
                    <a:pt x="3025" y="19759"/>
                    <a:pt x="3933" y="20364"/>
                  </a:cubicBezTo>
                  <a:cubicBezTo>
                    <a:pt x="4166" y="20527"/>
                    <a:pt x="4390" y="20591"/>
                    <a:pt x="4602" y="20591"/>
                  </a:cubicBezTo>
                  <a:cubicBezTo>
                    <a:pt x="4940" y="20591"/>
                    <a:pt x="5245" y="20428"/>
                    <a:pt x="5505" y="20243"/>
                  </a:cubicBezTo>
                  <a:lnTo>
                    <a:pt x="8832" y="17944"/>
                  </a:lnTo>
                  <a:cubicBezTo>
                    <a:pt x="9498" y="17521"/>
                    <a:pt x="9498" y="17279"/>
                    <a:pt x="9437" y="16492"/>
                  </a:cubicBezTo>
                  <a:cubicBezTo>
                    <a:pt x="9377" y="15766"/>
                    <a:pt x="9679" y="4878"/>
                    <a:pt x="9679" y="4274"/>
                  </a:cubicBezTo>
                  <a:cubicBezTo>
                    <a:pt x="9711" y="1875"/>
                    <a:pt x="7342" y="0"/>
                    <a:pt x="4976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28"/>
            <p:cNvSpPr/>
            <p:nvPr/>
          </p:nvSpPr>
          <p:spPr>
            <a:xfrm>
              <a:off x="2393025" y="2205350"/>
              <a:ext cx="242775" cy="513350"/>
            </a:xfrm>
            <a:custGeom>
              <a:avLst/>
              <a:gdLst/>
              <a:ahLst/>
              <a:cxnLst/>
              <a:rect l="l" t="t" r="r" b="b"/>
              <a:pathLst>
                <a:path w="9711" h="20534" extrusionOk="0">
                  <a:moveTo>
                    <a:pt x="5013" y="0"/>
                  </a:moveTo>
                  <a:cubicBezTo>
                    <a:pt x="2907" y="0"/>
                    <a:pt x="792" y="1485"/>
                    <a:pt x="364" y="5399"/>
                  </a:cubicBezTo>
                  <a:cubicBezTo>
                    <a:pt x="364" y="5399"/>
                    <a:pt x="122" y="15198"/>
                    <a:pt x="61" y="16831"/>
                  </a:cubicBezTo>
                  <a:cubicBezTo>
                    <a:pt x="1" y="17860"/>
                    <a:pt x="485" y="17920"/>
                    <a:pt x="908" y="18283"/>
                  </a:cubicBezTo>
                  <a:cubicBezTo>
                    <a:pt x="1332" y="18646"/>
                    <a:pt x="3025" y="19674"/>
                    <a:pt x="3933" y="20279"/>
                  </a:cubicBezTo>
                  <a:cubicBezTo>
                    <a:pt x="4162" y="20463"/>
                    <a:pt x="4383" y="20533"/>
                    <a:pt x="4592" y="20533"/>
                  </a:cubicBezTo>
                  <a:cubicBezTo>
                    <a:pt x="4934" y="20533"/>
                    <a:pt x="5243" y="20346"/>
                    <a:pt x="5505" y="20158"/>
                  </a:cubicBezTo>
                  <a:lnTo>
                    <a:pt x="8832" y="17920"/>
                  </a:lnTo>
                  <a:cubicBezTo>
                    <a:pt x="9498" y="17497"/>
                    <a:pt x="9437" y="17194"/>
                    <a:pt x="9437" y="16468"/>
                  </a:cubicBezTo>
                  <a:cubicBezTo>
                    <a:pt x="9377" y="15682"/>
                    <a:pt x="9619" y="4915"/>
                    <a:pt x="9679" y="4250"/>
                  </a:cubicBezTo>
                  <a:cubicBezTo>
                    <a:pt x="9711" y="1855"/>
                    <a:pt x="7367" y="0"/>
                    <a:pt x="501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28"/>
            <p:cNvSpPr/>
            <p:nvPr/>
          </p:nvSpPr>
          <p:spPr>
            <a:xfrm>
              <a:off x="2394550" y="2205725"/>
              <a:ext cx="239750" cy="512225"/>
            </a:xfrm>
            <a:custGeom>
              <a:avLst/>
              <a:gdLst/>
              <a:ahLst/>
              <a:cxnLst/>
              <a:rect l="l" t="t" r="r" b="b"/>
              <a:pathLst>
                <a:path w="9590" h="20489" extrusionOk="0">
                  <a:moveTo>
                    <a:pt x="4937" y="0"/>
                  </a:moveTo>
                  <a:cubicBezTo>
                    <a:pt x="2851" y="0"/>
                    <a:pt x="763" y="1500"/>
                    <a:pt x="363" y="5444"/>
                  </a:cubicBezTo>
                  <a:cubicBezTo>
                    <a:pt x="363" y="5444"/>
                    <a:pt x="61" y="15183"/>
                    <a:pt x="0" y="16756"/>
                  </a:cubicBezTo>
                  <a:cubicBezTo>
                    <a:pt x="0" y="17845"/>
                    <a:pt x="484" y="17845"/>
                    <a:pt x="908" y="18268"/>
                  </a:cubicBezTo>
                  <a:cubicBezTo>
                    <a:pt x="1271" y="18631"/>
                    <a:pt x="2964" y="19659"/>
                    <a:pt x="3872" y="20264"/>
                  </a:cubicBezTo>
                  <a:cubicBezTo>
                    <a:pt x="4099" y="20423"/>
                    <a:pt x="4318" y="20488"/>
                    <a:pt x="4525" y="20488"/>
                  </a:cubicBezTo>
                  <a:cubicBezTo>
                    <a:pt x="4869" y="20488"/>
                    <a:pt x="5180" y="20309"/>
                    <a:pt x="5444" y="20083"/>
                  </a:cubicBezTo>
                  <a:lnTo>
                    <a:pt x="8771" y="17845"/>
                  </a:lnTo>
                  <a:cubicBezTo>
                    <a:pt x="9437" y="17421"/>
                    <a:pt x="9376" y="17179"/>
                    <a:pt x="9316" y="16393"/>
                  </a:cubicBezTo>
                  <a:cubicBezTo>
                    <a:pt x="9316" y="15667"/>
                    <a:pt x="9558" y="4900"/>
                    <a:pt x="9558" y="4295"/>
                  </a:cubicBezTo>
                  <a:cubicBezTo>
                    <a:pt x="9589" y="1870"/>
                    <a:pt x="7265" y="0"/>
                    <a:pt x="4937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28"/>
            <p:cNvSpPr/>
            <p:nvPr/>
          </p:nvSpPr>
          <p:spPr>
            <a:xfrm>
              <a:off x="2394550" y="2206325"/>
              <a:ext cx="239750" cy="510200"/>
            </a:xfrm>
            <a:custGeom>
              <a:avLst/>
              <a:gdLst/>
              <a:ahLst/>
              <a:cxnLst/>
              <a:rect l="l" t="t" r="r" b="b"/>
              <a:pathLst>
                <a:path w="9590" h="20408" extrusionOk="0">
                  <a:moveTo>
                    <a:pt x="4950" y="0"/>
                  </a:moveTo>
                  <a:cubicBezTo>
                    <a:pt x="2860" y="0"/>
                    <a:pt x="764" y="1497"/>
                    <a:pt x="363" y="5420"/>
                  </a:cubicBezTo>
                  <a:cubicBezTo>
                    <a:pt x="363" y="5420"/>
                    <a:pt x="61" y="15099"/>
                    <a:pt x="61" y="16732"/>
                  </a:cubicBezTo>
                  <a:cubicBezTo>
                    <a:pt x="0" y="17760"/>
                    <a:pt x="484" y="17821"/>
                    <a:pt x="908" y="18183"/>
                  </a:cubicBezTo>
                  <a:cubicBezTo>
                    <a:pt x="1331" y="18546"/>
                    <a:pt x="2964" y="19575"/>
                    <a:pt x="3872" y="20180"/>
                  </a:cubicBezTo>
                  <a:cubicBezTo>
                    <a:pt x="4105" y="20343"/>
                    <a:pt x="4329" y="20407"/>
                    <a:pt x="4541" y="20407"/>
                  </a:cubicBezTo>
                  <a:cubicBezTo>
                    <a:pt x="4879" y="20407"/>
                    <a:pt x="5184" y="20244"/>
                    <a:pt x="5444" y="20059"/>
                  </a:cubicBezTo>
                  <a:lnTo>
                    <a:pt x="8711" y="17821"/>
                  </a:lnTo>
                  <a:cubicBezTo>
                    <a:pt x="9376" y="17397"/>
                    <a:pt x="9316" y="17155"/>
                    <a:pt x="9316" y="16369"/>
                  </a:cubicBezTo>
                  <a:cubicBezTo>
                    <a:pt x="9255" y="15643"/>
                    <a:pt x="9558" y="4876"/>
                    <a:pt x="9558" y="4271"/>
                  </a:cubicBezTo>
                  <a:cubicBezTo>
                    <a:pt x="9589" y="1851"/>
                    <a:pt x="7274" y="0"/>
                    <a:pt x="4950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28"/>
            <p:cNvSpPr/>
            <p:nvPr/>
          </p:nvSpPr>
          <p:spPr>
            <a:xfrm>
              <a:off x="2396050" y="2206325"/>
              <a:ext cx="238250" cy="509050"/>
            </a:xfrm>
            <a:custGeom>
              <a:avLst/>
              <a:gdLst/>
              <a:ahLst/>
              <a:cxnLst/>
              <a:rect l="l" t="t" r="r" b="b"/>
              <a:pathLst>
                <a:path w="9530" h="20362" extrusionOk="0">
                  <a:moveTo>
                    <a:pt x="4890" y="0"/>
                  </a:moveTo>
                  <a:cubicBezTo>
                    <a:pt x="2800" y="0"/>
                    <a:pt x="704" y="1497"/>
                    <a:pt x="303" y="5420"/>
                  </a:cubicBezTo>
                  <a:cubicBezTo>
                    <a:pt x="303" y="5420"/>
                    <a:pt x="61" y="15099"/>
                    <a:pt x="1" y="16671"/>
                  </a:cubicBezTo>
                  <a:cubicBezTo>
                    <a:pt x="1" y="17760"/>
                    <a:pt x="424" y="17821"/>
                    <a:pt x="848" y="18183"/>
                  </a:cubicBezTo>
                  <a:cubicBezTo>
                    <a:pt x="1271" y="18546"/>
                    <a:pt x="2965" y="19514"/>
                    <a:pt x="3812" y="20180"/>
                  </a:cubicBezTo>
                  <a:cubicBezTo>
                    <a:pt x="4028" y="20309"/>
                    <a:pt x="4236" y="20362"/>
                    <a:pt x="4434" y="20362"/>
                  </a:cubicBezTo>
                  <a:cubicBezTo>
                    <a:pt x="4790" y="20362"/>
                    <a:pt x="5112" y="20192"/>
                    <a:pt x="5384" y="19998"/>
                  </a:cubicBezTo>
                  <a:lnTo>
                    <a:pt x="8651" y="17821"/>
                  </a:lnTo>
                  <a:cubicBezTo>
                    <a:pt x="9316" y="17337"/>
                    <a:pt x="9256" y="17095"/>
                    <a:pt x="9256" y="16369"/>
                  </a:cubicBezTo>
                  <a:cubicBezTo>
                    <a:pt x="9195" y="15582"/>
                    <a:pt x="9498" y="4936"/>
                    <a:pt x="9498" y="4271"/>
                  </a:cubicBezTo>
                  <a:cubicBezTo>
                    <a:pt x="9529" y="1851"/>
                    <a:pt x="7214" y="0"/>
                    <a:pt x="4890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28"/>
            <p:cNvSpPr/>
            <p:nvPr/>
          </p:nvSpPr>
          <p:spPr>
            <a:xfrm>
              <a:off x="2396050" y="2207825"/>
              <a:ext cx="236725" cy="507175"/>
            </a:xfrm>
            <a:custGeom>
              <a:avLst/>
              <a:gdLst/>
              <a:ahLst/>
              <a:cxnLst/>
              <a:rect l="l" t="t" r="r" b="b"/>
              <a:pathLst>
                <a:path w="9469" h="20287" extrusionOk="0">
                  <a:moveTo>
                    <a:pt x="4895" y="1"/>
                  </a:moveTo>
                  <a:cubicBezTo>
                    <a:pt x="2834" y="1"/>
                    <a:pt x="765" y="1497"/>
                    <a:pt x="364" y="5421"/>
                  </a:cubicBezTo>
                  <a:cubicBezTo>
                    <a:pt x="364" y="5421"/>
                    <a:pt x="61" y="15039"/>
                    <a:pt x="1" y="16611"/>
                  </a:cubicBezTo>
                  <a:cubicBezTo>
                    <a:pt x="1" y="17640"/>
                    <a:pt x="485" y="17700"/>
                    <a:pt x="908" y="18063"/>
                  </a:cubicBezTo>
                  <a:cubicBezTo>
                    <a:pt x="1271" y="18426"/>
                    <a:pt x="2965" y="19454"/>
                    <a:pt x="3812" y="20059"/>
                  </a:cubicBezTo>
                  <a:cubicBezTo>
                    <a:pt x="4045" y="20222"/>
                    <a:pt x="4269" y="20287"/>
                    <a:pt x="4481" y="20287"/>
                  </a:cubicBezTo>
                  <a:cubicBezTo>
                    <a:pt x="4819" y="20287"/>
                    <a:pt x="5124" y="20124"/>
                    <a:pt x="5384" y="19938"/>
                  </a:cubicBezTo>
                  <a:lnTo>
                    <a:pt x="8651" y="17700"/>
                  </a:lnTo>
                  <a:cubicBezTo>
                    <a:pt x="9256" y="17277"/>
                    <a:pt x="9256" y="17035"/>
                    <a:pt x="9195" y="16248"/>
                  </a:cubicBezTo>
                  <a:cubicBezTo>
                    <a:pt x="9195" y="15522"/>
                    <a:pt x="9437" y="4876"/>
                    <a:pt x="9437" y="4272"/>
                  </a:cubicBezTo>
                  <a:cubicBezTo>
                    <a:pt x="9469" y="1851"/>
                    <a:pt x="7187" y="1"/>
                    <a:pt x="4895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28"/>
            <p:cNvSpPr/>
            <p:nvPr/>
          </p:nvSpPr>
          <p:spPr>
            <a:xfrm>
              <a:off x="2396050" y="2208425"/>
              <a:ext cx="236725" cy="505075"/>
            </a:xfrm>
            <a:custGeom>
              <a:avLst/>
              <a:gdLst/>
              <a:ahLst/>
              <a:cxnLst/>
              <a:rect l="l" t="t" r="r" b="b"/>
              <a:pathLst>
                <a:path w="9469" h="20203" extrusionOk="0">
                  <a:moveTo>
                    <a:pt x="4908" y="1"/>
                  </a:moveTo>
                  <a:cubicBezTo>
                    <a:pt x="2842" y="1"/>
                    <a:pt x="766" y="1493"/>
                    <a:pt x="364" y="5397"/>
                  </a:cubicBezTo>
                  <a:cubicBezTo>
                    <a:pt x="364" y="5397"/>
                    <a:pt x="122" y="15015"/>
                    <a:pt x="61" y="16587"/>
                  </a:cubicBezTo>
                  <a:cubicBezTo>
                    <a:pt x="1" y="17616"/>
                    <a:pt x="485" y="17676"/>
                    <a:pt x="908" y="18039"/>
                  </a:cubicBezTo>
                  <a:cubicBezTo>
                    <a:pt x="1332" y="18402"/>
                    <a:pt x="2965" y="19370"/>
                    <a:pt x="3812" y="19975"/>
                  </a:cubicBezTo>
                  <a:cubicBezTo>
                    <a:pt x="4045" y="20138"/>
                    <a:pt x="4260" y="20202"/>
                    <a:pt x="4465" y="20202"/>
                  </a:cubicBezTo>
                  <a:cubicBezTo>
                    <a:pt x="4790" y="20202"/>
                    <a:pt x="5087" y="20039"/>
                    <a:pt x="5384" y="19854"/>
                  </a:cubicBezTo>
                  <a:lnTo>
                    <a:pt x="8590" y="17676"/>
                  </a:lnTo>
                  <a:cubicBezTo>
                    <a:pt x="9256" y="17192"/>
                    <a:pt x="9195" y="16950"/>
                    <a:pt x="9195" y="16224"/>
                  </a:cubicBezTo>
                  <a:cubicBezTo>
                    <a:pt x="9135" y="15498"/>
                    <a:pt x="9437" y="4852"/>
                    <a:pt x="9437" y="4248"/>
                  </a:cubicBezTo>
                  <a:cubicBezTo>
                    <a:pt x="9469" y="1832"/>
                    <a:pt x="7195" y="1"/>
                    <a:pt x="4908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28"/>
            <p:cNvSpPr/>
            <p:nvPr/>
          </p:nvSpPr>
          <p:spPr>
            <a:xfrm>
              <a:off x="2397575" y="2208425"/>
              <a:ext cx="234425" cy="503925"/>
            </a:xfrm>
            <a:custGeom>
              <a:avLst/>
              <a:gdLst/>
              <a:ahLst/>
              <a:cxnLst/>
              <a:rect l="l" t="t" r="r" b="b"/>
              <a:pathLst>
                <a:path w="9377" h="20157" extrusionOk="0">
                  <a:moveTo>
                    <a:pt x="4825" y="1"/>
                  </a:moveTo>
                  <a:cubicBezTo>
                    <a:pt x="2768" y="1"/>
                    <a:pt x="705" y="1493"/>
                    <a:pt x="303" y="5397"/>
                  </a:cubicBezTo>
                  <a:cubicBezTo>
                    <a:pt x="303" y="5397"/>
                    <a:pt x="61" y="14954"/>
                    <a:pt x="0" y="16527"/>
                  </a:cubicBezTo>
                  <a:cubicBezTo>
                    <a:pt x="0" y="17555"/>
                    <a:pt x="424" y="17616"/>
                    <a:pt x="847" y="17978"/>
                  </a:cubicBezTo>
                  <a:cubicBezTo>
                    <a:pt x="1271" y="18341"/>
                    <a:pt x="2904" y="19370"/>
                    <a:pt x="3751" y="19975"/>
                  </a:cubicBezTo>
                  <a:cubicBezTo>
                    <a:pt x="3967" y="20104"/>
                    <a:pt x="4168" y="20157"/>
                    <a:pt x="4359" y="20157"/>
                  </a:cubicBezTo>
                  <a:cubicBezTo>
                    <a:pt x="4702" y="20157"/>
                    <a:pt x="5012" y="19987"/>
                    <a:pt x="5323" y="19793"/>
                  </a:cubicBezTo>
                  <a:lnTo>
                    <a:pt x="8529" y="17616"/>
                  </a:lnTo>
                  <a:cubicBezTo>
                    <a:pt x="9195" y="17192"/>
                    <a:pt x="9134" y="16950"/>
                    <a:pt x="9074" y="16224"/>
                  </a:cubicBezTo>
                  <a:cubicBezTo>
                    <a:pt x="9074" y="15498"/>
                    <a:pt x="9376" y="4852"/>
                    <a:pt x="9376" y="4248"/>
                  </a:cubicBezTo>
                  <a:cubicBezTo>
                    <a:pt x="9376" y="1832"/>
                    <a:pt x="7104" y="1"/>
                    <a:pt x="4825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28"/>
            <p:cNvSpPr/>
            <p:nvPr/>
          </p:nvSpPr>
          <p:spPr>
            <a:xfrm>
              <a:off x="2397575" y="2209025"/>
              <a:ext cx="234425" cy="502950"/>
            </a:xfrm>
            <a:custGeom>
              <a:avLst/>
              <a:gdLst/>
              <a:ahLst/>
              <a:cxnLst/>
              <a:rect l="l" t="t" r="r" b="b"/>
              <a:pathLst>
                <a:path w="9377" h="20118" extrusionOk="0">
                  <a:moveTo>
                    <a:pt x="4871" y="0"/>
                  </a:moveTo>
                  <a:cubicBezTo>
                    <a:pt x="2824" y="0"/>
                    <a:pt x="766" y="1490"/>
                    <a:pt x="363" y="5373"/>
                  </a:cubicBezTo>
                  <a:cubicBezTo>
                    <a:pt x="363" y="5373"/>
                    <a:pt x="61" y="14930"/>
                    <a:pt x="61" y="16503"/>
                  </a:cubicBezTo>
                  <a:cubicBezTo>
                    <a:pt x="0" y="17531"/>
                    <a:pt x="484" y="17592"/>
                    <a:pt x="908" y="17954"/>
                  </a:cubicBezTo>
                  <a:cubicBezTo>
                    <a:pt x="1271" y="18257"/>
                    <a:pt x="2904" y="19285"/>
                    <a:pt x="3751" y="19890"/>
                  </a:cubicBezTo>
                  <a:cubicBezTo>
                    <a:pt x="3984" y="20054"/>
                    <a:pt x="4199" y="20118"/>
                    <a:pt x="4404" y="20118"/>
                  </a:cubicBezTo>
                  <a:cubicBezTo>
                    <a:pt x="4729" y="20118"/>
                    <a:pt x="5026" y="19955"/>
                    <a:pt x="5323" y="19769"/>
                  </a:cubicBezTo>
                  <a:lnTo>
                    <a:pt x="8529" y="17592"/>
                  </a:lnTo>
                  <a:cubicBezTo>
                    <a:pt x="9134" y="17108"/>
                    <a:pt x="9134" y="16866"/>
                    <a:pt x="9074" y="16140"/>
                  </a:cubicBezTo>
                  <a:cubicBezTo>
                    <a:pt x="9074" y="15414"/>
                    <a:pt x="9316" y="4889"/>
                    <a:pt x="9376" y="4224"/>
                  </a:cubicBezTo>
                  <a:cubicBezTo>
                    <a:pt x="9376" y="1812"/>
                    <a:pt x="7130" y="0"/>
                    <a:pt x="4871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28"/>
            <p:cNvSpPr/>
            <p:nvPr/>
          </p:nvSpPr>
          <p:spPr>
            <a:xfrm>
              <a:off x="2399075" y="2209950"/>
              <a:ext cx="232200" cy="500525"/>
            </a:xfrm>
            <a:custGeom>
              <a:avLst/>
              <a:gdLst/>
              <a:ahLst/>
              <a:cxnLst/>
              <a:rect l="l" t="t" r="r" b="b"/>
              <a:pathLst>
                <a:path w="9288" h="20021" extrusionOk="0">
                  <a:moveTo>
                    <a:pt x="4792" y="0"/>
                  </a:moveTo>
                  <a:cubicBezTo>
                    <a:pt x="2755" y="0"/>
                    <a:pt x="705" y="1493"/>
                    <a:pt x="303" y="5396"/>
                  </a:cubicBezTo>
                  <a:cubicBezTo>
                    <a:pt x="303" y="5396"/>
                    <a:pt x="61" y="14893"/>
                    <a:pt x="1" y="16466"/>
                  </a:cubicBezTo>
                  <a:cubicBezTo>
                    <a:pt x="1" y="17434"/>
                    <a:pt x="424" y="17494"/>
                    <a:pt x="848" y="17857"/>
                  </a:cubicBezTo>
                  <a:cubicBezTo>
                    <a:pt x="1211" y="18220"/>
                    <a:pt x="2844" y="19188"/>
                    <a:pt x="3751" y="19793"/>
                  </a:cubicBezTo>
                  <a:cubicBezTo>
                    <a:pt x="3961" y="19956"/>
                    <a:pt x="4162" y="20020"/>
                    <a:pt x="4354" y="20020"/>
                  </a:cubicBezTo>
                  <a:cubicBezTo>
                    <a:pt x="4660" y="20020"/>
                    <a:pt x="4943" y="19857"/>
                    <a:pt x="5203" y="19672"/>
                  </a:cubicBezTo>
                  <a:lnTo>
                    <a:pt x="8409" y="17494"/>
                  </a:lnTo>
                  <a:cubicBezTo>
                    <a:pt x="9074" y="17071"/>
                    <a:pt x="9014" y="16829"/>
                    <a:pt x="9014" y="16103"/>
                  </a:cubicBezTo>
                  <a:cubicBezTo>
                    <a:pt x="8953" y="15377"/>
                    <a:pt x="9256" y="4852"/>
                    <a:pt x="9256" y="4247"/>
                  </a:cubicBezTo>
                  <a:cubicBezTo>
                    <a:pt x="9287" y="1831"/>
                    <a:pt x="7047" y="0"/>
                    <a:pt x="4792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28"/>
            <p:cNvSpPr/>
            <p:nvPr/>
          </p:nvSpPr>
          <p:spPr>
            <a:xfrm>
              <a:off x="2399075" y="2210525"/>
              <a:ext cx="231400" cy="498800"/>
            </a:xfrm>
            <a:custGeom>
              <a:avLst/>
              <a:gdLst/>
              <a:ahLst/>
              <a:cxnLst/>
              <a:rect l="l" t="t" r="r" b="b"/>
              <a:pathLst>
                <a:path w="9256" h="19952" extrusionOk="0">
                  <a:moveTo>
                    <a:pt x="4792" y="1"/>
                  </a:moveTo>
                  <a:cubicBezTo>
                    <a:pt x="2767" y="1"/>
                    <a:pt x="738" y="1490"/>
                    <a:pt x="364" y="5373"/>
                  </a:cubicBezTo>
                  <a:cubicBezTo>
                    <a:pt x="364" y="5373"/>
                    <a:pt x="61" y="14870"/>
                    <a:pt x="1" y="16382"/>
                  </a:cubicBezTo>
                  <a:cubicBezTo>
                    <a:pt x="1" y="17411"/>
                    <a:pt x="485" y="17471"/>
                    <a:pt x="848" y="17834"/>
                  </a:cubicBezTo>
                  <a:cubicBezTo>
                    <a:pt x="1271" y="18136"/>
                    <a:pt x="2844" y="19165"/>
                    <a:pt x="3751" y="19770"/>
                  </a:cubicBezTo>
                  <a:cubicBezTo>
                    <a:pt x="3946" y="19899"/>
                    <a:pt x="4133" y="19952"/>
                    <a:pt x="4312" y="19952"/>
                  </a:cubicBezTo>
                  <a:cubicBezTo>
                    <a:pt x="4634" y="19952"/>
                    <a:pt x="4931" y="19782"/>
                    <a:pt x="5203" y="19588"/>
                  </a:cubicBezTo>
                  <a:lnTo>
                    <a:pt x="8409" y="17471"/>
                  </a:lnTo>
                  <a:cubicBezTo>
                    <a:pt x="9074" y="17048"/>
                    <a:pt x="9014" y="16806"/>
                    <a:pt x="8953" y="16080"/>
                  </a:cubicBezTo>
                  <a:cubicBezTo>
                    <a:pt x="8953" y="15354"/>
                    <a:pt x="9256" y="4829"/>
                    <a:pt x="9256" y="4224"/>
                  </a:cubicBezTo>
                  <a:cubicBezTo>
                    <a:pt x="9256" y="1813"/>
                    <a:pt x="7026" y="1"/>
                    <a:pt x="4792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28"/>
            <p:cNvSpPr/>
            <p:nvPr/>
          </p:nvSpPr>
          <p:spPr>
            <a:xfrm>
              <a:off x="2399075" y="2210525"/>
              <a:ext cx="231400" cy="498425"/>
            </a:xfrm>
            <a:custGeom>
              <a:avLst/>
              <a:gdLst/>
              <a:ahLst/>
              <a:cxnLst/>
              <a:rect l="l" t="t" r="r" b="b"/>
              <a:pathLst>
                <a:path w="9256" h="19937" extrusionOk="0">
                  <a:moveTo>
                    <a:pt x="4816" y="1"/>
                  </a:moveTo>
                  <a:cubicBezTo>
                    <a:pt x="2797" y="1"/>
                    <a:pt x="766" y="1490"/>
                    <a:pt x="364" y="5373"/>
                  </a:cubicBezTo>
                  <a:cubicBezTo>
                    <a:pt x="364" y="5373"/>
                    <a:pt x="122" y="14810"/>
                    <a:pt x="61" y="16382"/>
                  </a:cubicBezTo>
                  <a:cubicBezTo>
                    <a:pt x="1" y="17350"/>
                    <a:pt x="485" y="17411"/>
                    <a:pt x="848" y="17774"/>
                  </a:cubicBezTo>
                  <a:cubicBezTo>
                    <a:pt x="1271" y="18136"/>
                    <a:pt x="2904" y="19104"/>
                    <a:pt x="3751" y="19709"/>
                  </a:cubicBezTo>
                  <a:cubicBezTo>
                    <a:pt x="3961" y="19873"/>
                    <a:pt x="4162" y="19937"/>
                    <a:pt x="4354" y="19937"/>
                  </a:cubicBezTo>
                  <a:cubicBezTo>
                    <a:pt x="4660" y="19937"/>
                    <a:pt x="4943" y="19774"/>
                    <a:pt x="5203" y="19588"/>
                  </a:cubicBezTo>
                  <a:lnTo>
                    <a:pt x="8409" y="17411"/>
                  </a:lnTo>
                  <a:cubicBezTo>
                    <a:pt x="9014" y="16987"/>
                    <a:pt x="8953" y="16745"/>
                    <a:pt x="8953" y="16019"/>
                  </a:cubicBezTo>
                  <a:cubicBezTo>
                    <a:pt x="8893" y="15293"/>
                    <a:pt x="9256" y="4829"/>
                    <a:pt x="9256" y="4224"/>
                  </a:cubicBezTo>
                  <a:cubicBezTo>
                    <a:pt x="9256" y="1813"/>
                    <a:pt x="7043" y="1"/>
                    <a:pt x="4816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28"/>
            <p:cNvSpPr/>
            <p:nvPr/>
          </p:nvSpPr>
          <p:spPr>
            <a:xfrm>
              <a:off x="2400600" y="2211500"/>
              <a:ext cx="229150" cy="495950"/>
            </a:xfrm>
            <a:custGeom>
              <a:avLst/>
              <a:gdLst/>
              <a:ahLst/>
              <a:cxnLst/>
              <a:rect l="l" t="t" r="r" b="b"/>
              <a:pathLst>
                <a:path w="9166" h="19838" extrusionOk="0">
                  <a:moveTo>
                    <a:pt x="4764" y="1"/>
                  </a:moveTo>
                  <a:cubicBezTo>
                    <a:pt x="2746" y="1"/>
                    <a:pt x="706" y="1502"/>
                    <a:pt x="303" y="5395"/>
                  </a:cubicBezTo>
                  <a:cubicBezTo>
                    <a:pt x="303" y="5395"/>
                    <a:pt x="61" y="14771"/>
                    <a:pt x="0" y="16283"/>
                  </a:cubicBezTo>
                  <a:cubicBezTo>
                    <a:pt x="0" y="17311"/>
                    <a:pt x="424" y="17372"/>
                    <a:pt x="847" y="17735"/>
                  </a:cubicBezTo>
                  <a:cubicBezTo>
                    <a:pt x="1210" y="18037"/>
                    <a:pt x="2843" y="19065"/>
                    <a:pt x="3690" y="19610"/>
                  </a:cubicBezTo>
                  <a:cubicBezTo>
                    <a:pt x="3900" y="19773"/>
                    <a:pt x="4101" y="19837"/>
                    <a:pt x="4293" y="19837"/>
                  </a:cubicBezTo>
                  <a:cubicBezTo>
                    <a:pt x="4599" y="19837"/>
                    <a:pt x="4882" y="19674"/>
                    <a:pt x="5142" y="19489"/>
                  </a:cubicBezTo>
                  <a:lnTo>
                    <a:pt x="8287" y="17372"/>
                  </a:lnTo>
                  <a:cubicBezTo>
                    <a:pt x="8953" y="16948"/>
                    <a:pt x="8892" y="16706"/>
                    <a:pt x="8892" y="15980"/>
                  </a:cubicBezTo>
                  <a:cubicBezTo>
                    <a:pt x="8832" y="15254"/>
                    <a:pt x="9134" y="4850"/>
                    <a:pt x="9134" y="4246"/>
                  </a:cubicBezTo>
                  <a:cubicBezTo>
                    <a:pt x="9166" y="1808"/>
                    <a:pt x="6978" y="1"/>
                    <a:pt x="4764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28"/>
            <p:cNvSpPr/>
            <p:nvPr/>
          </p:nvSpPr>
          <p:spPr>
            <a:xfrm>
              <a:off x="2400600" y="2212050"/>
              <a:ext cx="228375" cy="494250"/>
            </a:xfrm>
            <a:custGeom>
              <a:avLst/>
              <a:gdLst/>
              <a:ahLst/>
              <a:cxnLst/>
              <a:rect l="l" t="t" r="r" b="b"/>
              <a:pathLst>
                <a:path w="9135" h="19770" extrusionOk="0">
                  <a:moveTo>
                    <a:pt x="4735" y="0"/>
                  </a:moveTo>
                  <a:cubicBezTo>
                    <a:pt x="2739" y="0"/>
                    <a:pt x="737" y="1490"/>
                    <a:pt x="363" y="5373"/>
                  </a:cubicBezTo>
                  <a:cubicBezTo>
                    <a:pt x="363" y="5373"/>
                    <a:pt x="61" y="14749"/>
                    <a:pt x="61" y="16261"/>
                  </a:cubicBezTo>
                  <a:cubicBezTo>
                    <a:pt x="0" y="17289"/>
                    <a:pt x="484" y="17289"/>
                    <a:pt x="847" y="17652"/>
                  </a:cubicBezTo>
                  <a:cubicBezTo>
                    <a:pt x="1271" y="18015"/>
                    <a:pt x="2843" y="18983"/>
                    <a:pt x="3690" y="19588"/>
                  </a:cubicBezTo>
                  <a:cubicBezTo>
                    <a:pt x="3885" y="19717"/>
                    <a:pt x="4072" y="19770"/>
                    <a:pt x="4251" y="19770"/>
                  </a:cubicBezTo>
                  <a:cubicBezTo>
                    <a:pt x="4573" y="19770"/>
                    <a:pt x="4870" y="19601"/>
                    <a:pt x="5142" y="19406"/>
                  </a:cubicBezTo>
                  <a:lnTo>
                    <a:pt x="8287" y="17289"/>
                  </a:lnTo>
                  <a:cubicBezTo>
                    <a:pt x="8892" y="16866"/>
                    <a:pt x="8892" y="16624"/>
                    <a:pt x="8832" y="15958"/>
                  </a:cubicBezTo>
                  <a:cubicBezTo>
                    <a:pt x="8832" y="15232"/>
                    <a:pt x="9134" y="4828"/>
                    <a:pt x="9134" y="4224"/>
                  </a:cubicBezTo>
                  <a:cubicBezTo>
                    <a:pt x="9134" y="1812"/>
                    <a:pt x="6938" y="0"/>
                    <a:pt x="4735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28"/>
            <p:cNvSpPr/>
            <p:nvPr/>
          </p:nvSpPr>
          <p:spPr>
            <a:xfrm>
              <a:off x="2402100" y="2212625"/>
              <a:ext cx="226875" cy="493300"/>
            </a:xfrm>
            <a:custGeom>
              <a:avLst/>
              <a:gdLst/>
              <a:ahLst/>
              <a:cxnLst/>
              <a:rect l="l" t="t" r="r" b="b"/>
              <a:pathLst>
                <a:path w="9075" h="19732" extrusionOk="0">
                  <a:moveTo>
                    <a:pt x="4688" y="1"/>
                  </a:moveTo>
                  <a:cubicBezTo>
                    <a:pt x="2687" y="1"/>
                    <a:pt x="678" y="1487"/>
                    <a:pt x="303" y="5350"/>
                  </a:cubicBezTo>
                  <a:cubicBezTo>
                    <a:pt x="303" y="5350"/>
                    <a:pt x="61" y="14726"/>
                    <a:pt x="1" y="16238"/>
                  </a:cubicBezTo>
                  <a:cubicBezTo>
                    <a:pt x="1" y="17206"/>
                    <a:pt x="424" y="17266"/>
                    <a:pt x="787" y="17629"/>
                  </a:cubicBezTo>
                  <a:cubicBezTo>
                    <a:pt x="1211" y="17931"/>
                    <a:pt x="2783" y="18899"/>
                    <a:pt x="3630" y="19504"/>
                  </a:cubicBezTo>
                  <a:cubicBezTo>
                    <a:pt x="3840" y="19668"/>
                    <a:pt x="4041" y="19732"/>
                    <a:pt x="4233" y="19732"/>
                  </a:cubicBezTo>
                  <a:cubicBezTo>
                    <a:pt x="4539" y="19732"/>
                    <a:pt x="4822" y="19569"/>
                    <a:pt x="5082" y="19383"/>
                  </a:cubicBezTo>
                  <a:lnTo>
                    <a:pt x="8227" y="17266"/>
                  </a:lnTo>
                  <a:cubicBezTo>
                    <a:pt x="8832" y="16843"/>
                    <a:pt x="8772" y="16601"/>
                    <a:pt x="8772" y="15875"/>
                  </a:cubicBezTo>
                  <a:cubicBezTo>
                    <a:pt x="8711" y="15209"/>
                    <a:pt x="9074" y="4805"/>
                    <a:pt x="9074" y="4201"/>
                  </a:cubicBezTo>
                  <a:cubicBezTo>
                    <a:pt x="9074" y="1794"/>
                    <a:pt x="6886" y="1"/>
                    <a:pt x="4688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28"/>
            <p:cNvSpPr/>
            <p:nvPr/>
          </p:nvSpPr>
          <p:spPr>
            <a:xfrm>
              <a:off x="2402100" y="2212800"/>
              <a:ext cx="225350" cy="491625"/>
            </a:xfrm>
            <a:custGeom>
              <a:avLst/>
              <a:gdLst/>
              <a:ahLst/>
              <a:cxnLst/>
              <a:rect l="l" t="t" r="r" b="b"/>
              <a:pathLst>
                <a:path w="9014" h="19665" extrusionOk="0">
                  <a:moveTo>
                    <a:pt x="4671" y="0"/>
                  </a:moveTo>
                  <a:cubicBezTo>
                    <a:pt x="2695" y="0"/>
                    <a:pt x="706" y="1489"/>
                    <a:pt x="303" y="5343"/>
                  </a:cubicBezTo>
                  <a:cubicBezTo>
                    <a:pt x="303" y="5343"/>
                    <a:pt x="61" y="14658"/>
                    <a:pt x="1" y="16170"/>
                  </a:cubicBezTo>
                  <a:cubicBezTo>
                    <a:pt x="1" y="17199"/>
                    <a:pt x="424" y="17259"/>
                    <a:pt x="848" y="17562"/>
                  </a:cubicBezTo>
                  <a:cubicBezTo>
                    <a:pt x="1211" y="17924"/>
                    <a:pt x="2783" y="18892"/>
                    <a:pt x="3630" y="19437"/>
                  </a:cubicBezTo>
                  <a:cubicBezTo>
                    <a:pt x="3863" y="19600"/>
                    <a:pt x="4070" y="19664"/>
                    <a:pt x="4260" y="19664"/>
                  </a:cubicBezTo>
                  <a:cubicBezTo>
                    <a:pt x="4562" y="19664"/>
                    <a:pt x="4822" y="19501"/>
                    <a:pt x="5082" y="19316"/>
                  </a:cubicBezTo>
                  <a:lnTo>
                    <a:pt x="8167" y="17199"/>
                  </a:lnTo>
                  <a:cubicBezTo>
                    <a:pt x="8832" y="16775"/>
                    <a:pt x="8772" y="16594"/>
                    <a:pt x="8711" y="15868"/>
                  </a:cubicBezTo>
                  <a:cubicBezTo>
                    <a:pt x="8711" y="15142"/>
                    <a:pt x="9014" y="4798"/>
                    <a:pt x="9014" y="4254"/>
                  </a:cubicBezTo>
                  <a:cubicBezTo>
                    <a:pt x="9014" y="1811"/>
                    <a:pt x="6850" y="0"/>
                    <a:pt x="4671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28"/>
            <p:cNvSpPr/>
            <p:nvPr/>
          </p:nvSpPr>
          <p:spPr>
            <a:xfrm>
              <a:off x="2402100" y="2213600"/>
              <a:ext cx="225350" cy="489675"/>
            </a:xfrm>
            <a:custGeom>
              <a:avLst/>
              <a:gdLst/>
              <a:ahLst/>
              <a:cxnLst/>
              <a:rect l="l" t="t" r="r" b="b"/>
              <a:pathLst>
                <a:path w="9014" h="19587" extrusionOk="0">
                  <a:moveTo>
                    <a:pt x="4708" y="1"/>
                  </a:moveTo>
                  <a:cubicBezTo>
                    <a:pt x="2731" y="1"/>
                    <a:pt x="739" y="1498"/>
                    <a:pt x="364" y="5371"/>
                  </a:cubicBezTo>
                  <a:cubicBezTo>
                    <a:pt x="364" y="5371"/>
                    <a:pt x="61" y="14626"/>
                    <a:pt x="61" y="16138"/>
                  </a:cubicBezTo>
                  <a:cubicBezTo>
                    <a:pt x="1" y="17106"/>
                    <a:pt x="485" y="17167"/>
                    <a:pt x="848" y="17530"/>
                  </a:cubicBezTo>
                  <a:cubicBezTo>
                    <a:pt x="1211" y="17832"/>
                    <a:pt x="2783" y="18800"/>
                    <a:pt x="3630" y="19405"/>
                  </a:cubicBezTo>
                  <a:cubicBezTo>
                    <a:pt x="3846" y="19534"/>
                    <a:pt x="4039" y="19587"/>
                    <a:pt x="4218" y="19587"/>
                  </a:cubicBezTo>
                  <a:cubicBezTo>
                    <a:pt x="4538" y="19587"/>
                    <a:pt x="4810" y="19418"/>
                    <a:pt x="5082" y="19223"/>
                  </a:cubicBezTo>
                  <a:lnTo>
                    <a:pt x="8167" y="17167"/>
                  </a:lnTo>
                  <a:cubicBezTo>
                    <a:pt x="8772" y="16743"/>
                    <a:pt x="8772" y="16501"/>
                    <a:pt x="8711" y="15836"/>
                  </a:cubicBezTo>
                  <a:cubicBezTo>
                    <a:pt x="8711" y="15110"/>
                    <a:pt x="9014" y="4827"/>
                    <a:pt x="9014" y="4222"/>
                  </a:cubicBezTo>
                  <a:cubicBezTo>
                    <a:pt x="9014" y="1790"/>
                    <a:pt x="6869" y="1"/>
                    <a:pt x="4708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28"/>
            <p:cNvSpPr/>
            <p:nvPr/>
          </p:nvSpPr>
          <p:spPr>
            <a:xfrm>
              <a:off x="2403625" y="2213600"/>
              <a:ext cx="223825" cy="488650"/>
            </a:xfrm>
            <a:custGeom>
              <a:avLst/>
              <a:gdLst/>
              <a:ahLst/>
              <a:cxnLst/>
              <a:rect l="l" t="t" r="r" b="b"/>
              <a:pathLst>
                <a:path w="8953" h="19546" extrusionOk="0">
                  <a:moveTo>
                    <a:pt x="4647" y="1"/>
                  </a:moveTo>
                  <a:cubicBezTo>
                    <a:pt x="2670" y="1"/>
                    <a:pt x="678" y="1498"/>
                    <a:pt x="303" y="5371"/>
                  </a:cubicBezTo>
                  <a:cubicBezTo>
                    <a:pt x="303" y="5371"/>
                    <a:pt x="61" y="14626"/>
                    <a:pt x="0" y="16138"/>
                  </a:cubicBezTo>
                  <a:cubicBezTo>
                    <a:pt x="0" y="17106"/>
                    <a:pt x="424" y="17167"/>
                    <a:pt x="787" y="17469"/>
                  </a:cubicBezTo>
                  <a:cubicBezTo>
                    <a:pt x="1210" y="17832"/>
                    <a:pt x="2722" y="18800"/>
                    <a:pt x="3569" y="19344"/>
                  </a:cubicBezTo>
                  <a:cubicBezTo>
                    <a:pt x="3807" y="19487"/>
                    <a:pt x="4017" y="19546"/>
                    <a:pt x="4210" y="19546"/>
                  </a:cubicBezTo>
                  <a:cubicBezTo>
                    <a:pt x="4507" y="19546"/>
                    <a:pt x="4764" y="19407"/>
                    <a:pt x="5021" y="19223"/>
                  </a:cubicBezTo>
                  <a:lnTo>
                    <a:pt x="8106" y="17106"/>
                  </a:lnTo>
                  <a:cubicBezTo>
                    <a:pt x="8711" y="16743"/>
                    <a:pt x="8650" y="16501"/>
                    <a:pt x="8650" y="15775"/>
                  </a:cubicBezTo>
                  <a:cubicBezTo>
                    <a:pt x="8590" y="15110"/>
                    <a:pt x="8953" y="4827"/>
                    <a:pt x="8953" y="4222"/>
                  </a:cubicBezTo>
                  <a:cubicBezTo>
                    <a:pt x="8953" y="1790"/>
                    <a:pt x="6808" y="1"/>
                    <a:pt x="4647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28"/>
            <p:cNvSpPr/>
            <p:nvPr/>
          </p:nvSpPr>
          <p:spPr>
            <a:xfrm>
              <a:off x="2403625" y="2214900"/>
              <a:ext cx="222325" cy="486500"/>
            </a:xfrm>
            <a:custGeom>
              <a:avLst/>
              <a:gdLst/>
              <a:ahLst/>
              <a:cxnLst/>
              <a:rect l="l" t="t" r="r" b="b"/>
              <a:pathLst>
                <a:path w="8893" h="19460" extrusionOk="0">
                  <a:moveTo>
                    <a:pt x="4636" y="1"/>
                  </a:moveTo>
                  <a:cubicBezTo>
                    <a:pt x="2692" y="1"/>
                    <a:pt x="738" y="1486"/>
                    <a:pt x="363" y="5319"/>
                  </a:cubicBezTo>
                  <a:cubicBezTo>
                    <a:pt x="363" y="5319"/>
                    <a:pt x="61" y="14574"/>
                    <a:pt x="61" y="16026"/>
                  </a:cubicBezTo>
                  <a:cubicBezTo>
                    <a:pt x="0" y="16994"/>
                    <a:pt x="424" y="17054"/>
                    <a:pt x="847" y="17417"/>
                  </a:cubicBezTo>
                  <a:cubicBezTo>
                    <a:pt x="1210" y="17719"/>
                    <a:pt x="2783" y="18687"/>
                    <a:pt x="3569" y="19232"/>
                  </a:cubicBezTo>
                  <a:cubicBezTo>
                    <a:pt x="3802" y="19395"/>
                    <a:pt x="4009" y="19459"/>
                    <a:pt x="4199" y="19459"/>
                  </a:cubicBezTo>
                  <a:cubicBezTo>
                    <a:pt x="4501" y="19459"/>
                    <a:pt x="4761" y="19296"/>
                    <a:pt x="5021" y="19111"/>
                  </a:cubicBezTo>
                  <a:lnTo>
                    <a:pt x="8045" y="17054"/>
                  </a:lnTo>
                  <a:cubicBezTo>
                    <a:pt x="8711" y="16631"/>
                    <a:pt x="8650" y="16389"/>
                    <a:pt x="8590" y="15723"/>
                  </a:cubicBezTo>
                  <a:cubicBezTo>
                    <a:pt x="8590" y="14997"/>
                    <a:pt x="8892" y="4775"/>
                    <a:pt x="8892" y="4230"/>
                  </a:cubicBezTo>
                  <a:cubicBezTo>
                    <a:pt x="8892" y="1792"/>
                    <a:pt x="6771" y="1"/>
                    <a:pt x="4636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28"/>
            <p:cNvSpPr/>
            <p:nvPr/>
          </p:nvSpPr>
          <p:spPr>
            <a:xfrm>
              <a:off x="2405125" y="2215125"/>
              <a:ext cx="220825" cy="485125"/>
            </a:xfrm>
            <a:custGeom>
              <a:avLst/>
              <a:gdLst/>
              <a:ahLst/>
              <a:cxnLst/>
              <a:rect l="l" t="t" r="r" b="b"/>
              <a:pathLst>
                <a:path w="8833" h="19405" extrusionOk="0">
                  <a:moveTo>
                    <a:pt x="4591" y="0"/>
                  </a:moveTo>
                  <a:cubicBezTo>
                    <a:pt x="2643" y="0"/>
                    <a:pt x="679" y="1498"/>
                    <a:pt x="303" y="5371"/>
                  </a:cubicBezTo>
                  <a:cubicBezTo>
                    <a:pt x="303" y="5371"/>
                    <a:pt x="61" y="14505"/>
                    <a:pt x="1" y="16017"/>
                  </a:cubicBezTo>
                  <a:cubicBezTo>
                    <a:pt x="1" y="16985"/>
                    <a:pt x="424" y="17045"/>
                    <a:pt x="787" y="17348"/>
                  </a:cubicBezTo>
                  <a:cubicBezTo>
                    <a:pt x="1150" y="17710"/>
                    <a:pt x="2723" y="18618"/>
                    <a:pt x="3509" y="19223"/>
                  </a:cubicBezTo>
                  <a:cubicBezTo>
                    <a:pt x="3725" y="19352"/>
                    <a:pt x="3918" y="19405"/>
                    <a:pt x="4097" y="19405"/>
                  </a:cubicBezTo>
                  <a:cubicBezTo>
                    <a:pt x="4417" y="19405"/>
                    <a:pt x="4689" y="19236"/>
                    <a:pt x="4961" y="19041"/>
                  </a:cubicBezTo>
                  <a:lnTo>
                    <a:pt x="7985" y="17045"/>
                  </a:lnTo>
                  <a:cubicBezTo>
                    <a:pt x="8590" y="16622"/>
                    <a:pt x="8530" y="16380"/>
                    <a:pt x="8530" y="15714"/>
                  </a:cubicBezTo>
                  <a:cubicBezTo>
                    <a:pt x="8469" y="14988"/>
                    <a:pt x="8832" y="4766"/>
                    <a:pt x="8832" y="4221"/>
                  </a:cubicBezTo>
                  <a:cubicBezTo>
                    <a:pt x="8832" y="1789"/>
                    <a:pt x="6721" y="0"/>
                    <a:pt x="4591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28"/>
            <p:cNvSpPr/>
            <p:nvPr/>
          </p:nvSpPr>
          <p:spPr>
            <a:xfrm>
              <a:off x="2405125" y="2215700"/>
              <a:ext cx="220825" cy="483525"/>
            </a:xfrm>
            <a:custGeom>
              <a:avLst/>
              <a:gdLst/>
              <a:ahLst/>
              <a:cxnLst/>
              <a:rect l="l" t="t" r="r" b="b"/>
              <a:pathLst>
                <a:path w="8833" h="19341" extrusionOk="0">
                  <a:moveTo>
                    <a:pt x="4582" y="1"/>
                  </a:moveTo>
                  <a:cubicBezTo>
                    <a:pt x="2637" y="1"/>
                    <a:pt x="680" y="1495"/>
                    <a:pt x="303" y="5348"/>
                  </a:cubicBezTo>
                  <a:cubicBezTo>
                    <a:pt x="303" y="5348"/>
                    <a:pt x="61" y="14482"/>
                    <a:pt x="1" y="15994"/>
                  </a:cubicBezTo>
                  <a:cubicBezTo>
                    <a:pt x="1" y="16901"/>
                    <a:pt x="424" y="16962"/>
                    <a:pt x="787" y="17325"/>
                  </a:cubicBezTo>
                  <a:cubicBezTo>
                    <a:pt x="1211" y="17627"/>
                    <a:pt x="2723" y="18595"/>
                    <a:pt x="3509" y="19139"/>
                  </a:cubicBezTo>
                  <a:cubicBezTo>
                    <a:pt x="3747" y="19282"/>
                    <a:pt x="3957" y="19341"/>
                    <a:pt x="4150" y="19341"/>
                  </a:cubicBezTo>
                  <a:cubicBezTo>
                    <a:pt x="4447" y="19341"/>
                    <a:pt x="4704" y="19202"/>
                    <a:pt x="4961" y="19018"/>
                  </a:cubicBezTo>
                  <a:lnTo>
                    <a:pt x="7985" y="16962"/>
                  </a:lnTo>
                  <a:cubicBezTo>
                    <a:pt x="8590" y="16538"/>
                    <a:pt x="8530" y="16357"/>
                    <a:pt x="8530" y="15631"/>
                  </a:cubicBezTo>
                  <a:cubicBezTo>
                    <a:pt x="8469" y="14965"/>
                    <a:pt x="8832" y="4803"/>
                    <a:pt x="8832" y="4198"/>
                  </a:cubicBezTo>
                  <a:cubicBezTo>
                    <a:pt x="8801" y="1771"/>
                    <a:pt x="6699" y="1"/>
                    <a:pt x="4582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28"/>
            <p:cNvSpPr/>
            <p:nvPr/>
          </p:nvSpPr>
          <p:spPr>
            <a:xfrm>
              <a:off x="2405125" y="2215875"/>
              <a:ext cx="220825" cy="482500"/>
            </a:xfrm>
            <a:custGeom>
              <a:avLst/>
              <a:gdLst/>
              <a:ahLst/>
              <a:cxnLst/>
              <a:rect l="l" t="t" r="r" b="b"/>
              <a:pathLst>
                <a:path w="8833" h="19300" extrusionOk="0">
                  <a:moveTo>
                    <a:pt x="4578" y="1"/>
                  </a:moveTo>
                  <a:cubicBezTo>
                    <a:pt x="2645" y="1"/>
                    <a:pt x="710" y="1497"/>
                    <a:pt x="364" y="5341"/>
                  </a:cubicBezTo>
                  <a:cubicBezTo>
                    <a:pt x="364" y="5341"/>
                    <a:pt x="61" y="14475"/>
                    <a:pt x="61" y="15926"/>
                  </a:cubicBezTo>
                  <a:cubicBezTo>
                    <a:pt x="1" y="16894"/>
                    <a:pt x="424" y="16955"/>
                    <a:pt x="848" y="17257"/>
                  </a:cubicBezTo>
                  <a:cubicBezTo>
                    <a:pt x="1211" y="17620"/>
                    <a:pt x="2723" y="18527"/>
                    <a:pt x="3509" y="19072"/>
                  </a:cubicBezTo>
                  <a:cubicBezTo>
                    <a:pt x="3742" y="19235"/>
                    <a:pt x="3949" y="19299"/>
                    <a:pt x="4139" y="19299"/>
                  </a:cubicBezTo>
                  <a:cubicBezTo>
                    <a:pt x="4441" y="19299"/>
                    <a:pt x="4701" y="19136"/>
                    <a:pt x="4961" y="18951"/>
                  </a:cubicBezTo>
                  <a:lnTo>
                    <a:pt x="7925" y="16955"/>
                  </a:lnTo>
                  <a:cubicBezTo>
                    <a:pt x="8530" y="16531"/>
                    <a:pt x="8530" y="16289"/>
                    <a:pt x="8469" y="15624"/>
                  </a:cubicBezTo>
                  <a:cubicBezTo>
                    <a:pt x="8469" y="14958"/>
                    <a:pt x="8832" y="4796"/>
                    <a:pt x="8832" y="4252"/>
                  </a:cubicBezTo>
                  <a:cubicBezTo>
                    <a:pt x="8801" y="1788"/>
                    <a:pt x="6691" y="1"/>
                    <a:pt x="4578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28"/>
            <p:cNvSpPr/>
            <p:nvPr/>
          </p:nvSpPr>
          <p:spPr>
            <a:xfrm>
              <a:off x="2353725" y="2167900"/>
              <a:ext cx="313050" cy="617475"/>
            </a:xfrm>
            <a:custGeom>
              <a:avLst/>
              <a:gdLst/>
              <a:ahLst/>
              <a:cxnLst/>
              <a:rect l="l" t="t" r="r" b="b"/>
              <a:pathLst>
                <a:path w="12522" h="24699" extrusionOk="0">
                  <a:moveTo>
                    <a:pt x="6628" y="0"/>
                  </a:moveTo>
                  <a:cubicBezTo>
                    <a:pt x="3618" y="0"/>
                    <a:pt x="546" y="1763"/>
                    <a:pt x="424" y="5808"/>
                  </a:cubicBezTo>
                  <a:cubicBezTo>
                    <a:pt x="424" y="5808"/>
                    <a:pt x="121" y="17603"/>
                    <a:pt x="61" y="19781"/>
                  </a:cubicBezTo>
                  <a:cubicBezTo>
                    <a:pt x="0" y="21172"/>
                    <a:pt x="605" y="21233"/>
                    <a:pt x="1149" y="21717"/>
                  </a:cubicBezTo>
                  <a:cubicBezTo>
                    <a:pt x="1754" y="22201"/>
                    <a:pt x="3932" y="23592"/>
                    <a:pt x="5142" y="24378"/>
                  </a:cubicBezTo>
                  <a:cubicBezTo>
                    <a:pt x="5441" y="24608"/>
                    <a:pt x="5731" y="24698"/>
                    <a:pt x="6006" y="24698"/>
                  </a:cubicBezTo>
                  <a:cubicBezTo>
                    <a:pt x="6454" y="24698"/>
                    <a:pt x="6861" y="24459"/>
                    <a:pt x="7198" y="24197"/>
                  </a:cubicBezTo>
                  <a:lnTo>
                    <a:pt x="11614" y="21233"/>
                  </a:lnTo>
                  <a:cubicBezTo>
                    <a:pt x="12521" y="20628"/>
                    <a:pt x="12461" y="20325"/>
                    <a:pt x="12400" y="19297"/>
                  </a:cubicBezTo>
                  <a:cubicBezTo>
                    <a:pt x="12340" y="18329"/>
                    <a:pt x="12461" y="5385"/>
                    <a:pt x="12461" y="4538"/>
                  </a:cubicBezTo>
                  <a:cubicBezTo>
                    <a:pt x="12431" y="1673"/>
                    <a:pt x="9559" y="0"/>
                    <a:pt x="6628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28"/>
            <p:cNvSpPr/>
            <p:nvPr/>
          </p:nvSpPr>
          <p:spPr>
            <a:xfrm>
              <a:off x="2415725" y="2491475"/>
              <a:ext cx="199625" cy="149850"/>
            </a:xfrm>
            <a:custGeom>
              <a:avLst/>
              <a:gdLst/>
              <a:ahLst/>
              <a:cxnLst/>
              <a:rect l="l" t="t" r="r" b="b"/>
              <a:pathLst>
                <a:path w="7985" h="5994" extrusionOk="0">
                  <a:moveTo>
                    <a:pt x="4135" y="1"/>
                  </a:moveTo>
                  <a:cubicBezTo>
                    <a:pt x="4088" y="1"/>
                    <a:pt x="4040" y="1"/>
                    <a:pt x="3992" y="3"/>
                  </a:cubicBezTo>
                  <a:cubicBezTo>
                    <a:pt x="1754" y="63"/>
                    <a:pt x="0" y="1454"/>
                    <a:pt x="0" y="3088"/>
                  </a:cubicBezTo>
                  <a:cubicBezTo>
                    <a:pt x="0" y="4685"/>
                    <a:pt x="1678" y="5993"/>
                    <a:pt x="3846" y="5993"/>
                  </a:cubicBezTo>
                  <a:cubicBezTo>
                    <a:pt x="3895" y="5993"/>
                    <a:pt x="3943" y="5992"/>
                    <a:pt x="3992" y="5991"/>
                  </a:cubicBezTo>
                  <a:cubicBezTo>
                    <a:pt x="6170" y="5931"/>
                    <a:pt x="7985" y="4539"/>
                    <a:pt x="7985" y="2906"/>
                  </a:cubicBezTo>
                  <a:cubicBezTo>
                    <a:pt x="7985" y="1309"/>
                    <a:pt x="6249" y="1"/>
                    <a:pt x="4135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28"/>
            <p:cNvSpPr/>
            <p:nvPr/>
          </p:nvSpPr>
          <p:spPr>
            <a:xfrm>
              <a:off x="2666750" y="2158375"/>
              <a:ext cx="400975" cy="608850"/>
            </a:xfrm>
            <a:custGeom>
              <a:avLst/>
              <a:gdLst/>
              <a:ahLst/>
              <a:cxnLst/>
              <a:rect l="l" t="t" r="r" b="b"/>
              <a:pathLst>
                <a:path w="16039" h="24354" extrusionOk="0">
                  <a:moveTo>
                    <a:pt x="7946" y="0"/>
                  </a:moveTo>
                  <a:cubicBezTo>
                    <a:pt x="4254" y="0"/>
                    <a:pt x="548" y="1563"/>
                    <a:pt x="0" y="5887"/>
                  </a:cubicBezTo>
                  <a:lnTo>
                    <a:pt x="0" y="19557"/>
                  </a:lnTo>
                  <a:cubicBezTo>
                    <a:pt x="0" y="20888"/>
                    <a:pt x="787" y="21009"/>
                    <a:pt x="1513" y="21432"/>
                  </a:cubicBezTo>
                  <a:cubicBezTo>
                    <a:pt x="2238" y="21916"/>
                    <a:pt x="5142" y="23247"/>
                    <a:pt x="6715" y="24033"/>
                  </a:cubicBezTo>
                  <a:cubicBezTo>
                    <a:pt x="7106" y="24263"/>
                    <a:pt x="7470" y="24353"/>
                    <a:pt x="7812" y="24353"/>
                  </a:cubicBezTo>
                  <a:cubicBezTo>
                    <a:pt x="8370" y="24353"/>
                    <a:pt x="8866" y="24114"/>
                    <a:pt x="9316" y="23852"/>
                  </a:cubicBezTo>
                  <a:lnTo>
                    <a:pt x="14881" y="20948"/>
                  </a:lnTo>
                  <a:cubicBezTo>
                    <a:pt x="16030" y="20343"/>
                    <a:pt x="15909" y="19980"/>
                    <a:pt x="15848" y="19013"/>
                  </a:cubicBezTo>
                  <a:cubicBezTo>
                    <a:pt x="15727" y="18045"/>
                    <a:pt x="15727" y="4919"/>
                    <a:pt x="15848" y="4072"/>
                  </a:cubicBezTo>
                  <a:cubicBezTo>
                    <a:pt x="16038" y="1887"/>
                    <a:pt x="12001" y="0"/>
                    <a:pt x="7946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28"/>
            <p:cNvSpPr/>
            <p:nvPr/>
          </p:nvSpPr>
          <p:spPr>
            <a:xfrm>
              <a:off x="2668250" y="2158375"/>
              <a:ext cx="398750" cy="607775"/>
            </a:xfrm>
            <a:custGeom>
              <a:avLst/>
              <a:gdLst/>
              <a:ahLst/>
              <a:cxnLst/>
              <a:rect l="l" t="t" r="r" b="b"/>
              <a:pathLst>
                <a:path w="15950" h="24311" extrusionOk="0">
                  <a:moveTo>
                    <a:pt x="7888" y="0"/>
                  </a:moveTo>
                  <a:cubicBezTo>
                    <a:pt x="4211" y="0"/>
                    <a:pt x="520" y="1563"/>
                    <a:pt x="1" y="5887"/>
                  </a:cubicBezTo>
                  <a:cubicBezTo>
                    <a:pt x="1" y="5887"/>
                    <a:pt x="1" y="17440"/>
                    <a:pt x="1" y="19497"/>
                  </a:cubicBezTo>
                  <a:cubicBezTo>
                    <a:pt x="1" y="20888"/>
                    <a:pt x="787" y="20948"/>
                    <a:pt x="1513" y="21432"/>
                  </a:cubicBezTo>
                  <a:cubicBezTo>
                    <a:pt x="2239" y="21916"/>
                    <a:pt x="5082" y="23247"/>
                    <a:pt x="6655" y="24033"/>
                  </a:cubicBezTo>
                  <a:cubicBezTo>
                    <a:pt x="7033" y="24233"/>
                    <a:pt x="7386" y="24311"/>
                    <a:pt x="7718" y="24311"/>
                  </a:cubicBezTo>
                  <a:cubicBezTo>
                    <a:pt x="8289" y="24311"/>
                    <a:pt x="8797" y="24081"/>
                    <a:pt x="9256" y="23852"/>
                  </a:cubicBezTo>
                  <a:lnTo>
                    <a:pt x="14821" y="20888"/>
                  </a:lnTo>
                  <a:cubicBezTo>
                    <a:pt x="15909" y="20283"/>
                    <a:pt x="15849" y="19980"/>
                    <a:pt x="15728" y="19013"/>
                  </a:cubicBezTo>
                  <a:cubicBezTo>
                    <a:pt x="15667" y="18045"/>
                    <a:pt x="15667" y="4919"/>
                    <a:pt x="15728" y="4072"/>
                  </a:cubicBezTo>
                  <a:cubicBezTo>
                    <a:pt x="15950" y="1887"/>
                    <a:pt x="11927" y="0"/>
                    <a:pt x="7888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28"/>
            <p:cNvSpPr/>
            <p:nvPr/>
          </p:nvSpPr>
          <p:spPr>
            <a:xfrm>
              <a:off x="2668250" y="2159675"/>
              <a:ext cx="397975" cy="605375"/>
            </a:xfrm>
            <a:custGeom>
              <a:avLst/>
              <a:gdLst/>
              <a:ahLst/>
              <a:cxnLst/>
              <a:rect l="l" t="t" r="r" b="b"/>
              <a:pathLst>
                <a:path w="15919" h="24215" extrusionOk="0">
                  <a:moveTo>
                    <a:pt x="7862" y="0"/>
                  </a:moveTo>
                  <a:cubicBezTo>
                    <a:pt x="4209" y="0"/>
                    <a:pt x="547" y="1551"/>
                    <a:pt x="1" y="5835"/>
                  </a:cubicBezTo>
                  <a:cubicBezTo>
                    <a:pt x="1" y="5835"/>
                    <a:pt x="1" y="17388"/>
                    <a:pt x="1" y="19445"/>
                  </a:cubicBezTo>
                  <a:cubicBezTo>
                    <a:pt x="1" y="20775"/>
                    <a:pt x="787" y="20896"/>
                    <a:pt x="1513" y="21320"/>
                  </a:cubicBezTo>
                  <a:cubicBezTo>
                    <a:pt x="2239" y="21804"/>
                    <a:pt x="5082" y="23134"/>
                    <a:pt x="6655" y="23921"/>
                  </a:cubicBezTo>
                  <a:cubicBezTo>
                    <a:pt x="7050" y="24130"/>
                    <a:pt x="7419" y="24214"/>
                    <a:pt x="7765" y="24214"/>
                  </a:cubicBezTo>
                  <a:cubicBezTo>
                    <a:pt x="8317" y="24214"/>
                    <a:pt x="8809" y="24000"/>
                    <a:pt x="9256" y="23739"/>
                  </a:cubicBezTo>
                  <a:lnTo>
                    <a:pt x="14760" y="20836"/>
                  </a:lnTo>
                  <a:cubicBezTo>
                    <a:pt x="15909" y="20231"/>
                    <a:pt x="15788" y="19928"/>
                    <a:pt x="15728" y="18900"/>
                  </a:cubicBezTo>
                  <a:cubicBezTo>
                    <a:pt x="15607" y="17932"/>
                    <a:pt x="15607" y="4867"/>
                    <a:pt x="15728" y="4080"/>
                  </a:cubicBezTo>
                  <a:cubicBezTo>
                    <a:pt x="15918" y="1890"/>
                    <a:pt x="11895" y="0"/>
                    <a:pt x="7862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28"/>
            <p:cNvSpPr/>
            <p:nvPr/>
          </p:nvSpPr>
          <p:spPr>
            <a:xfrm>
              <a:off x="2669775" y="2159875"/>
              <a:ext cx="395725" cy="603650"/>
            </a:xfrm>
            <a:custGeom>
              <a:avLst/>
              <a:gdLst/>
              <a:ahLst/>
              <a:cxnLst/>
              <a:rect l="l" t="t" r="r" b="b"/>
              <a:pathLst>
                <a:path w="15829" h="24146" extrusionOk="0">
                  <a:moveTo>
                    <a:pt x="7831" y="1"/>
                  </a:moveTo>
                  <a:cubicBezTo>
                    <a:pt x="4183" y="1"/>
                    <a:pt x="519" y="1564"/>
                    <a:pt x="0" y="5887"/>
                  </a:cubicBezTo>
                  <a:cubicBezTo>
                    <a:pt x="0" y="5887"/>
                    <a:pt x="0" y="17319"/>
                    <a:pt x="0" y="19437"/>
                  </a:cubicBezTo>
                  <a:cubicBezTo>
                    <a:pt x="0" y="20767"/>
                    <a:pt x="787" y="20828"/>
                    <a:pt x="1452" y="21312"/>
                  </a:cubicBezTo>
                  <a:cubicBezTo>
                    <a:pt x="2178" y="21796"/>
                    <a:pt x="5081" y="23126"/>
                    <a:pt x="6594" y="23852"/>
                  </a:cubicBezTo>
                  <a:cubicBezTo>
                    <a:pt x="6989" y="24062"/>
                    <a:pt x="7358" y="24146"/>
                    <a:pt x="7704" y="24146"/>
                  </a:cubicBezTo>
                  <a:cubicBezTo>
                    <a:pt x="8256" y="24146"/>
                    <a:pt x="8748" y="23931"/>
                    <a:pt x="9195" y="23671"/>
                  </a:cubicBezTo>
                  <a:lnTo>
                    <a:pt x="14699" y="20767"/>
                  </a:lnTo>
                  <a:cubicBezTo>
                    <a:pt x="15788" y="20223"/>
                    <a:pt x="15727" y="19860"/>
                    <a:pt x="15606" y="18892"/>
                  </a:cubicBezTo>
                  <a:cubicBezTo>
                    <a:pt x="15546" y="17924"/>
                    <a:pt x="15546" y="4919"/>
                    <a:pt x="15606" y="4072"/>
                  </a:cubicBezTo>
                  <a:cubicBezTo>
                    <a:pt x="15828" y="1887"/>
                    <a:pt x="11839" y="1"/>
                    <a:pt x="7831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28"/>
            <p:cNvSpPr/>
            <p:nvPr/>
          </p:nvSpPr>
          <p:spPr>
            <a:xfrm>
              <a:off x="2669775" y="2160475"/>
              <a:ext cx="394925" cy="602650"/>
            </a:xfrm>
            <a:custGeom>
              <a:avLst/>
              <a:gdLst/>
              <a:ahLst/>
              <a:cxnLst/>
              <a:rect l="l" t="t" r="r" b="b"/>
              <a:pathLst>
                <a:path w="15797" h="24106" extrusionOk="0">
                  <a:moveTo>
                    <a:pt x="7832" y="1"/>
                  </a:moveTo>
                  <a:cubicBezTo>
                    <a:pt x="4184" y="1"/>
                    <a:pt x="520" y="1560"/>
                    <a:pt x="0" y="5863"/>
                  </a:cubicBezTo>
                  <a:cubicBezTo>
                    <a:pt x="0" y="5863"/>
                    <a:pt x="0" y="17295"/>
                    <a:pt x="0" y="19352"/>
                  </a:cubicBezTo>
                  <a:cubicBezTo>
                    <a:pt x="0" y="20743"/>
                    <a:pt x="787" y="20804"/>
                    <a:pt x="1513" y="21227"/>
                  </a:cubicBezTo>
                  <a:cubicBezTo>
                    <a:pt x="2238" y="21711"/>
                    <a:pt x="5081" y="23042"/>
                    <a:pt x="6594" y="23828"/>
                  </a:cubicBezTo>
                  <a:cubicBezTo>
                    <a:pt x="6972" y="24028"/>
                    <a:pt x="7325" y="24106"/>
                    <a:pt x="7657" y="24106"/>
                  </a:cubicBezTo>
                  <a:cubicBezTo>
                    <a:pt x="8228" y="24106"/>
                    <a:pt x="8736" y="23876"/>
                    <a:pt x="9195" y="23647"/>
                  </a:cubicBezTo>
                  <a:lnTo>
                    <a:pt x="14699" y="20743"/>
                  </a:lnTo>
                  <a:cubicBezTo>
                    <a:pt x="15788" y="20138"/>
                    <a:pt x="15667" y="19836"/>
                    <a:pt x="15606" y="18868"/>
                  </a:cubicBezTo>
                  <a:cubicBezTo>
                    <a:pt x="15485" y="17900"/>
                    <a:pt x="15485" y="4895"/>
                    <a:pt x="15606" y="4048"/>
                  </a:cubicBezTo>
                  <a:cubicBezTo>
                    <a:pt x="15796" y="1868"/>
                    <a:pt x="11824" y="1"/>
                    <a:pt x="783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28"/>
            <p:cNvSpPr/>
            <p:nvPr/>
          </p:nvSpPr>
          <p:spPr>
            <a:xfrm>
              <a:off x="2669775" y="2160650"/>
              <a:ext cx="393400" cy="601375"/>
            </a:xfrm>
            <a:custGeom>
              <a:avLst/>
              <a:gdLst/>
              <a:ahLst/>
              <a:cxnLst/>
              <a:rect l="l" t="t" r="r" b="b"/>
              <a:pathLst>
                <a:path w="15736" h="24055" extrusionOk="0">
                  <a:moveTo>
                    <a:pt x="7805" y="0"/>
                  </a:moveTo>
                  <a:cubicBezTo>
                    <a:pt x="4185" y="0"/>
                    <a:pt x="548" y="1562"/>
                    <a:pt x="0" y="5856"/>
                  </a:cubicBezTo>
                  <a:cubicBezTo>
                    <a:pt x="0" y="5856"/>
                    <a:pt x="0" y="17288"/>
                    <a:pt x="0" y="19345"/>
                  </a:cubicBezTo>
                  <a:cubicBezTo>
                    <a:pt x="0" y="20676"/>
                    <a:pt x="847" y="20736"/>
                    <a:pt x="1513" y="21220"/>
                  </a:cubicBezTo>
                  <a:cubicBezTo>
                    <a:pt x="2238" y="21704"/>
                    <a:pt x="5081" y="22974"/>
                    <a:pt x="6594" y="23761"/>
                  </a:cubicBezTo>
                  <a:cubicBezTo>
                    <a:pt x="6989" y="23970"/>
                    <a:pt x="7358" y="24054"/>
                    <a:pt x="7704" y="24054"/>
                  </a:cubicBezTo>
                  <a:cubicBezTo>
                    <a:pt x="8256" y="24054"/>
                    <a:pt x="8748" y="23840"/>
                    <a:pt x="9195" y="23579"/>
                  </a:cubicBezTo>
                  <a:lnTo>
                    <a:pt x="14639" y="20676"/>
                  </a:lnTo>
                  <a:cubicBezTo>
                    <a:pt x="15727" y="20131"/>
                    <a:pt x="15667" y="19769"/>
                    <a:pt x="15546" y="18801"/>
                  </a:cubicBezTo>
                  <a:cubicBezTo>
                    <a:pt x="15485" y="17833"/>
                    <a:pt x="15485" y="4888"/>
                    <a:pt x="15546" y="4102"/>
                  </a:cubicBezTo>
                  <a:cubicBezTo>
                    <a:pt x="15736" y="1885"/>
                    <a:pt x="11781" y="0"/>
                    <a:pt x="7805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28"/>
            <p:cNvSpPr/>
            <p:nvPr/>
          </p:nvSpPr>
          <p:spPr>
            <a:xfrm>
              <a:off x="2671275" y="2161775"/>
              <a:ext cx="391925" cy="599100"/>
            </a:xfrm>
            <a:custGeom>
              <a:avLst/>
              <a:gdLst/>
              <a:ahLst/>
              <a:cxnLst/>
              <a:rect l="l" t="t" r="r" b="b"/>
              <a:pathLst>
                <a:path w="15677" h="23964" extrusionOk="0">
                  <a:moveTo>
                    <a:pt x="7749" y="0"/>
                  </a:moveTo>
                  <a:cubicBezTo>
                    <a:pt x="4139" y="0"/>
                    <a:pt x="519" y="1547"/>
                    <a:pt x="1" y="5811"/>
                  </a:cubicBezTo>
                  <a:cubicBezTo>
                    <a:pt x="1" y="5811"/>
                    <a:pt x="1" y="17243"/>
                    <a:pt x="1" y="19300"/>
                  </a:cubicBezTo>
                  <a:cubicBezTo>
                    <a:pt x="1" y="20631"/>
                    <a:pt x="787" y="20691"/>
                    <a:pt x="1513" y="21115"/>
                  </a:cubicBezTo>
                  <a:cubicBezTo>
                    <a:pt x="2178" y="21599"/>
                    <a:pt x="5021" y="22929"/>
                    <a:pt x="6534" y="23716"/>
                  </a:cubicBezTo>
                  <a:cubicBezTo>
                    <a:pt x="6908" y="23892"/>
                    <a:pt x="7257" y="23964"/>
                    <a:pt x="7586" y="23964"/>
                  </a:cubicBezTo>
                  <a:cubicBezTo>
                    <a:pt x="8162" y="23964"/>
                    <a:pt x="8673" y="23743"/>
                    <a:pt x="9135" y="23474"/>
                  </a:cubicBezTo>
                  <a:lnTo>
                    <a:pt x="14579" y="20631"/>
                  </a:lnTo>
                  <a:cubicBezTo>
                    <a:pt x="15667" y="20026"/>
                    <a:pt x="15546" y="19724"/>
                    <a:pt x="15486" y="18756"/>
                  </a:cubicBezTo>
                  <a:cubicBezTo>
                    <a:pt x="15365" y="17788"/>
                    <a:pt x="15425" y="4904"/>
                    <a:pt x="15486" y="4057"/>
                  </a:cubicBezTo>
                  <a:cubicBezTo>
                    <a:pt x="15676" y="1871"/>
                    <a:pt x="11718" y="0"/>
                    <a:pt x="7749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28"/>
            <p:cNvSpPr/>
            <p:nvPr/>
          </p:nvSpPr>
          <p:spPr>
            <a:xfrm>
              <a:off x="2671275" y="2162150"/>
              <a:ext cx="390400" cy="598350"/>
            </a:xfrm>
            <a:custGeom>
              <a:avLst/>
              <a:gdLst/>
              <a:ahLst/>
              <a:cxnLst/>
              <a:rect l="l" t="t" r="r" b="b"/>
              <a:pathLst>
                <a:path w="15616" h="23934" extrusionOk="0">
                  <a:moveTo>
                    <a:pt x="7749" y="1"/>
                  </a:moveTo>
                  <a:cubicBezTo>
                    <a:pt x="4158" y="1"/>
                    <a:pt x="548" y="1562"/>
                    <a:pt x="1" y="5857"/>
                  </a:cubicBezTo>
                  <a:lnTo>
                    <a:pt x="1" y="19225"/>
                  </a:lnTo>
                  <a:cubicBezTo>
                    <a:pt x="1" y="20555"/>
                    <a:pt x="787" y="20616"/>
                    <a:pt x="1513" y="21100"/>
                  </a:cubicBezTo>
                  <a:cubicBezTo>
                    <a:pt x="2239" y="21584"/>
                    <a:pt x="5021" y="22854"/>
                    <a:pt x="6534" y="23640"/>
                  </a:cubicBezTo>
                  <a:cubicBezTo>
                    <a:pt x="6929" y="23850"/>
                    <a:pt x="7298" y="23934"/>
                    <a:pt x="7644" y="23934"/>
                  </a:cubicBezTo>
                  <a:cubicBezTo>
                    <a:pt x="8196" y="23934"/>
                    <a:pt x="8688" y="23719"/>
                    <a:pt x="9135" y="23459"/>
                  </a:cubicBezTo>
                  <a:lnTo>
                    <a:pt x="14518" y="20555"/>
                  </a:lnTo>
                  <a:cubicBezTo>
                    <a:pt x="15607" y="20011"/>
                    <a:pt x="15546" y="19709"/>
                    <a:pt x="15425" y="18741"/>
                  </a:cubicBezTo>
                  <a:cubicBezTo>
                    <a:pt x="15365" y="17773"/>
                    <a:pt x="15365" y="4889"/>
                    <a:pt x="15425" y="4102"/>
                  </a:cubicBezTo>
                  <a:cubicBezTo>
                    <a:pt x="15615" y="1886"/>
                    <a:pt x="11694" y="1"/>
                    <a:pt x="7749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28"/>
            <p:cNvSpPr/>
            <p:nvPr/>
          </p:nvSpPr>
          <p:spPr>
            <a:xfrm>
              <a:off x="2672800" y="2162750"/>
              <a:ext cx="388650" cy="596250"/>
            </a:xfrm>
            <a:custGeom>
              <a:avLst/>
              <a:gdLst/>
              <a:ahLst/>
              <a:cxnLst/>
              <a:rect l="l" t="t" r="r" b="b"/>
              <a:pathLst>
                <a:path w="15546" h="23850" extrusionOk="0">
                  <a:moveTo>
                    <a:pt x="7698" y="0"/>
                  </a:moveTo>
                  <a:cubicBezTo>
                    <a:pt x="4115" y="0"/>
                    <a:pt x="520" y="1558"/>
                    <a:pt x="0" y="5833"/>
                  </a:cubicBezTo>
                  <a:lnTo>
                    <a:pt x="0" y="19201"/>
                  </a:lnTo>
                  <a:cubicBezTo>
                    <a:pt x="0" y="20531"/>
                    <a:pt x="787" y="20592"/>
                    <a:pt x="1452" y="21015"/>
                  </a:cubicBezTo>
                  <a:cubicBezTo>
                    <a:pt x="2178" y="21499"/>
                    <a:pt x="4960" y="22830"/>
                    <a:pt x="6473" y="23556"/>
                  </a:cubicBezTo>
                  <a:cubicBezTo>
                    <a:pt x="6868" y="23765"/>
                    <a:pt x="7237" y="23849"/>
                    <a:pt x="7583" y="23849"/>
                  </a:cubicBezTo>
                  <a:cubicBezTo>
                    <a:pt x="8135" y="23849"/>
                    <a:pt x="8627" y="23635"/>
                    <a:pt x="9074" y="23374"/>
                  </a:cubicBezTo>
                  <a:lnTo>
                    <a:pt x="14457" y="20531"/>
                  </a:lnTo>
                  <a:cubicBezTo>
                    <a:pt x="15546" y="19926"/>
                    <a:pt x="15425" y="19624"/>
                    <a:pt x="15364" y="18656"/>
                  </a:cubicBezTo>
                  <a:cubicBezTo>
                    <a:pt x="15244" y="17749"/>
                    <a:pt x="15304" y="4865"/>
                    <a:pt x="15364" y="4078"/>
                  </a:cubicBezTo>
                  <a:cubicBezTo>
                    <a:pt x="15523" y="1866"/>
                    <a:pt x="11618" y="0"/>
                    <a:pt x="7698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28"/>
            <p:cNvSpPr/>
            <p:nvPr/>
          </p:nvSpPr>
          <p:spPr>
            <a:xfrm>
              <a:off x="2672800" y="2163275"/>
              <a:ext cx="387375" cy="594650"/>
            </a:xfrm>
            <a:custGeom>
              <a:avLst/>
              <a:gdLst/>
              <a:ahLst/>
              <a:cxnLst/>
              <a:rect l="l" t="t" r="r" b="b"/>
              <a:pathLst>
                <a:path w="15495" h="23786" extrusionOk="0">
                  <a:moveTo>
                    <a:pt x="7664" y="1"/>
                  </a:moveTo>
                  <a:cubicBezTo>
                    <a:pt x="4097" y="1"/>
                    <a:pt x="519" y="1548"/>
                    <a:pt x="0" y="5812"/>
                  </a:cubicBezTo>
                  <a:cubicBezTo>
                    <a:pt x="0" y="5812"/>
                    <a:pt x="0" y="17123"/>
                    <a:pt x="0" y="19119"/>
                  </a:cubicBezTo>
                  <a:cubicBezTo>
                    <a:pt x="0" y="20450"/>
                    <a:pt x="787" y="20510"/>
                    <a:pt x="1513" y="20994"/>
                  </a:cubicBezTo>
                  <a:cubicBezTo>
                    <a:pt x="2178" y="21478"/>
                    <a:pt x="5021" y="22748"/>
                    <a:pt x="6473" y="23535"/>
                  </a:cubicBezTo>
                  <a:cubicBezTo>
                    <a:pt x="6854" y="23714"/>
                    <a:pt x="7211" y="23786"/>
                    <a:pt x="7546" y="23786"/>
                  </a:cubicBezTo>
                  <a:cubicBezTo>
                    <a:pt x="8113" y="23786"/>
                    <a:pt x="8617" y="23581"/>
                    <a:pt x="9074" y="23353"/>
                  </a:cubicBezTo>
                  <a:lnTo>
                    <a:pt x="14397" y="20510"/>
                  </a:lnTo>
                  <a:cubicBezTo>
                    <a:pt x="15485" y="19905"/>
                    <a:pt x="15425" y="19603"/>
                    <a:pt x="15304" y="18635"/>
                  </a:cubicBezTo>
                  <a:cubicBezTo>
                    <a:pt x="15244" y="17667"/>
                    <a:pt x="15244" y="4904"/>
                    <a:pt x="15304" y="4057"/>
                  </a:cubicBezTo>
                  <a:cubicBezTo>
                    <a:pt x="15494" y="1871"/>
                    <a:pt x="11586" y="1"/>
                    <a:pt x="7664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28"/>
            <p:cNvSpPr/>
            <p:nvPr/>
          </p:nvSpPr>
          <p:spPr>
            <a:xfrm>
              <a:off x="2674300" y="2164050"/>
              <a:ext cx="385650" cy="593425"/>
            </a:xfrm>
            <a:custGeom>
              <a:avLst/>
              <a:gdLst/>
              <a:ahLst/>
              <a:cxnLst/>
              <a:rect l="l" t="t" r="r" b="b"/>
              <a:pathLst>
                <a:path w="15426" h="23737" extrusionOk="0">
                  <a:moveTo>
                    <a:pt x="7615" y="0"/>
                  </a:moveTo>
                  <a:cubicBezTo>
                    <a:pt x="4070" y="0"/>
                    <a:pt x="519" y="1546"/>
                    <a:pt x="1" y="5781"/>
                  </a:cubicBezTo>
                  <a:cubicBezTo>
                    <a:pt x="1" y="5781"/>
                    <a:pt x="1" y="17092"/>
                    <a:pt x="1" y="19088"/>
                  </a:cubicBezTo>
                  <a:cubicBezTo>
                    <a:pt x="1" y="20419"/>
                    <a:pt x="787" y="20479"/>
                    <a:pt x="1453" y="20963"/>
                  </a:cubicBezTo>
                  <a:cubicBezTo>
                    <a:pt x="2178" y="21387"/>
                    <a:pt x="4961" y="22657"/>
                    <a:pt x="6413" y="23443"/>
                  </a:cubicBezTo>
                  <a:cubicBezTo>
                    <a:pt x="6808" y="23653"/>
                    <a:pt x="7177" y="23737"/>
                    <a:pt x="7523" y="23737"/>
                  </a:cubicBezTo>
                  <a:cubicBezTo>
                    <a:pt x="8075" y="23737"/>
                    <a:pt x="8567" y="23522"/>
                    <a:pt x="9014" y="23262"/>
                  </a:cubicBezTo>
                  <a:lnTo>
                    <a:pt x="14337" y="20419"/>
                  </a:lnTo>
                  <a:cubicBezTo>
                    <a:pt x="15425" y="19874"/>
                    <a:pt x="15304" y="19512"/>
                    <a:pt x="15244" y="18604"/>
                  </a:cubicBezTo>
                  <a:cubicBezTo>
                    <a:pt x="15123" y="17636"/>
                    <a:pt x="15184" y="4873"/>
                    <a:pt x="15244" y="4087"/>
                  </a:cubicBezTo>
                  <a:cubicBezTo>
                    <a:pt x="15402" y="1869"/>
                    <a:pt x="11512" y="0"/>
                    <a:pt x="7615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28"/>
            <p:cNvSpPr/>
            <p:nvPr/>
          </p:nvSpPr>
          <p:spPr>
            <a:xfrm>
              <a:off x="2674300" y="2164250"/>
              <a:ext cx="384350" cy="591725"/>
            </a:xfrm>
            <a:custGeom>
              <a:avLst/>
              <a:gdLst/>
              <a:ahLst/>
              <a:cxnLst/>
              <a:rect l="l" t="t" r="r" b="b"/>
              <a:pathLst>
                <a:path w="15374" h="23669" extrusionOk="0">
                  <a:moveTo>
                    <a:pt x="7635" y="1"/>
                  </a:moveTo>
                  <a:cubicBezTo>
                    <a:pt x="4088" y="1"/>
                    <a:pt x="521" y="1559"/>
                    <a:pt x="1" y="5833"/>
                  </a:cubicBezTo>
                  <a:lnTo>
                    <a:pt x="1" y="19080"/>
                  </a:lnTo>
                  <a:cubicBezTo>
                    <a:pt x="1" y="20350"/>
                    <a:pt x="787" y="20471"/>
                    <a:pt x="1513" y="20895"/>
                  </a:cubicBezTo>
                  <a:cubicBezTo>
                    <a:pt x="2178" y="21379"/>
                    <a:pt x="4961" y="22649"/>
                    <a:pt x="6413" y="23375"/>
                  </a:cubicBezTo>
                  <a:cubicBezTo>
                    <a:pt x="6808" y="23584"/>
                    <a:pt x="7177" y="23668"/>
                    <a:pt x="7519" y="23668"/>
                  </a:cubicBezTo>
                  <a:cubicBezTo>
                    <a:pt x="8066" y="23668"/>
                    <a:pt x="8544" y="23454"/>
                    <a:pt x="8953" y="23193"/>
                  </a:cubicBezTo>
                  <a:lnTo>
                    <a:pt x="14276" y="20411"/>
                  </a:lnTo>
                  <a:cubicBezTo>
                    <a:pt x="15365" y="19806"/>
                    <a:pt x="15304" y="19504"/>
                    <a:pt x="15184" y="18536"/>
                  </a:cubicBezTo>
                  <a:cubicBezTo>
                    <a:pt x="15123" y="17628"/>
                    <a:pt x="15123" y="4865"/>
                    <a:pt x="15184" y="4079"/>
                  </a:cubicBezTo>
                  <a:cubicBezTo>
                    <a:pt x="15373" y="1866"/>
                    <a:pt x="11516" y="1"/>
                    <a:pt x="7635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28"/>
            <p:cNvSpPr/>
            <p:nvPr/>
          </p:nvSpPr>
          <p:spPr>
            <a:xfrm>
              <a:off x="2675825" y="2165550"/>
              <a:ext cx="382600" cy="589350"/>
            </a:xfrm>
            <a:custGeom>
              <a:avLst/>
              <a:gdLst/>
              <a:ahLst/>
              <a:cxnLst/>
              <a:rect l="l" t="t" r="r" b="b"/>
              <a:pathLst>
                <a:path w="15304" h="23574" extrusionOk="0">
                  <a:moveTo>
                    <a:pt x="7558" y="1"/>
                  </a:moveTo>
                  <a:cubicBezTo>
                    <a:pt x="4042" y="1"/>
                    <a:pt x="519" y="1546"/>
                    <a:pt x="0" y="5781"/>
                  </a:cubicBezTo>
                  <a:lnTo>
                    <a:pt x="0" y="18968"/>
                  </a:lnTo>
                  <a:cubicBezTo>
                    <a:pt x="0" y="20298"/>
                    <a:pt x="787" y="20359"/>
                    <a:pt x="1452" y="20843"/>
                  </a:cubicBezTo>
                  <a:cubicBezTo>
                    <a:pt x="2117" y="21266"/>
                    <a:pt x="4900" y="22536"/>
                    <a:pt x="6352" y="23323"/>
                  </a:cubicBezTo>
                  <a:cubicBezTo>
                    <a:pt x="6733" y="23503"/>
                    <a:pt x="7090" y="23574"/>
                    <a:pt x="7422" y="23574"/>
                  </a:cubicBezTo>
                  <a:cubicBezTo>
                    <a:pt x="7984" y="23574"/>
                    <a:pt x="8474" y="23370"/>
                    <a:pt x="8892" y="23141"/>
                  </a:cubicBezTo>
                  <a:lnTo>
                    <a:pt x="14215" y="20298"/>
                  </a:lnTo>
                  <a:cubicBezTo>
                    <a:pt x="15304" y="19754"/>
                    <a:pt x="15183" y="19452"/>
                    <a:pt x="15123" y="18484"/>
                  </a:cubicBezTo>
                  <a:cubicBezTo>
                    <a:pt x="15002" y="17576"/>
                    <a:pt x="15062" y="4874"/>
                    <a:pt x="15123" y="4087"/>
                  </a:cubicBezTo>
                  <a:cubicBezTo>
                    <a:pt x="15281" y="1870"/>
                    <a:pt x="11424" y="1"/>
                    <a:pt x="7558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28"/>
            <p:cNvSpPr/>
            <p:nvPr/>
          </p:nvSpPr>
          <p:spPr>
            <a:xfrm>
              <a:off x="2675825" y="2165550"/>
              <a:ext cx="381100" cy="588900"/>
            </a:xfrm>
            <a:custGeom>
              <a:avLst/>
              <a:gdLst/>
              <a:ahLst/>
              <a:cxnLst/>
              <a:rect l="l" t="t" r="r" b="b"/>
              <a:pathLst>
                <a:path w="15244" h="23556" extrusionOk="0">
                  <a:moveTo>
                    <a:pt x="7530" y="1"/>
                  </a:moveTo>
                  <a:cubicBezTo>
                    <a:pt x="4028" y="1"/>
                    <a:pt x="519" y="1546"/>
                    <a:pt x="0" y="5781"/>
                  </a:cubicBezTo>
                  <a:lnTo>
                    <a:pt x="0" y="18968"/>
                  </a:lnTo>
                  <a:cubicBezTo>
                    <a:pt x="0" y="20298"/>
                    <a:pt x="787" y="20359"/>
                    <a:pt x="1452" y="20782"/>
                  </a:cubicBezTo>
                  <a:cubicBezTo>
                    <a:pt x="2178" y="21266"/>
                    <a:pt x="4900" y="22536"/>
                    <a:pt x="6412" y="23262"/>
                  </a:cubicBezTo>
                  <a:cubicBezTo>
                    <a:pt x="6785" y="23472"/>
                    <a:pt x="7139" y="23556"/>
                    <a:pt x="7473" y="23556"/>
                  </a:cubicBezTo>
                  <a:cubicBezTo>
                    <a:pt x="8005" y="23556"/>
                    <a:pt x="8483" y="23341"/>
                    <a:pt x="8892" y="23081"/>
                  </a:cubicBezTo>
                  <a:lnTo>
                    <a:pt x="14215" y="20298"/>
                  </a:lnTo>
                  <a:cubicBezTo>
                    <a:pt x="15243" y="19693"/>
                    <a:pt x="15183" y="19391"/>
                    <a:pt x="15062" y="18484"/>
                  </a:cubicBezTo>
                  <a:cubicBezTo>
                    <a:pt x="15002" y="17516"/>
                    <a:pt x="15002" y="4874"/>
                    <a:pt x="15062" y="4087"/>
                  </a:cubicBezTo>
                  <a:cubicBezTo>
                    <a:pt x="15220" y="1870"/>
                    <a:pt x="11380" y="1"/>
                    <a:pt x="7530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28"/>
            <p:cNvSpPr/>
            <p:nvPr/>
          </p:nvSpPr>
          <p:spPr>
            <a:xfrm>
              <a:off x="2677325" y="2166350"/>
              <a:ext cx="379600" cy="586600"/>
            </a:xfrm>
            <a:custGeom>
              <a:avLst/>
              <a:gdLst/>
              <a:ahLst/>
              <a:cxnLst/>
              <a:rect l="l" t="t" r="r" b="b"/>
              <a:pathLst>
                <a:path w="15184" h="23464" extrusionOk="0">
                  <a:moveTo>
                    <a:pt x="7527" y="1"/>
                  </a:moveTo>
                  <a:cubicBezTo>
                    <a:pt x="4018" y="1"/>
                    <a:pt x="493" y="1555"/>
                    <a:pt x="1" y="5810"/>
                  </a:cubicBezTo>
                  <a:lnTo>
                    <a:pt x="1" y="18936"/>
                  </a:lnTo>
                  <a:cubicBezTo>
                    <a:pt x="1" y="20206"/>
                    <a:pt x="727" y="20266"/>
                    <a:pt x="1452" y="20750"/>
                  </a:cubicBezTo>
                  <a:cubicBezTo>
                    <a:pt x="2118" y="21174"/>
                    <a:pt x="4840" y="22444"/>
                    <a:pt x="6352" y="23170"/>
                  </a:cubicBezTo>
                  <a:cubicBezTo>
                    <a:pt x="6725" y="23379"/>
                    <a:pt x="7079" y="23463"/>
                    <a:pt x="7413" y="23463"/>
                  </a:cubicBezTo>
                  <a:cubicBezTo>
                    <a:pt x="7945" y="23463"/>
                    <a:pt x="8423" y="23249"/>
                    <a:pt x="8832" y="22988"/>
                  </a:cubicBezTo>
                  <a:lnTo>
                    <a:pt x="14095" y="20206"/>
                  </a:lnTo>
                  <a:cubicBezTo>
                    <a:pt x="15183" y="19661"/>
                    <a:pt x="15063" y="19359"/>
                    <a:pt x="15002" y="18391"/>
                  </a:cubicBezTo>
                  <a:cubicBezTo>
                    <a:pt x="14881" y="17484"/>
                    <a:pt x="14942" y="4842"/>
                    <a:pt x="15002" y="4055"/>
                  </a:cubicBezTo>
                  <a:cubicBezTo>
                    <a:pt x="15160" y="1847"/>
                    <a:pt x="11353" y="1"/>
                    <a:pt x="752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28"/>
            <p:cNvSpPr/>
            <p:nvPr/>
          </p:nvSpPr>
          <p:spPr>
            <a:xfrm>
              <a:off x="2677325" y="2167075"/>
              <a:ext cx="378075" cy="584800"/>
            </a:xfrm>
            <a:custGeom>
              <a:avLst/>
              <a:gdLst/>
              <a:ahLst/>
              <a:cxnLst/>
              <a:rect l="l" t="t" r="r" b="b"/>
              <a:pathLst>
                <a:path w="15123" h="23392" extrusionOk="0">
                  <a:moveTo>
                    <a:pt x="7474" y="0"/>
                  </a:moveTo>
                  <a:cubicBezTo>
                    <a:pt x="4001" y="0"/>
                    <a:pt x="519" y="1546"/>
                    <a:pt x="1" y="5781"/>
                  </a:cubicBezTo>
                  <a:cubicBezTo>
                    <a:pt x="1" y="5781"/>
                    <a:pt x="1" y="16910"/>
                    <a:pt x="1" y="18846"/>
                  </a:cubicBezTo>
                  <a:cubicBezTo>
                    <a:pt x="1" y="20177"/>
                    <a:pt x="787" y="20237"/>
                    <a:pt x="1452" y="20661"/>
                  </a:cubicBezTo>
                  <a:cubicBezTo>
                    <a:pt x="2118" y="21084"/>
                    <a:pt x="4900" y="22354"/>
                    <a:pt x="6352" y="23141"/>
                  </a:cubicBezTo>
                  <a:cubicBezTo>
                    <a:pt x="6711" y="23321"/>
                    <a:pt x="7054" y="23392"/>
                    <a:pt x="7377" y="23392"/>
                  </a:cubicBezTo>
                  <a:cubicBezTo>
                    <a:pt x="7924" y="23392"/>
                    <a:pt x="8414" y="23188"/>
                    <a:pt x="8832" y="22959"/>
                  </a:cubicBezTo>
                  <a:lnTo>
                    <a:pt x="14095" y="20177"/>
                  </a:lnTo>
                  <a:cubicBezTo>
                    <a:pt x="15123" y="19632"/>
                    <a:pt x="15063" y="19270"/>
                    <a:pt x="14942" y="18362"/>
                  </a:cubicBezTo>
                  <a:cubicBezTo>
                    <a:pt x="14881" y="17455"/>
                    <a:pt x="14881" y="4873"/>
                    <a:pt x="14942" y="4087"/>
                  </a:cubicBezTo>
                  <a:cubicBezTo>
                    <a:pt x="15100" y="1869"/>
                    <a:pt x="11293" y="0"/>
                    <a:pt x="747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28"/>
            <p:cNvSpPr/>
            <p:nvPr/>
          </p:nvSpPr>
          <p:spPr>
            <a:xfrm>
              <a:off x="2678850" y="2167650"/>
              <a:ext cx="376550" cy="583775"/>
            </a:xfrm>
            <a:custGeom>
              <a:avLst/>
              <a:gdLst/>
              <a:ahLst/>
              <a:cxnLst/>
              <a:rect l="l" t="t" r="r" b="b"/>
              <a:pathLst>
                <a:path w="15062" h="23351" extrusionOk="0">
                  <a:moveTo>
                    <a:pt x="7444" y="1"/>
                  </a:moveTo>
                  <a:cubicBezTo>
                    <a:pt x="3972" y="1"/>
                    <a:pt x="491" y="1543"/>
                    <a:pt x="0" y="5758"/>
                  </a:cubicBezTo>
                  <a:cubicBezTo>
                    <a:pt x="0" y="5758"/>
                    <a:pt x="0" y="16827"/>
                    <a:pt x="0" y="18823"/>
                  </a:cubicBezTo>
                  <a:cubicBezTo>
                    <a:pt x="0" y="20093"/>
                    <a:pt x="726" y="20154"/>
                    <a:pt x="1452" y="20638"/>
                  </a:cubicBezTo>
                  <a:cubicBezTo>
                    <a:pt x="2117" y="21061"/>
                    <a:pt x="4839" y="22331"/>
                    <a:pt x="6291" y="23057"/>
                  </a:cubicBezTo>
                  <a:cubicBezTo>
                    <a:pt x="6664" y="23267"/>
                    <a:pt x="7018" y="23351"/>
                    <a:pt x="7352" y="23351"/>
                  </a:cubicBezTo>
                  <a:cubicBezTo>
                    <a:pt x="7884" y="23351"/>
                    <a:pt x="8362" y="23136"/>
                    <a:pt x="8771" y="22876"/>
                  </a:cubicBezTo>
                  <a:lnTo>
                    <a:pt x="13973" y="20093"/>
                  </a:lnTo>
                  <a:cubicBezTo>
                    <a:pt x="15062" y="19549"/>
                    <a:pt x="14941" y="19247"/>
                    <a:pt x="14881" y="18339"/>
                  </a:cubicBezTo>
                  <a:cubicBezTo>
                    <a:pt x="14760" y="17371"/>
                    <a:pt x="14820" y="4850"/>
                    <a:pt x="14881" y="4064"/>
                  </a:cubicBezTo>
                  <a:cubicBezTo>
                    <a:pt x="15039" y="1850"/>
                    <a:pt x="11246" y="1"/>
                    <a:pt x="7444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28"/>
            <p:cNvSpPr/>
            <p:nvPr/>
          </p:nvSpPr>
          <p:spPr>
            <a:xfrm>
              <a:off x="2678850" y="2167650"/>
              <a:ext cx="375050" cy="582275"/>
            </a:xfrm>
            <a:custGeom>
              <a:avLst/>
              <a:gdLst/>
              <a:ahLst/>
              <a:cxnLst/>
              <a:rect l="l" t="t" r="r" b="b"/>
              <a:pathLst>
                <a:path w="15002" h="23291" extrusionOk="0">
                  <a:moveTo>
                    <a:pt x="7439" y="1"/>
                  </a:moveTo>
                  <a:cubicBezTo>
                    <a:pt x="3988" y="1"/>
                    <a:pt x="520" y="1543"/>
                    <a:pt x="0" y="5758"/>
                  </a:cubicBezTo>
                  <a:lnTo>
                    <a:pt x="0" y="18823"/>
                  </a:lnTo>
                  <a:cubicBezTo>
                    <a:pt x="0" y="20093"/>
                    <a:pt x="787" y="20154"/>
                    <a:pt x="1452" y="20577"/>
                  </a:cubicBezTo>
                  <a:cubicBezTo>
                    <a:pt x="2117" y="21001"/>
                    <a:pt x="4839" y="22271"/>
                    <a:pt x="6291" y="22997"/>
                  </a:cubicBezTo>
                  <a:cubicBezTo>
                    <a:pt x="6664" y="23206"/>
                    <a:pt x="7018" y="23290"/>
                    <a:pt x="7352" y="23290"/>
                  </a:cubicBezTo>
                  <a:cubicBezTo>
                    <a:pt x="7884" y="23290"/>
                    <a:pt x="8362" y="23076"/>
                    <a:pt x="8771" y="22815"/>
                  </a:cubicBezTo>
                  <a:lnTo>
                    <a:pt x="13973" y="20093"/>
                  </a:lnTo>
                  <a:cubicBezTo>
                    <a:pt x="15002" y="19549"/>
                    <a:pt x="14941" y="19247"/>
                    <a:pt x="14820" y="18279"/>
                  </a:cubicBezTo>
                  <a:cubicBezTo>
                    <a:pt x="14760" y="17371"/>
                    <a:pt x="14760" y="4850"/>
                    <a:pt x="14820" y="4064"/>
                  </a:cubicBezTo>
                  <a:cubicBezTo>
                    <a:pt x="14978" y="1850"/>
                    <a:pt x="11219" y="1"/>
                    <a:pt x="7439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28"/>
            <p:cNvSpPr/>
            <p:nvPr/>
          </p:nvSpPr>
          <p:spPr>
            <a:xfrm>
              <a:off x="2680350" y="2168625"/>
              <a:ext cx="373550" cy="580225"/>
            </a:xfrm>
            <a:custGeom>
              <a:avLst/>
              <a:gdLst/>
              <a:ahLst/>
              <a:cxnLst/>
              <a:rect l="l" t="t" r="r" b="b"/>
              <a:pathLst>
                <a:path w="14942" h="23209" extrusionOk="0">
                  <a:moveTo>
                    <a:pt x="7392" y="1"/>
                  </a:moveTo>
                  <a:cubicBezTo>
                    <a:pt x="3948" y="1"/>
                    <a:pt x="493" y="1553"/>
                    <a:pt x="1" y="5779"/>
                  </a:cubicBezTo>
                  <a:lnTo>
                    <a:pt x="1" y="18724"/>
                  </a:lnTo>
                  <a:cubicBezTo>
                    <a:pt x="1" y="19994"/>
                    <a:pt x="727" y="20054"/>
                    <a:pt x="1392" y="20538"/>
                  </a:cubicBezTo>
                  <a:cubicBezTo>
                    <a:pt x="2057" y="20962"/>
                    <a:pt x="4779" y="22232"/>
                    <a:pt x="6231" y="22958"/>
                  </a:cubicBezTo>
                  <a:cubicBezTo>
                    <a:pt x="6590" y="23138"/>
                    <a:pt x="6925" y="23209"/>
                    <a:pt x="7240" y="23209"/>
                  </a:cubicBezTo>
                  <a:cubicBezTo>
                    <a:pt x="7775" y="23209"/>
                    <a:pt x="8255" y="23005"/>
                    <a:pt x="8711" y="22776"/>
                  </a:cubicBezTo>
                  <a:lnTo>
                    <a:pt x="13853" y="19994"/>
                  </a:lnTo>
                  <a:cubicBezTo>
                    <a:pt x="14942" y="19450"/>
                    <a:pt x="14821" y="19147"/>
                    <a:pt x="14760" y="18240"/>
                  </a:cubicBezTo>
                  <a:cubicBezTo>
                    <a:pt x="14639" y="17332"/>
                    <a:pt x="14700" y="4872"/>
                    <a:pt x="14760" y="4085"/>
                  </a:cubicBezTo>
                  <a:cubicBezTo>
                    <a:pt x="14886" y="1846"/>
                    <a:pt x="11146" y="1"/>
                    <a:pt x="7392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28"/>
            <p:cNvSpPr/>
            <p:nvPr/>
          </p:nvSpPr>
          <p:spPr>
            <a:xfrm>
              <a:off x="2680350" y="2169175"/>
              <a:ext cx="372050" cy="579225"/>
            </a:xfrm>
            <a:custGeom>
              <a:avLst/>
              <a:gdLst/>
              <a:ahLst/>
              <a:cxnLst/>
              <a:rect l="l" t="t" r="r" b="b"/>
              <a:pathLst>
                <a:path w="14882" h="23169" extrusionOk="0">
                  <a:moveTo>
                    <a:pt x="7360" y="0"/>
                  </a:moveTo>
                  <a:cubicBezTo>
                    <a:pt x="3931" y="0"/>
                    <a:pt x="492" y="1542"/>
                    <a:pt x="1" y="5757"/>
                  </a:cubicBezTo>
                  <a:cubicBezTo>
                    <a:pt x="1" y="5757"/>
                    <a:pt x="1" y="16766"/>
                    <a:pt x="1" y="18702"/>
                  </a:cubicBezTo>
                  <a:cubicBezTo>
                    <a:pt x="1" y="19972"/>
                    <a:pt x="787" y="20032"/>
                    <a:pt x="1452" y="20456"/>
                  </a:cubicBezTo>
                  <a:cubicBezTo>
                    <a:pt x="2118" y="20879"/>
                    <a:pt x="4779" y="22150"/>
                    <a:pt x="6231" y="22875"/>
                  </a:cubicBezTo>
                  <a:cubicBezTo>
                    <a:pt x="6604" y="23085"/>
                    <a:pt x="6949" y="23169"/>
                    <a:pt x="7275" y="23169"/>
                  </a:cubicBezTo>
                  <a:cubicBezTo>
                    <a:pt x="7795" y="23169"/>
                    <a:pt x="8265" y="22954"/>
                    <a:pt x="8711" y="22694"/>
                  </a:cubicBezTo>
                  <a:lnTo>
                    <a:pt x="13853" y="19972"/>
                  </a:lnTo>
                  <a:cubicBezTo>
                    <a:pt x="14881" y="19428"/>
                    <a:pt x="14821" y="19125"/>
                    <a:pt x="14700" y="18218"/>
                  </a:cubicBezTo>
                  <a:cubicBezTo>
                    <a:pt x="14639" y="17310"/>
                    <a:pt x="14639" y="4850"/>
                    <a:pt x="14700" y="4063"/>
                  </a:cubicBezTo>
                  <a:cubicBezTo>
                    <a:pt x="14858" y="1850"/>
                    <a:pt x="11115" y="0"/>
                    <a:pt x="7360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28"/>
            <p:cNvSpPr/>
            <p:nvPr/>
          </p:nvSpPr>
          <p:spPr>
            <a:xfrm>
              <a:off x="2681875" y="2169925"/>
              <a:ext cx="370525" cy="577425"/>
            </a:xfrm>
            <a:custGeom>
              <a:avLst/>
              <a:gdLst/>
              <a:ahLst/>
              <a:cxnLst/>
              <a:rect l="l" t="t" r="r" b="b"/>
              <a:pathLst>
                <a:path w="14821" h="23097" extrusionOk="0">
                  <a:moveTo>
                    <a:pt x="7309" y="0"/>
                  </a:moveTo>
                  <a:cubicBezTo>
                    <a:pt x="3903" y="0"/>
                    <a:pt x="491" y="1541"/>
                    <a:pt x="0" y="5727"/>
                  </a:cubicBezTo>
                  <a:lnTo>
                    <a:pt x="0" y="18611"/>
                  </a:lnTo>
                  <a:cubicBezTo>
                    <a:pt x="0" y="19881"/>
                    <a:pt x="726" y="19942"/>
                    <a:pt x="1391" y="20426"/>
                  </a:cubicBezTo>
                  <a:cubicBezTo>
                    <a:pt x="2057" y="20849"/>
                    <a:pt x="4718" y="22059"/>
                    <a:pt x="6170" y="22845"/>
                  </a:cubicBezTo>
                  <a:cubicBezTo>
                    <a:pt x="6529" y="23025"/>
                    <a:pt x="6864" y="23096"/>
                    <a:pt x="7179" y="23096"/>
                  </a:cubicBezTo>
                  <a:cubicBezTo>
                    <a:pt x="7714" y="23096"/>
                    <a:pt x="8194" y="22892"/>
                    <a:pt x="8650" y="22664"/>
                  </a:cubicBezTo>
                  <a:lnTo>
                    <a:pt x="13792" y="19942"/>
                  </a:lnTo>
                  <a:cubicBezTo>
                    <a:pt x="14820" y="19337"/>
                    <a:pt x="14699" y="19035"/>
                    <a:pt x="14639" y="18127"/>
                  </a:cubicBezTo>
                  <a:cubicBezTo>
                    <a:pt x="14518" y="17220"/>
                    <a:pt x="14578" y="4820"/>
                    <a:pt x="14639" y="4094"/>
                  </a:cubicBezTo>
                  <a:cubicBezTo>
                    <a:pt x="14765" y="1849"/>
                    <a:pt x="11040" y="0"/>
                    <a:pt x="7309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28"/>
            <p:cNvSpPr/>
            <p:nvPr/>
          </p:nvSpPr>
          <p:spPr>
            <a:xfrm>
              <a:off x="2681875" y="2169925"/>
              <a:ext cx="369000" cy="575900"/>
            </a:xfrm>
            <a:custGeom>
              <a:avLst/>
              <a:gdLst/>
              <a:ahLst/>
              <a:cxnLst/>
              <a:rect l="l" t="t" r="r" b="b"/>
              <a:pathLst>
                <a:path w="14760" h="23036" extrusionOk="0">
                  <a:moveTo>
                    <a:pt x="7281" y="0"/>
                  </a:moveTo>
                  <a:cubicBezTo>
                    <a:pt x="3889" y="0"/>
                    <a:pt x="491" y="1541"/>
                    <a:pt x="0" y="5727"/>
                  </a:cubicBezTo>
                  <a:lnTo>
                    <a:pt x="0" y="18611"/>
                  </a:lnTo>
                  <a:cubicBezTo>
                    <a:pt x="0" y="19881"/>
                    <a:pt x="726" y="19942"/>
                    <a:pt x="1391" y="20365"/>
                  </a:cubicBezTo>
                  <a:cubicBezTo>
                    <a:pt x="2057" y="20789"/>
                    <a:pt x="4779" y="22059"/>
                    <a:pt x="6170" y="22785"/>
                  </a:cubicBezTo>
                  <a:cubicBezTo>
                    <a:pt x="6529" y="22965"/>
                    <a:pt x="6864" y="23036"/>
                    <a:pt x="7179" y="23036"/>
                  </a:cubicBezTo>
                  <a:cubicBezTo>
                    <a:pt x="7714" y="23036"/>
                    <a:pt x="8194" y="22832"/>
                    <a:pt x="8650" y="22603"/>
                  </a:cubicBezTo>
                  <a:lnTo>
                    <a:pt x="13731" y="19881"/>
                  </a:lnTo>
                  <a:cubicBezTo>
                    <a:pt x="14760" y="19337"/>
                    <a:pt x="14699" y="19035"/>
                    <a:pt x="14578" y="18127"/>
                  </a:cubicBezTo>
                  <a:cubicBezTo>
                    <a:pt x="14518" y="17220"/>
                    <a:pt x="14518" y="4880"/>
                    <a:pt x="14578" y="4094"/>
                  </a:cubicBezTo>
                  <a:cubicBezTo>
                    <a:pt x="14705" y="1849"/>
                    <a:pt x="10996" y="0"/>
                    <a:pt x="7281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28"/>
            <p:cNvSpPr/>
            <p:nvPr/>
          </p:nvSpPr>
          <p:spPr>
            <a:xfrm>
              <a:off x="2683375" y="2171275"/>
              <a:ext cx="367500" cy="574125"/>
            </a:xfrm>
            <a:custGeom>
              <a:avLst/>
              <a:gdLst/>
              <a:ahLst/>
              <a:cxnLst/>
              <a:rect l="l" t="t" r="r" b="b"/>
              <a:pathLst>
                <a:path w="14700" h="22965" extrusionOk="0">
                  <a:moveTo>
                    <a:pt x="7275" y="0"/>
                  </a:moveTo>
                  <a:cubicBezTo>
                    <a:pt x="3890" y="0"/>
                    <a:pt x="493" y="1539"/>
                    <a:pt x="1" y="5734"/>
                  </a:cubicBezTo>
                  <a:lnTo>
                    <a:pt x="1" y="18557"/>
                  </a:lnTo>
                  <a:cubicBezTo>
                    <a:pt x="1" y="19767"/>
                    <a:pt x="727" y="19888"/>
                    <a:pt x="1392" y="20311"/>
                  </a:cubicBezTo>
                  <a:cubicBezTo>
                    <a:pt x="2057" y="20735"/>
                    <a:pt x="4719" y="21945"/>
                    <a:pt x="6110" y="22670"/>
                  </a:cubicBezTo>
                  <a:cubicBezTo>
                    <a:pt x="6483" y="22880"/>
                    <a:pt x="6828" y="22964"/>
                    <a:pt x="7151" y="22964"/>
                  </a:cubicBezTo>
                  <a:cubicBezTo>
                    <a:pt x="7665" y="22964"/>
                    <a:pt x="8120" y="22749"/>
                    <a:pt x="8530" y="22489"/>
                  </a:cubicBezTo>
                  <a:lnTo>
                    <a:pt x="13671" y="19827"/>
                  </a:lnTo>
                  <a:cubicBezTo>
                    <a:pt x="14700" y="19283"/>
                    <a:pt x="14579" y="18981"/>
                    <a:pt x="14518" y="18073"/>
                  </a:cubicBezTo>
                  <a:cubicBezTo>
                    <a:pt x="14397" y="17166"/>
                    <a:pt x="14458" y="4826"/>
                    <a:pt x="14518" y="4040"/>
                  </a:cubicBezTo>
                  <a:cubicBezTo>
                    <a:pt x="14644" y="1831"/>
                    <a:pt x="10967" y="0"/>
                    <a:pt x="7275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28"/>
            <p:cNvSpPr/>
            <p:nvPr/>
          </p:nvSpPr>
          <p:spPr>
            <a:xfrm>
              <a:off x="2683375" y="2171425"/>
              <a:ext cx="366000" cy="572900"/>
            </a:xfrm>
            <a:custGeom>
              <a:avLst/>
              <a:gdLst/>
              <a:ahLst/>
              <a:cxnLst/>
              <a:rect l="l" t="t" r="r" b="b"/>
              <a:pathLst>
                <a:path w="14640" h="22916" extrusionOk="0">
                  <a:moveTo>
                    <a:pt x="7225" y="1"/>
                  </a:moveTo>
                  <a:cubicBezTo>
                    <a:pt x="3862" y="1"/>
                    <a:pt x="491" y="1542"/>
                    <a:pt x="1" y="5728"/>
                  </a:cubicBezTo>
                  <a:cubicBezTo>
                    <a:pt x="1" y="5728"/>
                    <a:pt x="1" y="16616"/>
                    <a:pt x="1" y="18491"/>
                  </a:cubicBezTo>
                  <a:cubicBezTo>
                    <a:pt x="1" y="19761"/>
                    <a:pt x="727" y="19821"/>
                    <a:pt x="1392" y="20245"/>
                  </a:cubicBezTo>
                  <a:cubicBezTo>
                    <a:pt x="2057" y="20668"/>
                    <a:pt x="4719" y="21939"/>
                    <a:pt x="6110" y="22664"/>
                  </a:cubicBezTo>
                  <a:cubicBezTo>
                    <a:pt x="6469" y="22844"/>
                    <a:pt x="6804" y="22915"/>
                    <a:pt x="7116" y="22915"/>
                  </a:cubicBezTo>
                  <a:cubicBezTo>
                    <a:pt x="7645" y="22915"/>
                    <a:pt x="8111" y="22711"/>
                    <a:pt x="8530" y="22483"/>
                  </a:cubicBezTo>
                  <a:lnTo>
                    <a:pt x="13611" y="19761"/>
                  </a:lnTo>
                  <a:cubicBezTo>
                    <a:pt x="14639" y="19217"/>
                    <a:pt x="14579" y="18914"/>
                    <a:pt x="14458" y="18007"/>
                  </a:cubicBezTo>
                  <a:cubicBezTo>
                    <a:pt x="14397" y="17099"/>
                    <a:pt x="14397" y="4820"/>
                    <a:pt x="14458" y="4094"/>
                  </a:cubicBezTo>
                  <a:cubicBezTo>
                    <a:pt x="14584" y="1849"/>
                    <a:pt x="10909" y="1"/>
                    <a:pt x="7225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28"/>
            <p:cNvSpPr/>
            <p:nvPr/>
          </p:nvSpPr>
          <p:spPr>
            <a:xfrm>
              <a:off x="2684900" y="2172025"/>
              <a:ext cx="364475" cy="570775"/>
            </a:xfrm>
            <a:custGeom>
              <a:avLst/>
              <a:gdLst/>
              <a:ahLst/>
              <a:cxnLst/>
              <a:rect l="l" t="t" r="r" b="b"/>
              <a:pathLst>
                <a:path w="14579" h="22831" extrusionOk="0">
                  <a:moveTo>
                    <a:pt x="7194" y="1"/>
                  </a:moveTo>
                  <a:cubicBezTo>
                    <a:pt x="3832" y="1"/>
                    <a:pt x="463" y="1538"/>
                    <a:pt x="0" y="5704"/>
                  </a:cubicBezTo>
                  <a:cubicBezTo>
                    <a:pt x="0" y="5704"/>
                    <a:pt x="0" y="16531"/>
                    <a:pt x="0" y="18467"/>
                  </a:cubicBezTo>
                  <a:cubicBezTo>
                    <a:pt x="0" y="19737"/>
                    <a:pt x="726" y="19797"/>
                    <a:pt x="1391" y="20221"/>
                  </a:cubicBezTo>
                  <a:cubicBezTo>
                    <a:pt x="1996" y="20644"/>
                    <a:pt x="4658" y="21854"/>
                    <a:pt x="6049" y="22580"/>
                  </a:cubicBezTo>
                  <a:cubicBezTo>
                    <a:pt x="6408" y="22760"/>
                    <a:pt x="6743" y="22831"/>
                    <a:pt x="7055" y="22831"/>
                  </a:cubicBezTo>
                  <a:cubicBezTo>
                    <a:pt x="7584" y="22831"/>
                    <a:pt x="8050" y="22627"/>
                    <a:pt x="8469" y="22398"/>
                  </a:cubicBezTo>
                  <a:lnTo>
                    <a:pt x="13550" y="19737"/>
                  </a:lnTo>
                  <a:cubicBezTo>
                    <a:pt x="14578" y="19193"/>
                    <a:pt x="14457" y="18890"/>
                    <a:pt x="14397" y="17983"/>
                  </a:cubicBezTo>
                  <a:cubicBezTo>
                    <a:pt x="14276" y="17075"/>
                    <a:pt x="14336" y="4857"/>
                    <a:pt x="14397" y="4070"/>
                  </a:cubicBezTo>
                  <a:cubicBezTo>
                    <a:pt x="14523" y="1830"/>
                    <a:pt x="10862" y="1"/>
                    <a:pt x="7194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28"/>
            <p:cNvSpPr/>
            <p:nvPr/>
          </p:nvSpPr>
          <p:spPr>
            <a:xfrm>
              <a:off x="2684900" y="2172950"/>
              <a:ext cx="362950" cy="569425"/>
            </a:xfrm>
            <a:custGeom>
              <a:avLst/>
              <a:gdLst/>
              <a:ahLst/>
              <a:cxnLst/>
              <a:rect l="l" t="t" r="r" b="b"/>
              <a:pathLst>
                <a:path w="14518" h="22777" extrusionOk="0">
                  <a:moveTo>
                    <a:pt x="7168" y="0"/>
                  </a:moveTo>
                  <a:cubicBezTo>
                    <a:pt x="3834" y="0"/>
                    <a:pt x="491" y="1541"/>
                    <a:pt x="0" y="5727"/>
                  </a:cubicBezTo>
                  <a:lnTo>
                    <a:pt x="0" y="18430"/>
                  </a:lnTo>
                  <a:cubicBezTo>
                    <a:pt x="0" y="19639"/>
                    <a:pt x="726" y="19700"/>
                    <a:pt x="1391" y="20123"/>
                  </a:cubicBezTo>
                  <a:cubicBezTo>
                    <a:pt x="2057" y="20547"/>
                    <a:pt x="4658" y="21757"/>
                    <a:pt x="6049" y="22482"/>
                  </a:cubicBezTo>
                  <a:cubicBezTo>
                    <a:pt x="6422" y="22692"/>
                    <a:pt x="6767" y="22776"/>
                    <a:pt x="7090" y="22776"/>
                  </a:cubicBezTo>
                  <a:cubicBezTo>
                    <a:pt x="7604" y="22776"/>
                    <a:pt x="8059" y="22561"/>
                    <a:pt x="8469" y="22301"/>
                  </a:cubicBezTo>
                  <a:lnTo>
                    <a:pt x="13489" y="19639"/>
                  </a:lnTo>
                  <a:cubicBezTo>
                    <a:pt x="14518" y="19095"/>
                    <a:pt x="14457" y="18793"/>
                    <a:pt x="14336" y="17946"/>
                  </a:cubicBezTo>
                  <a:cubicBezTo>
                    <a:pt x="14276" y="17038"/>
                    <a:pt x="14336" y="4820"/>
                    <a:pt x="14336" y="4094"/>
                  </a:cubicBezTo>
                  <a:cubicBezTo>
                    <a:pt x="14463" y="1849"/>
                    <a:pt x="10820" y="0"/>
                    <a:pt x="7168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28"/>
            <p:cNvSpPr/>
            <p:nvPr/>
          </p:nvSpPr>
          <p:spPr>
            <a:xfrm>
              <a:off x="2686400" y="2173550"/>
              <a:ext cx="361450" cy="567750"/>
            </a:xfrm>
            <a:custGeom>
              <a:avLst/>
              <a:gdLst/>
              <a:ahLst/>
              <a:cxnLst/>
              <a:rect l="l" t="t" r="r" b="b"/>
              <a:pathLst>
                <a:path w="14458" h="22710" extrusionOk="0">
                  <a:moveTo>
                    <a:pt x="7116" y="0"/>
                  </a:moveTo>
                  <a:cubicBezTo>
                    <a:pt x="3791" y="0"/>
                    <a:pt x="464" y="1537"/>
                    <a:pt x="1" y="5703"/>
                  </a:cubicBezTo>
                  <a:cubicBezTo>
                    <a:pt x="1" y="5703"/>
                    <a:pt x="1" y="16470"/>
                    <a:pt x="1" y="18345"/>
                  </a:cubicBezTo>
                  <a:cubicBezTo>
                    <a:pt x="1" y="19615"/>
                    <a:pt x="727" y="19676"/>
                    <a:pt x="1331" y="20099"/>
                  </a:cubicBezTo>
                  <a:cubicBezTo>
                    <a:pt x="1997" y="20523"/>
                    <a:pt x="4598" y="21733"/>
                    <a:pt x="5989" y="22458"/>
                  </a:cubicBezTo>
                  <a:cubicBezTo>
                    <a:pt x="6348" y="22638"/>
                    <a:pt x="6683" y="22709"/>
                    <a:pt x="6995" y="22709"/>
                  </a:cubicBezTo>
                  <a:cubicBezTo>
                    <a:pt x="7524" y="22709"/>
                    <a:pt x="7990" y="22505"/>
                    <a:pt x="8409" y="22277"/>
                  </a:cubicBezTo>
                  <a:lnTo>
                    <a:pt x="13429" y="19615"/>
                  </a:lnTo>
                  <a:cubicBezTo>
                    <a:pt x="14458" y="19071"/>
                    <a:pt x="14337" y="18769"/>
                    <a:pt x="14276" y="17861"/>
                  </a:cubicBezTo>
                  <a:cubicBezTo>
                    <a:pt x="14155" y="17014"/>
                    <a:pt x="14216" y="4796"/>
                    <a:pt x="14276" y="4070"/>
                  </a:cubicBezTo>
                  <a:cubicBezTo>
                    <a:pt x="14371" y="1829"/>
                    <a:pt x="10744" y="0"/>
                    <a:pt x="7116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28"/>
            <p:cNvSpPr/>
            <p:nvPr/>
          </p:nvSpPr>
          <p:spPr>
            <a:xfrm>
              <a:off x="2686400" y="2173550"/>
              <a:ext cx="359950" cy="566225"/>
            </a:xfrm>
            <a:custGeom>
              <a:avLst/>
              <a:gdLst/>
              <a:ahLst/>
              <a:cxnLst/>
              <a:rect l="l" t="t" r="r" b="b"/>
              <a:pathLst>
                <a:path w="14398" h="22649" extrusionOk="0">
                  <a:moveTo>
                    <a:pt x="7133" y="0"/>
                  </a:moveTo>
                  <a:cubicBezTo>
                    <a:pt x="3821" y="0"/>
                    <a:pt x="492" y="1537"/>
                    <a:pt x="1" y="5703"/>
                  </a:cubicBezTo>
                  <a:lnTo>
                    <a:pt x="1" y="18345"/>
                  </a:lnTo>
                  <a:cubicBezTo>
                    <a:pt x="1" y="19555"/>
                    <a:pt x="727" y="19615"/>
                    <a:pt x="1392" y="20039"/>
                  </a:cubicBezTo>
                  <a:cubicBezTo>
                    <a:pt x="1997" y="20462"/>
                    <a:pt x="4658" y="21672"/>
                    <a:pt x="6050" y="22398"/>
                  </a:cubicBezTo>
                  <a:cubicBezTo>
                    <a:pt x="6387" y="22578"/>
                    <a:pt x="6707" y="22649"/>
                    <a:pt x="7010" y="22649"/>
                  </a:cubicBezTo>
                  <a:cubicBezTo>
                    <a:pt x="7524" y="22649"/>
                    <a:pt x="7990" y="22445"/>
                    <a:pt x="8409" y="22216"/>
                  </a:cubicBezTo>
                  <a:lnTo>
                    <a:pt x="13369" y="19555"/>
                  </a:lnTo>
                  <a:cubicBezTo>
                    <a:pt x="14397" y="19011"/>
                    <a:pt x="14337" y="18769"/>
                    <a:pt x="14216" y="17861"/>
                  </a:cubicBezTo>
                  <a:cubicBezTo>
                    <a:pt x="14155" y="16954"/>
                    <a:pt x="14216" y="4856"/>
                    <a:pt x="14216" y="4070"/>
                  </a:cubicBezTo>
                  <a:cubicBezTo>
                    <a:pt x="14342" y="1829"/>
                    <a:pt x="10747" y="0"/>
                    <a:pt x="7133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28"/>
            <p:cNvSpPr/>
            <p:nvPr/>
          </p:nvSpPr>
          <p:spPr>
            <a:xfrm>
              <a:off x="2687925" y="2174825"/>
              <a:ext cx="358425" cy="563850"/>
            </a:xfrm>
            <a:custGeom>
              <a:avLst/>
              <a:gdLst/>
              <a:ahLst/>
              <a:cxnLst/>
              <a:rect l="l" t="t" r="r" b="b"/>
              <a:pathLst>
                <a:path w="14337" h="22554" extrusionOk="0">
                  <a:moveTo>
                    <a:pt x="7034" y="1"/>
                  </a:moveTo>
                  <a:cubicBezTo>
                    <a:pt x="3745" y="1"/>
                    <a:pt x="462" y="1526"/>
                    <a:pt x="0" y="5652"/>
                  </a:cubicBezTo>
                  <a:cubicBezTo>
                    <a:pt x="0" y="5652"/>
                    <a:pt x="0" y="16359"/>
                    <a:pt x="0" y="18234"/>
                  </a:cubicBezTo>
                  <a:cubicBezTo>
                    <a:pt x="0" y="19504"/>
                    <a:pt x="666" y="19564"/>
                    <a:pt x="1331" y="19988"/>
                  </a:cubicBezTo>
                  <a:cubicBezTo>
                    <a:pt x="1996" y="20411"/>
                    <a:pt x="4597" y="21621"/>
                    <a:pt x="5989" y="22286"/>
                  </a:cubicBezTo>
                  <a:cubicBezTo>
                    <a:pt x="6343" y="22475"/>
                    <a:pt x="6679" y="22554"/>
                    <a:pt x="6996" y="22554"/>
                  </a:cubicBezTo>
                  <a:cubicBezTo>
                    <a:pt x="7492" y="22554"/>
                    <a:pt x="7942" y="22363"/>
                    <a:pt x="8348" y="22105"/>
                  </a:cubicBezTo>
                  <a:lnTo>
                    <a:pt x="13308" y="19504"/>
                  </a:lnTo>
                  <a:cubicBezTo>
                    <a:pt x="14336" y="18960"/>
                    <a:pt x="14215" y="18657"/>
                    <a:pt x="14155" y="17810"/>
                  </a:cubicBezTo>
                  <a:cubicBezTo>
                    <a:pt x="14034" y="16903"/>
                    <a:pt x="14094" y="4805"/>
                    <a:pt x="14155" y="4079"/>
                  </a:cubicBezTo>
                  <a:cubicBezTo>
                    <a:pt x="14249" y="1833"/>
                    <a:pt x="10639" y="1"/>
                    <a:pt x="7034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28"/>
            <p:cNvSpPr/>
            <p:nvPr/>
          </p:nvSpPr>
          <p:spPr>
            <a:xfrm>
              <a:off x="2687925" y="2175050"/>
              <a:ext cx="356900" cy="563225"/>
            </a:xfrm>
            <a:custGeom>
              <a:avLst/>
              <a:gdLst/>
              <a:ahLst/>
              <a:cxnLst/>
              <a:rect l="l" t="t" r="r" b="b"/>
              <a:pathLst>
                <a:path w="14276" h="22529" extrusionOk="0">
                  <a:moveTo>
                    <a:pt x="7053" y="1"/>
                  </a:moveTo>
                  <a:cubicBezTo>
                    <a:pt x="3762" y="1"/>
                    <a:pt x="463" y="1538"/>
                    <a:pt x="0" y="5704"/>
                  </a:cubicBezTo>
                  <a:lnTo>
                    <a:pt x="0" y="18225"/>
                  </a:lnTo>
                  <a:cubicBezTo>
                    <a:pt x="0" y="19434"/>
                    <a:pt x="726" y="19495"/>
                    <a:pt x="1391" y="19918"/>
                  </a:cubicBezTo>
                  <a:cubicBezTo>
                    <a:pt x="1996" y="20342"/>
                    <a:pt x="4597" y="21552"/>
                    <a:pt x="5989" y="22277"/>
                  </a:cubicBezTo>
                  <a:cubicBezTo>
                    <a:pt x="6326" y="22457"/>
                    <a:pt x="6646" y="22528"/>
                    <a:pt x="6949" y="22528"/>
                  </a:cubicBezTo>
                  <a:cubicBezTo>
                    <a:pt x="7463" y="22528"/>
                    <a:pt x="7929" y="22324"/>
                    <a:pt x="8348" y="22096"/>
                  </a:cubicBezTo>
                  <a:lnTo>
                    <a:pt x="13308" y="19434"/>
                  </a:lnTo>
                  <a:cubicBezTo>
                    <a:pt x="14276" y="18951"/>
                    <a:pt x="14215" y="18648"/>
                    <a:pt x="14094" y="17741"/>
                  </a:cubicBezTo>
                  <a:cubicBezTo>
                    <a:pt x="14034" y="16894"/>
                    <a:pt x="14094" y="4796"/>
                    <a:pt x="14094" y="4070"/>
                  </a:cubicBezTo>
                  <a:cubicBezTo>
                    <a:pt x="14220" y="1830"/>
                    <a:pt x="10642" y="1"/>
                    <a:pt x="7053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28"/>
            <p:cNvSpPr/>
            <p:nvPr/>
          </p:nvSpPr>
          <p:spPr>
            <a:xfrm>
              <a:off x="2687925" y="2175800"/>
              <a:ext cx="356900" cy="560950"/>
            </a:xfrm>
            <a:custGeom>
              <a:avLst/>
              <a:gdLst/>
              <a:ahLst/>
              <a:cxnLst/>
              <a:rect l="l" t="t" r="r" b="b"/>
              <a:pathLst>
                <a:path w="14276" h="22438" extrusionOk="0">
                  <a:moveTo>
                    <a:pt x="7054" y="1"/>
                  </a:moveTo>
                  <a:cubicBezTo>
                    <a:pt x="3779" y="1"/>
                    <a:pt x="492" y="1537"/>
                    <a:pt x="0" y="5674"/>
                  </a:cubicBezTo>
                  <a:lnTo>
                    <a:pt x="0" y="18195"/>
                  </a:lnTo>
                  <a:cubicBezTo>
                    <a:pt x="0" y="19404"/>
                    <a:pt x="726" y="19465"/>
                    <a:pt x="1391" y="19888"/>
                  </a:cubicBezTo>
                  <a:cubicBezTo>
                    <a:pt x="2057" y="20312"/>
                    <a:pt x="4597" y="21461"/>
                    <a:pt x="5989" y="22187"/>
                  </a:cubicBezTo>
                  <a:cubicBezTo>
                    <a:pt x="6326" y="22367"/>
                    <a:pt x="6646" y="22438"/>
                    <a:pt x="6949" y="22438"/>
                  </a:cubicBezTo>
                  <a:cubicBezTo>
                    <a:pt x="7463" y="22438"/>
                    <a:pt x="7929" y="22234"/>
                    <a:pt x="8348" y="22005"/>
                  </a:cubicBezTo>
                  <a:lnTo>
                    <a:pt x="13247" y="19404"/>
                  </a:lnTo>
                  <a:cubicBezTo>
                    <a:pt x="14276" y="18860"/>
                    <a:pt x="14155" y="18558"/>
                    <a:pt x="14094" y="17711"/>
                  </a:cubicBezTo>
                  <a:cubicBezTo>
                    <a:pt x="13973" y="16864"/>
                    <a:pt x="14034" y="4827"/>
                    <a:pt x="14094" y="4101"/>
                  </a:cubicBezTo>
                  <a:cubicBezTo>
                    <a:pt x="14189" y="1829"/>
                    <a:pt x="10628" y="1"/>
                    <a:pt x="7054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28"/>
            <p:cNvSpPr/>
            <p:nvPr/>
          </p:nvSpPr>
          <p:spPr>
            <a:xfrm>
              <a:off x="2689425" y="2175800"/>
              <a:ext cx="353900" cy="559950"/>
            </a:xfrm>
            <a:custGeom>
              <a:avLst/>
              <a:gdLst/>
              <a:ahLst/>
              <a:cxnLst/>
              <a:rect l="l" t="t" r="r" b="b"/>
              <a:pathLst>
                <a:path w="14156" h="22398" extrusionOk="0">
                  <a:moveTo>
                    <a:pt x="6975" y="1"/>
                  </a:moveTo>
                  <a:cubicBezTo>
                    <a:pt x="3721" y="1"/>
                    <a:pt x="464" y="1537"/>
                    <a:pt x="1" y="5674"/>
                  </a:cubicBezTo>
                  <a:cubicBezTo>
                    <a:pt x="1" y="5674"/>
                    <a:pt x="1" y="16320"/>
                    <a:pt x="1" y="18134"/>
                  </a:cubicBezTo>
                  <a:cubicBezTo>
                    <a:pt x="1" y="19344"/>
                    <a:pt x="727" y="19404"/>
                    <a:pt x="1331" y="19828"/>
                  </a:cubicBezTo>
                  <a:cubicBezTo>
                    <a:pt x="1997" y="20251"/>
                    <a:pt x="4537" y="21461"/>
                    <a:pt x="5929" y="22126"/>
                  </a:cubicBezTo>
                  <a:cubicBezTo>
                    <a:pt x="6316" y="22320"/>
                    <a:pt x="6664" y="22397"/>
                    <a:pt x="6985" y="22397"/>
                  </a:cubicBezTo>
                  <a:cubicBezTo>
                    <a:pt x="7467" y="22397"/>
                    <a:pt x="7888" y="22223"/>
                    <a:pt x="8288" y="22005"/>
                  </a:cubicBezTo>
                  <a:lnTo>
                    <a:pt x="13187" y="19404"/>
                  </a:lnTo>
                  <a:cubicBezTo>
                    <a:pt x="14155" y="18860"/>
                    <a:pt x="14095" y="18558"/>
                    <a:pt x="13974" y="17711"/>
                  </a:cubicBezTo>
                  <a:cubicBezTo>
                    <a:pt x="13913" y="16803"/>
                    <a:pt x="13974" y="4827"/>
                    <a:pt x="13974" y="4101"/>
                  </a:cubicBezTo>
                  <a:cubicBezTo>
                    <a:pt x="14068" y="1829"/>
                    <a:pt x="10524" y="1"/>
                    <a:pt x="6975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28"/>
            <p:cNvSpPr/>
            <p:nvPr/>
          </p:nvSpPr>
          <p:spPr>
            <a:xfrm>
              <a:off x="2689425" y="2176950"/>
              <a:ext cx="353900" cy="558300"/>
            </a:xfrm>
            <a:custGeom>
              <a:avLst/>
              <a:gdLst/>
              <a:ahLst/>
              <a:cxnLst/>
              <a:rect l="l" t="t" r="r" b="b"/>
              <a:pathLst>
                <a:path w="14156" h="22332" extrusionOk="0">
                  <a:moveTo>
                    <a:pt x="6994" y="0"/>
                  </a:moveTo>
                  <a:cubicBezTo>
                    <a:pt x="3749" y="0"/>
                    <a:pt x="492" y="1521"/>
                    <a:pt x="1" y="5628"/>
                  </a:cubicBezTo>
                  <a:lnTo>
                    <a:pt x="1" y="18088"/>
                  </a:lnTo>
                  <a:cubicBezTo>
                    <a:pt x="1" y="19298"/>
                    <a:pt x="727" y="19358"/>
                    <a:pt x="1392" y="19782"/>
                  </a:cubicBezTo>
                  <a:cubicBezTo>
                    <a:pt x="1997" y="20205"/>
                    <a:pt x="4537" y="21355"/>
                    <a:pt x="5929" y="22080"/>
                  </a:cubicBezTo>
                  <a:cubicBezTo>
                    <a:pt x="6288" y="22260"/>
                    <a:pt x="6614" y="22331"/>
                    <a:pt x="6916" y="22331"/>
                  </a:cubicBezTo>
                  <a:cubicBezTo>
                    <a:pt x="7427" y="22331"/>
                    <a:pt x="7869" y="22127"/>
                    <a:pt x="8288" y="21899"/>
                  </a:cubicBezTo>
                  <a:lnTo>
                    <a:pt x="13127" y="19298"/>
                  </a:lnTo>
                  <a:cubicBezTo>
                    <a:pt x="14155" y="18754"/>
                    <a:pt x="14034" y="18512"/>
                    <a:pt x="13974" y="17604"/>
                  </a:cubicBezTo>
                  <a:cubicBezTo>
                    <a:pt x="13853" y="16757"/>
                    <a:pt x="13913" y="4781"/>
                    <a:pt x="13974" y="4055"/>
                  </a:cubicBezTo>
                  <a:cubicBezTo>
                    <a:pt x="14068" y="1813"/>
                    <a:pt x="10538" y="0"/>
                    <a:pt x="6994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28"/>
            <p:cNvSpPr/>
            <p:nvPr/>
          </p:nvSpPr>
          <p:spPr>
            <a:xfrm>
              <a:off x="2690950" y="2177325"/>
              <a:ext cx="350850" cy="556400"/>
            </a:xfrm>
            <a:custGeom>
              <a:avLst/>
              <a:gdLst/>
              <a:ahLst/>
              <a:cxnLst/>
              <a:rect l="l" t="t" r="r" b="b"/>
              <a:pathLst>
                <a:path w="14034" h="22256" extrusionOk="0">
                  <a:moveTo>
                    <a:pt x="6918" y="0"/>
                  </a:moveTo>
                  <a:cubicBezTo>
                    <a:pt x="3693" y="0"/>
                    <a:pt x="463" y="1536"/>
                    <a:pt x="0" y="5673"/>
                  </a:cubicBezTo>
                  <a:lnTo>
                    <a:pt x="0" y="18073"/>
                  </a:lnTo>
                  <a:cubicBezTo>
                    <a:pt x="0" y="19283"/>
                    <a:pt x="726" y="19343"/>
                    <a:pt x="1331" y="19706"/>
                  </a:cubicBezTo>
                  <a:cubicBezTo>
                    <a:pt x="1996" y="20130"/>
                    <a:pt x="4537" y="21340"/>
                    <a:pt x="5868" y="22005"/>
                  </a:cubicBezTo>
                  <a:cubicBezTo>
                    <a:pt x="6227" y="22185"/>
                    <a:pt x="6553" y="22256"/>
                    <a:pt x="6852" y="22256"/>
                  </a:cubicBezTo>
                  <a:cubicBezTo>
                    <a:pt x="7358" y="22256"/>
                    <a:pt x="7786" y="22052"/>
                    <a:pt x="8166" y="21824"/>
                  </a:cubicBezTo>
                  <a:lnTo>
                    <a:pt x="13066" y="19283"/>
                  </a:lnTo>
                  <a:cubicBezTo>
                    <a:pt x="14034" y="18739"/>
                    <a:pt x="13973" y="18436"/>
                    <a:pt x="13852" y="17589"/>
                  </a:cubicBezTo>
                  <a:cubicBezTo>
                    <a:pt x="13792" y="16742"/>
                    <a:pt x="13852" y="4826"/>
                    <a:pt x="13852" y="4100"/>
                  </a:cubicBezTo>
                  <a:cubicBezTo>
                    <a:pt x="13947" y="1828"/>
                    <a:pt x="10435" y="0"/>
                    <a:pt x="6918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28"/>
            <p:cNvSpPr/>
            <p:nvPr/>
          </p:nvSpPr>
          <p:spPr>
            <a:xfrm>
              <a:off x="2690950" y="2177900"/>
              <a:ext cx="350850" cy="554825"/>
            </a:xfrm>
            <a:custGeom>
              <a:avLst/>
              <a:gdLst/>
              <a:ahLst/>
              <a:cxnLst/>
              <a:rect l="l" t="t" r="r" b="b"/>
              <a:pathLst>
                <a:path w="14034" h="22193" extrusionOk="0">
                  <a:moveTo>
                    <a:pt x="6917" y="1"/>
                  </a:moveTo>
                  <a:cubicBezTo>
                    <a:pt x="3693" y="1"/>
                    <a:pt x="464" y="1533"/>
                    <a:pt x="0" y="5650"/>
                  </a:cubicBezTo>
                  <a:lnTo>
                    <a:pt x="0" y="17990"/>
                  </a:lnTo>
                  <a:cubicBezTo>
                    <a:pt x="0" y="19199"/>
                    <a:pt x="726" y="19260"/>
                    <a:pt x="1331" y="19683"/>
                  </a:cubicBezTo>
                  <a:cubicBezTo>
                    <a:pt x="1996" y="20107"/>
                    <a:pt x="4537" y="21256"/>
                    <a:pt x="5868" y="21921"/>
                  </a:cubicBezTo>
                  <a:cubicBezTo>
                    <a:pt x="6255" y="22115"/>
                    <a:pt x="6603" y="22192"/>
                    <a:pt x="6921" y="22192"/>
                  </a:cubicBezTo>
                  <a:cubicBezTo>
                    <a:pt x="7397" y="22192"/>
                    <a:pt x="7803" y="22018"/>
                    <a:pt x="8166" y="21801"/>
                  </a:cubicBezTo>
                  <a:lnTo>
                    <a:pt x="13005" y="19199"/>
                  </a:lnTo>
                  <a:cubicBezTo>
                    <a:pt x="14034" y="18716"/>
                    <a:pt x="13913" y="18413"/>
                    <a:pt x="13852" y="17566"/>
                  </a:cubicBezTo>
                  <a:cubicBezTo>
                    <a:pt x="13792" y="16659"/>
                    <a:pt x="13792" y="4803"/>
                    <a:pt x="13852" y="4077"/>
                  </a:cubicBezTo>
                  <a:cubicBezTo>
                    <a:pt x="13915" y="1809"/>
                    <a:pt x="10419" y="1"/>
                    <a:pt x="6917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28"/>
            <p:cNvSpPr/>
            <p:nvPr/>
          </p:nvSpPr>
          <p:spPr>
            <a:xfrm>
              <a:off x="2692450" y="2178625"/>
              <a:ext cx="347850" cy="553600"/>
            </a:xfrm>
            <a:custGeom>
              <a:avLst/>
              <a:gdLst/>
              <a:ahLst/>
              <a:cxnLst/>
              <a:rect l="l" t="t" r="r" b="b"/>
              <a:pathLst>
                <a:path w="13914" h="22144" extrusionOk="0">
                  <a:moveTo>
                    <a:pt x="6837" y="0"/>
                  </a:moveTo>
                  <a:cubicBezTo>
                    <a:pt x="3649" y="0"/>
                    <a:pt x="462" y="1524"/>
                    <a:pt x="1" y="5621"/>
                  </a:cubicBezTo>
                  <a:cubicBezTo>
                    <a:pt x="1" y="5621"/>
                    <a:pt x="1" y="16146"/>
                    <a:pt x="1" y="17961"/>
                  </a:cubicBezTo>
                  <a:cubicBezTo>
                    <a:pt x="1" y="19170"/>
                    <a:pt x="727" y="19231"/>
                    <a:pt x="1331" y="19594"/>
                  </a:cubicBezTo>
                  <a:cubicBezTo>
                    <a:pt x="1936" y="20017"/>
                    <a:pt x="4477" y="21167"/>
                    <a:pt x="5808" y="21892"/>
                  </a:cubicBezTo>
                  <a:cubicBezTo>
                    <a:pt x="6167" y="22072"/>
                    <a:pt x="6493" y="22143"/>
                    <a:pt x="6792" y="22143"/>
                  </a:cubicBezTo>
                  <a:cubicBezTo>
                    <a:pt x="7298" y="22143"/>
                    <a:pt x="7726" y="21939"/>
                    <a:pt x="8106" y="21711"/>
                  </a:cubicBezTo>
                  <a:lnTo>
                    <a:pt x="12945" y="19170"/>
                  </a:lnTo>
                  <a:cubicBezTo>
                    <a:pt x="13913" y="18626"/>
                    <a:pt x="13853" y="18324"/>
                    <a:pt x="13732" y="17477"/>
                  </a:cubicBezTo>
                  <a:cubicBezTo>
                    <a:pt x="13671" y="16630"/>
                    <a:pt x="13732" y="4774"/>
                    <a:pt x="13732" y="4109"/>
                  </a:cubicBezTo>
                  <a:cubicBezTo>
                    <a:pt x="13827" y="1831"/>
                    <a:pt x="10331" y="0"/>
                    <a:pt x="6837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28"/>
            <p:cNvSpPr/>
            <p:nvPr/>
          </p:nvSpPr>
          <p:spPr>
            <a:xfrm>
              <a:off x="2692450" y="2179425"/>
              <a:ext cx="347850" cy="551275"/>
            </a:xfrm>
            <a:custGeom>
              <a:avLst/>
              <a:gdLst/>
              <a:ahLst/>
              <a:cxnLst/>
              <a:rect l="l" t="t" r="r" b="b"/>
              <a:pathLst>
                <a:path w="13914" h="22051" extrusionOk="0">
                  <a:moveTo>
                    <a:pt x="6861" y="0"/>
                  </a:moveTo>
                  <a:cubicBezTo>
                    <a:pt x="3666" y="0"/>
                    <a:pt x="465" y="1533"/>
                    <a:pt x="1" y="5649"/>
                  </a:cubicBezTo>
                  <a:lnTo>
                    <a:pt x="1" y="17929"/>
                  </a:lnTo>
                  <a:cubicBezTo>
                    <a:pt x="1" y="19078"/>
                    <a:pt x="727" y="19138"/>
                    <a:pt x="1331" y="19562"/>
                  </a:cubicBezTo>
                  <a:cubicBezTo>
                    <a:pt x="1997" y="19985"/>
                    <a:pt x="4477" y="21135"/>
                    <a:pt x="5808" y="21800"/>
                  </a:cubicBezTo>
                  <a:cubicBezTo>
                    <a:pt x="6167" y="21980"/>
                    <a:pt x="6493" y="22051"/>
                    <a:pt x="6792" y="22051"/>
                  </a:cubicBezTo>
                  <a:cubicBezTo>
                    <a:pt x="7298" y="22051"/>
                    <a:pt x="7726" y="21847"/>
                    <a:pt x="8106" y="21619"/>
                  </a:cubicBezTo>
                  <a:lnTo>
                    <a:pt x="12945" y="19078"/>
                  </a:lnTo>
                  <a:cubicBezTo>
                    <a:pt x="13913" y="18594"/>
                    <a:pt x="13792" y="18292"/>
                    <a:pt x="13732" y="17445"/>
                  </a:cubicBezTo>
                  <a:cubicBezTo>
                    <a:pt x="13671" y="16598"/>
                    <a:pt x="13671" y="4803"/>
                    <a:pt x="13732" y="4077"/>
                  </a:cubicBezTo>
                  <a:cubicBezTo>
                    <a:pt x="13795" y="1809"/>
                    <a:pt x="10331" y="0"/>
                    <a:pt x="6861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28"/>
            <p:cNvSpPr/>
            <p:nvPr/>
          </p:nvSpPr>
          <p:spPr>
            <a:xfrm>
              <a:off x="2693975" y="2179425"/>
              <a:ext cx="344800" cy="550625"/>
            </a:xfrm>
            <a:custGeom>
              <a:avLst/>
              <a:gdLst/>
              <a:ahLst/>
              <a:cxnLst/>
              <a:rect l="l" t="t" r="r" b="b"/>
              <a:pathLst>
                <a:path w="13792" h="22025" extrusionOk="0">
                  <a:moveTo>
                    <a:pt x="6825" y="0"/>
                  </a:moveTo>
                  <a:cubicBezTo>
                    <a:pt x="3651" y="0"/>
                    <a:pt x="464" y="1533"/>
                    <a:pt x="0" y="5649"/>
                  </a:cubicBezTo>
                  <a:cubicBezTo>
                    <a:pt x="0" y="5649"/>
                    <a:pt x="0" y="16054"/>
                    <a:pt x="0" y="17868"/>
                  </a:cubicBezTo>
                  <a:cubicBezTo>
                    <a:pt x="0" y="19078"/>
                    <a:pt x="666" y="19138"/>
                    <a:pt x="1331" y="19501"/>
                  </a:cubicBezTo>
                  <a:cubicBezTo>
                    <a:pt x="1936" y="19925"/>
                    <a:pt x="4416" y="21074"/>
                    <a:pt x="5747" y="21800"/>
                  </a:cubicBezTo>
                  <a:cubicBezTo>
                    <a:pt x="6111" y="21959"/>
                    <a:pt x="6440" y="22024"/>
                    <a:pt x="6742" y="22024"/>
                  </a:cubicBezTo>
                  <a:cubicBezTo>
                    <a:pt x="7243" y="22024"/>
                    <a:pt x="7668" y="21845"/>
                    <a:pt x="8045" y="21619"/>
                  </a:cubicBezTo>
                  <a:lnTo>
                    <a:pt x="12824" y="19078"/>
                  </a:lnTo>
                  <a:cubicBezTo>
                    <a:pt x="13792" y="18534"/>
                    <a:pt x="13731" y="18292"/>
                    <a:pt x="13610" y="17445"/>
                  </a:cubicBezTo>
                  <a:cubicBezTo>
                    <a:pt x="13550" y="16598"/>
                    <a:pt x="13610" y="4803"/>
                    <a:pt x="13610" y="4077"/>
                  </a:cubicBezTo>
                  <a:cubicBezTo>
                    <a:pt x="13705" y="1809"/>
                    <a:pt x="10273" y="0"/>
                    <a:pt x="6825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28"/>
            <p:cNvSpPr/>
            <p:nvPr/>
          </p:nvSpPr>
          <p:spPr>
            <a:xfrm>
              <a:off x="2693975" y="2180725"/>
              <a:ext cx="344800" cy="548475"/>
            </a:xfrm>
            <a:custGeom>
              <a:avLst/>
              <a:gdLst/>
              <a:ahLst/>
              <a:cxnLst/>
              <a:rect l="l" t="t" r="r" b="b"/>
              <a:pathLst>
                <a:path w="13792" h="21939" extrusionOk="0">
                  <a:moveTo>
                    <a:pt x="6779" y="0"/>
                  </a:moveTo>
                  <a:cubicBezTo>
                    <a:pt x="3621" y="0"/>
                    <a:pt x="463" y="1520"/>
                    <a:pt x="0" y="5597"/>
                  </a:cubicBezTo>
                  <a:lnTo>
                    <a:pt x="0" y="17816"/>
                  </a:lnTo>
                  <a:cubicBezTo>
                    <a:pt x="0" y="18966"/>
                    <a:pt x="726" y="19026"/>
                    <a:pt x="1331" y="19449"/>
                  </a:cubicBezTo>
                  <a:cubicBezTo>
                    <a:pt x="1936" y="19873"/>
                    <a:pt x="4416" y="21022"/>
                    <a:pt x="5747" y="21688"/>
                  </a:cubicBezTo>
                  <a:cubicBezTo>
                    <a:pt x="6106" y="21867"/>
                    <a:pt x="6432" y="21938"/>
                    <a:pt x="6731" y="21938"/>
                  </a:cubicBezTo>
                  <a:cubicBezTo>
                    <a:pt x="7237" y="21938"/>
                    <a:pt x="7665" y="21734"/>
                    <a:pt x="8045" y="21506"/>
                  </a:cubicBezTo>
                  <a:lnTo>
                    <a:pt x="12824" y="18966"/>
                  </a:lnTo>
                  <a:cubicBezTo>
                    <a:pt x="13792" y="18482"/>
                    <a:pt x="13671" y="18179"/>
                    <a:pt x="13610" y="17332"/>
                  </a:cubicBezTo>
                  <a:cubicBezTo>
                    <a:pt x="13550" y="16485"/>
                    <a:pt x="13550" y="4751"/>
                    <a:pt x="13610" y="4085"/>
                  </a:cubicBezTo>
                  <a:cubicBezTo>
                    <a:pt x="13673" y="1812"/>
                    <a:pt x="10226" y="0"/>
                    <a:pt x="6779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28"/>
            <p:cNvSpPr/>
            <p:nvPr/>
          </p:nvSpPr>
          <p:spPr>
            <a:xfrm>
              <a:off x="2695475" y="2180725"/>
              <a:ext cx="341800" cy="546950"/>
            </a:xfrm>
            <a:custGeom>
              <a:avLst/>
              <a:gdLst/>
              <a:ahLst/>
              <a:cxnLst/>
              <a:rect l="l" t="t" r="r" b="b"/>
              <a:pathLst>
                <a:path w="13672" h="21878" extrusionOk="0">
                  <a:moveTo>
                    <a:pt x="6699" y="0"/>
                  </a:moveTo>
                  <a:cubicBezTo>
                    <a:pt x="3564" y="0"/>
                    <a:pt x="434" y="1520"/>
                    <a:pt x="1" y="5597"/>
                  </a:cubicBezTo>
                  <a:cubicBezTo>
                    <a:pt x="1" y="5597"/>
                    <a:pt x="1" y="16002"/>
                    <a:pt x="1" y="17756"/>
                  </a:cubicBezTo>
                  <a:cubicBezTo>
                    <a:pt x="1" y="18966"/>
                    <a:pt x="666" y="19026"/>
                    <a:pt x="1271" y="19389"/>
                  </a:cubicBezTo>
                  <a:cubicBezTo>
                    <a:pt x="1936" y="19812"/>
                    <a:pt x="4416" y="20962"/>
                    <a:pt x="5687" y="21627"/>
                  </a:cubicBezTo>
                  <a:cubicBezTo>
                    <a:pt x="6046" y="21807"/>
                    <a:pt x="6372" y="21878"/>
                    <a:pt x="6671" y="21878"/>
                  </a:cubicBezTo>
                  <a:cubicBezTo>
                    <a:pt x="7177" y="21878"/>
                    <a:pt x="7605" y="21674"/>
                    <a:pt x="7985" y="21446"/>
                  </a:cubicBezTo>
                  <a:lnTo>
                    <a:pt x="12703" y="18966"/>
                  </a:lnTo>
                  <a:cubicBezTo>
                    <a:pt x="13671" y="18421"/>
                    <a:pt x="13611" y="18179"/>
                    <a:pt x="13490" y="17332"/>
                  </a:cubicBezTo>
                  <a:cubicBezTo>
                    <a:pt x="13429" y="16485"/>
                    <a:pt x="13490" y="4811"/>
                    <a:pt x="13490" y="4085"/>
                  </a:cubicBezTo>
                  <a:cubicBezTo>
                    <a:pt x="13553" y="1812"/>
                    <a:pt x="10122" y="0"/>
                    <a:pt x="6699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28"/>
            <p:cNvSpPr/>
            <p:nvPr/>
          </p:nvSpPr>
          <p:spPr>
            <a:xfrm>
              <a:off x="2695475" y="2181525"/>
              <a:ext cx="340275" cy="545500"/>
            </a:xfrm>
            <a:custGeom>
              <a:avLst/>
              <a:gdLst/>
              <a:ahLst/>
              <a:cxnLst/>
              <a:rect l="l" t="t" r="r" b="b"/>
              <a:pathLst>
                <a:path w="13611" h="21820" extrusionOk="0">
                  <a:moveTo>
                    <a:pt x="6767" y="0"/>
                  </a:moveTo>
                  <a:cubicBezTo>
                    <a:pt x="3624" y="0"/>
                    <a:pt x="465" y="1529"/>
                    <a:pt x="1" y="5626"/>
                  </a:cubicBezTo>
                  <a:cubicBezTo>
                    <a:pt x="1" y="5626"/>
                    <a:pt x="1" y="15970"/>
                    <a:pt x="1" y="17724"/>
                  </a:cubicBezTo>
                  <a:cubicBezTo>
                    <a:pt x="1" y="18873"/>
                    <a:pt x="726" y="18934"/>
                    <a:pt x="1331" y="19357"/>
                  </a:cubicBezTo>
                  <a:cubicBezTo>
                    <a:pt x="1936" y="19780"/>
                    <a:pt x="4416" y="20869"/>
                    <a:pt x="5687" y="21595"/>
                  </a:cubicBezTo>
                  <a:cubicBezTo>
                    <a:pt x="6051" y="21754"/>
                    <a:pt x="6372" y="21819"/>
                    <a:pt x="6666" y="21819"/>
                  </a:cubicBezTo>
                  <a:cubicBezTo>
                    <a:pt x="7155" y="21819"/>
                    <a:pt x="7570" y="21640"/>
                    <a:pt x="7985" y="21414"/>
                  </a:cubicBezTo>
                  <a:lnTo>
                    <a:pt x="12703" y="18873"/>
                  </a:lnTo>
                  <a:cubicBezTo>
                    <a:pt x="13611" y="18389"/>
                    <a:pt x="13550" y="18087"/>
                    <a:pt x="13490" y="17300"/>
                  </a:cubicBezTo>
                  <a:cubicBezTo>
                    <a:pt x="13429" y="16453"/>
                    <a:pt x="13429" y="4779"/>
                    <a:pt x="13490" y="4053"/>
                  </a:cubicBezTo>
                  <a:cubicBezTo>
                    <a:pt x="13553" y="1790"/>
                    <a:pt x="10169" y="0"/>
                    <a:pt x="6767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28"/>
            <p:cNvSpPr/>
            <p:nvPr/>
          </p:nvSpPr>
          <p:spPr>
            <a:xfrm>
              <a:off x="2697000" y="2182225"/>
              <a:ext cx="338750" cy="543950"/>
            </a:xfrm>
            <a:custGeom>
              <a:avLst/>
              <a:gdLst/>
              <a:ahLst/>
              <a:cxnLst/>
              <a:rect l="l" t="t" r="r" b="b"/>
              <a:pathLst>
                <a:path w="13550" h="21758" extrusionOk="0">
                  <a:moveTo>
                    <a:pt x="6642" y="1"/>
                  </a:moveTo>
                  <a:cubicBezTo>
                    <a:pt x="3536" y="1"/>
                    <a:pt x="434" y="1521"/>
                    <a:pt x="0" y="5598"/>
                  </a:cubicBezTo>
                  <a:cubicBezTo>
                    <a:pt x="0" y="5598"/>
                    <a:pt x="0" y="15881"/>
                    <a:pt x="0" y="17696"/>
                  </a:cubicBezTo>
                  <a:cubicBezTo>
                    <a:pt x="0" y="18845"/>
                    <a:pt x="665" y="18906"/>
                    <a:pt x="1270" y="19329"/>
                  </a:cubicBezTo>
                  <a:cubicBezTo>
                    <a:pt x="1875" y="19692"/>
                    <a:pt x="4355" y="20841"/>
                    <a:pt x="5686" y="21507"/>
                  </a:cubicBezTo>
                  <a:cubicBezTo>
                    <a:pt x="6023" y="21686"/>
                    <a:pt x="6327" y="21757"/>
                    <a:pt x="6609" y="21757"/>
                  </a:cubicBezTo>
                  <a:cubicBezTo>
                    <a:pt x="7088" y="21757"/>
                    <a:pt x="7506" y="21553"/>
                    <a:pt x="7924" y="21325"/>
                  </a:cubicBezTo>
                  <a:lnTo>
                    <a:pt x="12582" y="18845"/>
                  </a:lnTo>
                  <a:cubicBezTo>
                    <a:pt x="13550" y="18361"/>
                    <a:pt x="13489" y="18059"/>
                    <a:pt x="13368" y="17212"/>
                  </a:cubicBezTo>
                  <a:cubicBezTo>
                    <a:pt x="13308" y="16365"/>
                    <a:pt x="13368" y="4751"/>
                    <a:pt x="13368" y="4086"/>
                  </a:cubicBezTo>
                  <a:cubicBezTo>
                    <a:pt x="13431" y="1813"/>
                    <a:pt x="10034" y="1"/>
                    <a:pt x="6642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28"/>
            <p:cNvSpPr/>
            <p:nvPr/>
          </p:nvSpPr>
          <p:spPr>
            <a:xfrm>
              <a:off x="2697000" y="2182825"/>
              <a:ext cx="337250" cy="541925"/>
            </a:xfrm>
            <a:custGeom>
              <a:avLst/>
              <a:gdLst/>
              <a:ahLst/>
              <a:cxnLst/>
              <a:rect l="l" t="t" r="r" b="b"/>
              <a:pathLst>
                <a:path w="13490" h="21677" extrusionOk="0">
                  <a:moveTo>
                    <a:pt x="6664" y="0"/>
                  </a:moveTo>
                  <a:cubicBezTo>
                    <a:pt x="3565" y="0"/>
                    <a:pt x="464" y="1517"/>
                    <a:pt x="0" y="5574"/>
                  </a:cubicBezTo>
                  <a:cubicBezTo>
                    <a:pt x="0" y="5574"/>
                    <a:pt x="0" y="15857"/>
                    <a:pt x="0" y="17611"/>
                  </a:cubicBezTo>
                  <a:cubicBezTo>
                    <a:pt x="0" y="18761"/>
                    <a:pt x="726" y="18821"/>
                    <a:pt x="1331" y="19244"/>
                  </a:cubicBezTo>
                  <a:cubicBezTo>
                    <a:pt x="1936" y="19668"/>
                    <a:pt x="4355" y="20757"/>
                    <a:pt x="5686" y="21422"/>
                  </a:cubicBezTo>
                  <a:cubicBezTo>
                    <a:pt x="6031" y="21606"/>
                    <a:pt x="6340" y="21676"/>
                    <a:pt x="6628" y="21676"/>
                  </a:cubicBezTo>
                  <a:cubicBezTo>
                    <a:pt x="7099" y="21676"/>
                    <a:pt x="7512" y="21489"/>
                    <a:pt x="7924" y="21301"/>
                  </a:cubicBezTo>
                  <a:lnTo>
                    <a:pt x="12582" y="18761"/>
                  </a:lnTo>
                  <a:cubicBezTo>
                    <a:pt x="13489" y="18277"/>
                    <a:pt x="13429" y="18035"/>
                    <a:pt x="13368" y="17188"/>
                  </a:cubicBezTo>
                  <a:cubicBezTo>
                    <a:pt x="13308" y="16341"/>
                    <a:pt x="13308" y="4788"/>
                    <a:pt x="13368" y="4062"/>
                  </a:cubicBezTo>
                  <a:cubicBezTo>
                    <a:pt x="13400" y="1793"/>
                    <a:pt x="10034" y="0"/>
                    <a:pt x="666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28"/>
            <p:cNvSpPr/>
            <p:nvPr/>
          </p:nvSpPr>
          <p:spPr>
            <a:xfrm>
              <a:off x="2698500" y="2183000"/>
              <a:ext cx="335750" cy="541000"/>
            </a:xfrm>
            <a:custGeom>
              <a:avLst/>
              <a:gdLst/>
              <a:ahLst/>
              <a:cxnLst/>
              <a:rect l="l" t="t" r="r" b="b"/>
              <a:pathLst>
                <a:path w="13430" h="21640" extrusionOk="0">
                  <a:moveTo>
                    <a:pt x="6586" y="0"/>
                  </a:moveTo>
                  <a:cubicBezTo>
                    <a:pt x="3508" y="0"/>
                    <a:pt x="434" y="1519"/>
                    <a:pt x="1" y="5567"/>
                  </a:cubicBezTo>
                  <a:lnTo>
                    <a:pt x="1" y="17604"/>
                  </a:lnTo>
                  <a:cubicBezTo>
                    <a:pt x="1" y="18754"/>
                    <a:pt x="666" y="18814"/>
                    <a:pt x="1271" y="19237"/>
                  </a:cubicBezTo>
                  <a:cubicBezTo>
                    <a:pt x="1876" y="19600"/>
                    <a:pt x="4295" y="20750"/>
                    <a:pt x="5626" y="21415"/>
                  </a:cubicBezTo>
                  <a:cubicBezTo>
                    <a:pt x="5967" y="21574"/>
                    <a:pt x="6274" y="21639"/>
                    <a:pt x="6557" y="21639"/>
                  </a:cubicBezTo>
                  <a:cubicBezTo>
                    <a:pt x="7025" y="21639"/>
                    <a:pt x="7426" y="21460"/>
                    <a:pt x="7804" y="21234"/>
                  </a:cubicBezTo>
                  <a:lnTo>
                    <a:pt x="12461" y="18754"/>
                  </a:lnTo>
                  <a:cubicBezTo>
                    <a:pt x="13429" y="18270"/>
                    <a:pt x="13369" y="17967"/>
                    <a:pt x="13248" y="17181"/>
                  </a:cubicBezTo>
                  <a:cubicBezTo>
                    <a:pt x="13187" y="16334"/>
                    <a:pt x="13248" y="4781"/>
                    <a:pt x="13248" y="4115"/>
                  </a:cubicBezTo>
                  <a:cubicBezTo>
                    <a:pt x="13311" y="1810"/>
                    <a:pt x="9946" y="0"/>
                    <a:pt x="6586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28"/>
            <p:cNvSpPr/>
            <p:nvPr/>
          </p:nvSpPr>
          <p:spPr>
            <a:xfrm>
              <a:off x="2698500" y="2183800"/>
              <a:ext cx="334225" cy="539350"/>
            </a:xfrm>
            <a:custGeom>
              <a:avLst/>
              <a:gdLst/>
              <a:ahLst/>
              <a:cxnLst/>
              <a:rect l="l" t="t" r="r" b="b"/>
              <a:pathLst>
                <a:path w="13369" h="21574" extrusionOk="0">
                  <a:moveTo>
                    <a:pt x="6608" y="0"/>
                  </a:moveTo>
                  <a:cubicBezTo>
                    <a:pt x="3524" y="0"/>
                    <a:pt x="436" y="1528"/>
                    <a:pt x="1" y="5595"/>
                  </a:cubicBezTo>
                  <a:cubicBezTo>
                    <a:pt x="1" y="5595"/>
                    <a:pt x="1" y="15818"/>
                    <a:pt x="1" y="17572"/>
                  </a:cubicBezTo>
                  <a:cubicBezTo>
                    <a:pt x="1" y="18722"/>
                    <a:pt x="666" y="18782"/>
                    <a:pt x="1271" y="19145"/>
                  </a:cubicBezTo>
                  <a:cubicBezTo>
                    <a:pt x="1876" y="19568"/>
                    <a:pt x="4295" y="20657"/>
                    <a:pt x="5626" y="21323"/>
                  </a:cubicBezTo>
                  <a:cubicBezTo>
                    <a:pt x="5963" y="21502"/>
                    <a:pt x="6267" y="21574"/>
                    <a:pt x="6546" y="21574"/>
                  </a:cubicBezTo>
                  <a:cubicBezTo>
                    <a:pt x="7019" y="21574"/>
                    <a:pt x="7423" y="21369"/>
                    <a:pt x="7804" y="21141"/>
                  </a:cubicBezTo>
                  <a:lnTo>
                    <a:pt x="12461" y="18722"/>
                  </a:lnTo>
                  <a:cubicBezTo>
                    <a:pt x="13369" y="18177"/>
                    <a:pt x="13308" y="17935"/>
                    <a:pt x="13248" y="17088"/>
                  </a:cubicBezTo>
                  <a:cubicBezTo>
                    <a:pt x="13187" y="16302"/>
                    <a:pt x="13187" y="4749"/>
                    <a:pt x="13248" y="4083"/>
                  </a:cubicBezTo>
                  <a:cubicBezTo>
                    <a:pt x="13279" y="1789"/>
                    <a:pt x="9945" y="0"/>
                    <a:pt x="6608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28"/>
            <p:cNvSpPr/>
            <p:nvPr/>
          </p:nvSpPr>
          <p:spPr>
            <a:xfrm>
              <a:off x="2700025" y="2184325"/>
              <a:ext cx="332700" cy="537400"/>
            </a:xfrm>
            <a:custGeom>
              <a:avLst/>
              <a:gdLst/>
              <a:ahLst/>
              <a:cxnLst/>
              <a:rect l="l" t="t" r="r" b="b"/>
              <a:pathLst>
                <a:path w="13308" h="21496" extrusionOk="0">
                  <a:moveTo>
                    <a:pt x="6549" y="1"/>
                  </a:moveTo>
                  <a:cubicBezTo>
                    <a:pt x="3494" y="1"/>
                    <a:pt x="435" y="1517"/>
                    <a:pt x="0" y="5574"/>
                  </a:cubicBezTo>
                  <a:lnTo>
                    <a:pt x="0" y="17491"/>
                  </a:lnTo>
                  <a:cubicBezTo>
                    <a:pt x="0" y="18640"/>
                    <a:pt x="665" y="18701"/>
                    <a:pt x="1270" y="19124"/>
                  </a:cubicBezTo>
                  <a:cubicBezTo>
                    <a:pt x="1875" y="19487"/>
                    <a:pt x="4295" y="20576"/>
                    <a:pt x="5565" y="21241"/>
                  </a:cubicBezTo>
                  <a:cubicBezTo>
                    <a:pt x="5910" y="21425"/>
                    <a:pt x="6219" y="21495"/>
                    <a:pt x="6504" y="21495"/>
                  </a:cubicBezTo>
                  <a:cubicBezTo>
                    <a:pt x="6969" y="21495"/>
                    <a:pt x="7368" y="21308"/>
                    <a:pt x="7743" y="21120"/>
                  </a:cubicBezTo>
                  <a:lnTo>
                    <a:pt x="12400" y="18640"/>
                  </a:lnTo>
                  <a:cubicBezTo>
                    <a:pt x="13308" y="18156"/>
                    <a:pt x="13247" y="17854"/>
                    <a:pt x="13126" y="17067"/>
                  </a:cubicBezTo>
                  <a:cubicBezTo>
                    <a:pt x="13066" y="16220"/>
                    <a:pt x="13126" y="4788"/>
                    <a:pt x="13126" y="4062"/>
                  </a:cubicBezTo>
                  <a:cubicBezTo>
                    <a:pt x="13189" y="1794"/>
                    <a:pt x="9871" y="1"/>
                    <a:pt x="6549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28"/>
            <p:cNvSpPr/>
            <p:nvPr/>
          </p:nvSpPr>
          <p:spPr>
            <a:xfrm>
              <a:off x="2700025" y="2185100"/>
              <a:ext cx="331200" cy="535875"/>
            </a:xfrm>
            <a:custGeom>
              <a:avLst/>
              <a:gdLst/>
              <a:ahLst/>
              <a:cxnLst/>
              <a:rect l="l" t="t" r="r" b="b"/>
              <a:pathLst>
                <a:path w="13248" h="21435" extrusionOk="0">
                  <a:moveTo>
                    <a:pt x="6527" y="0"/>
                  </a:moveTo>
                  <a:cubicBezTo>
                    <a:pt x="3480" y="0"/>
                    <a:pt x="435" y="1515"/>
                    <a:pt x="0" y="5543"/>
                  </a:cubicBezTo>
                  <a:lnTo>
                    <a:pt x="0" y="17460"/>
                  </a:lnTo>
                  <a:cubicBezTo>
                    <a:pt x="0" y="18609"/>
                    <a:pt x="665" y="18670"/>
                    <a:pt x="1270" y="19032"/>
                  </a:cubicBezTo>
                  <a:cubicBezTo>
                    <a:pt x="1875" y="19456"/>
                    <a:pt x="4295" y="20545"/>
                    <a:pt x="5565" y="21210"/>
                  </a:cubicBezTo>
                  <a:cubicBezTo>
                    <a:pt x="5906" y="21369"/>
                    <a:pt x="6213" y="21434"/>
                    <a:pt x="6496" y="21434"/>
                  </a:cubicBezTo>
                  <a:cubicBezTo>
                    <a:pt x="6964" y="21434"/>
                    <a:pt x="7365" y="21255"/>
                    <a:pt x="7743" y="21029"/>
                  </a:cubicBezTo>
                  <a:lnTo>
                    <a:pt x="12340" y="18609"/>
                  </a:lnTo>
                  <a:cubicBezTo>
                    <a:pt x="13247" y="18125"/>
                    <a:pt x="13187" y="17823"/>
                    <a:pt x="13126" y="17036"/>
                  </a:cubicBezTo>
                  <a:cubicBezTo>
                    <a:pt x="13066" y="16189"/>
                    <a:pt x="13126" y="4757"/>
                    <a:pt x="13126" y="4092"/>
                  </a:cubicBezTo>
                  <a:cubicBezTo>
                    <a:pt x="13158" y="1792"/>
                    <a:pt x="9841" y="0"/>
                    <a:pt x="6527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28"/>
            <p:cNvSpPr/>
            <p:nvPr/>
          </p:nvSpPr>
          <p:spPr>
            <a:xfrm>
              <a:off x="2701525" y="2185300"/>
              <a:ext cx="329700" cy="534825"/>
            </a:xfrm>
            <a:custGeom>
              <a:avLst/>
              <a:gdLst/>
              <a:ahLst/>
              <a:cxnLst/>
              <a:rect l="l" t="t" r="r" b="b"/>
              <a:pathLst>
                <a:path w="13188" h="21393" extrusionOk="0">
                  <a:moveTo>
                    <a:pt x="6471" y="1"/>
                  </a:moveTo>
                  <a:cubicBezTo>
                    <a:pt x="3438" y="1"/>
                    <a:pt x="407" y="1528"/>
                    <a:pt x="1" y="5596"/>
                  </a:cubicBezTo>
                  <a:lnTo>
                    <a:pt x="1" y="17452"/>
                  </a:lnTo>
                  <a:cubicBezTo>
                    <a:pt x="1" y="18541"/>
                    <a:pt x="666" y="18601"/>
                    <a:pt x="1271" y="19024"/>
                  </a:cubicBezTo>
                  <a:cubicBezTo>
                    <a:pt x="1815" y="19387"/>
                    <a:pt x="4235" y="20476"/>
                    <a:pt x="5505" y="21142"/>
                  </a:cubicBezTo>
                  <a:cubicBezTo>
                    <a:pt x="5842" y="21321"/>
                    <a:pt x="6146" y="21393"/>
                    <a:pt x="6425" y="21393"/>
                  </a:cubicBezTo>
                  <a:cubicBezTo>
                    <a:pt x="6898" y="21393"/>
                    <a:pt x="7302" y="21188"/>
                    <a:pt x="7683" y="20960"/>
                  </a:cubicBezTo>
                  <a:lnTo>
                    <a:pt x="12280" y="18541"/>
                  </a:lnTo>
                  <a:cubicBezTo>
                    <a:pt x="13187" y="18057"/>
                    <a:pt x="13127" y="17815"/>
                    <a:pt x="13006" y="16968"/>
                  </a:cubicBezTo>
                  <a:cubicBezTo>
                    <a:pt x="12945" y="16181"/>
                    <a:pt x="13006" y="4749"/>
                    <a:pt x="13006" y="4084"/>
                  </a:cubicBezTo>
                  <a:cubicBezTo>
                    <a:pt x="13037" y="1789"/>
                    <a:pt x="9752" y="1"/>
                    <a:pt x="6471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8"/>
            <p:cNvSpPr/>
            <p:nvPr/>
          </p:nvSpPr>
          <p:spPr>
            <a:xfrm>
              <a:off x="2701525" y="2186600"/>
              <a:ext cx="328175" cy="532100"/>
            </a:xfrm>
            <a:custGeom>
              <a:avLst/>
              <a:gdLst/>
              <a:ahLst/>
              <a:cxnLst/>
              <a:rect l="l" t="t" r="r" b="b"/>
              <a:pathLst>
                <a:path w="13127" h="21284" extrusionOk="0">
                  <a:moveTo>
                    <a:pt x="6471" y="1"/>
                  </a:moveTo>
                  <a:cubicBezTo>
                    <a:pt x="3452" y="1"/>
                    <a:pt x="435" y="1516"/>
                    <a:pt x="1" y="5544"/>
                  </a:cubicBezTo>
                  <a:lnTo>
                    <a:pt x="1" y="17339"/>
                  </a:lnTo>
                  <a:cubicBezTo>
                    <a:pt x="1" y="18489"/>
                    <a:pt x="666" y="18549"/>
                    <a:pt x="1271" y="18912"/>
                  </a:cubicBezTo>
                  <a:cubicBezTo>
                    <a:pt x="1876" y="19335"/>
                    <a:pt x="4235" y="20424"/>
                    <a:pt x="5505" y="21029"/>
                  </a:cubicBezTo>
                  <a:cubicBezTo>
                    <a:pt x="5850" y="21213"/>
                    <a:pt x="6159" y="21283"/>
                    <a:pt x="6444" y="21283"/>
                  </a:cubicBezTo>
                  <a:cubicBezTo>
                    <a:pt x="6909" y="21283"/>
                    <a:pt x="7308" y="21096"/>
                    <a:pt x="7683" y="20908"/>
                  </a:cubicBezTo>
                  <a:lnTo>
                    <a:pt x="12219" y="18489"/>
                  </a:lnTo>
                  <a:cubicBezTo>
                    <a:pt x="13127" y="18005"/>
                    <a:pt x="13066" y="17702"/>
                    <a:pt x="13006" y="16916"/>
                  </a:cubicBezTo>
                  <a:cubicBezTo>
                    <a:pt x="12945" y="16129"/>
                    <a:pt x="13006" y="4758"/>
                    <a:pt x="13006" y="4092"/>
                  </a:cubicBezTo>
                  <a:cubicBezTo>
                    <a:pt x="13037" y="1792"/>
                    <a:pt x="9753" y="1"/>
                    <a:pt x="6471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28"/>
            <p:cNvSpPr/>
            <p:nvPr/>
          </p:nvSpPr>
          <p:spPr>
            <a:xfrm>
              <a:off x="2703050" y="2187200"/>
              <a:ext cx="326650" cy="530750"/>
            </a:xfrm>
            <a:custGeom>
              <a:avLst/>
              <a:gdLst/>
              <a:ahLst/>
              <a:cxnLst/>
              <a:rect l="l" t="t" r="r" b="b"/>
              <a:pathLst>
                <a:path w="13066" h="21230" extrusionOk="0">
                  <a:moveTo>
                    <a:pt x="6410" y="0"/>
                  </a:moveTo>
                  <a:cubicBezTo>
                    <a:pt x="3407" y="0"/>
                    <a:pt x="407" y="1512"/>
                    <a:pt x="0" y="5520"/>
                  </a:cubicBezTo>
                  <a:lnTo>
                    <a:pt x="0" y="17315"/>
                  </a:lnTo>
                  <a:cubicBezTo>
                    <a:pt x="0" y="18404"/>
                    <a:pt x="665" y="18465"/>
                    <a:pt x="1210" y="18888"/>
                  </a:cubicBezTo>
                  <a:cubicBezTo>
                    <a:pt x="1815" y="19251"/>
                    <a:pt x="4174" y="20340"/>
                    <a:pt x="5444" y="21005"/>
                  </a:cubicBezTo>
                  <a:cubicBezTo>
                    <a:pt x="5785" y="21164"/>
                    <a:pt x="6092" y="21229"/>
                    <a:pt x="6375" y="21229"/>
                  </a:cubicBezTo>
                  <a:cubicBezTo>
                    <a:pt x="6843" y="21229"/>
                    <a:pt x="7244" y="21050"/>
                    <a:pt x="7622" y="20824"/>
                  </a:cubicBezTo>
                  <a:lnTo>
                    <a:pt x="12158" y="18404"/>
                  </a:lnTo>
                  <a:cubicBezTo>
                    <a:pt x="13066" y="17920"/>
                    <a:pt x="13005" y="17678"/>
                    <a:pt x="12884" y="16892"/>
                  </a:cubicBezTo>
                  <a:cubicBezTo>
                    <a:pt x="12824" y="16045"/>
                    <a:pt x="12884" y="4734"/>
                    <a:pt x="12884" y="4068"/>
                  </a:cubicBezTo>
                  <a:cubicBezTo>
                    <a:pt x="12916" y="1773"/>
                    <a:pt x="9661" y="0"/>
                    <a:pt x="6410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28"/>
            <p:cNvSpPr/>
            <p:nvPr/>
          </p:nvSpPr>
          <p:spPr>
            <a:xfrm>
              <a:off x="2703050" y="2187200"/>
              <a:ext cx="325150" cy="529225"/>
            </a:xfrm>
            <a:custGeom>
              <a:avLst/>
              <a:gdLst/>
              <a:ahLst/>
              <a:cxnLst/>
              <a:rect l="l" t="t" r="r" b="b"/>
              <a:pathLst>
                <a:path w="13006" h="21169" extrusionOk="0">
                  <a:moveTo>
                    <a:pt x="6433" y="0"/>
                  </a:moveTo>
                  <a:cubicBezTo>
                    <a:pt x="3437" y="0"/>
                    <a:pt x="436" y="1512"/>
                    <a:pt x="0" y="5520"/>
                  </a:cubicBezTo>
                  <a:lnTo>
                    <a:pt x="0" y="17255"/>
                  </a:lnTo>
                  <a:cubicBezTo>
                    <a:pt x="0" y="18404"/>
                    <a:pt x="665" y="18465"/>
                    <a:pt x="1270" y="18827"/>
                  </a:cubicBezTo>
                  <a:cubicBezTo>
                    <a:pt x="1815" y="19251"/>
                    <a:pt x="4174" y="20279"/>
                    <a:pt x="5444" y="20945"/>
                  </a:cubicBezTo>
                  <a:cubicBezTo>
                    <a:pt x="5785" y="21104"/>
                    <a:pt x="6092" y="21169"/>
                    <a:pt x="6375" y="21169"/>
                  </a:cubicBezTo>
                  <a:cubicBezTo>
                    <a:pt x="6843" y="21169"/>
                    <a:pt x="7244" y="20990"/>
                    <a:pt x="7622" y="20763"/>
                  </a:cubicBezTo>
                  <a:lnTo>
                    <a:pt x="12098" y="18404"/>
                  </a:lnTo>
                  <a:cubicBezTo>
                    <a:pt x="13005" y="17920"/>
                    <a:pt x="12945" y="17618"/>
                    <a:pt x="12884" y="16831"/>
                  </a:cubicBezTo>
                  <a:cubicBezTo>
                    <a:pt x="12824" y="16045"/>
                    <a:pt x="12884" y="4734"/>
                    <a:pt x="12884" y="4068"/>
                  </a:cubicBezTo>
                  <a:cubicBezTo>
                    <a:pt x="12916" y="1773"/>
                    <a:pt x="9678" y="0"/>
                    <a:pt x="6433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28"/>
            <p:cNvSpPr/>
            <p:nvPr/>
          </p:nvSpPr>
          <p:spPr>
            <a:xfrm>
              <a:off x="2704550" y="2188700"/>
              <a:ext cx="323650" cy="526975"/>
            </a:xfrm>
            <a:custGeom>
              <a:avLst/>
              <a:gdLst/>
              <a:ahLst/>
              <a:cxnLst/>
              <a:rect l="l" t="t" r="r" b="b"/>
              <a:pathLst>
                <a:path w="12946" h="21079" extrusionOk="0">
                  <a:moveTo>
                    <a:pt x="6353" y="1"/>
                  </a:moveTo>
                  <a:cubicBezTo>
                    <a:pt x="3380" y="1"/>
                    <a:pt x="407" y="1513"/>
                    <a:pt x="1" y="5520"/>
                  </a:cubicBezTo>
                  <a:cubicBezTo>
                    <a:pt x="1" y="5520"/>
                    <a:pt x="1" y="15501"/>
                    <a:pt x="1" y="17195"/>
                  </a:cubicBezTo>
                  <a:cubicBezTo>
                    <a:pt x="1" y="18284"/>
                    <a:pt x="605" y="18344"/>
                    <a:pt x="1210" y="18767"/>
                  </a:cubicBezTo>
                  <a:cubicBezTo>
                    <a:pt x="1815" y="19130"/>
                    <a:pt x="4174" y="20219"/>
                    <a:pt x="5384" y="20824"/>
                  </a:cubicBezTo>
                  <a:cubicBezTo>
                    <a:pt x="5729" y="21008"/>
                    <a:pt x="6038" y="21078"/>
                    <a:pt x="6323" y="21078"/>
                  </a:cubicBezTo>
                  <a:cubicBezTo>
                    <a:pt x="6788" y="21078"/>
                    <a:pt x="7187" y="20891"/>
                    <a:pt x="7562" y="20703"/>
                  </a:cubicBezTo>
                  <a:lnTo>
                    <a:pt x="12038" y="18284"/>
                  </a:lnTo>
                  <a:cubicBezTo>
                    <a:pt x="12945" y="17800"/>
                    <a:pt x="12885" y="17558"/>
                    <a:pt x="12764" y="16771"/>
                  </a:cubicBezTo>
                  <a:cubicBezTo>
                    <a:pt x="12703" y="15985"/>
                    <a:pt x="12764" y="4734"/>
                    <a:pt x="12764" y="4069"/>
                  </a:cubicBezTo>
                  <a:cubicBezTo>
                    <a:pt x="12795" y="1773"/>
                    <a:pt x="9573" y="1"/>
                    <a:pt x="6353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28"/>
            <p:cNvSpPr/>
            <p:nvPr/>
          </p:nvSpPr>
          <p:spPr>
            <a:xfrm>
              <a:off x="2704550" y="2188700"/>
              <a:ext cx="322125" cy="526225"/>
            </a:xfrm>
            <a:custGeom>
              <a:avLst/>
              <a:gdLst/>
              <a:ahLst/>
              <a:cxnLst/>
              <a:rect l="l" t="t" r="r" b="b"/>
              <a:pathLst>
                <a:path w="12885" h="21049" extrusionOk="0">
                  <a:moveTo>
                    <a:pt x="6332" y="1"/>
                  </a:moveTo>
                  <a:cubicBezTo>
                    <a:pt x="3366" y="1"/>
                    <a:pt x="407" y="1513"/>
                    <a:pt x="1" y="5520"/>
                  </a:cubicBezTo>
                  <a:cubicBezTo>
                    <a:pt x="1" y="5520"/>
                    <a:pt x="1" y="15501"/>
                    <a:pt x="1" y="17195"/>
                  </a:cubicBezTo>
                  <a:cubicBezTo>
                    <a:pt x="1" y="18284"/>
                    <a:pt x="666" y="18344"/>
                    <a:pt x="1210" y="18707"/>
                  </a:cubicBezTo>
                  <a:cubicBezTo>
                    <a:pt x="1815" y="19130"/>
                    <a:pt x="4174" y="20159"/>
                    <a:pt x="5384" y="20824"/>
                  </a:cubicBezTo>
                  <a:cubicBezTo>
                    <a:pt x="5725" y="20983"/>
                    <a:pt x="6032" y="21048"/>
                    <a:pt x="6315" y="21048"/>
                  </a:cubicBezTo>
                  <a:cubicBezTo>
                    <a:pt x="6783" y="21048"/>
                    <a:pt x="7184" y="20869"/>
                    <a:pt x="7562" y="20643"/>
                  </a:cubicBezTo>
                  <a:lnTo>
                    <a:pt x="12038" y="18284"/>
                  </a:lnTo>
                  <a:cubicBezTo>
                    <a:pt x="12885" y="17800"/>
                    <a:pt x="12824" y="17558"/>
                    <a:pt x="12764" y="16771"/>
                  </a:cubicBezTo>
                  <a:cubicBezTo>
                    <a:pt x="12703" y="15925"/>
                    <a:pt x="12764" y="4734"/>
                    <a:pt x="12764" y="4069"/>
                  </a:cubicBezTo>
                  <a:cubicBezTo>
                    <a:pt x="12764" y="1773"/>
                    <a:pt x="9543" y="1"/>
                    <a:pt x="6332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28"/>
            <p:cNvSpPr/>
            <p:nvPr/>
          </p:nvSpPr>
          <p:spPr>
            <a:xfrm>
              <a:off x="2706075" y="2188875"/>
              <a:ext cx="320600" cy="524625"/>
            </a:xfrm>
            <a:custGeom>
              <a:avLst/>
              <a:gdLst/>
              <a:ahLst/>
              <a:cxnLst/>
              <a:rect l="l" t="t" r="r" b="b"/>
              <a:pathLst>
                <a:path w="12824" h="20985" extrusionOk="0">
                  <a:moveTo>
                    <a:pt x="6277" y="0"/>
                  </a:moveTo>
                  <a:cubicBezTo>
                    <a:pt x="3338" y="0"/>
                    <a:pt x="406" y="1514"/>
                    <a:pt x="0" y="5513"/>
                  </a:cubicBezTo>
                  <a:lnTo>
                    <a:pt x="0" y="17127"/>
                  </a:lnTo>
                  <a:cubicBezTo>
                    <a:pt x="0" y="18277"/>
                    <a:pt x="605" y="18277"/>
                    <a:pt x="1210" y="18700"/>
                  </a:cubicBezTo>
                  <a:cubicBezTo>
                    <a:pt x="1754" y="19063"/>
                    <a:pt x="4113" y="20152"/>
                    <a:pt x="5323" y="20757"/>
                  </a:cubicBezTo>
                  <a:cubicBezTo>
                    <a:pt x="5673" y="20920"/>
                    <a:pt x="5987" y="20984"/>
                    <a:pt x="6276" y="20984"/>
                  </a:cubicBezTo>
                  <a:cubicBezTo>
                    <a:pt x="6735" y="20984"/>
                    <a:pt x="7129" y="20821"/>
                    <a:pt x="7501" y="20636"/>
                  </a:cubicBezTo>
                  <a:lnTo>
                    <a:pt x="11916" y="18216"/>
                  </a:lnTo>
                  <a:cubicBezTo>
                    <a:pt x="12824" y="17793"/>
                    <a:pt x="12763" y="17490"/>
                    <a:pt x="12642" y="16704"/>
                  </a:cubicBezTo>
                  <a:cubicBezTo>
                    <a:pt x="12582" y="15918"/>
                    <a:pt x="12642" y="4727"/>
                    <a:pt x="12642" y="4122"/>
                  </a:cubicBezTo>
                  <a:cubicBezTo>
                    <a:pt x="12674" y="1790"/>
                    <a:pt x="9472" y="0"/>
                    <a:pt x="6277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28"/>
            <p:cNvSpPr/>
            <p:nvPr/>
          </p:nvSpPr>
          <p:spPr>
            <a:xfrm>
              <a:off x="2706075" y="2190000"/>
              <a:ext cx="319100" cy="523025"/>
            </a:xfrm>
            <a:custGeom>
              <a:avLst/>
              <a:gdLst/>
              <a:ahLst/>
              <a:cxnLst/>
              <a:rect l="l" t="t" r="r" b="b"/>
              <a:pathLst>
                <a:path w="12764" h="20921" extrusionOk="0">
                  <a:moveTo>
                    <a:pt x="6251" y="1"/>
                  </a:moveTo>
                  <a:cubicBezTo>
                    <a:pt x="3322" y="1"/>
                    <a:pt x="406" y="1500"/>
                    <a:pt x="0" y="5468"/>
                  </a:cubicBezTo>
                  <a:lnTo>
                    <a:pt x="0" y="17082"/>
                  </a:lnTo>
                  <a:cubicBezTo>
                    <a:pt x="0" y="18171"/>
                    <a:pt x="665" y="18232"/>
                    <a:pt x="1210" y="18595"/>
                  </a:cubicBezTo>
                  <a:cubicBezTo>
                    <a:pt x="1815" y="18957"/>
                    <a:pt x="4113" y="20046"/>
                    <a:pt x="5323" y="20712"/>
                  </a:cubicBezTo>
                  <a:cubicBezTo>
                    <a:pt x="5645" y="20862"/>
                    <a:pt x="5936" y="20921"/>
                    <a:pt x="6202" y="20921"/>
                  </a:cubicBezTo>
                  <a:cubicBezTo>
                    <a:pt x="6687" y="20921"/>
                    <a:pt x="7089" y="20725"/>
                    <a:pt x="7440" y="20530"/>
                  </a:cubicBezTo>
                  <a:lnTo>
                    <a:pt x="11916" y="18171"/>
                  </a:lnTo>
                  <a:cubicBezTo>
                    <a:pt x="12763" y="17687"/>
                    <a:pt x="12703" y="17445"/>
                    <a:pt x="12642" y="16659"/>
                  </a:cubicBezTo>
                  <a:cubicBezTo>
                    <a:pt x="12582" y="15873"/>
                    <a:pt x="12642" y="4743"/>
                    <a:pt x="12642" y="4077"/>
                  </a:cubicBezTo>
                  <a:cubicBezTo>
                    <a:pt x="12642" y="1776"/>
                    <a:pt x="9439" y="1"/>
                    <a:pt x="6251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8"/>
            <p:cNvSpPr/>
            <p:nvPr/>
          </p:nvSpPr>
          <p:spPr>
            <a:xfrm>
              <a:off x="2707575" y="2190800"/>
              <a:ext cx="317600" cy="521100"/>
            </a:xfrm>
            <a:custGeom>
              <a:avLst/>
              <a:gdLst/>
              <a:ahLst/>
              <a:cxnLst/>
              <a:rect l="l" t="t" r="r" b="b"/>
              <a:pathLst>
                <a:path w="12704" h="20844" extrusionOk="0">
                  <a:moveTo>
                    <a:pt x="6237" y="1"/>
                  </a:moveTo>
                  <a:cubicBezTo>
                    <a:pt x="3323" y="1"/>
                    <a:pt x="408" y="1509"/>
                    <a:pt x="1" y="5497"/>
                  </a:cubicBezTo>
                  <a:cubicBezTo>
                    <a:pt x="1" y="5497"/>
                    <a:pt x="1" y="15357"/>
                    <a:pt x="1" y="17050"/>
                  </a:cubicBezTo>
                  <a:cubicBezTo>
                    <a:pt x="1" y="18139"/>
                    <a:pt x="605" y="18200"/>
                    <a:pt x="1210" y="18563"/>
                  </a:cubicBezTo>
                  <a:cubicBezTo>
                    <a:pt x="1755" y="18925"/>
                    <a:pt x="4053" y="19954"/>
                    <a:pt x="5324" y="20619"/>
                  </a:cubicBezTo>
                  <a:cubicBezTo>
                    <a:pt x="5642" y="20778"/>
                    <a:pt x="5935" y="20843"/>
                    <a:pt x="6205" y="20843"/>
                  </a:cubicBezTo>
                  <a:cubicBezTo>
                    <a:pt x="6654" y="20843"/>
                    <a:pt x="7040" y="20664"/>
                    <a:pt x="7380" y="20438"/>
                  </a:cubicBezTo>
                  <a:lnTo>
                    <a:pt x="11796" y="18139"/>
                  </a:lnTo>
                  <a:cubicBezTo>
                    <a:pt x="12703" y="17655"/>
                    <a:pt x="12643" y="17353"/>
                    <a:pt x="12522" y="16627"/>
                  </a:cubicBezTo>
                  <a:cubicBezTo>
                    <a:pt x="12461" y="15841"/>
                    <a:pt x="12522" y="4711"/>
                    <a:pt x="12522" y="4045"/>
                  </a:cubicBezTo>
                  <a:cubicBezTo>
                    <a:pt x="12522" y="1754"/>
                    <a:pt x="9379" y="1"/>
                    <a:pt x="6237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8"/>
            <p:cNvSpPr/>
            <p:nvPr/>
          </p:nvSpPr>
          <p:spPr>
            <a:xfrm>
              <a:off x="2707575" y="2190975"/>
              <a:ext cx="316075" cy="519500"/>
            </a:xfrm>
            <a:custGeom>
              <a:avLst/>
              <a:gdLst/>
              <a:ahLst/>
              <a:cxnLst/>
              <a:rect l="l" t="t" r="r" b="b"/>
              <a:pathLst>
                <a:path w="12643" h="20780" extrusionOk="0">
                  <a:moveTo>
                    <a:pt x="6218" y="0"/>
                  </a:moveTo>
                  <a:cubicBezTo>
                    <a:pt x="3310" y="0"/>
                    <a:pt x="407" y="1511"/>
                    <a:pt x="1" y="5490"/>
                  </a:cubicBezTo>
                  <a:lnTo>
                    <a:pt x="1" y="16983"/>
                  </a:lnTo>
                  <a:cubicBezTo>
                    <a:pt x="1" y="18072"/>
                    <a:pt x="666" y="18132"/>
                    <a:pt x="1210" y="18495"/>
                  </a:cubicBezTo>
                  <a:cubicBezTo>
                    <a:pt x="1755" y="18858"/>
                    <a:pt x="4053" y="19947"/>
                    <a:pt x="5324" y="20552"/>
                  </a:cubicBezTo>
                  <a:cubicBezTo>
                    <a:pt x="5650" y="20715"/>
                    <a:pt x="5950" y="20779"/>
                    <a:pt x="6226" y="20779"/>
                  </a:cubicBezTo>
                  <a:cubicBezTo>
                    <a:pt x="6666" y="20779"/>
                    <a:pt x="7046" y="20616"/>
                    <a:pt x="7380" y="20431"/>
                  </a:cubicBezTo>
                  <a:lnTo>
                    <a:pt x="11796" y="18072"/>
                  </a:lnTo>
                  <a:cubicBezTo>
                    <a:pt x="12643" y="17588"/>
                    <a:pt x="12582" y="17346"/>
                    <a:pt x="12522" y="16559"/>
                  </a:cubicBezTo>
                  <a:cubicBezTo>
                    <a:pt x="12461" y="15773"/>
                    <a:pt x="12522" y="4704"/>
                    <a:pt x="12522" y="4099"/>
                  </a:cubicBezTo>
                  <a:cubicBezTo>
                    <a:pt x="12522" y="1772"/>
                    <a:pt x="9367" y="0"/>
                    <a:pt x="6218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8"/>
            <p:cNvSpPr/>
            <p:nvPr/>
          </p:nvSpPr>
          <p:spPr>
            <a:xfrm>
              <a:off x="2709100" y="2191550"/>
              <a:ext cx="314550" cy="518450"/>
            </a:xfrm>
            <a:custGeom>
              <a:avLst/>
              <a:gdLst/>
              <a:ahLst/>
              <a:cxnLst/>
              <a:rect l="l" t="t" r="r" b="b"/>
              <a:pathLst>
                <a:path w="12582" h="20738" extrusionOk="0">
                  <a:moveTo>
                    <a:pt x="6156" y="1"/>
                  </a:moveTo>
                  <a:cubicBezTo>
                    <a:pt x="3264" y="1"/>
                    <a:pt x="378" y="1508"/>
                    <a:pt x="0" y="5467"/>
                  </a:cubicBezTo>
                  <a:cubicBezTo>
                    <a:pt x="0" y="5467"/>
                    <a:pt x="0" y="15327"/>
                    <a:pt x="0" y="16960"/>
                  </a:cubicBezTo>
                  <a:cubicBezTo>
                    <a:pt x="0" y="18049"/>
                    <a:pt x="605" y="18109"/>
                    <a:pt x="1149" y="18472"/>
                  </a:cubicBezTo>
                  <a:cubicBezTo>
                    <a:pt x="1754" y="18835"/>
                    <a:pt x="4053" y="19863"/>
                    <a:pt x="5263" y="20529"/>
                  </a:cubicBezTo>
                  <a:cubicBezTo>
                    <a:pt x="5563" y="20679"/>
                    <a:pt x="5840" y="20738"/>
                    <a:pt x="6097" y="20738"/>
                  </a:cubicBezTo>
                  <a:cubicBezTo>
                    <a:pt x="6566" y="20738"/>
                    <a:pt x="6968" y="20542"/>
                    <a:pt x="7319" y="20347"/>
                  </a:cubicBezTo>
                  <a:lnTo>
                    <a:pt x="11674" y="18049"/>
                  </a:lnTo>
                  <a:cubicBezTo>
                    <a:pt x="12582" y="17565"/>
                    <a:pt x="12521" y="17323"/>
                    <a:pt x="12400" y="16536"/>
                  </a:cubicBezTo>
                  <a:cubicBezTo>
                    <a:pt x="12340" y="15750"/>
                    <a:pt x="12400" y="4741"/>
                    <a:pt x="12400" y="4076"/>
                  </a:cubicBezTo>
                  <a:cubicBezTo>
                    <a:pt x="12400" y="1753"/>
                    <a:pt x="9274" y="1"/>
                    <a:pt x="6156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8"/>
            <p:cNvSpPr/>
            <p:nvPr/>
          </p:nvSpPr>
          <p:spPr>
            <a:xfrm>
              <a:off x="2709100" y="2192325"/>
              <a:ext cx="313050" cy="516550"/>
            </a:xfrm>
            <a:custGeom>
              <a:avLst/>
              <a:gdLst/>
              <a:ahLst/>
              <a:cxnLst/>
              <a:rect l="l" t="t" r="r" b="b"/>
              <a:pathLst>
                <a:path w="12522" h="20662" extrusionOk="0">
                  <a:moveTo>
                    <a:pt x="6180" y="0"/>
                  </a:moveTo>
                  <a:cubicBezTo>
                    <a:pt x="3294" y="0"/>
                    <a:pt x="408" y="1509"/>
                    <a:pt x="0" y="5496"/>
                  </a:cubicBezTo>
                  <a:cubicBezTo>
                    <a:pt x="0" y="5496"/>
                    <a:pt x="0" y="15235"/>
                    <a:pt x="0" y="16929"/>
                  </a:cubicBezTo>
                  <a:cubicBezTo>
                    <a:pt x="0" y="17957"/>
                    <a:pt x="605" y="18018"/>
                    <a:pt x="1210" y="18381"/>
                  </a:cubicBezTo>
                  <a:cubicBezTo>
                    <a:pt x="1754" y="18743"/>
                    <a:pt x="4053" y="19832"/>
                    <a:pt x="5263" y="20437"/>
                  </a:cubicBezTo>
                  <a:cubicBezTo>
                    <a:pt x="5581" y="20596"/>
                    <a:pt x="5874" y="20662"/>
                    <a:pt x="6144" y="20662"/>
                  </a:cubicBezTo>
                  <a:cubicBezTo>
                    <a:pt x="6593" y="20662"/>
                    <a:pt x="6979" y="20482"/>
                    <a:pt x="7319" y="20256"/>
                  </a:cubicBezTo>
                  <a:lnTo>
                    <a:pt x="11674" y="17957"/>
                  </a:lnTo>
                  <a:cubicBezTo>
                    <a:pt x="12521" y="17473"/>
                    <a:pt x="12461" y="17231"/>
                    <a:pt x="12400" y="16445"/>
                  </a:cubicBezTo>
                  <a:cubicBezTo>
                    <a:pt x="12340" y="15719"/>
                    <a:pt x="12400" y="4710"/>
                    <a:pt x="12400" y="4045"/>
                  </a:cubicBezTo>
                  <a:cubicBezTo>
                    <a:pt x="12400" y="1754"/>
                    <a:pt x="9291" y="0"/>
                    <a:pt x="6180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8"/>
            <p:cNvSpPr/>
            <p:nvPr/>
          </p:nvSpPr>
          <p:spPr>
            <a:xfrm>
              <a:off x="2709100" y="2193075"/>
              <a:ext cx="313050" cy="514375"/>
            </a:xfrm>
            <a:custGeom>
              <a:avLst/>
              <a:gdLst/>
              <a:ahLst/>
              <a:cxnLst/>
              <a:rect l="l" t="t" r="r" b="b"/>
              <a:pathLst>
                <a:path w="12522" h="20575" extrusionOk="0">
                  <a:moveTo>
                    <a:pt x="6151" y="0"/>
                  </a:moveTo>
                  <a:cubicBezTo>
                    <a:pt x="3280" y="0"/>
                    <a:pt x="408" y="1508"/>
                    <a:pt x="0" y="5466"/>
                  </a:cubicBezTo>
                  <a:cubicBezTo>
                    <a:pt x="0" y="5466"/>
                    <a:pt x="0" y="15205"/>
                    <a:pt x="0" y="16838"/>
                  </a:cubicBezTo>
                  <a:cubicBezTo>
                    <a:pt x="0" y="17927"/>
                    <a:pt x="665" y="17988"/>
                    <a:pt x="1210" y="18351"/>
                  </a:cubicBezTo>
                  <a:cubicBezTo>
                    <a:pt x="1815" y="18713"/>
                    <a:pt x="4053" y="19742"/>
                    <a:pt x="5263" y="20347"/>
                  </a:cubicBezTo>
                  <a:cubicBezTo>
                    <a:pt x="5589" y="20510"/>
                    <a:pt x="5889" y="20574"/>
                    <a:pt x="6165" y="20574"/>
                  </a:cubicBezTo>
                  <a:cubicBezTo>
                    <a:pt x="6605" y="20574"/>
                    <a:pt x="6985" y="20411"/>
                    <a:pt x="7319" y="20226"/>
                  </a:cubicBezTo>
                  <a:lnTo>
                    <a:pt x="11614" y="17927"/>
                  </a:lnTo>
                  <a:cubicBezTo>
                    <a:pt x="12521" y="17443"/>
                    <a:pt x="12461" y="17201"/>
                    <a:pt x="12340" y="16415"/>
                  </a:cubicBezTo>
                  <a:cubicBezTo>
                    <a:pt x="12279" y="15629"/>
                    <a:pt x="12340" y="4741"/>
                    <a:pt x="12340" y="4075"/>
                  </a:cubicBezTo>
                  <a:cubicBezTo>
                    <a:pt x="12340" y="1753"/>
                    <a:pt x="9246" y="0"/>
                    <a:pt x="6151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8"/>
            <p:cNvSpPr/>
            <p:nvPr/>
          </p:nvSpPr>
          <p:spPr>
            <a:xfrm>
              <a:off x="2710600" y="2193075"/>
              <a:ext cx="310025" cy="513900"/>
            </a:xfrm>
            <a:custGeom>
              <a:avLst/>
              <a:gdLst/>
              <a:ahLst/>
              <a:cxnLst/>
              <a:rect l="l" t="t" r="r" b="b"/>
              <a:pathLst>
                <a:path w="12401" h="20556" extrusionOk="0">
                  <a:moveTo>
                    <a:pt x="6101" y="0"/>
                  </a:moveTo>
                  <a:cubicBezTo>
                    <a:pt x="3252" y="0"/>
                    <a:pt x="408" y="1508"/>
                    <a:pt x="1" y="5466"/>
                  </a:cubicBezTo>
                  <a:cubicBezTo>
                    <a:pt x="1" y="5466"/>
                    <a:pt x="1" y="15205"/>
                    <a:pt x="1" y="16838"/>
                  </a:cubicBezTo>
                  <a:cubicBezTo>
                    <a:pt x="1" y="17867"/>
                    <a:pt x="605" y="17927"/>
                    <a:pt x="1210" y="18290"/>
                  </a:cubicBezTo>
                  <a:cubicBezTo>
                    <a:pt x="1755" y="18653"/>
                    <a:pt x="3993" y="19742"/>
                    <a:pt x="5203" y="20347"/>
                  </a:cubicBezTo>
                  <a:cubicBezTo>
                    <a:pt x="5503" y="20497"/>
                    <a:pt x="5780" y="20556"/>
                    <a:pt x="6037" y="20556"/>
                  </a:cubicBezTo>
                  <a:cubicBezTo>
                    <a:pt x="6506" y="20556"/>
                    <a:pt x="6908" y="20360"/>
                    <a:pt x="7259" y="20165"/>
                  </a:cubicBezTo>
                  <a:lnTo>
                    <a:pt x="11554" y="17867"/>
                  </a:lnTo>
                  <a:cubicBezTo>
                    <a:pt x="12401" y="17443"/>
                    <a:pt x="12340" y="17141"/>
                    <a:pt x="12280" y="16415"/>
                  </a:cubicBezTo>
                  <a:cubicBezTo>
                    <a:pt x="12219" y="15629"/>
                    <a:pt x="12280" y="4741"/>
                    <a:pt x="12280" y="4075"/>
                  </a:cubicBezTo>
                  <a:cubicBezTo>
                    <a:pt x="12248" y="1753"/>
                    <a:pt x="9172" y="0"/>
                    <a:pt x="6101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8"/>
            <p:cNvSpPr/>
            <p:nvPr/>
          </p:nvSpPr>
          <p:spPr>
            <a:xfrm>
              <a:off x="2710600" y="2194375"/>
              <a:ext cx="310025" cy="511475"/>
            </a:xfrm>
            <a:custGeom>
              <a:avLst/>
              <a:gdLst/>
              <a:ahLst/>
              <a:cxnLst/>
              <a:rect l="l" t="t" r="r" b="b"/>
              <a:pathLst>
                <a:path w="12401" h="20459" extrusionOk="0">
                  <a:moveTo>
                    <a:pt x="6072" y="0"/>
                  </a:moveTo>
                  <a:cubicBezTo>
                    <a:pt x="3238" y="0"/>
                    <a:pt x="407" y="1495"/>
                    <a:pt x="1" y="5414"/>
                  </a:cubicBezTo>
                  <a:lnTo>
                    <a:pt x="1" y="16726"/>
                  </a:lnTo>
                  <a:cubicBezTo>
                    <a:pt x="1" y="17815"/>
                    <a:pt x="666" y="17875"/>
                    <a:pt x="1210" y="18238"/>
                  </a:cubicBezTo>
                  <a:cubicBezTo>
                    <a:pt x="1755" y="18601"/>
                    <a:pt x="3993" y="19629"/>
                    <a:pt x="5203" y="20234"/>
                  </a:cubicBezTo>
                  <a:cubicBezTo>
                    <a:pt x="5521" y="20393"/>
                    <a:pt x="5805" y="20459"/>
                    <a:pt x="6068" y="20459"/>
                  </a:cubicBezTo>
                  <a:cubicBezTo>
                    <a:pt x="6504" y="20459"/>
                    <a:pt x="6882" y="20279"/>
                    <a:pt x="7259" y="20053"/>
                  </a:cubicBezTo>
                  <a:lnTo>
                    <a:pt x="11554" y="17815"/>
                  </a:lnTo>
                  <a:cubicBezTo>
                    <a:pt x="12401" y="17331"/>
                    <a:pt x="12340" y="17089"/>
                    <a:pt x="12219" y="16302"/>
                  </a:cubicBezTo>
                  <a:cubicBezTo>
                    <a:pt x="12159" y="15577"/>
                    <a:pt x="12219" y="4689"/>
                    <a:pt x="12219" y="4084"/>
                  </a:cubicBezTo>
                  <a:cubicBezTo>
                    <a:pt x="12219" y="1756"/>
                    <a:pt x="9144" y="0"/>
                    <a:pt x="6072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8"/>
            <p:cNvSpPr/>
            <p:nvPr/>
          </p:nvSpPr>
          <p:spPr>
            <a:xfrm>
              <a:off x="2712100" y="2194575"/>
              <a:ext cx="307025" cy="509850"/>
            </a:xfrm>
            <a:custGeom>
              <a:avLst/>
              <a:gdLst/>
              <a:ahLst/>
              <a:cxnLst/>
              <a:rect l="l" t="t" r="r" b="b"/>
              <a:pathLst>
                <a:path w="12281" h="20394" extrusionOk="0">
                  <a:moveTo>
                    <a:pt x="6021" y="1"/>
                  </a:moveTo>
                  <a:cubicBezTo>
                    <a:pt x="3195" y="1"/>
                    <a:pt x="379" y="1508"/>
                    <a:pt x="1" y="5467"/>
                  </a:cubicBezTo>
                  <a:lnTo>
                    <a:pt x="1" y="16718"/>
                  </a:lnTo>
                  <a:cubicBezTo>
                    <a:pt x="1" y="17807"/>
                    <a:pt x="606" y="17807"/>
                    <a:pt x="1150" y="18170"/>
                  </a:cubicBezTo>
                  <a:cubicBezTo>
                    <a:pt x="1755" y="18532"/>
                    <a:pt x="3933" y="19561"/>
                    <a:pt x="5143" y="20166"/>
                  </a:cubicBezTo>
                  <a:cubicBezTo>
                    <a:pt x="5469" y="20329"/>
                    <a:pt x="5760" y="20393"/>
                    <a:pt x="6029" y="20393"/>
                  </a:cubicBezTo>
                  <a:cubicBezTo>
                    <a:pt x="6456" y="20393"/>
                    <a:pt x="6828" y="20230"/>
                    <a:pt x="7199" y="20045"/>
                  </a:cubicBezTo>
                  <a:lnTo>
                    <a:pt x="11433" y="17746"/>
                  </a:lnTo>
                  <a:cubicBezTo>
                    <a:pt x="12280" y="17323"/>
                    <a:pt x="12220" y="17081"/>
                    <a:pt x="12159" y="16294"/>
                  </a:cubicBezTo>
                  <a:cubicBezTo>
                    <a:pt x="12099" y="15569"/>
                    <a:pt x="12159" y="4741"/>
                    <a:pt x="12159" y="4076"/>
                  </a:cubicBezTo>
                  <a:cubicBezTo>
                    <a:pt x="12128" y="1753"/>
                    <a:pt x="9068" y="1"/>
                    <a:pt x="6021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8"/>
            <p:cNvSpPr/>
            <p:nvPr/>
          </p:nvSpPr>
          <p:spPr>
            <a:xfrm>
              <a:off x="2712100" y="2195175"/>
              <a:ext cx="307025" cy="508775"/>
            </a:xfrm>
            <a:custGeom>
              <a:avLst/>
              <a:gdLst/>
              <a:ahLst/>
              <a:cxnLst/>
              <a:rect l="l" t="t" r="r" b="b"/>
              <a:pathLst>
                <a:path w="12281" h="20351" extrusionOk="0">
                  <a:moveTo>
                    <a:pt x="6057" y="0"/>
                  </a:moveTo>
                  <a:cubicBezTo>
                    <a:pt x="3238" y="0"/>
                    <a:pt x="409" y="1505"/>
                    <a:pt x="1" y="5443"/>
                  </a:cubicBezTo>
                  <a:lnTo>
                    <a:pt x="1" y="16694"/>
                  </a:lnTo>
                  <a:cubicBezTo>
                    <a:pt x="1" y="17722"/>
                    <a:pt x="666" y="17783"/>
                    <a:pt x="1211" y="18146"/>
                  </a:cubicBezTo>
                  <a:cubicBezTo>
                    <a:pt x="1755" y="18508"/>
                    <a:pt x="3993" y="19537"/>
                    <a:pt x="5143" y="20142"/>
                  </a:cubicBezTo>
                  <a:cubicBezTo>
                    <a:pt x="5443" y="20292"/>
                    <a:pt x="5713" y="20351"/>
                    <a:pt x="5963" y="20351"/>
                  </a:cubicBezTo>
                  <a:cubicBezTo>
                    <a:pt x="6418" y="20351"/>
                    <a:pt x="6809" y="20155"/>
                    <a:pt x="7199" y="19960"/>
                  </a:cubicBezTo>
                  <a:lnTo>
                    <a:pt x="11433" y="17722"/>
                  </a:lnTo>
                  <a:cubicBezTo>
                    <a:pt x="12280" y="17238"/>
                    <a:pt x="12220" y="16996"/>
                    <a:pt x="12099" y="16270"/>
                  </a:cubicBezTo>
                  <a:cubicBezTo>
                    <a:pt x="12038" y="15484"/>
                    <a:pt x="12099" y="4717"/>
                    <a:pt x="12099" y="4052"/>
                  </a:cubicBezTo>
                  <a:cubicBezTo>
                    <a:pt x="12099" y="1734"/>
                    <a:pt x="9083" y="0"/>
                    <a:pt x="6057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8"/>
            <p:cNvSpPr/>
            <p:nvPr/>
          </p:nvSpPr>
          <p:spPr>
            <a:xfrm>
              <a:off x="2713625" y="2195875"/>
              <a:ext cx="303975" cy="507025"/>
            </a:xfrm>
            <a:custGeom>
              <a:avLst/>
              <a:gdLst/>
              <a:ahLst/>
              <a:cxnLst/>
              <a:rect l="l" t="t" r="r" b="b"/>
              <a:pathLst>
                <a:path w="12159" h="20281" extrusionOk="0">
                  <a:moveTo>
                    <a:pt x="5941" y="1"/>
                  </a:moveTo>
                  <a:cubicBezTo>
                    <a:pt x="3152" y="1"/>
                    <a:pt x="378" y="1496"/>
                    <a:pt x="0" y="5415"/>
                  </a:cubicBezTo>
                  <a:lnTo>
                    <a:pt x="0" y="16605"/>
                  </a:lnTo>
                  <a:cubicBezTo>
                    <a:pt x="0" y="17694"/>
                    <a:pt x="605" y="17694"/>
                    <a:pt x="1150" y="18057"/>
                  </a:cubicBezTo>
                  <a:cubicBezTo>
                    <a:pt x="1694" y="18420"/>
                    <a:pt x="3932" y="19448"/>
                    <a:pt x="5082" y="20053"/>
                  </a:cubicBezTo>
                  <a:cubicBezTo>
                    <a:pt x="5408" y="20217"/>
                    <a:pt x="5699" y="20281"/>
                    <a:pt x="5968" y="20281"/>
                  </a:cubicBezTo>
                  <a:cubicBezTo>
                    <a:pt x="6395" y="20281"/>
                    <a:pt x="6767" y="20118"/>
                    <a:pt x="7138" y="19932"/>
                  </a:cubicBezTo>
                  <a:lnTo>
                    <a:pt x="11312" y="17634"/>
                  </a:lnTo>
                  <a:cubicBezTo>
                    <a:pt x="12159" y="17210"/>
                    <a:pt x="12098" y="16968"/>
                    <a:pt x="12038" y="16182"/>
                  </a:cubicBezTo>
                  <a:cubicBezTo>
                    <a:pt x="11977" y="15456"/>
                    <a:pt x="12038" y="4689"/>
                    <a:pt x="12038" y="4084"/>
                  </a:cubicBezTo>
                  <a:cubicBezTo>
                    <a:pt x="12006" y="1756"/>
                    <a:pt x="8965" y="1"/>
                    <a:pt x="5941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8"/>
            <p:cNvSpPr/>
            <p:nvPr/>
          </p:nvSpPr>
          <p:spPr>
            <a:xfrm>
              <a:off x="2713625" y="2196675"/>
              <a:ext cx="303975" cy="504725"/>
            </a:xfrm>
            <a:custGeom>
              <a:avLst/>
              <a:gdLst/>
              <a:ahLst/>
              <a:cxnLst/>
              <a:rect l="l" t="t" r="r" b="b"/>
              <a:pathLst>
                <a:path w="12159" h="20189" extrusionOk="0">
                  <a:moveTo>
                    <a:pt x="5977" y="1"/>
                  </a:moveTo>
                  <a:cubicBezTo>
                    <a:pt x="3195" y="1"/>
                    <a:pt x="409" y="1505"/>
                    <a:pt x="0" y="5443"/>
                  </a:cubicBezTo>
                  <a:cubicBezTo>
                    <a:pt x="0" y="5443"/>
                    <a:pt x="0" y="15001"/>
                    <a:pt x="0" y="16573"/>
                  </a:cubicBezTo>
                  <a:cubicBezTo>
                    <a:pt x="0" y="17602"/>
                    <a:pt x="605" y="17662"/>
                    <a:pt x="1210" y="18025"/>
                  </a:cubicBezTo>
                  <a:cubicBezTo>
                    <a:pt x="1755" y="18388"/>
                    <a:pt x="3932" y="19416"/>
                    <a:pt x="5082" y="19961"/>
                  </a:cubicBezTo>
                  <a:cubicBezTo>
                    <a:pt x="5408" y="20124"/>
                    <a:pt x="5699" y="20188"/>
                    <a:pt x="5964" y="20188"/>
                  </a:cubicBezTo>
                  <a:cubicBezTo>
                    <a:pt x="6386" y="20188"/>
                    <a:pt x="6743" y="20025"/>
                    <a:pt x="7078" y="19840"/>
                  </a:cubicBezTo>
                  <a:lnTo>
                    <a:pt x="11312" y="17602"/>
                  </a:lnTo>
                  <a:cubicBezTo>
                    <a:pt x="12159" y="17178"/>
                    <a:pt x="12098" y="16876"/>
                    <a:pt x="11977" y="16150"/>
                  </a:cubicBezTo>
                  <a:cubicBezTo>
                    <a:pt x="11917" y="15424"/>
                    <a:pt x="11977" y="4718"/>
                    <a:pt x="11977" y="4052"/>
                  </a:cubicBezTo>
                  <a:cubicBezTo>
                    <a:pt x="11946" y="1735"/>
                    <a:pt x="8964" y="1"/>
                    <a:pt x="5977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8"/>
            <p:cNvSpPr/>
            <p:nvPr/>
          </p:nvSpPr>
          <p:spPr>
            <a:xfrm>
              <a:off x="2715125" y="2196850"/>
              <a:ext cx="300975" cy="504075"/>
            </a:xfrm>
            <a:custGeom>
              <a:avLst/>
              <a:gdLst/>
              <a:ahLst/>
              <a:cxnLst/>
              <a:rect l="l" t="t" r="r" b="b"/>
              <a:pathLst>
                <a:path w="12039" h="20163" extrusionOk="0">
                  <a:moveTo>
                    <a:pt x="5907" y="1"/>
                  </a:moveTo>
                  <a:cubicBezTo>
                    <a:pt x="3139" y="1"/>
                    <a:pt x="379" y="1507"/>
                    <a:pt x="1" y="5436"/>
                  </a:cubicBezTo>
                  <a:lnTo>
                    <a:pt x="1" y="16566"/>
                  </a:lnTo>
                  <a:cubicBezTo>
                    <a:pt x="1" y="17595"/>
                    <a:pt x="606" y="17655"/>
                    <a:pt x="1150" y="17958"/>
                  </a:cubicBezTo>
                  <a:cubicBezTo>
                    <a:pt x="1695" y="18321"/>
                    <a:pt x="3872" y="19349"/>
                    <a:pt x="5022" y="19954"/>
                  </a:cubicBezTo>
                  <a:cubicBezTo>
                    <a:pt x="5322" y="20104"/>
                    <a:pt x="5592" y="20163"/>
                    <a:pt x="5839" y="20163"/>
                  </a:cubicBezTo>
                  <a:cubicBezTo>
                    <a:pt x="6290" y="20163"/>
                    <a:pt x="6666" y="19967"/>
                    <a:pt x="7018" y="19772"/>
                  </a:cubicBezTo>
                  <a:lnTo>
                    <a:pt x="11191" y="17595"/>
                  </a:lnTo>
                  <a:cubicBezTo>
                    <a:pt x="12038" y="17111"/>
                    <a:pt x="11978" y="16869"/>
                    <a:pt x="11917" y="16143"/>
                  </a:cubicBezTo>
                  <a:cubicBezTo>
                    <a:pt x="11857" y="15417"/>
                    <a:pt x="11917" y="4711"/>
                    <a:pt x="11917" y="4106"/>
                  </a:cubicBezTo>
                  <a:cubicBezTo>
                    <a:pt x="11886" y="1752"/>
                    <a:pt x="8891" y="1"/>
                    <a:pt x="5907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8"/>
            <p:cNvSpPr/>
            <p:nvPr/>
          </p:nvSpPr>
          <p:spPr>
            <a:xfrm>
              <a:off x="2715125" y="2197975"/>
              <a:ext cx="300975" cy="501900"/>
            </a:xfrm>
            <a:custGeom>
              <a:avLst/>
              <a:gdLst/>
              <a:ahLst/>
              <a:cxnLst/>
              <a:rect l="l" t="t" r="r" b="b"/>
              <a:pathLst>
                <a:path w="12039" h="20076" extrusionOk="0">
                  <a:moveTo>
                    <a:pt x="5875" y="1"/>
                  </a:moveTo>
                  <a:cubicBezTo>
                    <a:pt x="3123" y="1"/>
                    <a:pt x="379" y="1493"/>
                    <a:pt x="1" y="5391"/>
                  </a:cubicBezTo>
                  <a:lnTo>
                    <a:pt x="1" y="16461"/>
                  </a:lnTo>
                  <a:cubicBezTo>
                    <a:pt x="1" y="17489"/>
                    <a:pt x="606" y="17550"/>
                    <a:pt x="1150" y="17913"/>
                  </a:cubicBezTo>
                  <a:cubicBezTo>
                    <a:pt x="1695" y="18276"/>
                    <a:pt x="3872" y="19243"/>
                    <a:pt x="5022" y="19848"/>
                  </a:cubicBezTo>
                  <a:cubicBezTo>
                    <a:pt x="5348" y="20012"/>
                    <a:pt x="5639" y="20076"/>
                    <a:pt x="5904" y="20076"/>
                  </a:cubicBezTo>
                  <a:cubicBezTo>
                    <a:pt x="6326" y="20076"/>
                    <a:pt x="6683" y="19913"/>
                    <a:pt x="7018" y="19727"/>
                  </a:cubicBezTo>
                  <a:lnTo>
                    <a:pt x="11191" y="17489"/>
                  </a:lnTo>
                  <a:cubicBezTo>
                    <a:pt x="12038" y="17066"/>
                    <a:pt x="11978" y="16824"/>
                    <a:pt x="11857" y="16037"/>
                  </a:cubicBezTo>
                  <a:cubicBezTo>
                    <a:pt x="11796" y="15312"/>
                    <a:pt x="11917" y="4666"/>
                    <a:pt x="11857" y="4061"/>
                  </a:cubicBezTo>
                  <a:cubicBezTo>
                    <a:pt x="11825" y="1738"/>
                    <a:pt x="8845" y="1"/>
                    <a:pt x="5875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8"/>
            <p:cNvSpPr/>
            <p:nvPr/>
          </p:nvSpPr>
          <p:spPr>
            <a:xfrm>
              <a:off x="2716650" y="2197975"/>
              <a:ext cx="297925" cy="500400"/>
            </a:xfrm>
            <a:custGeom>
              <a:avLst/>
              <a:gdLst/>
              <a:ahLst/>
              <a:cxnLst/>
              <a:rect l="l" t="t" r="r" b="b"/>
              <a:pathLst>
                <a:path w="11917" h="20016" extrusionOk="0">
                  <a:moveTo>
                    <a:pt x="5824" y="1"/>
                  </a:moveTo>
                  <a:cubicBezTo>
                    <a:pt x="3094" y="1"/>
                    <a:pt x="379" y="1493"/>
                    <a:pt x="0" y="5391"/>
                  </a:cubicBezTo>
                  <a:lnTo>
                    <a:pt x="0" y="16461"/>
                  </a:lnTo>
                  <a:cubicBezTo>
                    <a:pt x="0" y="17489"/>
                    <a:pt x="605" y="17550"/>
                    <a:pt x="1150" y="17852"/>
                  </a:cubicBezTo>
                  <a:cubicBezTo>
                    <a:pt x="1694" y="18215"/>
                    <a:pt x="3811" y="19243"/>
                    <a:pt x="5021" y="19788"/>
                  </a:cubicBezTo>
                  <a:cubicBezTo>
                    <a:pt x="5324" y="19951"/>
                    <a:pt x="5601" y="20015"/>
                    <a:pt x="5857" y="20015"/>
                  </a:cubicBezTo>
                  <a:cubicBezTo>
                    <a:pt x="6265" y="20015"/>
                    <a:pt x="6622" y="19852"/>
                    <a:pt x="6957" y="19667"/>
                  </a:cubicBezTo>
                  <a:lnTo>
                    <a:pt x="11130" y="17489"/>
                  </a:lnTo>
                  <a:cubicBezTo>
                    <a:pt x="11917" y="17005"/>
                    <a:pt x="11856" y="16763"/>
                    <a:pt x="11796" y="16037"/>
                  </a:cubicBezTo>
                  <a:cubicBezTo>
                    <a:pt x="11735" y="15312"/>
                    <a:pt x="11796" y="4726"/>
                    <a:pt x="11796" y="4061"/>
                  </a:cubicBezTo>
                  <a:cubicBezTo>
                    <a:pt x="11733" y="1738"/>
                    <a:pt x="8770" y="1"/>
                    <a:pt x="5824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8"/>
            <p:cNvSpPr/>
            <p:nvPr/>
          </p:nvSpPr>
          <p:spPr>
            <a:xfrm>
              <a:off x="2716650" y="2198950"/>
              <a:ext cx="297925" cy="498950"/>
            </a:xfrm>
            <a:custGeom>
              <a:avLst/>
              <a:gdLst/>
              <a:ahLst/>
              <a:cxnLst/>
              <a:rect l="l" t="t" r="r" b="b"/>
              <a:pathLst>
                <a:path w="11917" h="19958" extrusionOk="0">
                  <a:moveTo>
                    <a:pt x="5839" y="1"/>
                  </a:moveTo>
                  <a:cubicBezTo>
                    <a:pt x="3108" y="1"/>
                    <a:pt x="380" y="1504"/>
                    <a:pt x="0" y="5413"/>
                  </a:cubicBezTo>
                  <a:lnTo>
                    <a:pt x="0" y="16422"/>
                  </a:lnTo>
                  <a:cubicBezTo>
                    <a:pt x="0" y="17390"/>
                    <a:pt x="605" y="17450"/>
                    <a:pt x="1150" y="17813"/>
                  </a:cubicBezTo>
                  <a:cubicBezTo>
                    <a:pt x="1694" y="18176"/>
                    <a:pt x="3872" y="19144"/>
                    <a:pt x="5021" y="19749"/>
                  </a:cubicBezTo>
                  <a:cubicBezTo>
                    <a:pt x="5300" y="19899"/>
                    <a:pt x="5556" y="19958"/>
                    <a:pt x="5794" y="19958"/>
                  </a:cubicBezTo>
                  <a:cubicBezTo>
                    <a:pt x="6229" y="19958"/>
                    <a:pt x="6605" y="19762"/>
                    <a:pt x="6957" y="19567"/>
                  </a:cubicBezTo>
                  <a:lnTo>
                    <a:pt x="11070" y="17390"/>
                  </a:lnTo>
                  <a:cubicBezTo>
                    <a:pt x="11917" y="16966"/>
                    <a:pt x="11856" y="16724"/>
                    <a:pt x="11735" y="15998"/>
                  </a:cubicBezTo>
                  <a:cubicBezTo>
                    <a:pt x="11675" y="15273"/>
                    <a:pt x="11796" y="4687"/>
                    <a:pt x="11735" y="4082"/>
                  </a:cubicBezTo>
                  <a:cubicBezTo>
                    <a:pt x="11704" y="1733"/>
                    <a:pt x="8770" y="1"/>
                    <a:pt x="5839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8"/>
            <p:cNvSpPr/>
            <p:nvPr/>
          </p:nvSpPr>
          <p:spPr>
            <a:xfrm>
              <a:off x="2718150" y="2199500"/>
              <a:ext cx="294925" cy="497350"/>
            </a:xfrm>
            <a:custGeom>
              <a:avLst/>
              <a:gdLst/>
              <a:ahLst/>
              <a:cxnLst/>
              <a:rect l="l" t="t" r="r" b="b"/>
              <a:pathLst>
                <a:path w="11797" h="19894" extrusionOk="0">
                  <a:moveTo>
                    <a:pt x="5768" y="0"/>
                  </a:moveTo>
                  <a:cubicBezTo>
                    <a:pt x="3067" y="0"/>
                    <a:pt x="379" y="1492"/>
                    <a:pt x="1" y="5391"/>
                  </a:cubicBezTo>
                  <a:lnTo>
                    <a:pt x="1" y="16339"/>
                  </a:lnTo>
                  <a:cubicBezTo>
                    <a:pt x="1" y="17368"/>
                    <a:pt x="606" y="17428"/>
                    <a:pt x="1090" y="17731"/>
                  </a:cubicBezTo>
                  <a:cubicBezTo>
                    <a:pt x="1634" y="18094"/>
                    <a:pt x="3812" y="19122"/>
                    <a:pt x="4961" y="19666"/>
                  </a:cubicBezTo>
                  <a:cubicBezTo>
                    <a:pt x="5264" y="19830"/>
                    <a:pt x="5541" y="19894"/>
                    <a:pt x="5797" y="19894"/>
                  </a:cubicBezTo>
                  <a:cubicBezTo>
                    <a:pt x="6205" y="19894"/>
                    <a:pt x="6562" y="19731"/>
                    <a:pt x="6897" y="19545"/>
                  </a:cubicBezTo>
                  <a:lnTo>
                    <a:pt x="11010" y="17368"/>
                  </a:lnTo>
                  <a:cubicBezTo>
                    <a:pt x="11796" y="16884"/>
                    <a:pt x="11736" y="16642"/>
                    <a:pt x="11675" y="15916"/>
                  </a:cubicBezTo>
                  <a:cubicBezTo>
                    <a:pt x="11615" y="15190"/>
                    <a:pt x="11675" y="4665"/>
                    <a:pt x="11675" y="4060"/>
                  </a:cubicBezTo>
                  <a:cubicBezTo>
                    <a:pt x="11613" y="1737"/>
                    <a:pt x="8682" y="0"/>
                    <a:pt x="5768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8"/>
            <p:cNvSpPr/>
            <p:nvPr/>
          </p:nvSpPr>
          <p:spPr>
            <a:xfrm>
              <a:off x="2718150" y="2200250"/>
              <a:ext cx="294925" cy="495475"/>
            </a:xfrm>
            <a:custGeom>
              <a:avLst/>
              <a:gdLst/>
              <a:ahLst/>
              <a:cxnLst/>
              <a:rect l="l" t="t" r="r" b="b"/>
              <a:pathLst>
                <a:path w="11797" h="19819" extrusionOk="0">
                  <a:moveTo>
                    <a:pt x="5761" y="1"/>
                  </a:moveTo>
                  <a:cubicBezTo>
                    <a:pt x="3067" y="1"/>
                    <a:pt x="379" y="1491"/>
                    <a:pt x="1" y="5361"/>
                  </a:cubicBezTo>
                  <a:lnTo>
                    <a:pt x="1" y="16309"/>
                  </a:lnTo>
                  <a:cubicBezTo>
                    <a:pt x="1" y="17277"/>
                    <a:pt x="606" y="17338"/>
                    <a:pt x="1150" y="17701"/>
                  </a:cubicBezTo>
                  <a:cubicBezTo>
                    <a:pt x="1695" y="18064"/>
                    <a:pt x="3812" y="19031"/>
                    <a:pt x="4961" y="19636"/>
                  </a:cubicBezTo>
                  <a:cubicBezTo>
                    <a:pt x="5242" y="19766"/>
                    <a:pt x="5500" y="19818"/>
                    <a:pt x="5740" y="19818"/>
                  </a:cubicBezTo>
                  <a:cubicBezTo>
                    <a:pt x="6172" y="19818"/>
                    <a:pt x="6547" y="19649"/>
                    <a:pt x="6897" y="19455"/>
                  </a:cubicBezTo>
                  <a:lnTo>
                    <a:pt x="10949" y="17277"/>
                  </a:lnTo>
                  <a:cubicBezTo>
                    <a:pt x="11796" y="16854"/>
                    <a:pt x="11736" y="16612"/>
                    <a:pt x="11615" y="15886"/>
                  </a:cubicBezTo>
                  <a:cubicBezTo>
                    <a:pt x="11554" y="15160"/>
                    <a:pt x="11675" y="4696"/>
                    <a:pt x="11615" y="4091"/>
                  </a:cubicBezTo>
                  <a:cubicBezTo>
                    <a:pt x="11583" y="1736"/>
                    <a:pt x="8668" y="1"/>
                    <a:pt x="5761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8"/>
            <p:cNvSpPr/>
            <p:nvPr/>
          </p:nvSpPr>
          <p:spPr>
            <a:xfrm>
              <a:off x="2719675" y="2200250"/>
              <a:ext cx="291875" cy="494350"/>
            </a:xfrm>
            <a:custGeom>
              <a:avLst/>
              <a:gdLst/>
              <a:ahLst/>
              <a:cxnLst/>
              <a:rect l="l" t="t" r="r" b="b"/>
              <a:pathLst>
                <a:path w="11675" h="19774" extrusionOk="0">
                  <a:moveTo>
                    <a:pt x="5687" y="1"/>
                  </a:moveTo>
                  <a:cubicBezTo>
                    <a:pt x="3008" y="1"/>
                    <a:pt x="350" y="1491"/>
                    <a:pt x="0" y="5361"/>
                  </a:cubicBezTo>
                  <a:lnTo>
                    <a:pt x="0" y="16249"/>
                  </a:lnTo>
                  <a:cubicBezTo>
                    <a:pt x="0" y="17277"/>
                    <a:pt x="605" y="17338"/>
                    <a:pt x="1089" y="17701"/>
                  </a:cubicBezTo>
                  <a:cubicBezTo>
                    <a:pt x="1634" y="18003"/>
                    <a:pt x="3751" y="18971"/>
                    <a:pt x="4900" y="19576"/>
                  </a:cubicBezTo>
                  <a:cubicBezTo>
                    <a:pt x="5200" y="19714"/>
                    <a:pt x="5474" y="19774"/>
                    <a:pt x="5728" y="19774"/>
                  </a:cubicBezTo>
                  <a:cubicBezTo>
                    <a:pt x="6140" y="19774"/>
                    <a:pt x="6499" y="19619"/>
                    <a:pt x="6836" y="19394"/>
                  </a:cubicBezTo>
                  <a:lnTo>
                    <a:pt x="10888" y="17277"/>
                  </a:lnTo>
                  <a:cubicBezTo>
                    <a:pt x="11675" y="16854"/>
                    <a:pt x="11614" y="16612"/>
                    <a:pt x="11554" y="15886"/>
                  </a:cubicBezTo>
                  <a:cubicBezTo>
                    <a:pt x="11493" y="15160"/>
                    <a:pt x="11554" y="4696"/>
                    <a:pt x="11554" y="4091"/>
                  </a:cubicBezTo>
                  <a:cubicBezTo>
                    <a:pt x="11491" y="1736"/>
                    <a:pt x="8577" y="1"/>
                    <a:pt x="568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8"/>
            <p:cNvSpPr/>
            <p:nvPr/>
          </p:nvSpPr>
          <p:spPr>
            <a:xfrm>
              <a:off x="2719675" y="2201050"/>
              <a:ext cx="291875" cy="492775"/>
            </a:xfrm>
            <a:custGeom>
              <a:avLst/>
              <a:gdLst/>
              <a:ahLst/>
              <a:cxnLst/>
              <a:rect l="l" t="t" r="r" b="b"/>
              <a:pathLst>
                <a:path w="11675" h="19711" extrusionOk="0">
                  <a:moveTo>
                    <a:pt x="5720" y="1"/>
                  </a:moveTo>
                  <a:cubicBezTo>
                    <a:pt x="3050" y="1"/>
                    <a:pt x="381" y="1501"/>
                    <a:pt x="0" y="5389"/>
                  </a:cubicBezTo>
                  <a:cubicBezTo>
                    <a:pt x="0" y="5389"/>
                    <a:pt x="0" y="14705"/>
                    <a:pt x="0" y="16217"/>
                  </a:cubicBezTo>
                  <a:cubicBezTo>
                    <a:pt x="0" y="17245"/>
                    <a:pt x="605" y="17245"/>
                    <a:pt x="1150" y="17608"/>
                  </a:cubicBezTo>
                  <a:cubicBezTo>
                    <a:pt x="1634" y="17971"/>
                    <a:pt x="3751" y="18939"/>
                    <a:pt x="4900" y="19483"/>
                  </a:cubicBezTo>
                  <a:cubicBezTo>
                    <a:pt x="5203" y="19647"/>
                    <a:pt x="5480" y="19711"/>
                    <a:pt x="5736" y="19711"/>
                  </a:cubicBezTo>
                  <a:cubicBezTo>
                    <a:pt x="6144" y="19711"/>
                    <a:pt x="6501" y="19548"/>
                    <a:pt x="6836" y="19362"/>
                  </a:cubicBezTo>
                  <a:lnTo>
                    <a:pt x="10828" y="17185"/>
                  </a:lnTo>
                  <a:cubicBezTo>
                    <a:pt x="11675" y="16761"/>
                    <a:pt x="11614" y="16519"/>
                    <a:pt x="11493" y="15793"/>
                  </a:cubicBezTo>
                  <a:cubicBezTo>
                    <a:pt x="11433" y="15128"/>
                    <a:pt x="11554" y="4664"/>
                    <a:pt x="11493" y="4059"/>
                  </a:cubicBezTo>
                  <a:cubicBezTo>
                    <a:pt x="11431" y="1715"/>
                    <a:pt x="8575" y="1"/>
                    <a:pt x="5720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8"/>
            <p:cNvSpPr/>
            <p:nvPr/>
          </p:nvSpPr>
          <p:spPr>
            <a:xfrm>
              <a:off x="2721175" y="2201775"/>
              <a:ext cx="288875" cy="490925"/>
            </a:xfrm>
            <a:custGeom>
              <a:avLst/>
              <a:gdLst/>
              <a:ahLst/>
              <a:cxnLst/>
              <a:rect l="l" t="t" r="r" b="b"/>
              <a:pathLst>
                <a:path w="11555" h="19637" extrusionOk="0">
                  <a:moveTo>
                    <a:pt x="5630" y="0"/>
                  </a:moveTo>
                  <a:cubicBezTo>
                    <a:pt x="2980" y="0"/>
                    <a:pt x="350" y="1491"/>
                    <a:pt x="1" y="5360"/>
                  </a:cubicBezTo>
                  <a:lnTo>
                    <a:pt x="1" y="16188"/>
                  </a:lnTo>
                  <a:cubicBezTo>
                    <a:pt x="1" y="17156"/>
                    <a:pt x="545" y="17216"/>
                    <a:pt x="1090" y="17579"/>
                  </a:cubicBezTo>
                  <a:cubicBezTo>
                    <a:pt x="1634" y="17882"/>
                    <a:pt x="3691" y="18849"/>
                    <a:pt x="4840" y="19454"/>
                  </a:cubicBezTo>
                  <a:cubicBezTo>
                    <a:pt x="5121" y="19584"/>
                    <a:pt x="5379" y="19636"/>
                    <a:pt x="5619" y="19636"/>
                  </a:cubicBezTo>
                  <a:cubicBezTo>
                    <a:pt x="6051" y="19636"/>
                    <a:pt x="6426" y="19467"/>
                    <a:pt x="6776" y="19273"/>
                  </a:cubicBezTo>
                  <a:lnTo>
                    <a:pt x="10768" y="17156"/>
                  </a:lnTo>
                  <a:cubicBezTo>
                    <a:pt x="11554" y="16732"/>
                    <a:pt x="11494" y="16490"/>
                    <a:pt x="11433" y="15764"/>
                  </a:cubicBezTo>
                  <a:cubicBezTo>
                    <a:pt x="11373" y="15039"/>
                    <a:pt x="11433" y="4695"/>
                    <a:pt x="11433" y="4090"/>
                  </a:cubicBezTo>
                  <a:cubicBezTo>
                    <a:pt x="11371" y="1736"/>
                    <a:pt x="8489" y="0"/>
                    <a:pt x="5630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28"/>
            <p:cNvSpPr/>
            <p:nvPr/>
          </p:nvSpPr>
          <p:spPr>
            <a:xfrm>
              <a:off x="2721175" y="2202350"/>
              <a:ext cx="288875" cy="489325"/>
            </a:xfrm>
            <a:custGeom>
              <a:avLst/>
              <a:gdLst/>
              <a:ahLst/>
              <a:cxnLst/>
              <a:rect l="l" t="t" r="r" b="b"/>
              <a:pathLst>
                <a:path w="11555" h="19573" extrusionOk="0">
                  <a:moveTo>
                    <a:pt x="5650" y="1"/>
                  </a:moveTo>
                  <a:cubicBezTo>
                    <a:pt x="3008" y="1"/>
                    <a:pt x="380" y="1488"/>
                    <a:pt x="1" y="5337"/>
                  </a:cubicBezTo>
                  <a:lnTo>
                    <a:pt x="1" y="16104"/>
                  </a:lnTo>
                  <a:cubicBezTo>
                    <a:pt x="1" y="17133"/>
                    <a:pt x="606" y="17133"/>
                    <a:pt x="1090" y="17496"/>
                  </a:cubicBezTo>
                  <a:cubicBezTo>
                    <a:pt x="1634" y="17859"/>
                    <a:pt x="3751" y="18826"/>
                    <a:pt x="4840" y="19371"/>
                  </a:cubicBezTo>
                  <a:cubicBezTo>
                    <a:pt x="5150" y="19514"/>
                    <a:pt x="5431" y="19572"/>
                    <a:pt x="5692" y="19572"/>
                  </a:cubicBezTo>
                  <a:cubicBezTo>
                    <a:pt x="6093" y="19572"/>
                    <a:pt x="6446" y="19433"/>
                    <a:pt x="6776" y="19250"/>
                  </a:cubicBezTo>
                  <a:lnTo>
                    <a:pt x="10707" y="17072"/>
                  </a:lnTo>
                  <a:cubicBezTo>
                    <a:pt x="11554" y="16649"/>
                    <a:pt x="11494" y="16407"/>
                    <a:pt x="11433" y="15741"/>
                  </a:cubicBezTo>
                  <a:cubicBezTo>
                    <a:pt x="11312" y="15016"/>
                    <a:pt x="11433" y="4672"/>
                    <a:pt x="11433" y="4067"/>
                  </a:cubicBezTo>
                  <a:cubicBezTo>
                    <a:pt x="11339" y="1717"/>
                    <a:pt x="8487" y="1"/>
                    <a:pt x="5650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28"/>
            <p:cNvSpPr/>
            <p:nvPr/>
          </p:nvSpPr>
          <p:spPr>
            <a:xfrm>
              <a:off x="2722700" y="2202725"/>
              <a:ext cx="285825" cy="488075"/>
            </a:xfrm>
            <a:custGeom>
              <a:avLst/>
              <a:gdLst/>
              <a:ahLst/>
              <a:cxnLst/>
              <a:rect l="l" t="t" r="r" b="b"/>
              <a:pathLst>
                <a:path w="11433" h="19523" extrusionOk="0">
                  <a:moveTo>
                    <a:pt x="5571" y="1"/>
                  </a:moveTo>
                  <a:cubicBezTo>
                    <a:pt x="2951" y="1"/>
                    <a:pt x="350" y="1503"/>
                    <a:pt x="0" y="5383"/>
                  </a:cubicBezTo>
                  <a:cubicBezTo>
                    <a:pt x="0" y="5383"/>
                    <a:pt x="0" y="14577"/>
                    <a:pt x="0" y="16089"/>
                  </a:cubicBezTo>
                  <a:cubicBezTo>
                    <a:pt x="0" y="17057"/>
                    <a:pt x="545" y="17118"/>
                    <a:pt x="1089" y="17481"/>
                  </a:cubicBezTo>
                  <a:cubicBezTo>
                    <a:pt x="1573" y="17783"/>
                    <a:pt x="3690" y="18751"/>
                    <a:pt x="4779" y="19295"/>
                  </a:cubicBezTo>
                  <a:cubicBezTo>
                    <a:pt x="5082" y="19459"/>
                    <a:pt x="5359" y="19523"/>
                    <a:pt x="5612" y="19523"/>
                  </a:cubicBezTo>
                  <a:cubicBezTo>
                    <a:pt x="6014" y="19523"/>
                    <a:pt x="6357" y="19360"/>
                    <a:pt x="6654" y="19174"/>
                  </a:cubicBezTo>
                  <a:lnTo>
                    <a:pt x="10646" y="17057"/>
                  </a:lnTo>
                  <a:cubicBezTo>
                    <a:pt x="11433" y="16634"/>
                    <a:pt x="11372" y="16392"/>
                    <a:pt x="11312" y="15666"/>
                  </a:cubicBezTo>
                  <a:cubicBezTo>
                    <a:pt x="11251" y="15001"/>
                    <a:pt x="11312" y="4657"/>
                    <a:pt x="11312" y="4113"/>
                  </a:cubicBezTo>
                  <a:cubicBezTo>
                    <a:pt x="11218" y="1732"/>
                    <a:pt x="8384" y="1"/>
                    <a:pt x="5571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28"/>
            <p:cNvSpPr/>
            <p:nvPr/>
          </p:nvSpPr>
          <p:spPr>
            <a:xfrm>
              <a:off x="2722700" y="2203875"/>
              <a:ext cx="285825" cy="485800"/>
            </a:xfrm>
            <a:custGeom>
              <a:avLst/>
              <a:gdLst/>
              <a:ahLst/>
              <a:cxnLst/>
              <a:rect l="l" t="t" r="r" b="b"/>
              <a:pathLst>
                <a:path w="11433" h="19432" extrusionOk="0">
                  <a:moveTo>
                    <a:pt x="5568" y="0"/>
                  </a:moveTo>
                  <a:cubicBezTo>
                    <a:pt x="2950" y="0"/>
                    <a:pt x="350" y="1488"/>
                    <a:pt x="0" y="5337"/>
                  </a:cubicBezTo>
                  <a:lnTo>
                    <a:pt x="0" y="16043"/>
                  </a:lnTo>
                  <a:cubicBezTo>
                    <a:pt x="0" y="17011"/>
                    <a:pt x="605" y="17072"/>
                    <a:pt x="1089" y="17374"/>
                  </a:cubicBezTo>
                  <a:cubicBezTo>
                    <a:pt x="1634" y="17737"/>
                    <a:pt x="3690" y="18644"/>
                    <a:pt x="4779" y="19249"/>
                  </a:cubicBezTo>
                  <a:cubicBezTo>
                    <a:pt x="5060" y="19379"/>
                    <a:pt x="5318" y="19431"/>
                    <a:pt x="5556" y="19431"/>
                  </a:cubicBezTo>
                  <a:cubicBezTo>
                    <a:pt x="5982" y="19431"/>
                    <a:pt x="6343" y="19262"/>
                    <a:pt x="6654" y="19068"/>
                  </a:cubicBezTo>
                  <a:lnTo>
                    <a:pt x="10646" y="16951"/>
                  </a:lnTo>
                  <a:cubicBezTo>
                    <a:pt x="11433" y="16527"/>
                    <a:pt x="11372" y="16346"/>
                    <a:pt x="11312" y="15620"/>
                  </a:cubicBezTo>
                  <a:cubicBezTo>
                    <a:pt x="11191" y="14894"/>
                    <a:pt x="11312" y="4671"/>
                    <a:pt x="11312" y="4067"/>
                  </a:cubicBezTo>
                  <a:cubicBezTo>
                    <a:pt x="11218" y="1717"/>
                    <a:pt x="8382" y="0"/>
                    <a:pt x="5568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28"/>
            <p:cNvSpPr/>
            <p:nvPr/>
          </p:nvSpPr>
          <p:spPr>
            <a:xfrm>
              <a:off x="2724200" y="2203875"/>
              <a:ext cx="282825" cy="484775"/>
            </a:xfrm>
            <a:custGeom>
              <a:avLst/>
              <a:gdLst/>
              <a:ahLst/>
              <a:cxnLst/>
              <a:rect l="l" t="t" r="r" b="b"/>
              <a:pathLst>
                <a:path w="11313" h="19391" extrusionOk="0">
                  <a:moveTo>
                    <a:pt x="5512" y="0"/>
                  </a:moveTo>
                  <a:cubicBezTo>
                    <a:pt x="2922" y="0"/>
                    <a:pt x="351" y="1488"/>
                    <a:pt x="1" y="5337"/>
                  </a:cubicBezTo>
                  <a:lnTo>
                    <a:pt x="1" y="15983"/>
                  </a:lnTo>
                  <a:cubicBezTo>
                    <a:pt x="1" y="16951"/>
                    <a:pt x="545" y="17011"/>
                    <a:pt x="1090" y="17374"/>
                  </a:cubicBezTo>
                  <a:cubicBezTo>
                    <a:pt x="1574" y="17677"/>
                    <a:pt x="3630" y="18644"/>
                    <a:pt x="4719" y="19189"/>
                  </a:cubicBezTo>
                  <a:cubicBezTo>
                    <a:pt x="5029" y="19332"/>
                    <a:pt x="5310" y="19390"/>
                    <a:pt x="5567" y="19390"/>
                  </a:cubicBezTo>
                  <a:cubicBezTo>
                    <a:pt x="5963" y="19390"/>
                    <a:pt x="6301" y="19251"/>
                    <a:pt x="6594" y="19068"/>
                  </a:cubicBezTo>
                  <a:lnTo>
                    <a:pt x="10526" y="16951"/>
                  </a:lnTo>
                  <a:cubicBezTo>
                    <a:pt x="11312" y="16527"/>
                    <a:pt x="11252" y="16285"/>
                    <a:pt x="11191" y="15620"/>
                  </a:cubicBezTo>
                  <a:cubicBezTo>
                    <a:pt x="11131" y="14894"/>
                    <a:pt x="11191" y="4671"/>
                    <a:pt x="11191" y="4067"/>
                  </a:cubicBezTo>
                  <a:cubicBezTo>
                    <a:pt x="11097" y="1717"/>
                    <a:pt x="8294" y="0"/>
                    <a:pt x="5512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28"/>
            <p:cNvSpPr/>
            <p:nvPr/>
          </p:nvSpPr>
          <p:spPr>
            <a:xfrm>
              <a:off x="2724200" y="2204625"/>
              <a:ext cx="282825" cy="483150"/>
            </a:xfrm>
            <a:custGeom>
              <a:avLst/>
              <a:gdLst/>
              <a:ahLst/>
              <a:cxnLst/>
              <a:rect l="l" t="t" r="r" b="b"/>
              <a:pathLst>
                <a:path w="11313" h="19326" extrusionOk="0">
                  <a:moveTo>
                    <a:pt x="5512" y="0"/>
                  </a:moveTo>
                  <a:cubicBezTo>
                    <a:pt x="2922" y="0"/>
                    <a:pt x="351" y="1487"/>
                    <a:pt x="1" y="5307"/>
                  </a:cubicBezTo>
                  <a:cubicBezTo>
                    <a:pt x="1" y="5307"/>
                    <a:pt x="1" y="14441"/>
                    <a:pt x="1" y="15953"/>
                  </a:cubicBezTo>
                  <a:cubicBezTo>
                    <a:pt x="1" y="16921"/>
                    <a:pt x="606" y="16981"/>
                    <a:pt x="1090" y="17284"/>
                  </a:cubicBezTo>
                  <a:cubicBezTo>
                    <a:pt x="1574" y="17647"/>
                    <a:pt x="3630" y="18554"/>
                    <a:pt x="4719" y="19098"/>
                  </a:cubicBezTo>
                  <a:cubicBezTo>
                    <a:pt x="5022" y="19262"/>
                    <a:pt x="5299" y="19326"/>
                    <a:pt x="5552" y="19326"/>
                  </a:cubicBezTo>
                  <a:cubicBezTo>
                    <a:pt x="5954" y="19326"/>
                    <a:pt x="6297" y="19163"/>
                    <a:pt x="6594" y="18977"/>
                  </a:cubicBezTo>
                  <a:lnTo>
                    <a:pt x="10526" y="16921"/>
                  </a:lnTo>
                  <a:cubicBezTo>
                    <a:pt x="11312" y="16497"/>
                    <a:pt x="11252" y="16255"/>
                    <a:pt x="11191" y="15529"/>
                  </a:cubicBezTo>
                  <a:cubicBezTo>
                    <a:pt x="11070" y="14864"/>
                    <a:pt x="11191" y="4641"/>
                    <a:pt x="11191" y="4097"/>
                  </a:cubicBezTo>
                  <a:cubicBezTo>
                    <a:pt x="11097" y="1716"/>
                    <a:pt x="8294" y="0"/>
                    <a:pt x="5512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28"/>
            <p:cNvSpPr/>
            <p:nvPr/>
          </p:nvSpPr>
          <p:spPr>
            <a:xfrm>
              <a:off x="2725725" y="2205375"/>
              <a:ext cx="279775" cy="481275"/>
            </a:xfrm>
            <a:custGeom>
              <a:avLst/>
              <a:gdLst/>
              <a:ahLst/>
              <a:cxnLst/>
              <a:rect l="l" t="t" r="r" b="b"/>
              <a:pathLst>
                <a:path w="11191" h="19251" extrusionOk="0">
                  <a:moveTo>
                    <a:pt x="5454" y="1"/>
                  </a:moveTo>
                  <a:cubicBezTo>
                    <a:pt x="2893" y="1"/>
                    <a:pt x="350" y="1488"/>
                    <a:pt x="0" y="5337"/>
                  </a:cubicBezTo>
                  <a:lnTo>
                    <a:pt x="0" y="15923"/>
                  </a:lnTo>
                  <a:cubicBezTo>
                    <a:pt x="0" y="16830"/>
                    <a:pt x="545" y="16891"/>
                    <a:pt x="1029" y="17254"/>
                  </a:cubicBezTo>
                  <a:cubicBezTo>
                    <a:pt x="1573" y="17556"/>
                    <a:pt x="3569" y="18524"/>
                    <a:pt x="4658" y="19068"/>
                  </a:cubicBezTo>
                  <a:cubicBezTo>
                    <a:pt x="4939" y="19198"/>
                    <a:pt x="5197" y="19250"/>
                    <a:pt x="5435" y="19250"/>
                  </a:cubicBezTo>
                  <a:cubicBezTo>
                    <a:pt x="5861" y="19250"/>
                    <a:pt x="6222" y="19081"/>
                    <a:pt x="6533" y="18887"/>
                  </a:cubicBezTo>
                  <a:lnTo>
                    <a:pt x="10405" y="16830"/>
                  </a:lnTo>
                  <a:cubicBezTo>
                    <a:pt x="11191" y="16407"/>
                    <a:pt x="11130" y="16165"/>
                    <a:pt x="11070" y="15499"/>
                  </a:cubicBezTo>
                  <a:cubicBezTo>
                    <a:pt x="11009" y="14834"/>
                    <a:pt x="11070" y="4672"/>
                    <a:pt x="11070" y="4067"/>
                  </a:cubicBezTo>
                  <a:cubicBezTo>
                    <a:pt x="10976" y="1717"/>
                    <a:pt x="8205" y="1"/>
                    <a:pt x="5454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28"/>
            <p:cNvSpPr/>
            <p:nvPr/>
          </p:nvSpPr>
          <p:spPr>
            <a:xfrm>
              <a:off x="2725725" y="2205975"/>
              <a:ext cx="279775" cy="479650"/>
            </a:xfrm>
            <a:custGeom>
              <a:avLst/>
              <a:gdLst/>
              <a:ahLst/>
              <a:cxnLst/>
              <a:rect l="l" t="t" r="r" b="b"/>
              <a:pathLst>
                <a:path w="11191" h="19186" extrusionOk="0">
                  <a:moveTo>
                    <a:pt x="5449" y="0"/>
                  </a:moveTo>
                  <a:cubicBezTo>
                    <a:pt x="2891" y="0"/>
                    <a:pt x="351" y="1485"/>
                    <a:pt x="0" y="5313"/>
                  </a:cubicBezTo>
                  <a:cubicBezTo>
                    <a:pt x="0" y="5313"/>
                    <a:pt x="0" y="14387"/>
                    <a:pt x="0" y="15838"/>
                  </a:cubicBezTo>
                  <a:cubicBezTo>
                    <a:pt x="0" y="16806"/>
                    <a:pt x="545" y="16867"/>
                    <a:pt x="1089" y="17169"/>
                  </a:cubicBezTo>
                  <a:cubicBezTo>
                    <a:pt x="1573" y="17532"/>
                    <a:pt x="3630" y="18439"/>
                    <a:pt x="4658" y="18984"/>
                  </a:cubicBezTo>
                  <a:cubicBezTo>
                    <a:pt x="4968" y="19127"/>
                    <a:pt x="5249" y="19185"/>
                    <a:pt x="5506" y="19185"/>
                  </a:cubicBezTo>
                  <a:cubicBezTo>
                    <a:pt x="5902" y="19185"/>
                    <a:pt x="6240" y="19046"/>
                    <a:pt x="6533" y="18863"/>
                  </a:cubicBezTo>
                  <a:lnTo>
                    <a:pt x="10405" y="16806"/>
                  </a:lnTo>
                  <a:cubicBezTo>
                    <a:pt x="11191" y="16383"/>
                    <a:pt x="11130" y="16141"/>
                    <a:pt x="11070" y="15475"/>
                  </a:cubicBezTo>
                  <a:cubicBezTo>
                    <a:pt x="10949" y="14750"/>
                    <a:pt x="11070" y="4648"/>
                    <a:pt x="11070" y="4043"/>
                  </a:cubicBezTo>
                  <a:cubicBezTo>
                    <a:pt x="10945" y="1698"/>
                    <a:pt x="8186" y="0"/>
                    <a:pt x="5449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28"/>
            <p:cNvSpPr/>
            <p:nvPr/>
          </p:nvSpPr>
          <p:spPr>
            <a:xfrm>
              <a:off x="2727225" y="2206125"/>
              <a:ext cx="276775" cy="478650"/>
            </a:xfrm>
            <a:custGeom>
              <a:avLst/>
              <a:gdLst/>
              <a:ahLst/>
              <a:cxnLst/>
              <a:rect l="l" t="t" r="r" b="b"/>
              <a:pathLst>
                <a:path w="11071" h="19146" extrusionOk="0">
                  <a:moveTo>
                    <a:pt x="5374" y="1"/>
                  </a:moveTo>
                  <a:cubicBezTo>
                    <a:pt x="2835" y="1"/>
                    <a:pt x="322" y="1487"/>
                    <a:pt x="1" y="5307"/>
                  </a:cubicBezTo>
                  <a:lnTo>
                    <a:pt x="1" y="15832"/>
                  </a:lnTo>
                  <a:cubicBezTo>
                    <a:pt x="1" y="16800"/>
                    <a:pt x="545" y="16800"/>
                    <a:pt x="1029" y="17163"/>
                  </a:cubicBezTo>
                  <a:cubicBezTo>
                    <a:pt x="1513" y="17466"/>
                    <a:pt x="3570" y="18373"/>
                    <a:pt x="4659" y="18917"/>
                  </a:cubicBezTo>
                  <a:cubicBezTo>
                    <a:pt x="4939" y="19081"/>
                    <a:pt x="5201" y="19145"/>
                    <a:pt x="5445" y="19145"/>
                  </a:cubicBezTo>
                  <a:cubicBezTo>
                    <a:pt x="5833" y="19145"/>
                    <a:pt x="6176" y="18982"/>
                    <a:pt x="6473" y="18796"/>
                  </a:cubicBezTo>
                  <a:lnTo>
                    <a:pt x="10284" y="16740"/>
                  </a:lnTo>
                  <a:cubicBezTo>
                    <a:pt x="11070" y="16316"/>
                    <a:pt x="11010" y="16135"/>
                    <a:pt x="10949" y="15409"/>
                  </a:cubicBezTo>
                  <a:cubicBezTo>
                    <a:pt x="10889" y="14744"/>
                    <a:pt x="10949" y="4642"/>
                    <a:pt x="10949" y="4098"/>
                  </a:cubicBezTo>
                  <a:cubicBezTo>
                    <a:pt x="10855" y="1717"/>
                    <a:pt x="8100" y="1"/>
                    <a:pt x="5374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28"/>
            <p:cNvSpPr/>
            <p:nvPr/>
          </p:nvSpPr>
          <p:spPr>
            <a:xfrm>
              <a:off x="2727225" y="2207275"/>
              <a:ext cx="276775" cy="476350"/>
            </a:xfrm>
            <a:custGeom>
              <a:avLst/>
              <a:gdLst/>
              <a:ahLst/>
              <a:cxnLst/>
              <a:rect l="l" t="t" r="r" b="b"/>
              <a:pathLst>
                <a:path w="11071" h="19054" extrusionOk="0">
                  <a:moveTo>
                    <a:pt x="5372" y="0"/>
                  </a:moveTo>
                  <a:cubicBezTo>
                    <a:pt x="2850" y="0"/>
                    <a:pt x="351" y="1472"/>
                    <a:pt x="1" y="5261"/>
                  </a:cubicBezTo>
                  <a:lnTo>
                    <a:pt x="1" y="15726"/>
                  </a:lnTo>
                  <a:cubicBezTo>
                    <a:pt x="1" y="16694"/>
                    <a:pt x="545" y="16754"/>
                    <a:pt x="1090" y="17057"/>
                  </a:cubicBezTo>
                  <a:cubicBezTo>
                    <a:pt x="1574" y="17420"/>
                    <a:pt x="3570" y="18327"/>
                    <a:pt x="4659" y="18871"/>
                  </a:cubicBezTo>
                  <a:cubicBezTo>
                    <a:pt x="4918" y="19001"/>
                    <a:pt x="5154" y="19054"/>
                    <a:pt x="5376" y="19054"/>
                  </a:cubicBezTo>
                  <a:cubicBezTo>
                    <a:pt x="5774" y="19054"/>
                    <a:pt x="6123" y="18884"/>
                    <a:pt x="6473" y="18690"/>
                  </a:cubicBezTo>
                  <a:lnTo>
                    <a:pt x="10284" y="16694"/>
                  </a:lnTo>
                  <a:cubicBezTo>
                    <a:pt x="11070" y="16270"/>
                    <a:pt x="11010" y="16028"/>
                    <a:pt x="10949" y="15363"/>
                  </a:cubicBezTo>
                  <a:cubicBezTo>
                    <a:pt x="10828" y="14698"/>
                    <a:pt x="10949" y="4656"/>
                    <a:pt x="10949" y="4052"/>
                  </a:cubicBezTo>
                  <a:cubicBezTo>
                    <a:pt x="10824" y="1701"/>
                    <a:pt x="8085" y="0"/>
                    <a:pt x="5372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28"/>
            <p:cNvSpPr/>
            <p:nvPr/>
          </p:nvSpPr>
          <p:spPr>
            <a:xfrm>
              <a:off x="2728750" y="2207650"/>
              <a:ext cx="273725" cy="474950"/>
            </a:xfrm>
            <a:custGeom>
              <a:avLst/>
              <a:gdLst/>
              <a:ahLst/>
              <a:cxnLst/>
              <a:rect l="l" t="t" r="r" b="b"/>
              <a:pathLst>
                <a:path w="10949" h="18998" extrusionOk="0">
                  <a:moveTo>
                    <a:pt x="5316" y="0"/>
                  </a:moveTo>
                  <a:cubicBezTo>
                    <a:pt x="2807" y="0"/>
                    <a:pt x="321" y="1487"/>
                    <a:pt x="0" y="5307"/>
                  </a:cubicBezTo>
                  <a:cubicBezTo>
                    <a:pt x="0" y="5307"/>
                    <a:pt x="0" y="14259"/>
                    <a:pt x="0" y="15711"/>
                  </a:cubicBezTo>
                  <a:cubicBezTo>
                    <a:pt x="0" y="16679"/>
                    <a:pt x="545" y="16679"/>
                    <a:pt x="1029" y="17042"/>
                  </a:cubicBezTo>
                  <a:cubicBezTo>
                    <a:pt x="1513" y="17344"/>
                    <a:pt x="3509" y="18251"/>
                    <a:pt x="4598" y="18796"/>
                  </a:cubicBezTo>
                  <a:cubicBezTo>
                    <a:pt x="4883" y="18939"/>
                    <a:pt x="5141" y="18997"/>
                    <a:pt x="5381" y="18997"/>
                  </a:cubicBezTo>
                  <a:cubicBezTo>
                    <a:pt x="5752" y="18997"/>
                    <a:pt x="6082" y="18858"/>
                    <a:pt x="6412" y="18675"/>
                  </a:cubicBezTo>
                  <a:lnTo>
                    <a:pt x="10223" y="16618"/>
                  </a:lnTo>
                  <a:cubicBezTo>
                    <a:pt x="10949" y="16255"/>
                    <a:pt x="10888" y="16013"/>
                    <a:pt x="10828" y="15348"/>
                  </a:cubicBezTo>
                  <a:cubicBezTo>
                    <a:pt x="10767" y="14683"/>
                    <a:pt x="10828" y="4641"/>
                    <a:pt x="10828" y="4097"/>
                  </a:cubicBezTo>
                  <a:cubicBezTo>
                    <a:pt x="10734" y="1716"/>
                    <a:pt x="8011" y="0"/>
                    <a:pt x="5316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28"/>
            <p:cNvSpPr/>
            <p:nvPr/>
          </p:nvSpPr>
          <p:spPr>
            <a:xfrm>
              <a:off x="2728750" y="2208225"/>
              <a:ext cx="273725" cy="473525"/>
            </a:xfrm>
            <a:custGeom>
              <a:avLst/>
              <a:gdLst/>
              <a:ahLst/>
              <a:cxnLst/>
              <a:rect l="l" t="t" r="r" b="b"/>
              <a:pathLst>
                <a:path w="10949" h="18941" extrusionOk="0">
                  <a:moveTo>
                    <a:pt x="5334" y="1"/>
                  </a:moveTo>
                  <a:cubicBezTo>
                    <a:pt x="2834" y="1"/>
                    <a:pt x="351" y="1484"/>
                    <a:pt x="0" y="5284"/>
                  </a:cubicBezTo>
                  <a:lnTo>
                    <a:pt x="0" y="15688"/>
                  </a:lnTo>
                  <a:cubicBezTo>
                    <a:pt x="0" y="16595"/>
                    <a:pt x="545" y="16656"/>
                    <a:pt x="1029" y="16958"/>
                  </a:cubicBezTo>
                  <a:cubicBezTo>
                    <a:pt x="1513" y="17321"/>
                    <a:pt x="3509" y="18228"/>
                    <a:pt x="4598" y="18712"/>
                  </a:cubicBezTo>
                  <a:cubicBezTo>
                    <a:pt x="4878" y="18876"/>
                    <a:pt x="5131" y="18940"/>
                    <a:pt x="5367" y="18940"/>
                  </a:cubicBezTo>
                  <a:cubicBezTo>
                    <a:pt x="5744" y="18940"/>
                    <a:pt x="6078" y="18777"/>
                    <a:pt x="6412" y="18591"/>
                  </a:cubicBezTo>
                  <a:lnTo>
                    <a:pt x="10163" y="16595"/>
                  </a:lnTo>
                  <a:cubicBezTo>
                    <a:pt x="10949" y="16172"/>
                    <a:pt x="10888" y="15930"/>
                    <a:pt x="10828" y="15264"/>
                  </a:cubicBezTo>
                  <a:cubicBezTo>
                    <a:pt x="10767" y="14599"/>
                    <a:pt x="10828" y="4618"/>
                    <a:pt x="10828" y="4074"/>
                  </a:cubicBezTo>
                  <a:cubicBezTo>
                    <a:pt x="10703" y="1698"/>
                    <a:pt x="8009" y="1"/>
                    <a:pt x="5334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28"/>
            <p:cNvSpPr/>
            <p:nvPr/>
          </p:nvSpPr>
          <p:spPr>
            <a:xfrm>
              <a:off x="2665225" y="2155450"/>
              <a:ext cx="399250" cy="611775"/>
            </a:xfrm>
            <a:custGeom>
              <a:avLst/>
              <a:gdLst/>
              <a:ahLst/>
              <a:cxnLst/>
              <a:rect l="l" t="t" r="r" b="b"/>
              <a:pathLst>
                <a:path w="15970" h="24471" extrusionOk="0">
                  <a:moveTo>
                    <a:pt x="8437" y="1"/>
                  </a:moveTo>
                  <a:cubicBezTo>
                    <a:pt x="4317" y="1"/>
                    <a:pt x="1" y="1860"/>
                    <a:pt x="1" y="6004"/>
                  </a:cubicBezTo>
                  <a:cubicBezTo>
                    <a:pt x="1" y="6004"/>
                    <a:pt x="1" y="17557"/>
                    <a:pt x="1" y="19674"/>
                  </a:cubicBezTo>
                  <a:cubicBezTo>
                    <a:pt x="1" y="21005"/>
                    <a:pt x="787" y="21126"/>
                    <a:pt x="1513" y="21549"/>
                  </a:cubicBezTo>
                  <a:cubicBezTo>
                    <a:pt x="2239" y="22033"/>
                    <a:pt x="5142" y="23364"/>
                    <a:pt x="6655" y="24150"/>
                  </a:cubicBezTo>
                  <a:cubicBezTo>
                    <a:pt x="7069" y="24380"/>
                    <a:pt x="7448" y="24470"/>
                    <a:pt x="7798" y="24470"/>
                  </a:cubicBezTo>
                  <a:cubicBezTo>
                    <a:pt x="8370" y="24470"/>
                    <a:pt x="8866" y="24231"/>
                    <a:pt x="9316" y="23969"/>
                  </a:cubicBezTo>
                  <a:lnTo>
                    <a:pt x="14881" y="21065"/>
                  </a:lnTo>
                  <a:cubicBezTo>
                    <a:pt x="15970" y="20460"/>
                    <a:pt x="15909" y="20097"/>
                    <a:pt x="15788" y="19130"/>
                  </a:cubicBezTo>
                  <a:cubicBezTo>
                    <a:pt x="15728" y="18162"/>
                    <a:pt x="15849" y="5036"/>
                    <a:pt x="15788" y="4189"/>
                  </a:cubicBezTo>
                  <a:cubicBezTo>
                    <a:pt x="15674" y="1499"/>
                    <a:pt x="12135" y="1"/>
                    <a:pt x="8437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8"/>
            <p:cNvSpPr/>
            <p:nvPr/>
          </p:nvSpPr>
          <p:spPr>
            <a:xfrm>
              <a:off x="2737825" y="2536850"/>
              <a:ext cx="205675" cy="152800"/>
            </a:xfrm>
            <a:custGeom>
              <a:avLst/>
              <a:gdLst/>
              <a:ahLst/>
              <a:cxnLst/>
              <a:rect l="l" t="t" r="r" b="b"/>
              <a:pathLst>
                <a:path w="8227" h="6112" extrusionOk="0">
                  <a:moveTo>
                    <a:pt x="4264" y="0"/>
                  </a:moveTo>
                  <a:cubicBezTo>
                    <a:pt x="4214" y="0"/>
                    <a:pt x="4164" y="1"/>
                    <a:pt x="4114" y="2"/>
                  </a:cubicBezTo>
                  <a:cubicBezTo>
                    <a:pt x="1815" y="63"/>
                    <a:pt x="0" y="1454"/>
                    <a:pt x="0" y="3148"/>
                  </a:cubicBezTo>
                  <a:cubicBezTo>
                    <a:pt x="0" y="4781"/>
                    <a:pt x="1815" y="6112"/>
                    <a:pt x="4114" y="6112"/>
                  </a:cubicBezTo>
                  <a:cubicBezTo>
                    <a:pt x="6412" y="6051"/>
                    <a:pt x="8227" y="4660"/>
                    <a:pt x="8227" y="2966"/>
                  </a:cubicBezTo>
                  <a:cubicBezTo>
                    <a:pt x="8227" y="1310"/>
                    <a:pt x="6491" y="0"/>
                    <a:pt x="4264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28"/>
            <p:cNvSpPr/>
            <p:nvPr/>
          </p:nvSpPr>
          <p:spPr>
            <a:xfrm>
              <a:off x="6748250" y="3290750"/>
              <a:ext cx="331200" cy="393225"/>
            </a:xfrm>
            <a:custGeom>
              <a:avLst/>
              <a:gdLst/>
              <a:ahLst/>
              <a:cxnLst/>
              <a:rect l="l" t="t" r="r" b="b"/>
              <a:pathLst>
                <a:path w="13248" h="15729" extrusionOk="0">
                  <a:moveTo>
                    <a:pt x="6503" y="0"/>
                  </a:moveTo>
                  <a:cubicBezTo>
                    <a:pt x="6200" y="0"/>
                    <a:pt x="5837" y="151"/>
                    <a:pt x="5323" y="575"/>
                  </a:cubicBezTo>
                  <a:cubicBezTo>
                    <a:pt x="4234" y="1361"/>
                    <a:pt x="1270" y="2813"/>
                    <a:pt x="907" y="3115"/>
                  </a:cubicBezTo>
                  <a:cubicBezTo>
                    <a:pt x="484" y="3357"/>
                    <a:pt x="545" y="3418"/>
                    <a:pt x="424" y="4144"/>
                  </a:cubicBezTo>
                  <a:cubicBezTo>
                    <a:pt x="363" y="4809"/>
                    <a:pt x="545" y="12914"/>
                    <a:pt x="424" y="13701"/>
                  </a:cubicBezTo>
                  <a:cubicBezTo>
                    <a:pt x="363" y="14548"/>
                    <a:pt x="0" y="14669"/>
                    <a:pt x="1149" y="15273"/>
                  </a:cubicBezTo>
                  <a:cubicBezTo>
                    <a:pt x="1700" y="15563"/>
                    <a:pt x="3778" y="15728"/>
                    <a:pt x="5926" y="15728"/>
                  </a:cubicBezTo>
                  <a:cubicBezTo>
                    <a:pt x="8262" y="15728"/>
                    <a:pt x="10681" y="15533"/>
                    <a:pt x="11312" y="15092"/>
                  </a:cubicBezTo>
                  <a:cubicBezTo>
                    <a:pt x="11856" y="14669"/>
                    <a:pt x="13247" y="14487"/>
                    <a:pt x="13247" y="13338"/>
                  </a:cubicBezTo>
                  <a:lnTo>
                    <a:pt x="13247" y="4688"/>
                  </a:lnTo>
                  <a:cubicBezTo>
                    <a:pt x="13247" y="3660"/>
                    <a:pt x="12400" y="3115"/>
                    <a:pt x="11735" y="2752"/>
                  </a:cubicBezTo>
                  <a:cubicBezTo>
                    <a:pt x="10646" y="2147"/>
                    <a:pt x="7864" y="635"/>
                    <a:pt x="7319" y="333"/>
                  </a:cubicBezTo>
                  <a:cubicBezTo>
                    <a:pt x="7047" y="151"/>
                    <a:pt x="6805" y="0"/>
                    <a:pt x="6503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28"/>
            <p:cNvSpPr/>
            <p:nvPr/>
          </p:nvSpPr>
          <p:spPr>
            <a:xfrm>
              <a:off x="6749750" y="3291875"/>
              <a:ext cx="329700" cy="390575"/>
            </a:xfrm>
            <a:custGeom>
              <a:avLst/>
              <a:gdLst/>
              <a:ahLst/>
              <a:cxnLst/>
              <a:rect l="l" t="t" r="r" b="b"/>
              <a:pathLst>
                <a:path w="13188" h="15623" extrusionOk="0">
                  <a:moveTo>
                    <a:pt x="6443" y="0"/>
                  </a:moveTo>
                  <a:cubicBezTo>
                    <a:pt x="6140" y="0"/>
                    <a:pt x="5777" y="137"/>
                    <a:pt x="5263" y="530"/>
                  </a:cubicBezTo>
                  <a:cubicBezTo>
                    <a:pt x="4174" y="1377"/>
                    <a:pt x="1210" y="2828"/>
                    <a:pt x="847" y="3070"/>
                  </a:cubicBezTo>
                  <a:cubicBezTo>
                    <a:pt x="424" y="3312"/>
                    <a:pt x="485" y="3433"/>
                    <a:pt x="424" y="4099"/>
                  </a:cubicBezTo>
                  <a:cubicBezTo>
                    <a:pt x="364" y="4764"/>
                    <a:pt x="485" y="12869"/>
                    <a:pt x="424" y="13656"/>
                  </a:cubicBezTo>
                  <a:cubicBezTo>
                    <a:pt x="364" y="14503"/>
                    <a:pt x="1" y="14563"/>
                    <a:pt x="1089" y="15168"/>
                  </a:cubicBezTo>
                  <a:cubicBezTo>
                    <a:pt x="1640" y="15458"/>
                    <a:pt x="3718" y="15623"/>
                    <a:pt x="5859" y="15623"/>
                  </a:cubicBezTo>
                  <a:cubicBezTo>
                    <a:pt x="8188" y="15623"/>
                    <a:pt x="10592" y="15428"/>
                    <a:pt x="11191" y="14987"/>
                  </a:cubicBezTo>
                  <a:cubicBezTo>
                    <a:pt x="11796" y="14624"/>
                    <a:pt x="13187" y="14382"/>
                    <a:pt x="13187" y="13293"/>
                  </a:cubicBezTo>
                  <a:lnTo>
                    <a:pt x="13187" y="4703"/>
                  </a:lnTo>
                  <a:cubicBezTo>
                    <a:pt x="13187" y="3615"/>
                    <a:pt x="12280" y="3131"/>
                    <a:pt x="11615" y="2707"/>
                  </a:cubicBezTo>
                  <a:cubicBezTo>
                    <a:pt x="10586" y="2102"/>
                    <a:pt x="7804" y="651"/>
                    <a:pt x="7259" y="288"/>
                  </a:cubicBezTo>
                  <a:cubicBezTo>
                    <a:pt x="6987" y="137"/>
                    <a:pt x="6745" y="0"/>
                    <a:pt x="6443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8"/>
            <p:cNvSpPr/>
            <p:nvPr/>
          </p:nvSpPr>
          <p:spPr>
            <a:xfrm>
              <a:off x="6749750" y="3292250"/>
              <a:ext cx="328175" cy="390200"/>
            </a:xfrm>
            <a:custGeom>
              <a:avLst/>
              <a:gdLst/>
              <a:ahLst/>
              <a:cxnLst/>
              <a:rect l="l" t="t" r="r" b="b"/>
              <a:pathLst>
                <a:path w="13127" h="15608" extrusionOk="0">
                  <a:moveTo>
                    <a:pt x="6443" y="1"/>
                  </a:moveTo>
                  <a:cubicBezTo>
                    <a:pt x="6140" y="1"/>
                    <a:pt x="5777" y="152"/>
                    <a:pt x="5263" y="575"/>
                  </a:cubicBezTo>
                  <a:cubicBezTo>
                    <a:pt x="4174" y="1362"/>
                    <a:pt x="1271" y="2813"/>
                    <a:pt x="847" y="3055"/>
                  </a:cubicBezTo>
                  <a:cubicBezTo>
                    <a:pt x="485" y="3358"/>
                    <a:pt x="485" y="3418"/>
                    <a:pt x="424" y="4084"/>
                  </a:cubicBezTo>
                  <a:cubicBezTo>
                    <a:pt x="364" y="4749"/>
                    <a:pt x="485" y="12794"/>
                    <a:pt x="424" y="13641"/>
                  </a:cubicBezTo>
                  <a:cubicBezTo>
                    <a:pt x="364" y="14427"/>
                    <a:pt x="1" y="14548"/>
                    <a:pt x="1150" y="15153"/>
                  </a:cubicBezTo>
                  <a:cubicBezTo>
                    <a:pt x="1672" y="15443"/>
                    <a:pt x="3734" y="15608"/>
                    <a:pt x="5868" y="15608"/>
                  </a:cubicBezTo>
                  <a:cubicBezTo>
                    <a:pt x="8188" y="15608"/>
                    <a:pt x="10592" y="15413"/>
                    <a:pt x="11191" y="14972"/>
                  </a:cubicBezTo>
                  <a:cubicBezTo>
                    <a:pt x="11796" y="14609"/>
                    <a:pt x="13127" y="14367"/>
                    <a:pt x="13127" y="13217"/>
                  </a:cubicBezTo>
                  <a:lnTo>
                    <a:pt x="13127" y="4688"/>
                  </a:lnTo>
                  <a:cubicBezTo>
                    <a:pt x="13127" y="3600"/>
                    <a:pt x="12280" y="3116"/>
                    <a:pt x="11615" y="2753"/>
                  </a:cubicBezTo>
                  <a:cubicBezTo>
                    <a:pt x="10526" y="2148"/>
                    <a:pt x="7804" y="636"/>
                    <a:pt x="7259" y="333"/>
                  </a:cubicBezTo>
                  <a:cubicBezTo>
                    <a:pt x="6987" y="152"/>
                    <a:pt x="6745" y="1"/>
                    <a:pt x="6443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28"/>
            <p:cNvSpPr/>
            <p:nvPr/>
          </p:nvSpPr>
          <p:spPr>
            <a:xfrm>
              <a:off x="6751275" y="3293375"/>
              <a:ext cx="326650" cy="387950"/>
            </a:xfrm>
            <a:custGeom>
              <a:avLst/>
              <a:gdLst/>
              <a:ahLst/>
              <a:cxnLst/>
              <a:rect l="l" t="t" r="r" b="b"/>
              <a:pathLst>
                <a:path w="13066" h="15518" extrusionOk="0">
                  <a:moveTo>
                    <a:pt x="6382" y="1"/>
                  </a:moveTo>
                  <a:cubicBezTo>
                    <a:pt x="6079" y="1"/>
                    <a:pt x="5716" y="137"/>
                    <a:pt x="5202" y="530"/>
                  </a:cubicBezTo>
                  <a:cubicBezTo>
                    <a:pt x="4174" y="1377"/>
                    <a:pt x="1210" y="2768"/>
                    <a:pt x="847" y="3071"/>
                  </a:cubicBezTo>
                  <a:cubicBezTo>
                    <a:pt x="424" y="3313"/>
                    <a:pt x="484" y="3373"/>
                    <a:pt x="424" y="4039"/>
                  </a:cubicBezTo>
                  <a:cubicBezTo>
                    <a:pt x="303" y="4764"/>
                    <a:pt x="484" y="12749"/>
                    <a:pt x="424" y="13596"/>
                  </a:cubicBezTo>
                  <a:cubicBezTo>
                    <a:pt x="303" y="14382"/>
                    <a:pt x="0" y="14503"/>
                    <a:pt x="1089" y="15108"/>
                  </a:cubicBezTo>
                  <a:cubicBezTo>
                    <a:pt x="1608" y="15368"/>
                    <a:pt x="3656" y="15517"/>
                    <a:pt x="5781" y="15517"/>
                  </a:cubicBezTo>
                  <a:cubicBezTo>
                    <a:pt x="8109" y="15517"/>
                    <a:pt x="10529" y="15338"/>
                    <a:pt x="11130" y="14927"/>
                  </a:cubicBezTo>
                  <a:cubicBezTo>
                    <a:pt x="11674" y="14503"/>
                    <a:pt x="13066" y="14322"/>
                    <a:pt x="13066" y="13172"/>
                  </a:cubicBezTo>
                  <a:cubicBezTo>
                    <a:pt x="13066" y="11479"/>
                    <a:pt x="13066" y="4643"/>
                    <a:pt x="13066" y="4643"/>
                  </a:cubicBezTo>
                  <a:cubicBezTo>
                    <a:pt x="13066" y="3615"/>
                    <a:pt x="12219" y="3071"/>
                    <a:pt x="11554" y="2708"/>
                  </a:cubicBezTo>
                  <a:cubicBezTo>
                    <a:pt x="10465" y="2103"/>
                    <a:pt x="7743" y="651"/>
                    <a:pt x="7198" y="288"/>
                  </a:cubicBezTo>
                  <a:cubicBezTo>
                    <a:pt x="6926" y="137"/>
                    <a:pt x="6684" y="1"/>
                    <a:pt x="6382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28"/>
            <p:cNvSpPr/>
            <p:nvPr/>
          </p:nvSpPr>
          <p:spPr>
            <a:xfrm>
              <a:off x="6751275" y="3294325"/>
              <a:ext cx="325150" cy="386625"/>
            </a:xfrm>
            <a:custGeom>
              <a:avLst/>
              <a:gdLst/>
              <a:ahLst/>
              <a:cxnLst/>
              <a:rect l="l" t="t" r="r" b="b"/>
              <a:pathLst>
                <a:path w="13006" h="15465" extrusionOk="0">
                  <a:moveTo>
                    <a:pt x="6358" y="0"/>
                  </a:moveTo>
                  <a:cubicBezTo>
                    <a:pt x="6060" y="0"/>
                    <a:pt x="5703" y="140"/>
                    <a:pt x="5202" y="553"/>
                  </a:cubicBezTo>
                  <a:cubicBezTo>
                    <a:pt x="4174" y="1339"/>
                    <a:pt x="1210" y="2791"/>
                    <a:pt x="847" y="3033"/>
                  </a:cubicBezTo>
                  <a:cubicBezTo>
                    <a:pt x="424" y="3275"/>
                    <a:pt x="484" y="3396"/>
                    <a:pt x="424" y="4061"/>
                  </a:cubicBezTo>
                  <a:cubicBezTo>
                    <a:pt x="363" y="4726"/>
                    <a:pt x="484" y="12711"/>
                    <a:pt x="424" y="13497"/>
                  </a:cubicBezTo>
                  <a:cubicBezTo>
                    <a:pt x="363" y="14344"/>
                    <a:pt x="0" y="14405"/>
                    <a:pt x="1089" y="15009"/>
                  </a:cubicBezTo>
                  <a:cubicBezTo>
                    <a:pt x="1639" y="15299"/>
                    <a:pt x="3703" y="15464"/>
                    <a:pt x="5830" y="15464"/>
                  </a:cubicBezTo>
                  <a:cubicBezTo>
                    <a:pt x="8143" y="15464"/>
                    <a:pt x="10531" y="15269"/>
                    <a:pt x="11130" y="14828"/>
                  </a:cubicBezTo>
                  <a:cubicBezTo>
                    <a:pt x="11674" y="14465"/>
                    <a:pt x="13005" y="14223"/>
                    <a:pt x="13005" y="13134"/>
                  </a:cubicBezTo>
                  <a:lnTo>
                    <a:pt x="13005" y="4605"/>
                  </a:lnTo>
                  <a:cubicBezTo>
                    <a:pt x="13005" y="3577"/>
                    <a:pt x="12158" y="3093"/>
                    <a:pt x="11493" y="2730"/>
                  </a:cubicBezTo>
                  <a:cubicBezTo>
                    <a:pt x="10465" y="2125"/>
                    <a:pt x="7743" y="613"/>
                    <a:pt x="7198" y="311"/>
                  </a:cubicBezTo>
                  <a:cubicBezTo>
                    <a:pt x="6919" y="156"/>
                    <a:pt x="6672" y="0"/>
                    <a:pt x="6358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28"/>
            <p:cNvSpPr/>
            <p:nvPr/>
          </p:nvSpPr>
          <p:spPr>
            <a:xfrm>
              <a:off x="6751275" y="3294900"/>
              <a:ext cx="325150" cy="384900"/>
            </a:xfrm>
            <a:custGeom>
              <a:avLst/>
              <a:gdLst/>
              <a:ahLst/>
              <a:cxnLst/>
              <a:rect l="l" t="t" r="r" b="b"/>
              <a:pathLst>
                <a:path w="13006" h="15396" extrusionOk="0">
                  <a:moveTo>
                    <a:pt x="6382" y="0"/>
                  </a:moveTo>
                  <a:cubicBezTo>
                    <a:pt x="6079" y="0"/>
                    <a:pt x="5716" y="136"/>
                    <a:pt x="5202" y="530"/>
                  </a:cubicBezTo>
                  <a:cubicBezTo>
                    <a:pt x="4174" y="1377"/>
                    <a:pt x="1270" y="2768"/>
                    <a:pt x="847" y="3010"/>
                  </a:cubicBezTo>
                  <a:cubicBezTo>
                    <a:pt x="484" y="3312"/>
                    <a:pt x="545" y="3373"/>
                    <a:pt x="424" y="4038"/>
                  </a:cubicBezTo>
                  <a:cubicBezTo>
                    <a:pt x="363" y="4703"/>
                    <a:pt x="545" y="12688"/>
                    <a:pt x="424" y="13474"/>
                  </a:cubicBezTo>
                  <a:cubicBezTo>
                    <a:pt x="363" y="14261"/>
                    <a:pt x="0" y="14382"/>
                    <a:pt x="1149" y="14986"/>
                  </a:cubicBezTo>
                  <a:cubicBezTo>
                    <a:pt x="1669" y="15246"/>
                    <a:pt x="3689" y="15396"/>
                    <a:pt x="5785" y="15396"/>
                  </a:cubicBezTo>
                  <a:cubicBezTo>
                    <a:pt x="8082" y="15396"/>
                    <a:pt x="10469" y="15216"/>
                    <a:pt x="11070" y="14805"/>
                  </a:cubicBezTo>
                  <a:cubicBezTo>
                    <a:pt x="11674" y="14442"/>
                    <a:pt x="13005" y="14200"/>
                    <a:pt x="13005" y="13111"/>
                  </a:cubicBezTo>
                  <a:lnTo>
                    <a:pt x="13005" y="4643"/>
                  </a:lnTo>
                  <a:cubicBezTo>
                    <a:pt x="13005" y="3554"/>
                    <a:pt x="12158" y="3070"/>
                    <a:pt x="11493" y="2707"/>
                  </a:cubicBezTo>
                  <a:cubicBezTo>
                    <a:pt x="10465" y="2102"/>
                    <a:pt x="7743" y="651"/>
                    <a:pt x="7198" y="288"/>
                  </a:cubicBezTo>
                  <a:cubicBezTo>
                    <a:pt x="6926" y="136"/>
                    <a:pt x="6684" y="0"/>
                    <a:pt x="6382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28"/>
            <p:cNvSpPr/>
            <p:nvPr/>
          </p:nvSpPr>
          <p:spPr>
            <a:xfrm>
              <a:off x="6752775" y="3296400"/>
              <a:ext cx="322125" cy="383200"/>
            </a:xfrm>
            <a:custGeom>
              <a:avLst/>
              <a:gdLst/>
              <a:ahLst/>
              <a:cxnLst/>
              <a:rect l="l" t="t" r="r" b="b"/>
              <a:pathLst>
                <a:path w="12885" h="15328" extrusionOk="0">
                  <a:moveTo>
                    <a:pt x="6322" y="1"/>
                  </a:moveTo>
                  <a:cubicBezTo>
                    <a:pt x="6019" y="1"/>
                    <a:pt x="5656" y="137"/>
                    <a:pt x="5142" y="530"/>
                  </a:cubicBezTo>
                  <a:cubicBezTo>
                    <a:pt x="4114" y="1317"/>
                    <a:pt x="1210" y="2708"/>
                    <a:pt x="847" y="3010"/>
                  </a:cubicBezTo>
                  <a:cubicBezTo>
                    <a:pt x="424" y="3252"/>
                    <a:pt x="485" y="3313"/>
                    <a:pt x="424" y="3978"/>
                  </a:cubicBezTo>
                  <a:cubicBezTo>
                    <a:pt x="364" y="4643"/>
                    <a:pt x="485" y="12567"/>
                    <a:pt x="424" y="13414"/>
                  </a:cubicBezTo>
                  <a:cubicBezTo>
                    <a:pt x="364" y="14201"/>
                    <a:pt x="1" y="14322"/>
                    <a:pt x="1089" y="14866"/>
                  </a:cubicBezTo>
                  <a:cubicBezTo>
                    <a:pt x="1622" y="15162"/>
                    <a:pt x="3732" y="15327"/>
                    <a:pt x="5883" y="15327"/>
                  </a:cubicBezTo>
                  <a:cubicBezTo>
                    <a:pt x="8130" y="15327"/>
                    <a:pt x="10422" y="15147"/>
                    <a:pt x="11010" y="14745"/>
                  </a:cubicBezTo>
                  <a:cubicBezTo>
                    <a:pt x="11554" y="14322"/>
                    <a:pt x="12885" y="14140"/>
                    <a:pt x="12885" y="12991"/>
                  </a:cubicBezTo>
                  <a:cubicBezTo>
                    <a:pt x="12885" y="11358"/>
                    <a:pt x="12885" y="4583"/>
                    <a:pt x="12885" y="4583"/>
                  </a:cubicBezTo>
                  <a:cubicBezTo>
                    <a:pt x="12885" y="3555"/>
                    <a:pt x="12098" y="3010"/>
                    <a:pt x="11433" y="2647"/>
                  </a:cubicBezTo>
                  <a:cubicBezTo>
                    <a:pt x="10344" y="2103"/>
                    <a:pt x="7622" y="591"/>
                    <a:pt x="7138" y="288"/>
                  </a:cubicBezTo>
                  <a:cubicBezTo>
                    <a:pt x="6866" y="137"/>
                    <a:pt x="6624" y="1"/>
                    <a:pt x="6322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28"/>
            <p:cNvSpPr/>
            <p:nvPr/>
          </p:nvSpPr>
          <p:spPr>
            <a:xfrm>
              <a:off x="6752775" y="3296400"/>
              <a:ext cx="322125" cy="381900"/>
            </a:xfrm>
            <a:custGeom>
              <a:avLst/>
              <a:gdLst/>
              <a:ahLst/>
              <a:cxnLst/>
              <a:rect l="l" t="t" r="r" b="b"/>
              <a:pathLst>
                <a:path w="12885" h="15276" extrusionOk="0">
                  <a:moveTo>
                    <a:pt x="6314" y="1"/>
                  </a:moveTo>
                  <a:cubicBezTo>
                    <a:pt x="6019" y="1"/>
                    <a:pt x="5656" y="137"/>
                    <a:pt x="5142" y="530"/>
                  </a:cubicBezTo>
                  <a:cubicBezTo>
                    <a:pt x="4114" y="1377"/>
                    <a:pt x="1210" y="2768"/>
                    <a:pt x="847" y="3010"/>
                  </a:cubicBezTo>
                  <a:cubicBezTo>
                    <a:pt x="485" y="3252"/>
                    <a:pt x="485" y="3373"/>
                    <a:pt x="424" y="4039"/>
                  </a:cubicBezTo>
                  <a:cubicBezTo>
                    <a:pt x="364" y="4704"/>
                    <a:pt x="485" y="12567"/>
                    <a:pt x="424" y="13354"/>
                  </a:cubicBezTo>
                  <a:cubicBezTo>
                    <a:pt x="364" y="14140"/>
                    <a:pt x="1" y="14261"/>
                    <a:pt x="1089" y="14866"/>
                  </a:cubicBezTo>
                  <a:cubicBezTo>
                    <a:pt x="1609" y="15126"/>
                    <a:pt x="3629" y="15275"/>
                    <a:pt x="5725" y="15275"/>
                  </a:cubicBezTo>
                  <a:cubicBezTo>
                    <a:pt x="8022" y="15275"/>
                    <a:pt x="10409" y="15096"/>
                    <a:pt x="11010" y="14685"/>
                  </a:cubicBezTo>
                  <a:cubicBezTo>
                    <a:pt x="11554" y="14322"/>
                    <a:pt x="12885" y="14080"/>
                    <a:pt x="12885" y="12991"/>
                  </a:cubicBezTo>
                  <a:lnTo>
                    <a:pt x="12885" y="4583"/>
                  </a:lnTo>
                  <a:cubicBezTo>
                    <a:pt x="12885" y="3555"/>
                    <a:pt x="12038" y="3071"/>
                    <a:pt x="11373" y="2708"/>
                  </a:cubicBezTo>
                  <a:cubicBezTo>
                    <a:pt x="10344" y="2103"/>
                    <a:pt x="7622" y="651"/>
                    <a:pt x="7078" y="288"/>
                  </a:cubicBezTo>
                  <a:cubicBezTo>
                    <a:pt x="6836" y="137"/>
                    <a:pt x="6609" y="1"/>
                    <a:pt x="6314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28"/>
            <p:cNvSpPr/>
            <p:nvPr/>
          </p:nvSpPr>
          <p:spPr>
            <a:xfrm>
              <a:off x="6754300" y="3297925"/>
              <a:ext cx="319100" cy="380375"/>
            </a:xfrm>
            <a:custGeom>
              <a:avLst/>
              <a:gdLst/>
              <a:ahLst/>
              <a:cxnLst/>
              <a:rect l="l" t="t" r="r" b="b"/>
              <a:pathLst>
                <a:path w="12764" h="15215" extrusionOk="0">
                  <a:moveTo>
                    <a:pt x="6253" y="0"/>
                  </a:moveTo>
                  <a:cubicBezTo>
                    <a:pt x="5958" y="0"/>
                    <a:pt x="5595" y="136"/>
                    <a:pt x="5081" y="530"/>
                  </a:cubicBezTo>
                  <a:cubicBezTo>
                    <a:pt x="4053" y="1316"/>
                    <a:pt x="1210" y="2707"/>
                    <a:pt x="786" y="2949"/>
                  </a:cubicBezTo>
                  <a:cubicBezTo>
                    <a:pt x="424" y="3252"/>
                    <a:pt x="484" y="3312"/>
                    <a:pt x="363" y="3978"/>
                  </a:cubicBezTo>
                  <a:cubicBezTo>
                    <a:pt x="303" y="4643"/>
                    <a:pt x="484" y="12506"/>
                    <a:pt x="363" y="13293"/>
                  </a:cubicBezTo>
                  <a:cubicBezTo>
                    <a:pt x="303" y="14079"/>
                    <a:pt x="0" y="14200"/>
                    <a:pt x="1089" y="14805"/>
                  </a:cubicBezTo>
                  <a:cubicBezTo>
                    <a:pt x="1580" y="15065"/>
                    <a:pt x="3585" y="15214"/>
                    <a:pt x="5666" y="15214"/>
                  </a:cubicBezTo>
                  <a:cubicBezTo>
                    <a:pt x="7947" y="15214"/>
                    <a:pt x="10319" y="15035"/>
                    <a:pt x="10888" y="14624"/>
                  </a:cubicBezTo>
                  <a:cubicBezTo>
                    <a:pt x="11493" y="14200"/>
                    <a:pt x="12763" y="14019"/>
                    <a:pt x="12763" y="12930"/>
                  </a:cubicBezTo>
                  <a:lnTo>
                    <a:pt x="12763" y="4522"/>
                  </a:lnTo>
                  <a:cubicBezTo>
                    <a:pt x="12763" y="3494"/>
                    <a:pt x="11977" y="3010"/>
                    <a:pt x="11312" y="2647"/>
                  </a:cubicBezTo>
                  <a:cubicBezTo>
                    <a:pt x="10283" y="2042"/>
                    <a:pt x="7561" y="590"/>
                    <a:pt x="7017" y="288"/>
                  </a:cubicBezTo>
                  <a:cubicBezTo>
                    <a:pt x="6775" y="136"/>
                    <a:pt x="6548" y="0"/>
                    <a:pt x="6253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28"/>
            <p:cNvSpPr/>
            <p:nvPr/>
          </p:nvSpPr>
          <p:spPr>
            <a:xfrm>
              <a:off x="6754300" y="3298100"/>
              <a:ext cx="319100" cy="378675"/>
            </a:xfrm>
            <a:custGeom>
              <a:avLst/>
              <a:gdLst/>
              <a:ahLst/>
              <a:cxnLst/>
              <a:rect l="l" t="t" r="r" b="b"/>
              <a:pathLst>
                <a:path w="12764" h="15147" extrusionOk="0">
                  <a:moveTo>
                    <a:pt x="6230" y="1"/>
                  </a:moveTo>
                  <a:cubicBezTo>
                    <a:pt x="5939" y="1"/>
                    <a:pt x="5582" y="140"/>
                    <a:pt x="5081" y="523"/>
                  </a:cubicBezTo>
                  <a:cubicBezTo>
                    <a:pt x="4053" y="1369"/>
                    <a:pt x="1210" y="2761"/>
                    <a:pt x="847" y="3003"/>
                  </a:cubicBezTo>
                  <a:cubicBezTo>
                    <a:pt x="424" y="3245"/>
                    <a:pt x="484" y="3305"/>
                    <a:pt x="424" y="3971"/>
                  </a:cubicBezTo>
                  <a:cubicBezTo>
                    <a:pt x="363" y="4636"/>
                    <a:pt x="484" y="12499"/>
                    <a:pt x="424" y="13286"/>
                  </a:cubicBezTo>
                  <a:cubicBezTo>
                    <a:pt x="363" y="14072"/>
                    <a:pt x="0" y="14193"/>
                    <a:pt x="1089" y="14738"/>
                  </a:cubicBezTo>
                  <a:cubicBezTo>
                    <a:pt x="1580" y="14997"/>
                    <a:pt x="3585" y="15147"/>
                    <a:pt x="5666" y="15147"/>
                  </a:cubicBezTo>
                  <a:cubicBezTo>
                    <a:pt x="7947" y="15147"/>
                    <a:pt x="10319" y="14967"/>
                    <a:pt x="10888" y="14556"/>
                  </a:cubicBezTo>
                  <a:cubicBezTo>
                    <a:pt x="11433" y="14193"/>
                    <a:pt x="12763" y="14012"/>
                    <a:pt x="12763" y="12923"/>
                  </a:cubicBezTo>
                  <a:cubicBezTo>
                    <a:pt x="12763" y="11229"/>
                    <a:pt x="12763" y="4575"/>
                    <a:pt x="12763" y="4575"/>
                  </a:cubicBezTo>
                  <a:cubicBezTo>
                    <a:pt x="12763" y="3547"/>
                    <a:pt x="11977" y="3063"/>
                    <a:pt x="11312" y="2640"/>
                  </a:cubicBezTo>
                  <a:cubicBezTo>
                    <a:pt x="10223" y="2095"/>
                    <a:pt x="7561" y="644"/>
                    <a:pt x="7017" y="341"/>
                  </a:cubicBezTo>
                  <a:cubicBezTo>
                    <a:pt x="6769" y="155"/>
                    <a:pt x="6536" y="1"/>
                    <a:pt x="6230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28"/>
            <p:cNvSpPr/>
            <p:nvPr/>
          </p:nvSpPr>
          <p:spPr>
            <a:xfrm>
              <a:off x="6755800" y="3299425"/>
              <a:ext cx="316075" cy="377350"/>
            </a:xfrm>
            <a:custGeom>
              <a:avLst/>
              <a:gdLst/>
              <a:ahLst/>
              <a:cxnLst/>
              <a:rect l="l" t="t" r="r" b="b"/>
              <a:pathLst>
                <a:path w="12643" h="15094" extrusionOk="0">
                  <a:moveTo>
                    <a:pt x="6193" y="1"/>
                  </a:moveTo>
                  <a:cubicBezTo>
                    <a:pt x="5898" y="1"/>
                    <a:pt x="5535" y="137"/>
                    <a:pt x="5021" y="530"/>
                  </a:cubicBezTo>
                  <a:cubicBezTo>
                    <a:pt x="4053" y="1316"/>
                    <a:pt x="1150" y="2708"/>
                    <a:pt x="787" y="2950"/>
                  </a:cubicBezTo>
                  <a:cubicBezTo>
                    <a:pt x="424" y="3192"/>
                    <a:pt x="424" y="3313"/>
                    <a:pt x="364" y="3978"/>
                  </a:cubicBezTo>
                  <a:cubicBezTo>
                    <a:pt x="303" y="4583"/>
                    <a:pt x="424" y="12386"/>
                    <a:pt x="364" y="13172"/>
                  </a:cubicBezTo>
                  <a:cubicBezTo>
                    <a:pt x="303" y="13959"/>
                    <a:pt x="1" y="14080"/>
                    <a:pt x="1029" y="14685"/>
                  </a:cubicBezTo>
                  <a:cubicBezTo>
                    <a:pt x="1520" y="14944"/>
                    <a:pt x="3525" y="15094"/>
                    <a:pt x="5606" y="15094"/>
                  </a:cubicBezTo>
                  <a:cubicBezTo>
                    <a:pt x="7887" y="15094"/>
                    <a:pt x="10259" y="14914"/>
                    <a:pt x="10828" y="14503"/>
                  </a:cubicBezTo>
                  <a:cubicBezTo>
                    <a:pt x="11373" y="14140"/>
                    <a:pt x="12643" y="13898"/>
                    <a:pt x="12643" y="12809"/>
                  </a:cubicBezTo>
                  <a:lnTo>
                    <a:pt x="12643" y="4522"/>
                  </a:lnTo>
                  <a:cubicBezTo>
                    <a:pt x="12643" y="3494"/>
                    <a:pt x="11856" y="3010"/>
                    <a:pt x="11191" y="2647"/>
                  </a:cubicBezTo>
                  <a:cubicBezTo>
                    <a:pt x="10163" y="2042"/>
                    <a:pt x="7501" y="591"/>
                    <a:pt x="6957" y="288"/>
                  </a:cubicBezTo>
                  <a:cubicBezTo>
                    <a:pt x="6715" y="137"/>
                    <a:pt x="6488" y="1"/>
                    <a:pt x="6193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28"/>
            <p:cNvSpPr/>
            <p:nvPr/>
          </p:nvSpPr>
          <p:spPr>
            <a:xfrm>
              <a:off x="6755800" y="3299625"/>
              <a:ext cx="316075" cy="375825"/>
            </a:xfrm>
            <a:custGeom>
              <a:avLst/>
              <a:gdLst/>
              <a:ahLst/>
              <a:cxnLst/>
              <a:rect l="l" t="t" r="r" b="b"/>
              <a:pathLst>
                <a:path w="12643" h="15033" extrusionOk="0">
                  <a:moveTo>
                    <a:pt x="6148" y="0"/>
                  </a:moveTo>
                  <a:cubicBezTo>
                    <a:pt x="5865" y="0"/>
                    <a:pt x="5522" y="139"/>
                    <a:pt x="5021" y="522"/>
                  </a:cubicBezTo>
                  <a:cubicBezTo>
                    <a:pt x="4053" y="1369"/>
                    <a:pt x="1210" y="2700"/>
                    <a:pt x="787" y="3002"/>
                  </a:cubicBezTo>
                  <a:cubicBezTo>
                    <a:pt x="424" y="3244"/>
                    <a:pt x="484" y="3305"/>
                    <a:pt x="424" y="3970"/>
                  </a:cubicBezTo>
                  <a:cubicBezTo>
                    <a:pt x="303" y="4635"/>
                    <a:pt x="484" y="12378"/>
                    <a:pt x="424" y="13164"/>
                  </a:cubicBezTo>
                  <a:cubicBezTo>
                    <a:pt x="303" y="13951"/>
                    <a:pt x="1" y="14072"/>
                    <a:pt x="1089" y="14616"/>
                  </a:cubicBezTo>
                  <a:cubicBezTo>
                    <a:pt x="1562" y="14882"/>
                    <a:pt x="3633" y="15032"/>
                    <a:pt x="5757" y="15032"/>
                  </a:cubicBezTo>
                  <a:cubicBezTo>
                    <a:pt x="7985" y="15032"/>
                    <a:pt x="10271" y="14867"/>
                    <a:pt x="10828" y="14495"/>
                  </a:cubicBezTo>
                  <a:cubicBezTo>
                    <a:pt x="11373" y="14072"/>
                    <a:pt x="12643" y="13890"/>
                    <a:pt x="12643" y="12801"/>
                  </a:cubicBezTo>
                  <a:cubicBezTo>
                    <a:pt x="12643" y="11168"/>
                    <a:pt x="12643" y="4514"/>
                    <a:pt x="12643" y="4514"/>
                  </a:cubicBezTo>
                  <a:cubicBezTo>
                    <a:pt x="12643" y="3486"/>
                    <a:pt x="11856" y="3002"/>
                    <a:pt x="11191" y="2639"/>
                  </a:cubicBezTo>
                  <a:cubicBezTo>
                    <a:pt x="10163" y="2095"/>
                    <a:pt x="7501" y="643"/>
                    <a:pt x="6957" y="341"/>
                  </a:cubicBezTo>
                  <a:cubicBezTo>
                    <a:pt x="6678" y="154"/>
                    <a:pt x="6446" y="0"/>
                    <a:pt x="6148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28"/>
            <p:cNvSpPr/>
            <p:nvPr/>
          </p:nvSpPr>
          <p:spPr>
            <a:xfrm>
              <a:off x="6757325" y="3300950"/>
              <a:ext cx="313050" cy="374325"/>
            </a:xfrm>
            <a:custGeom>
              <a:avLst/>
              <a:gdLst/>
              <a:ahLst/>
              <a:cxnLst/>
              <a:rect l="l" t="t" r="r" b="b"/>
              <a:pathLst>
                <a:path w="12522" h="14973" extrusionOk="0">
                  <a:moveTo>
                    <a:pt x="6109" y="0"/>
                  </a:moveTo>
                  <a:cubicBezTo>
                    <a:pt x="5822" y="0"/>
                    <a:pt x="5474" y="136"/>
                    <a:pt x="4960" y="530"/>
                  </a:cubicBezTo>
                  <a:cubicBezTo>
                    <a:pt x="3992" y="1316"/>
                    <a:pt x="1149" y="2707"/>
                    <a:pt x="786" y="2949"/>
                  </a:cubicBezTo>
                  <a:cubicBezTo>
                    <a:pt x="363" y="3191"/>
                    <a:pt x="423" y="3252"/>
                    <a:pt x="363" y="3917"/>
                  </a:cubicBezTo>
                  <a:cubicBezTo>
                    <a:pt x="303" y="4582"/>
                    <a:pt x="423" y="12325"/>
                    <a:pt x="363" y="13111"/>
                  </a:cubicBezTo>
                  <a:cubicBezTo>
                    <a:pt x="303" y="13898"/>
                    <a:pt x="0" y="14019"/>
                    <a:pt x="1028" y="14563"/>
                  </a:cubicBezTo>
                  <a:cubicBezTo>
                    <a:pt x="1490" y="14823"/>
                    <a:pt x="3467" y="14972"/>
                    <a:pt x="5526" y="14972"/>
                  </a:cubicBezTo>
                  <a:cubicBezTo>
                    <a:pt x="7782" y="14972"/>
                    <a:pt x="10137" y="14793"/>
                    <a:pt x="10707" y="14382"/>
                  </a:cubicBezTo>
                  <a:cubicBezTo>
                    <a:pt x="11251" y="14019"/>
                    <a:pt x="12521" y="13837"/>
                    <a:pt x="12521" y="12748"/>
                  </a:cubicBezTo>
                  <a:cubicBezTo>
                    <a:pt x="12521" y="11115"/>
                    <a:pt x="12521" y="4522"/>
                    <a:pt x="12521" y="4522"/>
                  </a:cubicBezTo>
                  <a:cubicBezTo>
                    <a:pt x="12521" y="3494"/>
                    <a:pt x="11795" y="3010"/>
                    <a:pt x="11130" y="2647"/>
                  </a:cubicBezTo>
                  <a:cubicBezTo>
                    <a:pt x="10102" y="2042"/>
                    <a:pt x="7440" y="590"/>
                    <a:pt x="6896" y="288"/>
                  </a:cubicBezTo>
                  <a:cubicBezTo>
                    <a:pt x="6624" y="136"/>
                    <a:pt x="6397" y="0"/>
                    <a:pt x="6109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28"/>
            <p:cNvSpPr/>
            <p:nvPr/>
          </p:nvSpPr>
          <p:spPr>
            <a:xfrm>
              <a:off x="6757325" y="3301675"/>
              <a:ext cx="313050" cy="372475"/>
            </a:xfrm>
            <a:custGeom>
              <a:avLst/>
              <a:gdLst/>
              <a:ahLst/>
              <a:cxnLst/>
              <a:rect l="l" t="t" r="r" b="b"/>
              <a:pathLst>
                <a:path w="12522" h="14899" extrusionOk="0">
                  <a:moveTo>
                    <a:pt x="6071" y="0"/>
                  </a:moveTo>
                  <a:cubicBezTo>
                    <a:pt x="5801" y="0"/>
                    <a:pt x="5478" y="129"/>
                    <a:pt x="5021" y="501"/>
                  </a:cubicBezTo>
                  <a:cubicBezTo>
                    <a:pt x="3992" y="1347"/>
                    <a:pt x="1149" y="2678"/>
                    <a:pt x="786" y="2920"/>
                  </a:cubicBezTo>
                  <a:cubicBezTo>
                    <a:pt x="423" y="3162"/>
                    <a:pt x="423" y="3283"/>
                    <a:pt x="363" y="3888"/>
                  </a:cubicBezTo>
                  <a:cubicBezTo>
                    <a:pt x="303" y="4553"/>
                    <a:pt x="423" y="12296"/>
                    <a:pt x="363" y="13082"/>
                  </a:cubicBezTo>
                  <a:cubicBezTo>
                    <a:pt x="303" y="13808"/>
                    <a:pt x="0" y="13929"/>
                    <a:pt x="1028" y="14534"/>
                  </a:cubicBezTo>
                  <a:cubicBezTo>
                    <a:pt x="1488" y="14764"/>
                    <a:pt x="3447" y="14898"/>
                    <a:pt x="5496" y="14898"/>
                  </a:cubicBezTo>
                  <a:cubicBezTo>
                    <a:pt x="7761" y="14898"/>
                    <a:pt x="10135" y="14734"/>
                    <a:pt x="10707" y="14353"/>
                  </a:cubicBezTo>
                  <a:cubicBezTo>
                    <a:pt x="11251" y="13990"/>
                    <a:pt x="12521" y="13748"/>
                    <a:pt x="12521" y="12719"/>
                  </a:cubicBezTo>
                  <a:cubicBezTo>
                    <a:pt x="12521" y="11026"/>
                    <a:pt x="12521" y="4493"/>
                    <a:pt x="12521" y="4493"/>
                  </a:cubicBezTo>
                  <a:cubicBezTo>
                    <a:pt x="12521" y="3465"/>
                    <a:pt x="11735" y="2981"/>
                    <a:pt x="11070" y="2618"/>
                  </a:cubicBezTo>
                  <a:cubicBezTo>
                    <a:pt x="10041" y="2013"/>
                    <a:pt x="7440" y="622"/>
                    <a:pt x="6896" y="319"/>
                  </a:cubicBezTo>
                  <a:cubicBezTo>
                    <a:pt x="6609" y="160"/>
                    <a:pt x="6372" y="0"/>
                    <a:pt x="6071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28"/>
            <p:cNvSpPr/>
            <p:nvPr/>
          </p:nvSpPr>
          <p:spPr>
            <a:xfrm>
              <a:off x="6757325" y="3302450"/>
              <a:ext cx="311525" cy="371475"/>
            </a:xfrm>
            <a:custGeom>
              <a:avLst/>
              <a:gdLst/>
              <a:ahLst/>
              <a:cxnLst/>
              <a:rect l="l" t="t" r="r" b="b"/>
              <a:pathLst>
                <a:path w="12461" h="14859" extrusionOk="0">
                  <a:moveTo>
                    <a:pt x="6117" y="1"/>
                  </a:moveTo>
                  <a:cubicBezTo>
                    <a:pt x="5837" y="1"/>
                    <a:pt x="5505" y="137"/>
                    <a:pt x="5021" y="530"/>
                  </a:cubicBezTo>
                  <a:cubicBezTo>
                    <a:pt x="3992" y="1316"/>
                    <a:pt x="1210" y="2647"/>
                    <a:pt x="786" y="2950"/>
                  </a:cubicBezTo>
                  <a:cubicBezTo>
                    <a:pt x="423" y="3192"/>
                    <a:pt x="484" y="3252"/>
                    <a:pt x="423" y="3917"/>
                  </a:cubicBezTo>
                  <a:cubicBezTo>
                    <a:pt x="363" y="4522"/>
                    <a:pt x="484" y="12204"/>
                    <a:pt x="423" y="12991"/>
                  </a:cubicBezTo>
                  <a:cubicBezTo>
                    <a:pt x="363" y="13777"/>
                    <a:pt x="0" y="13898"/>
                    <a:pt x="1089" y="14443"/>
                  </a:cubicBezTo>
                  <a:cubicBezTo>
                    <a:pt x="1561" y="14708"/>
                    <a:pt x="3604" y="14859"/>
                    <a:pt x="5699" y="14859"/>
                  </a:cubicBezTo>
                  <a:cubicBezTo>
                    <a:pt x="7896" y="14859"/>
                    <a:pt x="10149" y="14693"/>
                    <a:pt x="10707" y="14322"/>
                  </a:cubicBezTo>
                  <a:cubicBezTo>
                    <a:pt x="11251" y="13898"/>
                    <a:pt x="12461" y="13717"/>
                    <a:pt x="12461" y="12628"/>
                  </a:cubicBezTo>
                  <a:lnTo>
                    <a:pt x="12461" y="4462"/>
                  </a:lnTo>
                  <a:cubicBezTo>
                    <a:pt x="12461" y="3434"/>
                    <a:pt x="11735" y="2950"/>
                    <a:pt x="11070" y="2587"/>
                  </a:cubicBezTo>
                  <a:cubicBezTo>
                    <a:pt x="10041" y="2042"/>
                    <a:pt x="7440" y="591"/>
                    <a:pt x="6896" y="288"/>
                  </a:cubicBezTo>
                  <a:cubicBezTo>
                    <a:pt x="6624" y="137"/>
                    <a:pt x="6397" y="1"/>
                    <a:pt x="611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8"/>
            <p:cNvSpPr/>
            <p:nvPr/>
          </p:nvSpPr>
          <p:spPr>
            <a:xfrm>
              <a:off x="6758825" y="3303775"/>
              <a:ext cx="310025" cy="368850"/>
            </a:xfrm>
            <a:custGeom>
              <a:avLst/>
              <a:gdLst/>
              <a:ahLst/>
              <a:cxnLst/>
              <a:rect l="l" t="t" r="r" b="b"/>
              <a:pathLst>
                <a:path w="12401" h="14754" extrusionOk="0">
                  <a:moveTo>
                    <a:pt x="6033" y="0"/>
                  </a:moveTo>
                  <a:cubicBezTo>
                    <a:pt x="5758" y="0"/>
                    <a:pt x="5431" y="125"/>
                    <a:pt x="4961" y="477"/>
                  </a:cubicBezTo>
                  <a:cubicBezTo>
                    <a:pt x="3932" y="1263"/>
                    <a:pt x="1150" y="2655"/>
                    <a:pt x="787" y="2897"/>
                  </a:cubicBezTo>
                  <a:cubicBezTo>
                    <a:pt x="424" y="3139"/>
                    <a:pt x="424" y="3199"/>
                    <a:pt x="363" y="3864"/>
                  </a:cubicBezTo>
                  <a:cubicBezTo>
                    <a:pt x="303" y="4530"/>
                    <a:pt x="424" y="12151"/>
                    <a:pt x="363" y="12938"/>
                  </a:cubicBezTo>
                  <a:cubicBezTo>
                    <a:pt x="303" y="13724"/>
                    <a:pt x="1" y="13845"/>
                    <a:pt x="1029" y="14390"/>
                  </a:cubicBezTo>
                  <a:cubicBezTo>
                    <a:pt x="1488" y="14619"/>
                    <a:pt x="3434" y="14754"/>
                    <a:pt x="5462" y="14754"/>
                  </a:cubicBezTo>
                  <a:cubicBezTo>
                    <a:pt x="7704" y="14754"/>
                    <a:pt x="10046" y="14589"/>
                    <a:pt x="10586" y="14208"/>
                  </a:cubicBezTo>
                  <a:cubicBezTo>
                    <a:pt x="11131" y="13845"/>
                    <a:pt x="12401" y="13664"/>
                    <a:pt x="12401" y="12575"/>
                  </a:cubicBezTo>
                  <a:lnTo>
                    <a:pt x="12401" y="4409"/>
                  </a:lnTo>
                  <a:cubicBezTo>
                    <a:pt x="12401" y="3441"/>
                    <a:pt x="11614" y="2957"/>
                    <a:pt x="11010" y="2594"/>
                  </a:cubicBezTo>
                  <a:cubicBezTo>
                    <a:pt x="9981" y="1989"/>
                    <a:pt x="7380" y="598"/>
                    <a:pt x="6836" y="296"/>
                  </a:cubicBezTo>
                  <a:cubicBezTo>
                    <a:pt x="6556" y="140"/>
                    <a:pt x="6324" y="0"/>
                    <a:pt x="6033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8"/>
            <p:cNvSpPr/>
            <p:nvPr/>
          </p:nvSpPr>
          <p:spPr>
            <a:xfrm>
              <a:off x="6758825" y="3303975"/>
              <a:ext cx="308525" cy="368450"/>
            </a:xfrm>
            <a:custGeom>
              <a:avLst/>
              <a:gdLst/>
              <a:ahLst/>
              <a:cxnLst/>
              <a:rect l="l" t="t" r="r" b="b"/>
              <a:pathLst>
                <a:path w="12341" h="14738" extrusionOk="0">
                  <a:moveTo>
                    <a:pt x="6057" y="0"/>
                  </a:moveTo>
                  <a:cubicBezTo>
                    <a:pt x="5777" y="0"/>
                    <a:pt x="5445" y="136"/>
                    <a:pt x="4961" y="530"/>
                  </a:cubicBezTo>
                  <a:cubicBezTo>
                    <a:pt x="3932" y="1316"/>
                    <a:pt x="1150" y="2647"/>
                    <a:pt x="787" y="2889"/>
                  </a:cubicBezTo>
                  <a:cubicBezTo>
                    <a:pt x="424" y="3191"/>
                    <a:pt x="484" y="3252"/>
                    <a:pt x="363" y="3856"/>
                  </a:cubicBezTo>
                  <a:cubicBezTo>
                    <a:pt x="303" y="4522"/>
                    <a:pt x="484" y="12143"/>
                    <a:pt x="363" y="12930"/>
                  </a:cubicBezTo>
                  <a:cubicBezTo>
                    <a:pt x="303" y="13656"/>
                    <a:pt x="1" y="13777"/>
                    <a:pt x="1029" y="14321"/>
                  </a:cubicBezTo>
                  <a:cubicBezTo>
                    <a:pt x="1501" y="14587"/>
                    <a:pt x="3544" y="14737"/>
                    <a:pt x="5632" y="14737"/>
                  </a:cubicBezTo>
                  <a:cubicBezTo>
                    <a:pt x="7821" y="14737"/>
                    <a:pt x="10060" y="14572"/>
                    <a:pt x="10586" y="14200"/>
                  </a:cubicBezTo>
                  <a:cubicBezTo>
                    <a:pt x="11131" y="13837"/>
                    <a:pt x="12340" y="13595"/>
                    <a:pt x="12340" y="12567"/>
                  </a:cubicBezTo>
                  <a:cubicBezTo>
                    <a:pt x="12340" y="10934"/>
                    <a:pt x="12340" y="4461"/>
                    <a:pt x="12340" y="4461"/>
                  </a:cubicBezTo>
                  <a:cubicBezTo>
                    <a:pt x="12340" y="3433"/>
                    <a:pt x="11614" y="2949"/>
                    <a:pt x="10949" y="2586"/>
                  </a:cubicBezTo>
                  <a:cubicBezTo>
                    <a:pt x="9981" y="2042"/>
                    <a:pt x="7380" y="590"/>
                    <a:pt x="6836" y="288"/>
                  </a:cubicBezTo>
                  <a:cubicBezTo>
                    <a:pt x="6564" y="136"/>
                    <a:pt x="6337" y="0"/>
                    <a:pt x="6057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8"/>
            <p:cNvSpPr/>
            <p:nvPr/>
          </p:nvSpPr>
          <p:spPr>
            <a:xfrm>
              <a:off x="6760350" y="3305475"/>
              <a:ext cx="307000" cy="365650"/>
            </a:xfrm>
            <a:custGeom>
              <a:avLst/>
              <a:gdLst/>
              <a:ahLst/>
              <a:cxnLst/>
              <a:rect l="l" t="t" r="r" b="b"/>
              <a:pathLst>
                <a:path w="12280" h="14626" extrusionOk="0">
                  <a:moveTo>
                    <a:pt x="5996" y="1"/>
                  </a:moveTo>
                  <a:cubicBezTo>
                    <a:pt x="5716" y="1"/>
                    <a:pt x="5384" y="137"/>
                    <a:pt x="4900" y="530"/>
                  </a:cubicBezTo>
                  <a:cubicBezTo>
                    <a:pt x="3932" y="1256"/>
                    <a:pt x="1149" y="2647"/>
                    <a:pt x="726" y="2889"/>
                  </a:cubicBezTo>
                  <a:cubicBezTo>
                    <a:pt x="363" y="3131"/>
                    <a:pt x="423" y="3192"/>
                    <a:pt x="363" y="3857"/>
                  </a:cubicBezTo>
                  <a:cubicBezTo>
                    <a:pt x="302" y="4462"/>
                    <a:pt x="423" y="12083"/>
                    <a:pt x="363" y="12809"/>
                  </a:cubicBezTo>
                  <a:cubicBezTo>
                    <a:pt x="302" y="13596"/>
                    <a:pt x="0" y="13717"/>
                    <a:pt x="1028" y="14261"/>
                  </a:cubicBezTo>
                  <a:cubicBezTo>
                    <a:pt x="1459" y="14491"/>
                    <a:pt x="3390" y="14625"/>
                    <a:pt x="5409" y="14625"/>
                  </a:cubicBezTo>
                  <a:cubicBezTo>
                    <a:pt x="7643" y="14625"/>
                    <a:pt x="9985" y="14461"/>
                    <a:pt x="10525" y="14080"/>
                  </a:cubicBezTo>
                  <a:cubicBezTo>
                    <a:pt x="11070" y="13717"/>
                    <a:pt x="12279" y="13535"/>
                    <a:pt x="12279" y="12507"/>
                  </a:cubicBezTo>
                  <a:cubicBezTo>
                    <a:pt x="12279" y="10874"/>
                    <a:pt x="12279" y="4401"/>
                    <a:pt x="12279" y="4401"/>
                  </a:cubicBezTo>
                  <a:cubicBezTo>
                    <a:pt x="12279" y="3373"/>
                    <a:pt x="11553" y="2889"/>
                    <a:pt x="10888" y="2526"/>
                  </a:cubicBezTo>
                  <a:cubicBezTo>
                    <a:pt x="9860" y="1982"/>
                    <a:pt x="7319" y="591"/>
                    <a:pt x="6775" y="288"/>
                  </a:cubicBezTo>
                  <a:cubicBezTo>
                    <a:pt x="6503" y="137"/>
                    <a:pt x="6276" y="1"/>
                    <a:pt x="5996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28"/>
            <p:cNvSpPr/>
            <p:nvPr/>
          </p:nvSpPr>
          <p:spPr>
            <a:xfrm>
              <a:off x="6760350" y="3305475"/>
              <a:ext cx="305475" cy="365650"/>
            </a:xfrm>
            <a:custGeom>
              <a:avLst/>
              <a:gdLst/>
              <a:ahLst/>
              <a:cxnLst/>
              <a:rect l="l" t="t" r="r" b="b"/>
              <a:pathLst>
                <a:path w="12219" h="14626" extrusionOk="0">
                  <a:moveTo>
                    <a:pt x="5996" y="1"/>
                  </a:moveTo>
                  <a:cubicBezTo>
                    <a:pt x="5716" y="1"/>
                    <a:pt x="5384" y="137"/>
                    <a:pt x="4900" y="530"/>
                  </a:cubicBezTo>
                  <a:cubicBezTo>
                    <a:pt x="3932" y="1316"/>
                    <a:pt x="1149" y="2647"/>
                    <a:pt x="786" y="2889"/>
                  </a:cubicBezTo>
                  <a:cubicBezTo>
                    <a:pt x="423" y="3131"/>
                    <a:pt x="423" y="3192"/>
                    <a:pt x="363" y="3857"/>
                  </a:cubicBezTo>
                  <a:cubicBezTo>
                    <a:pt x="302" y="4462"/>
                    <a:pt x="423" y="12023"/>
                    <a:pt x="363" y="12809"/>
                  </a:cubicBezTo>
                  <a:cubicBezTo>
                    <a:pt x="302" y="13596"/>
                    <a:pt x="0" y="13717"/>
                    <a:pt x="1028" y="14261"/>
                  </a:cubicBezTo>
                  <a:cubicBezTo>
                    <a:pt x="1459" y="14491"/>
                    <a:pt x="3390" y="14625"/>
                    <a:pt x="5403" y="14625"/>
                  </a:cubicBezTo>
                  <a:cubicBezTo>
                    <a:pt x="7629" y="14625"/>
                    <a:pt x="9956" y="14461"/>
                    <a:pt x="10465" y="14080"/>
                  </a:cubicBezTo>
                  <a:cubicBezTo>
                    <a:pt x="11009" y="13717"/>
                    <a:pt x="12219" y="13535"/>
                    <a:pt x="12219" y="12446"/>
                  </a:cubicBezTo>
                  <a:cubicBezTo>
                    <a:pt x="12219" y="10874"/>
                    <a:pt x="12219" y="4401"/>
                    <a:pt x="12219" y="4401"/>
                  </a:cubicBezTo>
                  <a:cubicBezTo>
                    <a:pt x="12219" y="3434"/>
                    <a:pt x="11493" y="2950"/>
                    <a:pt x="10888" y="2587"/>
                  </a:cubicBezTo>
                  <a:cubicBezTo>
                    <a:pt x="9860" y="2042"/>
                    <a:pt x="7259" y="591"/>
                    <a:pt x="6775" y="288"/>
                  </a:cubicBezTo>
                  <a:cubicBezTo>
                    <a:pt x="6503" y="137"/>
                    <a:pt x="6276" y="1"/>
                    <a:pt x="5996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28"/>
            <p:cNvSpPr/>
            <p:nvPr/>
          </p:nvSpPr>
          <p:spPr>
            <a:xfrm>
              <a:off x="6761850" y="3307000"/>
              <a:ext cx="303975" cy="362775"/>
            </a:xfrm>
            <a:custGeom>
              <a:avLst/>
              <a:gdLst/>
              <a:ahLst/>
              <a:cxnLst/>
              <a:rect l="l" t="t" r="r" b="b"/>
              <a:pathLst>
                <a:path w="12159" h="14511" extrusionOk="0">
                  <a:moveTo>
                    <a:pt x="5936" y="0"/>
                  </a:moveTo>
                  <a:cubicBezTo>
                    <a:pt x="5656" y="0"/>
                    <a:pt x="5324" y="136"/>
                    <a:pt x="4840" y="530"/>
                  </a:cubicBezTo>
                  <a:cubicBezTo>
                    <a:pt x="3872" y="1255"/>
                    <a:pt x="1089" y="2586"/>
                    <a:pt x="726" y="2828"/>
                  </a:cubicBezTo>
                  <a:cubicBezTo>
                    <a:pt x="363" y="3131"/>
                    <a:pt x="424" y="3191"/>
                    <a:pt x="363" y="3796"/>
                  </a:cubicBezTo>
                  <a:cubicBezTo>
                    <a:pt x="303" y="4461"/>
                    <a:pt x="424" y="11962"/>
                    <a:pt x="363" y="12748"/>
                  </a:cubicBezTo>
                  <a:cubicBezTo>
                    <a:pt x="303" y="13474"/>
                    <a:pt x="1" y="13595"/>
                    <a:pt x="968" y="14140"/>
                  </a:cubicBezTo>
                  <a:cubicBezTo>
                    <a:pt x="1410" y="14375"/>
                    <a:pt x="3414" y="14510"/>
                    <a:pt x="5473" y="14510"/>
                  </a:cubicBezTo>
                  <a:cubicBezTo>
                    <a:pt x="7644" y="14510"/>
                    <a:pt x="9877" y="14360"/>
                    <a:pt x="10405" y="14019"/>
                  </a:cubicBezTo>
                  <a:cubicBezTo>
                    <a:pt x="10949" y="13595"/>
                    <a:pt x="12159" y="13414"/>
                    <a:pt x="12159" y="12385"/>
                  </a:cubicBezTo>
                  <a:lnTo>
                    <a:pt x="12159" y="4340"/>
                  </a:lnTo>
                  <a:cubicBezTo>
                    <a:pt x="12159" y="3373"/>
                    <a:pt x="11433" y="2889"/>
                    <a:pt x="10768" y="2526"/>
                  </a:cubicBezTo>
                  <a:cubicBezTo>
                    <a:pt x="9800" y="1981"/>
                    <a:pt x="7199" y="590"/>
                    <a:pt x="6715" y="288"/>
                  </a:cubicBezTo>
                  <a:cubicBezTo>
                    <a:pt x="6443" y="136"/>
                    <a:pt x="6216" y="0"/>
                    <a:pt x="5936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28"/>
            <p:cNvSpPr/>
            <p:nvPr/>
          </p:nvSpPr>
          <p:spPr>
            <a:xfrm>
              <a:off x="6761850" y="3307000"/>
              <a:ext cx="302475" cy="362025"/>
            </a:xfrm>
            <a:custGeom>
              <a:avLst/>
              <a:gdLst/>
              <a:ahLst/>
              <a:cxnLst/>
              <a:rect l="l" t="t" r="r" b="b"/>
              <a:pathLst>
                <a:path w="12099" h="14481" extrusionOk="0">
                  <a:moveTo>
                    <a:pt x="5936" y="0"/>
                  </a:moveTo>
                  <a:cubicBezTo>
                    <a:pt x="5656" y="0"/>
                    <a:pt x="5324" y="136"/>
                    <a:pt x="4840" y="530"/>
                  </a:cubicBezTo>
                  <a:cubicBezTo>
                    <a:pt x="3872" y="1316"/>
                    <a:pt x="1150" y="2647"/>
                    <a:pt x="726" y="2889"/>
                  </a:cubicBezTo>
                  <a:cubicBezTo>
                    <a:pt x="363" y="3131"/>
                    <a:pt x="424" y="3191"/>
                    <a:pt x="363" y="3796"/>
                  </a:cubicBezTo>
                  <a:cubicBezTo>
                    <a:pt x="303" y="4461"/>
                    <a:pt x="424" y="11962"/>
                    <a:pt x="363" y="12688"/>
                  </a:cubicBezTo>
                  <a:cubicBezTo>
                    <a:pt x="303" y="13474"/>
                    <a:pt x="1" y="13595"/>
                    <a:pt x="1029" y="14140"/>
                  </a:cubicBezTo>
                  <a:cubicBezTo>
                    <a:pt x="1441" y="14346"/>
                    <a:pt x="3430" y="14480"/>
                    <a:pt x="5481" y="14480"/>
                  </a:cubicBezTo>
                  <a:cubicBezTo>
                    <a:pt x="7644" y="14480"/>
                    <a:pt x="9877" y="14331"/>
                    <a:pt x="10405" y="13958"/>
                  </a:cubicBezTo>
                  <a:cubicBezTo>
                    <a:pt x="10949" y="13595"/>
                    <a:pt x="12098" y="13414"/>
                    <a:pt x="12098" y="12385"/>
                  </a:cubicBezTo>
                  <a:cubicBezTo>
                    <a:pt x="12098" y="10752"/>
                    <a:pt x="12098" y="4401"/>
                    <a:pt x="12098" y="4401"/>
                  </a:cubicBezTo>
                  <a:cubicBezTo>
                    <a:pt x="12098" y="3373"/>
                    <a:pt x="11433" y="2889"/>
                    <a:pt x="10768" y="2586"/>
                  </a:cubicBezTo>
                  <a:cubicBezTo>
                    <a:pt x="9800" y="1981"/>
                    <a:pt x="7199" y="590"/>
                    <a:pt x="6715" y="288"/>
                  </a:cubicBezTo>
                  <a:cubicBezTo>
                    <a:pt x="6443" y="136"/>
                    <a:pt x="6216" y="0"/>
                    <a:pt x="5936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28"/>
            <p:cNvSpPr/>
            <p:nvPr/>
          </p:nvSpPr>
          <p:spPr>
            <a:xfrm>
              <a:off x="6761850" y="3308500"/>
              <a:ext cx="300950" cy="359750"/>
            </a:xfrm>
            <a:custGeom>
              <a:avLst/>
              <a:gdLst/>
              <a:ahLst/>
              <a:cxnLst/>
              <a:rect l="l" t="t" r="r" b="b"/>
              <a:pathLst>
                <a:path w="12038" h="14390" extrusionOk="0">
                  <a:moveTo>
                    <a:pt x="5936" y="1"/>
                  </a:moveTo>
                  <a:cubicBezTo>
                    <a:pt x="5656" y="1"/>
                    <a:pt x="5324" y="137"/>
                    <a:pt x="4840" y="530"/>
                  </a:cubicBezTo>
                  <a:cubicBezTo>
                    <a:pt x="3872" y="1256"/>
                    <a:pt x="1150" y="2587"/>
                    <a:pt x="787" y="2829"/>
                  </a:cubicBezTo>
                  <a:cubicBezTo>
                    <a:pt x="424" y="3071"/>
                    <a:pt x="424" y="3131"/>
                    <a:pt x="363" y="3796"/>
                  </a:cubicBezTo>
                  <a:cubicBezTo>
                    <a:pt x="303" y="4401"/>
                    <a:pt x="424" y="11902"/>
                    <a:pt x="363" y="12628"/>
                  </a:cubicBezTo>
                  <a:cubicBezTo>
                    <a:pt x="303" y="13414"/>
                    <a:pt x="1" y="13535"/>
                    <a:pt x="1029" y="14019"/>
                  </a:cubicBezTo>
                  <a:cubicBezTo>
                    <a:pt x="1441" y="14255"/>
                    <a:pt x="3430" y="14390"/>
                    <a:pt x="5482" y="14390"/>
                  </a:cubicBezTo>
                  <a:cubicBezTo>
                    <a:pt x="7644" y="14390"/>
                    <a:pt x="9877" y="14240"/>
                    <a:pt x="10405" y="13898"/>
                  </a:cubicBezTo>
                  <a:cubicBezTo>
                    <a:pt x="10889" y="13535"/>
                    <a:pt x="12038" y="13354"/>
                    <a:pt x="12038" y="12325"/>
                  </a:cubicBezTo>
                  <a:cubicBezTo>
                    <a:pt x="12038" y="10692"/>
                    <a:pt x="12038" y="4341"/>
                    <a:pt x="12038" y="4341"/>
                  </a:cubicBezTo>
                  <a:cubicBezTo>
                    <a:pt x="12038" y="3373"/>
                    <a:pt x="11372" y="2889"/>
                    <a:pt x="10768" y="2526"/>
                  </a:cubicBezTo>
                  <a:cubicBezTo>
                    <a:pt x="9739" y="1982"/>
                    <a:pt x="7199" y="591"/>
                    <a:pt x="6715" y="288"/>
                  </a:cubicBezTo>
                  <a:cubicBezTo>
                    <a:pt x="6443" y="137"/>
                    <a:pt x="6216" y="1"/>
                    <a:pt x="5936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28"/>
            <p:cNvSpPr/>
            <p:nvPr/>
          </p:nvSpPr>
          <p:spPr>
            <a:xfrm>
              <a:off x="6763375" y="3309075"/>
              <a:ext cx="299425" cy="358425"/>
            </a:xfrm>
            <a:custGeom>
              <a:avLst/>
              <a:gdLst/>
              <a:ahLst/>
              <a:cxnLst/>
              <a:rect l="l" t="t" r="r" b="b"/>
              <a:pathLst>
                <a:path w="11977" h="14337" extrusionOk="0">
                  <a:moveTo>
                    <a:pt x="5900" y="0"/>
                  </a:moveTo>
                  <a:cubicBezTo>
                    <a:pt x="5615" y="0"/>
                    <a:pt x="5277" y="133"/>
                    <a:pt x="4779" y="507"/>
                  </a:cubicBezTo>
                  <a:cubicBezTo>
                    <a:pt x="3811" y="1293"/>
                    <a:pt x="1089" y="2564"/>
                    <a:pt x="726" y="2806"/>
                  </a:cubicBezTo>
                  <a:cubicBezTo>
                    <a:pt x="363" y="3108"/>
                    <a:pt x="423" y="3169"/>
                    <a:pt x="363" y="3773"/>
                  </a:cubicBezTo>
                  <a:cubicBezTo>
                    <a:pt x="302" y="4378"/>
                    <a:pt x="423" y="11818"/>
                    <a:pt x="363" y="12605"/>
                  </a:cubicBezTo>
                  <a:cubicBezTo>
                    <a:pt x="302" y="13331"/>
                    <a:pt x="0" y="13452"/>
                    <a:pt x="968" y="13996"/>
                  </a:cubicBezTo>
                  <a:cubicBezTo>
                    <a:pt x="1380" y="14202"/>
                    <a:pt x="3369" y="14337"/>
                    <a:pt x="5413" y="14337"/>
                  </a:cubicBezTo>
                  <a:cubicBezTo>
                    <a:pt x="7569" y="14337"/>
                    <a:pt x="9786" y="14187"/>
                    <a:pt x="10283" y="13815"/>
                  </a:cubicBezTo>
                  <a:cubicBezTo>
                    <a:pt x="10828" y="13452"/>
                    <a:pt x="11977" y="13270"/>
                    <a:pt x="11977" y="12242"/>
                  </a:cubicBezTo>
                  <a:lnTo>
                    <a:pt x="11977" y="4318"/>
                  </a:lnTo>
                  <a:cubicBezTo>
                    <a:pt x="11977" y="3350"/>
                    <a:pt x="11311" y="2866"/>
                    <a:pt x="10707" y="2503"/>
                  </a:cubicBezTo>
                  <a:cubicBezTo>
                    <a:pt x="9678" y="1959"/>
                    <a:pt x="7138" y="568"/>
                    <a:pt x="6654" y="265"/>
                  </a:cubicBezTo>
                  <a:cubicBezTo>
                    <a:pt x="6390" y="118"/>
                    <a:pt x="6168" y="0"/>
                    <a:pt x="5900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28"/>
            <p:cNvSpPr/>
            <p:nvPr/>
          </p:nvSpPr>
          <p:spPr>
            <a:xfrm>
              <a:off x="6763375" y="3310025"/>
              <a:ext cx="297925" cy="356925"/>
            </a:xfrm>
            <a:custGeom>
              <a:avLst/>
              <a:gdLst/>
              <a:ahLst/>
              <a:cxnLst/>
              <a:rect l="l" t="t" r="r" b="b"/>
              <a:pathLst>
                <a:path w="11917" h="14277" extrusionOk="0">
                  <a:moveTo>
                    <a:pt x="5875" y="0"/>
                  </a:moveTo>
                  <a:cubicBezTo>
                    <a:pt x="5595" y="0"/>
                    <a:pt x="5263" y="136"/>
                    <a:pt x="4779" y="530"/>
                  </a:cubicBezTo>
                  <a:cubicBezTo>
                    <a:pt x="3811" y="1255"/>
                    <a:pt x="1149" y="2586"/>
                    <a:pt x="786" y="2828"/>
                  </a:cubicBezTo>
                  <a:cubicBezTo>
                    <a:pt x="423" y="3070"/>
                    <a:pt x="423" y="3131"/>
                    <a:pt x="363" y="3735"/>
                  </a:cubicBezTo>
                  <a:cubicBezTo>
                    <a:pt x="302" y="4401"/>
                    <a:pt x="423" y="11780"/>
                    <a:pt x="363" y="12567"/>
                  </a:cubicBezTo>
                  <a:cubicBezTo>
                    <a:pt x="302" y="13293"/>
                    <a:pt x="0" y="13414"/>
                    <a:pt x="1028" y="13958"/>
                  </a:cubicBezTo>
                  <a:cubicBezTo>
                    <a:pt x="1428" y="14158"/>
                    <a:pt x="3296" y="14277"/>
                    <a:pt x="5260" y="14277"/>
                  </a:cubicBezTo>
                  <a:cubicBezTo>
                    <a:pt x="7456" y="14277"/>
                    <a:pt x="9772" y="14128"/>
                    <a:pt x="10283" y="13777"/>
                  </a:cubicBezTo>
                  <a:cubicBezTo>
                    <a:pt x="10828" y="13414"/>
                    <a:pt x="11916" y="13232"/>
                    <a:pt x="11916" y="12204"/>
                  </a:cubicBezTo>
                  <a:lnTo>
                    <a:pt x="11916" y="4340"/>
                  </a:lnTo>
                  <a:cubicBezTo>
                    <a:pt x="11916" y="3312"/>
                    <a:pt x="11311" y="2828"/>
                    <a:pt x="10646" y="2526"/>
                  </a:cubicBezTo>
                  <a:cubicBezTo>
                    <a:pt x="9678" y="1981"/>
                    <a:pt x="7138" y="590"/>
                    <a:pt x="6654" y="288"/>
                  </a:cubicBezTo>
                  <a:cubicBezTo>
                    <a:pt x="6382" y="136"/>
                    <a:pt x="6155" y="0"/>
                    <a:pt x="5875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28"/>
            <p:cNvSpPr/>
            <p:nvPr/>
          </p:nvSpPr>
          <p:spPr>
            <a:xfrm>
              <a:off x="6764875" y="3311150"/>
              <a:ext cx="296425" cy="355025"/>
            </a:xfrm>
            <a:custGeom>
              <a:avLst/>
              <a:gdLst/>
              <a:ahLst/>
              <a:cxnLst/>
              <a:rect l="l" t="t" r="r" b="b"/>
              <a:pathLst>
                <a:path w="11857" h="14201" extrusionOk="0">
                  <a:moveTo>
                    <a:pt x="5815" y="1"/>
                  </a:moveTo>
                  <a:cubicBezTo>
                    <a:pt x="5535" y="1"/>
                    <a:pt x="5203" y="122"/>
                    <a:pt x="4719" y="485"/>
                  </a:cubicBezTo>
                  <a:cubicBezTo>
                    <a:pt x="3811" y="1271"/>
                    <a:pt x="1089" y="2541"/>
                    <a:pt x="726" y="2783"/>
                  </a:cubicBezTo>
                  <a:cubicBezTo>
                    <a:pt x="363" y="3025"/>
                    <a:pt x="424" y="3086"/>
                    <a:pt x="303" y="3751"/>
                  </a:cubicBezTo>
                  <a:cubicBezTo>
                    <a:pt x="242" y="4356"/>
                    <a:pt x="424" y="11735"/>
                    <a:pt x="303" y="12461"/>
                  </a:cubicBezTo>
                  <a:cubicBezTo>
                    <a:pt x="242" y="13187"/>
                    <a:pt x="1" y="13369"/>
                    <a:pt x="968" y="13853"/>
                  </a:cubicBezTo>
                  <a:cubicBezTo>
                    <a:pt x="1392" y="14064"/>
                    <a:pt x="3464" y="14200"/>
                    <a:pt x="5550" y="14200"/>
                  </a:cubicBezTo>
                  <a:cubicBezTo>
                    <a:pt x="7637" y="14200"/>
                    <a:pt x="9739" y="14064"/>
                    <a:pt x="10223" y="13732"/>
                  </a:cubicBezTo>
                  <a:cubicBezTo>
                    <a:pt x="10707" y="13369"/>
                    <a:pt x="11856" y="13187"/>
                    <a:pt x="11856" y="12159"/>
                  </a:cubicBezTo>
                  <a:lnTo>
                    <a:pt x="11856" y="4295"/>
                  </a:lnTo>
                  <a:cubicBezTo>
                    <a:pt x="11856" y="3328"/>
                    <a:pt x="11191" y="2844"/>
                    <a:pt x="10586" y="2481"/>
                  </a:cubicBezTo>
                  <a:cubicBezTo>
                    <a:pt x="9618" y="1936"/>
                    <a:pt x="7078" y="545"/>
                    <a:pt x="6594" y="243"/>
                  </a:cubicBezTo>
                  <a:cubicBezTo>
                    <a:pt x="6322" y="122"/>
                    <a:pt x="6095" y="1"/>
                    <a:pt x="5815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28"/>
            <p:cNvSpPr/>
            <p:nvPr/>
          </p:nvSpPr>
          <p:spPr>
            <a:xfrm>
              <a:off x="6764875" y="3311525"/>
              <a:ext cx="294900" cy="353925"/>
            </a:xfrm>
            <a:custGeom>
              <a:avLst/>
              <a:gdLst/>
              <a:ahLst/>
              <a:cxnLst/>
              <a:rect l="l" t="t" r="r" b="b"/>
              <a:pathLst>
                <a:path w="11796" h="14157" extrusionOk="0">
                  <a:moveTo>
                    <a:pt x="5815" y="1"/>
                  </a:moveTo>
                  <a:cubicBezTo>
                    <a:pt x="5535" y="1"/>
                    <a:pt x="5203" y="137"/>
                    <a:pt x="4719" y="530"/>
                  </a:cubicBezTo>
                  <a:cubicBezTo>
                    <a:pt x="3811" y="1256"/>
                    <a:pt x="1089" y="2587"/>
                    <a:pt x="726" y="2829"/>
                  </a:cubicBezTo>
                  <a:cubicBezTo>
                    <a:pt x="363" y="3071"/>
                    <a:pt x="424" y="3131"/>
                    <a:pt x="363" y="3736"/>
                  </a:cubicBezTo>
                  <a:cubicBezTo>
                    <a:pt x="303" y="4341"/>
                    <a:pt x="424" y="11720"/>
                    <a:pt x="363" y="12446"/>
                  </a:cubicBezTo>
                  <a:cubicBezTo>
                    <a:pt x="303" y="13172"/>
                    <a:pt x="1" y="13293"/>
                    <a:pt x="968" y="13838"/>
                  </a:cubicBezTo>
                  <a:cubicBezTo>
                    <a:pt x="1368" y="14037"/>
                    <a:pt x="3236" y="14156"/>
                    <a:pt x="5193" y="14156"/>
                  </a:cubicBezTo>
                  <a:cubicBezTo>
                    <a:pt x="7383" y="14156"/>
                    <a:pt x="9684" y="14007"/>
                    <a:pt x="10163" y="13656"/>
                  </a:cubicBezTo>
                  <a:cubicBezTo>
                    <a:pt x="10707" y="13293"/>
                    <a:pt x="11796" y="13112"/>
                    <a:pt x="11796" y="12144"/>
                  </a:cubicBezTo>
                  <a:lnTo>
                    <a:pt x="11796" y="4280"/>
                  </a:lnTo>
                  <a:cubicBezTo>
                    <a:pt x="11796" y="3313"/>
                    <a:pt x="11191" y="2829"/>
                    <a:pt x="10586" y="2466"/>
                  </a:cubicBezTo>
                  <a:cubicBezTo>
                    <a:pt x="9558" y="1921"/>
                    <a:pt x="7078" y="591"/>
                    <a:pt x="6594" y="288"/>
                  </a:cubicBezTo>
                  <a:cubicBezTo>
                    <a:pt x="6322" y="137"/>
                    <a:pt x="6095" y="1"/>
                    <a:pt x="5815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28"/>
            <p:cNvSpPr/>
            <p:nvPr/>
          </p:nvSpPr>
          <p:spPr>
            <a:xfrm>
              <a:off x="6766375" y="3312675"/>
              <a:ext cx="293400" cy="351975"/>
            </a:xfrm>
            <a:custGeom>
              <a:avLst/>
              <a:gdLst/>
              <a:ahLst/>
              <a:cxnLst/>
              <a:rect l="l" t="t" r="r" b="b"/>
              <a:pathLst>
                <a:path w="11736" h="14079" extrusionOk="0">
                  <a:moveTo>
                    <a:pt x="5755" y="0"/>
                  </a:moveTo>
                  <a:cubicBezTo>
                    <a:pt x="5475" y="0"/>
                    <a:pt x="5143" y="121"/>
                    <a:pt x="4659" y="484"/>
                  </a:cubicBezTo>
                  <a:cubicBezTo>
                    <a:pt x="3751" y="1270"/>
                    <a:pt x="1029" y="2541"/>
                    <a:pt x="727" y="2783"/>
                  </a:cubicBezTo>
                  <a:cubicBezTo>
                    <a:pt x="364" y="3025"/>
                    <a:pt x="364" y="3085"/>
                    <a:pt x="303" y="3690"/>
                  </a:cubicBezTo>
                  <a:cubicBezTo>
                    <a:pt x="243" y="4295"/>
                    <a:pt x="364" y="11614"/>
                    <a:pt x="303" y="12400"/>
                  </a:cubicBezTo>
                  <a:cubicBezTo>
                    <a:pt x="243" y="13126"/>
                    <a:pt x="1" y="13247"/>
                    <a:pt x="969" y="13731"/>
                  </a:cubicBezTo>
                  <a:cubicBezTo>
                    <a:pt x="1362" y="13943"/>
                    <a:pt x="3419" y="14079"/>
                    <a:pt x="5490" y="14079"/>
                  </a:cubicBezTo>
                  <a:cubicBezTo>
                    <a:pt x="7562" y="14079"/>
                    <a:pt x="9649" y="13943"/>
                    <a:pt x="10103" y="13610"/>
                  </a:cubicBezTo>
                  <a:cubicBezTo>
                    <a:pt x="10647" y="13247"/>
                    <a:pt x="11736" y="13066"/>
                    <a:pt x="11736" y="12037"/>
                  </a:cubicBezTo>
                  <a:cubicBezTo>
                    <a:pt x="11736" y="10465"/>
                    <a:pt x="11736" y="4234"/>
                    <a:pt x="11736" y="4234"/>
                  </a:cubicBezTo>
                  <a:cubicBezTo>
                    <a:pt x="11736" y="3267"/>
                    <a:pt x="11070" y="2843"/>
                    <a:pt x="10466" y="2480"/>
                  </a:cubicBezTo>
                  <a:cubicBezTo>
                    <a:pt x="9498" y="1936"/>
                    <a:pt x="7018" y="545"/>
                    <a:pt x="6534" y="242"/>
                  </a:cubicBezTo>
                  <a:cubicBezTo>
                    <a:pt x="6262" y="121"/>
                    <a:pt x="6035" y="0"/>
                    <a:pt x="5755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28"/>
            <p:cNvSpPr/>
            <p:nvPr/>
          </p:nvSpPr>
          <p:spPr>
            <a:xfrm>
              <a:off x="6766375" y="3313050"/>
              <a:ext cx="291900" cy="351050"/>
            </a:xfrm>
            <a:custGeom>
              <a:avLst/>
              <a:gdLst/>
              <a:ahLst/>
              <a:cxnLst/>
              <a:rect l="l" t="t" r="r" b="b"/>
              <a:pathLst>
                <a:path w="11676" h="14042" extrusionOk="0">
                  <a:moveTo>
                    <a:pt x="5755" y="0"/>
                  </a:moveTo>
                  <a:cubicBezTo>
                    <a:pt x="5490" y="0"/>
                    <a:pt x="5173" y="136"/>
                    <a:pt x="4719" y="530"/>
                  </a:cubicBezTo>
                  <a:cubicBezTo>
                    <a:pt x="3751" y="1255"/>
                    <a:pt x="1090" y="2526"/>
                    <a:pt x="727" y="2768"/>
                  </a:cubicBezTo>
                  <a:cubicBezTo>
                    <a:pt x="364" y="3010"/>
                    <a:pt x="424" y="3070"/>
                    <a:pt x="364" y="3735"/>
                  </a:cubicBezTo>
                  <a:cubicBezTo>
                    <a:pt x="303" y="4340"/>
                    <a:pt x="424" y="11599"/>
                    <a:pt x="364" y="12325"/>
                  </a:cubicBezTo>
                  <a:cubicBezTo>
                    <a:pt x="303" y="13051"/>
                    <a:pt x="1" y="13232"/>
                    <a:pt x="969" y="13716"/>
                  </a:cubicBezTo>
                  <a:cubicBezTo>
                    <a:pt x="1350" y="13922"/>
                    <a:pt x="3284" y="14042"/>
                    <a:pt x="5285" y="14042"/>
                  </a:cubicBezTo>
                  <a:cubicBezTo>
                    <a:pt x="7407" y="14042"/>
                    <a:pt x="9604" y="13906"/>
                    <a:pt x="10103" y="13595"/>
                  </a:cubicBezTo>
                  <a:cubicBezTo>
                    <a:pt x="10587" y="13232"/>
                    <a:pt x="11675" y="13051"/>
                    <a:pt x="11675" y="12022"/>
                  </a:cubicBezTo>
                  <a:lnTo>
                    <a:pt x="11675" y="4280"/>
                  </a:lnTo>
                  <a:cubicBezTo>
                    <a:pt x="11675" y="3312"/>
                    <a:pt x="11070" y="2828"/>
                    <a:pt x="10466" y="2465"/>
                  </a:cubicBezTo>
                  <a:cubicBezTo>
                    <a:pt x="9498" y="1921"/>
                    <a:pt x="7018" y="590"/>
                    <a:pt x="6473" y="288"/>
                  </a:cubicBezTo>
                  <a:cubicBezTo>
                    <a:pt x="6231" y="136"/>
                    <a:pt x="6020" y="0"/>
                    <a:pt x="5755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28"/>
            <p:cNvSpPr/>
            <p:nvPr/>
          </p:nvSpPr>
          <p:spPr>
            <a:xfrm>
              <a:off x="6767900" y="3314350"/>
              <a:ext cx="290375" cy="349000"/>
            </a:xfrm>
            <a:custGeom>
              <a:avLst/>
              <a:gdLst/>
              <a:ahLst/>
              <a:cxnLst/>
              <a:rect l="l" t="t" r="r" b="b"/>
              <a:pathLst>
                <a:path w="11615" h="13960" extrusionOk="0">
                  <a:moveTo>
                    <a:pt x="5671" y="1"/>
                  </a:moveTo>
                  <a:cubicBezTo>
                    <a:pt x="5411" y="1"/>
                    <a:pt x="5099" y="125"/>
                    <a:pt x="4658" y="478"/>
                  </a:cubicBezTo>
                  <a:cubicBezTo>
                    <a:pt x="3690" y="1203"/>
                    <a:pt x="1029" y="2534"/>
                    <a:pt x="666" y="2776"/>
                  </a:cubicBezTo>
                  <a:cubicBezTo>
                    <a:pt x="303" y="3018"/>
                    <a:pt x="363" y="3079"/>
                    <a:pt x="303" y="3683"/>
                  </a:cubicBezTo>
                  <a:cubicBezTo>
                    <a:pt x="242" y="4288"/>
                    <a:pt x="363" y="11547"/>
                    <a:pt x="303" y="12273"/>
                  </a:cubicBezTo>
                  <a:cubicBezTo>
                    <a:pt x="242" y="12999"/>
                    <a:pt x="0" y="13120"/>
                    <a:pt x="908" y="13664"/>
                  </a:cubicBezTo>
                  <a:cubicBezTo>
                    <a:pt x="1289" y="13840"/>
                    <a:pt x="3223" y="13959"/>
                    <a:pt x="5223" y="13959"/>
                  </a:cubicBezTo>
                  <a:cubicBezTo>
                    <a:pt x="7346" y="13959"/>
                    <a:pt x="9543" y="13825"/>
                    <a:pt x="10042" y="13483"/>
                  </a:cubicBezTo>
                  <a:cubicBezTo>
                    <a:pt x="10526" y="13120"/>
                    <a:pt x="11614" y="12938"/>
                    <a:pt x="11614" y="11970"/>
                  </a:cubicBezTo>
                  <a:lnTo>
                    <a:pt x="11614" y="4228"/>
                  </a:lnTo>
                  <a:cubicBezTo>
                    <a:pt x="11614" y="3260"/>
                    <a:pt x="11009" y="2776"/>
                    <a:pt x="10405" y="2474"/>
                  </a:cubicBezTo>
                  <a:cubicBezTo>
                    <a:pt x="9437" y="1929"/>
                    <a:pt x="6957" y="538"/>
                    <a:pt x="6412" y="296"/>
                  </a:cubicBezTo>
                  <a:cubicBezTo>
                    <a:pt x="6163" y="140"/>
                    <a:pt x="5946" y="1"/>
                    <a:pt x="5671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28"/>
            <p:cNvSpPr/>
            <p:nvPr/>
          </p:nvSpPr>
          <p:spPr>
            <a:xfrm>
              <a:off x="6767900" y="3314550"/>
              <a:ext cx="288850" cy="348050"/>
            </a:xfrm>
            <a:custGeom>
              <a:avLst/>
              <a:gdLst/>
              <a:ahLst/>
              <a:cxnLst/>
              <a:rect l="l" t="t" r="r" b="b"/>
              <a:pathLst>
                <a:path w="11554" h="13922" extrusionOk="0">
                  <a:moveTo>
                    <a:pt x="5694" y="1"/>
                  </a:moveTo>
                  <a:cubicBezTo>
                    <a:pt x="5429" y="1"/>
                    <a:pt x="5112" y="137"/>
                    <a:pt x="4658" y="530"/>
                  </a:cubicBezTo>
                  <a:cubicBezTo>
                    <a:pt x="3690" y="1256"/>
                    <a:pt x="1029" y="2526"/>
                    <a:pt x="726" y="2768"/>
                  </a:cubicBezTo>
                  <a:cubicBezTo>
                    <a:pt x="363" y="3010"/>
                    <a:pt x="363" y="3071"/>
                    <a:pt x="303" y="3675"/>
                  </a:cubicBezTo>
                  <a:cubicBezTo>
                    <a:pt x="242" y="4280"/>
                    <a:pt x="363" y="11539"/>
                    <a:pt x="303" y="12265"/>
                  </a:cubicBezTo>
                  <a:cubicBezTo>
                    <a:pt x="242" y="12991"/>
                    <a:pt x="0" y="13112"/>
                    <a:pt x="968" y="13596"/>
                  </a:cubicBezTo>
                  <a:cubicBezTo>
                    <a:pt x="1321" y="13801"/>
                    <a:pt x="3239" y="13921"/>
                    <a:pt x="5225" y="13921"/>
                  </a:cubicBezTo>
                  <a:cubicBezTo>
                    <a:pt x="7332" y="13921"/>
                    <a:pt x="9514" y="13786"/>
                    <a:pt x="9981" y="13475"/>
                  </a:cubicBezTo>
                  <a:cubicBezTo>
                    <a:pt x="10526" y="13112"/>
                    <a:pt x="11554" y="12930"/>
                    <a:pt x="11554" y="11902"/>
                  </a:cubicBezTo>
                  <a:lnTo>
                    <a:pt x="11554" y="4220"/>
                  </a:lnTo>
                  <a:cubicBezTo>
                    <a:pt x="11554" y="3252"/>
                    <a:pt x="10949" y="2829"/>
                    <a:pt x="10344" y="2466"/>
                  </a:cubicBezTo>
                  <a:cubicBezTo>
                    <a:pt x="9376" y="1921"/>
                    <a:pt x="6957" y="591"/>
                    <a:pt x="6412" y="288"/>
                  </a:cubicBezTo>
                  <a:cubicBezTo>
                    <a:pt x="6170" y="137"/>
                    <a:pt x="5959" y="1"/>
                    <a:pt x="5694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28"/>
            <p:cNvSpPr/>
            <p:nvPr/>
          </p:nvSpPr>
          <p:spPr>
            <a:xfrm>
              <a:off x="6767900" y="3315875"/>
              <a:ext cx="288850" cy="345950"/>
            </a:xfrm>
            <a:custGeom>
              <a:avLst/>
              <a:gdLst/>
              <a:ahLst/>
              <a:cxnLst/>
              <a:rect l="l" t="t" r="r" b="b"/>
              <a:pathLst>
                <a:path w="11554" h="13838" extrusionOk="0">
                  <a:moveTo>
                    <a:pt x="5671" y="0"/>
                  </a:moveTo>
                  <a:cubicBezTo>
                    <a:pt x="5411" y="0"/>
                    <a:pt x="5099" y="125"/>
                    <a:pt x="4658" y="477"/>
                  </a:cubicBezTo>
                  <a:cubicBezTo>
                    <a:pt x="3690" y="1203"/>
                    <a:pt x="1089" y="2473"/>
                    <a:pt x="726" y="2715"/>
                  </a:cubicBezTo>
                  <a:cubicBezTo>
                    <a:pt x="363" y="2957"/>
                    <a:pt x="424" y="3018"/>
                    <a:pt x="363" y="3622"/>
                  </a:cubicBezTo>
                  <a:cubicBezTo>
                    <a:pt x="303" y="4227"/>
                    <a:pt x="424" y="11425"/>
                    <a:pt x="363" y="12151"/>
                  </a:cubicBezTo>
                  <a:cubicBezTo>
                    <a:pt x="303" y="12877"/>
                    <a:pt x="0" y="13059"/>
                    <a:pt x="968" y="13543"/>
                  </a:cubicBezTo>
                  <a:cubicBezTo>
                    <a:pt x="1320" y="13719"/>
                    <a:pt x="3239" y="13838"/>
                    <a:pt x="5225" y="13838"/>
                  </a:cubicBezTo>
                  <a:cubicBezTo>
                    <a:pt x="7331" y="13838"/>
                    <a:pt x="9514" y="13704"/>
                    <a:pt x="9981" y="13361"/>
                  </a:cubicBezTo>
                  <a:cubicBezTo>
                    <a:pt x="10465" y="13059"/>
                    <a:pt x="11554" y="12877"/>
                    <a:pt x="11554" y="11849"/>
                  </a:cubicBezTo>
                  <a:cubicBezTo>
                    <a:pt x="11554" y="10337"/>
                    <a:pt x="11554" y="4167"/>
                    <a:pt x="11554" y="4167"/>
                  </a:cubicBezTo>
                  <a:cubicBezTo>
                    <a:pt x="11554" y="3260"/>
                    <a:pt x="10949" y="2776"/>
                    <a:pt x="10344" y="2413"/>
                  </a:cubicBezTo>
                  <a:cubicBezTo>
                    <a:pt x="9376" y="1868"/>
                    <a:pt x="6896" y="538"/>
                    <a:pt x="6412" y="296"/>
                  </a:cubicBezTo>
                  <a:cubicBezTo>
                    <a:pt x="6163" y="140"/>
                    <a:pt x="5946" y="0"/>
                    <a:pt x="5671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8"/>
            <p:cNvSpPr/>
            <p:nvPr/>
          </p:nvSpPr>
          <p:spPr>
            <a:xfrm>
              <a:off x="6769400" y="3316625"/>
              <a:ext cx="285850" cy="345000"/>
            </a:xfrm>
            <a:custGeom>
              <a:avLst/>
              <a:gdLst/>
              <a:ahLst/>
              <a:cxnLst/>
              <a:rect l="l" t="t" r="r" b="b"/>
              <a:pathLst>
                <a:path w="11434" h="13800" extrusionOk="0">
                  <a:moveTo>
                    <a:pt x="5657" y="1"/>
                  </a:moveTo>
                  <a:cubicBezTo>
                    <a:pt x="5388" y="1"/>
                    <a:pt x="5065" y="134"/>
                    <a:pt x="4598" y="508"/>
                  </a:cubicBezTo>
                  <a:cubicBezTo>
                    <a:pt x="3691" y="1233"/>
                    <a:pt x="1029" y="2504"/>
                    <a:pt x="666" y="2746"/>
                  </a:cubicBezTo>
                  <a:cubicBezTo>
                    <a:pt x="364" y="2988"/>
                    <a:pt x="364" y="3048"/>
                    <a:pt x="303" y="3653"/>
                  </a:cubicBezTo>
                  <a:cubicBezTo>
                    <a:pt x="243" y="4258"/>
                    <a:pt x="364" y="11395"/>
                    <a:pt x="303" y="12121"/>
                  </a:cubicBezTo>
                  <a:cubicBezTo>
                    <a:pt x="243" y="12847"/>
                    <a:pt x="1" y="12968"/>
                    <a:pt x="908" y="13452"/>
                  </a:cubicBezTo>
                  <a:cubicBezTo>
                    <a:pt x="1271" y="13664"/>
                    <a:pt x="3298" y="13800"/>
                    <a:pt x="5347" y="13800"/>
                  </a:cubicBezTo>
                  <a:cubicBezTo>
                    <a:pt x="7396" y="13800"/>
                    <a:pt x="9468" y="13664"/>
                    <a:pt x="9921" y="13331"/>
                  </a:cubicBezTo>
                  <a:cubicBezTo>
                    <a:pt x="10405" y="12968"/>
                    <a:pt x="11433" y="12787"/>
                    <a:pt x="11433" y="11819"/>
                  </a:cubicBezTo>
                  <a:cubicBezTo>
                    <a:pt x="11433" y="10307"/>
                    <a:pt x="11433" y="4197"/>
                    <a:pt x="11433" y="4197"/>
                  </a:cubicBezTo>
                  <a:cubicBezTo>
                    <a:pt x="11433" y="3230"/>
                    <a:pt x="10889" y="2746"/>
                    <a:pt x="10284" y="2443"/>
                  </a:cubicBezTo>
                  <a:cubicBezTo>
                    <a:pt x="9316" y="1899"/>
                    <a:pt x="6836" y="568"/>
                    <a:pt x="6352" y="266"/>
                  </a:cubicBezTo>
                  <a:cubicBezTo>
                    <a:pt x="6118" y="119"/>
                    <a:pt x="5911" y="1"/>
                    <a:pt x="5657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8"/>
            <p:cNvSpPr/>
            <p:nvPr/>
          </p:nvSpPr>
          <p:spPr>
            <a:xfrm>
              <a:off x="6769400" y="3317375"/>
              <a:ext cx="285850" cy="343125"/>
            </a:xfrm>
            <a:custGeom>
              <a:avLst/>
              <a:gdLst/>
              <a:ahLst/>
              <a:cxnLst/>
              <a:rect l="l" t="t" r="r" b="b"/>
              <a:pathLst>
                <a:path w="11434" h="13725" extrusionOk="0">
                  <a:moveTo>
                    <a:pt x="5611" y="1"/>
                  </a:moveTo>
                  <a:cubicBezTo>
                    <a:pt x="5351" y="1"/>
                    <a:pt x="5039" y="125"/>
                    <a:pt x="4598" y="478"/>
                  </a:cubicBezTo>
                  <a:cubicBezTo>
                    <a:pt x="3691" y="1203"/>
                    <a:pt x="1029" y="2474"/>
                    <a:pt x="727" y="2716"/>
                  </a:cubicBezTo>
                  <a:cubicBezTo>
                    <a:pt x="364" y="2958"/>
                    <a:pt x="424" y="3018"/>
                    <a:pt x="303" y="3623"/>
                  </a:cubicBezTo>
                  <a:cubicBezTo>
                    <a:pt x="243" y="4228"/>
                    <a:pt x="424" y="11365"/>
                    <a:pt x="303" y="12091"/>
                  </a:cubicBezTo>
                  <a:cubicBezTo>
                    <a:pt x="243" y="12817"/>
                    <a:pt x="1" y="12938"/>
                    <a:pt x="969" y="13422"/>
                  </a:cubicBezTo>
                  <a:cubicBezTo>
                    <a:pt x="1332" y="13604"/>
                    <a:pt x="3343" y="13725"/>
                    <a:pt x="5369" y="13725"/>
                  </a:cubicBezTo>
                  <a:cubicBezTo>
                    <a:pt x="7396" y="13725"/>
                    <a:pt x="9437" y="13604"/>
                    <a:pt x="9861" y="13301"/>
                  </a:cubicBezTo>
                  <a:cubicBezTo>
                    <a:pt x="10405" y="12938"/>
                    <a:pt x="11433" y="12757"/>
                    <a:pt x="11433" y="11789"/>
                  </a:cubicBezTo>
                  <a:cubicBezTo>
                    <a:pt x="11433" y="10277"/>
                    <a:pt x="11433" y="4167"/>
                    <a:pt x="11433" y="4167"/>
                  </a:cubicBezTo>
                  <a:cubicBezTo>
                    <a:pt x="11433" y="3200"/>
                    <a:pt x="10829" y="2776"/>
                    <a:pt x="10224" y="2413"/>
                  </a:cubicBezTo>
                  <a:cubicBezTo>
                    <a:pt x="9316" y="1869"/>
                    <a:pt x="6836" y="538"/>
                    <a:pt x="6352" y="296"/>
                  </a:cubicBezTo>
                  <a:cubicBezTo>
                    <a:pt x="6103" y="140"/>
                    <a:pt x="5886" y="1"/>
                    <a:pt x="5611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28"/>
            <p:cNvSpPr/>
            <p:nvPr/>
          </p:nvSpPr>
          <p:spPr>
            <a:xfrm>
              <a:off x="6770925" y="3318150"/>
              <a:ext cx="282800" cy="342175"/>
            </a:xfrm>
            <a:custGeom>
              <a:avLst/>
              <a:gdLst/>
              <a:ahLst/>
              <a:cxnLst/>
              <a:rect l="l" t="t" r="r" b="b"/>
              <a:pathLst>
                <a:path w="11312" h="13687" extrusionOk="0">
                  <a:moveTo>
                    <a:pt x="5596" y="0"/>
                  </a:moveTo>
                  <a:cubicBezTo>
                    <a:pt x="5327" y="0"/>
                    <a:pt x="5004" y="133"/>
                    <a:pt x="4537" y="507"/>
                  </a:cubicBezTo>
                  <a:cubicBezTo>
                    <a:pt x="3630" y="1233"/>
                    <a:pt x="1029" y="2503"/>
                    <a:pt x="666" y="2685"/>
                  </a:cubicBezTo>
                  <a:cubicBezTo>
                    <a:pt x="303" y="2927"/>
                    <a:pt x="363" y="2987"/>
                    <a:pt x="303" y="3592"/>
                  </a:cubicBezTo>
                  <a:cubicBezTo>
                    <a:pt x="242" y="4197"/>
                    <a:pt x="363" y="11334"/>
                    <a:pt x="303" y="12060"/>
                  </a:cubicBezTo>
                  <a:cubicBezTo>
                    <a:pt x="242" y="12726"/>
                    <a:pt x="0" y="12907"/>
                    <a:pt x="908" y="13391"/>
                  </a:cubicBezTo>
                  <a:cubicBezTo>
                    <a:pt x="1260" y="13567"/>
                    <a:pt x="3164" y="13686"/>
                    <a:pt x="5128" y="13686"/>
                  </a:cubicBezTo>
                  <a:cubicBezTo>
                    <a:pt x="7212" y="13686"/>
                    <a:pt x="9364" y="13552"/>
                    <a:pt x="9800" y="13210"/>
                  </a:cubicBezTo>
                  <a:cubicBezTo>
                    <a:pt x="10284" y="12847"/>
                    <a:pt x="11312" y="12726"/>
                    <a:pt x="11312" y="11697"/>
                  </a:cubicBezTo>
                  <a:cubicBezTo>
                    <a:pt x="11312" y="10185"/>
                    <a:pt x="11312" y="4136"/>
                    <a:pt x="11312" y="4136"/>
                  </a:cubicBezTo>
                  <a:cubicBezTo>
                    <a:pt x="11312" y="3229"/>
                    <a:pt x="10768" y="2745"/>
                    <a:pt x="10163" y="2382"/>
                  </a:cubicBezTo>
                  <a:cubicBezTo>
                    <a:pt x="9195" y="1898"/>
                    <a:pt x="6775" y="567"/>
                    <a:pt x="6291" y="265"/>
                  </a:cubicBezTo>
                  <a:cubicBezTo>
                    <a:pt x="6057" y="118"/>
                    <a:pt x="5850" y="0"/>
                    <a:pt x="5596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28"/>
            <p:cNvSpPr/>
            <p:nvPr/>
          </p:nvSpPr>
          <p:spPr>
            <a:xfrm>
              <a:off x="6770925" y="3318900"/>
              <a:ext cx="282800" cy="340100"/>
            </a:xfrm>
            <a:custGeom>
              <a:avLst/>
              <a:gdLst/>
              <a:ahLst/>
              <a:cxnLst/>
              <a:rect l="l" t="t" r="r" b="b"/>
              <a:pathLst>
                <a:path w="11312" h="13604" extrusionOk="0">
                  <a:moveTo>
                    <a:pt x="5550" y="0"/>
                  </a:moveTo>
                  <a:cubicBezTo>
                    <a:pt x="5290" y="0"/>
                    <a:pt x="4978" y="125"/>
                    <a:pt x="4537" y="477"/>
                  </a:cubicBezTo>
                  <a:cubicBezTo>
                    <a:pt x="3630" y="1203"/>
                    <a:pt x="1029" y="2473"/>
                    <a:pt x="666" y="2715"/>
                  </a:cubicBezTo>
                  <a:cubicBezTo>
                    <a:pt x="363" y="2957"/>
                    <a:pt x="363" y="3018"/>
                    <a:pt x="303" y="3622"/>
                  </a:cubicBezTo>
                  <a:cubicBezTo>
                    <a:pt x="242" y="4167"/>
                    <a:pt x="363" y="11244"/>
                    <a:pt x="303" y="11970"/>
                  </a:cubicBezTo>
                  <a:cubicBezTo>
                    <a:pt x="242" y="12696"/>
                    <a:pt x="0" y="12817"/>
                    <a:pt x="908" y="13301"/>
                  </a:cubicBezTo>
                  <a:cubicBezTo>
                    <a:pt x="1271" y="13482"/>
                    <a:pt x="3267" y="13603"/>
                    <a:pt x="5286" y="13603"/>
                  </a:cubicBezTo>
                  <a:cubicBezTo>
                    <a:pt x="7305" y="13603"/>
                    <a:pt x="9346" y="13482"/>
                    <a:pt x="9800" y="13180"/>
                  </a:cubicBezTo>
                  <a:cubicBezTo>
                    <a:pt x="10284" y="12817"/>
                    <a:pt x="11312" y="12635"/>
                    <a:pt x="11312" y="11667"/>
                  </a:cubicBezTo>
                  <a:cubicBezTo>
                    <a:pt x="11312" y="10155"/>
                    <a:pt x="11312" y="4106"/>
                    <a:pt x="11312" y="4106"/>
                  </a:cubicBezTo>
                  <a:cubicBezTo>
                    <a:pt x="11312" y="3199"/>
                    <a:pt x="10768" y="2715"/>
                    <a:pt x="10163" y="2413"/>
                  </a:cubicBezTo>
                  <a:cubicBezTo>
                    <a:pt x="9195" y="1868"/>
                    <a:pt x="6775" y="537"/>
                    <a:pt x="6291" y="296"/>
                  </a:cubicBezTo>
                  <a:cubicBezTo>
                    <a:pt x="6042" y="140"/>
                    <a:pt x="5825" y="0"/>
                    <a:pt x="5550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28"/>
            <p:cNvSpPr/>
            <p:nvPr/>
          </p:nvSpPr>
          <p:spPr>
            <a:xfrm>
              <a:off x="6772425" y="3320225"/>
              <a:ext cx="279800" cy="338775"/>
            </a:xfrm>
            <a:custGeom>
              <a:avLst/>
              <a:gdLst/>
              <a:ahLst/>
              <a:cxnLst/>
              <a:rect l="l" t="t" r="r" b="b"/>
              <a:pathLst>
                <a:path w="11192" h="13551" extrusionOk="0">
                  <a:moveTo>
                    <a:pt x="5513" y="1"/>
                  </a:moveTo>
                  <a:cubicBezTo>
                    <a:pt x="5248" y="1"/>
                    <a:pt x="4931" y="122"/>
                    <a:pt x="4477" y="484"/>
                  </a:cubicBezTo>
                  <a:cubicBezTo>
                    <a:pt x="3570" y="1210"/>
                    <a:pt x="969" y="2420"/>
                    <a:pt x="666" y="2662"/>
                  </a:cubicBezTo>
                  <a:cubicBezTo>
                    <a:pt x="303" y="2904"/>
                    <a:pt x="364" y="2965"/>
                    <a:pt x="303" y="3569"/>
                  </a:cubicBezTo>
                  <a:cubicBezTo>
                    <a:pt x="243" y="4174"/>
                    <a:pt x="364" y="11191"/>
                    <a:pt x="303" y="11917"/>
                  </a:cubicBezTo>
                  <a:cubicBezTo>
                    <a:pt x="243" y="12643"/>
                    <a:pt x="1" y="12764"/>
                    <a:pt x="908" y="13248"/>
                  </a:cubicBezTo>
                  <a:cubicBezTo>
                    <a:pt x="1241" y="13429"/>
                    <a:pt x="3222" y="13550"/>
                    <a:pt x="5226" y="13550"/>
                  </a:cubicBezTo>
                  <a:cubicBezTo>
                    <a:pt x="7229" y="13550"/>
                    <a:pt x="9256" y="13429"/>
                    <a:pt x="9679" y="13127"/>
                  </a:cubicBezTo>
                  <a:cubicBezTo>
                    <a:pt x="10224" y="12764"/>
                    <a:pt x="11191" y="12582"/>
                    <a:pt x="11191" y="11614"/>
                  </a:cubicBezTo>
                  <a:cubicBezTo>
                    <a:pt x="11191" y="10102"/>
                    <a:pt x="11191" y="4114"/>
                    <a:pt x="11191" y="4114"/>
                  </a:cubicBezTo>
                  <a:cubicBezTo>
                    <a:pt x="11191" y="3146"/>
                    <a:pt x="10647" y="2723"/>
                    <a:pt x="10042" y="2360"/>
                  </a:cubicBezTo>
                  <a:cubicBezTo>
                    <a:pt x="9135" y="1876"/>
                    <a:pt x="6715" y="545"/>
                    <a:pt x="6231" y="243"/>
                  </a:cubicBezTo>
                  <a:cubicBezTo>
                    <a:pt x="5989" y="122"/>
                    <a:pt x="5778" y="1"/>
                    <a:pt x="5513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28"/>
            <p:cNvSpPr/>
            <p:nvPr/>
          </p:nvSpPr>
          <p:spPr>
            <a:xfrm>
              <a:off x="6772425" y="3320400"/>
              <a:ext cx="279800" cy="337075"/>
            </a:xfrm>
            <a:custGeom>
              <a:avLst/>
              <a:gdLst/>
              <a:ahLst/>
              <a:cxnLst/>
              <a:rect l="l" t="t" r="r" b="b"/>
              <a:pathLst>
                <a:path w="11192" h="13483" extrusionOk="0">
                  <a:moveTo>
                    <a:pt x="5490" y="1"/>
                  </a:moveTo>
                  <a:cubicBezTo>
                    <a:pt x="5230" y="1"/>
                    <a:pt x="4918" y="125"/>
                    <a:pt x="4477" y="477"/>
                  </a:cubicBezTo>
                  <a:cubicBezTo>
                    <a:pt x="3570" y="1203"/>
                    <a:pt x="1029" y="2474"/>
                    <a:pt x="666" y="2716"/>
                  </a:cubicBezTo>
                  <a:cubicBezTo>
                    <a:pt x="303" y="2897"/>
                    <a:pt x="364" y="2958"/>
                    <a:pt x="303" y="3562"/>
                  </a:cubicBezTo>
                  <a:cubicBezTo>
                    <a:pt x="243" y="4167"/>
                    <a:pt x="364" y="11184"/>
                    <a:pt x="303" y="11910"/>
                  </a:cubicBezTo>
                  <a:cubicBezTo>
                    <a:pt x="243" y="12575"/>
                    <a:pt x="1" y="12757"/>
                    <a:pt x="908" y="13180"/>
                  </a:cubicBezTo>
                  <a:cubicBezTo>
                    <a:pt x="1241" y="13362"/>
                    <a:pt x="3222" y="13483"/>
                    <a:pt x="5226" y="13483"/>
                  </a:cubicBezTo>
                  <a:cubicBezTo>
                    <a:pt x="7229" y="13483"/>
                    <a:pt x="9256" y="13362"/>
                    <a:pt x="9679" y="13059"/>
                  </a:cubicBezTo>
                  <a:cubicBezTo>
                    <a:pt x="10163" y="12696"/>
                    <a:pt x="11191" y="12575"/>
                    <a:pt x="11191" y="11607"/>
                  </a:cubicBezTo>
                  <a:lnTo>
                    <a:pt x="11191" y="4107"/>
                  </a:lnTo>
                  <a:cubicBezTo>
                    <a:pt x="11191" y="3199"/>
                    <a:pt x="10647" y="2716"/>
                    <a:pt x="10042" y="2413"/>
                  </a:cubicBezTo>
                  <a:cubicBezTo>
                    <a:pt x="9135" y="1869"/>
                    <a:pt x="6715" y="538"/>
                    <a:pt x="6231" y="296"/>
                  </a:cubicBezTo>
                  <a:cubicBezTo>
                    <a:pt x="5982" y="140"/>
                    <a:pt x="5765" y="1"/>
                    <a:pt x="5490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28"/>
            <p:cNvSpPr/>
            <p:nvPr/>
          </p:nvSpPr>
          <p:spPr>
            <a:xfrm>
              <a:off x="6773950" y="3321750"/>
              <a:ext cx="276750" cy="335725"/>
            </a:xfrm>
            <a:custGeom>
              <a:avLst/>
              <a:gdLst/>
              <a:ahLst/>
              <a:cxnLst/>
              <a:rect l="l" t="t" r="r" b="b"/>
              <a:pathLst>
                <a:path w="11070" h="13429" extrusionOk="0">
                  <a:moveTo>
                    <a:pt x="5452" y="0"/>
                  </a:moveTo>
                  <a:cubicBezTo>
                    <a:pt x="5187" y="0"/>
                    <a:pt x="4870" y="121"/>
                    <a:pt x="4416" y="484"/>
                  </a:cubicBezTo>
                  <a:cubicBezTo>
                    <a:pt x="3509" y="1210"/>
                    <a:pt x="968" y="2420"/>
                    <a:pt x="605" y="2662"/>
                  </a:cubicBezTo>
                  <a:cubicBezTo>
                    <a:pt x="303" y="2904"/>
                    <a:pt x="303" y="2964"/>
                    <a:pt x="242" y="3569"/>
                  </a:cubicBezTo>
                  <a:cubicBezTo>
                    <a:pt x="182" y="4113"/>
                    <a:pt x="303" y="11130"/>
                    <a:pt x="242" y="11795"/>
                  </a:cubicBezTo>
                  <a:cubicBezTo>
                    <a:pt x="182" y="12521"/>
                    <a:pt x="0" y="12642"/>
                    <a:pt x="847" y="13126"/>
                  </a:cubicBezTo>
                  <a:cubicBezTo>
                    <a:pt x="1180" y="13308"/>
                    <a:pt x="3161" y="13429"/>
                    <a:pt x="5165" y="13429"/>
                  </a:cubicBezTo>
                  <a:cubicBezTo>
                    <a:pt x="7168" y="13429"/>
                    <a:pt x="9195" y="13308"/>
                    <a:pt x="9618" y="13005"/>
                  </a:cubicBezTo>
                  <a:cubicBezTo>
                    <a:pt x="10102" y="12642"/>
                    <a:pt x="11070" y="12461"/>
                    <a:pt x="11070" y="11493"/>
                  </a:cubicBezTo>
                  <a:cubicBezTo>
                    <a:pt x="11070" y="10041"/>
                    <a:pt x="11070" y="4053"/>
                    <a:pt x="11070" y="4053"/>
                  </a:cubicBezTo>
                  <a:cubicBezTo>
                    <a:pt x="11070" y="3145"/>
                    <a:pt x="10526" y="2662"/>
                    <a:pt x="9981" y="2359"/>
                  </a:cubicBezTo>
                  <a:cubicBezTo>
                    <a:pt x="9013" y="1815"/>
                    <a:pt x="6654" y="544"/>
                    <a:pt x="6170" y="242"/>
                  </a:cubicBezTo>
                  <a:cubicBezTo>
                    <a:pt x="5928" y="121"/>
                    <a:pt x="5717" y="0"/>
                    <a:pt x="5452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28"/>
            <p:cNvSpPr/>
            <p:nvPr/>
          </p:nvSpPr>
          <p:spPr>
            <a:xfrm>
              <a:off x="6773950" y="3322500"/>
              <a:ext cx="276750" cy="333675"/>
            </a:xfrm>
            <a:custGeom>
              <a:avLst/>
              <a:gdLst/>
              <a:ahLst/>
              <a:cxnLst/>
              <a:rect l="l" t="t" r="r" b="b"/>
              <a:pathLst>
                <a:path w="11070" h="13347" extrusionOk="0">
                  <a:moveTo>
                    <a:pt x="5452" y="0"/>
                  </a:moveTo>
                  <a:cubicBezTo>
                    <a:pt x="5187" y="0"/>
                    <a:pt x="4870" y="121"/>
                    <a:pt x="4416" y="454"/>
                  </a:cubicBezTo>
                  <a:cubicBezTo>
                    <a:pt x="3569" y="1180"/>
                    <a:pt x="968" y="2390"/>
                    <a:pt x="666" y="2632"/>
                  </a:cubicBezTo>
                  <a:cubicBezTo>
                    <a:pt x="303" y="2874"/>
                    <a:pt x="363" y="2934"/>
                    <a:pt x="303" y="3539"/>
                  </a:cubicBezTo>
                  <a:cubicBezTo>
                    <a:pt x="242" y="4083"/>
                    <a:pt x="363" y="11100"/>
                    <a:pt x="303" y="11765"/>
                  </a:cubicBezTo>
                  <a:cubicBezTo>
                    <a:pt x="242" y="12491"/>
                    <a:pt x="0" y="12612"/>
                    <a:pt x="908" y="13096"/>
                  </a:cubicBezTo>
                  <a:cubicBezTo>
                    <a:pt x="1200" y="13242"/>
                    <a:pt x="3046" y="13346"/>
                    <a:pt x="4971" y="13346"/>
                  </a:cubicBezTo>
                  <a:cubicBezTo>
                    <a:pt x="7030" y="13346"/>
                    <a:pt x="9181" y="13227"/>
                    <a:pt x="9618" y="12915"/>
                  </a:cubicBezTo>
                  <a:cubicBezTo>
                    <a:pt x="10102" y="12612"/>
                    <a:pt x="11070" y="12431"/>
                    <a:pt x="11070" y="11463"/>
                  </a:cubicBezTo>
                  <a:cubicBezTo>
                    <a:pt x="11070" y="10011"/>
                    <a:pt x="11070" y="4083"/>
                    <a:pt x="11070" y="4083"/>
                  </a:cubicBezTo>
                  <a:cubicBezTo>
                    <a:pt x="11070" y="3115"/>
                    <a:pt x="10526" y="2692"/>
                    <a:pt x="9921" y="2329"/>
                  </a:cubicBezTo>
                  <a:cubicBezTo>
                    <a:pt x="9013" y="1845"/>
                    <a:pt x="6654" y="514"/>
                    <a:pt x="6170" y="273"/>
                  </a:cubicBezTo>
                  <a:cubicBezTo>
                    <a:pt x="5928" y="121"/>
                    <a:pt x="5717" y="0"/>
                    <a:pt x="5452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28"/>
            <p:cNvSpPr/>
            <p:nvPr/>
          </p:nvSpPr>
          <p:spPr>
            <a:xfrm>
              <a:off x="6773950" y="3323250"/>
              <a:ext cx="275250" cy="332725"/>
            </a:xfrm>
            <a:custGeom>
              <a:avLst/>
              <a:gdLst/>
              <a:ahLst/>
              <a:cxnLst/>
              <a:rect l="l" t="t" r="r" b="b"/>
              <a:pathLst>
                <a:path w="11010" h="13309" extrusionOk="0">
                  <a:moveTo>
                    <a:pt x="5452" y="1"/>
                  </a:moveTo>
                  <a:cubicBezTo>
                    <a:pt x="5187" y="1"/>
                    <a:pt x="4870" y="122"/>
                    <a:pt x="4416" y="484"/>
                  </a:cubicBezTo>
                  <a:cubicBezTo>
                    <a:pt x="3569" y="1210"/>
                    <a:pt x="1029" y="2420"/>
                    <a:pt x="666" y="2662"/>
                  </a:cubicBezTo>
                  <a:cubicBezTo>
                    <a:pt x="363" y="2844"/>
                    <a:pt x="363" y="2904"/>
                    <a:pt x="303" y="3509"/>
                  </a:cubicBezTo>
                  <a:cubicBezTo>
                    <a:pt x="242" y="4114"/>
                    <a:pt x="363" y="11010"/>
                    <a:pt x="303" y="11735"/>
                  </a:cubicBezTo>
                  <a:cubicBezTo>
                    <a:pt x="242" y="12401"/>
                    <a:pt x="0" y="12582"/>
                    <a:pt x="908" y="13006"/>
                  </a:cubicBezTo>
                  <a:cubicBezTo>
                    <a:pt x="1210" y="13187"/>
                    <a:pt x="3176" y="13308"/>
                    <a:pt x="5165" y="13308"/>
                  </a:cubicBezTo>
                  <a:cubicBezTo>
                    <a:pt x="7153" y="13308"/>
                    <a:pt x="9165" y="13187"/>
                    <a:pt x="9558" y="12885"/>
                  </a:cubicBezTo>
                  <a:cubicBezTo>
                    <a:pt x="10042" y="12522"/>
                    <a:pt x="11009" y="12401"/>
                    <a:pt x="11009" y="11433"/>
                  </a:cubicBezTo>
                  <a:cubicBezTo>
                    <a:pt x="11009" y="9921"/>
                    <a:pt x="11009" y="4053"/>
                    <a:pt x="11009" y="4053"/>
                  </a:cubicBezTo>
                  <a:cubicBezTo>
                    <a:pt x="11009" y="3146"/>
                    <a:pt x="10526" y="2662"/>
                    <a:pt x="9921" y="2360"/>
                  </a:cubicBezTo>
                  <a:cubicBezTo>
                    <a:pt x="9013" y="1815"/>
                    <a:pt x="6654" y="545"/>
                    <a:pt x="6170" y="243"/>
                  </a:cubicBezTo>
                  <a:cubicBezTo>
                    <a:pt x="5928" y="122"/>
                    <a:pt x="5717" y="1"/>
                    <a:pt x="5452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28"/>
            <p:cNvSpPr/>
            <p:nvPr/>
          </p:nvSpPr>
          <p:spPr>
            <a:xfrm>
              <a:off x="6775450" y="3324000"/>
              <a:ext cx="272225" cy="330825"/>
            </a:xfrm>
            <a:custGeom>
              <a:avLst/>
              <a:gdLst/>
              <a:ahLst/>
              <a:cxnLst/>
              <a:rect l="l" t="t" r="r" b="b"/>
              <a:pathLst>
                <a:path w="10889" h="13233" extrusionOk="0">
                  <a:moveTo>
                    <a:pt x="5392" y="1"/>
                  </a:moveTo>
                  <a:cubicBezTo>
                    <a:pt x="5127" y="1"/>
                    <a:pt x="4810" y="122"/>
                    <a:pt x="4356" y="454"/>
                  </a:cubicBezTo>
                  <a:cubicBezTo>
                    <a:pt x="3509" y="1180"/>
                    <a:pt x="969" y="2390"/>
                    <a:pt x="606" y="2632"/>
                  </a:cubicBezTo>
                  <a:cubicBezTo>
                    <a:pt x="303" y="2874"/>
                    <a:pt x="303" y="2935"/>
                    <a:pt x="243" y="3479"/>
                  </a:cubicBezTo>
                  <a:cubicBezTo>
                    <a:pt x="243" y="4084"/>
                    <a:pt x="303" y="10980"/>
                    <a:pt x="243" y="11645"/>
                  </a:cubicBezTo>
                  <a:cubicBezTo>
                    <a:pt x="243" y="12371"/>
                    <a:pt x="1" y="12492"/>
                    <a:pt x="848" y="12976"/>
                  </a:cubicBezTo>
                  <a:cubicBezTo>
                    <a:pt x="1150" y="13127"/>
                    <a:pt x="3116" y="13233"/>
                    <a:pt x="5105" y="13233"/>
                  </a:cubicBezTo>
                  <a:cubicBezTo>
                    <a:pt x="7093" y="13233"/>
                    <a:pt x="9105" y="13127"/>
                    <a:pt x="9498" y="12855"/>
                  </a:cubicBezTo>
                  <a:cubicBezTo>
                    <a:pt x="9982" y="12492"/>
                    <a:pt x="10889" y="12371"/>
                    <a:pt x="10889" y="11403"/>
                  </a:cubicBezTo>
                  <a:cubicBezTo>
                    <a:pt x="10889" y="9891"/>
                    <a:pt x="10889" y="4023"/>
                    <a:pt x="10889" y="4023"/>
                  </a:cubicBezTo>
                  <a:cubicBezTo>
                    <a:pt x="10889" y="3116"/>
                    <a:pt x="10405" y="2632"/>
                    <a:pt x="9861" y="2330"/>
                  </a:cubicBezTo>
                  <a:cubicBezTo>
                    <a:pt x="8953" y="1846"/>
                    <a:pt x="6594" y="515"/>
                    <a:pt x="6110" y="273"/>
                  </a:cubicBezTo>
                  <a:cubicBezTo>
                    <a:pt x="5868" y="122"/>
                    <a:pt x="5657" y="1"/>
                    <a:pt x="5392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28"/>
            <p:cNvSpPr/>
            <p:nvPr/>
          </p:nvSpPr>
          <p:spPr>
            <a:xfrm>
              <a:off x="6775450" y="3324775"/>
              <a:ext cx="272225" cy="329675"/>
            </a:xfrm>
            <a:custGeom>
              <a:avLst/>
              <a:gdLst/>
              <a:ahLst/>
              <a:cxnLst/>
              <a:rect l="l" t="t" r="r" b="b"/>
              <a:pathLst>
                <a:path w="10889" h="13187" extrusionOk="0">
                  <a:moveTo>
                    <a:pt x="5400" y="0"/>
                  </a:moveTo>
                  <a:cubicBezTo>
                    <a:pt x="5142" y="0"/>
                    <a:pt x="4840" y="121"/>
                    <a:pt x="4417" y="484"/>
                  </a:cubicBezTo>
                  <a:cubicBezTo>
                    <a:pt x="3509" y="1149"/>
                    <a:pt x="969" y="2420"/>
                    <a:pt x="666" y="2601"/>
                  </a:cubicBezTo>
                  <a:cubicBezTo>
                    <a:pt x="303" y="2843"/>
                    <a:pt x="364" y="2904"/>
                    <a:pt x="303" y="3508"/>
                  </a:cubicBezTo>
                  <a:cubicBezTo>
                    <a:pt x="243" y="4053"/>
                    <a:pt x="364" y="10949"/>
                    <a:pt x="303" y="11614"/>
                  </a:cubicBezTo>
                  <a:cubicBezTo>
                    <a:pt x="243" y="12279"/>
                    <a:pt x="1" y="12461"/>
                    <a:pt x="908" y="12884"/>
                  </a:cubicBezTo>
                  <a:cubicBezTo>
                    <a:pt x="1211" y="13066"/>
                    <a:pt x="3146" y="13187"/>
                    <a:pt x="5112" y="13187"/>
                  </a:cubicBezTo>
                  <a:cubicBezTo>
                    <a:pt x="7078" y="13187"/>
                    <a:pt x="9074" y="13066"/>
                    <a:pt x="9498" y="12763"/>
                  </a:cubicBezTo>
                  <a:cubicBezTo>
                    <a:pt x="9982" y="12400"/>
                    <a:pt x="10889" y="12279"/>
                    <a:pt x="10889" y="11311"/>
                  </a:cubicBezTo>
                  <a:cubicBezTo>
                    <a:pt x="10889" y="9860"/>
                    <a:pt x="10889" y="3992"/>
                    <a:pt x="10889" y="3992"/>
                  </a:cubicBezTo>
                  <a:cubicBezTo>
                    <a:pt x="10889" y="3085"/>
                    <a:pt x="10405" y="2662"/>
                    <a:pt x="9800" y="2299"/>
                  </a:cubicBezTo>
                  <a:cubicBezTo>
                    <a:pt x="8893" y="1815"/>
                    <a:pt x="6594" y="544"/>
                    <a:pt x="6110" y="242"/>
                  </a:cubicBezTo>
                  <a:cubicBezTo>
                    <a:pt x="5868" y="121"/>
                    <a:pt x="5657" y="0"/>
                    <a:pt x="5400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28"/>
            <p:cNvSpPr/>
            <p:nvPr/>
          </p:nvSpPr>
          <p:spPr>
            <a:xfrm>
              <a:off x="6776975" y="3325525"/>
              <a:ext cx="269200" cy="327800"/>
            </a:xfrm>
            <a:custGeom>
              <a:avLst/>
              <a:gdLst/>
              <a:ahLst/>
              <a:cxnLst/>
              <a:rect l="l" t="t" r="r" b="b"/>
              <a:pathLst>
                <a:path w="10768" h="13112" extrusionOk="0">
                  <a:moveTo>
                    <a:pt x="5339" y="0"/>
                  </a:moveTo>
                  <a:cubicBezTo>
                    <a:pt x="5081" y="0"/>
                    <a:pt x="4779" y="121"/>
                    <a:pt x="4356" y="454"/>
                  </a:cubicBezTo>
                  <a:cubicBezTo>
                    <a:pt x="3448" y="1180"/>
                    <a:pt x="968" y="2390"/>
                    <a:pt x="605" y="2632"/>
                  </a:cubicBezTo>
                  <a:cubicBezTo>
                    <a:pt x="303" y="2813"/>
                    <a:pt x="303" y="2934"/>
                    <a:pt x="242" y="3478"/>
                  </a:cubicBezTo>
                  <a:cubicBezTo>
                    <a:pt x="182" y="4023"/>
                    <a:pt x="303" y="10858"/>
                    <a:pt x="242" y="11584"/>
                  </a:cubicBezTo>
                  <a:cubicBezTo>
                    <a:pt x="182" y="12249"/>
                    <a:pt x="0" y="12431"/>
                    <a:pt x="847" y="12854"/>
                  </a:cubicBezTo>
                  <a:cubicBezTo>
                    <a:pt x="1150" y="13005"/>
                    <a:pt x="3085" y="13111"/>
                    <a:pt x="5044" y="13111"/>
                  </a:cubicBezTo>
                  <a:cubicBezTo>
                    <a:pt x="7002" y="13111"/>
                    <a:pt x="8983" y="13005"/>
                    <a:pt x="9376" y="12733"/>
                  </a:cubicBezTo>
                  <a:cubicBezTo>
                    <a:pt x="9860" y="12370"/>
                    <a:pt x="10767" y="12249"/>
                    <a:pt x="10767" y="11281"/>
                  </a:cubicBezTo>
                  <a:lnTo>
                    <a:pt x="10767" y="4023"/>
                  </a:lnTo>
                  <a:cubicBezTo>
                    <a:pt x="10767" y="3115"/>
                    <a:pt x="10344" y="2632"/>
                    <a:pt x="9739" y="2329"/>
                  </a:cubicBezTo>
                  <a:cubicBezTo>
                    <a:pt x="8832" y="1785"/>
                    <a:pt x="6473" y="514"/>
                    <a:pt x="6049" y="272"/>
                  </a:cubicBezTo>
                  <a:cubicBezTo>
                    <a:pt x="5807" y="121"/>
                    <a:pt x="5596" y="0"/>
                    <a:pt x="5339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28"/>
            <p:cNvSpPr/>
            <p:nvPr/>
          </p:nvSpPr>
          <p:spPr>
            <a:xfrm>
              <a:off x="6776975" y="3326275"/>
              <a:ext cx="269200" cy="326875"/>
            </a:xfrm>
            <a:custGeom>
              <a:avLst/>
              <a:gdLst/>
              <a:ahLst/>
              <a:cxnLst/>
              <a:rect l="l" t="t" r="r" b="b"/>
              <a:pathLst>
                <a:path w="10768" h="13075" extrusionOk="0">
                  <a:moveTo>
                    <a:pt x="5339" y="1"/>
                  </a:moveTo>
                  <a:cubicBezTo>
                    <a:pt x="5081" y="1"/>
                    <a:pt x="4779" y="122"/>
                    <a:pt x="4356" y="484"/>
                  </a:cubicBezTo>
                  <a:cubicBezTo>
                    <a:pt x="3448" y="1150"/>
                    <a:pt x="968" y="2360"/>
                    <a:pt x="605" y="2602"/>
                  </a:cubicBezTo>
                  <a:cubicBezTo>
                    <a:pt x="303" y="2844"/>
                    <a:pt x="363" y="2904"/>
                    <a:pt x="303" y="3448"/>
                  </a:cubicBezTo>
                  <a:cubicBezTo>
                    <a:pt x="242" y="4053"/>
                    <a:pt x="363" y="10828"/>
                    <a:pt x="303" y="11554"/>
                  </a:cubicBezTo>
                  <a:cubicBezTo>
                    <a:pt x="242" y="12219"/>
                    <a:pt x="0" y="12340"/>
                    <a:pt x="847" y="12824"/>
                  </a:cubicBezTo>
                  <a:cubicBezTo>
                    <a:pt x="1140" y="12970"/>
                    <a:pt x="2957" y="13074"/>
                    <a:pt x="4846" y="13074"/>
                  </a:cubicBezTo>
                  <a:cubicBezTo>
                    <a:pt x="6867" y="13074"/>
                    <a:pt x="8970" y="12955"/>
                    <a:pt x="9376" y="12643"/>
                  </a:cubicBezTo>
                  <a:cubicBezTo>
                    <a:pt x="9860" y="12340"/>
                    <a:pt x="10767" y="12219"/>
                    <a:pt x="10767" y="11251"/>
                  </a:cubicBezTo>
                  <a:lnTo>
                    <a:pt x="10767" y="3993"/>
                  </a:lnTo>
                  <a:cubicBezTo>
                    <a:pt x="10767" y="3085"/>
                    <a:pt x="10284" y="2662"/>
                    <a:pt x="9739" y="2299"/>
                  </a:cubicBezTo>
                  <a:cubicBezTo>
                    <a:pt x="8832" y="1815"/>
                    <a:pt x="6473" y="545"/>
                    <a:pt x="6049" y="242"/>
                  </a:cubicBezTo>
                  <a:cubicBezTo>
                    <a:pt x="5807" y="122"/>
                    <a:pt x="5596" y="1"/>
                    <a:pt x="5339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28"/>
            <p:cNvSpPr/>
            <p:nvPr/>
          </p:nvSpPr>
          <p:spPr>
            <a:xfrm>
              <a:off x="6778475" y="3327600"/>
              <a:ext cx="266175" cy="324200"/>
            </a:xfrm>
            <a:custGeom>
              <a:avLst/>
              <a:gdLst/>
              <a:ahLst/>
              <a:cxnLst/>
              <a:rect l="l" t="t" r="r" b="b"/>
              <a:pathLst>
                <a:path w="10647" h="12968" extrusionOk="0">
                  <a:moveTo>
                    <a:pt x="5253" y="0"/>
                  </a:moveTo>
                  <a:cubicBezTo>
                    <a:pt x="5002" y="0"/>
                    <a:pt x="4705" y="110"/>
                    <a:pt x="4296" y="431"/>
                  </a:cubicBezTo>
                  <a:cubicBezTo>
                    <a:pt x="3388" y="1157"/>
                    <a:pt x="908" y="2367"/>
                    <a:pt x="606" y="2549"/>
                  </a:cubicBezTo>
                  <a:cubicBezTo>
                    <a:pt x="243" y="2791"/>
                    <a:pt x="303" y="2851"/>
                    <a:pt x="243" y="3456"/>
                  </a:cubicBezTo>
                  <a:cubicBezTo>
                    <a:pt x="182" y="4000"/>
                    <a:pt x="303" y="10775"/>
                    <a:pt x="243" y="11440"/>
                  </a:cubicBezTo>
                  <a:cubicBezTo>
                    <a:pt x="182" y="12106"/>
                    <a:pt x="1" y="12287"/>
                    <a:pt x="848" y="12711"/>
                  </a:cubicBezTo>
                  <a:cubicBezTo>
                    <a:pt x="1120" y="12862"/>
                    <a:pt x="3040" y="12968"/>
                    <a:pt x="4991" y="12968"/>
                  </a:cubicBezTo>
                  <a:cubicBezTo>
                    <a:pt x="6942" y="12968"/>
                    <a:pt x="8923" y="12862"/>
                    <a:pt x="9316" y="12590"/>
                  </a:cubicBezTo>
                  <a:cubicBezTo>
                    <a:pt x="9800" y="12227"/>
                    <a:pt x="10647" y="12106"/>
                    <a:pt x="10647" y="11198"/>
                  </a:cubicBezTo>
                  <a:cubicBezTo>
                    <a:pt x="10647" y="9747"/>
                    <a:pt x="10647" y="3940"/>
                    <a:pt x="10647" y="3940"/>
                  </a:cubicBezTo>
                  <a:cubicBezTo>
                    <a:pt x="10647" y="3032"/>
                    <a:pt x="10224" y="2609"/>
                    <a:pt x="9619" y="2307"/>
                  </a:cubicBezTo>
                  <a:cubicBezTo>
                    <a:pt x="8772" y="1762"/>
                    <a:pt x="6413" y="492"/>
                    <a:pt x="5989" y="250"/>
                  </a:cubicBezTo>
                  <a:cubicBezTo>
                    <a:pt x="5739" y="125"/>
                    <a:pt x="5522" y="0"/>
                    <a:pt x="5253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28"/>
            <p:cNvSpPr/>
            <p:nvPr/>
          </p:nvSpPr>
          <p:spPr>
            <a:xfrm>
              <a:off x="6778475" y="3328550"/>
              <a:ext cx="266175" cy="323250"/>
            </a:xfrm>
            <a:custGeom>
              <a:avLst/>
              <a:gdLst/>
              <a:ahLst/>
              <a:cxnLst/>
              <a:rect l="l" t="t" r="r" b="b"/>
              <a:pathLst>
                <a:path w="10647" h="12930" extrusionOk="0">
                  <a:moveTo>
                    <a:pt x="5279" y="0"/>
                  </a:moveTo>
                  <a:cubicBezTo>
                    <a:pt x="5021" y="0"/>
                    <a:pt x="4719" y="121"/>
                    <a:pt x="4296" y="454"/>
                  </a:cubicBezTo>
                  <a:cubicBezTo>
                    <a:pt x="3388" y="1119"/>
                    <a:pt x="969" y="2329"/>
                    <a:pt x="606" y="2571"/>
                  </a:cubicBezTo>
                  <a:cubicBezTo>
                    <a:pt x="303" y="2753"/>
                    <a:pt x="303" y="2873"/>
                    <a:pt x="243" y="3418"/>
                  </a:cubicBezTo>
                  <a:cubicBezTo>
                    <a:pt x="182" y="3962"/>
                    <a:pt x="303" y="10737"/>
                    <a:pt x="243" y="11402"/>
                  </a:cubicBezTo>
                  <a:cubicBezTo>
                    <a:pt x="182" y="12068"/>
                    <a:pt x="1" y="12249"/>
                    <a:pt x="848" y="12673"/>
                  </a:cubicBezTo>
                  <a:cubicBezTo>
                    <a:pt x="1120" y="12824"/>
                    <a:pt x="3040" y="12930"/>
                    <a:pt x="4984" y="12930"/>
                  </a:cubicBezTo>
                  <a:cubicBezTo>
                    <a:pt x="6927" y="12930"/>
                    <a:pt x="8893" y="12824"/>
                    <a:pt x="9256" y="12552"/>
                  </a:cubicBezTo>
                  <a:cubicBezTo>
                    <a:pt x="9740" y="12189"/>
                    <a:pt x="10647" y="12068"/>
                    <a:pt x="10647" y="11100"/>
                  </a:cubicBezTo>
                  <a:cubicBezTo>
                    <a:pt x="10647" y="9709"/>
                    <a:pt x="10647" y="3902"/>
                    <a:pt x="10647" y="3902"/>
                  </a:cubicBezTo>
                  <a:cubicBezTo>
                    <a:pt x="10647" y="3055"/>
                    <a:pt x="10224" y="2571"/>
                    <a:pt x="9619" y="2269"/>
                  </a:cubicBezTo>
                  <a:cubicBezTo>
                    <a:pt x="8711" y="1785"/>
                    <a:pt x="6413" y="514"/>
                    <a:pt x="5989" y="272"/>
                  </a:cubicBezTo>
                  <a:cubicBezTo>
                    <a:pt x="5747" y="121"/>
                    <a:pt x="5536" y="0"/>
                    <a:pt x="5279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28"/>
            <p:cNvSpPr/>
            <p:nvPr/>
          </p:nvSpPr>
          <p:spPr>
            <a:xfrm>
              <a:off x="6780000" y="3329100"/>
              <a:ext cx="263150" cy="321200"/>
            </a:xfrm>
            <a:custGeom>
              <a:avLst/>
              <a:gdLst/>
              <a:ahLst/>
              <a:cxnLst/>
              <a:rect l="l" t="t" r="r" b="b"/>
              <a:pathLst>
                <a:path w="10526" h="12848" extrusionOk="0">
                  <a:moveTo>
                    <a:pt x="5192" y="1"/>
                  </a:moveTo>
                  <a:cubicBezTo>
                    <a:pt x="4941" y="1"/>
                    <a:pt x="4644" y="110"/>
                    <a:pt x="4235" y="432"/>
                  </a:cubicBezTo>
                  <a:cubicBezTo>
                    <a:pt x="3388" y="1158"/>
                    <a:pt x="908" y="2307"/>
                    <a:pt x="605" y="2549"/>
                  </a:cubicBezTo>
                  <a:cubicBezTo>
                    <a:pt x="242" y="2791"/>
                    <a:pt x="303" y="2851"/>
                    <a:pt x="242" y="3396"/>
                  </a:cubicBezTo>
                  <a:cubicBezTo>
                    <a:pt x="182" y="3940"/>
                    <a:pt x="303" y="10655"/>
                    <a:pt x="242" y="11380"/>
                  </a:cubicBezTo>
                  <a:cubicBezTo>
                    <a:pt x="182" y="12046"/>
                    <a:pt x="0" y="12167"/>
                    <a:pt x="787" y="12590"/>
                  </a:cubicBezTo>
                  <a:cubicBezTo>
                    <a:pt x="1059" y="12741"/>
                    <a:pt x="2979" y="12847"/>
                    <a:pt x="4923" y="12847"/>
                  </a:cubicBezTo>
                  <a:cubicBezTo>
                    <a:pt x="6866" y="12847"/>
                    <a:pt x="8832" y="12741"/>
                    <a:pt x="9195" y="12469"/>
                  </a:cubicBezTo>
                  <a:cubicBezTo>
                    <a:pt x="9679" y="12167"/>
                    <a:pt x="10525" y="11985"/>
                    <a:pt x="10525" y="11078"/>
                  </a:cubicBezTo>
                  <a:lnTo>
                    <a:pt x="10525" y="3940"/>
                  </a:lnTo>
                  <a:cubicBezTo>
                    <a:pt x="10525" y="3033"/>
                    <a:pt x="10102" y="2610"/>
                    <a:pt x="9558" y="2247"/>
                  </a:cubicBezTo>
                  <a:cubicBezTo>
                    <a:pt x="8650" y="1763"/>
                    <a:pt x="6352" y="492"/>
                    <a:pt x="5928" y="250"/>
                  </a:cubicBezTo>
                  <a:cubicBezTo>
                    <a:pt x="5678" y="126"/>
                    <a:pt x="5461" y="1"/>
                    <a:pt x="519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28"/>
            <p:cNvSpPr/>
            <p:nvPr/>
          </p:nvSpPr>
          <p:spPr>
            <a:xfrm>
              <a:off x="6780000" y="3330050"/>
              <a:ext cx="263150" cy="320250"/>
            </a:xfrm>
            <a:custGeom>
              <a:avLst/>
              <a:gdLst/>
              <a:ahLst/>
              <a:cxnLst/>
              <a:rect l="l" t="t" r="r" b="b"/>
              <a:pathLst>
                <a:path w="10526" h="12810" extrusionOk="0">
                  <a:moveTo>
                    <a:pt x="5210" y="1"/>
                  </a:moveTo>
                  <a:cubicBezTo>
                    <a:pt x="4960" y="1"/>
                    <a:pt x="4658" y="122"/>
                    <a:pt x="4235" y="454"/>
                  </a:cubicBezTo>
                  <a:cubicBezTo>
                    <a:pt x="3388" y="1120"/>
                    <a:pt x="908" y="2330"/>
                    <a:pt x="605" y="2511"/>
                  </a:cubicBezTo>
                  <a:cubicBezTo>
                    <a:pt x="242" y="2753"/>
                    <a:pt x="303" y="2813"/>
                    <a:pt x="242" y="3358"/>
                  </a:cubicBezTo>
                  <a:cubicBezTo>
                    <a:pt x="182" y="3963"/>
                    <a:pt x="303" y="10617"/>
                    <a:pt x="242" y="11282"/>
                  </a:cubicBezTo>
                  <a:cubicBezTo>
                    <a:pt x="182" y="11947"/>
                    <a:pt x="0" y="12129"/>
                    <a:pt x="847" y="12552"/>
                  </a:cubicBezTo>
                  <a:cubicBezTo>
                    <a:pt x="1089" y="12703"/>
                    <a:pt x="2995" y="12809"/>
                    <a:pt x="4930" y="12809"/>
                  </a:cubicBezTo>
                  <a:cubicBezTo>
                    <a:pt x="6866" y="12809"/>
                    <a:pt x="8832" y="12703"/>
                    <a:pt x="9195" y="12431"/>
                  </a:cubicBezTo>
                  <a:cubicBezTo>
                    <a:pt x="9679" y="12068"/>
                    <a:pt x="10525" y="11947"/>
                    <a:pt x="10525" y="11040"/>
                  </a:cubicBezTo>
                  <a:lnTo>
                    <a:pt x="10525" y="3902"/>
                  </a:lnTo>
                  <a:cubicBezTo>
                    <a:pt x="10525" y="2995"/>
                    <a:pt x="10102" y="2572"/>
                    <a:pt x="9558" y="2269"/>
                  </a:cubicBezTo>
                  <a:cubicBezTo>
                    <a:pt x="8650" y="1785"/>
                    <a:pt x="6352" y="515"/>
                    <a:pt x="5868" y="273"/>
                  </a:cubicBezTo>
                  <a:cubicBezTo>
                    <a:pt x="5656" y="122"/>
                    <a:pt x="5460" y="1"/>
                    <a:pt x="5210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28"/>
            <p:cNvSpPr/>
            <p:nvPr/>
          </p:nvSpPr>
          <p:spPr>
            <a:xfrm>
              <a:off x="6780000" y="3330625"/>
              <a:ext cx="261625" cy="318525"/>
            </a:xfrm>
            <a:custGeom>
              <a:avLst/>
              <a:gdLst/>
              <a:ahLst/>
              <a:cxnLst/>
              <a:rect l="l" t="t" r="r" b="b"/>
              <a:pathLst>
                <a:path w="10465" h="12741" extrusionOk="0">
                  <a:moveTo>
                    <a:pt x="5185" y="0"/>
                  </a:moveTo>
                  <a:cubicBezTo>
                    <a:pt x="4941" y="0"/>
                    <a:pt x="4644" y="110"/>
                    <a:pt x="4235" y="431"/>
                  </a:cubicBezTo>
                  <a:cubicBezTo>
                    <a:pt x="3388" y="1157"/>
                    <a:pt x="968" y="2307"/>
                    <a:pt x="605" y="2549"/>
                  </a:cubicBezTo>
                  <a:cubicBezTo>
                    <a:pt x="303" y="2730"/>
                    <a:pt x="303" y="2851"/>
                    <a:pt x="303" y="3395"/>
                  </a:cubicBezTo>
                  <a:cubicBezTo>
                    <a:pt x="242" y="3940"/>
                    <a:pt x="303" y="10594"/>
                    <a:pt x="303" y="11259"/>
                  </a:cubicBezTo>
                  <a:cubicBezTo>
                    <a:pt x="242" y="11924"/>
                    <a:pt x="0" y="12045"/>
                    <a:pt x="847" y="12529"/>
                  </a:cubicBezTo>
                  <a:cubicBezTo>
                    <a:pt x="1089" y="12650"/>
                    <a:pt x="2995" y="12741"/>
                    <a:pt x="4930" y="12741"/>
                  </a:cubicBezTo>
                  <a:cubicBezTo>
                    <a:pt x="6866" y="12741"/>
                    <a:pt x="8832" y="12650"/>
                    <a:pt x="9195" y="12408"/>
                  </a:cubicBezTo>
                  <a:cubicBezTo>
                    <a:pt x="9618" y="12045"/>
                    <a:pt x="10465" y="11924"/>
                    <a:pt x="10465" y="11017"/>
                  </a:cubicBezTo>
                  <a:lnTo>
                    <a:pt x="10465" y="3879"/>
                  </a:lnTo>
                  <a:cubicBezTo>
                    <a:pt x="10465" y="3032"/>
                    <a:pt x="10042" y="2549"/>
                    <a:pt x="9497" y="2246"/>
                  </a:cubicBezTo>
                  <a:cubicBezTo>
                    <a:pt x="8650" y="1762"/>
                    <a:pt x="6352" y="492"/>
                    <a:pt x="5868" y="250"/>
                  </a:cubicBezTo>
                  <a:cubicBezTo>
                    <a:pt x="5649" y="125"/>
                    <a:pt x="5447" y="0"/>
                    <a:pt x="5185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28"/>
            <p:cNvSpPr/>
            <p:nvPr/>
          </p:nvSpPr>
          <p:spPr>
            <a:xfrm>
              <a:off x="6781500" y="3331575"/>
              <a:ext cx="260125" cy="317200"/>
            </a:xfrm>
            <a:custGeom>
              <a:avLst/>
              <a:gdLst/>
              <a:ahLst/>
              <a:cxnLst/>
              <a:rect l="l" t="t" r="r" b="b"/>
              <a:pathLst>
                <a:path w="10405" h="12688" extrusionOk="0">
                  <a:moveTo>
                    <a:pt x="5150" y="0"/>
                  </a:moveTo>
                  <a:cubicBezTo>
                    <a:pt x="4900" y="0"/>
                    <a:pt x="4598" y="121"/>
                    <a:pt x="4175" y="454"/>
                  </a:cubicBezTo>
                  <a:cubicBezTo>
                    <a:pt x="3328" y="1119"/>
                    <a:pt x="908" y="2329"/>
                    <a:pt x="606" y="2511"/>
                  </a:cubicBezTo>
                  <a:cubicBezTo>
                    <a:pt x="243" y="2752"/>
                    <a:pt x="303" y="2813"/>
                    <a:pt x="243" y="3357"/>
                  </a:cubicBezTo>
                  <a:cubicBezTo>
                    <a:pt x="182" y="3902"/>
                    <a:pt x="303" y="10556"/>
                    <a:pt x="243" y="11221"/>
                  </a:cubicBezTo>
                  <a:cubicBezTo>
                    <a:pt x="182" y="11886"/>
                    <a:pt x="1" y="12007"/>
                    <a:pt x="787" y="12431"/>
                  </a:cubicBezTo>
                  <a:cubicBezTo>
                    <a:pt x="1029" y="12582"/>
                    <a:pt x="2919" y="12688"/>
                    <a:pt x="4840" y="12688"/>
                  </a:cubicBezTo>
                  <a:cubicBezTo>
                    <a:pt x="6761" y="12688"/>
                    <a:pt x="8711" y="12582"/>
                    <a:pt x="9074" y="12310"/>
                  </a:cubicBezTo>
                  <a:cubicBezTo>
                    <a:pt x="9558" y="12007"/>
                    <a:pt x="10405" y="11886"/>
                    <a:pt x="10405" y="10918"/>
                  </a:cubicBezTo>
                  <a:cubicBezTo>
                    <a:pt x="10405" y="9527"/>
                    <a:pt x="10405" y="3841"/>
                    <a:pt x="10405" y="3841"/>
                  </a:cubicBezTo>
                  <a:cubicBezTo>
                    <a:pt x="10405" y="2994"/>
                    <a:pt x="9982" y="2571"/>
                    <a:pt x="9437" y="2208"/>
                  </a:cubicBezTo>
                  <a:cubicBezTo>
                    <a:pt x="8530" y="1724"/>
                    <a:pt x="6292" y="514"/>
                    <a:pt x="5808" y="272"/>
                  </a:cubicBezTo>
                  <a:cubicBezTo>
                    <a:pt x="5596" y="121"/>
                    <a:pt x="5400" y="0"/>
                    <a:pt x="5150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28"/>
            <p:cNvSpPr/>
            <p:nvPr/>
          </p:nvSpPr>
          <p:spPr>
            <a:xfrm>
              <a:off x="6781500" y="3332125"/>
              <a:ext cx="258625" cy="315525"/>
            </a:xfrm>
            <a:custGeom>
              <a:avLst/>
              <a:gdLst/>
              <a:ahLst/>
              <a:cxnLst/>
              <a:rect l="l" t="t" r="r" b="b"/>
              <a:pathLst>
                <a:path w="10345" h="12621" extrusionOk="0">
                  <a:moveTo>
                    <a:pt x="5125" y="1"/>
                  </a:moveTo>
                  <a:cubicBezTo>
                    <a:pt x="4881" y="1"/>
                    <a:pt x="4584" y="110"/>
                    <a:pt x="4175" y="432"/>
                  </a:cubicBezTo>
                  <a:cubicBezTo>
                    <a:pt x="3328" y="1158"/>
                    <a:pt x="908" y="2307"/>
                    <a:pt x="606" y="2549"/>
                  </a:cubicBezTo>
                  <a:cubicBezTo>
                    <a:pt x="303" y="2730"/>
                    <a:pt x="303" y="2791"/>
                    <a:pt x="243" y="3335"/>
                  </a:cubicBezTo>
                  <a:cubicBezTo>
                    <a:pt x="182" y="3880"/>
                    <a:pt x="303" y="10473"/>
                    <a:pt x="243" y="11138"/>
                  </a:cubicBezTo>
                  <a:cubicBezTo>
                    <a:pt x="182" y="11804"/>
                    <a:pt x="1" y="11985"/>
                    <a:pt x="848" y="12409"/>
                  </a:cubicBezTo>
                  <a:cubicBezTo>
                    <a:pt x="1090" y="12530"/>
                    <a:pt x="2965" y="12620"/>
                    <a:pt x="4870" y="12620"/>
                  </a:cubicBezTo>
                  <a:cubicBezTo>
                    <a:pt x="6776" y="12620"/>
                    <a:pt x="8711" y="12530"/>
                    <a:pt x="9074" y="12288"/>
                  </a:cubicBezTo>
                  <a:cubicBezTo>
                    <a:pt x="9558" y="11925"/>
                    <a:pt x="10345" y="11804"/>
                    <a:pt x="10345" y="10896"/>
                  </a:cubicBezTo>
                  <a:lnTo>
                    <a:pt x="10345" y="3880"/>
                  </a:lnTo>
                  <a:cubicBezTo>
                    <a:pt x="10345" y="2972"/>
                    <a:pt x="9982" y="2549"/>
                    <a:pt x="9437" y="2247"/>
                  </a:cubicBezTo>
                  <a:cubicBezTo>
                    <a:pt x="8530" y="1763"/>
                    <a:pt x="6292" y="492"/>
                    <a:pt x="5808" y="250"/>
                  </a:cubicBezTo>
                  <a:cubicBezTo>
                    <a:pt x="5589" y="125"/>
                    <a:pt x="5387" y="1"/>
                    <a:pt x="5125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28"/>
            <p:cNvSpPr/>
            <p:nvPr/>
          </p:nvSpPr>
          <p:spPr>
            <a:xfrm>
              <a:off x="6783025" y="3333075"/>
              <a:ext cx="257100" cy="314400"/>
            </a:xfrm>
            <a:custGeom>
              <a:avLst/>
              <a:gdLst/>
              <a:ahLst/>
              <a:cxnLst/>
              <a:rect l="l" t="t" r="r" b="b"/>
              <a:pathLst>
                <a:path w="10284" h="12576" extrusionOk="0">
                  <a:moveTo>
                    <a:pt x="5089" y="1"/>
                  </a:moveTo>
                  <a:cubicBezTo>
                    <a:pt x="4839" y="1"/>
                    <a:pt x="4537" y="122"/>
                    <a:pt x="4114" y="454"/>
                  </a:cubicBezTo>
                  <a:cubicBezTo>
                    <a:pt x="3267" y="1120"/>
                    <a:pt x="908" y="2269"/>
                    <a:pt x="545" y="2511"/>
                  </a:cubicBezTo>
                  <a:cubicBezTo>
                    <a:pt x="242" y="2692"/>
                    <a:pt x="303" y="2813"/>
                    <a:pt x="242" y="3358"/>
                  </a:cubicBezTo>
                  <a:cubicBezTo>
                    <a:pt x="182" y="3902"/>
                    <a:pt x="303" y="10435"/>
                    <a:pt x="242" y="11100"/>
                  </a:cubicBezTo>
                  <a:cubicBezTo>
                    <a:pt x="182" y="11766"/>
                    <a:pt x="0" y="11887"/>
                    <a:pt x="787" y="12371"/>
                  </a:cubicBezTo>
                  <a:cubicBezTo>
                    <a:pt x="1019" y="12487"/>
                    <a:pt x="2760" y="12575"/>
                    <a:pt x="4587" y="12575"/>
                  </a:cubicBezTo>
                  <a:cubicBezTo>
                    <a:pt x="6561" y="12575"/>
                    <a:pt x="8636" y="12472"/>
                    <a:pt x="9013" y="12189"/>
                  </a:cubicBezTo>
                  <a:cubicBezTo>
                    <a:pt x="9437" y="11887"/>
                    <a:pt x="10284" y="11766"/>
                    <a:pt x="10284" y="10858"/>
                  </a:cubicBezTo>
                  <a:lnTo>
                    <a:pt x="10284" y="3842"/>
                  </a:lnTo>
                  <a:cubicBezTo>
                    <a:pt x="10284" y="2995"/>
                    <a:pt x="9860" y="2511"/>
                    <a:pt x="9316" y="2209"/>
                  </a:cubicBezTo>
                  <a:cubicBezTo>
                    <a:pt x="8469" y="1725"/>
                    <a:pt x="6231" y="515"/>
                    <a:pt x="5747" y="273"/>
                  </a:cubicBezTo>
                  <a:cubicBezTo>
                    <a:pt x="5535" y="122"/>
                    <a:pt x="5339" y="1"/>
                    <a:pt x="5089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28"/>
            <p:cNvSpPr/>
            <p:nvPr/>
          </p:nvSpPr>
          <p:spPr>
            <a:xfrm>
              <a:off x="6783025" y="3333825"/>
              <a:ext cx="255575" cy="312300"/>
            </a:xfrm>
            <a:custGeom>
              <a:avLst/>
              <a:gdLst/>
              <a:ahLst/>
              <a:cxnLst/>
              <a:rect l="l" t="t" r="r" b="b"/>
              <a:pathLst>
                <a:path w="10223" h="12492" extrusionOk="0">
                  <a:moveTo>
                    <a:pt x="5089" y="1"/>
                  </a:moveTo>
                  <a:cubicBezTo>
                    <a:pt x="4839" y="1"/>
                    <a:pt x="4537" y="122"/>
                    <a:pt x="4114" y="485"/>
                  </a:cubicBezTo>
                  <a:cubicBezTo>
                    <a:pt x="3267" y="1150"/>
                    <a:pt x="908" y="2300"/>
                    <a:pt x="605" y="2481"/>
                  </a:cubicBezTo>
                  <a:cubicBezTo>
                    <a:pt x="242" y="2723"/>
                    <a:pt x="303" y="2783"/>
                    <a:pt x="242" y="3328"/>
                  </a:cubicBezTo>
                  <a:cubicBezTo>
                    <a:pt x="182" y="3872"/>
                    <a:pt x="303" y="10405"/>
                    <a:pt x="242" y="11070"/>
                  </a:cubicBezTo>
                  <a:cubicBezTo>
                    <a:pt x="182" y="11736"/>
                    <a:pt x="0" y="11857"/>
                    <a:pt x="787" y="12280"/>
                  </a:cubicBezTo>
                  <a:cubicBezTo>
                    <a:pt x="1029" y="12401"/>
                    <a:pt x="2904" y="12492"/>
                    <a:pt x="4802" y="12492"/>
                  </a:cubicBezTo>
                  <a:cubicBezTo>
                    <a:pt x="6700" y="12492"/>
                    <a:pt x="8620" y="12401"/>
                    <a:pt x="8953" y="12159"/>
                  </a:cubicBezTo>
                  <a:cubicBezTo>
                    <a:pt x="9437" y="11857"/>
                    <a:pt x="10223" y="11736"/>
                    <a:pt x="10223" y="10768"/>
                  </a:cubicBezTo>
                  <a:cubicBezTo>
                    <a:pt x="10223" y="9377"/>
                    <a:pt x="10223" y="3812"/>
                    <a:pt x="10223" y="3812"/>
                  </a:cubicBezTo>
                  <a:cubicBezTo>
                    <a:pt x="10223" y="2965"/>
                    <a:pt x="9860" y="2542"/>
                    <a:pt x="9316" y="2239"/>
                  </a:cubicBezTo>
                  <a:cubicBezTo>
                    <a:pt x="8469" y="1755"/>
                    <a:pt x="6231" y="545"/>
                    <a:pt x="5747" y="243"/>
                  </a:cubicBezTo>
                  <a:cubicBezTo>
                    <a:pt x="5535" y="122"/>
                    <a:pt x="5339" y="1"/>
                    <a:pt x="5089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28"/>
            <p:cNvSpPr/>
            <p:nvPr/>
          </p:nvSpPr>
          <p:spPr>
            <a:xfrm>
              <a:off x="6784525" y="3334600"/>
              <a:ext cx="254075" cy="311525"/>
            </a:xfrm>
            <a:custGeom>
              <a:avLst/>
              <a:gdLst/>
              <a:ahLst/>
              <a:cxnLst/>
              <a:rect l="l" t="t" r="r" b="b"/>
              <a:pathLst>
                <a:path w="10163" h="12461" extrusionOk="0">
                  <a:moveTo>
                    <a:pt x="5029" y="0"/>
                  </a:moveTo>
                  <a:cubicBezTo>
                    <a:pt x="4779" y="0"/>
                    <a:pt x="4477" y="121"/>
                    <a:pt x="4054" y="454"/>
                  </a:cubicBezTo>
                  <a:cubicBezTo>
                    <a:pt x="3267" y="1119"/>
                    <a:pt x="848" y="2269"/>
                    <a:pt x="545" y="2511"/>
                  </a:cubicBezTo>
                  <a:cubicBezTo>
                    <a:pt x="243" y="2692"/>
                    <a:pt x="243" y="2752"/>
                    <a:pt x="182" y="3297"/>
                  </a:cubicBezTo>
                  <a:cubicBezTo>
                    <a:pt x="122" y="3841"/>
                    <a:pt x="243" y="10374"/>
                    <a:pt x="182" y="10979"/>
                  </a:cubicBezTo>
                  <a:cubicBezTo>
                    <a:pt x="122" y="11644"/>
                    <a:pt x="1" y="11826"/>
                    <a:pt x="787" y="12249"/>
                  </a:cubicBezTo>
                  <a:cubicBezTo>
                    <a:pt x="999" y="12370"/>
                    <a:pt x="2859" y="12461"/>
                    <a:pt x="4749" y="12461"/>
                  </a:cubicBezTo>
                  <a:cubicBezTo>
                    <a:pt x="6640" y="12461"/>
                    <a:pt x="8560" y="12370"/>
                    <a:pt x="8893" y="12128"/>
                  </a:cubicBezTo>
                  <a:cubicBezTo>
                    <a:pt x="9377" y="11765"/>
                    <a:pt x="10163" y="11644"/>
                    <a:pt x="10163" y="10737"/>
                  </a:cubicBezTo>
                  <a:lnTo>
                    <a:pt x="10163" y="3841"/>
                  </a:lnTo>
                  <a:cubicBezTo>
                    <a:pt x="10163" y="2934"/>
                    <a:pt x="9800" y="2511"/>
                    <a:pt x="9256" y="2208"/>
                  </a:cubicBezTo>
                  <a:cubicBezTo>
                    <a:pt x="8348" y="1724"/>
                    <a:pt x="6110" y="514"/>
                    <a:pt x="5687" y="272"/>
                  </a:cubicBezTo>
                  <a:cubicBezTo>
                    <a:pt x="5475" y="121"/>
                    <a:pt x="5279" y="0"/>
                    <a:pt x="5029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28"/>
            <p:cNvSpPr/>
            <p:nvPr/>
          </p:nvSpPr>
          <p:spPr>
            <a:xfrm>
              <a:off x="6784525" y="3335900"/>
              <a:ext cx="252575" cy="308725"/>
            </a:xfrm>
            <a:custGeom>
              <a:avLst/>
              <a:gdLst/>
              <a:ahLst/>
              <a:cxnLst/>
              <a:rect l="l" t="t" r="r" b="b"/>
              <a:pathLst>
                <a:path w="10103" h="12349" extrusionOk="0">
                  <a:moveTo>
                    <a:pt x="5061" y="1"/>
                  </a:moveTo>
                  <a:cubicBezTo>
                    <a:pt x="4814" y="1"/>
                    <a:pt x="4521" y="118"/>
                    <a:pt x="4114" y="462"/>
                  </a:cubicBezTo>
                  <a:cubicBezTo>
                    <a:pt x="3267" y="1128"/>
                    <a:pt x="908" y="2217"/>
                    <a:pt x="545" y="2459"/>
                  </a:cubicBezTo>
                  <a:cubicBezTo>
                    <a:pt x="243" y="2700"/>
                    <a:pt x="303" y="2761"/>
                    <a:pt x="243" y="3305"/>
                  </a:cubicBezTo>
                  <a:cubicBezTo>
                    <a:pt x="182" y="3789"/>
                    <a:pt x="303" y="10262"/>
                    <a:pt x="243" y="10927"/>
                  </a:cubicBezTo>
                  <a:cubicBezTo>
                    <a:pt x="182" y="11592"/>
                    <a:pt x="1" y="11713"/>
                    <a:pt x="787" y="12137"/>
                  </a:cubicBezTo>
                  <a:cubicBezTo>
                    <a:pt x="999" y="12258"/>
                    <a:pt x="2859" y="12348"/>
                    <a:pt x="4749" y="12348"/>
                  </a:cubicBezTo>
                  <a:cubicBezTo>
                    <a:pt x="6640" y="12348"/>
                    <a:pt x="8560" y="12258"/>
                    <a:pt x="8893" y="12016"/>
                  </a:cubicBezTo>
                  <a:cubicBezTo>
                    <a:pt x="9316" y="11713"/>
                    <a:pt x="10103" y="11592"/>
                    <a:pt x="10103" y="10685"/>
                  </a:cubicBezTo>
                  <a:cubicBezTo>
                    <a:pt x="10103" y="9294"/>
                    <a:pt x="10103" y="3789"/>
                    <a:pt x="10103" y="3789"/>
                  </a:cubicBezTo>
                  <a:cubicBezTo>
                    <a:pt x="10103" y="2942"/>
                    <a:pt x="9740" y="2459"/>
                    <a:pt x="9195" y="2156"/>
                  </a:cubicBezTo>
                  <a:cubicBezTo>
                    <a:pt x="8348" y="1672"/>
                    <a:pt x="6110" y="523"/>
                    <a:pt x="5687" y="220"/>
                  </a:cubicBezTo>
                  <a:cubicBezTo>
                    <a:pt x="5482" y="104"/>
                    <a:pt x="5292" y="1"/>
                    <a:pt x="5061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28"/>
            <p:cNvSpPr/>
            <p:nvPr/>
          </p:nvSpPr>
          <p:spPr>
            <a:xfrm>
              <a:off x="6786050" y="3336675"/>
              <a:ext cx="251050" cy="307400"/>
            </a:xfrm>
            <a:custGeom>
              <a:avLst/>
              <a:gdLst/>
              <a:ahLst/>
              <a:cxnLst/>
              <a:rect l="l" t="t" r="r" b="b"/>
              <a:pathLst>
                <a:path w="10042" h="12296" extrusionOk="0">
                  <a:moveTo>
                    <a:pt x="4952" y="0"/>
                  </a:moveTo>
                  <a:cubicBezTo>
                    <a:pt x="4715" y="0"/>
                    <a:pt x="4433" y="110"/>
                    <a:pt x="4053" y="431"/>
                  </a:cubicBezTo>
                  <a:cubicBezTo>
                    <a:pt x="3206" y="1097"/>
                    <a:pt x="847" y="2246"/>
                    <a:pt x="545" y="2428"/>
                  </a:cubicBezTo>
                  <a:cubicBezTo>
                    <a:pt x="182" y="2669"/>
                    <a:pt x="242" y="2730"/>
                    <a:pt x="182" y="3274"/>
                  </a:cubicBezTo>
                  <a:cubicBezTo>
                    <a:pt x="121" y="3819"/>
                    <a:pt x="242" y="10231"/>
                    <a:pt x="182" y="10896"/>
                  </a:cubicBezTo>
                  <a:cubicBezTo>
                    <a:pt x="121" y="11561"/>
                    <a:pt x="0" y="11682"/>
                    <a:pt x="726" y="12106"/>
                  </a:cubicBezTo>
                  <a:cubicBezTo>
                    <a:pt x="947" y="12200"/>
                    <a:pt x="2967" y="12295"/>
                    <a:pt x="4940" y="12295"/>
                  </a:cubicBezTo>
                  <a:cubicBezTo>
                    <a:pt x="6746" y="12295"/>
                    <a:pt x="8514" y="12216"/>
                    <a:pt x="8832" y="11985"/>
                  </a:cubicBezTo>
                  <a:cubicBezTo>
                    <a:pt x="9255" y="11622"/>
                    <a:pt x="10042" y="11561"/>
                    <a:pt x="10042" y="10654"/>
                  </a:cubicBezTo>
                  <a:cubicBezTo>
                    <a:pt x="10042" y="9263"/>
                    <a:pt x="10042" y="3758"/>
                    <a:pt x="10042" y="3758"/>
                  </a:cubicBezTo>
                  <a:cubicBezTo>
                    <a:pt x="10042" y="2911"/>
                    <a:pt x="9679" y="2488"/>
                    <a:pt x="9134" y="2186"/>
                  </a:cubicBezTo>
                  <a:cubicBezTo>
                    <a:pt x="8287" y="1702"/>
                    <a:pt x="6049" y="492"/>
                    <a:pt x="5626" y="250"/>
                  </a:cubicBezTo>
                  <a:cubicBezTo>
                    <a:pt x="5407" y="125"/>
                    <a:pt x="5205" y="0"/>
                    <a:pt x="4952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28"/>
            <p:cNvSpPr/>
            <p:nvPr/>
          </p:nvSpPr>
          <p:spPr>
            <a:xfrm>
              <a:off x="6786050" y="3337425"/>
              <a:ext cx="249550" cy="306075"/>
            </a:xfrm>
            <a:custGeom>
              <a:avLst/>
              <a:gdLst/>
              <a:ahLst/>
              <a:cxnLst/>
              <a:rect l="l" t="t" r="r" b="b"/>
              <a:pathLst>
                <a:path w="9982" h="12243" extrusionOk="0">
                  <a:moveTo>
                    <a:pt x="5000" y="0"/>
                  </a:moveTo>
                  <a:cubicBezTo>
                    <a:pt x="4753" y="0"/>
                    <a:pt x="4460" y="118"/>
                    <a:pt x="4053" y="462"/>
                  </a:cubicBezTo>
                  <a:cubicBezTo>
                    <a:pt x="3206" y="1067"/>
                    <a:pt x="847" y="2216"/>
                    <a:pt x="545" y="2458"/>
                  </a:cubicBezTo>
                  <a:cubicBezTo>
                    <a:pt x="242" y="2639"/>
                    <a:pt x="242" y="2700"/>
                    <a:pt x="242" y="3244"/>
                  </a:cubicBezTo>
                  <a:cubicBezTo>
                    <a:pt x="182" y="3789"/>
                    <a:pt x="242" y="10201"/>
                    <a:pt x="242" y="10866"/>
                  </a:cubicBezTo>
                  <a:cubicBezTo>
                    <a:pt x="182" y="11471"/>
                    <a:pt x="0" y="11652"/>
                    <a:pt x="787" y="12076"/>
                  </a:cubicBezTo>
                  <a:cubicBezTo>
                    <a:pt x="968" y="12166"/>
                    <a:pt x="2798" y="12242"/>
                    <a:pt x="4666" y="12242"/>
                  </a:cubicBezTo>
                  <a:cubicBezTo>
                    <a:pt x="6533" y="12242"/>
                    <a:pt x="8439" y="12166"/>
                    <a:pt x="8771" y="11955"/>
                  </a:cubicBezTo>
                  <a:cubicBezTo>
                    <a:pt x="9255" y="11592"/>
                    <a:pt x="9981" y="11471"/>
                    <a:pt x="9981" y="10563"/>
                  </a:cubicBezTo>
                  <a:cubicBezTo>
                    <a:pt x="9981" y="9233"/>
                    <a:pt x="9981" y="3728"/>
                    <a:pt x="9981" y="3728"/>
                  </a:cubicBezTo>
                  <a:cubicBezTo>
                    <a:pt x="9981" y="2881"/>
                    <a:pt x="9679" y="2458"/>
                    <a:pt x="9134" y="2156"/>
                  </a:cubicBezTo>
                  <a:cubicBezTo>
                    <a:pt x="8287" y="1672"/>
                    <a:pt x="6049" y="522"/>
                    <a:pt x="5626" y="220"/>
                  </a:cubicBezTo>
                  <a:cubicBezTo>
                    <a:pt x="5421" y="103"/>
                    <a:pt x="5231" y="0"/>
                    <a:pt x="5000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28"/>
            <p:cNvSpPr/>
            <p:nvPr/>
          </p:nvSpPr>
          <p:spPr>
            <a:xfrm>
              <a:off x="6786050" y="3338175"/>
              <a:ext cx="249550" cy="304375"/>
            </a:xfrm>
            <a:custGeom>
              <a:avLst/>
              <a:gdLst/>
              <a:ahLst/>
              <a:cxnLst/>
              <a:rect l="l" t="t" r="r" b="b"/>
              <a:pathLst>
                <a:path w="9982" h="12175" extrusionOk="0">
                  <a:moveTo>
                    <a:pt x="4952" y="1"/>
                  </a:moveTo>
                  <a:cubicBezTo>
                    <a:pt x="4715" y="1"/>
                    <a:pt x="4433" y="110"/>
                    <a:pt x="4053" y="432"/>
                  </a:cubicBezTo>
                  <a:cubicBezTo>
                    <a:pt x="3206" y="1097"/>
                    <a:pt x="908" y="2247"/>
                    <a:pt x="545" y="2428"/>
                  </a:cubicBezTo>
                  <a:cubicBezTo>
                    <a:pt x="242" y="2670"/>
                    <a:pt x="303" y="2730"/>
                    <a:pt x="242" y="3214"/>
                  </a:cubicBezTo>
                  <a:cubicBezTo>
                    <a:pt x="182" y="3759"/>
                    <a:pt x="303" y="10171"/>
                    <a:pt x="242" y="10775"/>
                  </a:cubicBezTo>
                  <a:cubicBezTo>
                    <a:pt x="182" y="11441"/>
                    <a:pt x="0" y="11562"/>
                    <a:pt x="787" y="11985"/>
                  </a:cubicBezTo>
                  <a:cubicBezTo>
                    <a:pt x="976" y="12080"/>
                    <a:pt x="2964" y="12175"/>
                    <a:pt x="4915" y="12175"/>
                  </a:cubicBezTo>
                  <a:cubicBezTo>
                    <a:pt x="6700" y="12175"/>
                    <a:pt x="8453" y="12095"/>
                    <a:pt x="8771" y="11864"/>
                  </a:cubicBezTo>
                  <a:cubicBezTo>
                    <a:pt x="9195" y="11562"/>
                    <a:pt x="9981" y="11441"/>
                    <a:pt x="9981" y="10533"/>
                  </a:cubicBezTo>
                  <a:cubicBezTo>
                    <a:pt x="9981" y="9203"/>
                    <a:pt x="9981" y="3759"/>
                    <a:pt x="9981" y="3759"/>
                  </a:cubicBezTo>
                  <a:cubicBezTo>
                    <a:pt x="9981" y="2912"/>
                    <a:pt x="9618" y="2428"/>
                    <a:pt x="9074" y="2126"/>
                  </a:cubicBezTo>
                  <a:cubicBezTo>
                    <a:pt x="8227" y="1702"/>
                    <a:pt x="6049" y="492"/>
                    <a:pt x="5626" y="250"/>
                  </a:cubicBezTo>
                  <a:cubicBezTo>
                    <a:pt x="5407" y="125"/>
                    <a:pt x="5205" y="1"/>
                    <a:pt x="4952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28"/>
            <p:cNvSpPr/>
            <p:nvPr/>
          </p:nvSpPr>
          <p:spPr>
            <a:xfrm>
              <a:off x="6787550" y="3338925"/>
              <a:ext cx="246525" cy="303050"/>
            </a:xfrm>
            <a:custGeom>
              <a:avLst/>
              <a:gdLst/>
              <a:ahLst/>
              <a:cxnLst/>
              <a:rect l="l" t="t" r="r" b="b"/>
              <a:pathLst>
                <a:path w="9861" h="12122" extrusionOk="0">
                  <a:moveTo>
                    <a:pt x="4940" y="1"/>
                  </a:moveTo>
                  <a:cubicBezTo>
                    <a:pt x="4693" y="1"/>
                    <a:pt x="4400" y="118"/>
                    <a:pt x="3993" y="462"/>
                  </a:cubicBezTo>
                  <a:cubicBezTo>
                    <a:pt x="3146" y="1067"/>
                    <a:pt x="848" y="2217"/>
                    <a:pt x="545" y="2398"/>
                  </a:cubicBezTo>
                  <a:cubicBezTo>
                    <a:pt x="243" y="2640"/>
                    <a:pt x="243" y="2700"/>
                    <a:pt x="182" y="3245"/>
                  </a:cubicBezTo>
                  <a:cubicBezTo>
                    <a:pt x="122" y="3729"/>
                    <a:pt x="243" y="10080"/>
                    <a:pt x="182" y="10745"/>
                  </a:cubicBezTo>
                  <a:cubicBezTo>
                    <a:pt x="122" y="11411"/>
                    <a:pt x="1" y="11532"/>
                    <a:pt x="727" y="11955"/>
                  </a:cubicBezTo>
                  <a:cubicBezTo>
                    <a:pt x="908" y="12046"/>
                    <a:pt x="2738" y="12122"/>
                    <a:pt x="4606" y="12122"/>
                  </a:cubicBezTo>
                  <a:cubicBezTo>
                    <a:pt x="6473" y="12122"/>
                    <a:pt x="8379" y="12046"/>
                    <a:pt x="8711" y="11834"/>
                  </a:cubicBezTo>
                  <a:cubicBezTo>
                    <a:pt x="9135" y="11471"/>
                    <a:pt x="9861" y="11411"/>
                    <a:pt x="9861" y="10503"/>
                  </a:cubicBezTo>
                  <a:cubicBezTo>
                    <a:pt x="9861" y="9112"/>
                    <a:pt x="9861" y="3729"/>
                    <a:pt x="9861" y="3729"/>
                  </a:cubicBezTo>
                  <a:cubicBezTo>
                    <a:pt x="9861" y="2882"/>
                    <a:pt x="9558" y="2458"/>
                    <a:pt x="9014" y="2156"/>
                  </a:cubicBezTo>
                  <a:cubicBezTo>
                    <a:pt x="8167" y="1672"/>
                    <a:pt x="5989" y="523"/>
                    <a:pt x="5566" y="220"/>
                  </a:cubicBezTo>
                  <a:cubicBezTo>
                    <a:pt x="5361" y="104"/>
                    <a:pt x="5171" y="1"/>
                    <a:pt x="4940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28"/>
            <p:cNvSpPr/>
            <p:nvPr/>
          </p:nvSpPr>
          <p:spPr>
            <a:xfrm>
              <a:off x="6787550" y="3339675"/>
              <a:ext cx="246525" cy="301375"/>
            </a:xfrm>
            <a:custGeom>
              <a:avLst/>
              <a:gdLst/>
              <a:ahLst/>
              <a:cxnLst/>
              <a:rect l="l" t="t" r="r" b="b"/>
              <a:pathLst>
                <a:path w="9861" h="12055" extrusionOk="0">
                  <a:moveTo>
                    <a:pt x="4892" y="1"/>
                  </a:moveTo>
                  <a:cubicBezTo>
                    <a:pt x="4655" y="1"/>
                    <a:pt x="4373" y="111"/>
                    <a:pt x="3993" y="432"/>
                  </a:cubicBezTo>
                  <a:cubicBezTo>
                    <a:pt x="3146" y="1098"/>
                    <a:pt x="848" y="2187"/>
                    <a:pt x="545" y="2428"/>
                  </a:cubicBezTo>
                  <a:cubicBezTo>
                    <a:pt x="243" y="2610"/>
                    <a:pt x="303" y="2670"/>
                    <a:pt x="243" y="3215"/>
                  </a:cubicBezTo>
                  <a:cubicBezTo>
                    <a:pt x="182" y="3759"/>
                    <a:pt x="303" y="10050"/>
                    <a:pt x="243" y="10715"/>
                  </a:cubicBezTo>
                  <a:cubicBezTo>
                    <a:pt x="182" y="11320"/>
                    <a:pt x="1" y="11502"/>
                    <a:pt x="787" y="11865"/>
                  </a:cubicBezTo>
                  <a:cubicBezTo>
                    <a:pt x="945" y="11960"/>
                    <a:pt x="2918" y="12054"/>
                    <a:pt x="4853" y="12054"/>
                  </a:cubicBezTo>
                  <a:cubicBezTo>
                    <a:pt x="6623" y="12054"/>
                    <a:pt x="8362" y="11975"/>
                    <a:pt x="8651" y="11744"/>
                  </a:cubicBezTo>
                  <a:cubicBezTo>
                    <a:pt x="9135" y="11441"/>
                    <a:pt x="9861" y="11320"/>
                    <a:pt x="9861" y="10473"/>
                  </a:cubicBezTo>
                  <a:lnTo>
                    <a:pt x="9861" y="3699"/>
                  </a:lnTo>
                  <a:cubicBezTo>
                    <a:pt x="9861" y="2852"/>
                    <a:pt x="9558" y="2428"/>
                    <a:pt x="9014" y="2126"/>
                  </a:cubicBezTo>
                  <a:cubicBezTo>
                    <a:pt x="8167" y="1642"/>
                    <a:pt x="5989" y="493"/>
                    <a:pt x="5566" y="251"/>
                  </a:cubicBezTo>
                  <a:cubicBezTo>
                    <a:pt x="5347" y="126"/>
                    <a:pt x="5145" y="1"/>
                    <a:pt x="4892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28"/>
            <p:cNvSpPr/>
            <p:nvPr/>
          </p:nvSpPr>
          <p:spPr>
            <a:xfrm>
              <a:off x="6789075" y="3340450"/>
              <a:ext cx="243500" cy="300025"/>
            </a:xfrm>
            <a:custGeom>
              <a:avLst/>
              <a:gdLst/>
              <a:ahLst/>
              <a:cxnLst/>
              <a:rect l="l" t="t" r="r" b="b"/>
              <a:pathLst>
                <a:path w="9740" h="12001" extrusionOk="0">
                  <a:moveTo>
                    <a:pt x="4879" y="0"/>
                  </a:moveTo>
                  <a:cubicBezTo>
                    <a:pt x="4632" y="0"/>
                    <a:pt x="4339" y="118"/>
                    <a:pt x="3932" y="462"/>
                  </a:cubicBezTo>
                  <a:cubicBezTo>
                    <a:pt x="3146" y="1067"/>
                    <a:pt x="847" y="2216"/>
                    <a:pt x="484" y="2397"/>
                  </a:cubicBezTo>
                  <a:cubicBezTo>
                    <a:pt x="182" y="2639"/>
                    <a:pt x="242" y="2700"/>
                    <a:pt x="182" y="3184"/>
                  </a:cubicBezTo>
                  <a:cubicBezTo>
                    <a:pt x="121" y="3728"/>
                    <a:pt x="242" y="10019"/>
                    <a:pt x="182" y="10624"/>
                  </a:cubicBezTo>
                  <a:cubicBezTo>
                    <a:pt x="121" y="11289"/>
                    <a:pt x="0" y="11410"/>
                    <a:pt x="726" y="11834"/>
                  </a:cubicBezTo>
                  <a:cubicBezTo>
                    <a:pt x="908" y="11924"/>
                    <a:pt x="2722" y="12000"/>
                    <a:pt x="4567" y="12000"/>
                  </a:cubicBezTo>
                  <a:cubicBezTo>
                    <a:pt x="6412" y="12000"/>
                    <a:pt x="8287" y="11924"/>
                    <a:pt x="8590" y="11713"/>
                  </a:cubicBezTo>
                  <a:cubicBezTo>
                    <a:pt x="9013" y="11410"/>
                    <a:pt x="9739" y="11289"/>
                    <a:pt x="9739" y="10382"/>
                  </a:cubicBezTo>
                  <a:cubicBezTo>
                    <a:pt x="9739" y="9051"/>
                    <a:pt x="9739" y="3668"/>
                    <a:pt x="9739" y="3668"/>
                  </a:cubicBezTo>
                  <a:cubicBezTo>
                    <a:pt x="9739" y="2881"/>
                    <a:pt x="9437" y="2458"/>
                    <a:pt x="8892" y="2156"/>
                  </a:cubicBezTo>
                  <a:cubicBezTo>
                    <a:pt x="8045" y="1672"/>
                    <a:pt x="5928" y="522"/>
                    <a:pt x="5505" y="220"/>
                  </a:cubicBezTo>
                  <a:cubicBezTo>
                    <a:pt x="5300" y="103"/>
                    <a:pt x="5110" y="0"/>
                    <a:pt x="4879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28"/>
            <p:cNvSpPr/>
            <p:nvPr/>
          </p:nvSpPr>
          <p:spPr>
            <a:xfrm>
              <a:off x="6789075" y="3341775"/>
              <a:ext cx="241975" cy="298125"/>
            </a:xfrm>
            <a:custGeom>
              <a:avLst/>
              <a:gdLst/>
              <a:ahLst/>
              <a:cxnLst/>
              <a:rect l="l" t="t" r="r" b="b"/>
              <a:pathLst>
                <a:path w="9679" h="11925" extrusionOk="0">
                  <a:moveTo>
                    <a:pt x="4855" y="1"/>
                  </a:moveTo>
                  <a:cubicBezTo>
                    <a:pt x="4613" y="1"/>
                    <a:pt x="4325" y="106"/>
                    <a:pt x="3932" y="409"/>
                  </a:cubicBezTo>
                  <a:cubicBezTo>
                    <a:pt x="3146" y="1074"/>
                    <a:pt x="847" y="2163"/>
                    <a:pt x="545" y="2405"/>
                  </a:cubicBezTo>
                  <a:cubicBezTo>
                    <a:pt x="242" y="2586"/>
                    <a:pt x="242" y="2647"/>
                    <a:pt x="182" y="3191"/>
                  </a:cubicBezTo>
                  <a:cubicBezTo>
                    <a:pt x="121" y="3675"/>
                    <a:pt x="242" y="9966"/>
                    <a:pt x="182" y="10571"/>
                  </a:cubicBezTo>
                  <a:cubicBezTo>
                    <a:pt x="121" y="11176"/>
                    <a:pt x="0" y="11357"/>
                    <a:pt x="726" y="11781"/>
                  </a:cubicBezTo>
                  <a:cubicBezTo>
                    <a:pt x="917" y="11844"/>
                    <a:pt x="2922" y="11925"/>
                    <a:pt x="4865" y="11925"/>
                  </a:cubicBezTo>
                  <a:cubicBezTo>
                    <a:pt x="6609" y="11925"/>
                    <a:pt x="8304" y="11860"/>
                    <a:pt x="8590" y="11660"/>
                  </a:cubicBezTo>
                  <a:cubicBezTo>
                    <a:pt x="9013" y="11297"/>
                    <a:pt x="9679" y="11236"/>
                    <a:pt x="9679" y="10329"/>
                  </a:cubicBezTo>
                  <a:lnTo>
                    <a:pt x="9679" y="3675"/>
                  </a:lnTo>
                  <a:cubicBezTo>
                    <a:pt x="9679" y="2828"/>
                    <a:pt x="9437" y="2405"/>
                    <a:pt x="8892" y="2103"/>
                  </a:cubicBezTo>
                  <a:cubicBezTo>
                    <a:pt x="8045" y="1619"/>
                    <a:pt x="5928" y="469"/>
                    <a:pt x="5505" y="227"/>
                  </a:cubicBezTo>
                  <a:cubicBezTo>
                    <a:pt x="5293" y="106"/>
                    <a:pt x="5097" y="1"/>
                    <a:pt x="4855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28"/>
            <p:cNvSpPr/>
            <p:nvPr/>
          </p:nvSpPr>
          <p:spPr>
            <a:xfrm>
              <a:off x="6790575" y="3341950"/>
              <a:ext cx="240475" cy="297000"/>
            </a:xfrm>
            <a:custGeom>
              <a:avLst/>
              <a:gdLst/>
              <a:ahLst/>
              <a:cxnLst/>
              <a:rect l="l" t="t" r="r" b="b"/>
              <a:pathLst>
                <a:path w="9619" h="11880" extrusionOk="0">
                  <a:moveTo>
                    <a:pt x="4819" y="1"/>
                  </a:moveTo>
                  <a:cubicBezTo>
                    <a:pt x="4572" y="1"/>
                    <a:pt x="4279" y="118"/>
                    <a:pt x="3872" y="462"/>
                  </a:cubicBezTo>
                  <a:cubicBezTo>
                    <a:pt x="3086" y="1067"/>
                    <a:pt x="787" y="2156"/>
                    <a:pt x="485" y="2398"/>
                  </a:cubicBezTo>
                  <a:cubicBezTo>
                    <a:pt x="182" y="2579"/>
                    <a:pt x="243" y="2640"/>
                    <a:pt x="182" y="3184"/>
                  </a:cubicBezTo>
                  <a:cubicBezTo>
                    <a:pt x="122" y="3729"/>
                    <a:pt x="243" y="9899"/>
                    <a:pt x="182" y="10564"/>
                  </a:cubicBezTo>
                  <a:cubicBezTo>
                    <a:pt x="122" y="11169"/>
                    <a:pt x="1" y="11350"/>
                    <a:pt x="727" y="11713"/>
                  </a:cubicBezTo>
                  <a:cubicBezTo>
                    <a:pt x="878" y="11804"/>
                    <a:pt x="2677" y="11880"/>
                    <a:pt x="4507" y="11880"/>
                  </a:cubicBezTo>
                  <a:cubicBezTo>
                    <a:pt x="6337" y="11880"/>
                    <a:pt x="8197" y="11804"/>
                    <a:pt x="8469" y="11592"/>
                  </a:cubicBezTo>
                  <a:cubicBezTo>
                    <a:pt x="8953" y="11290"/>
                    <a:pt x="9619" y="11169"/>
                    <a:pt x="9619" y="10322"/>
                  </a:cubicBezTo>
                  <a:cubicBezTo>
                    <a:pt x="9619" y="8991"/>
                    <a:pt x="9619" y="3668"/>
                    <a:pt x="9619" y="3668"/>
                  </a:cubicBezTo>
                  <a:cubicBezTo>
                    <a:pt x="9619" y="2821"/>
                    <a:pt x="9316" y="2398"/>
                    <a:pt x="8832" y="2096"/>
                  </a:cubicBezTo>
                  <a:cubicBezTo>
                    <a:pt x="7985" y="1672"/>
                    <a:pt x="5868" y="523"/>
                    <a:pt x="5445" y="220"/>
                  </a:cubicBezTo>
                  <a:cubicBezTo>
                    <a:pt x="5240" y="103"/>
                    <a:pt x="5050" y="1"/>
                    <a:pt x="4819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28"/>
            <p:cNvSpPr/>
            <p:nvPr/>
          </p:nvSpPr>
          <p:spPr>
            <a:xfrm>
              <a:off x="6790575" y="3343300"/>
              <a:ext cx="238975" cy="295100"/>
            </a:xfrm>
            <a:custGeom>
              <a:avLst/>
              <a:gdLst/>
              <a:ahLst/>
              <a:cxnLst/>
              <a:rect l="l" t="t" r="r" b="b"/>
              <a:pathLst>
                <a:path w="9559" h="11804" extrusionOk="0">
                  <a:moveTo>
                    <a:pt x="4795" y="0"/>
                  </a:moveTo>
                  <a:cubicBezTo>
                    <a:pt x="4553" y="0"/>
                    <a:pt x="4265" y="106"/>
                    <a:pt x="3872" y="408"/>
                  </a:cubicBezTo>
                  <a:cubicBezTo>
                    <a:pt x="3086" y="1074"/>
                    <a:pt x="787" y="2163"/>
                    <a:pt x="485" y="2344"/>
                  </a:cubicBezTo>
                  <a:cubicBezTo>
                    <a:pt x="182" y="2586"/>
                    <a:pt x="243" y="2646"/>
                    <a:pt x="182" y="3130"/>
                  </a:cubicBezTo>
                  <a:cubicBezTo>
                    <a:pt x="122" y="3675"/>
                    <a:pt x="243" y="9845"/>
                    <a:pt x="182" y="10510"/>
                  </a:cubicBezTo>
                  <a:cubicBezTo>
                    <a:pt x="122" y="11115"/>
                    <a:pt x="1" y="11236"/>
                    <a:pt x="727" y="11659"/>
                  </a:cubicBezTo>
                  <a:cubicBezTo>
                    <a:pt x="886" y="11723"/>
                    <a:pt x="2876" y="11804"/>
                    <a:pt x="4803" y="11804"/>
                  </a:cubicBezTo>
                  <a:cubicBezTo>
                    <a:pt x="6533" y="11804"/>
                    <a:pt x="8212" y="11739"/>
                    <a:pt x="8469" y="11538"/>
                  </a:cubicBezTo>
                  <a:cubicBezTo>
                    <a:pt x="8893" y="11236"/>
                    <a:pt x="9558" y="11115"/>
                    <a:pt x="9558" y="10268"/>
                  </a:cubicBezTo>
                  <a:lnTo>
                    <a:pt x="9558" y="3614"/>
                  </a:lnTo>
                  <a:cubicBezTo>
                    <a:pt x="9558" y="2828"/>
                    <a:pt x="9316" y="2404"/>
                    <a:pt x="8772" y="2102"/>
                  </a:cubicBezTo>
                  <a:cubicBezTo>
                    <a:pt x="7985" y="1618"/>
                    <a:pt x="5868" y="469"/>
                    <a:pt x="5445" y="227"/>
                  </a:cubicBezTo>
                  <a:cubicBezTo>
                    <a:pt x="5233" y="106"/>
                    <a:pt x="5037" y="0"/>
                    <a:pt x="4795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28"/>
            <p:cNvSpPr/>
            <p:nvPr/>
          </p:nvSpPr>
          <p:spPr>
            <a:xfrm>
              <a:off x="6792100" y="3343675"/>
              <a:ext cx="237450" cy="293775"/>
            </a:xfrm>
            <a:custGeom>
              <a:avLst/>
              <a:gdLst/>
              <a:ahLst/>
              <a:cxnLst/>
              <a:rect l="l" t="t" r="r" b="b"/>
              <a:pathLst>
                <a:path w="9498" h="11751" extrusionOk="0">
                  <a:moveTo>
                    <a:pt x="4734" y="0"/>
                  </a:moveTo>
                  <a:cubicBezTo>
                    <a:pt x="4492" y="0"/>
                    <a:pt x="4204" y="121"/>
                    <a:pt x="3811" y="454"/>
                  </a:cubicBezTo>
                  <a:cubicBezTo>
                    <a:pt x="3025" y="1059"/>
                    <a:pt x="787" y="2148"/>
                    <a:pt x="484" y="2389"/>
                  </a:cubicBezTo>
                  <a:cubicBezTo>
                    <a:pt x="182" y="2571"/>
                    <a:pt x="182" y="2631"/>
                    <a:pt x="182" y="3115"/>
                  </a:cubicBezTo>
                  <a:cubicBezTo>
                    <a:pt x="121" y="3660"/>
                    <a:pt x="182" y="9830"/>
                    <a:pt x="182" y="10434"/>
                  </a:cubicBezTo>
                  <a:cubicBezTo>
                    <a:pt x="121" y="11039"/>
                    <a:pt x="0" y="11221"/>
                    <a:pt x="666" y="11584"/>
                  </a:cubicBezTo>
                  <a:cubicBezTo>
                    <a:pt x="817" y="11674"/>
                    <a:pt x="2601" y="11750"/>
                    <a:pt x="4424" y="11750"/>
                  </a:cubicBezTo>
                  <a:cubicBezTo>
                    <a:pt x="6246" y="11750"/>
                    <a:pt x="8106" y="11674"/>
                    <a:pt x="8408" y="11463"/>
                  </a:cubicBezTo>
                  <a:cubicBezTo>
                    <a:pt x="8832" y="11160"/>
                    <a:pt x="9497" y="11100"/>
                    <a:pt x="9497" y="10193"/>
                  </a:cubicBezTo>
                  <a:cubicBezTo>
                    <a:pt x="9497" y="8922"/>
                    <a:pt x="9497" y="3599"/>
                    <a:pt x="9497" y="3599"/>
                  </a:cubicBezTo>
                  <a:cubicBezTo>
                    <a:pt x="9497" y="2813"/>
                    <a:pt x="9255" y="2389"/>
                    <a:pt x="8711" y="2087"/>
                  </a:cubicBezTo>
                  <a:cubicBezTo>
                    <a:pt x="7864" y="1664"/>
                    <a:pt x="5807" y="514"/>
                    <a:pt x="5384" y="272"/>
                  </a:cubicBezTo>
                  <a:cubicBezTo>
                    <a:pt x="5172" y="121"/>
                    <a:pt x="4976" y="0"/>
                    <a:pt x="4734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28"/>
            <p:cNvSpPr/>
            <p:nvPr/>
          </p:nvSpPr>
          <p:spPr>
            <a:xfrm>
              <a:off x="6792100" y="3344800"/>
              <a:ext cx="235925" cy="292100"/>
            </a:xfrm>
            <a:custGeom>
              <a:avLst/>
              <a:gdLst/>
              <a:ahLst/>
              <a:cxnLst/>
              <a:rect l="l" t="t" r="r" b="b"/>
              <a:pathLst>
                <a:path w="9437" h="11684" extrusionOk="0">
                  <a:moveTo>
                    <a:pt x="4734" y="1"/>
                  </a:moveTo>
                  <a:cubicBezTo>
                    <a:pt x="4492" y="1"/>
                    <a:pt x="4204" y="106"/>
                    <a:pt x="3811" y="409"/>
                  </a:cubicBezTo>
                  <a:cubicBezTo>
                    <a:pt x="3025" y="1074"/>
                    <a:pt x="787" y="2163"/>
                    <a:pt x="484" y="2344"/>
                  </a:cubicBezTo>
                  <a:cubicBezTo>
                    <a:pt x="182" y="2526"/>
                    <a:pt x="242" y="2586"/>
                    <a:pt x="182" y="3131"/>
                  </a:cubicBezTo>
                  <a:cubicBezTo>
                    <a:pt x="121" y="3615"/>
                    <a:pt x="242" y="9785"/>
                    <a:pt x="182" y="10389"/>
                  </a:cubicBezTo>
                  <a:cubicBezTo>
                    <a:pt x="121" y="10994"/>
                    <a:pt x="0" y="11176"/>
                    <a:pt x="726" y="11539"/>
                  </a:cubicBezTo>
                  <a:cubicBezTo>
                    <a:pt x="854" y="11603"/>
                    <a:pt x="2812" y="11683"/>
                    <a:pt x="4724" y="11683"/>
                  </a:cubicBezTo>
                  <a:cubicBezTo>
                    <a:pt x="6441" y="11683"/>
                    <a:pt x="8122" y="11618"/>
                    <a:pt x="8408" y="11418"/>
                  </a:cubicBezTo>
                  <a:cubicBezTo>
                    <a:pt x="8832" y="11115"/>
                    <a:pt x="9437" y="10994"/>
                    <a:pt x="9437" y="10148"/>
                  </a:cubicBezTo>
                  <a:cubicBezTo>
                    <a:pt x="9437" y="8817"/>
                    <a:pt x="9437" y="3615"/>
                    <a:pt x="9437" y="3615"/>
                  </a:cubicBezTo>
                  <a:cubicBezTo>
                    <a:pt x="9437" y="2768"/>
                    <a:pt x="9195" y="2344"/>
                    <a:pt x="8711" y="2103"/>
                  </a:cubicBezTo>
                  <a:cubicBezTo>
                    <a:pt x="7864" y="1619"/>
                    <a:pt x="5747" y="469"/>
                    <a:pt x="5384" y="227"/>
                  </a:cubicBezTo>
                  <a:cubicBezTo>
                    <a:pt x="5172" y="106"/>
                    <a:pt x="4976" y="1"/>
                    <a:pt x="4734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28"/>
            <p:cNvSpPr/>
            <p:nvPr/>
          </p:nvSpPr>
          <p:spPr>
            <a:xfrm>
              <a:off x="6792100" y="3345725"/>
              <a:ext cx="235925" cy="291175"/>
            </a:xfrm>
            <a:custGeom>
              <a:avLst/>
              <a:gdLst/>
              <a:ahLst/>
              <a:cxnLst/>
              <a:rect l="l" t="t" r="r" b="b"/>
              <a:pathLst>
                <a:path w="9437" h="11647" extrusionOk="0">
                  <a:moveTo>
                    <a:pt x="4710" y="1"/>
                  </a:moveTo>
                  <a:cubicBezTo>
                    <a:pt x="4473" y="1"/>
                    <a:pt x="4191" y="111"/>
                    <a:pt x="3811" y="432"/>
                  </a:cubicBezTo>
                  <a:cubicBezTo>
                    <a:pt x="3025" y="1037"/>
                    <a:pt x="787" y="2126"/>
                    <a:pt x="545" y="2307"/>
                  </a:cubicBezTo>
                  <a:cubicBezTo>
                    <a:pt x="242" y="2549"/>
                    <a:pt x="242" y="2610"/>
                    <a:pt x="182" y="3094"/>
                  </a:cubicBezTo>
                  <a:cubicBezTo>
                    <a:pt x="121" y="3638"/>
                    <a:pt x="242" y="9687"/>
                    <a:pt x="182" y="10352"/>
                  </a:cubicBezTo>
                  <a:cubicBezTo>
                    <a:pt x="121" y="10957"/>
                    <a:pt x="0" y="11078"/>
                    <a:pt x="726" y="11502"/>
                  </a:cubicBezTo>
                  <a:cubicBezTo>
                    <a:pt x="854" y="11566"/>
                    <a:pt x="2812" y="11646"/>
                    <a:pt x="4715" y="11646"/>
                  </a:cubicBezTo>
                  <a:cubicBezTo>
                    <a:pt x="6425" y="11646"/>
                    <a:pt x="8090" y="11581"/>
                    <a:pt x="8348" y="11381"/>
                  </a:cubicBezTo>
                  <a:cubicBezTo>
                    <a:pt x="8771" y="11078"/>
                    <a:pt x="9437" y="10957"/>
                    <a:pt x="9437" y="10111"/>
                  </a:cubicBezTo>
                  <a:cubicBezTo>
                    <a:pt x="9437" y="8780"/>
                    <a:pt x="9437" y="3578"/>
                    <a:pt x="9437" y="3578"/>
                  </a:cubicBezTo>
                  <a:cubicBezTo>
                    <a:pt x="9437" y="2791"/>
                    <a:pt x="9195" y="2368"/>
                    <a:pt x="8650" y="2066"/>
                  </a:cubicBezTo>
                  <a:cubicBezTo>
                    <a:pt x="7864" y="1582"/>
                    <a:pt x="5747" y="493"/>
                    <a:pt x="5384" y="251"/>
                  </a:cubicBezTo>
                  <a:cubicBezTo>
                    <a:pt x="5165" y="126"/>
                    <a:pt x="4963" y="1"/>
                    <a:pt x="4710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28"/>
            <p:cNvSpPr/>
            <p:nvPr/>
          </p:nvSpPr>
          <p:spPr>
            <a:xfrm>
              <a:off x="6793600" y="3346325"/>
              <a:ext cx="232925" cy="289050"/>
            </a:xfrm>
            <a:custGeom>
              <a:avLst/>
              <a:gdLst/>
              <a:ahLst/>
              <a:cxnLst/>
              <a:rect l="l" t="t" r="r" b="b"/>
              <a:pathLst>
                <a:path w="9317" h="11562" extrusionOk="0">
                  <a:moveTo>
                    <a:pt x="4666" y="0"/>
                  </a:moveTo>
                  <a:cubicBezTo>
                    <a:pt x="4432" y="0"/>
                    <a:pt x="4144" y="106"/>
                    <a:pt x="3751" y="408"/>
                  </a:cubicBezTo>
                  <a:cubicBezTo>
                    <a:pt x="3025" y="1074"/>
                    <a:pt x="787" y="2102"/>
                    <a:pt x="485" y="2344"/>
                  </a:cubicBezTo>
                  <a:cubicBezTo>
                    <a:pt x="182" y="2525"/>
                    <a:pt x="182" y="2586"/>
                    <a:pt x="182" y="3070"/>
                  </a:cubicBezTo>
                  <a:cubicBezTo>
                    <a:pt x="122" y="3614"/>
                    <a:pt x="243" y="9663"/>
                    <a:pt x="182" y="10268"/>
                  </a:cubicBezTo>
                  <a:cubicBezTo>
                    <a:pt x="122" y="10873"/>
                    <a:pt x="1" y="11054"/>
                    <a:pt x="666" y="11417"/>
                  </a:cubicBezTo>
                  <a:cubicBezTo>
                    <a:pt x="794" y="11481"/>
                    <a:pt x="2752" y="11562"/>
                    <a:pt x="4655" y="11562"/>
                  </a:cubicBezTo>
                  <a:cubicBezTo>
                    <a:pt x="6365" y="11562"/>
                    <a:pt x="8030" y="11497"/>
                    <a:pt x="8288" y="11296"/>
                  </a:cubicBezTo>
                  <a:cubicBezTo>
                    <a:pt x="8711" y="10994"/>
                    <a:pt x="9316" y="10933"/>
                    <a:pt x="9316" y="10087"/>
                  </a:cubicBezTo>
                  <a:lnTo>
                    <a:pt x="9316" y="3554"/>
                  </a:lnTo>
                  <a:cubicBezTo>
                    <a:pt x="9316" y="2767"/>
                    <a:pt x="9135" y="2344"/>
                    <a:pt x="8590" y="2042"/>
                  </a:cubicBezTo>
                  <a:cubicBezTo>
                    <a:pt x="7804" y="1618"/>
                    <a:pt x="5687" y="469"/>
                    <a:pt x="5263" y="227"/>
                  </a:cubicBezTo>
                  <a:cubicBezTo>
                    <a:pt x="5082" y="106"/>
                    <a:pt x="4900" y="0"/>
                    <a:pt x="4666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28"/>
            <p:cNvSpPr/>
            <p:nvPr/>
          </p:nvSpPr>
          <p:spPr>
            <a:xfrm>
              <a:off x="6793600" y="3347825"/>
              <a:ext cx="232925" cy="287550"/>
            </a:xfrm>
            <a:custGeom>
              <a:avLst/>
              <a:gdLst/>
              <a:ahLst/>
              <a:cxnLst/>
              <a:rect l="l" t="t" r="r" b="b"/>
              <a:pathLst>
                <a:path w="9317" h="11502" extrusionOk="0">
                  <a:moveTo>
                    <a:pt x="4674" y="0"/>
                  </a:moveTo>
                  <a:cubicBezTo>
                    <a:pt x="4447" y="0"/>
                    <a:pt x="4175" y="106"/>
                    <a:pt x="3812" y="409"/>
                  </a:cubicBezTo>
                  <a:cubicBezTo>
                    <a:pt x="3025" y="1014"/>
                    <a:pt x="787" y="2102"/>
                    <a:pt x="485" y="2284"/>
                  </a:cubicBezTo>
                  <a:cubicBezTo>
                    <a:pt x="182" y="2465"/>
                    <a:pt x="243" y="2526"/>
                    <a:pt x="182" y="3070"/>
                  </a:cubicBezTo>
                  <a:cubicBezTo>
                    <a:pt x="122" y="3554"/>
                    <a:pt x="243" y="9603"/>
                    <a:pt x="182" y="10208"/>
                  </a:cubicBezTo>
                  <a:cubicBezTo>
                    <a:pt x="122" y="10813"/>
                    <a:pt x="1" y="10994"/>
                    <a:pt x="727" y="11357"/>
                  </a:cubicBezTo>
                  <a:cubicBezTo>
                    <a:pt x="822" y="11421"/>
                    <a:pt x="2765" y="11502"/>
                    <a:pt x="4662" y="11502"/>
                  </a:cubicBezTo>
                  <a:cubicBezTo>
                    <a:pt x="6365" y="11502"/>
                    <a:pt x="8030" y="11437"/>
                    <a:pt x="8288" y="11236"/>
                  </a:cubicBezTo>
                  <a:cubicBezTo>
                    <a:pt x="8711" y="10934"/>
                    <a:pt x="9316" y="10813"/>
                    <a:pt x="9316" y="9966"/>
                  </a:cubicBezTo>
                  <a:cubicBezTo>
                    <a:pt x="9316" y="8696"/>
                    <a:pt x="9316" y="3554"/>
                    <a:pt x="9316" y="3554"/>
                  </a:cubicBezTo>
                  <a:cubicBezTo>
                    <a:pt x="9316" y="2707"/>
                    <a:pt x="9074" y="2284"/>
                    <a:pt x="8590" y="2042"/>
                  </a:cubicBezTo>
                  <a:cubicBezTo>
                    <a:pt x="7743" y="1558"/>
                    <a:pt x="5687" y="469"/>
                    <a:pt x="5263" y="227"/>
                  </a:cubicBezTo>
                  <a:cubicBezTo>
                    <a:pt x="5082" y="106"/>
                    <a:pt x="4900" y="0"/>
                    <a:pt x="4674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28"/>
            <p:cNvSpPr/>
            <p:nvPr/>
          </p:nvSpPr>
          <p:spPr>
            <a:xfrm>
              <a:off x="6795125" y="3347825"/>
              <a:ext cx="229875" cy="286275"/>
            </a:xfrm>
            <a:custGeom>
              <a:avLst/>
              <a:gdLst/>
              <a:ahLst/>
              <a:cxnLst/>
              <a:rect l="l" t="t" r="r" b="b"/>
              <a:pathLst>
                <a:path w="9195" h="11451" extrusionOk="0">
                  <a:moveTo>
                    <a:pt x="4613" y="0"/>
                  </a:moveTo>
                  <a:cubicBezTo>
                    <a:pt x="4386" y="0"/>
                    <a:pt x="4114" y="106"/>
                    <a:pt x="3751" y="409"/>
                  </a:cubicBezTo>
                  <a:cubicBezTo>
                    <a:pt x="2964" y="1014"/>
                    <a:pt x="726" y="2102"/>
                    <a:pt x="484" y="2284"/>
                  </a:cubicBezTo>
                  <a:cubicBezTo>
                    <a:pt x="182" y="2526"/>
                    <a:pt x="182" y="2586"/>
                    <a:pt x="121" y="3070"/>
                  </a:cubicBezTo>
                  <a:cubicBezTo>
                    <a:pt x="121" y="3554"/>
                    <a:pt x="182" y="9603"/>
                    <a:pt x="121" y="10208"/>
                  </a:cubicBezTo>
                  <a:cubicBezTo>
                    <a:pt x="121" y="10813"/>
                    <a:pt x="0" y="10934"/>
                    <a:pt x="666" y="11297"/>
                  </a:cubicBezTo>
                  <a:cubicBezTo>
                    <a:pt x="801" y="11364"/>
                    <a:pt x="2972" y="11451"/>
                    <a:pt x="4948" y="11451"/>
                  </a:cubicBezTo>
                  <a:cubicBezTo>
                    <a:pt x="6511" y="11451"/>
                    <a:pt x="7953" y="11397"/>
                    <a:pt x="8166" y="11236"/>
                  </a:cubicBezTo>
                  <a:cubicBezTo>
                    <a:pt x="8590" y="10873"/>
                    <a:pt x="9195" y="10813"/>
                    <a:pt x="9195" y="9966"/>
                  </a:cubicBezTo>
                  <a:lnTo>
                    <a:pt x="9195" y="3554"/>
                  </a:lnTo>
                  <a:cubicBezTo>
                    <a:pt x="9195" y="2768"/>
                    <a:pt x="9013" y="2344"/>
                    <a:pt x="8469" y="2042"/>
                  </a:cubicBezTo>
                  <a:cubicBezTo>
                    <a:pt x="7682" y="1619"/>
                    <a:pt x="5626" y="469"/>
                    <a:pt x="5202" y="227"/>
                  </a:cubicBezTo>
                  <a:cubicBezTo>
                    <a:pt x="5021" y="106"/>
                    <a:pt x="4839" y="0"/>
                    <a:pt x="4613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28"/>
            <p:cNvSpPr/>
            <p:nvPr/>
          </p:nvSpPr>
          <p:spPr>
            <a:xfrm>
              <a:off x="6795125" y="3349325"/>
              <a:ext cx="229875" cy="284550"/>
            </a:xfrm>
            <a:custGeom>
              <a:avLst/>
              <a:gdLst/>
              <a:ahLst/>
              <a:cxnLst/>
              <a:rect l="l" t="t" r="r" b="b"/>
              <a:pathLst>
                <a:path w="9195" h="11382" extrusionOk="0">
                  <a:moveTo>
                    <a:pt x="4613" y="1"/>
                  </a:moveTo>
                  <a:cubicBezTo>
                    <a:pt x="4386" y="1"/>
                    <a:pt x="4114" y="107"/>
                    <a:pt x="3751" y="409"/>
                  </a:cubicBezTo>
                  <a:cubicBezTo>
                    <a:pt x="2964" y="1014"/>
                    <a:pt x="787" y="2042"/>
                    <a:pt x="484" y="2284"/>
                  </a:cubicBezTo>
                  <a:cubicBezTo>
                    <a:pt x="182" y="2466"/>
                    <a:pt x="242" y="2526"/>
                    <a:pt x="182" y="3010"/>
                  </a:cubicBezTo>
                  <a:cubicBezTo>
                    <a:pt x="121" y="3555"/>
                    <a:pt x="242" y="9483"/>
                    <a:pt x="182" y="10087"/>
                  </a:cubicBezTo>
                  <a:cubicBezTo>
                    <a:pt x="121" y="10692"/>
                    <a:pt x="0" y="10874"/>
                    <a:pt x="666" y="11237"/>
                  </a:cubicBezTo>
                  <a:cubicBezTo>
                    <a:pt x="793" y="11301"/>
                    <a:pt x="2734" y="11381"/>
                    <a:pt x="4613" y="11381"/>
                  </a:cubicBezTo>
                  <a:cubicBezTo>
                    <a:pt x="6300" y="11381"/>
                    <a:pt x="7937" y="11316"/>
                    <a:pt x="8166" y="11116"/>
                  </a:cubicBezTo>
                  <a:cubicBezTo>
                    <a:pt x="8590" y="10813"/>
                    <a:pt x="9195" y="10753"/>
                    <a:pt x="9195" y="9906"/>
                  </a:cubicBezTo>
                  <a:cubicBezTo>
                    <a:pt x="9195" y="8636"/>
                    <a:pt x="9195" y="3494"/>
                    <a:pt x="9195" y="3494"/>
                  </a:cubicBezTo>
                  <a:cubicBezTo>
                    <a:pt x="9195" y="2708"/>
                    <a:pt x="9013" y="2284"/>
                    <a:pt x="8469" y="1982"/>
                  </a:cubicBezTo>
                  <a:cubicBezTo>
                    <a:pt x="7682" y="1559"/>
                    <a:pt x="5626" y="470"/>
                    <a:pt x="5202" y="228"/>
                  </a:cubicBezTo>
                  <a:cubicBezTo>
                    <a:pt x="5021" y="107"/>
                    <a:pt x="4839" y="1"/>
                    <a:pt x="4613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28"/>
            <p:cNvSpPr/>
            <p:nvPr/>
          </p:nvSpPr>
          <p:spPr>
            <a:xfrm>
              <a:off x="6796625" y="3349325"/>
              <a:ext cx="226875" cy="283400"/>
            </a:xfrm>
            <a:custGeom>
              <a:avLst/>
              <a:gdLst/>
              <a:ahLst/>
              <a:cxnLst/>
              <a:rect l="l" t="t" r="r" b="b"/>
              <a:pathLst>
                <a:path w="9075" h="11336" extrusionOk="0">
                  <a:moveTo>
                    <a:pt x="4553" y="1"/>
                  </a:moveTo>
                  <a:cubicBezTo>
                    <a:pt x="4326" y="1"/>
                    <a:pt x="4054" y="107"/>
                    <a:pt x="3691" y="409"/>
                  </a:cubicBezTo>
                  <a:cubicBezTo>
                    <a:pt x="2904" y="1014"/>
                    <a:pt x="727" y="2103"/>
                    <a:pt x="424" y="2284"/>
                  </a:cubicBezTo>
                  <a:cubicBezTo>
                    <a:pt x="122" y="2466"/>
                    <a:pt x="182" y="2526"/>
                    <a:pt x="122" y="3071"/>
                  </a:cubicBezTo>
                  <a:cubicBezTo>
                    <a:pt x="61" y="3555"/>
                    <a:pt x="182" y="9483"/>
                    <a:pt x="122" y="10087"/>
                  </a:cubicBezTo>
                  <a:cubicBezTo>
                    <a:pt x="61" y="10692"/>
                    <a:pt x="1" y="10874"/>
                    <a:pt x="666" y="11237"/>
                  </a:cubicBezTo>
                  <a:cubicBezTo>
                    <a:pt x="763" y="11269"/>
                    <a:pt x="2722" y="11336"/>
                    <a:pt x="4610" y="11336"/>
                  </a:cubicBezTo>
                  <a:cubicBezTo>
                    <a:pt x="6258" y="11336"/>
                    <a:pt x="7853" y="11285"/>
                    <a:pt x="8106" y="11116"/>
                  </a:cubicBezTo>
                  <a:cubicBezTo>
                    <a:pt x="8530" y="10813"/>
                    <a:pt x="9074" y="10692"/>
                    <a:pt x="9074" y="9906"/>
                  </a:cubicBezTo>
                  <a:cubicBezTo>
                    <a:pt x="9074" y="8575"/>
                    <a:pt x="9074" y="3494"/>
                    <a:pt x="9074" y="3494"/>
                  </a:cubicBezTo>
                  <a:cubicBezTo>
                    <a:pt x="9074" y="2708"/>
                    <a:pt x="8893" y="2284"/>
                    <a:pt x="8409" y="2042"/>
                  </a:cubicBezTo>
                  <a:cubicBezTo>
                    <a:pt x="7622" y="1559"/>
                    <a:pt x="5566" y="470"/>
                    <a:pt x="5142" y="228"/>
                  </a:cubicBezTo>
                  <a:cubicBezTo>
                    <a:pt x="4961" y="107"/>
                    <a:pt x="4779" y="1"/>
                    <a:pt x="4553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28"/>
            <p:cNvSpPr/>
            <p:nvPr/>
          </p:nvSpPr>
          <p:spPr>
            <a:xfrm>
              <a:off x="6796625" y="3350850"/>
              <a:ext cx="226875" cy="281500"/>
            </a:xfrm>
            <a:custGeom>
              <a:avLst/>
              <a:gdLst/>
              <a:ahLst/>
              <a:cxnLst/>
              <a:rect l="l" t="t" r="r" b="b"/>
              <a:pathLst>
                <a:path w="9075" h="11260" extrusionOk="0">
                  <a:moveTo>
                    <a:pt x="4553" y="0"/>
                  </a:moveTo>
                  <a:cubicBezTo>
                    <a:pt x="4326" y="0"/>
                    <a:pt x="4054" y="106"/>
                    <a:pt x="3691" y="409"/>
                  </a:cubicBezTo>
                  <a:cubicBezTo>
                    <a:pt x="2904" y="1014"/>
                    <a:pt x="727" y="2042"/>
                    <a:pt x="485" y="2223"/>
                  </a:cubicBezTo>
                  <a:cubicBezTo>
                    <a:pt x="182" y="2465"/>
                    <a:pt x="182" y="2526"/>
                    <a:pt x="182" y="3010"/>
                  </a:cubicBezTo>
                  <a:cubicBezTo>
                    <a:pt x="122" y="3494"/>
                    <a:pt x="182" y="9422"/>
                    <a:pt x="182" y="10026"/>
                  </a:cubicBezTo>
                  <a:cubicBezTo>
                    <a:pt x="122" y="10631"/>
                    <a:pt x="1" y="10752"/>
                    <a:pt x="666" y="11115"/>
                  </a:cubicBezTo>
                  <a:cubicBezTo>
                    <a:pt x="762" y="11179"/>
                    <a:pt x="2671" y="11260"/>
                    <a:pt x="4536" y="11260"/>
                  </a:cubicBezTo>
                  <a:cubicBezTo>
                    <a:pt x="6210" y="11260"/>
                    <a:pt x="7849" y="11195"/>
                    <a:pt x="8106" y="10994"/>
                  </a:cubicBezTo>
                  <a:cubicBezTo>
                    <a:pt x="8469" y="10692"/>
                    <a:pt x="9074" y="10631"/>
                    <a:pt x="9074" y="9785"/>
                  </a:cubicBezTo>
                  <a:lnTo>
                    <a:pt x="9074" y="3494"/>
                  </a:lnTo>
                  <a:cubicBezTo>
                    <a:pt x="9074" y="2707"/>
                    <a:pt x="8893" y="2284"/>
                    <a:pt x="8409" y="1981"/>
                  </a:cubicBezTo>
                  <a:cubicBezTo>
                    <a:pt x="7562" y="1558"/>
                    <a:pt x="5566" y="469"/>
                    <a:pt x="5142" y="227"/>
                  </a:cubicBezTo>
                  <a:cubicBezTo>
                    <a:pt x="4961" y="106"/>
                    <a:pt x="4779" y="0"/>
                    <a:pt x="4553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28"/>
            <p:cNvSpPr/>
            <p:nvPr/>
          </p:nvSpPr>
          <p:spPr>
            <a:xfrm>
              <a:off x="6796625" y="3350850"/>
              <a:ext cx="225350" cy="280375"/>
            </a:xfrm>
            <a:custGeom>
              <a:avLst/>
              <a:gdLst/>
              <a:ahLst/>
              <a:cxnLst/>
              <a:rect l="l" t="t" r="r" b="b"/>
              <a:pathLst>
                <a:path w="9014" h="11215" extrusionOk="0">
                  <a:moveTo>
                    <a:pt x="4553" y="0"/>
                  </a:moveTo>
                  <a:cubicBezTo>
                    <a:pt x="4341" y="0"/>
                    <a:pt x="4084" y="106"/>
                    <a:pt x="3691" y="409"/>
                  </a:cubicBezTo>
                  <a:cubicBezTo>
                    <a:pt x="2904" y="1014"/>
                    <a:pt x="787" y="2102"/>
                    <a:pt x="485" y="2284"/>
                  </a:cubicBezTo>
                  <a:cubicBezTo>
                    <a:pt x="182" y="2465"/>
                    <a:pt x="243" y="2526"/>
                    <a:pt x="182" y="3010"/>
                  </a:cubicBezTo>
                  <a:cubicBezTo>
                    <a:pt x="122" y="3494"/>
                    <a:pt x="243" y="9422"/>
                    <a:pt x="182" y="10026"/>
                  </a:cubicBezTo>
                  <a:cubicBezTo>
                    <a:pt x="122" y="10571"/>
                    <a:pt x="1" y="10752"/>
                    <a:pt x="666" y="11115"/>
                  </a:cubicBezTo>
                  <a:cubicBezTo>
                    <a:pt x="763" y="11148"/>
                    <a:pt x="2722" y="11214"/>
                    <a:pt x="4601" y="11214"/>
                  </a:cubicBezTo>
                  <a:cubicBezTo>
                    <a:pt x="6241" y="11214"/>
                    <a:pt x="7820" y="11163"/>
                    <a:pt x="8046" y="10994"/>
                  </a:cubicBezTo>
                  <a:cubicBezTo>
                    <a:pt x="8469" y="10692"/>
                    <a:pt x="9014" y="10631"/>
                    <a:pt x="9014" y="9785"/>
                  </a:cubicBezTo>
                  <a:lnTo>
                    <a:pt x="9014" y="3494"/>
                  </a:lnTo>
                  <a:cubicBezTo>
                    <a:pt x="9014" y="2707"/>
                    <a:pt x="8832" y="2284"/>
                    <a:pt x="8348" y="2042"/>
                  </a:cubicBezTo>
                  <a:cubicBezTo>
                    <a:pt x="7562" y="1558"/>
                    <a:pt x="5566" y="469"/>
                    <a:pt x="5142" y="227"/>
                  </a:cubicBezTo>
                  <a:cubicBezTo>
                    <a:pt x="4931" y="106"/>
                    <a:pt x="4764" y="0"/>
                    <a:pt x="4553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28"/>
            <p:cNvSpPr/>
            <p:nvPr/>
          </p:nvSpPr>
          <p:spPr>
            <a:xfrm>
              <a:off x="6798150" y="3352350"/>
              <a:ext cx="223825" cy="278725"/>
            </a:xfrm>
            <a:custGeom>
              <a:avLst/>
              <a:gdLst/>
              <a:ahLst/>
              <a:cxnLst/>
              <a:rect l="l" t="t" r="r" b="b"/>
              <a:pathLst>
                <a:path w="8953" h="11149" extrusionOk="0">
                  <a:moveTo>
                    <a:pt x="4492" y="1"/>
                  </a:moveTo>
                  <a:cubicBezTo>
                    <a:pt x="4280" y="1"/>
                    <a:pt x="4023" y="107"/>
                    <a:pt x="3630" y="409"/>
                  </a:cubicBezTo>
                  <a:cubicBezTo>
                    <a:pt x="2904" y="1014"/>
                    <a:pt x="726" y="2042"/>
                    <a:pt x="424" y="2224"/>
                  </a:cubicBezTo>
                  <a:cubicBezTo>
                    <a:pt x="182" y="2405"/>
                    <a:pt x="182" y="2466"/>
                    <a:pt x="121" y="2950"/>
                  </a:cubicBezTo>
                  <a:cubicBezTo>
                    <a:pt x="61" y="3494"/>
                    <a:pt x="182" y="9301"/>
                    <a:pt x="121" y="9906"/>
                  </a:cubicBezTo>
                  <a:cubicBezTo>
                    <a:pt x="61" y="10511"/>
                    <a:pt x="0" y="10692"/>
                    <a:pt x="666" y="10995"/>
                  </a:cubicBezTo>
                  <a:cubicBezTo>
                    <a:pt x="733" y="11062"/>
                    <a:pt x="2856" y="11149"/>
                    <a:pt x="4802" y="11149"/>
                  </a:cubicBezTo>
                  <a:cubicBezTo>
                    <a:pt x="6342" y="11149"/>
                    <a:pt x="7771" y="11095"/>
                    <a:pt x="7985" y="10934"/>
                  </a:cubicBezTo>
                  <a:cubicBezTo>
                    <a:pt x="8408" y="10632"/>
                    <a:pt x="8953" y="10511"/>
                    <a:pt x="8953" y="9725"/>
                  </a:cubicBezTo>
                  <a:lnTo>
                    <a:pt x="8953" y="3434"/>
                  </a:lnTo>
                  <a:cubicBezTo>
                    <a:pt x="8953" y="2647"/>
                    <a:pt x="8771" y="2224"/>
                    <a:pt x="8287" y="1982"/>
                  </a:cubicBezTo>
                  <a:cubicBezTo>
                    <a:pt x="7501" y="1559"/>
                    <a:pt x="5505" y="470"/>
                    <a:pt x="5081" y="228"/>
                  </a:cubicBezTo>
                  <a:cubicBezTo>
                    <a:pt x="4870" y="107"/>
                    <a:pt x="4703" y="1"/>
                    <a:pt x="4492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28"/>
            <p:cNvSpPr/>
            <p:nvPr/>
          </p:nvSpPr>
          <p:spPr>
            <a:xfrm>
              <a:off x="6798150" y="3352925"/>
              <a:ext cx="222325" cy="276775"/>
            </a:xfrm>
            <a:custGeom>
              <a:avLst/>
              <a:gdLst/>
              <a:ahLst/>
              <a:cxnLst/>
              <a:rect l="l" t="t" r="r" b="b"/>
              <a:pathLst>
                <a:path w="8893" h="11071" extrusionOk="0">
                  <a:moveTo>
                    <a:pt x="4467" y="0"/>
                  </a:moveTo>
                  <a:cubicBezTo>
                    <a:pt x="4260" y="0"/>
                    <a:pt x="4008" y="95"/>
                    <a:pt x="3630" y="386"/>
                  </a:cubicBezTo>
                  <a:cubicBezTo>
                    <a:pt x="2904" y="991"/>
                    <a:pt x="726" y="2019"/>
                    <a:pt x="484" y="2261"/>
                  </a:cubicBezTo>
                  <a:cubicBezTo>
                    <a:pt x="182" y="2443"/>
                    <a:pt x="182" y="2503"/>
                    <a:pt x="182" y="2987"/>
                  </a:cubicBezTo>
                  <a:cubicBezTo>
                    <a:pt x="121" y="3471"/>
                    <a:pt x="182" y="9278"/>
                    <a:pt x="182" y="9883"/>
                  </a:cubicBezTo>
                  <a:cubicBezTo>
                    <a:pt x="121" y="10488"/>
                    <a:pt x="0" y="10609"/>
                    <a:pt x="666" y="10972"/>
                  </a:cubicBezTo>
                  <a:cubicBezTo>
                    <a:pt x="730" y="11004"/>
                    <a:pt x="2674" y="11071"/>
                    <a:pt x="4546" y="11071"/>
                  </a:cubicBezTo>
                  <a:cubicBezTo>
                    <a:pt x="6180" y="11071"/>
                    <a:pt x="7759" y="11020"/>
                    <a:pt x="7985" y="10851"/>
                  </a:cubicBezTo>
                  <a:cubicBezTo>
                    <a:pt x="8348" y="10548"/>
                    <a:pt x="8892" y="10488"/>
                    <a:pt x="8892" y="9702"/>
                  </a:cubicBezTo>
                  <a:lnTo>
                    <a:pt x="8892" y="3411"/>
                  </a:lnTo>
                  <a:cubicBezTo>
                    <a:pt x="8892" y="2685"/>
                    <a:pt x="8771" y="2261"/>
                    <a:pt x="8287" y="1959"/>
                  </a:cubicBezTo>
                  <a:cubicBezTo>
                    <a:pt x="7501" y="1536"/>
                    <a:pt x="5505" y="447"/>
                    <a:pt x="5081" y="205"/>
                  </a:cubicBezTo>
                  <a:cubicBezTo>
                    <a:pt x="4862" y="111"/>
                    <a:pt x="4691" y="0"/>
                    <a:pt x="4467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28"/>
            <p:cNvSpPr/>
            <p:nvPr/>
          </p:nvSpPr>
          <p:spPr>
            <a:xfrm>
              <a:off x="6799650" y="3353875"/>
              <a:ext cx="220825" cy="275825"/>
            </a:xfrm>
            <a:custGeom>
              <a:avLst/>
              <a:gdLst/>
              <a:ahLst/>
              <a:cxnLst/>
              <a:rect l="l" t="t" r="r" b="b"/>
              <a:pathLst>
                <a:path w="8833" h="11033" extrusionOk="0">
                  <a:moveTo>
                    <a:pt x="4432" y="0"/>
                  </a:moveTo>
                  <a:cubicBezTo>
                    <a:pt x="4220" y="0"/>
                    <a:pt x="3963" y="106"/>
                    <a:pt x="3570" y="409"/>
                  </a:cubicBezTo>
                  <a:cubicBezTo>
                    <a:pt x="2844" y="1014"/>
                    <a:pt x="727" y="2042"/>
                    <a:pt x="424" y="2223"/>
                  </a:cubicBezTo>
                  <a:cubicBezTo>
                    <a:pt x="122" y="2405"/>
                    <a:pt x="182" y="2465"/>
                    <a:pt x="122" y="2949"/>
                  </a:cubicBezTo>
                  <a:cubicBezTo>
                    <a:pt x="61" y="3433"/>
                    <a:pt x="182" y="9240"/>
                    <a:pt x="122" y="9845"/>
                  </a:cubicBezTo>
                  <a:cubicBezTo>
                    <a:pt x="61" y="10389"/>
                    <a:pt x="1" y="10571"/>
                    <a:pt x="606" y="10934"/>
                  </a:cubicBezTo>
                  <a:cubicBezTo>
                    <a:pt x="670" y="10966"/>
                    <a:pt x="2614" y="11033"/>
                    <a:pt x="4477" y="11033"/>
                  </a:cubicBezTo>
                  <a:cubicBezTo>
                    <a:pt x="6103" y="11033"/>
                    <a:pt x="7667" y="10982"/>
                    <a:pt x="7864" y="10813"/>
                  </a:cubicBezTo>
                  <a:cubicBezTo>
                    <a:pt x="8288" y="10510"/>
                    <a:pt x="8832" y="10450"/>
                    <a:pt x="8832" y="9603"/>
                  </a:cubicBezTo>
                  <a:cubicBezTo>
                    <a:pt x="8832" y="8393"/>
                    <a:pt x="8832" y="3433"/>
                    <a:pt x="8832" y="3433"/>
                  </a:cubicBezTo>
                  <a:cubicBezTo>
                    <a:pt x="8832" y="2647"/>
                    <a:pt x="8651" y="2223"/>
                    <a:pt x="8167" y="1981"/>
                  </a:cubicBezTo>
                  <a:cubicBezTo>
                    <a:pt x="7380" y="1558"/>
                    <a:pt x="5445" y="469"/>
                    <a:pt x="5021" y="227"/>
                  </a:cubicBezTo>
                  <a:cubicBezTo>
                    <a:pt x="4810" y="106"/>
                    <a:pt x="4643" y="0"/>
                    <a:pt x="4432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28"/>
            <p:cNvSpPr/>
            <p:nvPr/>
          </p:nvSpPr>
          <p:spPr>
            <a:xfrm>
              <a:off x="6799650" y="3355000"/>
              <a:ext cx="219300" cy="273450"/>
            </a:xfrm>
            <a:custGeom>
              <a:avLst/>
              <a:gdLst/>
              <a:ahLst/>
              <a:cxnLst/>
              <a:rect l="l" t="t" r="r" b="b"/>
              <a:pathLst>
                <a:path w="8772" h="10938" extrusionOk="0">
                  <a:moveTo>
                    <a:pt x="4432" y="1"/>
                  </a:moveTo>
                  <a:cubicBezTo>
                    <a:pt x="4220" y="1"/>
                    <a:pt x="3963" y="92"/>
                    <a:pt x="3570" y="364"/>
                  </a:cubicBezTo>
                  <a:cubicBezTo>
                    <a:pt x="2844" y="969"/>
                    <a:pt x="727" y="1997"/>
                    <a:pt x="424" y="2178"/>
                  </a:cubicBezTo>
                  <a:cubicBezTo>
                    <a:pt x="182" y="2360"/>
                    <a:pt x="182" y="2420"/>
                    <a:pt x="122" y="2904"/>
                  </a:cubicBezTo>
                  <a:cubicBezTo>
                    <a:pt x="122" y="3388"/>
                    <a:pt x="182" y="9195"/>
                    <a:pt x="122" y="9740"/>
                  </a:cubicBezTo>
                  <a:cubicBezTo>
                    <a:pt x="122" y="10344"/>
                    <a:pt x="1" y="10526"/>
                    <a:pt x="666" y="10828"/>
                  </a:cubicBezTo>
                  <a:cubicBezTo>
                    <a:pt x="701" y="10863"/>
                    <a:pt x="2929" y="10938"/>
                    <a:pt x="4901" y="10938"/>
                  </a:cubicBezTo>
                  <a:cubicBezTo>
                    <a:pt x="6363" y="10938"/>
                    <a:pt x="7684" y="10897"/>
                    <a:pt x="7864" y="10768"/>
                  </a:cubicBezTo>
                  <a:cubicBezTo>
                    <a:pt x="8288" y="10465"/>
                    <a:pt x="8772" y="10344"/>
                    <a:pt x="8772" y="9558"/>
                  </a:cubicBezTo>
                  <a:cubicBezTo>
                    <a:pt x="8772" y="8348"/>
                    <a:pt x="8772" y="3388"/>
                    <a:pt x="8772" y="3388"/>
                  </a:cubicBezTo>
                  <a:cubicBezTo>
                    <a:pt x="8772" y="2602"/>
                    <a:pt x="8651" y="2239"/>
                    <a:pt x="8167" y="1936"/>
                  </a:cubicBezTo>
                  <a:cubicBezTo>
                    <a:pt x="7380" y="1513"/>
                    <a:pt x="5384" y="424"/>
                    <a:pt x="5021" y="182"/>
                  </a:cubicBezTo>
                  <a:cubicBezTo>
                    <a:pt x="4810" y="92"/>
                    <a:pt x="4643" y="1"/>
                    <a:pt x="4432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28"/>
            <p:cNvSpPr/>
            <p:nvPr/>
          </p:nvSpPr>
          <p:spPr>
            <a:xfrm>
              <a:off x="6801175" y="3355375"/>
              <a:ext cx="217775" cy="272825"/>
            </a:xfrm>
            <a:custGeom>
              <a:avLst/>
              <a:gdLst/>
              <a:ahLst/>
              <a:cxnLst/>
              <a:rect l="l" t="t" r="r" b="b"/>
              <a:pathLst>
                <a:path w="8711" h="10913" extrusionOk="0">
                  <a:moveTo>
                    <a:pt x="4371" y="1"/>
                  </a:moveTo>
                  <a:cubicBezTo>
                    <a:pt x="4159" y="1"/>
                    <a:pt x="3902" y="107"/>
                    <a:pt x="3509" y="409"/>
                  </a:cubicBezTo>
                  <a:cubicBezTo>
                    <a:pt x="2783" y="1014"/>
                    <a:pt x="666" y="2042"/>
                    <a:pt x="424" y="2224"/>
                  </a:cubicBezTo>
                  <a:cubicBezTo>
                    <a:pt x="121" y="2405"/>
                    <a:pt x="182" y="2466"/>
                    <a:pt x="121" y="2950"/>
                  </a:cubicBezTo>
                  <a:cubicBezTo>
                    <a:pt x="61" y="3434"/>
                    <a:pt x="182" y="9120"/>
                    <a:pt x="121" y="9725"/>
                  </a:cubicBezTo>
                  <a:cubicBezTo>
                    <a:pt x="61" y="10329"/>
                    <a:pt x="0" y="10450"/>
                    <a:pt x="605" y="10813"/>
                  </a:cubicBezTo>
                  <a:cubicBezTo>
                    <a:pt x="670" y="10846"/>
                    <a:pt x="2579" y="10912"/>
                    <a:pt x="4419" y="10912"/>
                  </a:cubicBezTo>
                  <a:cubicBezTo>
                    <a:pt x="6025" y="10912"/>
                    <a:pt x="7578" y="10861"/>
                    <a:pt x="7803" y="10692"/>
                  </a:cubicBezTo>
                  <a:cubicBezTo>
                    <a:pt x="8166" y="10390"/>
                    <a:pt x="8711" y="10329"/>
                    <a:pt x="8711" y="9543"/>
                  </a:cubicBezTo>
                  <a:cubicBezTo>
                    <a:pt x="8711" y="8273"/>
                    <a:pt x="8711" y="3373"/>
                    <a:pt x="8711" y="3373"/>
                  </a:cubicBezTo>
                  <a:cubicBezTo>
                    <a:pt x="8711" y="2647"/>
                    <a:pt x="8590" y="2224"/>
                    <a:pt x="8106" y="1921"/>
                  </a:cubicBezTo>
                  <a:cubicBezTo>
                    <a:pt x="7319" y="1498"/>
                    <a:pt x="5323" y="470"/>
                    <a:pt x="4960" y="228"/>
                  </a:cubicBezTo>
                  <a:cubicBezTo>
                    <a:pt x="4749" y="107"/>
                    <a:pt x="4582" y="1"/>
                    <a:pt x="4371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28"/>
            <p:cNvSpPr/>
            <p:nvPr/>
          </p:nvSpPr>
          <p:spPr>
            <a:xfrm>
              <a:off x="6801175" y="3356525"/>
              <a:ext cx="216275" cy="270425"/>
            </a:xfrm>
            <a:custGeom>
              <a:avLst/>
              <a:gdLst/>
              <a:ahLst/>
              <a:cxnLst/>
              <a:rect l="l" t="t" r="r" b="b"/>
              <a:pathLst>
                <a:path w="8651" h="10817" extrusionOk="0">
                  <a:moveTo>
                    <a:pt x="4371" y="0"/>
                  </a:moveTo>
                  <a:cubicBezTo>
                    <a:pt x="4159" y="0"/>
                    <a:pt x="3902" y="91"/>
                    <a:pt x="3509" y="363"/>
                  </a:cubicBezTo>
                  <a:cubicBezTo>
                    <a:pt x="2783" y="968"/>
                    <a:pt x="726" y="1996"/>
                    <a:pt x="424" y="2178"/>
                  </a:cubicBezTo>
                  <a:cubicBezTo>
                    <a:pt x="121" y="2359"/>
                    <a:pt x="182" y="2420"/>
                    <a:pt x="121" y="2904"/>
                  </a:cubicBezTo>
                  <a:cubicBezTo>
                    <a:pt x="61" y="3388"/>
                    <a:pt x="182" y="9074"/>
                    <a:pt x="121" y="9679"/>
                  </a:cubicBezTo>
                  <a:cubicBezTo>
                    <a:pt x="61" y="10223"/>
                    <a:pt x="0" y="10404"/>
                    <a:pt x="605" y="10707"/>
                  </a:cubicBezTo>
                  <a:cubicBezTo>
                    <a:pt x="675" y="10742"/>
                    <a:pt x="2878" y="10816"/>
                    <a:pt x="4822" y="10816"/>
                  </a:cubicBezTo>
                  <a:cubicBezTo>
                    <a:pt x="6263" y="10816"/>
                    <a:pt x="7563" y="10775"/>
                    <a:pt x="7743" y="10646"/>
                  </a:cubicBezTo>
                  <a:cubicBezTo>
                    <a:pt x="8166" y="10344"/>
                    <a:pt x="8650" y="10283"/>
                    <a:pt x="8650" y="9437"/>
                  </a:cubicBezTo>
                  <a:lnTo>
                    <a:pt x="8650" y="3327"/>
                  </a:lnTo>
                  <a:cubicBezTo>
                    <a:pt x="8650" y="2601"/>
                    <a:pt x="8529" y="2178"/>
                    <a:pt x="8045" y="1936"/>
                  </a:cubicBezTo>
                  <a:cubicBezTo>
                    <a:pt x="7319" y="1513"/>
                    <a:pt x="5323" y="424"/>
                    <a:pt x="4960" y="182"/>
                  </a:cubicBezTo>
                  <a:cubicBezTo>
                    <a:pt x="4749" y="91"/>
                    <a:pt x="4582" y="0"/>
                    <a:pt x="4371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28"/>
            <p:cNvSpPr/>
            <p:nvPr/>
          </p:nvSpPr>
          <p:spPr>
            <a:xfrm>
              <a:off x="6802675" y="3356900"/>
              <a:ext cx="213250" cy="269775"/>
            </a:xfrm>
            <a:custGeom>
              <a:avLst/>
              <a:gdLst/>
              <a:ahLst/>
              <a:cxnLst/>
              <a:rect l="l" t="t" r="r" b="b"/>
              <a:pathLst>
                <a:path w="8530" h="10791" extrusionOk="0">
                  <a:moveTo>
                    <a:pt x="4311" y="0"/>
                  </a:moveTo>
                  <a:cubicBezTo>
                    <a:pt x="4099" y="0"/>
                    <a:pt x="3842" y="106"/>
                    <a:pt x="3449" y="409"/>
                  </a:cubicBezTo>
                  <a:cubicBezTo>
                    <a:pt x="2723" y="1014"/>
                    <a:pt x="666" y="1981"/>
                    <a:pt x="364" y="2163"/>
                  </a:cubicBezTo>
                  <a:cubicBezTo>
                    <a:pt x="122" y="2344"/>
                    <a:pt x="122" y="2405"/>
                    <a:pt x="122" y="2889"/>
                  </a:cubicBezTo>
                  <a:cubicBezTo>
                    <a:pt x="61" y="3373"/>
                    <a:pt x="122" y="9059"/>
                    <a:pt x="122" y="9603"/>
                  </a:cubicBezTo>
                  <a:cubicBezTo>
                    <a:pt x="61" y="10208"/>
                    <a:pt x="1" y="10389"/>
                    <a:pt x="606" y="10692"/>
                  </a:cubicBezTo>
                  <a:cubicBezTo>
                    <a:pt x="638" y="10724"/>
                    <a:pt x="2532" y="10791"/>
                    <a:pt x="4356" y="10791"/>
                  </a:cubicBezTo>
                  <a:cubicBezTo>
                    <a:pt x="5948" y="10791"/>
                    <a:pt x="7485" y="10740"/>
                    <a:pt x="7683" y="10571"/>
                  </a:cubicBezTo>
                  <a:cubicBezTo>
                    <a:pt x="8106" y="10268"/>
                    <a:pt x="8530" y="10208"/>
                    <a:pt x="8530" y="9422"/>
                  </a:cubicBezTo>
                  <a:cubicBezTo>
                    <a:pt x="8530" y="8212"/>
                    <a:pt x="8530" y="3373"/>
                    <a:pt x="8530" y="3373"/>
                  </a:cubicBezTo>
                  <a:cubicBezTo>
                    <a:pt x="8530" y="2586"/>
                    <a:pt x="8469" y="2223"/>
                    <a:pt x="7985" y="1921"/>
                  </a:cubicBezTo>
                  <a:cubicBezTo>
                    <a:pt x="7199" y="1498"/>
                    <a:pt x="5263" y="469"/>
                    <a:pt x="4900" y="227"/>
                  </a:cubicBezTo>
                  <a:cubicBezTo>
                    <a:pt x="4689" y="106"/>
                    <a:pt x="4522" y="0"/>
                    <a:pt x="4311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28"/>
            <p:cNvSpPr/>
            <p:nvPr/>
          </p:nvSpPr>
          <p:spPr>
            <a:xfrm>
              <a:off x="6802675" y="3358200"/>
              <a:ext cx="213250" cy="267350"/>
            </a:xfrm>
            <a:custGeom>
              <a:avLst/>
              <a:gdLst/>
              <a:ahLst/>
              <a:cxnLst/>
              <a:rect l="l" t="t" r="r" b="b"/>
              <a:pathLst>
                <a:path w="8530" h="10694" extrusionOk="0">
                  <a:moveTo>
                    <a:pt x="4295" y="1"/>
                  </a:moveTo>
                  <a:cubicBezTo>
                    <a:pt x="4095" y="1"/>
                    <a:pt x="3858" y="95"/>
                    <a:pt x="3509" y="357"/>
                  </a:cubicBezTo>
                  <a:cubicBezTo>
                    <a:pt x="2783" y="962"/>
                    <a:pt x="666" y="1990"/>
                    <a:pt x="424" y="2171"/>
                  </a:cubicBezTo>
                  <a:cubicBezTo>
                    <a:pt x="122" y="2353"/>
                    <a:pt x="182" y="2413"/>
                    <a:pt x="122" y="2897"/>
                  </a:cubicBezTo>
                  <a:cubicBezTo>
                    <a:pt x="61" y="3321"/>
                    <a:pt x="182" y="9007"/>
                    <a:pt x="122" y="9551"/>
                  </a:cubicBezTo>
                  <a:cubicBezTo>
                    <a:pt x="61" y="10095"/>
                    <a:pt x="1" y="10277"/>
                    <a:pt x="606" y="10640"/>
                  </a:cubicBezTo>
                  <a:cubicBezTo>
                    <a:pt x="639" y="10640"/>
                    <a:pt x="2615" y="10694"/>
                    <a:pt x="4474" y="10694"/>
                  </a:cubicBezTo>
                  <a:cubicBezTo>
                    <a:pt x="6023" y="10694"/>
                    <a:pt x="7490" y="10656"/>
                    <a:pt x="7683" y="10519"/>
                  </a:cubicBezTo>
                  <a:cubicBezTo>
                    <a:pt x="8046" y="10216"/>
                    <a:pt x="8530" y="10156"/>
                    <a:pt x="8530" y="9370"/>
                  </a:cubicBezTo>
                  <a:lnTo>
                    <a:pt x="8530" y="3321"/>
                  </a:lnTo>
                  <a:cubicBezTo>
                    <a:pt x="8530" y="2595"/>
                    <a:pt x="8469" y="2171"/>
                    <a:pt x="7985" y="1929"/>
                  </a:cubicBezTo>
                  <a:cubicBezTo>
                    <a:pt x="7199" y="1506"/>
                    <a:pt x="5263" y="417"/>
                    <a:pt x="4900" y="236"/>
                  </a:cubicBezTo>
                  <a:cubicBezTo>
                    <a:pt x="4681" y="110"/>
                    <a:pt x="4510" y="1"/>
                    <a:pt x="4295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28"/>
            <p:cNvSpPr/>
            <p:nvPr/>
          </p:nvSpPr>
          <p:spPr>
            <a:xfrm>
              <a:off x="6802675" y="3358400"/>
              <a:ext cx="211750" cy="267025"/>
            </a:xfrm>
            <a:custGeom>
              <a:avLst/>
              <a:gdLst/>
              <a:ahLst/>
              <a:cxnLst/>
              <a:rect l="l" t="t" r="r" b="b"/>
              <a:pathLst>
                <a:path w="8470" h="10681" extrusionOk="0">
                  <a:moveTo>
                    <a:pt x="4318" y="1"/>
                  </a:moveTo>
                  <a:cubicBezTo>
                    <a:pt x="4114" y="1"/>
                    <a:pt x="3872" y="107"/>
                    <a:pt x="3509" y="409"/>
                  </a:cubicBezTo>
                  <a:cubicBezTo>
                    <a:pt x="2783" y="954"/>
                    <a:pt x="727" y="1982"/>
                    <a:pt x="424" y="2163"/>
                  </a:cubicBezTo>
                  <a:cubicBezTo>
                    <a:pt x="182" y="2345"/>
                    <a:pt x="182" y="2405"/>
                    <a:pt x="122" y="2889"/>
                  </a:cubicBezTo>
                  <a:cubicBezTo>
                    <a:pt x="61" y="3373"/>
                    <a:pt x="182" y="8938"/>
                    <a:pt x="122" y="9543"/>
                  </a:cubicBezTo>
                  <a:cubicBezTo>
                    <a:pt x="61" y="10087"/>
                    <a:pt x="1" y="10269"/>
                    <a:pt x="606" y="10571"/>
                  </a:cubicBezTo>
                  <a:cubicBezTo>
                    <a:pt x="640" y="10606"/>
                    <a:pt x="2829" y="10681"/>
                    <a:pt x="4766" y="10681"/>
                  </a:cubicBezTo>
                  <a:cubicBezTo>
                    <a:pt x="6203" y="10681"/>
                    <a:pt x="7503" y="10640"/>
                    <a:pt x="7683" y="10511"/>
                  </a:cubicBezTo>
                  <a:cubicBezTo>
                    <a:pt x="8046" y="10208"/>
                    <a:pt x="8469" y="10148"/>
                    <a:pt x="8469" y="9362"/>
                  </a:cubicBezTo>
                  <a:lnTo>
                    <a:pt x="8469" y="3313"/>
                  </a:lnTo>
                  <a:cubicBezTo>
                    <a:pt x="8469" y="2587"/>
                    <a:pt x="8409" y="2163"/>
                    <a:pt x="7925" y="1921"/>
                  </a:cubicBezTo>
                  <a:cubicBezTo>
                    <a:pt x="7199" y="1498"/>
                    <a:pt x="5263" y="470"/>
                    <a:pt x="4900" y="228"/>
                  </a:cubicBezTo>
                  <a:cubicBezTo>
                    <a:pt x="4689" y="107"/>
                    <a:pt x="4522" y="1"/>
                    <a:pt x="4318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28"/>
            <p:cNvSpPr/>
            <p:nvPr/>
          </p:nvSpPr>
          <p:spPr>
            <a:xfrm>
              <a:off x="6804200" y="3359725"/>
              <a:ext cx="210225" cy="264325"/>
            </a:xfrm>
            <a:custGeom>
              <a:avLst/>
              <a:gdLst/>
              <a:ahLst/>
              <a:cxnLst/>
              <a:rect l="l" t="t" r="r" b="b"/>
              <a:pathLst>
                <a:path w="8409" h="10573" extrusionOk="0">
                  <a:moveTo>
                    <a:pt x="4234" y="0"/>
                  </a:moveTo>
                  <a:cubicBezTo>
                    <a:pt x="4034" y="0"/>
                    <a:pt x="3797" y="94"/>
                    <a:pt x="3448" y="356"/>
                  </a:cubicBezTo>
                  <a:cubicBezTo>
                    <a:pt x="2722" y="961"/>
                    <a:pt x="666" y="1929"/>
                    <a:pt x="363" y="2110"/>
                  </a:cubicBezTo>
                  <a:cubicBezTo>
                    <a:pt x="121" y="2292"/>
                    <a:pt x="121" y="2352"/>
                    <a:pt x="121" y="2836"/>
                  </a:cubicBezTo>
                  <a:cubicBezTo>
                    <a:pt x="61" y="3320"/>
                    <a:pt x="121" y="8885"/>
                    <a:pt x="121" y="9430"/>
                  </a:cubicBezTo>
                  <a:cubicBezTo>
                    <a:pt x="61" y="10034"/>
                    <a:pt x="0" y="10216"/>
                    <a:pt x="605" y="10518"/>
                  </a:cubicBezTo>
                  <a:cubicBezTo>
                    <a:pt x="605" y="10518"/>
                    <a:pt x="2567" y="10572"/>
                    <a:pt x="4409" y="10572"/>
                  </a:cubicBezTo>
                  <a:cubicBezTo>
                    <a:pt x="5944" y="10572"/>
                    <a:pt x="7396" y="10535"/>
                    <a:pt x="7561" y="10397"/>
                  </a:cubicBezTo>
                  <a:cubicBezTo>
                    <a:pt x="7985" y="10095"/>
                    <a:pt x="8408" y="10034"/>
                    <a:pt x="8408" y="9248"/>
                  </a:cubicBezTo>
                  <a:lnTo>
                    <a:pt x="8408" y="3320"/>
                  </a:lnTo>
                  <a:cubicBezTo>
                    <a:pt x="8408" y="2534"/>
                    <a:pt x="8348" y="2171"/>
                    <a:pt x="7864" y="1868"/>
                  </a:cubicBezTo>
                  <a:cubicBezTo>
                    <a:pt x="7138" y="1445"/>
                    <a:pt x="5202" y="417"/>
                    <a:pt x="4839" y="235"/>
                  </a:cubicBezTo>
                  <a:cubicBezTo>
                    <a:pt x="4620" y="110"/>
                    <a:pt x="4449" y="0"/>
                    <a:pt x="4234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28"/>
            <p:cNvSpPr/>
            <p:nvPr/>
          </p:nvSpPr>
          <p:spPr>
            <a:xfrm>
              <a:off x="6804200" y="3360475"/>
              <a:ext cx="208700" cy="263450"/>
            </a:xfrm>
            <a:custGeom>
              <a:avLst/>
              <a:gdLst/>
              <a:ahLst/>
              <a:cxnLst/>
              <a:rect l="l" t="t" r="r" b="b"/>
              <a:pathLst>
                <a:path w="8348" h="10538" extrusionOk="0">
                  <a:moveTo>
                    <a:pt x="4281" y="1"/>
                  </a:moveTo>
                  <a:cubicBezTo>
                    <a:pt x="4072" y="1"/>
                    <a:pt x="3825" y="104"/>
                    <a:pt x="3448" y="387"/>
                  </a:cubicBezTo>
                  <a:cubicBezTo>
                    <a:pt x="2722" y="931"/>
                    <a:pt x="666" y="1959"/>
                    <a:pt x="424" y="2141"/>
                  </a:cubicBezTo>
                  <a:cubicBezTo>
                    <a:pt x="121" y="2322"/>
                    <a:pt x="182" y="2383"/>
                    <a:pt x="121" y="2806"/>
                  </a:cubicBezTo>
                  <a:cubicBezTo>
                    <a:pt x="61" y="3290"/>
                    <a:pt x="182" y="8855"/>
                    <a:pt x="121" y="9400"/>
                  </a:cubicBezTo>
                  <a:cubicBezTo>
                    <a:pt x="61" y="9944"/>
                    <a:pt x="0" y="10125"/>
                    <a:pt x="605" y="10428"/>
                  </a:cubicBezTo>
                  <a:cubicBezTo>
                    <a:pt x="605" y="10463"/>
                    <a:pt x="2779" y="10537"/>
                    <a:pt x="4699" y="10537"/>
                  </a:cubicBezTo>
                  <a:cubicBezTo>
                    <a:pt x="6122" y="10537"/>
                    <a:pt x="7407" y="10496"/>
                    <a:pt x="7561" y="10367"/>
                  </a:cubicBezTo>
                  <a:cubicBezTo>
                    <a:pt x="7924" y="10065"/>
                    <a:pt x="8348" y="10004"/>
                    <a:pt x="8348" y="9218"/>
                  </a:cubicBezTo>
                  <a:lnTo>
                    <a:pt x="8348" y="3290"/>
                  </a:lnTo>
                  <a:cubicBezTo>
                    <a:pt x="8348" y="2564"/>
                    <a:pt x="8287" y="2141"/>
                    <a:pt x="7864" y="1899"/>
                  </a:cubicBezTo>
                  <a:cubicBezTo>
                    <a:pt x="7077" y="1476"/>
                    <a:pt x="5202" y="447"/>
                    <a:pt x="4839" y="205"/>
                  </a:cubicBezTo>
                  <a:cubicBezTo>
                    <a:pt x="4636" y="89"/>
                    <a:pt x="4474" y="1"/>
                    <a:pt x="4281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28"/>
            <p:cNvSpPr/>
            <p:nvPr/>
          </p:nvSpPr>
          <p:spPr>
            <a:xfrm>
              <a:off x="6805700" y="3361425"/>
              <a:ext cx="207200" cy="261100"/>
            </a:xfrm>
            <a:custGeom>
              <a:avLst/>
              <a:gdLst/>
              <a:ahLst/>
              <a:cxnLst/>
              <a:rect l="l" t="t" r="r" b="b"/>
              <a:pathLst>
                <a:path w="8288" h="10444" extrusionOk="0">
                  <a:moveTo>
                    <a:pt x="4197" y="1"/>
                  </a:moveTo>
                  <a:cubicBezTo>
                    <a:pt x="3993" y="1"/>
                    <a:pt x="3751" y="107"/>
                    <a:pt x="3388" y="409"/>
                  </a:cubicBezTo>
                  <a:cubicBezTo>
                    <a:pt x="2662" y="954"/>
                    <a:pt x="666" y="1921"/>
                    <a:pt x="364" y="2103"/>
                  </a:cubicBezTo>
                  <a:cubicBezTo>
                    <a:pt x="122" y="2284"/>
                    <a:pt x="122" y="2345"/>
                    <a:pt x="61" y="2829"/>
                  </a:cubicBezTo>
                  <a:cubicBezTo>
                    <a:pt x="61" y="3252"/>
                    <a:pt x="122" y="8817"/>
                    <a:pt x="61" y="9362"/>
                  </a:cubicBezTo>
                  <a:cubicBezTo>
                    <a:pt x="61" y="9906"/>
                    <a:pt x="1" y="10087"/>
                    <a:pt x="545" y="10390"/>
                  </a:cubicBezTo>
                  <a:cubicBezTo>
                    <a:pt x="545" y="10390"/>
                    <a:pt x="2507" y="10444"/>
                    <a:pt x="4349" y="10444"/>
                  </a:cubicBezTo>
                  <a:cubicBezTo>
                    <a:pt x="5884" y="10444"/>
                    <a:pt x="7336" y="10406"/>
                    <a:pt x="7501" y="10269"/>
                  </a:cubicBezTo>
                  <a:cubicBezTo>
                    <a:pt x="7864" y="10027"/>
                    <a:pt x="8288" y="9966"/>
                    <a:pt x="8288" y="9180"/>
                  </a:cubicBezTo>
                  <a:lnTo>
                    <a:pt x="8288" y="3252"/>
                  </a:lnTo>
                  <a:cubicBezTo>
                    <a:pt x="8288" y="2526"/>
                    <a:pt x="8227" y="2103"/>
                    <a:pt x="7743" y="1861"/>
                  </a:cubicBezTo>
                  <a:cubicBezTo>
                    <a:pt x="7017" y="1438"/>
                    <a:pt x="5142" y="409"/>
                    <a:pt x="4779" y="228"/>
                  </a:cubicBezTo>
                  <a:cubicBezTo>
                    <a:pt x="4568" y="107"/>
                    <a:pt x="4401" y="1"/>
                    <a:pt x="4197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28"/>
            <p:cNvSpPr/>
            <p:nvPr/>
          </p:nvSpPr>
          <p:spPr>
            <a:xfrm>
              <a:off x="6758825" y="3290750"/>
              <a:ext cx="320625" cy="393200"/>
            </a:xfrm>
            <a:custGeom>
              <a:avLst/>
              <a:gdLst/>
              <a:ahLst/>
              <a:cxnLst/>
              <a:rect l="l" t="t" r="r" b="b"/>
              <a:pathLst>
                <a:path w="12825" h="15728" extrusionOk="0">
                  <a:moveTo>
                    <a:pt x="6140" y="0"/>
                  </a:moveTo>
                  <a:cubicBezTo>
                    <a:pt x="5838" y="0"/>
                    <a:pt x="5475" y="151"/>
                    <a:pt x="4961" y="575"/>
                  </a:cubicBezTo>
                  <a:cubicBezTo>
                    <a:pt x="3872" y="1361"/>
                    <a:pt x="908" y="2813"/>
                    <a:pt x="545" y="3115"/>
                  </a:cubicBezTo>
                  <a:cubicBezTo>
                    <a:pt x="122" y="3357"/>
                    <a:pt x="182" y="3418"/>
                    <a:pt x="122" y="4083"/>
                  </a:cubicBezTo>
                  <a:cubicBezTo>
                    <a:pt x="1" y="4809"/>
                    <a:pt x="182" y="12914"/>
                    <a:pt x="122" y="13701"/>
                  </a:cubicBezTo>
                  <a:cubicBezTo>
                    <a:pt x="1" y="14548"/>
                    <a:pt x="363" y="15032"/>
                    <a:pt x="787" y="15273"/>
                  </a:cubicBezTo>
                  <a:cubicBezTo>
                    <a:pt x="1422" y="15546"/>
                    <a:pt x="3448" y="15727"/>
                    <a:pt x="5573" y="15727"/>
                  </a:cubicBezTo>
                  <a:cubicBezTo>
                    <a:pt x="7698" y="15727"/>
                    <a:pt x="9921" y="15546"/>
                    <a:pt x="10949" y="15092"/>
                  </a:cubicBezTo>
                  <a:cubicBezTo>
                    <a:pt x="11554" y="14790"/>
                    <a:pt x="12824" y="14487"/>
                    <a:pt x="12824" y="13338"/>
                  </a:cubicBezTo>
                  <a:lnTo>
                    <a:pt x="12824" y="4688"/>
                  </a:lnTo>
                  <a:cubicBezTo>
                    <a:pt x="12824" y="3660"/>
                    <a:pt x="12038" y="3115"/>
                    <a:pt x="11372" y="2752"/>
                  </a:cubicBezTo>
                  <a:cubicBezTo>
                    <a:pt x="10284" y="2147"/>
                    <a:pt x="7501" y="635"/>
                    <a:pt x="6957" y="333"/>
                  </a:cubicBezTo>
                  <a:cubicBezTo>
                    <a:pt x="6685" y="151"/>
                    <a:pt x="6443" y="0"/>
                    <a:pt x="6140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28"/>
            <p:cNvSpPr/>
            <p:nvPr/>
          </p:nvSpPr>
          <p:spPr>
            <a:xfrm>
              <a:off x="6838975" y="3492575"/>
              <a:ext cx="160325" cy="133375"/>
            </a:xfrm>
            <a:custGeom>
              <a:avLst/>
              <a:gdLst/>
              <a:ahLst/>
              <a:cxnLst/>
              <a:rect l="l" t="t" r="r" b="b"/>
              <a:pathLst>
                <a:path w="6413" h="5335" extrusionOk="0">
                  <a:moveTo>
                    <a:pt x="3339" y="0"/>
                  </a:moveTo>
                  <a:cubicBezTo>
                    <a:pt x="3295" y="0"/>
                    <a:pt x="3251" y="1"/>
                    <a:pt x="3206" y="2"/>
                  </a:cubicBezTo>
                  <a:cubicBezTo>
                    <a:pt x="1392" y="63"/>
                    <a:pt x="0" y="1273"/>
                    <a:pt x="0" y="2785"/>
                  </a:cubicBezTo>
                  <a:cubicBezTo>
                    <a:pt x="0" y="4224"/>
                    <a:pt x="1260" y="5334"/>
                    <a:pt x="2946" y="5334"/>
                  </a:cubicBezTo>
                  <a:cubicBezTo>
                    <a:pt x="3032" y="5334"/>
                    <a:pt x="3118" y="5331"/>
                    <a:pt x="3206" y="5325"/>
                  </a:cubicBezTo>
                  <a:cubicBezTo>
                    <a:pt x="4961" y="5265"/>
                    <a:pt x="6412" y="4055"/>
                    <a:pt x="6412" y="2543"/>
                  </a:cubicBezTo>
                  <a:cubicBezTo>
                    <a:pt x="6412" y="1128"/>
                    <a:pt x="5033" y="0"/>
                    <a:pt x="3339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28"/>
            <p:cNvSpPr/>
            <p:nvPr/>
          </p:nvSpPr>
          <p:spPr>
            <a:xfrm>
              <a:off x="6492675" y="3296800"/>
              <a:ext cx="272225" cy="399050"/>
            </a:xfrm>
            <a:custGeom>
              <a:avLst/>
              <a:gdLst/>
              <a:ahLst/>
              <a:cxnLst/>
              <a:rect l="l" t="t" r="r" b="b"/>
              <a:pathLst>
                <a:path w="10889" h="15962" extrusionOk="0">
                  <a:moveTo>
                    <a:pt x="5634" y="0"/>
                  </a:moveTo>
                  <a:cubicBezTo>
                    <a:pt x="5369" y="0"/>
                    <a:pt x="5051" y="151"/>
                    <a:pt x="4598" y="575"/>
                  </a:cubicBezTo>
                  <a:cubicBezTo>
                    <a:pt x="3690" y="1361"/>
                    <a:pt x="1089" y="2813"/>
                    <a:pt x="726" y="3115"/>
                  </a:cubicBezTo>
                  <a:cubicBezTo>
                    <a:pt x="424" y="3357"/>
                    <a:pt x="424" y="3478"/>
                    <a:pt x="363" y="4143"/>
                  </a:cubicBezTo>
                  <a:cubicBezTo>
                    <a:pt x="303" y="4809"/>
                    <a:pt x="424" y="13096"/>
                    <a:pt x="363" y="13882"/>
                  </a:cubicBezTo>
                  <a:cubicBezTo>
                    <a:pt x="303" y="14729"/>
                    <a:pt x="0" y="14850"/>
                    <a:pt x="968" y="15455"/>
                  </a:cubicBezTo>
                  <a:cubicBezTo>
                    <a:pt x="1472" y="15781"/>
                    <a:pt x="3356" y="15962"/>
                    <a:pt x="5274" y="15962"/>
                  </a:cubicBezTo>
                  <a:cubicBezTo>
                    <a:pt x="7271" y="15962"/>
                    <a:pt x="9305" y="15766"/>
                    <a:pt x="9860" y="15334"/>
                  </a:cubicBezTo>
                  <a:cubicBezTo>
                    <a:pt x="10344" y="14971"/>
                    <a:pt x="10889" y="14850"/>
                    <a:pt x="10889" y="13701"/>
                  </a:cubicBezTo>
                  <a:cubicBezTo>
                    <a:pt x="10889" y="11947"/>
                    <a:pt x="10889" y="4869"/>
                    <a:pt x="10889" y="4869"/>
                  </a:cubicBezTo>
                  <a:cubicBezTo>
                    <a:pt x="10889" y="3781"/>
                    <a:pt x="10828" y="3176"/>
                    <a:pt x="10223" y="2813"/>
                  </a:cubicBezTo>
                  <a:cubicBezTo>
                    <a:pt x="9255" y="2208"/>
                    <a:pt x="6836" y="635"/>
                    <a:pt x="6352" y="333"/>
                  </a:cubicBezTo>
                  <a:cubicBezTo>
                    <a:pt x="6110" y="151"/>
                    <a:pt x="5898" y="0"/>
                    <a:pt x="5634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28"/>
            <p:cNvSpPr/>
            <p:nvPr/>
          </p:nvSpPr>
          <p:spPr>
            <a:xfrm>
              <a:off x="6492675" y="3297350"/>
              <a:ext cx="270700" cy="397925"/>
            </a:xfrm>
            <a:custGeom>
              <a:avLst/>
              <a:gdLst/>
              <a:ahLst/>
              <a:cxnLst/>
              <a:rect l="l" t="t" r="r" b="b"/>
              <a:pathLst>
                <a:path w="10828" h="15917" extrusionOk="0">
                  <a:moveTo>
                    <a:pt x="5613" y="0"/>
                  </a:moveTo>
                  <a:cubicBezTo>
                    <a:pt x="5352" y="0"/>
                    <a:pt x="5040" y="140"/>
                    <a:pt x="4598" y="553"/>
                  </a:cubicBezTo>
                  <a:cubicBezTo>
                    <a:pt x="3690" y="1399"/>
                    <a:pt x="1089" y="2851"/>
                    <a:pt x="787" y="3093"/>
                  </a:cubicBezTo>
                  <a:cubicBezTo>
                    <a:pt x="424" y="3396"/>
                    <a:pt x="484" y="3456"/>
                    <a:pt x="424" y="4121"/>
                  </a:cubicBezTo>
                  <a:cubicBezTo>
                    <a:pt x="363" y="4847"/>
                    <a:pt x="484" y="13074"/>
                    <a:pt x="424" y="13860"/>
                  </a:cubicBezTo>
                  <a:cubicBezTo>
                    <a:pt x="363" y="14707"/>
                    <a:pt x="0" y="14768"/>
                    <a:pt x="1029" y="15433"/>
                  </a:cubicBezTo>
                  <a:cubicBezTo>
                    <a:pt x="1513" y="15735"/>
                    <a:pt x="3448" y="15917"/>
                    <a:pt x="5399" y="15917"/>
                  </a:cubicBezTo>
                  <a:cubicBezTo>
                    <a:pt x="7350" y="15917"/>
                    <a:pt x="9316" y="15735"/>
                    <a:pt x="9860" y="15312"/>
                  </a:cubicBezTo>
                  <a:cubicBezTo>
                    <a:pt x="10344" y="14888"/>
                    <a:pt x="10828" y="14768"/>
                    <a:pt x="10828" y="13618"/>
                  </a:cubicBezTo>
                  <a:cubicBezTo>
                    <a:pt x="10828" y="11864"/>
                    <a:pt x="10828" y="4847"/>
                    <a:pt x="10828" y="4847"/>
                  </a:cubicBezTo>
                  <a:cubicBezTo>
                    <a:pt x="10828" y="3819"/>
                    <a:pt x="10768" y="3214"/>
                    <a:pt x="10163" y="2791"/>
                  </a:cubicBezTo>
                  <a:cubicBezTo>
                    <a:pt x="9255" y="2186"/>
                    <a:pt x="6836" y="674"/>
                    <a:pt x="6352" y="311"/>
                  </a:cubicBezTo>
                  <a:cubicBezTo>
                    <a:pt x="6104" y="156"/>
                    <a:pt x="5887" y="0"/>
                    <a:pt x="5613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28"/>
            <p:cNvSpPr/>
            <p:nvPr/>
          </p:nvSpPr>
          <p:spPr>
            <a:xfrm>
              <a:off x="6494175" y="3298300"/>
              <a:ext cx="269200" cy="395675"/>
            </a:xfrm>
            <a:custGeom>
              <a:avLst/>
              <a:gdLst/>
              <a:ahLst/>
              <a:cxnLst/>
              <a:rect l="l" t="t" r="r" b="b"/>
              <a:pathLst>
                <a:path w="10768" h="15827" extrusionOk="0">
                  <a:moveTo>
                    <a:pt x="5574" y="0"/>
                  </a:moveTo>
                  <a:cubicBezTo>
                    <a:pt x="5309" y="0"/>
                    <a:pt x="4991" y="152"/>
                    <a:pt x="4538" y="575"/>
                  </a:cubicBezTo>
                  <a:cubicBezTo>
                    <a:pt x="3630" y="1361"/>
                    <a:pt x="1090" y="2813"/>
                    <a:pt x="727" y="3116"/>
                  </a:cubicBezTo>
                  <a:cubicBezTo>
                    <a:pt x="364" y="3358"/>
                    <a:pt x="424" y="3418"/>
                    <a:pt x="364" y="4144"/>
                  </a:cubicBezTo>
                  <a:cubicBezTo>
                    <a:pt x="303" y="4809"/>
                    <a:pt x="424" y="12975"/>
                    <a:pt x="364" y="13822"/>
                  </a:cubicBezTo>
                  <a:cubicBezTo>
                    <a:pt x="303" y="14609"/>
                    <a:pt x="1" y="14730"/>
                    <a:pt x="969" y="15334"/>
                  </a:cubicBezTo>
                  <a:cubicBezTo>
                    <a:pt x="1463" y="15643"/>
                    <a:pt x="3473" y="15826"/>
                    <a:pt x="5458" y="15826"/>
                  </a:cubicBezTo>
                  <a:cubicBezTo>
                    <a:pt x="7359" y="15826"/>
                    <a:pt x="9237" y="15659"/>
                    <a:pt x="9740" y="15274"/>
                  </a:cubicBezTo>
                  <a:cubicBezTo>
                    <a:pt x="10224" y="14850"/>
                    <a:pt x="10768" y="14730"/>
                    <a:pt x="10768" y="13580"/>
                  </a:cubicBezTo>
                  <a:lnTo>
                    <a:pt x="10768" y="4870"/>
                  </a:lnTo>
                  <a:cubicBezTo>
                    <a:pt x="10768" y="3781"/>
                    <a:pt x="10708" y="3176"/>
                    <a:pt x="10103" y="2813"/>
                  </a:cubicBezTo>
                  <a:cubicBezTo>
                    <a:pt x="9195" y="2148"/>
                    <a:pt x="6776" y="636"/>
                    <a:pt x="6292" y="333"/>
                  </a:cubicBezTo>
                  <a:cubicBezTo>
                    <a:pt x="6050" y="152"/>
                    <a:pt x="5838" y="0"/>
                    <a:pt x="5574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28"/>
            <p:cNvSpPr/>
            <p:nvPr/>
          </p:nvSpPr>
          <p:spPr>
            <a:xfrm>
              <a:off x="6494175" y="3298850"/>
              <a:ext cx="269200" cy="394925"/>
            </a:xfrm>
            <a:custGeom>
              <a:avLst/>
              <a:gdLst/>
              <a:ahLst/>
              <a:cxnLst/>
              <a:rect l="l" t="t" r="r" b="b"/>
              <a:pathLst>
                <a:path w="10768" h="15797" extrusionOk="0">
                  <a:moveTo>
                    <a:pt x="5553" y="1"/>
                  </a:moveTo>
                  <a:cubicBezTo>
                    <a:pt x="5292" y="1"/>
                    <a:pt x="4980" y="141"/>
                    <a:pt x="4538" y="553"/>
                  </a:cubicBezTo>
                  <a:cubicBezTo>
                    <a:pt x="3630" y="1400"/>
                    <a:pt x="1090" y="2852"/>
                    <a:pt x="727" y="3094"/>
                  </a:cubicBezTo>
                  <a:cubicBezTo>
                    <a:pt x="424" y="3336"/>
                    <a:pt x="424" y="3457"/>
                    <a:pt x="364" y="4122"/>
                  </a:cubicBezTo>
                  <a:cubicBezTo>
                    <a:pt x="303" y="4787"/>
                    <a:pt x="424" y="12953"/>
                    <a:pt x="364" y="13800"/>
                  </a:cubicBezTo>
                  <a:cubicBezTo>
                    <a:pt x="303" y="14587"/>
                    <a:pt x="1" y="14708"/>
                    <a:pt x="969" y="15312"/>
                  </a:cubicBezTo>
                  <a:cubicBezTo>
                    <a:pt x="1453" y="15615"/>
                    <a:pt x="3388" y="15796"/>
                    <a:pt x="5332" y="15796"/>
                  </a:cubicBezTo>
                  <a:cubicBezTo>
                    <a:pt x="7275" y="15796"/>
                    <a:pt x="9226" y="15615"/>
                    <a:pt x="9740" y="15191"/>
                  </a:cubicBezTo>
                  <a:cubicBezTo>
                    <a:pt x="10224" y="14828"/>
                    <a:pt x="10768" y="14708"/>
                    <a:pt x="10768" y="13558"/>
                  </a:cubicBezTo>
                  <a:cubicBezTo>
                    <a:pt x="10768" y="11804"/>
                    <a:pt x="10768" y="4848"/>
                    <a:pt x="10768" y="4848"/>
                  </a:cubicBezTo>
                  <a:cubicBezTo>
                    <a:pt x="10768" y="3759"/>
                    <a:pt x="10708" y="3154"/>
                    <a:pt x="10103" y="2791"/>
                  </a:cubicBezTo>
                  <a:cubicBezTo>
                    <a:pt x="9135" y="2186"/>
                    <a:pt x="6776" y="674"/>
                    <a:pt x="6292" y="311"/>
                  </a:cubicBezTo>
                  <a:cubicBezTo>
                    <a:pt x="6044" y="156"/>
                    <a:pt x="5827" y="1"/>
                    <a:pt x="5553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28"/>
            <p:cNvSpPr/>
            <p:nvPr/>
          </p:nvSpPr>
          <p:spPr>
            <a:xfrm>
              <a:off x="6494175" y="3299800"/>
              <a:ext cx="267700" cy="392825"/>
            </a:xfrm>
            <a:custGeom>
              <a:avLst/>
              <a:gdLst/>
              <a:ahLst/>
              <a:cxnLst/>
              <a:rect l="l" t="t" r="r" b="b"/>
              <a:pathLst>
                <a:path w="10708" h="15713" extrusionOk="0">
                  <a:moveTo>
                    <a:pt x="5574" y="1"/>
                  </a:moveTo>
                  <a:cubicBezTo>
                    <a:pt x="5309" y="1"/>
                    <a:pt x="4991" y="152"/>
                    <a:pt x="4538" y="576"/>
                  </a:cubicBezTo>
                  <a:cubicBezTo>
                    <a:pt x="3630" y="1362"/>
                    <a:pt x="1090" y="2814"/>
                    <a:pt x="787" y="3056"/>
                  </a:cubicBezTo>
                  <a:cubicBezTo>
                    <a:pt x="424" y="3358"/>
                    <a:pt x="485" y="3419"/>
                    <a:pt x="424" y="4084"/>
                  </a:cubicBezTo>
                  <a:cubicBezTo>
                    <a:pt x="364" y="4749"/>
                    <a:pt x="485" y="12915"/>
                    <a:pt x="424" y="13702"/>
                  </a:cubicBezTo>
                  <a:cubicBezTo>
                    <a:pt x="364" y="14549"/>
                    <a:pt x="1" y="14609"/>
                    <a:pt x="1029" y="15274"/>
                  </a:cubicBezTo>
                  <a:cubicBezTo>
                    <a:pt x="1483" y="15547"/>
                    <a:pt x="3403" y="15713"/>
                    <a:pt x="5339" y="15713"/>
                  </a:cubicBezTo>
                  <a:cubicBezTo>
                    <a:pt x="7275" y="15713"/>
                    <a:pt x="9226" y="15547"/>
                    <a:pt x="9740" y="15153"/>
                  </a:cubicBezTo>
                  <a:cubicBezTo>
                    <a:pt x="10224" y="14730"/>
                    <a:pt x="10708" y="14609"/>
                    <a:pt x="10708" y="13520"/>
                  </a:cubicBezTo>
                  <a:lnTo>
                    <a:pt x="10708" y="4810"/>
                  </a:lnTo>
                  <a:cubicBezTo>
                    <a:pt x="10708" y="3782"/>
                    <a:pt x="10647" y="3177"/>
                    <a:pt x="10103" y="2753"/>
                  </a:cubicBezTo>
                  <a:cubicBezTo>
                    <a:pt x="9135" y="2148"/>
                    <a:pt x="6776" y="636"/>
                    <a:pt x="6292" y="334"/>
                  </a:cubicBezTo>
                  <a:cubicBezTo>
                    <a:pt x="6050" y="152"/>
                    <a:pt x="5838" y="1"/>
                    <a:pt x="5574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28"/>
            <p:cNvSpPr/>
            <p:nvPr/>
          </p:nvSpPr>
          <p:spPr>
            <a:xfrm>
              <a:off x="6495700" y="3300950"/>
              <a:ext cx="266175" cy="391300"/>
            </a:xfrm>
            <a:custGeom>
              <a:avLst/>
              <a:gdLst/>
              <a:ahLst/>
              <a:cxnLst/>
              <a:rect l="l" t="t" r="r" b="b"/>
              <a:pathLst>
                <a:path w="10647" h="15652" extrusionOk="0">
                  <a:moveTo>
                    <a:pt x="5513" y="0"/>
                  </a:moveTo>
                  <a:cubicBezTo>
                    <a:pt x="5248" y="0"/>
                    <a:pt x="4930" y="136"/>
                    <a:pt x="4477" y="530"/>
                  </a:cubicBezTo>
                  <a:cubicBezTo>
                    <a:pt x="3630" y="1376"/>
                    <a:pt x="1089" y="2768"/>
                    <a:pt x="726" y="3070"/>
                  </a:cubicBezTo>
                  <a:cubicBezTo>
                    <a:pt x="363" y="3312"/>
                    <a:pt x="424" y="3373"/>
                    <a:pt x="363" y="4098"/>
                  </a:cubicBezTo>
                  <a:cubicBezTo>
                    <a:pt x="303" y="4764"/>
                    <a:pt x="424" y="12869"/>
                    <a:pt x="363" y="13656"/>
                  </a:cubicBezTo>
                  <a:cubicBezTo>
                    <a:pt x="303" y="14442"/>
                    <a:pt x="0" y="14563"/>
                    <a:pt x="968" y="15168"/>
                  </a:cubicBezTo>
                  <a:cubicBezTo>
                    <a:pt x="1422" y="15470"/>
                    <a:pt x="3342" y="15652"/>
                    <a:pt x="5271" y="15652"/>
                  </a:cubicBezTo>
                  <a:cubicBezTo>
                    <a:pt x="7199" y="15652"/>
                    <a:pt x="9134" y="15470"/>
                    <a:pt x="9618" y="15047"/>
                  </a:cubicBezTo>
                  <a:cubicBezTo>
                    <a:pt x="10102" y="14684"/>
                    <a:pt x="10647" y="14563"/>
                    <a:pt x="10647" y="13414"/>
                  </a:cubicBezTo>
                  <a:cubicBezTo>
                    <a:pt x="10647" y="11720"/>
                    <a:pt x="10647" y="4824"/>
                    <a:pt x="10647" y="4824"/>
                  </a:cubicBezTo>
                  <a:cubicBezTo>
                    <a:pt x="10647" y="3736"/>
                    <a:pt x="10586" y="3131"/>
                    <a:pt x="9981" y="2768"/>
                  </a:cubicBezTo>
                  <a:cubicBezTo>
                    <a:pt x="9074" y="2163"/>
                    <a:pt x="6715" y="651"/>
                    <a:pt x="6231" y="288"/>
                  </a:cubicBezTo>
                  <a:cubicBezTo>
                    <a:pt x="5989" y="136"/>
                    <a:pt x="5777" y="0"/>
                    <a:pt x="5513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28"/>
            <p:cNvSpPr/>
            <p:nvPr/>
          </p:nvSpPr>
          <p:spPr>
            <a:xfrm>
              <a:off x="6495700" y="3301325"/>
              <a:ext cx="266175" cy="389800"/>
            </a:xfrm>
            <a:custGeom>
              <a:avLst/>
              <a:gdLst/>
              <a:ahLst/>
              <a:cxnLst/>
              <a:rect l="l" t="t" r="r" b="b"/>
              <a:pathLst>
                <a:path w="10647" h="15592" extrusionOk="0">
                  <a:moveTo>
                    <a:pt x="5513" y="0"/>
                  </a:moveTo>
                  <a:cubicBezTo>
                    <a:pt x="5248" y="0"/>
                    <a:pt x="4930" y="152"/>
                    <a:pt x="4477" y="575"/>
                  </a:cubicBezTo>
                  <a:cubicBezTo>
                    <a:pt x="3630" y="1361"/>
                    <a:pt x="1089" y="2813"/>
                    <a:pt x="726" y="3055"/>
                  </a:cubicBezTo>
                  <a:cubicBezTo>
                    <a:pt x="424" y="3297"/>
                    <a:pt x="424" y="3418"/>
                    <a:pt x="363" y="4083"/>
                  </a:cubicBezTo>
                  <a:cubicBezTo>
                    <a:pt x="303" y="4749"/>
                    <a:pt x="424" y="12794"/>
                    <a:pt x="363" y="13641"/>
                  </a:cubicBezTo>
                  <a:cubicBezTo>
                    <a:pt x="303" y="14427"/>
                    <a:pt x="0" y="14548"/>
                    <a:pt x="968" y="15153"/>
                  </a:cubicBezTo>
                  <a:cubicBezTo>
                    <a:pt x="1422" y="15425"/>
                    <a:pt x="3342" y="15591"/>
                    <a:pt x="5271" y="15591"/>
                  </a:cubicBezTo>
                  <a:cubicBezTo>
                    <a:pt x="7199" y="15591"/>
                    <a:pt x="9134" y="15425"/>
                    <a:pt x="9618" y="15032"/>
                  </a:cubicBezTo>
                  <a:cubicBezTo>
                    <a:pt x="10102" y="14609"/>
                    <a:pt x="10647" y="14548"/>
                    <a:pt x="10647" y="13399"/>
                  </a:cubicBezTo>
                  <a:cubicBezTo>
                    <a:pt x="10647" y="11705"/>
                    <a:pt x="10647" y="4809"/>
                    <a:pt x="10647" y="4809"/>
                  </a:cubicBezTo>
                  <a:cubicBezTo>
                    <a:pt x="10647" y="3721"/>
                    <a:pt x="10586" y="3116"/>
                    <a:pt x="9981" y="2753"/>
                  </a:cubicBezTo>
                  <a:cubicBezTo>
                    <a:pt x="9074" y="2148"/>
                    <a:pt x="6715" y="636"/>
                    <a:pt x="6231" y="333"/>
                  </a:cubicBezTo>
                  <a:cubicBezTo>
                    <a:pt x="5989" y="152"/>
                    <a:pt x="5777" y="0"/>
                    <a:pt x="5513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28"/>
            <p:cNvSpPr/>
            <p:nvPr/>
          </p:nvSpPr>
          <p:spPr>
            <a:xfrm>
              <a:off x="6497200" y="3302450"/>
              <a:ext cx="263175" cy="388500"/>
            </a:xfrm>
            <a:custGeom>
              <a:avLst/>
              <a:gdLst/>
              <a:ahLst/>
              <a:cxnLst/>
              <a:rect l="l" t="t" r="r" b="b"/>
              <a:pathLst>
                <a:path w="10527" h="15540" extrusionOk="0">
                  <a:moveTo>
                    <a:pt x="5453" y="1"/>
                  </a:moveTo>
                  <a:cubicBezTo>
                    <a:pt x="5188" y="1"/>
                    <a:pt x="4870" y="137"/>
                    <a:pt x="4417" y="530"/>
                  </a:cubicBezTo>
                  <a:cubicBezTo>
                    <a:pt x="3570" y="1377"/>
                    <a:pt x="1029" y="2768"/>
                    <a:pt x="727" y="3010"/>
                  </a:cubicBezTo>
                  <a:cubicBezTo>
                    <a:pt x="364" y="3313"/>
                    <a:pt x="424" y="3373"/>
                    <a:pt x="364" y="4038"/>
                  </a:cubicBezTo>
                  <a:cubicBezTo>
                    <a:pt x="303" y="4704"/>
                    <a:pt x="424" y="12749"/>
                    <a:pt x="364" y="13535"/>
                  </a:cubicBezTo>
                  <a:cubicBezTo>
                    <a:pt x="303" y="14382"/>
                    <a:pt x="1" y="14443"/>
                    <a:pt x="908" y="15047"/>
                  </a:cubicBezTo>
                  <a:cubicBezTo>
                    <a:pt x="1403" y="15356"/>
                    <a:pt x="3397" y="15539"/>
                    <a:pt x="5358" y="15539"/>
                  </a:cubicBezTo>
                  <a:cubicBezTo>
                    <a:pt x="7236" y="15539"/>
                    <a:pt x="9085" y="15372"/>
                    <a:pt x="9558" y="14987"/>
                  </a:cubicBezTo>
                  <a:cubicBezTo>
                    <a:pt x="10042" y="14564"/>
                    <a:pt x="10526" y="14443"/>
                    <a:pt x="10526" y="13354"/>
                  </a:cubicBezTo>
                  <a:cubicBezTo>
                    <a:pt x="10526" y="11600"/>
                    <a:pt x="10526" y="4764"/>
                    <a:pt x="10526" y="4764"/>
                  </a:cubicBezTo>
                  <a:cubicBezTo>
                    <a:pt x="10526" y="3736"/>
                    <a:pt x="10466" y="3131"/>
                    <a:pt x="9921" y="2708"/>
                  </a:cubicBezTo>
                  <a:cubicBezTo>
                    <a:pt x="9014" y="2163"/>
                    <a:pt x="6655" y="651"/>
                    <a:pt x="6171" y="288"/>
                  </a:cubicBezTo>
                  <a:cubicBezTo>
                    <a:pt x="5929" y="137"/>
                    <a:pt x="5717" y="1"/>
                    <a:pt x="5453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28"/>
            <p:cNvSpPr/>
            <p:nvPr/>
          </p:nvSpPr>
          <p:spPr>
            <a:xfrm>
              <a:off x="6497200" y="3303400"/>
              <a:ext cx="263175" cy="386200"/>
            </a:xfrm>
            <a:custGeom>
              <a:avLst/>
              <a:gdLst/>
              <a:ahLst/>
              <a:cxnLst/>
              <a:rect l="l" t="t" r="r" b="b"/>
              <a:pathLst>
                <a:path w="10527" h="15448" extrusionOk="0">
                  <a:moveTo>
                    <a:pt x="5440" y="0"/>
                  </a:moveTo>
                  <a:cubicBezTo>
                    <a:pt x="5187" y="0"/>
                    <a:pt x="4890" y="140"/>
                    <a:pt x="4477" y="553"/>
                  </a:cubicBezTo>
                  <a:cubicBezTo>
                    <a:pt x="3570" y="1339"/>
                    <a:pt x="1029" y="2730"/>
                    <a:pt x="727" y="3033"/>
                  </a:cubicBezTo>
                  <a:cubicBezTo>
                    <a:pt x="364" y="3275"/>
                    <a:pt x="424" y="3335"/>
                    <a:pt x="364" y="4000"/>
                  </a:cubicBezTo>
                  <a:cubicBezTo>
                    <a:pt x="303" y="4726"/>
                    <a:pt x="424" y="12711"/>
                    <a:pt x="364" y="13497"/>
                  </a:cubicBezTo>
                  <a:cubicBezTo>
                    <a:pt x="303" y="14284"/>
                    <a:pt x="1" y="14405"/>
                    <a:pt x="969" y="15009"/>
                  </a:cubicBezTo>
                  <a:cubicBezTo>
                    <a:pt x="1422" y="15282"/>
                    <a:pt x="3313" y="15448"/>
                    <a:pt x="5218" y="15448"/>
                  </a:cubicBezTo>
                  <a:cubicBezTo>
                    <a:pt x="7124" y="15448"/>
                    <a:pt x="9044" y="15282"/>
                    <a:pt x="9558" y="14888"/>
                  </a:cubicBezTo>
                  <a:cubicBezTo>
                    <a:pt x="10042" y="14526"/>
                    <a:pt x="10526" y="14405"/>
                    <a:pt x="10526" y="13255"/>
                  </a:cubicBezTo>
                  <a:cubicBezTo>
                    <a:pt x="10526" y="11562"/>
                    <a:pt x="10526" y="4726"/>
                    <a:pt x="10526" y="4726"/>
                  </a:cubicBezTo>
                  <a:cubicBezTo>
                    <a:pt x="10526" y="3698"/>
                    <a:pt x="10466" y="3093"/>
                    <a:pt x="9861" y="2730"/>
                  </a:cubicBezTo>
                  <a:cubicBezTo>
                    <a:pt x="8953" y="2125"/>
                    <a:pt x="6655" y="613"/>
                    <a:pt x="6171" y="311"/>
                  </a:cubicBezTo>
                  <a:cubicBezTo>
                    <a:pt x="5923" y="155"/>
                    <a:pt x="5706" y="0"/>
                    <a:pt x="5440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28"/>
            <p:cNvSpPr/>
            <p:nvPr/>
          </p:nvSpPr>
          <p:spPr>
            <a:xfrm>
              <a:off x="6497200" y="3303975"/>
              <a:ext cx="263175" cy="385625"/>
            </a:xfrm>
            <a:custGeom>
              <a:avLst/>
              <a:gdLst/>
              <a:ahLst/>
              <a:cxnLst/>
              <a:rect l="l" t="t" r="r" b="b"/>
              <a:pathLst>
                <a:path w="10527" h="15425" extrusionOk="0">
                  <a:moveTo>
                    <a:pt x="5460" y="0"/>
                  </a:moveTo>
                  <a:cubicBezTo>
                    <a:pt x="5203" y="0"/>
                    <a:pt x="4901" y="136"/>
                    <a:pt x="4477" y="530"/>
                  </a:cubicBezTo>
                  <a:cubicBezTo>
                    <a:pt x="3570" y="1376"/>
                    <a:pt x="1090" y="2768"/>
                    <a:pt x="727" y="3010"/>
                  </a:cubicBezTo>
                  <a:cubicBezTo>
                    <a:pt x="424" y="3252"/>
                    <a:pt x="424" y="3373"/>
                    <a:pt x="364" y="4038"/>
                  </a:cubicBezTo>
                  <a:cubicBezTo>
                    <a:pt x="303" y="4703"/>
                    <a:pt x="424" y="12627"/>
                    <a:pt x="364" y="13474"/>
                  </a:cubicBezTo>
                  <a:cubicBezTo>
                    <a:pt x="303" y="14261"/>
                    <a:pt x="1" y="14382"/>
                    <a:pt x="969" y="14986"/>
                  </a:cubicBezTo>
                  <a:cubicBezTo>
                    <a:pt x="1422" y="15259"/>
                    <a:pt x="3313" y="15425"/>
                    <a:pt x="5211" y="15425"/>
                  </a:cubicBezTo>
                  <a:cubicBezTo>
                    <a:pt x="7108" y="15425"/>
                    <a:pt x="9014" y="15259"/>
                    <a:pt x="9498" y="14865"/>
                  </a:cubicBezTo>
                  <a:cubicBezTo>
                    <a:pt x="9982" y="14442"/>
                    <a:pt x="10526" y="14382"/>
                    <a:pt x="10526" y="13232"/>
                  </a:cubicBezTo>
                  <a:lnTo>
                    <a:pt x="10526" y="4764"/>
                  </a:lnTo>
                  <a:cubicBezTo>
                    <a:pt x="10526" y="3675"/>
                    <a:pt x="10466" y="3131"/>
                    <a:pt x="9861" y="2707"/>
                  </a:cubicBezTo>
                  <a:cubicBezTo>
                    <a:pt x="8953" y="2102"/>
                    <a:pt x="6594" y="651"/>
                    <a:pt x="6171" y="288"/>
                  </a:cubicBezTo>
                  <a:cubicBezTo>
                    <a:pt x="5929" y="136"/>
                    <a:pt x="5717" y="0"/>
                    <a:pt x="5460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28"/>
            <p:cNvSpPr/>
            <p:nvPr/>
          </p:nvSpPr>
          <p:spPr>
            <a:xfrm>
              <a:off x="6498725" y="3304900"/>
              <a:ext cx="260125" cy="383200"/>
            </a:xfrm>
            <a:custGeom>
              <a:avLst/>
              <a:gdLst/>
              <a:ahLst/>
              <a:cxnLst/>
              <a:rect l="l" t="t" r="r" b="b"/>
              <a:pathLst>
                <a:path w="10405" h="15328" extrusionOk="0">
                  <a:moveTo>
                    <a:pt x="5379" y="1"/>
                  </a:moveTo>
                  <a:cubicBezTo>
                    <a:pt x="5126" y="1"/>
                    <a:pt x="4829" y="141"/>
                    <a:pt x="4416" y="553"/>
                  </a:cubicBezTo>
                  <a:cubicBezTo>
                    <a:pt x="3509" y="1339"/>
                    <a:pt x="1029" y="2731"/>
                    <a:pt x="666" y="3033"/>
                  </a:cubicBezTo>
                  <a:cubicBezTo>
                    <a:pt x="363" y="3275"/>
                    <a:pt x="424" y="3336"/>
                    <a:pt x="363" y="4001"/>
                  </a:cubicBezTo>
                  <a:cubicBezTo>
                    <a:pt x="303" y="4666"/>
                    <a:pt x="424" y="12590"/>
                    <a:pt x="363" y="13377"/>
                  </a:cubicBezTo>
                  <a:cubicBezTo>
                    <a:pt x="303" y="14224"/>
                    <a:pt x="0" y="14284"/>
                    <a:pt x="908" y="14889"/>
                  </a:cubicBezTo>
                  <a:cubicBezTo>
                    <a:pt x="1361" y="15161"/>
                    <a:pt x="3252" y="15327"/>
                    <a:pt x="5150" y="15327"/>
                  </a:cubicBezTo>
                  <a:cubicBezTo>
                    <a:pt x="7047" y="15327"/>
                    <a:pt x="8953" y="15161"/>
                    <a:pt x="9437" y="14768"/>
                  </a:cubicBezTo>
                  <a:cubicBezTo>
                    <a:pt x="9921" y="14405"/>
                    <a:pt x="10405" y="14284"/>
                    <a:pt x="10405" y="13195"/>
                  </a:cubicBezTo>
                  <a:cubicBezTo>
                    <a:pt x="10405" y="11502"/>
                    <a:pt x="10405" y="4727"/>
                    <a:pt x="10405" y="4727"/>
                  </a:cubicBezTo>
                  <a:cubicBezTo>
                    <a:pt x="10405" y="3699"/>
                    <a:pt x="10344" y="3094"/>
                    <a:pt x="9800" y="2731"/>
                  </a:cubicBezTo>
                  <a:cubicBezTo>
                    <a:pt x="8892" y="2126"/>
                    <a:pt x="6533" y="614"/>
                    <a:pt x="6110" y="311"/>
                  </a:cubicBezTo>
                  <a:cubicBezTo>
                    <a:pt x="5862" y="156"/>
                    <a:pt x="5645" y="1"/>
                    <a:pt x="5379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28"/>
            <p:cNvSpPr/>
            <p:nvPr/>
          </p:nvSpPr>
          <p:spPr>
            <a:xfrm>
              <a:off x="6498725" y="3305675"/>
              <a:ext cx="260125" cy="382425"/>
            </a:xfrm>
            <a:custGeom>
              <a:avLst/>
              <a:gdLst/>
              <a:ahLst/>
              <a:cxnLst/>
              <a:rect l="l" t="t" r="r" b="b"/>
              <a:pathLst>
                <a:path w="10405" h="15297" extrusionOk="0">
                  <a:moveTo>
                    <a:pt x="5379" y="0"/>
                  </a:moveTo>
                  <a:cubicBezTo>
                    <a:pt x="5126" y="0"/>
                    <a:pt x="4829" y="139"/>
                    <a:pt x="4416" y="522"/>
                  </a:cubicBezTo>
                  <a:cubicBezTo>
                    <a:pt x="3509" y="1369"/>
                    <a:pt x="1029" y="2760"/>
                    <a:pt x="726" y="3002"/>
                  </a:cubicBezTo>
                  <a:cubicBezTo>
                    <a:pt x="363" y="3244"/>
                    <a:pt x="424" y="3305"/>
                    <a:pt x="363" y="3970"/>
                  </a:cubicBezTo>
                  <a:cubicBezTo>
                    <a:pt x="303" y="4635"/>
                    <a:pt x="424" y="12559"/>
                    <a:pt x="363" y="13346"/>
                  </a:cubicBezTo>
                  <a:cubicBezTo>
                    <a:pt x="303" y="14132"/>
                    <a:pt x="0" y="14253"/>
                    <a:pt x="968" y="14858"/>
                  </a:cubicBezTo>
                  <a:cubicBezTo>
                    <a:pt x="1392" y="15130"/>
                    <a:pt x="3267" y="15296"/>
                    <a:pt x="5157" y="15296"/>
                  </a:cubicBezTo>
                  <a:cubicBezTo>
                    <a:pt x="7047" y="15296"/>
                    <a:pt x="8953" y="15130"/>
                    <a:pt x="9437" y="14737"/>
                  </a:cubicBezTo>
                  <a:cubicBezTo>
                    <a:pt x="9921" y="14374"/>
                    <a:pt x="10405" y="14253"/>
                    <a:pt x="10405" y="13164"/>
                  </a:cubicBezTo>
                  <a:lnTo>
                    <a:pt x="10405" y="4696"/>
                  </a:lnTo>
                  <a:cubicBezTo>
                    <a:pt x="10405" y="3668"/>
                    <a:pt x="10344" y="3063"/>
                    <a:pt x="9800" y="2700"/>
                  </a:cubicBezTo>
                  <a:cubicBezTo>
                    <a:pt x="8892" y="2095"/>
                    <a:pt x="6533" y="643"/>
                    <a:pt x="6110" y="341"/>
                  </a:cubicBezTo>
                  <a:cubicBezTo>
                    <a:pt x="5862" y="154"/>
                    <a:pt x="5645" y="0"/>
                    <a:pt x="5379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28"/>
            <p:cNvSpPr/>
            <p:nvPr/>
          </p:nvSpPr>
          <p:spPr>
            <a:xfrm>
              <a:off x="6500225" y="3307000"/>
              <a:ext cx="258625" cy="379775"/>
            </a:xfrm>
            <a:custGeom>
              <a:avLst/>
              <a:gdLst/>
              <a:ahLst/>
              <a:cxnLst/>
              <a:rect l="l" t="t" r="r" b="b"/>
              <a:pathLst>
                <a:path w="10345" h="15191" extrusionOk="0">
                  <a:moveTo>
                    <a:pt x="5339" y="0"/>
                  </a:moveTo>
                  <a:cubicBezTo>
                    <a:pt x="5082" y="0"/>
                    <a:pt x="4780" y="136"/>
                    <a:pt x="4356" y="530"/>
                  </a:cubicBezTo>
                  <a:cubicBezTo>
                    <a:pt x="3449" y="1316"/>
                    <a:pt x="1029" y="2707"/>
                    <a:pt x="666" y="2949"/>
                  </a:cubicBezTo>
                  <a:cubicBezTo>
                    <a:pt x="364" y="3252"/>
                    <a:pt x="364" y="3312"/>
                    <a:pt x="303" y="3977"/>
                  </a:cubicBezTo>
                  <a:cubicBezTo>
                    <a:pt x="243" y="4643"/>
                    <a:pt x="364" y="12506"/>
                    <a:pt x="303" y="13293"/>
                  </a:cubicBezTo>
                  <a:cubicBezTo>
                    <a:pt x="243" y="14079"/>
                    <a:pt x="1" y="14200"/>
                    <a:pt x="908" y="14744"/>
                  </a:cubicBezTo>
                  <a:cubicBezTo>
                    <a:pt x="1342" y="15023"/>
                    <a:pt x="3297" y="15191"/>
                    <a:pt x="5232" y="15191"/>
                  </a:cubicBezTo>
                  <a:cubicBezTo>
                    <a:pt x="7077" y="15191"/>
                    <a:pt x="8904" y="15038"/>
                    <a:pt x="9377" y="14684"/>
                  </a:cubicBezTo>
                  <a:cubicBezTo>
                    <a:pt x="9800" y="14261"/>
                    <a:pt x="10345" y="14140"/>
                    <a:pt x="10345" y="13051"/>
                  </a:cubicBezTo>
                  <a:lnTo>
                    <a:pt x="10345" y="4643"/>
                  </a:lnTo>
                  <a:cubicBezTo>
                    <a:pt x="10345" y="3615"/>
                    <a:pt x="10284" y="3070"/>
                    <a:pt x="9679" y="2647"/>
                  </a:cubicBezTo>
                  <a:cubicBezTo>
                    <a:pt x="8772" y="2102"/>
                    <a:pt x="6473" y="590"/>
                    <a:pt x="6050" y="288"/>
                  </a:cubicBezTo>
                  <a:cubicBezTo>
                    <a:pt x="5808" y="136"/>
                    <a:pt x="5596" y="0"/>
                    <a:pt x="5339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28"/>
            <p:cNvSpPr/>
            <p:nvPr/>
          </p:nvSpPr>
          <p:spPr>
            <a:xfrm>
              <a:off x="6500225" y="3307175"/>
              <a:ext cx="257125" cy="379400"/>
            </a:xfrm>
            <a:custGeom>
              <a:avLst/>
              <a:gdLst/>
              <a:ahLst/>
              <a:cxnLst/>
              <a:rect l="l" t="t" r="r" b="b"/>
              <a:pathLst>
                <a:path w="10285" h="15176" extrusionOk="0">
                  <a:moveTo>
                    <a:pt x="5319" y="1"/>
                  </a:moveTo>
                  <a:cubicBezTo>
                    <a:pt x="5066" y="1"/>
                    <a:pt x="4769" y="140"/>
                    <a:pt x="4356" y="523"/>
                  </a:cubicBezTo>
                  <a:cubicBezTo>
                    <a:pt x="3509" y="1369"/>
                    <a:pt x="1029" y="2700"/>
                    <a:pt x="666" y="3003"/>
                  </a:cubicBezTo>
                  <a:cubicBezTo>
                    <a:pt x="364" y="3245"/>
                    <a:pt x="364" y="3305"/>
                    <a:pt x="364" y="3970"/>
                  </a:cubicBezTo>
                  <a:cubicBezTo>
                    <a:pt x="303" y="4636"/>
                    <a:pt x="364" y="12439"/>
                    <a:pt x="364" y="13225"/>
                  </a:cubicBezTo>
                  <a:cubicBezTo>
                    <a:pt x="303" y="14072"/>
                    <a:pt x="1" y="14133"/>
                    <a:pt x="908" y="14737"/>
                  </a:cubicBezTo>
                  <a:cubicBezTo>
                    <a:pt x="1332" y="15010"/>
                    <a:pt x="3207" y="15176"/>
                    <a:pt x="5090" y="15176"/>
                  </a:cubicBezTo>
                  <a:cubicBezTo>
                    <a:pt x="6972" y="15176"/>
                    <a:pt x="8863" y="15010"/>
                    <a:pt x="9316" y="14616"/>
                  </a:cubicBezTo>
                  <a:cubicBezTo>
                    <a:pt x="9800" y="14254"/>
                    <a:pt x="10284" y="14133"/>
                    <a:pt x="10284" y="13044"/>
                  </a:cubicBezTo>
                  <a:cubicBezTo>
                    <a:pt x="10284" y="11350"/>
                    <a:pt x="10284" y="4696"/>
                    <a:pt x="10284" y="4696"/>
                  </a:cubicBezTo>
                  <a:cubicBezTo>
                    <a:pt x="10284" y="3668"/>
                    <a:pt x="10224" y="3063"/>
                    <a:pt x="9679" y="2700"/>
                  </a:cubicBezTo>
                  <a:cubicBezTo>
                    <a:pt x="8772" y="2095"/>
                    <a:pt x="6473" y="644"/>
                    <a:pt x="6050" y="341"/>
                  </a:cubicBezTo>
                  <a:cubicBezTo>
                    <a:pt x="5802" y="155"/>
                    <a:pt x="5585" y="1"/>
                    <a:pt x="5319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28"/>
            <p:cNvSpPr/>
            <p:nvPr/>
          </p:nvSpPr>
          <p:spPr>
            <a:xfrm>
              <a:off x="6500225" y="3308500"/>
              <a:ext cx="257125" cy="376950"/>
            </a:xfrm>
            <a:custGeom>
              <a:avLst/>
              <a:gdLst/>
              <a:ahLst/>
              <a:cxnLst/>
              <a:rect l="l" t="t" r="r" b="b"/>
              <a:pathLst>
                <a:path w="10285" h="15078" extrusionOk="0">
                  <a:moveTo>
                    <a:pt x="5332" y="1"/>
                  </a:moveTo>
                  <a:cubicBezTo>
                    <a:pt x="5082" y="1"/>
                    <a:pt x="4780" y="137"/>
                    <a:pt x="4356" y="530"/>
                  </a:cubicBezTo>
                  <a:cubicBezTo>
                    <a:pt x="3509" y="1316"/>
                    <a:pt x="1029" y="2708"/>
                    <a:pt x="727" y="2950"/>
                  </a:cubicBezTo>
                  <a:cubicBezTo>
                    <a:pt x="364" y="3192"/>
                    <a:pt x="424" y="3252"/>
                    <a:pt x="364" y="3917"/>
                  </a:cubicBezTo>
                  <a:cubicBezTo>
                    <a:pt x="303" y="4583"/>
                    <a:pt x="424" y="12386"/>
                    <a:pt x="364" y="13172"/>
                  </a:cubicBezTo>
                  <a:cubicBezTo>
                    <a:pt x="303" y="13959"/>
                    <a:pt x="1" y="14080"/>
                    <a:pt x="969" y="14684"/>
                  </a:cubicBezTo>
                  <a:cubicBezTo>
                    <a:pt x="1362" y="14926"/>
                    <a:pt x="3222" y="15078"/>
                    <a:pt x="5097" y="15078"/>
                  </a:cubicBezTo>
                  <a:cubicBezTo>
                    <a:pt x="6972" y="15078"/>
                    <a:pt x="8863" y="14926"/>
                    <a:pt x="9316" y="14563"/>
                  </a:cubicBezTo>
                  <a:cubicBezTo>
                    <a:pt x="9800" y="14201"/>
                    <a:pt x="10284" y="14080"/>
                    <a:pt x="10284" y="12991"/>
                  </a:cubicBezTo>
                  <a:cubicBezTo>
                    <a:pt x="10284" y="11297"/>
                    <a:pt x="10284" y="4643"/>
                    <a:pt x="10284" y="4643"/>
                  </a:cubicBezTo>
                  <a:cubicBezTo>
                    <a:pt x="10284" y="3615"/>
                    <a:pt x="10224" y="3010"/>
                    <a:pt x="9679" y="2647"/>
                  </a:cubicBezTo>
                  <a:cubicBezTo>
                    <a:pt x="8772" y="2103"/>
                    <a:pt x="6473" y="591"/>
                    <a:pt x="5989" y="288"/>
                  </a:cubicBezTo>
                  <a:cubicBezTo>
                    <a:pt x="5778" y="137"/>
                    <a:pt x="5581" y="1"/>
                    <a:pt x="5332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28"/>
            <p:cNvSpPr/>
            <p:nvPr/>
          </p:nvSpPr>
          <p:spPr>
            <a:xfrm>
              <a:off x="6501750" y="3309225"/>
              <a:ext cx="255600" cy="375850"/>
            </a:xfrm>
            <a:custGeom>
              <a:avLst/>
              <a:gdLst/>
              <a:ahLst/>
              <a:cxnLst/>
              <a:rect l="l" t="t" r="r" b="b"/>
              <a:pathLst>
                <a:path w="10224" h="15034" extrusionOk="0">
                  <a:moveTo>
                    <a:pt x="5230" y="1"/>
                  </a:moveTo>
                  <a:cubicBezTo>
                    <a:pt x="4988" y="1"/>
                    <a:pt x="4696" y="129"/>
                    <a:pt x="4295" y="501"/>
                  </a:cubicBezTo>
                  <a:cubicBezTo>
                    <a:pt x="3448" y="1348"/>
                    <a:pt x="968" y="2679"/>
                    <a:pt x="666" y="2921"/>
                  </a:cubicBezTo>
                  <a:cubicBezTo>
                    <a:pt x="363" y="3223"/>
                    <a:pt x="363" y="3284"/>
                    <a:pt x="303" y="3949"/>
                  </a:cubicBezTo>
                  <a:cubicBezTo>
                    <a:pt x="242" y="4554"/>
                    <a:pt x="363" y="12357"/>
                    <a:pt x="303" y="13143"/>
                  </a:cubicBezTo>
                  <a:cubicBezTo>
                    <a:pt x="242" y="13930"/>
                    <a:pt x="0" y="14051"/>
                    <a:pt x="908" y="14595"/>
                  </a:cubicBezTo>
                  <a:cubicBezTo>
                    <a:pt x="1301" y="14867"/>
                    <a:pt x="3161" y="15033"/>
                    <a:pt x="5036" y="15033"/>
                  </a:cubicBezTo>
                  <a:cubicBezTo>
                    <a:pt x="6911" y="15033"/>
                    <a:pt x="8802" y="14867"/>
                    <a:pt x="9255" y="14474"/>
                  </a:cubicBezTo>
                  <a:cubicBezTo>
                    <a:pt x="9739" y="14111"/>
                    <a:pt x="10223" y="13990"/>
                    <a:pt x="10223" y="12901"/>
                  </a:cubicBezTo>
                  <a:cubicBezTo>
                    <a:pt x="10223" y="11268"/>
                    <a:pt x="10223" y="4614"/>
                    <a:pt x="10223" y="4614"/>
                  </a:cubicBezTo>
                  <a:cubicBezTo>
                    <a:pt x="10223" y="3586"/>
                    <a:pt x="10163" y="3042"/>
                    <a:pt x="9558" y="2679"/>
                  </a:cubicBezTo>
                  <a:cubicBezTo>
                    <a:pt x="8711" y="2074"/>
                    <a:pt x="6412" y="622"/>
                    <a:pt x="5928" y="320"/>
                  </a:cubicBezTo>
                  <a:cubicBezTo>
                    <a:pt x="5705" y="160"/>
                    <a:pt x="5499" y="1"/>
                    <a:pt x="5230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28"/>
            <p:cNvSpPr/>
            <p:nvPr/>
          </p:nvSpPr>
          <p:spPr>
            <a:xfrm>
              <a:off x="6501750" y="3310025"/>
              <a:ext cx="254075" cy="373925"/>
            </a:xfrm>
            <a:custGeom>
              <a:avLst/>
              <a:gdLst/>
              <a:ahLst/>
              <a:cxnLst/>
              <a:rect l="l" t="t" r="r" b="b"/>
              <a:pathLst>
                <a:path w="10163" h="14957" extrusionOk="0">
                  <a:moveTo>
                    <a:pt x="5271" y="0"/>
                  </a:moveTo>
                  <a:cubicBezTo>
                    <a:pt x="5021" y="0"/>
                    <a:pt x="4719" y="136"/>
                    <a:pt x="4295" y="530"/>
                  </a:cubicBezTo>
                  <a:cubicBezTo>
                    <a:pt x="3448" y="1316"/>
                    <a:pt x="1029" y="2647"/>
                    <a:pt x="666" y="2949"/>
                  </a:cubicBezTo>
                  <a:cubicBezTo>
                    <a:pt x="363" y="3191"/>
                    <a:pt x="363" y="3252"/>
                    <a:pt x="363" y="3917"/>
                  </a:cubicBezTo>
                  <a:cubicBezTo>
                    <a:pt x="303" y="4582"/>
                    <a:pt x="363" y="12325"/>
                    <a:pt x="363" y="13111"/>
                  </a:cubicBezTo>
                  <a:cubicBezTo>
                    <a:pt x="303" y="13837"/>
                    <a:pt x="0" y="13958"/>
                    <a:pt x="908" y="14563"/>
                  </a:cubicBezTo>
                  <a:cubicBezTo>
                    <a:pt x="1301" y="14805"/>
                    <a:pt x="3161" y="14956"/>
                    <a:pt x="5036" y="14956"/>
                  </a:cubicBezTo>
                  <a:cubicBezTo>
                    <a:pt x="6911" y="14956"/>
                    <a:pt x="8802" y="14805"/>
                    <a:pt x="9255" y="14442"/>
                  </a:cubicBezTo>
                  <a:cubicBezTo>
                    <a:pt x="9679" y="14079"/>
                    <a:pt x="10163" y="13958"/>
                    <a:pt x="10163" y="12869"/>
                  </a:cubicBezTo>
                  <a:cubicBezTo>
                    <a:pt x="10163" y="11236"/>
                    <a:pt x="10163" y="4582"/>
                    <a:pt x="10163" y="4582"/>
                  </a:cubicBezTo>
                  <a:cubicBezTo>
                    <a:pt x="10163" y="3554"/>
                    <a:pt x="10102" y="3010"/>
                    <a:pt x="9558" y="2647"/>
                  </a:cubicBezTo>
                  <a:cubicBezTo>
                    <a:pt x="8711" y="2042"/>
                    <a:pt x="6412" y="590"/>
                    <a:pt x="5928" y="288"/>
                  </a:cubicBezTo>
                  <a:cubicBezTo>
                    <a:pt x="5717" y="136"/>
                    <a:pt x="5520" y="0"/>
                    <a:pt x="5271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28"/>
            <p:cNvSpPr/>
            <p:nvPr/>
          </p:nvSpPr>
          <p:spPr>
            <a:xfrm>
              <a:off x="6501750" y="3310750"/>
              <a:ext cx="254075" cy="373000"/>
            </a:xfrm>
            <a:custGeom>
              <a:avLst/>
              <a:gdLst/>
              <a:ahLst/>
              <a:cxnLst/>
              <a:rect l="l" t="t" r="r" b="b"/>
              <a:pathLst>
                <a:path w="10163" h="14920" extrusionOk="0">
                  <a:moveTo>
                    <a:pt x="5230" y="0"/>
                  </a:moveTo>
                  <a:cubicBezTo>
                    <a:pt x="4988" y="0"/>
                    <a:pt x="4696" y="129"/>
                    <a:pt x="4295" y="501"/>
                  </a:cubicBezTo>
                  <a:cubicBezTo>
                    <a:pt x="3448" y="1287"/>
                    <a:pt x="1029" y="2678"/>
                    <a:pt x="726" y="2920"/>
                  </a:cubicBezTo>
                  <a:cubicBezTo>
                    <a:pt x="363" y="3162"/>
                    <a:pt x="424" y="3223"/>
                    <a:pt x="363" y="3888"/>
                  </a:cubicBezTo>
                  <a:cubicBezTo>
                    <a:pt x="303" y="4553"/>
                    <a:pt x="424" y="12235"/>
                    <a:pt x="363" y="13022"/>
                  </a:cubicBezTo>
                  <a:cubicBezTo>
                    <a:pt x="303" y="13808"/>
                    <a:pt x="0" y="13929"/>
                    <a:pt x="908" y="14473"/>
                  </a:cubicBezTo>
                  <a:cubicBezTo>
                    <a:pt x="1341" y="14752"/>
                    <a:pt x="3264" y="14920"/>
                    <a:pt x="5160" y="14920"/>
                  </a:cubicBezTo>
                  <a:cubicBezTo>
                    <a:pt x="6968" y="14920"/>
                    <a:pt x="8752" y="14767"/>
                    <a:pt x="9195" y="14413"/>
                  </a:cubicBezTo>
                  <a:cubicBezTo>
                    <a:pt x="9679" y="13990"/>
                    <a:pt x="10163" y="13929"/>
                    <a:pt x="10163" y="12840"/>
                  </a:cubicBezTo>
                  <a:lnTo>
                    <a:pt x="10163" y="4614"/>
                  </a:lnTo>
                  <a:cubicBezTo>
                    <a:pt x="10163" y="3585"/>
                    <a:pt x="10102" y="2981"/>
                    <a:pt x="9558" y="2618"/>
                  </a:cubicBezTo>
                  <a:cubicBezTo>
                    <a:pt x="8650" y="2073"/>
                    <a:pt x="6412" y="622"/>
                    <a:pt x="5928" y="319"/>
                  </a:cubicBezTo>
                  <a:cubicBezTo>
                    <a:pt x="5705" y="160"/>
                    <a:pt x="5499" y="0"/>
                    <a:pt x="5230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28"/>
            <p:cNvSpPr/>
            <p:nvPr/>
          </p:nvSpPr>
          <p:spPr>
            <a:xfrm>
              <a:off x="6503250" y="3311525"/>
              <a:ext cx="252575" cy="370900"/>
            </a:xfrm>
            <a:custGeom>
              <a:avLst/>
              <a:gdLst/>
              <a:ahLst/>
              <a:cxnLst/>
              <a:rect l="l" t="t" r="r" b="b"/>
              <a:pathLst>
                <a:path w="10103" h="14836" extrusionOk="0">
                  <a:moveTo>
                    <a:pt x="5211" y="1"/>
                  </a:moveTo>
                  <a:cubicBezTo>
                    <a:pt x="4961" y="1"/>
                    <a:pt x="4659" y="137"/>
                    <a:pt x="4235" y="530"/>
                  </a:cubicBezTo>
                  <a:cubicBezTo>
                    <a:pt x="3388" y="1316"/>
                    <a:pt x="969" y="2647"/>
                    <a:pt x="666" y="2889"/>
                  </a:cubicBezTo>
                  <a:cubicBezTo>
                    <a:pt x="364" y="3192"/>
                    <a:pt x="364" y="3252"/>
                    <a:pt x="303" y="3857"/>
                  </a:cubicBezTo>
                  <a:cubicBezTo>
                    <a:pt x="243" y="4522"/>
                    <a:pt x="364" y="12204"/>
                    <a:pt x="303" y="12991"/>
                  </a:cubicBezTo>
                  <a:cubicBezTo>
                    <a:pt x="243" y="13777"/>
                    <a:pt x="1" y="13898"/>
                    <a:pt x="908" y="14442"/>
                  </a:cubicBezTo>
                  <a:cubicBezTo>
                    <a:pt x="1301" y="14684"/>
                    <a:pt x="3131" y="14836"/>
                    <a:pt x="4976" y="14836"/>
                  </a:cubicBezTo>
                  <a:cubicBezTo>
                    <a:pt x="6821" y="14836"/>
                    <a:pt x="8681" y="14684"/>
                    <a:pt x="9135" y="14321"/>
                  </a:cubicBezTo>
                  <a:cubicBezTo>
                    <a:pt x="9619" y="13959"/>
                    <a:pt x="10103" y="13838"/>
                    <a:pt x="10103" y="12809"/>
                  </a:cubicBezTo>
                  <a:lnTo>
                    <a:pt x="10103" y="4583"/>
                  </a:lnTo>
                  <a:cubicBezTo>
                    <a:pt x="10103" y="3554"/>
                    <a:pt x="10042" y="3010"/>
                    <a:pt x="9498" y="2647"/>
                  </a:cubicBezTo>
                  <a:cubicBezTo>
                    <a:pt x="8590" y="2042"/>
                    <a:pt x="6352" y="591"/>
                    <a:pt x="5868" y="288"/>
                  </a:cubicBezTo>
                  <a:cubicBezTo>
                    <a:pt x="5657" y="137"/>
                    <a:pt x="5460" y="1"/>
                    <a:pt x="5211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28"/>
            <p:cNvSpPr/>
            <p:nvPr/>
          </p:nvSpPr>
          <p:spPr>
            <a:xfrm>
              <a:off x="6503250" y="3313050"/>
              <a:ext cx="251075" cy="369375"/>
            </a:xfrm>
            <a:custGeom>
              <a:avLst/>
              <a:gdLst/>
              <a:ahLst/>
              <a:cxnLst/>
              <a:rect l="l" t="t" r="r" b="b"/>
              <a:pathLst>
                <a:path w="10043" h="14775" extrusionOk="0">
                  <a:moveTo>
                    <a:pt x="5211" y="0"/>
                  </a:moveTo>
                  <a:cubicBezTo>
                    <a:pt x="4961" y="0"/>
                    <a:pt x="4659" y="136"/>
                    <a:pt x="4235" y="530"/>
                  </a:cubicBezTo>
                  <a:cubicBezTo>
                    <a:pt x="3388" y="1255"/>
                    <a:pt x="969" y="2647"/>
                    <a:pt x="666" y="2889"/>
                  </a:cubicBezTo>
                  <a:cubicBezTo>
                    <a:pt x="364" y="3131"/>
                    <a:pt x="364" y="3191"/>
                    <a:pt x="364" y="3856"/>
                  </a:cubicBezTo>
                  <a:cubicBezTo>
                    <a:pt x="303" y="4461"/>
                    <a:pt x="364" y="12143"/>
                    <a:pt x="364" y="12930"/>
                  </a:cubicBezTo>
                  <a:cubicBezTo>
                    <a:pt x="303" y="13656"/>
                    <a:pt x="1" y="13777"/>
                    <a:pt x="908" y="14381"/>
                  </a:cubicBezTo>
                  <a:cubicBezTo>
                    <a:pt x="1301" y="14623"/>
                    <a:pt x="3131" y="14775"/>
                    <a:pt x="4976" y="14775"/>
                  </a:cubicBezTo>
                  <a:cubicBezTo>
                    <a:pt x="6821" y="14775"/>
                    <a:pt x="8681" y="14623"/>
                    <a:pt x="9135" y="14260"/>
                  </a:cubicBezTo>
                  <a:cubicBezTo>
                    <a:pt x="9558" y="13898"/>
                    <a:pt x="10042" y="13777"/>
                    <a:pt x="10042" y="12688"/>
                  </a:cubicBezTo>
                  <a:cubicBezTo>
                    <a:pt x="10042" y="11055"/>
                    <a:pt x="10042" y="4522"/>
                    <a:pt x="10042" y="4522"/>
                  </a:cubicBezTo>
                  <a:cubicBezTo>
                    <a:pt x="10042" y="3493"/>
                    <a:pt x="10042" y="2949"/>
                    <a:pt x="9437" y="2586"/>
                  </a:cubicBezTo>
                  <a:cubicBezTo>
                    <a:pt x="8590" y="2042"/>
                    <a:pt x="6352" y="590"/>
                    <a:pt x="5868" y="288"/>
                  </a:cubicBezTo>
                  <a:cubicBezTo>
                    <a:pt x="5657" y="136"/>
                    <a:pt x="5460" y="0"/>
                    <a:pt x="5211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28"/>
            <p:cNvSpPr/>
            <p:nvPr/>
          </p:nvSpPr>
          <p:spPr>
            <a:xfrm>
              <a:off x="6504775" y="3313050"/>
              <a:ext cx="249550" cy="367875"/>
            </a:xfrm>
            <a:custGeom>
              <a:avLst/>
              <a:gdLst/>
              <a:ahLst/>
              <a:cxnLst/>
              <a:rect l="l" t="t" r="r" b="b"/>
              <a:pathLst>
                <a:path w="9982" h="14715" extrusionOk="0">
                  <a:moveTo>
                    <a:pt x="5150" y="0"/>
                  </a:moveTo>
                  <a:cubicBezTo>
                    <a:pt x="4900" y="0"/>
                    <a:pt x="4598" y="136"/>
                    <a:pt x="4174" y="530"/>
                  </a:cubicBezTo>
                  <a:cubicBezTo>
                    <a:pt x="3327" y="1316"/>
                    <a:pt x="968" y="2647"/>
                    <a:pt x="605" y="2889"/>
                  </a:cubicBezTo>
                  <a:cubicBezTo>
                    <a:pt x="303" y="3131"/>
                    <a:pt x="363" y="3252"/>
                    <a:pt x="303" y="3856"/>
                  </a:cubicBezTo>
                  <a:cubicBezTo>
                    <a:pt x="242" y="4522"/>
                    <a:pt x="363" y="12143"/>
                    <a:pt x="303" y="12869"/>
                  </a:cubicBezTo>
                  <a:cubicBezTo>
                    <a:pt x="242" y="13656"/>
                    <a:pt x="0" y="13777"/>
                    <a:pt x="847" y="14321"/>
                  </a:cubicBezTo>
                  <a:cubicBezTo>
                    <a:pt x="1240" y="14563"/>
                    <a:pt x="3070" y="14714"/>
                    <a:pt x="4915" y="14714"/>
                  </a:cubicBezTo>
                  <a:cubicBezTo>
                    <a:pt x="6760" y="14714"/>
                    <a:pt x="8620" y="14563"/>
                    <a:pt x="9074" y="14200"/>
                  </a:cubicBezTo>
                  <a:cubicBezTo>
                    <a:pt x="9497" y="13837"/>
                    <a:pt x="9981" y="13777"/>
                    <a:pt x="9981" y="12688"/>
                  </a:cubicBezTo>
                  <a:lnTo>
                    <a:pt x="9981" y="4522"/>
                  </a:lnTo>
                  <a:cubicBezTo>
                    <a:pt x="9981" y="3554"/>
                    <a:pt x="9921" y="2949"/>
                    <a:pt x="9376" y="2586"/>
                  </a:cubicBezTo>
                  <a:cubicBezTo>
                    <a:pt x="8529" y="2042"/>
                    <a:pt x="6291" y="590"/>
                    <a:pt x="5807" y="288"/>
                  </a:cubicBezTo>
                  <a:cubicBezTo>
                    <a:pt x="5596" y="136"/>
                    <a:pt x="5399" y="0"/>
                    <a:pt x="5150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28"/>
            <p:cNvSpPr/>
            <p:nvPr/>
          </p:nvSpPr>
          <p:spPr>
            <a:xfrm>
              <a:off x="6504775" y="3314550"/>
              <a:ext cx="249550" cy="366375"/>
            </a:xfrm>
            <a:custGeom>
              <a:avLst/>
              <a:gdLst/>
              <a:ahLst/>
              <a:cxnLst/>
              <a:rect l="l" t="t" r="r" b="b"/>
              <a:pathLst>
                <a:path w="9982" h="14655" extrusionOk="0">
                  <a:moveTo>
                    <a:pt x="5150" y="1"/>
                  </a:moveTo>
                  <a:cubicBezTo>
                    <a:pt x="4900" y="1"/>
                    <a:pt x="4598" y="137"/>
                    <a:pt x="4174" y="530"/>
                  </a:cubicBezTo>
                  <a:cubicBezTo>
                    <a:pt x="3327" y="1256"/>
                    <a:pt x="968" y="2587"/>
                    <a:pt x="666" y="2889"/>
                  </a:cubicBezTo>
                  <a:cubicBezTo>
                    <a:pt x="363" y="3131"/>
                    <a:pt x="363" y="3192"/>
                    <a:pt x="303" y="3796"/>
                  </a:cubicBezTo>
                  <a:cubicBezTo>
                    <a:pt x="242" y="4462"/>
                    <a:pt x="363" y="12023"/>
                    <a:pt x="303" y="12809"/>
                  </a:cubicBezTo>
                  <a:cubicBezTo>
                    <a:pt x="242" y="13596"/>
                    <a:pt x="0" y="13717"/>
                    <a:pt x="908" y="14261"/>
                  </a:cubicBezTo>
                  <a:cubicBezTo>
                    <a:pt x="1271" y="14503"/>
                    <a:pt x="3085" y="14654"/>
                    <a:pt x="4915" y="14654"/>
                  </a:cubicBezTo>
                  <a:cubicBezTo>
                    <a:pt x="6745" y="14654"/>
                    <a:pt x="8590" y="14503"/>
                    <a:pt x="9013" y="14140"/>
                  </a:cubicBezTo>
                  <a:cubicBezTo>
                    <a:pt x="9497" y="13777"/>
                    <a:pt x="9981" y="13656"/>
                    <a:pt x="9981" y="12628"/>
                  </a:cubicBezTo>
                  <a:lnTo>
                    <a:pt x="9981" y="4522"/>
                  </a:lnTo>
                  <a:cubicBezTo>
                    <a:pt x="9981" y="3494"/>
                    <a:pt x="9921" y="2950"/>
                    <a:pt x="9376" y="2587"/>
                  </a:cubicBezTo>
                  <a:cubicBezTo>
                    <a:pt x="8469" y="1982"/>
                    <a:pt x="6291" y="591"/>
                    <a:pt x="5807" y="288"/>
                  </a:cubicBezTo>
                  <a:cubicBezTo>
                    <a:pt x="5596" y="137"/>
                    <a:pt x="5399" y="1"/>
                    <a:pt x="5150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28"/>
            <p:cNvSpPr/>
            <p:nvPr/>
          </p:nvSpPr>
          <p:spPr>
            <a:xfrm>
              <a:off x="6504775" y="3314550"/>
              <a:ext cx="248025" cy="365050"/>
            </a:xfrm>
            <a:custGeom>
              <a:avLst/>
              <a:gdLst/>
              <a:ahLst/>
              <a:cxnLst/>
              <a:rect l="l" t="t" r="r" b="b"/>
              <a:pathLst>
                <a:path w="9921" h="14602" extrusionOk="0">
                  <a:moveTo>
                    <a:pt x="5150" y="1"/>
                  </a:moveTo>
                  <a:cubicBezTo>
                    <a:pt x="4900" y="1"/>
                    <a:pt x="4598" y="137"/>
                    <a:pt x="4174" y="530"/>
                  </a:cubicBezTo>
                  <a:cubicBezTo>
                    <a:pt x="3388" y="1316"/>
                    <a:pt x="968" y="2647"/>
                    <a:pt x="666" y="2889"/>
                  </a:cubicBezTo>
                  <a:cubicBezTo>
                    <a:pt x="363" y="3131"/>
                    <a:pt x="363" y="3192"/>
                    <a:pt x="303" y="3857"/>
                  </a:cubicBezTo>
                  <a:cubicBezTo>
                    <a:pt x="303" y="4462"/>
                    <a:pt x="363" y="12023"/>
                    <a:pt x="303" y="12809"/>
                  </a:cubicBezTo>
                  <a:cubicBezTo>
                    <a:pt x="303" y="13535"/>
                    <a:pt x="0" y="13656"/>
                    <a:pt x="908" y="14200"/>
                  </a:cubicBezTo>
                  <a:cubicBezTo>
                    <a:pt x="1280" y="14449"/>
                    <a:pt x="3181" y="14602"/>
                    <a:pt x="5059" y="14602"/>
                  </a:cubicBezTo>
                  <a:cubicBezTo>
                    <a:pt x="6841" y="14602"/>
                    <a:pt x="8601" y="14464"/>
                    <a:pt x="9013" y="14140"/>
                  </a:cubicBezTo>
                  <a:cubicBezTo>
                    <a:pt x="9497" y="13777"/>
                    <a:pt x="9921" y="13656"/>
                    <a:pt x="9921" y="12567"/>
                  </a:cubicBezTo>
                  <a:cubicBezTo>
                    <a:pt x="9921" y="10995"/>
                    <a:pt x="9921" y="4522"/>
                    <a:pt x="9921" y="4522"/>
                  </a:cubicBezTo>
                  <a:cubicBezTo>
                    <a:pt x="9921" y="3494"/>
                    <a:pt x="9921" y="2950"/>
                    <a:pt x="9376" y="2587"/>
                  </a:cubicBezTo>
                  <a:cubicBezTo>
                    <a:pt x="8469" y="2042"/>
                    <a:pt x="6231" y="591"/>
                    <a:pt x="5807" y="288"/>
                  </a:cubicBezTo>
                  <a:cubicBezTo>
                    <a:pt x="5596" y="137"/>
                    <a:pt x="5399" y="1"/>
                    <a:pt x="5150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28"/>
            <p:cNvSpPr/>
            <p:nvPr/>
          </p:nvSpPr>
          <p:spPr>
            <a:xfrm>
              <a:off x="6506275" y="3316075"/>
              <a:ext cx="246525" cy="362775"/>
            </a:xfrm>
            <a:custGeom>
              <a:avLst/>
              <a:gdLst/>
              <a:ahLst/>
              <a:cxnLst/>
              <a:rect l="l" t="t" r="r" b="b"/>
              <a:pathLst>
                <a:path w="9861" h="14511" extrusionOk="0">
                  <a:moveTo>
                    <a:pt x="5097" y="0"/>
                  </a:moveTo>
                  <a:cubicBezTo>
                    <a:pt x="4855" y="0"/>
                    <a:pt x="4568" y="136"/>
                    <a:pt x="4175" y="530"/>
                  </a:cubicBezTo>
                  <a:cubicBezTo>
                    <a:pt x="3328" y="1255"/>
                    <a:pt x="969" y="2586"/>
                    <a:pt x="606" y="2828"/>
                  </a:cubicBezTo>
                  <a:cubicBezTo>
                    <a:pt x="303" y="3070"/>
                    <a:pt x="364" y="3191"/>
                    <a:pt x="303" y="3796"/>
                  </a:cubicBezTo>
                  <a:cubicBezTo>
                    <a:pt x="243" y="4401"/>
                    <a:pt x="364" y="11962"/>
                    <a:pt x="303" y="12688"/>
                  </a:cubicBezTo>
                  <a:cubicBezTo>
                    <a:pt x="243" y="13474"/>
                    <a:pt x="1" y="13595"/>
                    <a:pt x="848" y="14139"/>
                  </a:cubicBezTo>
                  <a:cubicBezTo>
                    <a:pt x="1220" y="14357"/>
                    <a:pt x="3121" y="14510"/>
                    <a:pt x="4999" y="14510"/>
                  </a:cubicBezTo>
                  <a:cubicBezTo>
                    <a:pt x="6780" y="14510"/>
                    <a:pt x="8541" y="14372"/>
                    <a:pt x="8953" y="14019"/>
                  </a:cubicBezTo>
                  <a:cubicBezTo>
                    <a:pt x="9377" y="13656"/>
                    <a:pt x="9861" y="13595"/>
                    <a:pt x="9861" y="12506"/>
                  </a:cubicBezTo>
                  <a:cubicBezTo>
                    <a:pt x="9861" y="10873"/>
                    <a:pt x="9861" y="4461"/>
                    <a:pt x="9861" y="4461"/>
                  </a:cubicBezTo>
                  <a:cubicBezTo>
                    <a:pt x="9861" y="3493"/>
                    <a:pt x="9800" y="2949"/>
                    <a:pt x="9256" y="2586"/>
                  </a:cubicBezTo>
                  <a:cubicBezTo>
                    <a:pt x="8409" y="1981"/>
                    <a:pt x="6171" y="590"/>
                    <a:pt x="5747" y="288"/>
                  </a:cubicBezTo>
                  <a:cubicBezTo>
                    <a:pt x="5536" y="136"/>
                    <a:pt x="5339" y="0"/>
                    <a:pt x="5097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28"/>
            <p:cNvSpPr/>
            <p:nvPr/>
          </p:nvSpPr>
          <p:spPr>
            <a:xfrm>
              <a:off x="6506275" y="3317200"/>
              <a:ext cx="246525" cy="361075"/>
            </a:xfrm>
            <a:custGeom>
              <a:avLst/>
              <a:gdLst/>
              <a:ahLst/>
              <a:cxnLst/>
              <a:rect l="l" t="t" r="r" b="b"/>
              <a:pathLst>
                <a:path w="9861" h="14443" extrusionOk="0">
                  <a:moveTo>
                    <a:pt x="5097" y="1"/>
                  </a:moveTo>
                  <a:cubicBezTo>
                    <a:pt x="4855" y="1"/>
                    <a:pt x="4568" y="122"/>
                    <a:pt x="4175" y="485"/>
                  </a:cubicBezTo>
                  <a:cubicBezTo>
                    <a:pt x="3328" y="1271"/>
                    <a:pt x="969" y="2602"/>
                    <a:pt x="666" y="2844"/>
                  </a:cubicBezTo>
                  <a:cubicBezTo>
                    <a:pt x="303" y="3086"/>
                    <a:pt x="364" y="3146"/>
                    <a:pt x="303" y="3751"/>
                  </a:cubicBezTo>
                  <a:cubicBezTo>
                    <a:pt x="243" y="4416"/>
                    <a:pt x="364" y="11917"/>
                    <a:pt x="303" y="12643"/>
                  </a:cubicBezTo>
                  <a:cubicBezTo>
                    <a:pt x="243" y="13429"/>
                    <a:pt x="1" y="13550"/>
                    <a:pt x="848" y="14094"/>
                  </a:cubicBezTo>
                  <a:cubicBezTo>
                    <a:pt x="1211" y="14306"/>
                    <a:pt x="3025" y="14442"/>
                    <a:pt x="4855" y="14442"/>
                  </a:cubicBezTo>
                  <a:cubicBezTo>
                    <a:pt x="6685" y="14442"/>
                    <a:pt x="8530" y="14306"/>
                    <a:pt x="8953" y="13974"/>
                  </a:cubicBezTo>
                  <a:cubicBezTo>
                    <a:pt x="9377" y="13611"/>
                    <a:pt x="9861" y="13490"/>
                    <a:pt x="9861" y="12461"/>
                  </a:cubicBezTo>
                  <a:lnTo>
                    <a:pt x="9861" y="4416"/>
                  </a:lnTo>
                  <a:cubicBezTo>
                    <a:pt x="9861" y="3448"/>
                    <a:pt x="9800" y="2904"/>
                    <a:pt x="9256" y="2541"/>
                  </a:cubicBezTo>
                  <a:cubicBezTo>
                    <a:pt x="8409" y="1997"/>
                    <a:pt x="6171" y="545"/>
                    <a:pt x="5747" y="243"/>
                  </a:cubicBezTo>
                  <a:cubicBezTo>
                    <a:pt x="5536" y="122"/>
                    <a:pt x="5339" y="1"/>
                    <a:pt x="5097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28"/>
            <p:cNvSpPr/>
            <p:nvPr/>
          </p:nvSpPr>
          <p:spPr>
            <a:xfrm>
              <a:off x="6507800" y="3317575"/>
              <a:ext cx="245000" cy="359975"/>
            </a:xfrm>
            <a:custGeom>
              <a:avLst/>
              <a:gdLst/>
              <a:ahLst/>
              <a:cxnLst/>
              <a:rect l="l" t="t" r="r" b="b"/>
              <a:pathLst>
                <a:path w="9800" h="14399" extrusionOk="0">
                  <a:moveTo>
                    <a:pt x="5036" y="1"/>
                  </a:moveTo>
                  <a:cubicBezTo>
                    <a:pt x="4794" y="1"/>
                    <a:pt x="4507" y="137"/>
                    <a:pt x="4114" y="530"/>
                  </a:cubicBezTo>
                  <a:cubicBezTo>
                    <a:pt x="3267" y="1256"/>
                    <a:pt x="908" y="2587"/>
                    <a:pt x="605" y="2829"/>
                  </a:cubicBezTo>
                  <a:cubicBezTo>
                    <a:pt x="303" y="3071"/>
                    <a:pt x="303" y="3131"/>
                    <a:pt x="242" y="3796"/>
                  </a:cubicBezTo>
                  <a:cubicBezTo>
                    <a:pt x="242" y="4401"/>
                    <a:pt x="303" y="11841"/>
                    <a:pt x="242" y="12628"/>
                  </a:cubicBezTo>
                  <a:cubicBezTo>
                    <a:pt x="242" y="13354"/>
                    <a:pt x="0" y="13475"/>
                    <a:pt x="847" y="14019"/>
                  </a:cubicBezTo>
                  <a:cubicBezTo>
                    <a:pt x="1198" y="14242"/>
                    <a:pt x="3164" y="14398"/>
                    <a:pt x="5068" y="14398"/>
                  </a:cubicBezTo>
                  <a:cubicBezTo>
                    <a:pt x="6775" y="14398"/>
                    <a:pt x="8432" y="14273"/>
                    <a:pt x="8832" y="13959"/>
                  </a:cubicBezTo>
                  <a:cubicBezTo>
                    <a:pt x="9316" y="13535"/>
                    <a:pt x="9800" y="13475"/>
                    <a:pt x="9800" y="12446"/>
                  </a:cubicBezTo>
                  <a:cubicBezTo>
                    <a:pt x="9800" y="10813"/>
                    <a:pt x="9800" y="4462"/>
                    <a:pt x="9800" y="4462"/>
                  </a:cubicBezTo>
                  <a:cubicBezTo>
                    <a:pt x="9800" y="3433"/>
                    <a:pt x="9739" y="2889"/>
                    <a:pt x="9195" y="2526"/>
                  </a:cubicBezTo>
                  <a:cubicBezTo>
                    <a:pt x="8348" y="1982"/>
                    <a:pt x="6110" y="590"/>
                    <a:pt x="5686" y="288"/>
                  </a:cubicBezTo>
                  <a:cubicBezTo>
                    <a:pt x="5475" y="137"/>
                    <a:pt x="5278" y="1"/>
                    <a:pt x="5036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28"/>
            <p:cNvSpPr/>
            <p:nvPr/>
          </p:nvSpPr>
          <p:spPr>
            <a:xfrm>
              <a:off x="6507800" y="3318900"/>
              <a:ext cx="243500" cy="357850"/>
            </a:xfrm>
            <a:custGeom>
              <a:avLst/>
              <a:gdLst/>
              <a:ahLst/>
              <a:cxnLst/>
              <a:rect l="l" t="t" r="r" b="b"/>
              <a:pathLst>
                <a:path w="9740" h="14314" extrusionOk="0">
                  <a:moveTo>
                    <a:pt x="5015" y="0"/>
                  </a:moveTo>
                  <a:cubicBezTo>
                    <a:pt x="4777" y="0"/>
                    <a:pt x="4495" y="125"/>
                    <a:pt x="4114" y="477"/>
                  </a:cubicBezTo>
                  <a:cubicBezTo>
                    <a:pt x="3267" y="1263"/>
                    <a:pt x="908" y="2534"/>
                    <a:pt x="605" y="2776"/>
                  </a:cubicBezTo>
                  <a:cubicBezTo>
                    <a:pt x="303" y="3018"/>
                    <a:pt x="363" y="3139"/>
                    <a:pt x="303" y="3743"/>
                  </a:cubicBezTo>
                  <a:cubicBezTo>
                    <a:pt x="242" y="4348"/>
                    <a:pt x="363" y="11788"/>
                    <a:pt x="303" y="12575"/>
                  </a:cubicBezTo>
                  <a:cubicBezTo>
                    <a:pt x="242" y="13301"/>
                    <a:pt x="0" y="13422"/>
                    <a:pt x="847" y="13966"/>
                  </a:cubicBezTo>
                  <a:cubicBezTo>
                    <a:pt x="1180" y="14178"/>
                    <a:pt x="2964" y="14314"/>
                    <a:pt x="4771" y="14314"/>
                  </a:cubicBezTo>
                  <a:cubicBezTo>
                    <a:pt x="6579" y="14314"/>
                    <a:pt x="8408" y="14178"/>
                    <a:pt x="8832" y="13845"/>
                  </a:cubicBezTo>
                  <a:cubicBezTo>
                    <a:pt x="9255" y="13482"/>
                    <a:pt x="9739" y="13361"/>
                    <a:pt x="9739" y="12333"/>
                  </a:cubicBezTo>
                  <a:cubicBezTo>
                    <a:pt x="9739" y="10760"/>
                    <a:pt x="9739" y="4409"/>
                    <a:pt x="9739" y="4409"/>
                  </a:cubicBezTo>
                  <a:cubicBezTo>
                    <a:pt x="9739" y="3441"/>
                    <a:pt x="9679" y="2897"/>
                    <a:pt x="9134" y="2534"/>
                  </a:cubicBezTo>
                  <a:cubicBezTo>
                    <a:pt x="8287" y="1989"/>
                    <a:pt x="6110" y="537"/>
                    <a:pt x="5686" y="296"/>
                  </a:cubicBezTo>
                  <a:cubicBezTo>
                    <a:pt x="5468" y="140"/>
                    <a:pt x="5267" y="0"/>
                    <a:pt x="5015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28"/>
            <p:cNvSpPr/>
            <p:nvPr/>
          </p:nvSpPr>
          <p:spPr>
            <a:xfrm>
              <a:off x="6507800" y="3319100"/>
              <a:ext cx="243500" cy="356925"/>
            </a:xfrm>
            <a:custGeom>
              <a:avLst/>
              <a:gdLst/>
              <a:ahLst/>
              <a:cxnLst/>
              <a:rect l="l" t="t" r="r" b="b"/>
              <a:pathLst>
                <a:path w="9740" h="14277" extrusionOk="0">
                  <a:moveTo>
                    <a:pt x="5036" y="0"/>
                  </a:moveTo>
                  <a:cubicBezTo>
                    <a:pt x="4794" y="0"/>
                    <a:pt x="4507" y="136"/>
                    <a:pt x="4114" y="529"/>
                  </a:cubicBezTo>
                  <a:cubicBezTo>
                    <a:pt x="3267" y="1255"/>
                    <a:pt x="968" y="2586"/>
                    <a:pt x="666" y="2828"/>
                  </a:cubicBezTo>
                  <a:cubicBezTo>
                    <a:pt x="303" y="3070"/>
                    <a:pt x="363" y="3131"/>
                    <a:pt x="303" y="3735"/>
                  </a:cubicBezTo>
                  <a:cubicBezTo>
                    <a:pt x="242" y="4340"/>
                    <a:pt x="363" y="11780"/>
                    <a:pt x="303" y="12506"/>
                  </a:cubicBezTo>
                  <a:cubicBezTo>
                    <a:pt x="242" y="13293"/>
                    <a:pt x="0" y="13414"/>
                    <a:pt x="847" y="13898"/>
                  </a:cubicBezTo>
                  <a:cubicBezTo>
                    <a:pt x="1198" y="14121"/>
                    <a:pt x="3164" y="14277"/>
                    <a:pt x="5068" y="14277"/>
                  </a:cubicBezTo>
                  <a:cubicBezTo>
                    <a:pt x="6775" y="14277"/>
                    <a:pt x="8432" y="14152"/>
                    <a:pt x="8832" y="13837"/>
                  </a:cubicBezTo>
                  <a:cubicBezTo>
                    <a:pt x="9255" y="13474"/>
                    <a:pt x="9739" y="13353"/>
                    <a:pt x="9739" y="12325"/>
                  </a:cubicBezTo>
                  <a:cubicBezTo>
                    <a:pt x="9739" y="10752"/>
                    <a:pt x="9739" y="4401"/>
                    <a:pt x="9739" y="4401"/>
                  </a:cubicBezTo>
                  <a:cubicBezTo>
                    <a:pt x="9739" y="3433"/>
                    <a:pt x="9679" y="2889"/>
                    <a:pt x="9134" y="2526"/>
                  </a:cubicBezTo>
                  <a:cubicBezTo>
                    <a:pt x="8287" y="1981"/>
                    <a:pt x="6110" y="590"/>
                    <a:pt x="5686" y="288"/>
                  </a:cubicBezTo>
                  <a:cubicBezTo>
                    <a:pt x="5475" y="136"/>
                    <a:pt x="5278" y="0"/>
                    <a:pt x="5036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28"/>
            <p:cNvSpPr/>
            <p:nvPr/>
          </p:nvSpPr>
          <p:spPr>
            <a:xfrm>
              <a:off x="6509300" y="3320400"/>
              <a:ext cx="242000" cy="354850"/>
            </a:xfrm>
            <a:custGeom>
              <a:avLst/>
              <a:gdLst/>
              <a:ahLst/>
              <a:cxnLst/>
              <a:rect l="l" t="t" r="r" b="b"/>
              <a:pathLst>
                <a:path w="9680" h="14194" extrusionOk="0">
                  <a:moveTo>
                    <a:pt x="4955" y="1"/>
                  </a:moveTo>
                  <a:cubicBezTo>
                    <a:pt x="4717" y="1"/>
                    <a:pt x="4435" y="125"/>
                    <a:pt x="4054" y="477"/>
                  </a:cubicBezTo>
                  <a:cubicBezTo>
                    <a:pt x="3207" y="1264"/>
                    <a:pt x="908" y="2534"/>
                    <a:pt x="606" y="2776"/>
                  </a:cubicBezTo>
                  <a:cubicBezTo>
                    <a:pt x="303" y="3018"/>
                    <a:pt x="303" y="3079"/>
                    <a:pt x="243" y="3744"/>
                  </a:cubicBezTo>
                  <a:cubicBezTo>
                    <a:pt x="243" y="4349"/>
                    <a:pt x="303" y="11728"/>
                    <a:pt x="243" y="12454"/>
                  </a:cubicBezTo>
                  <a:cubicBezTo>
                    <a:pt x="243" y="13180"/>
                    <a:pt x="1" y="13301"/>
                    <a:pt x="848" y="13846"/>
                  </a:cubicBezTo>
                  <a:cubicBezTo>
                    <a:pt x="1180" y="14057"/>
                    <a:pt x="2950" y="14193"/>
                    <a:pt x="4742" y="14193"/>
                  </a:cubicBezTo>
                  <a:cubicBezTo>
                    <a:pt x="6534" y="14193"/>
                    <a:pt x="8348" y="14057"/>
                    <a:pt x="8772" y="13725"/>
                  </a:cubicBezTo>
                  <a:cubicBezTo>
                    <a:pt x="9195" y="13362"/>
                    <a:pt x="9679" y="13301"/>
                    <a:pt x="9679" y="12273"/>
                  </a:cubicBezTo>
                  <a:lnTo>
                    <a:pt x="9679" y="4349"/>
                  </a:lnTo>
                  <a:cubicBezTo>
                    <a:pt x="9679" y="3381"/>
                    <a:pt x="9619" y="2837"/>
                    <a:pt x="9074" y="2534"/>
                  </a:cubicBezTo>
                  <a:cubicBezTo>
                    <a:pt x="8227" y="1929"/>
                    <a:pt x="6050" y="538"/>
                    <a:pt x="5626" y="296"/>
                  </a:cubicBezTo>
                  <a:cubicBezTo>
                    <a:pt x="5408" y="140"/>
                    <a:pt x="5207" y="1"/>
                    <a:pt x="4955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28"/>
            <p:cNvSpPr/>
            <p:nvPr/>
          </p:nvSpPr>
          <p:spPr>
            <a:xfrm>
              <a:off x="6509300" y="3320600"/>
              <a:ext cx="240475" cy="354075"/>
            </a:xfrm>
            <a:custGeom>
              <a:avLst/>
              <a:gdLst/>
              <a:ahLst/>
              <a:cxnLst/>
              <a:rect l="l" t="t" r="r" b="b"/>
              <a:pathLst>
                <a:path w="9619" h="14163" extrusionOk="0">
                  <a:moveTo>
                    <a:pt x="4976" y="1"/>
                  </a:moveTo>
                  <a:cubicBezTo>
                    <a:pt x="4734" y="1"/>
                    <a:pt x="4447" y="137"/>
                    <a:pt x="4054" y="530"/>
                  </a:cubicBezTo>
                  <a:cubicBezTo>
                    <a:pt x="3207" y="1256"/>
                    <a:pt x="908" y="2526"/>
                    <a:pt x="606" y="2768"/>
                  </a:cubicBezTo>
                  <a:cubicBezTo>
                    <a:pt x="303" y="3010"/>
                    <a:pt x="364" y="3131"/>
                    <a:pt x="303" y="3736"/>
                  </a:cubicBezTo>
                  <a:cubicBezTo>
                    <a:pt x="243" y="4341"/>
                    <a:pt x="364" y="11660"/>
                    <a:pt x="303" y="12446"/>
                  </a:cubicBezTo>
                  <a:cubicBezTo>
                    <a:pt x="243" y="13172"/>
                    <a:pt x="1" y="13293"/>
                    <a:pt x="848" y="13838"/>
                  </a:cubicBezTo>
                  <a:cubicBezTo>
                    <a:pt x="1190" y="14024"/>
                    <a:pt x="3054" y="14163"/>
                    <a:pt x="4890" y="14163"/>
                  </a:cubicBezTo>
                  <a:cubicBezTo>
                    <a:pt x="6622" y="14163"/>
                    <a:pt x="8330" y="14040"/>
                    <a:pt x="8711" y="13717"/>
                  </a:cubicBezTo>
                  <a:cubicBezTo>
                    <a:pt x="9195" y="13354"/>
                    <a:pt x="9619" y="13233"/>
                    <a:pt x="9619" y="12204"/>
                  </a:cubicBezTo>
                  <a:cubicBezTo>
                    <a:pt x="9619" y="10632"/>
                    <a:pt x="9619" y="4401"/>
                    <a:pt x="9619" y="4401"/>
                  </a:cubicBezTo>
                  <a:cubicBezTo>
                    <a:pt x="9619" y="3433"/>
                    <a:pt x="9558" y="2889"/>
                    <a:pt x="9074" y="2526"/>
                  </a:cubicBezTo>
                  <a:cubicBezTo>
                    <a:pt x="8227" y="1982"/>
                    <a:pt x="6050" y="590"/>
                    <a:pt x="5626" y="288"/>
                  </a:cubicBezTo>
                  <a:cubicBezTo>
                    <a:pt x="5415" y="137"/>
                    <a:pt x="5218" y="1"/>
                    <a:pt x="4976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28"/>
            <p:cNvSpPr/>
            <p:nvPr/>
          </p:nvSpPr>
          <p:spPr>
            <a:xfrm>
              <a:off x="6510825" y="3321925"/>
              <a:ext cx="238950" cy="352000"/>
            </a:xfrm>
            <a:custGeom>
              <a:avLst/>
              <a:gdLst/>
              <a:ahLst/>
              <a:cxnLst/>
              <a:rect l="l" t="t" r="r" b="b"/>
              <a:pathLst>
                <a:path w="9558" h="14080" extrusionOk="0">
                  <a:moveTo>
                    <a:pt x="4894" y="0"/>
                  </a:moveTo>
                  <a:cubicBezTo>
                    <a:pt x="4656" y="0"/>
                    <a:pt x="4374" y="125"/>
                    <a:pt x="3993" y="477"/>
                  </a:cubicBezTo>
                  <a:cubicBezTo>
                    <a:pt x="3206" y="1263"/>
                    <a:pt x="908" y="2534"/>
                    <a:pt x="605" y="2776"/>
                  </a:cubicBezTo>
                  <a:cubicBezTo>
                    <a:pt x="242" y="3018"/>
                    <a:pt x="303" y="3078"/>
                    <a:pt x="242" y="3683"/>
                  </a:cubicBezTo>
                  <a:cubicBezTo>
                    <a:pt x="182" y="4288"/>
                    <a:pt x="303" y="11607"/>
                    <a:pt x="242" y="12333"/>
                  </a:cubicBezTo>
                  <a:cubicBezTo>
                    <a:pt x="182" y="13059"/>
                    <a:pt x="0" y="13240"/>
                    <a:pt x="787" y="13724"/>
                  </a:cubicBezTo>
                  <a:cubicBezTo>
                    <a:pt x="1129" y="13942"/>
                    <a:pt x="2993" y="14080"/>
                    <a:pt x="4830" y="14080"/>
                  </a:cubicBezTo>
                  <a:cubicBezTo>
                    <a:pt x="6562" y="14080"/>
                    <a:pt x="8269" y="13957"/>
                    <a:pt x="8650" y="13664"/>
                  </a:cubicBezTo>
                  <a:cubicBezTo>
                    <a:pt x="9074" y="13301"/>
                    <a:pt x="9558" y="13180"/>
                    <a:pt x="9558" y="12151"/>
                  </a:cubicBezTo>
                  <a:lnTo>
                    <a:pt x="9558" y="4348"/>
                  </a:lnTo>
                  <a:cubicBezTo>
                    <a:pt x="9558" y="3380"/>
                    <a:pt x="9497" y="2836"/>
                    <a:pt x="8953" y="2473"/>
                  </a:cubicBezTo>
                  <a:cubicBezTo>
                    <a:pt x="8106" y="1929"/>
                    <a:pt x="5989" y="598"/>
                    <a:pt x="5565" y="296"/>
                  </a:cubicBezTo>
                  <a:cubicBezTo>
                    <a:pt x="5347" y="140"/>
                    <a:pt x="5146" y="0"/>
                    <a:pt x="4894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28"/>
            <p:cNvSpPr/>
            <p:nvPr/>
          </p:nvSpPr>
          <p:spPr>
            <a:xfrm>
              <a:off x="6510825" y="3322675"/>
              <a:ext cx="238950" cy="350500"/>
            </a:xfrm>
            <a:custGeom>
              <a:avLst/>
              <a:gdLst/>
              <a:ahLst/>
              <a:cxnLst/>
              <a:rect l="l" t="t" r="r" b="b"/>
              <a:pathLst>
                <a:path w="9558" h="14020" extrusionOk="0">
                  <a:moveTo>
                    <a:pt x="4937" y="1"/>
                  </a:moveTo>
                  <a:cubicBezTo>
                    <a:pt x="4690" y="1"/>
                    <a:pt x="4398" y="134"/>
                    <a:pt x="3993" y="507"/>
                  </a:cubicBezTo>
                  <a:cubicBezTo>
                    <a:pt x="3206" y="1233"/>
                    <a:pt x="908" y="2504"/>
                    <a:pt x="605" y="2746"/>
                  </a:cubicBezTo>
                  <a:cubicBezTo>
                    <a:pt x="303" y="2988"/>
                    <a:pt x="303" y="3048"/>
                    <a:pt x="242" y="3653"/>
                  </a:cubicBezTo>
                  <a:cubicBezTo>
                    <a:pt x="242" y="4258"/>
                    <a:pt x="303" y="11577"/>
                    <a:pt x="242" y="12303"/>
                  </a:cubicBezTo>
                  <a:cubicBezTo>
                    <a:pt x="242" y="13029"/>
                    <a:pt x="0" y="13150"/>
                    <a:pt x="787" y="13694"/>
                  </a:cubicBezTo>
                  <a:cubicBezTo>
                    <a:pt x="1129" y="13881"/>
                    <a:pt x="2993" y="14019"/>
                    <a:pt x="4829" y="14019"/>
                  </a:cubicBezTo>
                  <a:cubicBezTo>
                    <a:pt x="6561" y="14019"/>
                    <a:pt x="8269" y="13896"/>
                    <a:pt x="8650" y="13573"/>
                  </a:cubicBezTo>
                  <a:cubicBezTo>
                    <a:pt x="9074" y="13210"/>
                    <a:pt x="9558" y="13150"/>
                    <a:pt x="9558" y="12121"/>
                  </a:cubicBezTo>
                  <a:cubicBezTo>
                    <a:pt x="9558" y="10549"/>
                    <a:pt x="9558" y="4318"/>
                    <a:pt x="9558" y="4318"/>
                  </a:cubicBezTo>
                  <a:cubicBezTo>
                    <a:pt x="9558" y="3350"/>
                    <a:pt x="9497" y="2806"/>
                    <a:pt x="8953" y="2504"/>
                  </a:cubicBezTo>
                  <a:cubicBezTo>
                    <a:pt x="8106" y="1959"/>
                    <a:pt x="5989" y="568"/>
                    <a:pt x="5565" y="266"/>
                  </a:cubicBezTo>
                  <a:cubicBezTo>
                    <a:pt x="5360" y="119"/>
                    <a:pt x="5169" y="1"/>
                    <a:pt x="4937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28"/>
            <p:cNvSpPr/>
            <p:nvPr/>
          </p:nvSpPr>
          <p:spPr>
            <a:xfrm>
              <a:off x="6510825" y="3323425"/>
              <a:ext cx="237450" cy="349000"/>
            </a:xfrm>
            <a:custGeom>
              <a:avLst/>
              <a:gdLst/>
              <a:ahLst/>
              <a:cxnLst/>
              <a:rect l="l" t="t" r="r" b="b"/>
              <a:pathLst>
                <a:path w="9498" h="13960" extrusionOk="0">
                  <a:moveTo>
                    <a:pt x="4894" y="1"/>
                  </a:moveTo>
                  <a:cubicBezTo>
                    <a:pt x="4656" y="1"/>
                    <a:pt x="4374" y="125"/>
                    <a:pt x="3993" y="477"/>
                  </a:cubicBezTo>
                  <a:cubicBezTo>
                    <a:pt x="3206" y="1264"/>
                    <a:pt x="908" y="2534"/>
                    <a:pt x="605" y="2776"/>
                  </a:cubicBezTo>
                  <a:cubicBezTo>
                    <a:pt x="303" y="3018"/>
                    <a:pt x="363" y="3078"/>
                    <a:pt x="303" y="3683"/>
                  </a:cubicBezTo>
                  <a:cubicBezTo>
                    <a:pt x="242" y="4288"/>
                    <a:pt x="363" y="11547"/>
                    <a:pt x="303" y="12273"/>
                  </a:cubicBezTo>
                  <a:cubicBezTo>
                    <a:pt x="242" y="12999"/>
                    <a:pt x="0" y="13120"/>
                    <a:pt x="847" y="13604"/>
                  </a:cubicBezTo>
                  <a:cubicBezTo>
                    <a:pt x="1158" y="13821"/>
                    <a:pt x="3008" y="13959"/>
                    <a:pt x="4828" y="13959"/>
                  </a:cubicBezTo>
                  <a:cubicBezTo>
                    <a:pt x="6546" y="13959"/>
                    <a:pt x="8237" y="13837"/>
                    <a:pt x="8590" y="13543"/>
                  </a:cubicBezTo>
                  <a:cubicBezTo>
                    <a:pt x="9074" y="13180"/>
                    <a:pt x="9497" y="13059"/>
                    <a:pt x="9497" y="12091"/>
                  </a:cubicBezTo>
                  <a:cubicBezTo>
                    <a:pt x="9497" y="10519"/>
                    <a:pt x="9497" y="4288"/>
                    <a:pt x="9497" y="4288"/>
                  </a:cubicBezTo>
                  <a:cubicBezTo>
                    <a:pt x="9497" y="3381"/>
                    <a:pt x="9437" y="2837"/>
                    <a:pt x="8953" y="2474"/>
                  </a:cubicBezTo>
                  <a:cubicBezTo>
                    <a:pt x="8106" y="1929"/>
                    <a:pt x="5989" y="598"/>
                    <a:pt x="5565" y="296"/>
                  </a:cubicBezTo>
                  <a:cubicBezTo>
                    <a:pt x="5347" y="140"/>
                    <a:pt x="5146" y="1"/>
                    <a:pt x="4894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28"/>
            <p:cNvSpPr/>
            <p:nvPr/>
          </p:nvSpPr>
          <p:spPr>
            <a:xfrm>
              <a:off x="6512325" y="3324775"/>
              <a:ext cx="235950" cy="346875"/>
            </a:xfrm>
            <a:custGeom>
              <a:avLst/>
              <a:gdLst/>
              <a:ahLst/>
              <a:cxnLst/>
              <a:rect l="l" t="t" r="r" b="b"/>
              <a:pathLst>
                <a:path w="9438" h="13875" extrusionOk="0">
                  <a:moveTo>
                    <a:pt x="4855" y="0"/>
                  </a:moveTo>
                  <a:cubicBezTo>
                    <a:pt x="4613" y="0"/>
                    <a:pt x="4326" y="121"/>
                    <a:pt x="3933" y="484"/>
                  </a:cubicBezTo>
                  <a:cubicBezTo>
                    <a:pt x="3146" y="1210"/>
                    <a:pt x="848" y="2480"/>
                    <a:pt x="545" y="2722"/>
                  </a:cubicBezTo>
                  <a:cubicBezTo>
                    <a:pt x="243" y="2964"/>
                    <a:pt x="303" y="3024"/>
                    <a:pt x="243" y="3629"/>
                  </a:cubicBezTo>
                  <a:cubicBezTo>
                    <a:pt x="182" y="4234"/>
                    <a:pt x="303" y="11432"/>
                    <a:pt x="243" y="12158"/>
                  </a:cubicBezTo>
                  <a:cubicBezTo>
                    <a:pt x="182" y="12884"/>
                    <a:pt x="1" y="13066"/>
                    <a:pt x="787" y="13550"/>
                  </a:cubicBezTo>
                  <a:cubicBezTo>
                    <a:pt x="1098" y="13736"/>
                    <a:pt x="2947" y="13875"/>
                    <a:pt x="4768" y="13875"/>
                  </a:cubicBezTo>
                  <a:cubicBezTo>
                    <a:pt x="6485" y="13875"/>
                    <a:pt x="8177" y="13752"/>
                    <a:pt x="8530" y="13429"/>
                  </a:cubicBezTo>
                  <a:cubicBezTo>
                    <a:pt x="8953" y="13126"/>
                    <a:pt x="9437" y="13005"/>
                    <a:pt x="9437" y="11977"/>
                  </a:cubicBezTo>
                  <a:lnTo>
                    <a:pt x="9437" y="4295"/>
                  </a:lnTo>
                  <a:cubicBezTo>
                    <a:pt x="9437" y="3327"/>
                    <a:pt x="9377" y="2783"/>
                    <a:pt x="8832" y="2420"/>
                  </a:cubicBezTo>
                  <a:cubicBezTo>
                    <a:pt x="8046" y="1875"/>
                    <a:pt x="5929" y="544"/>
                    <a:pt x="5505" y="242"/>
                  </a:cubicBezTo>
                  <a:cubicBezTo>
                    <a:pt x="5294" y="121"/>
                    <a:pt x="5097" y="0"/>
                    <a:pt x="4855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28"/>
            <p:cNvSpPr/>
            <p:nvPr/>
          </p:nvSpPr>
          <p:spPr>
            <a:xfrm>
              <a:off x="6512325" y="3324950"/>
              <a:ext cx="235950" cy="346125"/>
            </a:xfrm>
            <a:custGeom>
              <a:avLst/>
              <a:gdLst/>
              <a:ahLst/>
              <a:cxnLst/>
              <a:rect l="l" t="t" r="r" b="b"/>
              <a:pathLst>
                <a:path w="9438" h="13845" extrusionOk="0">
                  <a:moveTo>
                    <a:pt x="4834" y="0"/>
                  </a:moveTo>
                  <a:cubicBezTo>
                    <a:pt x="4596" y="0"/>
                    <a:pt x="4314" y="125"/>
                    <a:pt x="3933" y="477"/>
                  </a:cubicBezTo>
                  <a:cubicBezTo>
                    <a:pt x="3146" y="1263"/>
                    <a:pt x="908" y="2473"/>
                    <a:pt x="606" y="2715"/>
                  </a:cubicBezTo>
                  <a:cubicBezTo>
                    <a:pt x="303" y="2957"/>
                    <a:pt x="303" y="3017"/>
                    <a:pt x="243" y="3622"/>
                  </a:cubicBezTo>
                  <a:cubicBezTo>
                    <a:pt x="243" y="4227"/>
                    <a:pt x="303" y="11425"/>
                    <a:pt x="243" y="12151"/>
                  </a:cubicBezTo>
                  <a:cubicBezTo>
                    <a:pt x="243" y="12877"/>
                    <a:pt x="1" y="12998"/>
                    <a:pt x="787" y="13543"/>
                  </a:cubicBezTo>
                  <a:cubicBezTo>
                    <a:pt x="1090" y="13724"/>
                    <a:pt x="2829" y="13845"/>
                    <a:pt x="4590" y="13845"/>
                  </a:cubicBezTo>
                  <a:cubicBezTo>
                    <a:pt x="6352" y="13845"/>
                    <a:pt x="8137" y="13724"/>
                    <a:pt x="8530" y="13422"/>
                  </a:cubicBezTo>
                  <a:cubicBezTo>
                    <a:pt x="8953" y="13059"/>
                    <a:pt x="9437" y="12998"/>
                    <a:pt x="9437" y="11970"/>
                  </a:cubicBezTo>
                  <a:cubicBezTo>
                    <a:pt x="9437" y="10458"/>
                    <a:pt x="9437" y="4288"/>
                    <a:pt x="9437" y="4288"/>
                  </a:cubicBezTo>
                  <a:cubicBezTo>
                    <a:pt x="9437" y="3320"/>
                    <a:pt x="9377" y="2776"/>
                    <a:pt x="8832" y="2473"/>
                  </a:cubicBezTo>
                  <a:cubicBezTo>
                    <a:pt x="8046" y="1929"/>
                    <a:pt x="5929" y="598"/>
                    <a:pt x="5505" y="295"/>
                  </a:cubicBezTo>
                  <a:cubicBezTo>
                    <a:pt x="5287" y="140"/>
                    <a:pt x="5086" y="0"/>
                    <a:pt x="4834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28"/>
            <p:cNvSpPr/>
            <p:nvPr/>
          </p:nvSpPr>
          <p:spPr>
            <a:xfrm>
              <a:off x="6512325" y="3326275"/>
              <a:ext cx="234425" cy="344100"/>
            </a:xfrm>
            <a:custGeom>
              <a:avLst/>
              <a:gdLst/>
              <a:ahLst/>
              <a:cxnLst/>
              <a:rect l="l" t="t" r="r" b="b"/>
              <a:pathLst>
                <a:path w="9377" h="13764" extrusionOk="0">
                  <a:moveTo>
                    <a:pt x="4855" y="1"/>
                  </a:moveTo>
                  <a:cubicBezTo>
                    <a:pt x="4613" y="1"/>
                    <a:pt x="4326" y="122"/>
                    <a:pt x="3933" y="484"/>
                  </a:cubicBezTo>
                  <a:cubicBezTo>
                    <a:pt x="3146" y="1210"/>
                    <a:pt x="908" y="2481"/>
                    <a:pt x="606" y="2723"/>
                  </a:cubicBezTo>
                  <a:cubicBezTo>
                    <a:pt x="303" y="2964"/>
                    <a:pt x="364" y="3025"/>
                    <a:pt x="303" y="3630"/>
                  </a:cubicBezTo>
                  <a:cubicBezTo>
                    <a:pt x="243" y="4174"/>
                    <a:pt x="364" y="11372"/>
                    <a:pt x="303" y="12098"/>
                  </a:cubicBezTo>
                  <a:cubicBezTo>
                    <a:pt x="243" y="12824"/>
                    <a:pt x="1" y="12945"/>
                    <a:pt x="848" y="13429"/>
                  </a:cubicBezTo>
                  <a:cubicBezTo>
                    <a:pt x="1137" y="13622"/>
                    <a:pt x="3061" y="13763"/>
                    <a:pt x="4921" y="13763"/>
                  </a:cubicBezTo>
                  <a:cubicBezTo>
                    <a:pt x="6566" y="13763"/>
                    <a:pt x="8161" y="13652"/>
                    <a:pt x="8530" y="13369"/>
                  </a:cubicBezTo>
                  <a:cubicBezTo>
                    <a:pt x="8953" y="13006"/>
                    <a:pt x="9377" y="12885"/>
                    <a:pt x="9377" y="11917"/>
                  </a:cubicBezTo>
                  <a:cubicBezTo>
                    <a:pt x="9377" y="10344"/>
                    <a:pt x="9377" y="4235"/>
                    <a:pt x="9377" y="4235"/>
                  </a:cubicBezTo>
                  <a:cubicBezTo>
                    <a:pt x="9377" y="3327"/>
                    <a:pt x="9316" y="2783"/>
                    <a:pt x="8832" y="2420"/>
                  </a:cubicBezTo>
                  <a:cubicBezTo>
                    <a:pt x="7985" y="1876"/>
                    <a:pt x="5929" y="545"/>
                    <a:pt x="5505" y="242"/>
                  </a:cubicBezTo>
                  <a:cubicBezTo>
                    <a:pt x="5294" y="122"/>
                    <a:pt x="5097" y="1"/>
                    <a:pt x="4855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28"/>
            <p:cNvSpPr/>
            <p:nvPr/>
          </p:nvSpPr>
          <p:spPr>
            <a:xfrm>
              <a:off x="6513850" y="3326450"/>
              <a:ext cx="232900" cy="343125"/>
            </a:xfrm>
            <a:custGeom>
              <a:avLst/>
              <a:gdLst/>
              <a:ahLst/>
              <a:cxnLst/>
              <a:rect l="l" t="t" r="r" b="b"/>
              <a:pathLst>
                <a:path w="9316" h="13725" extrusionOk="0">
                  <a:moveTo>
                    <a:pt x="4773" y="1"/>
                  </a:moveTo>
                  <a:cubicBezTo>
                    <a:pt x="4535" y="1"/>
                    <a:pt x="4253" y="125"/>
                    <a:pt x="3872" y="477"/>
                  </a:cubicBezTo>
                  <a:cubicBezTo>
                    <a:pt x="3085" y="1203"/>
                    <a:pt x="847" y="2474"/>
                    <a:pt x="545" y="2716"/>
                  </a:cubicBezTo>
                  <a:cubicBezTo>
                    <a:pt x="242" y="2957"/>
                    <a:pt x="303" y="3018"/>
                    <a:pt x="242" y="3623"/>
                  </a:cubicBezTo>
                  <a:cubicBezTo>
                    <a:pt x="182" y="4228"/>
                    <a:pt x="303" y="11365"/>
                    <a:pt x="242" y="12031"/>
                  </a:cubicBezTo>
                  <a:cubicBezTo>
                    <a:pt x="182" y="12757"/>
                    <a:pt x="0" y="12938"/>
                    <a:pt x="787" y="13422"/>
                  </a:cubicBezTo>
                  <a:cubicBezTo>
                    <a:pt x="1059" y="13604"/>
                    <a:pt x="2783" y="13724"/>
                    <a:pt x="4529" y="13724"/>
                  </a:cubicBezTo>
                  <a:cubicBezTo>
                    <a:pt x="6276" y="13724"/>
                    <a:pt x="8045" y="13604"/>
                    <a:pt x="8408" y="13301"/>
                  </a:cubicBezTo>
                  <a:cubicBezTo>
                    <a:pt x="8832" y="12938"/>
                    <a:pt x="9316" y="12878"/>
                    <a:pt x="9316" y="11849"/>
                  </a:cubicBezTo>
                  <a:lnTo>
                    <a:pt x="9316" y="4228"/>
                  </a:lnTo>
                  <a:cubicBezTo>
                    <a:pt x="9316" y="3320"/>
                    <a:pt x="9255" y="2776"/>
                    <a:pt x="8771" y="2474"/>
                  </a:cubicBezTo>
                  <a:cubicBezTo>
                    <a:pt x="7924" y="1929"/>
                    <a:pt x="5807" y="598"/>
                    <a:pt x="5444" y="296"/>
                  </a:cubicBezTo>
                  <a:cubicBezTo>
                    <a:pt x="5226" y="140"/>
                    <a:pt x="5025" y="1"/>
                    <a:pt x="4773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28"/>
            <p:cNvSpPr/>
            <p:nvPr/>
          </p:nvSpPr>
          <p:spPr>
            <a:xfrm>
              <a:off x="6513850" y="3327800"/>
              <a:ext cx="232900" cy="341050"/>
            </a:xfrm>
            <a:custGeom>
              <a:avLst/>
              <a:gdLst/>
              <a:ahLst/>
              <a:cxnLst/>
              <a:rect l="l" t="t" r="r" b="b"/>
              <a:pathLst>
                <a:path w="9316" h="13642" extrusionOk="0">
                  <a:moveTo>
                    <a:pt x="4787" y="0"/>
                  </a:moveTo>
                  <a:cubicBezTo>
                    <a:pt x="4552" y="0"/>
                    <a:pt x="4265" y="121"/>
                    <a:pt x="3872" y="484"/>
                  </a:cubicBezTo>
                  <a:cubicBezTo>
                    <a:pt x="3085" y="1210"/>
                    <a:pt x="908" y="2480"/>
                    <a:pt x="605" y="2662"/>
                  </a:cubicBezTo>
                  <a:cubicBezTo>
                    <a:pt x="303" y="2903"/>
                    <a:pt x="303" y="2964"/>
                    <a:pt x="242" y="3569"/>
                  </a:cubicBezTo>
                  <a:cubicBezTo>
                    <a:pt x="182" y="4174"/>
                    <a:pt x="303" y="11251"/>
                    <a:pt x="242" y="11977"/>
                  </a:cubicBezTo>
                  <a:cubicBezTo>
                    <a:pt x="182" y="12703"/>
                    <a:pt x="0" y="12824"/>
                    <a:pt x="787" y="13308"/>
                  </a:cubicBezTo>
                  <a:cubicBezTo>
                    <a:pt x="1076" y="13500"/>
                    <a:pt x="3000" y="13642"/>
                    <a:pt x="4851" y="13642"/>
                  </a:cubicBezTo>
                  <a:cubicBezTo>
                    <a:pt x="6488" y="13642"/>
                    <a:pt x="8068" y="13531"/>
                    <a:pt x="8408" y="13247"/>
                  </a:cubicBezTo>
                  <a:cubicBezTo>
                    <a:pt x="8832" y="12884"/>
                    <a:pt x="9316" y="12763"/>
                    <a:pt x="9316" y="11795"/>
                  </a:cubicBezTo>
                  <a:cubicBezTo>
                    <a:pt x="9316" y="10283"/>
                    <a:pt x="9316" y="4234"/>
                    <a:pt x="9316" y="4234"/>
                  </a:cubicBezTo>
                  <a:cubicBezTo>
                    <a:pt x="9316" y="3266"/>
                    <a:pt x="9255" y="2783"/>
                    <a:pt x="8711" y="2420"/>
                  </a:cubicBezTo>
                  <a:cubicBezTo>
                    <a:pt x="7924" y="1875"/>
                    <a:pt x="5807" y="544"/>
                    <a:pt x="5384" y="242"/>
                  </a:cubicBezTo>
                  <a:cubicBezTo>
                    <a:pt x="5202" y="121"/>
                    <a:pt x="5021" y="0"/>
                    <a:pt x="4787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28"/>
            <p:cNvSpPr/>
            <p:nvPr/>
          </p:nvSpPr>
          <p:spPr>
            <a:xfrm>
              <a:off x="6515350" y="3328550"/>
              <a:ext cx="229900" cy="339500"/>
            </a:xfrm>
            <a:custGeom>
              <a:avLst/>
              <a:gdLst/>
              <a:ahLst/>
              <a:cxnLst/>
              <a:rect l="l" t="t" r="r" b="b"/>
              <a:pathLst>
                <a:path w="9196" h="13580" extrusionOk="0">
                  <a:moveTo>
                    <a:pt x="4734" y="0"/>
                  </a:moveTo>
                  <a:cubicBezTo>
                    <a:pt x="4507" y="0"/>
                    <a:pt x="4235" y="121"/>
                    <a:pt x="3872" y="454"/>
                  </a:cubicBezTo>
                  <a:cubicBezTo>
                    <a:pt x="3086" y="1180"/>
                    <a:pt x="848" y="2450"/>
                    <a:pt x="545" y="2692"/>
                  </a:cubicBezTo>
                  <a:cubicBezTo>
                    <a:pt x="243" y="2934"/>
                    <a:pt x="303" y="2994"/>
                    <a:pt x="243" y="3599"/>
                  </a:cubicBezTo>
                  <a:cubicBezTo>
                    <a:pt x="182" y="4144"/>
                    <a:pt x="303" y="11221"/>
                    <a:pt x="243" y="11947"/>
                  </a:cubicBezTo>
                  <a:cubicBezTo>
                    <a:pt x="182" y="12673"/>
                    <a:pt x="1" y="12794"/>
                    <a:pt x="727" y="13278"/>
                  </a:cubicBezTo>
                  <a:cubicBezTo>
                    <a:pt x="1029" y="13459"/>
                    <a:pt x="2753" y="13580"/>
                    <a:pt x="4492" y="13580"/>
                  </a:cubicBezTo>
                  <a:cubicBezTo>
                    <a:pt x="6231" y="13580"/>
                    <a:pt x="7985" y="13459"/>
                    <a:pt x="8348" y="13157"/>
                  </a:cubicBezTo>
                  <a:cubicBezTo>
                    <a:pt x="8772" y="12854"/>
                    <a:pt x="9195" y="12733"/>
                    <a:pt x="9195" y="11765"/>
                  </a:cubicBezTo>
                  <a:lnTo>
                    <a:pt x="9195" y="4204"/>
                  </a:lnTo>
                  <a:cubicBezTo>
                    <a:pt x="9195" y="3297"/>
                    <a:pt x="9195" y="2753"/>
                    <a:pt x="8651" y="2390"/>
                  </a:cubicBezTo>
                  <a:cubicBezTo>
                    <a:pt x="7864" y="1906"/>
                    <a:pt x="5747" y="575"/>
                    <a:pt x="5324" y="272"/>
                  </a:cubicBezTo>
                  <a:cubicBezTo>
                    <a:pt x="5142" y="121"/>
                    <a:pt x="4961" y="0"/>
                    <a:pt x="4734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28"/>
            <p:cNvSpPr/>
            <p:nvPr/>
          </p:nvSpPr>
          <p:spPr>
            <a:xfrm>
              <a:off x="6515350" y="3329475"/>
              <a:ext cx="229900" cy="338025"/>
            </a:xfrm>
            <a:custGeom>
              <a:avLst/>
              <a:gdLst/>
              <a:ahLst/>
              <a:cxnLst/>
              <a:rect l="l" t="t" r="r" b="b"/>
              <a:pathLst>
                <a:path w="9196" h="13521" extrusionOk="0">
                  <a:moveTo>
                    <a:pt x="4714" y="1"/>
                  </a:moveTo>
                  <a:cubicBezTo>
                    <a:pt x="4491" y="1"/>
                    <a:pt x="4225" y="125"/>
                    <a:pt x="3872" y="477"/>
                  </a:cubicBezTo>
                  <a:cubicBezTo>
                    <a:pt x="3086" y="1203"/>
                    <a:pt x="848" y="2413"/>
                    <a:pt x="545" y="2655"/>
                  </a:cubicBezTo>
                  <a:cubicBezTo>
                    <a:pt x="243" y="2897"/>
                    <a:pt x="303" y="2957"/>
                    <a:pt x="243" y="3562"/>
                  </a:cubicBezTo>
                  <a:cubicBezTo>
                    <a:pt x="182" y="4167"/>
                    <a:pt x="303" y="11184"/>
                    <a:pt x="243" y="11910"/>
                  </a:cubicBezTo>
                  <a:cubicBezTo>
                    <a:pt x="182" y="12575"/>
                    <a:pt x="1" y="12757"/>
                    <a:pt x="787" y="13241"/>
                  </a:cubicBezTo>
                  <a:cubicBezTo>
                    <a:pt x="1068" y="13397"/>
                    <a:pt x="2882" y="13521"/>
                    <a:pt x="4671" y="13521"/>
                  </a:cubicBezTo>
                  <a:cubicBezTo>
                    <a:pt x="6345" y="13521"/>
                    <a:pt x="7997" y="13412"/>
                    <a:pt x="8348" y="13120"/>
                  </a:cubicBezTo>
                  <a:cubicBezTo>
                    <a:pt x="8772" y="12757"/>
                    <a:pt x="9195" y="12696"/>
                    <a:pt x="9195" y="11728"/>
                  </a:cubicBezTo>
                  <a:cubicBezTo>
                    <a:pt x="9195" y="10216"/>
                    <a:pt x="9195" y="4167"/>
                    <a:pt x="9195" y="4167"/>
                  </a:cubicBezTo>
                  <a:cubicBezTo>
                    <a:pt x="9195" y="3260"/>
                    <a:pt x="9135" y="2716"/>
                    <a:pt x="8651" y="2413"/>
                  </a:cubicBezTo>
                  <a:cubicBezTo>
                    <a:pt x="7804" y="1869"/>
                    <a:pt x="5747" y="538"/>
                    <a:pt x="5324" y="296"/>
                  </a:cubicBezTo>
                  <a:cubicBezTo>
                    <a:pt x="5137" y="140"/>
                    <a:pt x="4950" y="1"/>
                    <a:pt x="4714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28"/>
            <p:cNvSpPr/>
            <p:nvPr/>
          </p:nvSpPr>
          <p:spPr>
            <a:xfrm>
              <a:off x="6515350" y="3330225"/>
              <a:ext cx="229900" cy="336525"/>
            </a:xfrm>
            <a:custGeom>
              <a:avLst/>
              <a:gdLst/>
              <a:ahLst/>
              <a:cxnLst/>
              <a:rect l="l" t="t" r="r" b="b"/>
              <a:pathLst>
                <a:path w="9196" h="13461" extrusionOk="0">
                  <a:moveTo>
                    <a:pt x="4754" y="1"/>
                  </a:moveTo>
                  <a:cubicBezTo>
                    <a:pt x="4523" y="1"/>
                    <a:pt x="4246" y="134"/>
                    <a:pt x="3872" y="508"/>
                  </a:cubicBezTo>
                  <a:cubicBezTo>
                    <a:pt x="3086" y="1173"/>
                    <a:pt x="848" y="2444"/>
                    <a:pt x="606" y="2686"/>
                  </a:cubicBezTo>
                  <a:cubicBezTo>
                    <a:pt x="303" y="2867"/>
                    <a:pt x="303" y="2927"/>
                    <a:pt x="243" y="3532"/>
                  </a:cubicBezTo>
                  <a:cubicBezTo>
                    <a:pt x="182" y="4137"/>
                    <a:pt x="303" y="11154"/>
                    <a:pt x="243" y="11819"/>
                  </a:cubicBezTo>
                  <a:cubicBezTo>
                    <a:pt x="182" y="12545"/>
                    <a:pt x="1" y="12666"/>
                    <a:pt x="787" y="13150"/>
                  </a:cubicBezTo>
                  <a:cubicBezTo>
                    <a:pt x="1068" y="13338"/>
                    <a:pt x="2883" y="13460"/>
                    <a:pt x="4663" y="13460"/>
                  </a:cubicBezTo>
                  <a:cubicBezTo>
                    <a:pt x="6330" y="13460"/>
                    <a:pt x="7966" y="13353"/>
                    <a:pt x="8288" y="13090"/>
                  </a:cubicBezTo>
                  <a:cubicBezTo>
                    <a:pt x="8711" y="12727"/>
                    <a:pt x="9195" y="12606"/>
                    <a:pt x="9195" y="11638"/>
                  </a:cubicBezTo>
                  <a:lnTo>
                    <a:pt x="9195" y="4137"/>
                  </a:lnTo>
                  <a:cubicBezTo>
                    <a:pt x="9195" y="3230"/>
                    <a:pt x="9135" y="2746"/>
                    <a:pt x="8590" y="2383"/>
                  </a:cubicBezTo>
                  <a:cubicBezTo>
                    <a:pt x="7804" y="1839"/>
                    <a:pt x="5747" y="568"/>
                    <a:pt x="5324" y="266"/>
                  </a:cubicBezTo>
                  <a:cubicBezTo>
                    <a:pt x="5148" y="119"/>
                    <a:pt x="4972" y="1"/>
                    <a:pt x="4754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28"/>
            <p:cNvSpPr/>
            <p:nvPr/>
          </p:nvSpPr>
          <p:spPr>
            <a:xfrm>
              <a:off x="6516875" y="3331000"/>
              <a:ext cx="226850" cy="335000"/>
            </a:xfrm>
            <a:custGeom>
              <a:avLst/>
              <a:gdLst/>
              <a:ahLst/>
              <a:cxnLst/>
              <a:rect l="l" t="t" r="r" b="b"/>
              <a:pathLst>
                <a:path w="9074" h="13400" extrusionOk="0">
                  <a:moveTo>
                    <a:pt x="4653" y="0"/>
                  </a:moveTo>
                  <a:cubicBezTo>
                    <a:pt x="4430" y="0"/>
                    <a:pt x="4164" y="125"/>
                    <a:pt x="3811" y="477"/>
                  </a:cubicBezTo>
                  <a:cubicBezTo>
                    <a:pt x="3025" y="1203"/>
                    <a:pt x="847" y="2413"/>
                    <a:pt x="545" y="2655"/>
                  </a:cubicBezTo>
                  <a:cubicBezTo>
                    <a:pt x="242" y="2896"/>
                    <a:pt x="303" y="2957"/>
                    <a:pt x="242" y="3501"/>
                  </a:cubicBezTo>
                  <a:cubicBezTo>
                    <a:pt x="182" y="4106"/>
                    <a:pt x="303" y="11062"/>
                    <a:pt x="242" y="11788"/>
                  </a:cubicBezTo>
                  <a:cubicBezTo>
                    <a:pt x="182" y="12514"/>
                    <a:pt x="0" y="12635"/>
                    <a:pt x="726" y="13119"/>
                  </a:cubicBezTo>
                  <a:cubicBezTo>
                    <a:pt x="1007" y="13275"/>
                    <a:pt x="2821" y="13399"/>
                    <a:pt x="4601" y="13399"/>
                  </a:cubicBezTo>
                  <a:cubicBezTo>
                    <a:pt x="6268" y="13399"/>
                    <a:pt x="7905" y="13291"/>
                    <a:pt x="8227" y="12998"/>
                  </a:cubicBezTo>
                  <a:cubicBezTo>
                    <a:pt x="8650" y="12696"/>
                    <a:pt x="9074" y="12575"/>
                    <a:pt x="9074" y="11607"/>
                  </a:cubicBezTo>
                  <a:lnTo>
                    <a:pt x="9074" y="4167"/>
                  </a:lnTo>
                  <a:cubicBezTo>
                    <a:pt x="9074" y="3199"/>
                    <a:pt x="9074" y="2715"/>
                    <a:pt x="8529" y="2352"/>
                  </a:cubicBezTo>
                  <a:cubicBezTo>
                    <a:pt x="7743" y="1868"/>
                    <a:pt x="5686" y="537"/>
                    <a:pt x="5263" y="295"/>
                  </a:cubicBezTo>
                  <a:cubicBezTo>
                    <a:pt x="5076" y="140"/>
                    <a:pt x="4889" y="0"/>
                    <a:pt x="4653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28"/>
            <p:cNvSpPr/>
            <p:nvPr/>
          </p:nvSpPr>
          <p:spPr>
            <a:xfrm>
              <a:off x="6516875" y="3332325"/>
              <a:ext cx="226850" cy="332900"/>
            </a:xfrm>
            <a:custGeom>
              <a:avLst/>
              <a:gdLst/>
              <a:ahLst/>
              <a:cxnLst/>
              <a:rect l="l" t="t" r="r" b="b"/>
              <a:pathLst>
                <a:path w="9074" h="13316" extrusionOk="0">
                  <a:moveTo>
                    <a:pt x="4673" y="0"/>
                  </a:moveTo>
                  <a:cubicBezTo>
                    <a:pt x="4446" y="0"/>
                    <a:pt x="4174" y="121"/>
                    <a:pt x="3811" y="484"/>
                  </a:cubicBezTo>
                  <a:cubicBezTo>
                    <a:pt x="3025" y="1150"/>
                    <a:pt x="847" y="2360"/>
                    <a:pt x="545" y="2602"/>
                  </a:cubicBezTo>
                  <a:cubicBezTo>
                    <a:pt x="242" y="2843"/>
                    <a:pt x="303" y="2904"/>
                    <a:pt x="242" y="3509"/>
                  </a:cubicBezTo>
                  <a:cubicBezTo>
                    <a:pt x="182" y="4053"/>
                    <a:pt x="303" y="11009"/>
                    <a:pt x="242" y="11735"/>
                  </a:cubicBezTo>
                  <a:cubicBezTo>
                    <a:pt x="182" y="12401"/>
                    <a:pt x="0" y="12582"/>
                    <a:pt x="787" y="13006"/>
                  </a:cubicBezTo>
                  <a:cubicBezTo>
                    <a:pt x="1037" y="13193"/>
                    <a:pt x="2820" y="13316"/>
                    <a:pt x="4586" y="13316"/>
                  </a:cubicBezTo>
                  <a:cubicBezTo>
                    <a:pt x="6238" y="13316"/>
                    <a:pt x="7876" y="13208"/>
                    <a:pt x="8227" y="12945"/>
                  </a:cubicBezTo>
                  <a:cubicBezTo>
                    <a:pt x="8650" y="12582"/>
                    <a:pt x="9074" y="12522"/>
                    <a:pt x="9074" y="11554"/>
                  </a:cubicBezTo>
                  <a:cubicBezTo>
                    <a:pt x="9074" y="10042"/>
                    <a:pt x="9074" y="4114"/>
                    <a:pt x="9074" y="4114"/>
                  </a:cubicBezTo>
                  <a:cubicBezTo>
                    <a:pt x="9074" y="3206"/>
                    <a:pt x="9013" y="2662"/>
                    <a:pt x="8529" y="2360"/>
                  </a:cubicBezTo>
                  <a:cubicBezTo>
                    <a:pt x="7743" y="1815"/>
                    <a:pt x="5686" y="545"/>
                    <a:pt x="5263" y="242"/>
                  </a:cubicBezTo>
                  <a:cubicBezTo>
                    <a:pt x="5081" y="121"/>
                    <a:pt x="4900" y="0"/>
                    <a:pt x="4673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28"/>
            <p:cNvSpPr/>
            <p:nvPr/>
          </p:nvSpPr>
          <p:spPr>
            <a:xfrm>
              <a:off x="6518375" y="3332500"/>
              <a:ext cx="225350" cy="332200"/>
            </a:xfrm>
            <a:custGeom>
              <a:avLst/>
              <a:gdLst/>
              <a:ahLst/>
              <a:cxnLst/>
              <a:rect l="l" t="t" r="r" b="b"/>
              <a:pathLst>
                <a:path w="9014" h="13288" extrusionOk="0">
                  <a:moveTo>
                    <a:pt x="4593" y="1"/>
                  </a:moveTo>
                  <a:cubicBezTo>
                    <a:pt x="4370" y="1"/>
                    <a:pt x="4104" y="125"/>
                    <a:pt x="3751" y="477"/>
                  </a:cubicBezTo>
                  <a:cubicBezTo>
                    <a:pt x="2965" y="1203"/>
                    <a:pt x="787" y="2413"/>
                    <a:pt x="485" y="2655"/>
                  </a:cubicBezTo>
                  <a:cubicBezTo>
                    <a:pt x="243" y="2836"/>
                    <a:pt x="243" y="2897"/>
                    <a:pt x="182" y="3502"/>
                  </a:cubicBezTo>
                  <a:cubicBezTo>
                    <a:pt x="122" y="4107"/>
                    <a:pt x="243" y="11002"/>
                    <a:pt x="182" y="11668"/>
                  </a:cubicBezTo>
                  <a:cubicBezTo>
                    <a:pt x="122" y="12394"/>
                    <a:pt x="1" y="12515"/>
                    <a:pt x="727" y="12999"/>
                  </a:cubicBezTo>
                  <a:cubicBezTo>
                    <a:pt x="985" y="13160"/>
                    <a:pt x="2888" y="13287"/>
                    <a:pt x="4713" y="13287"/>
                  </a:cubicBezTo>
                  <a:cubicBezTo>
                    <a:pt x="6301" y="13287"/>
                    <a:pt x="7829" y="13191"/>
                    <a:pt x="8167" y="12938"/>
                  </a:cubicBezTo>
                  <a:cubicBezTo>
                    <a:pt x="8530" y="12575"/>
                    <a:pt x="9014" y="12454"/>
                    <a:pt x="9014" y="11486"/>
                  </a:cubicBezTo>
                  <a:cubicBezTo>
                    <a:pt x="9014" y="10035"/>
                    <a:pt x="9014" y="4107"/>
                    <a:pt x="9014" y="4107"/>
                  </a:cubicBezTo>
                  <a:cubicBezTo>
                    <a:pt x="9014" y="3199"/>
                    <a:pt x="8953" y="2715"/>
                    <a:pt x="8469" y="2353"/>
                  </a:cubicBezTo>
                  <a:cubicBezTo>
                    <a:pt x="7683" y="1869"/>
                    <a:pt x="5626" y="538"/>
                    <a:pt x="5203" y="296"/>
                  </a:cubicBezTo>
                  <a:cubicBezTo>
                    <a:pt x="5016" y="140"/>
                    <a:pt x="4829" y="1"/>
                    <a:pt x="4593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28"/>
            <p:cNvSpPr/>
            <p:nvPr/>
          </p:nvSpPr>
          <p:spPr>
            <a:xfrm>
              <a:off x="6518375" y="3333825"/>
              <a:ext cx="223850" cy="330075"/>
            </a:xfrm>
            <a:custGeom>
              <a:avLst/>
              <a:gdLst/>
              <a:ahLst/>
              <a:cxnLst/>
              <a:rect l="l" t="t" r="r" b="b"/>
              <a:pathLst>
                <a:path w="8954" h="13203" extrusionOk="0">
                  <a:moveTo>
                    <a:pt x="4590" y="1"/>
                  </a:moveTo>
                  <a:cubicBezTo>
                    <a:pt x="4371" y="1"/>
                    <a:pt x="4114" y="122"/>
                    <a:pt x="3751" y="485"/>
                  </a:cubicBezTo>
                  <a:cubicBezTo>
                    <a:pt x="2965" y="1150"/>
                    <a:pt x="848" y="2360"/>
                    <a:pt x="545" y="2602"/>
                  </a:cubicBezTo>
                  <a:cubicBezTo>
                    <a:pt x="243" y="2844"/>
                    <a:pt x="303" y="2904"/>
                    <a:pt x="243" y="3449"/>
                  </a:cubicBezTo>
                  <a:cubicBezTo>
                    <a:pt x="182" y="4054"/>
                    <a:pt x="303" y="10949"/>
                    <a:pt x="243" y="11615"/>
                  </a:cubicBezTo>
                  <a:cubicBezTo>
                    <a:pt x="182" y="12280"/>
                    <a:pt x="1" y="12462"/>
                    <a:pt x="727" y="12946"/>
                  </a:cubicBezTo>
                  <a:cubicBezTo>
                    <a:pt x="969" y="13097"/>
                    <a:pt x="2647" y="13203"/>
                    <a:pt x="4348" y="13203"/>
                  </a:cubicBezTo>
                  <a:cubicBezTo>
                    <a:pt x="6050" y="13203"/>
                    <a:pt x="7774" y="13097"/>
                    <a:pt x="8106" y="12825"/>
                  </a:cubicBezTo>
                  <a:cubicBezTo>
                    <a:pt x="8530" y="12462"/>
                    <a:pt x="8953" y="12401"/>
                    <a:pt x="8953" y="11433"/>
                  </a:cubicBezTo>
                  <a:lnTo>
                    <a:pt x="8953" y="4054"/>
                  </a:lnTo>
                  <a:cubicBezTo>
                    <a:pt x="8953" y="3146"/>
                    <a:pt x="8953" y="2662"/>
                    <a:pt x="8409" y="2360"/>
                  </a:cubicBezTo>
                  <a:cubicBezTo>
                    <a:pt x="7622" y="1816"/>
                    <a:pt x="5626" y="545"/>
                    <a:pt x="5203" y="243"/>
                  </a:cubicBezTo>
                  <a:cubicBezTo>
                    <a:pt x="4991" y="122"/>
                    <a:pt x="4810" y="1"/>
                    <a:pt x="4590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28"/>
            <p:cNvSpPr/>
            <p:nvPr/>
          </p:nvSpPr>
          <p:spPr>
            <a:xfrm>
              <a:off x="6518375" y="3334600"/>
              <a:ext cx="223850" cy="328575"/>
            </a:xfrm>
            <a:custGeom>
              <a:avLst/>
              <a:gdLst/>
              <a:ahLst/>
              <a:cxnLst/>
              <a:rect l="l" t="t" r="r" b="b"/>
              <a:pathLst>
                <a:path w="8954" h="13143" extrusionOk="0">
                  <a:moveTo>
                    <a:pt x="4590" y="0"/>
                  </a:moveTo>
                  <a:cubicBezTo>
                    <a:pt x="4371" y="0"/>
                    <a:pt x="4114" y="121"/>
                    <a:pt x="3751" y="454"/>
                  </a:cubicBezTo>
                  <a:cubicBezTo>
                    <a:pt x="2965" y="1180"/>
                    <a:pt x="848" y="2390"/>
                    <a:pt x="545" y="2571"/>
                  </a:cubicBezTo>
                  <a:cubicBezTo>
                    <a:pt x="243" y="2813"/>
                    <a:pt x="303" y="2873"/>
                    <a:pt x="243" y="3478"/>
                  </a:cubicBezTo>
                  <a:cubicBezTo>
                    <a:pt x="182" y="4023"/>
                    <a:pt x="303" y="10858"/>
                    <a:pt x="243" y="11584"/>
                  </a:cubicBezTo>
                  <a:cubicBezTo>
                    <a:pt x="182" y="12249"/>
                    <a:pt x="1" y="12431"/>
                    <a:pt x="727" y="12854"/>
                  </a:cubicBezTo>
                  <a:cubicBezTo>
                    <a:pt x="985" y="13016"/>
                    <a:pt x="2888" y="13143"/>
                    <a:pt x="4704" y="13143"/>
                  </a:cubicBezTo>
                  <a:cubicBezTo>
                    <a:pt x="6283" y="13143"/>
                    <a:pt x="7797" y="13047"/>
                    <a:pt x="8106" y="12794"/>
                  </a:cubicBezTo>
                  <a:cubicBezTo>
                    <a:pt x="8530" y="12431"/>
                    <a:pt x="8953" y="12370"/>
                    <a:pt x="8953" y="11402"/>
                  </a:cubicBezTo>
                  <a:lnTo>
                    <a:pt x="8953" y="4083"/>
                  </a:lnTo>
                  <a:cubicBezTo>
                    <a:pt x="8953" y="3176"/>
                    <a:pt x="8893" y="2631"/>
                    <a:pt x="8409" y="2329"/>
                  </a:cubicBezTo>
                  <a:cubicBezTo>
                    <a:pt x="7622" y="1845"/>
                    <a:pt x="5626" y="514"/>
                    <a:pt x="5203" y="272"/>
                  </a:cubicBezTo>
                  <a:cubicBezTo>
                    <a:pt x="4991" y="121"/>
                    <a:pt x="4810" y="0"/>
                    <a:pt x="4590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28"/>
            <p:cNvSpPr/>
            <p:nvPr/>
          </p:nvSpPr>
          <p:spPr>
            <a:xfrm>
              <a:off x="6519900" y="3335350"/>
              <a:ext cx="222325" cy="327050"/>
            </a:xfrm>
            <a:custGeom>
              <a:avLst/>
              <a:gdLst/>
              <a:ahLst/>
              <a:cxnLst/>
              <a:rect l="l" t="t" r="r" b="b"/>
              <a:pathLst>
                <a:path w="8893" h="13082" extrusionOk="0">
                  <a:moveTo>
                    <a:pt x="4529" y="0"/>
                  </a:moveTo>
                  <a:cubicBezTo>
                    <a:pt x="4310" y="0"/>
                    <a:pt x="4053" y="121"/>
                    <a:pt x="3690" y="484"/>
                  </a:cubicBezTo>
                  <a:cubicBezTo>
                    <a:pt x="2964" y="1150"/>
                    <a:pt x="787" y="2360"/>
                    <a:pt x="484" y="2601"/>
                  </a:cubicBezTo>
                  <a:cubicBezTo>
                    <a:pt x="242" y="2783"/>
                    <a:pt x="242" y="2904"/>
                    <a:pt x="182" y="3448"/>
                  </a:cubicBezTo>
                  <a:cubicBezTo>
                    <a:pt x="121" y="3993"/>
                    <a:pt x="242" y="10828"/>
                    <a:pt x="182" y="11493"/>
                  </a:cubicBezTo>
                  <a:cubicBezTo>
                    <a:pt x="121" y="12219"/>
                    <a:pt x="0" y="12340"/>
                    <a:pt x="726" y="12824"/>
                  </a:cubicBezTo>
                  <a:cubicBezTo>
                    <a:pt x="938" y="12975"/>
                    <a:pt x="2601" y="13081"/>
                    <a:pt x="4295" y="13081"/>
                  </a:cubicBezTo>
                  <a:cubicBezTo>
                    <a:pt x="5989" y="13081"/>
                    <a:pt x="7713" y="12975"/>
                    <a:pt x="8045" y="12703"/>
                  </a:cubicBezTo>
                  <a:cubicBezTo>
                    <a:pt x="8469" y="12401"/>
                    <a:pt x="8892" y="12280"/>
                    <a:pt x="8892" y="11372"/>
                  </a:cubicBezTo>
                  <a:cubicBezTo>
                    <a:pt x="8892" y="9860"/>
                    <a:pt x="8892" y="4053"/>
                    <a:pt x="8892" y="4053"/>
                  </a:cubicBezTo>
                  <a:cubicBezTo>
                    <a:pt x="8892" y="3146"/>
                    <a:pt x="8832" y="2662"/>
                    <a:pt x="8348" y="2299"/>
                  </a:cubicBezTo>
                  <a:cubicBezTo>
                    <a:pt x="7561" y="1815"/>
                    <a:pt x="5565" y="545"/>
                    <a:pt x="5142" y="242"/>
                  </a:cubicBezTo>
                  <a:cubicBezTo>
                    <a:pt x="4930" y="121"/>
                    <a:pt x="4749" y="0"/>
                    <a:pt x="4529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28"/>
            <p:cNvSpPr/>
            <p:nvPr/>
          </p:nvSpPr>
          <p:spPr>
            <a:xfrm>
              <a:off x="6519900" y="3336100"/>
              <a:ext cx="220800" cy="325575"/>
            </a:xfrm>
            <a:custGeom>
              <a:avLst/>
              <a:gdLst/>
              <a:ahLst/>
              <a:cxnLst/>
              <a:rect l="l" t="t" r="r" b="b"/>
              <a:pathLst>
                <a:path w="8832" h="13023" extrusionOk="0">
                  <a:moveTo>
                    <a:pt x="4529" y="1"/>
                  </a:moveTo>
                  <a:cubicBezTo>
                    <a:pt x="4310" y="1"/>
                    <a:pt x="4053" y="122"/>
                    <a:pt x="3690" y="454"/>
                  </a:cubicBezTo>
                  <a:cubicBezTo>
                    <a:pt x="2964" y="1180"/>
                    <a:pt x="787" y="2330"/>
                    <a:pt x="545" y="2571"/>
                  </a:cubicBezTo>
                  <a:cubicBezTo>
                    <a:pt x="242" y="2813"/>
                    <a:pt x="242" y="2874"/>
                    <a:pt x="242" y="3418"/>
                  </a:cubicBezTo>
                  <a:cubicBezTo>
                    <a:pt x="182" y="4023"/>
                    <a:pt x="242" y="10798"/>
                    <a:pt x="242" y="11463"/>
                  </a:cubicBezTo>
                  <a:cubicBezTo>
                    <a:pt x="182" y="12129"/>
                    <a:pt x="0" y="12310"/>
                    <a:pt x="726" y="12734"/>
                  </a:cubicBezTo>
                  <a:cubicBezTo>
                    <a:pt x="953" y="12895"/>
                    <a:pt x="2840" y="13023"/>
                    <a:pt x="4649" y="13023"/>
                  </a:cubicBezTo>
                  <a:cubicBezTo>
                    <a:pt x="6222" y="13023"/>
                    <a:pt x="7736" y="12926"/>
                    <a:pt x="8045" y="12673"/>
                  </a:cubicBezTo>
                  <a:cubicBezTo>
                    <a:pt x="8408" y="12310"/>
                    <a:pt x="8832" y="12250"/>
                    <a:pt x="8832" y="11282"/>
                  </a:cubicBezTo>
                  <a:lnTo>
                    <a:pt x="8832" y="4023"/>
                  </a:lnTo>
                  <a:cubicBezTo>
                    <a:pt x="8832" y="3116"/>
                    <a:pt x="8832" y="2632"/>
                    <a:pt x="8348" y="2330"/>
                  </a:cubicBezTo>
                  <a:cubicBezTo>
                    <a:pt x="7561" y="1785"/>
                    <a:pt x="5565" y="515"/>
                    <a:pt x="5142" y="273"/>
                  </a:cubicBezTo>
                  <a:cubicBezTo>
                    <a:pt x="4930" y="122"/>
                    <a:pt x="4749" y="1"/>
                    <a:pt x="4529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8"/>
            <p:cNvSpPr/>
            <p:nvPr/>
          </p:nvSpPr>
          <p:spPr>
            <a:xfrm>
              <a:off x="6519900" y="3336850"/>
              <a:ext cx="220800" cy="323700"/>
            </a:xfrm>
            <a:custGeom>
              <a:avLst/>
              <a:gdLst/>
              <a:ahLst/>
              <a:cxnLst/>
              <a:rect l="l" t="t" r="r" b="b"/>
              <a:pathLst>
                <a:path w="8832" h="12948" extrusionOk="0">
                  <a:moveTo>
                    <a:pt x="4529" y="1"/>
                  </a:moveTo>
                  <a:cubicBezTo>
                    <a:pt x="4310" y="1"/>
                    <a:pt x="4053" y="122"/>
                    <a:pt x="3690" y="485"/>
                  </a:cubicBezTo>
                  <a:cubicBezTo>
                    <a:pt x="2964" y="1150"/>
                    <a:pt x="847" y="2360"/>
                    <a:pt x="545" y="2541"/>
                  </a:cubicBezTo>
                  <a:cubicBezTo>
                    <a:pt x="242" y="2783"/>
                    <a:pt x="303" y="2844"/>
                    <a:pt x="242" y="3449"/>
                  </a:cubicBezTo>
                  <a:cubicBezTo>
                    <a:pt x="182" y="3993"/>
                    <a:pt x="303" y="10768"/>
                    <a:pt x="242" y="11433"/>
                  </a:cubicBezTo>
                  <a:cubicBezTo>
                    <a:pt x="182" y="12099"/>
                    <a:pt x="0" y="12280"/>
                    <a:pt x="726" y="12704"/>
                  </a:cubicBezTo>
                  <a:cubicBezTo>
                    <a:pt x="955" y="12834"/>
                    <a:pt x="2879" y="12947"/>
                    <a:pt x="4695" y="12947"/>
                  </a:cubicBezTo>
                  <a:cubicBezTo>
                    <a:pt x="6240" y="12947"/>
                    <a:pt x="7707" y="12866"/>
                    <a:pt x="7985" y="12643"/>
                  </a:cubicBezTo>
                  <a:cubicBezTo>
                    <a:pt x="8408" y="12280"/>
                    <a:pt x="8832" y="12220"/>
                    <a:pt x="8832" y="11252"/>
                  </a:cubicBezTo>
                  <a:lnTo>
                    <a:pt x="8832" y="3993"/>
                  </a:lnTo>
                  <a:cubicBezTo>
                    <a:pt x="8832" y="3146"/>
                    <a:pt x="8771" y="2602"/>
                    <a:pt x="8287" y="2300"/>
                  </a:cubicBezTo>
                  <a:cubicBezTo>
                    <a:pt x="7501" y="1816"/>
                    <a:pt x="5565" y="545"/>
                    <a:pt x="5142" y="243"/>
                  </a:cubicBezTo>
                  <a:cubicBezTo>
                    <a:pt x="4930" y="122"/>
                    <a:pt x="4749" y="1"/>
                    <a:pt x="4529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28"/>
            <p:cNvSpPr/>
            <p:nvPr/>
          </p:nvSpPr>
          <p:spPr>
            <a:xfrm>
              <a:off x="6521400" y="3337625"/>
              <a:ext cx="219300" cy="322700"/>
            </a:xfrm>
            <a:custGeom>
              <a:avLst/>
              <a:gdLst/>
              <a:ahLst/>
              <a:cxnLst/>
              <a:rect l="l" t="t" r="r" b="b"/>
              <a:pathLst>
                <a:path w="8772" h="12908" extrusionOk="0">
                  <a:moveTo>
                    <a:pt x="4469" y="0"/>
                  </a:moveTo>
                  <a:cubicBezTo>
                    <a:pt x="4250" y="0"/>
                    <a:pt x="3993" y="121"/>
                    <a:pt x="3630" y="454"/>
                  </a:cubicBezTo>
                  <a:cubicBezTo>
                    <a:pt x="2904" y="1180"/>
                    <a:pt x="787" y="2329"/>
                    <a:pt x="485" y="2571"/>
                  </a:cubicBezTo>
                  <a:cubicBezTo>
                    <a:pt x="243" y="2752"/>
                    <a:pt x="243" y="2873"/>
                    <a:pt x="182" y="3418"/>
                  </a:cubicBezTo>
                  <a:cubicBezTo>
                    <a:pt x="122" y="3962"/>
                    <a:pt x="243" y="10676"/>
                    <a:pt x="182" y="11402"/>
                  </a:cubicBezTo>
                  <a:cubicBezTo>
                    <a:pt x="122" y="12068"/>
                    <a:pt x="1" y="12189"/>
                    <a:pt x="727" y="12673"/>
                  </a:cubicBezTo>
                  <a:cubicBezTo>
                    <a:pt x="946" y="12798"/>
                    <a:pt x="2714" y="12907"/>
                    <a:pt x="4447" y="12907"/>
                  </a:cubicBezTo>
                  <a:cubicBezTo>
                    <a:pt x="6055" y="12907"/>
                    <a:pt x="7634" y="12814"/>
                    <a:pt x="7925" y="12552"/>
                  </a:cubicBezTo>
                  <a:cubicBezTo>
                    <a:pt x="8348" y="12249"/>
                    <a:pt x="8772" y="12128"/>
                    <a:pt x="8772" y="11221"/>
                  </a:cubicBezTo>
                  <a:cubicBezTo>
                    <a:pt x="8772" y="9769"/>
                    <a:pt x="8772" y="4023"/>
                    <a:pt x="8772" y="4023"/>
                  </a:cubicBezTo>
                  <a:cubicBezTo>
                    <a:pt x="8772" y="3115"/>
                    <a:pt x="8711" y="2631"/>
                    <a:pt x="8227" y="2329"/>
                  </a:cubicBezTo>
                  <a:cubicBezTo>
                    <a:pt x="7441" y="1785"/>
                    <a:pt x="5445" y="514"/>
                    <a:pt x="5082" y="272"/>
                  </a:cubicBezTo>
                  <a:cubicBezTo>
                    <a:pt x="4870" y="121"/>
                    <a:pt x="4689" y="0"/>
                    <a:pt x="4469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28"/>
            <p:cNvSpPr/>
            <p:nvPr/>
          </p:nvSpPr>
          <p:spPr>
            <a:xfrm>
              <a:off x="6521400" y="3338375"/>
              <a:ext cx="219300" cy="320650"/>
            </a:xfrm>
            <a:custGeom>
              <a:avLst/>
              <a:gdLst/>
              <a:ahLst/>
              <a:cxnLst/>
              <a:rect l="l" t="t" r="r" b="b"/>
              <a:pathLst>
                <a:path w="8772" h="12826" extrusionOk="0">
                  <a:moveTo>
                    <a:pt x="4492" y="0"/>
                  </a:moveTo>
                  <a:cubicBezTo>
                    <a:pt x="4280" y="0"/>
                    <a:pt x="4023" y="121"/>
                    <a:pt x="3630" y="484"/>
                  </a:cubicBezTo>
                  <a:cubicBezTo>
                    <a:pt x="2904" y="1150"/>
                    <a:pt x="787" y="2360"/>
                    <a:pt x="545" y="2541"/>
                  </a:cubicBezTo>
                  <a:cubicBezTo>
                    <a:pt x="243" y="2783"/>
                    <a:pt x="243" y="2843"/>
                    <a:pt x="243" y="3388"/>
                  </a:cubicBezTo>
                  <a:cubicBezTo>
                    <a:pt x="182" y="3932"/>
                    <a:pt x="243" y="10646"/>
                    <a:pt x="243" y="11312"/>
                  </a:cubicBezTo>
                  <a:cubicBezTo>
                    <a:pt x="182" y="11977"/>
                    <a:pt x="1" y="12159"/>
                    <a:pt x="727" y="12582"/>
                  </a:cubicBezTo>
                  <a:cubicBezTo>
                    <a:pt x="955" y="12713"/>
                    <a:pt x="2844" y="12826"/>
                    <a:pt x="4637" y="12826"/>
                  </a:cubicBezTo>
                  <a:cubicBezTo>
                    <a:pt x="6163" y="12826"/>
                    <a:pt x="7619" y="12744"/>
                    <a:pt x="7925" y="12522"/>
                  </a:cubicBezTo>
                  <a:cubicBezTo>
                    <a:pt x="8288" y="12159"/>
                    <a:pt x="8711" y="12098"/>
                    <a:pt x="8711" y="11130"/>
                  </a:cubicBezTo>
                  <a:cubicBezTo>
                    <a:pt x="8772" y="9739"/>
                    <a:pt x="8772" y="3993"/>
                    <a:pt x="8772" y="3993"/>
                  </a:cubicBezTo>
                  <a:cubicBezTo>
                    <a:pt x="8772" y="3085"/>
                    <a:pt x="8711" y="2601"/>
                    <a:pt x="8227" y="2299"/>
                  </a:cubicBezTo>
                  <a:cubicBezTo>
                    <a:pt x="7441" y="1815"/>
                    <a:pt x="5445" y="545"/>
                    <a:pt x="5082" y="242"/>
                  </a:cubicBezTo>
                  <a:cubicBezTo>
                    <a:pt x="4870" y="121"/>
                    <a:pt x="4704" y="0"/>
                    <a:pt x="4492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28"/>
            <p:cNvSpPr/>
            <p:nvPr/>
          </p:nvSpPr>
          <p:spPr>
            <a:xfrm>
              <a:off x="6522925" y="3339675"/>
              <a:ext cx="216275" cy="319125"/>
            </a:xfrm>
            <a:custGeom>
              <a:avLst/>
              <a:gdLst/>
              <a:ahLst/>
              <a:cxnLst/>
              <a:rect l="l" t="t" r="r" b="b"/>
              <a:pathLst>
                <a:path w="8651" h="12765" extrusionOk="0">
                  <a:moveTo>
                    <a:pt x="4410" y="1"/>
                  </a:moveTo>
                  <a:cubicBezTo>
                    <a:pt x="4202" y="1"/>
                    <a:pt x="3949" y="111"/>
                    <a:pt x="3569" y="432"/>
                  </a:cubicBezTo>
                  <a:cubicBezTo>
                    <a:pt x="2843" y="1158"/>
                    <a:pt x="787" y="2308"/>
                    <a:pt x="484" y="2549"/>
                  </a:cubicBezTo>
                  <a:cubicBezTo>
                    <a:pt x="182" y="2731"/>
                    <a:pt x="242" y="2791"/>
                    <a:pt x="182" y="3336"/>
                  </a:cubicBezTo>
                  <a:cubicBezTo>
                    <a:pt x="121" y="3941"/>
                    <a:pt x="242" y="10594"/>
                    <a:pt x="182" y="11260"/>
                  </a:cubicBezTo>
                  <a:cubicBezTo>
                    <a:pt x="121" y="11925"/>
                    <a:pt x="0" y="12107"/>
                    <a:pt x="666" y="12530"/>
                  </a:cubicBezTo>
                  <a:cubicBezTo>
                    <a:pt x="885" y="12656"/>
                    <a:pt x="2636" y="12765"/>
                    <a:pt x="4363" y="12765"/>
                  </a:cubicBezTo>
                  <a:cubicBezTo>
                    <a:pt x="5964" y="12765"/>
                    <a:pt x="7544" y="12671"/>
                    <a:pt x="7864" y="12409"/>
                  </a:cubicBezTo>
                  <a:cubicBezTo>
                    <a:pt x="8227" y="12107"/>
                    <a:pt x="8650" y="11986"/>
                    <a:pt x="8650" y="11078"/>
                  </a:cubicBezTo>
                  <a:lnTo>
                    <a:pt x="8650" y="3941"/>
                  </a:lnTo>
                  <a:cubicBezTo>
                    <a:pt x="8650" y="3094"/>
                    <a:pt x="8590" y="2610"/>
                    <a:pt x="8106" y="2247"/>
                  </a:cubicBezTo>
                  <a:cubicBezTo>
                    <a:pt x="7380" y="1763"/>
                    <a:pt x="5384" y="493"/>
                    <a:pt x="5021" y="251"/>
                  </a:cubicBezTo>
                  <a:cubicBezTo>
                    <a:pt x="4802" y="126"/>
                    <a:pt x="4632" y="1"/>
                    <a:pt x="4410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28"/>
            <p:cNvSpPr/>
            <p:nvPr/>
          </p:nvSpPr>
          <p:spPr>
            <a:xfrm>
              <a:off x="6522925" y="3340650"/>
              <a:ext cx="216275" cy="316875"/>
            </a:xfrm>
            <a:custGeom>
              <a:avLst/>
              <a:gdLst/>
              <a:ahLst/>
              <a:cxnLst/>
              <a:rect l="l" t="t" r="r" b="b"/>
              <a:pathLst>
                <a:path w="8651" h="12675" extrusionOk="0">
                  <a:moveTo>
                    <a:pt x="4431" y="0"/>
                  </a:moveTo>
                  <a:cubicBezTo>
                    <a:pt x="4219" y="0"/>
                    <a:pt x="3962" y="121"/>
                    <a:pt x="3569" y="454"/>
                  </a:cubicBezTo>
                  <a:cubicBezTo>
                    <a:pt x="2843" y="1119"/>
                    <a:pt x="787" y="2269"/>
                    <a:pt x="484" y="2510"/>
                  </a:cubicBezTo>
                  <a:cubicBezTo>
                    <a:pt x="242" y="2752"/>
                    <a:pt x="242" y="2813"/>
                    <a:pt x="182" y="3357"/>
                  </a:cubicBezTo>
                  <a:cubicBezTo>
                    <a:pt x="121" y="3902"/>
                    <a:pt x="242" y="10555"/>
                    <a:pt x="182" y="11221"/>
                  </a:cubicBezTo>
                  <a:cubicBezTo>
                    <a:pt x="121" y="11886"/>
                    <a:pt x="0" y="12007"/>
                    <a:pt x="666" y="12431"/>
                  </a:cubicBezTo>
                  <a:cubicBezTo>
                    <a:pt x="894" y="12561"/>
                    <a:pt x="2783" y="12674"/>
                    <a:pt x="4567" y="12674"/>
                  </a:cubicBezTo>
                  <a:cubicBezTo>
                    <a:pt x="6084" y="12674"/>
                    <a:pt x="7525" y="12593"/>
                    <a:pt x="7803" y="12370"/>
                  </a:cubicBezTo>
                  <a:cubicBezTo>
                    <a:pt x="8227" y="12068"/>
                    <a:pt x="8650" y="11947"/>
                    <a:pt x="8650" y="11039"/>
                  </a:cubicBezTo>
                  <a:cubicBezTo>
                    <a:pt x="8650" y="9588"/>
                    <a:pt x="8650" y="3902"/>
                    <a:pt x="8650" y="3902"/>
                  </a:cubicBezTo>
                  <a:cubicBezTo>
                    <a:pt x="8650" y="3055"/>
                    <a:pt x="8590" y="2571"/>
                    <a:pt x="8106" y="2269"/>
                  </a:cubicBezTo>
                  <a:cubicBezTo>
                    <a:pt x="7380" y="1724"/>
                    <a:pt x="5384" y="514"/>
                    <a:pt x="5021" y="272"/>
                  </a:cubicBezTo>
                  <a:cubicBezTo>
                    <a:pt x="4809" y="121"/>
                    <a:pt x="4643" y="0"/>
                    <a:pt x="4431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28"/>
            <p:cNvSpPr/>
            <p:nvPr/>
          </p:nvSpPr>
          <p:spPr>
            <a:xfrm>
              <a:off x="6522925" y="3341200"/>
              <a:ext cx="216275" cy="316325"/>
            </a:xfrm>
            <a:custGeom>
              <a:avLst/>
              <a:gdLst/>
              <a:ahLst/>
              <a:cxnLst/>
              <a:rect l="l" t="t" r="r" b="b"/>
              <a:pathLst>
                <a:path w="8651" h="12653" extrusionOk="0">
                  <a:moveTo>
                    <a:pt x="4410" y="0"/>
                  </a:moveTo>
                  <a:cubicBezTo>
                    <a:pt x="4202" y="0"/>
                    <a:pt x="3949" y="110"/>
                    <a:pt x="3569" y="432"/>
                  </a:cubicBezTo>
                  <a:cubicBezTo>
                    <a:pt x="2843" y="1097"/>
                    <a:pt x="787" y="2307"/>
                    <a:pt x="545" y="2488"/>
                  </a:cubicBezTo>
                  <a:cubicBezTo>
                    <a:pt x="242" y="2730"/>
                    <a:pt x="242" y="2791"/>
                    <a:pt x="242" y="3335"/>
                  </a:cubicBezTo>
                  <a:cubicBezTo>
                    <a:pt x="182" y="3880"/>
                    <a:pt x="242" y="10473"/>
                    <a:pt x="242" y="11138"/>
                  </a:cubicBezTo>
                  <a:cubicBezTo>
                    <a:pt x="182" y="11804"/>
                    <a:pt x="0" y="11985"/>
                    <a:pt x="726" y="12409"/>
                  </a:cubicBezTo>
                  <a:cubicBezTo>
                    <a:pt x="922" y="12539"/>
                    <a:pt x="2796" y="12652"/>
                    <a:pt x="4573" y="12652"/>
                  </a:cubicBezTo>
                  <a:cubicBezTo>
                    <a:pt x="6084" y="12652"/>
                    <a:pt x="7525" y="12571"/>
                    <a:pt x="7803" y="12348"/>
                  </a:cubicBezTo>
                  <a:cubicBezTo>
                    <a:pt x="8227" y="11985"/>
                    <a:pt x="8650" y="11925"/>
                    <a:pt x="8650" y="11017"/>
                  </a:cubicBezTo>
                  <a:lnTo>
                    <a:pt x="8650" y="3940"/>
                  </a:lnTo>
                  <a:cubicBezTo>
                    <a:pt x="8650" y="3033"/>
                    <a:pt x="8590" y="2549"/>
                    <a:pt x="8106" y="2247"/>
                  </a:cubicBezTo>
                  <a:cubicBezTo>
                    <a:pt x="7319" y="1763"/>
                    <a:pt x="5384" y="492"/>
                    <a:pt x="5021" y="250"/>
                  </a:cubicBezTo>
                  <a:cubicBezTo>
                    <a:pt x="4802" y="125"/>
                    <a:pt x="4632" y="0"/>
                    <a:pt x="4410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28"/>
            <p:cNvSpPr/>
            <p:nvPr/>
          </p:nvSpPr>
          <p:spPr>
            <a:xfrm>
              <a:off x="6524425" y="3342150"/>
              <a:ext cx="213250" cy="314025"/>
            </a:xfrm>
            <a:custGeom>
              <a:avLst/>
              <a:gdLst/>
              <a:ahLst/>
              <a:cxnLst/>
              <a:rect l="l" t="t" r="r" b="b"/>
              <a:pathLst>
                <a:path w="8530" h="12561" extrusionOk="0">
                  <a:moveTo>
                    <a:pt x="4379" y="1"/>
                  </a:moveTo>
                  <a:cubicBezTo>
                    <a:pt x="4174" y="1"/>
                    <a:pt x="3933" y="122"/>
                    <a:pt x="3570" y="454"/>
                  </a:cubicBezTo>
                  <a:cubicBezTo>
                    <a:pt x="2844" y="1120"/>
                    <a:pt x="727" y="2269"/>
                    <a:pt x="485" y="2511"/>
                  </a:cubicBezTo>
                  <a:cubicBezTo>
                    <a:pt x="182" y="2692"/>
                    <a:pt x="243" y="2753"/>
                    <a:pt x="182" y="3297"/>
                  </a:cubicBezTo>
                  <a:cubicBezTo>
                    <a:pt x="122" y="3842"/>
                    <a:pt x="243" y="10435"/>
                    <a:pt x="182" y="11100"/>
                  </a:cubicBezTo>
                  <a:cubicBezTo>
                    <a:pt x="122" y="11766"/>
                    <a:pt x="1" y="11947"/>
                    <a:pt x="666" y="12371"/>
                  </a:cubicBezTo>
                  <a:cubicBezTo>
                    <a:pt x="856" y="12465"/>
                    <a:pt x="2612" y="12560"/>
                    <a:pt x="4334" y="12560"/>
                  </a:cubicBezTo>
                  <a:cubicBezTo>
                    <a:pt x="5909" y="12560"/>
                    <a:pt x="7454" y="12481"/>
                    <a:pt x="7743" y="12250"/>
                  </a:cubicBezTo>
                  <a:cubicBezTo>
                    <a:pt x="8106" y="11947"/>
                    <a:pt x="8530" y="11826"/>
                    <a:pt x="8530" y="10919"/>
                  </a:cubicBezTo>
                  <a:lnTo>
                    <a:pt x="8530" y="3902"/>
                  </a:lnTo>
                  <a:cubicBezTo>
                    <a:pt x="8530" y="3055"/>
                    <a:pt x="8469" y="2571"/>
                    <a:pt x="8046" y="2209"/>
                  </a:cubicBezTo>
                  <a:cubicBezTo>
                    <a:pt x="7259" y="1725"/>
                    <a:pt x="5324" y="515"/>
                    <a:pt x="4961" y="273"/>
                  </a:cubicBezTo>
                  <a:cubicBezTo>
                    <a:pt x="4749" y="122"/>
                    <a:pt x="4583" y="1"/>
                    <a:pt x="4379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28"/>
            <p:cNvSpPr/>
            <p:nvPr/>
          </p:nvSpPr>
          <p:spPr>
            <a:xfrm>
              <a:off x="6524425" y="3342700"/>
              <a:ext cx="213250" cy="313300"/>
            </a:xfrm>
            <a:custGeom>
              <a:avLst/>
              <a:gdLst/>
              <a:ahLst/>
              <a:cxnLst/>
              <a:rect l="l" t="t" r="r" b="b"/>
              <a:pathLst>
                <a:path w="8530" h="12532" extrusionOk="0">
                  <a:moveTo>
                    <a:pt x="4358" y="1"/>
                  </a:moveTo>
                  <a:cubicBezTo>
                    <a:pt x="4158" y="1"/>
                    <a:pt x="3921" y="111"/>
                    <a:pt x="3570" y="432"/>
                  </a:cubicBezTo>
                  <a:cubicBezTo>
                    <a:pt x="2844" y="1098"/>
                    <a:pt x="787" y="2247"/>
                    <a:pt x="485" y="2489"/>
                  </a:cubicBezTo>
                  <a:cubicBezTo>
                    <a:pt x="243" y="2731"/>
                    <a:pt x="243" y="2791"/>
                    <a:pt x="182" y="3336"/>
                  </a:cubicBezTo>
                  <a:cubicBezTo>
                    <a:pt x="122" y="3880"/>
                    <a:pt x="243" y="10413"/>
                    <a:pt x="182" y="11078"/>
                  </a:cubicBezTo>
                  <a:cubicBezTo>
                    <a:pt x="122" y="11744"/>
                    <a:pt x="1" y="11865"/>
                    <a:pt x="666" y="12288"/>
                  </a:cubicBezTo>
                  <a:cubicBezTo>
                    <a:pt x="862" y="12419"/>
                    <a:pt x="2736" y="12532"/>
                    <a:pt x="4513" y="12532"/>
                  </a:cubicBezTo>
                  <a:cubicBezTo>
                    <a:pt x="6024" y="12532"/>
                    <a:pt x="7465" y="12450"/>
                    <a:pt x="7743" y="12228"/>
                  </a:cubicBezTo>
                  <a:cubicBezTo>
                    <a:pt x="8106" y="11865"/>
                    <a:pt x="8530" y="11804"/>
                    <a:pt x="8530" y="10897"/>
                  </a:cubicBezTo>
                  <a:lnTo>
                    <a:pt x="8530" y="3880"/>
                  </a:lnTo>
                  <a:cubicBezTo>
                    <a:pt x="8530" y="3033"/>
                    <a:pt x="8469" y="2549"/>
                    <a:pt x="7985" y="2247"/>
                  </a:cubicBezTo>
                  <a:cubicBezTo>
                    <a:pt x="7259" y="1763"/>
                    <a:pt x="5324" y="493"/>
                    <a:pt x="4961" y="251"/>
                  </a:cubicBezTo>
                  <a:cubicBezTo>
                    <a:pt x="4742" y="126"/>
                    <a:pt x="4572" y="1"/>
                    <a:pt x="4358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28"/>
            <p:cNvSpPr/>
            <p:nvPr/>
          </p:nvSpPr>
          <p:spPr>
            <a:xfrm>
              <a:off x="6525950" y="3343675"/>
              <a:ext cx="211725" cy="310975"/>
            </a:xfrm>
            <a:custGeom>
              <a:avLst/>
              <a:gdLst/>
              <a:ahLst/>
              <a:cxnLst/>
              <a:rect l="l" t="t" r="r" b="b"/>
              <a:pathLst>
                <a:path w="8469" h="12439" extrusionOk="0">
                  <a:moveTo>
                    <a:pt x="4318" y="0"/>
                  </a:moveTo>
                  <a:cubicBezTo>
                    <a:pt x="4113" y="0"/>
                    <a:pt x="3872" y="121"/>
                    <a:pt x="3509" y="454"/>
                  </a:cubicBezTo>
                  <a:cubicBezTo>
                    <a:pt x="2783" y="1119"/>
                    <a:pt x="726" y="2268"/>
                    <a:pt x="424" y="2450"/>
                  </a:cubicBezTo>
                  <a:cubicBezTo>
                    <a:pt x="182" y="2692"/>
                    <a:pt x="182" y="2752"/>
                    <a:pt x="182" y="3297"/>
                  </a:cubicBezTo>
                  <a:cubicBezTo>
                    <a:pt x="121" y="3841"/>
                    <a:pt x="182" y="10374"/>
                    <a:pt x="182" y="10979"/>
                  </a:cubicBezTo>
                  <a:cubicBezTo>
                    <a:pt x="121" y="11644"/>
                    <a:pt x="0" y="11826"/>
                    <a:pt x="666" y="12249"/>
                  </a:cubicBezTo>
                  <a:cubicBezTo>
                    <a:pt x="824" y="12344"/>
                    <a:pt x="2565" y="12439"/>
                    <a:pt x="4271" y="12439"/>
                  </a:cubicBezTo>
                  <a:cubicBezTo>
                    <a:pt x="5831" y="12439"/>
                    <a:pt x="7362" y="12359"/>
                    <a:pt x="7622" y="12128"/>
                  </a:cubicBezTo>
                  <a:cubicBezTo>
                    <a:pt x="8045" y="11826"/>
                    <a:pt x="8469" y="11765"/>
                    <a:pt x="8469" y="10858"/>
                  </a:cubicBezTo>
                  <a:lnTo>
                    <a:pt x="8469" y="3841"/>
                  </a:lnTo>
                  <a:cubicBezTo>
                    <a:pt x="8469" y="2994"/>
                    <a:pt x="8408" y="2510"/>
                    <a:pt x="7924" y="2208"/>
                  </a:cubicBezTo>
                  <a:cubicBezTo>
                    <a:pt x="7198" y="1724"/>
                    <a:pt x="5263" y="514"/>
                    <a:pt x="4900" y="272"/>
                  </a:cubicBezTo>
                  <a:cubicBezTo>
                    <a:pt x="4688" y="121"/>
                    <a:pt x="4522" y="0"/>
                    <a:pt x="4318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28"/>
            <p:cNvSpPr/>
            <p:nvPr/>
          </p:nvSpPr>
          <p:spPr>
            <a:xfrm>
              <a:off x="6525950" y="3344225"/>
              <a:ext cx="210225" cy="310275"/>
            </a:xfrm>
            <a:custGeom>
              <a:avLst/>
              <a:gdLst/>
              <a:ahLst/>
              <a:cxnLst/>
              <a:rect l="l" t="t" r="r" b="b"/>
              <a:pathLst>
                <a:path w="8409" h="12411" extrusionOk="0">
                  <a:moveTo>
                    <a:pt x="4297" y="0"/>
                  </a:moveTo>
                  <a:cubicBezTo>
                    <a:pt x="4097" y="0"/>
                    <a:pt x="3860" y="110"/>
                    <a:pt x="3509" y="432"/>
                  </a:cubicBezTo>
                  <a:cubicBezTo>
                    <a:pt x="2783" y="1097"/>
                    <a:pt x="726" y="2246"/>
                    <a:pt x="484" y="2488"/>
                  </a:cubicBezTo>
                  <a:cubicBezTo>
                    <a:pt x="182" y="2670"/>
                    <a:pt x="242" y="2730"/>
                    <a:pt x="182" y="3275"/>
                  </a:cubicBezTo>
                  <a:cubicBezTo>
                    <a:pt x="121" y="3819"/>
                    <a:pt x="242" y="10291"/>
                    <a:pt x="182" y="10957"/>
                  </a:cubicBezTo>
                  <a:cubicBezTo>
                    <a:pt x="121" y="11622"/>
                    <a:pt x="0" y="11743"/>
                    <a:pt x="666" y="12167"/>
                  </a:cubicBezTo>
                  <a:cubicBezTo>
                    <a:pt x="829" y="12297"/>
                    <a:pt x="2688" y="12410"/>
                    <a:pt x="4448" y="12410"/>
                  </a:cubicBezTo>
                  <a:cubicBezTo>
                    <a:pt x="5945" y="12410"/>
                    <a:pt x="7372" y="12329"/>
                    <a:pt x="7622" y="12106"/>
                  </a:cubicBezTo>
                  <a:cubicBezTo>
                    <a:pt x="7985" y="11804"/>
                    <a:pt x="8408" y="11683"/>
                    <a:pt x="8408" y="10775"/>
                  </a:cubicBezTo>
                  <a:lnTo>
                    <a:pt x="8408" y="3880"/>
                  </a:lnTo>
                  <a:cubicBezTo>
                    <a:pt x="8408" y="3033"/>
                    <a:pt x="8348" y="2549"/>
                    <a:pt x="7924" y="2246"/>
                  </a:cubicBezTo>
                  <a:cubicBezTo>
                    <a:pt x="7138" y="1763"/>
                    <a:pt x="5263" y="492"/>
                    <a:pt x="4900" y="250"/>
                  </a:cubicBezTo>
                  <a:cubicBezTo>
                    <a:pt x="4681" y="125"/>
                    <a:pt x="4511" y="0"/>
                    <a:pt x="4297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28"/>
            <p:cNvSpPr/>
            <p:nvPr/>
          </p:nvSpPr>
          <p:spPr>
            <a:xfrm>
              <a:off x="6525950" y="3345175"/>
              <a:ext cx="210225" cy="308200"/>
            </a:xfrm>
            <a:custGeom>
              <a:avLst/>
              <a:gdLst/>
              <a:ahLst/>
              <a:cxnLst/>
              <a:rect l="l" t="t" r="r" b="b"/>
              <a:pathLst>
                <a:path w="8409" h="12328" extrusionOk="0">
                  <a:moveTo>
                    <a:pt x="4318" y="1"/>
                  </a:moveTo>
                  <a:cubicBezTo>
                    <a:pt x="4113" y="1"/>
                    <a:pt x="3872" y="122"/>
                    <a:pt x="3509" y="454"/>
                  </a:cubicBezTo>
                  <a:cubicBezTo>
                    <a:pt x="2783" y="1120"/>
                    <a:pt x="726" y="2269"/>
                    <a:pt x="484" y="2450"/>
                  </a:cubicBezTo>
                  <a:cubicBezTo>
                    <a:pt x="242" y="2692"/>
                    <a:pt x="242" y="2753"/>
                    <a:pt x="182" y="3297"/>
                  </a:cubicBezTo>
                  <a:cubicBezTo>
                    <a:pt x="121" y="3781"/>
                    <a:pt x="242" y="10253"/>
                    <a:pt x="182" y="10919"/>
                  </a:cubicBezTo>
                  <a:cubicBezTo>
                    <a:pt x="121" y="11524"/>
                    <a:pt x="0" y="11705"/>
                    <a:pt x="666" y="12129"/>
                  </a:cubicBezTo>
                  <a:cubicBezTo>
                    <a:pt x="831" y="12228"/>
                    <a:pt x="2739" y="12327"/>
                    <a:pt x="4520" y="12327"/>
                  </a:cubicBezTo>
                  <a:cubicBezTo>
                    <a:pt x="5991" y="12327"/>
                    <a:pt x="7376" y="12260"/>
                    <a:pt x="7622" y="12068"/>
                  </a:cubicBezTo>
                  <a:cubicBezTo>
                    <a:pt x="7985" y="11705"/>
                    <a:pt x="8408" y="11645"/>
                    <a:pt x="8408" y="10737"/>
                  </a:cubicBezTo>
                  <a:cubicBezTo>
                    <a:pt x="8408" y="9346"/>
                    <a:pt x="8408" y="3842"/>
                    <a:pt x="8408" y="3842"/>
                  </a:cubicBezTo>
                  <a:cubicBezTo>
                    <a:pt x="8408" y="2995"/>
                    <a:pt x="8348" y="2511"/>
                    <a:pt x="7864" y="2208"/>
                  </a:cubicBezTo>
                  <a:cubicBezTo>
                    <a:pt x="7138" y="1725"/>
                    <a:pt x="5263" y="515"/>
                    <a:pt x="4900" y="273"/>
                  </a:cubicBezTo>
                  <a:cubicBezTo>
                    <a:pt x="4688" y="122"/>
                    <a:pt x="4522" y="1"/>
                    <a:pt x="4318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28"/>
            <p:cNvSpPr/>
            <p:nvPr/>
          </p:nvSpPr>
          <p:spPr>
            <a:xfrm>
              <a:off x="6527450" y="3346325"/>
              <a:ext cx="208725" cy="306825"/>
            </a:xfrm>
            <a:custGeom>
              <a:avLst/>
              <a:gdLst/>
              <a:ahLst/>
              <a:cxnLst/>
              <a:rect l="l" t="t" r="r" b="b"/>
              <a:pathLst>
                <a:path w="8349" h="12273" extrusionOk="0">
                  <a:moveTo>
                    <a:pt x="4250" y="0"/>
                  </a:moveTo>
                  <a:cubicBezTo>
                    <a:pt x="4053" y="0"/>
                    <a:pt x="3812" y="106"/>
                    <a:pt x="3449" y="408"/>
                  </a:cubicBezTo>
                  <a:cubicBezTo>
                    <a:pt x="2723" y="1074"/>
                    <a:pt x="727" y="2223"/>
                    <a:pt x="424" y="2404"/>
                  </a:cubicBezTo>
                  <a:cubicBezTo>
                    <a:pt x="182" y="2646"/>
                    <a:pt x="182" y="2707"/>
                    <a:pt x="182" y="3251"/>
                  </a:cubicBezTo>
                  <a:cubicBezTo>
                    <a:pt x="122" y="3796"/>
                    <a:pt x="182" y="10207"/>
                    <a:pt x="182" y="10873"/>
                  </a:cubicBezTo>
                  <a:cubicBezTo>
                    <a:pt x="122" y="11478"/>
                    <a:pt x="1" y="11659"/>
                    <a:pt x="606" y="12083"/>
                  </a:cubicBezTo>
                  <a:cubicBezTo>
                    <a:pt x="764" y="12177"/>
                    <a:pt x="2489" y="12272"/>
                    <a:pt x="4179" y="12272"/>
                  </a:cubicBezTo>
                  <a:cubicBezTo>
                    <a:pt x="5725" y="12272"/>
                    <a:pt x="7241" y="12193"/>
                    <a:pt x="7501" y="11962"/>
                  </a:cubicBezTo>
                  <a:cubicBezTo>
                    <a:pt x="7925" y="11659"/>
                    <a:pt x="8348" y="11599"/>
                    <a:pt x="8348" y="10691"/>
                  </a:cubicBezTo>
                  <a:cubicBezTo>
                    <a:pt x="8348" y="9300"/>
                    <a:pt x="8348" y="3796"/>
                    <a:pt x="8348" y="3796"/>
                  </a:cubicBezTo>
                  <a:cubicBezTo>
                    <a:pt x="8348" y="2949"/>
                    <a:pt x="8288" y="2465"/>
                    <a:pt x="7804" y="2162"/>
                  </a:cubicBezTo>
                  <a:cubicBezTo>
                    <a:pt x="7078" y="1679"/>
                    <a:pt x="5203" y="529"/>
                    <a:pt x="4779" y="227"/>
                  </a:cubicBezTo>
                  <a:cubicBezTo>
                    <a:pt x="4598" y="106"/>
                    <a:pt x="4447" y="0"/>
                    <a:pt x="4250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28"/>
            <p:cNvSpPr/>
            <p:nvPr/>
          </p:nvSpPr>
          <p:spPr>
            <a:xfrm>
              <a:off x="6527450" y="3347250"/>
              <a:ext cx="207200" cy="304600"/>
            </a:xfrm>
            <a:custGeom>
              <a:avLst/>
              <a:gdLst/>
              <a:ahLst/>
              <a:cxnLst/>
              <a:rect l="l" t="t" r="r" b="b"/>
              <a:pathLst>
                <a:path w="8288" h="12184" extrusionOk="0">
                  <a:moveTo>
                    <a:pt x="4231" y="0"/>
                  </a:moveTo>
                  <a:cubicBezTo>
                    <a:pt x="4037" y="0"/>
                    <a:pt x="3800" y="110"/>
                    <a:pt x="3449" y="432"/>
                  </a:cubicBezTo>
                  <a:cubicBezTo>
                    <a:pt x="2723" y="1097"/>
                    <a:pt x="727" y="2186"/>
                    <a:pt x="485" y="2428"/>
                  </a:cubicBezTo>
                  <a:cubicBezTo>
                    <a:pt x="182" y="2609"/>
                    <a:pt x="243" y="2670"/>
                    <a:pt x="182" y="3214"/>
                  </a:cubicBezTo>
                  <a:cubicBezTo>
                    <a:pt x="122" y="3759"/>
                    <a:pt x="243" y="10170"/>
                    <a:pt x="182" y="10775"/>
                  </a:cubicBezTo>
                  <a:cubicBezTo>
                    <a:pt x="122" y="11441"/>
                    <a:pt x="1" y="11562"/>
                    <a:pt x="666" y="11985"/>
                  </a:cubicBezTo>
                  <a:cubicBezTo>
                    <a:pt x="832" y="12085"/>
                    <a:pt x="2703" y="12184"/>
                    <a:pt x="4452" y="12184"/>
                  </a:cubicBezTo>
                  <a:cubicBezTo>
                    <a:pt x="5895" y="12184"/>
                    <a:pt x="7255" y="12116"/>
                    <a:pt x="7501" y="11925"/>
                  </a:cubicBezTo>
                  <a:cubicBezTo>
                    <a:pt x="7864" y="11622"/>
                    <a:pt x="8288" y="11501"/>
                    <a:pt x="8288" y="10594"/>
                  </a:cubicBezTo>
                  <a:lnTo>
                    <a:pt x="8288" y="3759"/>
                  </a:lnTo>
                  <a:cubicBezTo>
                    <a:pt x="8288" y="2972"/>
                    <a:pt x="8288" y="2488"/>
                    <a:pt x="7804" y="2186"/>
                  </a:cubicBezTo>
                  <a:cubicBezTo>
                    <a:pt x="7078" y="1702"/>
                    <a:pt x="5203" y="492"/>
                    <a:pt x="4779" y="250"/>
                  </a:cubicBezTo>
                  <a:cubicBezTo>
                    <a:pt x="4592" y="125"/>
                    <a:pt x="4437" y="0"/>
                    <a:pt x="4231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28"/>
            <p:cNvSpPr/>
            <p:nvPr/>
          </p:nvSpPr>
          <p:spPr>
            <a:xfrm>
              <a:off x="6527450" y="3347825"/>
              <a:ext cx="207200" cy="304025"/>
            </a:xfrm>
            <a:custGeom>
              <a:avLst/>
              <a:gdLst/>
              <a:ahLst/>
              <a:cxnLst/>
              <a:rect l="l" t="t" r="r" b="b"/>
              <a:pathLst>
                <a:path w="8288" h="12161" extrusionOk="0">
                  <a:moveTo>
                    <a:pt x="4250" y="0"/>
                  </a:moveTo>
                  <a:cubicBezTo>
                    <a:pt x="4053" y="0"/>
                    <a:pt x="3812" y="106"/>
                    <a:pt x="3449" y="409"/>
                  </a:cubicBezTo>
                  <a:cubicBezTo>
                    <a:pt x="2723" y="1074"/>
                    <a:pt x="727" y="2223"/>
                    <a:pt x="485" y="2405"/>
                  </a:cubicBezTo>
                  <a:cubicBezTo>
                    <a:pt x="243" y="2647"/>
                    <a:pt x="243" y="2707"/>
                    <a:pt x="182" y="3191"/>
                  </a:cubicBezTo>
                  <a:cubicBezTo>
                    <a:pt x="122" y="3736"/>
                    <a:pt x="243" y="10087"/>
                    <a:pt x="182" y="10752"/>
                  </a:cubicBezTo>
                  <a:cubicBezTo>
                    <a:pt x="122" y="11357"/>
                    <a:pt x="1" y="11539"/>
                    <a:pt x="666" y="11962"/>
                  </a:cubicBezTo>
                  <a:cubicBezTo>
                    <a:pt x="832" y="12062"/>
                    <a:pt x="2703" y="12161"/>
                    <a:pt x="4452" y="12161"/>
                  </a:cubicBezTo>
                  <a:cubicBezTo>
                    <a:pt x="5895" y="12161"/>
                    <a:pt x="7255" y="12093"/>
                    <a:pt x="7501" y="11902"/>
                  </a:cubicBezTo>
                  <a:cubicBezTo>
                    <a:pt x="7864" y="11539"/>
                    <a:pt x="8288" y="11478"/>
                    <a:pt x="8288" y="10571"/>
                  </a:cubicBezTo>
                  <a:cubicBezTo>
                    <a:pt x="8288" y="9240"/>
                    <a:pt x="8288" y="3796"/>
                    <a:pt x="8288" y="3796"/>
                  </a:cubicBezTo>
                  <a:cubicBezTo>
                    <a:pt x="8288" y="2949"/>
                    <a:pt x="8227" y="2465"/>
                    <a:pt x="7804" y="2163"/>
                  </a:cubicBezTo>
                  <a:cubicBezTo>
                    <a:pt x="7078" y="1679"/>
                    <a:pt x="5203" y="530"/>
                    <a:pt x="4779" y="227"/>
                  </a:cubicBezTo>
                  <a:cubicBezTo>
                    <a:pt x="4598" y="106"/>
                    <a:pt x="4447" y="0"/>
                    <a:pt x="4250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28"/>
            <p:cNvSpPr/>
            <p:nvPr/>
          </p:nvSpPr>
          <p:spPr>
            <a:xfrm>
              <a:off x="6528975" y="3348750"/>
              <a:ext cx="205675" cy="301600"/>
            </a:xfrm>
            <a:custGeom>
              <a:avLst/>
              <a:gdLst/>
              <a:ahLst/>
              <a:cxnLst/>
              <a:rect l="l" t="t" r="r" b="b"/>
              <a:pathLst>
                <a:path w="8227" h="12064" extrusionOk="0">
                  <a:moveTo>
                    <a:pt x="4170" y="1"/>
                  </a:moveTo>
                  <a:cubicBezTo>
                    <a:pt x="3976" y="1"/>
                    <a:pt x="3739" y="111"/>
                    <a:pt x="3388" y="432"/>
                  </a:cubicBezTo>
                  <a:cubicBezTo>
                    <a:pt x="2662" y="1098"/>
                    <a:pt x="726" y="2186"/>
                    <a:pt x="424" y="2428"/>
                  </a:cubicBezTo>
                  <a:cubicBezTo>
                    <a:pt x="182" y="2610"/>
                    <a:pt x="182" y="2670"/>
                    <a:pt x="182" y="3215"/>
                  </a:cubicBezTo>
                  <a:cubicBezTo>
                    <a:pt x="121" y="3759"/>
                    <a:pt x="182" y="10050"/>
                    <a:pt x="182" y="10715"/>
                  </a:cubicBezTo>
                  <a:cubicBezTo>
                    <a:pt x="121" y="11320"/>
                    <a:pt x="0" y="11502"/>
                    <a:pt x="605" y="11865"/>
                  </a:cubicBezTo>
                  <a:cubicBezTo>
                    <a:pt x="771" y="11964"/>
                    <a:pt x="2642" y="12063"/>
                    <a:pt x="4391" y="12063"/>
                  </a:cubicBezTo>
                  <a:cubicBezTo>
                    <a:pt x="5834" y="12063"/>
                    <a:pt x="7194" y="11996"/>
                    <a:pt x="7440" y="11804"/>
                  </a:cubicBezTo>
                  <a:cubicBezTo>
                    <a:pt x="7803" y="11502"/>
                    <a:pt x="8227" y="11441"/>
                    <a:pt x="8227" y="10534"/>
                  </a:cubicBezTo>
                  <a:lnTo>
                    <a:pt x="8227" y="3759"/>
                  </a:lnTo>
                  <a:cubicBezTo>
                    <a:pt x="8227" y="2912"/>
                    <a:pt x="8166" y="2428"/>
                    <a:pt x="7682" y="2186"/>
                  </a:cubicBezTo>
                  <a:cubicBezTo>
                    <a:pt x="6956" y="1703"/>
                    <a:pt x="5142" y="493"/>
                    <a:pt x="4718" y="251"/>
                  </a:cubicBezTo>
                  <a:cubicBezTo>
                    <a:pt x="4531" y="126"/>
                    <a:pt x="4376" y="1"/>
                    <a:pt x="4170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28"/>
            <p:cNvSpPr/>
            <p:nvPr/>
          </p:nvSpPr>
          <p:spPr>
            <a:xfrm>
              <a:off x="6528975" y="3349525"/>
              <a:ext cx="204175" cy="300825"/>
            </a:xfrm>
            <a:custGeom>
              <a:avLst/>
              <a:gdLst/>
              <a:ahLst/>
              <a:cxnLst/>
              <a:rect l="l" t="t" r="r" b="b"/>
              <a:pathLst>
                <a:path w="8167" h="12033" extrusionOk="0">
                  <a:moveTo>
                    <a:pt x="4209" y="0"/>
                  </a:moveTo>
                  <a:cubicBezTo>
                    <a:pt x="4009" y="0"/>
                    <a:pt x="3763" y="118"/>
                    <a:pt x="3388" y="462"/>
                  </a:cubicBezTo>
                  <a:cubicBezTo>
                    <a:pt x="2722" y="1067"/>
                    <a:pt x="726" y="2216"/>
                    <a:pt x="484" y="2397"/>
                  </a:cubicBezTo>
                  <a:cubicBezTo>
                    <a:pt x="182" y="2579"/>
                    <a:pt x="242" y="2639"/>
                    <a:pt x="182" y="3184"/>
                  </a:cubicBezTo>
                  <a:cubicBezTo>
                    <a:pt x="121" y="3728"/>
                    <a:pt x="242" y="10019"/>
                    <a:pt x="182" y="10624"/>
                  </a:cubicBezTo>
                  <a:cubicBezTo>
                    <a:pt x="121" y="11289"/>
                    <a:pt x="0" y="11410"/>
                    <a:pt x="666" y="11834"/>
                  </a:cubicBezTo>
                  <a:cubicBezTo>
                    <a:pt x="798" y="11933"/>
                    <a:pt x="2655" y="12032"/>
                    <a:pt x="4386" y="12032"/>
                  </a:cubicBezTo>
                  <a:cubicBezTo>
                    <a:pt x="5816" y="12032"/>
                    <a:pt x="7161" y="11965"/>
                    <a:pt x="7380" y="11773"/>
                  </a:cubicBezTo>
                  <a:cubicBezTo>
                    <a:pt x="7803" y="11410"/>
                    <a:pt x="8166" y="11350"/>
                    <a:pt x="8166" y="10503"/>
                  </a:cubicBezTo>
                  <a:lnTo>
                    <a:pt x="8166" y="3728"/>
                  </a:lnTo>
                  <a:cubicBezTo>
                    <a:pt x="8166" y="2942"/>
                    <a:pt x="8166" y="2458"/>
                    <a:pt x="7682" y="2155"/>
                  </a:cubicBezTo>
                  <a:cubicBezTo>
                    <a:pt x="6956" y="1672"/>
                    <a:pt x="5081" y="522"/>
                    <a:pt x="4718" y="220"/>
                  </a:cubicBezTo>
                  <a:cubicBezTo>
                    <a:pt x="4543" y="103"/>
                    <a:pt x="4396" y="0"/>
                    <a:pt x="4209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28"/>
            <p:cNvSpPr/>
            <p:nvPr/>
          </p:nvSpPr>
          <p:spPr>
            <a:xfrm>
              <a:off x="6530475" y="3350850"/>
              <a:ext cx="202675" cy="298125"/>
            </a:xfrm>
            <a:custGeom>
              <a:avLst/>
              <a:gdLst/>
              <a:ahLst/>
              <a:cxnLst/>
              <a:rect l="l" t="t" r="r" b="b"/>
              <a:pathLst>
                <a:path w="8107" h="11925" extrusionOk="0">
                  <a:moveTo>
                    <a:pt x="4129" y="0"/>
                  </a:moveTo>
                  <a:cubicBezTo>
                    <a:pt x="3932" y="0"/>
                    <a:pt x="3691" y="106"/>
                    <a:pt x="3328" y="409"/>
                  </a:cubicBezTo>
                  <a:cubicBezTo>
                    <a:pt x="2662" y="1074"/>
                    <a:pt x="666" y="2163"/>
                    <a:pt x="424" y="2344"/>
                  </a:cubicBezTo>
                  <a:cubicBezTo>
                    <a:pt x="182" y="2586"/>
                    <a:pt x="182" y="2647"/>
                    <a:pt x="122" y="3131"/>
                  </a:cubicBezTo>
                  <a:cubicBezTo>
                    <a:pt x="61" y="3675"/>
                    <a:pt x="182" y="9966"/>
                    <a:pt x="122" y="10571"/>
                  </a:cubicBezTo>
                  <a:cubicBezTo>
                    <a:pt x="61" y="11176"/>
                    <a:pt x="1" y="11357"/>
                    <a:pt x="606" y="11781"/>
                  </a:cubicBezTo>
                  <a:cubicBezTo>
                    <a:pt x="733" y="11844"/>
                    <a:pt x="2456" y="11925"/>
                    <a:pt x="4128" y="11925"/>
                  </a:cubicBezTo>
                  <a:cubicBezTo>
                    <a:pt x="5630" y="11925"/>
                    <a:pt x="7091" y="11860"/>
                    <a:pt x="7320" y="11660"/>
                  </a:cubicBezTo>
                  <a:cubicBezTo>
                    <a:pt x="7683" y="11357"/>
                    <a:pt x="8106" y="11297"/>
                    <a:pt x="8106" y="10389"/>
                  </a:cubicBezTo>
                  <a:cubicBezTo>
                    <a:pt x="8106" y="9059"/>
                    <a:pt x="8106" y="3675"/>
                    <a:pt x="8106" y="3675"/>
                  </a:cubicBezTo>
                  <a:cubicBezTo>
                    <a:pt x="8106" y="2889"/>
                    <a:pt x="8046" y="2405"/>
                    <a:pt x="7622" y="2102"/>
                  </a:cubicBezTo>
                  <a:cubicBezTo>
                    <a:pt x="6896" y="1679"/>
                    <a:pt x="5021" y="469"/>
                    <a:pt x="4658" y="227"/>
                  </a:cubicBezTo>
                  <a:cubicBezTo>
                    <a:pt x="4477" y="106"/>
                    <a:pt x="4326" y="0"/>
                    <a:pt x="4129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28"/>
            <p:cNvSpPr/>
            <p:nvPr/>
          </p:nvSpPr>
          <p:spPr>
            <a:xfrm>
              <a:off x="6530475" y="3351225"/>
              <a:ext cx="202675" cy="297600"/>
            </a:xfrm>
            <a:custGeom>
              <a:avLst/>
              <a:gdLst/>
              <a:ahLst/>
              <a:cxnLst/>
              <a:rect l="l" t="t" r="r" b="b"/>
              <a:pathLst>
                <a:path w="8107" h="11904" extrusionOk="0">
                  <a:moveTo>
                    <a:pt x="4129" y="1"/>
                  </a:moveTo>
                  <a:cubicBezTo>
                    <a:pt x="3932" y="1"/>
                    <a:pt x="3691" y="122"/>
                    <a:pt x="3328" y="454"/>
                  </a:cubicBezTo>
                  <a:cubicBezTo>
                    <a:pt x="2662" y="1059"/>
                    <a:pt x="666" y="2148"/>
                    <a:pt x="424" y="2390"/>
                  </a:cubicBezTo>
                  <a:cubicBezTo>
                    <a:pt x="182" y="2571"/>
                    <a:pt x="182" y="2632"/>
                    <a:pt x="182" y="3176"/>
                  </a:cubicBezTo>
                  <a:cubicBezTo>
                    <a:pt x="122" y="3660"/>
                    <a:pt x="182" y="9891"/>
                    <a:pt x="182" y="10556"/>
                  </a:cubicBezTo>
                  <a:cubicBezTo>
                    <a:pt x="122" y="11161"/>
                    <a:pt x="1" y="11342"/>
                    <a:pt x="606" y="11705"/>
                  </a:cubicBezTo>
                  <a:cubicBezTo>
                    <a:pt x="738" y="11805"/>
                    <a:pt x="2595" y="11904"/>
                    <a:pt x="4326" y="11904"/>
                  </a:cubicBezTo>
                  <a:cubicBezTo>
                    <a:pt x="5756" y="11904"/>
                    <a:pt x="7101" y="11836"/>
                    <a:pt x="7320" y="11645"/>
                  </a:cubicBezTo>
                  <a:cubicBezTo>
                    <a:pt x="7683" y="11342"/>
                    <a:pt x="8106" y="11282"/>
                    <a:pt x="8106" y="10374"/>
                  </a:cubicBezTo>
                  <a:lnTo>
                    <a:pt x="8106" y="3721"/>
                  </a:lnTo>
                  <a:cubicBezTo>
                    <a:pt x="8106" y="2874"/>
                    <a:pt x="8046" y="2450"/>
                    <a:pt x="7562" y="2148"/>
                  </a:cubicBezTo>
                  <a:cubicBezTo>
                    <a:pt x="6896" y="1664"/>
                    <a:pt x="5021" y="515"/>
                    <a:pt x="4658" y="273"/>
                  </a:cubicBezTo>
                  <a:cubicBezTo>
                    <a:pt x="4477" y="122"/>
                    <a:pt x="4326" y="1"/>
                    <a:pt x="4129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28"/>
            <p:cNvSpPr/>
            <p:nvPr/>
          </p:nvSpPr>
          <p:spPr>
            <a:xfrm>
              <a:off x="6530475" y="3352350"/>
              <a:ext cx="201150" cy="295375"/>
            </a:xfrm>
            <a:custGeom>
              <a:avLst/>
              <a:gdLst/>
              <a:ahLst/>
              <a:cxnLst/>
              <a:rect l="l" t="t" r="r" b="b"/>
              <a:pathLst>
                <a:path w="8046" h="11815" extrusionOk="0">
                  <a:moveTo>
                    <a:pt x="4129" y="1"/>
                  </a:moveTo>
                  <a:cubicBezTo>
                    <a:pt x="3932" y="1"/>
                    <a:pt x="3691" y="107"/>
                    <a:pt x="3328" y="409"/>
                  </a:cubicBezTo>
                  <a:cubicBezTo>
                    <a:pt x="2662" y="1075"/>
                    <a:pt x="727" y="2163"/>
                    <a:pt x="424" y="2345"/>
                  </a:cubicBezTo>
                  <a:cubicBezTo>
                    <a:pt x="182" y="2526"/>
                    <a:pt x="243" y="2587"/>
                    <a:pt x="182" y="3131"/>
                  </a:cubicBezTo>
                  <a:cubicBezTo>
                    <a:pt x="122" y="3676"/>
                    <a:pt x="243" y="9846"/>
                    <a:pt x="182" y="10450"/>
                  </a:cubicBezTo>
                  <a:cubicBezTo>
                    <a:pt x="122" y="11116"/>
                    <a:pt x="1" y="11237"/>
                    <a:pt x="606" y="11660"/>
                  </a:cubicBezTo>
                  <a:cubicBezTo>
                    <a:pt x="741" y="11728"/>
                    <a:pt x="2667" y="11814"/>
                    <a:pt x="4426" y="11814"/>
                  </a:cubicBezTo>
                  <a:cubicBezTo>
                    <a:pt x="5818" y="11814"/>
                    <a:pt x="7106" y="11760"/>
                    <a:pt x="7320" y="11600"/>
                  </a:cubicBezTo>
                  <a:cubicBezTo>
                    <a:pt x="7683" y="11237"/>
                    <a:pt x="8046" y="11176"/>
                    <a:pt x="8046" y="10329"/>
                  </a:cubicBezTo>
                  <a:lnTo>
                    <a:pt x="8046" y="3676"/>
                  </a:lnTo>
                  <a:cubicBezTo>
                    <a:pt x="8046" y="2829"/>
                    <a:pt x="8046" y="2405"/>
                    <a:pt x="7562" y="2103"/>
                  </a:cubicBezTo>
                  <a:cubicBezTo>
                    <a:pt x="6836" y="1619"/>
                    <a:pt x="5021" y="470"/>
                    <a:pt x="4658" y="228"/>
                  </a:cubicBezTo>
                  <a:cubicBezTo>
                    <a:pt x="4477" y="107"/>
                    <a:pt x="4326" y="1"/>
                    <a:pt x="4129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28"/>
            <p:cNvSpPr/>
            <p:nvPr/>
          </p:nvSpPr>
          <p:spPr>
            <a:xfrm>
              <a:off x="6532000" y="3352750"/>
              <a:ext cx="199625" cy="294575"/>
            </a:xfrm>
            <a:custGeom>
              <a:avLst/>
              <a:gdLst/>
              <a:ahLst/>
              <a:cxnLst/>
              <a:rect l="l" t="t" r="r" b="b"/>
              <a:pathLst>
                <a:path w="7985" h="11783" extrusionOk="0">
                  <a:moveTo>
                    <a:pt x="4068" y="0"/>
                  </a:moveTo>
                  <a:cubicBezTo>
                    <a:pt x="3871" y="0"/>
                    <a:pt x="3630" y="121"/>
                    <a:pt x="3267" y="454"/>
                  </a:cubicBezTo>
                  <a:cubicBezTo>
                    <a:pt x="2601" y="1059"/>
                    <a:pt x="666" y="2147"/>
                    <a:pt x="424" y="2329"/>
                  </a:cubicBezTo>
                  <a:cubicBezTo>
                    <a:pt x="121" y="2571"/>
                    <a:pt x="182" y="2631"/>
                    <a:pt x="121" y="3115"/>
                  </a:cubicBezTo>
                  <a:cubicBezTo>
                    <a:pt x="61" y="3660"/>
                    <a:pt x="182" y="9830"/>
                    <a:pt x="121" y="10434"/>
                  </a:cubicBezTo>
                  <a:cubicBezTo>
                    <a:pt x="61" y="11039"/>
                    <a:pt x="0" y="11221"/>
                    <a:pt x="605" y="11584"/>
                  </a:cubicBezTo>
                  <a:cubicBezTo>
                    <a:pt x="704" y="11683"/>
                    <a:pt x="2528" y="11782"/>
                    <a:pt x="4236" y="11782"/>
                  </a:cubicBezTo>
                  <a:cubicBezTo>
                    <a:pt x="5647" y="11782"/>
                    <a:pt x="6980" y="11715"/>
                    <a:pt x="7198" y="11523"/>
                  </a:cubicBezTo>
                  <a:cubicBezTo>
                    <a:pt x="7561" y="11221"/>
                    <a:pt x="7985" y="11160"/>
                    <a:pt x="7985" y="10253"/>
                  </a:cubicBezTo>
                  <a:lnTo>
                    <a:pt x="7985" y="3660"/>
                  </a:lnTo>
                  <a:cubicBezTo>
                    <a:pt x="7985" y="2873"/>
                    <a:pt x="7924" y="2389"/>
                    <a:pt x="7501" y="2087"/>
                  </a:cubicBezTo>
                  <a:cubicBezTo>
                    <a:pt x="6775" y="1664"/>
                    <a:pt x="4960" y="514"/>
                    <a:pt x="4597" y="272"/>
                  </a:cubicBezTo>
                  <a:cubicBezTo>
                    <a:pt x="4416" y="121"/>
                    <a:pt x="4265" y="0"/>
                    <a:pt x="406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28"/>
            <p:cNvSpPr/>
            <p:nvPr/>
          </p:nvSpPr>
          <p:spPr>
            <a:xfrm>
              <a:off x="6532000" y="3353875"/>
              <a:ext cx="199625" cy="292325"/>
            </a:xfrm>
            <a:custGeom>
              <a:avLst/>
              <a:gdLst/>
              <a:ahLst/>
              <a:cxnLst/>
              <a:rect l="l" t="t" r="r" b="b"/>
              <a:pathLst>
                <a:path w="7985" h="11693" extrusionOk="0">
                  <a:moveTo>
                    <a:pt x="4068" y="0"/>
                  </a:moveTo>
                  <a:cubicBezTo>
                    <a:pt x="3871" y="0"/>
                    <a:pt x="3630" y="106"/>
                    <a:pt x="3267" y="409"/>
                  </a:cubicBezTo>
                  <a:cubicBezTo>
                    <a:pt x="2601" y="1074"/>
                    <a:pt x="666" y="2102"/>
                    <a:pt x="424" y="2344"/>
                  </a:cubicBezTo>
                  <a:cubicBezTo>
                    <a:pt x="182" y="2526"/>
                    <a:pt x="182" y="2586"/>
                    <a:pt x="182" y="3131"/>
                  </a:cubicBezTo>
                  <a:cubicBezTo>
                    <a:pt x="121" y="3615"/>
                    <a:pt x="182" y="9785"/>
                    <a:pt x="182" y="10389"/>
                  </a:cubicBezTo>
                  <a:cubicBezTo>
                    <a:pt x="121" y="10994"/>
                    <a:pt x="0" y="11176"/>
                    <a:pt x="605" y="11539"/>
                  </a:cubicBezTo>
                  <a:cubicBezTo>
                    <a:pt x="706" y="11606"/>
                    <a:pt x="2599" y="11693"/>
                    <a:pt x="4335" y="11693"/>
                  </a:cubicBezTo>
                  <a:cubicBezTo>
                    <a:pt x="5709" y="11693"/>
                    <a:pt x="6985" y="11639"/>
                    <a:pt x="7198" y="11478"/>
                  </a:cubicBezTo>
                  <a:cubicBezTo>
                    <a:pt x="7561" y="11176"/>
                    <a:pt x="7985" y="11055"/>
                    <a:pt x="7985" y="10208"/>
                  </a:cubicBezTo>
                  <a:cubicBezTo>
                    <a:pt x="7985" y="8877"/>
                    <a:pt x="7985" y="3675"/>
                    <a:pt x="7985" y="3675"/>
                  </a:cubicBezTo>
                  <a:cubicBezTo>
                    <a:pt x="7985" y="2828"/>
                    <a:pt x="7924" y="2405"/>
                    <a:pt x="7501" y="2102"/>
                  </a:cubicBezTo>
                  <a:cubicBezTo>
                    <a:pt x="6775" y="1619"/>
                    <a:pt x="4960" y="469"/>
                    <a:pt x="4597" y="227"/>
                  </a:cubicBezTo>
                  <a:cubicBezTo>
                    <a:pt x="4416" y="106"/>
                    <a:pt x="4265" y="0"/>
                    <a:pt x="4068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28"/>
            <p:cNvSpPr/>
            <p:nvPr/>
          </p:nvSpPr>
          <p:spPr>
            <a:xfrm>
              <a:off x="6533500" y="3354800"/>
              <a:ext cx="196625" cy="290650"/>
            </a:xfrm>
            <a:custGeom>
              <a:avLst/>
              <a:gdLst/>
              <a:ahLst/>
              <a:cxnLst/>
              <a:rect l="l" t="t" r="r" b="b"/>
              <a:pathLst>
                <a:path w="7865" h="11626" extrusionOk="0">
                  <a:moveTo>
                    <a:pt x="3997" y="1"/>
                  </a:moveTo>
                  <a:cubicBezTo>
                    <a:pt x="3812" y="1"/>
                    <a:pt x="3589" y="110"/>
                    <a:pt x="3267" y="432"/>
                  </a:cubicBezTo>
                  <a:cubicBezTo>
                    <a:pt x="2541" y="1037"/>
                    <a:pt x="666" y="2126"/>
                    <a:pt x="364" y="2307"/>
                  </a:cubicBezTo>
                  <a:cubicBezTo>
                    <a:pt x="122" y="2489"/>
                    <a:pt x="182" y="2549"/>
                    <a:pt x="122" y="3094"/>
                  </a:cubicBezTo>
                  <a:cubicBezTo>
                    <a:pt x="61" y="3578"/>
                    <a:pt x="182" y="9687"/>
                    <a:pt x="122" y="10292"/>
                  </a:cubicBezTo>
                  <a:cubicBezTo>
                    <a:pt x="61" y="10957"/>
                    <a:pt x="1" y="11078"/>
                    <a:pt x="545" y="11502"/>
                  </a:cubicBezTo>
                  <a:cubicBezTo>
                    <a:pt x="646" y="11535"/>
                    <a:pt x="2529" y="11625"/>
                    <a:pt x="4262" y="11625"/>
                  </a:cubicBezTo>
                  <a:cubicBezTo>
                    <a:pt x="5640" y="11625"/>
                    <a:pt x="6924" y="11568"/>
                    <a:pt x="7138" y="11381"/>
                  </a:cubicBezTo>
                  <a:cubicBezTo>
                    <a:pt x="7501" y="11078"/>
                    <a:pt x="7864" y="11018"/>
                    <a:pt x="7864" y="10171"/>
                  </a:cubicBezTo>
                  <a:cubicBezTo>
                    <a:pt x="7864" y="8840"/>
                    <a:pt x="7864" y="3638"/>
                    <a:pt x="7864" y="3638"/>
                  </a:cubicBezTo>
                  <a:cubicBezTo>
                    <a:pt x="7864" y="2791"/>
                    <a:pt x="7864" y="2368"/>
                    <a:pt x="7380" y="2065"/>
                  </a:cubicBezTo>
                  <a:cubicBezTo>
                    <a:pt x="6715" y="1642"/>
                    <a:pt x="4900" y="493"/>
                    <a:pt x="4537" y="251"/>
                  </a:cubicBezTo>
                  <a:cubicBezTo>
                    <a:pt x="4350" y="126"/>
                    <a:pt x="4195" y="1"/>
                    <a:pt x="3997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28"/>
            <p:cNvSpPr/>
            <p:nvPr/>
          </p:nvSpPr>
          <p:spPr>
            <a:xfrm>
              <a:off x="6533500" y="3355375"/>
              <a:ext cx="196625" cy="289325"/>
            </a:xfrm>
            <a:custGeom>
              <a:avLst/>
              <a:gdLst/>
              <a:ahLst/>
              <a:cxnLst/>
              <a:rect l="l" t="t" r="r" b="b"/>
              <a:pathLst>
                <a:path w="7865" h="11573" extrusionOk="0">
                  <a:moveTo>
                    <a:pt x="4016" y="1"/>
                  </a:moveTo>
                  <a:cubicBezTo>
                    <a:pt x="3827" y="1"/>
                    <a:pt x="3600" y="107"/>
                    <a:pt x="3267" y="409"/>
                  </a:cubicBezTo>
                  <a:cubicBezTo>
                    <a:pt x="2541" y="1014"/>
                    <a:pt x="666" y="2103"/>
                    <a:pt x="424" y="2345"/>
                  </a:cubicBezTo>
                  <a:cubicBezTo>
                    <a:pt x="122" y="2526"/>
                    <a:pt x="182" y="2587"/>
                    <a:pt x="122" y="3071"/>
                  </a:cubicBezTo>
                  <a:cubicBezTo>
                    <a:pt x="61" y="3615"/>
                    <a:pt x="182" y="9664"/>
                    <a:pt x="122" y="10269"/>
                  </a:cubicBezTo>
                  <a:cubicBezTo>
                    <a:pt x="61" y="10874"/>
                    <a:pt x="1" y="11055"/>
                    <a:pt x="606" y="11418"/>
                  </a:cubicBezTo>
                  <a:cubicBezTo>
                    <a:pt x="707" y="11486"/>
                    <a:pt x="2580" y="11572"/>
                    <a:pt x="4300" y="11572"/>
                  </a:cubicBezTo>
                  <a:cubicBezTo>
                    <a:pt x="5660" y="11572"/>
                    <a:pt x="6925" y="11518"/>
                    <a:pt x="7138" y="11358"/>
                  </a:cubicBezTo>
                  <a:cubicBezTo>
                    <a:pt x="7501" y="11055"/>
                    <a:pt x="7864" y="10995"/>
                    <a:pt x="7864" y="10148"/>
                  </a:cubicBezTo>
                  <a:lnTo>
                    <a:pt x="7864" y="3615"/>
                  </a:lnTo>
                  <a:cubicBezTo>
                    <a:pt x="7864" y="2829"/>
                    <a:pt x="7804" y="2345"/>
                    <a:pt x="7380" y="2103"/>
                  </a:cubicBezTo>
                  <a:cubicBezTo>
                    <a:pt x="6715" y="1619"/>
                    <a:pt x="4900" y="470"/>
                    <a:pt x="4537" y="228"/>
                  </a:cubicBezTo>
                  <a:cubicBezTo>
                    <a:pt x="4356" y="107"/>
                    <a:pt x="4205" y="1"/>
                    <a:pt x="4016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28"/>
            <p:cNvSpPr/>
            <p:nvPr/>
          </p:nvSpPr>
          <p:spPr>
            <a:xfrm>
              <a:off x="6533500" y="3356900"/>
              <a:ext cx="196625" cy="287325"/>
            </a:xfrm>
            <a:custGeom>
              <a:avLst/>
              <a:gdLst/>
              <a:ahLst/>
              <a:cxnLst/>
              <a:rect l="l" t="t" r="r" b="b"/>
              <a:pathLst>
                <a:path w="7865" h="11493" extrusionOk="0">
                  <a:moveTo>
                    <a:pt x="4016" y="0"/>
                  </a:moveTo>
                  <a:cubicBezTo>
                    <a:pt x="3827" y="0"/>
                    <a:pt x="3600" y="106"/>
                    <a:pt x="3267" y="409"/>
                  </a:cubicBezTo>
                  <a:cubicBezTo>
                    <a:pt x="2602" y="1014"/>
                    <a:pt x="666" y="2102"/>
                    <a:pt x="424" y="2284"/>
                  </a:cubicBezTo>
                  <a:cubicBezTo>
                    <a:pt x="182" y="2465"/>
                    <a:pt x="182" y="2526"/>
                    <a:pt x="182" y="3070"/>
                  </a:cubicBezTo>
                  <a:cubicBezTo>
                    <a:pt x="122" y="3554"/>
                    <a:pt x="182" y="9603"/>
                    <a:pt x="182" y="10208"/>
                  </a:cubicBezTo>
                  <a:cubicBezTo>
                    <a:pt x="122" y="10813"/>
                    <a:pt x="1" y="10994"/>
                    <a:pt x="606" y="11357"/>
                  </a:cubicBezTo>
                  <a:cubicBezTo>
                    <a:pt x="713" y="11393"/>
                    <a:pt x="2810" y="11492"/>
                    <a:pt x="4593" y="11492"/>
                  </a:cubicBezTo>
                  <a:cubicBezTo>
                    <a:pt x="5824" y="11492"/>
                    <a:pt x="6905" y="11445"/>
                    <a:pt x="7078" y="11297"/>
                  </a:cubicBezTo>
                  <a:cubicBezTo>
                    <a:pt x="7441" y="10994"/>
                    <a:pt x="7864" y="10873"/>
                    <a:pt x="7864" y="10026"/>
                  </a:cubicBezTo>
                  <a:cubicBezTo>
                    <a:pt x="7864" y="8756"/>
                    <a:pt x="7864" y="3554"/>
                    <a:pt x="7864" y="3554"/>
                  </a:cubicBezTo>
                  <a:cubicBezTo>
                    <a:pt x="7864" y="2768"/>
                    <a:pt x="7804" y="2344"/>
                    <a:pt x="7380" y="2042"/>
                  </a:cubicBezTo>
                  <a:cubicBezTo>
                    <a:pt x="6654" y="1558"/>
                    <a:pt x="4900" y="469"/>
                    <a:pt x="4537" y="227"/>
                  </a:cubicBezTo>
                  <a:cubicBezTo>
                    <a:pt x="4356" y="106"/>
                    <a:pt x="4205" y="0"/>
                    <a:pt x="4016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28"/>
            <p:cNvSpPr/>
            <p:nvPr/>
          </p:nvSpPr>
          <p:spPr>
            <a:xfrm>
              <a:off x="6535025" y="3356900"/>
              <a:ext cx="193575" cy="286275"/>
            </a:xfrm>
            <a:custGeom>
              <a:avLst/>
              <a:gdLst/>
              <a:ahLst/>
              <a:cxnLst/>
              <a:rect l="l" t="t" r="r" b="b"/>
              <a:pathLst>
                <a:path w="7743" h="11451" extrusionOk="0">
                  <a:moveTo>
                    <a:pt x="3955" y="0"/>
                  </a:moveTo>
                  <a:cubicBezTo>
                    <a:pt x="3766" y="0"/>
                    <a:pt x="3539" y="106"/>
                    <a:pt x="3206" y="409"/>
                  </a:cubicBezTo>
                  <a:cubicBezTo>
                    <a:pt x="2541" y="1014"/>
                    <a:pt x="605" y="2102"/>
                    <a:pt x="363" y="2284"/>
                  </a:cubicBezTo>
                  <a:cubicBezTo>
                    <a:pt x="121" y="2526"/>
                    <a:pt x="182" y="2526"/>
                    <a:pt x="121" y="3070"/>
                  </a:cubicBezTo>
                  <a:cubicBezTo>
                    <a:pt x="61" y="3554"/>
                    <a:pt x="182" y="9603"/>
                    <a:pt x="121" y="10208"/>
                  </a:cubicBezTo>
                  <a:cubicBezTo>
                    <a:pt x="61" y="10813"/>
                    <a:pt x="0" y="10934"/>
                    <a:pt x="545" y="11297"/>
                  </a:cubicBezTo>
                  <a:cubicBezTo>
                    <a:pt x="646" y="11364"/>
                    <a:pt x="2519" y="11451"/>
                    <a:pt x="4228" y="11451"/>
                  </a:cubicBezTo>
                  <a:cubicBezTo>
                    <a:pt x="5580" y="11451"/>
                    <a:pt x="6830" y="11397"/>
                    <a:pt x="7017" y="11236"/>
                  </a:cubicBezTo>
                  <a:cubicBezTo>
                    <a:pt x="7380" y="10934"/>
                    <a:pt x="7743" y="10873"/>
                    <a:pt x="7743" y="10026"/>
                  </a:cubicBezTo>
                  <a:lnTo>
                    <a:pt x="7743" y="3615"/>
                  </a:lnTo>
                  <a:cubicBezTo>
                    <a:pt x="7743" y="2768"/>
                    <a:pt x="7743" y="2344"/>
                    <a:pt x="7259" y="2042"/>
                  </a:cubicBezTo>
                  <a:cubicBezTo>
                    <a:pt x="6593" y="1619"/>
                    <a:pt x="4839" y="469"/>
                    <a:pt x="4476" y="227"/>
                  </a:cubicBezTo>
                  <a:cubicBezTo>
                    <a:pt x="4295" y="106"/>
                    <a:pt x="4144" y="0"/>
                    <a:pt x="3955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28"/>
            <p:cNvSpPr/>
            <p:nvPr/>
          </p:nvSpPr>
          <p:spPr>
            <a:xfrm>
              <a:off x="6535025" y="3358400"/>
              <a:ext cx="193575" cy="284300"/>
            </a:xfrm>
            <a:custGeom>
              <a:avLst/>
              <a:gdLst/>
              <a:ahLst/>
              <a:cxnLst/>
              <a:rect l="l" t="t" r="r" b="b"/>
              <a:pathLst>
                <a:path w="7743" h="11372" extrusionOk="0">
                  <a:moveTo>
                    <a:pt x="3955" y="1"/>
                  </a:moveTo>
                  <a:cubicBezTo>
                    <a:pt x="3766" y="1"/>
                    <a:pt x="3539" y="107"/>
                    <a:pt x="3206" y="409"/>
                  </a:cubicBezTo>
                  <a:cubicBezTo>
                    <a:pt x="2541" y="1014"/>
                    <a:pt x="666" y="2042"/>
                    <a:pt x="424" y="2284"/>
                  </a:cubicBezTo>
                  <a:cubicBezTo>
                    <a:pt x="121" y="2466"/>
                    <a:pt x="182" y="2526"/>
                    <a:pt x="121" y="3010"/>
                  </a:cubicBezTo>
                  <a:cubicBezTo>
                    <a:pt x="61" y="3494"/>
                    <a:pt x="182" y="9483"/>
                    <a:pt x="121" y="10087"/>
                  </a:cubicBezTo>
                  <a:cubicBezTo>
                    <a:pt x="61" y="10692"/>
                    <a:pt x="0" y="10874"/>
                    <a:pt x="605" y="11237"/>
                  </a:cubicBezTo>
                  <a:cubicBezTo>
                    <a:pt x="677" y="11272"/>
                    <a:pt x="2759" y="11372"/>
                    <a:pt x="4536" y="11372"/>
                  </a:cubicBezTo>
                  <a:cubicBezTo>
                    <a:pt x="5763" y="11372"/>
                    <a:pt x="6844" y="11324"/>
                    <a:pt x="7017" y="11176"/>
                  </a:cubicBezTo>
                  <a:cubicBezTo>
                    <a:pt x="7380" y="10874"/>
                    <a:pt x="7743" y="10813"/>
                    <a:pt x="7743" y="9966"/>
                  </a:cubicBezTo>
                  <a:cubicBezTo>
                    <a:pt x="7743" y="8696"/>
                    <a:pt x="7743" y="3555"/>
                    <a:pt x="7743" y="3555"/>
                  </a:cubicBezTo>
                  <a:cubicBezTo>
                    <a:pt x="7743" y="2768"/>
                    <a:pt x="7682" y="2284"/>
                    <a:pt x="7259" y="2042"/>
                  </a:cubicBezTo>
                  <a:cubicBezTo>
                    <a:pt x="6593" y="1559"/>
                    <a:pt x="4839" y="470"/>
                    <a:pt x="4476" y="228"/>
                  </a:cubicBezTo>
                  <a:cubicBezTo>
                    <a:pt x="4295" y="107"/>
                    <a:pt x="4144" y="1"/>
                    <a:pt x="3955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28"/>
            <p:cNvSpPr/>
            <p:nvPr/>
          </p:nvSpPr>
          <p:spPr>
            <a:xfrm>
              <a:off x="6535025" y="3358400"/>
              <a:ext cx="193575" cy="283400"/>
            </a:xfrm>
            <a:custGeom>
              <a:avLst/>
              <a:gdLst/>
              <a:ahLst/>
              <a:cxnLst/>
              <a:rect l="l" t="t" r="r" b="b"/>
              <a:pathLst>
                <a:path w="7743" h="11336" extrusionOk="0">
                  <a:moveTo>
                    <a:pt x="3955" y="1"/>
                  </a:moveTo>
                  <a:cubicBezTo>
                    <a:pt x="3766" y="1"/>
                    <a:pt x="3539" y="107"/>
                    <a:pt x="3206" y="409"/>
                  </a:cubicBezTo>
                  <a:cubicBezTo>
                    <a:pt x="2541" y="1014"/>
                    <a:pt x="666" y="2103"/>
                    <a:pt x="424" y="2284"/>
                  </a:cubicBezTo>
                  <a:cubicBezTo>
                    <a:pt x="182" y="2466"/>
                    <a:pt x="182" y="2526"/>
                    <a:pt x="121" y="3010"/>
                  </a:cubicBezTo>
                  <a:cubicBezTo>
                    <a:pt x="121" y="3555"/>
                    <a:pt x="182" y="9483"/>
                    <a:pt x="121" y="10087"/>
                  </a:cubicBezTo>
                  <a:cubicBezTo>
                    <a:pt x="121" y="10692"/>
                    <a:pt x="0" y="10874"/>
                    <a:pt x="605" y="11237"/>
                  </a:cubicBezTo>
                  <a:cubicBezTo>
                    <a:pt x="670" y="11269"/>
                    <a:pt x="2372" y="11336"/>
                    <a:pt x="4010" y="11336"/>
                  </a:cubicBezTo>
                  <a:cubicBezTo>
                    <a:pt x="5440" y="11336"/>
                    <a:pt x="6820" y="11285"/>
                    <a:pt x="7017" y="11116"/>
                  </a:cubicBezTo>
                  <a:cubicBezTo>
                    <a:pt x="7319" y="10813"/>
                    <a:pt x="7743" y="10753"/>
                    <a:pt x="7743" y="9906"/>
                  </a:cubicBezTo>
                  <a:cubicBezTo>
                    <a:pt x="7743" y="8636"/>
                    <a:pt x="7743" y="3555"/>
                    <a:pt x="7743" y="3555"/>
                  </a:cubicBezTo>
                  <a:cubicBezTo>
                    <a:pt x="7743" y="2768"/>
                    <a:pt x="7682" y="2345"/>
                    <a:pt x="7259" y="2042"/>
                  </a:cubicBezTo>
                  <a:cubicBezTo>
                    <a:pt x="6593" y="1619"/>
                    <a:pt x="4839" y="470"/>
                    <a:pt x="4476" y="228"/>
                  </a:cubicBezTo>
                  <a:cubicBezTo>
                    <a:pt x="4295" y="107"/>
                    <a:pt x="4144" y="1"/>
                    <a:pt x="3955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28"/>
            <p:cNvSpPr/>
            <p:nvPr/>
          </p:nvSpPr>
          <p:spPr>
            <a:xfrm>
              <a:off x="6536525" y="3359925"/>
              <a:ext cx="190575" cy="281275"/>
            </a:xfrm>
            <a:custGeom>
              <a:avLst/>
              <a:gdLst/>
              <a:ahLst/>
              <a:cxnLst/>
              <a:rect l="l" t="t" r="r" b="b"/>
              <a:pathLst>
                <a:path w="7623" h="11251" extrusionOk="0">
                  <a:moveTo>
                    <a:pt x="3895" y="0"/>
                  </a:moveTo>
                  <a:cubicBezTo>
                    <a:pt x="3706" y="0"/>
                    <a:pt x="3479" y="106"/>
                    <a:pt x="3146" y="409"/>
                  </a:cubicBezTo>
                  <a:cubicBezTo>
                    <a:pt x="2481" y="1014"/>
                    <a:pt x="606" y="2042"/>
                    <a:pt x="364" y="2223"/>
                  </a:cubicBezTo>
                  <a:cubicBezTo>
                    <a:pt x="122" y="2465"/>
                    <a:pt x="182" y="2465"/>
                    <a:pt x="122" y="3010"/>
                  </a:cubicBezTo>
                  <a:cubicBezTo>
                    <a:pt x="61" y="3494"/>
                    <a:pt x="182" y="9422"/>
                    <a:pt x="122" y="10026"/>
                  </a:cubicBezTo>
                  <a:cubicBezTo>
                    <a:pt x="61" y="10571"/>
                    <a:pt x="1" y="10752"/>
                    <a:pt x="545" y="11115"/>
                  </a:cubicBezTo>
                  <a:cubicBezTo>
                    <a:pt x="617" y="11151"/>
                    <a:pt x="2699" y="11250"/>
                    <a:pt x="4464" y="11250"/>
                  </a:cubicBezTo>
                  <a:cubicBezTo>
                    <a:pt x="5682" y="11250"/>
                    <a:pt x="6748" y="11203"/>
                    <a:pt x="6896" y="11055"/>
                  </a:cubicBezTo>
                  <a:cubicBezTo>
                    <a:pt x="7259" y="10752"/>
                    <a:pt x="7622" y="10692"/>
                    <a:pt x="7622" y="9845"/>
                  </a:cubicBezTo>
                  <a:lnTo>
                    <a:pt x="7622" y="3494"/>
                  </a:lnTo>
                  <a:cubicBezTo>
                    <a:pt x="7622" y="2707"/>
                    <a:pt x="7622" y="2284"/>
                    <a:pt x="7199" y="1981"/>
                  </a:cubicBezTo>
                  <a:cubicBezTo>
                    <a:pt x="6473" y="1558"/>
                    <a:pt x="4779" y="469"/>
                    <a:pt x="4416" y="227"/>
                  </a:cubicBezTo>
                  <a:cubicBezTo>
                    <a:pt x="4235" y="106"/>
                    <a:pt x="4084" y="0"/>
                    <a:pt x="3895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28"/>
            <p:cNvSpPr/>
            <p:nvPr/>
          </p:nvSpPr>
          <p:spPr>
            <a:xfrm>
              <a:off x="6536525" y="3360475"/>
              <a:ext cx="190575" cy="280075"/>
            </a:xfrm>
            <a:custGeom>
              <a:avLst/>
              <a:gdLst/>
              <a:ahLst/>
              <a:cxnLst/>
              <a:rect l="l" t="t" r="r" b="b"/>
              <a:pathLst>
                <a:path w="7623" h="11203" extrusionOk="0">
                  <a:moveTo>
                    <a:pt x="3873" y="1"/>
                  </a:moveTo>
                  <a:cubicBezTo>
                    <a:pt x="3688" y="1"/>
                    <a:pt x="3466" y="96"/>
                    <a:pt x="3146" y="387"/>
                  </a:cubicBezTo>
                  <a:cubicBezTo>
                    <a:pt x="2481" y="992"/>
                    <a:pt x="666" y="2080"/>
                    <a:pt x="364" y="2262"/>
                  </a:cubicBezTo>
                  <a:cubicBezTo>
                    <a:pt x="122" y="2443"/>
                    <a:pt x="182" y="2504"/>
                    <a:pt x="122" y="2988"/>
                  </a:cubicBezTo>
                  <a:cubicBezTo>
                    <a:pt x="61" y="3472"/>
                    <a:pt x="182" y="9400"/>
                    <a:pt x="122" y="9944"/>
                  </a:cubicBezTo>
                  <a:cubicBezTo>
                    <a:pt x="61" y="10549"/>
                    <a:pt x="1" y="10730"/>
                    <a:pt x="545" y="11093"/>
                  </a:cubicBezTo>
                  <a:cubicBezTo>
                    <a:pt x="615" y="11128"/>
                    <a:pt x="2558" y="11203"/>
                    <a:pt x="4282" y="11203"/>
                  </a:cubicBezTo>
                  <a:cubicBezTo>
                    <a:pt x="5560" y="11203"/>
                    <a:pt x="6716" y="11162"/>
                    <a:pt x="6896" y="11033"/>
                  </a:cubicBezTo>
                  <a:cubicBezTo>
                    <a:pt x="7259" y="10730"/>
                    <a:pt x="7622" y="10670"/>
                    <a:pt x="7622" y="9823"/>
                  </a:cubicBezTo>
                  <a:lnTo>
                    <a:pt x="7622" y="3532"/>
                  </a:lnTo>
                  <a:cubicBezTo>
                    <a:pt x="7622" y="2746"/>
                    <a:pt x="7562" y="2262"/>
                    <a:pt x="7138" y="2020"/>
                  </a:cubicBezTo>
                  <a:cubicBezTo>
                    <a:pt x="6473" y="1596"/>
                    <a:pt x="4719" y="447"/>
                    <a:pt x="4416" y="205"/>
                  </a:cubicBezTo>
                  <a:cubicBezTo>
                    <a:pt x="4228" y="111"/>
                    <a:pt x="4072" y="1"/>
                    <a:pt x="3873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28"/>
            <p:cNvSpPr/>
            <p:nvPr/>
          </p:nvSpPr>
          <p:spPr>
            <a:xfrm>
              <a:off x="6538050" y="3361425"/>
              <a:ext cx="189050" cy="278250"/>
            </a:xfrm>
            <a:custGeom>
              <a:avLst/>
              <a:gdLst/>
              <a:ahLst/>
              <a:cxnLst/>
              <a:rect l="l" t="t" r="r" b="b"/>
              <a:pathLst>
                <a:path w="7562" h="11130" extrusionOk="0">
                  <a:moveTo>
                    <a:pt x="3834" y="1"/>
                  </a:moveTo>
                  <a:cubicBezTo>
                    <a:pt x="3645" y="1"/>
                    <a:pt x="3418" y="107"/>
                    <a:pt x="3085" y="409"/>
                  </a:cubicBezTo>
                  <a:cubicBezTo>
                    <a:pt x="2420" y="1014"/>
                    <a:pt x="605" y="2042"/>
                    <a:pt x="363" y="2224"/>
                  </a:cubicBezTo>
                  <a:cubicBezTo>
                    <a:pt x="121" y="2405"/>
                    <a:pt x="121" y="2466"/>
                    <a:pt x="61" y="2950"/>
                  </a:cubicBezTo>
                  <a:cubicBezTo>
                    <a:pt x="61" y="3434"/>
                    <a:pt x="121" y="9301"/>
                    <a:pt x="61" y="9906"/>
                  </a:cubicBezTo>
                  <a:cubicBezTo>
                    <a:pt x="61" y="10511"/>
                    <a:pt x="0" y="10692"/>
                    <a:pt x="545" y="10995"/>
                  </a:cubicBezTo>
                  <a:cubicBezTo>
                    <a:pt x="580" y="11031"/>
                    <a:pt x="2627" y="11130"/>
                    <a:pt x="4381" y="11130"/>
                  </a:cubicBezTo>
                  <a:cubicBezTo>
                    <a:pt x="5591" y="11130"/>
                    <a:pt x="6662" y="11082"/>
                    <a:pt x="6835" y="10934"/>
                  </a:cubicBezTo>
                  <a:cubicBezTo>
                    <a:pt x="7198" y="10632"/>
                    <a:pt x="7561" y="10571"/>
                    <a:pt x="7561" y="9785"/>
                  </a:cubicBezTo>
                  <a:lnTo>
                    <a:pt x="7561" y="3494"/>
                  </a:lnTo>
                  <a:cubicBezTo>
                    <a:pt x="7561" y="2708"/>
                    <a:pt x="7501" y="2284"/>
                    <a:pt x="7077" y="1982"/>
                  </a:cubicBezTo>
                  <a:cubicBezTo>
                    <a:pt x="6412" y="1558"/>
                    <a:pt x="4658" y="470"/>
                    <a:pt x="4355" y="228"/>
                  </a:cubicBezTo>
                  <a:cubicBezTo>
                    <a:pt x="4174" y="107"/>
                    <a:pt x="4023" y="1"/>
                    <a:pt x="3834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28"/>
            <p:cNvSpPr/>
            <p:nvPr/>
          </p:nvSpPr>
          <p:spPr>
            <a:xfrm>
              <a:off x="6538050" y="3362575"/>
              <a:ext cx="189050" cy="276475"/>
            </a:xfrm>
            <a:custGeom>
              <a:avLst/>
              <a:gdLst/>
              <a:ahLst/>
              <a:cxnLst/>
              <a:rect l="l" t="t" r="r" b="b"/>
              <a:pathLst>
                <a:path w="7562" h="11059" extrusionOk="0">
                  <a:moveTo>
                    <a:pt x="3834" y="0"/>
                  </a:moveTo>
                  <a:cubicBezTo>
                    <a:pt x="3645" y="0"/>
                    <a:pt x="3418" y="91"/>
                    <a:pt x="3085" y="363"/>
                  </a:cubicBezTo>
                  <a:cubicBezTo>
                    <a:pt x="2420" y="968"/>
                    <a:pt x="605" y="1996"/>
                    <a:pt x="363" y="2178"/>
                  </a:cubicBezTo>
                  <a:cubicBezTo>
                    <a:pt x="121" y="2420"/>
                    <a:pt x="121" y="2480"/>
                    <a:pt x="121" y="2964"/>
                  </a:cubicBezTo>
                  <a:cubicBezTo>
                    <a:pt x="61" y="3448"/>
                    <a:pt x="121" y="9255"/>
                    <a:pt x="121" y="9860"/>
                  </a:cubicBezTo>
                  <a:cubicBezTo>
                    <a:pt x="61" y="10404"/>
                    <a:pt x="0" y="10586"/>
                    <a:pt x="545" y="10949"/>
                  </a:cubicBezTo>
                  <a:cubicBezTo>
                    <a:pt x="579" y="10983"/>
                    <a:pt x="2508" y="11058"/>
                    <a:pt x="4225" y="11058"/>
                  </a:cubicBezTo>
                  <a:cubicBezTo>
                    <a:pt x="5499" y="11058"/>
                    <a:pt x="6655" y="11017"/>
                    <a:pt x="6835" y="10888"/>
                  </a:cubicBezTo>
                  <a:cubicBezTo>
                    <a:pt x="7138" y="10586"/>
                    <a:pt x="7561" y="10525"/>
                    <a:pt x="7561" y="9678"/>
                  </a:cubicBezTo>
                  <a:lnTo>
                    <a:pt x="7561" y="3448"/>
                  </a:lnTo>
                  <a:cubicBezTo>
                    <a:pt x="7561" y="2662"/>
                    <a:pt x="7501" y="2238"/>
                    <a:pt x="7077" y="1996"/>
                  </a:cubicBezTo>
                  <a:cubicBezTo>
                    <a:pt x="6412" y="1512"/>
                    <a:pt x="4658" y="424"/>
                    <a:pt x="4355" y="182"/>
                  </a:cubicBezTo>
                  <a:cubicBezTo>
                    <a:pt x="4174" y="91"/>
                    <a:pt x="4023" y="0"/>
                    <a:pt x="3834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28"/>
            <p:cNvSpPr/>
            <p:nvPr/>
          </p:nvSpPr>
          <p:spPr>
            <a:xfrm>
              <a:off x="6538050" y="3362950"/>
              <a:ext cx="187525" cy="275325"/>
            </a:xfrm>
            <a:custGeom>
              <a:avLst/>
              <a:gdLst/>
              <a:ahLst/>
              <a:cxnLst/>
              <a:rect l="l" t="t" r="r" b="b"/>
              <a:pathLst>
                <a:path w="7501" h="11013" extrusionOk="0">
                  <a:moveTo>
                    <a:pt x="3834" y="0"/>
                  </a:moveTo>
                  <a:cubicBezTo>
                    <a:pt x="3645" y="0"/>
                    <a:pt x="3418" y="106"/>
                    <a:pt x="3085" y="409"/>
                  </a:cubicBezTo>
                  <a:cubicBezTo>
                    <a:pt x="2480" y="1014"/>
                    <a:pt x="605" y="2042"/>
                    <a:pt x="363" y="2223"/>
                  </a:cubicBezTo>
                  <a:cubicBezTo>
                    <a:pt x="121" y="2405"/>
                    <a:pt x="182" y="2465"/>
                    <a:pt x="121" y="2949"/>
                  </a:cubicBezTo>
                  <a:cubicBezTo>
                    <a:pt x="61" y="3433"/>
                    <a:pt x="182" y="9240"/>
                    <a:pt x="121" y="9784"/>
                  </a:cubicBezTo>
                  <a:cubicBezTo>
                    <a:pt x="61" y="10389"/>
                    <a:pt x="0" y="10571"/>
                    <a:pt x="545" y="10934"/>
                  </a:cubicBezTo>
                  <a:cubicBezTo>
                    <a:pt x="579" y="10934"/>
                    <a:pt x="2490" y="11013"/>
                    <a:pt x="4189" y="11013"/>
                  </a:cubicBezTo>
                  <a:cubicBezTo>
                    <a:pt x="5464" y="11013"/>
                    <a:pt x="6619" y="10968"/>
                    <a:pt x="6775" y="10813"/>
                  </a:cubicBezTo>
                  <a:cubicBezTo>
                    <a:pt x="7138" y="10571"/>
                    <a:pt x="7501" y="10450"/>
                    <a:pt x="7501" y="9663"/>
                  </a:cubicBezTo>
                  <a:cubicBezTo>
                    <a:pt x="7501" y="8454"/>
                    <a:pt x="7501" y="3433"/>
                    <a:pt x="7501" y="3433"/>
                  </a:cubicBezTo>
                  <a:cubicBezTo>
                    <a:pt x="7501" y="2707"/>
                    <a:pt x="7501" y="2284"/>
                    <a:pt x="7077" y="1981"/>
                  </a:cubicBezTo>
                  <a:cubicBezTo>
                    <a:pt x="6412" y="1558"/>
                    <a:pt x="4658" y="469"/>
                    <a:pt x="4355" y="227"/>
                  </a:cubicBezTo>
                  <a:cubicBezTo>
                    <a:pt x="4174" y="106"/>
                    <a:pt x="4023" y="0"/>
                    <a:pt x="3834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28"/>
            <p:cNvSpPr/>
            <p:nvPr/>
          </p:nvSpPr>
          <p:spPr>
            <a:xfrm>
              <a:off x="6539550" y="3364250"/>
              <a:ext cx="186025" cy="273275"/>
            </a:xfrm>
            <a:custGeom>
              <a:avLst/>
              <a:gdLst/>
              <a:ahLst/>
              <a:cxnLst/>
              <a:rect l="l" t="t" r="r" b="b"/>
              <a:pathLst>
                <a:path w="7441" h="10931" extrusionOk="0">
                  <a:moveTo>
                    <a:pt x="3752" y="1"/>
                  </a:moveTo>
                  <a:cubicBezTo>
                    <a:pt x="3567" y="1"/>
                    <a:pt x="3345" y="95"/>
                    <a:pt x="3025" y="357"/>
                  </a:cubicBezTo>
                  <a:cubicBezTo>
                    <a:pt x="2420" y="962"/>
                    <a:pt x="606" y="1990"/>
                    <a:pt x="364" y="2171"/>
                  </a:cubicBezTo>
                  <a:cubicBezTo>
                    <a:pt x="122" y="2353"/>
                    <a:pt x="122" y="2413"/>
                    <a:pt x="61" y="2897"/>
                  </a:cubicBezTo>
                  <a:cubicBezTo>
                    <a:pt x="61" y="3381"/>
                    <a:pt x="122" y="9188"/>
                    <a:pt x="61" y="9732"/>
                  </a:cubicBezTo>
                  <a:cubicBezTo>
                    <a:pt x="61" y="10337"/>
                    <a:pt x="1" y="10519"/>
                    <a:pt x="545" y="10821"/>
                  </a:cubicBezTo>
                  <a:cubicBezTo>
                    <a:pt x="545" y="10856"/>
                    <a:pt x="2459" y="10931"/>
                    <a:pt x="4158" y="10931"/>
                  </a:cubicBezTo>
                  <a:cubicBezTo>
                    <a:pt x="5419" y="10931"/>
                    <a:pt x="6560" y="10890"/>
                    <a:pt x="6715" y="10761"/>
                  </a:cubicBezTo>
                  <a:cubicBezTo>
                    <a:pt x="7078" y="10458"/>
                    <a:pt x="7441" y="10398"/>
                    <a:pt x="7441" y="9611"/>
                  </a:cubicBezTo>
                  <a:cubicBezTo>
                    <a:pt x="7441" y="8341"/>
                    <a:pt x="7441" y="3442"/>
                    <a:pt x="7441" y="3442"/>
                  </a:cubicBezTo>
                  <a:cubicBezTo>
                    <a:pt x="7441" y="2655"/>
                    <a:pt x="7380" y="2232"/>
                    <a:pt x="6957" y="1929"/>
                  </a:cubicBezTo>
                  <a:cubicBezTo>
                    <a:pt x="6292" y="1506"/>
                    <a:pt x="4598" y="417"/>
                    <a:pt x="4295" y="236"/>
                  </a:cubicBezTo>
                  <a:cubicBezTo>
                    <a:pt x="4107" y="110"/>
                    <a:pt x="3951" y="1"/>
                    <a:pt x="3752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28"/>
            <p:cNvSpPr/>
            <p:nvPr/>
          </p:nvSpPr>
          <p:spPr>
            <a:xfrm>
              <a:off x="6539550" y="3364450"/>
              <a:ext cx="186025" cy="272625"/>
            </a:xfrm>
            <a:custGeom>
              <a:avLst/>
              <a:gdLst/>
              <a:ahLst/>
              <a:cxnLst/>
              <a:rect l="l" t="t" r="r" b="b"/>
              <a:pathLst>
                <a:path w="7441" h="10905" extrusionOk="0">
                  <a:moveTo>
                    <a:pt x="3774" y="1"/>
                  </a:moveTo>
                  <a:cubicBezTo>
                    <a:pt x="3585" y="1"/>
                    <a:pt x="3358" y="107"/>
                    <a:pt x="3025" y="409"/>
                  </a:cubicBezTo>
                  <a:cubicBezTo>
                    <a:pt x="2420" y="1014"/>
                    <a:pt x="606" y="1982"/>
                    <a:pt x="364" y="2224"/>
                  </a:cubicBezTo>
                  <a:cubicBezTo>
                    <a:pt x="122" y="2405"/>
                    <a:pt x="122" y="2466"/>
                    <a:pt x="122" y="2950"/>
                  </a:cubicBezTo>
                  <a:cubicBezTo>
                    <a:pt x="61" y="3373"/>
                    <a:pt x="122" y="9120"/>
                    <a:pt x="122" y="9724"/>
                  </a:cubicBezTo>
                  <a:cubicBezTo>
                    <a:pt x="61" y="10269"/>
                    <a:pt x="1" y="10450"/>
                    <a:pt x="545" y="10813"/>
                  </a:cubicBezTo>
                  <a:cubicBezTo>
                    <a:pt x="582" y="10813"/>
                    <a:pt x="2773" y="10905"/>
                    <a:pt x="4537" y="10905"/>
                  </a:cubicBezTo>
                  <a:cubicBezTo>
                    <a:pt x="5639" y="10905"/>
                    <a:pt x="6575" y="10869"/>
                    <a:pt x="6715" y="10753"/>
                  </a:cubicBezTo>
                  <a:cubicBezTo>
                    <a:pt x="7017" y="10450"/>
                    <a:pt x="7441" y="10390"/>
                    <a:pt x="7441" y="9543"/>
                  </a:cubicBezTo>
                  <a:cubicBezTo>
                    <a:pt x="7441" y="8333"/>
                    <a:pt x="7441" y="3434"/>
                    <a:pt x="7441" y="3434"/>
                  </a:cubicBezTo>
                  <a:cubicBezTo>
                    <a:pt x="7441" y="2647"/>
                    <a:pt x="7380" y="2224"/>
                    <a:pt x="6957" y="1982"/>
                  </a:cubicBezTo>
                  <a:cubicBezTo>
                    <a:pt x="6292" y="1558"/>
                    <a:pt x="4598" y="470"/>
                    <a:pt x="4295" y="228"/>
                  </a:cubicBezTo>
                  <a:cubicBezTo>
                    <a:pt x="4114" y="107"/>
                    <a:pt x="3963" y="1"/>
                    <a:pt x="3774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28"/>
            <p:cNvSpPr/>
            <p:nvPr/>
          </p:nvSpPr>
          <p:spPr>
            <a:xfrm>
              <a:off x="6541075" y="3365775"/>
              <a:ext cx="183000" cy="270875"/>
            </a:xfrm>
            <a:custGeom>
              <a:avLst/>
              <a:gdLst/>
              <a:ahLst/>
              <a:cxnLst/>
              <a:rect l="l" t="t" r="r" b="b"/>
              <a:pathLst>
                <a:path w="7320" h="10835" extrusionOk="0">
                  <a:moveTo>
                    <a:pt x="3691" y="0"/>
                  </a:moveTo>
                  <a:cubicBezTo>
                    <a:pt x="3506" y="0"/>
                    <a:pt x="3284" y="94"/>
                    <a:pt x="2964" y="356"/>
                  </a:cubicBezTo>
                  <a:cubicBezTo>
                    <a:pt x="2359" y="961"/>
                    <a:pt x="545" y="1989"/>
                    <a:pt x="303" y="2171"/>
                  </a:cubicBezTo>
                  <a:cubicBezTo>
                    <a:pt x="61" y="2352"/>
                    <a:pt x="121" y="2413"/>
                    <a:pt x="61" y="2897"/>
                  </a:cubicBezTo>
                  <a:cubicBezTo>
                    <a:pt x="0" y="3381"/>
                    <a:pt x="121" y="9067"/>
                    <a:pt x="61" y="9671"/>
                  </a:cubicBezTo>
                  <a:cubicBezTo>
                    <a:pt x="0" y="10216"/>
                    <a:pt x="0" y="10397"/>
                    <a:pt x="484" y="10700"/>
                  </a:cubicBezTo>
                  <a:cubicBezTo>
                    <a:pt x="520" y="10736"/>
                    <a:pt x="2545" y="10835"/>
                    <a:pt x="4269" y="10835"/>
                  </a:cubicBezTo>
                  <a:cubicBezTo>
                    <a:pt x="5459" y="10835"/>
                    <a:pt x="6506" y="10788"/>
                    <a:pt x="6654" y="10639"/>
                  </a:cubicBezTo>
                  <a:cubicBezTo>
                    <a:pt x="6956" y="10337"/>
                    <a:pt x="7319" y="10276"/>
                    <a:pt x="7319" y="9490"/>
                  </a:cubicBezTo>
                  <a:cubicBezTo>
                    <a:pt x="7319" y="8280"/>
                    <a:pt x="7319" y="3381"/>
                    <a:pt x="7319" y="3381"/>
                  </a:cubicBezTo>
                  <a:cubicBezTo>
                    <a:pt x="7319" y="2655"/>
                    <a:pt x="7319" y="2231"/>
                    <a:pt x="6896" y="1929"/>
                  </a:cubicBezTo>
                  <a:cubicBezTo>
                    <a:pt x="6231" y="1505"/>
                    <a:pt x="4537" y="417"/>
                    <a:pt x="4234" y="235"/>
                  </a:cubicBezTo>
                  <a:cubicBezTo>
                    <a:pt x="4046" y="110"/>
                    <a:pt x="3890" y="0"/>
                    <a:pt x="3691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28"/>
            <p:cNvSpPr/>
            <p:nvPr/>
          </p:nvSpPr>
          <p:spPr>
            <a:xfrm>
              <a:off x="6541075" y="3365975"/>
              <a:ext cx="183000" cy="269600"/>
            </a:xfrm>
            <a:custGeom>
              <a:avLst/>
              <a:gdLst/>
              <a:ahLst/>
              <a:cxnLst/>
              <a:rect l="l" t="t" r="r" b="b"/>
              <a:pathLst>
                <a:path w="7320" h="10784" extrusionOk="0">
                  <a:moveTo>
                    <a:pt x="3705" y="0"/>
                  </a:moveTo>
                  <a:cubicBezTo>
                    <a:pt x="3524" y="0"/>
                    <a:pt x="3297" y="106"/>
                    <a:pt x="2964" y="409"/>
                  </a:cubicBezTo>
                  <a:cubicBezTo>
                    <a:pt x="2359" y="1014"/>
                    <a:pt x="605" y="1981"/>
                    <a:pt x="363" y="2163"/>
                  </a:cubicBezTo>
                  <a:cubicBezTo>
                    <a:pt x="121" y="2344"/>
                    <a:pt x="121" y="2405"/>
                    <a:pt x="61" y="2889"/>
                  </a:cubicBezTo>
                  <a:cubicBezTo>
                    <a:pt x="61" y="3373"/>
                    <a:pt x="121" y="9059"/>
                    <a:pt x="61" y="9603"/>
                  </a:cubicBezTo>
                  <a:cubicBezTo>
                    <a:pt x="61" y="10208"/>
                    <a:pt x="0" y="10389"/>
                    <a:pt x="484" y="10692"/>
                  </a:cubicBezTo>
                  <a:cubicBezTo>
                    <a:pt x="521" y="10692"/>
                    <a:pt x="2712" y="10783"/>
                    <a:pt x="4462" y="10783"/>
                  </a:cubicBezTo>
                  <a:cubicBezTo>
                    <a:pt x="5555" y="10783"/>
                    <a:pt x="6477" y="10748"/>
                    <a:pt x="6593" y="10631"/>
                  </a:cubicBezTo>
                  <a:cubicBezTo>
                    <a:pt x="6956" y="10329"/>
                    <a:pt x="7319" y="10268"/>
                    <a:pt x="7319" y="9482"/>
                  </a:cubicBezTo>
                  <a:cubicBezTo>
                    <a:pt x="7319" y="8272"/>
                    <a:pt x="7319" y="3373"/>
                    <a:pt x="7319" y="3373"/>
                  </a:cubicBezTo>
                  <a:cubicBezTo>
                    <a:pt x="7319" y="2647"/>
                    <a:pt x="7259" y="2223"/>
                    <a:pt x="6835" y="1981"/>
                  </a:cubicBezTo>
                  <a:cubicBezTo>
                    <a:pt x="6231" y="1497"/>
                    <a:pt x="4537" y="469"/>
                    <a:pt x="4174" y="227"/>
                  </a:cubicBezTo>
                  <a:cubicBezTo>
                    <a:pt x="4023" y="106"/>
                    <a:pt x="3887" y="0"/>
                    <a:pt x="3705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8"/>
            <p:cNvSpPr/>
            <p:nvPr/>
          </p:nvSpPr>
          <p:spPr>
            <a:xfrm>
              <a:off x="6541075" y="3367475"/>
              <a:ext cx="183000" cy="268100"/>
            </a:xfrm>
            <a:custGeom>
              <a:avLst/>
              <a:gdLst/>
              <a:ahLst/>
              <a:cxnLst/>
              <a:rect l="l" t="t" r="r" b="b"/>
              <a:pathLst>
                <a:path w="7320" h="10724" extrusionOk="0">
                  <a:moveTo>
                    <a:pt x="3705" y="1"/>
                  </a:moveTo>
                  <a:cubicBezTo>
                    <a:pt x="3524" y="1"/>
                    <a:pt x="3297" y="107"/>
                    <a:pt x="2964" y="409"/>
                  </a:cubicBezTo>
                  <a:cubicBezTo>
                    <a:pt x="2359" y="954"/>
                    <a:pt x="605" y="1982"/>
                    <a:pt x="363" y="2163"/>
                  </a:cubicBezTo>
                  <a:cubicBezTo>
                    <a:pt x="121" y="2345"/>
                    <a:pt x="121" y="2405"/>
                    <a:pt x="121" y="2829"/>
                  </a:cubicBezTo>
                  <a:cubicBezTo>
                    <a:pt x="61" y="3313"/>
                    <a:pt x="121" y="8999"/>
                    <a:pt x="121" y="9543"/>
                  </a:cubicBezTo>
                  <a:cubicBezTo>
                    <a:pt x="61" y="10087"/>
                    <a:pt x="0" y="10269"/>
                    <a:pt x="545" y="10632"/>
                  </a:cubicBezTo>
                  <a:cubicBezTo>
                    <a:pt x="545" y="10632"/>
                    <a:pt x="2698" y="10723"/>
                    <a:pt x="4439" y="10723"/>
                  </a:cubicBezTo>
                  <a:cubicBezTo>
                    <a:pt x="5527" y="10723"/>
                    <a:pt x="6454" y="10688"/>
                    <a:pt x="6593" y="10571"/>
                  </a:cubicBezTo>
                  <a:cubicBezTo>
                    <a:pt x="6956" y="10269"/>
                    <a:pt x="7319" y="10208"/>
                    <a:pt x="7319" y="9422"/>
                  </a:cubicBezTo>
                  <a:lnTo>
                    <a:pt x="7319" y="3373"/>
                  </a:lnTo>
                  <a:cubicBezTo>
                    <a:pt x="7319" y="2587"/>
                    <a:pt x="7259" y="2163"/>
                    <a:pt x="6835" y="1921"/>
                  </a:cubicBezTo>
                  <a:cubicBezTo>
                    <a:pt x="6170" y="1498"/>
                    <a:pt x="4537" y="409"/>
                    <a:pt x="4174" y="228"/>
                  </a:cubicBezTo>
                  <a:cubicBezTo>
                    <a:pt x="4023" y="107"/>
                    <a:pt x="3887" y="1"/>
                    <a:pt x="3705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28"/>
            <p:cNvSpPr/>
            <p:nvPr/>
          </p:nvSpPr>
          <p:spPr>
            <a:xfrm>
              <a:off x="6542575" y="3368625"/>
              <a:ext cx="179975" cy="265425"/>
            </a:xfrm>
            <a:custGeom>
              <a:avLst/>
              <a:gdLst/>
              <a:ahLst/>
              <a:cxnLst/>
              <a:rect l="l" t="t" r="r" b="b"/>
              <a:pathLst>
                <a:path w="7199" h="10617" extrusionOk="0">
                  <a:moveTo>
                    <a:pt x="3653" y="0"/>
                  </a:moveTo>
                  <a:cubicBezTo>
                    <a:pt x="3479" y="0"/>
                    <a:pt x="3267" y="91"/>
                    <a:pt x="2965" y="363"/>
                  </a:cubicBezTo>
                  <a:cubicBezTo>
                    <a:pt x="2299" y="968"/>
                    <a:pt x="545" y="1936"/>
                    <a:pt x="303" y="2117"/>
                  </a:cubicBezTo>
                  <a:cubicBezTo>
                    <a:pt x="61" y="2299"/>
                    <a:pt x="122" y="2359"/>
                    <a:pt x="61" y="2843"/>
                  </a:cubicBezTo>
                  <a:cubicBezTo>
                    <a:pt x="1" y="3267"/>
                    <a:pt x="122" y="8892"/>
                    <a:pt x="61" y="9497"/>
                  </a:cubicBezTo>
                  <a:cubicBezTo>
                    <a:pt x="1" y="10041"/>
                    <a:pt x="1" y="10223"/>
                    <a:pt x="485" y="10525"/>
                  </a:cubicBezTo>
                  <a:cubicBezTo>
                    <a:pt x="485" y="10525"/>
                    <a:pt x="2638" y="10617"/>
                    <a:pt x="4379" y="10617"/>
                  </a:cubicBezTo>
                  <a:cubicBezTo>
                    <a:pt x="5467" y="10617"/>
                    <a:pt x="6394" y="10581"/>
                    <a:pt x="6533" y="10465"/>
                  </a:cubicBezTo>
                  <a:cubicBezTo>
                    <a:pt x="6836" y="10162"/>
                    <a:pt x="7199" y="10102"/>
                    <a:pt x="7199" y="9315"/>
                  </a:cubicBezTo>
                  <a:lnTo>
                    <a:pt x="7199" y="3327"/>
                  </a:lnTo>
                  <a:cubicBezTo>
                    <a:pt x="7199" y="2601"/>
                    <a:pt x="7199" y="2178"/>
                    <a:pt x="6775" y="1875"/>
                  </a:cubicBezTo>
                  <a:cubicBezTo>
                    <a:pt x="6110" y="1452"/>
                    <a:pt x="4477" y="424"/>
                    <a:pt x="4114" y="182"/>
                  </a:cubicBezTo>
                  <a:cubicBezTo>
                    <a:pt x="3963" y="91"/>
                    <a:pt x="3827" y="0"/>
                    <a:pt x="3653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28"/>
            <p:cNvSpPr/>
            <p:nvPr/>
          </p:nvSpPr>
          <p:spPr>
            <a:xfrm>
              <a:off x="6501750" y="3296800"/>
              <a:ext cx="263150" cy="399650"/>
            </a:xfrm>
            <a:custGeom>
              <a:avLst/>
              <a:gdLst/>
              <a:ahLst/>
              <a:cxnLst/>
              <a:rect l="l" t="t" r="r" b="b"/>
              <a:pathLst>
                <a:path w="10526" h="15986" extrusionOk="0">
                  <a:moveTo>
                    <a:pt x="5331" y="0"/>
                  </a:moveTo>
                  <a:cubicBezTo>
                    <a:pt x="5066" y="0"/>
                    <a:pt x="4749" y="151"/>
                    <a:pt x="4295" y="575"/>
                  </a:cubicBezTo>
                  <a:cubicBezTo>
                    <a:pt x="3388" y="1361"/>
                    <a:pt x="787" y="2813"/>
                    <a:pt x="424" y="3115"/>
                  </a:cubicBezTo>
                  <a:cubicBezTo>
                    <a:pt x="121" y="3357"/>
                    <a:pt x="121" y="3478"/>
                    <a:pt x="61" y="4143"/>
                  </a:cubicBezTo>
                  <a:cubicBezTo>
                    <a:pt x="0" y="4809"/>
                    <a:pt x="121" y="13096"/>
                    <a:pt x="61" y="13882"/>
                  </a:cubicBezTo>
                  <a:cubicBezTo>
                    <a:pt x="0" y="14729"/>
                    <a:pt x="303" y="15273"/>
                    <a:pt x="666" y="15455"/>
                  </a:cubicBezTo>
                  <a:cubicBezTo>
                    <a:pt x="1231" y="15769"/>
                    <a:pt x="3116" y="15985"/>
                    <a:pt x="5052" y="15985"/>
                  </a:cubicBezTo>
                  <a:cubicBezTo>
                    <a:pt x="6847" y="15985"/>
                    <a:pt x="8685" y="15799"/>
                    <a:pt x="9558" y="15334"/>
                  </a:cubicBezTo>
                  <a:cubicBezTo>
                    <a:pt x="10102" y="15031"/>
                    <a:pt x="10526" y="14850"/>
                    <a:pt x="10526" y="13701"/>
                  </a:cubicBezTo>
                  <a:lnTo>
                    <a:pt x="10526" y="4869"/>
                  </a:lnTo>
                  <a:cubicBezTo>
                    <a:pt x="10526" y="3781"/>
                    <a:pt x="10526" y="3176"/>
                    <a:pt x="9921" y="2813"/>
                  </a:cubicBezTo>
                  <a:cubicBezTo>
                    <a:pt x="8953" y="2208"/>
                    <a:pt x="6533" y="635"/>
                    <a:pt x="6049" y="333"/>
                  </a:cubicBezTo>
                  <a:cubicBezTo>
                    <a:pt x="5807" y="151"/>
                    <a:pt x="5596" y="0"/>
                    <a:pt x="5331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8"/>
            <p:cNvSpPr/>
            <p:nvPr/>
          </p:nvSpPr>
          <p:spPr>
            <a:xfrm>
              <a:off x="6568275" y="3522800"/>
              <a:ext cx="164875" cy="136250"/>
            </a:xfrm>
            <a:custGeom>
              <a:avLst/>
              <a:gdLst/>
              <a:ahLst/>
              <a:cxnLst/>
              <a:rect l="l" t="t" r="r" b="b"/>
              <a:pathLst>
                <a:path w="6595" h="5450" extrusionOk="0">
                  <a:moveTo>
                    <a:pt x="3464" y="1"/>
                  </a:moveTo>
                  <a:cubicBezTo>
                    <a:pt x="3419" y="1"/>
                    <a:pt x="3374" y="2"/>
                    <a:pt x="3328" y="3"/>
                  </a:cubicBezTo>
                  <a:cubicBezTo>
                    <a:pt x="1453" y="64"/>
                    <a:pt x="1" y="1334"/>
                    <a:pt x="1" y="2846"/>
                  </a:cubicBezTo>
                  <a:cubicBezTo>
                    <a:pt x="1" y="4320"/>
                    <a:pt x="1380" y="5449"/>
                    <a:pt x="3187" y="5449"/>
                  </a:cubicBezTo>
                  <a:cubicBezTo>
                    <a:pt x="3234" y="5449"/>
                    <a:pt x="3281" y="5449"/>
                    <a:pt x="3328" y="5447"/>
                  </a:cubicBezTo>
                  <a:cubicBezTo>
                    <a:pt x="5143" y="5326"/>
                    <a:pt x="6594" y="4056"/>
                    <a:pt x="6594" y="2604"/>
                  </a:cubicBezTo>
                  <a:cubicBezTo>
                    <a:pt x="6594" y="1130"/>
                    <a:pt x="5215" y="1"/>
                    <a:pt x="3464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8"/>
            <p:cNvSpPr/>
            <p:nvPr/>
          </p:nvSpPr>
          <p:spPr>
            <a:xfrm>
              <a:off x="6270375" y="3301325"/>
              <a:ext cx="235925" cy="405325"/>
            </a:xfrm>
            <a:custGeom>
              <a:avLst/>
              <a:gdLst/>
              <a:ahLst/>
              <a:cxnLst/>
              <a:rect l="l" t="t" r="r" b="b"/>
              <a:pathLst>
                <a:path w="9437" h="16213" extrusionOk="0">
                  <a:moveTo>
                    <a:pt x="4885" y="0"/>
                  </a:moveTo>
                  <a:cubicBezTo>
                    <a:pt x="4658" y="0"/>
                    <a:pt x="4386" y="152"/>
                    <a:pt x="3993" y="575"/>
                  </a:cubicBezTo>
                  <a:cubicBezTo>
                    <a:pt x="3207" y="1422"/>
                    <a:pt x="968" y="2874"/>
                    <a:pt x="666" y="3176"/>
                  </a:cubicBezTo>
                  <a:cubicBezTo>
                    <a:pt x="364" y="3418"/>
                    <a:pt x="364" y="3479"/>
                    <a:pt x="364" y="4204"/>
                  </a:cubicBezTo>
                  <a:cubicBezTo>
                    <a:pt x="303" y="4870"/>
                    <a:pt x="364" y="13278"/>
                    <a:pt x="364" y="14064"/>
                  </a:cubicBezTo>
                  <a:cubicBezTo>
                    <a:pt x="303" y="14911"/>
                    <a:pt x="1" y="15032"/>
                    <a:pt x="847" y="15697"/>
                  </a:cubicBezTo>
                  <a:cubicBezTo>
                    <a:pt x="1320" y="16012"/>
                    <a:pt x="3137" y="16212"/>
                    <a:pt x="4898" y="16212"/>
                  </a:cubicBezTo>
                  <a:cubicBezTo>
                    <a:pt x="6520" y="16212"/>
                    <a:pt x="8095" y="16043"/>
                    <a:pt x="8530" y="15637"/>
                  </a:cubicBezTo>
                  <a:cubicBezTo>
                    <a:pt x="8953" y="15213"/>
                    <a:pt x="9437" y="15092"/>
                    <a:pt x="9437" y="13943"/>
                  </a:cubicBezTo>
                  <a:lnTo>
                    <a:pt x="9437" y="4991"/>
                  </a:lnTo>
                  <a:cubicBezTo>
                    <a:pt x="9437" y="3902"/>
                    <a:pt x="9376" y="3297"/>
                    <a:pt x="8832" y="2874"/>
                  </a:cubicBezTo>
                  <a:cubicBezTo>
                    <a:pt x="8046" y="2269"/>
                    <a:pt x="5929" y="696"/>
                    <a:pt x="5505" y="333"/>
                  </a:cubicBezTo>
                  <a:cubicBezTo>
                    <a:pt x="5293" y="152"/>
                    <a:pt x="5112" y="0"/>
                    <a:pt x="488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8"/>
            <p:cNvSpPr/>
            <p:nvPr/>
          </p:nvSpPr>
          <p:spPr>
            <a:xfrm>
              <a:off x="6270375" y="3301875"/>
              <a:ext cx="234425" cy="403800"/>
            </a:xfrm>
            <a:custGeom>
              <a:avLst/>
              <a:gdLst/>
              <a:ahLst/>
              <a:cxnLst/>
              <a:rect l="l" t="t" r="r" b="b"/>
              <a:pathLst>
                <a:path w="9377" h="16152" extrusionOk="0">
                  <a:moveTo>
                    <a:pt x="4867" y="1"/>
                  </a:moveTo>
                  <a:cubicBezTo>
                    <a:pt x="4644" y="1"/>
                    <a:pt x="4376" y="141"/>
                    <a:pt x="3993" y="553"/>
                  </a:cubicBezTo>
                  <a:cubicBezTo>
                    <a:pt x="3207" y="1400"/>
                    <a:pt x="968" y="2852"/>
                    <a:pt x="666" y="3154"/>
                  </a:cubicBezTo>
                  <a:cubicBezTo>
                    <a:pt x="364" y="3396"/>
                    <a:pt x="424" y="3517"/>
                    <a:pt x="364" y="4182"/>
                  </a:cubicBezTo>
                  <a:cubicBezTo>
                    <a:pt x="303" y="4908"/>
                    <a:pt x="424" y="13195"/>
                    <a:pt x="364" y="14042"/>
                  </a:cubicBezTo>
                  <a:cubicBezTo>
                    <a:pt x="303" y="14889"/>
                    <a:pt x="1" y="15010"/>
                    <a:pt x="908" y="15615"/>
                  </a:cubicBezTo>
                  <a:cubicBezTo>
                    <a:pt x="1340" y="15954"/>
                    <a:pt x="3077" y="16152"/>
                    <a:pt x="4797" y="16152"/>
                  </a:cubicBezTo>
                  <a:cubicBezTo>
                    <a:pt x="6449" y="16152"/>
                    <a:pt x="8085" y="15969"/>
                    <a:pt x="8530" y="15554"/>
                  </a:cubicBezTo>
                  <a:cubicBezTo>
                    <a:pt x="8953" y="15191"/>
                    <a:pt x="9376" y="15070"/>
                    <a:pt x="9376" y="13861"/>
                  </a:cubicBezTo>
                  <a:cubicBezTo>
                    <a:pt x="9376" y="12106"/>
                    <a:pt x="9376" y="4969"/>
                    <a:pt x="9376" y="4969"/>
                  </a:cubicBezTo>
                  <a:cubicBezTo>
                    <a:pt x="9376" y="3880"/>
                    <a:pt x="9376" y="3275"/>
                    <a:pt x="8832" y="2852"/>
                  </a:cubicBezTo>
                  <a:cubicBezTo>
                    <a:pt x="8046" y="2247"/>
                    <a:pt x="5929" y="674"/>
                    <a:pt x="5505" y="311"/>
                  </a:cubicBezTo>
                  <a:cubicBezTo>
                    <a:pt x="5288" y="156"/>
                    <a:pt x="5103" y="1"/>
                    <a:pt x="4867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8"/>
            <p:cNvSpPr/>
            <p:nvPr/>
          </p:nvSpPr>
          <p:spPr>
            <a:xfrm>
              <a:off x="6271900" y="3302825"/>
              <a:ext cx="232900" cy="402300"/>
            </a:xfrm>
            <a:custGeom>
              <a:avLst/>
              <a:gdLst/>
              <a:ahLst/>
              <a:cxnLst/>
              <a:rect l="l" t="t" r="r" b="b"/>
              <a:pathLst>
                <a:path w="9316" h="16092" extrusionOk="0">
                  <a:moveTo>
                    <a:pt x="4824" y="1"/>
                  </a:moveTo>
                  <a:cubicBezTo>
                    <a:pt x="4597" y="1"/>
                    <a:pt x="4325" y="152"/>
                    <a:pt x="3932" y="576"/>
                  </a:cubicBezTo>
                  <a:cubicBezTo>
                    <a:pt x="3146" y="1422"/>
                    <a:pt x="907" y="2874"/>
                    <a:pt x="605" y="3116"/>
                  </a:cubicBezTo>
                  <a:cubicBezTo>
                    <a:pt x="303" y="3419"/>
                    <a:pt x="363" y="3479"/>
                    <a:pt x="303" y="4205"/>
                  </a:cubicBezTo>
                  <a:cubicBezTo>
                    <a:pt x="242" y="4870"/>
                    <a:pt x="363" y="13157"/>
                    <a:pt x="303" y="14004"/>
                  </a:cubicBezTo>
                  <a:cubicBezTo>
                    <a:pt x="242" y="14851"/>
                    <a:pt x="0" y="14911"/>
                    <a:pt x="847" y="15577"/>
                  </a:cubicBezTo>
                  <a:cubicBezTo>
                    <a:pt x="1288" y="15892"/>
                    <a:pt x="3090" y="16092"/>
                    <a:pt x="4844" y="16092"/>
                  </a:cubicBezTo>
                  <a:cubicBezTo>
                    <a:pt x="6459" y="16092"/>
                    <a:pt x="8034" y="15922"/>
                    <a:pt x="8469" y="15516"/>
                  </a:cubicBezTo>
                  <a:cubicBezTo>
                    <a:pt x="8892" y="15093"/>
                    <a:pt x="9315" y="14972"/>
                    <a:pt x="9315" y="13823"/>
                  </a:cubicBezTo>
                  <a:cubicBezTo>
                    <a:pt x="9315" y="12068"/>
                    <a:pt x="9315" y="4991"/>
                    <a:pt x="9315" y="4991"/>
                  </a:cubicBezTo>
                  <a:cubicBezTo>
                    <a:pt x="9315" y="3842"/>
                    <a:pt x="9255" y="3237"/>
                    <a:pt x="8771" y="2874"/>
                  </a:cubicBezTo>
                  <a:cubicBezTo>
                    <a:pt x="7924" y="2209"/>
                    <a:pt x="5868" y="697"/>
                    <a:pt x="5444" y="334"/>
                  </a:cubicBezTo>
                  <a:cubicBezTo>
                    <a:pt x="5232" y="152"/>
                    <a:pt x="5051" y="1"/>
                    <a:pt x="4824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28"/>
            <p:cNvSpPr/>
            <p:nvPr/>
          </p:nvSpPr>
          <p:spPr>
            <a:xfrm>
              <a:off x="6271900" y="3304150"/>
              <a:ext cx="232900" cy="400025"/>
            </a:xfrm>
            <a:custGeom>
              <a:avLst/>
              <a:gdLst/>
              <a:ahLst/>
              <a:cxnLst/>
              <a:rect l="l" t="t" r="r" b="b"/>
              <a:pathLst>
                <a:path w="9316" h="16001" extrusionOk="0">
                  <a:moveTo>
                    <a:pt x="4806" y="1"/>
                  </a:moveTo>
                  <a:cubicBezTo>
                    <a:pt x="4583" y="1"/>
                    <a:pt x="4315" y="140"/>
                    <a:pt x="3932" y="523"/>
                  </a:cubicBezTo>
                  <a:cubicBezTo>
                    <a:pt x="3146" y="1369"/>
                    <a:pt x="968" y="2821"/>
                    <a:pt x="665" y="3124"/>
                  </a:cubicBezTo>
                  <a:cubicBezTo>
                    <a:pt x="363" y="3366"/>
                    <a:pt x="363" y="3426"/>
                    <a:pt x="303" y="4152"/>
                  </a:cubicBezTo>
                  <a:cubicBezTo>
                    <a:pt x="303" y="4817"/>
                    <a:pt x="363" y="13104"/>
                    <a:pt x="303" y="13951"/>
                  </a:cubicBezTo>
                  <a:cubicBezTo>
                    <a:pt x="303" y="14737"/>
                    <a:pt x="0" y="14858"/>
                    <a:pt x="847" y="15463"/>
                  </a:cubicBezTo>
                  <a:cubicBezTo>
                    <a:pt x="1279" y="15803"/>
                    <a:pt x="3016" y="16000"/>
                    <a:pt x="4728" y="16000"/>
                  </a:cubicBezTo>
                  <a:cubicBezTo>
                    <a:pt x="6373" y="16000"/>
                    <a:pt x="7993" y="15818"/>
                    <a:pt x="8408" y="15403"/>
                  </a:cubicBezTo>
                  <a:cubicBezTo>
                    <a:pt x="8831" y="15040"/>
                    <a:pt x="9315" y="14919"/>
                    <a:pt x="9315" y="13770"/>
                  </a:cubicBezTo>
                  <a:lnTo>
                    <a:pt x="9315" y="4938"/>
                  </a:lnTo>
                  <a:cubicBezTo>
                    <a:pt x="9315" y="3849"/>
                    <a:pt x="9255" y="3245"/>
                    <a:pt x="8771" y="2821"/>
                  </a:cubicBezTo>
                  <a:cubicBezTo>
                    <a:pt x="7924" y="2216"/>
                    <a:pt x="5868" y="644"/>
                    <a:pt x="5444" y="341"/>
                  </a:cubicBezTo>
                  <a:cubicBezTo>
                    <a:pt x="5227" y="155"/>
                    <a:pt x="5041" y="1"/>
                    <a:pt x="4806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28"/>
            <p:cNvSpPr/>
            <p:nvPr/>
          </p:nvSpPr>
          <p:spPr>
            <a:xfrm>
              <a:off x="6271900" y="3304900"/>
              <a:ext cx="232900" cy="398725"/>
            </a:xfrm>
            <a:custGeom>
              <a:avLst/>
              <a:gdLst/>
              <a:ahLst/>
              <a:cxnLst/>
              <a:rect l="l" t="t" r="r" b="b"/>
              <a:pathLst>
                <a:path w="9316" h="15949" extrusionOk="0">
                  <a:moveTo>
                    <a:pt x="4806" y="1"/>
                  </a:moveTo>
                  <a:cubicBezTo>
                    <a:pt x="4583" y="1"/>
                    <a:pt x="4315" y="141"/>
                    <a:pt x="3932" y="553"/>
                  </a:cubicBezTo>
                  <a:cubicBezTo>
                    <a:pt x="3146" y="1400"/>
                    <a:pt x="968" y="2852"/>
                    <a:pt x="665" y="3094"/>
                  </a:cubicBezTo>
                  <a:cubicBezTo>
                    <a:pt x="363" y="3336"/>
                    <a:pt x="424" y="3457"/>
                    <a:pt x="363" y="4122"/>
                  </a:cubicBezTo>
                  <a:cubicBezTo>
                    <a:pt x="303" y="4848"/>
                    <a:pt x="424" y="13074"/>
                    <a:pt x="363" y="13861"/>
                  </a:cubicBezTo>
                  <a:cubicBezTo>
                    <a:pt x="303" y="14707"/>
                    <a:pt x="0" y="14828"/>
                    <a:pt x="847" y="15433"/>
                  </a:cubicBezTo>
                  <a:cubicBezTo>
                    <a:pt x="1288" y="15748"/>
                    <a:pt x="3090" y="15948"/>
                    <a:pt x="4835" y="15948"/>
                  </a:cubicBezTo>
                  <a:cubicBezTo>
                    <a:pt x="6443" y="15948"/>
                    <a:pt x="8002" y="15779"/>
                    <a:pt x="8408" y="15373"/>
                  </a:cubicBezTo>
                  <a:cubicBezTo>
                    <a:pt x="8831" y="15010"/>
                    <a:pt x="9315" y="14889"/>
                    <a:pt x="9315" y="13740"/>
                  </a:cubicBezTo>
                  <a:cubicBezTo>
                    <a:pt x="9315" y="11925"/>
                    <a:pt x="9315" y="4908"/>
                    <a:pt x="9315" y="4908"/>
                  </a:cubicBezTo>
                  <a:cubicBezTo>
                    <a:pt x="9315" y="3819"/>
                    <a:pt x="9255" y="3215"/>
                    <a:pt x="8711" y="2852"/>
                  </a:cubicBezTo>
                  <a:cubicBezTo>
                    <a:pt x="7924" y="2186"/>
                    <a:pt x="5868" y="674"/>
                    <a:pt x="5444" y="311"/>
                  </a:cubicBezTo>
                  <a:cubicBezTo>
                    <a:pt x="5227" y="156"/>
                    <a:pt x="5042" y="1"/>
                    <a:pt x="4806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28"/>
            <p:cNvSpPr/>
            <p:nvPr/>
          </p:nvSpPr>
          <p:spPr>
            <a:xfrm>
              <a:off x="6273400" y="3305850"/>
              <a:ext cx="229875" cy="397200"/>
            </a:xfrm>
            <a:custGeom>
              <a:avLst/>
              <a:gdLst/>
              <a:ahLst/>
              <a:cxnLst/>
              <a:rect l="l" t="t" r="r" b="b"/>
              <a:pathLst>
                <a:path w="9195" h="15888" extrusionOk="0">
                  <a:moveTo>
                    <a:pt x="4764" y="1"/>
                  </a:moveTo>
                  <a:cubicBezTo>
                    <a:pt x="4537" y="1"/>
                    <a:pt x="4265" y="152"/>
                    <a:pt x="3872" y="576"/>
                  </a:cubicBezTo>
                  <a:cubicBezTo>
                    <a:pt x="3086" y="1362"/>
                    <a:pt x="908" y="2814"/>
                    <a:pt x="605" y="3056"/>
                  </a:cubicBezTo>
                  <a:cubicBezTo>
                    <a:pt x="303" y="3358"/>
                    <a:pt x="364" y="3419"/>
                    <a:pt x="303" y="4084"/>
                  </a:cubicBezTo>
                  <a:cubicBezTo>
                    <a:pt x="243" y="4810"/>
                    <a:pt x="364" y="12976"/>
                    <a:pt x="303" y="13823"/>
                  </a:cubicBezTo>
                  <a:cubicBezTo>
                    <a:pt x="243" y="14669"/>
                    <a:pt x="1" y="14730"/>
                    <a:pt x="847" y="15395"/>
                  </a:cubicBezTo>
                  <a:cubicBezTo>
                    <a:pt x="1249" y="15704"/>
                    <a:pt x="2977" y="15887"/>
                    <a:pt x="4684" y="15887"/>
                  </a:cubicBezTo>
                  <a:cubicBezTo>
                    <a:pt x="6318" y="15887"/>
                    <a:pt x="7934" y="15720"/>
                    <a:pt x="8348" y="15335"/>
                  </a:cubicBezTo>
                  <a:cubicBezTo>
                    <a:pt x="8771" y="14911"/>
                    <a:pt x="9195" y="14790"/>
                    <a:pt x="9195" y="13641"/>
                  </a:cubicBezTo>
                  <a:cubicBezTo>
                    <a:pt x="9195" y="11887"/>
                    <a:pt x="9195" y="4870"/>
                    <a:pt x="9195" y="4870"/>
                  </a:cubicBezTo>
                  <a:cubicBezTo>
                    <a:pt x="9195" y="3781"/>
                    <a:pt x="9134" y="3177"/>
                    <a:pt x="8651" y="2814"/>
                  </a:cubicBezTo>
                  <a:cubicBezTo>
                    <a:pt x="7864" y="2209"/>
                    <a:pt x="5808" y="636"/>
                    <a:pt x="5384" y="334"/>
                  </a:cubicBezTo>
                  <a:cubicBezTo>
                    <a:pt x="5172" y="152"/>
                    <a:pt x="4991" y="1"/>
                    <a:pt x="4764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8"/>
            <p:cNvSpPr/>
            <p:nvPr/>
          </p:nvSpPr>
          <p:spPr>
            <a:xfrm>
              <a:off x="6273400" y="3306425"/>
              <a:ext cx="229875" cy="395675"/>
            </a:xfrm>
            <a:custGeom>
              <a:avLst/>
              <a:gdLst/>
              <a:ahLst/>
              <a:cxnLst/>
              <a:rect l="l" t="t" r="r" b="b"/>
              <a:pathLst>
                <a:path w="9195" h="15827" extrusionOk="0">
                  <a:moveTo>
                    <a:pt x="4746" y="0"/>
                  </a:moveTo>
                  <a:cubicBezTo>
                    <a:pt x="4523" y="0"/>
                    <a:pt x="4255" y="140"/>
                    <a:pt x="3872" y="553"/>
                  </a:cubicBezTo>
                  <a:cubicBezTo>
                    <a:pt x="3086" y="1399"/>
                    <a:pt x="908" y="2791"/>
                    <a:pt x="605" y="3093"/>
                  </a:cubicBezTo>
                  <a:cubicBezTo>
                    <a:pt x="364" y="3335"/>
                    <a:pt x="364" y="3396"/>
                    <a:pt x="303" y="4121"/>
                  </a:cubicBezTo>
                  <a:cubicBezTo>
                    <a:pt x="243" y="4787"/>
                    <a:pt x="364" y="12953"/>
                    <a:pt x="303" y="13800"/>
                  </a:cubicBezTo>
                  <a:cubicBezTo>
                    <a:pt x="243" y="14586"/>
                    <a:pt x="1" y="14707"/>
                    <a:pt x="847" y="15312"/>
                  </a:cubicBezTo>
                  <a:cubicBezTo>
                    <a:pt x="1257" y="15627"/>
                    <a:pt x="3027" y="15827"/>
                    <a:pt x="4759" y="15827"/>
                  </a:cubicBezTo>
                  <a:cubicBezTo>
                    <a:pt x="6352" y="15827"/>
                    <a:pt x="7913" y="15657"/>
                    <a:pt x="8348" y="15251"/>
                  </a:cubicBezTo>
                  <a:cubicBezTo>
                    <a:pt x="8771" y="14888"/>
                    <a:pt x="9195" y="14767"/>
                    <a:pt x="9195" y="13618"/>
                  </a:cubicBezTo>
                  <a:cubicBezTo>
                    <a:pt x="9195" y="11864"/>
                    <a:pt x="9195" y="4908"/>
                    <a:pt x="9195" y="4908"/>
                  </a:cubicBezTo>
                  <a:cubicBezTo>
                    <a:pt x="9195" y="3819"/>
                    <a:pt x="9134" y="3214"/>
                    <a:pt x="8651" y="2791"/>
                  </a:cubicBezTo>
                  <a:cubicBezTo>
                    <a:pt x="7864" y="2186"/>
                    <a:pt x="5808" y="674"/>
                    <a:pt x="5384" y="311"/>
                  </a:cubicBezTo>
                  <a:cubicBezTo>
                    <a:pt x="5167" y="155"/>
                    <a:pt x="4982" y="0"/>
                    <a:pt x="4746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28"/>
            <p:cNvSpPr/>
            <p:nvPr/>
          </p:nvSpPr>
          <p:spPr>
            <a:xfrm>
              <a:off x="6273400" y="3307375"/>
              <a:ext cx="229875" cy="394150"/>
            </a:xfrm>
            <a:custGeom>
              <a:avLst/>
              <a:gdLst/>
              <a:ahLst/>
              <a:cxnLst/>
              <a:rect l="l" t="t" r="r" b="b"/>
              <a:pathLst>
                <a:path w="9195" h="15766" extrusionOk="0">
                  <a:moveTo>
                    <a:pt x="4764" y="0"/>
                  </a:moveTo>
                  <a:cubicBezTo>
                    <a:pt x="4537" y="0"/>
                    <a:pt x="4265" y="152"/>
                    <a:pt x="3872" y="575"/>
                  </a:cubicBezTo>
                  <a:cubicBezTo>
                    <a:pt x="3146" y="1361"/>
                    <a:pt x="968" y="2813"/>
                    <a:pt x="666" y="3055"/>
                  </a:cubicBezTo>
                  <a:cubicBezTo>
                    <a:pt x="364" y="3358"/>
                    <a:pt x="364" y="3418"/>
                    <a:pt x="364" y="4083"/>
                  </a:cubicBezTo>
                  <a:cubicBezTo>
                    <a:pt x="303" y="4749"/>
                    <a:pt x="364" y="12915"/>
                    <a:pt x="364" y="13701"/>
                  </a:cubicBezTo>
                  <a:cubicBezTo>
                    <a:pt x="303" y="14548"/>
                    <a:pt x="1" y="14669"/>
                    <a:pt x="847" y="15274"/>
                  </a:cubicBezTo>
                  <a:cubicBezTo>
                    <a:pt x="1249" y="15583"/>
                    <a:pt x="2961" y="15766"/>
                    <a:pt x="4661" y="15766"/>
                  </a:cubicBezTo>
                  <a:cubicBezTo>
                    <a:pt x="6288" y="15766"/>
                    <a:pt x="7904" y="15598"/>
                    <a:pt x="8348" y="15213"/>
                  </a:cubicBezTo>
                  <a:cubicBezTo>
                    <a:pt x="8711" y="14790"/>
                    <a:pt x="9195" y="14729"/>
                    <a:pt x="9195" y="13580"/>
                  </a:cubicBezTo>
                  <a:cubicBezTo>
                    <a:pt x="9195" y="11826"/>
                    <a:pt x="9195" y="4870"/>
                    <a:pt x="9195" y="4870"/>
                  </a:cubicBezTo>
                  <a:cubicBezTo>
                    <a:pt x="9195" y="3781"/>
                    <a:pt x="9134" y="3176"/>
                    <a:pt x="8651" y="2813"/>
                  </a:cubicBezTo>
                  <a:cubicBezTo>
                    <a:pt x="7804" y="2208"/>
                    <a:pt x="5808" y="636"/>
                    <a:pt x="5384" y="333"/>
                  </a:cubicBezTo>
                  <a:cubicBezTo>
                    <a:pt x="5172" y="152"/>
                    <a:pt x="4991" y="0"/>
                    <a:pt x="4764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28"/>
            <p:cNvSpPr/>
            <p:nvPr/>
          </p:nvSpPr>
          <p:spPr>
            <a:xfrm>
              <a:off x="6274925" y="3308500"/>
              <a:ext cx="226850" cy="392100"/>
            </a:xfrm>
            <a:custGeom>
              <a:avLst/>
              <a:gdLst/>
              <a:ahLst/>
              <a:cxnLst/>
              <a:rect l="l" t="t" r="r" b="b"/>
              <a:pathLst>
                <a:path w="9074" h="15684" extrusionOk="0">
                  <a:moveTo>
                    <a:pt x="4703" y="1"/>
                  </a:moveTo>
                  <a:cubicBezTo>
                    <a:pt x="4476" y="1"/>
                    <a:pt x="4204" y="137"/>
                    <a:pt x="3811" y="530"/>
                  </a:cubicBezTo>
                  <a:cubicBezTo>
                    <a:pt x="3085" y="1377"/>
                    <a:pt x="907" y="2768"/>
                    <a:pt x="605" y="3071"/>
                  </a:cubicBezTo>
                  <a:cubicBezTo>
                    <a:pt x="303" y="3313"/>
                    <a:pt x="363" y="3373"/>
                    <a:pt x="303" y="4038"/>
                  </a:cubicBezTo>
                  <a:cubicBezTo>
                    <a:pt x="242" y="4764"/>
                    <a:pt x="363" y="12870"/>
                    <a:pt x="303" y="13656"/>
                  </a:cubicBezTo>
                  <a:cubicBezTo>
                    <a:pt x="242" y="14442"/>
                    <a:pt x="0" y="14563"/>
                    <a:pt x="786" y="15168"/>
                  </a:cubicBezTo>
                  <a:cubicBezTo>
                    <a:pt x="1196" y="15483"/>
                    <a:pt x="2966" y="15683"/>
                    <a:pt x="4689" y="15683"/>
                  </a:cubicBezTo>
                  <a:cubicBezTo>
                    <a:pt x="6275" y="15683"/>
                    <a:pt x="7821" y="15514"/>
                    <a:pt x="8227" y="15108"/>
                  </a:cubicBezTo>
                  <a:cubicBezTo>
                    <a:pt x="8650" y="14745"/>
                    <a:pt x="9073" y="14624"/>
                    <a:pt x="9073" y="13475"/>
                  </a:cubicBezTo>
                  <a:cubicBezTo>
                    <a:pt x="9073" y="11781"/>
                    <a:pt x="9073" y="4825"/>
                    <a:pt x="9073" y="4825"/>
                  </a:cubicBezTo>
                  <a:cubicBezTo>
                    <a:pt x="9073" y="3736"/>
                    <a:pt x="9073" y="3192"/>
                    <a:pt x="8529" y="2768"/>
                  </a:cubicBezTo>
                  <a:cubicBezTo>
                    <a:pt x="7743" y="2163"/>
                    <a:pt x="5747" y="651"/>
                    <a:pt x="5323" y="288"/>
                  </a:cubicBezTo>
                  <a:cubicBezTo>
                    <a:pt x="5111" y="137"/>
                    <a:pt x="4930" y="1"/>
                    <a:pt x="4703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8"/>
            <p:cNvSpPr/>
            <p:nvPr/>
          </p:nvSpPr>
          <p:spPr>
            <a:xfrm>
              <a:off x="6274925" y="3308875"/>
              <a:ext cx="226850" cy="390600"/>
            </a:xfrm>
            <a:custGeom>
              <a:avLst/>
              <a:gdLst/>
              <a:ahLst/>
              <a:cxnLst/>
              <a:rect l="l" t="t" r="r" b="b"/>
              <a:pathLst>
                <a:path w="9074" h="15624" extrusionOk="0">
                  <a:moveTo>
                    <a:pt x="4703" y="1"/>
                  </a:moveTo>
                  <a:cubicBezTo>
                    <a:pt x="4476" y="1"/>
                    <a:pt x="4204" y="152"/>
                    <a:pt x="3811" y="576"/>
                  </a:cubicBezTo>
                  <a:cubicBezTo>
                    <a:pt x="3085" y="1362"/>
                    <a:pt x="907" y="2814"/>
                    <a:pt x="605" y="3056"/>
                  </a:cubicBezTo>
                  <a:cubicBezTo>
                    <a:pt x="303" y="3298"/>
                    <a:pt x="363" y="3419"/>
                    <a:pt x="303" y="4084"/>
                  </a:cubicBezTo>
                  <a:cubicBezTo>
                    <a:pt x="242" y="4749"/>
                    <a:pt x="363" y="12794"/>
                    <a:pt x="303" y="13641"/>
                  </a:cubicBezTo>
                  <a:cubicBezTo>
                    <a:pt x="242" y="14427"/>
                    <a:pt x="0" y="14548"/>
                    <a:pt x="847" y="15153"/>
                  </a:cubicBezTo>
                  <a:cubicBezTo>
                    <a:pt x="1226" y="15438"/>
                    <a:pt x="2993" y="15623"/>
                    <a:pt x="4714" y="15623"/>
                  </a:cubicBezTo>
                  <a:cubicBezTo>
                    <a:pt x="6287" y="15623"/>
                    <a:pt x="7822" y="15468"/>
                    <a:pt x="8227" y="15093"/>
                  </a:cubicBezTo>
                  <a:cubicBezTo>
                    <a:pt x="8650" y="14730"/>
                    <a:pt x="9073" y="14609"/>
                    <a:pt x="9073" y="13460"/>
                  </a:cubicBezTo>
                  <a:lnTo>
                    <a:pt x="9073" y="4810"/>
                  </a:lnTo>
                  <a:cubicBezTo>
                    <a:pt x="9073" y="3781"/>
                    <a:pt x="9013" y="3177"/>
                    <a:pt x="8529" y="2753"/>
                  </a:cubicBezTo>
                  <a:cubicBezTo>
                    <a:pt x="7743" y="2148"/>
                    <a:pt x="5686" y="636"/>
                    <a:pt x="5323" y="334"/>
                  </a:cubicBezTo>
                  <a:cubicBezTo>
                    <a:pt x="5111" y="152"/>
                    <a:pt x="4930" y="1"/>
                    <a:pt x="4703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28"/>
            <p:cNvSpPr/>
            <p:nvPr/>
          </p:nvSpPr>
          <p:spPr>
            <a:xfrm>
              <a:off x="6274925" y="3310025"/>
              <a:ext cx="226850" cy="389450"/>
            </a:xfrm>
            <a:custGeom>
              <a:avLst/>
              <a:gdLst/>
              <a:ahLst/>
              <a:cxnLst/>
              <a:rect l="l" t="t" r="r" b="b"/>
              <a:pathLst>
                <a:path w="9074" h="15578" extrusionOk="0">
                  <a:moveTo>
                    <a:pt x="4711" y="0"/>
                  </a:moveTo>
                  <a:cubicBezTo>
                    <a:pt x="4491" y="0"/>
                    <a:pt x="4234" y="136"/>
                    <a:pt x="3871" y="530"/>
                  </a:cubicBezTo>
                  <a:cubicBezTo>
                    <a:pt x="3085" y="1376"/>
                    <a:pt x="907" y="2768"/>
                    <a:pt x="605" y="3010"/>
                  </a:cubicBezTo>
                  <a:cubicBezTo>
                    <a:pt x="363" y="3312"/>
                    <a:pt x="363" y="3373"/>
                    <a:pt x="303" y="4038"/>
                  </a:cubicBezTo>
                  <a:cubicBezTo>
                    <a:pt x="303" y="4703"/>
                    <a:pt x="363" y="12748"/>
                    <a:pt x="303" y="13535"/>
                  </a:cubicBezTo>
                  <a:cubicBezTo>
                    <a:pt x="303" y="14381"/>
                    <a:pt x="0" y="14502"/>
                    <a:pt x="847" y="15107"/>
                  </a:cubicBezTo>
                  <a:cubicBezTo>
                    <a:pt x="1226" y="15392"/>
                    <a:pt x="2993" y="15577"/>
                    <a:pt x="4714" y="15577"/>
                  </a:cubicBezTo>
                  <a:cubicBezTo>
                    <a:pt x="6287" y="15577"/>
                    <a:pt x="7822" y="15422"/>
                    <a:pt x="8227" y="15047"/>
                  </a:cubicBezTo>
                  <a:cubicBezTo>
                    <a:pt x="8650" y="14623"/>
                    <a:pt x="9073" y="14502"/>
                    <a:pt x="9073" y="13414"/>
                  </a:cubicBezTo>
                  <a:lnTo>
                    <a:pt x="9073" y="4824"/>
                  </a:lnTo>
                  <a:cubicBezTo>
                    <a:pt x="9073" y="3735"/>
                    <a:pt x="9013" y="3131"/>
                    <a:pt x="8529" y="2768"/>
                  </a:cubicBezTo>
                  <a:cubicBezTo>
                    <a:pt x="7743" y="2163"/>
                    <a:pt x="5686" y="651"/>
                    <a:pt x="5323" y="288"/>
                  </a:cubicBezTo>
                  <a:cubicBezTo>
                    <a:pt x="5111" y="136"/>
                    <a:pt x="4930" y="0"/>
                    <a:pt x="4711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28"/>
            <p:cNvSpPr/>
            <p:nvPr/>
          </p:nvSpPr>
          <p:spPr>
            <a:xfrm>
              <a:off x="6276425" y="3310950"/>
              <a:ext cx="225350" cy="387000"/>
            </a:xfrm>
            <a:custGeom>
              <a:avLst/>
              <a:gdLst/>
              <a:ahLst/>
              <a:cxnLst/>
              <a:rect l="l" t="t" r="r" b="b"/>
              <a:pathLst>
                <a:path w="9014" h="15480" extrusionOk="0">
                  <a:moveTo>
                    <a:pt x="4633" y="1"/>
                  </a:moveTo>
                  <a:cubicBezTo>
                    <a:pt x="4418" y="1"/>
                    <a:pt x="4165" y="141"/>
                    <a:pt x="3811" y="553"/>
                  </a:cubicBezTo>
                  <a:cubicBezTo>
                    <a:pt x="3025" y="1339"/>
                    <a:pt x="847" y="2731"/>
                    <a:pt x="605" y="3033"/>
                  </a:cubicBezTo>
                  <a:cubicBezTo>
                    <a:pt x="303" y="3275"/>
                    <a:pt x="363" y="3336"/>
                    <a:pt x="303" y="4001"/>
                  </a:cubicBezTo>
                  <a:cubicBezTo>
                    <a:pt x="243" y="4666"/>
                    <a:pt x="363" y="12711"/>
                    <a:pt x="303" y="13498"/>
                  </a:cubicBezTo>
                  <a:cubicBezTo>
                    <a:pt x="243" y="14284"/>
                    <a:pt x="1" y="14405"/>
                    <a:pt x="787" y="15010"/>
                  </a:cubicBezTo>
                  <a:cubicBezTo>
                    <a:pt x="1198" y="15294"/>
                    <a:pt x="2963" y="15480"/>
                    <a:pt x="4675" y="15480"/>
                  </a:cubicBezTo>
                  <a:cubicBezTo>
                    <a:pt x="6241" y="15480"/>
                    <a:pt x="7762" y="15325"/>
                    <a:pt x="8167" y="14949"/>
                  </a:cubicBezTo>
                  <a:cubicBezTo>
                    <a:pt x="8530" y="14586"/>
                    <a:pt x="9013" y="14465"/>
                    <a:pt x="9013" y="13316"/>
                  </a:cubicBezTo>
                  <a:lnTo>
                    <a:pt x="9013" y="4787"/>
                  </a:lnTo>
                  <a:cubicBezTo>
                    <a:pt x="9013" y="3698"/>
                    <a:pt x="8953" y="3154"/>
                    <a:pt x="8469" y="2731"/>
                  </a:cubicBezTo>
                  <a:cubicBezTo>
                    <a:pt x="7683" y="2126"/>
                    <a:pt x="5626" y="614"/>
                    <a:pt x="5263" y="311"/>
                  </a:cubicBezTo>
                  <a:cubicBezTo>
                    <a:pt x="5046" y="156"/>
                    <a:pt x="4861" y="1"/>
                    <a:pt x="4633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28"/>
            <p:cNvSpPr/>
            <p:nvPr/>
          </p:nvSpPr>
          <p:spPr>
            <a:xfrm>
              <a:off x="6276425" y="3311525"/>
              <a:ext cx="223825" cy="386425"/>
            </a:xfrm>
            <a:custGeom>
              <a:avLst/>
              <a:gdLst/>
              <a:ahLst/>
              <a:cxnLst/>
              <a:rect l="l" t="t" r="r" b="b"/>
              <a:pathLst>
                <a:path w="8953" h="15457" extrusionOk="0">
                  <a:moveTo>
                    <a:pt x="4651" y="1"/>
                  </a:moveTo>
                  <a:cubicBezTo>
                    <a:pt x="4431" y="1"/>
                    <a:pt x="4174" y="137"/>
                    <a:pt x="3811" y="530"/>
                  </a:cubicBezTo>
                  <a:cubicBezTo>
                    <a:pt x="3025" y="1377"/>
                    <a:pt x="908" y="2768"/>
                    <a:pt x="605" y="3010"/>
                  </a:cubicBezTo>
                  <a:cubicBezTo>
                    <a:pt x="303" y="3252"/>
                    <a:pt x="363" y="3373"/>
                    <a:pt x="303" y="4038"/>
                  </a:cubicBezTo>
                  <a:cubicBezTo>
                    <a:pt x="243" y="4704"/>
                    <a:pt x="363" y="12688"/>
                    <a:pt x="303" y="13475"/>
                  </a:cubicBezTo>
                  <a:cubicBezTo>
                    <a:pt x="243" y="14261"/>
                    <a:pt x="1" y="14382"/>
                    <a:pt x="787" y="14987"/>
                  </a:cubicBezTo>
                  <a:cubicBezTo>
                    <a:pt x="1198" y="15271"/>
                    <a:pt x="2963" y="15457"/>
                    <a:pt x="4667" y="15457"/>
                  </a:cubicBezTo>
                  <a:cubicBezTo>
                    <a:pt x="6224" y="15457"/>
                    <a:pt x="7731" y="15302"/>
                    <a:pt x="8106" y="14926"/>
                  </a:cubicBezTo>
                  <a:cubicBezTo>
                    <a:pt x="8530" y="14563"/>
                    <a:pt x="8953" y="14442"/>
                    <a:pt x="8953" y="13293"/>
                  </a:cubicBezTo>
                  <a:lnTo>
                    <a:pt x="8953" y="4764"/>
                  </a:lnTo>
                  <a:cubicBezTo>
                    <a:pt x="8953" y="3736"/>
                    <a:pt x="8953" y="3131"/>
                    <a:pt x="8409" y="2768"/>
                  </a:cubicBezTo>
                  <a:cubicBezTo>
                    <a:pt x="7622" y="2163"/>
                    <a:pt x="5626" y="651"/>
                    <a:pt x="5263" y="288"/>
                  </a:cubicBezTo>
                  <a:cubicBezTo>
                    <a:pt x="5051" y="137"/>
                    <a:pt x="4870" y="1"/>
                    <a:pt x="4651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28"/>
            <p:cNvSpPr/>
            <p:nvPr/>
          </p:nvSpPr>
          <p:spPr>
            <a:xfrm>
              <a:off x="6276425" y="3312475"/>
              <a:ext cx="223825" cy="383975"/>
            </a:xfrm>
            <a:custGeom>
              <a:avLst/>
              <a:gdLst/>
              <a:ahLst/>
              <a:cxnLst/>
              <a:rect l="l" t="t" r="r" b="b"/>
              <a:pathLst>
                <a:path w="8953" h="15359" extrusionOk="0">
                  <a:moveTo>
                    <a:pt x="4633" y="0"/>
                  </a:moveTo>
                  <a:cubicBezTo>
                    <a:pt x="4418" y="0"/>
                    <a:pt x="4165" y="140"/>
                    <a:pt x="3811" y="553"/>
                  </a:cubicBezTo>
                  <a:cubicBezTo>
                    <a:pt x="3025" y="1339"/>
                    <a:pt x="908" y="2730"/>
                    <a:pt x="605" y="2972"/>
                  </a:cubicBezTo>
                  <a:cubicBezTo>
                    <a:pt x="363" y="3275"/>
                    <a:pt x="363" y="3335"/>
                    <a:pt x="303" y="4000"/>
                  </a:cubicBezTo>
                  <a:cubicBezTo>
                    <a:pt x="243" y="4666"/>
                    <a:pt x="363" y="12590"/>
                    <a:pt x="303" y="13376"/>
                  </a:cubicBezTo>
                  <a:cubicBezTo>
                    <a:pt x="243" y="14223"/>
                    <a:pt x="1" y="14344"/>
                    <a:pt x="847" y="14888"/>
                  </a:cubicBezTo>
                  <a:cubicBezTo>
                    <a:pt x="1227" y="15173"/>
                    <a:pt x="2977" y="15358"/>
                    <a:pt x="4673" y="15358"/>
                  </a:cubicBezTo>
                  <a:cubicBezTo>
                    <a:pt x="6224" y="15358"/>
                    <a:pt x="7731" y="15203"/>
                    <a:pt x="8106" y="14828"/>
                  </a:cubicBezTo>
                  <a:cubicBezTo>
                    <a:pt x="8530" y="14465"/>
                    <a:pt x="8953" y="14344"/>
                    <a:pt x="8953" y="13255"/>
                  </a:cubicBezTo>
                  <a:lnTo>
                    <a:pt x="8953" y="4726"/>
                  </a:lnTo>
                  <a:cubicBezTo>
                    <a:pt x="8953" y="3698"/>
                    <a:pt x="8892" y="3093"/>
                    <a:pt x="8409" y="2730"/>
                  </a:cubicBezTo>
                  <a:cubicBezTo>
                    <a:pt x="7622" y="2125"/>
                    <a:pt x="5626" y="613"/>
                    <a:pt x="5263" y="311"/>
                  </a:cubicBezTo>
                  <a:cubicBezTo>
                    <a:pt x="5046" y="155"/>
                    <a:pt x="4861" y="0"/>
                    <a:pt x="4633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28"/>
            <p:cNvSpPr/>
            <p:nvPr/>
          </p:nvSpPr>
          <p:spPr>
            <a:xfrm>
              <a:off x="6277950" y="3313225"/>
              <a:ext cx="222300" cy="383225"/>
            </a:xfrm>
            <a:custGeom>
              <a:avLst/>
              <a:gdLst/>
              <a:ahLst/>
              <a:cxnLst/>
              <a:rect l="l" t="t" r="r" b="b"/>
              <a:pathLst>
                <a:path w="8892" h="15329" extrusionOk="0">
                  <a:moveTo>
                    <a:pt x="4572" y="1"/>
                  </a:moveTo>
                  <a:cubicBezTo>
                    <a:pt x="4357" y="1"/>
                    <a:pt x="4104" y="140"/>
                    <a:pt x="3750" y="523"/>
                  </a:cubicBezTo>
                  <a:cubicBezTo>
                    <a:pt x="2964" y="1369"/>
                    <a:pt x="847" y="2700"/>
                    <a:pt x="605" y="3003"/>
                  </a:cubicBezTo>
                  <a:cubicBezTo>
                    <a:pt x="302" y="3245"/>
                    <a:pt x="302" y="3305"/>
                    <a:pt x="302" y="3970"/>
                  </a:cubicBezTo>
                  <a:cubicBezTo>
                    <a:pt x="242" y="4636"/>
                    <a:pt x="302" y="12560"/>
                    <a:pt x="302" y="13346"/>
                  </a:cubicBezTo>
                  <a:cubicBezTo>
                    <a:pt x="242" y="14133"/>
                    <a:pt x="0" y="14253"/>
                    <a:pt x="786" y="14858"/>
                  </a:cubicBezTo>
                  <a:cubicBezTo>
                    <a:pt x="1166" y="15143"/>
                    <a:pt x="2916" y="15328"/>
                    <a:pt x="4612" y="15328"/>
                  </a:cubicBezTo>
                  <a:cubicBezTo>
                    <a:pt x="6163" y="15328"/>
                    <a:pt x="7670" y="15173"/>
                    <a:pt x="8045" y="14798"/>
                  </a:cubicBezTo>
                  <a:cubicBezTo>
                    <a:pt x="8469" y="14435"/>
                    <a:pt x="8892" y="14314"/>
                    <a:pt x="8892" y="13225"/>
                  </a:cubicBezTo>
                  <a:cubicBezTo>
                    <a:pt x="8892" y="11531"/>
                    <a:pt x="8892" y="4757"/>
                    <a:pt x="8892" y="4757"/>
                  </a:cubicBezTo>
                  <a:cubicBezTo>
                    <a:pt x="8892" y="3668"/>
                    <a:pt x="8831" y="3124"/>
                    <a:pt x="8348" y="2700"/>
                  </a:cubicBezTo>
                  <a:cubicBezTo>
                    <a:pt x="7561" y="2156"/>
                    <a:pt x="5565" y="644"/>
                    <a:pt x="5202" y="341"/>
                  </a:cubicBezTo>
                  <a:cubicBezTo>
                    <a:pt x="4985" y="155"/>
                    <a:pt x="4799" y="1"/>
                    <a:pt x="4572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28"/>
            <p:cNvSpPr/>
            <p:nvPr/>
          </p:nvSpPr>
          <p:spPr>
            <a:xfrm>
              <a:off x="6277950" y="3314550"/>
              <a:ext cx="222300" cy="380750"/>
            </a:xfrm>
            <a:custGeom>
              <a:avLst/>
              <a:gdLst/>
              <a:ahLst/>
              <a:cxnLst/>
              <a:rect l="l" t="t" r="r" b="b"/>
              <a:pathLst>
                <a:path w="8892" h="15230" extrusionOk="0">
                  <a:moveTo>
                    <a:pt x="4590" y="1"/>
                  </a:moveTo>
                  <a:cubicBezTo>
                    <a:pt x="4370" y="1"/>
                    <a:pt x="4113" y="137"/>
                    <a:pt x="3750" y="530"/>
                  </a:cubicBezTo>
                  <a:cubicBezTo>
                    <a:pt x="2964" y="1316"/>
                    <a:pt x="847" y="2708"/>
                    <a:pt x="605" y="2950"/>
                  </a:cubicBezTo>
                  <a:cubicBezTo>
                    <a:pt x="302" y="3192"/>
                    <a:pt x="363" y="3313"/>
                    <a:pt x="302" y="3978"/>
                  </a:cubicBezTo>
                  <a:cubicBezTo>
                    <a:pt x="242" y="4583"/>
                    <a:pt x="363" y="12507"/>
                    <a:pt x="302" y="13293"/>
                  </a:cubicBezTo>
                  <a:cubicBezTo>
                    <a:pt x="242" y="14080"/>
                    <a:pt x="0" y="14200"/>
                    <a:pt x="786" y="14805"/>
                  </a:cubicBezTo>
                  <a:cubicBezTo>
                    <a:pt x="1167" y="15059"/>
                    <a:pt x="2930" y="15230"/>
                    <a:pt x="4634" y="15230"/>
                  </a:cubicBezTo>
                  <a:cubicBezTo>
                    <a:pt x="6177" y="15230"/>
                    <a:pt x="7671" y="15090"/>
                    <a:pt x="8045" y="14745"/>
                  </a:cubicBezTo>
                  <a:cubicBezTo>
                    <a:pt x="8408" y="14321"/>
                    <a:pt x="8892" y="14261"/>
                    <a:pt x="8892" y="13112"/>
                  </a:cubicBezTo>
                  <a:cubicBezTo>
                    <a:pt x="8892" y="11418"/>
                    <a:pt x="8892" y="4704"/>
                    <a:pt x="8892" y="4704"/>
                  </a:cubicBezTo>
                  <a:cubicBezTo>
                    <a:pt x="8892" y="3675"/>
                    <a:pt x="8831" y="3071"/>
                    <a:pt x="8348" y="2708"/>
                  </a:cubicBezTo>
                  <a:cubicBezTo>
                    <a:pt x="7561" y="2103"/>
                    <a:pt x="5565" y="591"/>
                    <a:pt x="5202" y="288"/>
                  </a:cubicBezTo>
                  <a:cubicBezTo>
                    <a:pt x="4990" y="137"/>
                    <a:pt x="4809" y="1"/>
                    <a:pt x="4590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28"/>
            <p:cNvSpPr/>
            <p:nvPr/>
          </p:nvSpPr>
          <p:spPr>
            <a:xfrm>
              <a:off x="6277950" y="3314750"/>
              <a:ext cx="220800" cy="380175"/>
            </a:xfrm>
            <a:custGeom>
              <a:avLst/>
              <a:gdLst/>
              <a:ahLst/>
              <a:cxnLst/>
              <a:rect l="l" t="t" r="r" b="b"/>
              <a:pathLst>
                <a:path w="8832" h="15207" extrusionOk="0">
                  <a:moveTo>
                    <a:pt x="4572" y="0"/>
                  </a:moveTo>
                  <a:cubicBezTo>
                    <a:pt x="4357" y="0"/>
                    <a:pt x="4104" y="139"/>
                    <a:pt x="3750" y="522"/>
                  </a:cubicBezTo>
                  <a:cubicBezTo>
                    <a:pt x="3024" y="1369"/>
                    <a:pt x="907" y="2700"/>
                    <a:pt x="605" y="2942"/>
                  </a:cubicBezTo>
                  <a:cubicBezTo>
                    <a:pt x="302" y="3244"/>
                    <a:pt x="363" y="3305"/>
                    <a:pt x="302" y="3970"/>
                  </a:cubicBezTo>
                  <a:cubicBezTo>
                    <a:pt x="242" y="4635"/>
                    <a:pt x="363" y="12499"/>
                    <a:pt x="302" y="13285"/>
                  </a:cubicBezTo>
                  <a:cubicBezTo>
                    <a:pt x="242" y="14072"/>
                    <a:pt x="0" y="14132"/>
                    <a:pt x="786" y="14737"/>
                  </a:cubicBezTo>
                  <a:cubicBezTo>
                    <a:pt x="1166" y="15021"/>
                    <a:pt x="2899" y="15207"/>
                    <a:pt x="4589" y="15207"/>
                  </a:cubicBezTo>
                  <a:cubicBezTo>
                    <a:pt x="6133" y="15207"/>
                    <a:pt x="7641" y="15052"/>
                    <a:pt x="8045" y="14676"/>
                  </a:cubicBezTo>
                  <a:cubicBezTo>
                    <a:pt x="8408" y="14313"/>
                    <a:pt x="8831" y="14192"/>
                    <a:pt x="8831" y="13104"/>
                  </a:cubicBezTo>
                  <a:lnTo>
                    <a:pt x="8831" y="4696"/>
                  </a:lnTo>
                  <a:cubicBezTo>
                    <a:pt x="8831" y="3667"/>
                    <a:pt x="8771" y="3063"/>
                    <a:pt x="8287" y="2700"/>
                  </a:cubicBezTo>
                  <a:cubicBezTo>
                    <a:pt x="7561" y="2095"/>
                    <a:pt x="5565" y="643"/>
                    <a:pt x="5202" y="341"/>
                  </a:cubicBezTo>
                  <a:cubicBezTo>
                    <a:pt x="4985" y="154"/>
                    <a:pt x="4799" y="0"/>
                    <a:pt x="4572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28"/>
            <p:cNvSpPr/>
            <p:nvPr/>
          </p:nvSpPr>
          <p:spPr>
            <a:xfrm>
              <a:off x="6279450" y="3316075"/>
              <a:ext cx="219300" cy="377725"/>
            </a:xfrm>
            <a:custGeom>
              <a:avLst/>
              <a:gdLst/>
              <a:ahLst/>
              <a:cxnLst/>
              <a:rect l="l" t="t" r="r" b="b"/>
              <a:pathLst>
                <a:path w="8772" h="15109" extrusionOk="0">
                  <a:moveTo>
                    <a:pt x="4522" y="0"/>
                  </a:moveTo>
                  <a:cubicBezTo>
                    <a:pt x="4310" y="0"/>
                    <a:pt x="4053" y="136"/>
                    <a:pt x="3690" y="530"/>
                  </a:cubicBezTo>
                  <a:cubicBezTo>
                    <a:pt x="2964" y="1316"/>
                    <a:pt x="847" y="2707"/>
                    <a:pt x="545" y="2949"/>
                  </a:cubicBezTo>
                  <a:cubicBezTo>
                    <a:pt x="303" y="3191"/>
                    <a:pt x="303" y="3252"/>
                    <a:pt x="242" y="3917"/>
                  </a:cubicBezTo>
                  <a:cubicBezTo>
                    <a:pt x="242" y="4582"/>
                    <a:pt x="303" y="12385"/>
                    <a:pt x="242" y="13172"/>
                  </a:cubicBezTo>
                  <a:cubicBezTo>
                    <a:pt x="242" y="13958"/>
                    <a:pt x="1" y="14079"/>
                    <a:pt x="787" y="14684"/>
                  </a:cubicBezTo>
                  <a:cubicBezTo>
                    <a:pt x="1136" y="14938"/>
                    <a:pt x="2867" y="15108"/>
                    <a:pt x="4548" y="15108"/>
                  </a:cubicBezTo>
                  <a:cubicBezTo>
                    <a:pt x="6070" y="15108"/>
                    <a:pt x="7551" y="14968"/>
                    <a:pt x="7925" y="14623"/>
                  </a:cubicBezTo>
                  <a:cubicBezTo>
                    <a:pt x="8348" y="14260"/>
                    <a:pt x="8771" y="14139"/>
                    <a:pt x="8771" y="13051"/>
                  </a:cubicBezTo>
                  <a:cubicBezTo>
                    <a:pt x="8771" y="11357"/>
                    <a:pt x="8771" y="4643"/>
                    <a:pt x="8771" y="4643"/>
                  </a:cubicBezTo>
                  <a:cubicBezTo>
                    <a:pt x="8771" y="3614"/>
                    <a:pt x="8711" y="3070"/>
                    <a:pt x="8227" y="2707"/>
                  </a:cubicBezTo>
                  <a:cubicBezTo>
                    <a:pt x="7441" y="2102"/>
                    <a:pt x="5505" y="590"/>
                    <a:pt x="5082" y="288"/>
                  </a:cubicBezTo>
                  <a:cubicBezTo>
                    <a:pt x="4900" y="136"/>
                    <a:pt x="4734" y="0"/>
                    <a:pt x="452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28"/>
            <p:cNvSpPr/>
            <p:nvPr/>
          </p:nvSpPr>
          <p:spPr>
            <a:xfrm>
              <a:off x="6279450" y="3316800"/>
              <a:ext cx="219300" cy="376850"/>
            </a:xfrm>
            <a:custGeom>
              <a:avLst/>
              <a:gdLst/>
              <a:ahLst/>
              <a:cxnLst/>
              <a:rect l="l" t="t" r="r" b="b"/>
              <a:pathLst>
                <a:path w="8772" h="15074" extrusionOk="0">
                  <a:moveTo>
                    <a:pt x="4487" y="0"/>
                  </a:moveTo>
                  <a:cubicBezTo>
                    <a:pt x="4282" y="0"/>
                    <a:pt x="4034" y="129"/>
                    <a:pt x="3690" y="501"/>
                  </a:cubicBezTo>
                  <a:cubicBezTo>
                    <a:pt x="2964" y="1347"/>
                    <a:pt x="847" y="2678"/>
                    <a:pt x="605" y="2920"/>
                  </a:cubicBezTo>
                  <a:cubicBezTo>
                    <a:pt x="303" y="3162"/>
                    <a:pt x="363" y="3283"/>
                    <a:pt x="303" y="3888"/>
                  </a:cubicBezTo>
                  <a:cubicBezTo>
                    <a:pt x="242" y="4553"/>
                    <a:pt x="303" y="12356"/>
                    <a:pt x="303" y="13143"/>
                  </a:cubicBezTo>
                  <a:cubicBezTo>
                    <a:pt x="242" y="13929"/>
                    <a:pt x="1" y="14050"/>
                    <a:pt x="787" y="14594"/>
                  </a:cubicBezTo>
                  <a:cubicBezTo>
                    <a:pt x="1143" y="14886"/>
                    <a:pt x="2937" y="15073"/>
                    <a:pt x="4649" y="15073"/>
                  </a:cubicBezTo>
                  <a:cubicBezTo>
                    <a:pt x="6135" y="15073"/>
                    <a:pt x="7559" y="14932"/>
                    <a:pt x="7925" y="14594"/>
                  </a:cubicBezTo>
                  <a:cubicBezTo>
                    <a:pt x="8348" y="14171"/>
                    <a:pt x="8771" y="14110"/>
                    <a:pt x="8771" y="12961"/>
                  </a:cubicBezTo>
                  <a:lnTo>
                    <a:pt x="8771" y="4674"/>
                  </a:lnTo>
                  <a:cubicBezTo>
                    <a:pt x="8771" y="3646"/>
                    <a:pt x="8711" y="3041"/>
                    <a:pt x="8227" y="2678"/>
                  </a:cubicBezTo>
                  <a:cubicBezTo>
                    <a:pt x="7441" y="2073"/>
                    <a:pt x="5505" y="621"/>
                    <a:pt x="5082" y="319"/>
                  </a:cubicBezTo>
                  <a:cubicBezTo>
                    <a:pt x="4890" y="160"/>
                    <a:pt x="4716" y="0"/>
                    <a:pt x="4487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28"/>
            <p:cNvSpPr/>
            <p:nvPr/>
          </p:nvSpPr>
          <p:spPr>
            <a:xfrm>
              <a:off x="6279450" y="3317575"/>
              <a:ext cx="217775" cy="374700"/>
            </a:xfrm>
            <a:custGeom>
              <a:avLst/>
              <a:gdLst/>
              <a:ahLst/>
              <a:cxnLst/>
              <a:rect l="l" t="t" r="r" b="b"/>
              <a:pathLst>
                <a:path w="8711" h="14988" extrusionOk="0">
                  <a:moveTo>
                    <a:pt x="4522" y="1"/>
                  </a:moveTo>
                  <a:cubicBezTo>
                    <a:pt x="4310" y="1"/>
                    <a:pt x="4053" y="137"/>
                    <a:pt x="3690" y="530"/>
                  </a:cubicBezTo>
                  <a:cubicBezTo>
                    <a:pt x="2964" y="1316"/>
                    <a:pt x="847" y="2647"/>
                    <a:pt x="605" y="2950"/>
                  </a:cubicBezTo>
                  <a:cubicBezTo>
                    <a:pt x="303" y="3192"/>
                    <a:pt x="363" y="3252"/>
                    <a:pt x="303" y="3917"/>
                  </a:cubicBezTo>
                  <a:cubicBezTo>
                    <a:pt x="242" y="4522"/>
                    <a:pt x="363" y="12325"/>
                    <a:pt x="303" y="13112"/>
                  </a:cubicBezTo>
                  <a:cubicBezTo>
                    <a:pt x="242" y="13898"/>
                    <a:pt x="1" y="13959"/>
                    <a:pt x="787" y="14563"/>
                  </a:cubicBezTo>
                  <a:cubicBezTo>
                    <a:pt x="1136" y="14817"/>
                    <a:pt x="2867" y="14988"/>
                    <a:pt x="4548" y="14988"/>
                  </a:cubicBezTo>
                  <a:cubicBezTo>
                    <a:pt x="6070" y="14988"/>
                    <a:pt x="7551" y="14848"/>
                    <a:pt x="7925" y="14503"/>
                  </a:cubicBezTo>
                  <a:cubicBezTo>
                    <a:pt x="8288" y="14140"/>
                    <a:pt x="8711" y="14019"/>
                    <a:pt x="8711" y="12930"/>
                  </a:cubicBezTo>
                  <a:cubicBezTo>
                    <a:pt x="8711" y="11297"/>
                    <a:pt x="8711" y="4643"/>
                    <a:pt x="8711" y="4643"/>
                  </a:cubicBezTo>
                  <a:cubicBezTo>
                    <a:pt x="8711" y="3615"/>
                    <a:pt x="8711" y="3010"/>
                    <a:pt x="8227" y="2647"/>
                  </a:cubicBezTo>
                  <a:cubicBezTo>
                    <a:pt x="7441" y="2103"/>
                    <a:pt x="5505" y="590"/>
                    <a:pt x="5082" y="288"/>
                  </a:cubicBezTo>
                  <a:cubicBezTo>
                    <a:pt x="4900" y="137"/>
                    <a:pt x="4734" y="1"/>
                    <a:pt x="4522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28"/>
            <p:cNvSpPr/>
            <p:nvPr/>
          </p:nvSpPr>
          <p:spPr>
            <a:xfrm>
              <a:off x="6280975" y="3318900"/>
              <a:ext cx="216250" cy="373375"/>
            </a:xfrm>
            <a:custGeom>
              <a:avLst/>
              <a:gdLst/>
              <a:ahLst/>
              <a:cxnLst/>
              <a:rect l="l" t="t" r="r" b="b"/>
              <a:pathLst>
                <a:path w="8650" h="14935" extrusionOk="0">
                  <a:moveTo>
                    <a:pt x="4443" y="0"/>
                  </a:moveTo>
                  <a:cubicBezTo>
                    <a:pt x="4234" y="0"/>
                    <a:pt x="3982" y="125"/>
                    <a:pt x="3629" y="477"/>
                  </a:cubicBezTo>
                  <a:cubicBezTo>
                    <a:pt x="2903" y="1324"/>
                    <a:pt x="847" y="2655"/>
                    <a:pt x="544" y="2897"/>
                  </a:cubicBezTo>
                  <a:cubicBezTo>
                    <a:pt x="302" y="3139"/>
                    <a:pt x="302" y="3199"/>
                    <a:pt x="242" y="3864"/>
                  </a:cubicBezTo>
                  <a:cubicBezTo>
                    <a:pt x="181" y="4530"/>
                    <a:pt x="302" y="12272"/>
                    <a:pt x="242" y="12998"/>
                  </a:cubicBezTo>
                  <a:cubicBezTo>
                    <a:pt x="181" y="13785"/>
                    <a:pt x="0" y="13906"/>
                    <a:pt x="726" y="14510"/>
                  </a:cubicBezTo>
                  <a:cubicBezTo>
                    <a:pt x="1075" y="14764"/>
                    <a:pt x="2806" y="14935"/>
                    <a:pt x="4487" y="14935"/>
                  </a:cubicBezTo>
                  <a:cubicBezTo>
                    <a:pt x="6009" y="14935"/>
                    <a:pt x="7490" y="14795"/>
                    <a:pt x="7864" y="14450"/>
                  </a:cubicBezTo>
                  <a:cubicBezTo>
                    <a:pt x="8227" y="14026"/>
                    <a:pt x="8650" y="13966"/>
                    <a:pt x="8650" y="12877"/>
                  </a:cubicBezTo>
                  <a:lnTo>
                    <a:pt x="8650" y="4590"/>
                  </a:lnTo>
                  <a:cubicBezTo>
                    <a:pt x="8650" y="3562"/>
                    <a:pt x="8589" y="3018"/>
                    <a:pt x="8106" y="2655"/>
                  </a:cubicBezTo>
                  <a:cubicBezTo>
                    <a:pt x="7380" y="2050"/>
                    <a:pt x="5444" y="598"/>
                    <a:pt x="5021" y="296"/>
                  </a:cubicBezTo>
                  <a:cubicBezTo>
                    <a:pt x="4834" y="140"/>
                    <a:pt x="4663" y="0"/>
                    <a:pt x="4443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28"/>
            <p:cNvSpPr/>
            <p:nvPr/>
          </p:nvSpPr>
          <p:spPr>
            <a:xfrm>
              <a:off x="6280975" y="3319100"/>
              <a:ext cx="216250" cy="371675"/>
            </a:xfrm>
            <a:custGeom>
              <a:avLst/>
              <a:gdLst/>
              <a:ahLst/>
              <a:cxnLst/>
              <a:rect l="l" t="t" r="r" b="b"/>
              <a:pathLst>
                <a:path w="8650" h="14867" extrusionOk="0">
                  <a:moveTo>
                    <a:pt x="4461" y="0"/>
                  </a:moveTo>
                  <a:cubicBezTo>
                    <a:pt x="4249" y="0"/>
                    <a:pt x="3992" y="136"/>
                    <a:pt x="3629" y="529"/>
                  </a:cubicBezTo>
                  <a:cubicBezTo>
                    <a:pt x="2903" y="1316"/>
                    <a:pt x="847" y="2647"/>
                    <a:pt x="544" y="2889"/>
                  </a:cubicBezTo>
                  <a:cubicBezTo>
                    <a:pt x="302" y="3191"/>
                    <a:pt x="302" y="3251"/>
                    <a:pt x="302" y="3856"/>
                  </a:cubicBezTo>
                  <a:cubicBezTo>
                    <a:pt x="242" y="4522"/>
                    <a:pt x="302" y="12204"/>
                    <a:pt x="302" y="12990"/>
                  </a:cubicBezTo>
                  <a:cubicBezTo>
                    <a:pt x="242" y="13777"/>
                    <a:pt x="0" y="13898"/>
                    <a:pt x="786" y="14442"/>
                  </a:cubicBezTo>
                  <a:cubicBezTo>
                    <a:pt x="1104" y="14696"/>
                    <a:pt x="2820" y="14866"/>
                    <a:pt x="4485" y="14866"/>
                  </a:cubicBezTo>
                  <a:cubicBezTo>
                    <a:pt x="5993" y="14866"/>
                    <a:pt x="7458" y="14726"/>
                    <a:pt x="7803" y="14381"/>
                  </a:cubicBezTo>
                  <a:cubicBezTo>
                    <a:pt x="8227" y="14018"/>
                    <a:pt x="8650" y="13898"/>
                    <a:pt x="8650" y="12869"/>
                  </a:cubicBezTo>
                  <a:lnTo>
                    <a:pt x="8650" y="4582"/>
                  </a:lnTo>
                  <a:cubicBezTo>
                    <a:pt x="8650" y="3614"/>
                    <a:pt x="8589" y="3010"/>
                    <a:pt x="8106" y="2647"/>
                  </a:cubicBezTo>
                  <a:cubicBezTo>
                    <a:pt x="7380" y="2102"/>
                    <a:pt x="5444" y="650"/>
                    <a:pt x="5021" y="288"/>
                  </a:cubicBezTo>
                  <a:cubicBezTo>
                    <a:pt x="4839" y="136"/>
                    <a:pt x="4673" y="0"/>
                    <a:pt x="4461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28"/>
            <p:cNvSpPr/>
            <p:nvPr/>
          </p:nvSpPr>
          <p:spPr>
            <a:xfrm>
              <a:off x="6280975" y="3320600"/>
              <a:ext cx="216250" cy="370175"/>
            </a:xfrm>
            <a:custGeom>
              <a:avLst/>
              <a:gdLst/>
              <a:ahLst/>
              <a:cxnLst/>
              <a:rect l="l" t="t" r="r" b="b"/>
              <a:pathLst>
                <a:path w="8650" h="14807" extrusionOk="0">
                  <a:moveTo>
                    <a:pt x="4461" y="1"/>
                  </a:moveTo>
                  <a:cubicBezTo>
                    <a:pt x="4249" y="1"/>
                    <a:pt x="3992" y="137"/>
                    <a:pt x="3629" y="530"/>
                  </a:cubicBezTo>
                  <a:cubicBezTo>
                    <a:pt x="2903" y="1256"/>
                    <a:pt x="847" y="2647"/>
                    <a:pt x="605" y="2889"/>
                  </a:cubicBezTo>
                  <a:cubicBezTo>
                    <a:pt x="302" y="3131"/>
                    <a:pt x="363" y="3191"/>
                    <a:pt x="302" y="3857"/>
                  </a:cubicBezTo>
                  <a:cubicBezTo>
                    <a:pt x="242" y="4462"/>
                    <a:pt x="363" y="12144"/>
                    <a:pt x="302" y="12930"/>
                  </a:cubicBezTo>
                  <a:cubicBezTo>
                    <a:pt x="242" y="13656"/>
                    <a:pt x="0" y="13777"/>
                    <a:pt x="786" y="14382"/>
                  </a:cubicBezTo>
                  <a:cubicBezTo>
                    <a:pt x="1104" y="14636"/>
                    <a:pt x="2820" y="14806"/>
                    <a:pt x="4485" y="14806"/>
                  </a:cubicBezTo>
                  <a:cubicBezTo>
                    <a:pt x="5993" y="14806"/>
                    <a:pt x="7458" y="14666"/>
                    <a:pt x="7803" y="14321"/>
                  </a:cubicBezTo>
                  <a:cubicBezTo>
                    <a:pt x="8227" y="13958"/>
                    <a:pt x="8650" y="13838"/>
                    <a:pt x="8650" y="12749"/>
                  </a:cubicBezTo>
                  <a:lnTo>
                    <a:pt x="8650" y="4583"/>
                  </a:lnTo>
                  <a:cubicBezTo>
                    <a:pt x="8650" y="3554"/>
                    <a:pt x="8589" y="3010"/>
                    <a:pt x="8106" y="2647"/>
                  </a:cubicBezTo>
                  <a:cubicBezTo>
                    <a:pt x="7380" y="2042"/>
                    <a:pt x="5444" y="590"/>
                    <a:pt x="5021" y="288"/>
                  </a:cubicBezTo>
                  <a:cubicBezTo>
                    <a:pt x="4839" y="137"/>
                    <a:pt x="4673" y="1"/>
                    <a:pt x="4461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28"/>
            <p:cNvSpPr/>
            <p:nvPr/>
          </p:nvSpPr>
          <p:spPr>
            <a:xfrm>
              <a:off x="6282475" y="3320600"/>
              <a:ext cx="213250" cy="368900"/>
            </a:xfrm>
            <a:custGeom>
              <a:avLst/>
              <a:gdLst/>
              <a:ahLst/>
              <a:cxnLst/>
              <a:rect l="l" t="t" r="r" b="b"/>
              <a:pathLst>
                <a:path w="8530" h="14756" extrusionOk="0">
                  <a:moveTo>
                    <a:pt x="4401" y="1"/>
                  </a:moveTo>
                  <a:cubicBezTo>
                    <a:pt x="4189" y="1"/>
                    <a:pt x="3932" y="137"/>
                    <a:pt x="3569" y="530"/>
                  </a:cubicBezTo>
                  <a:cubicBezTo>
                    <a:pt x="2843" y="1316"/>
                    <a:pt x="787" y="2647"/>
                    <a:pt x="545" y="2889"/>
                  </a:cubicBezTo>
                  <a:cubicBezTo>
                    <a:pt x="242" y="3131"/>
                    <a:pt x="303" y="3191"/>
                    <a:pt x="242" y="3857"/>
                  </a:cubicBezTo>
                  <a:cubicBezTo>
                    <a:pt x="182" y="4522"/>
                    <a:pt x="303" y="12144"/>
                    <a:pt x="242" y="12870"/>
                  </a:cubicBezTo>
                  <a:cubicBezTo>
                    <a:pt x="182" y="13656"/>
                    <a:pt x="1" y="13777"/>
                    <a:pt x="726" y="14321"/>
                  </a:cubicBezTo>
                  <a:cubicBezTo>
                    <a:pt x="1085" y="14582"/>
                    <a:pt x="2883" y="14755"/>
                    <a:pt x="4579" y="14755"/>
                  </a:cubicBezTo>
                  <a:cubicBezTo>
                    <a:pt x="6031" y="14755"/>
                    <a:pt x="7408" y="14628"/>
                    <a:pt x="7743" y="14321"/>
                  </a:cubicBezTo>
                  <a:cubicBezTo>
                    <a:pt x="8106" y="13898"/>
                    <a:pt x="8529" y="13838"/>
                    <a:pt x="8529" y="12749"/>
                  </a:cubicBezTo>
                  <a:cubicBezTo>
                    <a:pt x="8529" y="11116"/>
                    <a:pt x="8529" y="4583"/>
                    <a:pt x="8529" y="4583"/>
                  </a:cubicBezTo>
                  <a:cubicBezTo>
                    <a:pt x="8529" y="3554"/>
                    <a:pt x="8529" y="3010"/>
                    <a:pt x="8046" y="2647"/>
                  </a:cubicBezTo>
                  <a:cubicBezTo>
                    <a:pt x="7259" y="2042"/>
                    <a:pt x="5384" y="651"/>
                    <a:pt x="4961" y="288"/>
                  </a:cubicBezTo>
                  <a:cubicBezTo>
                    <a:pt x="4779" y="137"/>
                    <a:pt x="4613" y="1"/>
                    <a:pt x="4401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28"/>
            <p:cNvSpPr/>
            <p:nvPr/>
          </p:nvSpPr>
          <p:spPr>
            <a:xfrm>
              <a:off x="6282475" y="3322125"/>
              <a:ext cx="213250" cy="367125"/>
            </a:xfrm>
            <a:custGeom>
              <a:avLst/>
              <a:gdLst/>
              <a:ahLst/>
              <a:cxnLst/>
              <a:rect l="l" t="t" r="r" b="b"/>
              <a:pathLst>
                <a:path w="8530" h="14685" extrusionOk="0">
                  <a:moveTo>
                    <a:pt x="4401" y="0"/>
                  </a:moveTo>
                  <a:cubicBezTo>
                    <a:pt x="4189" y="0"/>
                    <a:pt x="3932" y="136"/>
                    <a:pt x="3569" y="529"/>
                  </a:cubicBezTo>
                  <a:cubicBezTo>
                    <a:pt x="2843" y="1255"/>
                    <a:pt x="847" y="2586"/>
                    <a:pt x="545" y="2828"/>
                  </a:cubicBezTo>
                  <a:cubicBezTo>
                    <a:pt x="303" y="3130"/>
                    <a:pt x="303" y="3191"/>
                    <a:pt x="242" y="3796"/>
                  </a:cubicBezTo>
                  <a:cubicBezTo>
                    <a:pt x="242" y="4461"/>
                    <a:pt x="303" y="12083"/>
                    <a:pt x="242" y="12809"/>
                  </a:cubicBezTo>
                  <a:cubicBezTo>
                    <a:pt x="242" y="13595"/>
                    <a:pt x="1" y="13716"/>
                    <a:pt x="726" y="14260"/>
                  </a:cubicBezTo>
                  <a:cubicBezTo>
                    <a:pt x="1075" y="14514"/>
                    <a:pt x="2790" y="14685"/>
                    <a:pt x="4446" y="14685"/>
                  </a:cubicBezTo>
                  <a:cubicBezTo>
                    <a:pt x="5946" y="14685"/>
                    <a:pt x="7398" y="14545"/>
                    <a:pt x="7743" y="14200"/>
                  </a:cubicBezTo>
                  <a:cubicBezTo>
                    <a:pt x="8106" y="13837"/>
                    <a:pt x="8529" y="13716"/>
                    <a:pt x="8529" y="12688"/>
                  </a:cubicBezTo>
                  <a:cubicBezTo>
                    <a:pt x="8529" y="11055"/>
                    <a:pt x="8529" y="4522"/>
                    <a:pt x="8529" y="4522"/>
                  </a:cubicBezTo>
                  <a:cubicBezTo>
                    <a:pt x="8529" y="3554"/>
                    <a:pt x="8469" y="2949"/>
                    <a:pt x="7985" y="2586"/>
                  </a:cubicBezTo>
                  <a:cubicBezTo>
                    <a:pt x="7259" y="2042"/>
                    <a:pt x="5324" y="590"/>
                    <a:pt x="4961" y="288"/>
                  </a:cubicBezTo>
                  <a:cubicBezTo>
                    <a:pt x="4779" y="136"/>
                    <a:pt x="4613" y="0"/>
                    <a:pt x="4401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28"/>
            <p:cNvSpPr/>
            <p:nvPr/>
          </p:nvSpPr>
          <p:spPr>
            <a:xfrm>
              <a:off x="6282475" y="3322300"/>
              <a:ext cx="213250" cy="365825"/>
            </a:xfrm>
            <a:custGeom>
              <a:avLst/>
              <a:gdLst/>
              <a:ahLst/>
              <a:cxnLst/>
              <a:rect l="l" t="t" r="r" b="b"/>
              <a:pathLst>
                <a:path w="8530" h="14633" extrusionOk="0">
                  <a:moveTo>
                    <a:pt x="4384" y="0"/>
                  </a:moveTo>
                  <a:cubicBezTo>
                    <a:pt x="4176" y="0"/>
                    <a:pt x="3923" y="140"/>
                    <a:pt x="3569" y="522"/>
                  </a:cubicBezTo>
                  <a:cubicBezTo>
                    <a:pt x="2843" y="1309"/>
                    <a:pt x="847" y="2640"/>
                    <a:pt x="545" y="2882"/>
                  </a:cubicBezTo>
                  <a:cubicBezTo>
                    <a:pt x="303" y="3123"/>
                    <a:pt x="303" y="3184"/>
                    <a:pt x="303" y="3849"/>
                  </a:cubicBezTo>
                  <a:cubicBezTo>
                    <a:pt x="242" y="4454"/>
                    <a:pt x="303" y="12015"/>
                    <a:pt x="303" y="12802"/>
                  </a:cubicBezTo>
                  <a:cubicBezTo>
                    <a:pt x="242" y="13528"/>
                    <a:pt x="1" y="13649"/>
                    <a:pt x="787" y="14253"/>
                  </a:cubicBezTo>
                  <a:cubicBezTo>
                    <a:pt x="1106" y="14477"/>
                    <a:pt x="2821" y="14633"/>
                    <a:pt x="4478" y="14633"/>
                  </a:cubicBezTo>
                  <a:cubicBezTo>
                    <a:pt x="5962" y="14633"/>
                    <a:pt x="7400" y="14507"/>
                    <a:pt x="7743" y="14193"/>
                  </a:cubicBezTo>
                  <a:cubicBezTo>
                    <a:pt x="8106" y="13830"/>
                    <a:pt x="8529" y="13709"/>
                    <a:pt x="8529" y="12620"/>
                  </a:cubicBezTo>
                  <a:lnTo>
                    <a:pt x="8529" y="4515"/>
                  </a:lnTo>
                  <a:cubicBezTo>
                    <a:pt x="8529" y="3547"/>
                    <a:pt x="8469" y="3003"/>
                    <a:pt x="7985" y="2640"/>
                  </a:cubicBezTo>
                  <a:cubicBezTo>
                    <a:pt x="7259" y="2035"/>
                    <a:pt x="5324" y="643"/>
                    <a:pt x="4961" y="341"/>
                  </a:cubicBezTo>
                  <a:cubicBezTo>
                    <a:pt x="4774" y="155"/>
                    <a:pt x="4604" y="0"/>
                    <a:pt x="4384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28"/>
            <p:cNvSpPr/>
            <p:nvPr/>
          </p:nvSpPr>
          <p:spPr>
            <a:xfrm>
              <a:off x="6283975" y="3323625"/>
              <a:ext cx="210225" cy="363600"/>
            </a:xfrm>
            <a:custGeom>
              <a:avLst/>
              <a:gdLst/>
              <a:ahLst/>
              <a:cxnLst/>
              <a:rect l="l" t="t" r="r" b="b"/>
              <a:pathLst>
                <a:path w="8409" h="14544" extrusionOk="0">
                  <a:moveTo>
                    <a:pt x="4341" y="1"/>
                  </a:moveTo>
                  <a:cubicBezTo>
                    <a:pt x="4129" y="1"/>
                    <a:pt x="3872" y="137"/>
                    <a:pt x="3509" y="530"/>
                  </a:cubicBezTo>
                  <a:cubicBezTo>
                    <a:pt x="2844" y="1256"/>
                    <a:pt x="787" y="2587"/>
                    <a:pt x="545" y="2829"/>
                  </a:cubicBezTo>
                  <a:cubicBezTo>
                    <a:pt x="243" y="3070"/>
                    <a:pt x="303" y="3191"/>
                    <a:pt x="243" y="3796"/>
                  </a:cubicBezTo>
                  <a:cubicBezTo>
                    <a:pt x="182" y="4401"/>
                    <a:pt x="303" y="11962"/>
                    <a:pt x="243" y="12749"/>
                  </a:cubicBezTo>
                  <a:cubicBezTo>
                    <a:pt x="182" y="13475"/>
                    <a:pt x="1" y="13596"/>
                    <a:pt x="727" y="14140"/>
                  </a:cubicBezTo>
                  <a:cubicBezTo>
                    <a:pt x="1053" y="14368"/>
                    <a:pt x="2816" y="14543"/>
                    <a:pt x="4489" y="14543"/>
                  </a:cubicBezTo>
                  <a:cubicBezTo>
                    <a:pt x="5922" y="14543"/>
                    <a:pt x="7288" y="14414"/>
                    <a:pt x="7623" y="14079"/>
                  </a:cubicBezTo>
                  <a:cubicBezTo>
                    <a:pt x="8046" y="13717"/>
                    <a:pt x="8409" y="13656"/>
                    <a:pt x="8409" y="12567"/>
                  </a:cubicBezTo>
                  <a:lnTo>
                    <a:pt x="8409" y="4522"/>
                  </a:lnTo>
                  <a:cubicBezTo>
                    <a:pt x="8409" y="3494"/>
                    <a:pt x="8409" y="2950"/>
                    <a:pt x="7925" y="2587"/>
                  </a:cubicBezTo>
                  <a:cubicBezTo>
                    <a:pt x="7199" y="2042"/>
                    <a:pt x="5264" y="590"/>
                    <a:pt x="4901" y="288"/>
                  </a:cubicBezTo>
                  <a:cubicBezTo>
                    <a:pt x="4719" y="137"/>
                    <a:pt x="4553" y="1"/>
                    <a:pt x="4341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28"/>
            <p:cNvSpPr/>
            <p:nvPr/>
          </p:nvSpPr>
          <p:spPr>
            <a:xfrm>
              <a:off x="6283975" y="3324950"/>
              <a:ext cx="210225" cy="361675"/>
            </a:xfrm>
            <a:custGeom>
              <a:avLst/>
              <a:gdLst/>
              <a:ahLst/>
              <a:cxnLst/>
              <a:rect l="l" t="t" r="r" b="b"/>
              <a:pathLst>
                <a:path w="8409" h="14467" extrusionOk="0">
                  <a:moveTo>
                    <a:pt x="4323" y="0"/>
                  </a:moveTo>
                  <a:cubicBezTo>
                    <a:pt x="4114" y="0"/>
                    <a:pt x="3862" y="125"/>
                    <a:pt x="3509" y="477"/>
                  </a:cubicBezTo>
                  <a:cubicBezTo>
                    <a:pt x="2844" y="1263"/>
                    <a:pt x="787" y="2594"/>
                    <a:pt x="545" y="2836"/>
                  </a:cubicBezTo>
                  <a:cubicBezTo>
                    <a:pt x="303" y="3078"/>
                    <a:pt x="303" y="3138"/>
                    <a:pt x="243" y="3743"/>
                  </a:cubicBezTo>
                  <a:cubicBezTo>
                    <a:pt x="182" y="4409"/>
                    <a:pt x="303" y="11909"/>
                    <a:pt x="243" y="12635"/>
                  </a:cubicBezTo>
                  <a:cubicBezTo>
                    <a:pt x="182" y="13422"/>
                    <a:pt x="1" y="13543"/>
                    <a:pt x="727" y="14087"/>
                  </a:cubicBezTo>
                  <a:cubicBezTo>
                    <a:pt x="1046" y="14310"/>
                    <a:pt x="2744" y="14466"/>
                    <a:pt x="4385" y="14466"/>
                  </a:cubicBezTo>
                  <a:cubicBezTo>
                    <a:pt x="5855" y="14466"/>
                    <a:pt x="7280" y="14341"/>
                    <a:pt x="7623" y="14026"/>
                  </a:cubicBezTo>
                  <a:cubicBezTo>
                    <a:pt x="7986" y="13664"/>
                    <a:pt x="8409" y="13543"/>
                    <a:pt x="8409" y="12514"/>
                  </a:cubicBezTo>
                  <a:cubicBezTo>
                    <a:pt x="8409" y="10881"/>
                    <a:pt x="8409" y="4469"/>
                    <a:pt x="8409" y="4469"/>
                  </a:cubicBezTo>
                  <a:cubicBezTo>
                    <a:pt x="8409" y="3501"/>
                    <a:pt x="8348" y="2897"/>
                    <a:pt x="7925" y="2534"/>
                  </a:cubicBezTo>
                  <a:cubicBezTo>
                    <a:pt x="7199" y="1989"/>
                    <a:pt x="5264" y="598"/>
                    <a:pt x="4901" y="295"/>
                  </a:cubicBezTo>
                  <a:cubicBezTo>
                    <a:pt x="4714" y="140"/>
                    <a:pt x="4543" y="0"/>
                    <a:pt x="4323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28"/>
            <p:cNvSpPr/>
            <p:nvPr/>
          </p:nvSpPr>
          <p:spPr>
            <a:xfrm>
              <a:off x="6283975" y="3325150"/>
              <a:ext cx="210225" cy="360800"/>
            </a:xfrm>
            <a:custGeom>
              <a:avLst/>
              <a:gdLst/>
              <a:ahLst/>
              <a:cxnLst/>
              <a:rect l="l" t="t" r="r" b="b"/>
              <a:pathLst>
                <a:path w="8409" h="14432" extrusionOk="0">
                  <a:moveTo>
                    <a:pt x="4349" y="0"/>
                  </a:moveTo>
                  <a:cubicBezTo>
                    <a:pt x="4144" y="0"/>
                    <a:pt x="3903" y="136"/>
                    <a:pt x="3570" y="529"/>
                  </a:cubicBezTo>
                  <a:cubicBezTo>
                    <a:pt x="2844" y="1255"/>
                    <a:pt x="848" y="2586"/>
                    <a:pt x="545" y="2828"/>
                  </a:cubicBezTo>
                  <a:cubicBezTo>
                    <a:pt x="303" y="3070"/>
                    <a:pt x="303" y="3130"/>
                    <a:pt x="243" y="3796"/>
                  </a:cubicBezTo>
                  <a:cubicBezTo>
                    <a:pt x="243" y="4401"/>
                    <a:pt x="303" y="11901"/>
                    <a:pt x="243" y="12627"/>
                  </a:cubicBezTo>
                  <a:cubicBezTo>
                    <a:pt x="243" y="13353"/>
                    <a:pt x="1" y="13474"/>
                    <a:pt x="727" y="14018"/>
                  </a:cubicBezTo>
                  <a:cubicBezTo>
                    <a:pt x="1062" y="14253"/>
                    <a:pt x="2917" y="14432"/>
                    <a:pt x="4630" y="14432"/>
                  </a:cubicBezTo>
                  <a:cubicBezTo>
                    <a:pt x="6010" y="14432"/>
                    <a:pt x="7299" y="14315"/>
                    <a:pt x="7623" y="14018"/>
                  </a:cubicBezTo>
                  <a:cubicBezTo>
                    <a:pt x="7986" y="13595"/>
                    <a:pt x="8409" y="13535"/>
                    <a:pt x="8409" y="12506"/>
                  </a:cubicBezTo>
                  <a:lnTo>
                    <a:pt x="8409" y="4461"/>
                  </a:lnTo>
                  <a:cubicBezTo>
                    <a:pt x="8409" y="3493"/>
                    <a:pt x="8348" y="2949"/>
                    <a:pt x="7865" y="2586"/>
                  </a:cubicBezTo>
                  <a:cubicBezTo>
                    <a:pt x="7139" y="2042"/>
                    <a:pt x="5264" y="590"/>
                    <a:pt x="4901" y="287"/>
                  </a:cubicBezTo>
                  <a:cubicBezTo>
                    <a:pt x="4719" y="136"/>
                    <a:pt x="4553" y="0"/>
                    <a:pt x="4349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28"/>
            <p:cNvSpPr/>
            <p:nvPr/>
          </p:nvSpPr>
          <p:spPr>
            <a:xfrm>
              <a:off x="6285500" y="3326450"/>
              <a:ext cx="208700" cy="358650"/>
            </a:xfrm>
            <a:custGeom>
              <a:avLst/>
              <a:gdLst/>
              <a:ahLst/>
              <a:cxnLst/>
              <a:rect l="l" t="t" r="r" b="b"/>
              <a:pathLst>
                <a:path w="8348" h="14346" extrusionOk="0">
                  <a:moveTo>
                    <a:pt x="4270" y="1"/>
                  </a:moveTo>
                  <a:cubicBezTo>
                    <a:pt x="4069" y="1"/>
                    <a:pt x="3832" y="125"/>
                    <a:pt x="3509" y="477"/>
                  </a:cubicBezTo>
                  <a:cubicBezTo>
                    <a:pt x="2783" y="1264"/>
                    <a:pt x="787" y="2534"/>
                    <a:pt x="484" y="2776"/>
                  </a:cubicBezTo>
                  <a:cubicBezTo>
                    <a:pt x="242" y="3018"/>
                    <a:pt x="303" y="3139"/>
                    <a:pt x="242" y="3744"/>
                  </a:cubicBezTo>
                  <a:cubicBezTo>
                    <a:pt x="182" y="4349"/>
                    <a:pt x="303" y="11789"/>
                    <a:pt x="242" y="12575"/>
                  </a:cubicBezTo>
                  <a:cubicBezTo>
                    <a:pt x="182" y="13301"/>
                    <a:pt x="0" y="13422"/>
                    <a:pt x="726" y="13966"/>
                  </a:cubicBezTo>
                  <a:cubicBezTo>
                    <a:pt x="1013" y="14190"/>
                    <a:pt x="2697" y="14346"/>
                    <a:pt x="4330" y="14346"/>
                  </a:cubicBezTo>
                  <a:cubicBezTo>
                    <a:pt x="5794" y="14346"/>
                    <a:pt x="7219" y="14220"/>
                    <a:pt x="7562" y="13906"/>
                  </a:cubicBezTo>
                  <a:cubicBezTo>
                    <a:pt x="7925" y="13543"/>
                    <a:pt x="8348" y="13422"/>
                    <a:pt x="8348" y="12394"/>
                  </a:cubicBezTo>
                  <a:cubicBezTo>
                    <a:pt x="8348" y="10821"/>
                    <a:pt x="8348" y="4409"/>
                    <a:pt x="8348" y="4409"/>
                  </a:cubicBezTo>
                  <a:cubicBezTo>
                    <a:pt x="8348" y="3441"/>
                    <a:pt x="8287" y="2897"/>
                    <a:pt x="7804" y="2534"/>
                  </a:cubicBezTo>
                  <a:cubicBezTo>
                    <a:pt x="7078" y="1990"/>
                    <a:pt x="5203" y="598"/>
                    <a:pt x="4840" y="296"/>
                  </a:cubicBezTo>
                  <a:cubicBezTo>
                    <a:pt x="4653" y="140"/>
                    <a:pt x="4482" y="1"/>
                    <a:pt x="4270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28"/>
            <p:cNvSpPr/>
            <p:nvPr/>
          </p:nvSpPr>
          <p:spPr>
            <a:xfrm>
              <a:off x="6285500" y="3326650"/>
              <a:ext cx="207200" cy="357925"/>
            </a:xfrm>
            <a:custGeom>
              <a:avLst/>
              <a:gdLst/>
              <a:ahLst/>
              <a:cxnLst/>
              <a:rect l="l" t="t" r="r" b="b"/>
              <a:pathLst>
                <a:path w="8288" h="14317" extrusionOk="0">
                  <a:moveTo>
                    <a:pt x="4288" y="1"/>
                  </a:moveTo>
                  <a:cubicBezTo>
                    <a:pt x="4083" y="1"/>
                    <a:pt x="3842" y="137"/>
                    <a:pt x="3509" y="530"/>
                  </a:cubicBezTo>
                  <a:cubicBezTo>
                    <a:pt x="2783" y="1256"/>
                    <a:pt x="787" y="2587"/>
                    <a:pt x="545" y="2829"/>
                  </a:cubicBezTo>
                  <a:cubicBezTo>
                    <a:pt x="242" y="3070"/>
                    <a:pt x="303" y="3131"/>
                    <a:pt x="242" y="3736"/>
                  </a:cubicBezTo>
                  <a:cubicBezTo>
                    <a:pt x="182" y="4341"/>
                    <a:pt x="303" y="11781"/>
                    <a:pt x="242" y="12507"/>
                  </a:cubicBezTo>
                  <a:cubicBezTo>
                    <a:pt x="182" y="13293"/>
                    <a:pt x="0" y="13414"/>
                    <a:pt x="726" y="13958"/>
                  </a:cubicBezTo>
                  <a:cubicBezTo>
                    <a:pt x="1022" y="14155"/>
                    <a:pt x="2796" y="14317"/>
                    <a:pt x="4463" y="14317"/>
                  </a:cubicBezTo>
                  <a:cubicBezTo>
                    <a:pt x="5868" y="14317"/>
                    <a:pt x="7197" y="14202"/>
                    <a:pt x="7501" y="13898"/>
                  </a:cubicBezTo>
                  <a:cubicBezTo>
                    <a:pt x="7925" y="13535"/>
                    <a:pt x="8287" y="13414"/>
                    <a:pt x="8287" y="12386"/>
                  </a:cubicBezTo>
                  <a:lnTo>
                    <a:pt x="8287" y="4462"/>
                  </a:lnTo>
                  <a:cubicBezTo>
                    <a:pt x="8287" y="3494"/>
                    <a:pt x="8287" y="2889"/>
                    <a:pt x="7804" y="2587"/>
                  </a:cubicBezTo>
                  <a:cubicBezTo>
                    <a:pt x="7078" y="1982"/>
                    <a:pt x="5203" y="590"/>
                    <a:pt x="4840" y="288"/>
                  </a:cubicBezTo>
                  <a:cubicBezTo>
                    <a:pt x="4658" y="137"/>
                    <a:pt x="4492" y="1"/>
                    <a:pt x="4288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28"/>
            <p:cNvSpPr/>
            <p:nvPr/>
          </p:nvSpPr>
          <p:spPr>
            <a:xfrm>
              <a:off x="6285500" y="3327975"/>
              <a:ext cx="207200" cy="355625"/>
            </a:xfrm>
            <a:custGeom>
              <a:avLst/>
              <a:gdLst/>
              <a:ahLst/>
              <a:cxnLst/>
              <a:rect l="l" t="t" r="r" b="b"/>
              <a:pathLst>
                <a:path w="8288" h="14225" extrusionOk="0">
                  <a:moveTo>
                    <a:pt x="4270" y="0"/>
                  </a:moveTo>
                  <a:cubicBezTo>
                    <a:pt x="4069" y="0"/>
                    <a:pt x="3832" y="125"/>
                    <a:pt x="3509" y="477"/>
                  </a:cubicBezTo>
                  <a:cubicBezTo>
                    <a:pt x="2783" y="1263"/>
                    <a:pt x="787" y="2534"/>
                    <a:pt x="545" y="2776"/>
                  </a:cubicBezTo>
                  <a:cubicBezTo>
                    <a:pt x="303" y="3017"/>
                    <a:pt x="303" y="3078"/>
                    <a:pt x="242" y="3683"/>
                  </a:cubicBezTo>
                  <a:cubicBezTo>
                    <a:pt x="242" y="4348"/>
                    <a:pt x="303" y="11728"/>
                    <a:pt x="242" y="12454"/>
                  </a:cubicBezTo>
                  <a:cubicBezTo>
                    <a:pt x="242" y="13180"/>
                    <a:pt x="0" y="13301"/>
                    <a:pt x="726" y="13845"/>
                  </a:cubicBezTo>
                  <a:cubicBezTo>
                    <a:pt x="1013" y="14068"/>
                    <a:pt x="2697" y="14224"/>
                    <a:pt x="4322" y="14224"/>
                  </a:cubicBezTo>
                  <a:cubicBezTo>
                    <a:pt x="5778" y="14224"/>
                    <a:pt x="7187" y="14099"/>
                    <a:pt x="7501" y="13784"/>
                  </a:cubicBezTo>
                  <a:cubicBezTo>
                    <a:pt x="7864" y="13422"/>
                    <a:pt x="8287" y="13361"/>
                    <a:pt x="8287" y="12333"/>
                  </a:cubicBezTo>
                  <a:lnTo>
                    <a:pt x="8287" y="4409"/>
                  </a:lnTo>
                  <a:cubicBezTo>
                    <a:pt x="8287" y="3441"/>
                    <a:pt x="8227" y="2896"/>
                    <a:pt x="7804" y="2534"/>
                  </a:cubicBezTo>
                  <a:cubicBezTo>
                    <a:pt x="7078" y="1989"/>
                    <a:pt x="5203" y="598"/>
                    <a:pt x="4840" y="295"/>
                  </a:cubicBezTo>
                  <a:cubicBezTo>
                    <a:pt x="4653" y="140"/>
                    <a:pt x="4482" y="0"/>
                    <a:pt x="4270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28"/>
            <p:cNvSpPr/>
            <p:nvPr/>
          </p:nvSpPr>
          <p:spPr>
            <a:xfrm>
              <a:off x="6287000" y="3328725"/>
              <a:ext cx="205700" cy="353750"/>
            </a:xfrm>
            <a:custGeom>
              <a:avLst/>
              <a:gdLst/>
              <a:ahLst/>
              <a:cxnLst/>
              <a:rect l="l" t="t" r="r" b="b"/>
              <a:pathLst>
                <a:path w="8228" h="14150" extrusionOk="0">
                  <a:moveTo>
                    <a:pt x="4246" y="0"/>
                  </a:moveTo>
                  <a:cubicBezTo>
                    <a:pt x="4038" y="0"/>
                    <a:pt x="3791" y="134"/>
                    <a:pt x="3449" y="507"/>
                  </a:cubicBezTo>
                  <a:cubicBezTo>
                    <a:pt x="2723" y="1233"/>
                    <a:pt x="787" y="2504"/>
                    <a:pt x="485" y="2746"/>
                  </a:cubicBezTo>
                  <a:cubicBezTo>
                    <a:pt x="243" y="2987"/>
                    <a:pt x="243" y="3108"/>
                    <a:pt x="243" y="3713"/>
                  </a:cubicBezTo>
                  <a:cubicBezTo>
                    <a:pt x="182" y="4318"/>
                    <a:pt x="243" y="11637"/>
                    <a:pt x="243" y="12424"/>
                  </a:cubicBezTo>
                  <a:cubicBezTo>
                    <a:pt x="182" y="13150"/>
                    <a:pt x="1" y="13271"/>
                    <a:pt x="666" y="13815"/>
                  </a:cubicBezTo>
                  <a:cubicBezTo>
                    <a:pt x="955" y="14008"/>
                    <a:pt x="2658" y="14149"/>
                    <a:pt x="4292" y="14149"/>
                  </a:cubicBezTo>
                  <a:cubicBezTo>
                    <a:pt x="5737" y="14149"/>
                    <a:pt x="7129" y="14038"/>
                    <a:pt x="7441" y="13754"/>
                  </a:cubicBezTo>
                  <a:cubicBezTo>
                    <a:pt x="7804" y="13392"/>
                    <a:pt x="8227" y="13271"/>
                    <a:pt x="8227" y="12242"/>
                  </a:cubicBezTo>
                  <a:lnTo>
                    <a:pt x="8227" y="4379"/>
                  </a:lnTo>
                  <a:cubicBezTo>
                    <a:pt x="8227" y="3411"/>
                    <a:pt x="8167" y="2866"/>
                    <a:pt x="7683" y="2504"/>
                  </a:cubicBezTo>
                  <a:cubicBezTo>
                    <a:pt x="7018" y="1959"/>
                    <a:pt x="5143" y="568"/>
                    <a:pt x="4780" y="265"/>
                  </a:cubicBezTo>
                  <a:cubicBezTo>
                    <a:pt x="4604" y="119"/>
                    <a:pt x="4442" y="0"/>
                    <a:pt x="4246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28"/>
            <p:cNvSpPr/>
            <p:nvPr/>
          </p:nvSpPr>
          <p:spPr>
            <a:xfrm>
              <a:off x="6287000" y="3329475"/>
              <a:ext cx="205700" cy="352850"/>
            </a:xfrm>
            <a:custGeom>
              <a:avLst/>
              <a:gdLst/>
              <a:ahLst/>
              <a:cxnLst/>
              <a:rect l="l" t="t" r="r" b="b"/>
              <a:pathLst>
                <a:path w="8228" h="14114" extrusionOk="0">
                  <a:moveTo>
                    <a:pt x="4210" y="1"/>
                  </a:moveTo>
                  <a:cubicBezTo>
                    <a:pt x="4009" y="1"/>
                    <a:pt x="3772" y="125"/>
                    <a:pt x="3449" y="477"/>
                  </a:cubicBezTo>
                  <a:cubicBezTo>
                    <a:pt x="2723" y="1264"/>
                    <a:pt x="787" y="2534"/>
                    <a:pt x="545" y="2776"/>
                  </a:cubicBezTo>
                  <a:cubicBezTo>
                    <a:pt x="243" y="3018"/>
                    <a:pt x="303" y="3078"/>
                    <a:pt x="243" y="3683"/>
                  </a:cubicBezTo>
                  <a:cubicBezTo>
                    <a:pt x="182" y="4288"/>
                    <a:pt x="303" y="11607"/>
                    <a:pt x="243" y="12333"/>
                  </a:cubicBezTo>
                  <a:cubicBezTo>
                    <a:pt x="182" y="13120"/>
                    <a:pt x="1" y="13241"/>
                    <a:pt x="727" y="13724"/>
                  </a:cubicBezTo>
                  <a:cubicBezTo>
                    <a:pt x="990" y="13954"/>
                    <a:pt x="2751" y="14113"/>
                    <a:pt x="4413" y="14113"/>
                  </a:cubicBezTo>
                  <a:cubicBezTo>
                    <a:pt x="5810" y="14113"/>
                    <a:pt x="7137" y="14001"/>
                    <a:pt x="7441" y="13724"/>
                  </a:cubicBezTo>
                  <a:cubicBezTo>
                    <a:pt x="7804" y="13362"/>
                    <a:pt x="8227" y="13241"/>
                    <a:pt x="8227" y="12212"/>
                  </a:cubicBezTo>
                  <a:lnTo>
                    <a:pt x="8227" y="4349"/>
                  </a:lnTo>
                  <a:cubicBezTo>
                    <a:pt x="8227" y="3441"/>
                    <a:pt x="8167" y="2897"/>
                    <a:pt x="7683" y="2534"/>
                  </a:cubicBezTo>
                  <a:cubicBezTo>
                    <a:pt x="6957" y="1990"/>
                    <a:pt x="5143" y="598"/>
                    <a:pt x="4780" y="296"/>
                  </a:cubicBezTo>
                  <a:cubicBezTo>
                    <a:pt x="4593" y="140"/>
                    <a:pt x="4422" y="1"/>
                    <a:pt x="4210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28"/>
            <p:cNvSpPr/>
            <p:nvPr/>
          </p:nvSpPr>
          <p:spPr>
            <a:xfrm>
              <a:off x="6287000" y="3330800"/>
              <a:ext cx="204175" cy="350150"/>
            </a:xfrm>
            <a:custGeom>
              <a:avLst/>
              <a:gdLst/>
              <a:ahLst/>
              <a:cxnLst/>
              <a:rect l="l" t="t" r="r" b="b"/>
              <a:pathLst>
                <a:path w="8167" h="14006" extrusionOk="0">
                  <a:moveTo>
                    <a:pt x="4228" y="1"/>
                  </a:moveTo>
                  <a:cubicBezTo>
                    <a:pt x="4023" y="1"/>
                    <a:pt x="3782" y="122"/>
                    <a:pt x="3449" y="485"/>
                  </a:cubicBezTo>
                  <a:cubicBezTo>
                    <a:pt x="2723" y="1211"/>
                    <a:pt x="787" y="2481"/>
                    <a:pt x="545" y="2723"/>
                  </a:cubicBezTo>
                  <a:cubicBezTo>
                    <a:pt x="243" y="2965"/>
                    <a:pt x="303" y="3025"/>
                    <a:pt x="243" y="3630"/>
                  </a:cubicBezTo>
                  <a:cubicBezTo>
                    <a:pt x="182" y="4235"/>
                    <a:pt x="303" y="11554"/>
                    <a:pt x="243" y="12280"/>
                  </a:cubicBezTo>
                  <a:cubicBezTo>
                    <a:pt x="182" y="13006"/>
                    <a:pt x="1" y="13127"/>
                    <a:pt x="727" y="13671"/>
                  </a:cubicBezTo>
                  <a:cubicBezTo>
                    <a:pt x="984" y="13864"/>
                    <a:pt x="2671" y="14006"/>
                    <a:pt x="4298" y="14006"/>
                  </a:cubicBezTo>
                  <a:cubicBezTo>
                    <a:pt x="5737" y="14006"/>
                    <a:pt x="7129" y="13895"/>
                    <a:pt x="7441" y="13611"/>
                  </a:cubicBezTo>
                  <a:cubicBezTo>
                    <a:pt x="7804" y="13248"/>
                    <a:pt x="8167" y="13188"/>
                    <a:pt x="8167" y="12159"/>
                  </a:cubicBezTo>
                  <a:cubicBezTo>
                    <a:pt x="8167" y="10587"/>
                    <a:pt x="8167" y="4356"/>
                    <a:pt x="8167" y="4356"/>
                  </a:cubicBezTo>
                  <a:cubicBezTo>
                    <a:pt x="8167" y="3388"/>
                    <a:pt x="8107" y="2844"/>
                    <a:pt x="7683" y="2481"/>
                  </a:cubicBezTo>
                  <a:cubicBezTo>
                    <a:pt x="6957" y="1937"/>
                    <a:pt x="5143" y="545"/>
                    <a:pt x="4780" y="243"/>
                  </a:cubicBezTo>
                  <a:cubicBezTo>
                    <a:pt x="4598" y="122"/>
                    <a:pt x="4432" y="1"/>
                    <a:pt x="4228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28"/>
            <p:cNvSpPr/>
            <p:nvPr/>
          </p:nvSpPr>
          <p:spPr>
            <a:xfrm>
              <a:off x="6288525" y="3331000"/>
              <a:ext cx="202650" cy="349800"/>
            </a:xfrm>
            <a:custGeom>
              <a:avLst/>
              <a:gdLst/>
              <a:ahLst/>
              <a:cxnLst/>
              <a:rect l="l" t="t" r="r" b="b"/>
              <a:pathLst>
                <a:path w="8106" h="13992" extrusionOk="0">
                  <a:moveTo>
                    <a:pt x="4149" y="0"/>
                  </a:moveTo>
                  <a:cubicBezTo>
                    <a:pt x="3948" y="0"/>
                    <a:pt x="3711" y="125"/>
                    <a:pt x="3388" y="477"/>
                  </a:cubicBezTo>
                  <a:cubicBezTo>
                    <a:pt x="2722" y="1263"/>
                    <a:pt x="726" y="2534"/>
                    <a:pt x="484" y="2775"/>
                  </a:cubicBezTo>
                  <a:cubicBezTo>
                    <a:pt x="242" y="2957"/>
                    <a:pt x="242" y="3078"/>
                    <a:pt x="182" y="3683"/>
                  </a:cubicBezTo>
                  <a:cubicBezTo>
                    <a:pt x="182" y="4288"/>
                    <a:pt x="242" y="11546"/>
                    <a:pt x="182" y="12272"/>
                  </a:cubicBezTo>
                  <a:cubicBezTo>
                    <a:pt x="182" y="12998"/>
                    <a:pt x="0" y="13119"/>
                    <a:pt x="666" y="13603"/>
                  </a:cubicBezTo>
                  <a:cubicBezTo>
                    <a:pt x="929" y="13833"/>
                    <a:pt x="2673" y="13992"/>
                    <a:pt x="4318" y="13992"/>
                  </a:cubicBezTo>
                  <a:cubicBezTo>
                    <a:pt x="5702" y="13992"/>
                    <a:pt x="7016" y="13879"/>
                    <a:pt x="7320" y="13603"/>
                  </a:cubicBezTo>
                  <a:cubicBezTo>
                    <a:pt x="7683" y="13240"/>
                    <a:pt x="8106" y="13119"/>
                    <a:pt x="8106" y="12151"/>
                  </a:cubicBezTo>
                  <a:lnTo>
                    <a:pt x="8106" y="4348"/>
                  </a:lnTo>
                  <a:cubicBezTo>
                    <a:pt x="8106" y="3380"/>
                    <a:pt x="8046" y="2836"/>
                    <a:pt x="7622" y="2534"/>
                  </a:cubicBezTo>
                  <a:cubicBezTo>
                    <a:pt x="6896" y="1929"/>
                    <a:pt x="5082" y="598"/>
                    <a:pt x="4719" y="295"/>
                  </a:cubicBezTo>
                  <a:cubicBezTo>
                    <a:pt x="4532" y="140"/>
                    <a:pt x="4361" y="0"/>
                    <a:pt x="4149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28"/>
            <p:cNvSpPr/>
            <p:nvPr/>
          </p:nvSpPr>
          <p:spPr>
            <a:xfrm>
              <a:off x="6288525" y="3332500"/>
              <a:ext cx="202650" cy="346950"/>
            </a:xfrm>
            <a:custGeom>
              <a:avLst/>
              <a:gdLst/>
              <a:ahLst/>
              <a:cxnLst/>
              <a:rect l="l" t="t" r="r" b="b"/>
              <a:pathLst>
                <a:path w="8106" h="13878" extrusionOk="0">
                  <a:moveTo>
                    <a:pt x="4149" y="1"/>
                  </a:moveTo>
                  <a:cubicBezTo>
                    <a:pt x="3948" y="1"/>
                    <a:pt x="3711" y="125"/>
                    <a:pt x="3388" y="477"/>
                  </a:cubicBezTo>
                  <a:cubicBezTo>
                    <a:pt x="2722" y="1203"/>
                    <a:pt x="787" y="2474"/>
                    <a:pt x="484" y="2715"/>
                  </a:cubicBezTo>
                  <a:cubicBezTo>
                    <a:pt x="242" y="2957"/>
                    <a:pt x="303" y="3018"/>
                    <a:pt x="242" y="3623"/>
                  </a:cubicBezTo>
                  <a:cubicBezTo>
                    <a:pt x="182" y="4228"/>
                    <a:pt x="303" y="11426"/>
                    <a:pt x="242" y="12152"/>
                  </a:cubicBezTo>
                  <a:cubicBezTo>
                    <a:pt x="182" y="12878"/>
                    <a:pt x="0" y="13059"/>
                    <a:pt x="666" y="13543"/>
                  </a:cubicBezTo>
                  <a:cubicBezTo>
                    <a:pt x="955" y="13736"/>
                    <a:pt x="2623" y="13877"/>
                    <a:pt x="4225" y="13877"/>
                  </a:cubicBezTo>
                  <a:cubicBezTo>
                    <a:pt x="5642" y="13877"/>
                    <a:pt x="7007" y="13766"/>
                    <a:pt x="7320" y="13482"/>
                  </a:cubicBezTo>
                  <a:cubicBezTo>
                    <a:pt x="7683" y="13120"/>
                    <a:pt x="8106" y="13059"/>
                    <a:pt x="8106" y="12031"/>
                  </a:cubicBezTo>
                  <a:lnTo>
                    <a:pt x="8106" y="4288"/>
                  </a:lnTo>
                  <a:cubicBezTo>
                    <a:pt x="8106" y="3320"/>
                    <a:pt x="8046" y="2836"/>
                    <a:pt x="7622" y="2474"/>
                  </a:cubicBezTo>
                  <a:cubicBezTo>
                    <a:pt x="6896" y="1929"/>
                    <a:pt x="5082" y="538"/>
                    <a:pt x="4719" y="296"/>
                  </a:cubicBezTo>
                  <a:cubicBezTo>
                    <a:pt x="4532" y="140"/>
                    <a:pt x="4361" y="1"/>
                    <a:pt x="4149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28"/>
            <p:cNvSpPr/>
            <p:nvPr/>
          </p:nvSpPr>
          <p:spPr>
            <a:xfrm>
              <a:off x="6288525" y="3332700"/>
              <a:ext cx="201150" cy="346750"/>
            </a:xfrm>
            <a:custGeom>
              <a:avLst/>
              <a:gdLst/>
              <a:ahLst/>
              <a:cxnLst/>
              <a:rect l="l" t="t" r="r" b="b"/>
              <a:pathLst>
                <a:path w="8046" h="13870" extrusionOk="0">
                  <a:moveTo>
                    <a:pt x="4167" y="1"/>
                  </a:moveTo>
                  <a:cubicBezTo>
                    <a:pt x="3962" y="1"/>
                    <a:pt x="3721" y="137"/>
                    <a:pt x="3388" y="530"/>
                  </a:cubicBezTo>
                  <a:cubicBezTo>
                    <a:pt x="2722" y="1256"/>
                    <a:pt x="787" y="2466"/>
                    <a:pt x="545" y="2707"/>
                  </a:cubicBezTo>
                  <a:cubicBezTo>
                    <a:pt x="242" y="2949"/>
                    <a:pt x="303" y="3010"/>
                    <a:pt x="242" y="3615"/>
                  </a:cubicBezTo>
                  <a:cubicBezTo>
                    <a:pt x="182" y="4220"/>
                    <a:pt x="303" y="11418"/>
                    <a:pt x="242" y="12144"/>
                  </a:cubicBezTo>
                  <a:cubicBezTo>
                    <a:pt x="182" y="12870"/>
                    <a:pt x="0" y="12991"/>
                    <a:pt x="726" y="13535"/>
                  </a:cubicBezTo>
                  <a:cubicBezTo>
                    <a:pt x="983" y="13728"/>
                    <a:pt x="2637" y="13869"/>
                    <a:pt x="4232" y="13869"/>
                  </a:cubicBezTo>
                  <a:cubicBezTo>
                    <a:pt x="5642" y="13869"/>
                    <a:pt x="7007" y="13758"/>
                    <a:pt x="7320" y="13474"/>
                  </a:cubicBezTo>
                  <a:cubicBezTo>
                    <a:pt x="7683" y="13112"/>
                    <a:pt x="8046" y="13051"/>
                    <a:pt x="8046" y="12023"/>
                  </a:cubicBezTo>
                  <a:cubicBezTo>
                    <a:pt x="8046" y="10450"/>
                    <a:pt x="8046" y="4280"/>
                    <a:pt x="8046" y="4280"/>
                  </a:cubicBezTo>
                  <a:cubicBezTo>
                    <a:pt x="8046" y="3373"/>
                    <a:pt x="8046" y="2828"/>
                    <a:pt x="7562" y="2466"/>
                  </a:cubicBezTo>
                  <a:cubicBezTo>
                    <a:pt x="6896" y="1921"/>
                    <a:pt x="5082" y="590"/>
                    <a:pt x="4719" y="288"/>
                  </a:cubicBezTo>
                  <a:cubicBezTo>
                    <a:pt x="4537" y="137"/>
                    <a:pt x="4371" y="1"/>
                    <a:pt x="4167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8"/>
            <p:cNvSpPr/>
            <p:nvPr/>
          </p:nvSpPr>
          <p:spPr>
            <a:xfrm>
              <a:off x="6290025" y="3334025"/>
              <a:ext cx="199650" cy="344150"/>
            </a:xfrm>
            <a:custGeom>
              <a:avLst/>
              <a:gdLst/>
              <a:ahLst/>
              <a:cxnLst/>
              <a:rect l="l" t="t" r="r" b="b"/>
              <a:pathLst>
                <a:path w="7986" h="13766" extrusionOk="0">
                  <a:moveTo>
                    <a:pt x="4089" y="0"/>
                  </a:moveTo>
                  <a:cubicBezTo>
                    <a:pt x="3888" y="0"/>
                    <a:pt x="3651" y="124"/>
                    <a:pt x="3328" y="477"/>
                  </a:cubicBezTo>
                  <a:cubicBezTo>
                    <a:pt x="2662" y="1203"/>
                    <a:pt x="727" y="2473"/>
                    <a:pt x="485" y="2715"/>
                  </a:cubicBezTo>
                  <a:cubicBezTo>
                    <a:pt x="243" y="2957"/>
                    <a:pt x="243" y="3017"/>
                    <a:pt x="182" y="3622"/>
                  </a:cubicBezTo>
                  <a:cubicBezTo>
                    <a:pt x="182" y="4227"/>
                    <a:pt x="243" y="11365"/>
                    <a:pt x="182" y="12091"/>
                  </a:cubicBezTo>
                  <a:cubicBezTo>
                    <a:pt x="182" y="12817"/>
                    <a:pt x="1" y="12938"/>
                    <a:pt x="666" y="13421"/>
                  </a:cubicBezTo>
                  <a:cubicBezTo>
                    <a:pt x="932" y="13621"/>
                    <a:pt x="2690" y="13765"/>
                    <a:pt x="4333" y="13765"/>
                  </a:cubicBezTo>
                  <a:cubicBezTo>
                    <a:pt x="5685" y="13765"/>
                    <a:pt x="6959" y="13667"/>
                    <a:pt x="7260" y="13421"/>
                  </a:cubicBezTo>
                  <a:cubicBezTo>
                    <a:pt x="7623" y="13059"/>
                    <a:pt x="7986" y="12938"/>
                    <a:pt x="7986" y="11970"/>
                  </a:cubicBezTo>
                  <a:cubicBezTo>
                    <a:pt x="7986" y="10397"/>
                    <a:pt x="7986" y="4288"/>
                    <a:pt x="7986" y="4288"/>
                  </a:cubicBezTo>
                  <a:cubicBezTo>
                    <a:pt x="7986" y="3320"/>
                    <a:pt x="7925" y="2775"/>
                    <a:pt x="7502" y="2473"/>
                  </a:cubicBezTo>
                  <a:cubicBezTo>
                    <a:pt x="6776" y="1929"/>
                    <a:pt x="5022" y="537"/>
                    <a:pt x="4659" y="295"/>
                  </a:cubicBezTo>
                  <a:cubicBezTo>
                    <a:pt x="4472" y="140"/>
                    <a:pt x="4301" y="0"/>
                    <a:pt x="4089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28"/>
            <p:cNvSpPr/>
            <p:nvPr/>
          </p:nvSpPr>
          <p:spPr>
            <a:xfrm>
              <a:off x="6290025" y="3334775"/>
              <a:ext cx="199650" cy="343150"/>
            </a:xfrm>
            <a:custGeom>
              <a:avLst/>
              <a:gdLst/>
              <a:ahLst/>
              <a:cxnLst/>
              <a:rect l="l" t="t" r="r" b="b"/>
              <a:pathLst>
                <a:path w="7986" h="13726" extrusionOk="0">
                  <a:moveTo>
                    <a:pt x="4125" y="0"/>
                  </a:moveTo>
                  <a:cubicBezTo>
                    <a:pt x="3917" y="0"/>
                    <a:pt x="3670" y="134"/>
                    <a:pt x="3328" y="507"/>
                  </a:cubicBezTo>
                  <a:cubicBezTo>
                    <a:pt x="2662" y="1233"/>
                    <a:pt x="727" y="2443"/>
                    <a:pt x="485" y="2685"/>
                  </a:cubicBezTo>
                  <a:cubicBezTo>
                    <a:pt x="243" y="2927"/>
                    <a:pt x="243" y="2987"/>
                    <a:pt x="243" y="3592"/>
                  </a:cubicBezTo>
                  <a:cubicBezTo>
                    <a:pt x="182" y="4197"/>
                    <a:pt x="243" y="11335"/>
                    <a:pt x="243" y="12061"/>
                  </a:cubicBezTo>
                  <a:cubicBezTo>
                    <a:pt x="182" y="12726"/>
                    <a:pt x="1" y="12908"/>
                    <a:pt x="666" y="13391"/>
                  </a:cubicBezTo>
                  <a:cubicBezTo>
                    <a:pt x="923" y="13584"/>
                    <a:pt x="2577" y="13726"/>
                    <a:pt x="4163" y="13726"/>
                  </a:cubicBezTo>
                  <a:cubicBezTo>
                    <a:pt x="5565" y="13726"/>
                    <a:pt x="6915" y="13615"/>
                    <a:pt x="7199" y="13331"/>
                  </a:cubicBezTo>
                  <a:cubicBezTo>
                    <a:pt x="7562" y="12968"/>
                    <a:pt x="7986" y="12908"/>
                    <a:pt x="7986" y="11879"/>
                  </a:cubicBezTo>
                  <a:lnTo>
                    <a:pt x="7986" y="4258"/>
                  </a:lnTo>
                  <a:cubicBezTo>
                    <a:pt x="7986" y="3290"/>
                    <a:pt x="7925" y="2806"/>
                    <a:pt x="7502" y="2443"/>
                  </a:cubicBezTo>
                  <a:cubicBezTo>
                    <a:pt x="6776" y="1899"/>
                    <a:pt x="5022" y="568"/>
                    <a:pt x="4659" y="265"/>
                  </a:cubicBezTo>
                  <a:cubicBezTo>
                    <a:pt x="4483" y="119"/>
                    <a:pt x="4321" y="0"/>
                    <a:pt x="4125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28"/>
            <p:cNvSpPr/>
            <p:nvPr/>
          </p:nvSpPr>
          <p:spPr>
            <a:xfrm>
              <a:off x="6290025" y="3335525"/>
              <a:ext cx="199650" cy="341125"/>
            </a:xfrm>
            <a:custGeom>
              <a:avLst/>
              <a:gdLst/>
              <a:ahLst/>
              <a:cxnLst/>
              <a:rect l="l" t="t" r="r" b="b"/>
              <a:pathLst>
                <a:path w="7986" h="13645" extrusionOk="0">
                  <a:moveTo>
                    <a:pt x="4089" y="1"/>
                  </a:moveTo>
                  <a:cubicBezTo>
                    <a:pt x="3888" y="1"/>
                    <a:pt x="3651" y="125"/>
                    <a:pt x="3328" y="477"/>
                  </a:cubicBezTo>
                  <a:cubicBezTo>
                    <a:pt x="2662" y="1203"/>
                    <a:pt x="787" y="2474"/>
                    <a:pt x="485" y="2655"/>
                  </a:cubicBezTo>
                  <a:cubicBezTo>
                    <a:pt x="243" y="2897"/>
                    <a:pt x="303" y="2957"/>
                    <a:pt x="243" y="3562"/>
                  </a:cubicBezTo>
                  <a:cubicBezTo>
                    <a:pt x="182" y="4167"/>
                    <a:pt x="303" y="11244"/>
                    <a:pt x="243" y="11970"/>
                  </a:cubicBezTo>
                  <a:cubicBezTo>
                    <a:pt x="182" y="12696"/>
                    <a:pt x="1" y="12817"/>
                    <a:pt x="666" y="13301"/>
                  </a:cubicBezTo>
                  <a:cubicBezTo>
                    <a:pt x="932" y="13500"/>
                    <a:pt x="2690" y="13645"/>
                    <a:pt x="4323" y="13645"/>
                  </a:cubicBezTo>
                  <a:cubicBezTo>
                    <a:pt x="5667" y="13645"/>
                    <a:pt x="6926" y="13547"/>
                    <a:pt x="7199" y="13301"/>
                  </a:cubicBezTo>
                  <a:cubicBezTo>
                    <a:pt x="7562" y="12938"/>
                    <a:pt x="7986" y="12817"/>
                    <a:pt x="7986" y="11849"/>
                  </a:cubicBezTo>
                  <a:lnTo>
                    <a:pt x="7986" y="4228"/>
                  </a:lnTo>
                  <a:cubicBezTo>
                    <a:pt x="7986" y="3320"/>
                    <a:pt x="7925" y="2776"/>
                    <a:pt x="7502" y="2413"/>
                  </a:cubicBezTo>
                  <a:cubicBezTo>
                    <a:pt x="6776" y="1929"/>
                    <a:pt x="4961" y="538"/>
                    <a:pt x="4659" y="296"/>
                  </a:cubicBezTo>
                  <a:cubicBezTo>
                    <a:pt x="4472" y="140"/>
                    <a:pt x="4301" y="1"/>
                    <a:pt x="4089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28"/>
            <p:cNvSpPr/>
            <p:nvPr/>
          </p:nvSpPr>
          <p:spPr>
            <a:xfrm>
              <a:off x="6291550" y="3336850"/>
              <a:ext cx="196600" cy="339575"/>
            </a:xfrm>
            <a:custGeom>
              <a:avLst/>
              <a:gdLst/>
              <a:ahLst/>
              <a:cxnLst/>
              <a:rect l="l" t="t" r="r" b="b"/>
              <a:pathLst>
                <a:path w="7864" h="13583" extrusionOk="0">
                  <a:moveTo>
                    <a:pt x="4046" y="1"/>
                  </a:moveTo>
                  <a:cubicBezTo>
                    <a:pt x="3841" y="1"/>
                    <a:pt x="3600" y="122"/>
                    <a:pt x="3267" y="485"/>
                  </a:cubicBezTo>
                  <a:cubicBezTo>
                    <a:pt x="2601" y="1211"/>
                    <a:pt x="726" y="2421"/>
                    <a:pt x="484" y="2662"/>
                  </a:cubicBezTo>
                  <a:cubicBezTo>
                    <a:pt x="182" y="2904"/>
                    <a:pt x="242" y="2965"/>
                    <a:pt x="182" y="3570"/>
                  </a:cubicBezTo>
                  <a:cubicBezTo>
                    <a:pt x="121" y="4114"/>
                    <a:pt x="242" y="11191"/>
                    <a:pt x="182" y="11917"/>
                  </a:cubicBezTo>
                  <a:cubicBezTo>
                    <a:pt x="121" y="12643"/>
                    <a:pt x="0" y="12764"/>
                    <a:pt x="666" y="13248"/>
                  </a:cubicBezTo>
                  <a:cubicBezTo>
                    <a:pt x="891" y="13441"/>
                    <a:pt x="2529" y="13582"/>
                    <a:pt x="4108" y="13582"/>
                  </a:cubicBezTo>
                  <a:cubicBezTo>
                    <a:pt x="5504" y="13582"/>
                    <a:pt x="6854" y="13471"/>
                    <a:pt x="7138" y="13188"/>
                  </a:cubicBezTo>
                  <a:cubicBezTo>
                    <a:pt x="7501" y="12885"/>
                    <a:pt x="7864" y="12764"/>
                    <a:pt x="7864" y="11796"/>
                  </a:cubicBezTo>
                  <a:lnTo>
                    <a:pt x="7864" y="4235"/>
                  </a:lnTo>
                  <a:cubicBezTo>
                    <a:pt x="7864" y="3267"/>
                    <a:pt x="7864" y="2723"/>
                    <a:pt x="7380" y="2421"/>
                  </a:cubicBezTo>
                  <a:cubicBezTo>
                    <a:pt x="6715" y="1876"/>
                    <a:pt x="4900" y="545"/>
                    <a:pt x="4598" y="243"/>
                  </a:cubicBezTo>
                  <a:cubicBezTo>
                    <a:pt x="4416" y="122"/>
                    <a:pt x="4250" y="1"/>
                    <a:pt x="4046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28"/>
            <p:cNvSpPr/>
            <p:nvPr/>
          </p:nvSpPr>
          <p:spPr>
            <a:xfrm>
              <a:off x="6291550" y="3337050"/>
              <a:ext cx="196600" cy="338225"/>
            </a:xfrm>
            <a:custGeom>
              <a:avLst/>
              <a:gdLst/>
              <a:ahLst/>
              <a:cxnLst/>
              <a:rect l="l" t="t" r="r" b="b"/>
              <a:pathLst>
                <a:path w="7864" h="13529" extrusionOk="0">
                  <a:moveTo>
                    <a:pt x="4021" y="0"/>
                  </a:moveTo>
                  <a:cubicBezTo>
                    <a:pt x="3827" y="0"/>
                    <a:pt x="3590" y="124"/>
                    <a:pt x="3267" y="477"/>
                  </a:cubicBezTo>
                  <a:cubicBezTo>
                    <a:pt x="2601" y="1203"/>
                    <a:pt x="726" y="2413"/>
                    <a:pt x="484" y="2654"/>
                  </a:cubicBezTo>
                  <a:cubicBezTo>
                    <a:pt x="242" y="2896"/>
                    <a:pt x="242" y="2957"/>
                    <a:pt x="182" y="3562"/>
                  </a:cubicBezTo>
                  <a:cubicBezTo>
                    <a:pt x="182" y="4167"/>
                    <a:pt x="242" y="11183"/>
                    <a:pt x="182" y="11909"/>
                  </a:cubicBezTo>
                  <a:cubicBezTo>
                    <a:pt x="182" y="12575"/>
                    <a:pt x="0" y="12756"/>
                    <a:pt x="666" y="13240"/>
                  </a:cubicBezTo>
                  <a:cubicBezTo>
                    <a:pt x="892" y="13402"/>
                    <a:pt x="2555" y="13529"/>
                    <a:pt x="4145" y="13529"/>
                  </a:cubicBezTo>
                  <a:cubicBezTo>
                    <a:pt x="5528" y="13529"/>
                    <a:pt x="6857" y="13433"/>
                    <a:pt x="7138" y="13180"/>
                  </a:cubicBezTo>
                  <a:cubicBezTo>
                    <a:pt x="7501" y="12817"/>
                    <a:pt x="7864" y="12756"/>
                    <a:pt x="7864" y="11728"/>
                  </a:cubicBezTo>
                  <a:lnTo>
                    <a:pt x="7864" y="4227"/>
                  </a:lnTo>
                  <a:cubicBezTo>
                    <a:pt x="7864" y="3259"/>
                    <a:pt x="7804" y="2775"/>
                    <a:pt x="7380" y="2413"/>
                  </a:cubicBezTo>
                  <a:cubicBezTo>
                    <a:pt x="6715" y="1868"/>
                    <a:pt x="4900" y="598"/>
                    <a:pt x="4537" y="295"/>
                  </a:cubicBezTo>
                  <a:cubicBezTo>
                    <a:pt x="4382" y="140"/>
                    <a:pt x="4226" y="0"/>
                    <a:pt x="4021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28"/>
            <p:cNvSpPr/>
            <p:nvPr/>
          </p:nvSpPr>
          <p:spPr>
            <a:xfrm>
              <a:off x="6291550" y="3338375"/>
              <a:ext cx="196600" cy="336275"/>
            </a:xfrm>
            <a:custGeom>
              <a:avLst/>
              <a:gdLst/>
              <a:ahLst/>
              <a:cxnLst/>
              <a:rect l="l" t="t" r="r" b="b"/>
              <a:pathLst>
                <a:path w="7864" h="13451" extrusionOk="0">
                  <a:moveTo>
                    <a:pt x="4038" y="0"/>
                  </a:moveTo>
                  <a:cubicBezTo>
                    <a:pt x="3841" y="0"/>
                    <a:pt x="3600" y="121"/>
                    <a:pt x="3267" y="484"/>
                  </a:cubicBezTo>
                  <a:cubicBezTo>
                    <a:pt x="2601" y="1210"/>
                    <a:pt x="726" y="2420"/>
                    <a:pt x="484" y="2662"/>
                  </a:cubicBezTo>
                  <a:cubicBezTo>
                    <a:pt x="242" y="2843"/>
                    <a:pt x="242" y="2964"/>
                    <a:pt x="242" y="3509"/>
                  </a:cubicBezTo>
                  <a:cubicBezTo>
                    <a:pt x="182" y="4114"/>
                    <a:pt x="242" y="11130"/>
                    <a:pt x="242" y="11796"/>
                  </a:cubicBezTo>
                  <a:cubicBezTo>
                    <a:pt x="182" y="12522"/>
                    <a:pt x="0" y="12643"/>
                    <a:pt x="666" y="13127"/>
                  </a:cubicBezTo>
                  <a:cubicBezTo>
                    <a:pt x="906" y="13298"/>
                    <a:pt x="2763" y="13450"/>
                    <a:pt x="4425" y="13450"/>
                  </a:cubicBezTo>
                  <a:cubicBezTo>
                    <a:pt x="5690" y="13450"/>
                    <a:pt x="6842" y="13362"/>
                    <a:pt x="7078" y="13127"/>
                  </a:cubicBezTo>
                  <a:cubicBezTo>
                    <a:pt x="7441" y="12764"/>
                    <a:pt x="7864" y="12643"/>
                    <a:pt x="7864" y="11675"/>
                  </a:cubicBezTo>
                  <a:lnTo>
                    <a:pt x="7864" y="4174"/>
                  </a:lnTo>
                  <a:cubicBezTo>
                    <a:pt x="7864" y="3267"/>
                    <a:pt x="7804" y="2722"/>
                    <a:pt x="7380" y="2420"/>
                  </a:cubicBezTo>
                  <a:cubicBezTo>
                    <a:pt x="6654" y="1876"/>
                    <a:pt x="4900" y="545"/>
                    <a:pt x="4537" y="242"/>
                  </a:cubicBezTo>
                  <a:cubicBezTo>
                    <a:pt x="4386" y="121"/>
                    <a:pt x="4235" y="0"/>
                    <a:pt x="4038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28"/>
            <p:cNvSpPr/>
            <p:nvPr/>
          </p:nvSpPr>
          <p:spPr>
            <a:xfrm>
              <a:off x="6293050" y="3339125"/>
              <a:ext cx="193600" cy="334650"/>
            </a:xfrm>
            <a:custGeom>
              <a:avLst/>
              <a:gdLst/>
              <a:ahLst/>
              <a:cxnLst/>
              <a:rect l="l" t="t" r="r" b="b"/>
              <a:pathLst>
                <a:path w="7744" h="13386" extrusionOk="0">
                  <a:moveTo>
                    <a:pt x="3978" y="1"/>
                  </a:moveTo>
                  <a:cubicBezTo>
                    <a:pt x="3781" y="1"/>
                    <a:pt x="3540" y="122"/>
                    <a:pt x="3207" y="454"/>
                  </a:cubicBezTo>
                  <a:cubicBezTo>
                    <a:pt x="2541" y="1180"/>
                    <a:pt x="727" y="2390"/>
                    <a:pt x="424" y="2632"/>
                  </a:cubicBezTo>
                  <a:cubicBezTo>
                    <a:pt x="182" y="2874"/>
                    <a:pt x="243" y="2934"/>
                    <a:pt x="182" y="3479"/>
                  </a:cubicBezTo>
                  <a:cubicBezTo>
                    <a:pt x="122" y="4084"/>
                    <a:pt x="243" y="11040"/>
                    <a:pt x="182" y="11766"/>
                  </a:cubicBezTo>
                  <a:cubicBezTo>
                    <a:pt x="122" y="12492"/>
                    <a:pt x="1" y="12613"/>
                    <a:pt x="606" y="13097"/>
                  </a:cubicBezTo>
                  <a:cubicBezTo>
                    <a:pt x="832" y="13258"/>
                    <a:pt x="2495" y="13385"/>
                    <a:pt x="4076" y="13385"/>
                  </a:cubicBezTo>
                  <a:cubicBezTo>
                    <a:pt x="5451" y="13385"/>
                    <a:pt x="6764" y="13289"/>
                    <a:pt x="7018" y="13036"/>
                  </a:cubicBezTo>
                  <a:cubicBezTo>
                    <a:pt x="7381" y="12673"/>
                    <a:pt x="7744" y="12613"/>
                    <a:pt x="7744" y="11645"/>
                  </a:cubicBezTo>
                  <a:lnTo>
                    <a:pt x="7744" y="4144"/>
                  </a:lnTo>
                  <a:cubicBezTo>
                    <a:pt x="7744" y="3237"/>
                    <a:pt x="7744" y="2753"/>
                    <a:pt x="7320" y="2390"/>
                  </a:cubicBezTo>
                  <a:cubicBezTo>
                    <a:pt x="6594" y="1846"/>
                    <a:pt x="4840" y="575"/>
                    <a:pt x="4477" y="273"/>
                  </a:cubicBezTo>
                  <a:cubicBezTo>
                    <a:pt x="4326" y="122"/>
                    <a:pt x="4175" y="1"/>
                    <a:pt x="3978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28"/>
            <p:cNvSpPr/>
            <p:nvPr/>
          </p:nvSpPr>
          <p:spPr>
            <a:xfrm>
              <a:off x="6293050" y="3339875"/>
              <a:ext cx="193600" cy="333250"/>
            </a:xfrm>
            <a:custGeom>
              <a:avLst/>
              <a:gdLst/>
              <a:ahLst/>
              <a:cxnLst/>
              <a:rect l="l" t="t" r="r" b="b"/>
              <a:pathLst>
                <a:path w="7744" h="13330" extrusionOk="0">
                  <a:moveTo>
                    <a:pt x="3978" y="1"/>
                  </a:moveTo>
                  <a:cubicBezTo>
                    <a:pt x="3781" y="1"/>
                    <a:pt x="3540" y="122"/>
                    <a:pt x="3207" y="485"/>
                  </a:cubicBezTo>
                  <a:cubicBezTo>
                    <a:pt x="2602" y="1150"/>
                    <a:pt x="727" y="2420"/>
                    <a:pt x="485" y="2602"/>
                  </a:cubicBezTo>
                  <a:cubicBezTo>
                    <a:pt x="243" y="2844"/>
                    <a:pt x="243" y="2904"/>
                    <a:pt x="182" y="3509"/>
                  </a:cubicBezTo>
                  <a:cubicBezTo>
                    <a:pt x="182" y="4054"/>
                    <a:pt x="243" y="11010"/>
                    <a:pt x="182" y="11736"/>
                  </a:cubicBezTo>
                  <a:cubicBezTo>
                    <a:pt x="182" y="12401"/>
                    <a:pt x="1" y="12583"/>
                    <a:pt x="666" y="13006"/>
                  </a:cubicBezTo>
                  <a:cubicBezTo>
                    <a:pt x="872" y="13178"/>
                    <a:pt x="2695" y="13330"/>
                    <a:pt x="4344" y="13330"/>
                  </a:cubicBezTo>
                  <a:cubicBezTo>
                    <a:pt x="5601" y="13330"/>
                    <a:pt x="6756" y="13241"/>
                    <a:pt x="7018" y="13006"/>
                  </a:cubicBezTo>
                  <a:cubicBezTo>
                    <a:pt x="7381" y="12643"/>
                    <a:pt x="7744" y="12583"/>
                    <a:pt x="7744" y="11615"/>
                  </a:cubicBezTo>
                  <a:lnTo>
                    <a:pt x="7744" y="4175"/>
                  </a:lnTo>
                  <a:cubicBezTo>
                    <a:pt x="7744" y="3207"/>
                    <a:pt x="7683" y="2723"/>
                    <a:pt x="7260" y="2360"/>
                  </a:cubicBezTo>
                  <a:cubicBezTo>
                    <a:pt x="6594" y="1876"/>
                    <a:pt x="4840" y="545"/>
                    <a:pt x="4477" y="243"/>
                  </a:cubicBezTo>
                  <a:cubicBezTo>
                    <a:pt x="4326" y="122"/>
                    <a:pt x="4175" y="1"/>
                    <a:pt x="3978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28"/>
            <p:cNvSpPr/>
            <p:nvPr/>
          </p:nvSpPr>
          <p:spPr>
            <a:xfrm>
              <a:off x="6293050" y="3340650"/>
              <a:ext cx="193600" cy="331600"/>
            </a:xfrm>
            <a:custGeom>
              <a:avLst/>
              <a:gdLst/>
              <a:ahLst/>
              <a:cxnLst/>
              <a:rect l="l" t="t" r="r" b="b"/>
              <a:pathLst>
                <a:path w="7744" h="13264" extrusionOk="0">
                  <a:moveTo>
                    <a:pt x="3986" y="0"/>
                  </a:moveTo>
                  <a:cubicBezTo>
                    <a:pt x="3797" y="0"/>
                    <a:pt x="3570" y="121"/>
                    <a:pt x="3267" y="454"/>
                  </a:cubicBezTo>
                  <a:cubicBezTo>
                    <a:pt x="2602" y="1180"/>
                    <a:pt x="727" y="2389"/>
                    <a:pt x="485" y="2631"/>
                  </a:cubicBezTo>
                  <a:cubicBezTo>
                    <a:pt x="243" y="2813"/>
                    <a:pt x="243" y="2934"/>
                    <a:pt x="243" y="3478"/>
                  </a:cubicBezTo>
                  <a:cubicBezTo>
                    <a:pt x="182" y="4083"/>
                    <a:pt x="243" y="10979"/>
                    <a:pt x="243" y="11644"/>
                  </a:cubicBezTo>
                  <a:cubicBezTo>
                    <a:pt x="182" y="12370"/>
                    <a:pt x="1" y="12491"/>
                    <a:pt x="666" y="12975"/>
                  </a:cubicBezTo>
                  <a:cubicBezTo>
                    <a:pt x="860" y="13137"/>
                    <a:pt x="2491" y="13264"/>
                    <a:pt x="4058" y="13264"/>
                  </a:cubicBezTo>
                  <a:cubicBezTo>
                    <a:pt x="5421" y="13264"/>
                    <a:pt x="6736" y="13168"/>
                    <a:pt x="7018" y="12915"/>
                  </a:cubicBezTo>
                  <a:cubicBezTo>
                    <a:pt x="7381" y="12612"/>
                    <a:pt x="7744" y="12491"/>
                    <a:pt x="7744" y="11523"/>
                  </a:cubicBezTo>
                  <a:lnTo>
                    <a:pt x="7744" y="4144"/>
                  </a:lnTo>
                  <a:cubicBezTo>
                    <a:pt x="7744" y="3236"/>
                    <a:pt x="7683" y="2692"/>
                    <a:pt x="7260" y="2389"/>
                  </a:cubicBezTo>
                  <a:cubicBezTo>
                    <a:pt x="6594" y="1845"/>
                    <a:pt x="4840" y="575"/>
                    <a:pt x="4477" y="272"/>
                  </a:cubicBezTo>
                  <a:cubicBezTo>
                    <a:pt x="4326" y="121"/>
                    <a:pt x="4175" y="0"/>
                    <a:pt x="3986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28"/>
            <p:cNvSpPr/>
            <p:nvPr/>
          </p:nvSpPr>
          <p:spPr>
            <a:xfrm>
              <a:off x="6294575" y="3341575"/>
              <a:ext cx="192075" cy="330175"/>
            </a:xfrm>
            <a:custGeom>
              <a:avLst/>
              <a:gdLst/>
              <a:ahLst/>
              <a:cxnLst/>
              <a:rect l="l" t="t" r="r" b="b"/>
              <a:pathLst>
                <a:path w="7683" h="13207" extrusionOk="0">
                  <a:moveTo>
                    <a:pt x="3908" y="1"/>
                  </a:moveTo>
                  <a:cubicBezTo>
                    <a:pt x="3722" y="1"/>
                    <a:pt x="3500" y="125"/>
                    <a:pt x="3206" y="477"/>
                  </a:cubicBezTo>
                  <a:cubicBezTo>
                    <a:pt x="2541" y="1143"/>
                    <a:pt x="666" y="2352"/>
                    <a:pt x="424" y="2594"/>
                  </a:cubicBezTo>
                  <a:cubicBezTo>
                    <a:pt x="182" y="2836"/>
                    <a:pt x="242" y="2897"/>
                    <a:pt x="182" y="3441"/>
                  </a:cubicBezTo>
                  <a:cubicBezTo>
                    <a:pt x="121" y="4046"/>
                    <a:pt x="242" y="10942"/>
                    <a:pt x="182" y="11607"/>
                  </a:cubicBezTo>
                  <a:cubicBezTo>
                    <a:pt x="121" y="12333"/>
                    <a:pt x="0" y="12454"/>
                    <a:pt x="605" y="12938"/>
                  </a:cubicBezTo>
                  <a:cubicBezTo>
                    <a:pt x="807" y="13072"/>
                    <a:pt x="2553" y="13206"/>
                    <a:pt x="4171" y="13206"/>
                  </a:cubicBezTo>
                  <a:cubicBezTo>
                    <a:pt x="5470" y="13206"/>
                    <a:pt x="6687" y="13120"/>
                    <a:pt x="6957" y="12878"/>
                  </a:cubicBezTo>
                  <a:cubicBezTo>
                    <a:pt x="7259" y="12515"/>
                    <a:pt x="7683" y="12454"/>
                    <a:pt x="7683" y="11486"/>
                  </a:cubicBezTo>
                  <a:cubicBezTo>
                    <a:pt x="7683" y="10035"/>
                    <a:pt x="7683" y="4107"/>
                    <a:pt x="7683" y="4107"/>
                  </a:cubicBezTo>
                  <a:cubicBezTo>
                    <a:pt x="7683" y="3199"/>
                    <a:pt x="7622" y="2715"/>
                    <a:pt x="7199" y="2352"/>
                  </a:cubicBezTo>
                  <a:cubicBezTo>
                    <a:pt x="6533" y="1869"/>
                    <a:pt x="4779" y="538"/>
                    <a:pt x="4416" y="296"/>
                  </a:cubicBezTo>
                  <a:cubicBezTo>
                    <a:pt x="4261" y="140"/>
                    <a:pt x="4105" y="1"/>
                    <a:pt x="3908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28"/>
            <p:cNvSpPr/>
            <p:nvPr/>
          </p:nvSpPr>
          <p:spPr>
            <a:xfrm>
              <a:off x="6294575" y="3342700"/>
              <a:ext cx="190575" cy="328300"/>
            </a:xfrm>
            <a:custGeom>
              <a:avLst/>
              <a:gdLst/>
              <a:ahLst/>
              <a:cxnLst/>
              <a:rect l="l" t="t" r="r" b="b"/>
              <a:pathLst>
                <a:path w="7623" h="13132" extrusionOk="0">
                  <a:moveTo>
                    <a:pt x="3906" y="1"/>
                  </a:moveTo>
                  <a:cubicBezTo>
                    <a:pt x="3721" y="1"/>
                    <a:pt x="3499" y="111"/>
                    <a:pt x="3206" y="432"/>
                  </a:cubicBezTo>
                  <a:cubicBezTo>
                    <a:pt x="2541" y="1158"/>
                    <a:pt x="726" y="2368"/>
                    <a:pt x="424" y="2549"/>
                  </a:cubicBezTo>
                  <a:cubicBezTo>
                    <a:pt x="182" y="2791"/>
                    <a:pt x="242" y="2852"/>
                    <a:pt x="182" y="3457"/>
                  </a:cubicBezTo>
                  <a:cubicBezTo>
                    <a:pt x="121" y="4001"/>
                    <a:pt x="242" y="10836"/>
                    <a:pt x="182" y="11562"/>
                  </a:cubicBezTo>
                  <a:cubicBezTo>
                    <a:pt x="121" y="12228"/>
                    <a:pt x="0" y="12409"/>
                    <a:pt x="605" y="12833"/>
                  </a:cubicBezTo>
                  <a:cubicBezTo>
                    <a:pt x="841" y="13001"/>
                    <a:pt x="2588" y="13131"/>
                    <a:pt x="4188" y="13131"/>
                  </a:cubicBezTo>
                  <a:cubicBezTo>
                    <a:pt x="5468" y="13131"/>
                    <a:pt x="6654" y="13048"/>
                    <a:pt x="6896" y="12833"/>
                  </a:cubicBezTo>
                  <a:cubicBezTo>
                    <a:pt x="7259" y="12470"/>
                    <a:pt x="7622" y="12409"/>
                    <a:pt x="7622" y="11441"/>
                  </a:cubicBezTo>
                  <a:lnTo>
                    <a:pt x="7622" y="4062"/>
                  </a:lnTo>
                  <a:cubicBezTo>
                    <a:pt x="7622" y="3154"/>
                    <a:pt x="7622" y="2670"/>
                    <a:pt x="7199" y="2368"/>
                  </a:cubicBezTo>
                  <a:cubicBezTo>
                    <a:pt x="6473" y="1824"/>
                    <a:pt x="4779" y="553"/>
                    <a:pt x="4416" y="251"/>
                  </a:cubicBezTo>
                  <a:cubicBezTo>
                    <a:pt x="4260" y="126"/>
                    <a:pt x="4104" y="1"/>
                    <a:pt x="3906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28"/>
            <p:cNvSpPr/>
            <p:nvPr/>
          </p:nvSpPr>
          <p:spPr>
            <a:xfrm>
              <a:off x="6294575" y="3343100"/>
              <a:ext cx="190575" cy="327125"/>
            </a:xfrm>
            <a:custGeom>
              <a:avLst/>
              <a:gdLst/>
              <a:ahLst/>
              <a:cxnLst/>
              <a:rect l="l" t="t" r="r" b="b"/>
              <a:pathLst>
                <a:path w="7623" h="13085" extrusionOk="0">
                  <a:moveTo>
                    <a:pt x="3908" y="0"/>
                  </a:moveTo>
                  <a:cubicBezTo>
                    <a:pt x="3722" y="0"/>
                    <a:pt x="3500" y="124"/>
                    <a:pt x="3206" y="477"/>
                  </a:cubicBezTo>
                  <a:cubicBezTo>
                    <a:pt x="2541" y="1142"/>
                    <a:pt x="726" y="2352"/>
                    <a:pt x="484" y="2594"/>
                  </a:cubicBezTo>
                  <a:cubicBezTo>
                    <a:pt x="242" y="2775"/>
                    <a:pt x="242" y="2896"/>
                    <a:pt x="182" y="3441"/>
                  </a:cubicBezTo>
                  <a:cubicBezTo>
                    <a:pt x="182" y="3985"/>
                    <a:pt x="242" y="10820"/>
                    <a:pt x="182" y="11486"/>
                  </a:cubicBezTo>
                  <a:cubicBezTo>
                    <a:pt x="182" y="12212"/>
                    <a:pt x="0" y="12333"/>
                    <a:pt x="666" y="12817"/>
                  </a:cubicBezTo>
                  <a:cubicBezTo>
                    <a:pt x="867" y="12951"/>
                    <a:pt x="2595" y="13085"/>
                    <a:pt x="4186" y="13085"/>
                  </a:cubicBezTo>
                  <a:cubicBezTo>
                    <a:pt x="5464" y="13085"/>
                    <a:pt x="6654" y="12998"/>
                    <a:pt x="6896" y="12756"/>
                  </a:cubicBezTo>
                  <a:cubicBezTo>
                    <a:pt x="7259" y="12454"/>
                    <a:pt x="7622" y="12333"/>
                    <a:pt x="7622" y="11365"/>
                  </a:cubicBezTo>
                  <a:cubicBezTo>
                    <a:pt x="7622" y="9913"/>
                    <a:pt x="7622" y="4106"/>
                    <a:pt x="7622" y="4106"/>
                  </a:cubicBezTo>
                  <a:cubicBezTo>
                    <a:pt x="7622" y="3199"/>
                    <a:pt x="7562" y="2654"/>
                    <a:pt x="7138" y="2352"/>
                  </a:cubicBezTo>
                  <a:cubicBezTo>
                    <a:pt x="6473" y="1808"/>
                    <a:pt x="4779" y="537"/>
                    <a:pt x="4416" y="295"/>
                  </a:cubicBezTo>
                  <a:cubicBezTo>
                    <a:pt x="4261" y="140"/>
                    <a:pt x="4105" y="0"/>
                    <a:pt x="3908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28"/>
            <p:cNvSpPr/>
            <p:nvPr/>
          </p:nvSpPr>
          <p:spPr>
            <a:xfrm>
              <a:off x="6296075" y="3344225"/>
              <a:ext cx="189075" cy="325250"/>
            </a:xfrm>
            <a:custGeom>
              <a:avLst/>
              <a:gdLst/>
              <a:ahLst/>
              <a:cxnLst/>
              <a:rect l="l" t="t" r="r" b="b"/>
              <a:pathLst>
                <a:path w="7563" h="13010" extrusionOk="0">
                  <a:moveTo>
                    <a:pt x="3846" y="0"/>
                  </a:moveTo>
                  <a:cubicBezTo>
                    <a:pt x="3661" y="0"/>
                    <a:pt x="3439" y="110"/>
                    <a:pt x="3146" y="432"/>
                  </a:cubicBezTo>
                  <a:cubicBezTo>
                    <a:pt x="2481" y="1158"/>
                    <a:pt x="666" y="2307"/>
                    <a:pt x="424" y="2549"/>
                  </a:cubicBezTo>
                  <a:cubicBezTo>
                    <a:pt x="182" y="2791"/>
                    <a:pt x="182" y="2851"/>
                    <a:pt x="182" y="3396"/>
                  </a:cubicBezTo>
                  <a:cubicBezTo>
                    <a:pt x="122" y="4001"/>
                    <a:pt x="182" y="10775"/>
                    <a:pt x="182" y="11441"/>
                  </a:cubicBezTo>
                  <a:cubicBezTo>
                    <a:pt x="122" y="12106"/>
                    <a:pt x="1" y="12288"/>
                    <a:pt x="606" y="12711"/>
                  </a:cubicBezTo>
                  <a:cubicBezTo>
                    <a:pt x="807" y="12879"/>
                    <a:pt x="2540" y="13010"/>
                    <a:pt x="4133" y="13010"/>
                  </a:cubicBezTo>
                  <a:cubicBezTo>
                    <a:pt x="5408" y="13010"/>
                    <a:pt x="6594" y="12926"/>
                    <a:pt x="6836" y="12711"/>
                  </a:cubicBezTo>
                  <a:cubicBezTo>
                    <a:pt x="7199" y="12348"/>
                    <a:pt x="7562" y="12288"/>
                    <a:pt x="7562" y="11320"/>
                  </a:cubicBezTo>
                  <a:cubicBezTo>
                    <a:pt x="7562" y="9868"/>
                    <a:pt x="7562" y="4061"/>
                    <a:pt x="7562" y="4061"/>
                  </a:cubicBezTo>
                  <a:cubicBezTo>
                    <a:pt x="7562" y="3154"/>
                    <a:pt x="7502" y="2670"/>
                    <a:pt x="7078" y="2307"/>
                  </a:cubicBezTo>
                  <a:cubicBezTo>
                    <a:pt x="6413" y="1823"/>
                    <a:pt x="4719" y="553"/>
                    <a:pt x="4356" y="250"/>
                  </a:cubicBezTo>
                  <a:cubicBezTo>
                    <a:pt x="4200" y="125"/>
                    <a:pt x="4044" y="0"/>
                    <a:pt x="384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28"/>
            <p:cNvSpPr/>
            <p:nvPr/>
          </p:nvSpPr>
          <p:spPr>
            <a:xfrm>
              <a:off x="6296075" y="3345175"/>
              <a:ext cx="187550" cy="323550"/>
            </a:xfrm>
            <a:custGeom>
              <a:avLst/>
              <a:gdLst/>
              <a:ahLst/>
              <a:cxnLst/>
              <a:rect l="l" t="t" r="r" b="b"/>
              <a:pathLst>
                <a:path w="7502" h="12942" extrusionOk="0">
                  <a:moveTo>
                    <a:pt x="3865" y="1"/>
                  </a:moveTo>
                  <a:cubicBezTo>
                    <a:pt x="3676" y="1"/>
                    <a:pt x="3449" y="122"/>
                    <a:pt x="3146" y="454"/>
                  </a:cubicBezTo>
                  <a:cubicBezTo>
                    <a:pt x="2481" y="1120"/>
                    <a:pt x="666" y="2329"/>
                    <a:pt x="424" y="2571"/>
                  </a:cubicBezTo>
                  <a:cubicBezTo>
                    <a:pt x="182" y="2753"/>
                    <a:pt x="243" y="2813"/>
                    <a:pt x="182" y="3418"/>
                  </a:cubicBezTo>
                  <a:cubicBezTo>
                    <a:pt x="122" y="3963"/>
                    <a:pt x="243" y="10737"/>
                    <a:pt x="182" y="11403"/>
                  </a:cubicBezTo>
                  <a:cubicBezTo>
                    <a:pt x="122" y="12068"/>
                    <a:pt x="1" y="12250"/>
                    <a:pt x="606" y="12673"/>
                  </a:cubicBezTo>
                  <a:cubicBezTo>
                    <a:pt x="807" y="12807"/>
                    <a:pt x="2535" y="12941"/>
                    <a:pt x="4126" y="12941"/>
                  </a:cubicBezTo>
                  <a:cubicBezTo>
                    <a:pt x="5404" y="12941"/>
                    <a:pt x="6594" y="12855"/>
                    <a:pt x="6836" y="12613"/>
                  </a:cubicBezTo>
                  <a:cubicBezTo>
                    <a:pt x="7139" y="12310"/>
                    <a:pt x="7502" y="12189"/>
                    <a:pt x="7502" y="11282"/>
                  </a:cubicBezTo>
                  <a:lnTo>
                    <a:pt x="7502" y="4023"/>
                  </a:lnTo>
                  <a:cubicBezTo>
                    <a:pt x="7502" y="3116"/>
                    <a:pt x="7502" y="2632"/>
                    <a:pt x="7078" y="2329"/>
                  </a:cubicBezTo>
                  <a:cubicBezTo>
                    <a:pt x="6413" y="1785"/>
                    <a:pt x="4719" y="515"/>
                    <a:pt x="4356" y="273"/>
                  </a:cubicBezTo>
                  <a:cubicBezTo>
                    <a:pt x="4205" y="122"/>
                    <a:pt x="4054" y="1"/>
                    <a:pt x="3865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28"/>
            <p:cNvSpPr/>
            <p:nvPr/>
          </p:nvSpPr>
          <p:spPr>
            <a:xfrm>
              <a:off x="6296075" y="3345725"/>
              <a:ext cx="187550" cy="322375"/>
            </a:xfrm>
            <a:custGeom>
              <a:avLst/>
              <a:gdLst/>
              <a:ahLst/>
              <a:cxnLst/>
              <a:rect l="l" t="t" r="r" b="b"/>
              <a:pathLst>
                <a:path w="7502" h="12895" extrusionOk="0">
                  <a:moveTo>
                    <a:pt x="3846" y="1"/>
                  </a:moveTo>
                  <a:cubicBezTo>
                    <a:pt x="3661" y="1"/>
                    <a:pt x="3439" y="111"/>
                    <a:pt x="3146" y="432"/>
                  </a:cubicBezTo>
                  <a:cubicBezTo>
                    <a:pt x="2481" y="1158"/>
                    <a:pt x="727" y="2307"/>
                    <a:pt x="485" y="2549"/>
                  </a:cubicBezTo>
                  <a:cubicBezTo>
                    <a:pt x="243" y="2791"/>
                    <a:pt x="243" y="2852"/>
                    <a:pt x="182" y="3396"/>
                  </a:cubicBezTo>
                  <a:cubicBezTo>
                    <a:pt x="182" y="3941"/>
                    <a:pt x="243" y="10655"/>
                    <a:pt x="182" y="11381"/>
                  </a:cubicBezTo>
                  <a:cubicBezTo>
                    <a:pt x="182" y="12046"/>
                    <a:pt x="1" y="12167"/>
                    <a:pt x="606" y="12651"/>
                  </a:cubicBezTo>
                  <a:cubicBezTo>
                    <a:pt x="802" y="12782"/>
                    <a:pt x="2446" y="12895"/>
                    <a:pt x="3993" y="12895"/>
                  </a:cubicBezTo>
                  <a:cubicBezTo>
                    <a:pt x="5308" y="12895"/>
                    <a:pt x="6553" y="12813"/>
                    <a:pt x="6776" y="12591"/>
                  </a:cubicBezTo>
                  <a:cubicBezTo>
                    <a:pt x="7139" y="12228"/>
                    <a:pt x="7502" y="12167"/>
                    <a:pt x="7502" y="11260"/>
                  </a:cubicBezTo>
                  <a:cubicBezTo>
                    <a:pt x="7502" y="9808"/>
                    <a:pt x="7502" y="4001"/>
                    <a:pt x="7502" y="4001"/>
                  </a:cubicBezTo>
                  <a:cubicBezTo>
                    <a:pt x="7502" y="3154"/>
                    <a:pt x="7502" y="2610"/>
                    <a:pt x="7078" y="2307"/>
                  </a:cubicBezTo>
                  <a:cubicBezTo>
                    <a:pt x="6413" y="1824"/>
                    <a:pt x="4719" y="553"/>
                    <a:pt x="4356" y="251"/>
                  </a:cubicBezTo>
                  <a:cubicBezTo>
                    <a:pt x="4200" y="126"/>
                    <a:pt x="4044" y="1"/>
                    <a:pt x="3846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28"/>
            <p:cNvSpPr/>
            <p:nvPr/>
          </p:nvSpPr>
          <p:spPr>
            <a:xfrm>
              <a:off x="6297600" y="3346700"/>
              <a:ext cx="186025" cy="320775"/>
            </a:xfrm>
            <a:custGeom>
              <a:avLst/>
              <a:gdLst/>
              <a:ahLst/>
              <a:cxnLst/>
              <a:rect l="l" t="t" r="r" b="b"/>
              <a:pathLst>
                <a:path w="7441" h="12831" extrusionOk="0">
                  <a:moveTo>
                    <a:pt x="3804" y="0"/>
                  </a:moveTo>
                  <a:cubicBezTo>
                    <a:pt x="3615" y="0"/>
                    <a:pt x="3388" y="121"/>
                    <a:pt x="3085" y="454"/>
                  </a:cubicBezTo>
                  <a:cubicBezTo>
                    <a:pt x="2420" y="1119"/>
                    <a:pt x="666" y="2329"/>
                    <a:pt x="424" y="2510"/>
                  </a:cubicBezTo>
                  <a:cubicBezTo>
                    <a:pt x="182" y="2752"/>
                    <a:pt x="182" y="2813"/>
                    <a:pt x="182" y="3357"/>
                  </a:cubicBezTo>
                  <a:cubicBezTo>
                    <a:pt x="121" y="3962"/>
                    <a:pt x="182" y="10616"/>
                    <a:pt x="182" y="11281"/>
                  </a:cubicBezTo>
                  <a:cubicBezTo>
                    <a:pt x="121" y="11947"/>
                    <a:pt x="0" y="12128"/>
                    <a:pt x="605" y="12552"/>
                  </a:cubicBezTo>
                  <a:cubicBezTo>
                    <a:pt x="780" y="12691"/>
                    <a:pt x="2628" y="12831"/>
                    <a:pt x="4252" y="12831"/>
                  </a:cubicBezTo>
                  <a:cubicBezTo>
                    <a:pt x="5441" y="12831"/>
                    <a:pt x="6510" y="12756"/>
                    <a:pt x="6715" y="12552"/>
                  </a:cubicBezTo>
                  <a:cubicBezTo>
                    <a:pt x="7078" y="12189"/>
                    <a:pt x="7441" y="12128"/>
                    <a:pt x="7441" y="11160"/>
                  </a:cubicBezTo>
                  <a:cubicBezTo>
                    <a:pt x="7441" y="9709"/>
                    <a:pt x="7441" y="4023"/>
                    <a:pt x="7441" y="4023"/>
                  </a:cubicBezTo>
                  <a:cubicBezTo>
                    <a:pt x="7441" y="3115"/>
                    <a:pt x="7380" y="2631"/>
                    <a:pt x="6957" y="2268"/>
                  </a:cubicBezTo>
                  <a:cubicBezTo>
                    <a:pt x="6352" y="1785"/>
                    <a:pt x="4658" y="514"/>
                    <a:pt x="4295" y="272"/>
                  </a:cubicBezTo>
                  <a:cubicBezTo>
                    <a:pt x="4144" y="121"/>
                    <a:pt x="3993" y="0"/>
                    <a:pt x="3804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8"/>
            <p:cNvSpPr/>
            <p:nvPr/>
          </p:nvSpPr>
          <p:spPr>
            <a:xfrm>
              <a:off x="6297600" y="3347450"/>
              <a:ext cx="186025" cy="319150"/>
            </a:xfrm>
            <a:custGeom>
              <a:avLst/>
              <a:gdLst/>
              <a:ahLst/>
              <a:cxnLst/>
              <a:rect l="l" t="t" r="r" b="b"/>
              <a:pathLst>
                <a:path w="7441" h="12766" extrusionOk="0">
                  <a:moveTo>
                    <a:pt x="3804" y="0"/>
                  </a:moveTo>
                  <a:cubicBezTo>
                    <a:pt x="3615" y="0"/>
                    <a:pt x="3388" y="121"/>
                    <a:pt x="3085" y="484"/>
                  </a:cubicBezTo>
                  <a:cubicBezTo>
                    <a:pt x="2480" y="1150"/>
                    <a:pt x="666" y="2299"/>
                    <a:pt x="424" y="2541"/>
                  </a:cubicBezTo>
                  <a:cubicBezTo>
                    <a:pt x="182" y="2722"/>
                    <a:pt x="242" y="2783"/>
                    <a:pt x="182" y="3388"/>
                  </a:cubicBezTo>
                  <a:cubicBezTo>
                    <a:pt x="121" y="3932"/>
                    <a:pt x="242" y="10586"/>
                    <a:pt x="182" y="11251"/>
                  </a:cubicBezTo>
                  <a:cubicBezTo>
                    <a:pt x="121" y="11917"/>
                    <a:pt x="0" y="12098"/>
                    <a:pt x="605" y="12522"/>
                  </a:cubicBezTo>
                  <a:cubicBezTo>
                    <a:pt x="769" y="12652"/>
                    <a:pt x="2398" y="12765"/>
                    <a:pt x="3937" y="12765"/>
                  </a:cubicBezTo>
                  <a:cubicBezTo>
                    <a:pt x="5247" y="12765"/>
                    <a:pt x="6492" y="12684"/>
                    <a:pt x="6715" y="12461"/>
                  </a:cubicBezTo>
                  <a:cubicBezTo>
                    <a:pt x="7078" y="12159"/>
                    <a:pt x="7441" y="12038"/>
                    <a:pt x="7441" y="11130"/>
                  </a:cubicBezTo>
                  <a:cubicBezTo>
                    <a:pt x="7441" y="9679"/>
                    <a:pt x="7441" y="3993"/>
                    <a:pt x="7441" y="3993"/>
                  </a:cubicBezTo>
                  <a:cubicBezTo>
                    <a:pt x="7441" y="3085"/>
                    <a:pt x="7380" y="2601"/>
                    <a:pt x="6957" y="2299"/>
                  </a:cubicBezTo>
                  <a:cubicBezTo>
                    <a:pt x="6291" y="1815"/>
                    <a:pt x="4658" y="545"/>
                    <a:pt x="4295" y="242"/>
                  </a:cubicBezTo>
                  <a:cubicBezTo>
                    <a:pt x="4144" y="121"/>
                    <a:pt x="3993" y="0"/>
                    <a:pt x="3804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8"/>
            <p:cNvSpPr/>
            <p:nvPr/>
          </p:nvSpPr>
          <p:spPr>
            <a:xfrm>
              <a:off x="6297600" y="3348200"/>
              <a:ext cx="184525" cy="317775"/>
            </a:xfrm>
            <a:custGeom>
              <a:avLst/>
              <a:gdLst/>
              <a:ahLst/>
              <a:cxnLst/>
              <a:rect l="l" t="t" r="r" b="b"/>
              <a:pathLst>
                <a:path w="7381" h="12711" extrusionOk="0">
                  <a:moveTo>
                    <a:pt x="3804" y="1"/>
                  </a:moveTo>
                  <a:cubicBezTo>
                    <a:pt x="3615" y="1"/>
                    <a:pt x="3388" y="122"/>
                    <a:pt x="3085" y="454"/>
                  </a:cubicBezTo>
                  <a:cubicBezTo>
                    <a:pt x="2480" y="1120"/>
                    <a:pt x="666" y="2269"/>
                    <a:pt x="424" y="2511"/>
                  </a:cubicBezTo>
                  <a:cubicBezTo>
                    <a:pt x="182" y="2753"/>
                    <a:pt x="242" y="2813"/>
                    <a:pt x="182" y="3358"/>
                  </a:cubicBezTo>
                  <a:cubicBezTo>
                    <a:pt x="121" y="3902"/>
                    <a:pt x="242" y="10556"/>
                    <a:pt x="182" y="11221"/>
                  </a:cubicBezTo>
                  <a:cubicBezTo>
                    <a:pt x="121" y="11887"/>
                    <a:pt x="0" y="12008"/>
                    <a:pt x="605" y="12431"/>
                  </a:cubicBezTo>
                  <a:cubicBezTo>
                    <a:pt x="780" y="12571"/>
                    <a:pt x="2608" y="12710"/>
                    <a:pt x="4227" y="12710"/>
                  </a:cubicBezTo>
                  <a:cubicBezTo>
                    <a:pt x="5412" y="12710"/>
                    <a:pt x="6485" y="12636"/>
                    <a:pt x="6715" y="12431"/>
                  </a:cubicBezTo>
                  <a:cubicBezTo>
                    <a:pt x="7017" y="12068"/>
                    <a:pt x="7380" y="12008"/>
                    <a:pt x="7380" y="11100"/>
                  </a:cubicBezTo>
                  <a:lnTo>
                    <a:pt x="7380" y="3963"/>
                  </a:lnTo>
                  <a:cubicBezTo>
                    <a:pt x="7380" y="3116"/>
                    <a:pt x="7380" y="2632"/>
                    <a:pt x="6957" y="2269"/>
                  </a:cubicBezTo>
                  <a:cubicBezTo>
                    <a:pt x="6291" y="1785"/>
                    <a:pt x="4658" y="515"/>
                    <a:pt x="4295" y="273"/>
                  </a:cubicBezTo>
                  <a:cubicBezTo>
                    <a:pt x="4144" y="122"/>
                    <a:pt x="3993" y="1"/>
                    <a:pt x="3804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8"/>
            <p:cNvSpPr/>
            <p:nvPr/>
          </p:nvSpPr>
          <p:spPr>
            <a:xfrm>
              <a:off x="6299100" y="3349525"/>
              <a:ext cx="183025" cy="315550"/>
            </a:xfrm>
            <a:custGeom>
              <a:avLst/>
              <a:gdLst/>
              <a:ahLst/>
              <a:cxnLst/>
              <a:rect l="l" t="t" r="r" b="b"/>
              <a:pathLst>
                <a:path w="7321" h="12622" extrusionOk="0">
                  <a:moveTo>
                    <a:pt x="3739" y="0"/>
                  </a:moveTo>
                  <a:cubicBezTo>
                    <a:pt x="3554" y="0"/>
                    <a:pt x="3338" y="118"/>
                    <a:pt x="3025" y="462"/>
                  </a:cubicBezTo>
                  <a:cubicBezTo>
                    <a:pt x="2420" y="1127"/>
                    <a:pt x="606" y="2276"/>
                    <a:pt x="424" y="2458"/>
                  </a:cubicBezTo>
                  <a:cubicBezTo>
                    <a:pt x="182" y="2700"/>
                    <a:pt x="182" y="2760"/>
                    <a:pt x="122" y="3305"/>
                  </a:cubicBezTo>
                  <a:cubicBezTo>
                    <a:pt x="122" y="3849"/>
                    <a:pt x="182" y="10442"/>
                    <a:pt x="122" y="11108"/>
                  </a:cubicBezTo>
                  <a:cubicBezTo>
                    <a:pt x="122" y="11773"/>
                    <a:pt x="1" y="11955"/>
                    <a:pt x="545" y="12378"/>
                  </a:cubicBezTo>
                  <a:cubicBezTo>
                    <a:pt x="709" y="12509"/>
                    <a:pt x="2320" y="12622"/>
                    <a:pt x="3853" y="12622"/>
                  </a:cubicBezTo>
                  <a:cubicBezTo>
                    <a:pt x="5157" y="12622"/>
                    <a:pt x="6404" y="12540"/>
                    <a:pt x="6655" y="12318"/>
                  </a:cubicBezTo>
                  <a:cubicBezTo>
                    <a:pt x="6957" y="12015"/>
                    <a:pt x="7320" y="11955"/>
                    <a:pt x="7320" y="10987"/>
                  </a:cubicBezTo>
                  <a:cubicBezTo>
                    <a:pt x="7320" y="9596"/>
                    <a:pt x="7320" y="3910"/>
                    <a:pt x="7320" y="3910"/>
                  </a:cubicBezTo>
                  <a:cubicBezTo>
                    <a:pt x="7320" y="3063"/>
                    <a:pt x="7260" y="2579"/>
                    <a:pt x="6897" y="2276"/>
                  </a:cubicBezTo>
                  <a:cubicBezTo>
                    <a:pt x="6231" y="1732"/>
                    <a:pt x="4538" y="522"/>
                    <a:pt x="4235" y="220"/>
                  </a:cubicBezTo>
                  <a:cubicBezTo>
                    <a:pt x="4060" y="103"/>
                    <a:pt x="3913" y="0"/>
                    <a:pt x="3739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8"/>
            <p:cNvSpPr/>
            <p:nvPr/>
          </p:nvSpPr>
          <p:spPr>
            <a:xfrm>
              <a:off x="6299100" y="3350275"/>
              <a:ext cx="183025" cy="314300"/>
            </a:xfrm>
            <a:custGeom>
              <a:avLst/>
              <a:gdLst/>
              <a:ahLst/>
              <a:cxnLst/>
              <a:rect l="l" t="t" r="r" b="b"/>
              <a:pathLst>
                <a:path w="7321" h="12572" extrusionOk="0">
                  <a:moveTo>
                    <a:pt x="3703" y="0"/>
                  </a:moveTo>
                  <a:cubicBezTo>
                    <a:pt x="3526" y="0"/>
                    <a:pt x="3318" y="110"/>
                    <a:pt x="3025" y="432"/>
                  </a:cubicBezTo>
                  <a:cubicBezTo>
                    <a:pt x="2420" y="1097"/>
                    <a:pt x="666" y="2246"/>
                    <a:pt x="424" y="2488"/>
                  </a:cubicBezTo>
                  <a:cubicBezTo>
                    <a:pt x="182" y="2670"/>
                    <a:pt x="182" y="2730"/>
                    <a:pt x="182" y="3275"/>
                  </a:cubicBezTo>
                  <a:cubicBezTo>
                    <a:pt x="122" y="3880"/>
                    <a:pt x="182" y="10412"/>
                    <a:pt x="182" y="11078"/>
                  </a:cubicBezTo>
                  <a:cubicBezTo>
                    <a:pt x="122" y="11743"/>
                    <a:pt x="1" y="11925"/>
                    <a:pt x="606" y="12348"/>
                  </a:cubicBezTo>
                  <a:cubicBezTo>
                    <a:pt x="742" y="12450"/>
                    <a:pt x="2472" y="12572"/>
                    <a:pt x="4043" y="12572"/>
                  </a:cubicBezTo>
                  <a:cubicBezTo>
                    <a:pt x="5261" y="12572"/>
                    <a:pt x="6383" y="12499"/>
                    <a:pt x="6594" y="12288"/>
                  </a:cubicBezTo>
                  <a:cubicBezTo>
                    <a:pt x="6957" y="11985"/>
                    <a:pt x="7320" y="11864"/>
                    <a:pt x="7320" y="10957"/>
                  </a:cubicBezTo>
                  <a:cubicBezTo>
                    <a:pt x="7320" y="9566"/>
                    <a:pt x="7320" y="3940"/>
                    <a:pt x="7320" y="3940"/>
                  </a:cubicBezTo>
                  <a:cubicBezTo>
                    <a:pt x="7320" y="3033"/>
                    <a:pt x="7260" y="2549"/>
                    <a:pt x="6836" y="2246"/>
                  </a:cubicBezTo>
                  <a:cubicBezTo>
                    <a:pt x="6231" y="1763"/>
                    <a:pt x="4538" y="492"/>
                    <a:pt x="4235" y="250"/>
                  </a:cubicBezTo>
                  <a:cubicBezTo>
                    <a:pt x="4048" y="125"/>
                    <a:pt x="3893" y="0"/>
                    <a:pt x="3703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8"/>
            <p:cNvSpPr/>
            <p:nvPr/>
          </p:nvSpPr>
          <p:spPr>
            <a:xfrm>
              <a:off x="6299100" y="3351225"/>
              <a:ext cx="183025" cy="312600"/>
            </a:xfrm>
            <a:custGeom>
              <a:avLst/>
              <a:gdLst/>
              <a:ahLst/>
              <a:cxnLst/>
              <a:rect l="l" t="t" r="r" b="b"/>
              <a:pathLst>
                <a:path w="7321" h="12504" extrusionOk="0">
                  <a:moveTo>
                    <a:pt x="3721" y="1"/>
                  </a:moveTo>
                  <a:cubicBezTo>
                    <a:pt x="3539" y="1"/>
                    <a:pt x="3328" y="122"/>
                    <a:pt x="3025" y="454"/>
                  </a:cubicBezTo>
                  <a:cubicBezTo>
                    <a:pt x="2420" y="1120"/>
                    <a:pt x="666" y="2269"/>
                    <a:pt x="424" y="2450"/>
                  </a:cubicBezTo>
                  <a:cubicBezTo>
                    <a:pt x="182" y="2692"/>
                    <a:pt x="243" y="2753"/>
                    <a:pt x="182" y="3297"/>
                  </a:cubicBezTo>
                  <a:cubicBezTo>
                    <a:pt x="122" y="3842"/>
                    <a:pt x="243" y="10374"/>
                    <a:pt x="182" y="11040"/>
                  </a:cubicBezTo>
                  <a:cubicBezTo>
                    <a:pt x="122" y="11705"/>
                    <a:pt x="1" y="11826"/>
                    <a:pt x="606" y="12250"/>
                  </a:cubicBezTo>
                  <a:cubicBezTo>
                    <a:pt x="742" y="12386"/>
                    <a:pt x="2480" y="12504"/>
                    <a:pt x="4054" y="12504"/>
                  </a:cubicBezTo>
                  <a:cubicBezTo>
                    <a:pt x="5268" y="12504"/>
                    <a:pt x="6384" y="12434"/>
                    <a:pt x="6594" y="12250"/>
                  </a:cubicBezTo>
                  <a:cubicBezTo>
                    <a:pt x="6957" y="11887"/>
                    <a:pt x="7320" y="11826"/>
                    <a:pt x="7320" y="10919"/>
                  </a:cubicBezTo>
                  <a:lnTo>
                    <a:pt x="7320" y="3902"/>
                  </a:lnTo>
                  <a:cubicBezTo>
                    <a:pt x="7320" y="3055"/>
                    <a:pt x="7260" y="2571"/>
                    <a:pt x="6836" y="2208"/>
                  </a:cubicBezTo>
                  <a:cubicBezTo>
                    <a:pt x="6231" y="1725"/>
                    <a:pt x="4538" y="515"/>
                    <a:pt x="4235" y="273"/>
                  </a:cubicBezTo>
                  <a:cubicBezTo>
                    <a:pt x="4054" y="122"/>
                    <a:pt x="3902" y="1"/>
                    <a:pt x="3721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8"/>
            <p:cNvSpPr/>
            <p:nvPr/>
          </p:nvSpPr>
          <p:spPr>
            <a:xfrm>
              <a:off x="6300625" y="3351775"/>
              <a:ext cx="179975" cy="311300"/>
            </a:xfrm>
            <a:custGeom>
              <a:avLst/>
              <a:gdLst/>
              <a:ahLst/>
              <a:cxnLst/>
              <a:rect l="l" t="t" r="r" b="b"/>
              <a:pathLst>
                <a:path w="7199" h="12452" extrusionOk="0">
                  <a:moveTo>
                    <a:pt x="3642" y="1"/>
                  </a:moveTo>
                  <a:cubicBezTo>
                    <a:pt x="3465" y="1"/>
                    <a:pt x="3257" y="110"/>
                    <a:pt x="2964" y="432"/>
                  </a:cubicBezTo>
                  <a:cubicBezTo>
                    <a:pt x="2359" y="1098"/>
                    <a:pt x="605" y="2247"/>
                    <a:pt x="363" y="2489"/>
                  </a:cubicBezTo>
                  <a:cubicBezTo>
                    <a:pt x="182" y="2670"/>
                    <a:pt x="182" y="2731"/>
                    <a:pt x="121" y="3275"/>
                  </a:cubicBezTo>
                  <a:cubicBezTo>
                    <a:pt x="121" y="3820"/>
                    <a:pt x="182" y="10352"/>
                    <a:pt x="121" y="10957"/>
                  </a:cubicBezTo>
                  <a:cubicBezTo>
                    <a:pt x="121" y="11623"/>
                    <a:pt x="0" y="11804"/>
                    <a:pt x="545" y="12228"/>
                  </a:cubicBezTo>
                  <a:cubicBezTo>
                    <a:pt x="681" y="12330"/>
                    <a:pt x="2411" y="12451"/>
                    <a:pt x="3982" y="12451"/>
                  </a:cubicBezTo>
                  <a:cubicBezTo>
                    <a:pt x="5200" y="12451"/>
                    <a:pt x="6322" y="12378"/>
                    <a:pt x="6533" y="12167"/>
                  </a:cubicBezTo>
                  <a:cubicBezTo>
                    <a:pt x="6836" y="11865"/>
                    <a:pt x="7199" y="11804"/>
                    <a:pt x="7199" y="10836"/>
                  </a:cubicBezTo>
                  <a:lnTo>
                    <a:pt x="7199" y="3880"/>
                  </a:lnTo>
                  <a:cubicBezTo>
                    <a:pt x="7199" y="3033"/>
                    <a:pt x="7199" y="2549"/>
                    <a:pt x="6775" y="2247"/>
                  </a:cubicBezTo>
                  <a:cubicBezTo>
                    <a:pt x="6110" y="1763"/>
                    <a:pt x="4477" y="493"/>
                    <a:pt x="4174" y="251"/>
                  </a:cubicBezTo>
                  <a:cubicBezTo>
                    <a:pt x="3987" y="126"/>
                    <a:pt x="3832" y="1"/>
                    <a:pt x="3642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8"/>
            <p:cNvSpPr/>
            <p:nvPr/>
          </p:nvSpPr>
          <p:spPr>
            <a:xfrm>
              <a:off x="6300625" y="3352750"/>
              <a:ext cx="179975" cy="309575"/>
            </a:xfrm>
            <a:custGeom>
              <a:avLst/>
              <a:gdLst/>
              <a:ahLst/>
              <a:cxnLst/>
              <a:rect l="l" t="t" r="r" b="b"/>
              <a:pathLst>
                <a:path w="7199" h="12383" extrusionOk="0">
                  <a:moveTo>
                    <a:pt x="3660" y="0"/>
                  </a:moveTo>
                  <a:cubicBezTo>
                    <a:pt x="3478" y="0"/>
                    <a:pt x="3267" y="121"/>
                    <a:pt x="2964" y="454"/>
                  </a:cubicBezTo>
                  <a:cubicBezTo>
                    <a:pt x="2359" y="1119"/>
                    <a:pt x="605" y="2208"/>
                    <a:pt x="424" y="2450"/>
                  </a:cubicBezTo>
                  <a:cubicBezTo>
                    <a:pt x="182" y="2631"/>
                    <a:pt x="182" y="2692"/>
                    <a:pt x="182" y="3236"/>
                  </a:cubicBezTo>
                  <a:cubicBezTo>
                    <a:pt x="121" y="3781"/>
                    <a:pt x="182" y="10253"/>
                    <a:pt x="182" y="10918"/>
                  </a:cubicBezTo>
                  <a:cubicBezTo>
                    <a:pt x="121" y="11584"/>
                    <a:pt x="0" y="11765"/>
                    <a:pt x="545" y="12128"/>
                  </a:cubicBezTo>
                  <a:cubicBezTo>
                    <a:pt x="716" y="12265"/>
                    <a:pt x="2449" y="12382"/>
                    <a:pt x="4013" y="12382"/>
                  </a:cubicBezTo>
                  <a:cubicBezTo>
                    <a:pt x="5218" y="12382"/>
                    <a:pt x="6323" y="12312"/>
                    <a:pt x="6533" y="12128"/>
                  </a:cubicBezTo>
                  <a:cubicBezTo>
                    <a:pt x="6836" y="11765"/>
                    <a:pt x="7199" y="11705"/>
                    <a:pt x="7199" y="10797"/>
                  </a:cubicBezTo>
                  <a:cubicBezTo>
                    <a:pt x="7199" y="9406"/>
                    <a:pt x="7199" y="3841"/>
                    <a:pt x="7199" y="3841"/>
                  </a:cubicBezTo>
                  <a:cubicBezTo>
                    <a:pt x="7199" y="2994"/>
                    <a:pt x="7138" y="2510"/>
                    <a:pt x="6775" y="2208"/>
                  </a:cubicBezTo>
                  <a:cubicBezTo>
                    <a:pt x="6110" y="1724"/>
                    <a:pt x="4477" y="514"/>
                    <a:pt x="4174" y="272"/>
                  </a:cubicBezTo>
                  <a:cubicBezTo>
                    <a:pt x="3993" y="121"/>
                    <a:pt x="3841" y="0"/>
                    <a:pt x="3660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8"/>
            <p:cNvSpPr/>
            <p:nvPr/>
          </p:nvSpPr>
          <p:spPr>
            <a:xfrm>
              <a:off x="6300625" y="3353300"/>
              <a:ext cx="179975" cy="308250"/>
            </a:xfrm>
            <a:custGeom>
              <a:avLst/>
              <a:gdLst/>
              <a:ahLst/>
              <a:cxnLst/>
              <a:rect l="l" t="t" r="r" b="b"/>
              <a:pathLst>
                <a:path w="7199" h="12330" extrusionOk="0">
                  <a:moveTo>
                    <a:pt x="3642" y="0"/>
                  </a:moveTo>
                  <a:cubicBezTo>
                    <a:pt x="3465" y="0"/>
                    <a:pt x="3257" y="110"/>
                    <a:pt x="2964" y="432"/>
                  </a:cubicBezTo>
                  <a:cubicBezTo>
                    <a:pt x="2359" y="1097"/>
                    <a:pt x="666" y="2246"/>
                    <a:pt x="424" y="2428"/>
                  </a:cubicBezTo>
                  <a:cubicBezTo>
                    <a:pt x="182" y="2670"/>
                    <a:pt x="242" y="2730"/>
                    <a:pt x="182" y="3275"/>
                  </a:cubicBezTo>
                  <a:cubicBezTo>
                    <a:pt x="121" y="3819"/>
                    <a:pt x="242" y="10231"/>
                    <a:pt x="182" y="10896"/>
                  </a:cubicBezTo>
                  <a:cubicBezTo>
                    <a:pt x="121" y="11562"/>
                    <a:pt x="0" y="11683"/>
                    <a:pt x="605" y="12106"/>
                  </a:cubicBezTo>
                  <a:cubicBezTo>
                    <a:pt x="742" y="12208"/>
                    <a:pt x="2453" y="12330"/>
                    <a:pt x="3996" y="12330"/>
                  </a:cubicBezTo>
                  <a:cubicBezTo>
                    <a:pt x="5192" y="12330"/>
                    <a:pt x="6288" y="12257"/>
                    <a:pt x="6473" y="12046"/>
                  </a:cubicBezTo>
                  <a:cubicBezTo>
                    <a:pt x="6836" y="11743"/>
                    <a:pt x="7199" y="11683"/>
                    <a:pt x="7199" y="10775"/>
                  </a:cubicBezTo>
                  <a:lnTo>
                    <a:pt x="7199" y="3880"/>
                  </a:lnTo>
                  <a:cubicBezTo>
                    <a:pt x="7199" y="3033"/>
                    <a:pt x="7138" y="2549"/>
                    <a:pt x="6715" y="2246"/>
                  </a:cubicBezTo>
                  <a:cubicBezTo>
                    <a:pt x="6110" y="1763"/>
                    <a:pt x="4477" y="492"/>
                    <a:pt x="4174" y="250"/>
                  </a:cubicBezTo>
                  <a:cubicBezTo>
                    <a:pt x="3987" y="125"/>
                    <a:pt x="3832" y="0"/>
                    <a:pt x="3642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8"/>
            <p:cNvSpPr/>
            <p:nvPr/>
          </p:nvSpPr>
          <p:spPr>
            <a:xfrm>
              <a:off x="6302125" y="3354250"/>
              <a:ext cx="176975" cy="306200"/>
            </a:xfrm>
            <a:custGeom>
              <a:avLst/>
              <a:gdLst/>
              <a:ahLst/>
              <a:cxnLst/>
              <a:rect l="l" t="t" r="r" b="b"/>
              <a:pathLst>
                <a:path w="7079" h="12248" extrusionOk="0">
                  <a:moveTo>
                    <a:pt x="3600" y="1"/>
                  </a:moveTo>
                  <a:cubicBezTo>
                    <a:pt x="3418" y="1"/>
                    <a:pt x="3207" y="122"/>
                    <a:pt x="2904" y="454"/>
                  </a:cubicBezTo>
                  <a:cubicBezTo>
                    <a:pt x="2299" y="1120"/>
                    <a:pt x="606" y="2208"/>
                    <a:pt x="364" y="2450"/>
                  </a:cubicBezTo>
                  <a:cubicBezTo>
                    <a:pt x="122" y="2632"/>
                    <a:pt x="182" y="2692"/>
                    <a:pt x="122" y="3237"/>
                  </a:cubicBezTo>
                  <a:cubicBezTo>
                    <a:pt x="61" y="3781"/>
                    <a:pt x="182" y="10193"/>
                    <a:pt x="122" y="10858"/>
                  </a:cubicBezTo>
                  <a:cubicBezTo>
                    <a:pt x="61" y="11463"/>
                    <a:pt x="1" y="11645"/>
                    <a:pt x="545" y="12068"/>
                  </a:cubicBezTo>
                  <a:cubicBezTo>
                    <a:pt x="684" y="12138"/>
                    <a:pt x="2465" y="12247"/>
                    <a:pt x="4032" y="12247"/>
                  </a:cubicBezTo>
                  <a:cubicBezTo>
                    <a:pt x="5190" y="12247"/>
                    <a:pt x="6233" y="12187"/>
                    <a:pt x="6413" y="12008"/>
                  </a:cubicBezTo>
                  <a:cubicBezTo>
                    <a:pt x="6776" y="11705"/>
                    <a:pt x="7078" y="11584"/>
                    <a:pt x="7078" y="10737"/>
                  </a:cubicBezTo>
                  <a:cubicBezTo>
                    <a:pt x="7078" y="9346"/>
                    <a:pt x="7078" y="3842"/>
                    <a:pt x="7078" y="3842"/>
                  </a:cubicBezTo>
                  <a:cubicBezTo>
                    <a:pt x="7078" y="2995"/>
                    <a:pt x="7078" y="2511"/>
                    <a:pt x="6655" y="2208"/>
                  </a:cubicBezTo>
                  <a:cubicBezTo>
                    <a:pt x="6050" y="1725"/>
                    <a:pt x="4417" y="515"/>
                    <a:pt x="4114" y="273"/>
                  </a:cubicBezTo>
                  <a:cubicBezTo>
                    <a:pt x="3933" y="122"/>
                    <a:pt x="3781" y="1"/>
                    <a:pt x="3600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8"/>
            <p:cNvSpPr/>
            <p:nvPr/>
          </p:nvSpPr>
          <p:spPr>
            <a:xfrm>
              <a:off x="6302125" y="3355375"/>
              <a:ext cx="176975" cy="304950"/>
            </a:xfrm>
            <a:custGeom>
              <a:avLst/>
              <a:gdLst/>
              <a:ahLst/>
              <a:cxnLst/>
              <a:rect l="l" t="t" r="r" b="b"/>
              <a:pathLst>
                <a:path w="7079" h="12198" extrusionOk="0">
                  <a:moveTo>
                    <a:pt x="3600" y="1"/>
                  </a:moveTo>
                  <a:cubicBezTo>
                    <a:pt x="3418" y="1"/>
                    <a:pt x="3207" y="107"/>
                    <a:pt x="2904" y="409"/>
                  </a:cubicBezTo>
                  <a:cubicBezTo>
                    <a:pt x="2299" y="1075"/>
                    <a:pt x="606" y="2224"/>
                    <a:pt x="364" y="2405"/>
                  </a:cubicBezTo>
                  <a:cubicBezTo>
                    <a:pt x="182" y="2587"/>
                    <a:pt x="182" y="2708"/>
                    <a:pt x="122" y="3192"/>
                  </a:cubicBezTo>
                  <a:cubicBezTo>
                    <a:pt x="122" y="3736"/>
                    <a:pt x="182" y="10148"/>
                    <a:pt x="122" y="10753"/>
                  </a:cubicBezTo>
                  <a:cubicBezTo>
                    <a:pt x="122" y="11418"/>
                    <a:pt x="1" y="11600"/>
                    <a:pt x="545" y="11963"/>
                  </a:cubicBezTo>
                  <a:cubicBezTo>
                    <a:pt x="688" y="12070"/>
                    <a:pt x="2559" y="12198"/>
                    <a:pt x="4155" y="12198"/>
                  </a:cubicBezTo>
                  <a:cubicBezTo>
                    <a:pt x="5263" y="12198"/>
                    <a:pt x="6239" y="12136"/>
                    <a:pt x="6413" y="11963"/>
                  </a:cubicBezTo>
                  <a:cubicBezTo>
                    <a:pt x="6715" y="11600"/>
                    <a:pt x="7078" y="11539"/>
                    <a:pt x="7078" y="10632"/>
                  </a:cubicBezTo>
                  <a:cubicBezTo>
                    <a:pt x="7078" y="9301"/>
                    <a:pt x="7078" y="3797"/>
                    <a:pt x="7078" y="3797"/>
                  </a:cubicBezTo>
                  <a:cubicBezTo>
                    <a:pt x="7078" y="2950"/>
                    <a:pt x="7078" y="2466"/>
                    <a:pt x="6655" y="2163"/>
                  </a:cubicBezTo>
                  <a:cubicBezTo>
                    <a:pt x="6050" y="1680"/>
                    <a:pt x="4417" y="530"/>
                    <a:pt x="4114" y="228"/>
                  </a:cubicBezTo>
                  <a:cubicBezTo>
                    <a:pt x="3933" y="107"/>
                    <a:pt x="3781" y="1"/>
                    <a:pt x="3600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8"/>
            <p:cNvSpPr/>
            <p:nvPr/>
          </p:nvSpPr>
          <p:spPr>
            <a:xfrm>
              <a:off x="6302125" y="3356325"/>
              <a:ext cx="176975" cy="302600"/>
            </a:xfrm>
            <a:custGeom>
              <a:avLst/>
              <a:gdLst/>
              <a:ahLst/>
              <a:cxnLst/>
              <a:rect l="l" t="t" r="r" b="b"/>
              <a:pathLst>
                <a:path w="7079" h="12104" extrusionOk="0">
                  <a:moveTo>
                    <a:pt x="3590" y="0"/>
                  </a:moveTo>
                  <a:cubicBezTo>
                    <a:pt x="3421" y="0"/>
                    <a:pt x="3228" y="110"/>
                    <a:pt x="2965" y="432"/>
                  </a:cubicBezTo>
                  <a:cubicBezTo>
                    <a:pt x="2360" y="1097"/>
                    <a:pt x="606" y="2186"/>
                    <a:pt x="424" y="2367"/>
                  </a:cubicBezTo>
                  <a:cubicBezTo>
                    <a:pt x="182" y="2609"/>
                    <a:pt x="182" y="2670"/>
                    <a:pt x="182" y="3214"/>
                  </a:cubicBezTo>
                  <a:cubicBezTo>
                    <a:pt x="122" y="3698"/>
                    <a:pt x="182" y="10049"/>
                    <a:pt x="182" y="10715"/>
                  </a:cubicBezTo>
                  <a:cubicBezTo>
                    <a:pt x="122" y="11320"/>
                    <a:pt x="1" y="11501"/>
                    <a:pt x="545" y="11925"/>
                  </a:cubicBezTo>
                  <a:cubicBezTo>
                    <a:pt x="684" y="11994"/>
                    <a:pt x="2465" y="12104"/>
                    <a:pt x="4032" y="12104"/>
                  </a:cubicBezTo>
                  <a:cubicBezTo>
                    <a:pt x="5190" y="12104"/>
                    <a:pt x="6233" y="12044"/>
                    <a:pt x="6413" y="11864"/>
                  </a:cubicBezTo>
                  <a:cubicBezTo>
                    <a:pt x="6715" y="11562"/>
                    <a:pt x="7078" y="11501"/>
                    <a:pt x="7078" y="10594"/>
                  </a:cubicBezTo>
                  <a:cubicBezTo>
                    <a:pt x="7078" y="9203"/>
                    <a:pt x="7078" y="3759"/>
                    <a:pt x="7078" y="3759"/>
                  </a:cubicBezTo>
                  <a:cubicBezTo>
                    <a:pt x="7078" y="2972"/>
                    <a:pt x="7018" y="2488"/>
                    <a:pt x="6655" y="2186"/>
                  </a:cubicBezTo>
                  <a:cubicBezTo>
                    <a:pt x="5989" y="1702"/>
                    <a:pt x="4417" y="492"/>
                    <a:pt x="4114" y="250"/>
                  </a:cubicBezTo>
                  <a:cubicBezTo>
                    <a:pt x="3927" y="125"/>
                    <a:pt x="3772" y="0"/>
                    <a:pt x="3590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8"/>
            <p:cNvSpPr/>
            <p:nvPr/>
          </p:nvSpPr>
          <p:spPr>
            <a:xfrm>
              <a:off x="6303650" y="3356900"/>
              <a:ext cx="175450" cy="301925"/>
            </a:xfrm>
            <a:custGeom>
              <a:avLst/>
              <a:gdLst/>
              <a:ahLst/>
              <a:cxnLst/>
              <a:rect l="l" t="t" r="r" b="b"/>
              <a:pathLst>
                <a:path w="7018" h="12077" extrusionOk="0">
                  <a:moveTo>
                    <a:pt x="3547" y="0"/>
                  </a:moveTo>
                  <a:cubicBezTo>
                    <a:pt x="3373" y="0"/>
                    <a:pt x="3176" y="106"/>
                    <a:pt x="2904" y="409"/>
                  </a:cubicBezTo>
                  <a:cubicBezTo>
                    <a:pt x="2299" y="1074"/>
                    <a:pt x="605" y="2163"/>
                    <a:pt x="363" y="2405"/>
                  </a:cubicBezTo>
                  <a:cubicBezTo>
                    <a:pt x="121" y="2586"/>
                    <a:pt x="182" y="2647"/>
                    <a:pt x="121" y="3191"/>
                  </a:cubicBezTo>
                  <a:cubicBezTo>
                    <a:pt x="61" y="3736"/>
                    <a:pt x="182" y="10026"/>
                    <a:pt x="121" y="10692"/>
                  </a:cubicBezTo>
                  <a:cubicBezTo>
                    <a:pt x="61" y="11297"/>
                    <a:pt x="0" y="11478"/>
                    <a:pt x="545" y="11841"/>
                  </a:cubicBezTo>
                  <a:cubicBezTo>
                    <a:pt x="652" y="11948"/>
                    <a:pt x="2487" y="12076"/>
                    <a:pt x="4072" y="12076"/>
                  </a:cubicBezTo>
                  <a:cubicBezTo>
                    <a:pt x="5173" y="12076"/>
                    <a:pt x="6153" y="12015"/>
                    <a:pt x="6352" y="11841"/>
                  </a:cubicBezTo>
                  <a:cubicBezTo>
                    <a:pt x="6654" y="11539"/>
                    <a:pt x="7017" y="11418"/>
                    <a:pt x="7017" y="10571"/>
                  </a:cubicBezTo>
                  <a:cubicBezTo>
                    <a:pt x="7017" y="9180"/>
                    <a:pt x="7017" y="3796"/>
                    <a:pt x="7017" y="3796"/>
                  </a:cubicBezTo>
                  <a:cubicBezTo>
                    <a:pt x="7017" y="2949"/>
                    <a:pt x="6957" y="2465"/>
                    <a:pt x="6533" y="2163"/>
                  </a:cubicBezTo>
                  <a:cubicBezTo>
                    <a:pt x="5928" y="1679"/>
                    <a:pt x="4356" y="530"/>
                    <a:pt x="4053" y="227"/>
                  </a:cubicBezTo>
                  <a:cubicBezTo>
                    <a:pt x="3872" y="106"/>
                    <a:pt x="3720" y="0"/>
                    <a:pt x="3547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8"/>
            <p:cNvSpPr/>
            <p:nvPr/>
          </p:nvSpPr>
          <p:spPr>
            <a:xfrm>
              <a:off x="6303650" y="3357825"/>
              <a:ext cx="173925" cy="299600"/>
            </a:xfrm>
            <a:custGeom>
              <a:avLst/>
              <a:gdLst/>
              <a:ahLst/>
              <a:cxnLst/>
              <a:rect l="l" t="t" r="r" b="b"/>
              <a:pathLst>
                <a:path w="6957" h="11984" extrusionOk="0">
                  <a:moveTo>
                    <a:pt x="3529" y="1"/>
                  </a:moveTo>
                  <a:cubicBezTo>
                    <a:pt x="3360" y="1"/>
                    <a:pt x="3167" y="110"/>
                    <a:pt x="2904" y="432"/>
                  </a:cubicBezTo>
                  <a:cubicBezTo>
                    <a:pt x="2299" y="1098"/>
                    <a:pt x="605" y="2186"/>
                    <a:pt x="363" y="2368"/>
                  </a:cubicBezTo>
                  <a:cubicBezTo>
                    <a:pt x="182" y="2610"/>
                    <a:pt x="182" y="2670"/>
                    <a:pt x="121" y="3154"/>
                  </a:cubicBezTo>
                  <a:cubicBezTo>
                    <a:pt x="121" y="3699"/>
                    <a:pt x="182" y="9989"/>
                    <a:pt x="121" y="10594"/>
                  </a:cubicBezTo>
                  <a:cubicBezTo>
                    <a:pt x="121" y="11260"/>
                    <a:pt x="0" y="11441"/>
                    <a:pt x="545" y="11804"/>
                  </a:cubicBezTo>
                  <a:cubicBezTo>
                    <a:pt x="649" y="11874"/>
                    <a:pt x="2394" y="11983"/>
                    <a:pt x="3939" y="11983"/>
                  </a:cubicBezTo>
                  <a:cubicBezTo>
                    <a:pt x="5080" y="11983"/>
                    <a:pt x="6111" y="11924"/>
                    <a:pt x="6291" y="11744"/>
                  </a:cubicBezTo>
                  <a:cubicBezTo>
                    <a:pt x="6654" y="11441"/>
                    <a:pt x="6957" y="11381"/>
                    <a:pt x="6957" y="10473"/>
                  </a:cubicBezTo>
                  <a:cubicBezTo>
                    <a:pt x="6957" y="9143"/>
                    <a:pt x="6957" y="3759"/>
                    <a:pt x="6957" y="3759"/>
                  </a:cubicBezTo>
                  <a:cubicBezTo>
                    <a:pt x="6957" y="2912"/>
                    <a:pt x="6957" y="2428"/>
                    <a:pt x="6533" y="2186"/>
                  </a:cubicBezTo>
                  <a:cubicBezTo>
                    <a:pt x="5928" y="1702"/>
                    <a:pt x="4356" y="493"/>
                    <a:pt x="4053" y="251"/>
                  </a:cubicBezTo>
                  <a:cubicBezTo>
                    <a:pt x="3866" y="126"/>
                    <a:pt x="3711" y="1"/>
                    <a:pt x="3529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28"/>
            <p:cNvSpPr/>
            <p:nvPr/>
          </p:nvSpPr>
          <p:spPr>
            <a:xfrm>
              <a:off x="6303650" y="3358400"/>
              <a:ext cx="173925" cy="299025"/>
            </a:xfrm>
            <a:custGeom>
              <a:avLst/>
              <a:gdLst/>
              <a:ahLst/>
              <a:cxnLst/>
              <a:rect l="l" t="t" r="r" b="b"/>
              <a:pathLst>
                <a:path w="6957" h="11961" extrusionOk="0">
                  <a:moveTo>
                    <a:pt x="3547" y="1"/>
                  </a:moveTo>
                  <a:cubicBezTo>
                    <a:pt x="3373" y="1"/>
                    <a:pt x="3176" y="107"/>
                    <a:pt x="2904" y="409"/>
                  </a:cubicBezTo>
                  <a:cubicBezTo>
                    <a:pt x="2299" y="1075"/>
                    <a:pt x="605" y="2163"/>
                    <a:pt x="363" y="2405"/>
                  </a:cubicBezTo>
                  <a:cubicBezTo>
                    <a:pt x="182" y="2587"/>
                    <a:pt x="182" y="2647"/>
                    <a:pt x="182" y="3192"/>
                  </a:cubicBezTo>
                  <a:cubicBezTo>
                    <a:pt x="121" y="3676"/>
                    <a:pt x="182" y="9966"/>
                    <a:pt x="182" y="10571"/>
                  </a:cubicBezTo>
                  <a:cubicBezTo>
                    <a:pt x="121" y="11176"/>
                    <a:pt x="0" y="11358"/>
                    <a:pt x="545" y="11781"/>
                  </a:cubicBezTo>
                  <a:cubicBezTo>
                    <a:pt x="649" y="11851"/>
                    <a:pt x="2394" y="11960"/>
                    <a:pt x="3939" y="11960"/>
                  </a:cubicBezTo>
                  <a:cubicBezTo>
                    <a:pt x="5080" y="11960"/>
                    <a:pt x="6111" y="11901"/>
                    <a:pt x="6291" y="11721"/>
                  </a:cubicBezTo>
                  <a:cubicBezTo>
                    <a:pt x="6594" y="11418"/>
                    <a:pt x="6957" y="11358"/>
                    <a:pt x="6957" y="10450"/>
                  </a:cubicBezTo>
                  <a:cubicBezTo>
                    <a:pt x="6957" y="9120"/>
                    <a:pt x="6957" y="3736"/>
                    <a:pt x="6957" y="3736"/>
                  </a:cubicBezTo>
                  <a:cubicBezTo>
                    <a:pt x="6957" y="2950"/>
                    <a:pt x="6896" y="2466"/>
                    <a:pt x="6533" y="2163"/>
                  </a:cubicBezTo>
                  <a:cubicBezTo>
                    <a:pt x="5928" y="1679"/>
                    <a:pt x="4356" y="530"/>
                    <a:pt x="4053" y="228"/>
                  </a:cubicBezTo>
                  <a:cubicBezTo>
                    <a:pt x="3872" y="107"/>
                    <a:pt x="3720" y="1"/>
                    <a:pt x="3547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28"/>
            <p:cNvSpPr/>
            <p:nvPr/>
          </p:nvSpPr>
          <p:spPr>
            <a:xfrm>
              <a:off x="6305150" y="3359925"/>
              <a:ext cx="172425" cy="296300"/>
            </a:xfrm>
            <a:custGeom>
              <a:avLst/>
              <a:gdLst/>
              <a:ahLst/>
              <a:cxnLst/>
              <a:rect l="l" t="t" r="r" b="b"/>
              <a:pathLst>
                <a:path w="6897" h="11852" extrusionOk="0">
                  <a:moveTo>
                    <a:pt x="3487" y="0"/>
                  </a:moveTo>
                  <a:cubicBezTo>
                    <a:pt x="3313" y="0"/>
                    <a:pt x="3116" y="106"/>
                    <a:pt x="2844" y="409"/>
                  </a:cubicBezTo>
                  <a:cubicBezTo>
                    <a:pt x="2239" y="1074"/>
                    <a:pt x="545" y="2102"/>
                    <a:pt x="364" y="2344"/>
                  </a:cubicBezTo>
                  <a:cubicBezTo>
                    <a:pt x="122" y="2526"/>
                    <a:pt x="122" y="2586"/>
                    <a:pt x="122" y="3131"/>
                  </a:cubicBezTo>
                  <a:cubicBezTo>
                    <a:pt x="61" y="3615"/>
                    <a:pt x="122" y="9845"/>
                    <a:pt x="122" y="10510"/>
                  </a:cubicBezTo>
                  <a:cubicBezTo>
                    <a:pt x="61" y="11115"/>
                    <a:pt x="1" y="11297"/>
                    <a:pt x="485" y="11660"/>
                  </a:cubicBezTo>
                  <a:cubicBezTo>
                    <a:pt x="595" y="11733"/>
                    <a:pt x="2537" y="11851"/>
                    <a:pt x="4138" y="11851"/>
                  </a:cubicBezTo>
                  <a:cubicBezTo>
                    <a:pt x="5173" y="11851"/>
                    <a:pt x="6065" y="11802"/>
                    <a:pt x="6231" y="11660"/>
                  </a:cubicBezTo>
                  <a:cubicBezTo>
                    <a:pt x="6534" y="11297"/>
                    <a:pt x="6897" y="11236"/>
                    <a:pt x="6897" y="10389"/>
                  </a:cubicBezTo>
                  <a:cubicBezTo>
                    <a:pt x="6897" y="9059"/>
                    <a:pt x="6897" y="3675"/>
                    <a:pt x="6897" y="3675"/>
                  </a:cubicBezTo>
                  <a:cubicBezTo>
                    <a:pt x="6897" y="2889"/>
                    <a:pt x="6836" y="2405"/>
                    <a:pt x="6473" y="2102"/>
                  </a:cubicBezTo>
                  <a:cubicBezTo>
                    <a:pt x="5868" y="1679"/>
                    <a:pt x="4296" y="469"/>
                    <a:pt x="3993" y="227"/>
                  </a:cubicBezTo>
                  <a:cubicBezTo>
                    <a:pt x="3812" y="106"/>
                    <a:pt x="3660" y="0"/>
                    <a:pt x="3487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8"/>
            <p:cNvSpPr/>
            <p:nvPr/>
          </p:nvSpPr>
          <p:spPr>
            <a:xfrm>
              <a:off x="6305150" y="3360300"/>
              <a:ext cx="170925" cy="295600"/>
            </a:xfrm>
            <a:custGeom>
              <a:avLst/>
              <a:gdLst/>
              <a:ahLst/>
              <a:cxnLst/>
              <a:rect l="l" t="t" r="r" b="b"/>
              <a:pathLst>
                <a:path w="6837" h="11824" extrusionOk="0">
                  <a:moveTo>
                    <a:pt x="3479" y="1"/>
                  </a:moveTo>
                  <a:cubicBezTo>
                    <a:pt x="3313" y="1"/>
                    <a:pt x="3116" y="122"/>
                    <a:pt x="2844" y="454"/>
                  </a:cubicBezTo>
                  <a:cubicBezTo>
                    <a:pt x="2239" y="1059"/>
                    <a:pt x="606" y="2148"/>
                    <a:pt x="364" y="2329"/>
                  </a:cubicBezTo>
                  <a:cubicBezTo>
                    <a:pt x="122" y="2571"/>
                    <a:pt x="182" y="2632"/>
                    <a:pt x="122" y="3116"/>
                  </a:cubicBezTo>
                  <a:cubicBezTo>
                    <a:pt x="61" y="3660"/>
                    <a:pt x="182" y="9830"/>
                    <a:pt x="122" y="10435"/>
                  </a:cubicBezTo>
                  <a:cubicBezTo>
                    <a:pt x="61" y="11100"/>
                    <a:pt x="1" y="11221"/>
                    <a:pt x="545" y="11645"/>
                  </a:cubicBezTo>
                  <a:cubicBezTo>
                    <a:pt x="615" y="11714"/>
                    <a:pt x="2345" y="11824"/>
                    <a:pt x="3884" y="11824"/>
                  </a:cubicBezTo>
                  <a:cubicBezTo>
                    <a:pt x="5020" y="11824"/>
                    <a:pt x="6051" y="11764"/>
                    <a:pt x="6231" y="11584"/>
                  </a:cubicBezTo>
                  <a:cubicBezTo>
                    <a:pt x="6534" y="11282"/>
                    <a:pt x="6836" y="11221"/>
                    <a:pt x="6836" y="10374"/>
                  </a:cubicBezTo>
                  <a:cubicBezTo>
                    <a:pt x="6836" y="9044"/>
                    <a:pt x="6836" y="3721"/>
                    <a:pt x="6836" y="3721"/>
                  </a:cubicBezTo>
                  <a:cubicBezTo>
                    <a:pt x="6836" y="2874"/>
                    <a:pt x="6836" y="2450"/>
                    <a:pt x="6413" y="2148"/>
                  </a:cubicBezTo>
                  <a:cubicBezTo>
                    <a:pt x="5808" y="1664"/>
                    <a:pt x="4296" y="515"/>
                    <a:pt x="3933" y="273"/>
                  </a:cubicBezTo>
                  <a:cubicBezTo>
                    <a:pt x="3781" y="122"/>
                    <a:pt x="3645" y="1"/>
                    <a:pt x="3479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8"/>
            <p:cNvSpPr/>
            <p:nvPr/>
          </p:nvSpPr>
          <p:spPr>
            <a:xfrm>
              <a:off x="6305150" y="3361425"/>
              <a:ext cx="170925" cy="293275"/>
            </a:xfrm>
            <a:custGeom>
              <a:avLst/>
              <a:gdLst/>
              <a:ahLst/>
              <a:cxnLst/>
              <a:rect l="l" t="t" r="r" b="b"/>
              <a:pathLst>
                <a:path w="6837" h="11731" extrusionOk="0">
                  <a:moveTo>
                    <a:pt x="3479" y="1"/>
                  </a:moveTo>
                  <a:cubicBezTo>
                    <a:pt x="3313" y="1"/>
                    <a:pt x="3116" y="107"/>
                    <a:pt x="2844" y="409"/>
                  </a:cubicBezTo>
                  <a:cubicBezTo>
                    <a:pt x="2239" y="1014"/>
                    <a:pt x="606" y="2103"/>
                    <a:pt x="364" y="2345"/>
                  </a:cubicBezTo>
                  <a:cubicBezTo>
                    <a:pt x="182" y="2526"/>
                    <a:pt x="182" y="2587"/>
                    <a:pt x="122" y="3071"/>
                  </a:cubicBezTo>
                  <a:cubicBezTo>
                    <a:pt x="122" y="3615"/>
                    <a:pt x="182" y="9785"/>
                    <a:pt x="122" y="10390"/>
                  </a:cubicBezTo>
                  <a:cubicBezTo>
                    <a:pt x="122" y="10995"/>
                    <a:pt x="1" y="11176"/>
                    <a:pt x="545" y="11539"/>
                  </a:cubicBezTo>
                  <a:cubicBezTo>
                    <a:pt x="619" y="11613"/>
                    <a:pt x="2546" y="11731"/>
                    <a:pt x="4128" y="11731"/>
                  </a:cubicBezTo>
                  <a:cubicBezTo>
                    <a:pt x="5150" y="11731"/>
                    <a:pt x="6028" y="11682"/>
                    <a:pt x="6171" y="11539"/>
                  </a:cubicBezTo>
                  <a:cubicBezTo>
                    <a:pt x="6534" y="11237"/>
                    <a:pt x="6836" y="11176"/>
                    <a:pt x="6836" y="10269"/>
                  </a:cubicBezTo>
                  <a:cubicBezTo>
                    <a:pt x="6836" y="8938"/>
                    <a:pt x="6836" y="3676"/>
                    <a:pt x="6836" y="3676"/>
                  </a:cubicBezTo>
                  <a:cubicBezTo>
                    <a:pt x="6836" y="2889"/>
                    <a:pt x="6836" y="2405"/>
                    <a:pt x="6413" y="2103"/>
                  </a:cubicBezTo>
                  <a:cubicBezTo>
                    <a:pt x="5808" y="1619"/>
                    <a:pt x="4296" y="470"/>
                    <a:pt x="3933" y="228"/>
                  </a:cubicBezTo>
                  <a:cubicBezTo>
                    <a:pt x="3781" y="107"/>
                    <a:pt x="3645" y="1"/>
                    <a:pt x="3479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8"/>
            <p:cNvSpPr/>
            <p:nvPr/>
          </p:nvSpPr>
          <p:spPr>
            <a:xfrm>
              <a:off x="6306675" y="3362375"/>
              <a:ext cx="169400" cy="292025"/>
            </a:xfrm>
            <a:custGeom>
              <a:avLst/>
              <a:gdLst/>
              <a:ahLst/>
              <a:cxnLst/>
              <a:rect l="l" t="t" r="r" b="b"/>
              <a:pathLst>
                <a:path w="6776" h="11681" extrusionOk="0">
                  <a:moveTo>
                    <a:pt x="3401" y="0"/>
                  </a:moveTo>
                  <a:cubicBezTo>
                    <a:pt x="3239" y="0"/>
                    <a:pt x="3046" y="110"/>
                    <a:pt x="2783" y="432"/>
                  </a:cubicBezTo>
                  <a:cubicBezTo>
                    <a:pt x="2178" y="1037"/>
                    <a:pt x="545" y="2125"/>
                    <a:pt x="363" y="2307"/>
                  </a:cubicBezTo>
                  <a:cubicBezTo>
                    <a:pt x="121" y="2488"/>
                    <a:pt x="121" y="2549"/>
                    <a:pt x="121" y="3093"/>
                  </a:cubicBezTo>
                  <a:cubicBezTo>
                    <a:pt x="61" y="3577"/>
                    <a:pt x="121" y="9747"/>
                    <a:pt x="121" y="10352"/>
                  </a:cubicBezTo>
                  <a:cubicBezTo>
                    <a:pt x="61" y="10957"/>
                    <a:pt x="0" y="11138"/>
                    <a:pt x="484" y="11501"/>
                  </a:cubicBezTo>
                  <a:cubicBezTo>
                    <a:pt x="554" y="11571"/>
                    <a:pt x="2284" y="11680"/>
                    <a:pt x="3811" y="11680"/>
                  </a:cubicBezTo>
                  <a:cubicBezTo>
                    <a:pt x="4939" y="11680"/>
                    <a:pt x="5956" y="11621"/>
                    <a:pt x="6110" y="11441"/>
                  </a:cubicBezTo>
                  <a:cubicBezTo>
                    <a:pt x="6412" y="11138"/>
                    <a:pt x="6775" y="11078"/>
                    <a:pt x="6775" y="10231"/>
                  </a:cubicBezTo>
                  <a:cubicBezTo>
                    <a:pt x="6775" y="8900"/>
                    <a:pt x="6775" y="3638"/>
                    <a:pt x="6775" y="3638"/>
                  </a:cubicBezTo>
                  <a:cubicBezTo>
                    <a:pt x="6775" y="2851"/>
                    <a:pt x="6715" y="2367"/>
                    <a:pt x="6352" y="2065"/>
                  </a:cubicBezTo>
                  <a:cubicBezTo>
                    <a:pt x="5747" y="1641"/>
                    <a:pt x="4174" y="492"/>
                    <a:pt x="3872" y="250"/>
                  </a:cubicBezTo>
                  <a:cubicBezTo>
                    <a:pt x="3715" y="125"/>
                    <a:pt x="3575" y="0"/>
                    <a:pt x="3401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8"/>
            <p:cNvSpPr/>
            <p:nvPr/>
          </p:nvSpPr>
          <p:spPr>
            <a:xfrm>
              <a:off x="6306675" y="3362950"/>
              <a:ext cx="169400" cy="290350"/>
            </a:xfrm>
            <a:custGeom>
              <a:avLst/>
              <a:gdLst/>
              <a:ahLst/>
              <a:cxnLst/>
              <a:rect l="l" t="t" r="r" b="b"/>
              <a:pathLst>
                <a:path w="6776" h="11614" extrusionOk="0">
                  <a:moveTo>
                    <a:pt x="3418" y="0"/>
                  </a:moveTo>
                  <a:cubicBezTo>
                    <a:pt x="3252" y="0"/>
                    <a:pt x="3055" y="106"/>
                    <a:pt x="2783" y="409"/>
                  </a:cubicBezTo>
                  <a:cubicBezTo>
                    <a:pt x="2178" y="1014"/>
                    <a:pt x="545" y="2102"/>
                    <a:pt x="363" y="2284"/>
                  </a:cubicBezTo>
                  <a:cubicBezTo>
                    <a:pt x="121" y="2526"/>
                    <a:pt x="182" y="2586"/>
                    <a:pt x="121" y="3070"/>
                  </a:cubicBezTo>
                  <a:cubicBezTo>
                    <a:pt x="61" y="3615"/>
                    <a:pt x="182" y="9663"/>
                    <a:pt x="121" y="10268"/>
                  </a:cubicBezTo>
                  <a:cubicBezTo>
                    <a:pt x="61" y="10934"/>
                    <a:pt x="0" y="11055"/>
                    <a:pt x="484" y="11478"/>
                  </a:cubicBezTo>
                  <a:cubicBezTo>
                    <a:pt x="592" y="11514"/>
                    <a:pt x="2414" y="11613"/>
                    <a:pt x="3959" y="11613"/>
                  </a:cubicBezTo>
                  <a:cubicBezTo>
                    <a:pt x="5026" y="11613"/>
                    <a:pt x="5961" y="11566"/>
                    <a:pt x="6110" y="11418"/>
                  </a:cubicBezTo>
                  <a:cubicBezTo>
                    <a:pt x="6412" y="11115"/>
                    <a:pt x="6775" y="11055"/>
                    <a:pt x="6775" y="10208"/>
                  </a:cubicBezTo>
                  <a:cubicBezTo>
                    <a:pt x="6775" y="8877"/>
                    <a:pt x="6775" y="3615"/>
                    <a:pt x="6775" y="3615"/>
                  </a:cubicBezTo>
                  <a:cubicBezTo>
                    <a:pt x="6775" y="2828"/>
                    <a:pt x="6715" y="2405"/>
                    <a:pt x="6352" y="2102"/>
                  </a:cubicBezTo>
                  <a:cubicBezTo>
                    <a:pt x="5747" y="1618"/>
                    <a:pt x="4174" y="469"/>
                    <a:pt x="3872" y="227"/>
                  </a:cubicBezTo>
                  <a:cubicBezTo>
                    <a:pt x="3720" y="106"/>
                    <a:pt x="3584" y="0"/>
                    <a:pt x="3418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8"/>
            <p:cNvSpPr/>
            <p:nvPr/>
          </p:nvSpPr>
          <p:spPr>
            <a:xfrm>
              <a:off x="6306675" y="3363875"/>
              <a:ext cx="167875" cy="289325"/>
            </a:xfrm>
            <a:custGeom>
              <a:avLst/>
              <a:gdLst/>
              <a:ahLst/>
              <a:cxnLst/>
              <a:rect l="l" t="t" r="r" b="b"/>
              <a:pathLst>
                <a:path w="6715" h="11573" extrusionOk="0">
                  <a:moveTo>
                    <a:pt x="3401" y="1"/>
                  </a:moveTo>
                  <a:cubicBezTo>
                    <a:pt x="3239" y="1"/>
                    <a:pt x="3046" y="110"/>
                    <a:pt x="2783" y="432"/>
                  </a:cubicBezTo>
                  <a:cubicBezTo>
                    <a:pt x="2178" y="1037"/>
                    <a:pt x="605" y="2065"/>
                    <a:pt x="363" y="2307"/>
                  </a:cubicBezTo>
                  <a:cubicBezTo>
                    <a:pt x="121" y="2489"/>
                    <a:pt x="182" y="2549"/>
                    <a:pt x="121" y="3033"/>
                  </a:cubicBezTo>
                  <a:cubicBezTo>
                    <a:pt x="121" y="3578"/>
                    <a:pt x="182" y="9626"/>
                    <a:pt x="121" y="10231"/>
                  </a:cubicBezTo>
                  <a:cubicBezTo>
                    <a:pt x="121" y="10836"/>
                    <a:pt x="0" y="11018"/>
                    <a:pt x="545" y="11381"/>
                  </a:cubicBezTo>
                  <a:cubicBezTo>
                    <a:pt x="618" y="11454"/>
                    <a:pt x="2523" y="11572"/>
                    <a:pt x="4088" y="11572"/>
                  </a:cubicBezTo>
                  <a:cubicBezTo>
                    <a:pt x="5099" y="11572"/>
                    <a:pt x="5967" y="11523"/>
                    <a:pt x="6110" y="11381"/>
                  </a:cubicBezTo>
                  <a:cubicBezTo>
                    <a:pt x="6412" y="11078"/>
                    <a:pt x="6715" y="10957"/>
                    <a:pt x="6715" y="10110"/>
                  </a:cubicBezTo>
                  <a:lnTo>
                    <a:pt x="6715" y="3638"/>
                  </a:lnTo>
                  <a:cubicBezTo>
                    <a:pt x="6715" y="2791"/>
                    <a:pt x="6715" y="2368"/>
                    <a:pt x="6352" y="2065"/>
                  </a:cubicBezTo>
                  <a:cubicBezTo>
                    <a:pt x="5747" y="1642"/>
                    <a:pt x="4174" y="493"/>
                    <a:pt x="3872" y="251"/>
                  </a:cubicBezTo>
                  <a:cubicBezTo>
                    <a:pt x="3715" y="126"/>
                    <a:pt x="3575" y="1"/>
                    <a:pt x="3401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8"/>
            <p:cNvSpPr/>
            <p:nvPr/>
          </p:nvSpPr>
          <p:spPr>
            <a:xfrm>
              <a:off x="6308175" y="3364450"/>
              <a:ext cx="166375" cy="287325"/>
            </a:xfrm>
            <a:custGeom>
              <a:avLst/>
              <a:gdLst/>
              <a:ahLst/>
              <a:cxnLst/>
              <a:rect l="l" t="t" r="r" b="b"/>
              <a:pathLst>
                <a:path w="6655" h="11493" extrusionOk="0">
                  <a:moveTo>
                    <a:pt x="3381" y="1"/>
                  </a:moveTo>
                  <a:cubicBezTo>
                    <a:pt x="3222" y="1"/>
                    <a:pt x="3025" y="107"/>
                    <a:pt x="2723" y="409"/>
                  </a:cubicBezTo>
                  <a:cubicBezTo>
                    <a:pt x="2178" y="1014"/>
                    <a:pt x="545" y="2103"/>
                    <a:pt x="303" y="2284"/>
                  </a:cubicBezTo>
                  <a:cubicBezTo>
                    <a:pt x="122" y="2466"/>
                    <a:pt x="122" y="2526"/>
                    <a:pt x="61" y="3071"/>
                  </a:cubicBezTo>
                  <a:cubicBezTo>
                    <a:pt x="61" y="3555"/>
                    <a:pt x="122" y="9603"/>
                    <a:pt x="61" y="10208"/>
                  </a:cubicBezTo>
                  <a:cubicBezTo>
                    <a:pt x="61" y="10813"/>
                    <a:pt x="1" y="10995"/>
                    <a:pt x="485" y="11358"/>
                  </a:cubicBezTo>
                  <a:cubicBezTo>
                    <a:pt x="556" y="11393"/>
                    <a:pt x="2364" y="11493"/>
                    <a:pt x="3903" y="11493"/>
                  </a:cubicBezTo>
                  <a:cubicBezTo>
                    <a:pt x="4966" y="11493"/>
                    <a:pt x="5901" y="11445"/>
                    <a:pt x="6050" y="11297"/>
                  </a:cubicBezTo>
                  <a:cubicBezTo>
                    <a:pt x="6352" y="10995"/>
                    <a:pt x="6655" y="10934"/>
                    <a:pt x="6655" y="10087"/>
                  </a:cubicBezTo>
                  <a:lnTo>
                    <a:pt x="6655" y="3615"/>
                  </a:lnTo>
                  <a:cubicBezTo>
                    <a:pt x="6655" y="2829"/>
                    <a:pt x="6594" y="2345"/>
                    <a:pt x="6231" y="2103"/>
                  </a:cubicBezTo>
                  <a:cubicBezTo>
                    <a:pt x="5626" y="1619"/>
                    <a:pt x="4114" y="470"/>
                    <a:pt x="3812" y="228"/>
                  </a:cubicBezTo>
                  <a:cubicBezTo>
                    <a:pt x="3660" y="107"/>
                    <a:pt x="3539" y="1"/>
                    <a:pt x="3381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8"/>
            <p:cNvSpPr/>
            <p:nvPr/>
          </p:nvSpPr>
          <p:spPr>
            <a:xfrm>
              <a:off x="6308175" y="3365975"/>
              <a:ext cx="166375" cy="285700"/>
            </a:xfrm>
            <a:custGeom>
              <a:avLst/>
              <a:gdLst/>
              <a:ahLst/>
              <a:cxnLst/>
              <a:rect l="l" t="t" r="r" b="b"/>
              <a:pathLst>
                <a:path w="6655" h="11428" extrusionOk="0">
                  <a:moveTo>
                    <a:pt x="3358" y="0"/>
                  </a:moveTo>
                  <a:cubicBezTo>
                    <a:pt x="3192" y="0"/>
                    <a:pt x="2995" y="106"/>
                    <a:pt x="2723" y="409"/>
                  </a:cubicBezTo>
                  <a:cubicBezTo>
                    <a:pt x="2178" y="1014"/>
                    <a:pt x="545" y="2042"/>
                    <a:pt x="364" y="2223"/>
                  </a:cubicBezTo>
                  <a:cubicBezTo>
                    <a:pt x="122" y="2465"/>
                    <a:pt x="122" y="2526"/>
                    <a:pt x="122" y="3010"/>
                  </a:cubicBezTo>
                  <a:cubicBezTo>
                    <a:pt x="61" y="3494"/>
                    <a:pt x="122" y="9542"/>
                    <a:pt x="122" y="10147"/>
                  </a:cubicBezTo>
                  <a:cubicBezTo>
                    <a:pt x="61" y="10692"/>
                    <a:pt x="1" y="10873"/>
                    <a:pt x="485" y="11236"/>
                  </a:cubicBezTo>
                  <a:cubicBezTo>
                    <a:pt x="558" y="11310"/>
                    <a:pt x="2441" y="11428"/>
                    <a:pt x="3988" y="11428"/>
                  </a:cubicBezTo>
                  <a:cubicBezTo>
                    <a:pt x="4987" y="11428"/>
                    <a:pt x="5847" y="11379"/>
                    <a:pt x="5989" y="11236"/>
                  </a:cubicBezTo>
                  <a:cubicBezTo>
                    <a:pt x="6292" y="10934"/>
                    <a:pt x="6655" y="10873"/>
                    <a:pt x="6655" y="10026"/>
                  </a:cubicBezTo>
                  <a:lnTo>
                    <a:pt x="6655" y="3554"/>
                  </a:lnTo>
                  <a:cubicBezTo>
                    <a:pt x="6655" y="2768"/>
                    <a:pt x="6594" y="2344"/>
                    <a:pt x="6231" y="2042"/>
                  </a:cubicBezTo>
                  <a:cubicBezTo>
                    <a:pt x="5626" y="1618"/>
                    <a:pt x="4114" y="469"/>
                    <a:pt x="3812" y="227"/>
                  </a:cubicBezTo>
                  <a:cubicBezTo>
                    <a:pt x="3660" y="106"/>
                    <a:pt x="3524" y="0"/>
                    <a:pt x="3358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8"/>
            <p:cNvSpPr/>
            <p:nvPr/>
          </p:nvSpPr>
          <p:spPr>
            <a:xfrm>
              <a:off x="6308175" y="3365975"/>
              <a:ext cx="166375" cy="284300"/>
            </a:xfrm>
            <a:custGeom>
              <a:avLst/>
              <a:gdLst/>
              <a:ahLst/>
              <a:cxnLst/>
              <a:rect l="l" t="t" r="r" b="b"/>
              <a:pathLst>
                <a:path w="6655" h="11372" extrusionOk="0">
                  <a:moveTo>
                    <a:pt x="3381" y="0"/>
                  </a:moveTo>
                  <a:cubicBezTo>
                    <a:pt x="3222" y="0"/>
                    <a:pt x="3025" y="106"/>
                    <a:pt x="2723" y="409"/>
                  </a:cubicBezTo>
                  <a:cubicBezTo>
                    <a:pt x="2178" y="1014"/>
                    <a:pt x="545" y="2102"/>
                    <a:pt x="364" y="2284"/>
                  </a:cubicBezTo>
                  <a:cubicBezTo>
                    <a:pt x="122" y="2465"/>
                    <a:pt x="182" y="2526"/>
                    <a:pt x="122" y="3010"/>
                  </a:cubicBezTo>
                  <a:cubicBezTo>
                    <a:pt x="61" y="3554"/>
                    <a:pt x="182" y="9482"/>
                    <a:pt x="122" y="10087"/>
                  </a:cubicBezTo>
                  <a:cubicBezTo>
                    <a:pt x="61" y="10692"/>
                    <a:pt x="1" y="10873"/>
                    <a:pt x="485" y="11236"/>
                  </a:cubicBezTo>
                  <a:cubicBezTo>
                    <a:pt x="556" y="11272"/>
                    <a:pt x="2343" y="11371"/>
                    <a:pt x="3865" y="11371"/>
                  </a:cubicBezTo>
                  <a:cubicBezTo>
                    <a:pt x="4916" y="11371"/>
                    <a:pt x="5841" y="11324"/>
                    <a:pt x="5989" y="11176"/>
                  </a:cubicBezTo>
                  <a:cubicBezTo>
                    <a:pt x="6292" y="10873"/>
                    <a:pt x="6655" y="10813"/>
                    <a:pt x="6655" y="9966"/>
                  </a:cubicBezTo>
                  <a:cubicBezTo>
                    <a:pt x="6655" y="8696"/>
                    <a:pt x="6655" y="3615"/>
                    <a:pt x="6655" y="3615"/>
                  </a:cubicBezTo>
                  <a:cubicBezTo>
                    <a:pt x="6655" y="2768"/>
                    <a:pt x="6594" y="2344"/>
                    <a:pt x="6231" y="2042"/>
                  </a:cubicBezTo>
                  <a:cubicBezTo>
                    <a:pt x="5626" y="1618"/>
                    <a:pt x="4114" y="469"/>
                    <a:pt x="3812" y="227"/>
                  </a:cubicBezTo>
                  <a:cubicBezTo>
                    <a:pt x="3660" y="106"/>
                    <a:pt x="3539" y="0"/>
                    <a:pt x="3381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8"/>
            <p:cNvSpPr/>
            <p:nvPr/>
          </p:nvSpPr>
          <p:spPr>
            <a:xfrm>
              <a:off x="6309700" y="3367475"/>
              <a:ext cx="163350" cy="282300"/>
            </a:xfrm>
            <a:custGeom>
              <a:avLst/>
              <a:gdLst/>
              <a:ahLst/>
              <a:cxnLst/>
              <a:rect l="l" t="t" r="r" b="b"/>
              <a:pathLst>
                <a:path w="6534" h="11292" extrusionOk="0">
                  <a:moveTo>
                    <a:pt x="3320" y="1"/>
                  </a:moveTo>
                  <a:cubicBezTo>
                    <a:pt x="3161" y="1"/>
                    <a:pt x="2964" y="107"/>
                    <a:pt x="2662" y="409"/>
                  </a:cubicBezTo>
                  <a:cubicBezTo>
                    <a:pt x="2117" y="1014"/>
                    <a:pt x="545" y="2042"/>
                    <a:pt x="303" y="2224"/>
                  </a:cubicBezTo>
                  <a:cubicBezTo>
                    <a:pt x="121" y="2405"/>
                    <a:pt x="121" y="2466"/>
                    <a:pt x="61" y="3010"/>
                  </a:cubicBezTo>
                  <a:cubicBezTo>
                    <a:pt x="61" y="3494"/>
                    <a:pt x="121" y="9422"/>
                    <a:pt x="61" y="10027"/>
                  </a:cubicBezTo>
                  <a:cubicBezTo>
                    <a:pt x="61" y="10632"/>
                    <a:pt x="0" y="10813"/>
                    <a:pt x="484" y="11116"/>
                  </a:cubicBezTo>
                  <a:cubicBezTo>
                    <a:pt x="523" y="11154"/>
                    <a:pt x="2579" y="11291"/>
                    <a:pt x="4158" y="11291"/>
                  </a:cubicBezTo>
                  <a:cubicBezTo>
                    <a:pt x="5055" y="11291"/>
                    <a:pt x="5797" y="11247"/>
                    <a:pt x="5928" y="11116"/>
                  </a:cubicBezTo>
                  <a:cubicBezTo>
                    <a:pt x="6231" y="10813"/>
                    <a:pt x="6533" y="10753"/>
                    <a:pt x="6533" y="9906"/>
                  </a:cubicBezTo>
                  <a:lnTo>
                    <a:pt x="6533" y="3555"/>
                  </a:lnTo>
                  <a:cubicBezTo>
                    <a:pt x="6533" y="2768"/>
                    <a:pt x="6533" y="2284"/>
                    <a:pt x="6170" y="2042"/>
                  </a:cubicBezTo>
                  <a:cubicBezTo>
                    <a:pt x="5565" y="1558"/>
                    <a:pt x="4053" y="470"/>
                    <a:pt x="3751" y="228"/>
                  </a:cubicBezTo>
                  <a:cubicBezTo>
                    <a:pt x="3599" y="107"/>
                    <a:pt x="3478" y="1"/>
                    <a:pt x="3320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8"/>
            <p:cNvSpPr/>
            <p:nvPr/>
          </p:nvSpPr>
          <p:spPr>
            <a:xfrm>
              <a:off x="6309700" y="3368050"/>
              <a:ext cx="163350" cy="281050"/>
            </a:xfrm>
            <a:custGeom>
              <a:avLst/>
              <a:gdLst/>
              <a:ahLst/>
              <a:cxnLst/>
              <a:rect l="l" t="t" r="r" b="b"/>
              <a:pathLst>
                <a:path w="6534" h="11242" extrusionOk="0">
                  <a:moveTo>
                    <a:pt x="3302" y="0"/>
                  </a:moveTo>
                  <a:cubicBezTo>
                    <a:pt x="3146" y="0"/>
                    <a:pt x="2953" y="95"/>
                    <a:pt x="2662" y="386"/>
                  </a:cubicBezTo>
                  <a:cubicBezTo>
                    <a:pt x="2117" y="991"/>
                    <a:pt x="545" y="2019"/>
                    <a:pt x="303" y="2261"/>
                  </a:cubicBezTo>
                  <a:cubicBezTo>
                    <a:pt x="121" y="2443"/>
                    <a:pt x="121" y="2503"/>
                    <a:pt x="121" y="2987"/>
                  </a:cubicBezTo>
                  <a:cubicBezTo>
                    <a:pt x="61" y="3471"/>
                    <a:pt x="121" y="9399"/>
                    <a:pt x="121" y="10004"/>
                  </a:cubicBezTo>
                  <a:cubicBezTo>
                    <a:pt x="61" y="10548"/>
                    <a:pt x="0" y="10730"/>
                    <a:pt x="484" y="11093"/>
                  </a:cubicBezTo>
                  <a:cubicBezTo>
                    <a:pt x="522" y="11131"/>
                    <a:pt x="2541" y="11242"/>
                    <a:pt x="4114" y="11242"/>
                  </a:cubicBezTo>
                  <a:cubicBezTo>
                    <a:pt x="5030" y="11242"/>
                    <a:pt x="5795" y="11204"/>
                    <a:pt x="5928" y="11093"/>
                  </a:cubicBezTo>
                  <a:cubicBezTo>
                    <a:pt x="6231" y="10790"/>
                    <a:pt x="6533" y="10730"/>
                    <a:pt x="6533" y="9883"/>
                  </a:cubicBezTo>
                  <a:lnTo>
                    <a:pt x="6533" y="3532"/>
                  </a:lnTo>
                  <a:cubicBezTo>
                    <a:pt x="6533" y="2745"/>
                    <a:pt x="6473" y="2322"/>
                    <a:pt x="6110" y="2019"/>
                  </a:cubicBezTo>
                  <a:cubicBezTo>
                    <a:pt x="5565" y="1596"/>
                    <a:pt x="4053" y="447"/>
                    <a:pt x="3751" y="205"/>
                  </a:cubicBezTo>
                  <a:cubicBezTo>
                    <a:pt x="3594" y="111"/>
                    <a:pt x="3469" y="0"/>
                    <a:pt x="3302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8"/>
            <p:cNvSpPr/>
            <p:nvPr/>
          </p:nvSpPr>
          <p:spPr>
            <a:xfrm>
              <a:off x="6309700" y="3369000"/>
              <a:ext cx="163350" cy="279325"/>
            </a:xfrm>
            <a:custGeom>
              <a:avLst/>
              <a:gdLst/>
              <a:ahLst/>
              <a:cxnLst/>
              <a:rect l="l" t="t" r="r" b="b"/>
              <a:pathLst>
                <a:path w="6534" h="11173" extrusionOk="0">
                  <a:moveTo>
                    <a:pt x="3320" y="0"/>
                  </a:moveTo>
                  <a:cubicBezTo>
                    <a:pt x="3161" y="0"/>
                    <a:pt x="2964" y="106"/>
                    <a:pt x="2662" y="409"/>
                  </a:cubicBezTo>
                  <a:cubicBezTo>
                    <a:pt x="2117" y="1014"/>
                    <a:pt x="545" y="2042"/>
                    <a:pt x="363" y="2223"/>
                  </a:cubicBezTo>
                  <a:cubicBezTo>
                    <a:pt x="121" y="2405"/>
                    <a:pt x="182" y="2465"/>
                    <a:pt x="121" y="2949"/>
                  </a:cubicBezTo>
                  <a:cubicBezTo>
                    <a:pt x="61" y="3433"/>
                    <a:pt x="182" y="9361"/>
                    <a:pt x="121" y="9905"/>
                  </a:cubicBezTo>
                  <a:cubicBezTo>
                    <a:pt x="61" y="10510"/>
                    <a:pt x="0" y="10692"/>
                    <a:pt x="484" y="11055"/>
                  </a:cubicBezTo>
                  <a:cubicBezTo>
                    <a:pt x="522" y="11055"/>
                    <a:pt x="2497" y="11173"/>
                    <a:pt x="4047" y="11173"/>
                  </a:cubicBezTo>
                  <a:cubicBezTo>
                    <a:pt x="4977" y="11173"/>
                    <a:pt x="5754" y="11130"/>
                    <a:pt x="5868" y="10994"/>
                  </a:cubicBezTo>
                  <a:cubicBezTo>
                    <a:pt x="6170" y="10692"/>
                    <a:pt x="6533" y="10631"/>
                    <a:pt x="6533" y="9845"/>
                  </a:cubicBezTo>
                  <a:lnTo>
                    <a:pt x="6533" y="3494"/>
                  </a:lnTo>
                  <a:cubicBezTo>
                    <a:pt x="6533" y="2707"/>
                    <a:pt x="6473" y="2284"/>
                    <a:pt x="6110" y="2042"/>
                  </a:cubicBezTo>
                  <a:cubicBezTo>
                    <a:pt x="5505" y="1558"/>
                    <a:pt x="4053" y="469"/>
                    <a:pt x="3751" y="227"/>
                  </a:cubicBezTo>
                  <a:cubicBezTo>
                    <a:pt x="3599" y="106"/>
                    <a:pt x="3478" y="0"/>
                    <a:pt x="332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8"/>
            <p:cNvSpPr/>
            <p:nvPr/>
          </p:nvSpPr>
          <p:spPr>
            <a:xfrm>
              <a:off x="6311200" y="3370300"/>
              <a:ext cx="160325" cy="277300"/>
            </a:xfrm>
            <a:custGeom>
              <a:avLst/>
              <a:gdLst/>
              <a:ahLst/>
              <a:cxnLst/>
              <a:rect l="l" t="t" r="r" b="b"/>
              <a:pathLst>
                <a:path w="6413" h="11092" extrusionOk="0">
                  <a:moveTo>
                    <a:pt x="3241" y="1"/>
                  </a:moveTo>
                  <a:cubicBezTo>
                    <a:pt x="3086" y="1"/>
                    <a:pt x="2893" y="95"/>
                    <a:pt x="2602" y="357"/>
                  </a:cubicBezTo>
                  <a:cubicBezTo>
                    <a:pt x="2057" y="962"/>
                    <a:pt x="485" y="1990"/>
                    <a:pt x="303" y="2171"/>
                  </a:cubicBezTo>
                  <a:cubicBezTo>
                    <a:pt x="61" y="2413"/>
                    <a:pt x="122" y="2413"/>
                    <a:pt x="61" y="2958"/>
                  </a:cubicBezTo>
                  <a:cubicBezTo>
                    <a:pt x="61" y="3442"/>
                    <a:pt x="122" y="9248"/>
                    <a:pt x="61" y="9853"/>
                  </a:cubicBezTo>
                  <a:cubicBezTo>
                    <a:pt x="61" y="10458"/>
                    <a:pt x="1" y="10640"/>
                    <a:pt x="424" y="10942"/>
                  </a:cubicBezTo>
                  <a:cubicBezTo>
                    <a:pt x="462" y="10980"/>
                    <a:pt x="2481" y="11091"/>
                    <a:pt x="4038" y="11091"/>
                  </a:cubicBezTo>
                  <a:cubicBezTo>
                    <a:pt x="4946" y="11091"/>
                    <a:pt x="5696" y="11054"/>
                    <a:pt x="5808" y="10942"/>
                  </a:cubicBezTo>
                  <a:cubicBezTo>
                    <a:pt x="6110" y="10640"/>
                    <a:pt x="6413" y="10579"/>
                    <a:pt x="6413" y="9732"/>
                  </a:cubicBezTo>
                  <a:cubicBezTo>
                    <a:pt x="6413" y="8523"/>
                    <a:pt x="6413" y="3502"/>
                    <a:pt x="6413" y="3502"/>
                  </a:cubicBezTo>
                  <a:cubicBezTo>
                    <a:pt x="6413" y="2716"/>
                    <a:pt x="6413" y="2292"/>
                    <a:pt x="6050" y="1990"/>
                  </a:cubicBezTo>
                  <a:cubicBezTo>
                    <a:pt x="5445" y="1566"/>
                    <a:pt x="3993" y="417"/>
                    <a:pt x="3691" y="236"/>
                  </a:cubicBezTo>
                  <a:cubicBezTo>
                    <a:pt x="3534" y="110"/>
                    <a:pt x="3409" y="1"/>
                    <a:pt x="3241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8"/>
            <p:cNvSpPr/>
            <p:nvPr/>
          </p:nvSpPr>
          <p:spPr>
            <a:xfrm>
              <a:off x="6311200" y="3370500"/>
              <a:ext cx="160325" cy="276325"/>
            </a:xfrm>
            <a:custGeom>
              <a:avLst/>
              <a:gdLst/>
              <a:ahLst/>
              <a:cxnLst/>
              <a:rect l="l" t="t" r="r" b="b"/>
              <a:pathLst>
                <a:path w="6413" h="11053" extrusionOk="0">
                  <a:moveTo>
                    <a:pt x="3260" y="1"/>
                  </a:moveTo>
                  <a:cubicBezTo>
                    <a:pt x="3101" y="1"/>
                    <a:pt x="2904" y="107"/>
                    <a:pt x="2602" y="409"/>
                  </a:cubicBezTo>
                  <a:cubicBezTo>
                    <a:pt x="2057" y="1014"/>
                    <a:pt x="545" y="2042"/>
                    <a:pt x="303" y="2224"/>
                  </a:cubicBezTo>
                  <a:cubicBezTo>
                    <a:pt x="122" y="2405"/>
                    <a:pt x="122" y="2466"/>
                    <a:pt x="61" y="2950"/>
                  </a:cubicBezTo>
                  <a:cubicBezTo>
                    <a:pt x="61" y="3434"/>
                    <a:pt x="122" y="9240"/>
                    <a:pt x="61" y="9845"/>
                  </a:cubicBezTo>
                  <a:cubicBezTo>
                    <a:pt x="61" y="10390"/>
                    <a:pt x="1" y="10571"/>
                    <a:pt x="485" y="10934"/>
                  </a:cubicBezTo>
                  <a:cubicBezTo>
                    <a:pt x="485" y="10934"/>
                    <a:pt x="2446" y="11052"/>
                    <a:pt x="3991" y="11052"/>
                  </a:cubicBezTo>
                  <a:cubicBezTo>
                    <a:pt x="4917" y="11052"/>
                    <a:pt x="5694" y="11010"/>
                    <a:pt x="5808" y="10874"/>
                  </a:cubicBezTo>
                  <a:cubicBezTo>
                    <a:pt x="6110" y="10632"/>
                    <a:pt x="6413" y="10511"/>
                    <a:pt x="6413" y="9724"/>
                  </a:cubicBezTo>
                  <a:lnTo>
                    <a:pt x="6413" y="3494"/>
                  </a:lnTo>
                  <a:cubicBezTo>
                    <a:pt x="6413" y="2708"/>
                    <a:pt x="6413" y="2284"/>
                    <a:pt x="6050" y="1982"/>
                  </a:cubicBezTo>
                  <a:cubicBezTo>
                    <a:pt x="5445" y="1558"/>
                    <a:pt x="3993" y="470"/>
                    <a:pt x="3691" y="228"/>
                  </a:cubicBezTo>
                  <a:cubicBezTo>
                    <a:pt x="3539" y="107"/>
                    <a:pt x="3418" y="1"/>
                    <a:pt x="3260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8"/>
            <p:cNvSpPr/>
            <p:nvPr/>
          </p:nvSpPr>
          <p:spPr>
            <a:xfrm>
              <a:off x="6311200" y="3371825"/>
              <a:ext cx="160325" cy="274250"/>
            </a:xfrm>
            <a:custGeom>
              <a:avLst/>
              <a:gdLst/>
              <a:ahLst/>
              <a:cxnLst/>
              <a:rect l="l" t="t" r="r" b="b"/>
              <a:pathLst>
                <a:path w="6413" h="10970" extrusionOk="0">
                  <a:moveTo>
                    <a:pt x="3250" y="0"/>
                  </a:moveTo>
                  <a:cubicBezTo>
                    <a:pt x="3102" y="0"/>
                    <a:pt x="2924" y="94"/>
                    <a:pt x="2662" y="356"/>
                  </a:cubicBezTo>
                  <a:cubicBezTo>
                    <a:pt x="2057" y="961"/>
                    <a:pt x="545" y="1989"/>
                    <a:pt x="303" y="2171"/>
                  </a:cubicBezTo>
                  <a:cubicBezTo>
                    <a:pt x="122" y="2352"/>
                    <a:pt x="122" y="2413"/>
                    <a:pt x="122" y="2897"/>
                  </a:cubicBezTo>
                  <a:cubicBezTo>
                    <a:pt x="61" y="3381"/>
                    <a:pt x="122" y="9187"/>
                    <a:pt x="122" y="9732"/>
                  </a:cubicBezTo>
                  <a:cubicBezTo>
                    <a:pt x="61" y="10337"/>
                    <a:pt x="1" y="10518"/>
                    <a:pt x="485" y="10821"/>
                  </a:cubicBezTo>
                  <a:cubicBezTo>
                    <a:pt x="485" y="10859"/>
                    <a:pt x="2489" y="10970"/>
                    <a:pt x="4041" y="10970"/>
                  </a:cubicBezTo>
                  <a:cubicBezTo>
                    <a:pt x="4946" y="10970"/>
                    <a:pt x="5696" y="10932"/>
                    <a:pt x="5808" y="10821"/>
                  </a:cubicBezTo>
                  <a:cubicBezTo>
                    <a:pt x="6050" y="10518"/>
                    <a:pt x="6413" y="10458"/>
                    <a:pt x="6413" y="9671"/>
                  </a:cubicBezTo>
                  <a:lnTo>
                    <a:pt x="6413" y="3441"/>
                  </a:lnTo>
                  <a:cubicBezTo>
                    <a:pt x="6413" y="2655"/>
                    <a:pt x="6352" y="2231"/>
                    <a:pt x="5989" y="1989"/>
                  </a:cubicBezTo>
                  <a:cubicBezTo>
                    <a:pt x="5445" y="1566"/>
                    <a:pt x="3993" y="417"/>
                    <a:pt x="3691" y="235"/>
                  </a:cubicBezTo>
                  <a:cubicBezTo>
                    <a:pt x="3534" y="110"/>
                    <a:pt x="3409" y="0"/>
                    <a:pt x="3250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8"/>
            <p:cNvSpPr/>
            <p:nvPr/>
          </p:nvSpPr>
          <p:spPr>
            <a:xfrm>
              <a:off x="6312725" y="3372025"/>
              <a:ext cx="158800" cy="273700"/>
            </a:xfrm>
            <a:custGeom>
              <a:avLst/>
              <a:gdLst/>
              <a:ahLst/>
              <a:cxnLst/>
              <a:rect l="l" t="t" r="r" b="b"/>
              <a:pathLst>
                <a:path w="6352" h="10948" extrusionOk="0">
                  <a:moveTo>
                    <a:pt x="3206" y="0"/>
                  </a:moveTo>
                  <a:cubicBezTo>
                    <a:pt x="3055" y="0"/>
                    <a:pt x="2874" y="106"/>
                    <a:pt x="2601" y="409"/>
                  </a:cubicBezTo>
                  <a:cubicBezTo>
                    <a:pt x="2057" y="1014"/>
                    <a:pt x="484" y="1981"/>
                    <a:pt x="303" y="2163"/>
                  </a:cubicBezTo>
                  <a:cubicBezTo>
                    <a:pt x="61" y="2405"/>
                    <a:pt x="121" y="2465"/>
                    <a:pt x="61" y="2889"/>
                  </a:cubicBezTo>
                  <a:cubicBezTo>
                    <a:pt x="0" y="3373"/>
                    <a:pt x="121" y="9179"/>
                    <a:pt x="61" y="9724"/>
                  </a:cubicBezTo>
                  <a:cubicBezTo>
                    <a:pt x="0" y="10329"/>
                    <a:pt x="0" y="10510"/>
                    <a:pt x="424" y="10813"/>
                  </a:cubicBezTo>
                  <a:cubicBezTo>
                    <a:pt x="424" y="10813"/>
                    <a:pt x="2655" y="10947"/>
                    <a:pt x="4232" y="10947"/>
                  </a:cubicBezTo>
                  <a:cubicBezTo>
                    <a:pt x="5021" y="10947"/>
                    <a:pt x="5646" y="10914"/>
                    <a:pt x="5747" y="10813"/>
                  </a:cubicBezTo>
                  <a:cubicBezTo>
                    <a:pt x="5989" y="10510"/>
                    <a:pt x="6352" y="10450"/>
                    <a:pt x="6352" y="9603"/>
                  </a:cubicBezTo>
                  <a:lnTo>
                    <a:pt x="6352" y="3433"/>
                  </a:lnTo>
                  <a:cubicBezTo>
                    <a:pt x="6352" y="2707"/>
                    <a:pt x="6291" y="2284"/>
                    <a:pt x="5928" y="1981"/>
                  </a:cubicBezTo>
                  <a:cubicBezTo>
                    <a:pt x="5384" y="1558"/>
                    <a:pt x="3932" y="469"/>
                    <a:pt x="3630" y="227"/>
                  </a:cubicBezTo>
                  <a:cubicBezTo>
                    <a:pt x="3478" y="106"/>
                    <a:pt x="3357" y="0"/>
                    <a:pt x="3206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8"/>
            <p:cNvSpPr/>
            <p:nvPr/>
          </p:nvSpPr>
          <p:spPr>
            <a:xfrm>
              <a:off x="6312725" y="3373525"/>
              <a:ext cx="157300" cy="271125"/>
            </a:xfrm>
            <a:custGeom>
              <a:avLst/>
              <a:gdLst/>
              <a:ahLst/>
              <a:cxnLst/>
              <a:rect l="l" t="t" r="r" b="b"/>
              <a:pathLst>
                <a:path w="6292" h="10845" extrusionOk="0">
                  <a:moveTo>
                    <a:pt x="3206" y="1"/>
                  </a:moveTo>
                  <a:cubicBezTo>
                    <a:pt x="3055" y="1"/>
                    <a:pt x="2874" y="107"/>
                    <a:pt x="2601" y="409"/>
                  </a:cubicBezTo>
                  <a:cubicBezTo>
                    <a:pt x="2057" y="954"/>
                    <a:pt x="484" y="1982"/>
                    <a:pt x="303" y="2163"/>
                  </a:cubicBezTo>
                  <a:cubicBezTo>
                    <a:pt x="121" y="2345"/>
                    <a:pt x="121" y="2405"/>
                    <a:pt x="61" y="2889"/>
                  </a:cubicBezTo>
                  <a:cubicBezTo>
                    <a:pt x="61" y="3373"/>
                    <a:pt x="121" y="9059"/>
                    <a:pt x="61" y="9664"/>
                  </a:cubicBezTo>
                  <a:cubicBezTo>
                    <a:pt x="61" y="10208"/>
                    <a:pt x="0" y="10390"/>
                    <a:pt x="424" y="10753"/>
                  </a:cubicBezTo>
                  <a:cubicBezTo>
                    <a:pt x="424" y="10753"/>
                    <a:pt x="2302" y="10844"/>
                    <a:pt x="3817" y="10844"/>
                  </a:cubicBezTo>
                  <a:cubicBezTo>
                    <a:pt x="4765" y="10844"/>
                    <a:pt x="5570" y="10809"/>
                    <a:pt x="5686" y="10692"/>
                  </a:cubicBezTo>
                  <a:cubicBezTo>
                    <a:pt x="5989" y="10390"/>
                    <a:pt x="6291" y="10329"/>
                    <a:pt x="6291" y="9543"/>
                  </a:cubicBezTo>
                  <a:cubicBezTo>
                    <a:pt x="6291" y="8333"/>
                    <a:pt x="6291" y="3434"/>
                    <a:pt x="6291" y="3434"/>
                  </a:cubicBezTo>
                  <a:cubicBezTo>
                    <a:pt x="6291" y="2647"/>
                    <a:pt x="6291" y="2224"/>
                    <a:pt x="5928" y="1921"/>
                  </a:cubicBezTo>
                  <a:cubicBezTo>
                    <a:pt x="5384" y="1498"/>
                    <a:pt x="3932" y="470"/>
                    <a:pt x="3630" y="228"/>
                  </a:cubicBezTo>
                  <a:cubicBezTo>
                    <a:pt x="3478" y="107"/>
                    <a:pt x="3357" y="1"/>
                    <a:pt x="3206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8"/>
            <p:cNvSpPr/>
            <p:nvPr/>
          </p:nvSpPr>
          <p:spPr>
            <a:xfrm>
              <a:off x="6312725" y="3373525"/>
              <a:ext cx="157300" cy="270675"/>
            </a:xfrm>
            <a:custGeom>
              <a:avLst/>
              <a:gdLst/>
              <a:ahLst/>
              <a:cxnLst/>
              <a:rect l="l" t="t" r="r" b="b"/>
              <a:pathLst>
                <a:path w="6292" h="10827" extrusionOk="0">
                  <a:moveTo>
                    <a:pt x="3206" y="1"/>
                  </a:moveTo>
                  <a:cubicBezTo>
                    <a:pt x="3055" y="1"/>
                    <a:pt x="2874" y="107"/>
                    <a:pt x="2601" y="409"/>
                  </a:cubicBezTo>
                  <a:cubicBezTo>
                    <a:pt x="2057" y="1014"/>
                    <a:pt x="545" y="1982"/>
                    <a:pt x="303" y="2163"/>
                  </a:cubicBezTo>
                  <a:cubicBezTo>
                    <a:pt x="121" y="2345"/>
                    <a:pt x="121" y="2405"/>
                    <a:pt x="121" y="2889"/>
                  </a:cubicBezTo>
                  <a:cubicBezTo>
                    <a:pt x="61" y="3373"/>
                    <a:pt x="121" y="9059"/>
                    <a:pt x="121" y="9603"/>
                  </a:cubicBezTo>
                  <a:cubicBezTo>
                    <a:pt x="61" y="10208"/>
                    <a:pt x="0" y="10390"/>
                    <a:pt x="484" y="10692"/>
                  </a:cubicBezTo>
                  <a:cubicBezTo>
                    <a:pt x="484" y="10692"/>
                    <a:pt x="2662" y="10827"/>
                    <a:pt x="4203" y="10827"/>
                  </a:cubicBezTo>
                  <a:cubicBezTo>
                    <a:pt x="4974" y="10827"/>
                    <a:pt x="5585" y="10793"/>
                    <a:pt x="5686" y="10692"/>
                  </a:cubicBezTo>
                  <a:cubicBezTo>
                    <a:pt x="5989" y="10390"/>
                    <a:pt x="6291" y="10329"/>
                    <a:pt x="6291" y="9543"/>
                  </a:cubicBezTo>
                  <a:lnTo>
                    <a:pt x="6291" y="3434"/>
                  </a:lnTo>
                  <a:cubicBezTo>
                    <a:pt x="6291" y="2647"/>
                    <a:pt x="6231" y="2224"/>
                    <a:pt x="5928" y="1982"/>
                  </a:cubicBezTo>
                  <a:cubicBezTo>
                    <a:pt x="5323" y="1558"/>
                    <a:pt x="3932" y="470"/>
                    <a:pt x="3630" y="228"/>
                  </a:cubicBezTo>
                  <a:cubicBezTo>
                    <a:pt x="3478" y="107"/>
                    <a:pt x="3357" y="1"/>
                    <a:pt x="3206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8"/>
            <p:cNvSpPr/>
            <p:nvPr/>
          </p:nvSpPr>
          <p:spPr>
            <a:xfrm>
              <a:off x="6279450" y="3301325"/>
              <a:ext cx="228375" cy="405925"/>
            </a:xfrm>
            <a:custGeom>
              <a:avLst/>
              <a:gdLst/>
              <a:ahLst/>
              <a:cxnLst/>
              <a:rect l="l" t="t" r="r" b="b"/>
              <a:pathLst>
                <a:path w="9135" h="16237" extrusionOk="0">
                  <a:moveTo>
                    <a:pt x="4583" y="0"/>
                  </a:moveTo>
                  <a:cubicBezTo>
                    <a:pt x="4356" y="0"/>
                    <a:pt x="4084" y="152"/>
                    <a:pt x="3690" y="575"/>
                  </a:cubicBezTo>
                  <a:cubicBezTo>
                    <a:pt x="2904" y="1422"/>
                    <a:pt x="666" y="2874"/>
                    <a:pt x="363" y="3116"/>
                  </a:cubicBezTo>
                  <a:cubicBezTo>
                    <a:pt x="61" y="3418"/>
                    <a:pt x="61" y="3479"/>
                    <a:pt x="1" y="4204"/>
                  </a:cubicBezTo>
                  <a:cubicBezTo>
                    <a:pt x="1" y="4870"/>
                    <a:pt x="61" y="13278"/>
                    <a:pt x="1" y="14064"/>
                  </a:cubicBezTo>
                  <a:cubicBezTo>
                    <a:pt x="1" y="14911"/>
                    <a:pt x="242" y="15455"/>
                    <a:pt x="545" y="15697"/>
                  </a:cubicBezTo>
                  <a:cubicBezTo>
                    <a:pt x="1057" y="16018"/>
                    <a:pt x="2740" y="16236"/>
                    <a:pt x="4444" y="16236"/>
                  </a:cubicBezTo>
                  <a:cubicBezTo>
                    <a:pt x="5957" y="16236"/>
                    <a:pt x="7487" y="16064"/>
                    <a:pt x="8227" y="15637"/>
                  </a:cubicBezTo>
                  <a:cubicBezTo>
                    <a:pt x="8711" y="15334"/>
                    <a:pt x="9134" y="15092"/>
                    <a:pt x="9134" y="13943"/>
                  </a:cubicBezTo>
                  <a:lnTo>
                    <a:pt x="9134" y="4991"/>
                  </a:lnTo>
                  <a:cubicBezTo>
                    <a:pt x="9134" y="3902"/>
                    <a:pt x="9074" y="3297"/>
                    <a:pt x="8529" y="2874"/>
                  </a:cubicBezTo>
                  <a:cubicBezTo>
                    <a:pt x="7743" y="2269"/>
                    <a:pt x="5626" y="636"/>
                    <a:pt x="5203" y="333"/>
                  </a:cubicBezTo>
                  <a:cubicBezTo>
                    <a:pt x="4991" y="152"/>
                    <a:pt x="4809" y="0"/>
                    <a:pt x="4583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8"/>
            <p:cNvSpPr/>
            <p:nvPr/>
          </p:nvSpPr>
          <p:spPr>
            <a:xfrm>
              <a:off x="6321800" y="3481975"/>
              <a:ext cx="170900" cy="137750"/>
            </a:xfrm>
            <a:custGeom>
              <a:avLst/>
              <a:gdLst/>
              <a:ahLst/>
              <a:cxnLst/>
              <a:rect l="l" t="t" r="r" b="b"/>
              <a:pathLst>
                <a:path w="6836" h="5510" extrusionOk="0">
                  <a:moveTo>
                    <a:pt x="3589" y="1"/>
                  </a:moveTo>
                  <a:cubicBezTo>
                    <a:pt x="3542" y="1"/>
                    <a:pt x="3495" y="1"/>
                    <a:pt x="3448" y="3"/>
                  </a:cubicBezTo>
                  <a:cubicBezTo>
                    <a:pt x="1573" y="63"/>
                    <a:pt x="0" y="1334"/>
                    <a:pt x="0" y="2846"/>
                  </a:cubicBezTo>
                  <a:cubicBezTo>
                    <a:pt x="0" y="4379"/>
                    <a:pt x="1495" y="5510"/>
                    <a:pt x="3307" y="5510"/>
                  </a:cubicBezTo>
                  <a:cubicBezTo>
                    <a:pt x="3354" y="5510"/>
                    <a:pt x="3401" y="5509"/>
                    <a:pt x="3448" y="5507"/>
                  </a:cubicBezTo>
                  <a:cubicBezTo>
                    <a:pt x="5323" y="5447"/>
                    <a:pt x="6835" y="4116"/>
                    <a:pt x="6835" y="2604"/>
                  </a:cubicBezTo>
                  <a:cubicBezTo>
                    <a:pt x="6835" y="1130"/>
                    <a:pt x="5399" y="1"/>
                    <a:pt x="3589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28"/>
            <p:cNvSpPr/>
            <p:nvPr/>
          </p:nvSpPr>
          <p:spPr>
            <a:xfrm>
              <a:off x="5980025" y="3306625"/>
              <a:ext cx="299450" cy="411150"/>
            </a:xfrm>
            <a:custGeom>
              <a:avLst/>
              <a:gdLst/>
              <a:ahLst/>
              <a:cxnLst/>
              <a:rect l="l" t="t" r="r" b="b"/>
              <a:pathLst>
                <a:path w="11978" h="16446" extrusionOk="0">
                  <a:moveTo>
                    <a:pt x="6231" y="0"/>
                  </a:moveTo>
                  <a:cubicBezTo>
                    <a:pt x="5944" y="0"/>
                    <a:pt x="5596" y="151"/>
                    <a:pt x="5082" y="605"/>
                  </a:cubicBezTo>
                  <a:cubicBezTo>
                    <a:pt x="4053" y="1452"/>
                    <a:pt x="1210" y="2964"/>
                    <a:pt x="848" y="3206"/>
                  </a:cubicBezTo>
                  <a:cubicBezTo>
                    <a:pt x="424" y="3509"/>
                    <a:pt x="485" y="3569"/>
                    <a:pt x="424" y="4295"/>
                  </a:cubicBezTo>
                  <a:cubicBezTo>
                    <a:pt x="364" y="5021"/>
                    <a:pt x="485" y="13489"/>
                    <a:pt x="424" y="14336"/>
                  </a:cubicBezTo>
                  <a:cubicBezTo>
                    <a:pt x="364" y="15183"/>
                    <a:pt x="1" y="15304"/>
                    <a:pt x="1090" y="15969"/>
                  </a:cubicBezTo>
                  <a:cubicBezTo>
                    <a:pt x="1623" y="16266"/>
                    <a:pt x="3710" y="16446"/>
                    <a:pt x="5836" y="16446"/>
                  </a:cubicBezTo>
                  <a:cubicBezTo>
                    <a:pt x="8048" y="16446"/>
                    <a:pt x="10303" y="16251"/>
                    <a:pt x="10889" y="15788"/>
                  </a:cubicBezTo>
                  <a:cubicBezTo>
                    <a:pt x="11433" y="15425"/>
                    <a:pt x="11978" y="15304"/>
                    <a:pt x="11978" y="14094"/>
                  </a:cubicBezTo>
                  <a:lnTo>
                    <a:pt x="11978" y="5021"/>
                  </a:lnTo>
                  <a:cubicBezTo>
                    <a:pt x="11978" y="3932"/>
                    <a:pt x="11917" y="3267"/>
                    <a:pt x="11252" y="2904"/>
                  </a:cubicBezTo>
                  <a:cubicBezTo>
                    <a:pt x="10223" y="2238"/>
                    <a:pt x="7562" y="666"/>
                    <a:pt x="7017" y="303"/>
                  </a:cubicBezTo>
                  <a:cubicBezTo>
                    <a:pt x="6745" y="151"/>
                    <a:pt x="6518" y="0"/>
                    <a:pt x="6231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28"/>
            <p:cNvSpPr/>
            <p:nvPr/>
          </p:nvSpPr>
          <p:spPr>
            <a:xfrm>
              <a:off x="5980025" y="3307375"/>
              <a:ext cx="299450" cy="409650"/>
            </a:xfrm>
            <a:custGeom>
              <a:avLst/>
              <a:gdLst/>
              <a:ahLst/>
              <a:cxnLst/>
              <a:rect l="l" t="t" r="r" b="b"/>
              <a:pathLst>
                <a:path w="11978" h="16386" extrusionOk="0">
                  <a:moveTo>
                    <a:pt x="6231" y="0"/>
                  </a:moveTo>
                  <a:cubicBezTo>
                    <a:pt x="5944" y="0"/>
                    <a:pt x="5596" y="152"/>
                    <a:pt x="5082" y="575"/>
                  </a:cubicBezTo>
                  <a:cubicBezTo>
                    <a:pt x="4114" y="1422"/>
                    <a:pt x="1210" y="2934"/>
                    <a:pt x="848" y="3237"/>
                  </a:cubicBezTo>
                  <a:cubicBezTo>
                    <a:pt x="485" y="3479"/>
                    <a:pt x="545" y="3600"/>
                    <a:pt x="424" y="4265"/>
                  </a:cubicBezTo>
                  <a:cubicBezTo>
                    <a:pt x="364" y="4991"/>
                    <a:pt x="545" y="13459"/>
                    <a:pt x="424" y="14306"/>
                  </a:cubicBezTo>
                  <a:cubicBezTo>
                    <a:pt x="364" y="15153"/>
                    <a:pt x="1" y="15274"/>
                    <a:pt x="1150" y="15879"/>
                  </a:cubicBezTo>
                  <a:cubicBezTo>
                    <a:pt x="1683" y="16205"/>
                    <a:pt x="3756" y="16386"/>
                    <a:pt x="5860" y="16386"/>
                  </a:cubicBezTo>
                  <a:cubicBezTo>
                    <a:pt x="8050" y="16386"/>
                    <a:pt x="10273" y="16190"/>
                    <a:pt x="10828" y="15758"/>
                  </a:cubicBezTo>
                  <a:cubicBezTo>
                    <a:pt x="11373" y="15334"/>
                    <a:pt x="11978" y="15213"/>
                    <a:pt x="11978" y="14064"/>
                  </a:cubicBezTo>
                  <a:cubicBezTo>
                    <a:pt x="11978" y="12249"/>
                    <a:pt x="11978" y="4991"/>
                    <a:pt x="11978" y="4991"/>
                  </a:cubicBezTo>
                  <a:cubicBezTo>
                    <a:pt x="11978" y="3902"/>
                    <a:pt x="11917" y="3297"/>
                    <a:pt x="11252" y="2874"/>
                  </a:cubicBezTo>
                  <a:cubicBezTo>
                    <a:pt x="10223" y="2269"/>
                    <a:pt x="7562" y="696"/>
                    <a:pt x="7017" y="333"/>
                  </a:cubicBezTo>
                  <a:cubicBezTo>
                    <a:pt x="6745" y="152"/>
                    <a:pt x="6518" y="0"/>
                    <a:pt x="6231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8"/>
            <p:cNvSpPr/>
            <p:nvPr/>
          </p:nvSpPr>
          <p:spPr>
            <a:xfrm>
              <a:off x="5981550" y="3308300"/>
              <a:ext cx="297925" cy="408150"/>
            </a:xfrm>
            <a:custGeom>
              <a:avLst/>
              <a:gdLst/>
              <a:ahLst/>
              <a:cxnLst/>
              <a:rect l="l" t="t" r="r" b="b"/>
              <a:pathLst>
                <a:path w="11917" h="16326" extrusionOk="0">
                  <a:moveTo>
                    <a:pt x="6150" y="1"/>
                  </a:moveTo>
                  <a:cubicBezTo>
                    <a:pt x="5866" y="1"/>
                    <a:pt x="5523" y="156"/>
                    <a:pt x="5021" y="599"/>
                  </a:cubicBezTo>
                  <a:cubicBezTo>
                    <a:pt x="4053" y="1445"/>
                    <a:pt x="1210" y="2897"/>
                    <a:pt x="787" y="3200"/>
                  </a:cubicBezTo>
                  <a:cubicBezTo>
                    <a:pt x="424" y="3502"/>
                    <a:pt x="484" y="3563"/>
                    <a:pt x="424" y="4288"/>
                  </a:cubicBezTo>
                  <a:cubicBezTo>
                    <a:pt x="363" y="4954"/>
                    <a:pt x="484" y="13422"/>
                    <a:pt x="424" y="14269"/>
                  </a:cubicBezTo>
                  <a:cubicBezTo>
                    <a:pt x="363" y="15116"/>
                    <a:pt x="0" y="15176"/>
                    <a:pt x="1089" y="15842"/>
                  </a:cubicBezTo>
                  <a:cubicBezTo>
                    <a:pt x="1633" y="16144"/>
                    <a:pt x="3766" y="16326"/>
                    <a:pt x="5905" y="16326"/>
                  </a:cubicBezTo>
                  <a:cubicBezTo>
                    <a:pt x="8045" y="16326"/>
                    <a:pt x="10193" y="16144"/>
                    <a:pt x="10767" y="15721"/>
                  </a:cubicBezTo>
                  <a:cubicBezTo>
                    <a:pt x="11312" y="15297"/>
                    <a:pt x="11917" y="15176"/>
                    <a:pt x="11917" y="13967"/>
                  </a:cubicBezTo>
                  <a:cubicBezTo>
                    <a:pt x="11917" y="12212"/>
                    <a:pt x="11917" y="5014"/>
                    <a:pt x="11917" y="5014"/>
                  </a:cubicBezTo>
                  <a:cubicBezTo>
                    <a:pt x="11917" y="3865"/>
                    <a:pt x="11796" y="3260"/>
                    <a:pt x="11191" y="2897"/>
                  </a:cubicBezTo>
                  <a:cubicBezTo>
                    <a:pt x="10162" y="2232"/>
                    <a:pt x="7501" y="659"/>
                    <a:pt x="6956" y="357"/>
                  </a:cubicBezTo>
                  <a:cubicBezTo>
                    <a:pt x="6678" y="171"/>
                    <a:pt x="6447" y="1"/>
                    <a:pt x="6150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8"/>
            <p:cNvSpPr/>
            <p:nvPr/>
          </p:nvSpPr>
          <p:spPr>
            <a:xfrm>
              <a:off x="5981550" y="3309450"/>
              <a:ext cx="296425" cy="406275"/>
            </a:xfrm>
            <a:custGeom>
              <a:avLst/>
              <a:gdLst/>
              <a:ahLst/>
              <a:cxnLst/>
              <a:rect l="l" t="t" r="r" b="b"/>
              <a:pathLst>
                <a:path w="11857" h="16251" extrusionOk="0">
                  <a:moveTo>
                    <a:pt x="6148" y="0"/>
                  </a:moveTo>
                  <a:cubicBezTo>
                    <a:pt x="5865" y="0"/>
                    <a:pt x="5522" y="140"/>
                    <a:pt x="5021" y="553"/>
                  </a:cubicBezTo>
                  <a:cubicBezTo>
                    <a:pt x="4053" y="1399"/>
                    <a:pt x="1210" y="2912"/>
                    <a:pt x="847" y="3154"/>
                  </a:cubicBezTo>
                  <a:cubicBezTo>
                    <a:pt x="484" y="3456"/>
                    <a:pt x="484" y="3517"/>
                    <a:pt x="424" y="4242"/>
                  </a:cubicBezTo>
                  <a:cubicBezTo>
                    <a:pt x="363" y="4908"/>
                    <a:pt x="484" y="13316"/>
                    <a:pt x="424" y="14163"/>
                  </a:cubicBezTo>
                  <a:cubicBezTo>
                    <a:pt x="363" y="15009"/>
                    <a:pt x="0" y="15130"/>
                    <a:pt x="1089" y="15796"/>
                  </a:cubicBezTo>
                  <a:cubicBezTo>
                    <a:pt x="1611" y="16086"/>
                    <a:pt x="3590" y="16250"/>
                    <a:pt x="5637" y="16250"/>
                  </a:cubicBezTo>
                  <a:cubicBezTo>
                    <a:pt x="7863" y="16250"/>
                    <a:pt x="10169" y="16055"/>
                    <a:pt x="10767" y="15614"/>
                  </a:cubicBezTo>
                  <a:cubicBezTo>
                    <a:pt x="11312" y="15191"/>
                    <a:pt x="11856" y="15070"/>
                    <a:pt x="11856" y="13921"/>
                  </a:cubicBezTo>
                  <a:lnTo>
                    <a:pt x="11856" y="4968"/>
                  </a:lnTo>
                  <a:cubicBezTo>
                    <a:pt x="11856" y="3879"/>
                    <a:pt x="11796" y="3275"/>
                    <a:pt x="11130" y="2851"/>
                  </a:cubicBezTo>
                  <a:cubicBezTo>
                    <a:pt x="10102" y="2246"/>
                    <a:pt x="7501" y="674"/>
                    <a:pt x="6956" y="311"/>
                  </a:cubicBezTo>
                  <a:cubicBezTo>
                    <a:pt x="6677" y="155"/>
                    <a:pt x="6446" y="0"/>
                    <a:pt x="6148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8"/>
            <p:cNvSpPr/>
            <p:nvPr/>
          </p:nvSpPr>
          <p:spPr>
            <a:xfrm>
              <a:off x="5983050" y="3310400"/>
              <a:ext cx="294925" cy="404550"/>
            </a:xfrm>
            <a:custGeom>
              <a:avLst/>
              <a:gdLst/>
              <a:ahLst/>
              <a:cxnLst/>
              <a:rect l="l" t="t" r="r" b="b"/>
              <a:pathLst>
                <a:path w="11797" h="16182" extrusionOk="0">
                  <a:moveTo>
                    <a:pt x="6110" y="0"/>
                  </a:moveTo>
                  <a:cubicBezTo>
                    <a:pt x="5823" y="0"/>
                    <a:pt x="5475" y="152"/>
                    <a:pt x="4961" y="575"/>
                  </a:cubicBezTo>
                  <a:cubicBezTo>
                    <a:pt x="3993" y="1422"/>
                    <a:pt x="1150" y="2874"/>
                    <a:pt x="787" y="3176"/>
                  </a:cubicBezTo>
                  <a:cubicBezTo>
                    <a:pt x="424" y="3418"/>
                    <a:pt x="485" y="3539"/>
                    <a:pt x="364" y="4204"/>
                  </a:cubicBezTo>
                  <a:cubicBezTo>
                    <a:pt x="303" y="4930"/>
                    <a:pt x="485" y="13278"/>
                    <a:pt x="364" y="14125"/>
                  </a:cubicBezTo>
                  <a:cubicBezTo>
                    <a:pt x="303" y="14971"/>
                    <a:pt x="1" y="15092"/>
                    <a:pt x="1089" y="15697"/>
                  </a:cubicBezTo>
                  <a:cubicBezTo>
                    <a:pt x="1604" y="16000"/>
                    <a:pt x="3721" y="16181"/>
                    <a:pt x="5853" y="16181"/>
                  </a:cubicBezTo>
                  <a:cubicBezTo>
                    <a:pt x="7985" y="16181"/>
                    <a:pt x="10133" y="16000"/>
                    <a:pt x="10707" y="15576"/>
                  </a:cubicBezTo>
                  <a:cubicBezTo>
                    <a:pt x="11252" y="15153"/>
                    <a:pt x="11796" y="15032"/>
                    <a:pt x="11796" y="13883"/>
                  </a:cubicBezTo>
                  <a:cubicBezTo>
                    <a:pt x="11796" y="12068"/>
                    <a:pt x="11796" y="4930"/>
                    <a:pt x="11796" y="4930"/>
                  </a:cubicBezTo>
                  <a:cubicBezTo>
                    <a:pt x="11796" y="3841"/>
                    <a:pt x="11736" y="3237"/>
                    <a:pt x="11070" y="2813"/>
                  </a:cubicBezTo>
                  <a:cubicBezTo>
                    <a:pt x="10042" y="2208"/>
                    <a:pt x="7441" y="636"/>
                    <a:pt x="6896" y="333"/>
                  </a:cubicBezTo>
                  <a:cubicBezTo>
                    <a:pt x="6624" y="152"/>
                    <a:pt x="6397" y="0"/>
                    <a:pt x="6110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8"/>
            <p:cNvSpPr/>
            <p:nvPr/>
          </p:nvSpPr>
          <p:spPr>
            <a:xfrm>
              <a:off x="5983050" y="3310950"/>
              <a:ext cx="293400" cy="403250"/>
            </a:xfrm>
            <a:custGeom>
              <a:avLst/>
              <a:gdLst/>
              <a:ahLst/>
              <a:cxnLst/>
              <a:rect l="l" t="t" r="r" b="b"/>
              <a:pathLst>
                <a:path w="11736" h="16130" extrusionOk="0">
                  <a:moveTo>
                    <a:pt x="6088" y="1"/>
                  </a:moveTo>
                  <a:cubicBezTo>
                    <a:pt x="5805" y="1"/>
                    <a:pt x="5462" y="141"/>
                    <a:pt x="4961" y="553"/>
                  </a:cubicBezTo>
                  <a:cubicBezTo>
                    <a:pt x="3993" y="1400"/>
                    <a:pt x="1210" y="2912"/>
                    <a:pt x="787" y="3154"/>
                  </a:cubicBezTo>
                  <a:cubicBezTo>
                    <a:pt x="424" y="3457"/>
                    <a:pt x="485" y="3517"/>
                    <a:pt x="424" y="4243"/>
                  </a:cubicBezTo>
                  <a:cubicBezTo>
                    <a:pt x="364" y="4908"/>
                    <a:pt x="485" y="13256"/>
                    <a:pt x="424" y="14103"/>
                  </a:cubicBezTo>
                  <a:cubicBezTo>
                    <a:pt x="364" y="14949"/>
                    <a:pt x="1" y="15010"/>
                    <a:pt x="1089" y="15675"/>
                  </a:cubicBezTo>
                  <a:cubicBezTo>
                    <a:pt x="1582" y="15965"/>
                    <a:pt x="3546" y="16130"/>
                    <a:pt x="5579" y="16130"/>
                  </a:cubicBezTo>
                  <a:cubicBezTo>
                    <a:pt x="7789" y="16130"/>
                    <a:pt x="10080" y="15935"/>
                    <a:pt x="10647" y="15494"/>
                  </a:cubicBezTo>
                  <a:cubicBezTo>
                    <a:pt x="11191" y="15131"/>
                    <a:pt x="11736" y="15010"/>
                    <a:pt x="11736" y="13800"/>
                  </a:cubicBezTo>
                  <a:lnTo>
                    <a:pt x="11736" y="4908"/>
                  </a:lnTo>
                  <a:cubicBezTo>
                    <a:pt x="11736" y="3819"/>
                    <a:pt x="11675" y="3215"/>
                    <a:pt x="11070" y="2852"/>
                  </a:cubicBezTo>
                  <a:cubicBezTo>
                    <a:pt x="10042" y="2186"/>
                    <a:pt x="7441" y="674"/>
                    <a:pt x="6896" y="311"/>
                  </a:cubicBezTo>
                  <a:cubicBezTo>
                    <a:pt x="6617" y="156"/>
                    <a:pt x="6386" y="1"/>
                    <a:pt x="6088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8"/>
            <p:cNvSpPr/>
            <p:nvPr/>
          </p:nvSpPr>
          <p:spPr>
            <a:xfrm>
              <a:off x="5984575" y="3311900"/>
              <a:ext cx="291875" cy="401525"/>
            </a:xfrm>
            <a:custGeom>
              <a:avLst/>
              <a:gdLst/>
              <a:ahLst/>
              <a:cxnLst/>
              <a:rect l="l" t="t" r="r" b="b"/>
              <a:pathLst>
                <a:path w="11675" h="16061" extrusionOk="0">
                  <a:moveTo>
                    <a:pt x="6049" y="1"/>
                  </a:moveTo>
                  <a:cubicBezTo>
                    <a:pt x="5762" y="1"/>
                    <a:pt x="5414" y="152"/>
                    <a:pt x="4900" y="576"/>
                  </a:cubicBezTo>
                  <a:cubicBezTo>
                    <a:pt x="3932" y="1422"/>
                    <a:pt x="1149" y="2874"/>
                    <a:pt x="787" y="3116"/>
                  </a:cubicBezTo>
                  <a:cubicBezTo>
                    <a:pt x="424" y="3419"/>
                    <a:pt x="424" y="3479"/>
                    <a:pt x="363" y="4205"/>
                  </a:cubicBezTo>
                  <a:cubicBezTo>
                    <a:pt x="303" y="4870"/>
                    <a:pt x="424" y="13218"/>
                    <a:pt x="363" y="14004"/>
                  </a:cubicBezTo>
                  <a:cubicBezTo>
                    <a:pt x="303" y="14851"/>
                    <a:pt x="0" y="14972"/>
                    <a:pt x="1028" y="15577"/>
                  </a:cubicBezTo>
                  <a:cubicBezTo>
                    <a:pt x="1543" y="15879"/>
                    <a:pt x="3660" y="16061"/>
                    <a:pt x="5784" y="16061"/>
                  </a:cubicBezTo>
                  <a:cubicBezTo>
                    <a:pt x="7909" y="16061"/>
                    <a:pt x="10041" y="15879"/>
                    <a:pt x="10586" y="15456"/>
                  </a:cubicBezTo>
                  <a:cubicBezTo>
                    <a:pt x="11130" y="15032"/>
                    <a:pt x="11675" y="14911"/>
                    <a:pt x="11675" y="13762"/>
                  </a:cubicBezTo>
                  <a:lnTo>
                    <a:pt x="11675" y="4931"/>
                  </a:lnTo>
                  <a:cubicBezTo>
                    <a:pt x="11675" y="3842"/>
                    <a:pt x="11614" y="3237"/>
                    <a:pt x="10949" y="2814"/>
                  </a:cubicBezTo>
                  <a:cubicBezTo>
                    <a:pt x="9981" y="2209"/>
                    <a:pt x="7319" y="636"/>
                    <a:pt x="6835" y="334"/>
                  </a:cubicBezTo>
                  <a:cubicBezTo>
                    <a:pt x="6563" y="152"/>
                    <a:pt x="6336" y="1"/>
                    <a:pt x="6049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8"/>
            <p:cNvSpPr/>
            <p:nvPr/>
          </p:nvSpPr>
          <p:spPr>
            <a:xfrm>
              <a:off x="5984575" y="3312475"/>
              <a:ext cx="291875" cy="400400"/>
            </a:xfrm>
            <a:custGeom>
              <a:avLst/>
              <a:gdLst/>
              <a:ahLst/>
              <a:cxnLst/>
              <a:rect l="l" t="t" r="r" b="b"/>
              <a:pathLst>
                <a:path w="11675" h="16016" extrusionOk="0">
                  <a:moveTo>
                    <a:pt x="6035" y="0"/>
                  </a:moveTo>
                  <a:cubicBezTo>
                    <a:pt x="5759" y="0"/>
                    <a:pt x="5432" y="140"/>
                    <a:pt x="4960" y="553"/>
                  </a:cubicBezTo>
                  <a:cubicBezTo>
                    <a:pt x="3932" y="1399"/>
                    <a:pt x="1149" y="2851"/>
                    <a:pt x="787" y="3154"/>
                  </a:cubicBezTo>
                  <a:cubicBezTo>
                    <a:pt x="424" y="3396"/>
                    <a:pt x="484" y="3516"/>
                    <a:pt x="424" y="4182"/>
                  </a:cubicBezTo>
                  <a:cubicBezTo>
                    <a:pt x="303" y="4908"/>
                    <a:pt x="484" y="13134"/>
                    <a:pt x="424" y="13981"/>
                  </a:cubicBezTo>
                  <a:cubicBezTo>
                    <a:pt x="303" y="14828"/>
                    <a:pt x="0" y="14949"/>
                    <a:pt x="1028" y="15554"/>
                  </a:cubicBezTo>
                  <a:cubicBezTo>
                    <a:pt x="1531" y="15850"/>
                    <a:pt x="3568" y="16015"/>
                    <a:pt x="5646" y="16015"/>
                  </a:cubicBezTo>
                  <a:cubicBezTo>
                    <a:pt x="7815" y="16015"/>
                    <a:pt x="10029" y="15835"/>
                    <a:pt x="10586" y="15433"/>
                  </a:cubicBezTo>
                  <a:cubicBezTo>
                    <a:pt x="11130" y="15009"/>
                    <a:pt x="11675" y="14888"/>
                    <a:pt x="11675" y="13739"/>
                  </a:cubicBezTo>
                  <a:cubicBezTo>
                    <a:pt x="11675" y="11985"/>
                    <a:pt x="11675" y="4908"/>
                    <a:pt x="11675" y="4908"/>
                  </a:cubicBezTo>
                  <a:cubicBezTo>
                    <a:pt x="11675" y="3819"/>
                    <a:pt x="11614" y="3214"/>
                    <a:pt x="10949" y="2851"/>
                  </a:cubicBezTo>
                  <a:cubicBezTo>
                    <a:pt x="9920" y="2186"/>
                    <a:pt x="7319" y="674"/>
                    <a:pt x="6835" y="311"/>
                  </a:cubicBezTo>
                  <a:cubicBezTo>
                    <a:pt x="6556" y="155"/>
                    <a:pt x="6325" y="0"/>
                    <a:pt x="6035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8"/>
            <p:cNvSpPr/>
            <p:nvPr/>
          </p:nvSpPr>
          <p:spPr>
            <a:xfrm>
              <a:off x="5984575" y="3313425"/>
              <a:ext cx="290375" cy="398500"/>
            </a:xfrm>
            <a:custGeom>
              <a:avLst/>
              <a:gdLst/>
              <a:ahLst/>
              <a:cxnLst/>
              <a:rect l="l" t="t" r="r" b="b"/>
              <a:pathLst>
                <a:path w="11615" h="15940" extrusionOk="0">
                  <a:moveTo>
                    <a:pt x="6057" y="0"/>
                  </a:moveTo>
                  <a:cubicBezTo>
                    <a:pt x="5777" y="0"/>
                    <a:pt x="5444" y="152"/>
                    <a:pt x="4960" y="575"/>
                  </a:cubicBezTo>
                  <a:cubicBezTo>
                    <a:pt x="3932" y="1422"/>
                    <a:pt x="1210" y="2874"/>
                    <a:pt x="787" y="3116"/>
                  </a:cubicBezTo>
                  <a:cubicBezTo>
                    <a:pt x="424" y="3418"/>
                    <a:pt x="484" y="3478"/>
                    <a:pt x="424" y="4144"/>
                  </a:cubicBezTo>
                  <a:cubicBezTo>
                    <a:pt x="363" y="4870"/>
                    <a:pt x="484" y="13096"/>
                    <a:pt x="424" y="13943"/>
                  </a:cubicBezTo>
                  <a:cubicBezTo>
                    <a:pt x="363" y="14729"/>
                    <a:pt x="0" y="14850"/>
                    <a:pt x="1089" y="15455"/>
                  </a:cubicBezTo>
                  <a:cubicBezTo>
                    <a:pt x="1573" y="15758"/>
                    <a:pt x="3675" y="15939"/>
                    <a:pt x="5784" y="15939"/>
                  </a:cubicBezTo>
                  <a:cubicBezTo>
                    <a:pt x="7894" y="15939"/>
                    <a:pt x="10011" y="15758"/>
                    <a:pt x="10525" y="15334"/>
                  </a:cubicBezTo>
                  <a:cubicBezTo>
                    <a:pt x="11070" y="14971"/>
                    <a:pt x="11614" y="14850"/>
                    <a:pt x="11614" y="13701"/>
                  </a:cubicBezTo>
                  <a:cubicBezTo>
                    <a:pt x="11614" y="11886"/>
                    <a:pt x="11614" y="4870"/>
                    <a:pt x="11614" y="4870"/>
                  </a:cubicBezTo>
                  <a:cubicBezTo>
                    <a:pt x="11614" y="3781"/>
                    <a:pt x="11554" y="3176"/>
                    <a:pt x="10949" y="2813"/>
                  </a:cubicBezTo>
                  <a:cubicBezTo>
                    <a:pt x="9920" y="2208"/>
                    <a:pt x="7319" y="636"/>
                    <a:pt x="6835" y="333"/>
                  </a:cubicBezTo>
                  <a:cubicBezTo>
                    <a:pt x="6563" y="152"/>
                    <a:pt x="6336" y="0"/>
                    <a:pt x="6057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8"/>
            <p:cNvSpPr/>
            <p:nvPr/>
          </p:nvSpPr>
          <p:spPr>
            <a:xfrm>
              <a:off x="5986075" y="3314550"/>
              <a:ext cx="288875" cy="396800"/>
            </a:xfrm>
            <a:custGeom>
              <a:avLst/>
              <a:gdLst/>
              <a:ahLst/>
              <a:cxnLst/>
              <a:rect l="l" t="t" r="r" b="b"/>
              <a:pathLst>
                <a:path w="11555" h="15872" extrusionOk="0">
                  <a:moveTo>
                    <a:pt x="5997" y="1"/>
                  </a:moveTo>
                  <a:cubicBezTo>
                    <a:pt x="5717" y="1"/>
                    <a:pt x="5384" y="137"/>
                    <a:pt x="4900" y="530"/>
                  </a:cubicBezTo>
                  <a:cubicBezTo>
                    <a:pt x="3932" y="1377"/>
                    <a:pt x="1150" y="2829"/>
                    <a:pt x="787" y="3131"/>
                  </a:cubicBezTo>
                  <a:cubicBezTo>
                    <a:pt x="424" y="3373"/>
                    <a:pt x="424" y="3433"/>
                    <a:pt x="364" y="4159"/>
                  </a:cubicBezTo>
                  <a:cubicBezTo>
                    <a:pt x="303" y="4825"/>
                    <a:pt x="424" y="13051"/>
                    <a:pt x="364" y="13838"/>
                  </a:cubicBezTo>
                  <a:cubicBezTo>
                    <a:pt x="303" y="14684"/>
                    <a:pt x="1" y="14805"/>
                    <a:pt x="1029" y="15410"/>
                  </a:cubicBezTo>
                  <a:cubicBezTo>
                    <a:pt x="1502" y="15706"/>
                    <a:pt x="3510" y="15872"/>
                    <a:pt x="5564" y="15872"/>
                  </a:cubicBezTo>
                  <a:cubicBezTo>
                    <a:pt x="7711" y="15872"/>
                    <a:pt x="9909" y="15691"/>
                    <a:pt x="10465" y="15289"/>
                  </a:cubicBezTo>
                  <a:cubicBezTo>
                    <a:pt x="11010" y="14866"/>
                    <a:pt x="11554" y="14745"/>
                    <a:pt x="11554" y="13596"/>
                  </a:cubicBezTo>
                  <a:cubicBezTo>
                    <a:pt x="11554" y="11841"/>
                    <a:pt x="11554" y="4885"/>
                    <a:pt x="11554" y="4885"/>
                  </a:cubicBezTo>
                  <a:cubicBezTo>
                    <a:pt x="11554" y="3796"/>
                    <a:pt x="11494" y="3192"/>
                    <a:pt x="10828" y="2768"/>
                  </a:cubicBezTo>
                  <a:cubicBezTo>
                    <a:pt x="9860" y="2163"/>
                    <a:pt x="7259" y="651"/>
                    <a:pt x="6775" y="288"/>
                  </a:cubicBezTo>
                  <a:cubicBezTo>
                    <a:pt x="6503" y="137"/>
                    <a:pt x="6276" y="1"/>
                    <a:pt x="5997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8"/>
            <p:cNvSpPr/>
            <p:nvPr/>
          </p:nvSpPr>
          <p:spPr>
            <a:xfrm>
              <a:off x="5986075" y="3315500"/>
              <a:ext cx="288875" cy="395100"/>
            </a:xfrm>
            <a:custGeom>
              <a:avLst/>
              <a:gdLst/>
              <a:ahLst/>
              <a:cxnLst/>
              <a:rect l="l" t="t" r="r" b="b"/>
              <a:pathLst>
                <a:path w="11555" h="15804" extrusionOk="0">
                  <a:moveTo>
                    <a:pt x="5975" y="0"/>
                  </a:moveTo>
                  <a:cubicBezTo>
                    <a:pt x="5699" y="0"/>
                    <a:pt x="5372" y="140"/>
                    <a:pt x="4900" y="553"/>
                  </a:cubicBezTo>
                  <a:cubicBezTo>
                    <a:pt x="3932" y="1399"/>
                    <a:pt x="1150" y="2851"/>
                    <a:pt x="787" y="3093"/>
                  </a:cubicBezTo>
                  <a:cubicBezTo>
                    <a:pt x="424" y="3335"/>
                    <a:pt x="485" y="3456"/>
                    <a:pt x="424" y="4121"/>
                  </a:cubicBezTo>
                  <a:cubicBezTo>
                    <a:pt x="364" y="4787"/>
                    <a:pt x="485" y="13013"/>
                    <a:pt x="424" y="13800"/>
                  </a:cubicBezTo>
                  <a:cubicBezTo>
                    <a:pt x="364" y="14646"/>
                    <a:pt x="1" y="14767"/>
                    <a:pt x="1029" y="15372"/>
                  </a:cubicBezTo>
                  <a:cubicBezTo>
                    <a:pt x="1502" y="15639"/>
                    <a:pt x="3509" y="15803"/>
                    <a:pt x="5564" y="15803"/>
                  </a:cubicBezTo>
                  <a:cubicBezTo>
                    <a:pt x="7711" y="15803"/>
                    <a:pt x="9909" y="15623"/>
                    <a:pt x="10465" y="15191"/>
                  </a:cubicBezTo>
                  <a:cubicBezTo>
                    <a:pt x="11010" y="14828"/>
                    <a:pt x="11554" y="14707"/>
                    <a:pt x="11554" y="13558"/>
                  </a:cubicBezTo>
                  <a:lnTo>
                    <a:pt x="11554" y="4847"/>
                  </a:lnTo>
                  <a:cubicBezTo>
                    <a:pt x="11554" y="3758"/>
                    <a:pt x="11494" y="3154"/>
                    <a:pt x="10828" y="2791"/>
                  </a:cubicBezTo>
                  <a:cubicBezTo>
                    <a:pt x="9860" y="2186"/>
                    <a:pt x="7259" y="613"/>
                    <a:pt x="6775" y="311"/>
                  </a:cubicBezTo>
                  <a:cubicBezTo>
                    <a:pt x="6496" y="155"/>
                    <a:pt x="6265" y="0"/>
                    <a:pt x="5975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8"/>
            <p:cNvSpPr/>
            <p:nvPr/>
          </p:nvSpPr>
          <p:spPr>
            <a:xfrm>
              <a:off x="5987600" y="3316250"/>
              <a:ext cx="285825" cy="393025"/>
            </a:xfrm>
            <a:custGeom>
              <a:avLst/>
              <a:gdLst/>
              <a:ahLst/>
              <a:cxnLst/>
              <a:rect l="l" t="t" r="r" b="b"/>
              <a:pathLst>
                <a:path w="11433" h="15721" extrusionOk="0">
                  <a:moveTo>
                    <a:pt x="5958" y="0"/>
                  </a:moveTo>
                  <a:cubicBezTo>
                    <a:pt x="5673" y="0"/>
                    <a:pt x="5336" y="148"/>
                    <a:pt x="4839" y="583"/>
                  </a:cubicBezTo>
                  <a:cubicBezTo>
                    <a:pt x="3871" y="1369"/>
                    <a:pt x="1149" y="2821"/>
                    <a:pt x="726" y="3063"/>
                  </a:cubicBezTo>
                  <a:cubicBezTo>
                    <a:pt x="363" y="3365"/>
                    <a:pt x="424" y="3426"/>
                    <a:pt x="363" y="4091"/>
                  </a:cubicBezTo>
                  <a:cubicBezTo>
                    <a:pt x="303" y="4817"/>
                    <a:pt x="424" y="12923"/>
                    <a:pt x="363" y="13770"/>
                  </a:cubicBezTo>
                  <a:cubicBezTo>
                    <a:pt x="303" y="14556"/>
                    <a:pt x="0" y="14677"/>
                    <a:pt x="1028" y="15282"/>
                  </a:cubicBezTo>
                  <a:cubicBezTo>
                    <a:pt x="1512" y="15554"/>
                    <a:pt x="3584" y="15720"/>
                    <a:pt x="5671" y="15720"/>
                  </a:cubicBezTo>
                  <a:cubicBezTo>
                    <a:pt x="7758" y="15720"/>
                    <a:pt x="9860" y="15554"/>
                    <a:pt x="10404" y="15161"/>
                  </a:cubicBezTo>
                  <a:cubicBezTo>
                    <a:pt x="10888" y="14737"/>
                    <a:pt x="11433" y="14616"/>
                    <a:pt x="11433" y="13528"/>
                  </a:cubicBezTo>
                  <a:cubicBezTo>
                    <a:pt x="11433" y="11773"/>
                    <a:pt x="11433" y="4817"/>
                    <a:pt x="11433" y="4817"/>
                  </a:cubicBezTo>
                  <a:cubicBezTo>
                    <a:pt x="11433" y="3728"/>
                    <a:pt x="11372" y="3124"/>
                    <a:pt x="10767" y="2761"/>
                  </a:cubicBezTo>
                  <a:cubicBezTo>
                    <a:pt x="9739" y="2156"/>
                    <a:pt x="7198" y="643"/>
                    <a:pt x="6714" y="281"/>
                  </a:cubicBezTo>
                  <a:cubicBezTo>
                    <a:pt x="6449" y="133"/>
                    <a:pt x="6228" y="0"/>
                    <a:pt x="5958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8"/>
            <p:cNvSpPr/>
            <p:nvPr/>
          </p:nvSpPr>
          <p:spPr>
            <a:xfrm>
              <a:off x="5987600" y="3317000"/>
              <a:ext cx="285825" cy="392275"/>
            </a:xfrm>
            <a:custGeom>
              <a:avLst/>
              <a:gdLst/>
              <a:ahLst/>
              <a:cxnLst/>
              <a:rect l="l" t="t" r="r" b="b"/>
              <a:pathLst>
                <a:path w="11433" h="15691" extrusionOk="0">
                  <a:moveTo>
                    <a:pt x="5914" y="1"/>
                  </a:moveTo>
                  <a:cubicBezTo>
                    <a:pt x="5638" y="1"/>
                    <a:pt x="5311" y="141"/>
                    <a:pt x="4839" y="553"/>
                  </a:cubicBezTo>
                  <a:cubicBezTo>
                    <a:pt x="3871" y="1400"/>
                    <a:pt x="1149" y="2791"/>
                    <a:pt x="787" y="3094"/>
                  </a:cubicBezTo>
                  <a:cubicBezTo>
                    <a:pt x="424" y="3335"/>
                    <a:pt x="424" y="3396"/>
                    <a:pt x="363" y="4122"/>
                  </a:cubicBezTo>
                  <a:cubicBezTo>
                    <a:pt x="303" y="4787"/>
                    <a:pt x="424" y="12893"/>
                    <a:pt x="363" y="13740"/>
                  </a:cubicBezTo>
                  <a:cubicBezTo>
                    <a:pt x="303" y="14526"/>
                    <a:pt x="0" y="14647"/>
                    <a:pt x="1028" y="15252"/>
                  </a:cubicBezTo>
                  <a:cubicBezTo>
                    <a:pt x="1512" y="15524"/>
                    <a:pt x="3584" y="15690"/>
                    <a:pt x="5663" y="15690"/>
                  </a:cubicBezTo>
                  <a:cubicBezTo>
                    <a:pt x="7743" y="15690"/>
                    <a:pt x="9830" y="15524"/>
                    <a:pt x="10344" y="15131"/>
                  </a:cubicBezTo>
                  <a:cubicBezTo>
                    <a:pt x="10888" y="14707"/>
                    <a:pt x="11433" y="14586"/>
                    <a:pt x="11433" y="13437"/>
                  </a:cubicBezTo>
                  <a:lnTo>
                    <a:pt x="11433" y="4787"/>
                  </a:lnTo>
                  <a:cubicBezTo>
                    <a:pt x="11433" y="3759"/>
                    <a:pt x="11372" y="3154"/>
                    <a:pt x="10767" y="2731"/>
                  </a:cubicBezTo>
                  <a:cubicBezTo>
                    <a:pt x="9739" y="2126"/>
                    <a:pt x="7198" y="613"/>
                    <a:pt x="6714" y="311"/>
                  </a:cubicBezTo>
                  <a:cubicBezTo>
                    <a:pt x="6435" y="156"/>
                    <a:pt x="6204" y="1"/>
                    <a:pt x="5914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8"/>
            <p:cNvSpPr/>
            <p:nvPr/>
          </p:nvSpPr>
          <p:spPr>
            <a:xfrm>
              <a:off x="5989100" y="3317950"/>
              <a:ext cx="284325" cy="389800"/>
            </a:xfrm>
            <a:custGeom>
              <a:avLst/>
              <a:gdLst/>
              <a:ahLst/>
              <a:cxnLst/>
              <a:rect l="l" t="t" r="r" b="b"/>
              <a:pathLst>
                <a:path w="11373" h="15592" extrusionOk="0">
                  <a:moveTo>
                    <a:pt x="5876" y="1"/>
                  </a:moveTo>
                  <a:cubicBezTo>
                    <a:pt x="5596" y="1"/>
                    <a:pt x="5263" y="152"/>
                    <a:pt x="4779" y="575"/>
                  </a:cubicBezTo>
                  <a:cubicBezTo>
                    <a:pt x="3811" y="1362"/>
                    <a:pt x="1089" y="2814"/>
                    <a:pt x="727" y="3056"/>
                  </a:cubicBezTo>
                  <a:cubicBezTo>
                    <a:pt x="364" y="3297"/>
                    <a:pt x="424" y="3418"/>
                    <a:pt x="364" y="4084"/>
                  </a:cubicBezTo>
                  <a:cubicBezTo>
                    <a:pt x="303" y="4749"/>
                    <a:pt x="424" y="12855"/>
                    <a:pt x="364" y="13641"/>
                  </a:cubicBezTo>
                  <a:cubicBezTo>
                    <a:pt x="303" y="14488"/>
                    <a:pt x="1" y="14609"/>
                    <a:pt x="968" y="15153"/>
                  </a:cubicBezTo>
                  <a:cubicBezTo>
                    <a:pt x="1452" y="15425"/>
                    <a:pt x="3524" y="15592"/>
                    <a:pt x="5603" y="15592"/>
                  </a:cubicBezTo>
                  <a:cubicBezTo>
                    <a:pt x="7683" y="15592"/>
                    <a:pt x="9770" y="15425"/>
                    <a:pt x="10284" y="15032"/>
                  </a:cubicBezTo>
                  <a:cubicBezTo>
                    <a:pt x="10828" y="14669"/>
                    <a:pt x="11373" y="14548"/>
                    <a:pt x="11373" y="13399"/>
                  </a:cubicBezTo>
                  <a:cubicBezTo>
                    <a:pt x="11373" y="11705"/>
                    <a:pt x="11373" y="4810"/>
                    <a:pt x="11373" y="4810"/>
                  </a:cubicBezTo>
                  <a:cubicBezTo>
                    <a:pt x="11373" y="3721"/>
                    <a:pt x="11312" y="3116"/>
                    <a:pt x="10647" y="2753"/>
                  </a:cubicBezTo>
                  <a:cubicBezTo>
                    <a:pt x="9679" y="2148"/>
                    <a:pt x="7138" y="636"/>
                    <a:pt x="6654" y="334"/>
                  </a:cubicBezTo>
                  <a:cubicBezTo>
                    <a:pt x="6382" y="152"/>
                    <a:pt x="6155" y="1"/>
                    <a:pt x="5876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8"/>
            <p:cNvSpPr/>
            <p:nvPr/>
          </p:nvSpPr>
          <p:spPr>
            <a:xfrm>
              <a:off x="5989100" y="3319100"/>
              <a:ext cx="282825" cy="388650"/>
            </a:xfrm>
            <a:custGeom>
              <a:avLst/>
              <a:gdLst/>
              <a:ahLst/>
              <a:cxnLst/>
              <a:rect l="l" t="t" r="r" b="b"/>
              <a:pathLst>
                <a:path w="11313" h="15546" extrusionOk="0">
                  <a:moveTo>
                    <a:pt x="5868" y="0"/>
                  </a:moveTo>
                  <a:cubicBezTo>
                    <a:pt x="5596" y="0"/>
                    <a:pt x="5263" y="136"/>
                    <a:pt x="4779" y="529"/>
                  </a:cubicBezTo>
                  <a:cubicBezTo>
                    <a:pt x="3811" y="1376"/>
                    <a:pt x="1089" y="2768"/>
                    <a:pt x="727" y="3070"/>
                  </a:cubicBezTo>
                  <a:cubicBezTo>
                    <a:pt x="424" y="3312"/>
                    <a:pt x="424" y="3372"/>
                    <a:pt x="364" y="4038"/>
                  </a:cubicBezTo>
                  <a:cubicBezTo>
                    <a:pt x="303" y="4703"/>
                    <a:pt x="424" y="12809"/>
                    <a:pt x="364" y="13595"/>
                  </a:cubicBezTo>
                  <a:cubicBezTo>
                    <a:pt x="303" y="14381"/>
                    <a:pt x="1" y="14502"/>
                    <a:pt x="1029" y="15107"/>
                  </a:cubicBezTo>
                  <a:cubicBezTo>
                    <a:pt x="1483" y="15379"/>
                    <a:pt x="3539" y="15546"/>
                    <a:pt x="5611" y="15546"/>
                  </a:cubicBezTo>
                  <a:cubicBezTo>
                    <a:pt x="7683" y="15546"/>
                    <a:pt x="9770" y="15379"/>
                    <a:pt x="10284" y="14986"/>
                  </a:cubicBezTo>
                  <a:cubicBezTo>
                    <a:pt x="10768" y="14563"/>
                    <a:pt x="11312" y="14442"/>
                    <a:pt x="11312" y="13353"/>
                  </a:cubicBezTo>
                  <a:lnTo>
                    <a:pt x="11312" y="4764"/>
                  </a:lnTo>
                  <a:cubicBezTo>
                    <a:pt x="11312" y="3675"/>
                    <a:pt x="11252" y="3131"/>
                    <a:pt x="10647" y="2707"/>
                  </a:cubicBezTo>
                  <a:cubicBezTo>
                    <a:pt x="9679" y="2102"/>
                    <a:pt x="7138" y="590"/>
                    <a:pt x="6594" y="288"/>
                  </a:cubicBezTo>
                  <a:cubicBezTo>
                    <a:pt x="6352" y="136"/>
                    <a:pt x="6140" y="0"/>
                    <a:pt x="5868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8"/>
            <p:cNvSpPr/>
            <p:nvPr/>
          </p:nvSpPr>
          <p:spPr>
            <a:xfrm>
              <a:off x="5989100" y="3319475"/>
              <a:ext cx="282825" cy="386975"/>
            </a:xfrm>
            <a:custGeom>
              <a:avLst/>
              <a:gdLst/>
              <a:ahLst/>
              <a:cxnLst/>
              <a:rect l="l" t="t" r="r" b="b"/>
              <a:pathLst>
                <a:path w="11313" h="15479" extrusionOk="0">
                  <a:moveTo>
                    <a:pt x="5868" y="0"/>
                  </a:moveTo>
                  <a:cubicBezTo>
                    <a:pt x="5596" y="0"/>
                    <a:pt x="5263" y="152"/>
                    <a:pt x="4779" y="575"/>
                  </a:cubicBezTo>
                  <a:cubicBezTo>
                    <a:pt x="3811" y="1361"/>
                    <a:pt x="1150" y="2813"/>
                    <a:pt x="787" y="3055"/>
                  </a:cubicBezTo>
                  <a:cubicBezTo>
                    <a:pt x="424" y="3297"/>
                    <a:pt x="485" y="3418"/>
                    <a:pt x="364" y="4083"/>
                  </a:cubicBezTo>
                  <a:cubicBezTo>
                    <a:pt x="303" y="4749"/>
                    <a:pt x="485" y="12733"/>
                    <a:pt x="364" y="13580"/>
                  </a:cubicBezTo>
                  <a:cubicBezTo>
                    <a:pt x="303" y="14366"/>
                    <a:pt x="1" y="14487"/>
                    <a:pt x="1029" y="15092"/>
                  </a:cubicBezTo>
                  <a:cubicBezTo>
                    <a:pt x="1472" y="15328"/>
                    <a:pt x="3442" y="15478"/>
                    <a:pt x="5455" y="15478"/>
                  </a:cubicBezTo>
                  <a:cubicBezTo>
                    <a:pt x="7568" y="15478"/>
                    <a:pt x="9728" y="15313"/>
                    <a:pt x="10223" y="14911"/>
                  </a:cubicBezTo>
                  <a:cubicBezTo>
                    <a:pt x="10768" y="14548"/>
                    <a:pt x="11312" y="14427"/>
                    <a:pt x="11312" y="13338"/>
                  </a:cubicBezTo>
                  <a:cubicBezTo>
                    <a:pt x="11312" y="11584"/>
                    <a:pt x="11312" y="4749"/>
                    <a:pt x="11312" y="4749"/>
                  </a:cubicBezTo>
                  <a:cubicBezTo>
                    <a:pt x="11312" y="3720"/>
                    <a:pt x="11252" y="3116"/>
                    <a:pt x="10647" y="2753"/>
                  </a:cubicBezTo>
                  <a:cubicBezTo>
                    <a:pt x="9618" y="2148"/>
                    <a:pt x="7138" y="635"/>
                    <a:pt x="6594" y="333"/>
                  </a:cubicBezTo>
                  <a:cubicBezTo>
                    <a:pt x="6352" y="152"/>
                    <a:pt x="6140" y="0"/>
                    <a:pt x="5868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8"/>
            <p:cNvSpPr/>
            <p:nvPr/>
          </p:nvSpPr>
          <p:spPr>
            <a:xfrm>
              <a:off x="5990625" y="3320600"/>
              <a:ext cx="281300" cy="385650"/>
            </a:xfrm>
            <a:custGeom>
              <a:avLst/>
              <a:gdLst/>
              <a:ahLst/>
              <a:cxnLst/>
              <a:rect l="l" t="t" r="r" b="b"/>
              <a:pathLst>
                <a:path w="11252" h="15426" extrusionOk="0">
                  <a:moveTo>
                    <a:pt x="5807" y="1"/>
                  </a:moveTo>
                  <a:cubicBezTo>
                    <a:pt x="5535" y="1"/>
                    <a:pt x="5202" y="137"/>
                    <a:pt x="4718" y="530"/>
                  </a:cubicBezTo>
                  <a:cubicBezTo>
                    <a:pt x="3811" y="1377"/>
                    <a:pt x="1089" y="2768"/>
                    <a:pt x="726" y="3010"/>
                  </a:cubicBezTo>
                  <a:cubicBezTo>
                    <a:pt x="363" y="3312"/>
                    <a:pt x="424" y="3373"/>
                    <a:pt x="363" y="4038"/>
                  </a:cubicBezTo>
                  <a:cubicBezTo>
                    <a:pt x="303" y="4704"/>
                    <a:pt x="424" y="12688"/>
                    <a:pt x="363" y="13475"/>
                  </a:cubicBezTo>
                  <a:cubicBezTo>
                    <a:pt x="303" y="14321"/>
                    <a:pt x="0" y="14442"/>
                    <a:pt x="968" y="14987"/>
                  </a:cubicBezTo>
                  <a:cubicBezTo>
                    <a:pt x="1422" y="15259"/>
                    <a:pt x="3478" y="15425"/>
                    <a:pt x="5542" y="15425"/>
                  </a:cubicBezTo>
                  <a:cubicBezTo>
                    <a:pt x="7607" y="15425"/>
                    <a:pt x="9678" y="15259"/>
                    <a:pt x="10162" y="14866"/>
                  </a:cubicBezTo>
                  <a:cubicBezTo>
                    <a:pt x="10707" y="14442"/>
                    <a:pt x="11251" y="14382"/>
                    <a:pt x="11251" y="13233"/>
                  </a:cubicBezTo>
                  <a:cubicBezTo>
                    <a:pt x="11251" y="11539"/>
                    <a:pt x="11251" y="4704"/>
                    <a:pt x="11251" y="4704"/>
                  </a:cubicBezTo>
                  <a:cubicBezTo>
                    <a:pt x="11251" y="3675"/>
                    <a:pt x="11191" y="3071"/>
                    <a:pt x="10525" y="2708"/>
                  </a:cubicBezTo>
                  <a:cubicBezTo>
                    <a:pt x="9557" y="2103"/>
                    <a:pt x="7077" y="651"/>
                    <a:pt x="6533" y="288"/>
                  </a:cubicBezTo>
                  <a:cubicBezTo>
                    <a:pt x="6291" y="137"/>
                    <a:pt x="6079" y="1"/>
                    <a:pt x="5807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8"/>
            <p:cNvSpPr/>
            <p:nvPr/>
          </p:nvSpPr>
          <p:spPr>
            <a:xfrm>
              <a:off x="5990625" y="3321550"/>
              <a:ext cx="279775" cy="383550"/>
            </a:xfrm>
            <a:custGeom>
              <a:avLst/>
              <a:gdLst/>
              <a:ahLst/>
              <a:cxnLst/>
              <a:rect l="l" t="t" r="r" b="b"/>
              <a:pathLst>
                <a:path w="11191" h="15342" extrusionOk="0">
                  <a:moveTo>
                    <a:pt x="5786" y="0"/>
                  </a:moveTo>
                  <a:cubicBezTo>
                    <a:pt x="5517" y="0"/>
                    <a:pt x="5190" y="140"/>
                    <a:pt x="4718" y="552"/>
                  </a:cubicBezTo>
                  <a:cubicBezTo>
                    <a:pt x="3811" y="1339"/>
                    <a:pt x="1089" y="2730"/>
                    <a:pt x="726" y="3033"/>
                  </a:cubicBezTo>
                  <a:cubicBezTo>
                    <a:pt x="424" y="3274"/>
                    <a:pt x="424" y="3335"/>
                    <a:pt x="363" y="4000"/>
                  </a:cubicBezTo>
                  <a:cubicBezTo>
                    <a:pt x="303" y="4666"/>
                    <a:pt x="424" y="12650"/>
                    <a:pt x="363" y="13437"/>
                  </a:cubicBezTo>
                  <a:cubicBezTo>
                    <a:pt x="303" y="14223"/>
                    <a:pt x="0" y="14344"/>
                    <a:pt x="1028" y="14949"/>
                  </a:cubicBezTo>
                  <a:cubicBezTo>
                    <a:pt x="1452" y="15191"/>
                    <a:pt x="3478" y="15342"/>
                    <a:pt x="5527" y="15342"/>
                  </a:cubicBezTo>
                  <a:cubicBezTo>
                    <a:pt x="7576" y="15342"/>
                    <a:pt x="9648" y="15191"/>
                    <a:pt x="10162" y="14828"/>
                  </a:cubicBezTo>
                  <a:cubicBezTo>
                    <a:pt x="10646" y="14404"/>
                    <a:pt x="11191" y="14283"/>
                    <a:pt x="11191" y="13195"/>
                  </a:cubicBezTo>
                  <a:cubicBezTo>
                    <a:pt x="11191" y="11501"/>
                    <a:pt x="11191" y="4726"/>
                    <a:pt x="11191" y="4726"/>
                  </a:cubicBezTo>
                  <a:cubicBezTo>
                    <a:pt x="11191" y="3637"/>
                    <a:pt x="11130" y="3093"/>
                    <a:pt x="10525" y="2670"/>
                  </a:cubicBezTo>
                  <a:cubicBezTo>
                    <a:pt x="9557" y="2125"/>
                    <a:pt x="7077" y="613"/>
                    <a:pt x="6533" y="311"/>
                  </a:cubicBezTo>
                  <a:cubicBezTo>
                    <a:pt x="6285" y="155"/>
                    <a:pt x="6068" y="0"/>
                    <a:pt x="5786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8"/>
            <p:cNvSpPr/>
            <p:nvPr/>
          </p:nvSpPr>
          <p:spPr>
            <a:xfrm>
              <a:off x="5992125" y="3322125"/>
              <a:ext cx="278275" cy="382600"/>
            </a:xfrm>
            <a:custGeom>
              <a:avLst/>
              <a:gdLst/>
              <a:ahLst/>
              <a:cxnLst/>
              <a:rect l="l" t="t" r="r" b="b"/>
              <a:pathLst>
                <a:path w="11131" h="15304" extrusionOk="0">
                  <a:moveTo>
                    <a:pt x="5747" y="0"/>
                  </a:moveTo>
                  <a:cubicBezTo>
                    <a:pt x="5475" y="0"/>
                    <a:pt x="5142" y="136"/>
                    <a:pt x="4658" y="529"/>
                  </a:cubicBezTo>
                  <a:cubicBezTo>
                    <a:pt x="3751" y="1376"/>
                    <a:pt x="1089" y="2768"/>
                    <a:pt x="726" y="3010"/>
                  </a:cubicBezTo>
                  <a:cubicBezTo>
                    <a:pt x="364" y="3251"/>
                    <a:pt x="424" y="3372"/>
                    <a:pt x="364" y="4038"/>
                  </a:cubicBezTo>
                  <a:cubicBezTo>
                    <a:pt x="243" y="4643"/>
                    <a:pt x="424" y="12567"/>
                    <a:pt x="364" y="13414"/>
                  </a:cubicBezTo>
                  <a:cubicBezTo>
                    <a:pt x="243" y="14200"/>
                    <a:pt x="1" y="14321"/>
                    <a:pt x="968" y="14865"/>
                  </a:cubicBezTo>
                  <a:cubicBezTo>
                    <a:pt x="1392" y="15138"/>
                    <a:pt x="3418" y="15304"/>
                    <a:pt x="5467" y="15304"/>
                  </a:cubicBezTo>
                  <a:cubicBezTo>
                    <a:pt x="7516" y="15304"/>
                    <a:pt x="9588" y="15138"/>
                    <a:pt x="10102" y="14744"/>
                  </a:cubicBezTo>
                  <a:cubicBezTo>
                    <a:pt x="10586" y="14381"/>
                    <a:pt x="11131" y="14260"/>
                    <a:pt x="11131" y="13172"/>
                  </a:cubicBezTo>
                  <a:lnTo>
                    <a:pt x="11131" y="4703"/>
                  </a:lnTo>
                  <a:cubicBezTo>
                    <a:pt x="11131" y="3675"/>
                    <a:pt x="11070" y="3070"/>
                    <a:pt x="10465" y="2707"/>
                  </a:cubicBezTo>
                  <a:cubicBezTo>
                    <a:pt x="9497" y="2102"/>
                    <a:pt x="6957" y="650"/>
                    <a:pt x="6473" y="288"/>
                  </a:cubicBezTo>
                  <a:cubicBezTo>
                    <a:pt x="6231" y="136"/>
                    <a:pt x="6019" y="0"/>
                    <a:pt x="5747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8"/>
            <p:cNvSpPr/>
            <p:nvPr/>
          </p:nvSpPr>
          <p:spPr>
            <a:xfrm>
              <a:off x="5992125" y="3323625"/>
              <a:ext cx="278275" cy="379975"/>
            </a:xfrm>
            <a:custGeom>
              <a:avLst/>
              <a:gdLst/>
              <a:ahLst/>
              <a:cxnLst/>
              <a:rect l="l" t="t" r="r" b="b"/>
              <a:pathLst>
                <a:path w="11131" h="15199" extrusionOk="0">
                  <a:moveTo>
                    <a:pt x="5747" y="1"/>
                  </a:moveTo>
                  <a:cubicBezTo>
                    <a:pt x="5475" y="1"/>
                    <a:pt x="5142" y="137"/>
                    <a:pt x="4658" y="530"/>
                  </a:cubicBezTo>
                  <a:cubicBezTo>
                    <a:pt x="3751" y="1316"/>
                    <a:pt x="1089" y="2708"/>
                    <a:pt x="726" y="2950"/>
                  </a:cubicBezTo>
                  <a:cubicBezTo>
                    <a:pt x="364" y="3252"/>
                    <a:pt x="424" y="3312"/>
                    <a:pt x="364" y="3978"/>
                  </a:cubicBezTo>
                  <a:cubicBezTo>
                    <a:pt x="303" y="4643"/>
                    <a:pt x="424" y="12507"/>
                    <a:pt x="364" y="13293"/>
                  </a:cubicBezTo>
                  <a:cubicBezTo>
                    <a:pt x="303" y="14079"/>
                    <a:pt x="1" y="14200"/>
                    <a:pt x="968" y="14805"/>
                  </a:cubicBezTo>
                  <a:cubicBezTo>
                    <a:pt x="1392" y="15047"/>
                    <a:pt x="3418" y="15198"/>
                    <a:pt x="5460" y="15198"/>
                  </a:cubicBezTo>
                  <a:cubicBezTo>
                    <a:pt x="7501" y="15198"/>
                    <a:pt x="9558" y="15047"/>
                    <a:pt x="10042" y="14684"/>
                  </a:cubicBezTo>
                  <a:cubicBezTo>
                    <a:pt x="10586" y="14261"/>
                    <a:pt x="11131" y="14200"/>
                    <a:pt x="11131" y="13051"/>
                  </a:cubicBezTo>
                  <a:cubicBezTo>
                    <a:pt x="11131" y="11357"/>
                    <a:pt x="11131" y="4643"/>
                    <a:pt x="11131" y="4643"/>
                  </a:cubicBezTo>
                  <a:cubicBezTo>
                    <a:pt x="11131" y="3615"/>
                    <a:pt x="11070" y="3010"/>
                    <a:pt x="10405" y="2647"/>
                  </a:cubicBezTo>
                  <a:cubicBezTo>
                    <a:pt x="9437" y="2103"/>
                    <a:pt x="6957" y="590"/>
                    <a:pt x="6473" y="288"/>
                  </a:cubicBezTo>
                  <a:cubicBezTo>
                    <a:pt x="6231" y="137"/>
                    <a:pt x="6019" y="1"/>
                    <a:pt x="5747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8"/>
            <p:cNvSpPr/>
            <p:nvPr/>
          </p:nvSpPr>
          <p:spPr>
            <a:xfrm>
              <a:off x="5993650" y="3323625"/>
              <a:ext cx="275250" cy="379800"/>
            </a:xfrm>
            <a:custGeom>
              <a:avLst/>
              <a:gdLst/>
              <a:ahLst/>
              <a:cxnLst/>
              <a:rect l="l" t="t" r="r" b="b"/>
              <a:pathLst>
                <a:path w="11010" h="15192" extrusionOk="0">
                  <a:moveTo>
                    <a:pt x="5686" y="1"/>
                  </a:moveTo>
                  <a:cubicBezTo>
                    <a:pt x="5414" y="1"/>
                    <a:pt x="5081" y="137"/>
                    <a:pt x="4597" y="530"/>
                  </a:cubicBezTo>
                  <a:cubicBezTo>
                    <a:pt x="3690" y="1377"/>
                    <a:pt x="1028" y="2708"/>
                    <a:pt x="665" y="3010"/>
                  </a:cubicBezTo>
                  <a:cubicBezTo>
                    <a:pt x="363" y="3252"/>
                    <a:pt x="363" y="3312"/>
                    <a:pt x="303" y="3978"/>
                  </a:cubicBezTo>
                  <a:cubicBezTo>
                    <a:pt x="242" y="4643"/>
                    <a:pt x="363" y="12507"/>
                    <a:pt x="303" y="13293"/>
                  </a:cubicBezTo>
                  <a:cubicBezTo>
                    <a:pt x="242" y="14079"/>
                    <a:pt x="0" y="14200"/>
                    <a:pt x="968" y="14805"/>
                  </a:cubicBezTo>
                  <a:cubicBezTo>
                    <a:pt x="1381" y="15041"/>
                    <a:pt x="3307" y="15191"/>
                    <a:pt x="5284" y="15191"/>
                  </a:cubicBezTo>
                  <a:cubicBezTo>
                    <a:pt x="7357" y="15191"/>
                    <a:pt x="9485" y="15026"/>
                    <a:pt x="9981" y="14624"/>
                  </a:cubicBezTo>
                  <a:cubicBezTo>
                    <a:pt x="10465" y="14261"/>
                    <a:pt x="11009" y="14140"/>
                    <a:pt x="11009" y="13051"/>
                  </a:cubicBezTo>
                  <a:lnTo>
                    <a:pt x="11009" y="4643"/>
                  </a:lnTo>
                  <a:cubicBezTo>
                    <a:pt x="11009" y="3615"/>
                    <a:pt x="10949" y="3070"/>
                    <a:pt x="10344" y="2708"/>
                  </a:cubicBezTo>
                  <a:cubicBezTo>
                    <a:pt x="9376" y="2103"/>
                    <a:pt x="6896" y="651"/>
                    <a:pt x="6412" y="288"/>
                  </a:cubicBezTo>
                  <a:cubicBezTo>
                    <a:pt x="6170" y="137"/>
                    <a:pt x="5958" y="1"/>
                    <a:pt x="5686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8"/>
            <p:cNvSpPr/>
            <p:nvPr/>
          </p:nvSpPr>
          <p:spPr>
            <a:xfrm>
              <a:off x="5993650" y="3325150"/>
              <a:ext cx="275250" cy="376925"/>
            </a:xfrm>
            <a:custGeom>
              <a:avLst/>
              <a:gdLst/>
              <a:ahLst/>
              <a:cxnLst/>
              <a:rect l="l" t="t" r="r" b="b"/>
              <a:pathLst>
                <a:path w="11010" h="15077" extrusionOk="0">
                  <a:moveTo>
                    <a:pt x="5694" y="0"/>
                  </a:moveTo>
                  <a:cubicBezTo>
                    <a:pt x="5429" y="0"/>
                    <a:pt x="5111" y="136"/>
                    <a:pt x="4658" y="529"/>
                  </a:cubicBezTo>
                  <a:cubicBezTo>
                    <a:pt x="3690" y="1316"/>
                    <a:pt x="1089" y="2707"/>
                    <a:pt x="726" y="2949"/>
                  </a:cubicBezTo>
                  <a:cubicBezTo>
                    <a:pt x="363" y="3191"/>
                    <a:pt x="424" y="3312"/>
                    <a:pt x="363" y="3917"/>
                  </a:cubicBezTo>
                  <a:cubicBezTo>
                    <a:pt x="303" y="4582"/>
                    <a:pt x="424" y="12446"/>
                    <a:pt x="363" y="13232"/>
                  </a:cubicBezTo>
                  <a:cubicBezTo>
                    <a:pt x="303" y="14018"/>
                    <a:pt x="0" y="14139"/>
                    <a:pt x="968" y="14684"/>
                  </a:cubicBezTo>
                  <a:cubicBezTo>
                    <a:pt x="1391" y="14926"/>
                    <a:pt x="3403" y="15077"/>
                    <a:pt x="5429" y="15077"/>
                  </a:cubicBezTo>
                  <a:cubicBezTo>
                    <a:pt x="7455" y="15077"/>
                    <a:pt x="9497" y="14926"/>
                    <a:pt x="9981" y="14563"/>
                  </a:cubicBezTo>
                  <a:cubicBezTo>
                    <a:pt x="10465" y="14200"/>
                    <a:pt x="11009" y="14079"/>
                    <a:pt x="11009" y="12990"/>
                  </a:cubicBezTo>
                  <a:cubicBezTo>
                    <a:pt x="11009" y="11296"/>
                    <a:pt x="11009" y="4643"/>
                    <a:pt x="11009" y="4643"/>
                  </a:cubicBezTo>
                  <a:cubicBezTo>
                    <a:pt x="11009" y="3614"/>
                    <a:pt x="10949" y="3009"/>
                    <a:pt x="10344" y="2647"/>
                  </a:cubicBezTo>
                  <a:cubicBezTo>
                    <a:pt x="9376" y="2042"/>
                    <a:pt x="6896" y="590"/>
                    <a:pt x="6412" y="287"/>
                  </a:cubicBezTo>
                  <a:cubicBezTo>
                    <a:pt x="6170" y="136"/>
                    <a:pt x="5958" y="0"/>
                    <a:pt x="5694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8"/>
            <p:cNvSpPr/>
            <p:nvPr/>
          </p:nvSpPr>
          <p:spPr>
            <a:xfrm>
              <a:off x="5993650" y="3325325"/>
              <a:ext cx="273725" cy="376200"/>
            </a:xfrm>
            <a:custGeom>
              <a:avLst/>
              <a:gdLst/>
              <a:ahLst/>
              <a:cxnLst/>
              <a:rect l="l" t="t" r="r" b="b"/>
              <a:pathLst>
                <a:path w="10949" h="15048" extrusionOk="0">
                  <a:moveTo>
                    <a:pt x="5673" y="0"/>
                  </a:moveTo>
                  <a:cubicBezTo>
                    <a:pt x="5412" y="0"/>
                    <a:pt x="5100" y="140"/>
                    <a:pt x="4658" y="522"/>
                  </a:cubicBezTo>
                  <a:cubicBezTo>
                    <a:pt x="3690" y="1369"/>
                    <a:pt x="1089" y="2700"/>
                    <a:pt x="726" y="3002"/>
                  </a:cubicBezTo>
                  <a:cubicBezTo>
                    <a:pt x="363" y="3244"/>
                    <a:pt x="424" y="3305"/>
                    <a:pt x="363" y="3970"/>
                  </a:cubicBezTo>
                  <a:cubicBezTo>
                    <a:pt x="303" y="4636"/>
                    <a:pt x="424" y="12378"/>
                    <a:pt x="363" y="13165"/>
                  </a:cubicBezTo>
                  <a:cubicBezTo>
                    <a:pt x="303" y="13951"/>
                    <a:pt x="0" y="14072"/>
                    <a:pt x="968" y="14677"/>
                  </a:cubicBezTo>
                  <a:cubicBezTo>
                    <a:pt x="1380" y="14912"/>
                    <a:pt x="3298" y="15048"/>
                    <a:pt x="5262" y="15048"/>
                  </a:cubicBezTo>
                  <a:cubicBezTo>
                    <a:pt x="7332" y="15048"/>
                    <a:pt x="9455" y="14897"/>
                    <a:pt x="9920" y="14556"/>
                  </a:cubicBezTo>
                  <a:cubicBezTo>
                    <a:pt x="10465" y="14132"/>
                    <a:pt x="10949" y="14011"/>
                    <a:pt x="10949" y="12923"/>
                  </a:cubicBezTo>
                  <a:lnTo>
                    <a:pt x="10949" y="4636"/>
                  </a:lnTo>
                  <a:cubicBezTo>
                    <a:pt x="10949" y="3607"/>
                    <a:pt x="10888" y="3063"/>
                    <a:pt x="10283" y="2640"/>
                  </a:cubicBezTo>
                  <a:cubicBezTo>
                    <a:pt x="9376" y="2095"/>
                    <a:pt x="6896" y="643"/>
                    <a:pt x="6412" y="341"/>
                  </a:cubicBezTo>
                  <a:cubicBezTo>
                    <a:pt x="6164" y="155"/>
                    <a:pt x="5947" y="0"/>
                    <a:pt x="5673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8"/>
            <p:cNvSpPr/>
            <p:nvPr/>
          </p:nvSpPr>
          <p:spPr>
            <a:xfrm>
              <a:off x="5995150" y="3326650"/>
              <a:ext cx="272225" cy="373925"/>
            </a:xfrm>
            <a:custGeom>
              <a:avLst/>
              <a:gdLst/>
              <a:ahLst/>
              <a:cxnLst/>
              <a:rect l="l" t="t" r="r" b="b"/>
              <a:pathLst>
                <a:path w="10889" h="14957" extrusionOk="0">
                  <a:moveTo>
                    <a:pt x="5634" y="1"/>
                  </a:moveTo>
                  <a:cubicBezTo>
                    <a:pt x="5369" y="1"/>
                    <a:pt x="5051" y="137"/>
                    <a:pt x="4598" y="530"/>
                  </a:cubicBezTo>
                  <a:cubicBezTo>
                    <a:pt x="3630" y="1316"/>
                    <a:pt x="1029" y="2708"/>
                    <a:pt x="666" y="2949"/>
                  </a:cubicBezTo>
                  <a:cubicBezTo>
                    <a:pt x="364" y="3191"/>
                    <a:pt x="364" y="3252"/>
                    <a:pt x="303" y="3917"/>
                  </a:cubicBezTo>
                  <a:cubicBezTo>
                    <a:pt x="243" y="4583"/>
                    <a:pt x="364" y="12325"/>
                    <a:pt x="303" y="13112"/>
                  </a:cubicBezTo>
                  <a:cubicBezTo>
                    <a:pt x="243" y="13898"/>
                    <a:pt x="1" y="14019"/>
                    <a:pt x="968" y="14563"/>
                  </a:cubicBezTo>
                  <a:cubicBezTo>
                    <a:pt x="1362" y="14805"/>
                    <a:pt x="3358" y="14957"/>
                    <a:pt x="5369" y="14957"/>
                  </a:cubicBezTo>
                  <a:cubicBezTo>
                    <a:pt x="7380" y="14957"/>
                    <a:pt x="9407" y="14805"/>
                    <a:pt x="9860" y="14442"/>
                  </a:cubicBezTo>
                  <a:cubicBezTo>
                    <a:pt x="10344" y="14079"/>
                    <a:pt x="10889" y="13958"/>
                    <a:pt x="10889" y="12870"/>
                  </a:cubicBezTo>
                  <a:cubicBezTo>
                    <a:pt x="10889" y="11236"/>
                    <a:pt x="10889" y="4583"/>
                    <a:pt x="10889" y="4583"/>
                  </a:cubicBezTo>
                  <a:cubicBezTo>
                    <a:pt x="10889" y="3554"/>
                    <a:pt x="10828" y="3010"/>
                    <a:pt x="10223" y="2647"/>
                  </a:cubicBezTo>
                  <a:cubicBezTo>
                    <a:pt x="9255" y="2042"/>
                    <a:pt x="6836" y="590"/>
                    <a:pt x="6352" y="288"/>
                  </a:cubicBezTo>
                  <a:cubicBezTo>
                    <a:pt x="6110" y="137"/>
                    <a:pt x="5898" y="1"/>
                    <a:pt x="5634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8"/>
            <p:cNvSpPr/>
            <p:nvPr/>
          </p:nvSpPr>
          <p:spPr>
            <a:xfrm>
              <a:off x="5995150" y="3327600"/>
              <a:ext cx="272225" cy="371850"/>
            </a:xfrm>
            <a:custGeom>
              <a:avLst/>
              <a:gdLst/>
              <a:ahLst/>
              <a:cxnLst/>
              <a:rect l="l" t="t" r="r" b="b"/>
              <a:pathLst>
                <a:path w="10889" h="14874" extrusionOk="0">
                  <a:moveTo>
                    <a:pt x="5613" y="0"/>
                  </a:moveTo>
                  <a:cubicBezTo>
                    <a:pt x="5352" y="0"/>
                    <a:pt x="5040" y="140"/>
                    <a:pt x="4598" y="552"/>
                  </a:cubicBezTo>
                  <a:cubicBezTo>
                    <a:pt x="3690" y="1339"/>
                    <a:pt x="1089" y="2670"/>
                    <a:pt x="726" y="2911"/>
                  </a:cubicBezTo>
                  <a:cubicBezTo>
                    <a:pt x="364" y="3153"/>
                    <a:pt x="424" y="3274"/>
                    <a:pt x="364" y="3879"/>
                  </a:cubicBezTo>
                  <a:cubicBezTo>
                    <a:pt x="303" y="4545"/>
                    <a:pt x="424" y="12287"/>
                    <a:pt x="364" y="13074"/>
                  </a:cubicBezTo>
                  <a:cubicBezTo>
                    <a:pt x="303" y="13860"/>
                    <a:pt x="1" y="13981"/>
                    <a:pt x="968" y="14525"/>
                  </a:cubicBezTo>
                  <a:cubicBezTo>
                    <a:pt x="1362" y="14737"/>
                    <a:pt x="3358" y="14873"/>
                    <a:pt x="5369" y="14873"/>
                  </a:cubicBezTo>
                  <a:cubicBezTo>
                    <a:pt x="7380" y="14873"/>
                    <a:pt x="9407" y="14737"/>
                    <a:pt x="9860" y="14404"/>
                  </a:cubicBezTo>
                  <a:cubicBezTo>
                    <a:pt x="10344" y="13981"/>
                    <a:pt x="10889" y="13920"/>
                    <a:pt x="10889" y="12832"/>
                  </a:cubicBezTo>
                  <a:cubicBezTo>
                    <a:pt x="10889" y="11198"/>
                    <a:pt x="10889" y="4545"/>
                    <a:pt x="10889" y="4545"/>
                  </a:cubicBezTo>
                  <a:cubicBezTo>
                    <a:pt x="10889" y="3577"/>
                    <a:pt x="10828" y="2972"/>
                    <a:pt x="10223" y="2609"/>
                  </a:cubicBezTo>
                  <a:cubicBezTo>
                    <a:pt x="9255" y="2065"/>
                    <a:pt x="6836" y="613"/>
                    <a:pt x="6352" y="310"/>
                  </a:cubicBezTo>
                  <a:cubicBezTo>
                    <a:pt x="6104" y="155"/>
                    <a:pt x="5887" y="0"/>
                    <a:pt x="5613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28"/>
            <p:cNvSpPr/>
            <p:nvPr/>
          </p:nvSpPr>
          <p:spPr>
            <a:xfrm>
              <a:off x="5996675" y="3328175"/>
              <a:ext cx="269200" cy="370900"/>
            </a:xfrm>
            <a:custGeom>
              <a:avLst/>
              <a:gdLst/>
              <a:ahLst/>
              <a:cxnLst/>
              <a:rect l="l" t="t" r="r" b="b"/>
              <a:pathLst>
                <a:path w="10768" h="14836" extrusionOk="0">
                  <a:moveTo>
                    <a:pt x="5573" y="0"/>
                  </a:moveTo>
                  <a:cubicBezTo>
                    <a:pt x="5308" y="0"/>
                    <a:pt x="4990" y="136"/>
                    <a:pt x="4537" y="529"/>
                  </a:cubicBezTo>
                  <a:cubicBezTo>
                    <a:pt x="3629" y="1316"/>
                    <a:pt x="1028" y="2647"/>
                    <a:pt x="665" y="2949"/>
                  </a:cubicBezTo>
                  <a:cubicBezTo>
                    <a:pt x="303" y="3191"/>
                    <a:pt x="363" y="3251"/>
                    <a:pt x="303" y="3917"/>
                  </a:cubicBezTo>
                  <a:cubicBezTo>
                    <a:pt x="242" y="4522"/>
                    <a:pt x="363" y="12264"/>
                    <a:pt x="303" y="12990"/>
                  </a:cubicBezTo>
                  <a:cubicBezTo>
                    <a:pt x="242" y="13776"/>
                    <a:pt x="0" y="13897"/>
                    <a:pt x="907" y="14442"/>
                  </a:cubicBezTo>
                  <a:cubicBezTo>
                    <a:pt x="1301" y="14684"/>
                    <a:pt x="3282" y="14835"/>
                    <a:pt x="5285" y="14835"/>
                  </a:cubicBezTo>
                  <a:cubicBezTo>
                    <a:pt x="7289" y="14835"/>
                    <a:pt x="9315" y="14684"/>
                    <a:pt x="9799" y="14321"/>
                  </a:cubicBezTo>
                  <a:cubicBezTo>
                    <a:pt x="10283" y="13958"/>
                    <a:pt x="10767" y="13837"/>
                    <a:pt x="10767" y="12809"/>
                  </a:cubicBezTo>
                  <a:lnTo>
                    <a:pt x="10767" y="4582"/>
                  </a:lnTo>
                  <a:cubicBezTo>
                    <a:pt x="10767" y="3554"/>
                    <a:pt x="10707" y="3009"/>
                    <a:pt x="10162" y="2647"/>
                  </a:cubicBezTo>
                  <a:cubicBezTo>
                    <a:pt x="9194" y="2042"/>
                    <a:pt x="6775" y="590"/>
                    <a:pt x="6291" y="287"/>
                  </a:cubicBezTo>
                  <a:cubicBezTo>
                    <a:pt x="6049" y="136"/>
                    <a:pt x="5837" y="0"/>
                    <a:pt x="5573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8"/>
            <p:cNvSpPr/>
            <p:nvPr/>
          </p:nvSpPr>
          <p:spPr>
            <a:xfrm>
              <a:off x="5996675" y="3329675"/>
              <a:ext cx="269200" cy="368250"/>
            </a:xfrm>
            <a:custGeom>
              <a:avLst/>
              <a:gdLst/>
              <a:ahLst/>
              <a:cxnLst/>
              <a:rect l="l" t="t" r="r" b="b"/>
              <a:pathLst>
                <a:path w="10768" h="14730" extrusionOk="0">
                  <a:moveTo>
                    <a:pt x="5573" y="1"/>
                  </a:moveTo>
                  <a:cubicBezTo>
                    <a:pt x="5308" y="1"/>
                    <a:pt x="4990" y="137"/>
                    <a:pt x="4537" y="530"/>
                  </a:cubicBezTo>
                  <a:cubicBezTo>
                    <a:pt x="3629" y="1316"/>
                    <a:pt x="1028" y="2647"/>
                    <a:pt x="726" y="2889"/>
                  </a:cubicBezTo>
                  <a:cubicBezTo>
                    <a:pt x="363" y="3131"/>
                    <a:pt x="363" y="3191"/>
                    <a:pt x="303" y="3857"/>
                  </a:cubicBezTo>
                  <a:cubicBezTo>
                    <a:pt x="242" y="4522"/>
                    <a:pt x="363" y="12144"/>
                    <a:pt x="303" y="12930"/>
                  </a:cubicBezTo>
                  <a:cubicBezTo>
                    <a:pt x="242" y="13716"/>
                    <a:pt x="0" y="13837"/>
                    <a:pt x="968" y="14382"/>
                  </a:cubicBezTo>
                  <a:cubicBezTo>
                    <a:pt x="1331" y="14594"/>
                    <a:pt x="3297" y="14730"/>
                    <a:pt x="5285" y="14730"/>
                  </a:cubicBezTo>
                  <a:cubicBezTo>
                    <a:pt x="7274" y="14730"/>
                    <a:pt x="9285" y="14594"/>
                    <a:pt x="9739" y="14261"/>
                  </a:cubicBezTo>
                  <a:cubicBezTo>
                    <a:pt x="10223" y="13898"/>
                    <a:pt x="10767" y="13777"/>
                    <a:pt x="10767" y="12688"/>
                  </a:cubicBezTo>
                  <a:cubicBezTo>
                    <a:pt x="10767" y="11055"/>
                    <a:pt x="10767" y="4522"/>
                    <a:pt x="10767" y="4522"/>
                  </a:cubicBezTo>
                  <a:cubicBezTo>
                    <a:pt x="10767" y="3494"/>
                    <a:pt x="10707" y="2949"/>
                    <a:pt x="10102" y="2587"/>
                  </a:cubicBezTo>
                  <a:cubicBezTo>
                    <a:pt x="9194" y="2042"/>
                    <a:pt x="6775" y="590"/>
                    <a:pt x="6291" y="288"/>
                  </a:cubicBezTo>
                  <a:cubicBezTo>
                    <a:pt x="6049" y="137"/>
                    <a:pt x="5837" y="1"/>
                    <a:pt x="5573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8"/>
            <p:cNvSpPr/>
            <p:nvPr/>
          </p:nvSpPr>
          <p:spPr>
            <a:xfrm>
              <a:off x="5998175" y="3329675"/>
              <a:ext cx="267700" cy="368250"/>
            </a:xfrm>
            <a:custGeom>
              <a:avLst/>
              <a:gdLst/>
              <a:ahLst/>
              <a:cxnLst/>
              <a:rect l="l" t="t" r="r" b="b"/>
              <a:pathLst>
                <a:path w="10708" h="14730" extrusionOk="0">
                  <a:moveTo>
                    <a:pt x="5513" y="1"/>
                  </a:moveTo>
                  <a:cubicBezTo>
                    <a:pt x="5248" y="1"/>
                    <a:pt x="4930" y="137"/>
                    <a:pt x="4477" y="530"/>
                  </a:cubicBezTo>
                  <a:cubicBezTo>
                    <a:pt x="3569" y="1316"/>
                    <a:pt x="968" y="2647"/>
                    <a:pt x="666" y="2889"/>
                  </a:cubicBezTo>
                  <a:cubicBezTo>
                    <a:pt x="303" y="3191"/>
                    <a:pt x="364" y="3252"/>
                    <a:pt x="303" y="3857"/>
                  </a:cubicBezTo>
                  <a:cubicBezTo>
                    <a:pt x="243" y="4522"/>
                    <a:pt x="364" y="12144"/>
                    <a:pt x="303" y="12930"/>
                  </a:cubicBezTo>
                  <a:cubicBezTo>
                    <a:pt x="243" y="13716"/>
                    <a:pt x="1" y="13837"/>
                    <a:pt x="908" y="14382"/>
                  </a:cubicBezTo>
                  <a:cubicBezTo>
                    <a:pt x="1271" y="14594"/>
                    <a:pt x="3237" y="14730"/>
                    <a:pt x="5225" y="14730"/>
                  </a:cubicBezTo>
                  <a:cubicBezTo>
                    <a:pt x="7214" y="14730"/>
                    <a:pt x="9225" y="14594"/>
                    <a:pt x="9679" y="14261"/>
                  </a:cubicBezTo>
                  <a:cubicBezTo>
                    <a:pt x="10163" y="13837"/>
                    <a:pt x="10707" y="13777"/>
                    <a:pt x="10707" y="12688"/>
                  </a:cubicBezTo>
                  <a:lnTo>
                    <a:pt x="10707" y="4522"/>
                  </a:lnTo>
                  <a:cubicBezTo>
                    <a:pt x="10707" y="3554"/>
                    <a:pt x="10647" y="2949"/>
                    <a:pt x="10042" y="2587"/>
                  </a:cubicBezTo>
                  <a:cubicBezTo>
                    <a:pt x="9074" y="2042"/>
                    <a:pt x="6715" y="590"/>
                    <a:pt x="6231" y="288"/>
                  </a:cubicBezTo>
                  <a:cubicBezTo>
                    <a:pt x="5989" y="137"/>
                    <a:pt x="5777" y="1"/>
                    <a:pt x="5513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8"/>
            <p:cNvSpPr/>
            <p:nvPr/>
          </p:nvSpPr>
          <p:spPr>
            <a:xfrm>
              <a:off x="5998175" y="3331200"/>
              <a:ext cx="266175" cy="365225"/>
            </a:xfrm>
            <a:custGeom>
              <a:avLst/>
              <a:gdLst/>
              <a:ahLst/>
              <a:cxnLst/>
              <a:rect l="l" t="t" r="r" b="b"/>
              <a:pathLst>
                <a:path w="10647" h="14609" extrusionOk="0">
                  <a:moveTo>
                    <a:pt x="5513" y="0"/>
                  </a:moveTo>
                  <a:cubicBezTo>
                    <a:pt x="5248" y="0"/>
                    <a:pt x="4930" y="136"/>
                    <a:pt x="4477" y="529"/>
                  </a:cubicBezTo>
                  <a:cubicBezTo>
                    <a:pt x="3569" y="1316"/>
                    <a:pt x="1029" y="2647"/>
                    <a:pt x="666" y="2888"/>
                  </a:cubicBezTo>
                  <a:cubicBezTo>
                    <a:pt x="364" y="3130"/>
                    <a:pt x="364" y="3191"/>
                    <a:pt x="303" y="3856"/>
                  </a:cubicBezTo>
                  <a:cubicBezTo>
                    <a:pt x="243" y="4461"/>
                    <a:pt x="364" y="12083"/>
                    <a:pt x="303" y="12809"/>
                  </a:cubicBezTo>
                  <a:cubicBezTo>
                    <a:pt x="243" y="13595"/>
                    <a:pt x="1" y="13716"/>
                    <a:pt x="908" y="14260"/>
                  </a:cubicBezTo>
                  <a:cubicBezTo>
                    <a:pt x="1271" y="14472"/>
                    <a:pt x="3237" y="14608"/>
                    <a:pt x="5225" y="14608"/>
                  </a:cubicBezTo>
                  <a:cubicBezTo>
                    <a:pt x="7214" y="14608"/>
                    <a:pt x="9225" y="14472"/>
                    <a:pt x="9679" y="14139"/>
                  </a:cubicBezTo>
                  <a:cubicBezTo>
                    <a:pt x="10163" y="13776"/>
                    <a:pt x="10647" y="13655"/>
                    <a:pt x="10647" y="12627"/>
                  </a:cubicBezTo>
                  <a:cubicBezTo>
                    <a:pt x="10647" y="10994"/>
                    <a:pt x="10647" y="4461"/>
                    <a:pt x="10647" y="4461"/>
                  </a:cubicBezTo>
                  <a:cubicBezTo>
                    <a:pt x="10647" y="3493"/>
                    <a:pt x="10586" y="2949"/>
                    <a:pt x="10042" y="2586"/>
                  </a:cubicBezTo>
                  <a:cubicBezTo>
                    <a:pt x="9074" y="1981"/>
                    <a:pt x="6715" y="590"/>
                    <a:pt x="6231" y="287"/>
                  </a:cubicBezTo>
                  <a:cubicBezTo>
                    <a:pt x="5989" y="136"/>
                    <a:pt x="5777" y="0"/>
                    <a:pt x="5513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8"/>
            <p:cNvSpPr/>
            <p:nvPr/>
          </p:nvSpPr>
          <p:spPr>
            <a:xfrm>
              <a:off x="5998175" y="3331200"/>
              <a:ext cx="266175" cy="365225"/>
            </a:xfrm>
            <a:custGeom>
              <a:avLst/>
              <a:gdLst/>
              <a:ahLst/>
              <a:cxnLst/>
              <a:rect l="l" t="t" r="r" b="b"/>
              <a:pathLst>
                <a:path w="10647" h="14609" extrusionOk="0">
                  <a:moveTo>
                    <a:pt x="5513" y="0"/>
                  </a:moveTo>
                  <a:cubicBezTo>
                    <a:pt x="5248" y="0"/>
                    <a:pt x="4930" y="136"/>
                    <a:pt x="4477" y="529"/>
                  </a:cubicBezTo>
                  <a:cubicBezTo>
                    <a:pt x="3569" y="1316"/>
                    <a:pt x="1029" y="2647"/>
                    <a:pt x="726" y="2888"/>
                  </a:cubicBezTo>
                  <a:cubicBezTo>
                    <a:pt x="364" y="3130"/>
                    <a:pt x="424" y="3191"/>
                    <a:pt x="364" y="3856"/>
                  </a:cubicBezTo>
                  <a:cubicBezTo>
                    <a:pt x="303" y="4461"/>
                    <a:pt x="424" y="12083"/>
                    <a:pt x="364" y="12809"/>
                  </a:cubicBezTo>
                  <a:cubicBezTo>
                    <a:pt x="303" y="13595"/>
                    <a:pt x="1" y="13716"/>
                    <a:pt x="968" y="14260"/>
                  </a:cubicBezTo>
                  <a:cubicBezTo>
                    <a:pt x="1331" y="14472"/>
                    <a:pt x="3282" y="14608"/>
                    <a:pt x="5256" y="14608"/>
                  </a:cubicBezTo>
                  <a:cubicBezTo>
                    <a:pt x="7229" y="14608"/>
                    <a:pt x="9225" y="14472"/>
                    <a:pt x="9679" y="14139"/>
                  </a:cubicBezTo>
                  <a:cubicBezTo>
                    <a:pt x="10163" y="13776"/>
                    <a:pt x="10647" y="13655"/>
                    <a:pt x="10647" y="12567"/>
                  </a:cubicBezTo>
                  <a:cubicBezTo>
                    <a:pt x="10647" y="10994"/>
                    <a:pt x="10647" y="4522"/>
                    <a:pt x="10647" y="4522"/>
                  </a:cubicBezTo>
                  <a:cubicBezTo>
                    <a:pt x="10647" y="3493"/>
                    <a:pt x="10586" y="2949"/>
                    <a:pt x="9981" y="2586"/>
                  </a:cubicBezTo>
                  <a:cubicBezTo>
                    <a:pt x="9074" y="2042"/>
                    <a:pt x="6715" y="590"/>
                    <a:pt x="6231" y="287"/>
                  </a:cubicBezTo>
                  <a:cubicBezTo>
                    <a:pt x="5989" y="136"/>
                    <a:pt x="5777" y="0"/>
                    <a:pt x="5513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8"/>
            <p:cNvSpPr/>
            <p:nvPr/>
          </p:nvSpPr>
          <p:spPr>
            <a:xfrm>
              <a:off x="5999700" y="3332700"/>
              <a:ext cx="264650" cy="362200"/>
            </a:xfrm>
            <a:custGeom>
              <a:avLst/>
              <a:gdLst/>
              <a:ahLst/>
              <a:cxnLst/>
              <a:rect l="l" t="t" r="r" b="b"/>
              <a:pathLst>
                <a:path w="10586" h="14488" extrusionOk="0">
                  <a:moveTo>
                    <a:pt x="5452" y="1"/>
                  </a:moveTo>
                  <a:cubicBezTo>
                    <a:pt x="5187" y="1"/>
                    <a:pt x="4869" y="137"/>
                    <a:pt x="4416" y="530"/>
                  </a:cubicBezTo>
                  <a:cubicBezTo>
                    <a:pt x="3508" y="1256"/>
                    <a:pt x="968" y="2587"/>
                    <a:pt x="665" y="2889"/>
                  </a:cubicBezTo>
                  <a:cubicBezTo>
                    <a:pt x="303" y="3131"/>
                    <a:pt x="363" y="3191"/>
                    <a:pt x="303" y="3796"/>
                  </a:cubicBezTo>
                  <a:cubicBezTo>
                    <a:pt x="242" y="4462"/>
                    <a:pt x="363" y="11962"/>
                    <a:pt x="303" y="12749"/>
                  </a:cubicBezTo>
                  <a:cubicBezTo>
                    <a:pt x="242" y="13474"/>
                    <a:pt x="0" y="13656"/>
                    <a:pt x="907" y="14140"/>
                  </a:cubicBezTo>
                  <a:cubicBezTo>
                    <a:pt x="1270" y="14352"/>
                    <a:pt x="3221" y="14488"/>
                    <a:pt x="5187" y="14488"/>
                  </a:cubicBezTo>
                  <a:cubicBezTo>
                    <a:pt x="7153" y="14488"/>
                    <a:pt x="9134" y="14352"/>
                    <a:pt x="9557" y="14019"/>
                  </a:cubicBezTo>
                  <a:cubicBezTo>
                    <a:pt x="10041" y="13656"/>
                    <a:pt x="10586" y="13535"/>
                    <a:pt x="10586" y="12507"/>
                  </a:cubicBezTo>
                  <a:lnTo>
                    <a:pt x="10586" y="4462"/>
                  </a:lnTo>
                  <a:cubicBezTo>
                    <a:pt x="10586" y="3494"/>
                    <a:pt x="10525" y="2889"/>
                    <a:pt x="9920" y="2587"/>
                  </a:cubicBezTo>
                  <a:cubicBezTo>
                    <a:pt x="9013" y="1982"/>
                    <a:pt x="6654" y="590"/>
                    <a:pt x="6170" y="288"/>
                  </a:cubicBezTo>
                  <a:cubicBezTo>
                    <a:pt x="5928" y="137"/>
                    <a:pt x="5716" y="1"/>
                    <a:pt x="5452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8"/>
            <p:cNvSpPr/>
            <p:nvPr/>
          </p:nvSpPr>
          <p:spPr>
            <a:xfrm>
              <a:off x="5999700" y="3334025"/>
              <a:ext cx="263150" cy="360875"/>
            </a:xfrm>
            <a:custGeom>
              <a:avLst/>
              <a:gdLst/>
              <a:ahLst/>
              <a:cxnLst/>
              <a:rect l="l" t="t" r="r" b="b"/>
              <a:pathLst>
                <a:path w="10526" h="14435" extrusionOk="0">
                  <a:moveTo>
                    <a:pt x="5428" y="0"/>
                  </a:moveTo>
                  <a:cubicBezTo>
                    <a:pt x="5168" y="0"/>
                    <a:pt x="4856" y="124"/>
                    <a:pt x="4416" y="477"/>
                  </a:cubicBezTo>
                  <a:cubicBezTo>
                    <a:pt x="3569" y="1263"/>
                    <a:pt x="1028" y="2594"/>
                    <a:pt x="665" y="2836"/>
                  </a:cubicBezTo>
                  <a:cubicBezTo>
                    <a:pt x="363" y="3078"/>
                    <a:pt x="363" y="3138"/>
                    <a:pt x="303" y="3804"/>
                  </a:cubicBezTo>
                  <a:cubicBezTo>
                    <a:pt x="242" y="4409"/>
                    <a:pt x="363" y="11909"/>
                    <a:pt x="303" y="12696"/>
                  </a:cubicBezTo>
                  <a:cubicBezTo>
                    <a:pt x="242" y="13421"/>
                    <a:pt x="0" y="13542"/>
                    <a:pt x="907" y="14087"/>
                  </a:cubicBezTo>
                  <a:cubicBezTo>
                    <a:pt x="1270" y="14299"/>
                    <a:pt x="3221" y="14435"/>
                    <a:pt x="5187" y="14435"/>
                  </a:cubicBezTo>
                  <a:cubicBezTo>
                    <a:pt x="7153" y="14435"/>
                    <a:pt x="9134" y="14299"/>
                    <a:pt x="9557" y="13966"/>
                  </a:cubicBezTo>
                  <a:cubicBezTo>
                    <a:pt x="10041" y="13603"/>
                    <a:pt x="10525" y="13482"/>
                    <a:pt x="10525" y="12454"/>
                  </a:cubicBezTo>
                  <a:cubicBezTo>
                    <a:pt x="10525" y="10820"/>
                    <a:pt x="10525" y="4409"/>
                    <a:pt x="10525" y="4409"/>
                  </a:cubicBezTo>
                  <a:cubicBezTo>
                    <a:pt x="10525" y="3441"/>
                    <a:pt x="10465" y="2896"/>
                    <a:pt x="9920" y="2534"/>
                  </a:cubicBezTo>
                  <a:cubicBezTo>
                    <a:pt x="8952" y="1989"/>
                    <a:pt x="6593" y="598"/>
                    <a:pt x="6170" y="295"/>
                  </a:cubicBezTo>
                  <a:cubicBezTo>
                    <a:pt x="5921" y="140"/>
                    <a:pt x="5704" y="0"/>
                    <a:pt x="5428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8"/>
            <p:cNvSpPr/>
            <p:nvPr/>
          </p:nvSpPr>
          <p:spPr>
            <a:xfrm>
              <a:off x="6001200" y="3334225"/>
              <a:ext cx="261650" cy="359550"/>
            </a:xfrm>
            <a:custGeom>
              <a:avLst/>
              <a:gdLst/>
              <a:ahLst/>
              <a:cxnLst/>
              <a:rect l="l" t="t" r="r" b="b"/>
              <a:pathLst>
                <a:path w="10466" h="14382" extrusionOk="0">
                  <a:moveTo>
                    <a:pt x="5392" y="0"/>
                  </a:moveTo>
                  <a:cubicBezTo>
                    <a:pt x="5127" y="0"/>
                    <a:pt x="4809" y="136"/>
                    <a:pt x="4356" y="529"/>
                  </a:cubicBezTo>
                  <a:cubicBezTo>
                    <a:pt x="3509" y="1255"/>
                    <a:pt x="968" y="2586"/>
                    <a:pt x="666" y="2828"/>
                  </a:cubicBezTo>
                  <a:cubicBezTo>
                    <a:pt x="303" y="3070"/>
                    <a:pt x="363" y="3191"/>
                    <a:pt x="303" y="3796"/>
                  </a:cubicBezTo>
                  <a:cubicBezTo>
                    <a:pt x="243" y="4401"/>
                    <a:pt x="363" y="11901"/>
                    <a:pt x="303" y="12627"/>
                  </a:cubicBezTo>
                  <a:cubicBezTo>
                    <a:pt x="243" y="13413"/>
                    <a:pt x="1" y="13534"/>
                    <a:pt x="847" y="14079"/>
                  </a:cubicBezTo>
                  <a:cubicBezTo>
                    <a:pt x="1210" y="14260"/>
                    <a:pt x="3146" y="14381"/>
                    <a:pt x="5104" y="14381"/>
                  </a:cubicBezTo>
                  <a:cubicBezTo>
                    <a:pt x="7063" y="14381"/>
                    <a:pt x="9044" y="14260"/>
                    <a:pt x="9497" y="13958"/>
                  </a:cubicBezTo>
                  <a:cubicBezTo>
                    <a:pt x="9981" y="13534"/>
                    <a:pt x="10465" y="13474"/>
                    <a:pt x="10465" y="12385"/>
                  </a:cubicBezTo>
                  <a:lnTo>
                    <a:pt x="10465" y="4461"/>
                  </a:lnTo>
                  <a:cubicBezTo>
                    <a:pt x="10465" y="3433"/>
                    <a:pt x="10405" y="2888"/>
                    <a:pt x="9800" y="2526"/>
                  </a:cubicBezTo>
                  <a:cubicBezTo>
                    <a:pt x="8892" y="1981"/>
                    <a:pt x="6533" y="590"/>
                    <a:pt x="6110" y="287"/>
                  </a:cubicBezTo>
                  <a:cubicBezTo>
                    <a:pt x="5868" y="136"/>
                    <a:pt x="5656" y="0"/>
                    <a:pt x="5392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8"/>
            <p:cNvSpPr/>
            <p:nvPr/>
          </p:nvSpPr>
          <p:spPr>
            <a:xfrm>
              <a:off x="6001200" y="3335525"/>
              <a:ext cx="261650" cy="357875"/>
            </a:xfrm>
            <a:custGeom>
              <a:avLst/>
              <a:gdLst/>
              <a:ahLst/>
              <a:cxnLst/>
              <a:rect l="l" t="t" r="r" b="b"/>
              <a:pathLst>
                <a:path w="10466" h="14315" extrusionOk="0">
                  <a:moveTo>
                    <a:pt x="5368" y="1"/>
                  </a:moveTo>
                  <a:cubicBezTo>
                    <a:pt x="5108" y="1"/>
                    <a:pt x="4796" y="125"/>
                    <a:pt x="4356" y="477"/>
                  </a:cubicBezTo>
                  <a:cubicBezTo>
                    <a:pt x="3509" y="1264"/>
                    <a:pt x="968" y="2594"/>
                    <a:pt x="666" y="2836"/>
                  </a:cubicBezTo>
                  <a:cubicBezTo>
                    <a:pt x="303" y="3078"/>
                    <a:pt x="363" y="3139"/>
                    <a:pt x="303" y="3744"/>
                  </a:cubicBezTo>
                  <a:cubicBezTo>
                    <a:pt x="243" y="4349"/>
                    <a:pt x="363" y="11849"/>
                    <a:pt x="303" y="12575"/>
                  </a:cubicBezTo>
                  <a:cubicBezTo>
                    <a:pt x="243" y="13301"/>
                    <a:pt x="1" y="13482"/>
                    <a:pt x="908" y="13966"/>
                  </a:cubicBezTo>
                  <a:cubicBezTo>
                    <a:pt x="1241" y="14178"/>
                    <a:pt x="3161" y="14314"/>
                    <a:pt x="5104" y="14314"/>
                  </a:cubicBezTo>
                  <a:cubicBezTo>
                    <a:pt x="7048" y="14314"/>
                    <a:pt x="9013" y="14178"/>
                    <a:pt x="9437" y="13845"/>
                  </a:cubicBezTo>
                  <a:cubicBezTo>
                    <a:pt x="9921" y="13482"/>
                    <a:pt x="10465" y="13361"/>
                    <a:pt x="10465" y="12333"/>
                  </a:cubicBezTo>
                  <a:cubicBezTo>
                    <a:pt x="10465" y="10760"/>
                    <a:pt x="10465" y="4409"/>
                    <a:pt x="10465" y="4409"/>
                  </a:cubicBezTo>
                  <a:cubicBezTo>
                    <a:pt x="10465" y="3441"/>
                    <a:pt x="10405" y="2897"/>
                    <a:pt x="9800" y="2534"/>
                  </a:cubicBezTo>
                  <a:cubicBezTo>
                    <a:pt x="8892" y="1990"/>
                    <a:pt x="6533" y="598"/>
                    <a:pt x="6110" y="296"/>
                  </a:cubicBezTo>
                  <a:cubicBezTo>
                    <a:pt x="5861" y="140"/>
                    <a:pt x="5644" y="1"/>
                    <a:pt x="5368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8"/>
            <p:cNvSpPr/>
            <p:nvPr/>
          </p:nvSpPr>
          <p:spPr>
            <a:xfrm>
              <a:off x="6001200" y="3335725"/>
              <a:ext cx="260125" cy="356525"/>
            </a:xfrm>
            <a:custGeom>
              <a:avLst/>
              <a:gdLst/>
              <a:ahLst/>
              <a:cxnLst/>
              <a:rect l="l" t="t" r="r" b="b"/>
              <a:pathLst>
                <a:path w="10405" h="14261" extrusionOk="0">
                  <a:moveTo>
                    <a:pt x="5384" y="1"/>
                  </a:moveTo>
                  <a:cubicBezTo>
                    <a:pt x="5127" y="1"/>
                    <a:pt x="4809" y="137"/>
                    <a:pt x="4356" y="530"/>
                  </a:cubicBezTo>
                  <a:cubicBezTo>
                    <a:pt x="3509" y="1256"/>
                    <a:pt x="1029" y="2586"/>
                    <a:pt x="666" y="2828"/>
                  </a:cubicBezTo>
                  <a:cubicBezTo>
                    <a:pt x="363" y="3070"/>
                    <a:pt x="363" y="3131"/>
                    <a:pt x="303" y="3796"/>
                  </a:cubicBezTo>
                  <a:cubicBezTo>
                    <a:pt x="243" y="4401"/>
                    <a:pt x="363" y="11781"/>
                    <a:pt x="303" y="12567"/>
                  </a:cubicBezTo>
                  <a:cubicBezTo>
                    <a:pt x="243" y="13293"/>
                    <a:pt x="1" y="13414"/>
                    <a:pt x="908" y="13958"/>
                  </a:cubicBezTo>
                  <a:cubicBezTo>
                    <a:pt x="1241" y="14140"/>
                    <a:pt x="3161" y="14261"/>
                    <a:pt x="5104" y="14261"/>
                  </a:cubicBezTo>
                  <a:cubicBezTo>
                    <a:pt x="7048" y="14261"/>
                    <a:pt x="9013" y="14140"/>
                    <a:pt x="9437" y="13837"/>
                  </a:cubicBezTo>
                  <a:cubicBezTo>
                    <a:pt x="9921" y="13474"/>
                    <a:pt x="10405" y="13353"/>
                    <a:pt x="10405" y="12325"/>
                  </a:cubicBezTo>
                  <a:lnTo>
                    <a:pt x="10405" y="4401"/>
                  </a:lnTo>
                  <a:cubicBezTo>
                    <a:pt x="10405" y="3433"/>
                    <a:pt x="10344" y="2889"/>
                    <a:pt x="9800" y="2526"/>
                  </a:cubicBezTo>
                  <a:cubicBezTo>
                    <a:pt x="8892" y="1982"/>
                    <a:pt x="6533" y="590"/>
                    <a:pt x="6049" y="288"/>
                  </a:cubicBezTo>
                  <a:cubicBezTo>
                    <a:pt x="5838" y="137"/>
                    <a:pt x="5641" y="1"/>
                    <a:pt x="5384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8"/>
            <p:cNvSpPr/>
            <p:nvPr/>
          </p:nvSpPr>
          <p:spPr>
            <a:xfrm>
              <a:off x="6002725" y="3337050"/>
              <a:ext cx="258600" cy="354825"/>
            </a:xfrm>
            <a:custGeom>
              <a:avLst/>
              <a:gdLst/>
              <a:ahLst/>
              <a:cxnLst/>
              <a:rect l="l" t="t" r="r" b="b"/>
              <a:pathLst>
                <a:path w="10344" h="14193" extrusionOk="0">
                  <a:moveTo>
                    <a:pt x="5309" y="0"/>
                  </a:moveTo>
                  <a:cubicBezTo>
                    <a:pt x="5063" y="0"/>
                    <a:pt x="4766" y="124"/>
                    <a:pt x="4355" y="477"/>
                  </a:cubicBezTo>
                  <a:cubicBezTo>
                    <a:pt x="3448" y="1263"/>
                    <a:pt x="968" y="2533"/>
                    <a:pt x="665" y="2775"/>
                  </a:cubicBezTo>
                  <a:cubicBezTo>
                    <a:pt x="302" y="3017"/>
                    <a:pt x="363" y="3138"/>
                    <a:pt x="302" y="3743"/>
                  </a:cubicBezTo>
                  <a:cubicBezTo>
                    <a:pt x="242" y="4348"/>
                    <a:pt x="363" y="11728"/>
                    <a:pt x="302" y="12454"/>
                  </a:cubicBezTo>
                  <a:cubicBezTo>
                    <a:pt x="242" y="13240"/>
                    <a:pt x="0" y="13361"/>
                    <a:pt x="847" y="13845"/>
                  </a:cubicBezTo>
                  <a:cubicBezTo>
                    <a:pt x="1180" y="14057"/>
                    <a:pt x="3100" y="14193"/>
                    <a:pt x="5043" y="14193"/>
                  </a:cubicBezTo>
                  <a:cubicBezTo>
                    <a:pt x="6987" y="14193"/>
                    <a:pt x="8952" y="14057"/>
                    <a:pt x="9376" y="13724"/>
                  </a:cubicBezTo>
                  <a:cubicBezTo>
                    <a:pt x="9860" y="13361"/>
                    <a:pt x="10344" y="13300"/>
                    <a:pt x="10344" y="12272"/>
                  </a:cubicBezTo>
                  <a:lnTo>
                    <a:pt x="10344" y="4348"/>
                  </a:lnTo>
                  <a:cubicBezTo>
                    <a:pt x="10344" y="3380"/>
                    <a:pt x="10283" y="2836"/>
                    <a:pt x="9678" y="2533"/>
                  </a:cubicBezTo>
                  <a:cubicBezTo>
                    <a:pt x="8831" y="1929"/>
                    <a:pt x="6472" y="598"/>
                    <a:pt x="5988" y="295"/>
                  </a:cubicBezTo>
                  <a:cubicBezTo>
                    <a:pt x="5771" y="140"/>
                    <a:pt x="5569" y="0"/>
                    <a:pt x="5309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8"/>
            <p:cNvSpPr/>
            <p:nvPr/>
          </p:nvSpPr>
          <p:spPr>
            <a:xfrm>
              <a:off x="6002725" y="3337800"/>
              <a:ext cx="258600" cy="352950"/>
            </a:xfrm>
            <a:custGeom>
              <a:avLst/>
              <a:gdLst/>
              <a:ahLst/>
              <a:cxnLst/>
              <a:rect l="l" t="t" r="r" b="b"/>
              <a:pathLst>
                <a:path w="10344" h="14118" extrusionOk="0">
                  <a:moveTo>
                    <a:pt x="5353" y="0"/>
                  </a:moveTo>
                  <a:cubicBezTo>
                    <a:pt x="5099" y="0"/>
                    <a:pt x="4791" y="134"/>
                    <a:pt x="4355" y="507"/>
                  </a:cubicBezTo>
                  <a:cubicBezTo>
                    <a:pt x="3448" y="1233"/>
                    <a:pt x="968" y="2564"/>
                    <a:pt x="665" y="2806"/>
                  </a:cubicBezTo>
                  <a:cubicBezTo>
                    <a:pt x="302" y="3048"/>
                    <a:pt x="363" y="3108"/>
                    <a:pt x="302" y="3713"/>
                  </a:cubicBezTo>
                  <a:cubicBezTo>
                    <a:pt x="242" y="4318"/>
                    <a:pt x="363" y="11698"/>
                    <a:pt x="302" y="12424"/>
                  </a:cubicBezTo>
                  <a:cubicBezTo>
                    <a:pt x="242" y="13150"/>
                    <a:pt x="0" y="13331"/>
                    <a:pt x="907" y="13815"/>
                  </a:cubicBezTo>
                  <a:cubicBezTo>
                    <a:pt x="1210" y="13996"/>
                    <a:pt x="3115" y="14117"/>
                    <a:pt x="5051" y="14117"/>
                  </a:cubicBezTo>
                  <a:cubicBezTo>
                    <a:pt x="6987" y="14117"/>
                    <a:pt x="8952" y="13996"/>
                    <a:pt x="9376" y="13694"/>
                  </a:cubicBezTo>
                  <a:cubicBezTo>
                    <a:pt x="9799" y="13331"/>
                    <a:pt x="10344" y="13210"/>
                    <a:pt x="10344" y="12182"/>
                  </a:cubicBezTo>
                  <a:lnTo>
                    <a:pt x="10344" y="4379"/>
                  </a:lnTo>
                  <a:cubicBezTo>
                    <a:pt x="10344" y="3411"/>
                    <a:pt x="10283" y="2866"/>
                    <a:pt x="9678" y="2503"/>
                  </a:cubicBezTo>
                  <a:cubicBezTo>
                    <a:pt x="8771" y="1959"/>
                    <a:pt x="6472" y="568"/>
                    <a:pt x="5988" y="265"/>
                  </a:cubicBezTo>
                  <a:cubicBezTo>
                    <a:pt x="5783" y="119"/>
                    <a:pt x="5592" y="0"/>
                    <a:pt x="5353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8"/>
            <p:cNvSpPr/>
            <p:nvPr/>
          </p:nvSpPr>
          <p:spPr>
            <a:xfrm>
              <a:off x="6004225" y="3338750"/>
              <a:ext cx="255600" cy="351275"/>
            </a:xfrm>
            <a:custGeom>
              <a:avLst/>
              <a:gdLst/>
              <a:ahLst/>
              <a:cxnLst/>
              <a:rect l="l" t="t" r="r" b="b"/>
              <a:pathLst>
                <a:path w="10224" h="14051" extrusionOk="0">
                  <a:moveTo>
                    <a:pt x="5271" y="1"/>
                  </a:moveTo>
                  <a:cubicBezTo>
                    <a:pt x="5021" y="1"/>
                    <a:pt x="4719" y="137"/>
                    <a:pt x="4295" y="530"/>
                  </a:cubicBezTo>
                  <a:cubicBezTo>
                    <a:pt x="3388" y="1256"/>
                    <a:pt x="968" y="2526"/>
                    <a:pt x="605" y="2768"/>
                  </a:cubicBezTo>
                  <a:cubicBezTo>
                    <a:pt x="303" y="3010"/>
                    <a:pt x="303" y="3070"/>
                    <a:pt x="242" y="3675"/>
                  </a:cubicBezTo>
                  <a:cubicBezTo>
                    <a:pt x="182" y="4341"/>
                    <a:pt x="303" y="11660"/>
                    <a:pt x="242" y="12386"/>
                  </a:cubicBezTo>
                  <a:cubicBezTo>
                    <a:pt x="182" y="13112"/>
                    <a:pt x="1" y="13232"/>
                    <a:pt x="847" y="13716"/>
                  </a:cubicBezTo>
                  <a:cubicBezTo>
                    <a:pt x="1168" y="13909"/>
                    <a:pt x="3295" y="14050"/>
                    <a:pt x="5338" y="14050"/>
                  </a:cubicBezTo>
                  <a:cubicBezTo>
                    <a:pt x="7145" y="14050"/>
                    <a:pt x="8886" y="13940"/>
                    <a:pt x="9255" y="13656"/>
                  </a:cubicBezTo>
                  <a:cubicBezTo>
                    <a:pt x="9739" y="13293"/>
                    <a:pt x="10223" y="13172"/>
                    <a:pt x="10223" y="12144"/>
                  </a:cubicBezTo>
                  <a:cubicBezTo>
                    <a:pt x="10223" y="10571"/>
                    <a:pt x="10223" y="4341"/>
                    <a:pt x="10223" y="4341"/>
                  </a:cubicBezTo>
                  <a:cubicBezTo>
                    <a:pt x="10223" y="3373"/>
                    <a:pt x="10163" y="2828"/>
                    <a:pt x="9618" y="2465"/>
                  </a:cubicBezTo>
                  <a:cubicBezTo>
                    <a:pt x="8711" y="1921"/>
                    <a:pt x="6412" y="590"/>
                    <a:pt x="5928" y="288"/>
                  </a:cubicBezTo>
                  <a:cubicBezTo>
                    <a:pt x="5717" y="137"/>
                    <a:pt x="5520" y="1"/>
                    <a:pt x="5271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8"/>
            <p:cNvSpPr/>
            <p:nvPr/>
          </p:nvSpPr>
          <p:spPr>
            <a:xfrm>
              <a:off x="6004225" y="3339875"/>
              <a:ext cx="255600" cy="349350"/>
            </a:xfrm>
            <a:custGeom>
              <a:avLst/>
              <a:gdLst/>
              <a:ahLst/>
              <a:cxnLst/>
              <a:rect l="l" t="t" r="r" b="b"/>
              <a:pathLst>
                <a:path w="10224" h="13974" extrusionOk="0">
                  <a:moveTo>
                    <a:pt x="5271" y="1"/>
                  </a:moveTo>
                  <a:cubicBezTo>
                    <a:pt x="5021" y="1"/>
                    <a:pt x="4719" y="122"/>
                    <a:pt x="4295" y="485"/>
                  </a:cubicBezTo>
                  <a:cubicBezTo>
                    <a:pt x="3448" y="1211"/>
                    <a:pt x="968" y="2541"/>
                    <a:pt x="666" y="2783"/>
                  </a:cubicBezTo>
                  <a:cubicBezTo>
                    <a:pt x="303" y="2965"/>
                    <a:pt x="363" y="3086"/>
                    <a:pt x="303" y="3691"/>
                  </a:cubicBezTo>
                  <a:cubicBezTo>
                    <a:pt x="242" y="4296"/>
                    <a:pt x="363" y="11554"/>
                    <a:pt x="303" y="12280"/>
                  </a:cubicBezTo>
                  <a:cubicBezTo>
                    <a:pt x="242" y="13006"/>
                    <a:pt x="1" y="13187"/>
                    <a:pt x="847" y="13671"/>
                  </a:cubicBezTo>
                  <a:cubicBezTo>
                    <a:pt x="1150" y="13853"/>
                    <a:pt x="3055" y="13974"/>
                    <a:pt x="4983" y="13974"/>
                  </a:cubicBezTo>
                  <a:cubicBezTo>
                    <a:pt x="6911" y="13974"/>
                    <a:pt x="8862" y="13853"/>
                    <a:pt x="9255" y="13550"/>
                  </a:cubicBezTo>
                  <a:cubicBezTo>
                    <a:pt x="9739" y="13187"/>
                    <a:pt x="10223" y="13127"/>
                    <a:pt x="10223" y="12099"/>
                  </a:cubicBezTo>
                  <a:cubicBezTo>
                    <a:pt x="10223" y="10526"/>
                    <a:pt x="10223" y="4296"/>
                    <a:pt x="10223" y="4296"/>
                  </a:cubicBezTo>
                  <a:cubicBezTo>
                    <a:pt x="10223" y="3328"/>
                    <a:pt x="10163" y="2783"/>
                    <a:pt x="9618" y="2481"/>
                  </a:cubicBezTo>
                  <a:cubicBezTo>
                    <a:pt x="8711" y="1937"/>
                    <a:pt x="6412" y="545"/>
                    <a:pt x="5928" y="243"/>
                  </a:cubicBezTo>
                  <a:cubicBezTo>
                    <a:pt x="5717" y="122"/>
                    <a:pt x="5520" y="1"/>
                    <a:pt x="5271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8"/>
            <p:cNvSpPr/>
            <p:nvPr/>
          </p:nvSpPr>
          <p:spPr>
            <a:xfrm>
              <a:off x="6005750" y="3340275"/>
              <a:ext cx="252550" cy="348400"/>
            </a:xfrm>
            <a:custGeom>
              <a:avLst/>
              <a:gdLst/>
              <a:ahLst/>
              <a:cxnLst/>
              <a:rect l="l" t="t" r="r" b="b"/>
              <a:pathLst>
                <a:path w="10102" h="13936" extrusionOk="0">
                  <a:moveTo>
                    <a:pt x="5210" y="0"/>
                  </a:moveTo>
                  <a:cubicBezTo>
                    <a:pt x="4960" y="0"/>
                    <a:pt x="4658" y="136"/>
                    <a:pt x="4234" y="529"/>
                  </a:cubicBezTo>
                  <a:cubicBezTo>
                    <a:pt x="3387" y="1255"/>
                    <a:pt x="907" y="2525"/>
                    <a:pt x="605" y="2767"/>
                  </a:cubicBezTo>
                  <a:cubicBezTo>
                    <a:pt x="242" y="3009"/>
                    <a:pt x="302" y="3070"/>
                    <a:pt x="242" y="3675"/>
                  </a:cubicBezTo>
                  <a:cubicBezTo>
                    <a:pt x="181" y="4280"/>
                    <a:pt x="302" y="11538"/>
                    <a:pt x="242" y="12264"/>
                  </a:cubicBezTo>
                  <a:cubicBezTo>
                    <a:pt x="181" y="12990"/>
                    <a:pt x="0" y="13111"/>
                    <a:pt x="847" y="13655"/>
                  </a:cubicBezTo>
                  <a:cubicBezTo>
                    <a:pt x="1159" y="13812"/>
                    <a:pt x="3166" y="13936"/>
                    <a:pt x="5142" y="13936"/>
                  </a:cubicBezTo>
                  <a:cubicBezTo>
                    <a:pt x="6991" y="13936"/>
                    <a:pt x="8814" y="13827"/>
                    <a:pt x="9194" y="13534"/>
                  </a:cubicBezTo>
                  <a:cubicBezTo>
                    <a:pt x="9618" y="13171"/>
                    <a:pt x="10102" y="13051"/>
                    <a:pt x="10102" y="12022"/>
                  </a:cubicBezTo>
                  <a:cubicBezTo>
                    <a:pt x="10102" y="10510"/>
                    <a:pt x="10102" y="4280"/>
                    <a:pt x="10102" y="4280"/>
                  </a:cubicBezTo>
                  <a:cubicBezTo>
                    <a:pt x="10102" y="3372"/>
                    <a:pt x="10102" y="2828"/>
                    <a:pt x="9497" y="2465"/>
                  </a:cubicBezTo>
                  <a:cubicBezTo>
                    <a:pt x="8650" y="1921"/>
                    <a:pt x="6351" y="590"/>
                    <a:pt x="5867" y="287"/>
                  </a:cubicBezTo>
                  <a:cubicBezTo>
                    <a:pt x="5656" y="136"/>
                    <a:pt x="5459" y="0"/>
                    <a:pt x="5210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8"/>
            <p:cNvSpPr/>
            <p:nvPr/>
          </p:nvSpPr>
          <p:spPr>
            <a:xfrm>
              <a:off x="6005750" y="3341575"/>
              <a:ext cx="252550" cy="346150"/>
            </a:xfrm>
            <a:custGeom>
              <a:avLst/>
              <a:gdLst/>
              <a:ahLst/>
              <a:cxnLst/>
              <a:rect l="l" t="t" r="r" b="b"/>
              <a:pathLst>
                <a:path w="10102" h="13846" extrusionOk="0">
                  <a:moveTo>
                    <a:pt x="5188" y="1"/>
                  </a:moveTo>
                  <a:cubicBezTo>
                    <a:pt x="4942" y="1"/>
                    <a:pt x="4645" y="125"/>
                    <a:pt x="4234" y="477"/>
                  </a:cubicBezTo>
                  <a:cubicBezTo>
                    <a:pt x="3387" y="1203"/>
                    <a:pt x="968" y="2473"/>
                    <a:pt x="605" y="2715"/>
                  </a:cubicBezTo>
                  <a:cubicBezTo>
                    <a:pt x="302" y="2957"/>
                    <a:pt x="302" y="3018"/>
                    <a:pt x="242" y="3623"/>
                  </a:cubicBezTo>
                  <a:cubicBezTo>
                    <a:pt x="242" y="4228"/>
                    <a:pt x="302" y="11486"/>
                    <a:pt x="242" y="12212"/>
                  </a:cubicBezTo>
                  <a:cubicBezTo>
                    <a:pt x="242" y="12938"/>
                    <a:pt x="0" y="13059"/>
                    <a:pt x="847" y="13543"/>
                  </a:cubicBezTo>
                  <a:cubicBezTo>
                    <a:pt x="1149" y="13724"/>
                    <a:pt x="3024" y="13845"/>
                    <a:pt x="4922" y="13845"/>
                  </a:cubicBezTo>
                  <a:cubicBezTo>
                    <a:pt x="6820" y="13845"/>
                    <a:pt x="8741" y="13724"/>
                    <a:pt x="9134" y="13422"/>
                  </a:cubicBezTo>
                  <a:cubicBezTo>
                    <a:pt x="9618" y="13059"/>
                    <a:pt x="10102" y="12999"/>
                    <a:pt x="10102" y="11970"/>
                  </a:cubicBezTo>
                  <a:cubicBezTo>
                    <a:pt x="10102" y="10458"/>
                    <a:pt x="10102" y="4288"/>
                    <a:pt x="10102" y="4288"/>
                  </a:cubicBezTo>
                  <a:cubicBezTo>
                    <a:pt x="10102" y="3320"/>
                    <a:pt x="10041" y="2776"/>
                    <a:pt x="9497" y="2413"/>
                  </a:cubicBezTo>
                  <a:cubicBezTo>
                    <a:pt x="8589" y="1929"/>
                    <a:pt x="6351" y="538"/>
                    <a:pt x="5867" y="296"/>
                  </a:cubicBezTo>
                  <a:cubicBezTo>
                    <a:pt x="5650" y="140"/>
                    <a:pt x="5448" y="1"/>
                    <a:pt x="5188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8"/>
            <p:cNvSpPr/>
            <p:nvPr/>
          </p:nvSpPr>
          <p:spPr>
            <a:xfrm>
              <a:off x="6005750" y="3342325"/>
              <a:ext cx="252550" cy="344850"/>
            </a:xfrm>
            <a:custGeom>
              <a:avLst/>
              <a:gdLst/>
              <a:ahLst/>
              <a:cxnLst/>
              <a:rect l="l" t="t" r="r" b="b"/>
              <a:pathLst>
                <a:path w="10102" h="13794" extrusionOk="0">
                  <a:moveTo>
                    <a:pt x="5232" y="1"/>
                  </a:moveTo>
                  <a:cubicBezTo>
                    <a:pt x="4978" y="1"/>
                    <a:pt x="4670" y="134"/>
                    <a:pt x="4234" y="508"/>
                  </a:cubicBezTo>
                  <a:cubicBezTo>
                    <a:pt x="3387" y="1234"/>
                    <a:pt x="968" y="2504"/>
                    <a:pt x="665" y="2746"/>
                  </a:cubicBezTo>
                  <a:cubicBezTo>
                    <a:pt x="302" y="2988"/>
                    <a:pt x="363" y="3048"/>
                    <a:pt x="302" y="3653"/>
                  </a:cubicBezTo>
                  <a:cubicBezTo>
                    <a:pt x="242" y="4258"/>
                    <a:pt x="363" y="11396"/>
                    <a:pt x="302" y="12122"/>
                  </a:cubicBezTo>
                  <a:cubicBezTo>
                    <a:pt x="242" y="12848"/>
                    <a:pt x="0" y="13029"/>
                    <a:pt x="847" y="13513"/>
                  </a:cubicBezTo>
                  <a:cubicBezTo>
                    <a:pt x="1159" y="13669"/>
                    <a:pt x="3150" y="13793"/>
                    <a:pt x="5110" y="13793"/>
                  </a:cubicBezTo>
                  <a:cubicBezTo>
                    <a:pt x="6945" y="13793"/>
                    <a:pt x="8754" y="13684"/>
                    <a:pt x="9134" y="13392"/>
                  </a:cubicBezTo>
                  <a:cubicBezTo>
                    <a:pt x="9618" y="13029"/>
                    <a:pt x="10102" y="12908"/>
                    <a:pt x="10102" y="11940"/>
                  </a:cubicBezTo>
                  <a:cubicBezTo>
                    <a:pt x="10102" y="10367"/>
                    <a:pt x="10102" y="4258"/>
                    <a:pt x="10102" y="4258"/>
                  </a:cubicBezTo>
                  <a:cubicBezTo>
                    <a:pt x="10102" y="3290"/>
                    <a:pt x="10041" y="2806"/>
                    <a:pt x="9497" y="2443"/>
                  </a:cubicBezTo>
                  <a:cubicBezTo>
                    <a:pt x="8589" y="1899"/>
                    <a:pt x="6351" y="568"/>
                    <a:pt x="5867" y="266"/>
                  </a:cubicBezTo>
                  <a:cubicBezTo>
                    <a:pt x="5662" y="119"/>
                    <a:pt x="5471" y="1"/>
                    <a:pt x="5232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8"/>
            <p:cNvSpPr/>
            <p:nvPr/>
          </p:nvSpPr>
          <p:spPr>
            <a:xfrm>
              <a:off x="6007250" y="3343100"/>
              <a:ext cx="249550" cy="343300"/>
            </a:xfrm>
            <a:custGeom>
              <a:avLst/>
              <a:gdLst/>
              <a:ahLst/>
              <a:cxnLst/>
              <a:rect l="l" t="t" r="r" b="b"/>
              <a:pathLst>
                <a:path w="9982" h="13732" extrusionOk="0">
                  <a:moveTo>
                    <a:pt x="5128" y="0"/>
                  </a:moveTo>
                  <a:cubicBezTo>
                    <a:pt x="4882" y="0"/>
                    <a:pt x="4585" y="124"/>
                    <a:pt x="4174" y="477"/>
                  </a:cubicBezTo>
                  <a:cubicBezTo>
                    <a:pt x="3327" y="1203"/>
                    <a:pt x="908" y="2473"/>
                    <a:pt x="605" y="2715"/>
                  </a:cubicBezTo>
                  <a:cubicBezTo>
                    <a:pt x="303" y="2957"/>
                    <a:pt x="303" y="3017"/>
                    <a:pt x="242" y="3622"/>
                  </a:cubicBezTo>
                  <a:cubicBezTo>
                    <a:pt x="182" y="4227"/>
                    <a:pt x="303" y="11365"/>
                    <a:pt x="242" y="12091"/>
                  </a:cubicBezTo>
                  <a:cubicBezTo>
                    <a:pt x="182" y="12817"/>
                    <a:pt x="1" y="12938"/>
                    <a:pt x="847" y="13421"/>
                  </a:cubicBezTo>
                  <a:cubicBezTo>
                    <a:pt x="1129" y="13609"/>
                    <a:pt x="3104" y="13732"/>
                    <a:pt x="5058" y="13732"/>
                  </a:cubicBezTo>
                  <a:cubicBezTo>
                    <a:pt x="6886" y="13732"/>
                    <a:pt x="8694" y="13624"/>
                    <a:pt x="9074" y="13361"/>
                  </a:cubicBezTo>
                  <a:cubicBezTo>
                    <a:pt x="9497" y="12998"/>
                    <a:pt x="9981" y="12877"/>
                    <a:pt x="9981" y="11909"/>
                  </a:cubicBezTo>
                  <a:cubicBezTo>
                    <a:pt x="9981" y="10336"/>
                    <a:pt x="9981" y="4227"/>
                    <a:pt x="9981" y="4227"/>
                  </a:cubicBezTo>
                  <a:cubicBezTo>
                    <a:pt x="9981" y="3320"/>
                    <a:pt x="9981" y="2775"/>
                    <a:pt x="9376" y="2412"/>
                  </a:cubicBezTo>
                  <a:cubicBezTo>
                    <a:pt x="8529" y="1868"/>
                    <a:pt x="6291" y="537"/>
                    <a:pt x="5807" y="295"/>
                  </a:cubicBezTo>
                  <a:cubicBezTo>
                    <a:pt x="5590" y="140"/>
                    <a:pt x="5388" y="0"/>
                    <a:pt x="5128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8"/>
            <p:cNvSpPr/>
            <p:nvPr/>
          </p:nvSpPr>
          <p:spPr>
            <a:xfrm>
              <a:off x="6007250" y="3343850"/>
              <a:ext cx="249550" cy="341800"/>
            </a:xfrm>
            <a:custGeom>
              <a:avLst/>
              <a:gdLst/>
              <a:ahLst/>
              <a:cxnLst/>
              <a:rect l="l" t="t" r="r" b="b"/>
              <a:pathLst>
                <a:path w="9982" h="13672" extrusionOk="0">
                  <a:moveTo>
                    <a:pt x="5172" y="0"/>
                  </a:moveTo>
                  <a:cubicBezTo>
                    <a:pt x="4918" y="0"/>
                    <a:pt x="4610" y="134"/>
                    <a:pt x="4174" y="507"/>
                  </a:cubicBezTo>
                  <a:cubicBezTo>
                    <a:pt x="3327" y="1233"/>
                    <a:pt x="908" y="2503"/>
                    <a:pt x="605" y="2685"/>
                  </a:cubicBezTo>
                  <a:cubicBezTo>
                    <a:pt x="303" y="2927"/>
                    <a:pt x="303" y="2987"/>
                    <a:pt x="303" y="3592"/>
                  </a:cubicBezTo>
                  <a:cubicBezTo>
                    <a:pt x="242" y="4197"/>
                    <a:pt x="303" y="11335"/>
                    <a:pt x="303" y="12061"/>
                  </a:cubicBezTo>
                  <a:cubicBezTo>
                    <a:pt x="242" y="12787"/>
                    <a:pt x="1" y="12908"/>
                    <a:pt x="847" y="13391"/>
                  </a:cubicBezTo>
                  <a:cubicBezTo>
                    <a:pt x="1129" y="13548"/>
                    <a:pt x="3104" y="13672"/>
                    <a:pt x="5048" y="13672"/>
                  </a:cubicBezTo>
                  <a:cubicBezTo>
                    <a:pt x="6869" y="13672"/>
                    <a:pt x="8662" y="13563"/>
                    <a:pt x="9013" y="13270"/>
                  </a:cubicBezTo>
                  <a:cubicBezTo>
                    <a:pt x="9497" y="12908"/>
                    <a:pt x="9981" y="12847"/>
                    <a:pt x="9981" y="11819"/>
                  </a:cubicBezTo>
                  <a:lnTo>
                    <a:pt x="9981" y="4197"/>
                  </a:lnTo>
                  <a:cubicBezTo>
                    <a:pt x="9981" y="3290"/>
                    <a:pt x="9921" y="2745"/>
                    <a:pt x="9376" y="2443"/>
                  </a:cubicBezTo>
                  <a:cubicBezTo>
                    <a:pt x="8529" y="1899"/>
                    <a:pt x="6231" y="568"/>
                    <a:pt x="5807" y="265"/>
                  </a:cubicBezTo>
                  <a:cubicBezTo>
                    <a:pt x="5602" y="119"/>
                    <a:pt x="5411" y="0"/>
                    <a:pt x="5172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8"/>
            <p:cNvSpPr/>
            <p:nvPr/>
          </p:nvSpPr>
          <p:spPr>
            <a:xfrm>
              <a:off x="6008775" y="3344600"/>
              <a:ext cx="248025" cy="340475"/>
            </a:xfrm>
            <a:custGeom>
              <a:avLst/>
              <a:gdLst/>
              <a:ahLst/>
              <a:cxnLst/>
              <a:rect l="l" t="t" r="r" b="b"/>
              <a:pathLst>
                <a:path w="9921" h="13619" extrusionOk="0">
                  <a:moveTo>
                    <a:pt x="5067" y="1"/>
                  </a:moveTo>
                  <a:cubicBezTo>
                    <a:pt x="4821" y="1"/>
                    <a:pt x="4524" y="125"/>
                    <a:pt x="4113" y="477"/>
                  </a:cubicBezTo>
                  <a:cubicBezTo>
                    <a:pt x="3266" y="1203"/>
                    <a:pt x="907" y="2473"/>
                    <a:pt x="605" y="2715"/>
                  </a:cubicBezTo>
                  <a:cubicBezTo>
                    <a:pt x="242" y="2957"/>
                    <a:pt x="302" y="3018"/>
                    <a:pt x="242" y="3623"/>
                  </a:cubicBezTo>
                  <a:cubicBezTo>
                    <a:pt x="181" y="4167"/>
                    <a:pt x="302" y="11305"/>
                    <a:pt x="242" y="11970"/>
                  </a:cubicBezTo>
                  <a:cubicBezTo>
                    <a:pt x="181" y="12696"/>
                    <a:pt x="0" y="12878"/>
                    <a:pt x="786" y="13361"/>
                  </a:cubicBezTo>
                  <a:cubicBezTo>
                    <a:pt x="1059" y="13513"/>
                    <a:pt x="2919" y="13618"/>
                    <a:pt x="4801" y="13618"/>
                  </a:cubicBezTo>
                  <a:cubicBezTo>
                    <a:pt x="6684" y="13618"/>
                    <a:pt x="8589" y="13513"/>
                    <a:pt x="8952" y="13240"/>
                  </a:cubicBezTo>
                  <a:cubicBezTo>
                    <a:pt x="9436" y="12878"/>
                    <a:pt x="9920" y="12757"/>
                    <a:pt x="9920" y="11789"/>
                  </a:cubicBezTo>
                  <a:lnTo>
                    <a:pt x="9920" y="4228"/>
                  </a:lnTo>
                  <a:cubicBezTo>
                    <a:pt x="9920" y="3260"/>
                    <a:pt x="9860" y="2776"/>
                    <a:pt x="9315" y="2413"/>
                  </a:cubicBezTo>
                  <a:cubicBezTo>
                    <a:pt x="8408" y="1869"/>
                    <a:pt x="6170" y="538"/>
                    <a:pt x="5746" y="296"/>
                  </a:cubicBezTo>
                  <a:cubicBezTo>
                    <a:pt x="5529" y="140"/>
                    <a:pt x="5327" y="1"/>
                    <a:pt x="5067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8"/>
            <p:cNvSpPr/>
            <p:nvPr/>
          </p:nvSpPr>
          <p:spPr>
            <a:xfrm>
              <a:off x="6008775" y="3345925"/>
              <a:ext cx="246500" cy="338225"/>
            </a:xfrm>
            <a:custGeom>
              <a:avLst/>
              <a:gdLst/>
              <a:ahLst/>
              <a:cxnLst/>
              <a:rect l="l" t="t" r="r" b="b"/>
              <a:pathLst>
                <a:path w="9860" h="13529" extrusionOk="0">
                  <a:moveTo>
                    <a:pt x="5089" y="1"/>
                  </a:moveTo>
                  <a:cubicBezTo>
                    <a:pt x="4839" y="1"/>
                    <a:pt x="4537" y="122"/>
                    <a:pt x="4113" y="485"/>
                  </a:cubicBezTo>
                  <a:cubicBezTo>
                    <a:pt x="3266" y="1211"/>
                    <a:pt x="907" y="2420"/>
                    <a:pt x="605" y="2662"/>
                  </a:cubicBezTo>
                  <a:cubicBezTo>
                    <a:pt x="302" y="2904"/>
                    <a:pt x="302" y="2965"/>
                    <a:pt x="242" y="3570"/>
                  </a:cubicBezTo>
                  <a:cubicBezTo>
                    <a:pt x="181" y="4175"/>
                    <a:pt x="302" y="11191"/>
                    <a:pt x="242" y="11917"/>
                  </a:cubicBezTo>
                  <a:cubicBezTo>
                    <a:pt x="181" y="12643"/>
                    <a:pt x="0" y="12764"/>
                    <a:pt x="847" y="13248"/>
                  </a:cubicBezTo>
                  <a:cubicBezTo>
                    <a:pt x="1097" y="13404"/>
                    <a:pt x="3057" y="13528"/>
                    <a:pt x="4994" y="13528"/>
                  </a:cubicBezTo>
                  <a:cubicBezTo>
                    <a:pt x="6808" y="13528"/>
                    <a:pt x="8601" y="13419"/>
                    <a:pt x="8952" y="13127"/>
                  </a:cubicBezTo>
                  <a:cubicBezTo>
                    <a:pt x="9376" y="12825"/>
                    <a:pt x="9860" y="12704"/>
                    <a:pt x="9860" y="11736"/>
                  </a:cubicBezTo>
                  <a:cubicBezTo>
                    <a:pt x="9860" y="10223"/>
                    <a:pt x="9860" y="4175"/>
                    <a:pt x="9860" y="4175"/>
                  </a:cubicBezTo>
                  <a:cubicBezTo>
                    <a:pt x="9860" y="3267"/>
                    <a:pt x="9799" y="2723"/>
                    <a:pt x="9255" y="2360"/>
                  </a:cubicBezTo>
                  <a:cubicBezTo>
                    <a:pt x="8408" y="1876"/>
                    <a:pt x="6170" y="545"/>
                    <a:pt x="5746" y="243"/>
                  </a:cubicBezTo>
                  <a:cubicBezTo>
                    <a:pt x="5535" y="122"/>
                    <a:pt x="5338" y="1"/>
                    <a:pt x="5089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8"/>
            <p:cNvSpPr/>
            <p:nvPr/>
          </p:nvSpPr>
          <p:spPr>
            <a:xfrm>
              <a:off x="6010275" y="3346125"/>
              <a:ext cx="245000" cy="337425"/>
            </a:xfrm>
            <a:custGeom>
              <a:avLst/>
              <a:gdLst/>
              <a:ahLst/>
              <a:cxnLst/>
              <a:rect l="l" t="t" r="r" b="b"/>
              <a:pathLst>
                <a:path w="9800" h="13497" extrusionOk="0">
                  <a:moveTo>
                    <a:pt x="5007" y="0"/>
                  </a:moveTo>
                  <a:cubicBezTo>
                    <a:pt x="4761" y="0"/>
                    <a:pt x="4464" y="124"/>
                    <a:pt x="4053" y="477"/>
                  </a:cubicBezTo>
                  <a:cubicBezTo>
                    <a:pt x="3267" y="1203"/>
                    <a:pt x="847" y="2473"/>
                    <a:pt x="545" y="2715"/>
                  </a:cubicBezTo>
                  <a:cubicBezTo>
                    <a:pt x="242" y="2896"/>
                    <a:pt x="303" y="3017"/>
                    <a:pt x="242" y="3562"/>
                  </a:cubicBezTo>
                  <a:cubicBezTo>
                    <a:pt x="182" y="4167"/>
                    <a:pt x="303" y="11183"/>
                    <a:pt x="242" y="11909"/>
                  </a:cubicBezTo>
                  <a:cubicBezTo>
                    <a:pt x="182" y="12575"/>
                    <a:pt x="0" y="12756"/>
                    <a:pt x="787" y="13240"/>
                  </a:cubicBezTo>
                  <a:cubicBezTo>
                    <a:pt x="1029" y="13391"/>
                    <a:pt x="2874" y="13497"/>
                    <a:pt x="4749" y="13497"/>
                  </a:cubicBezTo>
                  <a:cubicBezTo>
                    <a:pt x="6624" y="13497"/>
                    <a:pt x="8529" y="13391"/>
                    <a:pt x="8892" y="13119"/>
                  </a:cubicBezTo>
                  <a:cubicBezTo>
                    <a:pt x="9316" y="12756"/>
                    <a:pt x="9800" y="12696"/>
                    <a:pt x="9800" y="11667"/>
                  </a:cubicBezTo>
                  <a:cubicBezTo>
                    <a:pt x="9800" y="10215"/>
                    <a:pt x="9800" y="4167"/>
                    <a:pt x="9800" y="4167"/>
                  </a:cubicBezTo>
                  <a:cubicBezTo>
                    <a:pt x="9800" y="3259"/>
                    <a:pt x="9739" y="2715"/>
                    <a:pt x="9195" y="2412"/>
                  </a:cubicBezTo>
                  <a:cubicBezTo>
                    <a:pt x="8348" y="1868"/>
                    <a:pt x="6110" y="598"/>
                    <a:pt x="5686" y="295"/>
                  </a:cubicBezTo>
                  <a:cubicBezTo>
                    <a:pt x="5469" y="140"/>
                    <a:pt x="5267" y="0"/>
                    <a:pt x="5007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8"/>
            <p:cNvSpPr/>
            <p:nvPr/>
          </p:nvSpPr>
          <p:spPr>
            <a:xfrm>
              <a:off x="6010275" y="3347450"/>
              <a:ext cx="245000" cy="335400"/>
            </a:xfrm>
            <a:custGeom>
              <a:avLst/>
              <a:gdLst/>
              <a:ahLst/>
              <a:cxnLst/>
              <a:rect l="l" t="t" r="r" b="b"/>
              <a:pathLst>
                <a:path w="9800" h="13416" extrusionOk="0">
                  <a:moveTo>
                    <a:pt x="5029" y="0"/>
                  </a:moveTo>
                  <a:cubicBezTo>
                    <a:pt x="4779" y="0"/>
                    <a:pt x="4477" y="121"/>
                    <a:pt x="4053" y="484"/>
                  </a:cubicBezTo>
                  <a:cubicBezTo>
                    <a:pt x="3267" y="1210"/>
                    <a:pt x="908" y="2420"/>
                    <a:pt x="605" y="2662"/>
                  </a:cubicBezTo>
                  <a:cubicBezTo>
                    <a:pt x="242" y="2904"/>
                    <a:pt x="303" y="2964"/>
                    <a:pt x="242" y="3569"/>
                  </a:cubicBezTo>
                  <a:cubicBezTo>
                    <a:pt x="182" y="4114"/>
                    <a:pt x="303" y="11130"/>
                    <a:pt x="242" y="11856"/>
                  </a:cubicBezTo>
                  <a:cubicBezTo>
                    <a:pt x="182" y="12522"/>
                    <a:pt x="0" y="12703"/>
                    <a:pt x="787" y="13126"/>
                  </a:cubicBezTo>
                  <a:cubicBezTo>
                    <a:pt x="1046" y="13288"/>
                    <a:pt x="3139" y="13415"/>
                    <a:pt x="5132" y="13415"/>
                  </a:cubicBezTo>
                  <a:cubicBezTo>
                    <a:pt x="6865" y="13415"/>
                    <a:pt x="8522" y="13319"/>
                    <a:pt x="8832" y="13066"/>
                  </a:cubicBezTo>
                  <a:cubicBezTo>
                    <a:pt x="9316" y="12703"/>
                    <a:pt x="9800" y="12582"/>
                    <a:pt x="9800" y="11614"/>
                  </a:cubicBezTo>
                  <a:lnTo>
                    <a:pt x="9800" y="4114"/>
                  </a:lnTo>
                  <a:cubicBezTo>
                    <a:pt x="9800" y="3206"/>
                    <a:pt x="9739" y="2722"/>
                    <a:pt x="9195" y="2359"/>
                  </a:cubicBezTo>
                  <a:cubicBezTo>
                    <a:pt x="8348" y="1876"/>
                    <a:pt x="6110" y="545"/>
                    <a:pt x="5686" y="242"/>
                  </a:cubicBezTo>
                  <a:cubicBezTo>
                    <a:pt x="5475" y="121"/>
                    <a:pt x="5278" y="0"/>
                    <a:pt x="5029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8"/>
            <p:cNvSpPr/>
            <p:nvPr/>
          </p:nvSpPr>
          <p:spPr>
            <a:xfrm>
              <a:off x="6010275" y="3348200"/>
              <a:ext cx="243500" cy="333850"/>
            </a:xfrm>
            <a:custGeom>
              <a:avLst/>
              <a:gdLst/>
              <a:ahLst/>
              <a:cxnLst/>
              <a:rect l="l" t="t" r="r" b="b"/>
              <a:pathLst>
                <a:path w="9740" h="13354" extrusionOk="0">
                  <a:moveTo>
                    <a:pt x="5036" y="1"/>
                  </a:moveTo>
                  <a:cubicBezTo>
                    <a:pt x="4794" y="1"/>
                    <a:pt x="4507" y="122"/>
                    <a:pt x="4114" y="454"/>
                  </a:cubicBezTo>
                  <a:cubicBezTo>
                    <a:pt x="3267" y="1180"/>
                    <a:pt x="908" y="2450"/>
                    <a:pt x="605" y="2632"/>
                  </a:cubicBezTo>
                  <a:cubicBezTo>
                    <a:pt x="303" y="2874"/>
                    <a:pt x="303" y="2934"/>
                    <a:pt x="242" y="3539"/>
                  </a:cubicBezTo>
                  <a:cubicBezTo>
                    <a:pt x="182" y="4084"/>
                    <a:pt x="303" y="11100"/>
                    <a:pt x="242" y="11766"/>
                  </a:cubicBezTo>
                  <a:cubicBezTo>
                    <a:pt x="182" y="12492"/>
                    <a:pt x="0" y="12613"/>
                    <a:pt x="847" y="13096"/>
                  </a:cubicBezTo>
                  <a:cubicBezTo>
                    <a:pt x="1089" y="13248"/>
                    <a:pt x="2904" y="13354"/>
                    <a:pt x="4749" y="13354"/>
                  </a:cubicBezTo>
                  <a:cubicBezTo>
                    <a:pt x="6594" y="13354"/>
                    <a:pt x="8469" y="13248"/>
                    <a:pt x="8832" y="12975"/>
                  </a:cubicBezTo>
                  <a:cubicBezTo>
                    <a:pt x="9255" y="12613"/>
                    <a:pt x="9739" y="12552"/>
                    <a:pt x="9739" y="11584"/>
                  </a:cubicBezTo>
                  <a:cubicBezTo>
                    <a:pt x="9739" y="10072"/>
                    <a:pt x="9739" y="4144"/>
                    <a:pt x="9739" y="4144"/>
                  </a:cubicBezTo>
                  <a:cubicBezTo>
                    <a:pt x="9739" y="3237"/>
                    <a:pt x="9679" y="2692"/>
                    <a:pt x="9134" y="2390"/>
                  </a:cubicBezTo>
                  <a:cubicBezTo>
                    <a:pt x="8287" y="1846"/>
                    <a:pt x="6110" y="575"/>
                    <a:pt x="5686" y="273"/>
                  </a:cubicBezTo>
                  <a:cubicBezTo>
                    <a:pt x="5475" y="122"/>
                    <a:pt x="5278" y="1"/>
                    <a:pt x="5036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8"/>
            <p:cNvSpPr/>
            <p:nvPr/>
          </p:nvSpPr>
          <p:spPr>
            <a:xfrm>
              <a:off x="6011775" y="3349150"/>
              <a:ext cx="242000" cy="332350"/>
            </a:xfrm>
            <a:custGeom>
              <a:avLst/>
              <a:gdLst/>
              <a:ahLst/>
              <a:cxnLst/>
              <a:rect l="l" t="t" r="r" b="b"/>
              <a:pathLst>
                <a:path w="9680" h="13294" extrusionOk="0">
                  <a:moveTo>
                    <a:pt x="4955" y="0"/>
                  </a:moveTo>
                  <a:cubicBezTo>
                    <a:pt x="4717" y="0"/>
                    <a:pt x="4436" y="124"/>
                    <a:pt x="4054" y="477"/>
                  </a:cubicBezTo>
                  <a:cubicBezTo>
                    <a:pt x="3207" y="1203"/>
                    <a:pt x="848" y="2412"/>
                    <a:pt x="545" y="2654"/>
                  </a:cubicBezTo>
                  <a:cubicBezTo>
                    <a:pt x="243" y="2836"/>
                    <a:pt x="303" y="2957"/>
                    <a:pt x="243" y="3501"/>
                  </a:cubicBezTo>
                  <a:cubicBezTo>
                    <a:pt x="182" y="4106"/>
                    <a:pt x="303" y="11002"/>
                    <a:pt x="243" y="11728"/>
                  </a:cubicBezTo>
                  <a:cubicBezTo>
                    <a:pt x="182" y="12393"/>
                    <a:pt x="1" y="12575"/>
                    <a:pt x="787" y="13058"/>
                  </a:cubicBezTo>
                  <a:cubicBezTo>
                    <a:pt x="1038" y="13184"/>
                    <a:pt x="2984" y="13293"/>
                    <a:pt x="4898" y="13293"/>
                  </a:cubicBezTo>
                  <a:cubicBezTo>
                    <a:pt x="6674" y="13293"/>
                    <a:pt x="8423" y="13199"/>
                    <a:pt x="8772" y="12937"/>
                  </a:cubicBezTo>
                  <a:cubicBezTo>
                    <a:pt x="9195" y="12575"/>
                    <a:pt x="9679" y="12514"/>
                    <a:pt x="9679" y="11486"/>
                  </a:cubicBezTo>
                  <a:lnTo>
                    <a:pt x="9679" y="4106"/>
                  </a:lnTo>
                  <a:cubicBezTo>
                    <a:pt x="9679" y="3199"/>
                    <a:pt x="9619" y="2654"/>
                    <a:pt x="9074" y="2352"/>
                  </a:cubicBezTo>
                  <a:cubicBezTo>
                    <a:pt x="8227" y="1808"/>
                    <a:pt x="6050" y="537"/>
                    <a:pt x="5626" y="295"/>
                  </a:cubicBezTo>
                  <a:cubicBezTo>
                    <a:pt x="5409" y="140"/>
                    <a:pt x="5207" y="0"/>
                    <a:pt x="4955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8"/>
            <p:cNvSpPr/>
            <p:nvPr/>
          </p:nvSpPr>
          <p:spPr>
            <a:xfrm>
              <a:off x="6011775" y="3350475"/>
              <a:ext cx="242000" cy="329500"/>
            </a:xfrm>
            <a:custGeom>
              <a:avLst/>
              <a:gdLst/>
              <a:ahLst/>
              <a:cxnLst/>
              <a:rect l="l" t="t" r="r" b="b"/>
              <a:pathLst>
                <a:path w="9680" h="13180" extrusionOk="0">
                  <a:moveTo>
                    <a:pt x="4976" y="0"/>
                  </a:moveTo>
                  <a:cubicBezTo>
                    <a:pt x="4734" y="0"/>
                    <a:pt x="4447" y="121"/>
                    <a:pt x="4054" y="484"/>
                  </a:cubicBezTo>
                  <a:cubicBezTo>
                    <a:pt x="3207" y="1150"/>
                    <a:pt x="908" y="2359"/>
                    <a:pt x="606" y="2601"/>
                  </a:cubicBezTo>
                  <a:cubicBezTo>
                    <a:pt x="243" y="2843"/>
                    <a:pt x="303" y="2904"/>
                    <a:pt x="243" y="3448"/>
                  </a:cubicBezTo>
                  <a:cubicBezTo>
                    <a:pt x="182" y="4053"/>
                    <a:pt x="303" y="10949"/>
                    <a:pt x="243" y="11675"/>
                  </a:cubicBezTo>
                  <a:cubicBezTo>
                    <a:pt x="182" y="12340"/>
                    <a:pt x="1" y="12522"/>
                    <a:pt x="787" y="12945"/>
                  </a:cubicBezTo>
                  <a:cubicBezTo>
                    <a:pt x="1038" y="13071"/>
                    <a:pt x="2984" y="13180"/>
                    <a:pt x="4898" y="13180"/>
                  </a:cubicBezTo>
                  <a:cubicBezTo>
                    <a:pt x="6674" y="13180"/>
                    <a:pt x="8423" y="13086"/>
                    <a:pt x="8772" y="12824"/>
                  </a:cubicBezTo>
                  <a:cubicBezTo>
                    <a:pt x="9195" y="12522"/>
                    <a:pt x="9679" y="12401"/>
                    <a:pt x="9679" y="11433"/>
                  </a:cubicBezTo>
                  <a:lnTo>
                    <a:pt x="9679" y="4053"/>
                  </a:lnTo>
                  <a:cubicBezTo>
                    <a:pt x="9679" y="3146"/>
                    <a:pt x="9619" y="2662"/>
                    <a:pt x="9074" y="2299"/>
                  </a:cubicBezTo>
                  <a:cubicBezTo>
                    <a:pt x="8227" y="1815"/>
                    <a:pt x="6050" y="545"/>
                    <a:pt x="5626" y="242"/>
                  </a:cubicBezTo>
                  <a:cubicBezTo>
                    <a:pt x="5415" y="121"/>
                    <a:pt x="5218" y="0"/>
                    <a:pt x="497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8"/>
            <p:cNvSpPr/>
            <p:nvPr/>
          </p:nvSpPr>
          <p:spPr>
            <a:xfrm>
              <a:off x="6013300" y="3350650"/>
              <a:ext cx="238950" cy="329325"/>
            </a:xfrm>
            <a:custGeom>
              <a:avLst/>
              <a:gdLst/>
              <a:ahLst/>
              <a:cxnLst/>
              <a:rect l="l" t="t" r="r" b="b"/>
              <a:pathLst>
                <a:path w="9558" h="13173" extrusionOk="0">
                  <a:moveTo>
                    <a:pt x="4894" y="1"/>
                  </a:moveTo>
                  <a:cubicBezTo>
                    <a:pt x="4656" y="1"/>
                    <a:pt x="4375" y="125"/>
                    <a:pt x="3993" y="477"/>
                  </a:cubicBezTo>
                  <a:cubicBezTo>
                    <a:pt x="3146" y="1203"/>
                    <a:pt x="847" y="2413"/>
                    <a:pt x="545" y="2594"/>
                  </a:cubicBezTo>
                  <a:cubicBezTo>
                    <a:pt x="242" y="2836"/>
                    <a:pt x="242" y="2897"/>
                    <a:pt x="182" y="3502"/>
                  </a:cubicBezTo>
                  <a:cubicBezTo>
                    <a:pt x="182" y="4046"/>
                    <a:pt x="242" y="10942"/>
                    <a:pt x="182" y="11607"/>
                  </a:cubicBezTo>
                  <a:cubicBezTo>
                    <a:pt x="182" y="12333"/>
                    <a:pt x="0" y="12454"/>
                    <a:pt x="787" y="12938"/>
                  </a:cubicBezTo>
                  <a:cubicBezTo>
                    <a:pt x="1007" y="13064"/>
                    <a:pt x="2937" y="13173"/>
                    <a:pt x="4836" y="13173"/>
                  </a:cubicBezTo>
                  <a:cubicBezTo>
                    <a:pt x="6596" y="13173"/>
                    <a:pt x="8330" y="13079"/>
                    <a:pt x="8650" y="12817"/>
                  </a:cubicBezTo>
                  <a:cubicBezTo>
                    <a:pt x="9074" y="12454"/>
                    <a:pt x="9558" y="12394"/>
                    <a:pt x="9558" y="11426"/>
                  </a:cubicBezTo>
                  <a:lnTo>
                    <a:pt x="9558" y="4107"/>
                  </a:lnTo>
                  <a:cubicBezTo>
                    <a:pt x="9558" y="3199"/>
                    <a:pt x="9497" y="2655"/>
                    <a:pt x="9013" y="2352"/>
                  </a:cubicBezTo>
                  <a:cubicBezTo>
                    <a:pt x="8166" y="1808"/>
                    <a:pt x="5989" y="538"/>
                    <a:pt x="5565" y="296"/>
                  </a:cubicBezTo>
                  <a:cubicBezTo>
                    <a:pt x="5348" y="140"/>
                    <a:pt x="5146" y="1"/>
                    <a:pt x="4894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8"/>
            <p:cNvSpPr/>
            <p:nvPr/>
          </p:nvSpPr>
          <p:spPr>
            <a:xfrm>
              <a:off x="6013300" y="3351975"/>
              <a:ext cx="238950" cy="326725"/>
            </a:xfrm>
            <a:custGeom>
              <a:avLst/>
              <a:gdLst/>
              <a:ahLst/>
              <a:cxnLst/>
              <a:rect l="l" t="t" r="r" b="b"/>
              <a:pathLst>
                <a:path w="9558" h="13069" extrusionOk="0">
                  <a:moveTo>
                    <a:pt x="4893" y="1"/>
                  </a:moveTo>
                  <a:cubicBezTo>
                    <a:pt x="4658" y="1"/>
                    <a:pt x="4386" y="122"/>
                    <a:pt x="3993" y="485"/>
                  </a:cubicBezTo>
                  <a:cubicBezTo>
                    <a:pt x="3146" y="1150"/>
                    <a:pt x="847" y="2360"/>
                    <a:pt x="545" y="2602"/>
                  </a:cubicBezTo>
                  <a:cubicBezTo>
                    <a:pt x="242" y="2844"/>
                    <a:pt x="303" y="2904"/>
                    <a:pt x="242" y="3449"/>
                  </a:cubicBezTo>
                  <a:cubicBezTo>
                    <a:pt x="182" y="4054"/>
                    <a:pt x="303" y="10889"/>
                    <a:pt x="242" y="11554"/>
                  </a:cubicBezTo>
                  <a:cubicBezTo>
                    <a:pt x="182" y="12220"/>
                    <a:pt x="0" y="12401"/>
                    <a:pt x="787" y="12824"/>
                  </a:cubicBezTo>
                  <a:cubicBezTo>
                    <a:pt x="1016" y="12955"/>
                    <a:pt x="3099" y="13068"/>
                    <a:pt x="5070" y="13068"/>
                  </a:cubicBezTo>
                  <a:cubicBezTo>
                    <a:pt x="6748" y="13068"/>
                    <a:pt x="8345" y="12986"/>
                    <a:pt x="8650" y="12764"/>
                  </a:cubicBezTo>
                  <a:cubicBezTo>
                    <a:pt x="9074" y="12401"/>
                    <a:pt x="9558" y="12280"/>
                    <a:pt x="9558" y="11373"/>
                  </a:cubicBezTo>
                  <a:cubicBezTo>
                    <a:pt x="9558" y="9861"/>
                    <a:pt x="9558" y="4054"/>
                    <a:pt x="9558" y="4054"/>
                  </a:cubicBezTo>
                  <a:cubicBezTo>
                    <a:pt x="9558" y="3146"/>
                    <a:pt x="9497" y="2662"/>
                    <a:pt x="8953" y="2299"/>
                  </a:cubicBezTo>
                  <a:cubicBezTo>
                    <a:pt x="8106" y="1816"/>
                    <a:pt x="5989" y="545"/>
                    <a:pt x="5565" y="243"/>
                  </a:cubicBezTo>
                  <a:cubicBezTo>
                    <a:pt x="5324" y="122"/>
                    <a:pt x="5127" y="1"/>
                    <a:pt x="4893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8"/>
            <p:cNvSpPr/>
            <p:nvPr/>
          </p:nvSpPr>
          <p:spPr>
            <a:xfrm>
              <a:off x="6014800" y="3352750"/>
              <a:ext cx="237450" cy="325725"/>
            </a:xfrm>
            <a:custGeom>
              <a:avLst/>
              <a:gdLst/>
              <a:ahLst/>
              <a:cxnLst/>
              <a:rect l="l" t="t" r="r" b="b"/>
              <a:pathLst>
                <a:path w="9498" h="13029" extrusionOk="0">
                  <a:moveTo>
                    <a:pt x="4833" y="0"/>
                  </a:moveTo>
                  <a:cubicBezTo>
                    <a:pt x="4598" y="0"/>
                    <a:pt x="4326" y="121"/>
                    <a:pt x="3933" y="454"/>
                  </a:cubicBezTo>
                  <a:cubicBezTo>
                    <a:pt x="3086" y="1180"/>
                    <a:pt x="848" y="2389"/>
                    <a:pt x="545" y="2571"/>
                  </a:cubicBezTo>
                  <a:cubicBezTo>
                    <a:pt x="243" y="2813"/>
                    <a:pt x="243" y="2873"/>
                    <a:pt x="182" y="3418"/>
                  </a:cubicBezTo>
                  <a:cubicBezTo>
                    <a:pt x="122" y="4023"/>
                    <a:pt x="243" y="10797"/>
                    <a:pt x="182" y="11523"/>
                  </a:cubicBezTo>
                  <a:cubicBezTo>
                    <a:pt x="122" y="12189"/>
                    <a:pt x="1" y="12370"/>
                    <a:pt x="727" y="12793"/>
                  </a:cubicBezTo>
                  <a:cubicBezTo>
                    <a:pt x="947" y="12919"/>
                    <a:pt x="2877" y="13028"/>
                    <a:pt x="4776" y="13028"/>
                  </a:cubicBezTo>
                  <a:cubicBezTo>
                    <a:pt x="6536" y="13028"/>
                    <a:pt x="8270" y="12934"/>
                    <a:pt x="8590" y="12672"/>
                  </a:cubicBezTo>
                  <a:cubicBezTo>
                    <a:pt x="9014" y="12310"/>
                    <a:pt x="9498" y="12249"/>
                    <a:pt x="9498" y="11281"/>
                  </a:cubicBezTo>
                  <a:cubicBezTo>
                    <a:pt x="9498" y="9830"/>
                    <a:pt x="9498" y="4023"/>
                    <a:pt x="9498" y="4023"/>
                  </a:cubicBezTo>
                  <a:cubicBezTo>
                    <a:pt x="9498" y="3115"/>
                    <a:pt x="9437" y="2631"/>
                    <a:pt x="8893" y="2329"/>
                  </a:cubicBezTo>
                  <a:cubicBezTo>
                    <a:pt x="8046" y="1785"/>
                    <a:pt x="5929" y="514"/>
                    <a:pt x="5505" y="272"/>
                  </a:cubicBezTo>
                  <a:cubicBezTo>
                    <a:pt x="5264" y="121"/>
                    <a:pt x="5067" y="0"/>
                    <a:pt x="4833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8"/>
            <p:cNvSpPr/>
            <p:nvPr/>
          </p:nvSpPr>
          <p:spPr>
            <a:xfrm>
              <a:off x="6014800" y="3353500"/>
              <a:ext cx="235950" cy="323675"/>
            </a:xfrm>
            <a:custGeom>
              <a:avLst/>
              <a:gdLst/>
              <a:ahLst/>
              <a:cxnLst/>
              <a:rect l="l" t="t" r="r" b="b"/>
              <a:pathLst>
                <a:path w="9438" h="12947" extrusionOk="0">
                  <a:moveTo>
                    <a:pt x="4833" y="0"/>
                  </a:moveTo>
                  <a:cubicBezTo>
                    <a:pt x="4598" y="0"/>
                    <a:pt x="4326" y="121"/>
                    <a:pt x="3933" y="484"/>
                  </a:cubicBezTo>
                  <a:cubicBezTo>
                    <a:pt x="3146" y="1150"/>
                    <a:pt x="848" y="2359"/>
                    <a:pt x="545" y="2601"/>
                  </a:cubicBezTo>
                  <a:cubicBezTo>
                    <a:pt x="243" y="2783"/>
                    <a:pt x="243" y="2843"/>
                    <a:pt x="243" y="3448"/>
                  </a:cubicBezTo>
                  <a:cubicBezTo>
                    <a:pt x="182" y="3993"/>
                    <a:pt x="243" y="10767"/>
                    <a:pt x="243" y="11433"/>
                  </a:cubicBezTo>
                  <a:cubicBezTo>
                    <a:pt x="182" y="12159"/>
                    <a:pt x="1" y="12280"/>
                    <a:pt x="727" y="12703"/>
                  </a:cubicBezTo>
                  <a:cubicBezTo>
                    <a:pt x="956" y="12834"/>
                    <a:pt x="3039" y="12947"/>
                    <a:pt x="5001" y="12947"/>
                  </a:cubicBezTo>
                  <a:cubicBezTo>
                    <a:pt x="6670" y="12947"/>
                    <a:pt x="8252" y="12865"/>
                    <a:pt x="8530" y="12642"/>
                  </a:cubicBezTo>
                  <a:cubicBezTo>
                    <a:pt x="8953" y="12280"/>
                    <a:pt x="9437" y="12219"/>
                    <a:pt x="9437" y="11251"/>
                  </a:cubicBezTo>
                  <a:cubicBezTo>
                    <a:pt x="9437" y="9800"/>
                    <a:pt x="9437" y="3993"/>
                    <a:pt x="9437" y="3993"/>
                  </a:cubicBezTo>
                  <a:cubicBezTo>
                    <a:pt x="9437" y="3146"/>
                    <a:pt x="9377" y="2601"/>
                    <a:pt x="8893" y="2299"/>
                  </a:cubicBezTo>
                  <a:cubicBezTo>
                    <a:pt x="8046" y="1815"/>
                    <a:pt x="5929" y="545"/>
                    <a:pt x="5505" y="242"/>
                  </a:cubicBezTo>
                  <a:cubicBezTo>
                    <a:pt x="5264" y="121"/>
                    <a:pt x="5067" y="0"/>
                    <a:pt x="4833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8"/>
            <p:cNvSpPr/>
            <p:nvPr/>
          </p:nvSpPr>
          <p:spPr>
            <a:xfrm>
              <a:off x="6014800" y="3354250"/>
              <a:ext cx="235950" cy="322700"/>
            </a:xfrm>
            <a:custGeom>
              <a:avLst/>
              <a:gdLst/>
              <a:ahLst/>
              <a:cxnLst/>
              <a:rect l="l" t="t" r="r" b="b"/>
              <a:pathLst>
                <a:path w="9438" h="12908" extrusionOk="0">
                  <a:moveTo>
                    <a:pt x="4825" y="1"/>
                  </a:moveTo>
                  <a:cubicBezTo>
                    <a:pt x="4598" y="1"/>
                    <a:pt x="4326" y="122"/>
                    <a:pt x="3933" y="454"/>
                  </a:cubicBezTo>
                  <a:cubicBezTo>
                    <a:pt x="3146" y="1180"/>
                    <a:pt x="848" y="2329"/>
                    <a:pt x="545" y="2571"/>
                  </a:cubicBezTo>
                  <a:cubicBezTo>
                    <a:pt x="243" y="2813"/>
                    <a:pt x="303" y="2874"/>
                    <a:pt x="243" y="3418"/>
                  </a:cubicBezTo>
                  <a:cubicBezTo>
                    <a:pt x="182" y="3963"/>
                    <a:pt x="303" y="10737"/>
                    <a:pt x="243" y="11403"/>
                  </a:cubicBezTo>
                  <a:cubicBezTo>
                    <a:pt x="182" y="12068"/>
                    <a:pt x="1" y="12250"/>
                    <a:pt x="787" y="12673"/>
                  </a:cubicBezTo>
                  <a:cubicBezTo>
                    <a:pt x="976" y="12799"/>
                    <a:pt x="2874" y="12908"/>
                    <a:pt x="4750" y="12908"/>
                  </a:cubicBezTo>
                  <a:cubicBezTo>
                    <a:pt x="6490" y="12908"/>
                    <a:pt x="8210" y="12814"/>
                    <a:pt x="8530" y="12552"/>
                  </a:cubicBezTo>
                  <a:cubicBezTo>
                    <a:pt x="8953" y="12250"/>
                    <a:pt x="9437" y="12129"/>
                    <a:pt x="9437" y="11221"/>
                  </a:cubicBezTo>
                  <a:lnTo>
                    <a:pt x="9437" y="4023"/>
                  </a:lnTo>
                  <a:cubicBezTo>
                    <a:pt x="9437" y="3116"/>
                    <a:pt x="9377" y="2632"/>
                    <a:pt x="8832" y="2269"/>
                  </a:cubicBezTo>
                  <a:cubicBezTo>
                    <a:pt x="8046" y="1785"/>
                    <a:pt x="5868" y="515"/>
                    <a:pt x="5445" y="273"/>
                  </a:cubicBezTo>
                  <a:cubicBezTo>
                    <a:pt x="5233" y="122"/>
                    <a:pt x="5052" y="1"/>
                    <a:pt x="4825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8"/>
            <p:cNvSpPr/>
            <p:nvPr/>
          </p:nvSpPr>
          <p:spPr>
            <a:xfrm>
              <a:off x="6016325" y="3355000"/>
              <a:ext cx="232900" cy="320825"/>
            </a:xfrm>
            <a:custGeom>
              <a:avLst/>
              <a:gdLst/>
              <a:ahLst/>
              <a:cxnLst/>
              <a:rect l="l" t="t" r="r" b="b"/>
              <a:pathLst>
                <a:path w="9316" h="12833" extrusionOk="0">
                  <a:moveTo>
                    <a:pt x="4764" y="1"/>
                  </a:moveTo>
                  <a:cubicBezTo>
                    <a:pt x="4537" y="1"/>
                    <a:pt x="4265" y="122"/>
                    <a:pt x="3872" y="485"/>
                  </a:cubicBezTo>
                  <a:cubicBezTo>
                    <a:pt x="3085" y="1150"/>
                    <a:pt x="847" y="2360"/>
                    <a:pt x="545" y="2541"/>
                  </a:cubicBezTo>
                  <a:cubicBezTo>
                    <a:pt x="242" y="2783"/>
                    <a:pt x="242" y="2844"/>
                    <a:pt x="182" y="3388"/>
                  </a:cubicBezTo>
                  <a:cubicBezTo>
                    <a:pt x="121" y="3993"/>
                    <a:pt x="242" y="10707"/>
                    <a:pt x="182" y="11373"/>
                  </a:cubicBezTo>
                  <a:cubicBezTo>
                    <a:pt x="121" y="12038"/>
                    <a:pt x="0" y="12220"/>
                    <a:pt x="726" y="12643"/>
                  </a:cubicBezTo>
                  <a:cubicBezTo>
                    <a:pt x="916" y="12738"/>
                    <a:pt x="2838" y="12833"/>
                    <a:pt x="4725" y="12833"/>
                  </a:cubicBezTo>
                  <a:cubicBezTo>
                    <a:pt x="6452" y="12833"/>
                    <a:pt x="8151" y="12753"/>
                    <a:pt x="8469" y="12522"/>
                  </a:cubicBezTo>
                  <a:cubicBezTo>
                    <a:pt x="8892" y="12159"/>
                    <a:pt x="9316" y="12099"/>
                    <a:pt x="9316" y="11131"/>
                  </a:cubicBezTo>
                  <a:cubicBezTo>
                    <a:pt x="9316" y="9740"/>
                    <a:pt x="9316" y="3993"/>
                    <a:pt x="9316" y="3993"/>
                  </a:cubicBezTo>
                  <a:cubicBezTo>
                    <a:pt x="9316" y="3086"/>
                    <a:pt x="9316" y="2602"/>
                    <a:pt x="8771" y="2299"/>
                  </a:cubicBezTo>
                  <a:cubicBezTo>
                    <a:pt x="7925" y="1815"/>
                    <a:pt x="5807" y="545"/>
                    <a:pt x="5384" y="243"/>
                  </a:cubicBezTo>
                  <a:cubicBezTo>
                    <a:pt x="5172" y="122"/>
                    <a:pt x="4991" y="1"/>
                    <a:pt x="4764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8"/>
            <p:cNvSpPr/>
            <p:nvPr/>
          </p:nvSpPr>
          <p:spPr>
            <a:xfrm>
              <a:off x="6016325" y="3356325"/>
              <a:ext cx="232900" cy="319350"/>
            </a:xfrm>
            <a:custGeom>
              <a:avLst/>
              <a:gdLst/>
              <a:ahLst/>
              <a:cxnLst/>
              <a:rect l="l" t="t" r="r" b="b"/>
              <a:pathLst>
                <a:path w="9316" h="12774" extrusionOk="0">
                  <a:moveTo>
                    <a:pt x="4741" y="0"/>
                  </a:moveTo>
                  <a:cubicBezTo>
                    <a:pt x="4519" y="0"/>
                    <a:pt x="4252" y="110"/>
                    <a:pt x="3872" y="432"/>
                  </a:cubicBezTo>
                  <a:cubicBezTo>
                    <a:pt x="3085" y="1158"/>
                    <a:pt x="847" y="2307"/>
                    <a:pt x="545" y="2549"/>
                  </a:cubicBezTo>
                  <a:cubicBezTo>
                    <a:pt x="242" y="2730"/>
                    <a:pt x="242" y="2791"/>
                    <a:pt x="242" y="3396"/>
                  </a:cubicBezTo>
                  <a:cubicBezTo>
                    <a:pt x="182" y="3940"/>
                    <a:pt x="242" y="10594"/>
                    <a:pt x="242" y="11259"/>
                  </a:cubicBezTo>
                  <a:cubicBezTo>
                    <a:pt x="182" y="11925"/>
                    <a:pt x="0" y="12106"/>
                    <a:pt x="726" y="12529"/>
                  </a:cubicBezTo>
                  <a:cubicBezTo>
                    <a:pt x="922" y="12660"/>
                    <a:pt x="2973" y="12773"/>
                    <a:pt x="4912" y="12773"/>
                  </a:cubicBezTo>
                  <a:cubicBezTo>
                    <a:pt x="6561" y="12773"/>
                    <a:pt x="8130" y="12691"/>
                    <a:pt x="8408" y="12469"/>
                  </a:cubicBezTo>
                  <a:cubicBezTo>
                    <a:pt x="8832" y="12106"/>
                    <a:pt x="9316" y="12046"/>
                    <a:pt x="9316" y="11078"/>
                  </a:cubicBezTo>
                  <a:cubicBezTo>
                    <a:pt x="9316" y="9687"/>
                    <a:pt x="9316" y="3940"/>
                    <a:pt x="9316" y="3940"/>
                  </a:cubicBezTo>
                  <a:cubicBezTo>
                    <a:pt x="9316" y="3093"/>
                    <a:pt x="9255" y="2549"/>
                    <a:pt x="8771" y="2246"/>
                  </a:cubicBezTo>
                  <a:cubicBezTo>
                    <a:pt x="7925" y="1762"/>
                    <a:pt x="5807" y="492"/>
                    <a:pt x="5384" y="250"/>
                  </a:cubicBezTo>
                  <a:cubicBezTo>
                    <a:pt x="5165" y="125"/>
                    <a:pt x="4979" y="0"/>
                    <a:pt x="4741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8"/>
            <p:cNvSpPr/>
            <p:nvPr/>
          </p:nvSpPr>
          <p:spPr>
            <a:xfrm>
              <a:off x="6017825" y="3357275"/>
              <a:ext cx="231400" cy="317050"/>
            </a:xfrm>
            <a:custGeom>
              <a:avLst/>
              <a:gdLst/>
              <a:ahLst/>
              <a:cxnLst/>
              <a:rect l="l" t="t" r="r" b="b"/>
              <a:pathLst>
                <a:path w="9256" h="12682" extrusionOk="0">
                  <a:moveTo>
                    <a:pt x="4704" y="1"/>
                  </a:moveTo>
                  <a:cubicBezTo>
                    <a:pt x="4477" y="1"/>
                    <a:pt x="4205" y="122"/>
                    <a:pt x="3812" y="454"/>
                  </a:cubicBezTo>
                  <a:cubicBezTo>
                    <a:pt x="3025" y="1120"/>
                    <a:pt x="787" y="2329"/>
                    <a:pt x="485" y="2511"/>
                  </a:cubicBezTo>
                  <a:cubicBezTo>
                    <a:pt x="182" y="2753"/>
                    <a:pt x="243" y="2813"/>
                    <a:pt x="182" y="3358"/>
                  </a:cubicBezTo>
                  <a:cubicBezTo>
                    <a:pt x="122" y="3902"/>
                    <a:pt x="243" y="10556"/>
                    <a:pt x="182" y="11221"/>
                  </a:cubicBezTo>
                  <a:cubicBezTo>
                    <a:pt x="122" y="11887"/>
                    <a:pt x="1" y="12068"/>
                    <a:pt x="727" y="12491"/>
                  </a:cubicBezTo>
                  <a:cubicBezTo>
                    <a:pt x="916" y="12586"/>
                    <a:pt x="2822" y="12681"/>
                    <a:pt x="4685" y="12681"/>
                  </a:cubicBezTo>
                  <a:cubicBezTo>
                    <a:pt x="6390" y="12681"/>
                    <a:pt x="8059" y="12602"/>
                    <a:pt x="8348" y="12371"/>
                  </a:cubicBezTo>
                  <a:cubicBezTo>
                    <a:pt x="8772" y="12068"/>
                    <a:pt x="9256" y="11947"/>
                    <a:pt x="9256" y="11040"/>
                  </a:cubicBezTo>
                  <a:lnTo>
                    <a:pt x="9256" y="3902"/>
                  </a:lnTo>
                  <a:cubicBezTo>
                    <a:pt x="9256" y="3055"/>
                    <a:pt x="9195" y="2571"/>
                    <a:pt x="8651" y="2269"/>
                  </a:cubicBezTo>
                  <a:cubicBezTo>
                    <a:pt x="7865" y="1724"/>
                    <a:pt x="5747" y="515"/>
                    <a:pt x="5324" y="273"/>
                  </a:cubicBezTo>
                  <a:cubicBezTo>
                    <a:pt x="5112" y="122"/>
                    <a:pt x="4931" y="1"/>
                    <a:pt x="4704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8"/>
            <p:cNvSpPr/>
            <p:nvPr/>
          </p:nvSpPr>
          <p:spPr>
            <a:xfrm>
              <a:off x="6017825" y="3357825"/>
              <a:ext cx="229900" cy="316325"/>
            </a:xfrm>
            <a:custGeom>
              <a:avLst/>
              <a:gdLst/>
              <a:ahLst/>
              <a:cxnLst/>
              <a:rect l="l" t="t" r="r" b="b"/>
              <a:pathLst>
                <a:path w="9196" h="12653" extrusionOk="0">
                  <a:moveTo>
                    <a:pt x="4681" y="1"/>
                  </a:moveTo>
                  <a:cubicBezTo>
                    <a:pt x="4459" y="1"/>
                    <a:pt x="4192" y="110"/>
                    <a:pt x="3812" y="432"/>
                  </a:cubicBezTo>
                  <a:cubicBezTo>
                    <a:pt x="3025" y="1158"/>
                    <a:pt x="787" y="2307"/>
                    <a:pt x="545" y="2489"/>
                  </a:cubicBezTo>
                  <a:cubicBezTo>
                    <a:pt x="243" y="2731"/>
                    <a:pt x="243" y="2791"/>
                    <a:pt x="182" y="3336"/>
                  </a:cubicBezTo>
                  <a:cubicBezTo>
                    <a:pt x="122" y="3880"/>
                    <a:pt x="243" y="10534"/>
                    <a:pt x="182" y="11199"/>
                  </a:cubicBezTo>
                  <a:cubicBezTo>
                    <a:pt x="122" y="11865"/>
                    <a:pt x="1" y="11986"/>
                    <a:pt x="727" y="12409"/>
                  </a:cubicBezTo>
                  <a:cubicBezTo>
                    <a:pt x="923" y="12540"/>
                    <a:pt x="2956" y="12653"/>
                    <a:pt x="4878" y="12653"/>
                  </a:cubicBezTo>
                  <a:cubicBezTo>
                    <a:pt x="6514" y="12653"/>
                    <a:pt x="8070" y="12571"/>
                    <a:pt x="8348" y="12349"/>
                  </a:cubicBezTo>
                  <a:cubicBezTo>
                    <a:pt x="8772" y="11986"/>
                    <a:pt x="9195" y="11925"/>
                    <a:pt x="9195" y="11018"/>
                  </a:cubicBezTo>
                  <a:cubicBezTo>
                    <a:pt x="9195" y="9566"/>
                    <a:pt x="9195" y="3941"/>
                    <a:pt x="9195" y="3941"/>
                  </a:cubicBezTo>
                  <a:cubicBezTo>
                    <a:pt x="9195" y="3033"/>
                    <a:pt x="9195" y="2549"/>
                    <a:pt x="8651" y="2247"/>
                  </a:cubicBezTo>
                  <a:cubicBezTo>
                    <a:pt x="7865" y="1763"/>
                    <a:pt x="5747" y="493"/>
                    <a:pt x="5324" y="251"/>
                  </a:cubicBezTo>
                  <a:cubicBezTo>
                    <a:pt x="5105" y="126"/>
                    <a:pt x="4919" y="1"/>
                    <a:pt x="4681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8"/>
            <p:cNvSpPr/>
            <p:nvPr/>
          </p:nvSpPr>
          <p:spPr>
            <a:xfrm>
              <a:off x="6019350" y="3358800"/>
              <a:ext cx="228375" cy="314000"/>
            </a:xfrm>
            <a:custGeom>
              <a:avLst/>
              <a:gdLst/>
              <a:ahLst/>
              <a:cxnLst/>
              <a:rect l="l" t="t" r="r" b="b"/>
              <a:pathLst>
                <a:path w="9135" h="12560" extrusionOk="0">
                  <a:moveTo>
                    <a:pt x="4643" y="0"/>
                  </a:moveTo>
                  <a:cubicBezTo>
                    <a:pt x="4416" y="0"/>
                    <a:pt x="4144" y="121"/>
                    <a:pt x="3751" y="454"/>
                  </a:cubicBezTo>
                  <a:cubicBezTo>
                    <a:pt x="2964" y="1119"/>
                    <a:pt x="787" y="2268"/>
                    <a:pt x="484" y="2510"/>
                  </a:cubicBezTo>
                  <a:cubicBezTo>
                    <a:pt x="182" y="2692"/>
                    <a:pt x="242" y="2752"/>
                    <a:pt x="182" y="3357"/>
                  </a:cubicBezTo>
                  <a:cubicBezTo>
                    <a:pt x="121" y="3902"/>
                    <a:pt x="242" y="10495"/>
                    <a:pt x="182" y="11100"/>
                  </a:cubicBezTo>
                  <a:cubicBezTo>
                    <a:pt x="121" y="11765"/>
                    <a:pt x="0" y="11947"/>
                    <a:pt x="666" y="12370"/>
                  </a:cubicBezTo>
                  <a:cubicBezTo>
                    <a:pt x="855" y="12465"/>
                    <a:pt x="2761" y="12560"/>
                    <a:pt x="4624" y="12560"/>
                  </a:cubicBezTo>
                  <a:cubicBezTo>
                    <a:pt x="6329" y="12560"/>
                    <a:pt x="7998" y="12480"/>
                    <a:pt x="8287" y="12249"/>
                  </a:cubicBezTo>
                  <a:cubicBezTo>
                    <a:pt x="8711" y="11947"/>
                    <a:pt x="9134" y="11826"/>
                    <a:pt x="9134" y="10918"/>
                  </a:cubicBezTo>
                  <a:lnTo>
                    <a:pt x="9134" y="3902"/>
                  </a:lnTo>
                  <a:cubicBezTo>
                    <a:pt x="9134" y="3055"/>
                    <a:pt x="9074" y="2571"/>
                    <a:pt x="8590" y="2208"/>
                  </a:cubicBezTo>
                  <a:cubicBezTo>
                    <a:pt x="7743" y="1724"/>
                    <a:pt x="5686" y="514"/>
                    <a:pt x="5263" y="272"/>
                  </a:cubicBezTo>
                  <a:cubicBezTo>
                    <a:pt x="5051" y="121"/>
                    <a:pt x="4870" y="0"/>
                    <a:pt x="4643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8"/>
            <p:cNvSpPr/>
            <p:nvPr/>
          </p:nvSpPr>
          <p:spPr>
            <a:xfrm>
              <a:off x="6019350" y="3359350"/>
              <a:ext cx="228375" cy="313450"/>
            </a:xfrm>
            <a:custGeom>
              <a:avLst/>
              <a:gdLst/>
              <a:ahLst/>
              <a:cxnLst/>
              <a:rect l="l" t="t" r="r" b="b"/>
              <a:pathLst>
                <a:path w="9135" h="12538" extrusionOk="0">
                  <a:moveTo>
                    <a:pt x="4620" y="0"/>
                  </a:moveTo>
                  <a:cubicBezTo>
                    <a:pt x="4398" y="0"/>
                    <a:pt x="4131" y="110"/>
                    <a:pt x="3751" y="432"/>
                  </a:cubicBezTo>
                  <a:cubicBezTo>
                    <a:pt x="3025" y="1158"/>
                    <a:pt x="787" y="2307"/>
                    <a:pt x="484" y="2488"/>
                  </a:cubicBezTo>
                  <a:cubicBezTo>
                    <a:pt x="182" y="2730"/>
                    <a:pt x="242" y="2791"/>
                    <a:pt x="182" y="3335"/>
                  </a:cubicBezTo>
                  <a:cubicBezTo>
                    <a:pt x="121" y="3880"/>
                    <a:pt x="242" y="10412"/>
                    <a:pt x="182" y="11078"/>
                  </a:cubicBezTo>
                  <a:cubicBezTo>
                    <a:pt x="121" y="11743"/>
                    <a:pt x="0" y="11925"/>
                    <a:pt x="726" y="12348"/>
                  </a:cubicBezTo>
                  <a:cubicBezTo>
                    <a:pt x="884" y="12443"/>
                    <a:pt x="2774" y="12538"/>
                    <a:pt x="4622" y="12538"/>
                  </a:cubicBezTo>
                  <a:cubicBezTo>
                    <a:pt x="6312" y="12538"/>
                    <a:pt x="7967" y="12458"/>
                    <a:pt x="8227" y="12227"/>
                  </a:cubicBezTo>
                  <a:cubicBezTo>
                    <a:pt x="8650" y="11864"/>
                    <a:pt x="9134" y="11804"/>
                    <a:pt x="9134" y="10896"/>
                  </a:cubicBezTo>
                  <a:cubicBezTo>
                    <a:pt x="9134" y="9505"/>
                    <a:pt x="9134" y="3880"/>
                    <a:pt x="9134" y="3880"/>
                  </a:cubicBezTo>
                  <a:cubicBezTo>
                    <a:pt x="9134" y="3033"/>
                    <a:pt x="9074" y="2549"/>
                    <a:pt x="8529" y="2246"/>
                  </a:cubicBezTo>
                  <a:cubicBezTo>
                    <a:pt x="7743" y="1762"/>
                    <a:pt x="5686" y="492"/>
                    <a:pt x="5263" y="250"/>
                  </a:cubicBezTo>
                  <a:cubicBezTo>
                    <a:pt x="5044" y="125"/>
                    <a:pt x="4858" y="0"/>
                    <a:pt x="4620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8"/>
            <p:cNvSpPr/>
            <p:nvPr/>
          </p:nvSpPr>
          <p:spPr>
            <a:xfrm>
              <a:off x="6019350" y="3360300"/>
              <a:ext cx="226850" cy="311225"/>
            </a:xfrm>
            <a:custGeom>
              <a:avLst/>
              <a:gdLst/>
              <a:ahLst/>
              <a:cxnLst/>
              <a:rect l="l" t="t" r="r" b="b"/>
              <a:pathLst>
                <a:path w="9074" h="12449" extrusionOk="0">
                  <a:moveTo>
                    <a:pt x="4643" y="1"/>
                  </a:moveTo>
                  <a:cubicBezTo>
                    <a:pt x="4416" y="1"/>
                    <a:pt x="4144" y="122"/>
                    <a:pt x="3751" y="454"/>
                  </a:cubicBezTo>
                  <a:cubicBezTo>
                    <a:pt x="3025" y="1120"/>
                    <a:pt x="787" y="2269"/>
                    <a:pt x="545" y="2511"/>
                  </a:cubicBezTo>
                  <a:cubicBezTo>
                    <a:pt x="242" y="2692"/>
                    <a:pt x="242" y="2753"/>
                    <a:pt x="182" y="3297"/>
                  </a:cubicBezTo>
                  <a:cubicBezTo>
                    <a:pt x="182" y="3842"/>
                    <a:pt x="242" y="10374"/>
                    <a:pt x="182" y="11040"/>
                  </a:cubicBezTo>
                  <a:cubicBezTo>
                    <a:pt x="182" y="11705"/>
                    <a:pt x="0" y="11826"/>
                    <a:pt x="726" y="12250"/>
                  </a:cubicBezTo>
                  <a:cubicBezTo>
                    <a:pt x="892" y="12349"/>
                    <a:pt x="2963" y="12448"/>
                    <a:pt x="4892" y="12448"/>
                  </a:cubicBezTo>
                  <a:cubicBezTo>
                    <a:pt x="6485" y="12448"/>
                    <a:pt x="7981" y="12381"/>
                    <a:pt x="8227" y="12189"/>
                  </a:cubicBezTo>
                  <a:cubicBezTo>
                    <a:pt x="8650" y="11826"/>
                    <a:pt x="9074" y="11766"/>
                    <a:pt x="9074" y="10858"/>
                  </a:cubicBezTo>
                  <a:cubicBezTo>
                    <a:pt x="9074" y="9467"/>
                    <a:pt x="9074" y="3842"/>
                    <a:pt x="9074" y="3842"/>
                  </a:cubicBezTo>
                  <a:cubicBezTo>
                    <a:pt x="9074" y="2995"/>
                    <a:pt x="9074" y="2511"/>
                    <a:pt x="8529" y="2208"/>
                  </a:cubicBezTo>
                  <a:cubicBezTo>
                    <a:pt x="7743" y="1724"/>
                    <a:pt x="5686" y="515"/>
                    <a:pt x="5263" y="273"/>
                  </a:cubicBezTo>
                  <a:cubicBezTo>
                    <a:pt x="5051" y="122"/>
                    <a:pt x="4870" y="1"/>
                    <a:pt x="4643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8"/>
            <p:cNvSpPr/>
            <p:nvPr/>
          </p:nvSpPr>
          <p:spPr>
            <a:xfrm>
              <a:off x="6020850" y="3361625"/>
              <a:ext cx="225350" cy="309150"/>
            </a:xfrm>
            <a:custGeom>
              <a:avLst/>
              <a:gdLst/>
              <a:ahLst/>
              <a:cxnLst/>
              <a:rect l="l" t="t" r="r" b="b"/>
              <a:pathLst>
                <a:path w="9014" h="12366" extrusionOk="0">
                  <a:moveTo>
                    <a:pt x="4613" y="0"/>
                  </a:moveTo>
                  <a:cubicBezTo>
                    <a:pt x="4389" y="0"/>
                    <a:pt x="4126" y="118"/>
                    <a:pt x="3751" y="462"/>
                  </a:cubicBezTo>
                  <a:cubicBezTo>
                    <a:pt x="2965" y="1127"/>
                    <a:pt x="787" y="2216"/>
                    <a:pt x="485" y="2458"/>
                  </a:cubicBezTo>
                  <a:cubicBezTo>
                    <a:pt x="182" y="2639"/>
                    <a:pt x="243" y="2760"/>
                    <a:pt x="182" y="3244"/>
                  </a:cubicBezTo>
                  <a:cubicBezTo>
                    <a:pt x="122" y="3789"/>
                    <a:pt x="243" y="10321"/>
                    <a:pt x="182" y="10926"/>
                  </a:cubicBezTo>
                  <a:cubicBezTo>
                    <a:pt x="122" y="11592"/>
                    <a:pt x="1" y="11773"/>
                    <a:pt x="666" y="12197"/>
                  </a:cubicBezTo>
                  <a:cubicBezTo>
                    <a:pt x="832" y="12263"/>
                    <a:pt x="2879" y="12365"/>
                    <a:pt x="4799" y="12365"/>
                  </a:cubicBezTo>
                  <a:cubicBezTo>
                    <a:pt x="6389" y="12365"/>
                    <a:pt x="7893" y="12295"/>
                    <a:pt x="8167" y="12076"/>
                  </a:cubicBezTo>
                  <a:cubicBezTo>
                    <a:pt x="8590" y="11773"/>
                    <a:pt x="9014" y="11652"/>
                    <a:pt x="9014" y="10745"/>
                  </a:cubicBezTo>
                  <a:cubicBezTo>
                    <a:pt x="9014" y="9354"/>
                    <a:pt x="9014" y="3849"/>
                    <a:pt x="9014" y="3849"/>
                  </a:cubicBezTo>
                  <a:cubicBezTo>
                    <a:pt x="9014" y="3002"/>
                    <a:pt x="8953" y="2518"/>
                    <a:pt x="8469" y="2216"/>
                  </a:cubicBezTo>
                  <a:cubicBezTo>
                    <a:pt x="7683" y="1732"/>
                    <a:pt x="5626" y="522"/>
                    <a:pt x="5203" y="220"/>
                  </a:cubicBezTo>
                  <a:cubicBezTo>
                    <a:pt x="4998" y="103"/>
                    <a:pt x="4822" y="0"/>
                    <a:pt x="4613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8"/>
            <p:cNvSpPr/>
            <p:nvPr/>
          </p:nvSpPr>
          <p:spPr>
            <a:xfrm>
              <a:off x="6020850" y="3362375"/>
              <a:ext cx="225350" cy="307625"/>
            </a:xfrm>
            <a:custGeom>
              <a:avLst/>
              <a:gdLst/>
              <a:ahLst/>
              <a:cxnLst/>
              <a:rect l="l" t="t" r="r" b="b"/>
              <a:pathLst>
                <a:path w="9014" h="12305" extrusionOk="0">
                  <a:moveTo>
                    <a:pt x="4569" y="0"/>
                  </a:moveTo>
                  <a:cubicBezTo>
                    <a:pt x="4354" y="0"/>
                    <a:pt x="4102" y="110"/>
                    <a:pt x="3751" y="432"/>
                  </a:cubicBezTo>
                  <a:cubicBezTo>
                    <a:pt x="2965" y="1097"/>
                    <a:pt x="787" y="2246"/>
                    <a:pt x="485" y="2428"/>
                  </a:cubicBezTo>
                  <a:cubicBezTo>
                    <a:pt x="182" y="2670"/>
                    <a:pt x="243" y="2730"/>
                    <a:pt x="182" y="3275"/>
                  </a:cubicBezTo>
                  <a:cubicBezTo>
                    <a:pt x="122" y="3819"/>
                    <a:pt x="243" y="10231"/>
                    <a:pt x="182" y="10896"/>
                  </a:cubicBezTo>
                  <a:cubicBezTo>
                    <a:pt x="122" y="11562"/>
                    <a:pt x="1" y="11743"/>
                    <a:pt x="727" y="12106"/>
                  </a:cubicBezTo>
                  <a:cubicBezTo>
                    <a:pt x="859" y="12205"/>
                    <a:pt x="2897" y="12305"/>
                    <a:pt x="4813" y="12305"/>
                  </a:cubicBezTo>
                  <a:cubicBezTo>
                    <a:pt x="6395" y="12305"/>
                    <a:pt x="7893" y="12237"/>
                    <a:pt x="8167" y="12046"/>
                  </a:cubicBezTo>
                  <a:cubicBezTo>
                    <a:pt x="8530" y="11683"/>
                    <a:pt x="9014" y="11622"/>
                    <a:pt x="9014" y="10715"/>
                  </a:cubicBezTo>
                  <a:cubicBezTo>
                    <a:pt x="9014" y="9324"/>
                    <a:pt x="9014" y="3819"/>
                    <a:pt x="9014" y="3819"/>
                  </a:cubicBezTo>
                  <a:cubicBezTo>
                    <a:pt x="9014" y="2972"/>
                    <a:pt x="8953" y="2488"/>
                    <a:pt x="8469" y="2186"/>
                  </a:cubicBezTo>
                  <a:cubicBezTo>
                    <a:pt x="7623" y="1702"/>
                    <a:pt x="5626" y="492"/>
                    <a:pt x="5203" y="250"/>
                  </a:cubicBezTo>
                  <a:cubicBezTo>
                    <a:pt x="4984" y="125"/>
                    <a:pt x="4798" y="0"/>
                    <a:pt x="4569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8"/>
            <p:cNvSpPr/>
            <p:nvPr/>
          </p:nvSpPr>
          <p:spPr>
            <a:xfrm>
              <a:off x="6022375" y="3363125"/>
              <a:ext cx="222325" cy="306125"/>
            </a:xfrm>
            <a:custGeom>
              <a:avLst/>
              <a:gdLst/>
              <a:ahLst/>
              <a:cxnLst/>
              <a:rect l="l" t="t" r="r" b="b"/>
              <a:pathLst>
                <a:path w="8893" h="12245" extrusionOk="0">
                  <a:moveTo>
                    <a:pt x="4552" y="1"/>
                  </a:moveTo>
                  <a:cubicBezTo>
                    <a:pt x="4328" y="1"/>
                    <a:pt x="4065" y="118"/>
                    <a:pt x="3690" y="462"/>
                  </a:cubicBezTo>
                  <a:cubicBezTo>
                    <a:pt x="2904" y="1067"/>
                    <a:pt x="726" y="2216"/>
                    <a:pt x="484" y="2458"/>
                  </a:cubicBezTo>
                  <a:cubicBezTo>
                    <a:pt x="182" y="2640"/>
                    <a:pt x="182" y="2700"/>
                    <a:pt x="182" y="3245"/>
                  </a:cubicBezTo>
                  <a:cubicBezTo>
                    <a:pt x="121" y="3789"/>
                    <a:pt x="182" y="10201"/>
                    <a:pt x="182" y="10866"/>
                  </a:cubicBezTo>
                  <a:cubicBezTo>
                    <a:pt x="121" y="11532"/>
                    <a:pt x="0" y="11653"/>
                    <a:pt x="666" y="12076"/>
                  </a:cubicBezTo>
                  <a:cubicBezTo>
                    <a:pt x="798" y="12142"/>
                    <a:pt x="2830" y="12245"/>
                    <a:pt x="4734" y="12245"/>
                  </a:cubicBezTo>
                  <a:cubicBezTo>
                    <a:pt x="6310" y="12245"/>
                    <a:pt x="7799" y="12174"/>
                    <a:pt x="8045" y="11955"/>
                  </a:cubicBezTo>
                  <a:cubicBezTo>
                    <a:pt x="8469" y="11653"/>
                    <a:pt x="8892" y="11592"/>
                    <a:pt x="8892" y="10685"/>
                  </a:cubicBezTo>
                  <a:lnTo>
                    <a:pt x="8892" y="3789"/>
                  </a:lnTo>
                  <a:cubicBezTo>
                    <a:pt x="8892" y="2942"/>
                    <a:pt x="8832" y="2458"/>
                    <a:pt x="8348" y="2156"/>
                  </a:cubicBezTo>
                  <a:cubicBezTo>
                    <a:pt x="7562" y="1672"/>
                    <a:pt x="5565" y="523"/>
                    <a:pt x="5142" y="220"/>
                  </a:cubicBezTo>
                  <a:cubicBezTo>
                    <a:pt x="4937" y="103"/>
                    <a:pt x="4761" y="1"/>
                    <a:pt x="4552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8"/>
            <p:cNvSpPr/>
            <p:nvPr/>
          </p:nvSpPr>
          <p:spPr>
            <a:xfrm>
              <a:off x="6022375" y="3363875"/>
              <a:ext cx="222325" cy="304625"/>
            </a:xfrm>
            <a:custGeom>
              <a:avLst/>
              <a:gdLst/>
              <a:ahLst/>
              <a:cxnLst/>
              <a:rect l="l" t="t" r="r" b="b"/>
              <a:pathLst>
                <a:path w="8893" h="12185" extrusionOk="0">
                  <a:moveTo>
                    <a:pt x="4508" y="1"/>
                  </a:moveTo>
                  <a:cubicBezTo>
                    <a:pt x="4293" y="1"/>
                    <a:pt x="4041" y="110"/>
                    <a:pt x="3690" y="432"/>
                  </a:cubicBezTo>
                  <a:cubicBezTo>
                    <a:pt x="2904" y="1098"/>
                    <a:pt x="787" y="2247"/>
                    <a:pt x="484" y="2428"/>
                  </a:cubicBezTo>
                  <a:cubicBezTo>
                    <a:pt x="182" y="2670"/>
                    <a:pt x="242" y="2731"/>
                    <a:pt x="182" y="3215"/>
                  </a:cubicBezTo>
                  <a:cubicBezTo>
                    <a:pt x="121" y="3759"/>
                    <a:pt x="242" y="10171"/>
                    <a:pt x="182" y="10836"/>
                  </a:cubicBezTo>
                  <a:cubicBezTo>
                    <a:pt x="121" y="11441"/>
                    <a:pt x="0" y="11623"/>
                    <a:pt x="666" y="11986"/>
                  </a:cubicBezTo>
                  <a:cubicBezTo>
                    <a:pt x="798" y="12085"/>
                    <a:pt x="2836" y="12184"/>
                    <a:pt x="4742" y="12184"/>
                  </a:cubicBezTo>
                  <a:cubicBezTo>
                    <a:pt x="6316" y="12184"/>
                    <a:pt x="7799" y="12117"/>
                    <a:pt x="8045" y="11925"/>
                  </a:cubicBezTo>
                  <a:cubicBezTo>
                    <a:pt x="8469" y="11623"/>
                    <a:pt x="8892" y="11502"/>
                    <a:pt x="8892" y="10594"/>
                  </a:cubicBezTo>
                  <a:cubicBezTo>
                    <a:pt x="8892" y="9264"/>
                    <a:pt x="8892" y="3759"/>
                    <a:pt x="8892" y="3759"/>
                  </a:cubicBezTo>
                  <a:cubicBezTo>
                    <a:pt x="8892" y="2973"/>
                    <a:pt x="8832" y="2489"/>
                    <a:pt x="8348" y="2186"/>
                  </a:cubicBezTo>
                  <a:cubicBezTo>
                    <a:pt x="7562" y="1702"/>
                    <a:pt x="5565" y="493"/>
                    <a:pt x="5142" y="251"/>
                  </a:cubicBezTo>
                  <a:cubicBezTo>
                    <a:pt x="4923" y="126"/>
                    <a:pt x="4737" y="1"/>
                    <a:pt x="4508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8"/>
            <p:cNvSpPr/>
            <p:nvPr/>
          </p:nvSpPr>
          <p:spPr>
            <a:xfrm>
              <a:off x="6023875" y="3364650"/>
              <a:ext cx="220825" cy="303350"/>
            </a:xfrm>
            <a:custGeom>
              <a:avLst/>
              <a:gdLst/>
              <a:ahLst/>
              <a:cxnLst/>
              <a:rect l="l" t="t" r="r" b="b"/>
              <a:pathLst>
                <a:path w="8833" h="12134" extrusionOk="0">
                  <a:moveTo>
                    <a:pt x="4492" y="0"/>
                  </a:moveTo>
                  <a:cubicBezTo>
                    <a:pt x="4268" y="0"/>
                    <a:pt x="4005" y="118"/>
                    <a:pt x="3630" y="462"/>
                  </a:cubicBezTo>
                  <a:cubicBezTo>
                    <a:pt x="2844" y="1067"/>
                    <a:pt x="727" y="2216"/>
                    <a:pt x="424" y="2397"/>
                  </a:cubicBezTo>
                  <a:cubicBezTo>
                    <a:pt x="182" y="2639"/>
                    <a:pt x="182" y="2700"/>
                    <a:pt x="122" y="3244"/>
                  </a:cubicBezTo>
                  <a:cubicBezTo>
                    <a:pt x="61" y="3789"/>
                    <a:pt x="182" y="10140"/>
                    <a:pt x="122" y="10745"/>
                  </a:cubicBezTo>
                  <a:cubicBezTo>
                    <a:pt x="61" y="11410"/>
                    <a:pt x="1" y="11592"/>
                    <a:pt x="666" y="11955"/>
                  </a:cubicBezTo>
                  <a:cubicBezTo>
                    <a:pt x="771" y="12024"/>
                    <a:pt x="2996" y="12134"/>
                    <a:pt x="4972" y="12134"/>
                  </a:cubicBezTo>
                  <a:cubicBezTo>
                    <a:pt x="6431" y="12134"/>
                    <a:pt x="7754" y="12074"/>
                    <a:pt x="7985" y="11894"/>
                  </a:cubicBezTo>
                  <a:cubicBezTo>
                    <a:pt x="8348" y="11531"/>
                    <a:pt x="8832" y="11471"/>
                    <a:pt x="8832" y="10563"/>
                  </a:cubicBezTo>
                  <a:lnTo>
                    <a:pt x="8832" y="3789"/>
                  </a:lnTo>
                  <a:cubicBezTo>
                    <a:pt x="8832" y="2942"/>
                    <a:pt x="8772" y="2458"/>
                    <a:pt x="8288" y="2155"/>
                  </a:cubicBezTo>
                  <a:cubicBezTo>
                    <a:pt x="7502" y="1671"/>
                    <a:pt x="5445" y="522"/>
                    <a:pt x="5082" y="220"/>
                  </a:cubicBezTo>
                  <a:cubicBezTo>
                    <a:pt x="4877" y="103"/>
                    <a:pt x="4701" y="0"/>
                    <a:pt x="4492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8"/>
            <p:cNvSpPr/>
            <p:nvPr/>
          </p:nvSpPr>
          <p:spPr>
            <a:xfrm>
              <a:off x="6023875" y="3365975"/>
              <a:ext cx="219300" cy="301150"/>
            </a:xfrm>
            <a:custGeom>
              <a:avLst/>
              <a:gdLst/>
              <a:ahLst/>
              <a:cxnLst/>
              <a:rect l="l" t="t" r="r" b="b"/>
              <a:pathLst>
                <a:path w="8772" h="12046" extrusionOk="0">
                  <a:moveTo>
                    <a:pt x="4470" y="0"/>
                  </a:moveTo>
                  <a:cubicBezTo>
                    <a:pt x="4250" y="0"/>
                    <a:pt x="3993" y="106"/>
                    <a:pt x="3630" y="409"/>
                  </a:cubicBezTo>
                  <a:cubicBezTo>
                    <a:pt x="2904" y="1074"/>
                    <a:pt x="727" y="2163"/>
                    <a:pt x="485" y="2405"/>
                  </a:cubicBezTo>
                  <a:cubicBezTo>
                    <a:pt x="182" y="2586"/>
                    <a:pt x="182" y="2647"/>
                    <a:pt x="182" y="3191"/>
                  </a:cubicBezTo>
                  <a:cubicBezTo>
                    <a:pt x="122" y="3736"/>
                    <a:pt x="182" y="10026"/>
                    <a:pt x="182" y="10692"/>
                  </a:cubicBezTo>
                  <a:cubicBezTo>
                    <a:pt x="122" y="11297"/>
                    <a:pt x="1" y="11478"/>
                    <a:pt x="666" y="11902"/>
                  </a:cubicBezTo>
                  <a:cubicBezTo>
                    <a:pt x="794" y="11965"/>
                    <a:pt x="2668" y="12046"/>
                    <a:pt x="4483" y="12046"/>
                  </a:cubicBezTo>
                  <a:cubicBezTo>
                    <a:pt x="6113" y="12046"/>
                    <a:pt x="7696" y="11981"/>
                    <a:pt x="7925" y="11781"/>
                  </a:cubicBezTo>
                  <a:cubicBezTo>
                    <a:pt x="8348" y="11478"/>
                    <a:pt x="8772" y="11418"/>
                    <a:pt x="8772" y="10510"/>
                  </a:cubicBezTo>
                  <a:lnTo>
                    <a:pt x="8772" y="3736"/>
                  </a:lnTo>
                  <a:cubicBezTo>
                    <a:pt x="8772" y="2889"/>
                    <a:pt x="8711" y="2405"/>
                    <a:pt x="8227" y="2163"/>
                  </a:cubicBezTo>
                  <a:cubicBezTo>
                    <a:pt x="7441" y="1679"/>
                    <a:pt x="5445" y="469"/>
                    <a:pt x="5082" y="227"/>
                  </a:cubicBezTo>
                  <a:cubicBezTo>
                    <a:pt x="4870" y="106"/>
                    <a:pt x="4689" y="0"/>
                    <a:pt x="4470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8"/>
            <p:cNvSpPr/>
            <p:nvPr/>
          </p:nvSpPr>
          <p:spPr>
            <a:xfrm>
              <a:off x="6023875" y="3366350"/>
              <a:ext cx="219300" cy="299500"/>
            </a:xfrm>
            <a:custGeom>
              <a:avLst/>
              <a:gdLst/>
              <a:ahLst/>
              <a:cxnLst/>
              <a:rect l="l" t="t" r="r" b="b"/>
              <a:pathLst>
                <a:path w="8772" h="11980" extrusionOk="0">
                  <a:moveTo>
                    <a:pt x="4470" y="0"/>
                  </a:moveTo>
                  <a:cubicBezTo>
                    <a:pt x="4250" y="0"/>
                    <a:pt x="3993" y="121"/>
                    <a:pt x="3630" y="454"/>
                  </a:cubicBezTo>
                  <a:cubicBezTo>
                    <a:pt x="2904" y="1059"/>
                    <a:pt x="787" y="2208"/>
                    <a:pt x="485" y="2390"/>
                  </a:cubicBezTo>
                  <a:cubicBezTo>
                    <a:pt x="182" y="2632"/>
                    <a:pt x="243" y="2692"/>
                    <a:pt x="182" y="3176"/>
                  </a:cubicBezTo>
                  <a:cubicBezTo>
                    <a:pt x="122" y="3721"/>
                    <a:pt x="243" y="10011"/>
                    <a:pt x="182" y="10677"/>
                  </a:cubicBezTo>
                  <a:cubicBezTo>
                    <a:pt x="122" y="11282"/>
                    <a:pt x="1" y="11463"/>
                    <a:pt x="666" y="11826"/>
                  </a:cubicBezTo>
                  <a:cubicBezTo>
                    <a:pt x="801" y="11894"/>
                    <a:pt x="2897" y="11980"/>
                    <a:pt x="4806" y="11980"/>
                  </a:cubicBezTo>
                  <a:cubicBezTo>
                    <a:pt x="6317" y="11980"/>
                    <a:pt x="7711" y="11926"/>
                    <a:pt x="7925" y="11766"/>
                  </a:cubicBezTo>
                  <a:cubicBezTo>
                    <a:pt x="8348" y="11403"/>
                    <a:pt x="8772" y="11342"/>
                    <a:pt x="8772" y="10495"/>
                  </a:cubicBezTo>
                  <a:cubicBezTo>
                    <a:pt x="8772" y="9104"/>
                    <a:pt x="8772" y="3721"/>
                    <a:pt x="8772" y="3721"/>
                  </a:cubicBezTo>
                  <a:cubicBezTo>
                    <a:pt x="8772" y="2934"/>
                    <a:pt x="8711" y="2450"/>
                    <a:pt x="8227" y="2148"/>
                  </a:cubicBezTo>
                  <a:cubicBezTo>
                    <a:pt x="7441" y="1664"/>
                    <a:pt x="5445" y="515"/>
                    <a:pt x="5082" y="273"/>
                  </a:cubicBezTo>
                  <a:cubicBezTo>
                    <a:pt x="4870" y="121"/>
                    <a:pt x="4689" y="0"/>
                    <a:pt x="4470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8"/>
            <p:cNvSpPr/>
            <p:nvPr/>
          </p:nvSpPr>
          <p:spPr>
            <a:xfrm>
              <a:off x="6025400" y="3367475"/>
              <a:ext cx="217775" cy="298150"/>
            </a:xfrm>
            <a:custGeom>
              <a:avLst/>
              <a:gdLst/>
              <a:ahLst/>
              <a:cxnLst/>
              <a:rect l="l" t="t" r="r" b="b"/>
              <a:pathLst>
                <a:path w="8711" h="11926" extrusionOk="0">
                  <a:moveTo>
                    <a:pt x="4409" y="1"/>
                  </a:moveTo>
                  <a:cubicBezTo>
                    <a:pt x="4189" y="1"/>
                    <a:pt x="3932" y="107"/>
                    <a:pt x="3569" y="409"/>
                  </a:cubicBezTo>
                  <a:cubicBezTo>
                    <a:pt x="2843" y="1075"/>
                    <a:pt x="726" y="2163"/>
                    <a:pt x="424" y="2405"/>
                  </a:cubicBezTo>
                  <a:cubicBezTo>
                    <a:pt x="182" y="2587"/>
                    <a:pt x="182" y="2647"/>
                    <a:pt x="121" y="3192"/>
                  </a:cubicBezTo>
                  <a:cubicBezTo>
                    <a:pt x="61" y="3676"/>
                    <a:pt x="182" y="9966"/>
                    <a:pt x="121" y="10571"/>
                  </a:cubicBezTo>
                  <a:cubicBezTo>
                    <a:pt x="61" y="11237"/>
                    <a:pt x="0" y="11418"/>
                    <a:pt x="666" y="11781"/>
                  </a:cubicBezTo>
                  <a:cubicBezTo>
                    <a:pt x="761" y="11845"/>
                    <a:pt x="2620" y="11925"/>
                    <a:pt x="4428" y="11925"/>
                  </a:cubicBezTo>
                  <a:cubicBezTo>
                    <a:pt x="6052" y="11925"/>
                    <a:pt x="7635" y="11860"/>
                    <a:pt x="7864" y="11660"/>
                  </a:cubicBezTo>
                  <a:cubicBezTo>
                    <a:pt x="8227" y="11358"/>
                    <a:pt x="8711" y="11297"/>
                    <a:pt x="8711" y="10390"/>
                  </a:cubicBezTo>
                  <a:cubicBezTo>
                    <a:pt x="8711" y="9059"/>
                    <a:pt x="8711" y="3736"/>
                    <a:pt x="8711" y="3736"/>
                  </a:cubicBezTo>
                  <a:cubicBezTo>
                    <a:pt x="8711" y="2889"/>
                    <a:pt x="8650" y="2405"/>
                    <a:pt x="8166" y="2103"/>
                  </a:cubicBezTo>
                  <a:cubicBezTo>
                    <a:pt x="7380" y="1679"/>
                    <a:pt x="5384" y="470"/>
                    <a:pt x="5021" y="228"/>
                  </a:cubicBezTo>
                  <a:cubicBezTo>
                    <a:pt x="4809" y="107"/>
                    <a:pt x="4628" y="1"/>
                    <a:pt x="4409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8"/>
            <p:cNvSpPr/>
            <p:nvPr/>
          </p:nvSpPr>
          <p:spPr>
            <a:xfrm>
              <a:off x="6025400" y="3368425"/>
              <a:ext cx="216275" cy="295925"/>
            </a:xfrm>
            <a:custGeom>
              <a:avLst/>
              <a:gdLst/>
              <a:ahLst/>
              <a:cxnLst/>
              <a:rect l="l" t="t" r="r" b="b"/>
              <a:pathLst>
                <a:path w="8651" h="11837" extrusionOk="0">
                  <a:moveTo>
                    <a:pt x="4387" y="0"/>
                  </a:moveTo>
                  <a:cubicBezTo>
                    <a:pt x="4172" y="0"/>
                    <a:pt x="3920" y="110"/>
                    <a:pt x="3569" y="432"/>
                  </a:cubicBezTo>
                  <a:cubicBezTo>
                    <a:pt x="2843" y="1037"/>
                    <a:pt x="726" y="2186"/>
                    <a:pt x="484" y="2367"/>
                  </a:cubicBezTo>
                  <a:cubicBezTo>
                    <a:pt x="182" y="2549"/>
                    <a:pt x="182" y="2609"/>
                    <a:pt x="182" y="3154"/>
                  </a:cubicBezTo>
                  <a:cubicBezTo>
                    <a:pt x="121" y="3698"/>
                    <a:pt x="182" y="9928"/>
                    <a:pt x="182" y="10533"/>
                  </a:cubicBezTo>
                  <a:cubicBezTo>
                    <a:pt x="121" y="11138"/>
                    <a:pt x="0" y="11320"/>
                    <a:pt x="666" y="11683"/>
                  </a:cubicBezTo>
                  <a:cubicBezTo>
                    <a:pt x="767" y="11750"/>
                    <a:pt x="2829" y="11836"/>
                    <a:pt x="4725" y="11836"/>
                  </a:cubicBezTo>
                  <a:cubicBezTo>
                    <a:pt x="6226" y="11836"/>
                    <a:pt x="7623" y="11782"/>
                    <a:pt x="7864" y="11622"/>
                  </a:cubicBezTo>
                  <a:cubicBezTo>
                    <a:pt x="8227" y="11320"/>
                    <a:pt x="8650" y="11199"/>
                    <a:pt x="8650" y="10352"/>
                  </a:cubicBezTo>
                  <a:cubicBezTo>
                    <a:pt x="8650" y="9021"/>
                    <a:pt x="8650" y="3698"/>
                    <a:pt x="8650" y="3698"/>
                  </a:cubicBezTo>
                  <a:cubicBezTo>
                    <a:pt x="8650" y="2851"/>
                    <a:pt x="8590" y="2428"/>
                    <a:pt x="8106" y="2125"/>
                  </a:cubicBezTo>
                  <a:cubicBezTo>
                    <a:pt x="7380" y="1641"/>
                    <a:pt x="5384" y="492"/>
                    <a:pt x="5021" y="250"/>
                  </a:cubicBezTo>
                  <a:cubicBezTo>
                    <a:pt x="4802" y="125"/>
                    <a:pt x="4616" y="0"/>
                    <a:pt x="4387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8"/>
            <p:cNvSpPr/>
            <p:nvPr/>
          </p:nvSpPr>
          <p:spPr>
            <a:xfrm>
              <a:off x="6026900" y="3369000"/>
              <a:ext cx="214775" cy="295350"/>
            </a:xfrm>
            <a:custGeom>
              <a:avLst/>
              <a:gdLst/>
              <a:ahLst/>
              <a:cxnLst/>
              <a:rect l="l" t="t" r="r" b="b"/>
              <a:pathLst>
                <a:path w="8591" h="11814" extrusionOk="0">
                  <a:moveTo>
                    <a:pt x="4349" y="0"/>
                  </a:moveTo>
                  <a:cubicBezTo>
                    <a:pt x="4129" y="0"/>
                    <a:pt x="3872" y="106"/>
                    <a:pt x="3509" y="409"/>
                  </a:cubicBezTo>
                  <a:cubicBezTo>
                    <a:pt x="2783" y="1074"/>
                    <a:pt x="727" y="2163"/>
                    <a:pt x="424" y="2344"/>
                  </a:cubicBezTo>
                  <a:cubicBezTo>
                    <a:pt x="122" y="2586"/>
                    <a:pt x="182" y="2647"/>
                    <a:pt x="122" y="3131"/>
                  </a:cubicBezTo>
                  <a:cubicBezTo>
                    <a:pt x="61" y="3675"/>
                    <a:pt x="182" y="9845"/>
                    <a:pt x="122" y="10510"/>
                  </a:cubicBezTo>
                  <a:cubicBezTo>
                    <a:pt x="61" y="11115"/>
                    <a:pt x="1" y="11297"/>
                    <a:pt x="606" y="11660"/>
                  </a:cubicBezTo>
                  <a:cubicBezTo>
                    <a:pt x="707" y="11727"/>
                    <a:pt x="2769" y="11813"/>
                    <a:pt x="4655" y="11813"/>
                  </a:cubicBezTo>
                  <a:cubicBezTo>
                    <a:pt x="6147" y="11813"/>
                    <a:pt x="7530" y="11759"/>
                    <a:pt x="7743" y="11599"/>
                  </a:cubicBezTo>
                  <a:cubicBezTo>
                    <a:pt x="8167" y="11236"/>
                    <a:pt x="8590" y="11176"/>
                    <a:pt x="8590" y="10329"/>
                  </a:cubicBezTo>
                  <a:cubicBezTo>
                    <a:pt x="8590" y="8998"/>
                    <a:pt x="8590" y="3675"/>
                    <a:pt x="8590" y="3675"/>
                  </a:cubicBezTo>
                  <a:cubicBezTo>
                    <a:pt x="8590" y="2889"/>
                    <a:pt x="8530" y="2405"/>
                    <a:pt x="8046" y="2102"/>
                  </a:cubicBezTo>
                  <a:cubicBezTo>
                    <a:pt x="7260" y="1618"/>
                    <a:pt x="5324" y="469"/>
                    <a:pt x="4961" y="227"/>
                  </a:cubicBezTo>
                  <a:cubicBezTo>
                    <a:pt x="4749" y="106"/>
                    <a:pt x="4568" y="0"/>
                    <a:pt x="4349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8"/>
            <p:cNvSpPr/>
            <p:nvPr/>
          </p:nvSpPr>
          <p:spPr>
            <a:xfrm>
              <a:off x="6026900" y="3369925"/>
              <a:ext cx="213250" cy="293050"/>
            </a:xfrm>
            <a:custGeom>
              <a:avLst/>
              <a:gdLst/>
              <a:ahLst/>
              <a:cxnLst/>
              <a:rect l="l" t="t" r="r" b="b"/>
              <a:pathLst>
                <a:path w="8530" h="11722" extrusionOk="0">
                  <a:moveTo>
                    <a:pt x="4327" y="1"/>
                  </a:moveTo>
                  <a:cubicBezTo>
                    <a:pt x="4112" y="1"/>
                    <a:pt x="3860" y="110"/>
                    <a:pt x="3509" y="432"/>
                  </a:cubicBezTo>
                  <a:cubicBezTo>
                    <a:pt x="2783" y="1037"/>
                    <a:pt x="727" y="2126"/>
                    <a:pt x="424" y="2368"/>
                  </a:cubicBezTo>
                  <a:cubicBezTo>
                    <a:pt x="182" y="2549"/>
                    <a:pt x="182" y="2610"/>
                    <a:pt x="122" y="3154"/>
                  </a:cubicBezTo>
                  <a:cubicBezTo>
                    <a:pt x="122" y="3638"/>
                    <a:pt x="182" y="9808"/>
                    <a:pt x="122" y="10413"/>
                  </a:cubicBezTo>
                  <a:cubicBezTo>
                    <a:pt x="122" y="11078"/>
                    <a:pt x="1" y="11260"/>
                    <a:pt x="666" y="11623"/>
                  </a:cubicBezTo>
                  <a:cubicBezTo>
                    <a:pt x="731" y="11655"/>
                    <a:pt x="2606" y="11722"/>
                    <a:pt x="4413" y="11722"/>
                  </a:cubicBezTo>
                  <a:cubicBezTo>
                    <a:pt x="5991" y="11722"/>
                    <a:pt x="7518" y="11671"/>
                    <a:pt x="7743" y="11502"/>
                  </a:cubicBezTo>
                  <a:cubicBezTo>
                    <a:pt x="8106" y="11199"/>
                    <a:pt x="8530" y="11139"/>
                    <a:pt x="8530" y="10231"/>
                  </a:cubicBezTo>
                  <a:lnTo>
                    <a:pt x="8530" y="3638"/>
                  </a:lnTo>
                  <a:cubicBezTo>
                    <a:pt x="8530" y="2852"/>
                    <a:pt x="8530" y="2368"/>
                    <a:pt x="8046" y="2126"/>
                  </a:cubicBezTo>
                  <a:cubicBezTo>
                    <a:pt x="7260" y="1642"/>
                    <a:pt x="5324" y="493"/>
                    <a:pt x="4961" y="251"/>
                  </a:cubicBezTo>
                  <a:cubicBezTo>
                    <a:pt x="4742" y="126"/>
                    <a:pt x="4556" y="1"/>
                    <a:pt x="4327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8"/>
            <p:cNvSpPr/>
            <p:nvPr/>
          </p:nvSpPr>
          <p:spPr>
            <a:xfrm>
              <a:off x="6028425" y="3370500"/>
              <a:ext cx="211725" cy="292325"/>
            </a:xfrm>
            <a:custGeom>
              <a:avLst/>
              <a:gdLst/>
              <a:ahLst/>
              <a:cxnLst/>
              <a:rect l="l" t="t" r="r" b="b"/>
              <a:pathLst>
                <a:path w="8469" h="11693" extrusionOk="0">
                  <a:moveTo>
                    <a:pt x="4288" y="1"/>
                  </a:moveTo>
                  <a:cubicBezTo>
                    <a:pt x="4068" y="1"/>
                    <a:pt x="3811" y="107"/>
                    <a:pt x="3448" y="409"/>
                  </a:cubicBezTo>
                  <a:cubicBezTo>
                    <a:pt x="2722" y="1075"/>
                    <a:pt x="666" y="2163"/>
                    <a:pt x="424" y="2345"/>
                  </a:cubicBezTo>
                  <a:cubicBezTo>
                    <a:pt x="121" y="2526"/>
                    <a:pt x="182" y="2587"/>
                    <a:pt x="121" y="3131"/>
                  </a:cubicBezTo>
                  <a:cubicBezTo>
                    <a:pt x="61" y="3615"/>
                    <a:pt x="182" y="9785"/>
                    <a:pt x="121" y="10390"/>
                  </a:cubicBezTo>
                  <a:cubicBezTo>
                    <a:pt x="61" y="10995"/>
                    <a:pt x="0" y="11176"/>
                    <a:pt x="605" y="11539"/>
                  </a:cubicBezTo>
                  <a:cubicBezTo>
                    <a:pt x="673" y="11607"/>
                    <a:pt x="2720" y="11693"/>
                    <a:pt x="4599" y="11693"/>
                  </a:cubicBezTo>
                  <a:cubicBezTo>
                    <a:pt x="6086" y="11693"/>
                    <a:pt x="7469" y="11639"/>
                    <a:pt x="7682" y="11479"/>
                  </a:cubicBezTo>
                  <a:cubicBezTo>
                    <a:pt x="8045" y="11176"/>
                    <a:pt x="8469" y="11055"/>
                    <a:pt x="8469" y="10208"/>
                  </a:cubicBezTo>
                  <a:lnTo>
                    <a:pt x="8469" y="3676"/>
                  </a:lnTo>
                  <a:cubicBezTo>
                    <a:pt x="8469" y="2829"/>
                    <a:pt x="8408" y="2405"/>
                    <a:pt x="7924" y="2103"/>
                  </a:cubicBezTo>
                  <a:cubicBezTo>
                    <a:pt x="7199" y="1619"/>
                    <a:pt x="5263" y="470"/>
                    <a:pt x="4900" y="228"/>
                  </a:cubicBezTo>
                  <a:cubicBezTo>
                    <a:pt x="4688" y="107"/>
                    <a:pt x="4507" y="1"/>
                    <a:pt x="4288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8"/>
            <p:cNvSpPr/>
            <p:nvPr/>
          </p:nvSpPr>
          <p:spPr>
            <a:xfrm>
              <a:off x="6028425" y="3372025"/>
              <a:ext cx="211725" cy="289450"/>
            </a:xfrm>
            <a:custGeom>
              <a:avLst/>
              <a:gdLst/>
              <a:ahLst/>
              <a:cxnLst/>
              <a:rect l="l" t="t" r="r" b="b"/>
              <a:pathLst>
                <a:path w="8469" h="11578" extrusionOk="0">
                  <a:moveTo>
                    <a:pt x="4288" y="0"/>
                  </a:moveTo>
                  <a:cubicBezTo>
                    <a:pt x="4068" y="0"/>
                    <a:pt x="3811" y="106"/>
                    <a:pt x="3448" y="409"/>
                  </a:cubicBezTo>
                  <a:cubicBezTo>
                    <a:pt x="2722" y="1014"/>
                    <a:pt x="666" y="2102"/>
                    <a:pt x="424" y="2344"/>
                  </a:cubicBezTo>
                  <a:cubicBezTo>
                    <a:pt x="121" y="2526"/>
                    <a:pt x="182" y="2586"/>
                    <a:pt x="121" y="3070"/>
                  </a:cubicBezTo>
                  <a:cubicBezTo>
                    <a:pt x="61" y="3615"/>
                    <a:pt x="182" y="9724"/>
                    <a:pt x="121" y="10329"/>
                  </a:cubicBezTo>
                  <a:cubicBezTo>
                    <a:pt x="61" y="10934"/>
                    <a:pt x="0" y="11115"/>
                    <a:pt x="605" y="11478"/>
                  </a:cubicBezTo>
                  <a:cubicBezTo>
                    <a:pt x="670" y="11510"/>
                    <a:pt x="2545" y="11577"/>
                    <a:pt x="4343" y="11577"/>
                  </a:cubicBezTo>
                  <a:cubicBezTo>
                    <a:pt x="5913" y="11577"/>
                    <a:pt x="7425" y="11526"/>
                    <a:pt x="7622" y="11357"/>
                  </a:cubicBezTo>
                  <a:cubicBezTo>
                    <a:pt x="8045" y="11055"/>
                    <a:pt x="8469" y="10994"/>
                    <a:pt x="8469" y="10147"/>
                  </a:cubicBezTo>
                  <a:lnTo>
                    <a:pt x="8469" y="3615"/>
                  </a:lnTo>
                  <a:cubicBezTo>
                    <a:pt x="8469" y="2828"/>
                    <a:pt x="8408" y="2344"/>
                    <a:pt x="7924" y="2042"/>
                  </a:cubicBezTo>
                  <a:cubicBezTo>
                    <a:pt x="7199" y="1618"/>
                    <a:pt x="5263" y="469"/>
                    <a:pt x="4900" y="227"/>
                  </a:cubicBezTo>
                  <a:cubicBezTo>
                    <a:pt x="4688" y="106"/>
                    <a:pt x="4507" y="0"/>
                    <a:pt x="4288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8"/>
            <p:cNvSpPr/>
            <p:nvPr/>
          </p:nvSpPr>
          <p:spPr>
            <a:xfrm>
              <a:off x="6028425" y="3372200"/>
              <a:ext cx="210225" cy="288650"/>
            </a:xfrm>
            <a:custGeom>
              <a:avLst/>
              <a:gdLst/>
              <a:ahLst/>
              <a:cxnLst/>
              <a:rect l="l" t="t" r="r" b="b"/>
              <a:pathLst>
                <a:path w="8409" h="11546" extrusionOk="0">
                  <a:moveTo>
                    <a:pt x="4301" y="0"/>
                  </a:moveTo>
                  <a:cubicBezTo>
                    <a:pt x="4086" y="0"/>
                    <a:pt x="3823" y="118"/>
                    <a:pt x="3448" y="462"/>
                  </a:cubicBezTo>
                  <a:cubicBezTo>
                    <a:pt x="2783" y="1067"/>
                    <a:pt x="726" y="2156"/>
                    <a:pt x="424" y="2337"/>
                  </a:cubicBezTo>
                  <a:cubicBezTo>
                    <a:pt x="182" y="2519"/>
                    <a:pt x="182" y="2579"/>
                    <a:pt x="121" y="3124"/>
                  </a:cubicBezTo>
                  <a:cubicBezTo>
                    <a:pt x="121" y="3608"/>
                    <a:pt x="182" y="9656"/>
                    <a:pt x="121" y="10261"/>
                  </a:cubicBezTo>
                  <a:cubicBezTo>
                    <a:pt x="121" y="10927"/>
                    <a:pt x="0" y="11108"/>
                    <a:pt x="605" y="11411"/>
                  </a:cubicBezTo>
                  <a:cubicBezTo>
                    <a:pt x="677" y="11446"/>
                    <a:pt x="2971" y="11546"/>
                    <a:pt x="4921" y="11546"/>
                  </a:cubicBezTo>
                  <a:cubicBezTo>
                    <a:pt x="6267" y="11546"/>
                    <a:pt x="7449" y="11498"/>
                    <a:pt x="7622" y="11350"/>
                  </a:cubicBezTo>
                  <a:cubicBezTo>
                    <a:pt x="7985" y="11048"/>
                    <a:pt x="8408" y="10987"/>
                    <a:pt x="8408" y="10140"/>
                  </a:cubicBezTo>
                  <a:cubicBezTo>
                    <a:pt x="8408" y="8810"/>
                    <a:pt x="8408" y="3608"/>
                    <a:pt x="8408" y="3608"/>
                  </a:cubicBezTo>
                  <a:cubicBezTo>
                    <a:pt x="8408" y="2821"/>
                    <a:pt x="8408" y="2337"/>
                    <a:pt x="7924" y="2095"/>
                  </a:cubicBezTo>
                  <a:cubicBezTo>
                    <a:pt x="7138" y="1611"/>
                    <a:pt x="5263" y="462"/>
                    <a:pt x="4839" y="220"/>
                  </a:cubicBezTo>
                  <a:cubicBezTo>
                    <a:pt x="4664" y="103"/>
                    <a:pt x="4503" y="0"/>
                    <a:pt x="4301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8"/>
            <p:cNvSpPr/>
            <p:nvPr/>
          </p:nvSpPr>
          <p:spPr>
            <a:xfrm>
              <a:off x="6029925" y="3373525"/>
              <a:ext cx="208725" cy="286675"/>
            </a:xfrm>
            <a:custGeom>
              <a:avLst/>
              <a:gdLst/>
              <a:ahLst/>
              <a:cxnLst/>
              <a:rect l="l" t="t" r="r" b="b"/>
              <a:pathLst>
                <a:path w="8349" h="11467" extrusionOk="0">
                  <a:moveTo>
                    <a:pt x="4228" y="1"/>
                  </a:moveTo>
                  <a:cubicBezTo>
                    <a:pt x="4023" y="1"/>
                    <a:pt x="3781" y="107"/>
                    <a:pt x="3449" y="409"/>
                  </a:cubicBezTo>
                  <a:cubicBezTo>
                    <a:pt x="2723" y="1014"/>
                    <a:pt x="666" y="2103"/>
                    <a:pt x="424" y="2284"/>
                  </a:cubicBezTo>
                  <a:cubicBezTo>
                    <a:pt x="122" y="2526"/>
                    <a:pt x="182" y="2587"/>
                    <a:pt x="122" y="3071"/>
                  </a:cubicBezTo>
                  <a:cubicBezTo>
                    <a:pt x="61" y="3555"/>
                    <a:pt x="182" y="9603"/>
                    <a:pt x="122" y="10208"/>
                  </a:cubicBezTo>
                  <a:cubicBezTo>
                    <a:pt x="61" y="10813"/>
                    <a:pt x="1" y="10995"/>
                    <a:pt x="606" y="11358"/>
                  </a:cubicBezTo>
                  <a:cubicBezTo>
                    <a:pt x="675" y="11392"/>
                    <a:pt x="2819" y="11467"/>
                    <a:pt x="4712" y="11467"/>
                  </a:cubicBezTo>
                  <a:cubicBezTo>
                    <a:pt x="6115" y="11467"/>
                    <a:pt x="7382" y="11426"/>
                    <a:pt x="7562" y="11297"/>
                  </a:cubicBezTo>
                  <a:cubicBezTo>
                    <a:pt x="7925" y="10934"/>
                    <a:pt x="8348" y="10874"/>
                    <a:pt x="8348" y="10027"/>
                  </a:cubicBezTo>
                  <a:lnTo>
                    <a:pt x="8348" y="3555"/>
                  </a:lnTo>
                  <a:cubicBezTo>
                    <a:pt x="8348" y="2768"/>
                    <a:pt x="8288" y="2345"/>
                    <a:pt x="7804" y="2042"/>
                  </a:cubicBezTo>
                  <a:cubicBezTo>
                    <a:pt x="7078" y="1619"/>
                    <a:pt x="5203" y="470"/>
                    <a:pt x="4779" y="228"/>
                  </a:cubicBezTo>
                  <a:cubicBezTo>
                    <a:pt x="4598" y="107"/>
                    <a:pt x="4432" y="1"/>
                    <a:pt x="4228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8"/>
            <p:cNvSpPr/>
            <p:nvPr/>
          </p:nvSpPr>
          <p:spPr>
            <a:xfrm>
              <a:off x="6029925" y="3374475"/>
              <a:ext cx="208725" cy="284975"/>
            </a:xfrm>
            <a:custGeom>
              <a:avLst/>
              <a:gdLst/>
              <a:ahLst/>
              <a:cxnLst/>
              <a:rect l="l" t="t" r="r" b="b"/>
              <a:pathLst>
                <a:path w="8349" h="11399" extrusionOk="0">
                  <a:moveTo>
                    <a:pt x="4207" y="0"/>
                  </a:moveTo>
                  <a:cubicBezTo>
                    <a:pt x="4007" y="0"/>
                    <a:pt x="3770" y="110"/>
                    <a:pt x="3449" y="432"/>
                  </a:cubicBezTo>
                  <a:cubicBezTo>
                    <a:pt x="2723" y="1036"/>
                    <a:pt x="666" y="2065"/>
                    <a:pt x="424" y="2307"/>
                  </a:cubicBezTo>
                  <a:cubicBezTo>
                    <a:pt x="122" y="2488"/>
                    <a:pt x="182" y="2549"/>
                    <a:pt x="122" y="3033"/>
                  </a:cubicBezTo>
                  <a:cubicBezTo>
                    <a:pt x="61" y="3517"/>
                    <a:pt x="182" y="9565"/>
                    <a:pt x="122" y="10170"/>
                  </a:cubicBezTo>
                  <a:cubicBezTo>
                    <a:pt x="61" y="10775"/>
                    <a:pt x="1" y="10957"/>
                    <a:pt x="606" y="11320"/>
                  </a:cubicBezTo>
                  <a:cubicBezTo>
                    <a:pt x="675" y="11320"/>
                    <a:pt x="2778" y="11399"/>
                    <a:pt x="4659" y="11399"/>
                  </a:cubicBezTo>
                  <a:cubicBezTo>
                    <a:pt x="6069" y="11399"/>
                    <a:pt x="7355" y="11354"/>
                    <a:pt x="7562" y="11199"/>
                  </a:cubicBezTo>
                  <a:cubicBezTo>
                    <a:pt x="7925" y="10896"/>
                    <a:pt x="8348" y="10836"/>
                    <a:pt x="8348" y="9989"/>
                  </a:cubicBezTo>
                  <a:lnTo>
                    <a:pt x="8348" y="3577"/>
                  </a:lnTo>
                  <a:cubicBezTo>
                    <a:pt x="8348" y="2791"/>
                    <a:pt x="8288" y="2307"/>
                    <a:pt x="7804" y="2004"/>
                  </a:cubicBezTo>
                  <a:cubicBezTo>
                    <a:pt x="7078" y="1581"/>
                    <a:pt x="5203" y="492"/>
                    <a:pt x="4779" y="250"/>
                  </a:cubicBezTo>
                  <a:cubicBezTo>
                    <a:pt x="4592" y="125"/>
                    <a:pt x="4421" y="0"/>
                    <a:pt x="4207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8"/>
            <p:cNvSpPr/>
            <p:nvPr/>
          </p:nvSpPr>
          <p:spPr>
            <a:xfrm>
              <a:off x="6031450" y="3375050"/>
              <a:ext cx="205675" cy="283650"/>
            </a:xfrm>
            <a:custGeom>
              <a:avLst/>
              <a:gdLst/>
              <a:ahLst/>
              <a:cxnLst/>
              <a:rect l="l" t="t" r="r" b="b"/>
              <a:pathLst>
                <a:path w="8227" h="11346" extrusionOk="0">
                  <a:moveTo>
                    <a:pt x="4167" y="0"/>
                  </a:moveTo>
                  <a:cubicBezTo>
                    <a:pt x="3962" y="0"/>
                    <a:pt x="3720" y="106"/>
                    <a:pt x="3388" y="409"/>
                  </a:cubicBezTo>
                  <a:cubicBezTo>
                    <a:pt x="2662" y="1013"/>
                    <a:pt x="666" y="2102"/>
                    <a:pt x="363" y="2284"/>
                  </a:cubicBezTo>
                  <a:cubicBezTo>
                    <a:pt x="121" y="2465"/>
                    <a:pt x="121" y="2526"/>
                    <a:pt x="121" y="3010"/>
                  </a:cubicBezTo>
                  <a:cubicBezTo>
                    <a:pt x="61" y="3554"/>
                    <a:pt x="121" y="9542"/>
                    <a:pt x="121" y="10087"/>
                  </a:cubicBezTo>
                  <a:cubicBezTo>
                    <a:pt x="61" y="10692"/>
                    <a:pt x="0" y="10934"/>
                    <a:pt x="545" y="11236"/>
                  </a:cubicBezTo>
                  <a:cubicBezTo>
                    <a:pt x="614" y="11271"/>
                    <a:pt x="2738" y="11345"/>
                    <a:pt x="4614" y="11345"/>
                  </a:cubicBezTo>
                  <a:cubicBezTo>
                    <a:pt x="6005" y="11345"/>
                    <a:pt x="7260" y="11304"/>
                    <a:pt x="7440" y="11176"/>
                  </a:cubicBezTo>
                  <a:cubicBezTo>
                    <a:pt x="7803" y="10873"/>
                    <a:pt x="8227" y="10813"/>
                    <a:pt x="8227" y="9966"/>
                  </a:cubicBezTo>
                  <a:cubicBezTo>
                    <a:pt x="8227" y="8696"/>
                    <a:pt x="8227" y="3554"/>
                    <a:pt x="8227" y="3554"/>
                  </a:cubicBezTo>
                  <a:cubicBezTo>
                    <a:pt x="8227" y="2768"/>
                    <a:pt x="8227" y="2344"/>
                    <a:pt x="7743" y="2042"/>
                  </a:cubicBezTo>
                  <a:cubicBezTo>
                    <a:pt x="7017" y="1618"/>
                    <a:pt x="5142" y="469"/>
                    <a:pt x="4718" y="227"/>
                  </a:cubicBezTo>
                  <a:cubicBezTo>
                    <a:pt x="4537" y="106"/>
                    <a:pt x="4371" y="0"/>
                    <a:pt x="4167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28"/>
            <p:cNvSpPr/>
            <p:nvPr/>
          </p:nvSpPr>
          <p:spPr>
            <a:xfrm>
              <a:off x="6031450" y="3376550"/>
              <a:ext cx="205675" cy="281400"/>
            </a:xfrm>
            <a:custGeom>
              <a:avLst/>
              <a:gdLst/>
              <a:ahLst/>
              <a:cxnLst/>
              <a:rect l="l" t="t" r="r" b="b"/>
              <a:pathLst>
                <a:path w="8227" h="11256" extrusionOk="0">
                  <a:moveTo>
                    <a:pt x="4167" y="1"/>
                  </a:moveTo>
                  <a:cubicBezTo>
                    <a:pt x="3962" y="1"/>
                    <a:pt x="3720" y="107"/>
                    <a:pt x="3388" y="409"/>
                  </a:cubicBezTo>
                  <a:cubicBezTo>
                    <a:pt x="2662" y="1014"/>
                    <a:pt x="666" y="2042"/>
                    <a:pt x="424" y="2224"/>
                  </a:cubicBezTo>
                  <a:cubicBezTo>
                    <a:pt x="121" y="2466"/>
                    <a:pt x="182" y="2526"/>
                    <a:pt x="121" y="3010"/>
                  </a:cubicBezTo>
                  <a:cubicBezTo>
                    <a:pt x="61" y="3494"/>
                    <a:pt x="182" y="9422"/>
                    <a:pt x="121" y="10027"/>
                  </a:cubicBezTo>
                  <a:cubicBezTo>
                    <a:pt x="61" y="10632"/>
                    <a:pt x="0" y="10813"/>
                    <a:pt x="605" y="11176"/>
                  </a:cubicBezTo>
                  <a:cubicBezTo>
                    <a:pt x="640" y="11176"/>
                    <a:pt x="2729" y="11255"/>
                    <a:pt x="4592" y="11255"/>
                  </a:cubicBezTo>
                  <a:cubicBezTo>
                    <a:pt x="5989" y="11255"/>
                    <a:pt x="7259" y="11211"/>
                    <a:pt x="7440" y="11055"/>
                  </a:cubicBezTo>
                  <a:cubicBezTo>
                    <a:pt x="7803" y="10753"/>
                    <a:pt x="8227" y="10692"/>
                    <a:pt x="8227" y="9845"/>
                  </a:cubicBezTo>
                  <a:lnTo>
                    <a:pt x="8227" y="3494"/>
                  </a:lnTo>
                  <a:cubicBezTo>
                    <a:pt x="8227" y="2708"/>
                    <a:pt x="8166" y="2284"/>
                    <a:pt x="7743" y="1982"/>
                  </a:cubicBezTo>
                  <a:cubicBezTo>
                    <a:pt x="6957" y="1558"/>
                    <a:pt x="5081" y="470"/>
                    <a:pt x="4718" y="228"/>
                  </a:cubicBezTo>
                  <a:cubicBezTo>
                    <a:pt x="4537" y="107"/>
                    <a:pt x="4371" y="1"/>
                    <a:pt x="4167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28"/>
            <p:cNvSpPr/>
            <p:nvPr/>
          </p:nvSpPr>
          <p:spPr>
            <a:xfrm>
              <a:off x="6031450" y="3376550"/>
              <a:ext cx="205675" cy="280625"/>
            </a:xfrm>
            <a:custGeom>
              <a:avLst/>
              <a:gdLst/>
              <a:ahLst/>
              <a:cxnLst/>
              <a:rect l="l" t="t" r="r" b="b"/>
              <a:pathLst>
                <a:path w="8227" h="11225" extrusionOk="0">
                  <a:moveTo>
                    <a:pt x="4167" y="1"/>
                  </a:moveTo>
                  <a:cubicBezTo>
                    <a:pt x="3962" y="1"/>
                    <a:pt x="3720" y="107"/>
                    <a:pt x="3388" y="409"/>
                  </a:cubicBezTo>
                  <a:cubicBezTo>
                    <a:pt x="2662" y="1014"/>
                    <a:pt x="666" y="2103"/>
                    <a:pt x="424" y="2284"/>
                  </a:cubicBezTo>
                  <a:cubicBezTo>
                    <a:pt x="182" y="2466"/>
                    <a:pt x="182" y="2526"/>
                    <a:pt x="121" y="3010"/>
                  </a:cubicBezTo>
                  <a:cubicBezTo>
                    <a:pt x="121" y="3494"/>
                    <a:pt x="182" y="9422"/>
                    <a:pt x="121" y="10027"/>
                  </a:cubicBezTo>
                  <a:cubicBezTo>
                    <a:pt x="121" y="10632"/>
                    <a:pt x="0" y="10813"/>
                    <a:pt x="605" y="11116"/>
                  </a:cubicBezTo>
                  <a:cubicBezTo>
                    <a:pt x="640" y="11150"/>
                    <a:pt x="2749" y="11225"/>
                    <a:pt x="4618" y="11225"/>
                  </a:cubicBezTo>
                  <a:cubicBezTo>
                    <a:pt x="6005" y="11225"/>
                    <a:pt x="7260" y="11184"/>
                    <a:pt x="7440" y="11055"/>
                  </a:cubicBezTo>
                  <a:cubicBezTo>
                    <a:pt x="7803" y="10753"/>
                    <a:pt x="8227" y="10692"/>
                    <a:pt x="8227" y="9845"/>
                  </a:cubicBezTo>
                  <a:lnTo>
                    <a:pt x="8227" y="3494"/>
                  </a:lnTo>
                  <a:cubicBezTo>
                    <a:pt x="8227" y="2768"/>
                    <a:pt x="8166" y="2284"/>
                    <a:pt x="7682" y="2042"/>
                  </a:cubicBezTo>
                  <a:cubicBezTo>
                    <a:pt x="6957" y="1558"/>
                    <a:pt x="5081" y="470"/>
                    <a:pt x="4718" y="228"/>
                  </a:cubicBezTo>
                  <a:cubicBezTo>
                    <a:pt x="4537" y="107"/>
                    <a:pt x="4371" y="1"/>
                    <a:pt x="4167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8"/>
            <p:cNvSpPr/>
            <p:nvPr/>
          </p:nvSpPr>
          <p:spPr>
            <a:xfrm>
              <a:off x="6032950" y="3378075"/>
              <a:ext cx="202675" cy="278675"/>
            </a:xfrm>
            <a:custGeom>
              <a:avLst/>
              <a:gdLst/>
              <a:ahLst/>
              <a:cxnLst/>
              <a:rect l="l" t="t" r="r" b="b"/>
              <a:pathLst>
                <a:path w="8107" h="11147" extrusionOk="0">
                  <a:moveTo>
                    <a:pt x="4107" y="0"/>
                  </a:moveTo>
                  <a:cubicBezTo>
                    <a:pt x="3902" y="0"/>
                    <a:pt x="3660" y="106"/>
                    <a:pt x="3328" y="409"/>
                  </a:cubicBezTo>
                  <a:cubicBezTo>
                    <a:pt x="2602" y="1013"/>
                    <a:pt x="666" y="2042"/>
                    <a:pt x="364" y="2223"/>
                  </a:cubicBezTo>
                  <a:cubicBezTo>
                    <a:pt x="122" y="2405"/>
                    <a:pt x="122" y="2465"/>
                    <a:pt x="122" y="2949"/>
                  </a:cubicBezTo>
                  <a:cubicBezTo>
                    <a:pt x="61" y="3494"/>
                    <a:pt x="122" y="9361"/>
                    <a:pt x="122" y="9966"/>
                  </a:cubicBezTo>
                  <a:cubicBezTo>
                    <a:pt x="61" y="10510"/>
                    <a:pt x="1" y="10692"/>
                    <a:pt x="545" y="11055"/>
                  </a:cubicBezTo>
                  <a:cubicBezTo>
                    <a:pt x="582" y="11055"/>
                    <a:pt x="3002" y="11146"/>
                    <a:pt x="4942" y="11146"/>
                  </a:cubicBezTo>
                  <a:cubicBezTo>
                    <a:pt x="6155" y="11146"/>
                    <a:pt x="7180" y="11110"/>
                    <a:pt x="7320" y="10994"/>
                  </a:cubicBezTo>
                  <a:cubicBezTo>
                    <a:pt x="7683" y="10692"/>
                    <a:pt x="8106" y="10571"/>
                    <a:pt x="8106" y="9784"/>
                  </a:cubicBezTo>
                  <a:lnTo>
                    <a:pt x="8106" y="3494"/>
                  </a:lnTo>
                  <a:cubicBezTo>
                    <a:pt x="8106" y="2707"/>
                    <a:pt x="8106" y="2284"/>
                    <a:pt x="7622" y="1981"/>
                  </a:cubicBezTo>
                  <a:cubicBezTo>
                    <a:pt x="6897" y="1558"/>
                    <a:pt x="5021" y="469"/>
                    <a:pt x="4658" y="227"/>
                  </a:cubicBezTo>
                  <a:cubicBezTo>
                    <a:pt x="4477" y="106"/>
                    <a:pt x="4311" y="0"/>
                    <a:pt x="4107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8"/>
            <p:cNvSpPr/>
            <p:nvPr/>
          </p:nvSpPr>
          <p:spPr>
            <a:xfrm>
              <a:off x="6032950" y="3378075"/>
              <a:ext cx="202675" cy="277600"/>
            </a:xfrm>
            <a:custGeom>
              <a:avLst/>
              <a:gdLst/>
              <a:ahLst/>
              <a:cxnLst/>
              <a:rect l="l" t="t" r="r" b="b"/>
              <a:pathLst>
                <a:path w="8107" h="11104" extrusionOk="0">
                  <a:moveTo>
                    <a:pt x="4107" y="0"/>
                  </a:moveTo>
                  <a:cubicBezTo>
                    <a:pt x="3902" y="0"/>
                    <a:pt x="3660" y="106"/>
                    <a:pt x="3328" y="409"/>
                  </a:cubicBezTo>
                  <a:cubicBezTo>
                    <a:pt x="2662" y="1013"/>
                    <a:pt x="666" y="2042"/>
                    <a:pt x="424" y="2284"/>
                  </a:cubicBezTo>
                  <a:cubicBezTo>
                    <a:pt x="122" y="2465"/>
                    <a:pt x="182" y="2526"/>
                    <a:pt x="122" y="3010"/>
                  </a:cubicBezTo>
                  <a:cubicBezTo>
                    <a:pt x="61" y="3494"/>
                    <a:pt x="182" y="9361"/>
                    <a:pt x="122" y="9905"/>
                  </a:cubicBezTo>
                  <a:cubicBezTo>
                    <a:pt x="61" y="10510"/>
                    <a:pt x="1" y="10692"/>
                    <a:pt x="606" y="10994"/>
                  </a:cubicBezTo>
                  <a:cubicBezTo>
                    <a:pt x="606" y="11029"/>
                    <a:pt x="2700" y="11103"/>
                    <a:pt x="4551" y="11103"/>
                  </a:cubicBezTo>
                  <a:cubicBezTo>
                    <a:pt x="5925" y="11103"/>
                    <a:pt x="7165" y="11062"/>
                    <a:pt x="7320" y="10934"/>
                  </a:cubicBezTo>
                  <a:cubicBezTo>
                    <a:pt x="7683" y="10631"/>
                    <a:pt x="8106" y="10571"/>
                    <a:pt x="8106" y="9724"/>
                  </a:cubicBezTo>
                  <a:cubicBezTo>
                    <a:pt x="8106" y="8514"/>
                    <a:pt x="8106" y="3494"/>
                    <a:pt x="8106" y="3494"/>
                  </a:cubicBezTo>
                  <a:cubicBezTo>
                    <a:pt x="8106" y="2707"/>
                    <a:pt x="8046" y="2284"/>
                    <a:pt x="7622" y="1981"/>
                  </a:cubicBezTo>
                  <a:cubicBezTo>
                    <a:pt x="6897" y="1558"/>
                    <a:pt x="5021" y="469"/>
                    <a:pt x="4658" y="227"/>
                  </a:cubicBezTo>
                  <a:cubicBezTo>
                    <a:pt x="4477" y="106"/>
                    <a:pt x="4311" y="0"/>
                    <a:pt x="4107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8"/>
            <p:cNvSpPr/>
            <p:nvPr/>
          </p:nvSpPr>
          <p:spPr>
            <a:xfrm>
              <a:off x="6034475" y="3379575"/>
              <a:ext cx="201150" cy="275650"/>
            </a:xfrm>
            <a:custGeom>
              <a:avLst/>
              <a:gdLst/>
              <a:ahLst/>
              <a:cxnLst/>
              <a:rect l="l" t="t" r="r" b="b"/>
              <a:pathLst>
                <a:path w="8046" h="11026" extrusionOk="0">
                  <a:moveTo>
                    <a:pt x="4046" y="1"/>
                  </a:moveTo>
                  <a:cubicBezTo>
                    <a:pt x="3841" y="1"/>
                    <a:pt x="3599" y="107"/>
                    <a:pt x="3267" y="409"/>
                  </a:cubicBezTo>
                  <a:cubicBezTo>
                    <a:pt x="2601" y="1014"/>
                    <a:pt x="605" y="2042"/>
                    <a:pt x="363" y="2224"/>
                  </a:cubicBezTo>
                  <a:cubicBezTo>
                    <a:pt x="121" y="2405"/>
                    <a:pt x="121" y="2466"/>
                    <a:pt x="61" y="2950"/>
                  </a:cubicBezTo>
                  <a:cubicBezTo>
                    <a:pt x="61" y="3434"/>
                    <a:pt x="121" y="9240"/>
                    <a:pt x="61" y="9845"/>
                  </a:cubicBezTo>
                  <a:cubicBezTo>
                    <a:pt x="61" y="10450"/>
                    <a:pt x="0" y="10632"/>
                    <a:pt x="545" y="10934"/>
                  </a:cubicBezTo>
                  <a:cubicBezTo>
                    <a:pt x="545" y="10934"/>
                    <a:pt x="2950" y="11026"/>
                    <a:pt x="4885" y="11026"/>
                  </a:cubicBezTo>
                  <a:cubicBezTo>
                    <a:pt x="6094" y="11026"/>
                    <a:pt x="7119" y="10990"/>
                    <a:pt x="7259" y="10874"/>
                  </a:cubicBezTo>
                  <a:cubicBezTo>
                    <a:pt x="7622" y="10571"/>
                    <a:pt x="8045" y="10511"/>
                    <a:pt x="8045" y="9664"/>
                  </a:cubicBezTo>
                  <a:lnTo>
                    <a:pt x="8045" y="3434"/>
                  </a:lnTo>
                  <a:cubicBezTo>
                    <a:pt x="8045" y="2708"/>
                    <a:pt x="7985" y="2224"/>
                    <a:pt x="7501" y="1982"/>
                  </a:cubicBezTo>
                  <a:cubicBezTo>
                    <a:pt x="6775" y="1558"/>
                    <a:pt x="4960" y="470"/>
                    <a:pt x="4597" y="228"/>
                  </a:cubicBezTo>
                  <a:cubicBezTo>
                    <a:pt x="4416" y="107"/>
                    <a:pt x="4250" y="1"/>
                    <a:pt x="4046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8"/>
            <p:cNvSpPr/>
            <p:nvPr/>
          </p:nvSpPr>
          <p:spPr>
            <a:xfrm>
              <a:off x="6034475" y="3380725"/>
              <a:ext cx="199625" cy="273575"/>
            </a:xfrm>
            <a:custGeom>
              <a:avLst/>
              <a:gdLst/>
              <a:ahLst/>
              <a:cxnLst/>
              <a:rect l="l" t="t" r="r" b="b"/>
              <a:pathLst>
                <a:path w="7985" h="10943" extrusionOk="0">
                  <a:moveTo>
                    <a:pt x="4046" y="0"/>
                  </a:moveTo>
                  <a:cubicBezTo>
                    <a:pt x="3841" y="0"/>
                    <a:pt x="3599" y="91"/>
                    <a:pt x="3267" y="363"/>
                  </a:cubicBezTo>
                  <a:cubicBezTo>
                    <a:pt x="2601" y="968"/>
                    <a:pt x="666" y="1996"/>
                    <a:pt x="363" y="2178"/>
                  </a:cubicBezTo>
                  <a:cubicBezTo>
                    <a:pt x="121" y="2359"/>
                    <a:pt x="121" y="2420"/>
                    <a:pt x="121" y="2904"/>
                  </a:cubicBezTo>
                  <a:cubicBezTo>
                    <a:pt x="61" y="3388"/>
                    <a:pt x="121" y="9194"/>
                    <a:pt x="121" y="9799"/>
                  </a:cubicBezTo>
                  <a:cubicBezTo>
                    <a:pt x="61" y="10344"/>
                    <a:pt x="0" y="10525"/>
                    <a:pt x="545" y="10888"/>
                  </a:cubicBezTo>
                  <a:cubicBezTo>
                    <a:pt x="545" y="10888"/>
                    <a:pt x="2434" y="10942"/>
                    <a:pt x="4211" y="10942"/>
                  </a:cubicBezTo>
                  <a:cubicBezTo>
                    <a:pt x="5692" y="10942"/>
                    <a:pt x="7094" y="10905"/>
                    <a:pt x="7259" y="10767"/>
                  </a:cubicBezTo>
                  <a:cubicBezTo>
                    <a:pt x="7622" y="10465"/>
                    <a:pt x="7985" y="10404"/>
                    <a:pt x="7985" y="9618"/>
                  </a:cubicBezTo>
                  <a:lnTo>
                    <a:pt x="7985" y="3388"/>
                  </a:lnTo>
                  <a:cubicBezTo>
                    <a:pt x="7985" y="2662"/>
                    <a:pt x="7924" y="2238"/>
                    <a:pt x="7501" y="1936"/>
                  </a:cubicBezTo>
                  <a:cubicBezTo>
                    <a:pt x="6775" y="1512"/>
                    <a:pt x="4960" y="424"/>
                    <a:pt x="4597" y="182"/>
                  </a:cubicBezTo>
                  <a:cubicBezTo>
                    <a:pt x="4416" y="91"/>
                    <a:pt x="4250" y="0"/>
                    <a:pt x="4046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8"/>
            <p:cNvSpPr/>
            <p:nvPr/>
          </p:nvSpPr>
          <p:spPr>
            <a:xfrm>
              <a:off x="5990625" y="3306625"/>
              <a:ext cx="290375" cy="412300"/>
            </a:xfrm>
            <a:custGeom>
              <a:avLst/>
              <a:gdLst/>
              <a:ahLst/>
              <a:cxnLst/>
              <a:rect l="l" t="t" r="r" b="b"/>
              <a:pathLst>
                <a:path w="11615" h="16492" extrusionOk="0">
                  <a:moveTo>
                    <a:pt x="5868" y="0"/>
                  </a:moveTo>
                  <a:cubicBezTo>
                    <a:pt x="5580" y="0"/>
                    <a:pt x="5232" y="151"/>
                    <a:pt x="4718" y="605"/>
                  </a:cubicBezTo>
                  <a:cubicBezTo>
                    <a:pt x="3750" y="1452"/>
                    <a:pt x="847" y="2964"/>
                    <a:pt x="484" y="3206"/>
                  </a:cubicBezTo>
                  <a:cubicBezTo>
                    <a:pt x="121" y="3509"/>
                    <a:pt x="121" y="3569"/>
                    <a:pt x="61" y="4295"/>
                  </a:cubicBezTo>
                  <a:cubicBezTo>
                    <a:pt x="0" y="5021"/>
                    <a:pt x="121" y="13489"/>
                    <a:pt x="61" y="14336"/>
                  </a:cubicBezTo>
                  <a:cubicBezTo>
                    <a:pt x="0" y="15183"/>
                    <a:pt x="363" y="15727"/>
                    <a:pt x="726" y="15969"/>
                  </a:cubicBezTo>
                  <a:cubicBezTo>
                    <a:pt x="1342" y="16277"/>
                    <a:pt x="3354" y="16491"/>
                    <a:pt x="5444" y="16491"/>
                  </a:cubicBezTo>
                  <a:cubicBezTo>
                    <a:pt x="7459" y="16491"/>
                    <a:pt x="9546" y="16292"/>
                    <a:pt x="10525" y="15788"/>
                  </a:cubicBezTo>
                  <a:cubicBezTo>
                    <a:pt x="11130" y="15485"/>
                    <a:pt x="11614" y="15243"/>
                    <a:pt x="11614" y="14094"/>
                  </a:cubicBezTo>
                  <a:lnTo>
                    <a:pt x="11614" y="5021"/>
                  </a:lnTo>
                  <a:cubicBezTo>
                    <a:pt x="11614" y="3932"/>
                    <a:pt x="11554" y="3267"/>
                    <a:pt x="10888" y="2904"/>
                  </a:cubicBezTo>
                  <a:cubicBezTo>
                    <a:pt x="9860" y="2238"/>
                    <a:pt x="7198" y="666"/>
                    <a:pt x="6654" y="303"/>
                  </a:cubicBezTo>
                  <a:cubicBezTo>
                    <a:pt x="6382" y="151"/>
                    <a:pt x="6155" y="0"/>
                    <a:pt x="5868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8"/>
            <p:cNvSpPr/>
            <p:nvPr/>
          </p:nvSpPr>
          <p:spPr>
            <a:xfrm>
              <a:off x="6054125" y="3539450"/>
              <a:ext cx="176950" cy="140775"/>
            </a:xfrm>
            <a:custGeom>
              <a:avLst/>
              <a:gdLst/>
              <a:ahLst/>
              <a:cxnLst/>
              <a:rect l="l" t="t" r="r" b="b"/>
              <a:pathLst>
                <a:path w="7078" h="5631" extrusionOk="0">
                  <a:moveTo>
                    <a:pt x="3708" y="0"/>
                  </a:moveTo>
                  <a:cubicBezTo>
                    <a:pt x="3662" y="0"/>
                    <a:pt x="3616" y="1"/>
                    <a:pt x="3570" y="2"/>
                  </a:cubicBezTo>
                  <a:cubicBezTo>
                    <a:pt x="1573" y="63"/>
                    <a:pt x="1" y="1394"/>
                    <a:pt x="1" y="2966"/>
                  </a:cubicBezTo>
                  <a:cubicBezTo>
                    <a:pt x="1" y="4442"/>
                    <a:pt x="1499" y="5630"/>
                    <a:pt x="3426" y="5630"/>
                  </a:cubicBezTo>
                  <a:cubicBezTo>
                    <a:pt x="3474" y="5630"/>
                    <a:pt x="3522" y="5629"/>
                    <a:pt x="3570" y="5628"/>
                  </a:cubicBezTo>
                  <a:cubicBezTo>
                    <a:pt x="5505" y="5567"/>
                    <a:pt x="7078" y="4237"/>
                    <a:pt x="7078" y="2664"/>
                  </a:cubicBezTo>
                  <a:cubicBezTo>
                    <a:pt x="7078" y="1188"/>
                    <a:pt x="5580" y="0"/>
                    <a:pt x="3708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8"/>
            <p:cNvSpPr/>
            <p:nvPr/>
          </p:nvSpPr>
          <p:spPr>
            <a:xfrm>
              <a:off x="5686650" y="3312675"/>
              <a:ext cx="308525" cy="417950"/>
            </a:xfrm>
            <a:custGeom>
              <a:avLst/>
              <a:gdLst/>
              <a:ahLst/>
              <a:cxnLst/>
              <a:rect l="l" t="t" r="r" b="b"/>
              <a:pathLst>
                <a:path w="12341" h="16718" extrusionOk="0">
                  <a:moveTo>
                    <a:pt x="6443" y="0"/>
                  </a:moveTo>
                  <a:cubicBezTo>
                    <a:pt x="6140" y="0"/>
                    <a:pt x="5778" y="151"/>
                    <a:pt x="5263" y="605"/>
                  </a:cubicBezTo>
                  <a:cubicBezTo>
                    <a:pt x="4235" y="1452"/>
                    <a:pt x="1271" y="2964"/>
                    <a:pt x="848" y="3267"/>
                  </a:cubicBezTo>
                  <a:cubicBezTo>
                    <a:pt x="485" y="3569"/>
                    <a:pt x="545" y="3629"/>
                    <a:pt x="424" y="4355"/>
                  </a:cubicBezTo>
                  <a:cubicBezTo>
                    <a:pt x="364" y="5081"/>
                    <a:pt x="545" y="13731"/>
                    <a:pt x="424" y="14578"/>
                  </a:cubicBezTo>
                  <a:cubicBezTo>
                    <a:pt x="364" y="15485"/>
                    <a:pt x="1" y="15546"/>
                    <a:pt x="1150" y="16211"/>
                  </a:cubicBezTo>
                  <a:cubicBezTo>
                    <a:pt x="1713" y="16537"/>
                    <a:pt x="3845" y="16718"/>
                    <a:pt x="6015" y="16718"/>
                  </a:cubicBezTo>
                  <a:cubicBezTo>
                    <a:pt x="8274" y="16718"/>
                    <a:pt x="10574" y="16522"/>
                    <a:pt x="11191" y="16090"/>
                  </a:cubicBezTo>
                  <a:cubicBezTo>
                    <a:pt x="11736" y="15667"/>
                    <a:pt x="12341" y="15546"/>
                    <a:pt x="12341" y="14336"/>
                  </a:cubicBezTo>
                  <a:lnTo>
                    <a:pt x="12341" y="5081"/>
                  </a:lnTo>
                  <a:cubicBezTo>
                    <a:pt x="12341" y="3992"/>
                    <a:pt x="12280" y="3327"/>
                    <a:pt x="11615" y="2904"/>
                  </a:cubicBezTo>
                  <a:cubicBezTo>
                    <a:pt x="10526" y="2299"/>
                    <a:pt x="7804" y="666"/>
                    <a:pt x="7260" y="303"/>
                  </a:cubicBezTo>
                  <a:cubicBezTo>
                    <a:pt x="6987" y="151"/>
                    <a:pt x="6745" y="0"/>
                    <a:pt x="6443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8"/>
            <p:cNvSpPr/>
            <p:nvPr/>
          </p:nvSpPr>
          <p:spPr>
            <a:xfrm>
              <a:off x="5688175" y="3313425"/>
              <a:ext cx="307000" cy="416450"/>
            </a:xfrm>
            <a:custGeom>
              <a:avLst/>
              <a:gdLst/>
              <a:ahLst/>
              <a:cxnLst/>
              <a:rect l="l" t="t" r="r" b="b"/>
              <a:pathLst>
                <a:path w="12280" h="16658" extrusionOk="0">
                  <a:moveTo>
                    <a:pt x="6382" y="0"/>
                  </a:moveTo>
                  <a:cubicBezTo>
                    <a:pt x="6079" y="0"/>
                    <a:pt x="5717" y="152"/>
                    <a:pt x="5202" y="575"/>
                  </a:cubicBezTo>
                  <a:cubicBezTo>
                    <a:pt x="4174" y="1482"/>
                    <a:pt x="1210" y="2995"/>
                    <a:pt x="847" y="3237"/>
                  </a:cubicBezTo>
                  <a:cubicBezTo>
                    <a:pt x="424" y="3539"/>
                    <a:pt x="484" y="3599"/>
                    <a:pt x="424" y="4325"/>
                  </a:cubicBezTo>
                  <a:cubicBezTo>
                    <a:pt x="363" y="5051"/>
                    <a:pt x="484" y="13701"/>
                    <a:pt x="424" y="14548"/>
                  </a:cubicBezTo>
                  <a:cubicBezTo>
                    <a:pt x="363" y="15395"/>
                    <a:pt x="0" y="15516"/>
                    <a:pt x="1089" y="16181"/>
                  </a:cubicBezTo>
                  <a:cubicBezTo>
                    <a:pt x="1652" y="16478"/>
                    <a:pt x="3784" y="16658"/>
                    <a:pt x="5954" y="16658"/>
                  </a:cubicBezTo>
                  <a:cubicBezTo>
                    <a:pt x="8213" y="16658"/>
                    <a:pt x="10513" y="16462"/>
                    <a:pt x="11130" y="16000"/>
                  </a:cubicBezTo>
                  <a:cubicBezTo>
                    <a:pt x="11675" y="15576"/>
                    <a:pt x="12280" y="15455"/>
                    <a:pt x="12280" y="14245"/>
                  </a:cubicBezTo>
                  <a:cubicBezTo>
                    <a:pt x="12280" y="12431"/>
                    <a:pt x="12280" y="5112"/>
                    <a:pt x="12280" y="5112"/>
                  </a:cubicBezTo>
                  <a:cubicBezTo>
                    <a:pt x="12280" y="3962"/>
                    <a:pt x="12159" y="3358"/>
                    <a:pt x="11493" y="2934"/>
                  </a:cubicBezTo>
                  <a:cubicBezTo>
                    <a:pt x="10465" y="2269"/>
                    <a:pt x="7743" y="696"/>
                    <a:pt x="7199" y="333"/>
                  </a:cubicBezTo>
                  <a:cubicBezTo>
                    <a:pt x="6926" y="152"/>
                    <a:pt x="6684" y="0"/>
                    <a:pt x="6382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8"/>
            <p:cNvSpPr/>
            <p:nvPr/>
          </p:nvSpPr>
          <p:spPr>
            <a:xfrm>
              <a:off x="5688175" y="3314175"/>
              <a:ext cx="305500" cy="414950"/>
            </a:xfrm>
            <a:custGeom>
              <a:avLst/>
              <a:gdLst/>
              <a:ahLst/>
              <a:cxnLst/>
              <a:rect l="l" t="t" r="r" b="b"/>
              <a:pathLst>
                <a:path w="12220" h="16598" extrusionOk="0">
                  <a:moveTo>
                    <a:pt x="6352" y="1"/>
                  </a:moveTo>
                  <a:cubicBezTo>
                    <a:pt x="6064" y="1"/>
                    <a:pt x="5717" y="152"/>
                    <a:pt x="5202" y="606"/>
                  </a:cubicBezTo>
                  <a:cubicBezTo>
                    <a:pt x="4174" y="1452"/>
                    <a:pt x="1271" y="2965"/>
                    <a:pt x="847" y="3267"/>
                  </a:cubicBezTo>
                  <a:cubicBezTo>
                    <a:pt x="484" y="3509"/>
                    <a:pt x="484" y="3630"/>
                    <a:pt x="424" y="4356"/>
                  </a:cubicBezTo>
                  <a:cubicBezTo>
                    <a:pt x="363" y="5082"/>
                    <a:pt x="484" y="13611"/>
                    <a:pt x="424" y="14518"/>
                  </a:cubicBezTo>
                  <a:cubicBezTo>
                    <a:pt x="363" y="15365"/>
                    <a:pt x="0" y="15486"/>
                    <a:pt x="1150" y="16091"/>
                  </a:cubicBezTo>
                  <a:cubicBezTo>
                    <a:pt x="1683" y="16417"/>
                    <a:pt x="3800" y="16597"/>
                    <a:pt x="5955" y="16597"/>
                  </a:cubicBezTo>
                  <a:cubicBezTo>
                    <a:pt x="8198" y="16597"/>
                    <a:pt x="10484" y="16402"/>
                    <a:pt x="11070" y="15970"/>
                  </a:cubicBezTo>
                  <a:cubicBezTo>
                    <a:pt x="11675" y="15546"/>
                    <a:pt x="12219" y="15425"/>
                    <a:pt x="12219" y="14215"/>
                  </a:cubicBezTo>
                  <a:lnTo>
                    <a:pt x="12219" y="5082"/>
                  </a:lnTo>
                  <a:cubicBezTo>
                    <a:pt x="12219" y="3932"/>
                    <a:pt x="12159" y="3328"/>
                    <a:pt x="11493" y="2904"/>
                  </a:cubicBezTo>
                  <a:cubicBezTo>
                    <a:pt x="10404" y="2299"/>
                    <a:pt x="7682" y="666"/>
                    <a:pt x="7138" y="303"/>
                  </a:cubicBezTo>
                  <a:cubicBezTo>
                    <a:pt x="6866" y="152"/>
                    <a:pt x="6639" y="1"/>
                    <a:pt x="6352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8"/>
            <p:cNvSpPr/>
            <p:nvPr/>
          </p:nvSpPr>
          <p:spPr>
            <a:xfrm>
              <a:off x="5689675" y="3314925"/>
              <a:ext cx="304000" cy="413450"/>
            </a:xfrm>
            <a:custGeom>
              <a:avLst/>
              <a:gdLst/>
              <a:ahLst/>
              <a:cxnLst/>
              <a:rect l="l" t="t" r="r" b="b"/>
              <a:pathLst>
                <a:path w="12160" h="16538" extrusionOk="0">
                  <a:moveTo>
                    <a:pt x="6292" y="1"/>
                  </a:moveTo>
                  <a:cubicBezTo>
                    <a:pt x="6004" y="1"/>
                    <a:pt x="5657" y="152"/>
                    <a:pt x="5142" y="576"/>
                  </a:cubicBezTo>
                  <a:cubicBezTo>
                    <a:pt x="4114" y="1483"/>
                    <a:pt x="1211" y="2935"/>
                    <a:pt x="787" y="3237"/>
                  </a:cubicBezTo>
                  <a:cubicBezTo>
                    <a:pt x="424" y="3539"/>
                    <a:pt x="485" y="3600"/>
                    <a:pt x="424" y="4326"/>
                  </a:cubicBezTo>
                  <a:cubicBezTo>
                    <a:pt x="303" y="5052"/>
                    <a:pt x="485" y="13581"/>
                    <a:pt x="424" y="14427"/>
                  </a:cubicBezTo>
                  <a:cubicBezTo>
                    <a:pt x="303" y="15274"/>
                    <a:pt x="1" y="15395"/>
                    <a:pt x="1090" y="16061"/>
                  </a:cubicBezTo>
                  <a:cubicBezTo>
                    <a:pt x="1623" y="16357"/>
                    <a:pt x="3739" y="16537"/>
                    <a:pt x="5895" y="16537"/>
                  </a:cubicBezTo>
                  <a:cubicBezTo>
                    <a:pt x="8138" y="16537"/>
                    <a:pt x="10424" y="16342"/>
                    <a:pt x="11010" y="15879"/>
                  </a:cubicBezTo>
                  <a:cubicBezTo>
                    <a:pt x="11554" y="15516"/>
                    <a:pt x="12159" y="15335"/>
                    <a:pt x="12159" y="14185"/>
                  </a:cubicBezTo>
                  <a:lnTo>
                    <a:pt x="12159" y="5052"/>
                  </a:lnTo>
                  <a:cubicBezTo>
                    <a:pt x="12159" y="3963"/>
                    <a:pt x="12099" y="3298"/>
                    <a:pt x="11433" y="2935"/>
                  </a:cubicBezTo>
                  <a:cubicBezTo>
                    <a:pt x="10344" y="2269"/>
                    <a:pt x="7622" y="696"/>
                    <a:pt x="7078" y="334"/>
                  </a:cubicBezTo>
                  <a:cubicBezTo>
                    <a:pt x="6806" y="152"/>
                    <a:pt x="6579" y="1"/>
                    <a:pt x="6292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8"/>
            <p:cNvSpPr/>
            <p:nvPr/>
          </p:nvSpPr>
          <p:spPr>
            <a:xfrm>
              <a:off x="5689675" y="3315875"/>
              <a:ext cx="302475" cy="411725"/>
            </a:xfrm>
            <a:custGeom>
              <a:avLst/>
              <a:gdLst/>
              <a:ahLst/>
              <a:cxnLst/>
              <a:rect l="l" t="t" r="r" b="b"/>
              <a:pathLst>
                <a:path w="12099" h="16469" extrusionOk="0">
                  <a:moveTo>
                    <a:pt x="6271" y="0"/>
                  </a:moveTo>
                  <a:cubicBezTo>
                    <a:pt x="5988" y="0"/>
                    <a:pt x="5644" y="155"/>
                    <a:pt x="5142" y="598"/>
                  </a:cubicBezTo>
                  <a:cubicBezTo>
                    <a:pt x="4114" y="1445"/>
                    <a:pt x="1211" y="2957"/>
                    <a:pt x="848" y="3260"/>
                  </a:cubicBezTo>
                  <a:cubicBezTo>
                    <a:pt x="424" y="3501"/>
                    <a:pt x="485" y="3622"/>
                    <a:pt x="424" y="4288"/>
                  </a:cubicBezTo>
                  <a:cubicBezTo>
                    <a:pt x="364" y="5014"/>
                    <a:pt x="485" y="13543"/>
                    <a:pt x="424" y="14389"/>
                  </a:cubicBezTo>
                  <a:cubicBezTo>
                    <a:pt x="364" y="15236"/>
                    <a:pt x="1" y="15357"/>
                    <a:pt x="1090" y="15962"/>
                  </a:cubicBezTo>
                  <a:cubicBezTo>
                    <a:pt x="1623" y="16288"/>
                    <a:pt x="3740" y="16469"/>
                    <a:pt x="5895" y="16469"/>
                  </a:cubicBezTo>
                  <a:cubicBezTo>
                    <a:pt x="8138" y="16469"/>
                    <a:pt x="10424" y="16273"/>
                    <a:pt x="11010" y="15841"/>
                  </a:cubicBezTo>
                  <a:cubicBezTo>
                    <a:pt x="11554" y="15418"/>
                    <a:pt x="12099" y="15297"/>
                    <a:pt x="12099" y="14087"/>
                  </a:cubicBezTo>
                  <a:cubicBezTo>
                    <a:pt x="12099" y="12272"/>
                    <a:pt x="12099" y="5074"/>
                    <a:pt x="12099" y="5074"/>
                  </a:cubicBezTo>
                  <a:cubicBezTo>
                    <a:pt x="12099" y="3925"/>
                    <a:pt x="12038" y="3320"/>
                    <a:pt x="11373" y="2897"/>
                  </a:cubicBezTo>
                  <a:cubicBezTo>
                    <a:pt x="10344" y="2292"/>
                    <a:pt x="7622" y="658"/>
                    <a:pt x="7078" y="356"/>
                  </a:cubicBezTo>
                  <a:cubicBezTo>
                    <a:pt x="6799" y="170"/>
                    <a:pt x="6568" y="0"/>
                    <a:pt x="6271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8"/>
            <p:cNvSpPr/>
            <p:nvPr/>
          </p:nvSpPr>
          <p:spPr>
            <a:xfrm>
              <a:off x="5689675" y="3317000"/>
              <a:ext cx="302475" cy="410050"/>
            </a:xfrm>
            <a:custGeom>
              <a:avLst/>
              <a:gdLst/>
              <a:ahLst/>
              <a:cxnLst/>
              <a:rect l="l" t="t" r="r" b="b"/>
              <a:pathLst>
                <a:path w="12099" h="16402" extrusionOk="0">
                  <a:moveTo>
                    <a:pt x="6269" y="1"/>
                  </a:moveTo>
                  <a:cubicBezTo>
                    <a:pt x="5986" y="1"/>
                    <a:pt x="5643" y="141"/>
                    <a:pt x="5142" y="553"/>
                  </a:cubicBezTo>
                  <a:cubicBezTo>
                    <a:pt x="4114" y="1460"/>
                    <a:pt x="1211" y="2912"/>
                    <a:pt x="848" y="3215"/>
                  </a:cubicBezTo>
                  <a:cubicBezTo>
                    <a:pt x="485" y="3517"/>
                    <a:pt x="485" y="3577"/>
                    <a:pt x="424" y="4303"/>
                  </a:cubicBezTo>
                  <a:cubicBezTo>
                    <a:pt x="364" y="4969"/>
                    <a:pt x="485" y="13498"/>
                    <a:pt x="424" y="14344"/>
                  </a:cubicBezTo>
                  <a:cubicBezTo>
                    <a:pt x="364" y="15191"/>
                    <a:pt x="1" y="15252"/>
                    <a:pt x="1150" y="15917"/>
                  </a:cubicBezTo>
                  <a:cubicBezTo>
                    <a:pt x="1664" y="16220"/>
                    <a:pt x="3842" y="16401"/>
                    <a:pt x="6027" y="16401"/>
                  </a:cubicBezTo>
                  <a:cubicBezTo>
                    <a:pt x="8212" y="16401"/>
                    <a:pt x="10405" y="16220"/>
                    <a:pt x="10949" y="15796"/>
                  </a:cubicBezTo>
                  <a:cubicBezTo>
                    <a:pt x="11554" y="15373"/>
                    <a:pt x="12099" y="15252"/>
                    <a:pt x="12099" y="14042"/>
                  </a:cubicBezTo>
                  <a:cubicBezTo>
                    <a:pt x="12099" y="12227"/>
                    <a:pt x="12099" y="5029"/>
                    <a:pt x="12099" y="5029"/>
                  </a:cubicBezTo>
                  <a:cubicBezTo>
                    <a:pt x="12099" y="3880"/>
                    <a:pt x="12038" y="3275"/>
                    <a:pt x="11373" y="2852"/>
                  </a:cubicBezTo>
                  <a:cubicBezTo>
                    <a:pt x="10344" y="2247"/>
                    <a:pt x="7622" y="674"/>
                    <a:pt x="7078" y="311"/>
                  </a:cubicBezTo>
                  <a:cubicBezTo>
                    <a:pt x="6799" y="156"/>
                    <a:pt x="6567" y="1"/>
                    <a:pt x="6269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8"/>
            <p:cNvSpPr/>
            <p:nvPr/>
          </p:nvSpPr>
          <p:spPr>
            <a:xfrm>
              <a:off x="5691200" y="3317950"/>
              <a:ext cx="300950" cy="408350"/>
            </a:xfrm>
            <a:custGeom>
              <a:avLst/>
              <a:gdLst/>
              <a:ahLst/>
              <a:cxnLst/>
              <a:rect l="l" t="t" r="r" b="b"/>
              <a:pathLst>
                <a:path w="12038" h="16334" extrusionOk="0">
                  <a:moveTo>
                    <a:pt x="6231" y="1"/>
                  </a:moveTo>
                  <a:cubicBezTo>
                    <a:pt x="5943" y="1"/>
                    <a:pt x="5596" y="152"/>
                    <a:pt x="5081" y="575"/>
                  </a:cubicBezTo>
                  <a:cubicBezTo>
                    <a:pt x="4053" y="1422"/>
                    <a:pt x="1210" y="2935"/>
                    <a:pt x="787" y="3177"/>
                  </a:cubicBezTo>
                  <a:cubicBezTo>
                    <a:pt x="424" y="3479"/>
                    <a:pt x="484" y="3539"/>
                    <a:pt x="424" y="4265"/>
                  </a:cubicBezTo>
                  <a:cubicBezTo>
                    <a:pt x="363" y="4991"/>
                    <a:pt x="484" y="13399"/>
                    <a:pt x="424" y="14246"/>
                  </a:cubicBezTo>
                  <a:cubicBezTo>
                    <a:pt x="363" y="15093"/>
                    <a:pt x="0" y="15214"/>
                    <a:pt x="1089" y="15879"/>
                  </a:cubicBezTo>
                  <a:cubicBezTo>
                    <a:pt x="1582" y="16169"/>
                    <a:pt x="3601" y="16334"/>
                    <a:pt x="5692" y="16334"/>
                  </a:cubicBezTo>
                  <a:cubicBezTo>
                    <a:pt x="7965" y="16334"/>
                    <a:pt x="10321" y="16139"/>
                    <a:pt x="10888" y="15698"/>
                  </a:cubicBezTo>
                  <a:cubicBezTo>
                    <a:pt x="11433" y="15274"/>
                    <a:pt x="12038" y="15153"/>
                    <a:pt x="12038" y="14004"/>
                  </a:cubicBezTo>
                  <a:lnTo>
                    <a:pt x="12038" y="4991"/>
                  </a:lnTo>
                  <a:cubicBezTo>
                    <a:pt x="12038" y="3902"/>
                    <a:pt x="11977" y="3237"/>
                    <a:pt x="11312" y="2874"/>
                  </a:cubicBezTo>
                  <a:cubicBezTo>
                    <a:pt x="10223" y="2209"/>
                    <a:pt x="7561" y="636"/>
                    <a:pt x="7017" y="334"/>
                  </a:cubicBezTo>
                  <a:cubicBezTo>
                    <a:pt x="6745" y="152"/>
                    <a:pt x="6518" y="1"/>
                    <a:pt x="6231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8"/>
            <p:cNvSpPr/>
            <p:nvPr/>
          </p:nvSpPr>
          <p:spPr>
            <a:xfrm>
              <a:off x="5691200" y="3318525"/>
              <a:ext cx="299450" cy="407000"/>
            </a:xfrm>
            <a:custGeom>
              <a:avLst/>
              <a:gdLst/>
              <a:ahLst/>
              <a:cxnLst/>
              <a:rect l="l" t="t" r="r" b="b"/>
              <a:pathLst>
                <a:path w="11978" h="16280" extrusionOk="0">
                  <a:moveTo>
                    <a:pt x="6208" y="0"/>
                  </a:moveTo>
                  <a:cubicBezTo>
                    <a:pt x="5925" y="0"/>
                    <a:pt x="5582" y="140"/>
                    <a:pt x="5081" y="552"/>
                  </a:cubicBezTo>
                  <a:cubicBezTo>
                    <a:pt x="4114" y="1460"/>
                    <a:pt x="1210" y="2912"/>
                    <a:pt x="847" y="3214"/>
                  </a:cubicBezTo>
                  <a:cubicBezTo>
                    <a:pt x="484" y="3456"/>
                    <a:pt x="484" y="3577"/>
                    <a:pt x="424" y="4242"/>
                  </a:cubicBezTo>
                  <a:cubicBezTo>
                    <a:pt x="363" y="4968"/>
                    <a:pt x="484" y="13376"/>
                    <a:pt x="424" y="14223"/>
                  </a:cubicBezTo>
                  <a:cubicBezTo>
                    <a:pt x="363" y="15070"/>
                    <a:pt x="0" y="15191"/>
                    <a:pt x="1089" y="15796"/>
                  </a:cubicBezTo>
                  <a:cubicBezTo>
                    <a:pt x="1603" y="16098"/>
                    <a:pt x="3766" y="16280"/>
                    <a:pt x="5943" y="16280"/>
                  </a:cubicBezTo>
                  <a:cubicBezTo>
                    <a:pt x="8121" y="16280"/>
                    <a:pt x="10314" y="16098"/>
                    <a:pt x="10888" y="15675"/>
                  </a:cubicBezTo>
                  <a:cubicBezTo>
                    <a:pt x="11433" y="15251"/>
                    <a:pt x="11977" y="15130"/>
                    <a:pt x="11977" y="13981"/>
                  </a:cubicBezTo>
                  <a:lnTo>
                    <a:pt x="11977" y="4968"/>
                  </a:lnTo>
                  <a:cubicBezTo>
                    <a:pt x="11977" y="3879"/>
                    <a:pt x="11917" y="3274"/>
                    <a:pt x="11251" y="2851"/>
                  </a:cubicBezTo>
                  <a:cubicBezTo>
                    <a:pt x="10223" y="2246"/>
                    <a:pt x="7561" y="673"/>
                    <a:pt x="7017" y="311"/>
                  </a:cubicBezTo>
                  <a:cubicBezTo>
                    <a:pt x="6738" y="155"/>
                    <a:pt x="6506" y="0"/>
                    <a:pt x="6208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8"/>
            <p:cNvSpPr/>
            <p:nvPr/>
          </p:nvSpPr>
          <p:spPr>
            <a:xfrm>
              <a:off x="5692700" y="3319475"/>
              <a:ext cx="297950" cy="405325"/>
            </a:xfrm>
            <a:custGeom>
              <a:avLst/>
              <a:gdLst/>
              <a:ahLst/>
              <a:cxnLst/>
              <a:rect l="l" t="t" r="r" b="b"/>
              <a:pathLst>
                <a:path w="11918" h="16213" extrusionOk="0">
                  <a:moveTo>
                    <a:pt x="6171" y="0"/>
                  </a:moveTo>
                  <a:cubicBezTo>
                    <a:pt x="5883" y="0"/>
                    <a:pt x="5536" y="152"/>
                    <a:pt x="5021" y="575"/>
                  </a:cubicBezTo>
                  <a:cubicBezTo>
                    <a:pt x="4054" y="1422"/>
                    <a:pt x="1150" y="2934"/>
                    <a:pt x="787" y="3176"/>
                  </a:cubicBezTo>
                  <a:cubicBezTo>
                    <a:pt x="424" y="3478"/>
                    <a:pt x="485" y="3539"/>
                    <a:pt x="364" y="4265"/>
                  </a:cubicBezTo>
                  <a:cubicBezTo>
                    <a:pt x="303" y="4930"/>
                    <a:pt x="485" y="13338"/>
                    <a:pt x="364" y="14185"/>
                  </a:cubicBezTo>
                  <a:cubicBezTo>
                    <a:pt x="303" y="15032"/>
                    <a:pt x="1" y="15092"/>
                    <a:pt x="1090" y="15758"/>
                  </a:cubicBezTo>
                  <a:cubicBezTo>
                    <a:pt x="1582" y="16047"/>
                    <a:pt x="3574" y="16212"/>
                    <a:pt x="5642" y="16212"/>
                  </a:cubicBezTo>
                  <a:cubicBezTo>
                    <a:pt x="7891" y="16212"/>
                    <a:pt x="10230" y="16017"/>
                    <a:pt x="10828" y="15576"/>
                  </a:cubicBezTo>
                  <a:cubicBezTo>
                    <a:pt x="11373" y="15213"/>
                    <a:pt x="11917" y="15092"/>
                    <a:pt x="11917" y="13883"/>
                  </a:cubicBezTo>
                  <a:lnTo>
                    <a:pt x="11917" y="4991"/>
                  </a:lnTo>
                  <a:cubicBezTo>
                    <a:pt x="11917" y="3841"/>
                    <a:pt x="11857" y="3236"/>
                    <a:pt x="11191" y="2874"/>
                  </a:cubicBezTo>
                  <a:cubicBezTo>
                    <a:pt x="10163" y="2208"/>
                    <a:pt x="7501" y="635"/>
                    <a:pt x="6957" y="333"/>
                  </a:cubicBezTo>
                  <a:cubicBezTo>
                    <a:pt x="6685" y="152"/>
                    <a:pt x="6458" y="0"/>
                    <a:pt x="6171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28"/>
            <p:cNvSpPr/>
            <p:nvPr/>
          </p:nvSpPr>
          <p:spPr>
            <a:xfrm>
              <a:off x="5692700" y="3320225"/>
              <a:ext cx="297950" cy="403800"/>
            </a:xfrm>
            <a:custGeom>
              <a:avLst/>
              <a:gdLst/>
              <a:ahLst/>
              <a:cxnLst/>
              <a:rect l="l" t="t" r="r" b="b"/>
              <a:pathLst>
                <a:path w="11918" h="16152" extrusionOk="0">
                  <a:moveTo>
                    <a:pt x="6171" y="1"/>
                  </a:moveTo>
                  <a:cubicBezTo>
                    <a:pt x="5883" y="1"/>
                    <a:pt x="5536" y="152"/>
                    <a:pt x="5021" y="605"/>
                  </a:cubicBezTo>
                  <a:cubicBezTo>
                    <a:pt x="4054" y="1452"/>
                    <a:pt x="1211" y="2904"/>
                    <a:pt x="787" y="3146"/>
                  </a:cubicBezTo>
                  <a:cubicBezTo>
                    <a:pt x="424" y="3448"/>
                    <a:pt x="485" y="3509"/>
                    <a:pt x="424" y="4235"/>
                  </a:cubicBezTo>
                  <a:cubicBezTo>
                    <a:pt x="364" y="4900"/>
                    <a:pt x="485" y="13248"/>
                    <a:pt x="424" y="14094"/>
                  </a:cubicBezTo>
                  <a:cubicBezTo>
                    <a:pt x="364" y="14941"/>
                    <a:pt x="1" y="15062"/>
                    <a:pt x="1090" y="15667"/>
                  </a:cubicBezTo>
                  <a:cubicBezTo>
                    <a:pt x="1604" y="15970"/>
                    <a:pt x="3751" y="16151"/>
                    <a:pt x="5906" y="16151"/>
                  </a:cubicBezTo>
                  <a:cubicBezTo>
                    <a:pt x="8061" y="16151"/>
                    <a:pt x="10223" y="15970"/>
                    <a:pt x="10768" y="15546"/>
                  </a:cubicBezTo>
                  <a:cubicBezTo>
                    <a:pt x="11312" y="15123"/>
                    <a:pt x="11917" y="15002"/>
                    <a:pt x="11917" y="13853"/>
                  </a:cubicBezTo>
                  <a:cubicBezTo>
                    <a:pt x="11917" y="12098"/>
                    <a:pt x="11917" y="4961"/>
                    <a:pt x="11917" y="4961"/>
                  </a:cubicBezTo>
                  <a:cubicBezTo>
                    <a:pt x="11917" y="3872"/>
                    <a:pt x="11857" y="3267"/>
                    <a:pt x="11191" y="2844"/>
                  </a:cubicBezTo>
                  <a:cubicBezTo>
                    <a:pt x="10163" y="2239"/>
                    <a:pt x="7501" y="666"/>
                    <a:pt x="6957" y="303"/>
                  </a:cubicBezTo>
                  <a:cubicBezTo>
                    <a:pt x="6685" y="152"/>
                    <a:pt x="6458" y="1"/>
                    <a:pt x="6171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28"/>
            <p:cNvSpPr/>
            <p:nvPr/>
          </p:nvSpPr>
          <p:spPr>
            <a:xfrm>
              <a:off x="5694225" y="3321550"/>
              <a:ext cx="294900" cy="401325"/>
            </a:xfrm>
            <a:custGeom>
              <a:avLst/>
              <a:gdLst/>
              <a:ahLst/>
              <a:cxnLst/>
              <a:rect l="l" t="t" r="r" b="b"/>
              <a:pathLst>
                <a:path w="11796" h="16053" extrusionOk="0">
                  <a:moveTo>
                    <a:pt x="6087" y="0"/>
                  </a:moveTo>
                  <a:cubicBezTo>
                    <a:pt x="5804" y="0"/>
                    <a:pt x="5461" y="140"/>
                    <a:pt x="4960" y="552"/>
                  </a:cubicBezTo>
                  <a:cubicBezTo>
                    <a:pt x="3993" y="1399"/>
                    <a:pt x="1150" y="2851"/>
                    <a:pt x="787" y="3153"/>
                  </a:cubicBezTo>
                  <a:cubicBezTo>
                    <a:pt x="424" y="3395"/>
                    <a:pt x="424" y="3516"/>
                    <a:pt x="363" y="4182"/>
                  </a:cubicBezTo>
                  <a:cubicBezTo>
                    <a:pt x="303" y="4908"/>
                    <a:pt x="424" y="13195"/>
                    <a:pt x="363" y="14041"/>
                  </a:cubicBezTo>
                  <a:cubicBezTo>
                    <a:pt x="303" y="14888"/>
                    <a:pt x="0" y="15009"/>
                    <a:pt x="1029" y="15614"/>
                  </a:cubicBezTo>
                  <a:cubicBezTo>
                    <a:pt x="1543" y="15886"/>
                    <a:pt x="3690" y="16053"/>
                    <a:pt x="5845" y="16053"/>
                  </a:cubicBezTo>
                  <a:cubicBezTo>
                    <a:pt x="8000" y="16053"/>
                    <a:pt x="10162" y="15886"/>
                    <a:pt x="10707" y="15493"/>
                  </a:cubicBezTo>
                  <a:cubicBezTo>
                    <a:pt x="11251" y="15070"/>
                    <a:pt x="11796" y="14949"/>
                    <a:pt x="11796" y="13800"/>
                  </a:cubicBezTo>
                  <a:lnTo>
                    <a:pt x="11796" y="4908"/>
                  </a:lnTo>
                  <a:cubicBezTo>
                    <a:pt x="11796" y="3819"/>
                    <a:pt x="11735" y="3214"/>
                    <a:pt x="11070" y="2791"/>
                  </a:cubicBezTo>
                  <a:cubicBezTo>
                    <a:pt x="10041" y="2186"/>
                    <a:pt x="7440" y="673"/>
                    <a:pt x="6896" y="311"/>
                  </a:cubicBezTo>
                  <a:cubicBezTo>
                    <a:pt x="6617" y="155"/>
                    <a:pt x="6385" y="0"/>
                    <a:pt x="6087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8"/>
            <p:cNvSpPr/>
            <p:nvPr/>
          </p:nvSpPr>
          <p:spPr>
            <a:xfrm>
              <a:off x="5694225" y="3322500"/>
              <a:ext cx="294900" cy="400000"/>
            </a:xfrm>
            <a:custGeom>
              <a:avLst/>
              <a:gdLst/>
              <a:ahLst/>
              <a:cxnLst/>
              <a:rect l="l" t="t" r="r" b="b"/>
              <a:pathLst>
                <a:path w="11796" h="16000" extrusionOk="0">
                  <a:moveTo>
                    <a:pt x="6110" y="0"/>
                  </a:moveTo>
                  <a:cubicBezTo>
                    <a:pt x="5822" y="0"/>
                    <a:pt x="5475" y="152"/>
                    <a:pt x="4960" y="575"/>
                  </a:cubicBezTo>
                  <a:cubicBezTo>
                    <a:pt x="3993" y="1422"/>
                    <a:pt x="1150" y="2874"/>
                    <a:pt x="787" y="3115"/>
                  </a:cubicBezTo>
                  <a:cubicBezTo>
                    <a:pt x="424" y="3418"/>
                    <a:pt x="484" y="3478"/>
                    <a:pt x="424" y="4204"/>
                  </a:cubicBezTo>
                  <a:cubicBezTo>
                    <a:pt x="303" y="4870"/>
                    <a:pt x="484" y="13157"/>
                    <a:pt x="424" y="14003"/>
                  </a:cubicBezTo>
                  <a:cubicBezTo>
                    <a:pt x="303" y="14790"/>
                    <a:pt x="0" y="14911"/>
                    <a:pt x="1089" y="15516"/>
                  </a:cubicBezTo>
                  <a:cubicBezTo>
                    <a:pt x="1573" y="15818"/>
                    <a:pt x="3705" y="16000"/>
                    <a:pt x="5853" y="16000"/>
                  </a:cubicBezTo>
                  <a:cubicBezTo>
                    <a:pt x="8000" y="16000"/>
                    <a:pt x="10162" y="15818"/>
                    <a:pt x="10707" y="15395"/>
                  </a:cubicBezTo>
                  <a:cubicBezTo>
                    <a:pt x="11251" y="14971"/>
                    <a:pt x="11796" y="14850"/>
                    <a:pt x="11796" y="13701"/>
                  </a:cubicBezTo>
                  <a:cubicBezTo>
                    <a:pt x="11796" y="11947"/>
                    <a:pt x="11796" y="4870"/>
                    <a:pt x="11796" y="4870"/>
                  </a:cubicBezTo>
                  <a:cubicBezTo>
                    <a:pt x="11796" y="3781"/>
                    <a:pt x="11735" y="3176"/>
                    <a:pt x="11070" y="2813"/>
                  </a:cubicBezTo>
                  <a:cubicBezTo>
                    <a:pt x="10041" y="2208"/>
                    <a:pt x="7440" y="635"/>
                    <a:pt x="6896" y="333"/>
                  </a:cubicBezTo>
                  <a:cubicBezTo>
                    <a:pt x="6624" y="152"/>
                    <a:pt x="6397" y="0"/>
                    <a:pt x="6110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8"/>
            <p:cNvSpPr/>
            <p:nvPr/>
          </p:nvSpPr>
          <p:spPr>
            <a:xfrm>
              <a:off x="5695725" y="3323050"/>
              <a:ext cx="293400" cy="398325"/>
            </a:xfrm>
            <a:custGeom>
              <a:avLst/>
              <a:gdLst/>
              <a:ahLst/>
              <a:cxnLst/>
              <a:rect l="l" t="t" r="r" b="b"/>
              <a:pathLst>
                <a:path w="11736" h="15933" extrusionOk="0">
                  <a:moveTo>
                    <a:pt x="6035" y="1"/>
                  </a:moveTo>
                  <a:cubicBezTo>
                    <a:pt x="5760" y="1"/>
                    <a:pt x="5432" y="141"/>
                    <a:pt x="4961" y="553"/>
                  </a:cubicBezTo>
                  <a:cubicBezTo>
                    <a:pt x="3933" y="1400"/>
                    <a:pt x="1150" y="2852"/>
                    <a:pt x="787" y="3154"/>
                  </a:cubicBezTo>
                  <a:cubicBezTo>
                    <a:pt x="364" y="3396"/>
                    <a:pt x="424" y="3456"/>
                    <a:pt x="364" y="4182"/>
                  </a:cubicBezTo>
                  <a:cubicBezTo>
                    <a:pt x="303" y="4848"/>
                    <a:pt x="424" y="13135"/>
                    <a:pt x="364" y="13921"/>
                  </a:cubicBezTo>
                  <a:cubicBezTo>
                    <a:pt x="303" y="14768"/>
                    <a:pt x="1" y="14889"/>
                    <a:pt x="1029" y="15494"/>
                  </a:cubicBezTo>
                  <a:cubicBezTo>
                    <a:pt x="1513" y="15766"/>
                    <a:pt x="3645" y="15932"/>
                    <a:pt x="5785" y="15932"/>
                  </a:cubicBezTo>
                  <a:cubicBezTo>
                    <a:pt x="7925" y="15932"/>
                    <a:pt x="10072" y="15766"/>
                    <a:pt x="10586" y="15373"/>
                  </a:cubicBezTo>
                  <a:cubicBezTo>
                    <a:pt x="11131" y="14949"/>
                    <a:pt x="11736" y="14828"/>
                    <a:pt x="11736" y="13679"/>
                  </a:cubicBezTo>
                  <a:lnTo>
                    <a:pt x="11736" y="4908"/>
                  </a:lnTo>
                  <a:cubicBezTo>
                    <a:pt x="11736" y="3819"/>
                    <a:pt x="11675" y="3214"/>
                    <a:pt x="11010" y="2791"/>
                  </a:cubicBezTo>
                  <a:cubicBezTo>
                    <a:pt x="9981" y="2186"/>
                    <a:pt x="7380" y="674"/>
                    <a:pt x="6836" y="311"/>
                  </a:cubicBezTo>
                  <a:cubicBezTo>
                    <a:pt x="6557" y="156"/>
                    <a:pt x="6325" y="1"/>
                    <a:pt x="6035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8"/>
            <p:cNvSpPr/>
            <p:nvPr/>
          </p:nvSpPr>
          <p:spPr>
            <a:xfrm>
              <a:off x="5695725" y="3324000"/>
              <a:ext cx="291900" cy="396650"/>
            </a:xfrm>
            <a:custGeom>
              <a:avLst/>
              <a:gdLst/>
              <a:ahLst/>
              <a:cxnLst/>
              <a:rect l="l" t="t" r="r" b="b"/>
              <a:pathLst>
                <a:path w="11676" h="15866" extrusionOk="0">
                  <a:moveTo>
                    <a:pt x="6057" y="1"/>
                  </a:moveTo>
                  <a:cubicBezTo>
                    <a:pt x="5777" y="1"/>
                    <a:pt x="5445" y="152"/>
                    <a:pt x="4961" y="575"/>
                  </a:cubicBezTo>
                  <a:cubicBezTo>
                    <a:pt x="3933" y="1422"/>
                    <a:pt x="1150" y="2874"/>
                    <a:pt x="787" y="3116"/>
                  </a:cubicBezTo>
                  <a:cubicBezTo>
                    <a:pt x="424" y="3358"/>
                    <a:pt x="424" y="3479"/>
                    <a:pt x="364" y="4144"/>
                  </a:cubicBezTo>
                  <a:cubicBezTo>
                    <a:pt x="303" y="4870"/>
                    <a:pt x="424" y="13036"/>
                    <a:pt x="364" y="13883"/>
                  </a:cubicBezTo>
                  <a:cubicBezTo>
                    <a:pt x="303" y="14730"/>
                    <a:pt x="1" y="14851"/>
                    <a:pt x="1029" y="15456"/>
                  </a:cubicBezTo>
                  <a:cubicBezTo>
                    <a:pt x="1491" y="15715"/>
                    <a:pt x="3454" y="15865"/>
                    <a:pt x="5492" y="15865"/>
                  </a:cubicBezTo>
                  <a:cubicBezTo>
                    <a:pt x="7725" y="15865"/>
                    <a:pt x="10049" y="15685"/>
                    <a:pt x="10586" y="15274"/>
                  </a:cubicBezTo>
                  <a:cubicBezTo>
                    <a:pt x="11131" y="14911"/>
                    <a:pt x="11675" y="14790"/>
                    <a:pt x="11675" y="13641"/>
                  </a:cubicBezTo>
                  <a:lnTo>
                    <a:pt x="11675" y="4870"/>
                  </a:lnTo>
                  <a:cubicBezTo>
                    <a:pt x="11675" y="3781"/>
                    <a:pt x="11615" y="3176"/>
                    <a:pt x="10949" y="2814"/>
                  </a:cubicBezTo>
                  <a:cubicBezTo>
                    <a:pt x="9981" y="2148"/>
                    <a:pt x="7380" y="636"/>
                    <a:pt x="6836" y="333"/>
                  </a:cubicBezTo>
                  <a:cubicBezTo>
                    <a:pt x="6564" y="152"/>
                    <a:pt x="6337" y="1"/>
                    <a:pt x="6057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8"/>
            <p:cNvSpPr/>
            <p:nvPr/>
          </p:nvSpPr>
          <p:spPr>
            <a:xfrm>
              <a:off x="5695725" y="3324575"/>
              <a:ext cx="291900" cy="395275"/>
            </a:xfrm>
            <a:custGeom>
              <a:avLst/>
              <a:gdLst/>
              <a:ahLst/>
              <a:cxnLst/>
              <a:rect l="l" t="t" r="r" b="b"/>
              <a:pathLst>
                <a:path w="11676" h="15811" extrusionOk="0">
                  <a:moveTo>
                    <a:pt x="6035" y="0"/>
                  </a:moveTo>
                  <a:cubicBezTo>
                    <a:pt x="5760" y="0"/>
                    <a:pt x="5432" y="140"/>
                    <a:pt x="4961" y="552"/>
                  </a:cubicBezTo>
                  <a:cubicBezTo>
                    <a:pt x="3933" y="1399"/>
                    <a:pt x="1150" y="2851"/>
                    <a:pt x="787" y="3093"/>
                  </a:cubicBezTo>
                  <a:cubicBezTo>
                    <a:pt x="424" y="3395"/>
                    <a:pt x="485" y="3456"/>
                    <a:pt x="424" y="4121"/>
                  </a:cubicBezTo>
                  <a:cubicBezTo>
                    <a:pt x="364" y="4847"/>
                    <a:pt x="485" y="13013"/>
                    <a:pt x="424" y="13860"/>
                  </a:cubicBezTo>
                  <a:cubicBezTo>
                    <a:pt x="364" y="14646"/>
                    <a:pt x="1" y="14767"/>
                    <a:pt x="1090" y="15372"/>
                  </a:cubicBezTo>
                  <a:cubicBezTo>
                    <a:pt x="1543" y="15644"/>
                    <a:pt x="3645" y="15811"/>
                    <a:pt x="5770" y="15811"/>
                  </a:cubicBezTo>
                  <a:cubicBezTo>
                    <a:pt x="7895" y="15811"/>
                    <a:pt x="10042" y="15644"/>
                    <a:pt x="10586" y="15251"/>
                  </a:cubicBezTo>
                  <a:cubicBezTo>
                    <a:pt x="11131" y="14828"/>
                    <a:pt x="11675" y="14707"/>
                    <a:pt x="11675" y="13618"/>
                  </a:cubicBezTo>
                  <a:cubicBezTo>
                    <a:pt x="11675" y="11864"/>
                    <a:pt x="11675" y="4847"/>
                    <a:pt x="11675" y="4847"/>
                  </a:cubicBezTo>
                  <a:cubicBezTo>
                    <a:pt x="11675" y="3758"/>
                    <a:pt x="11615" y="3153"/>
                    <a:pt x="10949" y="2791"/>
                  </a:cubicBezTo>
                  <a:cubicBezTo>
                    <a:pt x="9921" y="2186"/>
                    <a:pt x="7320" y="673"/>
                    <a:pt x="6836" y="310"/>
                  </a:cubicBezTo>
                  <a:cubicBezTo>
                    <a:pt x="6557" y="155"/>
                    <a:pt x="6325" y="0"/>
                    <a:pt x="6035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8"/>
            <p:cNvSpPr/>
            <p:nvPr/>
          </p:nvSpPr>
          <p:spPr>
            <a:xfrm>
              <a:off x="5697250" y="3325525"/>
              <a:ext cx="288850" cy="393775"/>
            </a:xfrm>
            <a:custGeom>
              <a:avLst/>
              <a:gdLst/>
              <a:ahLst/>
              <a:cxnLst/>
              <a:rect l="l" t="t" r="r" b="b"/>
              <a:pathLst>
                <a:path w="11554" h="15751" extrusionOk="0">
                  <a:moveTo>
                    <a:pt x="5996" y="0"/>
                  </a:moveTo>
                  <a:cubicBezTo>
                    <a:pt x="5716" y="0"/>
                    <a:pt x="5384" y="152"/>
                    <a:pt x="4900" y="575"/>
                  </a:cubicBezTo>
                  <a:cubicBezTo>
                    <a:pt x="3932" y="1422"/>
                    <a:pt x="1150" y="2813"/>
                    <a:pt x="787" y="3115"/>
                  </a:cubicBezTo>
                  <a:cubicBezTo>
                    <a:pt x="363" y="3357"/>
                    <a:pt x="424" y="3478"/>
                    <a:pt x="363" y="4144"/>
                  </a:cubicBezTo>
                  <a:cubicBezTo>
                    <a:pt x="303" y="4809"/>
                    <a:pt x="424" y="12975"/>
                    <a:pt x="363" y="13761"/>
                  </a:cubicBezTo>
                  <a:cubicBezTo>
                    <a:pt x="303" y="14608"/>
                    <a:pt x="0" y="14729"/>
                    <a:pt x="1029" y="15334"/>
                  </a:cubicBezTo>
                  <a:cubicBezTo>
                    <a:pt x="1471" y="15600"/>
                    <a:pt x="3485" y="15750"/>
                    <a:pt x="5557" y="15750"/>
                  </a:cubicBezTo>
                  <a:cubicBezTo>
                    <a:pt x="7730" y="15750"/>
                    <a:pt x="9968" y="15585"/>
                    <a:pt x="10525" y="15213"/>
                  </a:cubicBezTo>
                  <a:cubicBezTo>
                    <a:pt x="11009" y="14790"/>
                    <a:pt x="11554" y="14669"/>
                    <a:pt x="11554" y="13520"/>
                  </a:cubicBezTo>
                  <a:cubicBezTo>
                    <a:pt x="11554" y="11765"/>
                    <a:pt x="11554" y="4809"/>
                    <a:pt x="11554" y="4809"/>
                  </a:cubicBezTo>
                  <a:cubicBezTo>
                    <a:pt x="11554" y="3781"/>
                    <a:pt x="11493" y="3176"/>
                    <a:pt x="10888" y="2753"/>
                  </a:cubicBezTo>
                  <a:cubicBezTo>
                    <a:pt x="9860" y="2148"/>
                    <a:pt x="7259" y="635"/>
                    <a:pt x="6775" y="333"/>
                  </a:cubicBezTo>
                  <a:cubicBezTo>
                    <a:pt x="6503" y="152"/>
                    <a:pt x="6276" y="0"/>
                    <a:pt x="5996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8"/>
            <p:cNvSpPr/>
            <p:nvPr/>
          </p:nvSpPr>
          <p:spPr>
            <a:xfrm>
              <a:off x="5697250" y="3326650"/>
              <a:ext cx="288850" cy="391700"/>
            </a:xfrm>
            <a:custGeom>
              <a:avLst/>
              <a:gdLst/>
              <a:ahLst/>
              <a:cxnLst/>
              <a:rect l="l" t="t" r="r" b="b"/>
              <a:pathLst>
                <a:path w="11554" h="15668" extrusionOk="0">
                  <a:moveTo>
                    <a:pt x="5996" y="1"/>
                  </a:moveTo>
                  <a:cubicBezTo>
                    <a:pt x="5716" y="1"/>
                    <a:pt x="5384" y="137"/>
                    <a:pt x="4900" y="530"/>
                  </a:cubicBezTo>
                  <a:cubicBezTo>
                    <a:pt x="3932" y="1377"/>
                    <a:pt x="1150" y="2829"/>
                    <a:pt x="787" y="3070"/>
                  </a:cubicBezTo>
                  <a:cubicBezTo>
                    <a:pt x="424" y="3373"/>
                    <a:pt x="424" y="3433"/>
                    <a:pt x="363" y="4099"/>
                  </a:cubicBezTo>
                  <a:cubicBezTo>
                    <a:pt x="303" y="4764"/>
                    <a:pt x="424" y="12930"/>
                    <a:pt x="363" y="13716"/>
                  </a:cubicBezTo>
                  <a:cubicBezTo>
                    <a:pt x="303" y="14563"/>
                    <a:pt x="0" y="14684"/>
                    <a:pt x="1029" y="15229"/>
                  </a:cubicBezTo>
                  <a:cubicBezTo>
                    <a:pt x="1482" y="15501"/>
                    <a:pt x="3584" y="15667"/>
                    <a:pt x="5701" y="15667"/>
                  </a:cubicBezTo>
                  <a:cubicBezTo>
                    <a:pt x="7818" y="15667"/>
                    <a:pt x="9951" y="15501"/>
                    <a:pt x="10465" y="15108"/>
                  </a:cubicBezTo>
                  <a:cubicBezTo>
                    <a:pt x="11009" y="14745"/>
                    <a:pt x="11554" y="14624"/>
                    <a:pt x="11554" y="13475"/>
                  </a:cubicBezTo>
                  <a:lnTo>
                    <a:pt x="11554" y="4825"/>
                  </a:lnTo>
                  <a:cubicBezTo>
                    <a:pt x="11554" y="3736"/>
                    <a:pt x="11493" y="3131"/>
                    <a:pt x="10888" y="2768"/>
                  </a:cubicBezTo>
                  <a:cubicBezTo>
                    <a:pt x="9860" y="2163"/>
                    <a:pt x="7259" y="651"/>
                    <a:pt x="6775" y="288"/>
                  </a:cubicBezTo>
                  <a:cubicBezTo>
                    <a:pt x="6503" y="137"/>
                    <a:pt x="6276" y="1"/>
                    <a:pt x="5996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8"/>
            <p:cNvSpPr/>
            <p:nvPr/>
          </p:nvSpPr>
          <p:spPr>
            <a:xfrm>
              <a:off x="5698750" y="3327600"/>
              <a:ext cx="287350" cy="390175"/>
            </a:xfrm>
            <a:custGeom>
              <a:avLst/>
              <a:gdLst/>
              <a:ahLst/>
              <a:cxnLst/>
              <a:rect l="l" t="t" r="r" b="b"/>
              <a:pathLst>
                <a:path w="11494" h="15607" extrusionOk="0">
                  <a:moveTo>
                    <a:pt x="5914" y="0"/>
                  </a:moveTo>
                  <a:cubicBezTo>
                    <a:pt x="5639" y="0"/>
                    <a:pt x="5311" y="140"/>
                    <a:pt x="4840" y="552"/>
                  </a:cubicBezTo>
                  <a:cubicBezTo>
                    <a:pt x="3872" y="1399"/>
                    <a:pt x="1090" y="2791"/>
                    <a:pt x="727" y="3093"/>
                  </a:cubicBezTo>
                  <a:cubicBezTo>
                    <a:pt x="364" y="3335"/>
                    <a:pt x="424" y="3395"/>
                    <a:pt x="364" y="4061"/>
                  </a:cubicBezTo>
                  <a:cubicBezTo>
                    <a:pt x="303" y="4787"/>
                    <a:pt x="424" y="12832"/>
                    <a:pt x="364" y="13678"/>
                  </a:cubicBezTo>
                  <a:cubicBezTo>
                    <a:pt x="303" y="14465"/>
                    <a:pt x="1" y="14586"/>
                    <a:pt x="1029" y="15191"/>
                  </a:cubicBezTo>
                  <a:cubicBezTo>
                    <a:pt x="1472" y="15456"/>
                    <a:pt x="3471" y="15607"/>
                    <a:pt x="5521" y="15607"/>
                  </a:cubicBezTo>
                  <a:cubicBezTo>
                    <a:pt x="7672" y="15607"/>
                    <a:pt x="9878" y="15441"/>
                    <a:pt x="10405" y="15070"/>
                  </a:cubicBezTo>
                  <a:cubicBezTo>
                    <a:pt x="10949" y="14646"/>
                    <a:pt x="11494" y="14525"/>
                    <a:pt x="11494" y="13437"/>
                  </a:cubicBezTo>
                  <a:lnTo>
                    <a:pt x="11494" y="4787"/>
                  </a:lnTo>
                  <a:cubicBezTo>
                    <a:pt x="11494" y="3698"/>
                    <a:pt x="11433" y="3153"/>
                    <a:pt x="10768" y="2730"/>
                  </a:cubicBezTo>
                  <a:cubicBezTo>
                    <a:pt x="9800" y="2125"/>
                    <a:pt x="7199" y="613"/>
                    <a:pt x="6715" y="310"/>
                  </a:cubicBezTo>
                  <a:cubicBezTo>
                    <a:pt x="6436" y="155"/>
                    <a:pt x="6204" y="0"/>
                    <a:pt x="5914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8"/>
            <p:cNvSpPr/>
            <p:nvPr/>
          </p:nvSpPr>
          <p:spPr>
            <a:xfrm>
              <a:off x="5698750" y="3328175"/>
              <a:ext cx="285850" cy="388850"/>
            </a:xfrm>
            <a:custGeom>
              <a:avLst/>
              <a:gdLst/>
              <a:ahLst/>
              <a:cxnLst/>
              <a:rect l="l" t="t" r="r" b="b"/>
              <a:pathLst>
                <a:path w="11434" h="15554" extrusionOk="0">
                  <a:moveTo>
                    <a:pt x="5936" y="0"/>
                  </a:moveTo>
                  <a:cubicBezTo>
                    <a:pt x="5656" y="0"/>
                    <a:pt x="5324" y="136"/>
                    <a:pt x="4840" y="529"/>
                  </a:cubicBezTo>
                  <a:cubicBezTo>
                    <a:pt x="3872" y="1376"/>
                    <a:pt x="1150" y="2828"/>
                    <a:pt x="787" y="3070"/>
                  </a:cubicBezTo>
                  <a:cubicBezTo>
                    <a:pt x="424" y="3312"/>
                    <a:pt x="424" y="3433"/>
                    <a:pt x="364" y="4098"/>
                  </a:cubicBezTo>
                  <a:cubicBezTo>
                    <a:pt x="303" y="4764"/>
                    <a:pt x="424" y="12809"/>
                    <a:pt x="364" y="13595"/>
                  </a:cubicBezTo>
                  <a:cubicBezTo>
                    <a:pt x="303" y="14442"/>
                    <a:pt x="1" y="14563"/>
                    <a:pt x="1029" y="15168"/>
                  </a:cubicBezTo>
                  <a:cubicBezTo>
                    <a:pt x="1472" y="15404"/>
                    <a:pt x="3471" y="15554"/>
                    <a:pt x="5521" y="15554"/>
                  </a:cubicBezTo>
                  <a:cubicBezTo>
                    <a:pt x="7671" y="15554"/>
                    <a:pt x="9878" y="15389"/>
                    <a:pt x="10405" y="14986"/>
                  </a:cubicBezTo>
                  <a:cubicBezTo>
                    <a:pt x="10889" y="14623"/>
                    <a:pt x="11433" y="14502"/>
                    <a:pt x="11433" y="13353"/>
                  </a:cubicBezTo>
                  <a:cubicBezTo>
                    <a:pt x="11433" y="11659"/>
                    <a:pt x="11433" y="4764"/>
                    <a:pt x="11433" y="4764"/>
                  </a:cubicBezTo>
                  <a:cubicBezTo>
                    <a:pt x="11433" y="3735"/>
                    <a:pt x="11373" y="3130"/>
                    <a:pt x="10768" y="2768"/>
                  </a:cubicBezTo>
                  <a:cubicBezTo>
                    <a:pt x="9739" y="2163"/>
                    <a:pt x="7199" y="650"/>
                    <a:pt x="6715" y="287"/>
                  </a:cubicBezTo>
                  <a:cubicBezTo>
                    <a:pt x="6443" y="136"/>
                    <a:pt x="6216" y="0"/>
                    <a:pt x="5936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8"/>
            <p:cNvSpPr/>
            <p:nvPr/>
          </p:nvSpPr>
          <p:spPr>
            <a:xfrm>
              <a:off x="5700275" y="3329675"/>
              <a:ext cx="284325" cy="386600"/>
            </a:xfrm>
            <a:custGeom>
              <a:avLst/>
              <a:gdLst/>
              <a:ahLst/>
              <a:cxnLst/>
              <a:rect l="l" t="t" r="r" b="b"/>
              <a:pathLst>
                <a:path w="11373" h="15464" extrusionOk="0">
                  <a:moveTo>
                    <a:pt x="5875" y="1"/>
                  </a:moveTo>
                  <a:cubicBezTo>
                    <a:pt x="5595" y="1"/>
                    <a:pt x="5263" y="137"/>
                    <a:pt x="4779" y="530"/>
                  </a:cubicBezTo>
                  <a:cubicBezTo>
                    <a:pt x="3811" y="1377"/>
                    <a:pt x="1089" y="2768"/>
                    <a:pt x="726" y="3010"/>
                  </a:cubicBezTo>
                  <a:cubicBezTo>
                    <a:pt x="363" y="3312"/>
                    <a:pt x="424" y="3373"/>
                    <a:pt x="363" y="4038"/>
                  </a:cubicBezTo>
                  <a:cubicBezTo>
                    <a:pt x="242" y="4704"/>
                    <a:pt x="424" y="12749"/>
                    <a:pt x="363" y="13535"/>
                  </a:cubicBezTo>
                  <a:cubicBezTo>
                    <a:pt x="242" y="14321"/>
                    <a:pt x="0" y="14503"/>
                    <a:pt x="968" y="15047"/>
                  </a:cubicBezTo>
                  <a:cubicBezTo>
                    <a:pt x="1411" y="15313"/>
                    <a:pt x="3410" y="15463"/>
                    <a:pt x="5453" y="15463"/>
                  </a:cubicBezTo>
                  <a:cubicBezTo>
                    <a:pt x="7596" y="15463"/>
                    <a:pt x="9788" y="15298"/>
                    <a:pt x="10283" y="14926"/>
                  </a:cubicBezTo>
                  <a:cubicBezTo>
                    <a:pt x="10828" y="14503"/>
                    <a:pt x="11372" y="14442"/>
                    <a:pt x="11372" y="13293"/>
                  </a:cubicBezTo>
                  <a:lnTo>
                    <a:pt x="11372" y="4764"/>
                  </a:lnTo>
                  <a:cubicBezTo>
                    <a:pt x="11372" y="3675"/>
                    <a:pt x="11312" y="3070"/>
                    <a:pt x="10707" y="2708"/>
                  </a:cubicBezTo>
                  <a:cubicBezTo>
                    <a:pt x="9678" y="2103"/>
                    <a:pt x="7138" y="590"/>
                    <a:pt x="6654" y="288"/>
                  </a:cubicBezTo>
                  <a:cubicBezTo>
                    <a:pt x="6382" y="137"/>
                    <a:pt x="6155" y="1"/>
                    <a:pt x="5875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8"/>
            <p:cNvSpPr/>
            <p:nvPr/>
          </p:nvSpPr>
          <p:spPr>
            <a:xfrm>
              <a:off x="5700275" y="3330050"/>
              <a:ext cx="284325" cy="385650"/>
            </a:xfrm>
            <a:custGeom>
              <a:avLst/>
              <a:gdLst/>
              <a:ahLst/>
              <a:cxnLst/>
              <a:rect l="l" t="t" r="r" b="b"/>
              <a:pathLst>
                <a:path w="11373" h="15426" extrusionOk="0">
                  <a:moveTo>
                    <a:pt x="5875" y="1"/>
                  </a:moveTo>
                  <a:cubicBezTo>
                    <a:pt x="5595" y="1"/>
                    <a:pt x="5263" y="152"/>
                    <a:pt x="4779" y="575"/>
                  </a:cubicBezTo>
                  <a:cubicBezTo>
                    <a:pt x="3811" y="1362"/>
                    <a:pt x="1089" y="2753"/>
                    <a:pt x="726" y="3055"/>
                  </a:cubicBezTo>
                  <a:cubicBezTo>
                    <a:pt x="363" y="3297"/>
                    <a:pt x="424" y="3358"/>
                    <a:pt x="363" y="4023"/>
                  </a:cubicBezTo>
                  <a:cubicBezTo>
                    <a:pt x="303" y="4689"/>
                    <a:pt x="424" y="12734"/>
                    <a:pt x="363" y="13520"/>
                  </a:cubicBezTo>
                  <a:cubicBezTo>
                    <a:pt x="303" y="14306"/>
                    <a:pt x="0" y="14427"/>
                    <a:pt x="1029" y="15032"/>
                  </a:cubicBezTo>
                  <a:cubicBezTo>
                    <a:pt x="1452" y="15274"/>
                    <a:pt x="3524" y="15425"/>
                    <a:pt x="5611" y="15425"/>
                  </a:cubicBezTo>
                  <a:cubicBezTo>
                    <a:pt x="7697" y="15425"/>
                    <a:pt x="9799" y="15274"/>
                    <a:pt x="10283" y="14911"/>
                  </a:cubicBezTo>
                  <a:cubicBezTo>
                    <a:pt x="10828" y="14488"/>
                    <a:pt x="11372" y="14367"/>
                    <a:pt x="11372" y="13278"/>
                  </a:cubicBezTo>
                  <a:cubicBezTo>
                    <a:pt x="11372" y="11584"/>
                    <a:pt x="11372" y="4749"/>
                    <a:pt x="11372" y="4749"/>
                  </a:cubicBezTo>
                  <a:cubicBezTo>
                    <a:pt x="11372" y="3660"/>
                    <a:pt x="11312" y="3116"/>
                    <a:pt x="10646" y="2693"/>
                  </a:cubicBezTo>
                  <a:cubicBezTo>
                    <a:pt x="9678" y="2148"/>
                    <a:pt x="7138" y="636"/>
                    <a:pt x="6654" y="333"/>
                  </a:cubicBezTo>
                  <a:cubicBezTo>
                    <a:pt x="6382" y="152"/>
                    <a:pt x="6155" y="1"/>
                    <a:pt x="5875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8"/>
            <p:cNvSpPr/>
            <p:nvPr/>
          </p:nvSpPr>
          <p:spPr>
            <a:xfrm>
              <a:off x="5700275" y="3331200"/>
              <a:ext cx="282800" cy="382975"/>
            </a:xfrm>
            <a:custGeom>
              <a:avLst/>
              <a:gdLst/>
              <a:ahLst/>
              <a:cxnLst/>
              <a:rect l="l" t="t" r="r" b="b"/>
              <a:pathLst>
                <a:path w="11312" h="15319" extrusionOk="0">
                  <a:moveTo>
                    <a:pt x="5875" y="0"/>
                  </a:moveTo>
                  <a:cubicBezTo>
                    <a:pt x="5595" y="0"/>
                    <a:pt x="5263" y="136"/>
                    <a:pt x="4779" y="529"/>
                  </a:cubicBezTo>
                  <a:cubicBezTo>
                    <a:pt x="3811" y="1376"/>
                    <a:pt x="1150" y="2767"/>
                    <a:pt x="787" y="3009"/>
                  </a:cubicBezTo>
                  <a:cubicBezTo>
                    <a:pt x="424" y="3251"/>
                    <a:pt x="424" y="3372"/>
                    <a:pt x="363" y="4038"/>
                  </a:cubicBezTo>
                  <a:cubicBezTo>
                    <a:pt x="303" y="4703"/>
                    <a:pt x="424" y="12627"/>
                    <a:pt x="363" y="13474"/>
                  </a:cubicBezTo>
                  <a:cubicBezTo>
                    <a:pt x="303" y="14260"/>
                    <a:pt x="0" y="14381"/>
                    <a:pt x="1029" y="14926"/>
                  </a:cubicBezTo>
                  <a:cubicBezTo>
                    <a:pt x="1452" y="15168"/>
                    <a:pt x="3524" y="15319"/>
                    <a:pt x="5611" y="15319"/>
                  </a:cubicBezTo>
                  <a:cubicBezTo>
                    <a:pt x="7697" y="15319"/>
                    <a:pt x="9799" y="15168"/>
                    <a:pt x="10283" y="14805"/>
                  </a:cubicBezTo>
                  <a:cubicBezTo>
                    <a:pt x="10767" y="14442"/>
                    <a:pt x="11312" y="14321"/>
                    <a:pt x="11312" y="13172"/>
                  </a:cubicBezTo>
                  <a:lnTo>
                    <a:pt x="11312" y="4703"/>
                  </a:lnTo>
                  <a:cubicBezTo>
                    <a:pt x="11312" y="3675"/>
                    <a:pt x="11251" y="3070"/>
                    <a:pt x="10646" y="2707"/>
                  </a:cubicBezTo>
                  <a:cubicBezTo>
                    <a:pt x="9678" y="2102"/>
                    <a:pt x="7138" y="590"/>
                    <a:pt x="6654" y="287"/>
                  </a:cubicBezTo>
                  <a:cubicBezTo>
                    <a:pt x="6382" y="136"/>
                    <a:pt x="6155" y="0"/>
                    <a:pt x="5875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8"/>
            <p:cNvSpPr/>
            <p:nvPr/>
          </p:nvSpPr>
          <p:spPr>
            <a:xfrm>
              <a:off x="5701775" y="3331575"/>
              <a:ext cx="281300" cy="382600"/>
            </a:xfrm>
            <a:custGeom>
              <a:avLst/>
              <a:gdLst/>
              <a:ahLst/>
              <a:cxnLst/>
              <a:rect l="l" t="t" r="r" b="b"/>
              <a:pathLst>
                <a:path w="11252" h="15304" extrusionOk="0">
                  <a:moveTo>
                    <a:pt x="5808" y="0"/>
                  </a:moveTo>
                  <a:cubicBezTo>
                    <a:pt x="5535" y="0"/>
                    <a:pt x="5203" y="151"/>
                    <a:pt x="4719" y="575"/>
                  </a:cubicBezTo>
                  <a:cubicBezTo>
                    <a:pt x="3812" y="1361"/>
                    <a:pt x="1090" y="2752"/>
                    <a:pt x="727" y="2994"/>
                  </a:cubicBezTo>
                  <a:cubicBezTo>
                    <a:pt x="364" y="3297"/>
                    <a:pt x="424" y="3357"/>
                    <a:pt x="364" y="4023"/>
                  </a:cubicBezTo>
                  <a:cubicBezTo>
                    <a:pt x="303" y="4688"/>
                    <a:pt x="424" y="12612"/>
                    <a:pt x="364" y="13399"/>
                  </a:cubicBezTo>
                  <a:cubicBezTo>
                    <a:pt x="303" y="14185"/>
                    <a:pt x="1" y="14306"/>
                    <a:pt x="969" y="14911"/>
                  </a:cubicBezTo>
                  <a:cubicBezTo>
                    <a:pt x="1392" y="15153"/>
                    <a:pt x="3449" y="15304"/>
                    <a:pt x="5520" y="15304"/>
                  </a:cubicBezTo>
                  <a:cubicBezTo>
                    <a:pt x="7592" y="15304"/>
                    <a:pt x="9679" y="15153"/>
                    <a:pt x="10163" y="14790"/>
                  </a:cubicBezTo>
                  <a:cubicBezTo>
                    <a:pt x="10707" y="14366"/>
                    <a:pt x="11252" y="14245"/>
                    <a:pt x="11252" y="13157"/>
                  </a:cubicBezTo>
                  <a:cubicBezTo>
                    <a:pt x="11252" y="11463"/>
                    <a:pt x="11252" y="4688"/>
                    <a:pt x="11252" y="4688"/>
                  </a:cubicBezTo>
                  <a:cubicBezTo>
                    <a:pt x="11252" y="3660"/>
                    <a:pt x="11191" y="3055"/>
                    <a:pt x="10586" y="2692"/>
                  </a:cubicBezTo>
                  <a:cubicBezTo>
                    <a:pt x="9558" y="2087"/>
                    <a:pt x="7078" y="635"/>
                    <a:pt x="6534" y="333"/>
                  </a:cubicBezTo>
                  <a:cubicBezTo>
                    <a:pt x="6292" y="151"/>
                    <a:pt x="6080" y="0"/>
                    <a:pt x="5808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8"/>
            <p:cNvSpPr/>
            <p:nvPr/>
          </p:nvSpPr>
          <p:spPr>
            <a:xfrm>
              <a:off x="5701775" y="3332700"/>
              <a:ext cx="281300" cy="379975"/>
            </a:xfrm>
            <a:custGeom>
              <a:avLst/>
              <a:gdLst/>
              <a:ahLst/>
              <a:cxnLst/>
              <a:rect l="l" t="t" r="r" b="b"/>
              <a:pathLst>
                <a:path w="11252" h="15199" extrusionOk="0">
                  <a:moveTo>
                    <a:pt x="5808" y="1"/>
                  </a:moveTo>
                  <a:cubicBezTo>
                    <a:pt x="5535" y="1"/>
                    <a:pt x="5203" y="137"/>
                    <a:pt x="4719" y="530"/>
                  </a:cubicBezTo>
                  <a:cubicBezTo>
                    <a:pt x="3812" y="1377"/>
                    <a:pt x="1090" y="2768"/>
                    <a:pt x="727" y="3010"/>
                  </a:cubicBezTo>
                  <a:cubicBezTo>
                    <a:pt x="364" y="3252"/>
                    <a:pt x="424" y="3312"/>
                    <a:pt x="364" y="3978"/>
                  </a:cubicBezTo>
                  <a:cubicBezTo>
                    <a:pt x="303" y="4643"/>
                    <a:pt x="424" y="12567"/>
                    <a:pt x="364" y="13354"/>
                  </a:cubicBezTo>
                  <a:cubicBezTo>
                    <a:pt x="303" y="14140"/>
                    <a:pt x="1" y="14261"/>
                    <a:pt x="1029" y="14805"/>
                  </a:cubicBezTo>
                  <a:cubicBezTo>
                    <a:pt x="1422" y="15047"/>
                    <a:pt x="3464" y="15198"/>
                    <a:pt x="5528" y="15198"/>
                  </a:cubicBezTo>
                  <a:cubicBezTo>
                    <a:pt x="7592" y="15198"/>
                    <a:pt x="9679" y="15047"/>
                    <a:pt x="10163" y="14684"/>
                  </a:cubicBezTo>
                  <a:cubicBezTo>
                    <a:pt x="10707" y="14321"/>
                    <a:pt x="11252" y="14200"/>
                    <a:pt x="11252" y="13112"/>
                  </a:cubicBezTo>
                  <a:cubicBezTo>
                    <a:pt x="11252" y="11418"/>
                    <a:pt x="11252" y="4704"/>
                    <a:pt x="11252" y="4704"/>
                  </a:cubicBezTo>
                  <a:cubicBezTo>
                    <a:pt x="11252" y="3615"/>
                    <a:pt x="11191" y="3070"/>
                    <a:pt x="10526" y="2707"/>
                  </a:cubicBezTo>
                  <a:cubicBezTo>
                    <a:pt x="9558" y="2103"/>
                    <a:pt x="7078" y="651"/>
                    <a:pt x="6534" y="288"/>
                  </a:cubicBezTo>
                  <a:cubicBezTo>
                    <a:pt x="6292" y="137"/>
                    <a:pt x="6080" y="1"/>
                    <a:pt x="5808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8"/>
            <p:cNvSpPr/>
            <p:nvPr/>
          </p:nvSpPr>
          <p:spPr>
            <a:xfrm>
              <a:off x="5703300" y="3334225"/>
              <a:ext cx="278275" cy="378450"/>
            </a:xfrm>
            <a:custGeom>
              <a:avLst/>
              <a:gdLst/>
              <a:ahLst/>
              <a:cxnLst/>
              <a:rect l="l" t="t" r="r" b="b"/>
              <a:pathLst>
                <a:path w="11131" h="15138" extrusionOk="0">
                  <a:moveTo>
                    <a:pt x="5747" y="0"/>
                  </a:moveTo>
                  <a:cubicBezTo>
                    <a:pt x="5474" y="0"/>
                    <a:pt x="5142" y="136"/>
                    <a:pt x="4658" y="529"/>
                  </a:cubicBezTo>
                  <a:cubicBezTo>
                    <a:pt x="3751" y="1316"/>
                    <a:pt x="1089" y="2707"/>
                    <a:pt x="726" y="2949"/>
                  </a:cubicBezTo>
                  <a:cubicBezTo>
                    <a:pt x="363" y="3191"/>
                    <a:pt x="363" y="3312"/>
                    <a:pt x="303" y="3977"/>
                  </a:cubicBezTo>
                  <a:cubicBezTo>
                    <a:pt x="242" y="4582"/>
                    <a:pt x="363" y="12506"/>
                    <a:pt x="303" y="13293"/>
                  </a:cubicBezTo>
                  <a:cubicBezTo>
                    <a:pt x="242" y="14079"/>
                    <a:pt x="0" y="14200"/>
                    <a:pt x="968" y="14744"/>
                  </a:cubicBezTo>
                  <a:cubicBezTo>
                    <a:pt x="1361" y="14986"/>
                    <a:pt x="3403" y="15137"/>
                    <a:pt x="5467" y="15137"/>
                  </a:cubicBezTo>
                  <a:cubicBezTo>
                    <a:pt x="7531" y="15137"/>
                    <a:pt x="9618" y="14986"/>
                    <a:pt x="10102" y="14623"/>
                  </a:cubicBezTo>
                  <a:cubicBezTo>
                    <a:pt x="10586" y="14200"/>
                    <a:pt x="11130" y="14139"/>
                    <a:pt x="11130" y="13051"/>
                  </a:cubicBezTo>
                  <a:lnTo>
                    <a:pt x="11130" y="4643"/>
                  </a:lnTo>
                  <a:cubicBezTo>
                    <a:pt x="11130" y="3614"/>
                    <a:pt x="11070" y="3009"/>
                    <a:pt x="10465" y="2646"/>
                  </a:cubicBezTo>
                  <a:cubicBezTo>
                    <a:pt x="9497" y="2042"/>
                    <a:pt x="7017" y="590"/>
                    <a:pt x="6473" y="287"/>
                  </a:cubicBezTo>
                  <a:cubicBezTo>
                    <a:pt x="6231" y="136"/>
                    <a:pt x="6019" y="0"/>
                    <a:pt x="5747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8"/>
            <p:cNvSpPr/>
            <p:nvPr/>
          </p:nvSpPr>
          <p:spPr>
            <a:xfrm>
              <a:off x="5703300" y="3334225"/>
              <a:ext cx="278275" cy="377125"/>
            </a:xfrm>
            <a:custGeom>
              <a:avLst/>
              <a:gdLst/>
              <a:ahLst/>
              <a:cxnLst/>
              <a:rect l="l" t="t" r="r" b="b"/>
              <a:pathLst>
                <a:path w="11131" h="15085" extrusionOk="0">
                  <a:moveTo>
                    <a:pt x="5747" y="0"/>
                  </a:moveTo>
                  <a:cubicBezTo>
                    <a:pt x="5474" y="0"/>
                    <a:pt x="5142" y="136"/>
                    <a:pt x="4658" y="529"/>
                  </a:cubicBezTo>
                  <a:cubicBezTo>
                    <a:pt x="3751" y="1376"/>
                    <a:pt x="1089" y="2707"/>
                    <a:pt x="726" y="3009"/>
                  </a:cubicBezTo>
                  <a:cubicBezTo>
                    <a:pt x="363" y="3251"/>
                    <a:pt x="424" y="3312"/>
                    <a:pt x="363" y="3977"/>
                  </a:cubicBezTo>
                  <a:cubicBezTo>
                    <a:pt x="303" y="4643"/>
                    <a:pt x="424" y="12446"/>
                    <a:pt x="363" y="13232"/>
                  </a:cubicBezTo>
                  <a:cubicBezTo>
                    <a:pt x="303" y="14018"/>
                    <a:pt x="0" y="14139"/>
                    <a:pt x="968" y="14744"/>
                  </a:cubicBezTo>
                  <a:cubicBezTo>
                    <a:pt x="1351" y="14950"/>
                    <a:pt x="3296" y="15085"/>
                    <a:pt x="5303" y="15085"/>
                  </a:cubicBezTo>
                  <a:cubicBezTo>
                    <a:pt x="7419" y="15085"/>
                    <a:pt x="9605" y="14935"/>
                    <a:pt x="10102" y="14563"/>
                  </a:cubicBezTo>
                  <a:cubicBezTo>
                    <a:pt x="10586" y="14200"/>
                    <a:pt x="11130" y="14079"/>
                    <a:pt x="11130" y="12990"/>
                  </a:cubicBezTo>
                  <a:lnTo>
                    <a:pt x="11130" y="4643"/>
                  </a:lnTo>
                  <a:cubicBezTo>
                    <a:pt x="11130" y="3614"/>
                    <a:pt x="11070" y="3070"/>
                    <a:pt x="10465" y="2646"/>
                  </a:cubicBezTo>
                  <a:cubicBezTo>
                    <a:pt x="9497" y="2102"/>
                    <a:pt x="7017" y="650"/>
                    <a:pt x="6473" y="287"/>
                  </a:cubicBezTo>
                  <a:cubicBezTo>
                    <a:pt x="6231" y="136"/>
                    <a:pt x="6019" y="0"/>
                    <a:pt x="5747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8"/>
            <p:cNvSpPr/>
            <p:nvPr/>
          </p:nvSpPr>
          <p:spPr>
            <a:xfrm>
              <a:off x="5704800" y="3335725"/>
              <a:ext cx="275250" cy="375425"/>
            </a:xfrm>
            <a:custGeom>
              <a:avLst/>
              <a:gdLst/>
              <a:ahLst/>
              <a:cxnLst/>
              <a:rect l="l" t="t" r="r" b="b"/>
              <a:pathLst>
                <a:path w="11010" h="15017" extrusionOk="0">
                  <a:moveTo>
                    <a:pt x="5694" y="1"/>
                  </a:moveTo>
                  <a:cubicBezTo>
                    <a:pt x="5430" y="1"/>
                    <a:pt x="5112" y="137"/>
                    <a:pt x="4658" y="530"/>
                  </a:cubicBezTo>
                  <a:cubicBezTo>
                    <a:pt x="3691" y="1316"/>
                    <a:pt x="1029" y="2707"/>
                    <a:pt x="666" y="2949"/>
                  </a:cubicBezTo>
                  <a:cubicBezTo>
                    <a:pt x="303" y="3191"/>
                    <a:pt x="364" y="3252"/>
                    <a:pt x="303" y="3917"/>
                  </a:cubicBezTo>
                  <a:cubicBezTo>
                    <a:pt x="243" y="4583"/>
                    <a:pt x="364" y="12386"/>
                    <a:pt x="303" y="13172"/>
                  </a:cubicBezTo>
                  <a:cubicBezTo>
                    <a:pt x="243" y="13958"/>
                    <a:pt x="1" y="14079"/>
                    <a:pt x="969" y="14624"/>
                  </a:cubicBezTo>
                  <a:cubicBezTo>
                    <a:pt x="1331" y="14866"/>
                    <a:pt x="3358" y="15017"/>
                    <a:pt x="5407" y="15017"/>
                  </a:cubicBezTo>
                  <a:cubicBezTo>
                    <a:pt x="7456" y="15017"/>
                    <a:pt x="9528" y="14866"/>
                    <a:pt x="9981" y="14503"/>
                  </a:cubicBezTo>
                  <a:cubicBezTo>
                    <a:pt x="10526" y="14140"/>
                    <a:pt x="11010" y="14019"/>
                    <a:pt x="11010" y="12930"/>
                  </a:cubicBezTo>
                  <a:cubicBezTo>
                    <a:pt x="11010" y="11236"/>
                    <a:pt x="11010" y="4583"/>
                    <a:pt x="11010" y="4583"/>
                  </a:cubicBezTo>
                  <a:cubicBezTo>
                    <a:pt x="11010" y="3554"/>
                    <a:pt x="10949" y="3010"/>
                    <a:pt x="10344" y="2647"/>
                  </a:cubicBezTo>
                  <a:cubicBezTo>
                    <a:pt x="9377" y="2042"/>
                    <a:pt x="6896" y="590"/>
                    <a:pt x="6413" y="288"/>
                  </a:cubicBezTo>
                  <a:cubicBezTo>
                    <a:pt x="6171" y="137"/>
                    <a:pt x="5959" y="1"/>
                    <a:pt x="5694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8"/>
            <p:cNvSpPr/>
            <p:nvPr/>
          </p:nvSpPr>
          <p:spPr>
            <a:xfrm>
              <a:off x="5704800" y="3335900"/>
              <a:ext cx="275250" cy="374125"/>
            </a:xfrm>
            <a:custGeom>
              <a:avLst/>
              <a:gdLst/>
              <a:ahLst/>
              <a:cxnLst/>
              <a:rect l="l" t="t" r="r" b="b"/>
              <a:pathLst>
                <a:path w="11010" h="14965" extrusionOk="0">
                  <a:moveTo>
                    <a:pt x="5673" y="1"/>
                  </a:moveTo>
                  <a:cubicBezTo>
                    <a:pt x="5413" y="1"/>
                    <a:pt x="5100" y="140"/>
                    <a:pt x="4658" y="523"/>
                  </a:cubicBezTo>
                  <a:cubicBezTo>
                    <a:pt x="3691" y="1370"/>
                    <a:pt x="1090" y="2700"/>
                    <a:pt x="727" y="2942"/>
                  </a:cubicBezTo>
                  <a:cubicBezTo>
                    <a:pt x="364" y="3245"/>
                    <a:pt x="424" y="3305"/>
                    <a:pt x="303" y="3971"/>
                  </a:cubicBezTo>
                  <a:cubicBezTo>
                    <a:pt x="243" y="4576"/>
                    <a:pt x="424" y="12379"/>
                    <a:pt x="303" y="13165"/>
                  </a:cubicBezTo>
                  <a:cubicBezTo>
                    <a:pt x="243" y="13891"/>
                    <a:pt x="1" y="14072"/>
                    <a:pt x="969" y="14617"/>
                  </a:cubicBezTo>
                  <a:cubicBezTo>
                    <a:pt x="1362" y="14828"/>
                    <a:pt x="3388" y="14965"/>
                    <a:pt x="5430" y="14965"/>
                  </a:cubicBezTo>
                  <a:cubicBezTo>
                    <a:pt x="7471" y="14965"/>
                    <a:pt x="9528" y="14828"/>
                    <a:pt x="9981" y="14496"/>
                  </a:cubicBezTo>
                  <a:cubicBezTo>
                    <a:pt x="10465" y="14072"/>
                    <a:pt x="11010" y="14012"/>
                    <a:pt x="11010" y="12923"/>
                  </a:cubicBezTo>
                  <a:lnTo>
                    <a:pt x="11010" y="4636"/>
                  </a:lnTo>
                  <a:cubicBezTo>
                    <a:pt x="11010" y="3608"/>
                    <a:pt x="10949" y="3003"/>
                    <a:pt x="10344" y="2640"/>
                  </a:cubicBezTo>
                  <a:cubicBezTo>
                    <a:pt x="9377" y="2096"/>
                    <a:pt x="6896" y="644"/>
                    <a:pt x="6413" y="341"/>
                  </a:cubicBezTo>
                  <a:cubicBezTo>
                    <a:pt x="6164" y="155"/>
                    <a:pt x="5948" y="1"/>
                    <a:pt x="5673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8"/>
            <p:cNvSpPr/>
            <p:nvPr/>
          </p:nvSpPr>
          <p:spPr>
            <a:xfrm>
              <a:off x="5706325" y="3337250"/>
              <a:ext cx="273725" cy="372400"/>
            </a:xfrm>
            <a:custGeom>
              <a:avLst/>
              <a:gdLst/>
              <a:ahLst/>
              <a:cxnLst/>
              <a:rect l="l" t="t" r="r" b="b"/>
              <a:pathLst>
                <a:path w="10949" h="14896" extrusionOk="0">
                  <a:moveTo>
                    <a:pt x="5633" y="0"/>
                  </a:moveTo>
                  <a:cubicBezTo>
                    <a:pt x="5369" y="0"/>
                    <a:pt x="5051" y="136"/>
                    <a:pt x="4597" y="529"/>
                  </a:cubicBezTo>
                  <a:cubicBezTo>
                    <a:pt x="3630" y="1316"/>
                    <a:pt x="1029" y="2707"/>
                    <a:pt x="666" y="2949"/>
                  </a:cubicBezTo>
                  <a:cubicBezTo>
                    <a:pt x="303" y="3191"/>
                    <a:pt x="363" y="3251"/>
                    <a:pt x="303" y="3917"/>
                  </a:cubicBezTo>
                  <a:cubicBezTo>
                    <a:pt x="242" y="4582"/>
                    <a:pt x="363" y="12264"/>
                    <a:pt x="303" y="13051"/>
                  </a:cubicBezTo>
                  <a:cubicBezTo>
                    <a:pt x="242" y="13837"/>
                    <a:pt x="0" y="13958"/>
                    <a:pt x="908" y="14502"/>
                  </a:cubicBezTo>
                  <a:cubicBezTo>
                    <a:pt x="1301" y="14744"/>
                    <a:pt x="3327" y="14895"/>
                    <a:pt x="5369" y="14895"/>
                  </a:cubicBezTo>
                  <a:cubicBezTo>
                    <a:pt x="7410" y="14895"/>
                    <a:pt x="9467" y="14744"/>
                    <a:pt x="9920" y="14381"/>
                  </a:cubicBezTo>
                  <a:cubicBezTo>
                    <a:pt x="10404" y="14018"/>
                    <a:pt x="10949" y="13897"/>
                    <a:pt x="10949" y="12809"/>
                  </a:cubicBezTo>
                  <a:lnTo>
                    <a:pt x="10949" y="4582"/>
                  </a:lnTo>
                  <a:cubicBezTo>
                    <a:pt x="10949" y="3554"/>
                    <a:pt x="10888" y="3009"/>
                    <a:pt x="10283" y="2646"/>
                  </a:cubicBezTo>
                  <a:cubicBezTo>
                    <a:pt x="9316" y="2042"/>
                    <a:pt x="6835" y="590"/>
                    <a:pt x="6352" y="287"/>
                  </a:cubicBezTo>
                  <a:cubicBezTo>
                    <a:pt x="6110" y="136"/>
                    <a:pt x="5898" y="0"/>
                    <a:pt x="5633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8"/>
            <p:cNvSpPr/>
            <p:nvPr/>
          </p:nvSpPr>
          <p:spPr>
            <a:xfrm>
              <a:off x="5706325" y="3338750"/>
              <a:ext cx="272225" cy="369775"/>
            </a:xfrm>
            <a:custGeom>
              <a:avLst/>
              <a:gdLst/>
              <a:ahLst/>
              <a:cxnLst/>
              <a:rect l="l" t="t" r="r" b="b"/>
              <a:pathLst>
                <a:path w="10889" h="14791" extrusionOk="0">
                  <a:moveTo>
                    <a:pt x="5633" y="1"/>
                  </a:moveTo>
                  <a:cubicBezTo>
                    <a:pt x="5369" y="1"/>
                    <a:pt x="5051" y="137"/>
                    <a:pt x="4597" y="530"/>
                  </a:cubicBezTo>
                  <a:cubicBezTo>
                    <a:pt x="3630" y="1316"/>
                    <a:pt x="1029" y="2647"/>
                    <a:pt x="666" y="2889"/>
                  </a:cubicBezTo>
                  <a:cubicBezTo>
                    <a:pt x="363" y="3131"/>
                    <a:pt x="363" y="3252"/>
                    <a:pt x="303" y="3857"/>
                  </a:cubicBezTo>
                  <a:cubicBezTo>
                    <a:pt x="242" y="4522"/>
                    <a:pt x="363" y="12204"/>
                    <a:pt x="303" y="12991"/>
                  </a:cubicBezTo>
                  <a:cubicBezTo>
                    <a:pt x="242" y="13777"/>
                    <a:pt x="0" y="13898"/>
                    <a:pt x="908" y="14442"/>
                  </a:cubicBezTo>
                  <a:cubicBezTo>
                    <a:pt x="1301" y="14654"/>
                    <a:pt x="3312" y="14790"/>
                    <a:pt x="5338" y="14790"/>
                  </a:cubicBezTo>
                  <a:cubicBezTo>
                    <a:pt x="7365" y="14790"/>
                    <a:pt x="9406" y="14654"/>
                    <a:pt x="9860" y="14321"/>
                  </a:cubicBezTo>
                  <a:cubicBezTo>
                    <a:pt x="10404" y="13958"/>
                    <a:pt x="10888" y="13837"/>
                    <a:pt x="10888" y="12749"/>
                  </a:cubicBezTo>
                  <a:cubicBezTo>
                    <a:pt x="10888" y="11115"/>
                    <a:pt x="10888" y="4522"/>
                    <a:pt x="10888" y="4522"/>
                  </a:cubicBezTo>
                  <a:cubicBezTo>
                    <a:pt x="10888" y="3494"/>
                    <a:pt x="10828" y="2949"/>
                    <a:pt x="10223" y="2586"/>
                  </a:cubicBezTo>
                  <a:cubicBezTo>
                    <a:pt x="9316" y="2042"/>
                    <a:pt x="6835" y="590"/>
                    <a:pt x="6352" y="288"/>
                  </a:cubicBezTo>
                  <a:cubicBezTo>
                    <a:pt x="6110" y="137"/>
                    <a:pt x="5898" y="1"/>
                    <a:pt x="5633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8"/>
            <p:cNvSpPr/>
            <p:nvPr/>
          </p:nvSpPr>
          <p:spPr>
            <a:xfrm>
              <a:off x="5706325" y="3338750"/>
              <a:ext cx="272225" cy="369000"/>
            </a:xfrm>
            <a:custGeom>
              <a:avLst/>
              <a:gdLst/>
              <a:ahLst/>
              <a:cxnLst/>
              <a:rect l="l" t="t" r="r" b="b"/>
              <a:pathLst>
                <a:path w="10889" h="14760" extrusionOk="0">
                  <a:moveTo>
                    <a:pt x="5633" y="1"/>
                  </a:moveTo>
                  <a:cubicBezTo>
                    <a:pt x="5369" y="1"/>
                    <a:pt x="5051" y="137"/>
                    <a:pt x="4597" y="530"/>
                  </a:cubicBezTo>
                  <a:cubicBezTo>
                    <a:pt x="3690" y="1316"/>
                    <a:pt x="1029" y="2647"/>
                    <a:pt x="726" y="2949"/>
                  </a:cubicBezTo>
                  <a:cubicBezTo>
                    <a:pt x="363" y="3191"/>
                    <a:pt x="424" y="3252"/>
                    <a:pt x="363" y="3917"/>
                  </a:cubicBezTo>
                  <a:cubicBezTo>
                    <a:pt x="303" y="4522"/>
                    <a:pt x="424" y="12204"/>
                    <a:pt x="363" y="12991"/>
                  </a:cubicBezTo>
                  <a:cubicBezTo>
                    <a:pt x="303" y="13716"/>
                    <a:pt x="0" y="13898"/>
                    <a:pt x="968" y="14442"/>
                  </a:cubicBezTo>
                  <a:cubicBezTo>
                    <a:pt x="1331" y="14624"/>
                    <a:pt x="3327" y="14760"/>
                    <a:pt x="5346" y="14760"/>
                  </a:cubicBezTo>
                  <a:cubicBezTo>
                    <a:pt x="7365" y="14760"/>
                    <a:pt x="9406" y="14624"/>
                    <a:pt x="9860" y="14261"/>
                  </a:cubicBezTo>
                  <a:cubicBezTo>
                    <a:pt x="10344" y="13898"/>
                    <a:pt x="10888" y="13777"/>
                    <a:pt x="10888" y="12749"/>
                  </a:cubicBezTo>
                  <a:lnTo>
                    <a:pt x="10888" y="4522"/>
                  </a:lnTo>
                  <a:cubicBezTo>
                    <a:pt x="10888" y="3554"/>
                    <a:pt x="10828" y="2949"/>
                    <a:pt x="10223" y="2586"/>
                  </a:cubicBezTo>
                  <a:cubicBezTo>
                    <a:pt x="9255" y="2042"/>
                    <a:pt x="6835" y="590"/>
                    <a:pt x="6352" y="288"/>
                  </a:cubicBezTo>
                  <a:cubicBezTo>
                    <a:pt x="6110" y="137"/>
                    <a:pt x="5898" y="1"/>
                    <a:pt x="5633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8"/>
            <p:cNvSpPr/>
            <p:nvPr/>
          </p:nvSpPr>
          <p:spPr>
            <a:xfrm>
              <a:off x="5707825" y="3340275"/>
              <a:ext cx="270725" cy="366725"/>
            </a:xfrm>
            <a:custGeom>
              <a:avLst/>
              <a:gdLst/>
              <a:ahLst/>
              <a:cxnLst/>
              <a:rect l="l" t="t" r="r" b="b"/>
              <a:pathLst>
                <a:path w="10829" h="14669" extrusionOk="0">
                  <a:moveTo>
                    <a:pt x="5573" y="0"/>
                  </a:moveTo>
                  <a:cubicBezTo>
                    <a:pt x="5309" y="0"/>
                    <a:pt x="4991" y="136"/>
                    <a:pt x="4537" y="529"/>
                  </a:cubicBezTo>
                  <a:cubicBezTo>
                    <a:pt x="3630" y="1316"/>
                    <a:pt x="1029" y="2646"/>
                    <a:pt x="666" y="2888"/>
                  </a:cubicBezTo>
                  <a:cubicBezTo>
                    <a:pt x="303" y="3130"/>
                    <a:pt x="364" y="3191"/>
                    <a:pt x="303" y="3856"/>
                  </a:cubicBezTo>
                  <a:cubicBezTo>
                    <a:pt x="243" y="4461"/>
                    <a:pt x="364" y="12143"/>
                    <a:pt x="303" y="12869"/>
                  </a:cubicBezTo>
                  <a:cubicBezTo>
                    <a:pt x="243" y="13655"/>
                    <a:pt x="1" y="13776"/>
                    <a:pt x="908" y="14321"/>
                  </a:cubicBezTo>
                  <a:cubicBezTo>
                    <a:pt x="1271" y="14532"/>
                    <a:pt x="3267" y="14669"/>
                    <a:pt x="5286" y="14669"/>
                  </a:cubicBezTo>
                  <a:cubicBezTo>
                    <a:pt x="7305" y="14669"/>
                    <a:pt x="9346" y="14532"/>
                    <a:pt x="9800" y="14200"/>
                  </a:cubicBezTo>
                  <a:cubicBezTo>
                    <a:pt x="10284" y="13837"/>
                    <a:pt x="10828" y="13716"/>
                    <a:pt x="10828" y="12627"/>
                  </a:cubicBezTo>
                  <a:lnTo>
                    <a:pt x="10828" y="4522"/>
                  </a:lnTo>
                  <a:cubicBezTo>
                    <a:pt x="10828" y="3493"/>
                    <a:pt x="10768" y="2949"/>
                    <a:pt x="10163" y="2586"/>
                  </a:cubicBezTo>
                  <a:cubicBezTo>
                    <a:pt x="9195" y="1981"/>
                    <a:pt x="6775" y="590"/>
                    <a:pt x="6292" y="287"/>
                  </a:cubicBezTo>
                  <a:cubicBezTo>
                    <a:pt x="6050" y="136"/>
                    <a:pt x="5838" y="0"/>
                    <a:pt x="5573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8"/>
            <p:cNvSpPr/>
            <p:nvPr/>
          </p:nvSpPr>
          <p:spPr>
            <a:xfrm>
              <a:off x="5707825" y="3340275"/>
              <a:ext cx="269200" cy="366175"/>
            </a:xfrm>
            <a:custGeom>
              <a:avLst/>
              <a:gdLst/>
              <a:ahLst/>
              <a:cxnLst/>
              <a:rect l="l" t="t" r="r" b="b"/>
              <a:pathLst>
                <a:path w="10768" h="14647" extrusionOk="0">
                  <a:moveTo>
                    <a:pt x="5573" y="0"/>
                  </a:moveTo>
                  <a:cubicBezTo>
                    <a:pt x="5309" y="0"/>
                    <a:pt x="4991" y="136"/>
                    <a:pt x="4537" y="529"/>
                  </a:cubicBezTo>
                  <a:cubicBezTo>
                    <a:pt x="3630" y="1316"/>
                    <a:pt x="1029" y="2646"/>
                    <a:pt x="666" y="2888"/>
                  </a:cubicBezTo>
                  <a:cubicBezTo>
                    <a:pt x="364" y="3130"/>
                    <a:pt x="364" y="3251"/>
                    <a:pt x="303" y="3856"/>
                  </a:cubicBezTo>
                  <a:cubicBezTo>
                    <a:pt x="243" y="4522"/>
                    <a:pt x="364" y="12083"/>
                    <a:pt x="303" y="12869"/>
                  </a:cubicBezTo>
                  <a:cubicBezTo>
                    <a:pt x="243" y="13655"/>
                    <a:pt x="1" y="13776"/>
                    <a:pt x="908" y="14321"/>
                  </a:cubicBezTo>
                  <a:cubicBezTo>
                    <a:pt x="1282" y="14508"/>
                    <a:pt x="3385" y="14646"/>
                    <a:pt x="5462" y="14646"/>
                  </a:cubicBezTo>
                  <a:cubicBezTo>
                    <a:pt x="7422" y="14646"/>
                    <a:pt x="9359" y="14523"/>
                    <a:pt x="9800" y="14200"/>
                  </a:cubicBezTo>
                  <a:cubicBezTo>
                    <a:pt x="10284" y="13776"/>
                    <a:pt x="10768" y="13716"/>
                    <a:pt x="10768" y="12627"/>
                  </a:cubicBezTo>
                  <a:cubicBezTo>
                    <a:pt x="10768" y="10994"/>
                    <a:pt x="10768" y="4522"/>
                    <a:pt x="10768" y="4522"/>
                  </a:cubicBezTo>
                  <a:cubicBezTo>
                    <a:pt x="10768" y="3493"/>
                    <a:pt x="10707" y="2949"/>
                    <a:pt x="10102" y="2586"/>
                  </a:cubicBezTo>
                  <a:cubicBezTo>
                    <a:pt x="9195" y="2042"/>
                    <a:pt x="6775" y="590"/>
                    <a:pt x="6292" y="287"/>
                  </a:cubicBezTo>
                  <a:cubicBezTo>
                    <a:pt x="6050" y="136"/>
                    <a:pt x="5838" y="0"/>
                    <a:pt x="5573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8"/>
            <p:cNvSpPr/>
            <p:nvPr/>
          </p:nvSpPr>
          <p:spPr>
            <a:xfrm>
              <a:off x="5709350" y="3341775"/>
              <a:ext cx="267675" cy="363725"/>
            </a:xfrm>
            <a:custGeom>
              <a:avLst/>
              <a:gdLst/>
              <a:ahLst/>
              <a:cxnLst/>
              <a:rect l="l" t="t" r="r" b="b"/>
              <a:pathLst>
                <a:path w="10707" h="14549" extrusionOk="0">
                  <a:moveTo>
                    <a:pt x="5512" y="1"/>
                  </a:moveTo>
                  <a:cubicBezTo>
                    <a:pt x="5248" y="1"/>
                    <a:pt x="4930" y="137"/>
                    <a:pt x="4476" y="530"/>
                  </a:cubicBezTo>
                  <a:cubicBezTo>
                    <a:pt x="3569" y="1316"/>
                    <a:pt x="968" y="2647"/>
                    <a:pt x="666" y="2889"/>
                  </a:cubicBezTo>
                  <a:cubicBezTo>
                    <a:pt x="303" y="3131"/>
                    <a:pt x="363" y="3191"/>
                    <a:pt x="303" y="3796"/>
                  </a:cubicBezTo>
                  <a:cubicBezTo>
                    <a:pt x="242" y="4462"/>
                    <a:pt x="363" y="12023"/>
                    <a:pt x="303" y="12809"/>
                  </a:cubicBezTo>
                  <a:cubicBezTo>
                    <a:pt x="242" y="13535"/>
                    <a:pt x="0" y="13716"/>
                    <a:pt x="908" y="14200"/>
                  </a:cubicBezTo>
                  <a:cubicBezTo>
                    <a:pt x="1240" y="14412"/>
                    <a:pt x="3221" y="14548"/>
                    <a:pt x="5225" y="14548"/>
                  </a:cubicBezTo>
                  <a:cubicBezTo>
                    <a:pt x="7229" y="14548"/>
                    <a:pt x="9255" y="14412"/>
                    <a:pt x="9678" y="14079"/>
                  </a:cubicBezTo>
                  <a:cubicBezTo>
                    <a:pt x="10162" y="13716"/>
                    <a:pt x="10707" y="13595"/>
                    <a:pt x="10707" y="12567"/>
                  </a:cubicBezTo>
                  <a:lnTo>
                    <a:pt x="10707" y="4462"/>
                  </a:lnTo>
                  <a:cubicBezTo>
                    <a:pt x="10707" y="3494"/>
                    <a:pt x="10646" y="2949"/>
                    <a:pt x="10041" y="2586"/>
                  </a:cubicBezTo>
                  <a:cubicBezTo>
                    <a:pt x="9134" y="1982"/>
                    <a:pt x="6714" y="590"/>
                    <a:pt x="6231" y="288"/>
                  </a:cubicBezTo>
                  <a:cubicBezTo>
                    <a:pt x="5989" y="137"/>
                    <a:pt x="5777" y="1"/>
                    <a:pt x="5512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28"/>
            <p:cNvSpPr/>
            <p:nvPr/>
          </p:nvSpPr>
          <p:spPr>
            <a:xfrm>
              <a:off x="5709350" y="3342900"/>
              <a:ext cx="267675" cy="362025"/>
            </a:xfrm>
            <a:custGeom>
              <a:avLst/>
              <a:gdLst/>
              <a:ahLst/>
              <a:cxnLst/>
              <a:rect l="l" t="t" r="r" b="b"/>
              <a:pathLst>
                <a:path w="10707" h="14481" extrusionOk="0">
                  <a:moveTo>
                    <a:pt x="5512" y="1"/>
                  </a:moveTo>
                  <a:cubicBezTo>
                    <a:pt x="5248" y="1"/>
                    <a:pt x="4930" y="122"/>
                    <a:pt x="4476" y="485"/>
                  </a:cubicBezTo>
                  <a:cubicBezTo>
                    <a:pt x="3569" y="1271"/>
                    <a:pt x="1028" y="2602"/>
                    <a:pt x="666" y="2844"/>
                  </a:cubicBezTo>
                  <a:cubicBezTo>
                    <a:pt x="303" y="3086"/>
                    <a:pt x="363" y="3146"/>
                    <a:pt x="303" y="3812"/>
                  </a:cubicBezTo>
                  <a:cubicBezTo>
                    <a:pt x="242" y="4417"/>
                    <a:pt x="363" y="11978"/>
                    <a:pt x="303" y="12704"/>
                  </a:cubicBezTo>
                  <a:cubicBezTo>
                    <a:pt x="242" y="13490"/>
                    <a:pt x="0" y="13611"/>
                    <a:pt x="908" y="14155"/>
                  </a:cubicBezTo>
                  <a:cubicBezTo>
                    <a:pt x="1250" y="14342"/>
                    <a:pt x="3338" y="14481"/>
                    <a:pt x="5400" y="14481"/>
                  </a:cubicBezTo>
                  <a:cubicBezTo>
                    <a:pt x="7345" y="14481"/>
                    <a:pt x="9267" y="14357"/>
                    <a:pt x="9678" y="14034"/>
                  </a:cubicBezTo>
                  <a:cubicBezTo>
                    <a:pt x="10162" y="13671"/>
                    <a:pt x="10707" y="13550"/>
                    <a:pt x="10707" y="12522"/>
                  </a:cubicBezTo>
                  <a:cubicBezTo>
                    <a:pt x="10707" y="10889"/>
                    <a:pt x="10707" y="4417"/>
                    <a:pt x="10707" y="4417"/>
                  </a:cubicBezTo>
                  <a:cubicBezTo>
                    <a:pt x="10707" y="3449"/>
                    <a:pt x="10646" y="2904"/>
                    <a:pt x="10041" y="2541"/>
                  </a:cubicBezTo>
                  <a:cubicBezTo>
                    <a:pt x="9074" y="1997"/>
                    <a:pt x="6714" y="545"/>
                    <a:pt x="6231" y="243"/>
                  </a:cubicBezTo>
                  <a:cubicBezTo>
                    <a:pt x="5989" y="122"/>
                    <a:pt x="5777" y="1"/>
                    <a:pt x="5512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28"/>
            <p:cNvSpPr/>
            <p:nvPr/>
          </p:nvSpPr>
          <p:spPr>
            <a:xfrm>
              <a:off x="5710850" y="3343300"/>
              <a:ext cx="264675" cy="360675"/>
            </a:xfrm>
            <a:custGeom>
              <a:avLst/>
              <a:gdLst/>
              <a:ahLst/>
              <a:cxnLst/>
              <a:rect l="l" t="t" r="r" b="b"/>
              <a:pathLst>
                <a:path w="10587" h="14427" extrusionOk="0">
                  <a:moveTo>
                    <a:pt x="5452" y="0"/>
                  </a:moveTo>
                  <a:cubicBezTo>
                    <a:pt x="5188" y="0"/>
                    <a:pt x="4870" y="136"/>
                    <a:pt x="4416" y="529"/>
                  </a:cubicBezTo>
                  <a:cubicBezTo>
                    <a:pt x="3509" y="1316"/>
                    <a:pt x="968" y="2586"/>
                    <a:pt x="606" y="2828"/>
                  </a:cubicBezTo>
                  <a:cubicBezTo>
                    <a:pt x="303" y="3130"/>
                    <a:pt x="303" y="3191"/>
                    <a:pt x="243" y="3796"/>
                  </a:cubicBezTo>
                  <a:cubicBezTo>
                    <a:pt x="182" y="4401"/>
                    <a:pt x="303" y="11962"/>
                    <a:pt x="243" y="12688"/>
                  </a:cubicBezTo>
                  <a:cubicBezTo>
                    <a:pt x="182" y="13413"/>
                    <a:pt x="1" y="13595"/>
                    <a:pt x="848" y="14079"/>
                  </a:cubicBezTo>
                  <a:cubicBezTo>
                    <a:pt x="1180" y="14291"/>
                    <a:pt x="3161" y="14427"/>
                    <a:pt x="5165" y="14427"/>
                  </a:cubicBezTo>
                  <a:cubicBezTo>
                    <a:pt x="7169" y="14427"/>
                    <a:pt x="9195" y="14291"/>
                    <a:pt x="9618" y="13958"/>
                  </a:cubicBezTo>
                  <a:cubicBezTo>
                    <a:pt x="10102" y="13595"/>
                    <a:pt x="10586" y="13534"/>
                    <a:pt x="10586" y="12446"/>
                  </a:cubicBezTo>
                  <a:lnTo>
                    <a:pt x="10586" y="4461"/>
                  </a:lnTo>
                  <a:cubicBezTo>
                    <a:pt x="10586" y="3433"/>
                    <a:pt x="10526" y="2888"/>
                    <a:pt x="9981" y="2525"/>
                  </a:cubicBezTo>
                  <a:cubicBezTo>
                    <a:pt x="9014" y="1981"/>
                    <a:pt x="6654" y="590"/>
                    <a:pt x="6171" y="287"/>
                  </a:cubicBezTo>
                  <a:cubicBezTo>
                    <a:pt x="5929" y="136"/>
                    <a:pt x="5717" y="0"/>
                    <a:pt x="5452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28"/>
            <p:cNvSpPr/>
            <p:nvPr/>
          </p:nvSpPr>
          <p:spPr>
            <a:xfrm>
              <a:off x="5710850" y="3344600"/>
              <a:ext cx="264675" cy="358825"/>
            </a:xfrm>
            <a:custGeom>
              <a:avLst/>
              <a:gdLst/>
              <a:ahLst/>
              <a:cxnLst/>
              <a:rect l="l" t="t" r="r" b="b"/>
              <a:pathLst>
                <a:path w="10587" h="14353" extrusionOk="0">
                  <a:moveTo>
                    <a:pt x="5429" y="1"/>
                  </a:moveTo>
                  <a:cubicBezTo>
                    <a:pt x="5169" y="1"/>
                    <a:pt x="4857" y="125"/>
                    <a:pt x="4416" y="477"/>
                  </a:cubicBezTo>
                  <a:cubicBezTo>
                    <a:pt x="3509" y="1264"/>
                    <a:pt x="968" y="2594"/>
                    <a:pt x="666" y="2836"/>
                  </a:cubicBezTo>
                  <a:cubicBezTo>
                    <a:pt x="303" y="3078"/>
                    <a:pt x="364" y="3139"/>
                    <a:pt x="303" y="3744"/>
                  </a:cubicBezTo>
                  <a:cubicBezTo>
                    <a:pt x="243" y="4409"/>
                    <a:pt x="364" y="11849"/>
                    <a:pt x="303" y="12636"/>
                  </a:cubicBezTo>
                  <a:cubicBezTo>
                    <a:pt x="243" y="13361"/>
                    <a:pt x="1" y="13482"/>
                    <a:pt x="908" y="14027"/>
                  </a:cubicBezTo>
                  <a:cubicBezTo>
                    <a:pt x="1250" y="14214"/>
                    <a:pt x="3323" y="14352"/>
                    <a:pt x="5361" y="14352"/>
                  </a:cubicBezTo>
                  <a:cubicBezTo>
                    <a:pt x="7284" y="14352"/>
                    <a:pt x="9176" y="14229"/>
                    <a:pt x="9558" y="13906"/>
                  </a:cubicBezTo>
                  <a:cubicBezTo>
                    <a:pt x="10042" y="13543"/>
                    <a:pt x="10586" y="13422"/>
                    <a:pt x="10586" y="12394"/>
                  </a:cubicBezTo>
                  <a:lnTo>
                    <a:pt x="10586" y="4409"/>
                  </a:lnTo>
                  <a:cubicBezTo>
                    <a:pt x="10586" y="3441"/>
                    <a:pt x="10526" y="2897"/>
                    <a:pt x="9921" y="2534"/>
                  </a:cubicBezTo>
                  <a:cubicBezTo>
                    <a:pt x="9014" y="1990"/>
                    <a:pt x="6654" y="598"/>
                    <a:pt x="6171" y="296"/>
                  </a:cubicBezTo>
                  <a:cubicBezTo>
                    <a:pt x="5922" y="140"/>
                    <a:pt x="5705" y="1"/>
                    <a:pt x="5429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28"/>
            <p:cNvSpPr/>
            <p:nvPr/>
          </p:nvSpPr>
          <p:spPr>
            <a:xfrm>
              <a:off x="5710850" y="3344800"/>
              <a:ext cx="263150" cy="358050"/>
            </a:xfrm>
            <a:custGeom>
              <a:avLst/>
              <a:gdLst/>
              <a:ahLst/>
              <a:cxnLst/>
              <a:rect l="l" t="t" r="r" b="b"/>
              <a:pathLst>
                <a:path w="10526" h="14322" extrusionOk="0">
                  <a:moveTo>
                    <a:pt x="5452" y="1"/>
                  </a:moveTo>
                  <a:cubicBezTo>
                    <a:pt x="5188" y="1"/>
                    <a:pt x="4870" y="137"/>
                    <a:pt x="4416" y="530"/>
                  </a:cubicBezTo>
                  <a:cubicBezTo>
                    <a:pt x="3570" y="1256"/>
                    <a:pt x="1029" y="2586"/>
                    <a:pt x="666" y="2828"/>
                  </a:cubicBezTo>
                  <a:cubicBezTo>
                    <a:pt x="364" y="3070"/>
                    <a:pt x="364" y="3131"/>
                    <a:pt x="303" y="3796"/>
                  </a:cubicBezTo>
                  <a:cubicBezTo>
                    <a:pt x="243" y="4401"/>
                    <a:pt x="364" y="11841"/>
                    <a:pt x="303" y="12567"/>
                  </a:cubicBezTo>
                  <a:cubicBezTo>
                    <a:pt x="243" y="13353"/>
                    <a:pt x="1" y="13474"/>
                    <a:pt x="908" y="14019"/>
                  </a:cubicBezTo>
                  <a:cubicBezTo>
                    <a:pt x="1241" y="14200"/>
                    <a:pt x="3191" y="14321"/>
                    <a:pt x="5165" y="14321"/>
                  </a:cubicBezTo>
                  <a:cubicBezTo>
                    <a:pt x="7138" y="14321"/>
                    <a:pt x="9135" y="14200"/>
                    <a:pt x="9558" y="13898"/>
                  </a:cubicBezTo>
                  <a:cubicBezTo>
                    <a:pt x="10042" y="13474"/>
                    <a:pt x="10526" y="13414"/>
                    <a:pt x="10526" y="12386"/>
                  </a:cubicBezTo>
                  <a:lnTo>
                    <a:pt x="10526" y="4401"/>
                  </a:lnTo>
                  <a:cubicBezTo>
                    <a:pt x="10526" y="3433"/>
                    <a:pt x="10526" y="2889"/>
                    <a:pt x="9921" y="2526"/>
                  </a:cubicBezTo>
                  <a:cubicBezTo>
                    <a:pt x="9014" y="1982"/>
                    <a:pt x="6654" y="590"/>
                    <a:pt x="6171" y="288"/>
                  </a:cubicBezTo>
                  <a:cubicBezTo>
                    <a:pt x="5929" y="137"/>
                    <a:pt x="5717" y="1"/>
                    <a:pt x="5452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28"/>
            <p:cNvSpPr/>
            <p:nvPr/>
          </p:nvSpPr>
          <p:spPr>
            <a:xfrm>
              <a:off x="5712375" y="3346125"/>
              <a:ext cx="261625" cy="355200"/>
            </a:xfrm>
            <a:custGeom>
              <a:avLst/>
              <a:gdLst/>
              <a:ahLst/>
              <a:cxnLst/>
              <a:rect l="l" t="t" r="r" b="b"/>
              <a:pathLst>
                <a:path w="10465" h="14208" extrusionOk="0">
                  <a:moveTo>
                    <a:pt x="5368" y="0"/>
                  </a:moveTo>
                  <a:cubicBezTo>
                    <a:pt x="5108" y="0"/>
                    <a:pt x="4796" y="124"/>
                    <a:pt x="4355" y="477"/>
                  </a:cubicBezTo>
                  <a:cubicBezTo>
                    <a:pt x="3509" y="1263"/>
                    <a:pt x="968" y="2594"/>
                    <a:pt x="605" y="2836"/>
                  </a:cubicBezTo>
                  <a:cubicBezTo>
                    <a:pt x="303" y="3078"/>
                    <a:pt x="363" y="3138"/>
                    <a:pt x="303" y="3743"/>
                  </a:cubicBezTo>
                  <a:cubicBezTo>
                    <a:pt x="242" y="4348"/>
                    <a:pt x="363" y="11788"/>
                    <a:pt x="303" y="12514"/>
                  </a:cubicBezTo>
                  <a:cubicBezTo>
                    <a:pt x="242" y="13240"/>
                    <a:pt x="0" y="13421"/>
                    <a:pt x="847" y="13905"/>
                  </a:cubicBezTo>
                  <a:cubicBezTo>
                    <a:pt x="1180" y="14087"/>
                    <a:pt x="3130" y="14208"/>
                    <a:pt x="5104" y="14208"/>
                  </a:cubicBezTo>
                  <a:cubicBezTo>
                    <a:pt x="7077" y="14208"/>
                    <a:pt x="9074" y="14087"/>
                    <a:pt x="9497" y="13784"/>
                  </a:cubicBezTo>
                  <a:cubicBezTo>
                    <a:pt x="9981" y="13421"/>
                    <a:pt x="10465" y="13300"/>
                    <a:pt x="10465" y="12272"/>
                  </a:cubicBezTo>
                  <a:lnTo>
                    <a:pt x="10465" y="4409"/>
                  </a:lnTo>
                  <a:cubicBezTo>
                    <a:pt x="10465" y="3380"/>
                    <a:pt x="10404" y="2836"/>
                    <a:pt x="9860" y="2533"/>
                  </a:cubicBezTo>
                  <a:cubicBezTo>
                    <a:pt x="8892" y="1929"/>
                    <a:pt x="6533" y="598"/>
                    <a:pt x="6110" y="295"/>
                  </a:cubicBezTo>
                  <a:cubicBezTo>
                    <a:pt x="5861" y="140"/>
                    <a:pt x="5644" y="0"/>
                    <a:pt x="5368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28"/>
            <p:cNvSpPr/>
            <p:nvPr/>
          </p:nvSpPr>
          <p:spPr>
            <a:xfrm>
              <a:off x="5712375" y="3346875"/>
              <a:ext cx="261625" cy="354450"/>
            </a:xfrm>
            <a:custGeom>
              <a:avLst/>
              <a:gdLst/>
              <a:ahLst/>
              <a:cxnLst/>
              <a:rect l="l" t="t" r="r" b="b"/>
              <a:pathLst>
                <a:path w="10465" h="14178" extrusionOk="0">
                  <a:moveTo>
                    <a:pt x="5415" y="0"/>
                  </a:moveTo>
                  <a:cubicBezTo>
                    <a:pt x="5145" y="0"/>
                    <a:pt x="4823" y="134"/>
                    <a:pt x="4355" y="507"/>
                  </a:cubicBezTo>
                  <a:cubicBezTo>
                    <a:pt x="3509" y="1294"/>
                    <a:pt x="968" y="2564"/>
                    <a:pt x="666" y="2806"/>
                  </a:cubicBezTo>
                  <a:cubicBezTo>
                    <a:pt x="303" y="3048"/>
                    <a:pt x="363" y="3108"/>
                    <a:pt x="303" y="3713"/>
                  </a:cubicBezTo>
                  <a:cubicBezTo>
                    <a:pt x="242" y="4379"/>
                    <a:pt x="363" y="11758"/>
                    <a:pt x="303" y="12484"/>
                  </a:cubicBezTo>
                  <a:cubicBezTo>
                    <a:pt x="242" y="13210"/>
                    <a:pt x="0" y="13331"/>
                    <a:pt x="907" y="13875"/>
                  </a:cubicBezTo>
                  <a:cubicBezTo>
                    <a:pt x="1210" y="14057"/>
                    <a:pt x="3146" y="14178"/>
                    <a:pt x="5104" y="14178"/>
                  </a:cubicBezTo>
                  <a:cubicBezTo>
                    <a:pt x="7062" y="14178"/>
                    <a:pt x="9043" y="14057"/>
                    <a:pt x="9436" y="13754"/>
                  </a:cubicBezTo>
                  <a:cubicBezTo>
                    <a:pt x="9920" y="13391"/>
                    <a:pt x="10465" y="13270"/>
                    <a:pt x="10465" y="12242"/>
                  </a:cubicBezTo>
                  <a:cubicBezTo>
                    <a:pt x="10465" y="10669"/>
                    <a:pt x="10465" y="4379"/>
                    <a:pt x="10465" y="4379"/>
                  </a:cubicBezTo>
                  <a:cubicBezTo>
                    <a:pt x="10465" y="3411"/>
                    <a:pt x="10404" y="2866"/>
                    <a:pt x="9799" y="2503"/>
                  </a:cubicBezTo>
                  <a:cubicBezTo>
                    <a:pt x="8892" y="1959"/>
                    <a:pt x="6533" y="568"/>
                    <a:pt x="6110" y="265"/>
                  </a:cubicBezTo>
                  <a:cubicBezTo>
                    <a:pt x="5875" y="119"/>
                    <a:pt x="5669" y="0"/>
                    <a:pt x="5415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28"/>
            <p:cNvSpPr/>
            <p:nvPr/>
          </p:nvSpPr>
          <p:spPr>
            <a:xfrm>
              <a:off x="5713875" y="3347825"/>
              <a:ext cx="258625" cy="352000"/>
            </a:xfrm>
            <a:custGeom>
              <a:avLst/>
              <a:gdLst/>
              <a:ahLst/>
              <a:cxnLst/>
              <a:rect l="l" t="t" r="r" b="b"/>
              <a:pathLst>
                <a:path w="10345" h="14080" extrusionOk="0">
                  <a:moveTo>
                    <a:pt x="5339" y="0"/>
                  </a:moveTo>
                  <a:cubicBezTo>
                    <a:pt x="5082" y="0"/>
                    <a:pt x="4779" y="137"/>
                    <a:pt x="4356" y="530"/>
                  </a:cubicBezTo>
                  <a:cubicBezTo>
                    <a:pt x="3449" y="1256"/>
                    <a:pt x="968" y="2526"/>
                    <a:pt x="606" y="2768"/>
                  </a:cubicBezTo>
                  <a:cubicBezTo>
                    <a:pt x="303" y="3010"/>
                    <a:pt x="303" y="3131"/>
                    <a:pt x="243" y="3736"/>
                  </a:cubicBezTo>
                  <a:cubicBezTo>
                    <a:pt x="182" y="4341"/>
                    <a:pt x="303" y="11660"/>
                    <a:pt x="243" y="12386"/>
                  </a:cubicBezTo>
                  <a:cubicBezTo>
                    <a:pt x="182" y="13172"/>
                    <a:pt x="1" y="13293"/>
                    <a:pt x="847" y="13777"/>
                  </a:cubicBezTo>
                  <a:cubicBezTo>
                    <a:pt x="1150" y="13958"/>
                    <a:pt x="3086" y="14079"/>
                    <a:pt x="5044" y="14079"/>
                  </a:cubicBezTo>
                  <a:cubicBezTo>
                    <a:pt x="7002" y="14079"/>
                    <a:pt x="8983" y="13958"/>
                    <a:pt x="9376" y="13656"/>
                  </a:cubicBezTo>
                  <a:cubicBezTo>
                    <a:pt x="9860" y="13293"/>
                    <a:pt x="10344" y="13232"/>
                    <a:pt x="10344" y="12204"/>
                  </a:cubicBezTo>
                  <a:lnTo>
                    <a:pt x="10344" y="4341"/>
                  </a:lnTo>
                  <a:cubicBezTo>
                    <a:pt x="10344" y="3373"/>
                    <a:pt x="10284" y="2828"/>
                    <a:pt x="9739" y="2465"/>
                  </a:cubicBezTo>
                  <a:cubicBezTo>
                    <a:pt x="8832" y="1921"/>
                    <a:pt x="6473" y="590"/>
                    <a:pt x="6050" y="288"/>
                  </a:cubicBezTo>
                  <a:cubicBezTo>
                    <a:pt x="5808" y="137"/>
                    <a:pt x="5596" y="0"/>
                    <a:pt x="5339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28"/>
            <p:cNvSpPr/>
            <p:nvPr/>
          </p:nvSpPr>
          <p:spPr>
            <a:xfrm>
              <a:off x="5713875" y="3348950"/>
              <a:ext cx="258625" cy="350300"/>
            </a:xfrm>
            <a:custGeom>
              <a:avLst/>
              <a:gdLst/>
              <a:ahLst/>
              <a:cxnLst/>
              <a:rect l="l" t="t" r="r" b="b"/>
              <a:pathLst>
                <a:path w="10345" h="14012" extrusionOk="0">
                  <a:moveTo>
                    <a:pt x="5339" y="1"/>
                  </a:moveTo>
                  <a:cubicBezTo>
                    <a:pt x="5082" y="1"/>
                    <a:pt x="4779" y="122"/>
                    <a:pt x="4356" y="485"/>
                  </a:cubicBezTo>
                  <a:cubicBezTo>
                    <a:pt x="3449" y="1211"/>
                    <a:pt x="968" y="2541"/>
                    <a:pt x="666" y="2783"/>
                  </a:cubicBezTo>
                  <a:cubicBezTo>
                    <a:pt x="303" y="3025"/>
                    <a:pt x="364" y="3086"/>
                    <a:pt x="303" y="3691"/>
                  </a:cubicBezTo>
                  <a:cubicBezTo>
                    <a:pt x="243" y="4296"/>
                    <a:pt x="364" y="11615"/>
                    <a:pt x="303" y="12341"/>
                  </a:cubicBezTo>
                  <a:cubicBezTo>
                    <a:pt x="243" y="13066"/>
                    <a:pt x="1" y="13248"/>
                    <a:pt x="847" y="13732"/>
                  </a:cubicBezTo>
                  <a:cubicBezTo>
                    <a:pt x="1160" y="13888"/>
                    <a:pt x="3215" y="14012"/>
                    <a:pt x="5237" y="14012"/>
                  </a:cubicBezTo>
                  <a:cubicBezTo>
                    <a:pt x="7131" y="14012"/>
                    <a:pt x="8996" y="13903"/>
                    <a:pt x="9376" y="13611"/>
                  </a:cubicBezTo>
                  <a:cubicBezTo>
                    <a:pt x="9860" y="13248"/>
                    <a:pt x="10344" y="13127"/>
                    <a:pt x="10344" y="12099"/>
                  </a:cubicBezTo>
                  <a:cubicBezTo>
                    <a:pt x="10344" y="10586"/>
                    <a:pt x="10344" y="4296"/>
                    <a:pt x="10344" y="4296"/>
                  </a:cubicBezTo>
                  <a:cubicBezTo>
                    <a:pt x="10344" y="3328"/>
                    <a:pt x="10284" y="2844"/>
                    <a:pt x="9739" y="2481"/>
                  </a:cubicBezTo>
                  <a:cubicBezTo>
                    <a:pt x="8832" y="1937"/>
                    <a:pt x="6473" y="545"/>
                    <a:pt x="6050" y="243"/>
                  </a:cubicBezTo>
                  <a:cubicBezTo>
                    <a:pt x="5808" y="122"/>
                    <a:pt x="5596" y="1"/>
                    <a:pt x="5339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28"/>
            <p:cNvSpPr/>
            <p:nvPr/>
          </p:nvSpPr>
          <p:spPr>
            <a:xfrm>
              <a:off x="5715400" y="3349325"/>
              <a:ext cx="257100" cy="349175"/>
            </a:xfrm>
            <a:custGeom>
              <a:avLst/>
              <a:gdLst/>
              <a:ahLst/>
              <a:cxnLst/>
              <a:rect l="l" t="t" r="r" b="b"/>
              <a:pathLst>
                <a:path w="10284" h="13967" extrusionOk="0">
                  <a:moveTo>
                    <a:pt x="5270" y="1"/>
                  </a:moveTo>
                  <a:cubicBezTo>
                    <a:pt x="5021" y="1"/>
                    <a:pt x="4718" y="137"/>
                    <a:pt x="4295" y="530"/>
                  </a:cubicBezTo>
                  <a:cubicBezTo>
                    <a:pt x="3388" y="1256"/>
                    <a:pt x="907" y="2526"/>
                    <a:pt x="605" y="2768"/>
                  </a:cubicBezTo>
                  <a:cubicBezTo>
                    <a:pt x="242" y="3010"/>
                    <a:pt x="303" y="3071"/>
                    <a:pt x="242" y="3676"/>
                  </a:cubicBezTo>
                  <a:cubicBezTo>
                    <a:pt x="182" y="4281"/>
                    <a:pt x="303" y="11600"/>
                    <a:pt x="242" y="12326"/>
                  </a:cubicBezTo>
                  <a:cubicBezTo>
                    <a:pt x="182" y="13051"/>
                    <a:pt x="0" y="13172"/>
                    <a:pt x="847" y="13656"/>
                  </a:cubicBezTo>
                  <a:cubicBezTo>
                    <a:pt x="1128" y="13844"/>
                    <a:pt x="3169" y="13967"/>
                    <a:pt x="5184" y="13967"/>
                  </a:cubicBezTo>
                  <a:cubicBezTo>
                    <a:pt x="7071" y="13967"/>
                    <a:pt x="8935" y="13859"/>
                    <a:pt x="9315" y="13596"/>
                  </a:cubicBezTo>
                  <a:cubicBezTo>
                    <a:pt x="9739" y="13233"/>
                    <a:pt x="10283" y="13112"/>
                    <a:pt x="10283" y="12084"/>
                  </a:cubicBezTo>
                  <a:cubicBezTo>
                    <a:pt x="10283" y="10511"/>
                    <a:pt x="10283" y="4341"/>
                    <a:pt x="10283" y="4341"/>
                  </a:cubicBezTo>
                  <a:cubicBezTo>
                    <a:pt x="10283" y="3373"/>
                    <a:pt x="10223" y="2829"/>
                    <a:pt x="9618" y="2466"/>
                  </a:cubicBezTo>
                  <a:cubicBezTo>
                    <a:pt x="8711" y="1922"/>
                    <a:pt x="6412" y="591"/>
                    <a:pt x="5928" y="288"/>
                  </a:cubicBezTo>
                  <a:cubicBezTo>
                    <a:pt x="5716" y="137"/>
                    <a:pt x="5520" y="1"/>
                    <a:pt x="5270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28"/>
            <p:cNvSpPr/>
            <p:nvPr/>
          </p:nvSpPr>
          <p:spPr>
            <a:xfrm>
              <a:off x="5715400" y="3350650"/>
              <a:ext cx="255575" cy="347100"/>
            </a:xfrm>
            <a:custGeom>
              <a:avLst/>
              <a:gdLst/>
              <a:ahLst/>
              <a:cxnLst/>
              <a:rect l="l" t="t" r="r" b="b"/>
              <a:pathLst>
                <a:path w="10223" h="13884" extrusionOk="0">
                  <a:moveTo>
                    <a:pt x="5248" y="1"/>
                  </a:moveTo>
                  <a:cubicBezTo>
                    <a:pt x="5003" y="1"/>
                    <a:pt x="4706" y="125"/>
                    <a:pt x="4295" y="477"/>
                  </a:cubicBezTo>
                  <a:cubicBezTo>
                    <a:pt x="3388" y="1203"/>
                    <a:pt x="968" y="2534"/>
                    <a:pt x="605" y="2715"/>
                  </a:cubicBezTo>
                  <a:cubicBezTo>
                    <a:pt x="303" y="2957"/>
                    <a:pt x="303" y="3078"/>
                    <a:pt x="242" y="3683"/>
                  </a:cubicBezTo>
                  <a:cubicBezTo>
                    <a:pt x="182" y="4288"/>
                    <a:pt x="303" y="11486"/>
                    <a:pt x="242" y="12212"/>
                  </a:cubicBezTo>
                  <a:cubicBezTo>
                    <a:pt x="182" y="12998"/>
                    <a:pt x="0" y="13119"/>
                    <a:pt x="847" y="13603"/>
                  </a:cubicBezTo>
                  <a:cubicBezTo>
                    <a:pt x="1128" y="13760"/>
                    <a:pt x="3168" y="13883"/>
                    <a:pt x="5175" y="13883"/>
                  </a:cubicBezTo>
                  <a:cubicBezTo>
                    <a:pt x="7054" y="13883"/>
                    <a:pt x="8904" y="13775"/>
                    <a:pt x="9255" y="13482"/>
                  </a:cubicBezTo>
                  <a:cubicBezTo>
                    <a:pt x="9739" y="13119"/>
                    <a:pt x="10223" y="13059"/>
                    <a:pt x="10223" y="12031"/>
                  </a:cubicBezTo>
                  <a:cubicBezTo>
                    <a:pt x="10223" y="10458"/>
                    <a:pt x="10223" y="4288"/>
                    <a:pt x="10223" y="4288"/>
                  </a:cubicBezTo>
                  <a:cubicBezTo>
                    <a:pt x="10223" y="3320"/>
                    <a:pt x="10162" y="2776"/>
                    <a:pt x="9618" y="2473"/>
                  </a:cubicBezTo>
                  <a:cubicBezTo>
                    <a:pt x="8711" y="1929"/>
                    <a:pt x="6412" y="538"/>
                    <a:pt x="5928" y="296"/>
                  </a:cubicBezTo>
                  <a:cubicBezTo>
                    <a:pt x="5710" y="140"/>
                    <a:pt x="5508" y="1"/>
                    <a:pt x="5248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28"/>
            <p:cNvSpPr/>
            <p:nvPr/>
          </p:nvSpPr>
          <p:spPr>
            <a:xfrm>
              <a:off x="5716900" y="3351400"/>
              <a:ext cx="254075" cy="345775"/>
            </a:xfrm>
            <a:custGeom>
              <a:avLst/>
              <a:gdLst/>
              <a:ahLst/>
              <a:cxnLst/>
              <a:rect l="l" t="t" r="r" b="b"/>
              <a:pathLst>
                <a:path w="10163" h="13831" extrusionOk="0">
                  <a:moveTo>
                    <a:pt x="5232" y="1"/>
                  </a:moveTo>
                  <a:cubicBezTo>
                    <a:pt x="4979" y="1"/>
                    <a:pt x="4671" y="134"/>
                    <a:pt x="4235" y="508"/>
                  </a:cubicBezTo>
                  <a:cubicBezTo>
                    <a:pt x="3388" y="1234"/>
                    <a:pt x="908" y="2504"/>
                    <a:pt x="606" y="2746"/>
                  </a:cubicBezTo>
                  <a:cubicBezTo>
                    <a:pt x="243" y="2988"/>
                    <a:pt x="303" y="3048"/>
                    <a:pt x="243" y="3653"/>
                  </a:cubicBezTo>
                  <a:cubicBezTo>
                    <a:pt x="182" y="4258"/>
                    <a:pt x="303" y="11456"/>
                    <a:pt x="243" y="12182"/>
                  </a:cubicBezTo>
                  <a:cubicBezTo>
                    <a:pt x="182" y="12908"/>
                    <a:pt x="1" y="13089"/>
                    <a:pt x="787" y="13573"/>
                  </a:cubicBezTo>
                  <a:cubicBezTo>
                    <a:pt x="1059" y="13725"/>
                    <a:pt x="2965" y="13830"/>
                    <a:pt x="4900" y="13830"/>
                  </a:cubicBezTo>
                  <a:cubicBezTo>
                    <a:pt x="6836" y="13830"/>
                    <a:pt x="8802" y="13725"/>
                    <a:pt x="9195" y="13452"/>
                  </a:cubicBezTo>
                  <a:cubicBezTo>
                    <a:pt x="9679" y="13089"/>
                    <a:pt x="10163" y="12968"/>
                    <a:pt x="10163" y="12001"/>
                  </a:cubicBezTo>
                  <a:lnTo>
                    <a:pt x="10163" y="4258"/>
                  </a:lnTo>
                  <a:cubicBezTo>
                    <a:pt x="10163" y="3290"/>
                    <a:pt x="10102" y="2806"/>
                    <a:pt x="9558" y="2443"/>
                  </a:cubicBezTo>
                  <a:cubicBezTo>
                    <a:pt x="8651" y="1899"/>
                    <a:pt x="6352" y="568"/>
                    <a:pt x="5868" y="266"/>
                  </a:cubicBezTo>
                  <a:cubicBezTo>
                    <a:pt x="5663" y="119"/>
                    <a:pt x="5471" y="1"/>
                    <a:pt x="5232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28"/>
            <p:cNvSpPr/>
            <p:nvPr/>
          </p:nvSpPr>
          <p:spPr>
            <a:xfrm>
              <a:off x="5716900" y="3352175"/>
              <a:ext cx="254075" cy="344050"/>
            </a:xfrm>
            <a:custGeom>
              <a:avLst/>
              <a:gdLst/>
              <a:ahLst/>
              <a:cxnLst/>
              <a:rect l="l" t="t" r="r" b="b"/>
              <a:pathLst>
                <a:path w="10163" h="13762" extrusionOk="0">
                  <a:moveTo>
                    <a:pt x="5188" y="0"/>
                  </a:moveTo>
                  <a:cubicBezTo>
                    <a:pt x="4943" y="0"/>
                    <a:pt x="4646" y="124"/>
                    <a:pt x="4235" y="477"/>
                  </a:cubicBezTo>
                  <a:cubicBezTo>
                    <a:pt x="3388" y="1203"/>
                    <a:pt x="908" y="2473"/>
                    <a:pt x="606" y="2715"/>
                  </a:cubicBezTo>
                  <a:cubicBezTo>
                    <a:pt x="303" y="2957"/>
                    <a:pt x="303" y="3017"/>
                    <a:pt x="243" y="3622"/>
                  </a:cubicBezTo>
                  <a:cubicBezTo>
                    <a:pt x="182" y="4227"/>
                    <a:pt x="303" y="11425"/>
                    <a:pt x="243" y="12151"/>
                  </a:cubicBezTo>
                  <a:cubicBezTo>
                    <a:pt x="182" y="12877"/>
                    <a:pt x="1" y="12998"/>
                    <a:pt x="847" y="13482"/>
                  </a:cubicBezTo>
                  <a:cubicBezTo>
                    <a:pt x="1129" y="13638"/>
                    <a:pt x="3136" y="13762"/>
                    <a:pt x="5120" y="13762"/>
                  </a:cubicBezTo>
                  <a:cubicBezTo>
                    <a:pt x="6978" y="13762"/>
                    <a:pt x="8815" y="13653"/>
                    <a:pt x="9195" y="13361"/>
                  </a:cubicBezTo>
                  <a:cubicBezTo>
                    <a:pt x="9618" y="12998"/>
                    <a:pt x="10163" y="12937"/>
                    <a:pt x="10163" y="11909"/>
                  </a:cubicBezTo>
                  <a:cubicBezTo>
                    <a:pt x="10163" y="10397"/>
                    <a:pt x="10163" y="4227"/>
                    <a:pt x="10163" y="4227"/>
                  </a:cubicBezTo>
                  <a:cubicBezTo>
                    <a:pt x="10163" y="3320"/>
                    <a:pt x="10102" y="2775"/>
                    <a:pt x="9497" y="2412"/>
                  </a:cubicBezTo>
                  <a:cubicBezTo>
                    <a:pt x="8651" y="1928"/>
                    <a:pt x="6352" y="537"/>
                    <a:pt x="5868" y="295"/>
                  </a:cubicBezTo>
                  <a:cubicBezTo>
                    <a:pt x="5650" y="140"/>
                    <a:pt x="5448" y="0"/>
                    <a:pt x="5188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28"/>
            <p:cNvSpPr/>
            <p:nvPr/>
          </p:nvSpPr>
          <p:spPr>
            <a:xfrm>
              <a:off x="5716900" y="3353500"/>
              <a:ext cx="252575" cy="342150"/>
            </a:xfrm>
            <a:custGeom>
              <a:avLst/>
              <a:gdLst/>
              <a:ahLst/>
              <a:cxnLst/>
              <a:rect l="l" t="t" r="r" b="b"/>
              <a:pathLst>
                <a:path w="10103" h="13686" extrusionOk="0">
                  <a:moveTo>
                    <a:pt x="5210" y="0"/>
                  </a:moveTo>
                  <a:cubicBezTo>
                    <a:pt x="4961" y="0"/>
                    <a:pt x="4658" y="121"/>
                    <a:pt x="4235" y="484"/>
                  </a:cubicBezTo>
                  <a:cubicBezTo>
                    <a:pt x="3388" y="1210"/>
                    <a:pt x="968" y="2480"/>
                    <a:pt x="606" y="2722"/>
                  </a:cubicBezTo>
                  <a:cubicBezTo>
                    <a:pt x="303" y="2964"/>
                    <a:pt x="364" y="3025"/>
                    <a:pt x="303" y="3630"/>
                  </a:cubicBezTo>
                  <a:cubicBezTo>
                    <a:pt x="243" y="4174"/>
                    <a:pt x="303" y="11372"/>
                    <a:pt x="303" y="12098"/>
                  </a:cubicBezTo>
                  <a:cubicBezTo>
                    <a:pt x="243" y="12763"/>
                    <a:pt x="1" y="12945"/>
                    <a:pt x="847" y="13429"/>
                  </a:cubicBezTo>
                  <a:cubicBezTo>
                    <a:pt x="1120" y="13580"/>
                    <a:pt x="3010" y="13686"/>
                    <a:pt x="4923" y="13686"/>
                  </a:cubicBezTo>
                  <a:cubicBezTo>
                    <a:pt x="6836" y="13686"/>
                    <a:pt x="8772" y="13580"/>
                    <a:pt x="9134" y="13308"/>
                  </a:cubicBezTo>
                  <a:cubicBezTo>
                    <a:pt x="9618" y="12945"/>
                    <a:pt x="10102" y="12824"/>
                    <a:pt x="10102" y="11856"/>
                  </a:cubicBezTo>
                  <a:cubicBezTo>
                    <a:pt x="10102" y="10344"/>
                    <a:pt x="10102" y="4235"/>
                    <a:pt x="10102" y="4235"/>
                  </a:cubicBezTo>
                  <a:cubicBezTo>
                    <a:pt x="10102" y="3267"/>
                    <a:pt x="10042" y="2722"/>
                    <a:pt x="9497" y="2420"/>
                  </a:cubicBezTo>
                  <a:cubicBezTo>
                    <a:pt x="8590" y="1875"/>
                    <a:pt x="6352" y="545"/>
                    <a:pt x="5868" y="242"/>
                  </a:cubicBezTo>
                  <a:cubicBezTo>
                    <a:pt x="5656" y="121"/>
                    <a:pt x="5460" y="0"/>
                    <a:pt x="5210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28"/>
            <p:cNvSpPr/>
            <p:nvPr/>
          </p:nvSpPr>
          <p:spPr>
            <a:xfrm>
              <a:off x="5718425" y="3353675"/>
              <a:ext cx="251050" cy="341275"/>
            </a:xfrm>
            <a:custGeom>
              <a:avLst/>
              <a:gdLst/>
              <a:ahLst/>
              <a:cxnLst/>
              <a:rect l="l" t="t" r="r" b="b"/>
              <a:pathLst>
                <a:path w="10042" h="13651" extrusionOk="0">
                  <a:moveTo>
                    <a:pt x="5127" y="1"/>
                  </a:moveTo>
                  <a:cubicBezTo>
                    <a:pt x="4882" y="1"/>
                    <a:pt x="4585" y="125"/>
                    <a:pt x="4174" y="477"/>
                  </a:cubicBezTo>
                  <a:cubicBezTo>
                    <a:pt x="3327" y="1203"/>
                    <a:pt x="907" y="2473"/>
                    <a:pt x="605" y="2715"/>
                  </a:cubicBezTo>
                  <a:cubicBezTo>
                    <a:pt x="242" y="2957"/>
                    <a:pt x="303" y="3018"/>
                    <a:pt x="242" y="3623"/>
                  </a:cubicBezTo>
                  <a:cubicBezTo>
                    <a:pt x="182" y="4228"/>
                    <a:pt x="303" y="11305"/>
                    <a:pt x="242" y="12031"/>
                  </a:cubicBezTo>
                  <a:cubicBezTo>
                    <a:pt x="182" y="12756"/>
                    <a:pt x="0" y="12938"/>
                    <a:pt x="786" y="13361"/>
                  </a:cubicBezTo>
                  <a:cubicBezTo>
                    <a:pt x="1078" y="13523"/>
                    <a:pt x="3220" y="13650"/>
                    <a:pt x="5262" y="13650"/>
                  </a:cubicBezTo>
                  <a:cubicBezTo>
                    <a:pt x="7037" y="13650"/>
                    <a:pt x="8736" y="13554"/>
                    <a:pt x="9073" y="13301"/>
                  </a:cubicBezTo>
                  <a:cubicBezTo>
                    <a:pt x="9557" y="12938"/>
                    <a:pt x="10041" y="12817"/>
                    <a:pt x="10041" y="11849"/>
                  </a:cubicBezTo>
                  <a:cubicBezTo>
                    <a:pt x="10041" y="10276"/>
                    <a:pt x="10041" y="4228"/>
                    <a:pt x="10041" y="4228"/>
                  </a:cubicBezTo>
                  <a:cubicBezTo>
                    <a:pt x="10041" y="3260"/>
                    <a:pt x="9981" y="2776"/>
                    <a:pt x="9436" y="2413"/>
                  </a:cubicBezTo>
                  <a:cubicBezTo>
                    <a:pt x="8529" y="1868"/>
                    <a:pt x="6291" y="598"/>
                    <a:pt x="5807" y="296"/>
                  </a:cubicBezTo>
                  <a:cubicBezTo>
                    <a:pt x="5589" y="140"/>
                    <a:pt x="5387" y="1"/>
                    <a:pt x="5127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28"/>
            <p:cNvSpPr/>
            <p:nvPr/>
          </p:nvSpPr>
          <p:spPr>
            <a:xfrm>
              <a:off x="5718425" y="3355000"/>
              <a:ext cx="251050" cy="339150"/>
            </a:xfrm>
            <a:custGeom>
              <a:avLst/>
              <a:gdLst/>
              <a:ahLst/>
              <a:cxnLst/>
              <a:rect l="l" t="t" r="r" b="b"/>
              <a:pathLst>
                <a:path w="10042" h="13566" extrusionOk="0">
                  <a:moveTo>
                    <a:pt x="5149" y="1"/>
                  </a:moveTo>
                  <a:cubicBezTo>
                    <a:pt x="4900" y="1"/>
                    <a:pt x="4597" y="122"/>
                    <a:pt x="4174" y="485"/>
                  </a:cubicBezTo>
                  <a:cubicBezTo>
                    <a:pt x="3327" y="1211"/>
                    <a:pt x="907" y="2481"/>
                    <a:pt x="605" y="2662"/>
                  </a:cubicBezTo>
                  <a:cubicBezTo>
                    <a:pt x="303" y="2904"/>
                    <a:pt x="303" y="2965"/>
                    <a:pt x="242" y="3570"/>
                  </a:cubicBezTo>
                  <a:cubicBezTo>
                    <a:pt x="182" y="4175"/>
                    <a:pt x="303" y="11252"/>
                    <a:pt x="242" y="11978"/>
                  </a:cubicBezTo>
                  <a:cubicBezTo>
                    <a:pt x="182" y="12703"/>
                    <a:pt x="0" y="12824"/>
                    <a:pt x="847" y="13308"/>
                  </a:cubicBezTo>
                  <a:cubicBezTo>
                    <a:pt x="1089" y="13460"/>
                    <a:pt x="2964" y="13565"/>
                    <a:pt x="4869" y="13565"/>
                  </a:cubicBezTo>
                  <a:cubicBezTo>
                    <a:pt x="6775" y="13565"/>
                    <a:pt x="8711" y="13460"/>
                    <a:pt x="9073" y="13187"/>
                  </a:cubicBezTo>
                  <a:cubicBezTo>
                    <a:pt x="9497" y="12824"/>
                    <a:pt x="10041" y="12764"/>
                    <a:pt x="10041" y="11736"/>
                  </a:cubicBezTo>
                  <a:cubicBezTo>
                    <a:pt x="10041" y="10223"/>
                    <a:pt x="10041" y="4175"/>
                    <a:pt x="10041" y="4175"/>
                  </a:cubicBezTo>
                  <a:cubicBezTo>
                    <a:pt x="10041" y="3267"/>
                    <a:pt x="9981" y="2723"/>
                    <a:pt x="9376" y="2420"/>
                  </a:cubicBezTo>
                  <a:cubicBezTo>
                    <a:pt x="8529" y="1876"/>
                    <a:pt x="6291" y="545"/>
                    <a:pt x="5807" y="243"/>
                  </a:cubicBezTo>
                  <a:cubicBezTo>
                    <a:pt x="5595" y="122"/>
                    <a:pt x="5399" y="1"/>
                    <a:pt x="5149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8"/>
            <p:cNvSpPr/>
            <p:nvPr/>
          </p:nvSpPr>
          <p:spPr>
            <a:xfrm>
              <a:off x="5719925" y="3355775"/>
              <a:ext cx="248025" cy="337825"/>
            </a:xfrm>
            <a:custGeom>
              <a:avLst/>
              <a:gdLst/>
              <a:ahLst/>
              <a:cxnLst/>
              <a:rect l="l" t="t" r="r" b="b"/>
              <a:pathLst>
                <a:path w="9921" h="13513" extrusionOk="0">
                  <a:moveTo>
                    <a:pt x="5089" y="0"/>
                  </a:moveTo>
                  <a:cubicBezTo>
                    <a:pt x="4840" y="0"/>
                    <a:pt x="4537" y="121"/>
                    <a:pt x="4114" y="454"/>
                  </a:cubicBezTo>
                  <a:cubicBezTo>
                    <a:pt x="3267" y="1180"/>
                    <a:pt x="908" y="2450"/>
                    <a:pt x="545" y="2692"/>
                  </a:cubicBezTo>
                  <a:cubicBezTo>
                    <a:pt x="243" y="2934"/>
                    <a:pt x="303" y="2994"/>
                    <a:pt x="243" y="3599"/>
                  </a:cubicBezTo>
                  <a:cubicBezTo>
                    <a:pt x="182" y="4144"/>
                    <a:pt x="303" y="11221"/>
                    <a:pt x="243" y="11947"/>
                  </a:cubicBezTo>
                  <a:cubicBezTo>
                    <a:pt x="182" y="12612"/>
                    <a:pt x="1" y="12793"/>
                    <a:pt x="787" y="13277"/>
                  </a:cubicBezTo>
                  <a:cubicBezTo>
                    <a:pt x="1038" y="13403"/>
                    <a:pt x="3048" y="13512"/>
                    <a:pt x="5026" y="13512"/>
                  </a:cubicBezTo>
                  <a:cubicBezTo>
                    <a:pt x="6859" y="13512"/>
                    <a:pt x="8664" y="13418"/>
                    <a:pt x="9013" y="13156"/>
                  </a:cubicBezTo>
                  <a:cubicBezTo>
                    <a:pt x="9437" y="12793"/>
                    <a:pt x="9921" y="12672"/>
                    <a:pt x="9921" y="11705"/>
                  </a:cubicBezTo>
                  <a:lnTo>
                    <a:pt x="9921" y="4144"/>
                  </a:lnTo>
                  <a:cubicBezTo>
                    <a:pt x="9921" y="3236"/>
                    <a:pt x="9860" y="2752"/>
                    <a:pt x="9316" y="2389"/>
                  </a:cubicBezTo>
                  <a:cubicBezTo>
                    <a:pt x="8469" y="1845"/>
                    <a:pt x="6231" y="575"/>
                    <a:pt x="5747" y="272"/>
                  </a:cubicBezTo>
                  <a:cubicBezTo>
                    <a:pt x="5535" y="121"/>
                    <a:pt x="5339" y="0"/>
                    <a:pt x="5089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8"/>
            <p:cNvSpPr/>
            <p:nvPr/>
          </p:nvSpPr>
          <p:spPr>
            <a:xfrm>
              <a:off x="5719925" y="3356700"/>
              <a:ext cx="248025" cy="335925"/>
            </a:xfrm>
            <a:custGeom>
              <a:avLst/>
              <a:gdLst/>
              <a:ahLst/>
              <a:cxnLst/>
              <a:rect l="l" t="t" r="r" b="b"/>
              <a:pathLst>
                <a:path w="9921" h="13437" extrusionOk="0">
                  <a:moveTo>
                    <a:pt x="5067" y="1"/>
                  </a:moveTo>
                  <a:cubicBezTo>
                    <a:pt x="4822" y="1"/>
                    <a:pt x="4525" y="125"/>
                    <a:pt x="4114" y="477"/>
                  </a:cubicBezTo>
                  <a:cubicBezTo>
                    <a:pt x="3267" y="1203"/>
                    <a:pt x="908" y="2413"/>
                    <a:pt x="605" y="2655"/>
                  </a:cubicBezTo>
                  <a:cubicBezTo>
                    <a:pt x="243" y="2897"/>
                    <a:pt x="303" y="2957"/>
                    <a:pt x="243" y="3562"/>
                  </a:cubicBezTo>
                  <a:cubicBezTo>
                    <a:pt x="182" y="4167"/>
                    <a:pt x="303" y="11184"/>
                    <a:pt x="243" y="11849"/>
                  </a:cubicBezTo>
                  <a:cubicBezTo>
                    <a:pt x="182" y="12575"/>
                    <a:pt x="1" y="12756"/>
                    <a:pt x="787" y="13180"/>
                  </a:cubicBezTo>
                  <a:cubicBezTo>
                    <a:pt x="1029" y="13331"/>
                    <a:pt x="2904" y="13437"/>
                    <a:pt x="4802" y="13437"/>
                  </a:cubicBezTo>
                  <a:cubicBezTo>
                    <a:pt x="6700" y="13437"/>
                    <a:pt x="8620" y="13331"/>
                    <a:pt x="8953" y="13059"/>
                  </a:cubicBezTo>
                  <a:cubicBezTo>
                    <a:pt x="9437" y="12696"/>
                    <a:pt x="9921" y="12635"/>
                    <a:pt x="9921" y="11668"/>
                  </a:cubicBezTo>
                  <a:lnTo>
                    <a:pt x="9921" y="4167"/>
                  </a:lnTo>
                  <a:cubicBezTo>
                    <a:pt x="9921" y="3260"/>
                    <a:pt x="9860" y="2715"/>
                    <a:pt x="9316" y="2352"/>
                  </a:cubicBezTo>
                  <a:cubicBezTo>
                    <a:pt x="8409" y="1868"/>
                    <a:pt x="6170" y="538"/>
                    <a:pt x="5747" y="296"/>
                  </a:cubicBezTo>
                  <a:cubicBezTo>
                    <a:pt x="5529" y="140"/>
                    <a:pt x="5327" y="1"/>
                    <a:pt x="5067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8"/>
            <p:cNvSpPr/>
            <p:nvPr/>
          </p:nvSpPr>
          <p:spPr>
            <a:xfrm>
              <a:off x="5721450" y="3357450"/>
              <a:ext cx="245000" cy="334625"/>
            </a:xfrm>
            <a:custGeom>
              <a:avLst/>
              <a:gdLst/>
              <a:ahLst/>
              <a:cxnLst/>
              <a:rect l="l" t="t" r="r" b="b"/>
              <a:pathLst>
                <a:path w="9800" h="13385" extrusionOk="0">
                  <a:moveTo>
                    <a:pt x="5050" y="1"/>
                  </a:moveTo>
                  <a:cubicBezTo>
                    <a:pt x="4797" y="1"/>
                    <a:pt x="4489" y="134"/>
                    <a:pt x="4053" y="508"/>
                  </a:cubicBezTo>
                  <a:cubicBezTo>
                    <a:pt x="3266" y="1173"/>
                    <a:pt x="847" y="2443"/>
                    <a:pt x="544" y="2685"/>
                  </a:cubicBezTo>
                  <a:cubicBezTo>
                    <a:pt x="242" y="2867"/>
                    <a:pt x="242" y="2988"/>
                    <a:pt x="182" y="3532"/>
                  </a:cubicBezTo>
                  <a:cubicBezTo>
                    <a:pt x="121" y="4137"/>
                    <a:pt x="242" y="11093"/>
                    <a:pt x="182" y="11819"/>
                  </a:cubicBezTo>
                  <a:cubicBezTo>
                    <a:pt x="121" y="12545"/>
                    <a:pt x="0" y="12666"/>
                    <a:pt x="786" y="13150"/>
                  </a:cubicBezTo>
                  <a:cubicBezTo>
                    <a:pt x="1006" y="13275"/>
                    <a:pt x="2985" y="13385"/>
                    <a:pt x="4940" y="13385"/>
                  </a:cubicBezTo>
                  <a:cubicBezTo>
                    <a:pt x="6752" y="13385"/>
                    <a:pt x="8543" y="13291"/>
                    <a:pt x="8892" y="13029"/>
                  </a:cubicBezTo>
                  <a:cubicBezTo>
                    <a:pt x="9315" y="12666"/>
                    <a:pt x="9799" y="12605"/>
                    <a:pt x="9799" y="11577"/>
                  </a:cubicBezTo>
                  <a:cubicBezTo>
                    <a:pt x="9799" y="10125"/>
                    <a:pt x="9799" y="4137"/>
                    <a:pt x="9799" y="4137"/>
                  </a:cubicBezTo>
                  <a:cubicBezTo>
                    <a:pt x="9799" y="3230"/>
                    <a:pt x="9799" y="2685"/>
                    <a:pt x="9194" y="2383"/>
                  </a:cubicBezTo>
                  <a:cubicBezTo>
                    <a:pt x="8348" y="1838"/>
                    <a:pt x="6109" y="568"/>
                    <a:pt x="5686" y="266"/>
                  </a:cubicBezTo>
                  <a:cubicBezTo>
                    <a:pt x="5481" y="119"/>
                    <a:pt x="5289" y="1"/>
                    <a:pt x="5050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8"/>
            <p:cNvSpPr/>
            <p:nvPr/>
          </p:nvSpPr>
          <p:spPr>
            <a:xfrm>
              <a:off x="5721450" y="3358225"/>
              <a:ext cx="245000" cy="332350"/>
            </a:xfrm>
            <a:custGeom>
              <a:avLst/>
              <a:gdLst/>
              <a:ahLst/>
              <a:cxnLst/>
              <a:rect l="l" t="t" r="r" b="b"/>
              <a:pathLst>
                <a:path w="9800" h="13294" extrusionOk="0">
                  <a:moveTo>
                    <a:pt x="5006" y="0"/>
                  </a:moveTo>
                  <a:cubicBezTo>
                    <a:pt x="4761" y="0"/>
                    <a:pt x="4464" y="124"/>
                    <a:pt x="4053" y="477"/>
                  </a:cubicBezTo>
                  <a:cubicBezTo>
                    <a:pt x="3266" y="1203"/>
                    <a:pt x="907" y="2412"/>
                    <a:pt x="544" y="2654"/>
                  </a:cubicBezTo>
                  <a:cubicBezTo>
                    <a:pt x="242" y="2896"/>
                    <a:pt x="303" y="2957"/>
                    <a:pt x="242" y="3501"/>
                  </a:cubicBezTo>
                  <a:cubicBezTo>
                    <a:pt x="182" y="4106"/>
                    <a:pt x="303" y="11062"/>
                    <a:pt x="242" y="11788"/>
                  </a:cubicBezTo>
                  <a:cubicBezTo>
                    <a:pt x="182" y="12453"/>
                    <a:pt x="0" y="12635"/>
                    <a:pt x="786" y="13058"/>
                  </a:cubicBezTo>
                  <a:cubicBezTo>
                    <a:pt x="1006" y="13184"/>
                    <a:pt x="2985" y="13293"/>
                    <a:pt x="4940" y="13293"/>
                  </a:cubicBezTo>
                  <a:cubicBezTo>
                    <a:pt x="6752" y="13293"/>
                    <a:pt x="8543" y="13199"/>
                    <a:pt x="8892" y="12937"/>
                  </a:cubicBezTo>
                  <a:cubicBezTo>
                    <a:pt x="9315" y="12635"/>
                    <a:pt x="9799" y="12514"/>
                    <a:pt x="9799" y="11546"/>
                  </a:cubicBezTo>
                  <a:cubicBezTo>
                    <a:pt x="9799" y="10094"/>
                    <a:pt x="9799" y="4106"/>
                    <a:pt x="9799" y="4106"/>
                  </a:cubicBezTo>
                  <a:cubicBezTo>
                    <a:pt x="9799" y="3199"/>
                    <a:pt x="9739" y="2715"/>
                    <a:pt x="9194" y="2352"/>
                  </a:cubicBezTo>
                  <a:cubicBezTo>
                    <a:pt x="8348" y="1868"/>
                    <a:pt x="6109" y="537"/>
                    <a:pt x="5686" y="295"/>
                  </a:cubicBezTo>
                  <a:cubicBezTo>
                    <a:pt x="5468" y="140"/>
                    <a:pt x="5266" y="0"/>
                    <a:pt x="5006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28"/>
            <p:cNvSpPr/>
            <p:nvPr/>
          </p:nvSpPr>
          <p:spPr>
            <a:xfrm>
              <a:off x="5721450" y="3359550"/>
              <a:ext cx="245000" cy="331025"/>
            </a:xfrm>
            <a:custGeom>
              <a:avLst/>
              <a:gdLst/>
              <a:ahLst/>
              <a:cxnLst/>
              <a:rect l="l" t="t" r="r" b="b"/>
              <a:pathLst>
                <a:path w="9800" h="13241" extrusionOk="0">
                  <a:moveTo>
                    <a:pt x="5036" y="0"/>
                  </a:moveTo>
                  <a:cubicBezTo>
                    <a:pt x="4794" y="0"/>
                    <a:pt x="4507" y="121"/>
                    <a:pt x="4113" y="484"/>
                  </a:cubicBezTo>
                  <a:cubicBezTo>
                    <a:pt x="3266" y="1150"/>
                    <a:pt x="907" y="2420"/>
                    <a:pt x="605" y="2601"/>
                  </a:cubicBezTo>
                  <a:cubicBezTo>
                    <a:pt x="242" y="2843"/>
                    <a:pt x="303" y="2904"/>
                    <a:pt x="242" y="3509"/>
                  </a:cubicBezTo>
                  <a:cubicBezTo>
                    <a:pt x="182" y="4053"/>
                    <a:pt x="303" y="11009"/>
                    <a:pt x="242" y="11675"/>
                  </a:cubicBezTo>
                  <a:cubicBezTo>
                    <a:pt x="182" y="12400"/>
                    <a:pt x="0" y="12521"/>
                    <a:pt x="786" y="13005"/>
                  </a:cubicBezTo>
                  <a:cubicBezTo>
                    <a:pt x="1006" y="13131"/>
                    <a:pt x="2985" y="13240"/>
                    <a:pt x="4931" y="13240"/>
                  </a:cubicBezTo>
                  <a:cubicBezTo>
                    <a:pt x="6735" y="13240"/>
                    <a:pt x="8511" y="13146"/>
                    <a:pt x="8831" y="12884"/>
                  </a:cubicBezTo>
                  <a:cubicBezTo>
                    <a:pt x="9315" y="12521"/>
                    <a:pt x="9799" y="12461"/>
                    <a:pt x="9799" y="11493"/>
                  </a:cubicBezTo>
                  <a:cubicBezTo>
                    <a:pt x="9799" y="9981"/>
                    <a:pt x="9799" y="4114"/>
                    <a:pt x="9799" y="4114"/>
                  </a:cubicBezTo>
                  <a:cubicBezTo>
                    <a:pt x="9799" y="3146"/>
                    <a:pt x="9739" y="2662"/>
                    <a:pt x="9194" y="2359"/>
                  </a:cubicBezTo>
                  <a:cubicBezTo>
                    <a:pt x="8348" y="1815"/>
                    <a:pt x="6109" y="545"/>
                    <a:pt x="5686" y="242"/>
                  </a:cubicBezTo>
                  <a:cubicBezTo>
                    <a:pt x="5474" y="121"/>
                    <a:pt x="5278" y="0"/>
                    <a:pt x="5036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28"/>
            <p:cNvSpPr/>
            <p:nvPr/>
          </p:nvSpPr>
          <p:spPr>
            <a:xfrm>
              <a:off x="5722950" y="3360300"/>
              <a:ext cx="241975" cy="328975"/>
            </a:xfrm>
            <a:custGeom>
              <a:avLst/>
              <a:gdLst/>
              <a:ahLst/>
              <a:cxnLst/>
              <a:rect l="l" t="t" r="r" b="b"/>
              <a:pathLst>
                <a:path w="9679" h="13159" extrusionOk="0">
                  <a:moveTo>
                    <a:pt x="4976" y="1"/>
                  </a:moveTo>
                  <a:cubicBezTo>
                    <a:pt x="4734" y="1"/>
                    <a:pt x="4447" y="122"/>
                    <a:pt x="4053" y="454"/>
                  </a:cubicBezTo>
                  <a:cubicBezTo>
                    <a:pt x="3206" y="1180"/>
                    <a:pt x="847" y="2390"/>
                    <a:pt x="545" y="2632"/>
                  </a:cubicBezTo>
                  <a:cubicBezTo>
                    <a:pt x="243" y="2813"/>
                    <a:pt x="243" y="2934"/>
                    <a:pt x="243" y="3479"/>
                  </a:cubicBezTo>
                  <a:cubicBezTo>
                    <a:pt x="182" y="4084"/>
                    <a:pt x="243" y="10979"/>
                    <a:pt x="243" y="11645"/>
                  </a:cubicBezTo>
                  <a:cubicBezTo>
                    <a:pt x="182" y="12310"/>
                    <a:pt x="1" y="12491"/>
                    <a:pt x="787" y="12915"/>
                  </a:cubicBezTo>
                  <a:cubicBezTo>
                    <a:pt x="1016" y="13046"/>
                    <a:pt x="3134" y="13159"/>
                    <a:pt x="5138" y="13159"/>
                  </a:cubicBezTo>
                  <a:cubicBezTo>
                    <a:pt x="6843" y="13159"/>
                    <a:pt x="8466" y="13077"/>
                    <a:pt x="8771" y="12854"/>
                  </a:cubicBezTo>
                  <a:cubicBezTo>
                    <a:pt x="9195" y="12491"/>
                    <a:pt x="9679" y="12370"/>
                    <a:pt x="9679" y="11463"/>
                  </a:cubicBezTo>
                  <a:cubicBezTo>
                    <a:pt x="9679" y="9951"/>
                    <a:pt x="9679" y="4084"/>
                    <a:pt x="9679" y="4084"/>
                  </a:cubicBezTo>
                  <a:cubicBezTo>
                    <a:pt x="9679" y="3176"/>
                    <a:pt x="9618" y="2632"/>
                    <a:pt x="9134" y="2329"/>
                  </a:cubicBezTo>
                  <a:cubicBezTo>
                    <a:pt x="8227" y="1845"/>
                    <a:pt x="6049" y="515"/>
                    <a:pt x="5626" y="273"/>
                  </a:cubicBezTo>
                  <a:cubicBezTo>
                    <a:pt x="5414" y="122"/>
                    <a:pt x="5218" y="1"/>
                    <a:pt x="4976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8"/>
            <p:cNvSpPr/>
            <p:nvPr/>
          </p:nvSpPr>
          <p:spPr>
            <a:xfrm>
              <a:off x="5722950" y="3361050"/>
              <a:ext cx="241975" cy="328000"/>
            </a:xfrm>
            <a:custGeom>
              <a:avLst/>
              <a:gdLst/>
              <a:ahLst/>
              <a:cxnLst/>
              <a:rect l="l" t="t" r="r" b="b"/>
              <a:pathLst>
                <a:path w="9679" h="13120" extrusionOk="0">
                  <a:moveTo>
                    <a:pt x="4976" y="1"/>
                  </a:moveTo>
                  <a:cubicBezTo>
                    <a:pt x="4734" y="1"/>
                    <a:pt x="4447" y="122"/>
                    <a:pt x="4053" y="485"/>
                  </a:cubicBezTo>
                  <a:cubicBezTo>
                    <a:pt x="3206" y="1150"/>
                    <a:pt x="847" y="2360"/>
                    <a:pt x="545" y="2602"/>
                  </a:cubicBezTo>
                  <a:cubicBezTo>
                    <a:pt x="243" y="2844"/>
                    <a:pt x="303" y="2904"/>
                    <a:pt x="243" y="3449"/>
                  </a:cubicBezTo>
                  <a:cubicBezTo>
                    <a:pt x="182" y="4054"/>
                    <a:pt x="303" y="10889"/>
                    <a:pt x="243" y="11615"/>
                  </a:cubicBezTo>
                  <a:cubicBezTo>
                    <a:pt x="182" y="12280"/>
                    <a:pt x="1" y="12461"/>
                    <a:pt x="787" y="12885"/>
                  </a:cubicBezTo>
                  <a:cubicBezTo>
                    <a:pt x="1007" y="13010"/>
                    <a:pt x="2969" y="13120"/>
                    <a:pt x="4900" y="13120"/>
                  </a:cubicBezTo>
                  <a:cubicBezTo>
                    <a:pt x="6689" y="13120"/>
                    <a:pt x="8451" y="13026"/>
                    <a:pt x="8771" y="12764"/>
                  </a:cubicBezTo>
                  <a:cubicBezTo>
                    <a:pt x="9195" y="12401"/>
                    <a:pt x="9679" y="12340"/>
                    <a:pt x="9679" y="11373"/>
                  </a:cubicBezTo>
                  <a:lnTo>
                    <a:pt x="9679" y="4054"/>
                  </a:lnTo>
                  <a:cubicBezTo>
                    <a:pt x="9679" y="3146"/>
                    <a:pt x="9618" y="2662"/>
                    <a:pt x="9074" y="2299"/>
                  </a:cubicBezTo>
                  <a:cubicBezTo>
                    <a:pt x="8227" y="1815"/>
                    <a:pt x="6049" y="545"/>
                    <a:pt x="5626" y="243"/>
                  </a:cubicBezTo>
                  <a:cubicBezTo>
                    <a:pt x="5414" y="122"/>
                    <a:pt x="5218" y="1"/>
                    <a:pt x="4976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28"/>
            <p:cNvSpPr/>
            <p:nvPr/>
          </p:nvSpPr>
          <p:spPr>
            <a:xfrm>
              <a:off x="5724475" y="3361825"/>
              <a:ext cx="240450" cy="326100"/>
            </a:xfrm>
            <a:custGeom>
              <a:avLst/>
              <a:gdLst/>
              <a:ahLst/>
              <a:cxnLst/>
              <a:rect l="l" t="t" r="r" b="b"/>
              <a:pathLst>
                <a:path w="9618" h="13044" extrusionOk="0">
                  <a:moveTo>
                    <a:pt x="4915" y="0"/>
                  </a:moveTo>
                  <a:cubicBezTo>
                    <a:pt x="4673" y="0"/>
                    <a:pt x="4386" y="121"/>
                    <a:pt x="3992" y="454"/>
                  </a:cubicBezTo>
                  <a:cubicBezTo>
                    <a:pt x="3145" y="1180"/>
                    <a:pt x="847" y="2389"/>
                    <a:pt x="544" y="2571"/>
                  </a:cubicBezTo>
                  <a:cubicBezTo>
                    <a:pt x="242" y="2813"/>
                    <a:pt x="242" y="2873"/>
                    <a:pt x="182" y="3478"/>
                  </a:cubicBezTo>
                  <a:cubicBezTo>
                    <a:pt x="121" y="4023"/>
                    <a:pt x="242" y="10858"/>
                    <a:pt x="182" y="11523"/>
                  </a:cubicBezTo>
                  <a:cubicBezTo>
                    <a:pt x="121" y="12249"/>
                    <a:pt x="0" y="12370"/>
                    <a:pt x="726" y="12854"/>
                  </a:cubicBezTo>
                  <a:cubicBezTo>
                    <a:pt x="947" y="12949"/>
                    <a:pt x="2933" y="13043"/>
                    <a:pt x="4876" y="13043"/>
                  </a:cubicBezTo>
                  <a:cubicBezTo>
                    <a:pt x="6653" y="13043"/>
                    <a:pt x="8393" y="12964"/>
                    <a:pt x="8710" y="12733"/>
                  </a:cubicBezTo>
                  <a:cubicBezTo>
                    <a:pt x="9134" y="12370"/>
                    <a:pt x="9618" y="12309"/>
                    <a:pt x="9618" y="11342"/>
                  </a:cubicBezTo>
                  <a:cubicBezTo>
                    <a:pt x="9618" y="9890"/>
                    <a:pt x="9618" y="4023"/>
                    <a:pt x="9618" y="4023"/>
                  </a:cubicBezTo>
                  <a:cubicBezTo>
                    <a:pt x="9618" y="3176"/>
                    <a:pt x="9557" y="2631"/>
                    <a:pt x="9013" y="2329"/>
                  </a:cubicBezTo>
                  <a:cubicBezTo>
                    <a:pt x="8166" y="1784"/>
                    <a:pt x="5988" y="514"/>
                    <a:pt x="5565" y="272"/>
                  </a:cubicBezTo>
                  <a:cubicBezTo>
                    <a:pt x="5353" y="121"/>
                    <a:pt x="5157" y="0"/>
                    <a:pt x="4915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28"/>
            <p:cNvSpPr/>
            <p:nvPr/>
          </p:nvSpPr>
          <p:spPr>
            <a:xfrm>
              <a:off x="5724475" y="3362575"/>
              <a:ext cx="238950" cy="324975"/>
            </a:xfrm>
            <a:custGeom>
              <a:avLst/>
              <a:gdLst/>
              <a:ahLst/>
              <a:cxnLst/>
              <a:rect l="l" t="t" r="r" b="b"/>
              <a:pathLst>
                <a:path w="9558" h="12999" extrusionOk="0">
                  <a:moveTo>
                    <a:pt x="4915" y="0"/>
                  </a:moveTo>
                  <a:cubicBezTo>
                    <a:pt x="4673" y="0"/>
                    <a:pt x="4386" y="121"/>
                    <a:pt x="3992" y="484"/>
                  </a:cubicBezTo>
                  <a:cubicBezTo>
                    <a:pt x="3145" y="1150"/>
                    <a:pt x="847" y="2359"/>
                    <a:pt x="544" y="2601"/>
                  </a:cubicBezTo>
                  <a:cubicBezTo>
                    <a:pt x="242" y="2843"/>
                    <a:pt x="303" y="2904"/>
                    <a:pt x="242" y="3448"/>
                  </a:cubicBezTo>
                  <a:cubicBezTo>
                    <a:pt x="182" y="3993"/>
                    <a:pt x="303" y="10828"/>
                    <a:pt x="242" y="11493"/>
                  </a:cubicBezTo>
                  <a:cubicBezTo>
                    <a:pt x="182" y="12159"/>
                    <a:pt x="0" y="12340"/>
                    <a:pt x="786" y="12763"/>
                  </a:cubicBezTo>
                  <a:cubicBezTo>
                    <a:pt x="975" y="12889"/>
                    <a:pt x="2922" y="12998"/>
                    <a:pt x="4837" y="12998"/>
                  </a:cubicBezTo>
                  <a:cubicBezTo>
                    <a:pt x="6612" y="12998"/>
                    <a:pt x="8359" y="12904"/>
                    <a:pt x="8650" y="12642"/>
                  </a:cubicBezTo>
                  <a:cubicBezTo>
                    <a:pt x="9073" y="12340"/>
                    <a:pt x="9557" y="12219"/>
                    <a:pt x="9557" y="11312"/>
                  </a:cubicBezTo>
                  <a:lnTo>
                    <a:pt x="9557" y="4053"/>
                  </a:lnTo>
                  <a:cubicBezTo>
                    <a:pt x="9557" y="3146"/>
                    <a:pt x="9497" y="2662"/>
                    <a:pt x="9013" y="2299"/>
                  </a:cubicBezTo>
                  <a:cubicBezTo>
                    <a:pt x="8166" y="1815"/>
                    <a:pt x="5988" y="545"/>
                    <a:pt x="5565" y="242"/>
                  </a:cubicBezTo>
                  <a:cubicBezTo>
                    <a:pt x="5353" y="121"/>
                    <a:pt x="5157" y="0"/>
                    <a:pt x="4915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28"/>
            <p:cNvSpPr/>
            <p:nvPr/>
          </p:nvSpPr>
          <p:spPr>
            <a:xfrm>
              <a:off x="5725975" y="3363875"/>
              <a:ext cx="237450" cy="322525"/>
            </a:xfrm>
            <a:custGeom>
              <a:avLst/>
              <a:gdLst/>
              <a:ahLst/>
              <a:cxnLst/>
              <a:rect l="l" t="t" r="r" b="b"/>
              <a:pathLst>
                <a:path w="9498" h="12901" extrusionOk="0">
                  <a:moveTo>
                    <a:pt x="4831" y="1"/>
                  </a:moveTo>
                  <a:cubicBezTo>
                    <a:pt x="4594" y="1"/>
                    <a:pt x="4313" y="110"/>
                    <a:pt x="3932" y="432"/>
                  </a:cubicBezTo>
                  <a:cubicBezTo>
                    <a:pt x="3085" y="1158"/>
                    <a:pt x="787" y="2368"/>
                    <a:pt x="484" y="2549"/>
                  </a:cubicBezTo>
                  <a:cubicBezTo>
                    <a:pt x="182" y="2791"/>
                    <a:pt x="243" y="2852"/>
                    <a:pt x="182" y="3396"/>
                  </a:cubicBezTo>
                  <a:cubicBezTo>
                    <a:pt x="122" y="4001"/>
                    <a:pt x="243" y="10715"/>
                    <a:pt x="182" y="11441"/>
                  </a:cubicBezTo>
                  <a:cubicBezTo>
                    <a:pt x="122" y="12107"/>
                    <a:pt x="1" y="12288"/>
                    <a:pt x="726" y="12711"/>
                  </a:cubicBezTo>
                  <a:cubicBezTo>
                    <a:pt x="916" y="12806"/>
                    <a:pt x="2887" y="12901"/>
                    <a:pt x="4814" y="12901"/>
                  </a:cubicBezTo>
                  <a:cubicBezTo>
                    <a:pt x="6576" y="12901"/>
                    <a:pt x="8301" y="12822"/>
                    <a:pt x="8590" y="12590"/>
                  </a:cubicBezTo>
                  <a:cubicBezTo>
                    <a:pt x="9013" y="12227"/>
                    <a:pt x="9497" y="12167"/>
                    <a:pt x="9497" y="11199"/>
                  </a:cubicBezTo>
                  <a:cubicBezTo>
                    <a:pt x="9497" y="9747"/>
                    <a:pt x="9497" y="4001"/>
                    <a:pt x="9497" y="4001"/>
                  </a:cubicBezTo>
                  <a:cubicBezTo>
                    <a:pt x="9497" y="3094"/>
                    <a:pt x="9437" y="2610"/>
                    <a:pt x="8892" y="2307"/>
                  </a:cubicBezTo>
                  <a:cubicBezTo>
                    <a:pt x="8046" y="1763"/>
                    <a:pt x="5928" y="493"/>
                    <a:pt x="5505" y="251"/>
                  </a:cubicBezTo>
                  <a:cubicBezTo>
                    <a:pt x="5286" y="126"/>
                    <a:pt x="5084" y="1"/>
                    <a:pt x="4831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28"/>
            <p:cNvSpPr/>
            <p:nvPr/>
          </p:nvSpPr>
          <p:spPr>
            <a:xfrm>
              <a:off x="5725975" y="3364825"/>
              <a:ext cx="237450" cy="321425"/>
            </a:xfrm>
            <a:custGeom>
              <a:avLst/>
              <a:gdLst/>
              <a:ahLst/>
              <a:cxnLst/>
              <a:rect l="l" t="t" r="r" b="b"/>
              <a:pathLst>
                <a:path w="9498" h="12857" extrusionOk="0">
                  <a:moveTo>
                    <a:pt x="4855" y="1"/>
                  </a:moveTo>
                  <a:cubicBezTo>
                    <a:pt x="4613" y="1"/>
                    <a:pt x="4326" y="122"/>
                    <a:pt x="3932" y="455"/>
                  </a:cubicBezTo>
                  <a:cubicBezTo>
                    <a:pt x="3146" y="1120"/>
                    <a:pt x="847" y="2330"/>
                    <a:pt x="545" y="2572"/>
                  </a:cubicBezTo>
                  <a:cubicBezTo>
                    <a:pt x="243" y="2753"/>
                    <a:pt x="243" y="2814"/>
                    <a:pt x="182" y="3419"/>
                  </a:cubicBezTo>
                  <a:cubicBezTo>
                    <a:pt x="122" y="3963"/>
                    <a:pt x="243" y="10677"/>
                    <a:pt x="182" y="11343"/>
                  </a:cubicBezTo>
                  <a:cubicBezTo>
                    <a:pt x="122" y="12069"/>
                    <a:pt x="1" y="12189"/>
                    <a:pt x="726" y="12613"/>
                  </a:cubicBezTo>
                  <a:cubicBezTo>
                    <a:pt x="923" y="12744"/>
                    <a:pt x="3008" y="12857"/>
                    <a:pt x="4989" y="12857"/>
                  </a:cubicBezTo>
                  <a:cubicBezTo>
                    <a:pt x="6674" y="12857"/>
                    <a:pt x="8284" y="12775"/>
                    <a:pt x="8590" y="12552"/>
                  </a:cubicBezTo>
                  <a:cubicBezTo>
                    <a:pt x="9013" y="12189"/>
                    <a:pt x="9497" y="12129"/>
                    <a:pt x="9497" y="11161"/>
                  </a:cubicBezTo>
                  <a:cubicBezTo>
                    <a:pt x="9497" y="9709"/>
                    <a:pt x="9497" y="3963"/>
                    <a:pt x="9497" y="3963"/>
                  </a:cubicBezTo>
                  <a:cubicBezTo>
                    <a:pt x="9497" y="3116"/>
                    <a:pt x="9437" y="2572"/>
                    <a:pt x="8892" y="2269"/>
                  </a:cubicBezTo>
                  <a:cubicBezTo>
                    <a:pt x="8046" y="1785"/>
                    <a:pt x="5928" y="515"/>
                    <a:pt x="5505" y="273"/>
                  </a:cubicBezTo>
                  <a:cubicBezTo>
                    <a:pt x="5293" y="122"/>
                    <a:pt x="5097" y="1"/>
                    <a:pt x="4855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28"/>
            <p:cNvSpPr/>
            <p:nvPr/>
          </p:nvSpPr>
          <p:spPr>
            <a:xfrm>
              <a:off x="5725975" y="3365600"/>
              <a:ext cx="235925" cy="319300"/>
            </a:xfrm>
            <a:custGeom>
              <a:avLst/>
              <a:gdLst/>
              <a:ahLst/>
              <a:cxnLst/>
              <a:rect l="l" t="t" r="r" b="b"/>
              <a:pathLst>
                <a:path w="9437" h="12772" extrusionOk="0">
                  <a:moveTo>
                    <a:pt x="4855" y="0"/>
                  </a:moveTo>
                  <a:cubicBezTo>
                    <a:pt x="4613" y="0"/>
                    <a:pt x="4326" y="121"/>
                    <a:pt x="3932" y="484"/>
                  </a:cubicBezTo>
                  <a:cubicBezTo>
                    <a:pt x="3146" y="1150"/>
                    <a:pt x="847" y="2299"/>
                    <a:pt x="545" y="2541"/>
                  </a:cubicBezTo>
                  <a:cubicBezTo>
                    <a:pt x="243" y="2783"/>
                    <a:pt x="303" y="2843"/>
                    <a:pt x="243" y="3388"/>
                  </a:cubicBezTo>
                  <a:cubicBezTo>
                    <a:pt x="182" y="3932"/>
                    <a:pt x="303" y="10646"/>
                    <a:pt x="243" y="11312"/>
                  </a:cubicBezTo>
                  <a:cubicBezTo>
                    <a:pt x="182" y="11977"/>
                    <a:pt x="1" y="12158"/>
                    <a:pt x="787" y="12582"/>
                  </a:cubicBezTo>
                  <a:cubicBezTo>
                    <a:pt x="945" y="12677"/>
                    <a:pt x="2884" y="12771"/>
                    <a:pt x="4788" y="12771"/>
                  </a:cubicBezTo>
                  <a:cubicBezTo>
                    <a:pt x="6529" y="12771"/>
                    <a:pt x="8241" y="12692"/>
                    <a:pt x="8530" y="12461"/>
                  </a:cubicBezTo>
                  <a:cubicBezTo>
                    <a:pt x="8953" y="12158"/>
                    <a:pt x="9437" y="12038"/>
                    <a:pt x="9437" y="11130"/>
                  </a:cubicBezTo>
                  <a:lnTo>
                    <a:pt x="9437" y="3932"/>
                  </a:lnTo>
                  <a:cubicBezTo>
                    <a:pt x="9437" y="3085"/>
                    <a:pt x="9376" y="2601"/>
                    <a:pt x="8892" y="2238"/>
                  </a:cubicBezTo>
                  <a:cubicBezTo>
                    <a:pt x="8046" y="1754"/>
                    <a:pt x="5928" y="545"/>
                    <a:pt x="5505" y="242"/>
                  </a:cubicBezTo>
                  <a:cubicBezTo>
                    <a:pt x="5293" y="121"/>
                    <a:pt x="5097" y="0"/>
                    <a:pt x="4855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28"/>
            <p:cNvSpPr/>
            <p:nvPr/>
          </p:nvSpPr>
          <p:spPr>
            <a:xfrm>
              <a:off x="5727500" y="3366350"/>
              <a:ext cx="234400" cy="318400"/>
            </a:xfrm>
            <a:custGeom>
              <a:avLst/>
              <a:gdLst/>
              <a:ahLst/>
              <a:cxnLst/>
              <a:rect l="l" t="t" r="r" b="b"/>
              <a:pathLst>
                <a:path w="9376" h="12736" extrusionOk="0">
                  <a:moveTo>
                    <a:pt x="4794" y="0"/>
                  </a:moveTo>
                  <a:cubicBezTo>
                    <a:pt x="4552" y="0"/>
                    <a:pt x="4265" y="121"/>
                    <a:pt x="3871" y="454"/>
                  </a:cubicBezTo>
                  <a:cubicBezTo>
                    <a:pt x="3085" y="1120"/>
                    <a:pt x="786" y="2329"/>
                    <a:pt x="484" y="2511"/>
                  </a:cubicBezTo>
                  <a:cubicBezTo>
                    <a:pt x="182" y="2753"/>
                    <a:pt x="242" y="2813"/>
                    <a:pt x="182" y="3358"/>
                  </a:cubicBezTo>
                  <a:cubicBezTo>
                    <a:pt x="121" y="3963"/>
                    <a:pt x="242" y="10616"/>
                    <a:pt x="182" y="11282"/>
                  </a:cubicBezTo>
                  <a:cubicBezTo>
                    <a:pt x="121" y="11947"/>
                    <a:pt x="0" y="12128"/>
                    <a:pt x="726" y="12491"/>
                  </a:cubicBezTo>
                  <a:cubicBezTo>
                    <a:pt x="889" y="12622"/>
                    <a:pt x="2960" y="12735"/>
                    <a:pt x="4924" y="12735"/>
                  </a:cubicBezTo>
                  <a:cubicBezTo>
                    <a:pt x="6596" y="12735"/>
                    <a:pt x="8190" y="12653"/>
                    <a:pt x="8469" y="12431"/>
                  </a:cubicBezTo>
                  <a:cubicBezTo>
                    <a:pt x="8892" y="12068"/>
                    <a:pt x="9376" y="12008"/>
                    <a:pt x="9376" y="11040"/>
                  </a:cubicBezTo>
                  <a:lnTo>
                    <a:pt x="9376" y="3963"/>
                  </a:lnTo>
                  <a:cubicBezTo>
                    <a:pt x="9376" y="3055"/>
                    <a:pt x="9315" y="2571"/>
                    <a:pt x="8771" y="2269"/>
                  </a:cubicBezTo>
                  <a:cubicBezTo>
                    <a:pt x="7985" y="1785"/>
                    <a:pt x="5867" y="515"/>
                    <a:pt x="5444" y="273"/>
                  </a:cubicBezTo>
                  <a:cubicBezTo>
                    <a:pt x="5232" y="121"/>
                    <a:pt x="5036" y="0"/>
                    <a:pt x="4794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28"/>
            <p:cNvSpPr/>
            <p:nvPr/>
          </p:nvSpPr>
          <p:spPr>
            <a:xfrm>
              <a:off x="5727500" y="3367100"/>
              <a:ext cx="232900" cy="316275"/>
            </a:xfrm>
            <a:custGeom>
              <a:avLst/>
              <a:gdLst/>
              <a:ahLst/>
              <a:cxnLst/>
              <a:rect l="l" t="t" r="r" b="b"/>
              <a:pathLst>
                <a:path w="9316" h="12651" extrusionOk="0">
                  <a:moveTo>
                    <a:pt x="4786" y="1"/>
                  </a:moveTo>
                  <a:cubicBezTo>
                    <a:pt x="4552" y="1"/>
                    <a:pt x="4265" y="122"/>
                    <a:pt x="3871" y="485"/>
                  </a:cubicBezTo>
                  <a:cubicBezTo>
                    <a:pt x="3085" y="1150"/>
                    <a:pt x="847" y="2299"/>
                    <a:pt x="544" y="2541"/>
                  </a:cubicBezTo>
                  <a:cubicBezTo>
                    <a:pt x="242" y="2723"/>
                    <a:pt x="242" y="2783"/>
                    <a:pt x="182" y="3388"/>
                  </a:cubicBezTo>
                  <a:cubicBezTo>
                    <a:pt x="182" y="3933"/>
                    <a:pt x="242" y="10526"/>
                    <a:pt x="182" y="11191"/>
                  </a:cubicBezTo>
                  <a:cubicBezTo>
                    <a:pt x="182" y="11857"/>
                    <a:pt x="0" y="12038"/>
                    <a:pt x="726" y="12461"/>
                  </a:cubicBezTo>
                  <a:cubicBezTo>
                    <a:pt x="884" y="12556"/>
                    <a:pt x="2823" y="12651"/>
                    <a:pt x="4727" y="12651"/>
                  </a:cubicBezTo>
                  <a:cubicBezTo>
                    <a:pt x="6468" y="12651"/>
                    <a:pt x="8180" y="12572"/>
                    <a:pt x="8469" y="12340"/>
                  </a:cubicBezTo>
                  <a:cubicBezTo>
                    <a:pt x="8892" y="12038"/>
                    <a:pt x="9315" y="11917"/>
                    <a:pt x="9315" y="11010"/>
                  </a:cubicBezTo>
                  <a:cubicBezTo>
                    <a:pt x="9315" y="9618"/>
                    <a:pt x="9315" y="3933"/>
                    <a:pt x="9315" y="3933"/>
                  </a:cubicBezTo>
                  <a:cubicBezTo>
                    <a:pt x="9315" y="3086"/>
                    <a:pt x="9315" y="2541"/>
                    <a:pt x="8771" y="2239"/>
                  </a:cubicBezTo>
                  <a:cubicBezTo>
                    <a:pt x="7924" y="1755"/>
                    <a:pt x="5807" y="545"/>
                    <a:pt x="5384" y="243"/>
                  </a:cubicBezTo>
                  <a:cubicBezTo>
                    <a:pt x="5202" y="122"/>
                    <a:pt x="5021" y="1"/>
                    <a:pt x="4786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28"/>
            <p:cNvSpPr/>
            <p:nvPr/>
          </p:nvSpPr>
          <p:spPr>
            <a:xfrm>
              <a:off x="5729000" y="3367850"/>
              <a:ext cx="231400" cy="315000"/>
            </a:xfrm>
            <a:custGeom>
              <a:avLst/>
              <a:gdLst/>
              <a:ahLst/>
              <a:cxnLst/>
              <a:rect l="l" t="t" r="r" b="b"/>
              <a:pathLst>
                <a:path w="9256" h="12600" extrusionOk="0">
                  <a:moveTo>
                    <a:pt x="4726" y="1"/>
                  </a:moveTo>
                  <a:cubicBezTo>
                    <a:pt x="4492" y="1"/>
                    <a:pt x="4205" y="122"/>
                    <a:pt x="3811" y="455"/>
                  </a:cubicBezTo>
                  <a:cubicBezTo>
                    <a:pt x="3025" y="1120"/>
                    <a:pt x="787" y="2330"/>
                    <a:pt x="484" y="2511"/>
                  </a:cubicBezTo>
                  <a:cubicBezTo>
                    <a:pt x="182" y="2753"/>
                    <a:pt x="242" y="2814"/>
                    <a:pt x="182" y="3358"/>
                  </a:cubicBezTo>
                  <a:cubicBezTo>
                    <a:pt x="122" y="3903"/>
                    <a:pt x="242" y="10496"/>
                    <a:pt x="182" y="11161"/>
                  </a:cubicBezTo>
                  <a:cubicBezTo>
                    <a:pt x="122" y="11827"/>
                    <a:pt x="1" y="12008"/>
                    <a:pt x="726" y="12431"/>
                  </a:cubicBezTo>
                  <a:cubicBezTo>
                    <a:pt x="859" y="12498"/>
                    <a:pt x="2963" y="12600"/>
                    <a:pt x="4932" y="12600"/>
                  </a:cubicBezTo>
                  <a:cubicBezTo>
                    <a:pt x="6563" y="12600"/>
                    <a:pt x="8101" y="12530"/>
                    <a:pt x="8348" y="12310"/>
                  </a:cubicBezTo>
                  <a:cubicBezTo>
                    <a:pt x="8771" y="11948"/>
                    <a:pt x="9255" y="11887"/>
                    <a:pt x="9255" y="10980"/>
                  </a:cubicBezTo>
                  <a:lnTo>
                    <a:pt x="9255" y="3903"/>
                  </a:lnTo>
                  <a:cubicBezTo>
                    <a:pt x="9255" y="3056"/>
                    <a:pt x="9195" y="2572"/>
                    <a:pt x="8711" y="2269"/>
                  </a:cubicBezTo>
                  <a:cubicBezTo>
                    <a:pt x="7864" y="1785"/>
                    <a:pt x="5747" y="515"/>
                    <a:pt x="5324" y="273"/>
                  </a:cubicBezTo>
                  <a:cubicBezTo>
                    <a:pt x="5142" y="122"/>
                    <a:pt x="4961" y="1"/>
                    <a:pt x="4726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8"/>
            <p:cNvSpPr/>
            <p:nvPr/>
          </p:nvSpPr>
          <p:spPr>
            <a:xfrm>
              <a:off x="5729000" y="3369175"/>
              <a:ext cx="231400" cy="312925"/>
            </a:xfrm>
            <a:custGeom>
              <a:avLst/>
              <a:gdLst/>
              <a:ahLst/>
              <a:cxnLst/>
              <a:rect l="l" t="t" r="r" b="b"/>
              <a:pathLst>
                <a:path w="9256" h="12517" extrusionOk="0">
                  <a:moveTo>
                    <a:pt x="4726" y="1"/>
                  </a:moveTo>
                  <a:cubicBezTo>
                    <a:pt x="4495" y="1"/>
                    <a:pt x="4218" y="118"/>
                    <a:pt x="3811" y="462"/>
                  </a:cubicBezTo>
                  <a:cubicBezTo>
                    <a:pt x="3025" y="1128"/>
                    <a:pt x="787" y="2277"/>
                    <a:pt x="484" y="2519"/>
                  </a:cubicBezTo>
                  <a:cubicBezTo>
                    <a:pt x="242" y="2700"/>
                    <a:pt x="242" y="2761"/>
                    <a:pt x="182" y="3305"/>
                  </a:cubicBezTo>
                  <a:cubicBezTo>
                    <a:pt x="122" y="3850"/>
                    <a:pt x="242" y="10443"/>
                    <a:pt x="182" y="11108"/>
                  </a:cubicBezTo>
                  <a:cubicBezTo>
                    <a:pt x="122" y="11774"/>
                    <a:pt x="1" y="11955"/>
                    <a:pt x="726" y="12318"/>
                  </a:cubicBezTo>
                  <a:cubicBezTo>
                    <a:pt x="892" y="12417"/>
                    <a:pt x="2999" y="12517"/>
                    <a:pt x="4961" y="12517"/>
                  </a:cubicBezTo>
                  <a:cubicBezTo>
                    <a:pt x="6581" y="12517"/>
                    <a:pt x="8102" y="12449"/>
                    <a:pt x="8348" y="12257"/>
                  </a:cubicBezTo>
                  <a:cubicBezTo>
                    <a:pt x="8771" y="11895"/>
                    <a:pt x="9255" y="11834"/>
                    <a:pt x="9255" y="10927"/>
                  </a:cubicBezTo>
                  <a:cubicBezTo>
                    <a:pt x="9255" y="9475"/>
                    <a:pt x="9255" y="3850"/>
                    <a:pt x="9255" y="3850"/>
                  </a:cubicBezTo>
                  <a:cubicBezTo>
                    <a:pt x="9255" y="3003"/>
                    <a:pt x="9195" y="2519"/>
                    <a:pt x="8650" y="2216"/>
                  </a:cubicBezTo>
                  <a:cubicBezTo>
                    <a:pt x="7864" y="1732"/>
                    <a:pt x="5747" y="523"/>
                    <a:pt x="5324" y="220"/>
                  </a:cubicBezTo>
                  <a:cubicBezTo>
                    <a:pt x="5119" y="103"/>
                    <a:pt x="4943" y="1"/>
                    <a:pt x="4726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8"/>
            <p:cNvSpPr/>
            <p:nvPr/>
          </p:nvSpPr>
          <p:spPr>
            <a:xfrm>
              <a:off x="5730525" y="3369925"/>
              <a:ext cx="228350" cy="310825"/>
            </a:xfrm>
            <a:custGeom>
              <a:avLst/>
              <a:gdLst/>
              <a:ahLst/>
              <a:cxnLst/>
              <a:rect l="l" t="t" r="r" b="b"/>
              <a:pathLst>
                <a:path w="9134" h="12433" extrusionOk="0">
                  <a:moveTo>
                    <a:pt x="4620" y="1"/>
                  </a:moveTo>
                  <a:cubicBezTo>
                    <a:pt x="4398" y="1"/>
                    <a:pt x="4131" y="110"/>
                    <a:pt x="3750" y="432"/>
                  </a:cubicBezTo>
                  <a:cubicBezTo>
                    <a:pt x="2964" y="1098"/>
                    <a:pt x="786" y="2247"/>
                    <a:pt x="484" y="2489"/>
                  </a:cubicBezTo>
                  <a:cubicBezTo>
                    <a:pt x="181" y="2731"/>
                    <a:pt x="181" y="2791"/>
                    <a:pt x="181" y="3336"/>
                  </a:cubicBezTo>
                  <a:cubicBezTo>
                    <a:pt x="121" y="3880"/>
                    <a:pt x="181" y="10413"/>
                    <a:pt x="181" y="11018"/>
                  </a:cubicBezTo>
                  <a:cubicBezTo>
                    <a:pt x="121" y="11683"/>
                    <a:pt x="0" y="11865"/>
                    <a:pt x="665" y="12288"/>
                  </a:cubicBezTo>
                  <a:cubicBezTo>
                    <a:pt x="825" y="12352"/>
                    <a:pt x="2781" y="12432"/>
                    <a:pt x="4676" y="12432"/>
                  </a:cubicBezTo>
                  <a:cubicBezTo>
                    <a:pt x="6377" y="12432"/>
                    <a:pt x="8029" y="12367"/>
                    <a:pt x="8287" y="12167"/>
                  </a:cubicBezTo>
                  <a:cubicBezTo>
                    <a:pt x="8710" y="11865"/>
                    <a:pt x="9134" y="11744"/>
                    <a:pt x="9134" y="10836"/>
                  </a:cubicBezTo>
                  <a:lnTo>
                    <a:pt x="9134" y="3880"/>
                  </a:lnTo>
                  <a:cubicBezTo>
                    <a:pt x="9134" y="3033"/>
                    <a:pt x="9134" y="2549"/>
                    <a:pt x="8589" y="2186"/>
                  </a:cubicBezTo>
                  <a:cubicBezTo>
                    <a:pt x="7803" y="1702"/>
                    <a:pt x="5686" y="493"/>
                    <a:pt x="5263" y="251"/>
                  </a:cubicBezTo>
                  <a:cubicBezTo>
                    <a:pt x="5044" y="126"/>
                    <a:pt x="4858" y="1"/>
                    <a:pt x="4620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28"/>
            <p:cNvSpPr/>
            <p:nvPr/>
          </p:nvSpPr>
          <p:spPr>
            <a:xfrm>
              <a:off x="5730525" y="3370875"/>
              <a:ext cx="228350" cy="309725"/>
            </a:xfrm>
            <a:custGeom>
              <a:avLst/>
              <a:gdLst/>
              <a:ahLst/>
              <a:cxnLst/>
              <a:rect l="l" t="t" r="r" b="b"/>
              <a:pathLst>
                <a:path w="9134" h="12389" extrusionOk="0">
                  <a:moveTo>
                    <a:pt x="4643" y="1"/>
                  </a:moveTo>
                  <a:cubicBezTo>
                    <a:pt x="4416" y="1"/>
                    <a:pt x="4144" y="122"/>
                    <a:pt x="3750" y="455"/>
                  </a:cubicBezTo>
                  <a:cubicBezTo>
                    <a:pt x="3024" y="1120"/>
                    <a:pt x="786" y="2269"/>
                    <a:pt x="484" y="2451"/>
                  </a:cubicBezTo>
                  <a:cubicBezTo>
                    <a:pt x="181" y="2693"/>
                    <a:pt x="242" y="2753"/>
                    <a:pt x="181" y="3298"/>
                  </a:cubicBezTo>
                  <a:cubicBezTo>
                    <a:pt x="121" y="3842"/>
                    <a:pt x="242" y="10314"/>
                    <a:pt x="181" y="10980"/>
                  </a:cubicBezTo>
                  <a:cubicBezTo>
                    <a:pt x="121" y="11645"/>
                    <a:pt x="0" y="11827"/>
                    <a:pt x="726" y="12189"/>
                  </a:cubicBezTo>
                  <a:cubicBezTo>
                    <a:pt x="858" y="12289"/>
                    <a:pt x="2933" y="12388"/>
                    <a:pt x="4881" y="12388"/>
                  </a:cubicBezTo>
                  <a:cubicBezTo>
                    <a:pt x="6490" y="12388"/>
                    <a:pt x="8013" y="12320"/>
                    <a:pt x="8287" y="12129"/>
                  </a:cubicBezTo>
                  <a:cubicBezTo>
                    <a:pt x="8650" y="11766"/>
                    <a:pt x="9134" y="11706"/>
                    <a:pt x="9134" y="10798"/>
                  </a:cubicBezTo>
                  <a:cubicBezTo>
                    <a:pt x="9134" y="9407"/>
                    <a:pt x="9134" y="3842"/>
                    <a:pt x="9134" y="3842"/>
                  </a:cubicBezTo>
                  <a:cubicBezTo>
                    <a:pt x="9134" y="2995"/>
                    <a:pt x="9073" y="2511"/>
                    <a:pt x="8589" y="2209"/>
                  </a:cubicBezTo>
                  <a:cubicBezTo>
                    <a:pt x="7743" y="1725"/>
                    <a:pt x="5686" y="515"/>
                    <a:pt x="5263" y="273"/>
                  </a:cubicBezTo>
                  <a:cubicBezTo>
                    <a:pt x="5051" y="122"/>
                    <a:pt x="4869" y="1"/>
                    <a:pt x="4643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28"/>
            <p:cNvSpPr/>
            <p:nvPr/>
          </p:nvSpPr>
          <p:spPr>
            <a:xfrm>
              <a:off x="5732025" y="3371450"/>
              <a:ext cx="226850" cy="307775"/>
            </a:xfrm>
            <a:custGeom>
              <a:avLst/>
              <a:gdLst/>
              <a:ahLst/>
              <a:cxnLst/>
              <a:rect l="l" t="t" r="r" b="b"/>
              <a:pathLst>
                <a:path w="9074" h="12311" extrusionOk="0">
                  <a:moveTo>
                    <a:pt x="4568" y="0"/>
                  </a:moveTo>
                  <a:cubicBezTo>
                    <a:pt x="4354" y="0"/>
                    <a:pt x="4102" y="110"/>
                    <a:pt x="3751" y="432"/>
                  </a:cubicBezTo>
                  <a:cubicBezTo>
                    <a:pt x="2964" y="1097"/>
                    <a:pt x="726" y="2246"/>
                    <a:pt x="424" y="2488"/>
                  </a:cubicBezTo>
                  <a:cubicBezTo>
                    <a:pt x="182" y="2670"/>
                    <a:pt x="182" y="2730"/>
                    <a:pt x="121" y="3275"/>
                  </a:cubicBezTo>
                  <a:cubicBezTo>
                    <a:pt x="61" y="3819"/>
                    <a:pt x="182" y="10291"/>
                    <a:pt x="121" y="10957"/>
                  </a:cubicBezTo>
                  <a:cubicBezTo>
                    <a:pt x="61" y="11622"/>
                    <a:pt x="1" y="11743"/>
                    <a:pt x="666" y="12166"/>
                  </a:cubicBezTo>
                  <a:cubicBezTo>
                    <a:pt x="793" y="12230"/>
                    <a:pt x="2718" y="12311"/>
                    <a:pt x="4590" y="12311"/>
                  </a:cubicBezTo>
                  <a:cubicBezTo>
                    <a:pt x="6270" y="12311"/>
                    <a:pt x="7909" y="12246"/>
                    <a:pt x="8167" y="12045"/>
                  </a:cubicBezTo>
                  <a:cubicBezTo>
                    <a:pt x="8590" y="11743"/>
                    <a:pt x="9074" y="11683"/>
                    <a:pt x="9074" y="10775"/>
                  </a:cubicBezTo>
                  <a:lnTo>
                    <a:pt x="9074" y="3819"/>
                  </a:lnTo>
                  <a:cubicBezTo>
                    <a:pt x="9074" y="2972"/>
                    <a:pt x="9013" y="2488"/>
                    <a:pt x="8469" y="2186"/>
                  </a:cubicBezTo>
                  <a:cubicBezTo>
                    <a:pt x="7683" y="1702"/>
                    <a:pt x="5626" y="492"/>
                    <a:pt x="5203" y="250"/>
                  </a:cubicBezTo>
                  <a:cubicBezTo>
                    <a:pt x="4984" y="125"/>
                    <a:pt x="4798" y="0"/>
                    <a:pt x="456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8"/>
            <p:cNvSpPr/>
            <p:nvPr/>
          </p:nvSpPr>
          <p:spPr>
            <a:xfrm>
              <a:off x="5732025" y="3372400"/>
              <a:ext cx="225350" cy="306825"/>
            </a:xfrm>
            <a:custGeom>
              <a:avLst/>
              <a:gdLst/>
              <a:ahLst/>
              <a:cxnLst/>
              <a:rect l="l" t="t" r="r" b="b"/>
              <a:pathLst>
                <a:path w="9014" h="12273" extrusionOk="0">
                  <a:moveTo>
                    <a:pt x="4590" y="0"/>
                  </a:moveTo>
                  <a:cubicBezTo>
                    <a:pt x="4371" y="0"/>
                    <a:pt x="4114" y="121"/>
                    <a:pt x="3751" y="454"/>
                  </a:cubicBezTo>
                  <a:cubicBezTo>
                    <a:pt x="2964" y="1119"/>
                    <a:pt x="787" y="2269"/>
                    <a:pt x="484" y="2450"/>
                  </a:cubicBezTo>
                  <a:cubicBezTo>
                    <a:pt x="182" y="2692"/>
                    <a:pt x="242" y="2753"/>
                    <a:pt x="182" y="3297"/>
                  </a:cubicBezTo>
                  <a:cubicBezTo>
                    <a:pt x="121" y="3781"/>
                    <a:pt x="242" y="10253"/>
                    <a:pt x="182" y="10858"/>
                  </a:cubicBezTo>
                  <a:cubicBezTo>
                    <a:pt x="121" y="11524"/>
                    <a:pt x="1" y="11705"/>
                    <a:pt x="666" y="12128"/>
                  </a:cubicBezTo>
                  <a:cubicBezTo>
                    <a:pt x="793" y="12192"/>
                    <a:pt x="2718" y="12273"/>
                    <a:pt x="4590" y="12273"/>
                  </a:cubicBezTo>
                  <a:cubicBezTo>
                    <a:pt x="6270" y="12273"/>
                    <a:pt x="7909" y="12208"/>
                    <a:pt x="8167" y="12007"/>
                  </a:cubicBezTo>
                  <a:cubicBezTo>
                    <a:pt x="8590" y="11645"/>
                    <a:pt x="9013" y="11584"/>
                    <a:pt x="9013" y="10677"/>
                  </a:cubicBezTo>
                  <a:cubicBezTo>
                    <a:pt x="9013" y="9346"/>
                    <a:pt x="9013" y="3841"/>
                    <a:pt x="9013" y="3841"/>
                  </a:cubicBezTo>
                  <a:cubicBezTo>
                    <a:pt x="9013" y="2995"/>
                    <a:pt x="8953" y="2511"/>
                    <a:pt x="8469" y="2208"/>
                  </a:cubicBezTo>
                  <a:cubicBezTo>
                    <a:pt x="7683" y="1724"/>
                    <a:pt x="5626" y="515"/>
                    <a:pt x="5203" y="273"/>
                  </a:cubicBezTo>
                  <a:cubicBezTo>
                    <a:pt x="4991" y="121"/>
                    <a:pt x="4809" y="0"/>
                    <a:pt x="4590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8"/>
            <p:cNvSpPr/>
            <p:nvPr/>
          </p:nvSpPr>
          <p:spPr>
            <a:xfrm>
              <a:off x="5732025" y="3373525"/>
              <a:ext cx="225350" cy="304425"/>
            </a:xfrm>
            <a:custGeom>
              <a:avLst/>
              <a:gdLst/>
              <a:ahLst/>
              <a:cxnLst/>
              <a:rect l="l" t="t" r="r" b="b"/>
              <a:pathLst>
                <a:path w="9014" h="12177" extrusionOk="0">
                  <a:moveTo>
                    <a:pt x="4590" y="1"/>
                  </a:moveTo>
                  <a:cubicBezTo>
                    <a:pt x="4371" y="1"/>
                    <a:pt x="4114" y="107"/>
                    <a:pt x="3751" y="409"/>
                  </a:cubicBezTo>
                  <a:cubicBezTo>
                    <a:pt x="2964" y="1074"/>
                    <a:pt x="787" y="2224"/>
                    <a:pt x="484" y="2405"/>
                  </a:cubicBezTo>
                  <a:cubicBezTo>
                    <a:pt x="182" y="2647"/>
                    <a:pt x="242" y="2708"/>
                    <a:pt x="182" y="3252"/>
                  </a:cubicBezTo>
                  <a:cubicBezTo>
                    <a:pt x="121" y="3796"/>
                    <a:pt x="242" y="10208"/>
                    <a:pt x="182" y="10813"/>
                  </a:cubicBezTo>
                  <a:cubicBezTo>
                    <a:pt x="121" y="11479"/>
                    <a:pt x="1" y="11660"/>
                    <a:pt x="726" y="12023"/>
                  </a:cubicBezTo>
                  <a:cubicBezTo>
                    <a:pt x="828" y="12090"/>
                    <a:pt x="2965" y="12177"/>
                    <a:pt x="4928" y="12177"/>
                  </a:cubicBezTo>
                  <a:cubicBezTo>
                    <a:pt x="6482" y="12177"/>
                    <a:pt x="7926" y="12123"/>
                    <a:pt x="8167" y="11962"/>
                  </a:cubicBezTo>
                  <a:cubicBezTo>
                    <a:pt x="8529" y="11600"/>
                    <a:pt x="9013" y="11539"/>
                    <a:pt x="9013" y="10632"/>
                  </a:cubicBezTo>
                  <a:cubicBezTo>
                    <a:pt x="9013" y="9240"/>
                    <a:pt x="9013" y="3796"/>
                    <a:pt x="9013" y="3796"/>
                  </a:cubicBezTo>
                  <a:cubicBezTo>
                    <a:pt x="9013" y="2950"/>
                    <a:pt x="8953" y="2466"/>
                    <a:pt x="8469" y="2163"/>
                  </a:cubicBezTo>
                  <a:cubicBezTo>
                    <a:pt x="7683" y="1679"/>
                    <a:pt x="5626" y="470"/>
                    <a:pt x="5203" y="228"/>
                  </a:cubicBezTo>
                  <a:cubicBezTo>
                    <a:pt x="4991" y="107"/>
                    <a:pt x="4809" y="1"/>
                    <a:pt x="4590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8"/>
            <p:cNvSpPr/>
            <p:nvPr/>
          </p:nvSpPr>
          <p:spPr>
            <a:xfrm>
              <a:off x="5733550" y="3374475"/>
              <a:ext cx="223825" cy="303250"/>
            </a:xfrm>
            <a:custGeom>
              <a:avLst/>
              <a:gdLst/>
              <a:ahLst/>
              <a:cxnLst/>
              <a:rect l="l" t="t" r="r" b="b"/>
              <a:pathLst>
                <a:path w="8953" h="12130" extrusionOk="0">
                  <a:moveTo>
                    <a:pt x="4507" y="0"/>
                  </a:moveTo>
                  <a:cubicBezTo>
                    <a:pt x="4293" y="0"/>
                    <a:pt x="4041" y="110"/>
                    <a:pt x="3690" y="432"/>
                  </a:cubicBezTo>
                  <a:cubicBezTo>
                    <a:pt x="2903" y="1097"/>
                    <a:pt x="726" y="2186"/>
                    <a:pt x="484" y="2428"/>
                  </a:cubicBezTo>
                  <a:cubicBezTo>
                    <a:pt x="181" y="2609"/>
                    <a:pt x="181" y="2670"/>
                    <a:pt x="121" y="3214"/>
                  </a:cubicBezTo>
                  <a:cubicBezTo>
                    <a:pt x="121" y="3758"/>
                    <a:pt x="181" y="10110"/>
                    <a:pt x="121" y="10775"/>
                  </a:cubicBezTo>
                  <a:cubicBezTo>
                    <a:pt x="121" y="11380"/>
                    <a:pt x="0" y="11562"/>
                    <a:pt x="665" y="11985"/>
                  </a:cubicBezTo>
                  <a:cubicBezTo>
                    <a:pt x="761" y="12049"/>
                    <a:pt x="2670" y="12129"/>
                    <a:pt x="4526" y="12129"/>
                  </a:cubicBezTo>
                  <a:cubicBezTo>
                    <a:pt x="6193" y="12129"/>
                    <a:pt x="7816" y="12064"/>
                    <a:pt x="8045" y="11864"/>
                  </a:cubicBezTo>
                  <a:cubicBezTo>
                    <a:pt x="8468" y="11562"/>
                    <a:pt x="8952" y="11441"/>
                    <a:pt x="8952" y="10594"/>
                  </a:cubicBezTo>
                  <a:lnTo>
                    <a:pt x="8952" y="3758"/>
                  </a:lnTo>
                  <a:cubicBezTo>
                    <a:pt x="8952" y="2912"/>
                    <a:pt x="8892" y="2428"/>
                    <a:pt x="8347" y="2125"/>
                  </a:cubicBezTo>
                  <a:cubicBezTo>
                    <a:pt x="7561" y="1702"/>
                    <a:pt x="5565" y="492"/>
                    <a:pt x="5142" y="250"/>
                  </a:cubicBezTo>
                  <a:cubicBezTo>
                    <a:pt x="4923" y="125"/>
                    <a:pt x="4737" y="0"/>
                    <a:pt x="4507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28"/>
            <p:cNvSpPr/>
            <p:nvPr/>
          </p:nvSpPr>
          <p:spPr>
            <a:xfrm>
              <a:off x="5733550" y="3375225"/>
              <a:ext cx="222300" cy="301225"/>
            </a:xfrm>
            <a:custGeom>
              <a:avLst/>
              <a:gdLst/>
              <a:ahLst/>
              <a:cxnLst/>
              <a:rect l="l" t="t" r="r" b="b"/>
              <a:pathLst>
                <a:path w="8892" h="12049" extrusionOk="0">
                  <a:moveTo>
                    <a:pt x="4551" y="0"/>
                  </a:moveTo>
                  <a:cubicBezTo>
                    <a:pt x="4327" y="0"/>
                    <a:pt x="4065" y="118"/>
                    <a:pt x="3690" y="462"/>
                  </a:cubicBezTo>
                  <a:cubicBezTo>
                    <a:pt x="2903" y="1067"/>
                    <a:pt x="786" y="2216"/>
                    <a:pt x="484" y="2398"/>
                  </a:cubicBezTo>
                  <a:cubicBezTo>
                    <a:pt x="181" y="2640"/>
                    <a:pt x="242" y="2700"/>
                    <a:pt x="181" y="3184"/>
                  </a:cubicBezTo>
                  <a:cubicBezTo>
                    <a:pt x="121" y="3728"/>
                    <a:pt x="242" y="10080"/>
                    <a:pt x="181" y="10745"/>
                  </a:cubicBezTo>
                  <a:cubicBezTo>
                    <a:pt x="121" y="11350"/>
                    <a:pt x="0" y="11532"/>
                    <a:pt x="665" y="11894"/>
                  </a:cubicBezTo>
                  <a:cubicBezTo>
                    <a:pt x="767" y="11962"/>
                    <a:pt x="2904" y="12048"/>
                    <a:pt x="4857" y="12048"/>
                  </a:cubicBezTo>
                  <a:cubicBezTo>
                    <a:pt x="6402" y="12048"/>
                    <a:pt x="7831" y="11994"/>
                    <a:pt x="8045" y="11834"/>
                  </a:cubicBezTo>
                  <a:cubicBezTo>
                    <a:pt x="8468" y="11471"/>
                    <a:pt x="8892" y="11411"/>
                    <a:pt x="8892" y="10503"/>
                  </a:cubicBezTo>
                  <a:cubicBezTo>
                    <a:pt x="8892" y="9172"/>
                    <a:pt x="8892" y="3728"/>
                    <a:pt x="8892" y="3728"/>
                  </a:cubicBezTo>
                  <a:cubicBezTo>
                    <a:pt x="8892" y="2942"/>
                    <a:pt x="8831" y="2458"/>
                    <a:pt x="8347" y="2156"/>
                  </a:cubicBezTo>
                  <a:cubicBezTo>
                    <a:pt x="7561" y="1672"/>
                    <a:pt x="5565" y="523"/>
                    <a:pt x="5142" y="220"/>
                  </a:cubicBezTo>
                  <a:cubicBezTo>
                    <a:pt x="4937" y="103"/>
                    <a:pt x="4761" y="0"/>
                    <a:pt x="4551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28"/>
            <p:cNvSpPr/>
            <p:nvPr/>
          </p:nvSpPr>
          <p:spPr>
            <a:xfrm>
              <a:off x="5735050" y="3375975"/>
              <a:ext cx="220800" cy="300225"/>
            </a:xfrm>
            <a:custGeom>
              <a:avLst/>
              <a:gdLst/>
              <a:ahLst/>
              <a:cxnLst/>
              <a:rect l="l" t="t" r="r" b="b"/>
              <a:pathLst>
                <a:path w="8832" h="12009" extrusionOk="0">
                  <a:moveTo>
                    <a:pt x="4447" y="1"/>
                  </a:moveTo>
                  <a:cubicBezTo>
                    <a:pt x="4233" y="1"/>
                    <a:pt x="3981" y="110"/>
                    <a:pt x="3630" y="432"/>
                  </a:cubicBezTo>
                  <a:cubicBezTo>
                    <a:pt x="2843" y="1097"/>
                    <a:pt x="726" y="2186"/>
                    <a:pt x="424" y="2428"/>
                  </a:cubicBezTo>
                  <a:cubicBezTo>
                    <a:pt x="121" y="2610"/>
                    <a:pt x="182" y="2670"/>
                    <a:pt x="121" y="3215"/>
                  </a:cubicBezTo>
                  <a:cubicBezTo>
                    <a:pt x="61" y="3759"/>
                    <a:pt x="182" y="10050"/>
                    <a:pt x="121" y="10655"/>
                  </a:cubicBezTo>
                  <a:cubicBezTo>
                    <a:pt x="61" y="11320"/>
                    <a:pt x="0" y="11502"/>
                    <a:pt x="666" y="11864"/>
                  </a:cubicBezTo>
                  <a:cubicBezTo>
                    <a:pt x="730" y="11928"/>
                    <a:pt x="2624" y="12009"/>
                    <a:pt x="4473" y="12009"/>
                  </a:cubicBezTo>
                  <a:cubicBezTo>
                    <a:pt x="6133" y="12009"/>
                    <a:pt x="7756" y="11944"/>
                    <a:pt x="7985" y="11743"/>
                  </a:cubicBezTo>
                  <a:cubicBezTo>
                    <a:pt x="8348" y="11441"/>
                    <a:pt x="8832" y="11381"/>
                    <a:pt x="8832" y="10473"/>
                  </a:cubicBezTo>
                  <a:cubicBezTo>
                    <a:pt x="8832" y="9142"/>
                    <a:pt x="8832" y="3759"/>
                    <a:pt x="8832" y="3759"/>
                  </a:cubicBezTo>
                  <a:cubicBezTo>
                    <a:pt x="8832" y="2912"/>
                    <a:pt x="8771" y="2428"/>
                    <a:pt x="8287" y="2126"/>
                  </a:cubicBezTo>
                  <a:cubicBezTo>
                    <a:pt x="7501" y="1642"/>
                    <a:pt x="5505" y="493"/>
                    <a:pt x="5082" y="251"/>
                  </a:cubicBezTo>
                  <a:cubicBezTo>
                    <a:pt x="4863" y="126"/>
                    <a:pt x="4677" y="1"/>
                    <a:pt x="444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28"/>
            <p:cNvSpPr/>
            <p:nvPr/>
          </p:nvSpPr>
          <p:spPr>
            <a:xfrm>
              <a:off x="5735050" y="3376725"/>
              <a:ext cx="219300" cy="298200"/>
            </a:xfrm>
            <a:custGeom>
              <a:avLst/>
              <a:gdLst/>
              <a:ahLst/>
              <a:cxnLst/>
              <a:rect l="l" t="t" r="r" b="b"/>
              <a:pathLst>
                <a:path w="8772" h="11928" extrusionOk="0">
                  <a:moveTo>
                    <a:pt x="4491" y="1"/>
                  </a:moveTo>
                  <a:cubicBezTo>
                    <a:pt x="4267" y="1"/>
                    <a:pt x="4005" y="119"/>
                    <a:pt x="3630" y="463"/>
                  </a:cubicBezTo>
                  <a:cubicBezTo>
                    <a:pt x="2904" y="1067"/>
                    <a:pt x="726" y="2217"/>
                    <a:pt x="484" y="2398"/>
                  </a:cubicBezTo>
                  <a:cubicBezTo>
                    <a:pt x="182" y="2580"/>
                    <a:pt x="182" y="2640"/>
                    <a:pt x="182" y="3185"/>
                  </a:cubicBezTo>
                  <a:cubicBezTo>
                    <a:pt x="121" y="3729"/>
                    <a:pt x="182" y="9959"/>
                    <a:pt x="182" y="10625"/>
                  </a:cubicBezTo>
                  <a:cubicBezTo>
                    <a:pt x="121" y="11230"/>
                    <a:pt x="0" y="11411"/>
                    <a:pt x="666" y="11774"/>
                  </a:cubicBezTo>
                  <a:cubicBezTo>
                    <a:pt x="767" y="11842"/>
                    <a:pt x="2886" y="11928"/>
                    <a:pt x="4822" y="11928"/>
                  </a:cubicBezTo>
                  <a:cubicBezTo>
                    <a:pt x="6354" y="11928"/>
                    <a:pt x="7771" y="11874"/>
                    <a:pt x="7985" y="11713"/>
                  </a:cubicBezTo>
                  <a:cubicBezTo>
                    <a:pt x="8348" y="11411"/>
                    <a:pt x="8771" y="11290"/>
                    <a:pt x="8771" y="10443"/>
                  </a:cubicBezTo>
                  <a:lnTo>
                    <a:pt x="8771" y="3729"/>
                  </a:lnTo>
                  <a:cubicBezTo>
                    <a:pt x="8771" y="2882"/>
                    <a:pt x="8771" y="2459"/>
                    <a:pt x="8227" y="2156"/>
                  </a:cubicBezTo>
                  <a:cubicBezTo>
                    <a:pt x="7501" y="1672"/>
                    <a:pt x="5505" y="523"/>
                    <a:pt x="5082" y="221"/>
                  </a:cubicBezTo>
                  <a:cubicBezTo>
                    <a:pt x="4877" y="104"/>
                    <a:pt x="4701" y="1"/>
                    <a:pt x="4491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28"/>
            <p:cNvSpPr/>
            <p:nvPr/>
          </p:nvSpPr>
          <p:spPr>
            <a:xfrm>
              <a:off x="5736550" y="3378075"/>
              <a:ext cx="217800" cy="296400"/>
            </a:xfrm>
            <a:custGeom>
              <a:avLst/>
              <a:gdLst/>
              <a:ahLst/>
              <a:cxnLst/>
              <a:rect l="l" t="t" r="r" b="b"/>
              <a:pathLst>
                <a:path w="8712" h="11856" extrusionOk="0">
                  <a:moveTo>
                    <a:pt x="4409" y="0"/>
                  </a:moveTo>
                  <a:cubicBezTo>
                    <a:pt x="4190" y="0"/>
                    <a:pt x="3933" y="106"/>
                    <a:pt x="3570" y="409"/>
                  </a:cubicBezTo>
                  <a:cubicBezTo>
                    <a:pt x="2844" y="1074"/>
                    <a:pt x="727" y="2163"/>
                    <a:pt x="424" y="2344"/>
                  </a:cubicBezTo>
                  <a:cubicBezTo>
                    <a:pt x="122" y="2586"/>
                    <a:pt x="182" y="2647"/>
                    <a:pt x="122" y="3131"/>
                  </a:cubicBezTo>
                  <a:cubicBezTo>
                    <a:pt x="61" y="3675"/>
                    <a:pt x="182" y="9905"/>
                    <a:pt x="122" y="10571"/>
                  </a:cubicBezTo>
                  <a:cubicBezTo>
                    <a:pt x="61" y="11176"/>
                    <a:pt x="1" y="11357"/>
                    <a:pt x="606" y="11720"/>
                  </a:cubicBezTo>
                  <a:cubicBezTo>
                    <a:pt x="713" y="11756"/>
                    <a:pt x="3064" y="11855"/>
                    <a:pt x="5067" y="11855"/>
                  </a:cubicBezTo>
                  <a:cubicBezTo>
                    <a:pt x="6450" y="11855"/>
                    <a:pt x="7667" y="11808"/>
                    <a:pt x="7865" y="11659"/>
                  </a:cubicBezTo>
                  <a:cubicBezTo>
                    <a:pt x="8288" y="11297"/>
                    <a:pt x="8711" y="11236"/>
                    <a:pt x="8711" y="10389"/>
                  </a:cubicBezTo>
                  <a:lnTo>
                    <a:pt x="8711" y="3675"/>
                  </a:lnTo>
                  <a:cubicBezTo>
                    <a:pt x="8711" y="2889"/>
                    <a:pt x="8651" y="2405"/>
                    <a:pt x="8167" y="2102"/>
                  </a:cubicBezTo>
                  <a:cubicBezTo>
                    <a:pt x="7381" y="1618"/>
                    <a:pt x="5385" y="469"/>
                    <a:pt x="5022" y="227"/>
                  </a:cubicBezTo>
                  <a:cubicBezTo>
                    <a:pt x="4810" y="106"/>
                    <a:pt x="4628" y="0"/>
                    <a:pt x="4409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28"/>
            <p:cNvSpPr/>
            <p:nvPr/>
          </p:nvSpPr>
          <p:spPr>
            <a:xfrm>
              <a:off x="5736550" y="3378450"/>
              <a:ext cx="217800" cy="295125"/>
            </a:xfrm>
            <a:custGeom>
              <a:avLst/>
              <a:gdLst/>
              <a:ahLst/>
              <a:cxnLst/>
              <a:rect l="l" t="t" r="r" b="b"/>
              <a:pathLst>
                <a:path w="8712" h="11805" extrusionOk="0">
                  <a:moveTo>
                    <a:pt x="4409" y="0"/>
                  </a:moveTo>
                  <a:cubicBezTo>
                    <a:pt x="4190" y="0"/>
                    <a:pt x="3933" y="121"/>
                    <a:pt x="3570" y="454"/>
                  </a:cubicBezTo>
                  <a:cubicBezTo>
                    <a:pt x="2844" y="1059"/>
                    <a:pt x="727" y="2148"/>
                    <a:pt x="424" y="2390"/>
                  </a:cubicBezTo>
                  <a:cubicBezTo>
                    <a:pt x="182" y="2571"/>
                    <a:pt x="182" y="2632"/>
                    <a:pt x="122" y="3176"/>
                  </a:cubicBezTo>
                  <a:cubicBezTo>
                    <a:pt x="61" y="3660"/>
                    <a:pt x="182" y="9890"/>
                    <a:pt x="122" y="10495"/>
                  </a:cubicBezTo>
                  <a:cubicBezTo>
                    <a:pt x="61" y="11161"/>
                    <a:pt x="1" y="11342"/>
                    <a:pt x="666" y="11705"/>
                  </a:cubicBezTo>
                  <a:cubicBezTo>
                    <a:pt x="731" y="11737"/>
                    <a:pt x="2641" y="11804"/>
                    <a:pt x="4480" y="11804"/>
                  </a:cubicBezTo>
                  <a:cubicBezTo>
                    <a:pt x="6086" y="11804"/>
                    <a:pt x="7639" y="11753"/>
                    <a:pt x="7865" y="11584"/>
                  </a:cubicBezTo>
                  <a:cubicBezTo>
                    <a:pt x="8227" y="11282"/>
                    <a:pt x="8711" y="11221"/>
                    <a:pt x="8711" y="10314"/>
                  </a:cubicBezTo>
                  <a:cubicBezTo>
                    <a:pt x="8711" y="8983"/>
                    <a:pt x="8711" y="3660"/>
                    <a:pt x="8711" y="3660"/>
                  </a:cubicBezTo>
                  <a:cubicBezTo>
                    <a:pt x="8711" y="2874"/>
                    <a:pt x="8651" y="2390"/>
                    <a:pt x="8167" y="2087"/>
                  </a:cubicBezTo>
                  <a:cubicBezTo>
                    <a:pt x="7381" y="1664"/>
                    <a:pt x="5385" y="515"/>
                    <a:pt x="5022" y="273"/>
                  </a:cubicBezTo>
                  <a:cubicBezTo>
                    <a:pt x="4810" y="121"/>
                    <a:pt x="4628" y="0"/>
                    <a:pt x="4409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28"/>
            <p:cNvSpPr/>
            <p:nvPr/>
          </p:nvSpPr>
          <p:spPr>
            <a:xfrm>
              <a:off x="5736550" y="3379575"/>
              <a:ext cx="216275" cy="293375"/>
            </a:xfrm>
            <a:custGeom>
              <a:avLst/>
              <a:gdLst/>
              <a:ahLst/>
              <a:cxnLst/>
              <a:rect l="l" t="t" r="r" b="b"/>
              <a:pathLst>
                <a:path w="8651" h="11735" extrusionOk="0">
                  <a:moveTo>
                    <a:pt x="4409" y="1"/>
                  </a:moveTo>
                  <a:cubicBezTo>
                    <a:pt x="4190" y="1"/>
                    <a:pt x="3933" y="107"/>
                    <a:pt x="3570" y="409"/>
                  </a:cubicBezTo>
                  <a:cubicBezTo>
                    <a:pt x="2844" y="1074"/>
                    <a:pt x="727" y="2163"/>
                    <a:pt x="485" y="2345"/>
                  </a:cubicBezTo>
                  <a:cubicBezTo>
                    <a:pt x="182" y="2587"/>
                    <a:pt x="182" y="2647"/>
                    <a:pt x="182" y="3131"/>
                  </a:cubicBezTo>
                  <a:cubicBezTo>
                    <a:pt x="122" y="3675"/>
                    <a:pt x="182" y="9845"/>
                    <a:pt x="182" y="10450"/>
                  </a:cubicBezTo>
                  <a:cubicBezTo>
                    <a:pt x="122" y="11055"/>
                    <a:pt x="1" y="11237"/>
                    <a:pt x="666" y="11599"/>
                  </a:cubicBezTo>
                  <a:cubicBezTo>
                    <a:pt x="738" y="11635"/>
                    <a:pt x="3075" y="11735"/>
                    <a:pt x="5071" y="11735"/>
                  </a:cubicBezTo>
                  <a:cubicBezTo>
                    <a:pt x="6450" y="11735"/>
                    <a:pt x="7667" y="11687"/>
                    <a:pt x="7865" y="11539"/>
                  </a:cubicBezTo>
                  <a:cubicBezTo>
                    <a:pt x="8227" y="11176"/>
                    <a:pt x="8651" y="11116"/>
                    <a:pt x="8651" y="10269"/>
                  </a:cubicBezTo>
                  <a:cubicBezTo>
                    <a:pt x="8651" y="8938"/>
                    <a:pt x="8651" y="3675"/>
                    <a:pt x="8651" y="3675"/>
                  </a:cubicBezTo>
                  <a:cubicBezTo>
                    <a:pt x="8651" y="2829"/>
                    <a:pt x="8651" y="2405"/>
                    <a:pt x="8167" y="2103"/>
                  </a:cubicBezTo>
                  <a:cubicBezTo>
                    <a:pt x="7381" y="1619"/>
                    <a:pt x="5385" y="470"/>
                    <a:pt x="5022" y="228"/>
                  </a:cubicBezTo>
                  <a:cubicBezTo>
                    <a:pt x="4810" y="107"/>
                    <a:pt x="4628" y="1"/>
                    <a:pt x="4409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28"/>
            <p:cNvSpPr/>
            <p:nvPr/>
          </p:nvSpPr>
          <p:spPr>
            <a:xfrm>
              <a:off x="5738075" y="3380525"/>
              <a:ext cx="214750" cy="291525"/>
            </a:xfrm>
            <a:custGeom>
              <a:avLst/>
              <a:gdLst/>
              <a:ahLst/>
              <a:cxnLst/>
              <a:rect l="l" t="t" r="r" b="b"/>
              <a:pathLst>
                <a:path w="8590" h="11661" extrusionOk="0">
                  <a:moveTo>
                    <a:pt x="4326" y="0"/>
                  </a:moveTo>
                  <a:cubicBezTo>
                    <a:pt x="4112" y="0"/>
                    <a:pt x="3860" y="110"/>
                    <a:pt x="3509" y="432"/>
                  </a:cubicBezTo>
                  <a:cubicBezTo>
                    <a:pt x="2783" y="1036"/>
                    <a:pt x="726" y="2125"/>
                    <a:pt x="424" y="2367"/>
                  </a:cubicBezTo>
                  <a:cubicBezTo>
                    <a:pt x="121" y="2549"/>
                    <a:pt x="182" y="2609"/>
                    <a:pt x="121" y="3093"/>
                  </a:cubicBezTo>
                  <a:cubicBezTo>
                    <a:pt x="61" y="3637"/>
                    <a:pt x="182" y="9747"/>
                    <a:pt x="121" y="10412"/>
                  </a:cubicBezTo>
                  <a:cubicBezTo>
                    <a:pt x="61" y="11017"/>
                    <a:pt x="0" y="11199"/>
                    <a:pt x="605" y="11561"/>
                  </a:cubicBezTo>
                  <a:cubicBezTo>
                    <a:pt x="670" y="11594"/>
                    <a:pt x="2580" y="11661"/>
                    <a:pt x="4410" y="11661"/>
                  </a:cubicBezTo>
                  <a:cubicBezTo>
                    <a:pt x="6008" y="11661"/>
                    <a:pt x="7546" y="11610"/>
                    <a:pt x="7743" y="11441"/>
                  </a:cubicBezTo>
                  <a:cubicBezTo>
                    <a:pt x="8166" y="11138"/>
                    <a:pt x="8590" y="11078"/>
                    <a:pt x="8590" y="10231"/>
                  </a:cubicBezTo>
                  <a:lnTo>
                    <a:pt x="8590" y="3637"/>
                  </a:lnTo>
                  <a:cubicBezTo>
                    <a:pt x="8590" y="2851"/>
                    <a:pt x="8529" y="2367"/>
                    <a:pt x="8046" y="2065"/>
                  </a:cubicBezTo>
                  <a:cubicBezTo>
                    <a:pt x="7320" y="1641"/>
                    <a:pt x="5324" y="492"/>
                    <a:pt x="4961" y="250"/>
                  </a:cubicBezTo>
                  <a:cubicBezTo>
                    <a:pt x="4742" y="125"/>
                    <a:pt x="4556" y="0"/>
                    <a:pt x="4326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28"/>
            <p:cNvSpPr/>
            <p:nvPr/>
          </p:nvSpPr>
          <p:spPr>
            <a:xfrm>
              <a:off x="5738075" y="3381100"/>
              <a:ext cx="214750" cy="290350"/>
            </a:xfrm>
            <a:custGeom>
              <a:avLst/>
              <a:gdLst/>
              <a:ahLst/>
              <a:cxnLst/>
              <a:rect l="l" t="t" r="r" b="b"/>
              <a:pathLst>
                <a:path w="8590" h="11614" extrusionOk="0">
                  <a:moveTo>
                    <a:pt x="4348" y="0"/>
                  </a:moveTo>
                  <a:cubicBezTo>
                    <a:pt x="4129" y="0"/>
                    <a:pt x="3872" y="106"/>
                    <a:pt x="3509" y="409"/>
                  </a:cubicBezTo>
                  <a:cubicBezTo>
                    <a:pt x="2783" y="1074"/>
                    <a:pt x="726" y="2163"/>
                    <a:pt x="424" y="2344"/>
                  </a:cubicBezTo>
                  <a:cubicBezTo>
                    <a:pt x="182" y="2526"/>
                    <a:pt x="182" y="2586"/>
                    <a:pt x="121" y="3131"/>
                  </a:cubicBezTo>
                  <a:cubicBezTo>
                    <a:pt x="121" y="3614"/>
                    <a:pt x="182" y="9724"/>
                    <a:pt x="121" y="10329"/>
                  </a:cubicBezTo>
                  <a:cubicBezTo>
                    <a:pt x="121" y="10934"/>
                    <a:pt x="0" y="11176"/>
                    <a:pt x="666" y="11478"/>
                  </a:cubicBezTo>
                  <a:cubicBezTo>
                    <a:pt x="702" y="11514"/>
                    <a:pt x="3024" y="11613"/>
                    <a:pt x="5002" y="11613"/>
                  </a:cubicBezTo>
                  <a:cubicBezTo>
                    <a:pt x="6368" y="11613"/>
                    <a:pt x="7570" y="11566"/>
                    <a:pt x="7743" y="11418"/>
                  </a:cubicBezTo>
                  <a:cubicBezTo>
                    <a:pt x="8106" y="11115"/>
                    <a:pt x="8590" y="11055"/>
                    <a:pt x="8590" y="10147"/>
                  </a:cubicBezTo>
                  <a:cubicBezTo>
                    <a:pt x="8590" y="8877"/>
                    <a:pt x="8590" y="3614"/>
                    <a:pt x="8590" y="3614"/>
                  </a:cubicBezTo>
                  <a:cubicBezTo>
                    <a:pt x="8590" y="2828"/>
                    <a:pt x="8529" y="2344"/>
                    <a:pt x="8046" y="2102"/>
                  </a:cubicBezTo>
                  <a:cubicBezTo>
                    <a:pt x="7259" y="1618"/>
                    <a:pt x="5324" y="469"/>
                    <a:pt x="4961" y="227"/>
                  </a:cubicBezTo>
                  <a:cubicBezTo>
                    <a:pt x="4749" y="106"/>
                    <a:pt x="4567" y="0"/>
                    <a:pt x="4348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28"/>
            <p:cNvSpPr/>
            <p:nvPr/>
          </p:nvSpPr>
          <p:spPr>
            <a:xfrm>
              <a:off x="5739575" y="3382600"/>
              <a:ext cx="211750" cy="288200"/>
            </a:xfrm>
            <a:custGeom>
              <a:avLst/>
              <a:gdLst/>
              <a:ahLst/>
              <a:cxnLst/>
              <a:rect l="l" t="t" r="r" b="b"/>
              <a:pathLst>
                <a:path w="8470" h="11528" extrusionOk="0">
                  <a:moveTo>
                    <a:pt x="4288" y="1"/>
                  </a:moveTo>
                  <a:cubicBezTo>
                    <a:pt x="4069" y="1"/>
                    <a:pt x="3812" y="107"/>
                    <a:pt x="3449" y="409"/>
                  </a:cubicBezTo>
                  <a:cubicBezTo>
                    <a:pt x="2723" y="1014"/>
                    <a:pt x="666" y="2103"/>
                    <a:pt x="424" y="2284"/>
                  </a:cubicBezTo>
                  <a:cubicBezTo>
                    <a:pt x="122" y="2526"/>
                    <a:pt x="182" y="2587"/>
                    <a:pt x="122" y="3071"/>
                  </a:cubicBezTo>
                  <a:cubicBezTo>
                    <a:pt x="61" y="3554"/>
                    <a:pt x="182" y="9664"/>
                    <a:pt x="122" y="10269"/>
                  </a:cubicBezTo>
                  <a:cubicBezTo>
                    <a:pt x="61" y="10874"/>
                    <a:pt x="1" y="11055"/>
                    <a:pt x="606" y="11418"/>
                  </a:cubicBezTo>
                  <a:cubicBezTo>
                    <a:pt x="641" y="11453"/>
                    <a:pt x="2829" y="11527"/>
                    <a:pt x="4767" y="11527"/>
                  </a:cubicBezTo>
                  <a:cubicBezTo>
                    <a:pt x="6204" y="11527"/>
                    <a:pt x="7503" y="11486"/>
                    <a:pt x="7683" y="11358"/>
                  </a:cubicBezTo>
                  <a:cubicBezTo>
                    <a:pt x="8046" y="10995"/>
                    <a:pt x="8469" y="10934"/>
                    <a:pt x="8469" y="10087"/>
                  </a:cubicBezTo>
                  <a:lnTo>
                    <a:pt x="8469" y="3554"/>
                  </a:lnTo>
                  <a:cubicBezTo>
                    <a:pt x="8469" y="2768"/>
                    <a:pt x="8409" y="2345"/>
                    <a:pt x="7986" y="2042"/>
                  </a:cubicBezTo>
                  <a:cubicBezTo>
                    <a:pt x="7199" y="1619"/>
                    <a:pt x="5264" y="470"/>
                    <a:pt x="4901" y="228"/>
                  </a:cubicBezTo>
                  <a:cubicBezTo>
                    <a:pt x="4689" y="107"/>
                    <a:pt x="4507" y="1"/>
                    <a:pt x="4288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28"/>
            <p:cNvSpPr/>
            <p:nvPr/>
          </p:nvSpPr>
          <p:spPr>
            <a:xfrm>
              <a:off x="5739575" y="3382600"/>
              <a:ext cx="211750" cy="287325"/>
            </a:xfrm>
            <a:custGeom>
              <a:avLst/>
              <a:gdLst/>
              <a:ahLst/>
              <a:cxnLst/>
              <a:rect l="l" t="t" r="r" b="b"/>
              <a:pathLst>
                <a:path w="8470" h="11493" extrusionOk="0">
                  <a:moveTo>
                    <a:pt x="4288" y="1"/>
                  </a:moveTo>
                  <a:cubicBezTo>
                    <a:pt x="4069" y="1"/>
                    <a:pt x="3812" y="107"/>
                    <a:pt x="3449" y="409"/>
                  </a:cubicBezTo>
                  <a:cubicBezTo>
                    <a:pt x="2783" y="1074"/>
                    <a:pt x="727" y="2103"/>
                    <a:pt x="424" y="2345"/>
                  </a:cubicBezTo>
                  <a:cubicBezTo>
                    <a:pt x="122" y="2526"/>
                    <a:pt x="182" y="2587"/>
                    <a:pt x="122" y="3071"/>
                  </a:cubicBezTo>
                  <a:cubicBezTo>
                    <a:pt x="61" y="3615"/>
                    <a:pt x="182" y="9664"/>
                    <a:pt x="122" y="10269"/>
                  </a:cubicBezTo>
                  <a:cubicBezTo>
                    <a:pt x="61" y="10874"/>
                    <a:pt x="1" y="11055"/>
                    <a:pt x="606" y="11358"/>
                  </a:cubicBezTo>
                  <a:cubicBezTo>
                    <a:pt x="642" y="11393"/>
                    <a:pt x="2964" y="11493"/>
                    <a:pt x="4930" y="11493"/>
                  </a:cubicBezTo>
                  <a:cubicBezTo>
                    <a:pt x="6287" y="11493"/>
                    <a:pt x="7474" y="11445"/>
                    <a:pt x="7623" y="11297"/>
                  </a:cubicBezTo>
                  <a:cubicBezTo>
                    <a:pt x="8046" y="10995"/>
                    <a:pt x="8469" y="10934"/>
                    <a:pt x="8469" y="10087"/>
                  </a:cubicBezTo>
                  <a:cubicBezTo>
                    <a:pt x="8469" y="8756"/>
                    <a:pt x="8469" y="3615"/>
                    <a:pt x="8469" y="3615"/>
                  </a:cubicBezTo>
                  <a:cubicBezTo>
                    <a:pt x="8469" y="2829"/>
                    <a:pt x="8409" y="2345"/>
                    <a:pt x="7925" y="2042"/>
                  </a:cubicBezTo>
                  <a:cubicBezTo>
                    <a:pt x="7199" y="1619"/>
                    <a:pt x="5264" y="470"/>
                    <a:pt x="4901" y="228"/>
                  </a:cubicBezTo>
                  <a:cubicBezTo>
                    <a:pt x="4689" y="107"/>
                    <a:pt x="4507" y="1"/>
                    <a:pt x="4288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28"/>
            <p:cNvSpPr/>
            <p:nvPr/>
          </p:nvSpPr>
          <p:spPr>
            <a:xfrm>
              <a:off x="5741100" y="3384125"/>
              <a:ext cx="210225" cy="285150"/>
            </a:xfrm>
            <a:custGeom>
              <a:avLst/>
              <a:gdLst/>
              <a:ahLst/>
              <a:cxnLst/>
              <a:rect l="l" t="t" r="r" b="b"/>
              <a:pathLst>
                <a:path w="8409" h="11406" extrusionOk="0">
                  <a:moveTo>
                    <a:pt x="4235" y="0"/>
                  </a:moveTo>
                  <a:cubicBezTo>
                    <a:pt x="4023" y="0"/>
                    <a:pt x="3781" y="106"/>
                    <a:pt x="3448" y="409"/>
                  </a:cubicBezTo>
                  <a:cubicBezTo>
                    <a:pt x="2722" y="1013"/>
                    <a:pt x="666" y="2102"/>
                    <a:pt x="363" y="2284"/>
                  </a:cubicBezTo>
                  <a:cubicBezTo>
                    <a:pt x="121" y="2465"/>
                    <a:pt x="121" y="2526"/>
                    <a:pt x="61" y="3070"/>
                  </a:cubicBezTo>
                  <a:cubicBezTo>
                    <a:pt x="61" y="3554"/>
                    <a:pt x="121" y="9542"/>
                    <a:pt x="61" y="10147"/>
                  </a:cubicBezTo>
                  <a:cubicBezTo>
                    <a:pt x="61" y="10752"/>
                    <a:pt x="0" y="10994"/>
                    <a:pt x="605" y="11297"/>
                  </a:cubicBezTo>
                  <a:cubicBezTo>
                    <a:pt x="605" y="11331"/>
                    <a:pt x="2759" y="11406"/>
                    <a:pt x="4673" y="11406"/>
                  </a:cubicBezTo>
                  <a:cubicBezTo>
                    <a:pt x="6093" y="11406"/>
                    <a:pt x="7381" y="11365"/>
                    <a:pt x="7562" y="11236"/>
                  </a:cubicBezTo>
                  <a:cubicBezTo>
                    <a:pt x="7985" y="10873"/>
                    <a:pt x="8408" y="10813"/>
                    <a:pt x="8408" y="9966"/>
                  </a:cubicBezTo>
                  <a:cubicBezTo>
                    <a:pt x="8408" y="8695"/>
                    <a:pt x="8408" y="3554"/>
                    <a:pt x="8408" y="3554"/>
                  </a:cubicBezTo>
                  <a:cubicBezTo>
                    <a:pt x="8408" y="2768"/>
                    <a:pt x="8348" y="2344"/>
                    <a:pt x="7864" y="2042"/>
                  </a:cubicBezTo>
                  <a:cubicBezTo>
                    <a:pt x="7138" y="1558"/>
                    <a:pt x="5203" y="469"/>
                    <a:pt x="4840" y="227"/>
                  </a:cubicBezTo>
                  <a:cubicBezTo>
                    <a:pt x="4628" y="106"/>
                    <a:pt x="4446" y="0"/>
                    <a:pt x="4235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28"/>
            <p:cNvSpPr/>
            <p:nvPr/>
          </p:nvSpPr>
          <p:spPr>
            <a:xfrm>
              <a:off x="5741100" y="3385050"/>
              <a:ext cx="208700" cy="283475"/>
            </a:xfrm>
            <a:custGeom>
              <a:avLst/>
              <a:gdLst/>
              <a:ahLst/>
              <a:cxnLst/>
              <a:rect l="l" t="t" r="r" b="b"/>
              <a:pathLst>
                <a:path w="8348" h="11339" extrusionOk="0">
                  <a:moveTo>
                    <a:pt x="4207" y="1"/>
                  </a:moveTo>
                  <a:cubicBezTo>
                    <a:pt x="4007" y="1"/>
                    <a:pt x="3770" y="110"/>
                    <a:pt x="3448" y="432"/>
                  </a:cubicBezTo>
                  <a:cubicBezTo>
                    <a:pt x="2722" y="1037"/>
                    <a:pt x="666" y="2065"/>
                    <a:pt x="424" y="2247"/>
                  </a:cubicBezTo>
                  <a:cubicBezTo>
                    <a:pt x="121" y="2489"/>
                    <a:pt x="182" y="2549"/>
                    <a:pt x="121" y="3033"/>
                  </a:cubicBezTo>
                  <a:cubicBezTo>
                    <a:pt x="61" y="3517"/>
                    <a:pt x="182" y="9505"/>
                    <a:pt x="121" y="10110"/>
                  </a:cubicBezTo>
                  <a:cubicBezTo>
                    <a:pt x="61" y="10715"/>
                    <a:pt x="0" y="10897"/>
                    <a:pt x="605" y="11260"/>
                  </a:cubicBezTo>
                  <a:cubicBezTo>
                    <a:pt x="640" y="11260"/>
                    <a:pt x="2768" y="11339"/>
                    <a:pt x="4665" y="11339"/>
                  </a:cubicBezTo>
                  <a:cubicBezTo>
                    <a:pt x="6088" y="11339"/>
                    <a:pt x="7380" y="11294"/>
                    <a:pt x="7562" y="11139"/>
                  </a:cubicBezTo>
                  <a:cubicBezTo>
                    <a:pt x="7925" y="10836"/>
                    <a:pt x="8348" y="10776"/>
                    <a:pt x="8348" y="9929"/>
                  </a:cubicBezTo>
                  <a:lnTo>
                    <a:pt x="8348" y="3517"/>
                  </a:lnTo>
                  <a:cubicBezTo>
                    <a:pt x="8348" y="2731"/>
                    <a:pt x="8287" y="2307"/>
                    <a:pt x="7864" y="2005"/>
                  </a:cubicBezTo>
                  <a:cubicBezTo>
                    <a:pt x="7078" y="1581"/>
                    <a:pt x="5203" y="432"/>
                    <a:pt x="4779" y="251"/>
                  </a:cubicBezTo>
                  <a:cubicBezTo>
                    <a:pt x="4592" y="126"/>
                    <a:pt x="4420" y="1"/>
                    <a:pt x="4207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28"/>
            <p:cNvSpPr/>
            <p:nvPr/>
          </p:nvSpPr>
          <p:spPr>
            <a:xfrm>
              <a:off x="5742600" y="3385625"/>
              <a:ext cx="207200" cy="281700"/>
            </a:xfrm>
            <a:custGeom>
              <a:avLst/>
              <a:gdLst/>
              <a:ahLst/>
              <a:cxnLst/>
              <a:rect l="l" t="t" r="r" b="b"/>
              <a:pathLst>
                <a:path w="8288" h="11268" extrusionOk="0">
                  <a:moveTo>
                    <a:pt x="4167" y="1"/>
                  </a:moveTo>
                  <a:cubicBezTo>
                    <a:pt x="3963" y="1"/>
                    <a:pt x="3721" y="107"/>
                    <a:pt x="3388" y="409"/>
                  </a:cubicBezTo>
                  <a:cubicBezTo>
                    <a:pt x="2662" y="1014"/>
                    <a:pt x="606" y="2103"/>
                    <a:pt x="364" y="2284"/>
                  </a:cubicBezTo>
                  <a:cubicBezTo>
                    <a:pt x="122" y="2466"/>
                    <a:pt x="122" y="2526"/>
                    <a:pt x="61" y="3010"/>
                  </a:cubicBezTo>
                  <a:cubicBezTo>
                    <a:pt x="1" y="3494"/>
                    <a:pt x="122" y="9482"/>
                    <a:pt x="61" y="10087"/>
                  </a:cubicBezTo>
                  <a:cubicBezTo>
                    <a:pt x="1" y="10692"/>
                    <a:pt x="1" y="10874"/>
                    <a:pt x="545" y="11176"/>
                  </a:cubicBezTo>
                  <a:cubicBezTo>
                    <a:pt x="583" y="11176"/>
                    <a:pt x="3048" y="11268"/>
                    <a:pt x="5038" y="11268"/>
                  </a:cubicBezTo>
                  <a:cubicBezTo>
                    <a:pt x="6281" y="11268"/>
                    <a:pt x="7339" y="11232"/>
                    <a:pt x="7502" y="11116"/>
                  </a:cubicBezTo>
                  <a:cubicBezTo>
                    <a:pt x="7865" y="10813"/>
                    <a:pt x="8288" y="10753"/>
                    <a:pt x="8288" y="9906"/>
                  </a:cubicBezTo>
                  <a:lnTo>
                    <a:pt x="8288" y="3554"/>
                  </a:lnTo>
                  <a:cubicBezTo>
                    <a:pt x="8288" y="2768"/>
                    <a:pt x="8227" y="2284"/>
                    <a:pt x="7744" y="2042"/>
                  </a:cubicBezTo>
                  <a:cubicBezTo>
                    <a:pt x="7018" y="1558"/>
                    <a:pt x="5143" y="470"/>
                    <a:pt x="4719" y="228"/>
                  </a:cubicBezTo>
                  <a:cubicBezTo>
                    <a:pt x="4538" y="107"/>
                    <a:pt x="4371" y="1"/>
                    <a:pt x="4167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28"/>
            <p:cNvSpPr/>
            <p:nvPr/>
          </p:nvSpPr>
          <p:spPr>
            <a:xfrm>
              <a:off x="5742600" y="3387150"/>
              <a:ext cx="205700" cy="279875"/>
            </a:xfrm>
            <a:custGeom>
              <a:avLst/>
              <a:gdLst/>
              <a:ahLst/>
              <a:cxnLst/>
              <a:rect l="l" t="t" r="r" b="b"/>
              <a:pathLst>
                <a:path w="8228" h="11195" extrusionOk="0">
                  <a:moveTo>
                    <a:pt x="4167" y="0"/>
                  </a:moveTo>
                  <a:cubicBezTo>
                    <a:pt x="3963" y="0"/>
                    <a:pt x="3721" y="106"/>
                    <a:pt x="3388" y="409"/>
                  </a:cubicBezTo>
                  <a:cubicBezTo>
                    <a:pt x="2662" y="1013"/>
                    <a:pt x="666" y="2042"/>
                    <a:pt x="364" y="2223"/>
                  </a:cubicBezTo>
                  <a:cubicBezTo>
                    <a:pt x="122" y="2405"/>
                    <a:pt x="122" y="2465"/>
                    <a:pt x="122" y="3010"/>
                  </a:cubicBezTo>
                  <a:cubicBezTo>
                    <a:pt x="61" y="3493"/>
                    <a:pt x="122" y="9421"/>
                    <a:pt x="122" y="9966"/>
                  </a:cubicBezTo>
                  <a:cubicBezTo>
                    <a:pt x="61" y="10571"/>
                    <a:pt x="1" y="10752"/>
                    <a:pt x="606" y="11115"/>
                  </a:cubicBezTo>
                  <a:cubicBezTo>
                    <a:pt x="606" y="11115"/>
                    <a:pt x="2719" y="11194"/>
                    <a:pt x="4598" y="11194"/>
                  </a:cubicBezTo>
                  <a:cubicBezTo>
                    <a:pt x="6008" y="11194"/>
                    <a:pt x="7286" y="11150"/>
                    <a:pt x="7441" y="10994"/>
                  </a:cubicBezTo>
                  <a:cubicBezTo>
                    <a:pt x="7804" y="10692"/>
                    <a:pt x="8227" y="10631"/>
                    <a:pt x="8227" y="9845"/>
                  </a:cubicBezTo>
                  <a:cubicBezTo>
                    <a:pt x="8227" y="8574"/>
                    <a:pt x="8227" y="3493"/>
                    <a:pt x="8227" y="3493"/>
                  </a:cubicBezTo>
                  <a:cubicBezTo>
                    <a:pt x="8227" y="2707"/>
                    <a:pt x="8227" y="2284"/>
                    <a:pt x="7744" y="1981"/>
                  </a:cubicBezTo>
                  <a:cubicBezTo>
                    <a:pt x="7018" y="1558"/>
                    <a:pt x="5143" y="469"/>
                    <a:pt x="4719" y="227"/>
                  </a:cubicBezTo>
                  <a:cubicBezTo>
                    <a:pt x="4538" y="106"/>
                    <a:pt x="4371" y="0"/>
                    <a:pt x="4167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28"/>
            <p:cNvSpPr/>
            <p:nvPr/>
          </p:nvSpPr>
          <p:spPr>
            <a:xfrm>
              <a:off x="5742600" y="3387150"/>
              <a:ext cx="205700" cy="278675"/>
            </a:xfrm>
            <a:custGeom>
              <a:avLst/>
              <a:gdLst/>
              <a:ahLst/>
              <a:cxnLst/>
              <a:rect l="l" t="t" r="r" b="b"/>
              <a:pathLst>
                <a:path w="8228" h="11147" extrusionOk="0">
                  <a:moveTo>
                    <a:pt x="4167" y="0"/>
                  </a:moveTo>
                  <a:cubicBezTo>
                    <a:pt x="3963" y="0"/>
                    <a:pt x="3721" y="106"/>
                    <a:pt x="3388" y="409"/>
                  </a:cubicBezTo>
                  <a:cubicBezTo>
                    <a:pt x="2662" y="1013"/>
                    <a:pt x="666" y="2042"/>
                    <a:pt x="424" y="2284"/>
                  </a:cubicBezTo>
                  <a:cubicBezTo>
                    <a:pt x="122" y="2465"/>
                    <a:pt x="182" y="2526"/>
                    <a:pt x="122" y="3010"/>
                  </a:cubicBezTo>
                  <a:cubicBezTo>
                    <a:pt x="61" y="3493"/>
                    <a:pt x="182" y="9361"/>
                    <a:pt x="122" y="9966"/>
                  </a:cubicBezTo>
                  <a:cubicBezTo>
                    <a:pt x="61" y="10571"/>
                    <a:pt x="1" y="10752"/>
                    <a:pt x="606" y="11055"/>
                  </a:cubicBezTo>
                  <a:cubicBezTo>
                    <a:pt x="606" y="11055"/>
                    <a:pt x="3057" y="11146"/>
                    <a:pt x="5027" y="11146"/>
                  </a:cubicBezTo>
                  <a:cubicBezTo>
                    <a:pt x="6258" y="11146"/>
                    <a:pt x="7301" y="11110"/>
                    <a:pt x="7441" y="10994"/>
                  </a:cubicBezTo>
                  <a:cubicBezTo>
                    <a:pt x="7804" y="10692"/>
                    <a:pt x="8227" y="10631"/>
                    <a:pt x="8227" y="9784"/>
                  </a:cubicBezTo>
                  <a:lnTo>
                    <a:pt x="8227" y="3493"/>
                  </a:lnTo>
                  <a:cubicBezTo>
                    <a:pt x="8227" y="2707"/>
                    <a:pt x="8167" y="2284"/>
                    <a:pt x="7744" y="1981"/>
                  </a:cubicBezTo>
                  <a:cubicBezTo>
                    <a:pt x="7018" y="1558"/>
                    <a:pt x="5143" y="469"/>
                    <a:pt x="4719" y="227"/>
                  </a:cubicBezTo>
                  <a:cubicBezTo>
                    <a:pt x="4538" y="106"/>
                    <a:pt x="4371" y="0"/>
                    <a:pt x="4167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28"/>
            <p:cNvSpPr/>
            <p:nvPr/>
          </p:nvSpPr>
          <p:spPr>
            <a:xfrm>
              <a:off x="5697250" y="3312675"/>
              <a:ext cx="299450" cy="418550"/>
            </a:xfrm>
            <a:custGeom>
              <a:avLst/>
              <a:gdLst/>
              <a:ahLst/>
              <a:cxnLst/>
              <a:rect l="l" t="t" r="r" b="b"/>
              <a:pathLst>
                <a:path w="11978" h="16742" extrusionOk="0">
                  <a:moveTo>
                    <a:pt x="6079" y="0"/>
                  </a:moveTo>
                  <a:cubicBezTo>
                    <a:pt x="5777" y="0"/>
                    <a:pt x="5414" y="151"/>
                    <a:pt x="4900" y="605"/>
                  </a:cubicBezTo>
                  <a:cubicBezTo>
                    <a:pt x="3872" y="1452"/>
                    <a:pt x="908" y="2964"/>
                    <a:pt x="545" y="3267"/>
                  </a:cubicBezTo>
                  <a:cubicBezTo>
                    <a:pt x="121" y="3569"/>
                    <a:pt x="182" y="3629"/>
                    <a:pt x="121" y="4355"/>
                  </a:cubicBezTo>
                  <a:cubicBezTo>
                    <a:pt x="0" y="5081"/>
                    <a:pt x="182" y="13731"/>
                    <a:pt x="121" y="14578"/>
                  </a:cubicBezTo>
                  <a:cubicBezTo>
                    <a:pt x="0" y="15425"/>
                    <a:pt x="363" y="16030"/>
                    <a:pt x="787" y="16211"/>
                  </a:cubicBezTo>
                  <a:cubicBezTo>
                    <a:pt x="1446" y="16525"/>
                    <a:pt x="3572" y="16741"/>
                    <a:pt x="5752" y="16741"/>
                  </a:cubicBezTo>
                  <a:cubicBezTo>
                    <a:pt x="7772" y="16741"/>
                    <a:pt x="9839" y="16556"/>
                    <a:pt x="10828" y="16090"/>
                  </a:cubicBezTo>
                  <a:cubicBezTo>
                    <a:pt x="11433" y="15788"/>
                    <a:pt x="11977" y="15546"/>
                    <a:pt x="11977" y="14336"/>
                  </a:cubicBezTo>
                  <a:lnTo>
                    <a:pt x="11977" y="5081"/>
                  </a:lnTo>
                  <a:cubicBezTo>
                    <a:pt x="11977" y="3992"/>
                    <a:pt x="11917" y="3327"/>
                    <a:pt x="11251" y="2904"/>
                  </a:cubicBezTo>
                  <a:cubicBezTo>
                    <a:pt x="10162" y="2299"/>
                    <a:pt x="7440" y="666"/>
                    <a:pt x="6896" y="303"/>
                  </a:cubicBezTo>
                  <a:cubicBezTo>
                    <a:pt x="6624" y="151"/>
                    <a:pt x="6382" y="0"/>
                    <a:pt x="6079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28"/>
            <p:cNvSpPr/>
            <p:nvPr/>
          </p:nvSpPr>
          <p:spPr>
            <a:xfrm>
              <a:off x="5745625" y="3498625"/>
              <a:ext cx="183025" cy="143775"/>
            </a:xfrm>
            <a:custGeom>
              <a:avLst/>
              <a:gdLst/>
              <a:ahLst/>
              <a:cxnLst/>
              <a:rect l="l" t="t" r="r" b="b"/>
              <a:pathLst>
                <a:path w="7321" h="5751" extrusionOk="0">
                  <a:moveTo>
                    <a:pt x="3834" y="0"/>
                  </a:moveTo>
                  <a:cubicBezTo>
                    <a:pt x="3786" y="0"/>
                    <a:pt x="3739" y="1"/>
                    <a:pt x="3691" y="2"/>
                  </a:cubicBezTo>
                  <a:cubicBezTo>
                    <a:pt x="1634" y="63"/>
                    <a:pt x="1" y="1454"/>
                    <a:pt x="1" y="3027"/>
                  </a:cubicBezTo>
                  <a:cubicBezTo>
                    <a:pt x="1" y="4562"/>
                    <a:pt x="1557" y="5751"/>
                    <a:pt x="3543" y="5751"/>
                  </a:cubicBezTo>
                  <a:cubicBezTo>
                    <a:pt x="3592" y="5751"/>
                    <a:pt x="3641" y="5750"/>
                    <a:pt x="3691" y="5749"/>
                  </a:cubicBezTo>
                  <a:cubicBezTo>
                    <a:pt x="5687" y="5688"/>
                    <a:pt x="7320" y="4297"/>
                    <a:pt x="7320" y="2724"/>
                  </a:cubicBezTo>
                  <a:cubicBezTo>
                    <a:pt x="7320" y="1189"/>
                    <a:pt x="5764" y="0"/>
                    <a:pt x="3834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28"/>
            <p:cNvSpPr/>
            <p:nvPr/>
          </p:nvSpPr>
          <p:spPr>
            <a:xfrm>
              <a:off x="5352450" y="3318900"/>
              <a:ext cx="346325" cy="426000"/>
            </a:xfrm>
            <a:custGeom>
              <a:avLst/>
              <a:gdLst/>
              <a:ahLst/>
              <a:cxnLst/>
              <a:rect l="l" t="t" r="r" b="b"/>
              <a:pathLst>
                <a:path w="13853" h="17040" extrusionOk="0">
                  <a:moveTo>
                    <a:pt x="7167" y="0"/>
                  </a:moveTo>
                  <a:cubicBezTo>
                    <a:pt x="6832" y="0"/>
                    <a:pt x="6429" y="155"/>
                    <a:pt x="5868" y="598"/>
                  </a:cubicBezTo>
                  <a:cubicBezTo>
                    <a:pt x="4719" y="1505"/>
                    <a:pt x="1392" y="3078"/>
                    <a:pt x="969" y="3320"/>
                  </a:cubicBezTo>
                  <a:cubicBezTo>
                    <a:pt x="485" y="3622"/>
                    <a:pt x="545" y="3743"/>
                    <a:pt x="485" y="4469"/>
                  </a:cubicBezTo>
                  <a:cubicBezTo>
                    <a:pt x="424" y="5195"/>
                    <a:pt x="545" y="14026"/>
                    <a:pt x="485" y="14873"/>
                  </a:cubicBezTo>
                  <a:cubicBezTo>
                    <a:pt x="424" y="15781"/>
                    <a:pt x="1" y="15902"/>
                    <a:pt x="1271" y="16567"/>
                  </a:cubicBezTo>
                  <a:cubicBezTo>
                    <a:pt x="1857" y="16874"/>
                    <a:pt x="4013" y="17039"/>
                    <a:pt x="6297" y="17039"/>
                  </a:cubicBezTo>
                  <a:cubicBezTo>
                    <a:pt x="8964" y="17039"/>
                    <a:pt x="11805" y="16814"/>
                    <a:pt x="12522" y="16325"/>
                  </a:cubicBezTo>
                  <a:cubicBezTo>
                    <a:pt x="13187" y="15902"/>
                    <a:pt x="13853" y="15781"/>
                    <a:pt x="13853" y="14571"/>
                  </a:cubicBezTo>
                  <a:cubicBezTo>
                    <a:pt x="13853" y="12696"/>
                    <a:pt x="13853" y="5195"/>
                    <a:pt x="13853" y="5195"/>
                  </a:cubicBezTo>
                  <a:cubicBezTo>
                    <a:pt x="13853" y="4046"/>
                    <a:pt x="13732" y="3380"/>
                    <a:pt x="13006" y="2957"/>
                  </a:cubicBezTo>
                  <a:cubicBezTo>
                    <a:pt x="11796" y="2352"/>
                    <a:pt x="8711" y="658"/>
                    <a:pt x="8106" y="356"/>
                  </a:cubicBezTo>
                  <a:cubicBezTo>
                    <a:pt x="7797" y="170"/>
                    <a:pt x="7519" y="0"/>
                    <a:pt x="7167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28"/>
            <p:cNvSpPr/>
            <p:nvPr/>
          </p:nvSpPr>
          <p:spPr>
            <a:xfrm>
              <a:off x="5352450" y="3319650"/>
              <a:ext cx="344825" cy="424425"/>
            </a:xfrm>
            <a:custGeom>
              <a:avLst/>
              <a:gdLst/>
              <a:ahLst/>
              <a:cxnLst/>
              <a:rect l="l" t="t" r="r" b="b"/>
              <a:pathLst>
                <a:path w="13793" h="16977" extrusionOk="0">
                  <a:moveTo>
                    <a:pt x="7216" y="1"/>
                  </a:moveTo>
                  <a:cubicBezTo>
                    <a:pt x="6871" y="1"/>
                    <a:pt x="6457" y="164"/>
                    <a:pt x="5868" y="628"/>
                  </a:cubicBezTo>
                  <a:cubicBezTo>
                    <a:pt x="4719" y="1475"/>
                    <a:pt x="1392" y="3048"/>
                    <a:pt x="969" y="3350"/>
                  </a:cubicBezTo>
                  <a:cubicBezTo>
                    <a:pt x="545" y="3653"/>
                    <a:pt x="606" y="3713"/>
                    <a:pt x="485" y="4439"/>
                  </a:cubicBezTo>
                  <a:cubicBezTo>
                    <a:pt x="424" y="5165"/>
                    <a:pt x="606" y="13936"/>
                    <a:pt x="485" y="14843"/>
                  </a:cubicBezTo>
                  <a:cubicBezTo>
                    <a:pt x="424" y="15751"/>
                    <a:pt x="1" y="15811"/>
                    <a:pt x="1271" y="16477"/>
                  </a:cubicBezTo>
                  <a:cubicBezTo>
                    <a:pt x="1882" y="16796"/>
                    <a:pt x="4197" y="16976"/>
                    <a:pt x="6586" y="16976"/>
                  </a:cubicBezTo>
                  <a:cubicBezTo>
                    <a:pt x="9166" y="16976"/>
                    <a:pt x="11831" y="16766"/>
                    <a:pt x="12522" y="16295"/>
                  </a:cubicBezTo>
                  <a:cubicBezTo>
                    <a:pt x="13127" y="15872"/>
                    <a:pt x="13792" y="15751"/>
                    <a:pt x="13792" y="14541"/>
                  </a:cubicBezTo>
                  <a:lnTo>
                    <a:pt x="13792" y="5165"/>
                  </a:lnTo>
                  <a:cubicBezTo>
                    <a:pt x="13792" y="4016"/>
                    <a:pt x="13732" y="3411"/>
                    <a:pt x="13006" y="2988"/>
                  </a:cubicBezTo>
                  <a:cubicBezTo>
                    <a:pt x="11796" y="2322"/>
                    <a:pt x="8711" y="689"/>
                    <a:pt x="8106" y="326"/>
                  </a:cubicBezTo>
                  <a:cubicBezTo>
                    <a:pt x="7811" y="149"/>
                    <a:pt x="7545" y="1"/>
                    <a:pt x="7216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28"/>
            <p:cNvSpPr/>
            <p:nvPr/>
          </p:nvSpPr>
          <p:spPr>
            <a:xfrm>
              <a:off x="5353975" y="3320400"/>
              <a:ext cx="343300" cy="422550"/>
            </a:xfrm>
            <a:custGeom>
              <a:avLst/>
              <a:gdLst/>
              <a:ahLst/>
              <a:cxnLst/>
              <a:rect l="l" t="t" r="r" b="b"/>
              <a:pathLst>
                <a:path w="13732" h="16902" extrusionOk="0">
                  <a:moveTo>
                    <a:pt x="7106" y="1"/>
                  </a:moveTo>
                  <a:cubicBezTo>
                    <a:pt x="6771" y="1"/>
                    <a:pt x="6368" y="155"/>
                    <a:pt x="5807" y="598"/>
                  </a:cubicBezTo>
                  <a:cubicBezTo>
                    <a:pt x="4658" y="1506"/>
                    <a:pt x="1392" y="3018"/>
                    <a:pt x="908" y="3320"/>
                  </a:cubicBezTo>
                  <a:cubicBezTo>
                    <a:pt x="484" y="3623"/>
                    <a:pt x="545" y="3683"/>
                    <a:pt x="484" y="4470"/>
                  </a:cubicBezTo>
                  <a:cubicBezTo>
                    <a:pt x="363" y="5196"/>
                    <a:pt x="545" y="13906"/>
                    <a:pt x="484" y="14813"/>
                  </a:cubicBezTo>
                  <a:cubicBezTo>
                    <a:pt x="363" y="15660"/>
                    <a:pt x="0" y="15781"/>
                    <a:pt x="1271" y="16447"/>
                  </a:cubicBezTo>
                  <a:cubicBezTo>
                    <a:pt x="1850" y="16736"/>
                    <a:pt x="4137" y="16901"/>
                    <a:pt x="6509" y="16901"/>
                  </a:cubicBezTo>
                  <a:cubicBezTo>
                    <a:pt x="9088" y="16901"/>
                    <a:pt x="11768" y="16706"/>
                    <a:pt x="12461" y="16265"/>
                  </a:cubicBezTo>
                  <a:cubicBezTo>
                    <a:pt x="13066" y="15781"/>
                    <a:pt x="13731" y="15660"/>
                    <a:pt x="13731" y="14450"/>
                  </a:cubicBezTo>
                  <a:cubicBezTo>
                    <a:pt x="13731" y="12575"/>
                    <a:pt x="13731" y="5135"/>
                    <a:pt x="13731" y="5135"/>
                  </a:cubicBezTo>
                  <a:cubicBezTo>
                    <a:pt x="13731" y="4046"/>
                    <a:pt x="13671" y="3381"/>
                    <a:pt x="12884" y="2958"/>
                  </a:cubicBezTo>
                  <a:cubicBezTo>
                    <a:pt x="11735" y="2292"/>
                    <a:pt x="8650" y="719"/>
                    <a:pt x="8045" y="357"/>
                  </a:cubicBezTo>
                  <a:cubicBezTo>
                    <a:pt x="7736" y="171"/>
                    <a:pt x="7458" y="1"/>
                    <a:pt x="7106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28"/>
            <p:cNvSpPr/>
            <p:nvPr/>
          </p:nvSpPr>
          <p:spPr>
            <a:xfrm>
              <a:off x="5353975" y="3321750"/>
              <a:ext cx="343300" cy="420800"/>
            </a:xfrm>
            <a:custGeom>
              <a:avLst/>
              <a:gdLst/>
              <a:ahLst/>
              <a:cxnLst/>
              <a:rect l="l" t="t" r="r" b="b"/>
              <a:pathLst>
                <a:path w="13732" h="16832" extrusionOk="0">
                  <a:moveTo>
                    <a:pt x="7130" y="0"/>
                  </a:moveTo>
                  <a:cubicBezTo>
                    <a:pt x="6790" y="0"/>
                    <a:pt x="6382" y="151"/>
                    <a:pt x="5807" y="605"/>
                  </a:cubicBezTo>
                  <a:cubicBezTo>
                    <a:pt x="4658" y="1452"/>
                    <a:pt x="1392" y="3025"/>
                    <a:pt x="968" y="3327"/>
                  </a:cubicBezTo>
                  <a:cubicBezTo>
                    <a:pt x="545" y="3569"/>
                    <a:pt x="545" y="3690"/>
                    <a:pt x="484" y="4416"/>
                  </a:cubicBezTo>
                  <a:cubicBezTo>
                    <a:pt x="424" y="5142"/>
                    <a:pt x="545" y="13852"/>
                    <a:pt x="484" y="14699"/>
                  </a:cubicBezTo>
                  <a:cubicBezTo>
                    <a:pt x="424" y="15606"/>
                    <a:pt x="0" y="15727"/>
                    <a:pt x="1271" y="16332"/>
                  </a:cubicBezTo>
                  <a:cubicBezTo>
                    <a:pt x="1852" y="16652"/>
                    <a:pt x="4153" y="16832"/>
                    <a:pt x="6526" y="16832"/>
                  </a:cubicBezTo>
                  <a:cubicBezTo>
                    <a:pt x="9091" y="16832"/>
                    <a:pt x="11741" y="16622"/>
                    <a:pt x="12401" y="16151"/>
                  </a:cubicBezTo>
                  <a:cubicBezTo>
                    <a:pt x="13066" y="15727"/>
                    <a:pt x="13731" y="15606"/>
                    <a:pt x="13731" y="14396"/>
                  </a:cubicBezTo>
                  <a:lnTo>
                    <a:pt x="13731" y="5142"/>
                  </a:lnTo>
                  <a:cubicBezTo>
                    <a:pt x="13731" y="3992"/>
                    <a:pt x="13610" y="3327"/>
                    <a:pt x="12884" y="2964"/>
                  </a:cubicBezTo>
                  <a:cubicBezTo>
                    <a:pt x="11675" y="2299"/>
                    <a:pt x="8650" y="665"/>
                    <a:pt x="8045" y="303"/>
                  </a:cubicBezTo>
                  <a:cubicBezTo>
                    <a:pt x="7743" y="151"/>
                    <a:pt x="7471" y="0"/>
                    <a:pt x="7130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28"/>
            <p:cNvSpPr/>
            <p:nvPr/>
          </p:nvSpPr>
          <p:spPr>
            <a:xfrm>
              <a:off x="5355475" y="3322500"/>
              <a:ext cx="340275" cy="418925"/>
            </a:xfrm>
            <a:custGeom>
              <a:avLst/>
              <a:gdLst/>
              <a:ahLst/>
              <a:cxnLst/>
              <a:rect l="l" t="t" r="r" b="b"/>
              <a:pathLst>
                <a:path w="13611" h="16757" extrusionOk="0">
                  <a:moveTo>
                    <a:pt x="7070" y="0"/>
                  </a:moveTo>
                  <a:cubicBezTo>
                    <a:pt x="6730" y="0"/>
                    <a:pt x="6322" y="152"/>
                    <a:pt x="5747" y="575"/>
                  </a:cubicBezTo>
                  <a:cubicBezTo>
                    <a:pt x="4598" y="1482"/>
                    <a:pt x="1332" y="2995"/>
                    <a:pt x="908" y="3297"/>
                  </a:cubicBezTo>
                  <a:cubicBezTo>
                    <a:pt x="485" y="3599"/>
                    <a:pt x="545" y="3660"/>
                    <a:pt x="485" y="4386"/>
                  </a:cubicBezTo>
                  <a:cubicBezTo>
                    <a:pt x="364" y="5112"/>
                    <a:pt x="545" y="13822"/>
                    <a:pt x="485" y="14669"/>
                  </a:cubicBezTo>
                  <a:cubicBezTo>
                    <a:pt x="364" y="15516"/>
                    <a:pt x="1" y="15637"/>
                    <a:pt x="1211" y="16302"/>
                  </a:cubicBezTo>
                  <a:cubicBezTo>
                    <a:pt x="1790" y="16592"/>
                    <a:pt x="4077" y="16757"/>
                    <a:pt x="6442" y="16757"/>
                  </a:cubicBezTo>
                  <a:cubicBezTo>
                    <a:pt x="9014" y="16757"/>
                    <a:pt x="11679" y="16562"/>
                    <a:pt x="12341" y="16121"/>
                  </a:cubicBezTo>
                  <a:cubicBezTo>
                    <a:pt x="12945" y="15697"/>
                    <a:pt x="13611" y="15516"/>
                    <a:pt x="13611" y="14366"/>
                  </a:cubicBezTo>
                  <a:lnTo>
                    <a:pt x="13611" y="5112"/>
                  </a:lnTo>
                  <a:cubicBezTo>
                    <a:pt x="13611" y="3962"/>
                    <a:pt x="13550" y="3357"/>
                    <a:pt x="12824" y="2934"/>
                  </a:cubicBezTo>
                  <a:cubicBezTo>
                    <a:pt x="11615" y="2269"/>
                    <a:pt x="8590" y="696"/>
                    <a:pt x="7985" y="333"/>
                  </a:cubicBezTo>
                  <a:cubicBezTo>
                    <a:pt x="7683" y="152"/>
                    <a:pt x="7411" y="0"/>
                    <a:pt x="7070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28"/>
            <p:cNvSpPr/>
            <p:nvPr/>
          </p:nvSpPr>
          <p:spPr>
            <a:xfrm>
              <a:off x="5355475" y="3323425"/>
              <a:ext cx="340275" cy="417625"/>
            </a:xfrm>
            <a:custGeom>
              <a:avLst/>
              <a:gdLst/>
              <a:ahLst/>
              <a:cxnLst/>
              <a:rect l="l" t="t" r="r" b="b"/>
              <a:pathLst>
                <a:path w="13611" h="16705" extrusionOk="0">
                  <a:moveTo>
                    <a:pt x="7046" y="1"/>
                  </a:moveTo>
                  <a:cubicBezTo>
                    <a:pt x="6711" y="1"/>
                    <a:pt x="6308" y="155"/>
                    <a:pt x="5747" y="598"/>
                  </a:cubicBezTo>
                  <a:cubicBezTo>
                    <a:pt x="4598" y="1445"/>
                    <a:pt x="1392" y="3018"/>
                    <a:pt x="969" y="3260"/>
                  </a:cubicBezTo>
                  <a:cubicBezTo>
                    <a:pt x="485" y="3562"/>
                    <a:pt x="545" y="3683"/>
                    <a:pt x="485" y="4349"/>
                  </a:cubicBezTo>
                  <a:cubicBezTo>
                    <a:pt x="424" y="5075"/>
                    <a:pt x="545" y="13725"/>
                    <a:pt x="485" y="14632"/>
                  </a:cubicBezTo>
                  <a:cubicBezTo>
                    <a:pt x="424" y="15479"/>
                    <a:pt x="1" y="15600"/>
                    <a:pt x="1271" y="16205"/>
                  </a:cubicBezTo>
                  <a:cubicBezTo>
                    <a:pt x="1853" y="16524"/>
                    <a:pt x="4139" y="16704"/>
                    <a:pt x="6498" y="16704"/>
                  </a:cubicBezTo>
                  <a:cubicBezTo>
                    <a:pt x="9047" y="16704"/>
                    <a:pt x="11681" y="16494"/>
                    <a:pt x="12341" y="16023"/>
                  </a:cubicBezTo>
                  <a:cubicBezTo>
                    <a:pt x="12945" y="15600"/>
                    <a:pt x="13611" y="15479"/>
                    <a:pt x="13611" y="14269"/>
                  </a:cubicBezTo>
                  <a:cubicBezTo>
                    <a:pt x="13611" y="12454"/>
                    <a:pt x="13611" y="5075"/>
                    <a:pt x="13611" y="5075"/>
                  </a:cubicBezTo>
                  <a:cubicBezTo>
                    <a:pt x="13611" y="3986"/>
                    <a:pt x="13490" y="3320"/>
                    <a:pt x="12764" y="2897"/>
                  </a:cubicBezTo>
                  <a:cubicBezTo>
                    <a:pt x="11615" y="2292"/>
                    <a:pt x="8590" y="659"/>
                    <a:pt x="7985" y="356"/>
                  </a:cubicBezTo>
                  <a:cubicBezTo>
                    <a:pt x="7676" y="171"/>
                    <a:pt x="7398" y="1"/>
                    <a:pt x="7046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8"/>
            <p:cNvSpPr/>
            <p:nvPr/>
          </p:nvSpPr>
          <p:spPr>
            <a:xfrm>
              <a:off x="5357000" y="3324000"/>
              <a:ext cx="337250" cy="415925"/>
            </a:xfrm>
            <a:custGeom>
              <a:avLst/>
              <a:gdLst/>
              <a:ahLst/>
              <a:cxnLst/>
              <a:rect l="l" t="t" r="r" b="b"/>
              <a:pathLst>
                <a:path w="13490" h="16637" extrusionOk="0">
                  <a:moveTo>
                    <a:pt x="7009" y="1"/>
                  </a:moveTo>
                  <a:cubicBezTo>
                    <a:pt x="6669" y="1"/>
                    <a:pt x="6261" y="152"/>
                    <a:pt x="5686" y="575"/>
                  </a:cubicBezTo>
                  <a:cubicBezTo>
                    <a:pt x="4597" y="1483"/>
                    <a:pt x="1331" y="2995"/>
                    <a:pt x="908" y="3297"/>
                  </a:cubicBezTo>
                  <a:cubicBezTo>
                    <a:pt x="484" y="3539"/>
                    <a:pt x="545" y="3660"/>
                    <a:pt x="424" y="4386"/>
                  </a:cubicBezTo>
                  <a:cubicBezTo>
                    <a:pt x="363" y="5112"/>
                    <a:pt x="545" y="13702"/>
                    <a:pt x="424" y="14548"/>
                  </a:cubicBezTo>
                  <a:cubicBezTo>
                    <a:pt x="363" y="15456"/>
                    <a:pt x="0" y="15516"/>
                    <a:pt x="1210" y="16182"/>
                  </a:cubicBezTo>
                  <a:cubicBezTo>
                    <a:pt x="1790" y="16471"/>
                    <a:pt x="4063" y="16636"/>
                    <a:pt x="6407" y="16636"/>
                  </a:cubicBezTo>
                  <a:cubicBezTo>
                    <a:pt x="8956" y="16636"/>
                    <a:pt x="11589" y="16441"/>
                    <a:pt x="12219" y="16000"/>
                  </a:cubicBezTo>
                  <a:cubicBezTo>
                    <a:pt x="12884" y="15577"/>
                    <a:pt x="13489" y="15456"/>
                    <a:pt x="13489" y="14246"/>
                  </a:cubicBezTo>
                  <a:cubicBezTo>
                    <a:pt x="13489" y="12431"/>
                    <a:pt x="13489" y="5112"/>
                    <a:pt x="13489" y="5112"/>
                  </a:cubicBezTo>
                  <a:cubicBezTo>
                    <a:pt x="13489" y="3963"/>
                    <a:pt x="13429" y="3297"/>
                    <a:pt x="12703" y="2935"/>
                  </a:cubicBezTo>
                  <a:cubicBezTo>
                    <a:pt x="11493" y="2269"/>
                    <a:pt x="8529" y="696"/>
                    <a:pt x="7924" y="333"/>
                  </a:cubicBezTo>
                  <a:cubicBezTo>
                    <a:pt x="7622" y="152"/>
                    <a:pt x="7350" y="1"/>
                    <a:pt x="7009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8"/>
            <p:cNvSpPr/>
            <p:nvPr/>
          </p:nvSpPr>
          <p:spPr>
            <a:xfrm>
              <a:off x="5357000" y="3325525"/>
              <a:ext cx="337250" cy="414225"/>
            </a:xfrm>
            <a:custGeom>
              <a:avLst/>
              <a:gdLst/>
              <a:ahLst/>
              <a:cxnLst/>
              <a:rect l="l" t="t" r="r" b="b"/>
              <a:pathLst>
                <a:path w="13490" h="16569" extrusionOk="0">
                  <a:moveTo>
                    <a:pt x="7017" y="0"/>
                  </a:moveTo>
                  <a:cubicBezTo>
                    <a:pt x="6684" y="0"/>
                    <a:pt x="6291" y="152"/>
                    <a:pt x="5747" y="575"/>
                  </a:cubicBezTo>
                  <a:cubicBezTo>
                    <a:pt x="4597" y="1422"/>
                    <a:pt x="1331" y="2934"/>
                    <a:pt x="908" y="3236"/>
                  </a:cubicBezTo>
                  <a:cubicBezTo>
                    <a:pt x="484" y="3539"/>
                    <a:pt x="545" y="3599"/>
                    <a:pt x="484" y="4325"/>
                  </a:cubicBezTo>
                  <a:cubicBezTo>
                    <a:pt x="424" y="5051"/>
                    <a:pt x="545" y="13641"/>
                    <a:pt x="484" y="14487"/>
                  </a:cubicBezTo>
                  <a:cubicBezTo>
                    <a:pt x="424" y="15334"/>
                    <a:pt x="0" y="15455"/>
                    <a:pt x="1210" y="16121"/>
                  </a:cubicBezTo>
                  <a:cubicBezTo>
                    <a:pt x="1778" y="16405"/>
                    <a:pt x="3962" y="16569"/>
                    <a:pt x="6249" y="16569"/>
                  </a:cubicBezTo>
                  <a:cubicBezTo>
                    <a:pt x="8831" y="16569"/>
                    <a:pt x="11545" y="16360"/>
                    <a:pt x="12219" y="15879"/>
                  </a:cubicBezTo>
                  <a:cubicBezTo>
                    <a:pt x="12824" y="15455"/>
                    <a:pt x="13489" y="15334"/>
                    <a:pt x="13489" y="14185"/>
                  </a:cubicBezTo>
                  <a:lnTo>
                    <a:pt x="13489" y="5051"/>
                  </a:lnTo>
                  <a:cubicBezTo>
                    <a:pt x="13489" y="3902"/>
                    <a:pt x="13429" y="3297"/>
                    <a:pt x="12642" y="2874"/>
                  </a:cubicBezTo>
                  <a:cubicBezTo>
                    <a:pt x="11493" y="2269"/>
                    <a:pt x="8529" y="635"/>
                    <a:pt x="7924" y="333"/>
                  </a:cubicBezTo>
                  <a:cubicBezTo>
                    <a:pt x="7622" y="152"/>
                    <a:pt x="7350" y="0"/>
                    <a:pt x="7017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8"/>
            <p:cNvSpPr/>
            <p:nvPr/>
          </p:nvSpPr>
          <p:spPr>
            <a:xfrm>
              <a:off x="5358500" y="3326075"/>
              <a:ext cx="334225" cy="412325"/>
            </a:xfrm>
            <a:custGeom>
              <a:avLst/>
              <a:gdLst/>
              <a:ahLst/>
              <a:cxnLst/>
              <a:rect l="l" t="t" r="r" b="b"/>
              <a:pathLst>
                <a:path w="13369" h="16493" extrusionOk="0">
                  <a:moveTo>
                    <a:pt x="6931" y="1"/>
                  </a:moveTo>
                  <a:cubicBezTo>
                    <a:pt x="6604" y="1"/>
                    <a:pt x="6217" y="141"/>
                    <a:pt x="5687" y="553"/>
                  </a:cubicBezTo>
                  <a:cubicBezTo>
                    <a:pt x="4537" y="1460"/>
                    <a:pt x="1331" y="2972"/>
                    <a:pt x="908" y="3275"/>
                  </a:cubicBezTo>
                  <a:cubicBezTo>
                    <a:pt x="485" y="3517"/>
                    <a:pt x="485" y="3638"/>
                    <a:pt x="424" y="4303"/>
                  </a:cubicBezTo>
                  <a:cubicBezTo>
                    <a:pt x="364" y="5029"/>
                    <a:pt x="485" y="13558"/>
                    <a:pt x="424" y="14465"/>
                  </a:cubicBezTo>
                  <a:cubicBezTo>
                    <a:pt x="364" y="15312"/>
                    <a:pt x="1" y="15433"/>
                    <a:pt x="1211" y="16038"/>
                  </a:cubicBezTo>
                  <a:cubicBezTo>
                    <a:pt x="1761" y="16328"/>
                    <a:pt x="4005" y="16493"/>
                    <a:pt x="6334" y="16493"/>
                  </a:cubicBezTo>
                  <a:cubicBezTo>
                    <a:pt x="8866" y="16493"/>
                    <a:pt x="11497" y="16298"/>
                    <a:pt x="12159" y="15857"/>
                  </a:cubicBezTo>
                  <a:cubicBezTo>
                    <a:pt x="12764" y="15433"/>
                    <a:pt x="13369" y="15312"/>
                    <a:pt x="13369" y="14102"/>
                  </a:cubicBezTo>
                  <a:cubicBezTo>
                    <a:pt x="13369" y="12288"/>
                    <a:pt x="13369" y="5029"/>
                    <a:pt x="13369" y="5029"/>
                  </a:cubicBezTo>
                  <a:cubicBezTo>
                    <a:pt x="13369" y="3940"/>
                    <a:pt x="13308" y="3275"/>
                    <a:pt x="12582" y="2912"/>
                  </a:cubicBezTo>
                  <a:cubicBezTo>
                    <a:pt x="11433" y="2247"/>
                    <a:pt x="8409" y="674"/>
                    <a:pt x="7864" y="311"/>
                  </a:cubicBezTo>
                  <a:cubicBezTo>
                    <a:pt x="7554" y="156"/>
                    <a:pt x="7276" y="1"/>
                    <a:pt x="6931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8"/>
            <p:cNvSpPr/>
            <p:nvPr/>
          </p:nvSpPr>
          <p:spPr>
            <a:xfrm>
              <a:off x="5358500" y="3327025"/>
              <a:ext cx="334225" cy="410850"/>
            </a:xfrm>
            <a:custGeom>
              <a:avLst/>
              <a:gdLst/>
              <a:ahLst/>
              <a:cxnLst/>
              <a:rect l="l" t="t" r="r" b="b"/>
              <a:pathLst>
                <a:path w="13369" h="16434" extrusionOk="0">
                  <a:moveTo>
                    <a:pt x="6957" y="1"/>
                  </a:moveTo>
                  <a:cubicBezTo>
                    <a:pt x="6624" y="1"/>
                    <a:pt x="6231" y="152"/>
                    <a:pt x="5687" y="575"/>
                  </a:cubicBezTo>
                  <a:cubicBezTo>
                    <a:pt x="4537" y="1422"/>
                    <a:pt x="1331" y="2934"/>
                    <a:pt x="908" y="3237"/>
                  </a:cubicBezTo>
                  <a:cubicBezTo>
                    <a:pt x="485" y="3539"/>
                    <a:pt x="545" y="3600"/>
                    <a:pt x="485" y="4326"/>
                  </a:cubicBezTo>
                  <a:cubicBezTo>
                    <a:pt x="364" y="5052"/>
                    <a:pt x="545" y="13520"/>
                    <a:pt x="485" y="14367"/>
                  </a:cubicBezTo>
                  <a:cubicBezTo>
                    <a:pt x="364" y="15214"/>
                    <a:pt x="1" y="15335"/>
                    <a:pt x="1211" y="16000"/>
                  </a:cubicBezTo>
                  <a:cubicBezTo>
                    <a:pt x="1748" y="16283"/>
                    <a:pt x="3896" y="16433"/>
                    <a:pt x="6156" y="16433"/>
                  </a:cubicBezTo>
                  <a:cubicBezTo>
                    <a:pt x="8732" y="16433"/>
                    <a:pt x="11454" y="16238"/>
                    <a:pt x="12099" y="15819"/>
                  </a:cubicBezTo>
                  <a:cubicBezTo>
                    <a:pt x="12764" y="15395"/>
                    <a:pt x="13369" y="15274"/>
                    <a:pt x="13369" y="14064"/>
                  </a:cubicBezTo>
                  <a:lnTo>
                    <a:pt x="13369" y="4991"/>
                  </a:lnTo>
                  <a:cubicBezTo>
                    <a:pt x="13369" y="3902"/>
                    <a:pt x="13308" y="3297"/>
                    <a:pt x="12582" y="2874"/>
                  </a:cubicBezTo>
                  <a:cubicBezTo>
                    <a:pt x="11433" y="2269"/>
                    <a:pt x="8409" y="636"/>
                    <a:pt x="7864" y="333"/>
                  </a:cubicBezTo>
                  <a:cubicBezTo>
                    <a:pt x="7562" y="152"/>
                    <a:pt x="7290" y="1"/>
                    <a:pt x="6957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8"/>
            <p:cNvSpPr/>
            <p:nvPr/>
          </p:nvSpPr>
          <p:spPr>
            <a:xfrm>
              <a:off x="5360025" y="3327800"/>
              <a:ext cx="332700" cy="409100"/>
            </a:xfrm>
            <a:custGeom>
              <a:avLst/>
              <a:gdLst/>
              <a:ahLst/>
              <a:cxnLst/>
              <a:rect l="l" t="t" r="r" b="b"/>
              <a:pathLst>
                <a:path w="13308" h="16364" extrusionOk="0">
                  <a:moveTo>
                    <a:pt x="6888" y="0"/>
                  </a:moveTo>
                  <a:cubicBezTo>
                    <a:pt x="6563" y="0"/>
                    <a:pt x="6170" y="151"/>
                    <a:pt x="5626" y="605"/>
                  </a:cubicBezTo>
                  <a:cubicBezTo>
                    <a:pt x="4476" y="1452"/>
                    <a:pt x="1331" y="2964"/>
                    <a:pt x="908" y="3206"/>
                  </a:cubicBezTo>
                  <a:cubicBezTo>
                    <a:pt x="484" y="3508"/>
                    <a:pt x="484" y="3569"/>
                    <a:pt x="424" y="4295"/>
                  </a:cubicBezTo>
                  <a:cubicBezTo>
                    <a:pt x="363" y="5021"/>
                    <a:pt x="484" y="13489"/>
                    <a:pt x="424" y="14336"/>
                  </a:cubicBezTo>
                  <a:cubicBezTo>
                    <a:pt x="363" y="15183"/>
                    <a:pt x="0" y="15304"/>
                    <a:pt x="1210" y="15909"/>
                  </a:cubicBezTo>
                  <a:cubicBezTo>
                    <a:pt x="1732" y="16198"/>
                    <a:pt x="3961" y="16363"/>
                    <a:pt x="6275" y="16363"/>
                  </a:cubicBezTo>
                  <a:cubicBezTo>
                    <a:pt x="8791" y="16363"/>
                    <a:pt x="11407" y="16168"/>
                    <a:pt x="12038" y="15727"/>
                  </a:cubicBezTo>
                  <a:cubicBezTo>
                    <a:pt x="12642" y="15304"/>
                    <a:pt x="13308" y="15183"/>
                    <a:pt x="13308" y="14033"/>
                  </a:cubicBezTo>
                  <a:cubicBezTo>
                    <a:pt x="13308" y="12219"/>
                    <a:pt x="13308" y="5021"/>
                    <a:pt x="13308" y="5021"/>
                  </a:cubicBezTo>
                  <a:cubicBezTo>
                    <a:pt x="13308" y="3871"/>
                    <a:pt x="13187" y="3266"/>
                    <a:pt x="12461" y="2843"/>
                  </a:cubicBezTo>
                  <a:cubicBezTo>
                    <a:pt x="11312" y="2238"/>
                    <a:pt x="8348" y="665"/>
                    <a:pt x="7743" y="302"/>
                  </a:cubicBezTo>
                  <a:cubicBezTo>
                    <a:pt x="7471" y="151"/>
                    <a:pt x="7214" y="0"/>
                    <a:pt x="6888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28"/>
            <p:cNvSpPr/>
            <p:nvPr/>
          </p:nvSpPr>
          <p:spPr>
            <a:xfrm>
              <a:off x="5360025" y="3328550"/>
              <a:ext cx="331200" cy="407200"/>
            </a:xfrm>
            <a:custGeom>
              <a:avLst/>
              <a:gdLst/>
              <a:ahLst/>
              <a:cxnLst/>
              <a:rect l="l" t="t" r="r" b="b"/>
              <a:pathLst>
                <a:path w="13248" h="16288" extrusionOk="0">
                  <a:moveTo>
                    <a:pt x="6888" y="0"/>
                  </a:moveTo>
                  <a:cubicBezTo>
                    <a:pt x="6563" y="0"/>
                    <a:pt x="6170" y="151"/>
                    <a:pt x="5626" y="575"/>
                  </a:cubicBezTo>
                  <a:cubicBezTo>
                    <a:pt x="4476" y="1422"/>
                    <a:pt x="1331" y="2934"/>
                    <a:pt x="908" y="3236"/>
                  </a:cubicBezTo>
                  <a:cubicBezTo>
                    <a:pt x="484" y="3478"/>
                    <a:pt x="545" y="3599"/>
                    <a:pt x="424" y="4265"/>
                  </a:cubicBezTo>
                  <a:cubicBezTo>
                    <a:pt x="363" y="4991"/>
                    <a:pt x="545" y="13459"/>
                    <a:pt x="424" y="14306"/>
                  </a:cubicBezTo>
                  <a:cubicBezTo>
                    <a:pt x="363" y="15153"/>
                    <a:pt x="0" y="15274"/>
                    <a:pt x="1210" y="15879"/>
                  </a:cubicBezTo>
                  <a:cubicBezTo>
                    <a:pt x="1730" y="16138"/>
                    <a:pt x="3943" y="16288"/>
                    <a:pt x="6247" y="16288"/>
                  </a:cubicBezTo>
                  <a:cubicBezTo>
                    <a:pt x="8771" y="16288"/>
                    <a:pt x="11405" y="16108"/>
                    <a:pt x="12038" y="15697"/>
                  </a:cubicBezTo>
                  <a:cubicBezTo>
                    <a:pt x="12642" y="15274"/>
                    <a:pt x="13247" y="15153"/>
                    <a:pt x="13247" y="13943"/>
                  </a:cubicBezTo>
                  <a:lnTo>
                    <a:pt x="13247" y="4991"/>
                  </a:lnTo>
                  <a:cubicBezTo>
                    <a:pt x="13247" y="3902"/>
                    <a:pt x="13187" y="3236"/>
                    <a:pt x="12461" y="2873"/>
                  </a:cubicBezTo>
                  <a:cubicBezTo>
                    <a:pt x="11312" y="2208"/>
                    <a:pt x="8348" y="696"/>
                    <a:pt x="7743" y="333"/>
                  </a:cubicBezTo>
                  <a:cubicBezTo>
                    <a:pt x="7471" y="151"/>
                    <a:pt x="7214" y="0"/>
                    <a:pt x="6888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28"/>
            <p:cNvSpPr/>
            <p:nvPr/>
          </p:nvSpPr>
          <p:spPr>
            <a:xfrm>
              <a:off x="5361525" y="3330050"/>
              <a:ext cx="329700" cy="405325"/>
            </a:xfrm>
            <a:custGeom>
              <a:avLst/>
              <a:gdLst/>
              <a:ahLst/>
              <a:cxnLst/>
              <a:rect l="l" t="t" r="r" b="b"/>
              <a:pathLst>
                <a:path w="13188" h="16213" extrusionOk="0">
                  <a:moveTo>
                    <a:pt x="6828" y="1"/>
                  </a:moveTo>
                  <a:cubicBezTo>
                    <a:pt x="6503" y="1"/>
                    <a:pt x="6110" y="152"/>
                    <a:pt x="5566" y="575"/>
                  </a:cubicBezTo>
                  <a:cubicBezTo>
                    <a:pt x="4477" y="1422"/>
                    <a:pt x="1271" y="2934"/>
                    <a:pt x="848" y="3176"/>
                  </a:cubicBezTo>
                  <a:cubicBezTo>
                    <a:pt x="424" y="3479"/>
                    <a:pt x="485" y="3539"/>
                    <a:pt x="424" y="4265"/>
                  </a:cubicBezTo>
                  <a:cubicBezTo>
                    <a:pt x="364" y="4931"/>
                    <a:pt x="485" y="13339"/>
                    <a:pt x="424" y="14185"/>
                  </a:cubicBezTo>
                  <a:cubicBezTo>
                    <a:pt x="364" y="15032"/>
                    <a:pt x="1" y="15153"/>
                    <a:pt x="1150" y="15758"/>
                  </a:cubicBezTo>
                  <a:cubicBezTo>
                    <a:pt x="1672" y="16048"/>
                    <a:pt x="3901" y="16213"/>
                    <a:pt x="6208" y="16213"/>
                  </a:cubicBezTo>
                  <a:cubicBezTo>
                    <a:pt x="8717" y="16213"/>
                    <a:pt x="11318" y="16018"/>
                    <a:pt x="11917" y="15577"/>
                  </a:cubicBezTo>
                  <a:cubicBezTo>
                    <a:pt x="12522" y="15214"/>
                    <a:pt x="13187" y="15093"/>
                    <a:pt x="13187" y="13883"/>
                  </a:cubicBezTo>
                  <a:cubicBezTo>
                    <a:pt x="13187" y="12129"/>
                    <a:pt x="13187" y="4931"/>
                    <a:pt x="13187" y="4931"/>
                  </a:cubicBezTo>
                  <a:cubicBezTo>
                    <a:pt x="13187" y="3842"/>
                    <a:pt x="13127" y="3237"/>
                    <a:pt x="12401" y="2813"/>
                  </a:cubicBezTo>
                  <a:cubicBezTo>
                    <a:pt x="11252" y="2209"/>
                    <a:pt x="8288" y="636"/>
                    <a:pt x="7683" y="333"/>
                  </a:cubicBezTo>
                  <a:cubicBezTo>
                    <a:pt x="7411" y="152"/>
                    <a:pt x="7154" y="1"/>
                    <a:pt x="6828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28"/>
            <p:cNvSpPr/>
            <p:nvPr/>
          </p:nvSpPr>
          <p:spPr>
            <a:xfrm>
              <a:off x="5361525" y="3330625"/>
              <a:ext cx="328175" cy="403625"/>
            </a:xfrm>
            <a:custGeom>
              <a:avLst/>
              <a:gdLst/>
              <a:ahLst/>
              <a:cxnLst/>
              <a:rect l="l" t="t" r="r" b="b"/>
              <a:pathLst>
                <a:path w="13127" h="16145" extrusionOk="0">
                  <a:moveTo>
                    <a:pt x="6803" y="0"/>
                  </a:moveTo>
                  <a:cubicBezTo>
                    <a:pt x="6483" y="0"/>
                    <a:pt x="6096" y="140"/>
                    <a:pt x="5566" y="552"/>
                  </a:cubicBezTo>
                  <a:cubicBezTo>
                    <a:pt x="4477" y="1399"/>
                    <a:pt x="1331" y="2911"/>
                    <a:pt x="908" y="3214"/>
                  </a:cubicBezTo>
                  <a:cubicBezTo>
                    <a:pt x="485" y="3456"/>
                    <a:pt x="545" y="3516"/>
                    <a:pt x="424" y="4242"/>
                  </a:cubicBezTo>
                  <a:cubicBezTo>
                    <a:pt x="364" y="4968"/>
                    <a:pt x="545" y="13316"/>
                    <a:pt x="424" y="14162"/>
                  </a:cubicBezTo>
                  <a:cubicBezTo>
                    <a:pt x="364" y="15009"/>
                    <a:pt x="1" y="15130"/>
                    <a:pt x="1210" y="15735"/>
                  </a:cubicBezTo>
                  <a:cubicBezTo>
                    <a:pt x="1701" y="15995"/>
                    <a:pt x="3886" y="16144"/>
                    <a:pt x="6167" y="16144"/>
                  </a:cubicBezTo>
                  <a:cubicBezTo>
                    <a:pt x="8667" y="16144"/>
                    <a:pt x="11284" y="15965"/>
                    <a:pt x="11917" y="15554"/>
                  </a:cubicBezTo>
                  <a:cubicBezTo>
                    <a:pt x="12522" y="15130"/>
                    <a:pt x="13127" y="15009"/>
                    <a:pt x="13127" y="13860"/>
                  </a:cubicBezTo>
                  <a:cubicBezTo>
                    <a:pt x="13127" y="12045"/>
                    <a:pt x="13127" y="4908"/>
                    <a:pt x="13127" y="4908"/>
                  </a:cubicBezTo>
                  <a:cubicBezTo>
                    <a:pt x="13127" y="3819"/>
                    <a:pt x="13066" y="3214"/>
                    <a:pt x="12340" y="2851"/>
                  </a:cubicBezTo>
                  <a:cubicBezTo>
                    <a:pt x="11191" y="2186"/>
                    <a:pt x="8288" y="673"/>
                    <a:pt x="7683" y="310"/>
                  </a:cubicBezTo>
                  <a:cubicBezTo>
                    <a:pt x="7404" y="155"/>
                    <a:pt x="7140" y="0"/>
                    <a:pt x="6803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28"/>
            <p:cNvSpPr/>
            <p:nvPr/>
          </p:nvSpPr>
          <p:spPr>
            <a:xfrm>
              <a:off x="5363050" y="3331575"/>
              <a:ext cx="326650" cy="402675"/>
            </a:xfrm>
            <a:custGeom>
              <a:avLst/>
              <a:gdLst/>
              <a:ahLst/>
              <a:cxnLst/>
              <a:rect l="l" t="t" r="r" b="b"/>
              <a:pathLst>
                <a:path w="13066" h="16107" extrusionOk="0">
                  <a:moveTo>
                    <a:pt x="6767" y="0"/>
                  </a:moveTo>
                  <a:cubicBezTo>
                    <a:pt x="6442" y="0"/>
                    <a:pt x="6049" y="151"/>
                    <a:pt x="5505" y="575"/>
                  </a:cubicBezTo>
                  <a:cubicBezTo>
                    <a:pt x="4416" y="1422"/>
                    <a:pt x="1270" y="2873"/>
                    <a:pt x="847" y="3176"/>
                  </a:cubicBezTo>
                  <a:cubicBezTo>
                    <a:pt x="424" y="3418"/>
                    <a:pt x="484" y="3539"/>
                    <a:pt x="424" y="4204"/>
                  </a:cubicBezTo>
                  <a:cubicBezTo>
                    <a:pt x="303" y="4930"/>
                    <a:pt x="484" y="13278"/>
                    <a:pt x="424" y="14124"/>
                  </a:cubicBezTo>
                  <a:cubicBezTo>
                    <a:pt x="303" y="14971"/>
                    <a:pt x="0" y="15092"/>
                    <a:pt x="1149" y="15697"/>
                  </a:cubicBezTo>
                  <a:cubicBezTo>
                    <a:pt x="1669" y="15957"/>
                    <a:pt x="3855" y="16106"/>
                    <a:pt x="6130" y="16106"/>
                  </a:cubicBezTo>
                  <a:cubicBezTo>
                    <a:pt x="8623" y="16106"/>
                    <a:pt x="11223" y="15927"/>
                    <a:pt x="11856" y="15516"/>
                  </a:cubicBezTo>
                  <a:cubicBezTo>
                    <a:pt x="12461" y="15092"/>
                    <a:pt x="13066" y="14971"/>
                    <a:pt x="13066" y="13822"/>
                  </a:cubicBezTo>
                  <a:cubicBezTo>
                    <a:pt x="13066" y="12007"/>
                    <a:pt x="13066" y="4930"/>
                    <a:pt x="13066" y="4930"/>
                  </a:cubicBezTo>
                  <a:cubicBezTo>
                    <a:pt x="13066" y="3841"/>
                    <a:pt x="13005" y="3236"/>
                    <a:pt x="12279" y="2813"/>
                  </a:cubicBezTo>
                  <a:cubicBezTo>
                    <a:pt x="11130" y="2208"/>
                    <a:pt x="8227" y="635"/>
                    <a:pt x="7622" y="333"/>
                  </a:cubicBezTo>
                  <a:cubicBezTo>
                    <a:pt x="7350" y="151"/>
                    <a:pt x="7093" y="0"/>
                    <a:pt x="6767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28"/>
            <p:cNvSpPr/>
            <p:nvPr/>
          </p:nvSpPr>
          <p:spPr>
            <a:xfrm>
              <a:off x="5363050" y="3332125"/>
              <a:ext cx="326650" cy="400600"/>
            </a:xfrm>
            <a:custGeom>
              <a:avLst/>
              <a:gdLst/>
              <a:ahLst/>
              <a:cxnLst/>
              <a:rect l="l" t="t" r="r" b="b"/>
              <a:pathLst>
                <a:path w="13066" h="16024" extrusionOk="0">
                  <a:moveTo>
                    <a:pt x="6742" y="1"/>
                  </a:moveTo>
                  <a:cubicBezTo>
                    <a:pt x="6422" y="1"/>
                    <a:pt x="6035" y="140"/>
                    <a:pt x="5505" y="553"/>
                  </a:cubicBezTo>
                  <a:cubicBezTo>
                    <a:pt x="4416" y="1400"/>
                    <a:pt x="1270" y="2912"/>
                    <a:pt x="847" y="3154"/>
                  </a:cubicBezTo>
                  <a:cubicBezTo>
                    <a:pt x="484" y="3456"/>
                    <a:pt x="484" y="3517"/>
                    <a:pt x="424" y="4243"/>
                  </a:cubicBezTo>
                  <a:cubicBezTo>
                    <a:pt x="363" y="4908"/>
                    <a:pt x="484" y="13256"/>
                    <a:pt x="424" y="14042"/>
                  </a:cubicBezTo>
                  <a:cubicBezTo>
                    <a:pt x="363" y="14889"/>
                    <a:pt x="0" y="15010"/>
                    <a:pt x="1149" y="15615"/>
                  </a:cubicBezTo>
                  <a:cubicBezTo>
                    <a:pt x="1669" y="15874"/>
                    <a:pt x="3855" y="16024"/>
                    <a:pt x="6123" y="16024"/>
                  </a:cubicBezTo>
                  <a:cubicBezTo>
                    <a:pt x="8609" y="16024"/>
                    <a:pt x="11195" y="15844"/>
                    <a:pt x="11796" y="15433"/>
                  </a:cubicBezTo>
                  <a:cubicBezTo>
                    <a:pt x="12400" y="15010"/>
                    <a:pt x="13066" y="14889"/>
                    <a:pt x="13066" y="13739"/>
                  </a:cubicBezTo>
                  <a:cubicBezTo>
                    <a:pt x="13066" y="11985"/>
                    <a:pt x="13066" y="4908"/>
                    <a:pt x="13066" y="4908"/>
                  </a:cubicBezTo>
                  <a:cubicBezTo>
                    <a:pt x="13066" y="3819"/>
                    <a:pt x="12945" y="3214"/>
                    <a:pt x="12279" y="2791"/>
                  </a:cubicBezTo>
                  <a:cubicBezTo>
                    <a:pt x="11130" y="2186"/>
                    <a:pt x="8227" y="674"/>
                    <a:pt x="7622" y="311"/>
                  </a:cubicBezTo>
                  <a:cubicBezTo>
                    <a:pt x="7343" y="156"/>
                    <a:pt x="7079" y="1"/>
                    <a:pt x="6742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28"/>
            <p:cNvSpPr/>
            <p:nvPr/>
          </p:nvSpPr>
          <p:spPr>
            <a:xfrm>
              <a:off x="5364550" y="3333075"/>
              <a:ext cx="323650" cy="399650"/>
            </a:xfrm>
            <a:custGeom>
              <a:avLst/>
              <a:gdLst/>
              <a:ahLst/>
              <a:cxnLst/>
              <a:rect l="l" t="t" r="r" b="b"/>
              <a:pathLst>
                <a:path w="12946" h="15986" extrusionOk="0">
                  <a:moveTo>
                    <a:pt x="6707" y="1"/>
                  </a:moveTo>
                  <a:cubicBezTo>
                    <a:pt x="6382" y="1"/>
                    <a:pt x="5989" y="152"/>
                    <a:pt x="5445" y="575"/>
                  </a:cubicBezTo>
                  <a:cubicBezTo>
                    <a:pt x="4356" y="1422"/>
                    <a:pt x="1271" y="2874"/>
                    <a:pt x="848" y="3176"/>
                  </a:cubicBezTo>
                  <a:cubicBezTo>
                    <a:pt x="424" y="3418"/>
                    <a:pt x="485" y="3539"/>
                    <a:pt x="424" y="4205"/>
                  </a:cubicBezTo>
                  <a:cubicBezTo>
                    <a:pt x="303" y="4870"/>
                    <a:pt x="485" y="13157"/>
                    <a:pt x="424" y="14004"/>
                  </a:cubicBezTo>
                  <a:cubicBezTo>
                    <a:pt x="303" y="14851"/>
                    <a:pt x="1" y="14972"/>
                    <a:pt x="1150" y="15577"/>
                  </a:cubicBezTo>
                  <a:cubicBezTo>
                    <a:pt x="1641" y="15836"/>
                    <a:pt x="3811" y="15986"/>
                    <a:pt x="6072" y="15986"/>
                  </a:cubicBezTo>
                  <a:cubicBezTo>
                    <a:pt x="8549" y="15986"/>
                    <a:pt x="11135" y="15806"/>
                    <a:pt x="11736" y="15395"/>
                  </a:cubicBezTo>
                  <a:cubicBezTo>
                    <a:pt x="12340" y="14972"/>
                    <a:pt x="12945" y="14851"/>
                    <a:pt x="12945" y="13701"/>
                  </a:cubicBezTo>
                  <a:lnTo>
                    <a:pt x="12945" y="4870"/>
                  </a:lnTo>
                  <a:cubicBezTo>
                    <a:pt x="12945" y="3781"/>
                    <a:pt x="12885" y="3176"/>
                    <a:pt x="12159" y="2813"/>
                  </a:cubicBezTo>
                  <a:cubicBezTo>
                    <a:pt x="11070" y="2209"/>
                    <a:pt x="8167" y="636"/>
                    <a:pt x="7562" y="333"/>
                  </a:cubicBezTo>
                  <a:cubicBezTo>
                    <a:pt x="7290" y="152"/>
                    <a:pt x="7033" y="1"/>
                    <a:pt x="6707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28"/>
            <p:cNvSpPr/>
            <p:nvPr/>
          </p:nvSpPr>
          <p:spPr>
            <a:xfrm>
              <a:off x="5364550" y="3334400"/>
              <a:ext cx="323650" cy="396825"/>
            </a:xfrm>
            <a:custGeom>
              <a:avLst/>
              <a:gdLst/>
              <a:ahLst/>
              <a:cxnLst/>
              <a:rect l="l" t="t" r="r" b="b"/>
              <a:pathLst>
                <a:path w="12946" h="15873" extrusionOk="0">
                  <a:moveTo>
                    <a:pt x="6733" y="0"/>
                  </a:moveTo>
                  <a:cubicBezTo>
                    <a:pt x="6403" y="0"/>
                    <a:pt x="6004" y="148"/>
                    <a:pt x="5445" y="583"/>
                  </a:cubicBezTo>
                  <a:cubicBezTo>
                    <a:pt x="4356" y="1369"/>
                    <a:pt x="1271" y="2881"/>
                    <a:pt x="848" y="3123"/>
                  </a:cubicBezTo>
                  <a:cubicBezTo>
                    <a:pt x="424" y="3426"/>
                    <a:pt x="485" y="3486"/>
                    <a:pt x="424" y="4152"/>
                  </a:cubicBezTo>
                  <a:cubicBezTo>
                    <a:pt x="364" y="4878"/>
                    <a:pt x="485" y="13104"/>
                    <a:pt x="424" y="13951"/>
                  </a:cubicBezTo>
                  <a:cubicBezTo>
                    <a:pt x="364" y="14737"/>
                    <a:pt x="1" y="14858"/>
                    <a:pt x="1150" y="15463"/>
                  </a:cubicBezTo>
                  <a:cubicBezTo>
                    <a:pt x="1641" y="15723"/>
                    <a:pt x="3811" y="15872"/>
                    <a:pt x="6072" y="15872"/>
                  </a:cubicBezTo>
                  <a:cubicBezTo>
                    <a:pt x="8549" y="15872"/>
                    <a:pt x="11135" y="15693"/>
                    <a:pt x="11736" y="15282"/>
                  </a:cubicBezTo>
                  <a:cubicBezTo>
                    <a:pt x="12340" y="14919"/>
                    <a:pt x="12945" y="14798"/>
                    <a:pt x="12945" y="13648"/>
                  </a:cubicBezTo>
                  <a:cubicBezTo>
                    <a:pt x="12945" y="11894"/>
                    <a:pt x="12945" y="4878"/>
                    <a:pt x="12945" y="4878"/>
                  </a:cubicBezTo>
                  <a:cubicBezTo>
                    <a:pt x="12945" y="3789"/>
                    <a:pt x="12885" y="3184"/>
                    <a:pt x="12159" y="2760"/>
                  </a:cubicBezTo>
                  <a:cubicBezTo>
                    <a:pt x="11010" y="2156"/>
                    <a:pt x="8167" y="643"/>
                    <a:pt x="7562" y="280"/>
                  </a:cubicBezTo>
                  <a:cubicBezTo>
                    <a:pt x="7297" y="133"/>
                    <a:pt x="7046" y="0"/>
                    <a:pt x="6733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28"/>
            <p:cNvSpPr/>
            <p:nvPr/>
          </p:nvSpPr>
          <p:spPr>
            <a:xfrm>
              <a:off x="5366075" y="3335150"/>
              <a:ext cx="320600" cy="396075"/>
            </a:xfrm>
            <a:custGeom>
              <a:avLst/>
              <a:gdLst/>
              <a:ahLst/>
              <a:cxnLst/>
              <a:rect l="l" t="t" r="r" b="b"/>
              <a:pathLst>
                <a:path w="12824" h="15843" extrusionOk="0">
                  <a:moveTo>
                    <a:pt x="6599" y="1"/>
                  </a:moveTo>
                  <a:cubicBezTo>
                    <a:pt x="6286" y="1"/>
                    <a:pt x="5914" y="140"/>
                    <a:pt x="5384" y="553"/>
                  </a:cubicBezTo>
                  <a:cubicBezTo>
                    <a:pt x="4295" y="1400"/>
                    <a:pt x="1210" y="2851"/>
                    <a:pt x="847" y="3093"/>
                  </a:cubicBezTo>
                  <a:cubicBezTo>
                    <a:pt x="424" y="3396"/>
                    <a:pt x="484" y="3456"/>
                    <a:pt x="363" y="4182"/>
                  </a:cubicBezTo>
                  <a:cubicBezTo>
                    <a:pt x="303" y="4848"/>
                    <a:pt x="484" y="13074"/>
                    <a:pt x="363" y="13860"/>
                  </a:cubicBezTo>
                  <a:cubicBezTo>
                    <a:pt x="303" y="14707"/>
                    <a:pt x="0" y="14828"/>
                    <a:pt x="1089" y="15433"/>
                  </a:cubicBezTo>
                  <a:cubicBezTo>
                    <a:pt x="1580" y="15693"/>
                    <a:pt x="3750" y="15842"/>
                    <a:pt x="6011" y="15842"/>
                  </a:cubicBezTo>
                  <a:cubicBezTo>
                    <a:pt x="8488" y="15842"/>
                    <a:pt x="11074" y="15663"/>
                    <a:pt x="11675" y="15252"/>
                  </a:cubicBezTo>
                  <a:cubicBezTo>
                    <a:pt x="12219" y="14828"/>
                    <a:pt x="12824" y="14707"/>
                    <a:pt x="12824" y="13558"/>
                  </a:cubicBezTo>
                  <a:cubicBezTo>
                    <a:pt x="12824" y="11804"/>
                    <a:pt x="12824" y="4848"/>
                    <a:pt x="12824" y="4848"/>
                  </a:cubicBezTo>
                  <a:cubicBezTo>
                    <a:pt x="12824" y="3759"/>
                    <a:pt x="12763" y="3154"/>
                    <a:pt x="12098" y="2791"/>
                  </a:cubicBezTo>
                  <a:cubicBezTo>
                    <a:pt x="10949" y="2186"/>
                    <a:pt x="8106" y="613"/>
                    <a:pt x="7501" y="311"/>
                  </a:cubicBezTo>
                  <a:cubicBezTo>
                    <a:pt x="7191" y="156"/>
                    <a:pt x="6928" y="1"/>
                    <a:pt x="6599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28"/>
            <p:cNvSpPr/>
            <p:nvPr/>
          </p:nvSpPr>
          <p:spPr>
            <a:xfrm>
              <a:off x="5366075" y="3336100"/>
              <a:ext cx="320600" cy="393600"/>
            </a:xfrm>
            <a:custGeom>
              <a:avLst/>
              <a:gdLst/>
              <a:ahLst/>
              <a:cxnLst/>
              <a:rect l="l" t="t" r="r" b="b"/>
              <a:pathLst>
                <a:path w="12824" h="15744" extrusionOk="0">
                  <a:moveTo>
                    <a:pt x="6631" y="1"/>
                  </a:moveTo>
                  <a:cubicBezTo>
                    <a:pt x="6321" y="1"/>
                    <a:pt x="5958" y="152"/>
                    <a:pt x="5444" y="575"/>
                  </a:cubicBezTo>
                  <a:cubicBezTo>
                    <a:pt x="4355" y="1362"/>
                    <a:pt x="1270" y="2813"/>
                    <a:pt x="847" y="3116"/>
                  </a:cubicBezTo>
                  <a:cubicBezTo>
                    <a:pt x="424" y="3358"/>
                    <a:pt x="484" y="3479"/>
                    <a:pt x="424" y="4144"/>
                  </a:cubicBezTo>
                  <a:cubicBezTo>
                    <a:pt x="363" y="4810"/>
                    <a:pt x="484" y="12976"/>
                    <a:pt x="424" y="13822"/>
                  </a:cubicBezTo>
                  <a:cubicBezTo>
                    <a:pt x="363" y="14669"/>
                    <a:pt x="0" y="14790"/>
                    <a:pt x="1149" y="15335"/>
                  </a:cubicBezTo>
                  <a:cubicBezTo>
                    <a:pt x="1611" y="15594"/>
                    <a:pt x="3767" y="15744"/>
                    <a:pt x="6013" y="15744"/>
                  </a:cubicBezTo>
                  <a:cubicBezTo>
                    <a:pt x="8474" y="15744"/>
                    <a:pt x="11045" y="15564"/>
                    <a:pt x="11614" y="15153"/>
                  </a:cubicBezTo>
                  <a:cubicBezTo>
                    <a:pt x="12219" y="14790"/>
                    <a:pt x="12824" y="14669"/>
                    <a:pt x="12824" y="13520"/>
                  </a:cubicBezTo>
                  <a:lnTo>
                    <a:pt x="12824" y="4810"/>
                  </a:lnTo>
                  <a:cubicBezTo>
                    <a:pt x="12824" y="3721"/>
                    <a:pt x="12763" y="3116"/>
                    <a:pt x="12037" y="2753"/>
                  </a:cubicBezTo>
                  <a:cubicBezTo>
                    <a:pt x="10949" y="2148"/>
                    <a:pt x="8045" y="636"/>
                    <a:pt x="7501" y="333"/>
                  </a:cubicBezTo>
                  <a:cubicBezTo>
                    <a:pt x="7198" y="152"/>
                    <a:pt x="6941" y="1"/>
                    <a:pt x="6631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28"/>
            <p:cNvSpPr/>
            <p:nvPr/>
          </p:nvSpPr>
          <p:spPr>
            <a:xfrm>
              <a:off x="5367575" y="3336675"/>
              <a:ext cx="319100" cy="392450"/>
            </a:xfrm>
            <a:custGeom>
              <a:avLst/>
              <a:gdLst/>
              <a:ahLst/>
              <a:cxnLst/>
              <a:rect l="l" t="t" r="r" b="b"/>
              <a:pathLst>
                <a:path w="12764" h="15698" extrusionOk="0">
                  <a:moveTo>
                    <a:pt x="6547" y="0"/>
                  </a:moveTo>
                  <a:cubicBezTo>
                    <a:pt x="6242" y="0"/>
                    <a:pt x="5885" y="140"/>
                    <a:pt x="5384" y="552"/>
                  </a:cubicBezTo>
                  <a:cubicBezTo>
                    <a:pt x="4295" y="1399"/>
                    <a:pt x="1210" y="2851"/>
                    <a:pt x="787" y="3093"/>
                  </a:cubicBezTo>
                  <a:cubicBezTo>
                    <a:pt x="424" y="3395"/>
                    <a:pt x="424" y="3456"/>
                    <a:pt x="364" y="4121"/>
                  </a:cubicBezTo>
                  <a:cubicBezTo>
                    <a:pt x="303" y="4847"/>
                    <a:pt x="424" y="12953"/>
                    <a:pt x="364" y="13799"/>
                  </a:cubicBezTo>
                  <a:cubicBezTo>
                    <a:pt x="303" y="14586"/>
                    <a:pt x="1" y="14707"/>
                    <a:pt x="1089" y="15312"/>
                  </a:cubicBezTo>
                  <a:cubicBezTo>
                    <a:pt x="1562" y="15548"/>
                    <a:pt x="3792" y="15698"/>
                    <a:pt x="6085" y="15698"/>
                  </a:cubicBezTo>
                  <a:cubicBezTo>
                    <a:pt x="8491" y="15698"/>
                    <a:pt x="10966" y="15533"/>
                    <a:pt x="11554" y="15130"/>
                  </a:cubicBezTo>
                  <a:cubicBezTo>
                    <a:pt x="12098" y="14707"/>
                    <a:pt x="12764" y="14586"/>
                    <a:pt x="12764" y="13497"/>
                  </a:cubicBezTo>
                  <a:cubicBezTo>
                    <a:pt x="12764" y="11743"/>
                    <a:pt x="12764" y="4787"/>
                    <a:pt x="12764" y="4787"/>
                  </a:cubicBezTo>
                  <a:cubicBezTo>
                    <a:pt x="12764" y="3758"/>
                    <a:pt x="12643" y="3153"/>
                    <a:pt x="11977" y="2730"/>
                  </a:cubicBezTo>
                  <a:cubicBezTo>
                    <a:pt x="10828" y="2125"/>
                    <a:pt x="7985" y="613"/>
                    <a:pt x="7441" y="310"/>
                  </a:cubicBezTo>
                  <a:cubicBezTo>
                    <a:pt x="7131" y="155"/>
                    <a:pt x="6868" y="0"/>
                    <a:pt x="6547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28"/>
            <p:cNvSpPr/>
            <p:nvPr/>
          </p:nvSpPr>
          <p:spPr>
            <a:xfrm>
              <a:off x="5367575" y="3337625"/>
              <a:ext cx="317600" cy="390950"/>
            </a:xfrm>
            <a:custGeom>
              <a:avLst/>
              <a:gdLst/>
              <a:ahLst/>
              <a:cxnLst/>
              <a:rect l="l" t="t" r="r" b="b"/>
              <a:pathLst>
                <a:path w="12704" h="15638" extrusionOk="0">
                  <a:moveTo>
                    <a:pt x="6571" y="0"/>
                  </a:moveTo>
                  <a:cubicBezTo>
                    <a:pt x="6261" y="0"/>
                    <a:pt x="5898" y="151"/>
                    <a:pt x="5384" y="575"/>
                  </a:cubicBezTo>
                  <a:cubicBezTo>
                    <a:pt x="4295" y="1361"/>
                    <a:pt x="1271" y="2813"/>
                    <a:pt x="848" y="3115"/>
                  </a:cubicBezTo>
                  <a:cubicBezTo>
                    <a:pt x="424" y="3357"/>
                    <a:pt x="485" y="3418"/>
                    <a:pt x="424" y="4144"/>
                  </a:cubicBezTo>
                  <a:cubicBezTo>
                    <a:pt x="303" y="4809"/>
                    <a:pt x="485" y="12915"/>
                    <a:pt x="424" y="13701"/>
                  </a:cubicBezTo>
                  <a:cubicBezTo>
                    <a:pt x="303" y="14548"/>
                    <a:pt x="1" y="14669"/>
                    <a:pt x="1150" y="15274"/>
                  </a:cubicBezTo>
                  <a:cubicBezTo>
                    <a:pt x="1581" y="15503"/>
                    <a:pt x="3689" y="15638"/>
                    <a:pt x="5907" y="15638"/>
                  </a:cubicBezTo>
                  <a:cubicBezTo>
                    <a:pt x="8361" y="15638"/>
                    <a:pt x="10950" y="15473"/>
                    <a:pt x="11554" y="15092"/>
                  </a:cubicBezTo>
                  <a:cubicBezTo>
                    <a:pt x="12098" y="14669"/>
                    <a:pt x="12703" y="14548"/>
                    <a:pt x="12703" y="13398"/>
                  </a:cubicBezTo>
                  <a:lnTo>
                    <a:pt x="12703" y="4809"/>
                  </a:lnTo>
                  <a:cubicBezTo>
                    <a:pt x="12703" y="3720"/>
                    <a:pt x="12643" y="3115"/>
                    <a:pt x="11917" y="2752"/>
                  </a:cubicBezTo>
                  <a:cubicBezTo>
                    <a:pt x="10828" y="2148"/>
                    <a:pt x="7985" y="635"/>
                    <a:pt x="7441" y="333"/>
                  </a:cubicBezTo>
                  <a:cubicBezTo>
                    <a:pt x="7138" y="151"/>
                    <a:pt x="6881" y="0"/>
                    <a:pt x="6571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28"/>
            <p:cNvSpPr/>
            <p:nvPr/>
          </p:nvSpPr>
          <p:spPr>
            <a:xfrm>
              <a:off x="5369100" y="3338750"/>
              <a:ext cx="316075" cy="388875"/>
            </a:xfrm>
            <a:custGeom>
              <a:avLst/>
              <a:gdLst/>
              <a:ahLst/>
              <a:cxnLst/>
              <a:rect l="l" t="t" r="r" b="b"/>
              <a:pathLst>
                <a:path w="12643" h="15555" extrusionOk="0">
                  <a:moveTo>
                    <a:pt x="6510" y="1"/>
                  </a:moveTo>
                  <a:cubicBezTo>
                    <a:pt x="6200" y="1"/>
                    <a:pt x="5837" y="137"/>
                    <a:pt x="5323" y="530"/>
                  </a:cubicBezTo>
                  <a:cubicBezTo>
                    <a:pt x="4234" y="1377"/>
                    <a:pt x="1210" y="2828"/>
                    <a:pt x="787" y="3070"/>
                  </a:cubicBezTo>
                  <a:cubicBezTo>
                    <a:pt x="424" y="3312"/>
                    <a:pt x="424" y="3433"/>
                    <a:pt x="363" y="4099"/>
                  </a:cubicBezTo>
                  <a:cubicBezTo>
                    <a:pt x="303" y="4764"/>
                    <a:pt x="424" y="12870"/>
                    <a:pt x="363" y="13656"/>
                  </a:cubicBezTo>
                  <a:cubicBezTo>
                    <a:pt x="303" y="14442"/>
                    <a:pt x="0" y="14624"/>
                    <a:pt x="1089" y="15168"/>
                  </a:cubicBezTo>
                  <a:cubicBezTo>
                    <a:pt x="1561" y="15404"/>
                    <a:pt x="3777" y="15554"/>
                    <a:pt x="6048" y="15554"/>
                  </a:cubicBezTo>
                  <a:cubicBezTo>
                    <a:pt x="8431" y="15554"/>
                    <a:pt x="10875" y="15389"/>
                    <a:pt x="11433" y="14987"/>
                  </a:cubicBezTo>
                  <a:cubicBezTo>
                    <a:pt x="12037" y="14624"/>
                    <a:pt x="12642" y="14503"/>
                    <a:pt x="12642" y="13353"/>
                  </a:cubicBezTo>
                  <a:cubicBezTo>
                    <a:pt x="12642" y="11660"/>
                    <a:pt x="12642" y="4764"/>
                    <a:pt x="12642" y="4764"/>
                  </a:cubicBezTo>
                  <a:cubicBezTo>
                    <a:pt x="12642" y="3675"/>
                    <a:pt x="12582" y="3131"/>
                    <a:pt x="11856" y="2707"/>
                  </a:cubicBezTo>
                  <a:cubicBezTo>
                    <a:pt x="10767" y="2103"/>
                    <a:pt x="7924" y="651"/>
                    <a:pt x="7380" y="288"/>
                  </a:cubicBezTo>
                  <a:cubicBezTo>
                    <a:pt x="7077" y="137"/>
                    <a:pt x="6820" y="1"/>
                    <a:pt x="6510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28"/>
            <p:cNvSpPr/>
            <p:nvPr/>
          </p:nvSpPr>
          <p:spPr>
            <a:xfrm>
              <a:off x="5369100" y="3339700"/>
              <a:ext cx="314550" cy="387375"/>
            </a:xfrm>
            <a:custGeom>
              <a:avLst/>
              <a:gdLst/>
              <a:ahLst/>
              <a:cxnLst/>
              <a:rect l="l" t="t" r="r" b="b"/>
              <a:pathLst>
                <a:path w="12582" h="15495" extrusionOk="0">
                  <a:moveTo>
                    <a:pt x="6486" y="0"/>
                  </a:moveTo>
                  <a:cubicBezTo>
                    <a:pt x="6181" y="0"/>
                    <a:pt x="5824" y="140"/>
                    <a:pt x="5323" y="552"/>
                  </a:cubicBezTo>
                  <a:cubicBezTo>
                    <a:pt x="4234" y="1399"/>
                    <a:pt x="1210" y="2790"/>
                    <a:pt x="847" y="3032"/>
                  </a:cubicBezTo>
                  <a:cubicBezTo>
                    <a:pt x="424" y="3335"/>
                    <a:pt x="484" y="3395"/>
                    <a:pt x="363" y="4061"/>
                  </a:cubicBezTo>
                  <a:cubicBezTo>
                    <a:pt x="303" y="4726"/>
                    <a:pt x="484" y="12771"/>
                    <a:pt x="363" y="13618"/>
                  </a:cubicBezTo>
                  <a:cubicBezTo>
                    <a:pt x="303" y="14404"/>
                    <a:pt x="0" y="14525"/>
                    <a:pt x="1089" y="15130"/>
                  </a:cubicBezTo>
                  <a:cubicBezTo>
                    <a:pt x="1548" y="15360"/>
                    <a:pt x="3658" y="15494"/>
                    <a:pt x="5864" y="15494"/>
                  </a:cubicBezTo>
                  <a:cubicBezTo>
                    <a:pt x="8303" y="15494"/>
                    <a:pt x="10861" y="15330"/>
                    <a:pt x="11433" y="14949"/>
                  </a:cubicBezTo>
                  <a:cubicBezTo>
                    <a:pt x="11977" y="14525"/>
                    <a:pt x="12582" y="14404"/>
                    <a:pt x="12582" y="13315"/>
                  </a:cubicBezTo>
                  <a:cubicBezTo>
                    <a:pt x="12582" y="11561"/>
                    <a:pt x="12582" y="4726"/>
                    <a:pt x="12582" y="4726"/>
                  </a:cubicBezTo>
                  <a:cubicBezTo>
                    <a:pt x="12582" y="3698"/>
                    <a:pt x="12521" y="3093"/>
                    <a:pt x="11856" y="2730"/>
                  </a:cubicBezTo>
                  <a:cubicBezTo>
                    <a:pt x="10767" y="2125"/>
                    <a:pt x="7924" y="613"/>
                    <a:pt x="7380" y="310"/>
                  </a:cubicBezTo>
                  <a:cubicBezTo>
                    <a:pt x="7070" y="155"/>
                    <a:pt x="6807" y="0"/>
                    <a:pt x="6486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28"/>
            <p:cNvSpPr/>
            <p:nvPr/>
          </p:nvSpPr>
          <p:spPr>
            <a:xfrm>
              <a:off x="5370600" y="3340275"/>
              <a:ext cx="313050" cy="385825"/>
            </a:xfrm>
            <a:custGeom>
              <a:avLst/>
              <a:gdLst/>
              <a:ahLst/>
              <a:cxnLst/>
              <a:rect l="l" t="t" r="r" b="b"/>
              <a:pathLst>
                <a:path w="12522" h="15433" extrusionOk="0">
                  <a:moveTo>
                    <a:pt x="6450" y="0"/>
                  </a:moveTo>
                  <a:cubicBezTo>
                    <a:pt x="6140" y="0"/>
                    <a:pt x="5777" y="136"/>
                    <a:pt x="5263" y="529"/>
                  </a:cubicBezTo>
                  <a:cubicBezTo>
                    <a:pt x="4174" y="1376"/>
                    <a:pt x="1210" y="2767"/>
                    <a:pt x="787" y="3070"/>
                  </a:cubicBezTo>
                  <a:cubicBezTo>
                    <a:pt x="364" y="3312"/>
                    <a:pt x="424" y="3372"/>
                    <a:pt x="364" y="4098"/>
                  </a:cubicBezTo>
                  <a:cubicBezTo>
                    <a:pt x="303" y="4764"/>
                    <a:pt x="424" y="12748"/>
                    <a:pt x="364" y="13534"/>
                  </a:cubicBezTo>
                  <a:cubicBezTo>
                    <a:pt x="303" y="14381"/>
                    <a:pt x="1" y="14502"/>
                    <a:pt x="1089" y="15047"/>
                  </a:cubicBezTo>
                  <a:cubicBezTo>
                    <a:pt x="1532" y="15283"/>
                    <a:pt x="3733" y="15433"/>
                    <a:pt x="5996" y="15433"/>
                  </a:cubicBezTo>
                  <a:cubicBezTo>
                    <a:pt x="8371" y="15433"/>
                    <a:pt x="10815" y="15268"/>
                    <a:pt x="11373" y="14865"/>
                  </a:cubicBezTo>
                  <a:cubicBezTo>
                    <a:pt x="11917" y="14502"/>
                    <a:pt x="12522" y="14381"/>
                    <a:pt x="12522" y="13292"/>
                  </a:cubicBezTo>
                  <a:cubicBezTo>
                    <a:pt x="12522" y="11538"/>
                    <a:pt x="12522" y="4703"/>
                    <a:pt x="12522" y="4703"/>
                  </a:cubicBezTo>
                  <a:cubicBezTo>
                    <a:pt x="12522" y="3675"/>
                    <a:pt x="12461" y="3070"/>
                    <a:pt x="11736" y="2707"/>
                  </a:cubicBezTo>
                  <a:cubicBezTo>
                    <a:pt x="10647" y="2102"/>
                    <a:pt x="7864" y="650"/>
                    <a:pt x="7320" y="287"/>
                  </a:cubicBezTo>
                  <a:cubicBezTo>
                    <a:pt x="7017" y="136"/>
                    <a:pt x="6760" y="0"/>
                    <a:pt x="6450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28"/>
            <p:cNvSpPr/>
            <p:nvPr/>
          </p:nvSpPr>
          <p:spPr>
            <a:xfrm>
              <a:off x="5370600" y="3341775"/>
              <a:ext cx="313050" cy="383775"/>
            </a:xfrm>
            <a:custGeom>
              <a:avLst/>
              <a:gdLst/>
              <a:ahLst/>
              <a:cxnLst/>
              <a:rect l="l" t="t" r="r" b="b"/>
              <a:pathLst>
                <a:path w="12522" h="15351" extrusionOk="0">
                  <a:moveTo>
                    <a:pt x="6450" y="1"/>
                  </a:moveTo>
                  <a:cubicBezTo>
                    <a:pt x="6140" y="1"/>
                    <a:pt x="5777" y="137"/>
                    <a:pt x="5263" y="530"/>
                  </a:cubicBezTo>
                  <a:cubicBezTo>
                    <a:pt x="4235" y="1377"/>
                    <a:pt x="1210" y="2768"/>
                    <a:pt x="787" y="3010"/>
                  </a:cubicBezTo>
                  <a:cubicBezTo>
                    <a:pt x="424" y="3312"/>
                    <a:pt x="424" y="3373"/>
                    <a:pt x="364" y="4038"/>
                  </a:cubicBezTo>
                  <a:cubicBezTo>
                    <a:pt x="303" y="4704"/>
                    <a:pt x="424" y="12688"/>
                    <a:pt x="364" y="13474"/>
                  </a:cubicBezTo>
                  <a:cubicBezTo>
                    <a:pt x="303" y="14261"/>
                    <a:pt x="1" y="14442"/>
                    <a:pt x="1089" y="14987"/>
                  </a:cubicBezTo>
                  <a:cubicBezTo>
                    <a:pt x="1520" y="15216"/>
                    <a:pt x="3615" y="15351"/>
                    <a:pt x="5806" y="15351"/>
                  </a:cubicBezTo>
                  <a:cubicBezTo>
                    <a:pt x="8230" y="15351"/>
                    <a:pt x="10772" y="15186"/>
                    <a:pt x="11312" y="14805"/>
                  </a:cubicBezTo>
                  <a:cubicBezTo>
                    <a:pt x="11917" y="14382"/>
                    <a:pt x="12522" y="14321"/>
                    <a:pt x="12522" y="13172"/>
                  </a:cubicBezTo>
                  <a:cubicBezTo>
                    <a:pt x="12522" y="11478"/>
                    <a:pt x="12522" y="4704"/>
                    <a:pt x="12522" y="4704"/>
                  </a:cubicBezTo>
                  <a:cubicBezTo>
                    <a:pt x="12522" y="3615"/>
                    <a:pt x="12401" y="3070"/>
                    <a:pt x="11736" y="2707"/>
                  </a:cubicBezTo>
                  <a:cubicBezTo>
                    <a:pt x="10647" y="2103"/>
                    <a:pt x="7864" y="590"/>
                    <a:pt x="7320" y="288"/>
                  </a:cubicBezTo>
                  <a:cubicBezTo>
                    <a:pt x="7017" y="137"/>
                    <a:pt x="6760" y="1"/>
                    <a:pt x="6450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28"/>
            <p:cNvSpPr/>
            <p:nvPr/>
          </p:nvSpPr>
          <p:spPr>
            <a:xfrm>
              <a:off x="5372125" y="3342150"/>
              <a:ext cx="310025" cy="382625"/>
            </a:xfrm>
            <a:custGeom>
              <a:avLst/>
              <a:gdLst/>
              <a:ahLst/>
              <a:cxnLst/>
              <a:rect l="l" t="t" r="r" b="b"/>
              <a:pathLst>
                <a:path w="12401" h="15305" extrusionOk="0">
                  <a:moveTo>
                    <a:pt x="6389" y="1"/>
                  </a:moveTo>
                  <a:cubicBezTo>
                    <a:pt x="6079" y="1"/>
                    <a:pt x="5716" y="152"/>
                    <a:pt x="5202" y="575"/>
                  </a:cubicBezTo>
                  <a:cubicBezTo>
                    <a:pt x="4174" y="1362"/>
                    <a:pt x="1149" y="2753"/>
                    <a:pt x="786" y="3055"/>
                  </a:cubicBezTo>
                  <a:cubicBezTo>
                    <a:pt x="363" y="3297"/>
                    <a:pt x="424" y="3358"/>
                    <a:pt x="363" y="4023"/>
                  </a:cubicBezTo>
                  <a:cubicBezTo>
                    <a:pt x="303" y="4689"/>
                    <a:pt x="424" y="12673"/>
                    <a:pt x="363" y="13459"/>
                  </a:cubicBezTo>
                  <a:cubicBezTo>
                    <a:pt x="303" y="14246"/>
                    <a:pt x="0" y="14367"/>
                    <a:pt x="1028" y="14911"/>
                  </a:cubicBezTo>
                  <a:cubicBezTo>
                    <a:pt x="1482" y="15153"/>
                    <a:pt x="3766" y="15304"/>
                    <a:pt x="6072" y="15304"/>
                  </a:cubicBezTo>
                  <a:cubicBezTo>
                    <a:pt x="8378" y="15304"/>
                    <a:pt x="10707" y="15153"/>
                    <a:pt x="11251" y="14790"/>
                  </a:cubicBezTo>
                  <a:cubicBezTo>
                    <a:pt x="11795" y="14367"/>
                    <a:pt x="12400" y="14246"/>
                    <a:pt x="12400" y="13157"/>
                  </a:cubicBezTo>
                  <a:cubicBezTo>
                    <a:pt x="12400" y="11463"/>
                    <a:pt x="12400" y="4689"/>
                    <a:pt x="12400" y="4689"/>
                  </a:cubicBezTo>
                  <a:cubicBezTo>
                    <a:pt x="12400" y="3660"/>
                    <a:pt x="12340" y="3055"/>
                    <a:pt x="11675" y="2692"/>
                  </a:cubicBezTo>
                  <a:cubicBezTo>
                    <a:pt x="10586" y="2088"/>
                    <a:pt x="7803" y="636"/>
                    <a:pt x="7259" y="333"/>
                  </a:cubicBezTo>
                  <a:cubicBezTo>
                    <a:pt x="6956" y="152"/>
                    <a:pt x="6699" y="1"/>
                    <a:pt x="6389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28"/>
            <p:cNvSpPr/>
            <p:nvPr/>
          </p:nvSpPr>
          <p:spPr>
            <a:xfrm>
              <a:off x="5372125" y="3343300"/>
              <a:ext cx="310025" cy="380150"/>
            </a:xfrm>
            <a:custGeom>
              <a:avLst/>
              <a:gdLst/>
              <a:ahLst/>
              <a:cxnLst/>
              <a:rect l="l" t="t" r="r" b="b"/>
              <a:pathLst>
                <a:path w="12401" h="15206" extrusionOk="0">
                  <a:moveTo>
                    <a:pt x="6389" y="0"/>
                  </a:moveTo>
                  <a:cubicBezTo>
                    <a:pt x="6079" y="0"/>
                    <a:pt x="5716" y="136"/>
                    <a:pt x="5202" y="529"/>
                  </a:cubicBezTo>
                  <a:cubicBezTo>
                    <a:pt x="4174" y="1376"/>
                    <a:pt x="1210" y="2767"/>
                    <a:pt x="786" y="3009"/>
                  </a:cubicBezTo>
                  <a:cubicBezTo>
                    <a:pt x="424" y="3251"/>
                    <a:pt x="424" y="3372"/>
                    <a:pt x="363" y="4038"/>
                  </a:cubicBezTo>
                  <a:cubicBezTo>
                    <a:pt x="303" y="4643"/>
                    <a:pt x="424" y="12567"/>
                    <a:pt x="363" y="13353"/>
                  </a:cubicBezTo>
                  <a:cubicBezTo>
                    <a:pt x="303" y="14200"/>
                    <a:pt x="0" y="14321"/>
                    <a:pt x="1089" y="14865"/>
                  </a:cubicBezTo>
                  <a:cubicBezTo>
                    <a:pt x="1501" y="15071"/>
                    <a:pt x="3662" y="15206"/>
                    <a:pt x="5897" y="15206"/>
                  </a:cubicBezTo>
                  <a:cubicBezTo>
                    <a:pt x="8253" y="15206"/>
                    <a:pt x="10692" y="15056"/>
                    <a:pt x="11251" y="14684"/>
                  </a:cubicBezTo>
                  <a:cubicBezTo>
                    <a:pt x="11795" y="14321"/>
                    <a:pt x="12400" y="14200"/>
                    <a:pt x="12400" y="13111"/>
                  </a:cubicBezTo>
                  <a:lnTo>
                    <a:pt x="12400" y="4643"/>
                  </a:lnTo>
                  <a:cubicBezTo>
                    <a:pt x="12400" y="3614"/>
                    <a:pt x="12340" y="3009"/>
                    <a:pt x="11614" y="2646"/>
                  </a:cubicBezTo>
                  <a:cubicBezTo>
                    <a:pt x="10525" y="2102"/>
                    <a:pt x="7803" y="590"/>
                    <a:pt x="7259" y="287"/>
                  </a:cubicBezTo>
                  <a:cubicBezTo>
                    <a:pt x="6956" y="136"/>
                    <a:pt x="6699" y="0"/>
                    <a:pt x="6389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28"/>
            <p:cNvSpPr/>
            <p:nvPr/>
          </p:nvSpPr>
          <p:spPr>
            <a:xfrm>
              <a:off x="5373625" y="3344225"/>
              <a:ext cx="307000" cy="378675"/>
            </a:xfrm>
            <a:custGeom>
              <a:avLst/>
              <a:gdLst/>
              <a:ahLst/>
              <a:cxnLst/>
              <a:rect l="l" t="t" r="r" b="b"/>
              <a:pathLst>
                <a:path w="12280" h="15147" extrusionOk="0">
                  <a:moveTo>
                    <a:pt x="6298" y="1"/>
                  </a:moveTo>
                  <a:cubicBezTo>
                    <a:pt x="6000" y="1"/>
                    <a:pt x="5643" y="140"/>
                    <a:pt x="5142" y="553"/>
                  </a:cubicBezTo>
                  <a:cubicBezTo>
                    <a:pt x="4114" y="1339"/>
                    <a:pt x="1150" y="2730"/>
                    <a:pt x="787" y="2972"/>
                  </a:cubicBezTo>
                  <a:cubicBezTo>
                    <a:pt x="364" y="3275"/>
                    <a:pt x="424" y="3335"/>
                    <a:pt x="364" y="4001"/>
                  </a:cubicBezTo>
                  <a:cubicBezTo>
                    <a:pt x="243" y="4666"/>
                    <a:pt x="424" y="12530"/>
                    <a:pt x="364" y="13316"/>
                  </a:cubicBezTo>
                  <a:cubicBezTo>
                    <a:pt x="243" y="14102"/>
                    <a:pt x="1" y="14223"/>
                    <a:pt x="1029" y="14828"/>
                  </a:cubicBezTo>
                  <a:cubicBezTo>
                    <a:pt x="1429" y="15028"/>
                    <a:pt x="3472" y="15147"/>
                    <a:pt x="5627" y="15147"/>
                  </a:cubicBezTo>
                  <a:cubicBezTo>
                    <a:pt x="8038" y="15147"/>
                    <a:pt x="10588" y="14998"/>
                    <a:pt x="11131" y="14647"/>
                  </a:cubicBezTo>
                  <a:cubicBezTo>
                    <a:pt x="11675" y="14223"/>
                    <a:pt x="12280" y="14102"/>
                    <a:pt x="12280" y="13013"/>
                  </a:cubicBezTo>
                  <a:lnTo>
                    <a:pt x="12280" y="4666"/>
                  </a:lnTo>
                  <a:cubicBezTo>
                    <a:pt x="12280" y="3577"/>
                    <a:pt x="12219" y="3033"/>
                    <a:pt x="11554" y="2670"/>
                  </a:cubicBezTo>
                  <a:cubicBezTo>
                    <a:pt x="10465" y="2065"/>
                    <a:pt x="7743" y="613"/>
                    <a:pt x="7138" y="311"/>
                  </a:cubicBezTo>
                  <a:cubicBezTo>
                    <a:pt x="6859" y="156"/>
                    <a:pt x="6612" y="1"/>
                    <a:pt x="6298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28"/>
            <p:cNvSpPr/>
            <p:nvPr/>
          </p:nvSpPr>
          <p:spPr>
            <a:xfrm>
              <a:off x="5373625" y="3344800"/>
              <a:ext cx="307000" cy="377150"/>
            </a:xfrm>
            <a:custGeom>
              <a:avLst/>
              <a:gdLst/>
              <a:ahLst/>
              <a:cxnLst/>
              <a:rect l="l" t="t" r="r" b="b"/>
              <a:pathLst>
                <a:path w="12280" h="15086" extrusionOk="0">
                  <a:moveTo>
                    <a:pt x="6322" y="1"/>
                  </a:moveTo>
                  <a:cubicBezTo>
                    <a:pt x="6019" y="1"/>
                    <a:pt x="5656" y="137"/>
                    <a:pt x="5142" y="530"/>
                  </a:cubicBezTo>
                  <a:cubicBezTo>
                    <a:pt x="4114" y="1377"/>
                    <a:pt x="1150" y="2707"/>
                    <a:pt x="787" y="3010"/>
                  </a:cubicBezTo>
                  <a:cubicBezTo>
                    <a:pt x="364" y="3252"/>
                    <a:pt x="424" y="3312"/>
                    <a:pt x="364" y="3978"/>
                  </a:cubicBezTo>
                  <a:cubicBezTo>
                    <a:pt x="303" y="4643"/>
                    <a:pt x="424" y="12507"/>
                    <a:pt x="364" y="13293"/>
                  </a:cubicBezTo>
                  <a:cubicBezTo>
                    <a:pt x="303" y="14079"/>
                    <a:pt x="1" y="14200"/>
                    <a:pt x="1089" y="14745"/>
                  </a:cubicBezTo>
                  <a:cubicBezTo>
                    <a:pt x="1472" y="14951"/>
                    <a:pt x="3618" y="15085"/>
                    <a:pt x="5838" y="15085"/>
                  </a:cubicBezTo>
                  <a:cubicBezTo>
                    <a:pt x="8179" y="15085"/>
                    <a:pt x="10603" y="14936"/>
                    <a:pt x="11131" y="14563"/>
                  </a:cubicBezTo>
                  <a:cubicBezTo>
                    <a:pt x="11675" y="14200"/>
                    <a:pt x="12280" y="14079"/>
                    <a:pt x="12280" y="12990"/>
                  </a:cubicBezTo>
                  <a:lnTo>
                    <a:pt x="12280" y="4643"/>
                  </a:lnTo>
                  <a:cubicBezTo>
                    <a:pt x="12280" y="3615"/>
                    <a:pt x="12219" y="3010"/>
                    <a:pt x="11554" y="2647"/>
                  </a:cubicBezTo>
                  <a:cubicBezTo>
                    <a:pt x="10465" y="2103"/>
                    <a:pt x="7683" y="590"/>
                    <a:pt x="7138" y="288"/>
                  </a:cubicBezTo>
                  <a:cubicBezTo>
                    <a:pt x="6866" y="137"/>
                    <a:pt x="6624" y="1"/>
                    <a:pt x="6322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28"/>
            <p:cNvSpPr/>
            <p:nvPr/>
          </p:nvSpPr>
          <p:spPr>
            <a:xfrm>
              <a:off x="5373625" y="3346325"/>
              <a:ext cx="307000" cy="375075"/>
            </a:xfrm>
            <a:custGeom>
              <a:avLst/>
              <a:gdLst/>
              <a:ahLst/>
              <a:cxnLst/>
              <a:rect l="l" t="t" r="r" b="b"/>
              <a:pathLst>
                <a:path w="12280" h="15003" extrusionOk="0">
                  <a:moveTo>
                    <a:pt x="6322" y="0"/>
                  </a:moveTo>
                  <a:cubicBezTo>
                    <a:pt x="6019" y="0"/>
                    <a:pt x="5656" y="136"/>
                    <a:pt x="5142" y="529"/>
                  </a:cubicBezTo>
                  <a:cubicBezTo>
                    <a:pt x="4114" y="1316"/>
                    <a:pt x="1210" y="2707"/>
                    <a:pt x="787" y="2949"/>
                  </a:cubicBezTo>
                  <a:cubicBezTo>
                    <a:pt x="424" y="3191"/>
                    <a:pt x="485" y="3312"/>
                    <a:pt x="364" y="3917"/>
                  </a:cubicBezTo>
                  <a:cubicBezTo>
                    <a:pt x="303" y="4582"/>
                    <a:pt x="485" y="12385"/>
                    <a:pt x="364" y="13171"/>
                  </a:cubicBezTo>
                  <a:cubicBezTo>
                    <a:pt x="303" y="13958"/>
                    <a:pt x="1" y="14139"/>
                    <a:pt x="1089" y="14684"/>
                  </a:cubicBezTo>
                  <a:cubicBezTo>
                    <a:pt x="1489" y="14884"/>
                    <a:pt x="3519" y="15002"/>
                    <a:pt x="5660" y="15002"/>
                  </a:cubicBezTo>
                  <a:cubicBezTo>
                    <a:pt x="8054" y="15002"/>
                    <a:pt x="10588" y="14854"/>
                    <a:pt x="11131" y="14502"/>
                  </a:cubicBezTo>
                  <a:cubicBezTo>
                    <a:pt x="11675" y="14079"/>
                    <a:pt x="12280" y="14018"/>
                    <a:pt x="12280" y="12929"/>
                  </a:cubicBezTo>
                  <a:lnTo>
                    <a:pt x="12280" y="4582"/>
                  </a:lnTo>
                  <a:cubicBezTo>
                    <a:pt x="12280" y="3554"/>
                    <a:pt x="12159" y="3009"/>
                    <a:pt x="11494" y="2646"/>
                  </a:cubicBezTo>
                  <a:cubicBezTo>
                    <a:pt x="10465" y="2042"/>
                    <a:pt x="7683" y="590"/>
                    <a:pt x="7138" y="287"/>
                  </a:cubicBezTo>
                  <a:cubicBezTo>
                    <a:pt x="6866" y="136"/>
                    <a:pt x="6624" y="0"/>
                    <a:pt x="6322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28"/>
            <p:cNvSpPr/>
            <p:nvPr/>
          </p:nvSpPr>
          <p:spPr>
            <a:xfrm>
              <a:off x="5375150" y="3346325"/>
              <a:ext cx="303975" cy="374275"/>
            </a:xfrm>
            <a:custGeom>
              <a:avLst/>
              <a:gdLst/>
              <a:ahLst/>
              <a:cxnLst/>
              <a:rect l="l" t="t" r="r" b="b"/>
              <a:pathLst>
                <a:path w="12159" h="14971" extrusionOk="0">
                  <a:moveTo>
                    <a:pt x="6268" y="0"/>
                  </a:moveTo>
                  <a:cubicBezTo>
                    <a:pt x="5973" y="0"/>
                    <a:pt x="5626" y="136"/>
                    <a:pt x="5142" y="529"/>
                  </a:cubicBezTo>
                  <a:cubicBezTo>
                    <a:pt x="4113" y="1376"/>
                    <a:pt x="1149" y="2707"/>
                    <a:pt x="786" y="3009"/>
                  </a:cubicBezTo>
                  <a:cubicBezTo>
                    <a:pt x="363" y="3251"/>
                    <a:pt x="424" y="3312"/>
                    <a:pt x="363" y="3977"/>
                  </a:cubicBezTo>
                  <a:cubicBezTo>
                    <a:pt x="303" y="4643"/>
                    <a:pt x="424" y="12385"/>
                    <a:pt x="363" y="13171"/>
                  </a:cubicBezTo>
                  <a:cubicBezTo>
                    <a:pt x="303" y="13958"/>
                    <a:pt x="0" y="14079"/>
                    <a:pt x="1028" y="14623"/>
                  </a:cubicBezTo>
                  <a:cubicBezTo>
                    <a:pt x="1452" y="14835"/>
                    <a:pt x="3705" y="14971"/>
                    <a:pt x="5973" y="14971"/>
                  </a:cubicBezTo>
                  <a:cubicBezTo>
                    <a:pt x="8242" y="14971"/>
                    <a:pt x="10525" y="14835"/>
                    <a:pt x="11009" y="14502"/>
                  </a:cubicBezTo>
                  <a:cubicBezTo>
                    <a:pt x="11554" y="14079"/>
                    <a:pt x="12158" y="13958"/>
                    <a:pt x="12158" y="12869"/>
                  </a:cubicBezTo>
                  <a:lnTo>
                    <a:pt x="12158" y="4582"/>
                  </a:lnTo>
                  <a:cubicBezTo>
                    <a:pt x="12158" y="3554"/>
                    <a:pt x="12098" y="3009"/>
                    <a:pt x="11433" y="2646"/>
                  </a:cubicBezTo>
                  <a:cubicBezTo>
                    <a:pt x="10344" y="2042"/>
                    <a:pt x="7622" y="650"/>
                    <a:pt x="7077" y="287"/>
                  </a:cubicBezTo>
                  <a:cubicBezTo>
                    <a:pt x="6805" y="136"/>
                    <a:pt x="6563" y="0"/>
                    <a:pt x="6268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28"/>
            <p:cNvSpPr/>
            <p:nvPr/>
          </p:nvSpPr>
          <p:spPr>
            <a:xfrm>
              <a:off x="5375150" y="3347825"/>
              <a:ext cx="303975" cy="372050"/>
            </a:xfrm>
            <a:custGeom>
              <a:avLst/>
              <a:gdLst/>
              <a:ahLst/>
              <a:cxnLst/>
              <a:rect l="l" t="t" r="r" b="b"/>
              <a:pathLst>
                <a:path w="12159" h="14882" extrusionOk="0">
                  <a:moveTo>
                    <a:pt x="6268" y="0"/>
                  </a:moveTo>
                  <a:cubicBezTo>
                    <a:pt x="5973" y="0"/>
                    <a:pt x="5626" y="137"/>
                    <a:pt x="5142" y="530"/>
                  </a:cubicBezTo>
                  <a:cubicBezTo>
                    <a:pt x="4113" y="1316"/>
                    <a:pt x="1149" y="2707"/>
                    <a:pt x="786" y="2949"/>
                  </a:cubicBezTo>
                  <a:cubicBezTo>
                    <a:pt x="424" y="3191"/>
                    <a:pt x="424" y="3252"/>
                    <a:pt x="363" y="3917"/>
                  </a:cubicBezTo>
                  <a:cubicBezTo>
                    <a:pt x="303" y="4583"/>
                    <a:pt x="424" y="12325"/>
                    <a:pt x="363" y="13111"/>
                  </a:cubicBezTo>
                  <a:cubicBezTo>
                    <a:pt x="303" y="13898"/>
                    <a:pt x="0" y="14019"/>
                    <a:pt x="1089" y="14563"/>
                  </a:cubicBezTo>
                  <a:cubicBezTo>
                    <a:pt x="1460" y="14763"/>
                    <a:pt x="3475" y="14882"/>
                    <a:pt x="5601" y="14882"/>
                  </a:cubicBezTo>
                  <a:cubicBezTo>
                    <a:pt x="7980" y="14882"/>
                    <a:pt x="10498" y="14733"/>
                    <a:pt x="11009" y="14382"/>
                  </a:cubicBezTo>
                  <a:cubicBezTo>
                    <a:pt x="11554" y="14019"/>
                    <a:pt x="12158" y="13898"/>
                    <a:pt x="12158" y="12809"/>
                  </a:cubicBezTo>
                  <a:lnTo>
                    <a:pt x="12158" y="4583"/>
                  </a:lnTo>
                  <a:cubicBezTo>
                    <a:pt x="12158" y="3554"/>
                    <a:pt x="12098" y="2949"/>
                    <a:pt x="11433" y="2586"/>
                  </a:cubicBezTo>
                  <a:cubicBezTo>
                    <a:pt x="10344" y="2042"/>
                    <a:pt x="7622" y="590"/>
                    <a:pt x="7077" y="288"/>
                  </a:cubicBezTo>
                  <a:cubicBezTo>
                    <a:pt x="6805" y="137"/>
                    <a:pt x="6563" y="0"/>
                    <a:pt x="6268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28"/>
            <p:cNvSpPr/>
            <p:nvPr/>
          </p:nvSpPr>
          <p:spPr>
            <a:xfrm>
              <a:off x="5376650" y="3348550"/>
              <a:ext cx="300950" cy="370550"/>
            </a:xfrm>
            <a:custGeom>
              <a:avLst/>
              <a:gdLst/>
              <a:ahLst/>
              <a:cxnLst/>
              <a:rect l="l" t="t" r="r" b="b"/>
              <a:pathLst>
                <a:path w="12038" h="14822" extrusionOk="0">
                  <a:moveTo>
                    <a:pt x="6160" y="1"/>
                  </a:moveTo>
                  <a:cubicBezTo>
                    <a:pt x="5875" y="1"/>
                    <a:pt x="5539" y="129"/>
                    <a:pt x="5082" y="501"/>
                  </a:cubicBezTo>
                  <a:cubicBezTo>
                    <a:pt x="4053" y="1348"/>
                    <a:pt x="1150" y="2678"/>
                    <a:pt x="726" y="2920"/>
                  </a:cubicBezTo>
                  <a:cubicBezTo>
                    <a:pt x="364" y="3223"/>
                    <a:pt x="424" y="3283"/>
                    <a:pt x="364" y="3888"/>
                  </a:cubicBezTo>
                  <a:cubicBezTo>
                    <a:pt x="303" y="4554"/>
                    <a:pt x="424" y="12296"/>
                    <a:pt x="364" y="13022"/>
                  </a:cubicBezTo>
                  <a:cubicBezTo>
                    <a:pt x="303" y="13808"/>
                    <a:pt x="1" y="13990"/>
                    <a:pt x="1029" y="14474"/>
                  </a:cubicBezTo>
                  <a:cubicBezTo>
                    <a:pt x="1422" y="14685"/>
                    <a:pt x="3645" y="14821"/>
                    <a:pt x="5898" y="14821"/>
                  </a:cubicBezTo>
                  <a:cubicBezTo>
                    <a:pt x="8151" y="14821"/>
                    <a:pt x="10435" y="14685"/>
                    <a:pt x="10949" y="14353"/>
                  </a:cubicBezTo>
                  <a:cubicBezTo>
                    <a:pt x="11494" y="13929"/>
                    <a:pt x="12038" y="13869"/>
                    <a:pt x="12038" y="12780"/>
                  </a:cubicBezTo>
                  <a:cubicBezTo>
                    <a:pt x="12038" y="11147"/>
                    <a:pt x="12038" y="4554"/>
                    <a:pt x="12038" y="4554"/>
                  </a:cubicBezTo>
                  <a:cubicBezTo>
                    <a:pt x="12038" y="3525"/>
                    <a:pt x="11977" y="2981"/>
                    <a:pt x="11312" y="2618"/>
                  </a:cubicBezTo>
                  <a:cubicBezTo>
                    <a:pt x="10284" y="2013"/>
                    <a:pt x="7562" y="622"/>
                    <a:pt x="7017" y="319"/>
                  </a:cubicBezTo>
                  <a:cubicBezTo>
                    <a:pt x="6730" y="160"/>
                    <a:pt x="6477" y="1"/>
                    <a:pt x="6160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28"/>
            <p:cNvSpPr/>
            <p:nvPr/>
          </p:nvSpPr>
          <p:spPr>
            <a:xfrm>
              <a:off x="5376650" y="3349325"/>
              <a:ext cx="300950" cy="369050"/>
            </a:xfrm>
            <a:custGeom>
              <a:avLst/>
              <a:gdLst/>
              <a:ahLst/>
              <a:cxnLst/>
              <a:rect l="l" t="t" r="r" b="b"/>
              <a:pathLst>
                <a:path w="12038" h="14762" extrusionOk="0">
                  <a:moveTo>
                    <a:pt x="6231" y="1"/>
                  </a:moveTo>
                  <a:cubicBezTo>
                    <a:pt x="5944" y="1"/>
                    <a:pt x="5596" y="137"/>
                    <a:pt x="5082" y="530"/>
                  </a:cubicBezTo>
                  <a:cubicBezTo>
                    <a:pt x="4053" y="1317"/>
                    <a:pt x="1150" y="2708"/>
                    <a:pt x="787" y="2950"/>
                  </a:cubicBezTo>
                  <a:cubicBezTo>
                    <a:pt x="424" y="3192"/>
                    <a:pt x="424" y="3252"/>
                    <a:pt x="364" y="3918"/>
                  </a:cubicBezTo>
                  <a:cubicBezTo>
                    <a:pt x="303" y="4523"/>
                    <a:pt x="424" y="12205"/>
                    <a:pt x="364" y="12991"/>
                  </a:cubicBezTo>
                  <a:cubicBezTo>
                    <a:pt x="303" y="13777"/>
                    <a:pt x="1" y="13898"/>
                    <a:pt x="1029" y="14443"/>
                  </a:cubicBezTo>
                  <a:cubicBezTo>
                    <a:pt x="1400" y="14643"/>
                    <a:pt x="3401" y="14762"/>
                    <a:pt x="5513" y="14762"/>
                  </a:cubicBezTo>
                  <a:cubicBezTo>
                    <a:pt x="7876" y="14762"/>
                    <a:pt x="10378" y="14613"/>
                    <a:pt x="10889" y="14261"/>
                  </a:cubicBezTo>
                  <a:cubicBezTo>
                    <a:pt x="11433" y="13898"/>
                    <a:pt x="12038" y="13777"/>
                    <a:pt x="12038" y="12689"/>
                  </a:cubicBezTo>
                  <a:cubicBezTo>
                    <a:pt x="12038" y="11055"/>
                    <a:pt x="12038" y="4523"/>
                    <a:pt x="12038" y="4523"/>
                  </a:cubicBezTo>
                  <a:cubicBezTo>
                    <a:pt x="12038" y="3555"/>
                    <a:pt x="11977" y="2950"/>
                    <a:pt x="11312" y="2587"/>
                  </a:cubicBezTo>
                  <a:cubicBezTo>
                    <a:pt x="10223" y="2042"/>
                    <a:pt x="7562" y="591"/>
                    <a:pt x="7017" y="288"/>
                  </a:cubicBezTo>
                  <a:cubicBezTo>
                    <a:pt x="6745" y="137"/>
                    <a:pt x="6518" y="1"/>
                    <a:pt x="6231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28"/>
            <p:cNvSpPr/>
            <p:nvPr/>
          </p:nvSpPr>
          <p:spPr>
            <a:xfrm>
              <a:off x="5378175" y="3350850"/>
              <a:ext cx="297925" cy="366925"/>
            </a:xfrm>
            <a:custGeom>
              <a:avLst/>
              <a:gdLst/>
              <a:ahLst/>
              <a:cxnLst/>
              <a:rect l="l" t="t" r="r" b="b"/>
              <a:pathLst>
                <a:path w="11917" h="14677" extrusionOk="0">
                  <a:moveTo>
                    <a:pt x="6170" y="0"/>
                  </a:moveTo>
                  <a:cubicBezTo>
                    <a:pt x="5883" y="0"/>
                    <a:pt x="5535" y="137"/>
                    <a:pt x="5021" y="530"/>
                  </a:cubicBezTo>
                  <a:cubicBezTo>
                    <a:pt x="3992" y="1316"/>
                    <a:pt x="1149" y="2647"/>
                    <a:pt x="726" y="2889"/>
                  </a:cubicBezTo>
                  <a:cubicBezTo>
                    <a:pt x="363" y="3131"/>
                    <a:pt x="424" y="3252"/>
                    <a:pt x="303" y="3857"/>
                  </a:cubicBezTo>
                  <a:cubicBezTo>
                    <a:pt x="242" y="4522"/>
                    <a:pt x="424" y="12144"/>
                    <a:pt x="303" y="12930"/>
                  </a:cubicBezTo>
                  <a:cubicBezTo>
                    <a:pt x="242" y="13656"/>
                    <a:pt x="0" y="13837"/>
                    <a:pt x="1028" y="14382"/>
                  </a:cubicBezTo>
                  <a:cubicBezTo>
                    <a:pt x="1381" y="14558"/>
                    <a:pt x="3470" y="14677"/>
                    <a:pt x="5638" y="14677"/>
                  </a:cubicBezTo>
                  <a:cubicBezTo>
                    <a:pt x="7939" y="14677"/>
                    <a:pt x="10329" y="14543"/>
                    <a:pt x="10828" y="14200"/>
                  </a:cubicBezTo>
                  <a:cubicBezTo>
                    <a:pt x="11372" y="13837"/>
                    <a:pt x="11916" y="13716"/>
                    <a:pt x="11916" y="12628"/>
                  </a:cubicBezTo>
                  <a:lnTo>
                    <a:pt x="11916" y="4462"/>
                  </a:lnTo>
                  <a:cubicBezTo>
                    <a:pt x="11916" y="3494"/>
                    <a:pt x="11856" y="2949"/>
                    <a:pt x="11191" y="2586"/>
                  </a:cubicBezTo>
                  <a:cubicBezTo>
                    <a:pt x="10162" y="1981"/>
                    <a:pt x="7501" y="590"/>
                    <a:pt x="6956" y="288"/>
                  </a:cubicBezTo>
                  <a:cubicBezTo>
                    <a:pt x="6684" y="137"/>
                    <a:pt x="6457" y="0"/>
                    <a:pt x="6170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28"/>
            <p:cNvSpPr/>
            <p:nvPr/>
          </p:nvSpPr>
          <p:spPr>
            <a:xfrm>
              <a:off x="5378175" y="3350850"/>
              <a:ext cx="297925" cy="365425"/>
            </a:xfrm>
            <a:custGeom>
              <a:avLst/>
              <a:gdLst/>
              <a:ahLst/>
              <a:cxnLst/>
              <a:rect l="l" t="t" r="r" b="b"/>
              <a:pathLst>
                <a:path w="11917" h="14617" extrusionOk="0">
                  <a:moveTo>
                    <a:pt x="6170" y="0"/>
                  </a:moveTo>
                  <a:cubicBezTo>
                    <a:pt x="5883" y="0"/>
                    <a:pt x="5535" y="137"/>
                    <a:pt x="5021" y="530"/>
                  </a:cubicBezTo>
                  <a:cubicBezTo>
                    <a:pt x="3992" y="1316"/>
                    <a:pt x="1149" y="2647"/>
                    <a:pt x="786" y="2889"/>
                  </a:cubicBezTo>
                  <a:cubicBezTo>
                    <a:pt x="363" y="3191"/>
                    <a:pt x="424" y="3252"/>
                    <a:pt x="363" y="3857"/>
                  </a:cubicBezTo>
                  <a:cubicBezTo>
                    <a:pt x="303" y="4522"/>
                    <a:pt x="424" y="12144"/>
                    <a:pt x="363" y="12869"/>
                  </a:cubicBezTo>
                  <a:cubicBezTo>
                    <a:pt x="303" y="13656"/>
                    <a:pt x="0" y="13837"/>
                    <a:pt x="1028" y="14321"/>
                  </a:cubicBezTo>
                  <a:cubicBezTo>
                    <a:pt x="1381" y="14497"/>
                    <a:pt x="3470" y="14616"/>
                    <a:pt x="5638" y="14616"/>
                  </a:cubicBezTo>
                  <a:cubicBezTo>
                    <a:pt x="7939" y="14616"/>
                    <a:pt x="10329" y="14482"/>
                    <a:pt x="10828" y="14140"/>
                  </a:cubicBezTo>
                  <a:cubicBezTo>
                    <a:pt x="11372" y="13777"/>
                    <a:pt x="11916" y="13656"/>
                    <a:pt x="11916" y="12628"/>
                  </a:cubicBezTo>
                  <a:lnTo>
                    <a:pt x="11916" y="4522"/>
                  </a:lnTo>
                  <a:cubicBezTo>
                    <a:pt x="11916" y="3494"/>
                    <a:pt x="11856" y="2949"/>
                    <a:pt x="11191" y="2586"/>
                  </a:cubicBezTo>
                  <a:cubicBezTo>
                    <a:pt x="10162" y="2042"/>
                    <a:pt x="7501" y="590"/>
                    <a:pt x="6956" y="288"/>
                  </a:cubicBezTo>
                  <a:cubicBezTo>
                    <a:pt x="6684" y="137"/>
                    <a:pt x="6457" y="0"/>
                    <a:pt x="6170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28"/>
            <p:cNvSpPr/>
            <p:nvPr/>
          </p:nvSpPr>
          <p:spPr>
            <a:xfrm>
              <a:off x="5379675" y="3352350"/>
              <a:ext cx="296425" cy="363925"/>
            </a:xfrm>
            <a:custGeom>
              <a:avLst/>
              <a:gdLst/>
              <a:ahLst/>
              <a:cxnLst/>
              <a:rect l="l" t="t" r="r" b="b"/>
              <a:pathLst>
                <a:path w="11857" h="14557" extrusionOk="0">
                  <a:moveTo>
                    <a:pt x="6110" y="1"/>
                  </a:moveTo>
                  <a:cubicBezTo>
                    <a:pt x="5823" y="1"/>
                    <a:pt x="5475" y="137"/>
                    <a:pt x="4961" y="530"/>
                  </a:cubicBezTo>
                  <a:cubicBezTo>
                    <a:pt x="3932" y="1317"/>
                    <a:pt x="1089" y="2647"/>
                    <a:pt x="726" y="2889"/>
                  </a:cubicBezTo>
                  <a:cubicBezTo>
                    <a:pt x="364" y="3131"/>
                    <a:pt x="364" y="3192"/>
                    <a:pt x="303" y="3857"/>
                  </a:cubicBezTo>
                  <a:cubicBezTo>
                    <a:pt x="243" y="4462"/>
                    <a:pt x="364" y="12084"/>
                    <a:pt x="303" y="12809"/>
                  </a:cubicBezTo>
                  <a:cubicBezTo>
                    <a:pt x="243" y="13596"/>
                    <a:pt x="1" y="13717"/>
                    <a:pt x="968" y="14261"/>
                  </a:cubicBezTo>
                  <a:cubicBezTo>
                    <a:pt x="1321" y="14437"/>
                    <a:pt x="3410" y="14556"/>
                    <a:pt x="5571" y="14556"/>
                  </a:cubicBezTo>
                  <a:cubicBezTo>
                    <a:pt x="7865" y="14556"/>
                    <a:pt x="10240" y="14422"/>
                    <a:pt x="10707" y="14080"/>
                  </a:cubicBezTo>
                  <a:cubicBezTo>
                    <a:pt x="11252" y="13717"/>
                    <a:pt x="11856" y="13596"/>
                    <a:pt x="11856" y="12568"/>
                  </a:cubicBezTo>
                  <a:lnTo>
                    <a:pt x="11856" y="4462"/>
                  </a:lnTo>
                  <a:cubicBezTo>
                    <a:pt x="11856" y="3494"/>
                    <a:pt x="11796" y="2889"/>
                    <a:pt x="11131" y="2526"/>
                  </a:cubicBezTo>
                  <a:cubicBezTo>
                    <a:pt x="10102" y="1982"/>
                    <a:pt x="7441" y="591"/>
                    <a:pt x="6896" y="288"/>
                  </a:cubicBezTo>
                  <a:cubicBezTo>
                    <a:pt x="6624" y="137"/>
                    <a:pt x="6397" y="1"/>
                    <a:pt x="6110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28"/>
            <p:cNvSpPr/>
            <p:nvPr/>
          </p:nvSpPr>
          <p:spPr>
            <a:xfrm>
              <a:off x="5379675" y="3352350"/>
              <a:ext cx="294900" cy="362600"/>
            </a:xfrm>
            <a:custGeom>
              <a:avLst/>
              <a:gdLst/>
              <a:ahLst/>
              <a:cxnLst/>
              <a:rect l="l" t="t" r="r" b="b"/>
              <a:pathLst>
                <a:path w="11796" h="14504" extrusionOk="0">
                  <a:moveTo>
                    <a:pt x="6110" y="1"/>
                  </a:moveTo>
                  <a:cubicBezTo>
                    <a:pt x="5823" y="1"/>
                    <a:pt x="5475" y="137"/>
                    <a:pt x="4961" y="530"/>
                  </a:cubicBezTo>
                  <a:cubicBezTo>
                    <a:pt x="3993" y="1317"/>
                    <a:pt x="1150" y="2647"/>
                    <a:pt x="726" y="2889"/>
                  </a:cubicBezTo>
                  <a:cubicBezTo>
                    <a:pt x="364" y="3131"/>
                    <a:pt x="424" y="3252"/>
                    <a:pt x="364" y="3857"/>
                  </a:cubicBezTo>
                  <a:cubicBezTo>
                    <a:pt x="303" y="4462"/>
                    <a:pt x="424" y="12023"/>
                    <a:pt x="364" y="12809"/>
                  </a:cubicBezTo>
                  <a:cubicBezTo>
                    <a:pt x="303" y="13535"/>
                    <a:pt x="1" y="13717"/>
                    <a:pt x="1029" y="14201"/>
                  </a:cubicBezTo>
                  <a:cubicBezTo>
                    <a:pt x="1362" y="14382"/>
                    <a:pt x="3554" y="14503"/>
                    <a:pt x="5777" y="14503"/>
                  </a:cubicBezTo>
                  <a:cubicBezTo>
                    <a:pt x="8000" y="14503"/>
                    <a:pt x="10253" y="14382"/>
                    <a:pt x="10707" y="14080"/>
                  </a:cubicBezTo>
                  <a:cubicBezTo>
                    <a:pt x="11252" y="13656"/>
                    <a:pt x="11796" y="13596"/>
                    <a:pt x="11796" y="12507"/>
                  </a:cubicBezTo>
                  <a:cubicBezTo>
                    <a:pt x="11796" y="10934"/>
                    <a:pt x="11796" y="4462"/>
                    <a:pt x="11796" y="4462"/>
                  </a:cubicBezTo>
                  <a:cubicBezTo>
                    <a:pt x="11796" y="3494"/>
                    <a:pt x="11735" y="2950"/>
                    <a:pt x="11070" y="2587"/>
                  </a:cubicBezTo>
                  <a:cubicBezTo>
                    <a:pt x="10042" y="2042"/>
                    <a:pt x="7441" y="591"/>
                    <a:pt x="6896" y="288"/>
                  </a:cubicBezTo>
                  <a:cubicBezTo>
                    <a:pt x="6624" y="137"/>
                    <a:pt x="6397" y="1"/>
                    <a:pt x="6110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28"/>
            <p:cNvSpPr/>
            <p:nvPr/>
          </p:nvSpPr>
          <p:spPr>
            <a:xfrm>
              <a:off x="5381200" y="3353875"/>
              <a:ext cx="293375" cy="360875"/>
            </a:xfrm>
            <a:custGeom>
              <a:avLst/>
              <a:gdLst/>
              <a:ahLst/>
              <a:cxnLst/>
              <a:rect l="l" t="t" r="r" b="b"/>
              <a:pathLst>
                <a:path w="11735" h="14435" extrusionOk="0">
                  <a:moveTo>
                    <a:pt x="6049" y="0"/>
                  </a:moveTo>
                  <a:cubicBezTo>
                    <a:pt x="5762" y="0"/>
                    <a:pt x="5414" y="137"/>
                    <a:pt x="4900" y="530"/>
                  </a:cubicBezTo>
                  <a:cubicBezTo>
                    <a:pt x="3932" y="1316"/>
                    <a:pt x="1089" y="2647"/>
                    <a:pt x="726" y="2889"/>
                  </a:cubicBezTo>
                  <a:cubicBezTo>
                    <a:pt x="363" y="3131"/>
                    <a:pt x="363" y="3191"/>
                    <a:pt x="303" y="3796"/>
                  </a:cubicBezTo>
                  <a:cubicBezTo>
                    <a:pt x="242" y="4462"/>
                    <a:pt x="363" y="11962"/>
                    <a:pt x="303" y="12688"/>
                  </a:cubicBezTo>
                  <a:cubicBezTo>
                    <a:pt x="242" y="13474"/>
                    <a:pt x="0" y="13595"/>
                    <a:pt x="968" y="14140"/>
                  </a:cubicBezTo>
                  <a:cubicBezTo>
                    <a:pt x="1320" y="14316"/>
                    <a:pt x="3395" y="14435"/>
                    <a:pt x="5542" y="14435"/>
                  </a:cubicBezTo>
                  <a:cubicBezTo>
                    <a:pt x="7820" y="14435"/>
                    <a:pt x="10179" y="14301"/>
                    <a:pt x="10646" y="13958"/>
                  </a:cubicBezTo>
                  <a:cubicBezTo>
                    <a:pt x="11130" y="13595"/>
                    <a:pt x="11735" y="13474"/>
                    <a:pt x="11735" y="12446"/>
                  </a:cubicBezTo>
                  <a:cubicBezTo>
                    <a:pt x="11735" y="10813"/>
                    <a:pt x="11735" y="4462"/>
                    <a:pt x="11735" y="4462"/>
                  </a:cubicBezTo>
                  <a:cubicBezTo>
                    <a:pt x="11735" y="3433"/>
                    <a:pt x="11674" y="2889"/>
                    <a:pt x="11009" y="2526"/>
                  </a:cubicBezTo>
                  <a:cubicBezTo>
                    <a:pt x="9981" y="1981"/>
                    <a:pt x="7380" y="590"/>
                    <a:pt x="6835" y="288"/>
                  </a:cubicBezTo>
                  <a:cubicBezTo>
                    <a:pt x="6563" y="137"/>
                    <a:pt x="6336" y="0"/>
                    <a:pt x="6049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28"/>
            <p:cNvSpPr/>
            <p:nvPr/>
          </p:nvSpPr>
          <p:spPr>
            <a:xfrm>
              <a:off x="5381200" y="3355200"/>
              <a:ext cx="291875" cy="358225"/>
            </a:xfrm>
            <a:custGeom>
              <a:avLst/>
              <a:gdLst/>
              <a:ahLst/>
              <a:cxnLst/>
              <a:rect l="l" t="t" r="r" b="b"/>
              <a:pathLst>
                <a:path w="11675" h="14329" extrusionOk="0">
                  <a:moveTo>
                    <a:pt x="6024" y="0"/>
                  </a:moveTo>
                  <a:cubicBezTo>
                    <a:pt x="5741" y="0"/>
                    <a:pt x="5399" y="124"/>
                    <a:pt x="4900" y="477"/>
                  </a:cubicBezTo>
                  <a:cubicBezTo>
                    <a:pt x="3932" y="1263"/>
                    <a:pt x="1089" y="2594"/>
                    <a:pt x="726" y="2836"/>
                  </a:cubicBezTo>
                  <a:cubicBezTo>
                    <a:pt x="363" y="3078"/>
                    <a:pt x="423" y="3138"/>
                    <a:pt x="363" y="3804"/>
                  </a:cubicBezTo>
                  <a:cubicBezTo>
                    <a:pt x="242" y="4409"/>
                    <a:pt x="423" y="11909"/>
                    <a:pt x="363" y="12635"/>
                  </a:cubicBezTo>
                  <a:cubicBezTo>
                    <a:pt x="242" y="13421"/>
                    <a:pt x="0" y="13542"/>
                    <a:pt x="1028" y="14026"/>
                  </a:cubicBezTo>
                  <a:cubicBezTo>
                    <a:pt x="1361" y="14208"/>
                    <a:pt x="3524" y="14329"/>
                    <a:pt x="5716" y="14329"/>
                  </a:cubicBezTo>
                  <a:cubicBezTo>
                    <a:pt x="7909" y="14329"/>
                    <a:pt x="10132" y="14208"/>
                    <a:pt x="10586" y="13905"/>
                  </a:cubicBezTo>
                  <a:cubicBezTo>
                    <a:pt x="11130" y="13542"/>
                    <a:pt x="11674" y="13421"/>
                    <a:pt x="11674" y="12393"/>
                  </a:cubicBezTo>
                  <a:cubicBezTo>
                    <a:pt x="11674" y="10760"/>
                    <a:pt x="11674" y="4409"/>
                    <a:pt x="11674" y="4409"/>
                  </a:cubicBezTo>
                  <a:cubicBezTo>
                    <a:pt x="11674" y="3441"/>
                    <a:pt x="11614" y="2836"/>
                    <a:pt x="11009" y="2533"/>
                  </a:cubicBezTo>
                  <a:cubicBezTo>
                    <a:pt x="9981" y="1928"/>
                    <a:pt x="7319" y="537"/>
                    <a:pt x="6835" y="295"/>
                  </a:cubicBezTo>
                  <a:cubicBezTo>
                    <a:pt x="6555" y="140"/>
                    <a:pt x="6323" y="0"/>
                    <a:pt x="6024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28"/>
            <p:cNvSpPr/>
            <p:nvPr/>
          </p:nvSpPr>
          <p:spPr>
            <a:xfrm>
              <a:off x="5382700" y="3355375"/>
              <a:ext cx="290375" cy="357875"/>
            </a:xfrm>
            <a:custGeom>
              <a:avLst/>
              <a:gdLst/>
              <a:ahLst/>
              <a:cxnLst/>
              <a:rect l="l" t="t" r="r" b="b"/>
              <a:pathLst>
                <a:path w="11615" h="14315" extrusionOk="0">
                  <a:moveTo>
                    <a:pt x="5989" y="1"/>
                  </a:moveTo>
                  <a:cubicBezTo>
                    <a:pt x="5702" y="1"/>
                    <a:pt x="5354" y="137"/>
                    <a:pt x="4840" y="530"/>
                  </a:cubicBezTo>
                  <a:cubicBezTo>
                    <a:pt x="3872" y="1317"/>
                    <a:pt x="1089" y="2587"/>
                    <a:pt x="726" y="2829"/>
                  </a:cubicBezTo>
                  <a:cubicBezTo>
                    <a:pt x="303" y="3131"/>
                    <a:pt x="363" y="3192"/>
                    <a:pt x="303" y="3797"/>
                  </a:cubicBezTo>
                  <a:cubicBezTo>
                    <a:pt x="243" y="4402"/>
                    <a:pt x="363" y="11842"/>
                    <a:pt x="303" y="12628"/>
                  </a:cubicBezTo>
                  <a:cubicBezTo>
                    <a:pt x="243" y="13354"/>
                    <a:pt x="1" y="13535"/>
                    <a:pt x="968" y="14019"/>
                  </a:cubicBezTo>
                  <a:cubicBezTo>
                    <a:pt x="1291" y="14195"/>
                    <a:pt x="3337" y="14314"/>
                    <a:pt x="5461" y="14314"/>
                  </a:cubicBezTo>
                  <a:cubicBezTo>
                    <a:pt x="7716" y="14314"/>
                    <a:pt x="10059" y="14180"/>
                    <a:pt x="10526" y="13838"/>
                  </a:cubicBezTo>
                  <a:cubicBezTo>
                    <a:pt x="11070" y="13475"/>
                    <a:pt x="11614" y="13414"/>
                    <a:pt x="11614" y="12326"/>
                  </a:cubicBezTo>
                  <a:lnTo>
                    <a:pt x="11614" y="4402"/>
                  </a:lnTo>
                  <a:cubicBezTo>
                    <a:pt x="11614" y="3434"/>
                    <a:pt x="11554" y="2889"/>
                    <a:pt x="10889" y="2526"/>
                  </a:cubicBezTo>
                  <a:cubicBezTo>
                    <a:pt x="9921" y="1982"/>
                    <a:pt x="7259" y="591"/>
                    <a:pt x="6775" y="288"/>
                  </a:cubicBezTo>
                  <a:cubicBezTo>
                    <a:pt x="6503" y="137"/>
                    <a:pt x="6276" y="1"/>
                    <a:pt x="5989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28"/>
            <p:cNvSpPr/>
            <p:nvPr/>
          </p:nvSpPr>
          <p:spPr>
            <a:xfrm>
              <a:off x="5382700" y="3356700"/>
              <a:ext cx="290375" cy="355425"/>
            </a:xfrm>
            <a:custGeom>
              <a:avLst/>
              <a:gdLst/>
              <a:ahLst/>
              <a:cxnLst/>
              <a:rect l="l" t="t" r="r" b="b"/>
              <a:pathLst>
                <a:path w="11615" h="14217" extrusionOk="0">
                  <a:moveTo>
                    <a:pt x="5964" y="1"/>
                  </a:moveTo>
                  <a:cubicBezTo>
                    <a:pt x="5681" y="1"/>
                    <a:pt x="5339" y="125"/>
                    <a:pt x="4840" y="477"/>
                  </a:cubicBezTo>
                  <a:cubicBezTo>
                    <a:pt x="3872" y="1264"/>
                    <a:pt x="1089" y="2594"/>
                    <a:pt x="726" y="2836"/>
                  </a:cubicBezTo>
                  <a:cubicBezTo>
                    <a:pt x="363" y="3078"/>
                    <a:pt x="363" y="3139"/>
                    <a:pt x="303" y="3744"/>
                  </a:cubicBezTo>
                  <a:cubicBezTo>
                    <a:pt x="243" y="4409"/>
                    <a:pt x="424" y="11789"/>
                    <a:pt x="303" y="12575"/>
                  </a:cubicBezTo>
                  <a:cubicBezTo>
                    <a:pt x="243" y="13301"/>
                    <a:pt x="1" y="13422"/>
                    <a:pt x="968" y="13966"/>
                  </a:cubicBezTo>
                  <a:cubicBezTo>
                    <a:pt x="1290" y="14112"/>
                    <a:pt x="3320" y="14216"/>
                    <a:pt x="5435" y="14216"/>
                  </a:cubicBezTo>
                  <a:cubicBezTo>
                    <a:pt x="7697" y="14216"/>
                    <a:pt x="10057" y="14097"/>
                    <a:pt x="10526" y="13785"/>
                  </a:cubicBezTo>
                  <a:cubicBezTo>
                    <a:pt x="11010" y="13422"/>
                    <a:pt x="11614" y="13301"/>
                    <a:pt x="11614" y="12273"/>
                  </a:cubicBezTo>
                  <a:cubicBezTo>
                    <a:pt x="11614" y="10700"/>
                    <a:pt x="11614" y="4349"/>
                    <a:pt x="11614" y="4349"/>
                  </a:cubicBezTo>
                  <a:cubicBezTo>
                    <a:pt x="11614" y="3381"/>
                    <a:pt x="11554" y="2836"/>
                    <a:pt x="10889" y="2473"/>
                  </a:cubicBezTo>
                  <a:cubicBezTo>
                    <a:pt x="9860" y="1929"/>
                    <a:pt x="7259" y="598"/>
                    <a:pt x="6775" y="296"/>
                  </a:cubicBezTo>
                  <a:cubicBezTo>
                    <a:pt x="6495" y="140"/>
                    <a:pt x="6263" y="1"/>
                    <a:pt x="5964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28"/>
            <p:cNvSpPr/>
            <p:nvPr/>
          </p:nvSpPr>
          <p:spPr>
            <a:xfrm>
              <a:off x="5384225" y="3357450"/>
              <a:ext cx="287325" cy="354475"/>
            </a:xfrm>
            <a:custGeom>
              <a:avLst/>
              <a:gdLst/>
              <a:ahLst/>
              <a:cxnLst/>
              <a:rect l="l" t="t" r="r" b="b"/>
              <a:pathLst>
                <a:path w="11493" h="14179" extrusionOk="0">
                  <a:moveTo>
                    <a:pt x="5960" y="1"/>
                  </a:moveTo>
                  <a:cubicBezTo>
                    <a:pt x="5675" y="1"/>
                    <a:pt x="5337" y="134"/>
                    <a:pt x="4839" y="508"/>
                  </a:cubicBezTo>
                  <a:cubicBezTo>
                    <a:pt x="3811" y="1294"/>
                    <a:pt x="1028" y="2564"/>
                    <a:pt x="665" y="2806"/>
                  </a:cubicBezTo>
                  <a:cubicBezTo>
                    <a:pt x="302" y="3048"/>
                    <a:pt x="363" y="3109"/>
                    <a:pt x="302" y="3774"/>
                  </a:cubicBezTo>
                  <a:cubicBezTo>
                    <a:pt x="242" y="4379"/>
                    <a:pt x="363" y="11759"/>
                    <a:pt x="302" y="12484"/>
                  </a:cubicBezTo>
                  <a:cubicBezTo>
                    <a:pt x="242" y="13210"/>
                    <a:pt x="0" y="13392"/>
                    <a:pt x="968" y="13876"/>
                  </a:cubicBezTo>
                  <a:cubicBezTo>
                    <a:pt x="1270" y="14057"/>
                    <a:pt x="3418" y="14178"/>
                    <a:pt x="5595" y="14178"/>
                  </a:cubicBezTo>
                  <a:cubicBezTo>
                    <a:pt x="7773" y="14178"/>
                    <a:pt x="9981" y="14057"/>
                    <a:pt x="10404" y="13755"/>
                  </a:cubicBezTo>
                  <a:cubicBezTo>
                    <a:pt x="10949" y="13331"/>
                    <a:pt x="11493" y="13271"/>
                    <a:pt x="11493" y="12243"/>
                  </a:cubicBezTo>
                  <a:cubicBezTo>
                    <a:pt x="11493" y="10670"/>
                    <a:pt x="11493" y="4379"/>
                    <a:pt x="11493" y="4379"/>
                  </a:cubicBezTo>
                  <a:cubicBezTo>
                    <a:pt x="11493" y="3411"/>
                    <a:pt x="11432" y="2867"/>
                    <a:pt x="10828" y="2504"/>
                  </a:cubicBezTo>
                  <a:cubicBezTo>
                    <a:pt x="9799" y="1959"/>
                    <a:pt x="7198" y="568"/>
                    <a:pt x="6714" y="266"/>
                  </a:cubicBezTo>
                  <a:cubicBezTo>
                    <a:pt x="6450" y="119"/>
                    <a:pt x="6229" y="1"/>
                    <a:pt x="5960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28"/>
            <p:cNvSpPr/>
            <p:nvPr/>
          </p:nvSpPr>
          <p:spPr>
            <a:xfrm>
              <a:off x="5384225" y="3358400"/>
              <a:ext cx="287325" cy="352200"/>
            </a:xfrm>
            <a:custGeom>
              <a:avLst/>
              <a:gdLst/>
              <a:ahLst/>
              <a:cxnLst/>
              <a:rect l="l" t="t" r="r" b="b"/>
              <a:pathLst>
                <a:path w="11493" h="14088" extrusionOk="0">
                  <a:moveTo>
                    <a:pt x="5936" y="1"/>
                  </a:moveTo>
                  <a:cubicBezTo>
                    <a:pt x="5656" y="1"/>
                    <a:pt x="5323" y="137"/>
                    <a:pt x="4839" y="530"/>
                  </a:cubicBezTo>
                  <a:cubicBezTo>
                    <a:pt x="3871" y="1256"/>
                    <a:pt x="1089" y="2587"/>
                    <a:pt x="726" y="2829"/>
                  </a:cubicBezTo>
                  <a:cubicBezTo>
                    <a:pt x="363" y="3071"/>
                    <a:pt x="363" y="3131"/>
                    <a:pt x="302" y="3736"/>
                  </a:cubicBezTo>
                  <a:cubicBezTo>
                    <a:pt x="242" y="4341"/>
                    <a:pt x="363" y="11721"/>
                    <a:pt x="302" y="12446"/>
                  </a:cubicBezTo>
                  <a:cubicBezTo>
                    <a:pt x="242" y="13172"/>
                    <a:pt x="0" y="13354"/>
                    <a:pt x="968" y="13838"/>
                  </a:cubicBezTo>
                  <a:cubicBezTo>
                    <a:pt x="1260" y="13984"/>
                    <a:pt x="3275" y="14088"/>
                    <a:pt x="5375" y="14088"/>
                  </a:cubicBezTo>
                  <a:cubicBezTo>
                    <a:pt x="7622" y="14088"/>
                    <a:pt x="9966" y="13969"/>
                    <a:pt x="10404" y="13656"/>
                  </a:cubicBezTo>
                  <a:cubicBezTo>
                    <a:pt x="10949" y="13293"/>
                    <a:pt x="11493" y="13172"/>
                    <a:pt x="11493" y="12144"/>
                  </a:cubicBezTo>
                  <a:cubicBezTo>
                    <a:pt x="11493" y="10632"/>
                    <a:pt x="11493" y="4341"/>
                    <a:pt x="11493" y="4341"/>
                  </a:cubicBezTo>
                  <a:cubicBezTo>
                    <a:pt x="11493" y="3373"/>
                    <a:pt x="11432" y="2829"/>
                    <a:pt x="10767" y="2466"/>
                  </a:cubicBezTo>
                  <a:cubicBezTo>
                    <a:pt x="9799" y="1921"/>
                    <a:pt x="7198" y="591"/>
                    <a:pt x="6714" y="288"/>
                  </a:cubicBezTo>
                  <a:cubicBezTo>
                    <a:pt x="6442" y="137"/>
                    <a:pt x="6215" y="1"/>
                    <a:pt x="593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28"/>
            <p:cNvSpPr/>
            <p:nvPr/>
          </p:nvSpPr>
          <p:spPr>
            <a:xfrm>
              <a:off x="5385725" y="3359550"/>
              <a:ext cx="284325" cy="349725"/>
            </a:xfrm>
            <a:custGeom>
              <a:avLst/>
              <a:gdLst/>
              <a:ahLst/>
              <a:cxnLst/>
              <a:rect l="l" t="t" r="r" b="b"/>
              <a:pathLst>
                <a:path w="11373" h="13989" extrusionOk="0">
                  <a:moveTo>
                    <a:pt x="5868" y="0"/>
                  </a:moveTo>
                  <a:cubicBezTo>
                    <a:pt x="5596" y="0"/>
                    <a:pt x="5263" y="121"/>
                    <a:pt x="4779" y="484"/>
                  </a:cubicBezTo>
                  <a:cubicBezTo>
                    <a:pt x="3811" y="1271"/>
                    <a:pt x="1029" y="2541"/>
                    <a:pt x="666" y="2783"/>
                  </a:cubicBezTo>
                  <a:cubicBezTo>
                    <a:pt x="303" y="3025"/>
                    <a:pt x="363" y="3085"/>
                    <a:pt x="303" y="3690"/>
                  </a:cubicBezTo>
                  <a:cubicBezTo>
                    <a:pt x="242" y="4295"/>
                    <a:pt x="363" y="11614"/>
                    <a:pt x="303" y="12400"/>
                  </a:cubicBezTo>
                  <a:cubicBezTo>
                    <a:pt x="242" y="13126"/>
                    <a:pt x="1" y="13247"/>
                    <a:pt x="908" y="13731"/>
                  </a:cubicBezTo>
                  <a:cubicBezTo>
                    <a:pt x="1210" y="13882"/>
                    <a:pt x="3358" y="13988"/>
                    <a:pt x="5535" y="13988"/>
                  </a:cubicBezTo>
                  <a:cubicBezTo>
                    <a:pt x="7713" y="13988"/>
                    <a:pt x="9921" y="13882"/>
                    <a:pt x="10344" y="13610"/>
                  </a:cubicBezTo>
                  <a:cubicBezTo>
                    <a:pt x="10828" y="13247"/>
                    <a:pt x="11372" y="13126"/>
                    <a:pt x="11372" y="12098"/>
                  </a:cubicBezTo>
                  <a:cubicBezTo>
                    <a:pt x="11372" y="10525"/>
                    <a:pt x="11372" y="4295"/>
                    <a:pt x="11372" y="4295"/>
                  </a:cubicBezTo>
                  <a:cubicBezTo>
                    <a:pt x="11372" y="3327"/>
                    <a:pt x="11312" y="2783"/>
                    <a:pt x="10707" y="2480"/>
                  </a:cubicBezTo>
                  <a:cubicBezTo>
                    <a:pt x="9679" y="1936"/>
                    <a:pt x="7138" y="545"/>
                    <a:pt x="6594" y="242"/>
                  </a:cubicBezTo>
                  <a:cubicBezTo>
                    <a:pt x="6352" y="121"/>
                    <a:pt x="6140" y="0"/>
                    <a:pt x="5868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28"/>
            <p:cNvSpPr/>
            <p:nvPr/>
          </p:nvSpPr>
          <p:spPr>
            <a:xfrm>
              <a:off x="5385725" y="3359925"/>
              <a:ext cx="284325" cy="349175"/>
            </a:xfrm>
            <a:custGeom>
              <a:avLst/>
              <a:gdLst/>
              <a:ahLst/>
              <a:cxnLst/>
              <a:rect l="l" t="t" r="r" b="b"/>
              <a:pathLst>
                <a:path w="11373" h="13967" extrusionOk="0">
                  <a:moveTo>
                    <a:pt x="5868" y="0"/>
                  </a:moveTo>
                  <a:cubicBezTo>
                    <a:pt x="5596" y="0"/>
                    <a:pt x="5263" y="137"/>
                    <a:pt x="4779" y="530"/>
                  </a:cubicBezTo>
                  <a:cubicBezTo>
                    <a:pt x="3811" y="1256"/>
                    <a:pt x="1089" y="2526"/>
                    <a:pt x="726" y="2768"/>
                  </a:cubicBezTo>
                  <a:cubicBezTo>
                    <a:pt x="363" y="3010"/>
                    <a:pt x="363" y="3131"/>
                    <a:pt x="303" y="3736"/>
                  </a:cubicBezTo>
                  <a:cubicBezTo>
                    <a:pt x="242" y="4340"/>
                    <a:pt x="363" y="11599"/>
                    <a:pt x="303" y="12325"/>
                  </a:cubicBezTo>
                  <a:cubicBezTo>
                    <a:pt x="242" y="13051"/>
                    <a:pt x="1" y="13232"/>
                    <a:pt x="968" y="13716"/>
                  </a:cubicBezTo>
                  <a:cubicBezTo>
                    <a:pt x="1231" y="13862"/>
                    <a:pt x="3217" y="13966"/>
                    <a:pt x="5295" y="13966"/>
                  </a:cubicBezTo>
                  <a:cubicBezTo>
                    <a:pt x="7518" y="13966"/>
                    <a:pt x="9846" y="13847"/>
                    <a:pt x="10284" y="13535"/>
                  </a:cubicBezTo>
                  <a:cubicBezTo>
                    <a:pt x="10828" y="13172"/>
                    <a:pt x="11372" y="13111"/>
                    <a:pt x="11372" y="12083"/>
                  </a:cubicBezTo>
                  <a:cubicBezTo>
                    <a:pt x="11372" y="10510"/>
                    <a:pt x="11372" y="4280"/>
                    <a:pt x="11372" y="4280"/>
                  </a:cubicBezTo>
                  <a:cubicBezTo>
                    <a:pt x="11372" y="3373"/>
                    <a:pt x="11312" y="2828"/>
                    <a:pt x="10707" y="2465"/>
                  </a:cubicBezTo>
                  <a:cubicBezTo>
                    <a:pt x="9679" y="1921"/>
                    <a:pt x="7138" y="590"/>
                    <a:pt x="6594" y="288"/>
                  </a:cubicBezTo>
                  <a:cubicBezTo>
                    <a:pt x="6352" y="137"/>
                    <a:pt x="6140" y="0"/>
                    <a:pt x="5868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28"/>
            <p:cNvSpPr/>
            <p:nvPr/>
          </p:nvSpPr>
          <p:spPr>
            <a:xfrm>
              <a:off x="5387250" y="3361250"/>
              <a:ext cx="282800" cy="346500"/>
            </a:xfrm>
            <a:custGeom>
              <a:avLst/>
              <a:gdLst/>
              <a:ahLst/>
              <a:cxnLst/>
              <a:rect l="l" t="t" r="r" b="b"/>
              <a:pathLst>
                <a:path w="11312" h="13860" extrusionOk="0">
                  <a:moveTo>
                    <a:pt x="5783" y="0"/>
                  </a:moveTo>
                  <a:cubicBezTo>
                    <a:pt x="5515" y="0"/>
                    <a:pt x="5188" y="124"/>
                    <a:pt x="4718" y="477"/>
                  </a:cubicBezTo>
                  <a:cubicBezTo>
                    <a:pt x="3750" y="1263"/>
                    <a:pt x="1028" y="2533"/>
                    <a:pt x="665" y="2775"/>
                  </a:cubicBezTo>
                  <a:cubicBezTo>
                    <a:pt x="302" y="3017"/>
                    <a:pt x="363" y="3078"/>
                    <a:pt x="242" y="3683"/>
                  </a:cubicBezTo>
                  <a:cubicBezTo>
                    <a:pt x="181" y="4287"/>
                    <a:pt x="363" y="11546"/>
                    <a:pt x="242" y="12272"/>
                  </a:cubicBezTo>
                  <a:cubicBezTo>
                    <a:pt x="181" y="12998"/>
                    <a:pt x="0" y="13179"/>
                    <a:pt x="907" y="13603"/>
                  </a:cubicBezTo>
                  <a:cubicBezTo>
                    <a:pt x="1210" y="13754"/>
                    <a:pt x="3327" y="13860"/>
                    <a:pt x="5474" y="13860"/>
                  </a:cubicBezTo>
                  <a:cubicBezTo>
                    <a:pt x="7622" y="13860"/>
                    <a:pt x="9799" y="13754"/>
                    <a:pt x="10223" y="13482"/>
                  </a:cubicBezTo>
                  <a:cubicBezTo>
                    <a:pt x="10707" y="13119"/>
                    <a:pt x="11311" y="12998"/>
                    <a:pt x="11311" y="12030"/>
                  </a:cubicBezTo>
                  <a:lnTo>
                    <a:pt x="11311" y="4287"/>
                  </a:lnTo>
                  <a:cubicBezTo>
                    <a:pt x="11311" y="3320"/>
                    <a:pt x="11251" y="2775"/>
                    <a:pt x="10586" y="2473"/>
                  </a:cubicBezTo>
                  <a:cubicBezTo>
                    <a:pt x="9618" y="1928"/>
                    <a:pt x="7077" y="537"/>
                    <a:pt x="6533" y="295"/>
                  </a:cubicBezTo>
                  <a:cubicBezTo>
                    <a:pt x="6284" y="140"/>
                    <a:pt x="6067" y="0"/>
                    <a:pt x="5783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28"/>
            <p:cNvSpPr/>
            <p:nvPr/>
          </p:nvSpPr>
          <p:spPr>
            <a:xfrm>
              <a:off x="5387250" y="3362000"/>
              <a:ext cx="281275" cy="345750"/>
            </a:xfrm>
            <a:custGeom>
              <a:avLst/>
              <a:gdLst/>
              <a:ahLst/>
              <a:cxnLst/>
              <a:rect l="l" t="t" r="r" b="b"/>
              <a:pathLst>
                <a:path w="11251" h="13830" extrusionOk="0">
                  <a:moveTo>
                    <a:pt x="5831" y="0"/>
                  </a:moveTo>
                  <a:cubicBezTo>
                    <a:pt x="5554" y="0"/>
                    <a:pt x="5216" y="133"/>
                    <a:pt x="4718" y="507"/>
                  </a:cubicBezTo>
                  <a:cubicBezTo>
                    <a:pt x="3750" y="1233"/>
                    <a:pt x="1028" y="2503"/>
                    <a:pt x="665" y="2745"/>
                  </a:cubicBezTo>
                  <a:cubicBezTo>
                    <a:pt x="302" y="2987"/>
                    <a:pt x="363" y="3048"/>
                    <a:pt x="302" y="3653"/>
                  </a:cubicBezTo>
                  <a:cubicBezTo>
                    <a:pt x="242" y="4257"/>
                    <a:pt x="363" y="11516"/>
                    <a:pt x="302" y="12242"/>
                  </a:cubicBezTo>
                  <a:cubicBezTo>
                    <a:pt x="242" y="12968"/>
                    <a:pt x="0" y="13089"/>
                    <a:pt x="968" y="13573"/>
                  </a:cubicBezTo>
                  <a:cubicBezTo>
                    <a:pt x="1240" y="13724"/>
                    <a:pt x="3342" y="13830"/>
                    <a:pt x="5482" y="13830"/>
                  </a:cubicBezTo>
                  <a:cubicBezTo>
                    <a:pt x="7622" y="13830"/>
                    <a:pt x="9799" y="13724"/>
                    <a:pt x="10223" y="13452"/>
                  </a:cubicBezTo>
                  <a:cubicBezTo>
                    <a:pt x="10707" y="13028"/>
                    <a:pt x="11251" y="12968"/>
                    <a:pt x="11251" y="11940"/>
                  </a:cubicBezTo>
                  <a:lnTo>
                    <a:pt x="11251" y="4257"/>
                  </a:lnTo>
                  <a:cubicBezTo>
                    <a:pt x="11251" y="3290"/>
                    <a:pt x="11190" y="2806"/>
                    <a:pt x="10586" y="2443"/>
                  </a:cubicBezTo>
                  <a:cubicBezTo>
                    <a:pt x="9618" y="1898"/>
                    <a:pt x="7077" y="568"/>
                    <a:pt x="6533" y="265"/>
                  </a:cubicBezTo>
                  <a:cubicBezTo>
                    <a:pt x="6298" y="118"/>
                    <a:pt x="6092" y="0"/>
                    <a:pt x="5831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28"/>
            <p:cNvSpPr/>
            <p:nvPr/>
          </p:nvSpPr>
          <p:spPr>
            <a:xfrm>
              <a:off x="5388750" y="3362750"/>
              <a:ext cx="279775" cy="343700"/>
            </a:xfrm>
            <a:custGeom>
              <a:avLst/>
              <a:gdLst/>
              <a:ahLst/>
              <a:cxnLst/>
              <a:rect l="l" t="t" r="r" b="b"/>
              <a:pathLst>
                <a:path w="11191" h="13748" extrusionOk="0">
                  <a:moveTo>
                    <a:pt x="5723" y="0"/>
                  </a:moveTo>
                  <a:cubicBezTo>
                    <a:pt x="5455" y="0"/>
                    <a:pt x="5128" y="125"/>
                    <a:pt x="4658" y="477"/>
                  </a:cubicBezTo>
                  <a:cubicBezTo>
                    <a:pt x="3690" y="1264"/>
                    <a:pt x="1029" y="2534"/>
                    <a:pt x="666" y="2776"/>
                  </a:cubicBezTo>
                  <a:cubicBezTo>
                    <a:pt x="303" y="2957"/>
                    <a:pt x="303" y="3078"/>
                    <a:pt x="242" y="3683"/>
                  </a:cubicBezTo>
                  <a:cubicBezTo>
                    <a:pt x="182" y="4288"/>
                    <a:pt x="303" y="11426"/>
                    <a:pt x="242" y="12152"/>
                  </a:cubicBezTo>
                  <a:cubicBezTo>
                    <a:pt x="182" y="12877"/>
                    <a:pt x="1" y="13059"/>
                    <a:pt x="908" y="13543"/>
                  </a:cubicBezTo>
                  <a:cubicBezTo>
                    <a:pt x="1169" y="13659"/>
                    <a:pt x="3121" y="13747"/>
                    <a:pt x="5165" y="13747"/>
                  </a:cubicBezTo>
                  <a:cubicBezTo>
                    <a:pt x="7375" y="13747"/>
                    <a:pt x="9694" y="13644"/>
                    <a:pt x="10102" y="13361"/>
                  </a:cubicBezTo>
                  <a:cubicBezTo>
                    <a:pt x="10647" y="12998"/>
                    <a:pt x="11191" y="12938"/>
                    <a:pt x="11191" y="11910"/>
                  </a:cubicBezTo>
                  <a:cubicBezTo>
                    <a:pt x="11191" y="10397"/>
                    <a:pt x="11191" y="4227"/>
                    <a:pt x="11191" y="4227"/>
                  </a:cubicBezTo>
                  <a:cubicBezTo>
                    <a:pt x="11191" y="3320"/>
                    <a:pt x="11130" y="2776"/>
                    <a:pt x="10465" y="2413"/>
                  </a:cubicBezTo>
                  <a:cubicBezTo>
                    <a:pt x="9497" y="1868"/>
                    <a:pt x="7017" y="538"/>
                    <a:pt x="6473" y="296"/>
                  </a:cubicBezTo>
                  <a:cubicBezTo>
                    <a:pt x="6224" y="140"/>
                    <a:pt x="6007" y="0"/>
                    <a:pt x="5723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28"/>
            <p:cNvSpPr/>
            <p:nvPr/>
          </p:nvSpPr>
          <p:spPr>
            <a:xfrm>
              <a:off x="5388750" y="3364075"/>
              <a:ext cx="278275" cy="342175"/>
            </a:xfrm>
            <a:custGeom>
              <a:avLst/>
              <a:gdLst/>
              <a:ahLst/>
              <a:cxnLst/>
              <a:rect l="l" t="t" r="r" b="b"/>
              <a:pathLst>
                <a:path w="11131" h="13687" extrusionOk="0">
                  <a:moveTo>
                    <a:pt x="5747" y="1"/>
                  </a:moveTo>
                  <a:cubicBezTo>
                    <a:pt x="5475" y="1"/>
                    <a:pt x="5142" y="122"/>
                    <a:pt x="4658" y="485"/>
                  </a:cubicBezTo>
                  <a:cubicBezTo>
                    <a:pt x="3690" y="1211"/>
                    <a:pt x="1029" y="2481"/>
                    <a:pt x="666" y="2723"/>
                  </a:cubicBezTo>
                  <a:cubicBezTo>
                    <a:pt x="303" y="2965"/>
                    <a:pt x="363" y="3025"/>
                    <a:pt x="303" y="3630"/>
                  </a:cubicBezTo>
                  <a:cubicBezTo>
                    <a:pt x="242" y="4235"/>
                    <a:pt x="363" y="11373"/>
                    <a:pt x="303" y="12099"/>
                  </a:cubicBezTo>
                  <a:cubicBezTo>
                    <a:pt x="242" y="12824"/>
                    <a:pt x="1" y="12945"/>
                    <a:pt x="908" y="13429"/>
                  </a:cubicBezTo>
                  <a:cubicBezTo>
                    <a:pt x="1180" y="13580"/>
                    <a:pt x="3282" y="13686"/>
                    <a:pt x="5414" y="13686"/>
                  </a:cubicBezTo>
                  <a:cubicBezTo>
                    <a:pt x="7547" y="13686"/>
                    <a:pt x="9709" y="13580"/>
                    <a:pt x="10102" y="13308"/>
                  </a:cubicBezTo>
                  <a:cubicBezTo>
                    <a:pt x="10586" y="12945"/>
                    <a:pt x="11130" y="12824"/>
                    <a:pt x="11130" y="11857"/>
                  </a:cubicBezTo>
                  <a:cubicBezTo>
                    <a:pt x="11130" y="10284"/>
                    <a:pt x="11130" y="4235"/>
                    <a:pt x="11130" y="4235"/>
                  </a:cubicBezTo>
                  <a:cubicBezTo>
                    <a:pt x="11130" y="3267"/>
                    <a:pt x="11070" y="2723"/>
                    <a:pt x="10465" y="2420"/>
                  </a:cubicBezTo>
                  <a:cubicBezTo>
                    <a:pt x="9497" y="1876"/>
                    <a:pt x="6957" y="545"/>
                    <a:pt x="6473" y="243"/>
                  </a:cubicBezTo>
                  <a:cubicBezTo>
                    <a:pt x="6231" y="122"/>
                    <a:pt x="6019" y="1"/>
                    <a:pt x="5747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28"/>
            <p:cNvSpPr/>
            <p:nvPr/>
          </p:nvSpPr>
          <p:spPr>
            <a:xfrm>
              <a:off x="5390275" y="3364250"/>
              <a:ext cx="276750" cy="340675"/>
            </a:xfrm>
            <a:custGeom>
              <a:avLst/>
              <a:gdLst/>
              <a:ahLst/>
              <a:cxnLst/>
              <a:rect l="l" t="t" r="r" b="b"/>
              <a:pathLst>
                <a:path w="11070" h="13627" extrusionOk="0">
                  <a:moveTo>
                    <a:pt x="5662" y="1"/>
                  </a:moveTo>
                  <a:cubicBezTo>
                    <a:pt x="5394" y="1"/>
                    <a:pt x="5067" y="125"/>
                    <a:pt x="4597" y="478"/>
                  </a:cubicBezTo>
                  <a:cubicBezTo>
                    <a:pt x="3690" y="1264"/>
                    <a:pt x="968" y="2474"/>
                    <a:pt x="605" y="2716"/>
                  </a:cubicBezTo>
                  <a:cubicBezTo>
                    <a:pt x="302" y="2958"/>
                    <a:pt x="302" y="3018"/>
                    <a:pt x="242" y="3623"/>
                  </a:cubicBezTo>
                  <a:cubicBezTo>
                    <a:pt x="181" y="4228"/>
                    <a:pt x="302" y="11366"/>
                    <a:pt x="242" y="12092"/>
                  </a:cubicBezTo>
                  <a:cubicBezTo>
                    <a:pt x="181" y="12757"/>
                    <a:pt x="0" y="12938"/>
                    <a:pt x="907" y="13422"/>
                  </a:cubicBezTo>
                  <a:cubicBezTo>
                    <a:pt x="1140" y="13539"/>
                    <a:pt x="3076" y="13627"/>
                    <a:pt x="5113" y="13627"/>
                  </a:cubicBezTo>
                  <a:cubicBezTo>
                    <a:pt x="7314" y="13627"/>
                    <a:pt x="9633" y="13524"/>
                    <a:pt x="10041" y="13241"/>
                  </a:cubicBezTo>
                  <a:cubicBezTo>
                    <a:pt x="10525" y="12878"/>
                    <a:pt x="11069" y="12817"/>
                    <a:pt x="11069" y="11789"/>
                  </a:cubicBezTo>
                  <a:lnTo>
                    <a:pt x="11069" y="4228"/>
                  </a:lnTo>
                  <a:cubicBezTo>
                    <a:pt x="11069" y="3260"/>
                    <a:pt x="11009" y="2776"/>
                    <a:pt x="10404" y="2413"/>
                  </a:cubicBezTo>
                  <a:cubicBezTo>
                    <a:pt x="9436" y="1869"/>
                    <a:pt x="6896" y="599"/>
                    <a:pt x="6412" y="296"/>
                  </a:cubicBezTo>
                  <a:cubicBezTo>
                    <a:pt x="6163" y="141"/>
                    <a:pt x="5946" y="1"/>
                    <a:pt x="5662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28"/>
            <p:cNvSpPr/>
            <p:nvPr/>
          </p:nvSpPr>
          <p:spPr>
            <a:xfrm>
              <a:off x="5390275" y="3365600"/>
              <a:ext cx="276750" cy="339125"/>
            </a:xfrm>
            <a:custGeom>
              <a:avLst/>
              <a:gdLst/>
              <a:ahLst/>
              <a:cxnLst/>
              <a:rect l="l" t="t" r="r" b="b"/>
              <a:pathLst>
                <a:path w="11070" h="13565" extrusionOk="0">
                  <a:moveTo>
                    <a:pt x="5686" y="0"/>
                  </a:moveTo>
                  <a:cubicBezTo>
                    <a:pt x="5414" y="0"/>
                    <a:pt x="5081" y="121"/>
                    <a:pt x="4597" y="484"/>
                  </a:cubicBezTo>
                  <a:cubicBezTo>
                    <a:pt x="3690" y="1210"/>
                    <a:pt x="1028" y="2480"/>
                    <a:pt x="665" y="2722"/>
                  </a:cubicBezTo>
                  <a:cubicBezTo>
                    <a:pt x="302" y="2964"/>
                    <a:pt x="363" y="3025"/>
                    <a:pt x="302" y="3630"/>
                  </a:cubicBezTo>
                  <a:cubicBezTo>
                    <a:pt x="242" y="4174"/>
                    <a:pt x="363" y="11251"/>
                    <a:pt x="302" y="11977"/>
                  </a:cubicBezTo>
                  <a:cubicBezTo>
                    <a:pt x="242" y="12703"/>
                    <a:pt x="0" y="12884"/>
                    <a:pt x="907" y="13308"/>
                  </a:cubicBezTo>
                  <a:cubicBezTo>
                    <a:pt x="1149" y="13459"/>
                    <a:pt x="3236" y="13565"/>
                    <a:pt x="5353" y="13565"/>
                  </a:cubicBezTo>
                  <a:cubicBezTo>
                    <a:pt x="7470" y="13565"/>
                    <a:pt x="9618" y="13459"/>
                    <a:pt x="9981" y="13187"/>
                  </a:cubicBezTo>
                  <a:cubicBezTo>
                    <a:pt x="10525" y="12824"/>
                    <a:pt x="11069" y="12703"/>
                    <a:pt x="11069" y="11735"/>
                  </a:cubicBezTo>
                  <a:cubicBezTo>
                    <a:pt x="11069" y="10223"/>
                    <a:pt x="11069" y="4174"/>
                    <a:pt x="11069" y="4174"/>
                  </a:cubicBezTo>
                  <a:cubicBezTo>
                    <a:pt x="11069" y="3267"/>
                    <a:pt x="11009" y="2722"/>
                    <a:pt x="10344" y="2420"/>
                  </a:cubicBezTo>
                  <a:cubicBezTo>
                    <a:pt x="9376" y="1875"/>
                    <a:pt x="6896" y="545"/>
                    <a:pt x="6412" y="242"/>
                  </a:cubicBezTo>
                  <a:cubicBezTo>
                    <a:pt x="6170" y="121"/>
                    <a:pt x="5958" y="0"/>
                    <a:pt x="5686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28"/>
            <p:cNvSpPr/>
            <p:nvPr/>
          </p:nvSpPr>
          <p:spPr>
            <a:xfrm>
              <a:off x="5391775" y="3366525"/>
              <a:ext cx="273725" cy="336900"/>
            </a:xfrm>
            <a:custGeom>
              <a:avLst/>
              <a:gdLst/>
              <a:ahLst/>
              <a:cxnLst/>
              <a:rect l="l" t="t" r="r" b="b"/>
              <a:pathLst>
                <a:path w="10949" h="13476" extrusionOk="0">
                  <a:moveTo>
                    <a:pt x="5650" y="1"/>
                  </a:moveTo>
                  <a:cubicBezTo>
                    <a:pt x="5373" y="1"/>
                    <a:pt x="5035" y="134"/>
                    <a:pt x="4537" y="508"/>
                  </a:cubicBezTo>
                  <a:cubicBezTo>
                    <a:pt x="3630" y="1234"/>
                    <a:pt x="968" y="2443"/>
                    <a:pt x="605" y="2685"/>
                  </a:cubicBezTo>
                  <a:cubicBezTo>
                    <a:pt x="242" y="2927"/>
                    <a:pt x="303" y="2988"/>
                    <a:pt x="242" y="3593"/>
                  </a:cubicBezTo>
                  <a:cubicBezTo>
                    <a:pt x="182" y="4197"/>
                    <a:pt x="303" y="11214"/>
                    <a:pt x="242" y="11940"/>
                  </a:cubicBezTo>
                  <a:cubicBezTo>
                    <a:pt x="182" y="12666"/>
                    <a:pt x="0" y="12787"/>
                    <a:pt x="847" y="13271"/>
                  </a:cubicBezTo>
                  <a:cubicBezTo>
                    <a:pt x="1080" y="13387"/>
                    <a:pt x="3002" y="13475"/>
                    <a:pt x="5024" y="13475"/>
                  </a:cubicBezTo>
                  <a:cubicBezTo>
                    <a:pt x="7210" y="13475"/>
                    <a:pt x="9512" y="13372"/>
                    <a:pt x="9921" y="13089"/>
                  </a:cubicBezTo>
                  <a:cubicBezTo>
                    <a:pt x="10405" y="12787"/>
                    <a:pt x="10949" y="12666"/>
                    <a:pt x="10949" y="11698"/>
                  </a:cubicBezTo>
                  <a:lnTo>
                    <a:pt x="10949" y="4137"/>
                  </a:lnTo>
                  <a:cubicBezTo>
                    <a:pt x="10949" y="3230"/>
                    <a:pt x="10889" y="2685"/>
                    <a:pt x="10284" y="2383"/>
                  </a:cubicBezTo>
                  <a:cubicBezTo>
                    <a:pt x="9316" y="1838"/>
                    <a:pt x="6836" y="568"/>
                    <a:pt x="6352" y="266"/>
                  </a:cubicBezTo>
                  <a:cubicBezTo>
                    <a:pt x="6117" y="119"/>
                    <a:pt x="5911" y="1"/>
                    <a:pt x="5650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28"/>
            <p:cNvSpPr/>
            <p:nvPr/>
          </p:nvSpPr>
          <p:spPr>
            <a:xfrm>
              <a:off x="5391775" y="3367275"/>
              <a:ext cx="273725" cy="335400"/>
            </a:xfrm>
            <a:custGeom>
              <a:avLst/>
              <a:gdLst/>
              <a:ahLst/>
              <a:cxnLst/>
              <a:rect l="l" t="t" r="r" b="b"/>
              <a:pathLst>
                <a:path w="10949" h="13416" extrusionOk="0">
                  <a:moveTo>
                    <a:pt x="5602" y="1"/>
                  </a:moveTo>
                  <a:cubicBezTo>
                    <a:pt x="5334" y="1"/>
                    <a:pt x="5007" y="125"/>
                    <a:pt x="4537" y="478"/>
                  </a:cubicBezTo>
                  <a:cubicBezTo>
                    <a:pt x="3630" y="1204"/>
                    <a:pt x="968" y="2474"/>
                    <a:pt x="666" y="2716"/>
                  </a:cubicBezTo>
                  <a:cubicBezTo>
                    <a:pt x="303" y="2897"/>
                    <a:pt x="303" y="2958"/>
                    <a:pt x="242" y="3563"/>
                  </a:cubicBezTo>
                  <a:cubicBezTo>
                    <a:pt x="182" y="4167"/>
                    <a:pt x="303" y="11184"/>
                    <a:pt x="242" y="11910"/>
                  </a:cubicBezTo>
                  <a:cubicBezTo>
                    <a:pt x="182" y="12575"/>
                    <a:pt x="0" y="12757"/>
                    <a:pt x="908" y="13180"/>
                  </a:cubicBezTo>
                  <a:cubicBezTo>
                    <a:pt x="1128" y="13306"/>
                    <a:pt x="3335" y="13415"/>
                    <a:pt x="5517" y="13415"/>
                  </a:cubicBezTo>
                  <a:cubicBezTo>
                    <a:pt x="7540" y="13415"/>
                    <a:pt x="9542" y="13321"/>
                    <a:pt x="9921" y="13059"/>
                  </a:cubicBezTo>
                  <a:cubicBezTo>
                    <a:pt x="10405" y="12696"/>
                    <a:pt x="10949" y="12636"/>
                    <a:pt x="10949" y="11608"/>
                  </a:cubicBezTo>
                  <a:cubicBezTo>
                    <a:pt x="10949" y="10156"/>
                    <a:pt x="10949" y="4167"/>
                    <a:pt x="10949" y="4167"/>
                  </a:cubicBezTo>
                  <a:cubicBezTo>
                    <a:pt x="10949" y="3200"/>
                    <a:pt x="10889" y="2716"/>
                    <a:pt x="10284" y="2353"/>
                  </a:cubicBezTo>
                  <a:cubicBezTo>
                    <a:pt x="9316" y="1869"/>
                    <a:pt x="6836" y="538"/>
                    <a:pt x="6352" y="296"/>
                  </a:cubicBezTo>
                  <a:cubicBezTo>
                    <a:pt x="6103" y="141"/>
                    <a:pt x="5886" y="1"/>
                    <a:pt x="5602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28"/>
            <p:cNvSpPr/>
            <p:nvPr/>
          </p:nvSpPr>
          <p:spPr>
            <a:xfrm>
              <a:off x="5393275" y="3368625"/>
              <a:ext cx="270725" cy="333450"/>
            </a:xfrm>
            <a:custGeom>
              <a:avLst/>
              <a:gdLst/>
              <a:ahLst/>
              <a:cxnLst/>
              <a:rect l="l" t="t" r="r" b="b"/>
              <a:pathLst>
                <a:path w="10829" h="13338" extrusionOk="0">
                  <a:moveTo>
                    <a:pt x="5566" y="0"/>
                  </a:moveTo>
                  <a:cubicBezTo>
                    <a:pt x="5294" y="0"/>
                    <a:pt x="4961" y="121"/>
                    <a:pt x="4477" y="484"/>
                  </a:cubicBezTo>
                  <a:cubicBezTo>
                    <a:pt x="3570" y="1210"/>
                    <a:pt x="969" y="2420"/>
                    <a:pt x="606" y="2662"/>
                  </a:cubicBezTo>
                  <a:cubicBezTo>
                    <a:pt x="243" y="2904"/>
                    <a:pt x="303" y="2964"/>
                    <a:pt x="243" y="3509"/>
                  </a:cubicBezTo>
                  <a:cubicBezTo>
                    <a:pt x="182" y="4113"/>
                    <a:pt x="303" y="11130"/>
                    <a:pt x="243" y="11796"/>
                  </a:cubicBezTo>
                  <a:cubicBezTo>
                    <a:pt x="182" y="12521"/>
                    <a:pt x="1" y="12703"/>
                    <a:pt x="848" y="13126"/>
                  </a:cubicBezTo>
                  <a:cubicBezTo>
                    <a:pt x="1090" y="13247"/>
                    <a:pt x="3146" y="13338"/>
                    <a:pt x="5233" y="13338"/>
                  </a:cubicBezTo>
                  <a:cubicBezTo>
                    <a:pt x="7320" y="13338"/>
                    <a:pt x="9437" y="13247"/>
                    <a:pt x="9800" y="13005"/>
                  </a:cubicBezTo>
                  <a:cubicBezTo>
                    <a:pt x="10284" y="12642"/>
                    <a:pt x="10829" y="12521"/>
                    <a:pt x="10829" y="11554"/>
                  </a:cubicBezTo>
                  <a:lnTo>
                    <a:pt x="10829" y="4113"/>
                  </a:lnTo>
                  <a:cubicBezTo>
                    <a:pt x="10829" y="3206"/>
                    <a:pt x="10768" y="2662"/>
                    <a:pt x="10163" y="2359"/>
                  </a:cubicBezTo>
                  <a:cubicBezTo>
                    <a:pt x="9256" y="1815"/>
                    <a:pt x="6776" y="545"/>
                    <a:pt x="6292" y="242"/>
                  </a:cubicBezTo>
                  <a:cubicBezTo>
                    <a:pt x="6050" y="121"/>
                    <a:pt x="5838" y="0"/>
                    <a:pt x="5566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28"/>
            <p:cNvSpPr/>
            <p:nvPr/>
          </p:nvSpPr>
          <p:spPr>
            <a:xfrm>
              <a:off x="5393275" y="3369375"/>
              <a:ext cx="270725" cy="331950"/>
            </a:xfrm>
            <a:custGeom>
              <a:avLst/>
              <a:gdLst/>
              <a:ahLst/>
              <a:cxnLst/>
              <a:rect l="l" t="t" r="r" b="b"/>
              <a:pathLst>
                <a:path w="10829" h="13278" extrusionOk="0">
                  <a:moveTo>
                    <a:pt x="5574" y="0"/>
                  </a:moveTo>
                  <a:cubicBezTo>
                    <a:pt x="5309" y="0"/>
                    <a:pt x="4991" y="121"/>
                    <a:pt x="4538" y="454"/>
                  </a:cubicBezTo>
                  <a:cubicBezTo>
                    <a:pt x="3570" y="1180"/>
                    <a:pt x="969" y="2390"/>
                    <a:pt x="606" y="2632"/>
                  </a:cubicBezTo>
                  <a:cubicBezTo>
                    <a:pt x="303" y="2874"/>
                    <a:pt x="303" y="2934"/>
                    <a:pt x="243" y="3539"/>
                  </a:cubicBezTo>
                  <a:cubicBezTo>
                    <a:pt x="182" y="4083"/>
                    <a:pt x="303" y="11040"/>
                    <a:pt x="243" y="11766"/>
                  </a:cubicBezTo>
                  <a:cubicBezTo>
                    <a:pt x="182" y="12431"/>
                    <a:pt x="1" y="12612"/>
                    <a:pt x="848" y="13096"/>
                  </a:cubicBezTo>
                  <a:cubicBezTo>
                    <a:pt x="1090" y="13187"/>
                    <a:pt x="3146" y="13278"/>
                    <a:pt x="5233" y="13278"/>
                  </a:cubicBezTo>
                  <a:cubicBezTo>
                    <a:pt x="7320" y="13278"/>
                    <a:pt x="9437" y="13187"/>
                    <a:pt x="9800" y="12915"/>
                  </a:cubicBezTo>
                  <a:cubicBezTo>
                    <a:pt x="10284" y="12552"/>
                    <a:pt x="10829" y="12491"/>
                    <a:pt x="10829" y="11524"/>
                  </a:cubicBezTo>
                  <a:lnTo>
                    <a:pt x="10829" y="4083"/>
                  </a:lnTo>
                  <a:cubicBezTo>
                    <a:pt x="10829" y="3176"/>
                    <a:pt x="10768" y="2692"/>
                    <a:pt x="10163" y="2329"/>
                  </a:cubicBezTo>
                  <a:cubicBezTo>
                    <a:pt x="9195" y="1845"/>
                    <a:pt x="6776" y="515"/>
                    <a:pt x="6292" y="273"/>
                  </a:cubicBezTo>
                  <a:cubicBezTo>
                    <a:pt x="6050" y="121"/>
                    <a:pt x="5838" y="0"/>
                    <a:pt x="5574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28"/>
            <p:cNvSpPr/>
            <p:nvPr/>
          </p:nvSpPr>
          <p:spPr>
            <a:xfrm>
              <a:off x="5394800" y="3370125"/>
              <a:ext cx="269200" cy="330450"/>
            </a:xfrm>
            <a:custGeom>
              <a:avLst/>
              <a:gdLst/>
              <a:ahLst/>
              <a:cxnLst/>
              <a:rect l="l" t="t" r="r" b="b"/>
              <a:pathLst>
                <a:path w="10768" h="13218" extrusionOk="0">
                  <a:moveTo>
                    <a:pt x="5513" y="1"/>
                  </a:moveTo>
                  <a:cubicBezTo>
                    <a:pt x="5248" y="1"/>
                    <a:pt x="4930" y="122"/>
                    <a:pt x="4477" y="485"/>
                  </a:cubicBezTo>
                  <a:cubicBezTo>
                    <a:pt x="3569" y="1210"/>
                    <a:pt x="968" y="2420"/>
                    <a:pt x="605" y="2662"/>
                  </a:cubicBezTo>
                  <a:cubicBezTo>
                    <a:pt x="242" y="2844"/>
                    <a:pt x="303" y="2965"/>
                    <a:pt x="242" y="3509"/>
                  </a:cubicBezTo>
                  <a:cubicBezTo>
                    <a:pt x="182" y="4114"/>
                    <a:pt x="303" y="11010"/>
                    <a:pt x="242" y="11736"/>
                  </a:cubicBezTo>
                  <a:cubicBezTo>
                    <a:pt x="182" y="12401"/>
                    <a:pt x="0" y="12582"/>
                    <a:pt x="847" y="13006"/>
                  </a:cubicBezTo>
                  <a:cubicBezTo>
                    <a:pt x="1059" y="13127"/>
                    <a:pt x="3101" y="13218"/>
                    <a:pt x="5180" y="13218"/>
                  </a:cubicBezTo>
                  <a:cubicBezTo>
                    <a:pt x="7259" y="13218"/>
                    <a:pt x="9376" y="13127"/>
                    <a:pt x="9739" y="12885"/>
                  </a:cubicBezTo>
                  <a:cubicBezTo>
                    <a:pt x="10223" y="12522"/>
                    <a:pt x="10768" y="12461"/>
                    <a:pt x="10768" y="11494"/>
                  </a:cubicBezTo>
                  <a:cubicBezTo>
                    <a:pt x="10768" y="9981"/>
                    <a:pt x="10768" y="4053"/>
                    <a:pt x="10768" y="4053"/>
                  </a:cubicBezTo>
                  <a:cubicBezTo>
                    <a:pt x="10768" y="3146"/>
                    <a:pt x="10707" y="2662"/>
                    <a:pt x="10102" y="2360"/>
                  </a:cubicBezTo>
                  <a:cubicBezTo>
                    <a:pt x="9134" y="1815"/>
                    <a:pt x="6715" y="545"/>
                    <a:pt x="6231" y="243"/>
                  </a:cubicBezTo>
                  <a:cubicBezTo>
                    <a:pt x="5989" y="122"/>
                    <a:pt x="5777" y="1"/>
                    <a:pt x="5513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28"/>
            <p:cNvSpPr/>
            <p:nvPr/>
          </p:nvSpPr>
          <p:spPr>
            <a:xfrm>
              <a:off x="5394800" y="3370875"/>
              <a:ext cx="267700" cy="328950"/>
            </a:xfrm>
            <a:custGeom>
              <a:avLst/>
              <a:gdLst/>
              <a:ahLst/>
              <a:cxnLst/>
              <a:rect l="l" t="t" r="r" b="b"/>
              <a:pathLst>
                <a:path w="10708" h="13158" extrusionOk="0">
                  <a:moveTo>
                    <a:pt x="5513" y="1"/>
                  </a:moveTo>
                  <a:cubicBezTo>
                    <a:pt x="5248" y="1"/>
                    <a:pt x="4930" y="122"/>
                    <a:pt x="4477" y="455"/>
                  </a:cubicBezTo>
                  <a:cubicBezTo>
                    <a:pt x="3569" y="1180"/>
                    <a:pt x="968" y="2390"/>
                    <a:pt x="605" y="2632"/>
                  </a:cubicBezTo>
                  <a:cubicBezTo>
                    <a:pt x="242" y="2874"/>
                    <a:pt x="303" y="2935"/>
                    <a:pt x="242" y="3479"/>
                  </a:cubicBezTo>
                  <a:cubicBezTo>
                    <a:pt x="182" y="4084"/>
                    <a:pt x="303" y="10980"/>
                    <a:pt x="242" y="11645"/>
                  </a:cubicBezTo>
                  <a:cubicBezTo>
                    <a:pt x="182" y="12371"/>
                    <a:pt x="0" y="12552"/>
                    <a:pt x="847" y="12976"/>
                  </a:cubicBezTo>
                  <a:cubicBezTo>
                    <a:pt x="1059" y="13067"/>
                    <a:pt x="3101" y="13157"/>
                    <a:pt x="5172" y="13157"/>
                  </a:cubicBezTo>
                  <a:cubicBezTo>
                    <a:pt x="7244" y="13157"/>
                    <a:pt x="9346" y="13067"/>
                    <a:pt x="9679" y="12794"/>
                  </a:cubicBezTo>
                  <a:cubicBezTo>
                    <a:pt x="10163" y="12492"/>
                    <a:pt x="10707" y="12371"/>
                    <a:pt x="10707" y="11403"/>
                  </a:cubicBezTo>
                  <a:cubicBezTo>
                    <a:pt x="10707" y="9951"/>
                    <a:pt x="10707" y="4084"/>
                    <a:pt x="10707" y="4084"/>
                  </a:cubicBezTo>
                  <a:cubicBezTo>
                    <a:pt x="10707" y="3177"/>
                    <a:pt x="10647" y="2632"/>
                    <a:pt x="10042" y="2330"/>
                  </a:cubicBezTo>
                  <a:cubicBezTo>
                    <a:pt x="9134" y="1846"/>
                    <a:pt x="6715" y="515"/>
                    <a:pt x="6231" y="273"/>
                  </a:cubicBezTo>
                  <a:cubicBezTo>
                    <a:pt x="5989" y="122"/>
                    <a:pt x="5777" y="1"/>
                    <a:pt x="5513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28"/>
            <p:cNvSpPr/>
            <p:nvPr/>
          </p:nvSpPr>
          <p:spPr>
            <a:xfrm>
              <a:off x="5396300" y="3371650"/>
              <a:ext cx="266200" cy="327425"/>
            </a:xfrm>
            <a:custGeom>
              <a:avLst/>
              <a:gdLst/>
              <a:ahLst/>
              <a:cxnLst/>
              <a:rect l="l" t="t" r="r" b="b"/>
              <a:pathLst>
                <a:path w="10648" h="13097" extrusionOk="0">
                  <a:moveTo>
                    <a:pt x="5453" y="0"/>
                  </a:moveTo>
                  <a:cubicBezTo>
                    <a:pt x="5188" y="0"/>
                    <a:pt x="4870" y="121"/>
                    <a:pt x="4417" y="484"/>
                  </a:cubicBezTo>
                  <a:cubicBezTo>
                    <a:pt x="3509" y="1210"/>
                    <a:pt x="908" y="2420"/>
                    <a:pt x="606" y="2601"/>
                  </a:cubicBezTo>
                  <a:cubicBezTo>
                    <a:pt x="243" y="2843"/>
                    <a:pt x="303" y="2904"/>
                    <a:pt x="243" y="3509"/>
                  </a:cubicBezTo>
                  <a:cubicBezTo>
                    <a:pt x="122" y="4053"/>
                    <a:pt x="303" y="10949"/>
                    <a:pt x="243" y="11614"/>
                  </a:cubicBezTo>
                  <a:cubicBezTo>
                    <a:pt x="122" y="12279"/>
                    <a:pt x="1" y="12461"/>
                    <a:pt x="848" y="12884"/>
                  </a:cubicBezTo>
                  <a:cubicBezTo>
                    <a:pt x="1029" y="13005"/>
                    <a:pt x="3056" y="13096"/>
                    <a:pt x="5120" y="13096"/>
                  </a:cubicBezTo>
                  <a:cubicBezTo>
                    <a:pt x="7184" y="13096"/>
                    <a:pt x="9286" y="13005"/>
                    <a:pt x="9619" y="12763"/>
                  </a:cubicBezTo>
                  <a:cubicBezTo>
                    <a:pt x="10103" y="12400"/>
                    <a:pt x="10647" y="12340"/>
                    <a:pt x="10647" y="11372"/>
                  </a:cubicBezTo>
                  <a:lnTo>
                    <a:pt x="10647" y="4053"/>
                  </a:lnTo>
                  <a:cubicBezTo>
                    <a:pt x="10647" y="3146"/>
                    <a:pt x="10587" y="2662"/>
                    <a:pt x="9982" y="2299"/>
                  </a:cubicBezTo>
                  <a:cubicBezTo>
                    <a:pt x="9014" y="1815"/>
                    <a:pt x="6655" y="545"/>
                    <a:pt x="6171" y="242"/>
                  </a:cubicBezTo>
                  <a:cubicBezTo>
                    <a:pt x="5929" y="121"/>
                    <a:pt x="5717" y="0"/>
                    <a:pt x="5453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28"/>
            <p:cNvSpPr/>
            <p:nvPr/>
          </p:nvSpPr>
          <p:spPr>
            <a:xfrm>
              <a:off x="5396300" y="3373150"/>
              <a:ext cx="264675" cy="325350"/>
            </a:xfrm>
            <a:custGeom>
              <a:avLst/>
              <a:gdLst/>
              <a:ahLst/>
              <a:cxnLst/>
              <a:rect l="l" t="t" r="r" b="b"/>
              <a:pathLst>
                <a:path w="10587" h="13014" extrusionOk="0">
                  <a:moveTo>
                    <a:pt x="5453" y="1"/>
                  </a:moveTo>
                  <a:cubicBezTo>
                    <a:pt x="5188" y="1"/>
                    <a:pt x="4870" y="122"/>
                    <a:pt x="4417" y="485"/>
                  </a:cubicBezTo>
                  <a:cubicBezTo>
                    <a:pt x="3509" y="1150"/>
                    <a:pt x="969" y="2360"/>
                    <a:pt x="606" y="2602"/>
                  </a:cubicBezTo>
                  <a:cubicBezTo>
                    <a:pt x="243" y="2844"/>
                    <a:pt x="303" y="2904"/>
                    <a:pt x="243" y="3449"/>
                  </a:cubicBezTo>
                  <a:cubicBezTo>
                    <a:pt x="182" y="4053"/>
                    <a:pt x="303" y="10828"/>
                    <a:pt x="243" y="11554"/>
                  </a:cubicBezTo>
                  <a:cubicBezTo>
                    <a:pt x="182" y="12219"/>
                    <a:pt x="1" y="12401"/>
                    <a:pt x="848" y="12824"/>
                  </a:cubicBezTo>
                  <a:cubicBezTo>
                    <a:pt x="1037" y="12919"/>
                    <a:pt x="3223" y="13014"/>
                    <a:pt x="5372" y="13014"/>
                  </a:cubicBezTo>
                  <a:cubicBezTo>
                    <a:pt x="7337" y="13014"/>
                    <a:pt x="9272" y="12935"/>
                    <a:pt x="9619" y="12703"/>
                  </a:cubicBezTo>
                  <a:cubicBezTo>
                    <a:pt x="10103" y="12340"/>
                    <a:pt x="10587" y="12219"/>
                    <a:pt x="10587" y="11312"/>
                  </a:cubicBezTo>
                  <a:cubicBezTo>
                    <a:pt x="10587" y="9860"/>
                    <a:pt x="10587" y="3993"/>
                    <a:pt x="10587" y="3993"/>
                  </a:cubicBezTo>
                  <a:cubicBezTo>
                    <a:pt x="10587" y="3086"/>
                    <a:pt x="10526" y="2602"/>
                    <a:pt x="9982" y="2299"/>
                  </a:cubicBezTo>
                  <a:cubicBezTo>
                    <a:pt x="9014" y="1755"/>
                    <a:pt x="6655" y="545"/>
                    <a:pt x="6171" y="243"/>
                  </a:cubicBezTo>
                  <a:cubicBezTo>
                    <a:pt x="5929" y="122"/>
                    <a:pt x="5717" y="1"/>
                    <a:pt x="5453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28"/>
            <p:cNvSpPr/>
            <p:nvPr/>
          </p:nvSpPr>
          <p:spPr>
            <a:xfrm>
              <a:off x="5397825" y="3373900"/>
              <a:ext cx="263150" cy="323100"/>
            </a:xfrm>
            <a:custGeom>
              <a:avLst/>
              <a:gdLst/>
              <a:ahLst/>
              <a:cxnLst/>
              <a:rect l="l" t="t" r="r" b="b"/>
              <a:pathLst>
                <a:path w="10526" h="12924" extrusionOk="0">
                  <a:moveTo>
                    <a:pt x="5392" y="1"/>
                  </a:moveTo>
                  <a:cubicBezTo>
                    <a:pt x="5127" y="1"/>
                    <a:pt x="4809" y="122"/>
                    <a:pt x="4356" y="455"/>
                  </a:cubicBezTo>
                  <a:cubicBezTo>
                    <a:pt x="3448" y="1180"/>
                    <a:pt x="908" y="2390"/>
                    <a:pt x="545" y="2572"/>
                  </a:cubicBezTo>
                  <a:cubicBezTo>
                    <a:pt x="242" y="2814"/>
                    <a:pt x="242" y="2874"/>
                    <a:pt x="182" y="3419"/>
                  </a:cubicBezTo>
                  <a:cubicBezTo>
                    <a:pt x="121" y="4023"/>
                    <a:pt x="242" y="10798"/>
                    <a:pt x="182" y="11464"/>
                  </a:cubicBezTo>
                  <a:cubicBezTo>
                    <a:pt x="121" y="12189"/>
                    <a:pt x="0" y="12310"/>
                    <a:pt x="787" y="12734"/>
                  </a:cubicBezTo>
                  <a:cubicBezTo>
                    <a:pt x="976" y="12829"/>
                    <a:pt x="3162" y="12923"/>
                    <a:pt x="5302" y="12923"/>
                  </a:cubicBezTo>
                  <a:cubicBezTo>
                    <a:pt x="7260" y="12923"/>
                    <a:pt x="9179" y="12844"/>
                    <a:pt x="9497" y="12613"/>
                  </a:cubicBezTo>
                  <a:cubicBezTo>
                    <a:pt x="9981" y="12250"/>
                    <a:pt x="10526" y="12189"/>
                    <a:pt x="10526" y="11222"/>
                  </a:cubicBezTo>
                  <a:lnTo>
                    <a:pt x="10526" y="4023"/>
                  </a:lnTo>
                  <a:cubicBezTo>
                    <a:pt x="10526" y="3116"/>
                    <a:pt x="10465" y="2572"/>
                    <a:pt x="9860" y="2269"/>
                  </a:cubicBezTo>
                  <a:cubicBezTo>
                    <a:pt x="8953" y="1785"/>
                    <a:pt x="6533" y="515"/>
                    <a:pt x="6110" y="273"/>
                  </a:cubicBezTo>
                  <a:cubicBezTo>
                    <a:pt x="5868" y="122"/>
                    <a:pt x="5656" y="1"/>
                    <a:pt x="5392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28"/>
            <p:cNvSpPr/>
            <p:nvPr/>
          </p:nvSpPr>
          <p:spPr>
            <a:xfrm>
              <a:off x="5397825" y="3374675"/>
              <a:ext cx="261650" cy="322325"/>
            </a:xfrm>
            <a:custGeom>
              <a:avLst/>
              <a:gdLst/>
              <a:ahLst/>
              <a:cxnLst/>
              <a:rect l="l" t="t" r="r" b="b"/>
              <a:pathLst>
                <a:path w="10466" h="12893" extrusionOk="0">
                  <a:moveTo>
                    <a:pt x="5392" y="0"/>
                  </a:moveTo>
                  <a:cubicBezTo>
                    <a:pt x="5127" y="0"/>
                    <a:pt x="4809" y="121"/>
                    <a:pt x="4356" y="484"/>
                  </a:cubicBezTo>
                  <a:cubicBezTo>
                    <a:pt x="3448" y="1149"/>
                    <a:pt x="908" y="2359"/>
                    <a:pt x="605" y="2601"/>
                  </a:cubicBezTo>
                  <a:cubicBezTo>
                    <a:pt x="242" y="2783"/>
                    <a:pt x="303" y="2843"/>
                    <a:pt x="242" y="3448"/>
                  </a:cubicBezTo>
                  <a:cubicBezTo>
                    <a:pt x="182" y="3992"/>
                    <a:pt x="303" y="10767"/>
                    <a:pt x="242" y="11433"/>
                  </a:cubicBezTo>
                  <a:cubicBezTo>
                    <a:pt x="182" y="12098"/>
                    <a:pt x="0" y="12279"/>
                    <a:pt x="847" y="12703"/>
                  </a:cubicBezTo>
                  <a:cubicBezTo>
                    <a:pt x="1005" y="12798"/>
                    <a:pt x="3176" y="12892"/>
                    <a:pt x="5309" y="12892"/>
                  </a:cubicBezTo>
                  <a:cubicBezTo>
                    <a:pt x="7260" y="12892"/>
                    <a:pt x="9179" y="12813"/>
                    <a:pt x="9497" y="12582"/>
                  </a:cubicBezTo>
                  <a:cubicBezTo>
                    <a:pt x="9981" y="12219"/>
                    <a:pt x="10465" y="12158"/>
                    <a:pt x="10465" y="11191"/>
                  </a:cubicBezTo>
                  <a:lnTo>
                    <a:pt x="10465" y="3992"/>
                  </a:lnTo>
                  <a:cubicBezTo>
                    <a:pt x="10465" y="3085"/>
                    <a:pt x="10465" y="2601"/>
                    <a:pt x="9860" y="2299"/>
                  </a:cubicBezTo>
                  <a:cubicBezTo>
                    <a:pt x="8953" y="1754"/>
                    <a:pt x="6533" y="545"/>
                    <a:pt x="6110" y="242"/>
                  </a:cubicBezTo>
                  <a:cubicBezTo>
                    <a:pt x="5868" y="121"/>
                    <a:pt x="5656" y="0"/>
                    <a:pt x="5392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28"/>
            <p:cNvSpPr/>
            <p:nvPr/>
          </p:nvSpPr>
          <p:spPr>
            <a:xfrm>
              <a:off x="5399325" y="3375425"/>
              <a:ext cx="260150" cy="320225"/>
            </a:xfrm>
            <a:custGeom>
              <a:avLst/>
              <a:gdLst/>
              <a:ahLst/>
              <a:cxnLst/>
              <a:rect l="l" t="t" r="r" b="b"/>
              <a:pathLst>
                <a:path w="10406" h="12809" extrusionOk="0">
                  <a:moveTo>
                    <a:pt x="5324" y="0"/>
                  </a:moveTo>
                  <a:cubicBezTo>
                    <a:pt x="5067" y="0"/>
                    <a:pt x="4749" y="121"/>
                    <a:pt x="4296" y="454"/>
                  </a:cubicBezTo>
                  <a:cubicBezTo>
                    <a:pt x="3388" y="1180"/>
                    <a:pt x="908" y="2329"/>
                    <a:pt x="545" y="2571"/>
                  </a:cubicBezTo>
                  <a:cubicBezTo>
                    <a:pt x="243" y="2813"/>
                    <a:pt x="243" y="2874"/>
                    <a:pt x="182" y="3418"/>
                  </a:cubicBezTo>
                  <a:cubicBezTo>
                    <a:pt x="122" y="3962"/>
                    <a:pt x="243" y="10677"/>
                    <a:pt x="182" y="11403"/>
                  </a:cubicBezTo>
                  <a:cubicBezTo>
                    <a:pt x="122" y="12068"/>
                    <a:pt x="1" y="12249"/>
                    <a:pt x="787" y="12673"/>
                  </a:cubicBezTo>
                  <a:cubicBezTo>
                    <a:pt x="969" y="12733"/>
                    <a:pt x="2965" y="12809"/>
                    <a:pt x="4999" y="12809"/>
                  </a:cubicBezTo>
                  <a:cubicBezTo>
                    <a:pt x="7033" y="12809"/>
                    <a:pt x="9105" y="12733"/>
                    <a:pt x="9437" y="12491"/>
                  </a:cubicBezTo>
                  <a:cubicBezTo>
                    <a:pt x="9921" y="12189"/>
                    <a:pt x="10405" y="12068"/>
                    <a:pt x="10405" y="11161"/>
                  </a:cubicBezTo>
                  <a:cubicBezTo>
                    <a:pt x="10405" y="9709"/>
                    <a:pt x="10405" y="3962"/>
                    <a:pt x="10405" y="3962"/>
                  </a:cubicBezTo>
                  <a:cubicBezTo>
                    <a:pt x="10405" y="3055"/>
                    <a:pt x="10345" y="2571"/>
                    <a:pt x="9740" y="2269"/>
                  </a:cubicBezTo>
                  <a:cubicBezTo>
                    <a:pt x="8832" y="1785"/>
                    <a:pt x="6473" y="515"/>
                    <a:pt x="5989" y="273"/>
                  </a:cubicBezTo>
                  <a:cubicBezTo>
                    <a:pt x="5778" y="121"/>
                    <a:pt x="5581" y="0"/>
                    <a:pt x="5324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28"/>
            <p:cNvSpPr/>
            <p:nvPr/>
          </p:nvSpPr>
          <p:spPr>
            <a:xfrm>
              <a:off x="5399325" y="3376175"/>
              <a:ext cx="260150" cy="318725"/>
            </a:xfrm>
            <a:custGeom>
              <a:avLst/>
              <a:gdLst/>
              <a:ahLst/>
              <a:cxnLst/>
              <a:rect l="l" t="t" r="r" b="b"/>
              <a:pathLst>
                <a:path w="10406" h="12749" extrusionOk="0">
                  <a:moveTo>
                    <a:pt x="5324" y="1"/>
                  </a:moveTo>
                  <a:cubicBezTo>
                    <a:pt x="5067" y="1"/>
                    <a:pt x="4749" y="122"/>
                    <a:pt x="4296" y="485"/>
                  </a:cubicBezTo>
                  <a:cubicBezTo>
                    <a:pt x="3449" y="1150"/>
                    <a:pt x="908" y="2360"/>
                    <a:pt x="545" y="2541"/>
                  </a:cubicBezTo>
                  <a:cubicBezTo>
                    <a:pt x="243" y="2783"/>
                    <a:pt x="303" y="2844"/>
                    <a:pt x="243" y="3388"/>
                  </a:cubicBezTo>
                  <a:cubicBezTo>
                    <a:pt x="182" y="3993"/>
                    <a:pt x="303" y="10647"/>
                    <a:pt x="243" y="11312"/>
                  </a:cubicBezTo>
                  <a:cubicBezTo>
                    <a:pt x="182" y="11977"/>
                    <a:pt x="1" y="12159"/>
                    <a:pt x="787" y="12582"/>
                  </a:cubicBezTo>
                  <a:cubicBezTo>
                    <a:pt x="969" y="12673"/>
                    <a:pt x="2965" y="12749"/>
                    <a:pt x="4991" y="12749"/>
                  </a:cubicBezTo>
                  <a:cubicBezTo>
                    <a:pt x="7018" y="12749"/>
                    <a:pt x="9074" y="12673"/>
                    <a:pt x="9377" y="12461"/>
                  </a:cubicBezTo>
                  <a:cubicBezTo>
                    <a:pt x="9861" y="12098"/>
                    <a:pt x="10405" y="12038"/>
                    <a:pt x="10405" y="11070"/>
                  </a:cubicBezTo>
                  <a:cubicBezTo>
                    <a:pt x="10405" y="9679"/>
                    <a:pt x="10405" y="3932"/>
                    <a:pt x="10405" y="3932"/>
                  </a:cubicBezTo>
                  <a:cubicBezTo>
                    <a:pt x="10405" y="3086"/>
                    <a:pt x="10345" y="2602"/>
                    <a:pt x="9740" y="2239"/>
                  </a:cubicBezTo>
                  <a:cubicBezTo>
                    <a:pt x="8832" y="1755"/>
                    <a:pt x="6473" y="545"/>
                    <a:pt x="5989" y="243"/>
                  </a:cubicBezTo>
                  <a:cubicBezTo>
                    <a:pt x="5778" y="122"/>
                    <a:pt x="5581" y="1"/>
                    <a:pt x="5324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28"/>
            <p:cNvSpPr/>
            <p:nvPr/>
          </p:nvSpPr>
          <p:spPr>
            <a:xfrm>
              <a:off x="5400850" y="3377500"/>
              <a:ext cx="257100" cy="316650"/>
            </a:xfrm>
            <a:custGeom>
              <a:avLst/>
              <a:gdLst/>
              <a:ahLst/>
              <a:cxnLst/>
              <a:rect l="l" t="t" r="r" b="b"/>
              <a:pathLst>
                <a:path w="10284" h="12666" extrusionOk="0">
                  <a:moveTo>
                    <a:pt x="5237" y="0"/>
                  </a:moveTo>
                  <a:cubicBezTo>
                    <a:pt x="4985" y="0"/>
                    <a:pt x="4673" y="110"/>
                    <a:pt x="4235" y="432"/>
                  </a:cubicBezTo>
                  <a:cubicBezTo>
                    <a:pt x="3388" y="1157"/>
                    <a:pt x="847" y="2307"/>
                    <a:pt x="545" y="2549"/>
                  </a:cubicBezTo>
                  <a:cubicBezTo>
                    <a:pt x="182" y="2730"/>
                    <a:pt x="242" y="2851"/>
                    <a:pt x="182" y="3396"/>
                  </a:cubicBezTo>
                  <a:cubicBezTo>
                    <a:pt x="121" y="3940"/>
                    <a:pt x="242" y="10594"/>
                    <a:pt x="182" y="11259"/>
                  </a:cubicBezTo>
                  <a:cubicBezTo>
                    <a:pt x="121" y="11924"/>
                    <a:pt x="0" y="12106"/>
                    <a:pt x="787" y="12529"/>
                  </a:cubicBezTo>
                  <a:cubicBezTo>
                    <a:pt x="938" y="12590"/>
                    <a:pt x="2919" y="12665"/>
                    <a:pt x="4938" y="12665"/>
                  </a:cubicBezTo>
                  <a:cubicBezTo>
                    <a:pt x="6957" y="12665"/>
                    <a:pt x="9013" y="12590"/>
                    <a:pt x="9316" y="12348"/>
                  </a:cubicBezTo>
                  <a:cubicBezTo>
                    <a:pt x="9800" y="12045"/>
                    <a:pt x="10284" y="11924"/>
                    <a:pt x="10284" y="11017"/>
                  </a:cubicBezTo>
                  <a:lnTo>
                    <a:pt x="10284" y="3940"/>
                  </a:lnTo>
                  <a:cubicBezTo>
                    <a:pt x="10284" y="3033"/>
                    <a:pt x="10223" y="2549"/>
                    <a:pt x="9679" y="2246"/>
                  </a:cubicBezTo>
                  <a:cubicBezTo>
                    <a:pt x="8771" y="1762"/>
                    <a:pt x="6412" y="492"/>
                    <a:pt x="5928" y="250"/>
                  </a:cubicBezTo>
                  <a:cubicBezTo>
                    <a:pt x="5710" y="125"/>
                    <a:pt x="5507" y="0"/>
                    <a:pt x="5237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28"/>
            <p:cNvSpPr/>
            <p:nvPr/>
          </p:nvSpPr>
          <p:spPr>
            <a:xfrm>
              <a:off x="5400850" y="3378250"/>
              <a:ext cx="257100" cy="315150"/>
            </a:xfrm>
            <a:custGeom>
              <a:avLst/>
              <a:gdLst/>
              <a:ahLst/>
              <a:cxnLst/>
              <a:rect l="l" t="t" r="r" b="b"/>
              <a:pathLst>
                <a:path w="10284" h="12606" extrusionOk="0">
                  <a:moveTo>
                    <a:pt x="5289" y="0"/>
                  </a:moveTo>
                  <a:cubicBezTo>
                    <a:pt x="5027" y="0"/>
                    <a:pt x="4704" y="118"/>
                    <a:pt x="4235" y="462"/>
                  </a:cubicBezTo>
                  <a:cubicBezTo>
                    <a:pt x="3388" y="1127"/>
                    <a:pt x="908" y="2337"/>
                    <a:pt x="545" y="2519"/>
                  </a:cubicBezTo>
                  <a:cubicBezTo>
                    <a:pt x="242" y="2761"/>
                    <a:pt x="242" y="2821"/>
                    <a:pt x="182" y="3366"/>
                  </a:cubicBezTo>
                  <a:cubicBezTo>
                    <a:pt x="121" y="3910"/>
                    <a:pt x="242" y="10564"/>
                    <a:pt x="182" y="11229"/>
                  </a:cubicBezTo>
                  <a:cubicBezTo>
                    <a:pt x="121" y="11894"/>
                    <a:pt x="0" y="12076"/>
                    <a:pt x="787" y="12439"/>
                  </a:cubicBezTo>
                  <a:cubicBezTo>
                    <a:pt x="938" y="12530"/>
                    <a:pt x="2904" y="12605"/>
                    <a:pt x="4915" y="12605"/>
                  </a:cubicBezTo>
                  <a:cubicBezTo>
                    <a:pt x="6926" y="12605"/>
                    <a:pt x="8983" y="12530"/>
                    <a:pt x="9316" y="12318"/>
                  </a:cubicBezTo>
                  <a:cubicBezTo>
                    <a:pt x="9739" y="11955"/>
                    <a:pt x="10284" y="11894"/>
                    <a:pt x="10284" y="10987"/>
                  </a:cubicBezTo>
                  <a:cubicBezTo>
                    <a:pt x="10284" y="9535"/>
                    <a:pt x="10284" y="3910"/>
                    <a:pt x="10284" y="3910"/>
                  </a:cubicBezTo>
                  <a:cubicBezTo>
                    <a:pt x="10284" y="3003"/>
                    <a:pt x="10223" y="2519"/>
                    <a:pt x="9618" y="2216"/>
                  </a:cubicBezTo>
                  <a:cubicBezTo>
                    <a:pt x="8711" y="1732"/>
                    <a:pt x="6412" y="523"/>
                    <a:pt x="5928" y="220"/>
                  </a:cubicBezTo>
                  <a:cubicBezTo>
                    <a:pt x="5724" y="103"/>
                    <a:pt x="5533" y="0"/>
                    <a:pt x="5289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28"/>
            <p:cNvSpPr/>
            <p:nvPr/>
          </p:nvSpPr>
          <p:spPr>
            <a:xfrm>
              <a:off x="5402350" y="3379000"/>
              <a:ext cx="254100" cy="313850"/>
            </a:xfrm>
            <a:custGeom>
              <a:avLst/>
              <a:gdLst/>
              <a:ahLst/>
              <a:cxnLst/>
              <a:rect l="l" t="t" r="r" b="b"/>
              <a:pathLst>
                <a:path w="10164" h="12554" extrusionOk="0">
                  <a:moveTo>
                    <a:pt x="5177" y="1"/>
                  </a:moveTo>
                  <a:cubicBezTo>
                    <a:pt x="4925" y="1"/>
                    <a:pt x="4613" y="110"/>
                    <a:pt x="4175" y="432"/>
                  </a:cubicBezTo>
                  <a:cubicBezTo>
                    <a:pt x="3328" y="1158"/>
                    <a:pt x="848" y="2307"/>
                    <a:pt x="545" y="2549"/>
                  </a:cubicBezTo>
                  <a:cubicBezTo>
                    <a:pt x="182" y="2731"/>
                    <a:pt x="243" y="2791"/>
                    <a:pt x="182" y="3336"/>
                  </a:cubicBezTo>
                  <a:cubicBezTo>
                    <a:pt x="122" y="3880"/>
                    <a:pt x="243" y="10473"/>
                    <a:pt x="182" y="11139"/>
                  </a:cubicBezTo>
                  <a:cubicBezTo>
                    <a:pt x="122" y="11804"/>
                    <a:pt x="1" y="11985"/>
                    <a:pt x="787" y="12409"/>
                  </a:cubicBezTo>
                  <a:cubicBezTo>
                    <a:pt x="915" y="12473"/>
                    <a:pt x="3074" y="12553"/>
                    <a:pt x="5177" y="12553"/>
                  </a:cubicBezTo>
                  <a:cubicBezTo>
                    <a:pt x="7066" y="12553"/>
                    <a:pt x="8909" y="12488"/>
                    <a:pt x="9195" y="12288"/>
                  </a:cubicBezTo>
                  <a:cubicBezTo>
                    <a:pt x="9679" y="11925"/>
                    <a:pt x="10163" y="11864"/>
                    <a:pt x="10163" y="10897"/>
                  </a:cubicBezTo>
                  <a:cubicBezTo>
                    <a:pt x="10163" y="9505"/>
                    <a:pt x="10163" y="3880"/>
                    <a:pt x="10163" y="3880"/>
                  </a:cubicBezTo>
                  <a:cubicBezTo>
                    <a:pt x="10163" y="3033"/>
                    <a:pt x="10163" y="2549"/>
                    <a:pt x="9558" y="2247"/>
                  </a:cubicBezTo>
                  <a:cubicBezTo>
                    <a:pt x="8651" y="1763"/>
                    <a:pt x="6352" y="493"/>
                    <a:pt x="5868" y="251"/>
                  </a:cubicBezTo>
                  <a:cubicBezTo>
                    <a:pt x="5650" y="126"/>
                    <a:pt x="5447" y="1"/>
                    <a:pt x="5177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28"/>
            <p:cNvSpPr/>
            <p:nvPr/>
          </p:nvSpPr>
          <p:spPr>
            <a:xfrm>
              <a:off x="5402350" y="3379950"/>
              <a:ext cx="254100" cy="311925"/>
            </a:xfrm>
            <a:custGeom>
              <a:avLst/>
              <a:gdLst/>
              <a:ahLst/>
              <a:cxnLst/>
              <a:rect l="l" t="t" r="r" b="b"/>
              <a:pathLst>
                <a:path w="10164" h="12477" extrusionOk="0">
                  <a:moveTo>
                    <a:pt x="5211" y="1"/>
                  </a:moveTo>
                  <a:cubicBezTo>
                    <a:pt x="4961" y="1"/>
                    <a:pt x="4659" y="122"/>
                    <a:pt x="4235" y="455"/>
                  </a:cubicBezTo>
                  <a:cubicBezTo>
                    <a:pt x="3328" y="1120"/>
                    <a:pt x="908" y="2269"/>
                    <a:pt x="545" y="2511"/>
                  </a:cubicBezTo>
                  <a:cubicBezTo>
                    <a:pt x="243" y="2753"/>
                    <a:pt x="243" y="2814"/>
                    <a:pt x="182" y="3358"/>
                  </a:cubicBezTo>
                  <a:cubicBezTo>
                    <a:pt x="122" y="3902"/>
                    <a:pt x="243" y="10435"/>
                    <a:pt x="182" y="11101"/>
                  </a:cubicBezTo>
                  <a:cubicBezTo>
                    <a:pt x="122" y="11766"/>
                    <a:pt x="1" y="11947"/>
                    <a:pt x="787" y="12310"/>
                  </a:cubicBezTo>
                  <a:cubicBezTo>
                    <a:pt x="908" y="12401"/>
                    <a:pt x="2859" y="12477"/>
                    <a:pt x="4855" y="12477"/>
                  </a:cubicBezTo>
                  <a:cubicBezTo>
                    <a:pt x="6851" y="12477"/>
                    <a:pt x="8893" y="12401"/>
                    <a:pt x="9195" y="12189"/>
                  </a:cubicBezTo>
                  <a:cubicBezTo>
                    <a:pt x="9679" y="11887"/>
                    <a:pt x="10163" y="11766"/>
                    <a:pt x="10163" y="10859"/>
                  </a:cubicBezTo>
                  <a:lnTo>
                    <a:pt x="10163" y="3842"/>
                  </a:lnTo>
                  <a:cubicBezTo>
                    <a:pt x="10163" y="2995"/>
                    <a:pt x="10103" y="2511"/>
                    <a:pt x="9558" y="2209"/>
                  </a:cubicBezTo>
                  <a:cubicBezTo>
                    <a:pt x="8651" y="1725"/>
                    <a:pt x="6352" y="515"/>
                    <a:pt x="5868" y="273"/>
                  </a:cubicBezTo>
                  <a:cubicBezTo>
                    <a:pt x="5657" y="122"/>
                    <a:pt x="5460" y="1"/>
                    <a:pt x="5211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28"/>
            <p:cNvSpPr/>
            <p:nvPr/>
          </p:nvSpPr>
          <p:spPr>
            <a:xfrm>
              <a:off x="5403875" y="3380725"/>
              <a:ext cx="252575" cy="310600"/>
            </a:xfrm>
            <a:custGeom>
              <a:avLst/>
              <a:gdLst/>
              <a:ahLst/>
              <a:cxnLst/>
              <a:rect l="l" t="t" r="r" b="b"/>
              <a:pathLst>
                <a:path w="10103" h="12424" extrusionOk="0">
                  <a:moveTo>
                    <a:pt x="5150" y="0"/>
                  </a:moveTo>
                  <a:cubicBezTo>
                    <a:pt x="4900" y="0"/>
                    <a:pt x="4598" y="121"/>
                    <a:pt x="4174" y="484"/>
                  </a:cubicBezTo>
                  <a:cubicBezTo>
                    <a:pt x="3267" y="1149"/>
                    <a:pt x="847" y="2299"/>
                    <a:pt x="484" y="2480"/>
                  </a:cubicBezTo>
                  <a:cubicBezTo>
                    <a:pt x="182" y="2722"/>
                    <a:pt x="242" y="2783"/>
                    <a:pt x="182" y="3327"/>
                  </a:cubicBezTo>
                  <a:cubicBezTo>
                    <a:pt x="121" y="3871"/>
                    <a:pt x="242" y="10404"/>
                    <a:pt x="182" y="11070"/>
                  </a:cubicBezTo>
                  <a:cubicBezTo>
                    <a:pt x="121" y="11674"/>
                    <a:pt x="0" y="11916"/>
                    <a:pt x="726" y="12279"/>
                  </a:cubicBezTo>
                  <a:cubicBezTo>
                    <a:pt x="854" y="12343"/>
                    <a:pt x="3013" y="12424"/>
                    <a:pt x="5116" y="12424"/>
                  </a:cubicBezTo>
                  <a:cubicBezTo>
                    <a:pt x="7005" y="12424"/>
                    <a:pt x="8848" y="12359"/>
                    <a:pt x="9134" y="12158"/>
                  </a:cubicBezTo>
                  <a:cubicBezTo>
                    <a:pt x="9558" y="11795"/>
                    <a:pt x="10102" y="11735"/>
                    <a:pt x="10102" y="10828"/>
                  </a:cubicBezTo>
                  <a:cubicBezTo>
                    <a:pt x="10102" y="9436"/>
                    <a:pt x="10102" y="3871"/>
                    <a:pt x="10102" y="3871"/>
                  </a:cubicBezTo>
                  <a:cubicBezTo>
                    <a:pt x="10102" y="2964"/>
                    <a:pt x="10042" y="2541"/>
                    <a:pt x="9437" y="2178"/>
                  </a:cubicBezTo>
                  <a:cubicBezTo>
                    <a:pt x="8590" y="1694"/>
                    <a:pt x="6291" y="484"/>
                    <a:pt x="5807" y="242"/>
                  </a:cubicBezTo>
                  <a:cubicBezTo>
                    <a:pt x="5596" y="121"/>
                    <a:pt x="5399" y="0"/>
                    <a:pt x="5150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28"/>
            <p:cNvSpPr/>
            <p:nvPr/>
          </p:nvSpPr>
          <p:spPr>
            <a:xfrm>
              <a:off x="5403875" y="3382025"/>
              <a:ext cx="251050" cy="307975"/>
            </a:xfrm>
            <a:custGeom>
              <a:avLst/>
              <a:gdLst/>
              <a:ahLst/>
              <a:cxnLst/>
              <a:rect l="l" t="t" r="r" b="b"/>
              <a:pathLst>
                <a:path w="10042" h="12319" extrusionOk="0">
                  <a:moveTo>
                    <a:pt x="5125" y="1"/>
                  </a:moveTo>
                  <a:cubicBezTo>
                    <a:pt x="4880" y="1"/>
                    <a:pt x="4584" y="110"/>
                    <a:pt x="4174" y="432"/>
                  </a:cubicBezTo>
                  <a:cubicBezTo>
                    <a:pt x="3327" y="1097"/>
                    <a:pt x="847" y="2247"/>
                    <a:pt x="545" y="2489"/>
                  </a:cubicBezTo>
                  <a:cubicBezTo>
                    <a:pt x="182" y="2670"/>
                    <a:pt x="242" y="2731"/>
                    <a:pt x="182" y="3275"/>
                  </a:cubicBezTo>
                  <a:cubicBezTo>
                    <a:pt x="121" y="3819"/>
                    <a:pt x="242" y="10352"/>
                    <a:pt x="182" y="10957"/>
                  </a:cubicBezTo>
                  <a:cubicBezTo>
                    <a:pt x="121" y="11622"/>
                    <a:pt x="0" y="11804"/>
                    <a:pt x="787" y="12227"/>
                  </a:cubicBezTo>
                  <a:cubicBezTo>
                    <a:pt x="877" y="12258"/>
                    <a:pt x="2813" y="12318"/>
                    <a:pt x="4794" y="12318"/>
                  </a:cubicBezTo>
                  <a:cubicBezTo>
                    <a:pt x="6775" y="12318"/>
                    <a:pt x="8802" y="12258"/>
                    <a:pt x="9074" y="12046"/>
                  </a:cubicBezTo>
                  <a:cubicBezTo>
                    <a:pt x="9558" y="11743"/>
                    <a:pt x="10042" y="11683"/>
                    <a:pt x="10042" y="10776"/>
                  </a:cubicBezTo>
                  <a:cubicBezTo>
                    <a:pt x="10042" y="9384"/>
                    <a:pt x="10042" y="3819"/>
                    <a:pt x="10042" y="3819"/>
                  </a:cubicBezTo>
                  <a:cubicBezTo>
                    <a:pt x="10042" y="2973"/>
                    <a:pt x="9981" y="2489"/>
                    <a:pt x="9437" y="2186"/>
                  </a:cubicBezTo>
                  <a:cubicBezTo>
                    <a:pt x="8529" y="1702"/>
                    <a:pt x="6291" y="493"/>
                    <a:pt x="5807" y="251"/>
                  </a:cubicBezTo>
                  <a:cubicBezTo>
                    <a:pt x="5589" y="126"/>
                    <a:pt x="5386" y="1"/>
                    <a:pt x="5125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28"/>
            <p:cNvSpPr/>
            <p:nvPr/>
          </p:nvSpPr>
          <p:spPr>
            <a:xfrm>
              <a:off x="5405375" y="3382775"/>
              <a:ext cx="249550" cy="307050"/>
            </a:xfrm>
            <a:custGeom>
              <a:avLst/>
              <a:gdLst/>
              <a:ahLst/>
              <a:cxnLst/>
              <a:rect l="l" t="t" r="r" b="b"/>
              <a:pathLst>
                <a:path w="9982" h="12282" extrusionOk="0">
                  <a:moveTo>
                    <a:pt x="5115" y="1"/>
                  </a:moveTo>
                  <a:cubicBezTo>
                    <a:pt x="4860" y="1"/>
                    <a:pt x="4552" y="119"/>
                    <a:pt x="4114" y="463"/>
                  </a:cubicBezTo>
                  <a:cubicBezTo>
                    <a:pt x="3267" y="1128"/>
                    <a:pt x="848" y="2277"/>
                    <a:pt x="485" y="2459"/>
                  </a:cubicBezTo>
                  <a:cubicBezTo>
                    <a:pt x="182" y="2701"/>
                    <a:pt x="182" y="2761"/>
                    <a:pt x="182" y="3306"/>
                  </a:cubicBezTo>
                  <a:cubicBezTo>
                    <a:pt x="122" y="3850"/>
                    <a:pt x="182" y="10262"/>
                    <a:pt x="182" y="10927"/>
                  </a:cubicBezTo>
                  <a:cubicBezTo>
                    <a:pt x="122" y="11592"/>
                    <a:pt x="1" y="11774"/>
                    <a:pt x="727" y="12137"/>
                  </a:cubicBezTo>
                  <a:cubicBezTo>
                    <a:pt x="822" y="12201"/>
                    <a:pt x="2967" y="12281"/>
                    <a:pt x="5054" y="12281"/>
                  </a:cubicBezTo>
                  <a:cubicBezTo>
                    <a:pt x="6928" y="12281"/>
                    <a:pt x="8756" y="12216"/>
                    <a:pt x="9014" y="12016"/>
                  </a:cubicBezTo>
                  <a:cubicBezTo>
                    <a:pt x="9498" y="11713"/>
                    <a:pt x="9982" y="11592"/>
                    <a:pt x="9982" y="10685"/>
                  </a:cubicBezTo>
                  <a:lnTo>
                    <a:pt x="9982" y="3789"/>
                  </a:lnTo>
                  <a:cubicBezTo>
                    <a:pt x="9982" y="2943"/>
                    <a:pt x="9921" y="2459"/>
                    <a:pt x="9377" y="2156"/>
                  </a:cubicBezTo>
                  <a:cubicBezTo>
                    <a:pt x="8469" y="1672"/>
                    <a:pt x="6231" y="523"/>
                    <a:pt x="5747" y="221"/>
                  </a:cubicBezTo>
                  <a:cubicBezTo>
                    <a:pt x="5543" y="104"/>
                    <a:pt x="5352" y="1"/>
                    <a:pt x="5115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28"/>
            <p:cNvSpPr/>
            <p:nvPr/>
          </p:nvSpPr>
          <p:spPr>
            <a:xfrm>
              <a:off x="5405375" y="3383550"/>
              <a:ext cx="248050" cy="305125"/>
            </a:xfrm>
            <a:custGeom>
              <a:avLst/>
              <a:gdLst/>
              <a:ahLst/>
              <a:cxnLst/>
              <a:rect l="l" t="t" r="r" b="b"/>
              <a:pathLst>
                <a:path w="9922" h="12205" extrusionOk="0">
                  <a:moveTo>
                    <a:pt x="5065" y="0"/>
                  </a:moveTo>
                  <a:cubicBezTo>
                    <a:pt x="4820" y="0"/>
                    <a:pt x="4524" y="110"/>
                    <a:pt x="4114" y="432"/>
                  </a:cubicBezTo>
                  <a:cubicBezTo>
                    <a:pt x="3267" y="1097"/>
                    <a:pt x="848" y="2246"/>
                    <a:pt x="545" y="2488"/>
                  </a:cubicBezTo>
                  <a:cubicBezTo>
                    <a:pt x="182" y="2670"/>
                    <a:pt x="243" y="2730"/>
                    <a:pt x="182" y="3275"/>
                  </a:cubicBezTo>
                  <a:cubicBezTo>
                    <a:pt x="122" y="3819"/>
                    <a:pt x="243" y="10231"/>
                    <a:pt x="182" y="10896"/>
                  </a:cubicBezTo>
                  <a:cubicBezTo>
                    <a:pt x="122" y="11501"/>
                    <a:pt x="1" y="11743"/>
                    <a:pt x="727" y="12106"/>
                  </a:cubicBezTo>
                  <a:cubicBezTo>
                    <a:pt x="856" y="12138"/>
                    <a:pt x="3054" y="12205"/>
                    <a:pt x="5158" y="12205"/>
                  </a:cubicBezTo>
                  <a:cubicBezTo>
                    <a:pt x="6995" y="12205"/>
                    <a:pt x="8760" y="12154"/>
                    <a:pt x="9014" y="11985"/>
                  </a:cubicBezTo>
                  <a:cubicBezTo>
                    <a:pt x="9437" y="11622"/>
                    <a:pt x="9921" y="11561"/>
                    <a:pt x="9921" y="10654"/>
                  </a:cubicBezTo>
                  <a:lnTo>
                    <a:pt x="9921" y="3819"/>
                  </a:lnTo>
                  <a:cubicBezTo>
                    <a:pt x="9921" y="2972"/>
                    <a:pt x="9921" y="2488"/>
                    <a:pt x="9316" y="2186"/>
                  </a:cubicBezTo>
                  <a:cubicBezTo>
                    <a:pt x="8469" y="1702"/>
                    <a:pt x="6171" y="492"/>
                    <a:pt x="5747" y="250"/>
                  </a:cubicBezTo>
                  <a:cubicBezTo>
                    <a:pt x="5529" y="125"/>
                    <a:pt x="5326" y="0"/>
                    <a:pt x="5065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28"/>
            <p:cNvSpPr/>
            <p:nvPr/>
          </p:nvSpPr>
          <p:spPr>
            <a:xfrm>
              <a:off x="5406900" y="3384500"/>
              <a:ext cx="246525" cy="303800"/>
            </a:xfrm>
            <a:custGeom>
              <a:avLst/>
              <a:gdLst/>
              <a:ahLst/>
              <a:cxnLst/>
              <a:rect l="l" t="t" r="r" b="b"/>
              <a:pathLst>
                <a:path w="9861" h="12152" extrusionOk="0">
                  <a:moveTo>
                    <a:pt x="5006" y="0"/>
                  </a:moveTo>
                  <a:cubicBezTo>
                    <a:pt x="4764" y="0"/>
                    <a:pt x="4477" y="121"/>
                    <a:pt x="4053" y="454"/>
                  </a:cubicBezTo>
                  <a:cubicBezTo>
                    <a:pt x="3206" y="1119"/>
                    <a:pt x="787" y="2208"/>
                    <a:pt x="484" y="2450"/>
                  </a:cubicBezTo>
                  <a:cubicBezTo>
                    <a:pt x="182" y="2632"/>
                    <a:pt x="182" y="2692"/>
                    <a:pt x="121" y="3237"/>
                  </a:cubicBezTo>
                  <a:cubicBezTo>
                    <a:pt x="61" y="3781"/>
                    <a:pt x="182" y="10193"/>
                    <a:pt x="121" y="10798"/>
                  </a:cubicBezTo>
                  <a:cubicBezTo>
                    <a:pt x="61" y="11463"/>
                    <a:pt x="0" y="11644"/>
                    <a:pt x="726" y="12007"/>
                  </a:cubicBezTo>
                  <a:cubicBezTo>
                    <a:pt x="822" y="12071"/>
                    <a:pt x="2933" y="12152"/>
                    <a:pt x="4988" y="12152"/>
                  </a:cubicBezTo>
                  <a:cubicBezTo>
                    <a:pt x="6834" y="12152"/>
                    <a:pt x="8635" y="12087"/>
                    <a:pt x="8892" y="11886"/>
                  </a:cubicBezTo>
                  <a:cubicBezTo>
                    <a:pt x="9376" y="11584"/>
                    <a:pt x="9860" y="11463"/>
                    <a:pt x="9860" y="10616"/>
                  </a:cubicBezTo>
                  <a:cubicBezTo>
                    <a:pt x="9860" y="9225"/>
                    <a:pt x="9860" y="3781"/>
                    <a:pt x="9860" y="3781"/>
                  </a:cubicBezTo>
                  <a:cubicBezTo>
                    <a:pt x="9860" y="2934"/>
                    <a:pt x="9800" y="2450"/>
                    <a:pt x="9255" y="2148"/>
                  </a:cubicBezTo>
                  <a:cubicBezTo>
                    <a:pt x="8348" y="1664"/>
                    <a:pt x="6110" y="515"/>
                    <a:pt x="5686" y="273"/>
                  </a:cubicBezTo>
                  <a:cubicBezTo>
                    <a:pt x="5444" y="121"/>
                    <a:pt x="5248" y="0"/>
                    <a:pt x="5006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28"/>
            <p:cNvSpPr/>
            <p:nvPr/>
          </p:nvSpPr>
          <p:spPr>
            <a:xfrm>
              <a:off x="5406900" y="3385625"/>
              <a:ext cx="246525" cy="301550"/>
            </a:xfrm>
            <a:custGeom>
              <a:avLst/>
              <a:gdLst/>
              <a:ahLst/>
              <a:cxnLst/>
              <a:rect l="l" t="t" r="r" b="b"/>
              <a:pathLst>
                <a:path w="9861" h="12062" extrusionOk="0">
                  <a:moveTo>
                    <a:pt x="5006" y="1"/>
                  </a:moveTo>
                  <a:cubicBezTo>
                    <a:pt x="4764" y="1"/>
                    <a:pt x="4477" y="107"/>
                    <a:pt x="4053" y="409"/>
                  </a:cubicBezTo>
                  <a:cubicBezTo>
                    <a:pt x="3206" y="1074"/>
                    <a:pt x="847" y="2224"/>
                    <a:pt x="484" y="2405"/>
                  </a:cubicBezTo>
                  <a:cubicBezTo>
                    <a:pt x="182" y="2647"/>
                    <a:pt x="242" y="2708"/>
                    <a:pt x="182" y="3252"/>
                  </a:cubicBezTo>
                  <a:cubicBezTo>
                    <a:pt x="121" y="3736"/>
                    <a:pt x="242" y="10087"/>
                    <a:pt x="182" y="10753"/>
                  </a:cubicBezTo>
                  <a:cubicBezTo>
                    <a:pt x="121" y="11418"/>
                    <a:pt x="0" y="11599"/>
                    <a:pt x="726" y="11962"/>
                  </a:cubicBezTo>
                  <a:cubicBezTo>
                    <a:pt x="823" y="11995"/>
                    <a:pt x="2989" y="12061"/>
                    <a:pt x="5070" y="12061"/>
                  </a:cubicBezTo>
                  <a:cubicBezTo>
                    <a:pt x="6887" y="12061"/>
                    <a:pt x="8639" y="12011"/>
                    <a:pt x="8892" y="11841"/>
                  </a:cubicBezTo>
                  <a:cubicBezTo>
                    <a:pt x="9316" y="11478"/>
                    <a:pt x="9860" y="11418"/>
                    <a:pt x="9860" y="10511"/>
                  </a:cubicBezTo>
                  <a:lnTo>
                    <a:pt x="9860" y="3736"/>
                  </a:lnTo>
                  <a:cubicBezTo>
                    <a:pt x="9860" y="2889"/>
                    <a:pt x="9800" y="2405"/>
                    <a:pt x="9255" y="2163"/>
                  </a:cubicBezTo>
                  <a:cubicBezTo>
                    <a:pt x="8348" y="1679"/>
                    <a:pt x="6110" y="470"/>
                    <a:pt x="5686" y="228"/>
                  </a:cubicBezTo>
                  <a:cubicBezTo>
                    <a:pt x="5444" y="107"/>
                    <a:pt x="5248" y="1"/>
                    <a:pt x="5006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28"/>
            <p:cNvSpPr/>
            <p:nvPr/>
          </p:nvSpPr>
          <p:spPr>
            <a:xfrm>
              <a:off x="5408400" y="3386000"/>
              <a:ext cx="243500" cy="300800"/>
            </a:xfrm>
            <a:custGeom>
              <a:avLst/>
              <a:gdLst/>
              <a:ahLst/>
              <a:cxnLst/>
              <a:rect l="l" t="t" r="r" b="b"/>
              <a:pathLst>
                <a:path w="9740" h="12032" extrusionOk="0">
                  <a:moveTo>
                    <a:pt x="4946" y="1"/>
                  </a:moveTo>
                  <a:cubicBezTo>
                    <a:pt x="4704" y="1"/>
                    <a:pt x="4417" y="122"/>
                    <a:pt x="3993" y="455"/>
                  </a:cubicBezTo>
                  <a:cubicBezTo>
                    <a:pt x="3146" y="1120"/>
                    <a:pt x="787" y="2209"/>
                    <a:pt x="485" y="2451"/>
                  </a:cubicBezTo>
                  <a:cubicBezTo>
                    <a:pt x="182" y="2632"/>
                    <a:pt x="182" y="2693"/>
                    <a:pt x="122" y="3237"/>
                  </a:cubicBezTo>
                  <a:cubicBezTo>
                    <a:pt x="61" y="3781"/>
                    <a:pt x="182" y="10072"/>
                    <a:pt x="122" y="10738"/>
                  </a:cubicBezTo>
                  <a:cubicBezTo>
                    <a:pt x="61" y="11342"/>
                    <a:pt x="1" y="11524"/>
                    <a:pt x="666" y="11887"/>
                  </a:cubicBezTo>
                  <a:cubicBezTo>
                    <a:pt x="762" y="11951"/>
                    <a:pt x="2873" y="12031"/>
                    <a:pt x="4928" y="12031"/>
                  </a:cubicBezTo>
                  <a:cubicBezTo>
                    <a:pt x="6774" y="12031"/>
                    <a:pt x="8575" y="11966"/>
                    <a:pt x="8832" y="11766"/>
                  </a:cubicBezTo>
                  <a:cubicBezTo>
                    <a:pt x="9256" y="11463"/>
                    <a:pt x="9740" y="11403"/>
                    <a:pt x="9740" y="10496"/>
                  </a:cubicBezTo>
                  <a:cubicBezTo>
                    <a:pt x="9740" y="9165"/>
                    <a:pt x="9740" y="3721"/>
                    <a:pt x="9740" y="3721"/>
                  </a:cubicBezTo>
                  <a:cubicBezTo>
                    <a:pt x="9740" y="2935"/>
                    <a:pt x="9679" y="2451"/>
                    <a:pt x="9135" y="2148"/>
                  </a:cubicBezTo>
                  <a:cubicBezTo>
                    <a:pt x="8288" y="1664"/>
                    <a:pt x="6050" y="515"/>
                    <a:pt x="5626" y="273"/>
                  </a:cubicBezTo>
                  <a:cubicBezTo>
                    <a:pt x="5384" y="122"/>
                    <a:pt x="5188" y="1"/>
                    <a:pt x="4946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28"/>
            <p:cNvSpPr/>
            <p:nvPr/>
          </p:nvSpPr>
          <p:spPr>
            <a:xfrm>
              <a:off x="5408400" y="3387150"/>
              <a:ext cx="243500" cy="298500"/>
            </a:xfrm>
            <a:custGeom>
              <a:avLst/>
              <a:gdLst/>
              <a:ahLst/>
              <a:cxnLst/>
              <a:rect l="l" t="t" r="r" b="b"/>
              <a:pathLst>
                <a:path w="9740" h="11940" extrusionOk="0">
                  <a:moveTo>
                    <a:pt x="4946" y="0"/>
                  </a:moveTo>
                  <a:cubicBezTo>
                    <a:pt x="4704" y="0"/>
                    <a:pt x="4417" y="106"/>
                    <a:pt x="3993" y="409"/>
                  </a:cubicBezTo>
                  <a:cubicBezTo>
                    <a:pt x="3146" y="1074"/>
                    <a:pt x="787" y="2223"/>
                    <a:pt x="485" y="2405"/>
                  </a:cubicBezTo>
                  <a:cubicBezTo>
                    <a:pt x="182" y="2647"/>
                    <a:pt x="243" y="2707"/>
                    <a:pt x="182" y="3191"/>
                  </a:cubicBezTo>
                  <a:cubicBezTo>
                    <a:pt x="122" y="3735"/>
                    <a:pt x="243" y="10026"/>
                    <a:pt x="182" y="10631"/>
                  </a:cubicBezTo>
                  <a:cubicBezTo>
                    <a:pt x="122" y="11296"/>
                    <a:pt x="1" y="11478"/>
                    <a:pt x="727" y="11841"/>
                  </a:cubicBezTo>
                  <a:cubicBezTo>
                    <a:pt x="791" y="11873"/>
                    <a:pt x="2942" y="11940"/>
                    <a:pt x="5007" y="11940"/>
                  </a:cubicBezTo>
                  <a:cubicBezTo>
                    <a:pt x="6809" y="11940"/>
                    <a:pt x="8546" y="11889"/>
                    <a:pt x="8772" y="11720"/>
                  </a:cubicBezTo>
                  <a:cubicBezTo>
                    <a:pt x="9256" y="11417"/>
                    <a:pt x="9740" y="11296"/>
                    <a:pt x="9740" y="10450"/>
                  </a:cubicBezTo>
                  <a:cubicBezTo>
                    <a:pt x="9740" y="9119"/>
                    <a:pt x="9740" y="3735"/>
                    <a:pt x="9740" y="3735"/>
                  </a:cubicBezTo>
                  <a:cubicBezTo>
                    <a:pt x="9740" y="2889"/>
                    <a:pt x="9679" y="2405"/>
                    <a:pt x="9135" y="2102"/>
                  </a:cubicBezTo>
                  <a:cubicBezTo>
                    <a:pt x="8288" y="1679"/>
                    <a:pt x="6050" y="469"/>
                    <a:pt x="5626" y="227"/>
                  </a:cubicBezTo>
                  <a:cubicBezTo>
                    <a:pt x="5384" y="106"/>
                    <a:pt x="5188" y="0"/>
                    <a:pt x="4946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28"/>
            <p:cNvSpPr/>
            <p:nvPr/>
          </p:nvSpPr>
          <p:spPr>
            <a:xfrm>
              <a:off x="5409925" y="3388075"/>
              <a:ext cx="240475" cy="297575"/>
            </a:xfrm>
            <a:custGeom>
              <a:avLst/>
              <a:gdLst/>
              <a:ahLst/>
              <a:cxnLst/>
              <a:rect l="l" t="t" r="r" b="b"/>
              <a:pathLst>
                <a:path w="9619" h="11903" extrusionOk="0">
                  <a:moveTo>
                    <a:pt x="4861" y="1"/>
                  </a:moveTo>
                  <a:cubicBezTo>
                    <a:pt x="4624" y="1"/>
                    <a:pt x="4342" y="110"/>
                    <a:pt x="3932" y="432"/>
                  </a:cubicBezTo>
                  <a:cubicBezTo>
                    <a:pt x="3146" y="1097"/>
                    <a:pt x="787" y="2186"/>
                    <a:pt x="484" y="2368"/>
                  </a:cubicBezTo>
                  <a:cubicBezTo>
                    <a:pt x="121" y="2610"/>
                    <a:pt x="182" y="2670"/>
                    <a:pt x="121" y="3214"/>
                  </a:cubicBezTo>
                  <a:cubicBezTo>
                    <a:pt x="61" y="3698"/>
                    <a:pt x="182" y="9989"/>
                    <a:pt x="121" y="10594"/>
                  </a:cubicBezTo>
                  <a:cubicBezTo>
                    <a:pt x="61" y="11199"/>
                    <a:pt x="0" y="11441"/>
                    <a:pt x="666" y="11804"/>
                  </a:cubicBezTo>
                  <a:cubicBezTo>
                    <a:pt x="730" y="11836"/>
                    <a:pt x="2881" y="11903"/>
                    <a:pt x="4946" y="11903"/>
                  </a:cubicBezTo>
                  <a:cubicBezTo>
                    <a:pt x="6748" y="11903"/>
                    <a:pt x="8485" y="11852"/>
                    <a:pt x="8711" y="11683"/>
                  </a:cubicBezTo>
                  <a:cubicBezTo>
                    <a:pt x="9134" y="11320"/>
                    <a:pt x="9618" y="11259"/>
                    <a:pt x="9618" y="10352"/>
                  </a:cubicBezTo>
                  <a:cubicBezTo>
                    <a:pt x="9618" y="9021"/>
                    <a:pt x="9618" y="3698"/>
                    <a:pt x="9618" y="3698"/>
                  </a:cubicBezTo>
                  <a:cubicBezTo>
                    <a:pt x="9618" y="2852"/>
                    <a:pt x="9618" y="2428"/>
                    <a:pt x="9074" y="2126"/>
                  </a:cubicBezTo>
                  <a:cubicBezTo>
                    <a:pt x="8166" y="1642"/>
                    <a:pt x="5989" y="492"/>
                    <a:pt x="5565" y="251"/>
                  </a:cubicBezTo>
                  <a:cubicBezTo>
                    <a:pt x="5315" y="126"/>
                    <a:pt x="5114" y="1"/>
                    <a:pt x="4861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28"/>
            <p:cNvSpPr/>
            <p:nvPr/>
          </p:nvSpPr>
          <p:spPr>
            <a:xfrm>
              <a:off x="5409925" y="3388825"/>
              <a:ext cx="240475" cy="295325"/>
            </a:xfrm>
            <a:custGeom>
              <a:avLst/>
              <a:gdLst/>
              <a:ahLst/>
              <a:cxnLst/>
              <a:rect l="l" t="t" r="r" b="b"/>
              <a:pathLst>
                <a:path w="9619" h="11813" extrusionOk="0">
                  <a:moveTo>
                    <a:pt x="4909" y="1"/>
                  </a:moveTo>
                  <a:cubicBezTo>
                    <a:pt x="4662" y="1"/>
                    <a:pt x="4370" y="119"/>
                    <a:pt x="3932" y="462"/>
                  </a:cubicBezTo>
                  <a:cubicBezTo>
                    <a:pt x="3146" y="1067"/>
                    <a:pt x="787" y="2156"/>
                    <a:pt x="484" y="2398"/>
                  </a:cubicBezTo>
                  <a:cubicBezTo>
                    <a:pt x="182" y="2580"/>
                    <a:pt x="182" y="2640"/>
                    <a:pt x="121" y="3184"/>
                  </a:cubicBezTo>
                  <a:cubicBezTo>
                    <a:pt x="121" y="3668"/>
                    <a:pt x="182" y="9899"/>
                    <a:pt x="121" y="10564"/>
                  </a:cubicBezTo>
                  <a:cubicBezTo>
                    <a:pt x="121" y="11169"/>
                    <a:pt x="0" y="11350"/>
                    <a:pt x="726" y="11713"/>
                  </a:cubicBezTo>
                  <a:cubicBezTo>
                    <a:pt x="759" y="11746"/>
                    <a:pt x="2894" y="11812"/>
                    <a:pt x="4952" y="11812"/>
                  </a:cubicBezTo>
                  <a:cubicBezTo>
                    <a:pt x="6748" y="11812"/>
                    <a:pt x="8485" y="11762"/>
                    <a:pt x="8711" y="11592"/>
                  </a:cubicBezTo>
                  <a:cubicBezTo>
                    <a:pt x="9134" y="11290"/>
                    <a:pt x="9618" y="11229"/>
                    <a:pt x="9618" y="10322"/>
                  </a:cubicBezTo>
                  <a:cubicBezTo>
                    <a:pt x="9618" y="8991"/>
                    <a:pt x="9618" y="3668"/>
                    <a:pt x="9618" y="3668"/>
                  </a:cubicBezTo>
                  <a:cubicBezTo>
                    <a:pt x="9618" y="2882"/>
                    <a:pt x="9558" y="2398"/>
                    <a:pt x="9013" y="2096"/>
                  </a:cubicBezTo>
                  <a:cubicBezTo>
                    <a:pt x="8166" y="1672"/>
                    <a:pt x="5989" y="462"/>
                    <a:pt x="5565" y="221"/>
                  </a:cubicBezTo>
                  <a:cubicBezTo>
                    <a:pt x="5332" y="104"/>
                    <a:pt x="5140" y="1"/>
                    <a:pt x="4909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28"/>
            <p:cNvSpPr/>
            <p:nvPr/>
          </p:nvSpPr>
          <p:spPr>
            <a:xfrm>
              <a:off x="5411425" y="3390175"/>
              <a:ext cx="238975" cy="293475"/>
            </a:xfrm>
            <a:custGeom>
              <a:avLst/>
              <a:gdLst/>
              <a:ahLst/>
              <a:cxnLst/>
              <a:rect l="l" t="t" r="r" b="b"/>
              <a:pathLst>
                <a:path w="9559" h="11739" extrusionOk="0">
                  <a:moveTo>
                    <a:pt x="4825" y="0"/>
                  </a:moveTo>
                  <a:cubicBezTo>
                    <a:pt x="4583" y="0"/>
                    <a:pt x="4296" y="106"/>
                    <a:pt x="3872" y="408"/>
                  </a:cubicBezTo>
                  <a:cubicBezTo>
                    <a:pt x="3086" y="1074"/>
                    <a:pt x="727" y="2163"/>
                    <a:pt x="424" y="2344"/>
                  </a:cubicBezTo>
                  <a:cubicBezTo>
                    <a:pt x="122" y="2586"/>
                    <a:pt x="182" y="2647"/>
                    <a:pt x="122" y="3130"/>
                  </a:cubicBezTo>
                  <a:cubicBezTo>
                    <a:pt x="61" y="3675"/>
                    <a:pt x="182" y="9845"/>
                    <a:pt x="122" y="10450"/>
                  </a:cubicBezTo>
                  <a:cubicBezTo>
                    <a:pt x="61" y="11115"/>
                    <a:pt x="1" y="11296"/>
                    <a:pt x="666" y="11659"/>
                  </a:cubicBezTo>
                  <a:cubicBezTo>
                    <a:pt x="701" y="11659"/>
                    <a:pt x="3125" y="11738"/>
                    <a:pt x="5287" y="11738"/>
                  </a:cubicBezTo>
                  <a:cubicBezTo>
                    <a:pt x="6909" y="11738"/>
                    <a:pt x="8383" y="11694"/>
                    <a:pt x="8590" y="11538"/>
                  </a:cubicBezTo>
                  <a:cubicBezTo>
                    <a:pt x="9074" y="11175"/>
                    <a:pt x="9558" y="11115"/>
                    <a:pt x="9558" y="10268"/>
                  </a:cubicBezTo>
                  <a:cubicBezTo>
                    <a:pt x="9558" y="8937"/>
                    <a:pt x="9558" y="3614"/>
                    <a:pt x="9558" y="3614"/>
                  </a:cubicBezTo>
                  <a:cubicBezTo>
                    <a:pt x="9558" y="2828"/>
                    <a:pt x="9498" y="2344"/>
                    <a:pt x="8953" y="2102"/>
                  </a:cubicBezTo>
                  <a:cubicBezTo>
                    <a:pt x="8106" y="1618"/>
                    <a:pt x="5929" y="469"/>
                    <a:pt x="5505" y="227"/>
                  </a:cubicBezTo>
                  <a:cubicBezTo>
                    <a:pt x="5263" y="106"/>
                    <a:pt x="5067" y="0"/>
                    <a:pt x="4825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28"/>
            <p:cNvSpPr/>
            <p:nvPr/>
          </p:nvSpPr>
          <p:spPr>
            <a:xfrm>
              <a:off x="5411425" y="3390550"/>
              <a:ext cx="237450" cy="292075"/>
            </a:xfrm>
            <a:custGeom>
              <a:avLst/>
              <a:gdLst/>
              <a:ahLst/>
              <a:cxnLst/>
              <a:rect l="l" t="t" r="r" b="b"/>
              <a:pathLst>
                <a:path w="9498" h="11683" extrusionOk="0">
                  <a:moveTo>
                    <a:pt x="4832" y="0"/>
                  </a:moveTo>
                  <a:cubicBezTo>
                    <a:pt x="4598" y="0"/>
                    <a:pt x="4326" y="121"/>
                    <a:pt x="3933" y="454"/>
                  </a:cubicBezTo>
                  <a:cubicBezTo>
                    <a:pt x="3086" y="1059"/>
                    <a:pt x="787" y="2148"/>
                    <a:pt x="485" y="2390"/>
                  </a:cubicBezTo>
                  <a:cubicBezTo>
                    <a:pt x="182" y="2571"/>
                    <a:pt x="182" y="2632"/>
                    <a:pt x="122" y="3176"/>
                  </a:cubicBezTo>
                  <a:cubicBezTo>
                    <a:pt x="61" y="3660"/>
                    <a:pt x="182" y="9830"/>
                    <a:pt x="122" y="10435"/>
                  </a:cubicBezTo>
                  <a:cubicBezTo>
                    <a:pt x="61" y="11040"/>
                    <a:pt x="1" y="11281"/>
                    <a:pt x="666" y="11584"/>
                  </a:cubicBezTo>
                  <a:cubicBezTo>
                    <a:pt x="731" y="11616"/>
                    <a:pt x="2847" y="11683"/>
                    <a:pt x="4880" y="11683"/>
                  </a:cubicBezTo>
                  <a:cubicBezTo>
                    <a:pt x="6654" y="11683"/>
                    <a:pt x="8365" y="11632"/>
                    <a:pt x="8590" y="11463"/>
                  </a:cubicBezTo>
                  <a:cubicBezTo>
                    <a:pt x="9014" y="11160"/>
                    <a:pt x="9498" y="11100"/>
                    <a:pt x="9498" y="10253"/>
                  </a:cubicBezTo>
                  <a:lnTo>
                    <a:pt x="9498" y="3660"/>
                  </a:lnTo>
                  <a:cubicBezTo>
                    <a:pt x="9498" y="2813"/>
                    <a:pt x="9437" y="2390"/>
                    <a:pt x="8893" y="2087"/>
                  </a:cubicBezTo>
                  <a:cubicBezTo>
                    <a:pt x="8046" y="1603"/>
                    <a:pt x="5929" y="514"/>
                    <a:pt x="5505" y="273"/>
                  </a:cubicBezTo>
                  <a:cubicBezTo>
                    <a:pt x="5263" y="121"/>
                    <a:pt x="5067" y="0"/>
                    <a:pt x="4832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28"/>
            <p:cNvSpPr/>
            <p:nvPr/>
          </p:nvSpPr>
          <p:spPr>
            <a:xfrm>
              <a:off x="5412950" y="3391675"/>
              <a:ext cx="235925" cy="290450"/>
            </a:xfrm>
            <a:custGeom>
              <a:avLst/>
              <a:gdLst/>
              <a:ahLst/>
              <a:cxnLst/>
              <a:rect l="l" t="t" r="r" b="b"/>
              <a:pathLst>
                <a:path w="9437" h="11618" extrusionOk="0">
                  <a:moveTo>
                    <a:pt x="4764" y="1"/>
                  </a:moveTo>
                  <a:cubicBezTo>
                    <a:pt x="4537" y="1"/>
                    <a:pt x="4265" y="107"/>
                    <a:pt x="3872" y="409"/>
                  </a:cubicBezTo>
                  <a:cubicBezTo>
                    <a:pt x="3025" y="1074"/>
                    <a:pt x="726" y="2163"/>
                    <a:pt x="424" y="2345"/>
                  </a:cubicBezTo>
                  <a:cubicBezTo>
                    <a:pt x="121" y="2526"/>
                    <a:pt x="182" y="2587"/>
                    <a:pt x="121" y="3131"/>
                  </a:cubicBezTo>
                  <a:cubicBezTo>
                    <a:pt x="61" y="3615"/>
                    <a:pt x="182" y="9785"/>
                    <a:pt x="121" y="10390"/>
                  </a:cubicBezTo>
                  <a:cubicBezTo>
                    <a:pt x="61" y="10995"/>
                    <a:pt x="0" y="11176"/>
                    <a:pt x="666" y="11539"/>
                  </a:cubicBezTo>
                  <a:cubicBezTo>
                    <a:pt x="700" y="11539"/>
                    <a:pt x="3105" y="11618"/>
                    <a:pt x="5250" y="11618"/>
                  </a:cubicBezTo>
                  <a:cubicBezTo>
                    <a:pt x="6859" y="11618"/>
                    <a:pt x="8322" y="11573"/>
                    <a:pt x="8529" y="11418"/>
                  </a:cubicBezTo>
                  <a:cubicBezTo>
                    <a:pt x="8953" y="11115"/>
                    <a:pt x="9437" y="10995"/>
                    <a:pt x="9437" y="10148"/>
                  </a:cubicBezTo>
                  <a:cubicBezTo>
                    <a:pt x="9437" y="8877"/>
                    <a:pt x="9437" y="3615"/>
                    <a:pt x="9437" y="3615"/>
                  </a:cubicBezTo>
                  <a:cubicBezTo>
                    <a:pt x="9437" y="2829"/>
                    <a:pt x="9376" y="2345"/>
                    <a:pt x="8832" y="2042"/>
                  </a:cubicBezTo>
                  <a:cubicBezTo>
                    <a:pt x="7985" y="1619"/>
                    <a:pt x="5868" y="469"/>
                    <a:pt x="5384" y="228"/>
                  </a:cubicBezTo>
                  <a:cubicBezTo>
                    <a:pt x="5172" y="107"/>
                    <a:pt x="4991" y="1"/>
                    <a:pt x="4764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28"/>
            <p:cNvSpPr/>
            <p:nvPr/>
          </p:nvSpPr>
          <p:spPr>
            <a:xfrm>
              <a:off x="5412950" y="3392625"/>
              <a:ext cx="234425" cy="288500"/>
            </a:xfrm>
            <a:custGeom>
              <a:avLst/>
              <a:gdLst/>
              <a:ahLst/>
              <a:cxnLst/>
              <a:rect l="l" t="t" r="r" b="b"/>
              <a:pathLst>
                <a:path w="9377" h="11540" extrusionOk="0">
                  <a:moveTo>
                    <a:pt x="4741" y="0"/>
                  </a:moveTo>
                  <a:cubicBezTo>
                    <a:pt x="4519" y="0"/>
                    <a:pt x="4252" y="110"/>
                    <a:pt x="3872" y="431"/>
                  </a:cubicBezTo>
                  <a:cubicBezTo>
                    <a:pt x="3025" y="1036"/>
                    <a:pt x="787" y="2125"/>
                    <a:pt x="424" y="2307"/>
                  </a:cubicBezTo>
                  <a:cubicBezTo>
                    <a:pt x="121" y="2549"/>
                    <a:pt x="182" y="2609"/>
                    <a:pt x="121" y="3093"/>
                  </a:cubicBezTo>
                  <a:cubicBezTo>
                    <a:pt x="61" y="3637"/>
                    <a:pt x="182" y="9686"/>
                    <a:pt x="121" y="10291"/>
                  </a:cubicBezTo>
                  <a:cubicBezTo>
                    <a:pt x="61" y="10957"/>
                    <a:pt x="0" y="11138"/>
                    <a:pt x="666" y="11440"/>
                  </a:cubicBezTo>
                  <a:cubicBezTo>
                    <a:pt x="698" y="11473"/>
                    <a:pt x="2799" y="11539"/>
                    <a:pt x="4816" y="11539"/>
                  </a:cubicBezTo>
                  <a:cubicBezTo>
                    <a:pt x="6576" y="11539"/>
                    <a:pt x="8271" y="11489"/>
                    <a:pt x="8469" y="11319"/>
                  </a:cubicBezTo>
                  <a:cubicBezTo>
                    <a:pt x="8953" y="11017"/>
                    <a:pt x="9376" y="10957"/>
                    <a:pt x="9376" y="10110"/>
                  </a:cubicBezTo>
                  <a:cubicBezTo>
                    <a:pt x="9376" y="8779"/>
                    <a:pt x="9376" y="3577"/>
                    <a:pt x="9376" y="3577"/>
                  </a:cubicBezTo>
                  <a:cubicBezTo>
                    <a:pt x="9376" y="2791"/>
                    <a:pt x="9376" y="2367"/>
                    <a:pt x="8832" y="2065"/>
                  </a:cubicBezTo>
                  <a:cubicBezTo>
                    <a:pt x="7985" y="1581"/>
                    <a:pt x="5807" y="492"/>
                    <a:pt x="5384" y="250"/>
                  </a:cubicBezTo>
                  <a:cubicBezTo>
                    <a:pt x="5165" y="125"/>
                    <a:pt x="4979" y="0"/>
                    <a:pt x="4741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28"/>
            <p:cNvSpPr/>
            <p:nvPr/>
          </p:nvSpPr>
          <p:spPr>
            <a:xfrm>
              <a:off x="5414450" y="3393200"/>
              <a:ext cx="232925" cy="286800"/>
            </a:xfrm>
            <a:custGeom>
              <a:avLst/>
              <a:gdLst/>
              <a:ahLst/>
              <a:cxnLst/>
              <a:rect l="l" t="t" r="r" b="b"/>
              <a:pathLst>
                <a:path w="9317" h="11472" extrusionOk="0">
                  <a:moveTo>
                    <a:pt x="4704" y="0"/>
                  </a:moveTo>
                  <a:cubicBezTo>
                    <a:pt x="4477" y="0"/>
                    <a:pt x="4205" y="106"/>
                    <a:pt x="3812" y="408"/>
                  </a:cubicBezTo>
                  <a:cubicBezTo>
                    <a:pt x="3025" y="1074"/>
                    <a:pt x="727" y="2163"/>
                    <a:pt x="424" y="2344"/>
                  </a:cubicBezTo>
                  <a:cubicBezTo>
                    <a:pt x="122" y="2526"/>
                    <a:pt x="122" y="2586"/>
                    <a:pt x="122" y="3070"/>
                  </a:cubicBezTo>
                  <a:cubicBezTo>
                    <a:pt x="61" y="3614"/>
                    <a:pt x="122" y="9663"/>
                    <a:pt x="122" y="10268"/>
                  </a:cubicBezTo>
                  <a:cubicBezTo>
                    <a:pt x="61" y="10873"/>
                    <a:pt x="1" y="11115"/>
                    <a:pt x="606" y="11417"/>
                  </a:cubicBezTo>
                  <a:cubicBezTo>
                    <a:pt x="639" y="11417"/>
                    <a:pt x="2831" y="11471"/>
                    <a:pt x="4886" y="11471"/>
                  </a:cubicBezTo>
                  <a:cubicBezTo>
                    <a:pt x="6599" y="11471"/>
                    <a:pt x="8216" y="11434"/>
                    <a:pt x="8409" y="11296"/>
                  </a:cubicBezTo>
                  <a:cubicBezTo>
                    <a:pt x="8832" y="10994"/>
                    <a:pt x="9316" y="10934"/>
                    <a:pt x="9316" y="10087"/>
                  </a:cubicBezTo>
                  <a:lnTo>
                    <a:pt x="9316" y="3554"/>
                  </a:lnTo>
                  <a:cubicBezTo>
                    <a:pt x="9316" y="2768"/>
                    <a:pt x="9256" y="2344"/>
                    <a:pt x="8711" y="2042"/>
                  </a:cubicBezTo>
                  <a:cubicBezTo>
                    <a:pt x="7925" y="1618"/>
                    <a:pt x="5747" y="469"/>
                    <a:pt x="5324" y="227"/>
                  </a:cubicBezTo>
                  <a:cubicBezTo>
                    <a:pt x="5112" y="106"/>
                    <a:pt x="4931" y="0"/>
                    <a:pt x="4704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28"/>
            <p:cNvSpPr/>
            <p:nvPr/>
          </p:nvSpPr>
          <p:spPr>
            <a:xfrm>
              <a:off x="5414450" y="3394700"/>
              <a:ext cx="232925" cy="285300"/>
            </a:xfrm>
            <a:custGeom>
              <a:avLst/>
              <a:gdLst/>
              <a:ahLst/>
              <a:cxnLst/>
              <a:rect l="l" t="t" r="r" b="b"/>
              <a:pathLst>
                <a:path w="9317" h="11412" extrusionOk="0">
                  <a:moveTo>
                    <a:pt x="4704" y="1"/>
                  </a:moveTo>
                  <a:cubicBezTo>
                    <a:pt x="4477" y="1"/>
                    <a:pt x="4205" y="107"/>
                    <a:pt x="3812" y="409"/>
                  </a:cubicBezTo>
                  <a:cubicBezTo>
                    <a:pt x="3025" y="1014"/>
                    <a:pt x="727" y="2103"/>
                    <a:pt x="424" y="2284"/>
                  </a:cubicBezTo>
                  <a:cubicBezTo>
                    <a:pt x="122" y="2526"/>
                    <a:pt x="182" y="2526"/>
                    <a:pt x="122" y="3070"/>
                  </a:cubicBezTo>
                  <a:cubicBezTo>
                    <a:pt x="61" y="3554"/>
                    <a:pt x="182" y="9603"/>
                    <a:pt x="122" y="10208"/>
                  </a:cubicBezTo>
                  <a:cubicBezTo>
                    <a:pt x="61" y="10813"/>
                    <a:pt x="1" y="10994"/>
                    <a:pt x="666" y="11357"/>
                  </a:cubicBezTo>
                  <a:cubicBezTo>
                    <a:pt x="666" y="11357"/>
                    <a:pt x="2844" y="11411"/>
                    <a:pt x="4892" y="11411"/>
                  </a:cubicBezTo>
                  <a:cubicBezTo>
                    <a:pt x="6599" y="11411"/>
                    <a:pt x="8216" y="11374"/>
                    <a:pt x="8409" y="11236"/>
                  </a:cubicBezTo>
                  <a:cubicBezTo>
                    <a:pt x="8832" y="10874"/>
                    <a:pt x="9316" y="10813"/>
                    <a:pt x="9316" y="9966"/>
                  </a:cubicBezTo>
                  <a:lnTo>
                    <a:pt x="9316" y="3554"/>
                  </a:lnTo>
                  <a:cubicBezTo>
                    <a:pt x="9316" y="2768"/>
                    <a:pt x="9256" y="2284"/>
                    <a:pt x="8711" y="2042"/>
                  </a:cubicBezTo>
                  <a:cubicBezTo>
                    <a:pt x="7864" y="1558"/>
                    <a:pt x="5747" y="469"/>
                    <a:pt x="5324" y="227"/>
                  </a:cubicBezTo>
                  <a:cubicBezTo>
                    <a:pt x="5112" y="107"/>
                    <a:pt x="4931" y="1"/>
                    <a:pt x="4704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28"/>
            <p:cNvSpPr/>
            <p:nvPr/>
          </p:nvSpPr>
          <p:spPr>
            <a:xfrm>
              <a:off x="5415975" y="3394700"/>
              <a:ext cx="229875" cy="283775"/>
            </a:xfrm>
            <a:custGeom>
              <a:avLst/>
              <a:gdLst/>
              <a:ahLst/>
              <a:cxnLst/>
              <a:rect l="l" t="t" r="r" b="b"/>
              <a:pathLst>
                <a:path w="9195" h="11351" extrusionOk="0">
                  <a:moveTo>
                    <a:pt x="4643" y="1"/>
                  </a:moveTo>
                  <a:cubicBezTo>
                    <a:pt x="4416" y="1"/>
                    <a:pt x="4144" y="107"/>
                    <a:pt x="3751" y="409"/>
                  </a:cubicBezTo>
                  <a:cubicBezTo>
                    <a:pt x="2964" y="1074"/>
                    <a:pt x="726" y="2103"/>
                    <a:pt x="424" y="2345"/>
                  </a:cubicBezTo>
                  <a:cubicBezTo>
                    <a:pt x="121" y="2526"/>
                    <a:pt x="121" y="2587"/>
                    <a:pt x="61" y="3070"/>
                  </a:cubicBezTo>
                  <a:cubicBezTo>
                    <a:pt x="0" y="3554"/>
                    <a:pt x="121" y="9543"/>
                    <a:pt x="61" y="10148"/>
                  </a:cubicBezTo>
                  <a:cubicBezTo>
                    <a:pt x="0" y="10753"/>
                    <a:pt x="0" y="10994"/>
                    <a:pt x="605" y="11297"/>
                  </a:cubicBezTo>
                  <a:cubicBezTo>
                    <a:pt x="605" y="11297"/>
                    <a:pt x="2783" y="11351"/>
                    <a:pt x="4821" y="11351"/>
                  </a:cubicBezTo>
                  <a:cubicBezTo>
                    <a:pt x="6520" y="11351"/>
                    <a:pt x="8122" y="11313"/>
                    <a:pt x="8287" y="11176"/>
                  </a:cubicBezTo>
                  <a:cubicBezTo>
                    <a:pt x="8711" y="10874"/>
                    <a:pt x="9195" y="10813"/>
                    <a:pt x="9195" y="9966"/>
                  </a:cubicBezTo>
                  <a:lnTo>
                    <a:pt x="9195" y="3554"/>
                  </a:lnTo>
                  <a:cubicBezTo>
                    <a:pt x="9195" y="2768"/>
                    <a:pt x="9134" y="2345"/>
                    <a:pt x="8650" y="2042"/>
                  </a:cubicBezTo>
                  <a:cubicBezTo>
                    <a:pt x="7803" y="1619"/>
                    <a:pt x="5686" y="469"/>
                    <a:pt x="5263" y="227"/>
                  </a:cubicBezTo>
                  <a:cubicBezTo>
                    <a:pt x="5051" y="107"/>
                    <a:pt x="4870" y="1"/>
                    <a:pt x="4643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28"/>
            <p:cNvSpPr/>
            <p:nvPr/>
          </p:nvSpPr>
          <p:spPr>
            <a:xfrm>
              <a:off x="5364550" y="3318900"/>
              <a:ext cx="335750" cy="426475"/>
            </a:xfrm>
            <a:custGeom>
              <a:avLst/>
              <a:gdLst/>
              <a:ahLst/>
              <a:cxnLst/>
              <a:rect l="l" t="t" r="r" b="b"/>
              <a:pathLst>
                <a:path w="13430" h="17059" extrusionOk="0">
                  <a:moveTo>
                    <a:pt x="6744" y="0"/>
                  </a:moveTo>
                  <a:cubicBezTo>
                    <a:pt x="6408" y="0"/>
                    <a:pt x="6006" y="155"/>
                    <a:pt x="5445" y="598"/>
                  </a:cubicBezTo>
                  <a:cubicBezTo>
                    <a:pt x="4295" y="1505"/>
                    <a:pt x="969" y="3078"/>
                    <a:pt x="545" y="3320"/>
                  </a:cubicBezTo>
                  <a:cubicBezTo>
                    <a:pt x="122" y="3622"/>
                    <a:pt x="122" y="3743"/>
                    <a:pt x="61" y="4469"/>
                  </a:cubicBezTo>
                  <a:cubicBezTo>
                    <a:pt x="1" y="5195"/>
                    <a:pt x="122" y="14026"/>
                    <a:pt x="61" y="14873"/>
                  </a:cubicBezTo>
                  <a:cubicBezTo>
                    <a:pt x="1" y="15781"/>
                    <a:pt x="364" y="16325"/>
                    <a:pt x="848" y="16567"/>
                  </a:cubicBezTo>
                  <a:cubicBezTo>
                    <a:pt x="1530" y="16864"/>
                    <a:pt x="3699" y="17059"/>
                    <a:pt x="6009" y="17059"/>
                  </a:cubicBezTo>
                  <a:cubicBezTo>
                    <a:pt x="8407" y="17059"/>
                    <a:pt x="10958" y="16849"/>
                    <a:pt x="12159" y="16325"/>
                  </a:cubicBezTo>
                  <a:cubicBezTo>
                    <a:pt x="12824" y="16023"/>
                    <a:pt x="13429" y="15781"/>
                    <a:pt x="13429" y="14571"/>
                  </a:cubicBezTo>
                  <a:cubicBezTo>
                    <a:pt x="13429" y="12696"/>
                    <a:pt x="13429" y="5195"/>
                    <a:pt x="13429" y="5195"/>
                  </a:cubicBezTo>
                  <a:cubicBezTo>
                    <a:pt x="13429" y="4046"/>
                    <a:pt x="13369" y="3380"/>
                    <a:pt x="12582" y="2957"/>
                  </a:cubicBezTo>
                  <a:cubicBezTo>
                    <a:pt x="11373" y="2292"/>
                    <a:pt x="8288" y="658"/>
                    <a:pt x="7683" y="356"/>
                  </a:cubicBezTo>
                  <a:cubicBezTo>
                    <a:pt x="7373" y="170"/>
                    <a:pt x="7095" y="0"/>
                    <a:pt x="6744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28"/>
            <p:cNvSpPr/>
            <p:nvPr/>
          </p:nvSpPr>
          <p:spPr>
            <a:xfrm>
              <a:off x="5438650" y="3560475"/>
              <a:ext cx="189050" cy="145450"/>
            </a:xfrm>
            <a:custGeom>
              <a:avLst/>
              <a:gdLst/>
              <a:ahLst/>
              <a:cxnLst/>
              <a:rect l="l" t="t" r="r" b="b"/>
              <a:pathLst>
                <a:path w="7562" h="5818" extrusionOk="0">
                  <a:moveTo>
                    <a:pt x="4082" y="0"/>
                  </a:moveTo>
                  <a:cubicBezTo>
                    <a:pt x="3993" y="0"/>
                    <a:pt x="3902" y="3"/>
                    <a:pt x="3811" y="8"/>
                  </a:cubicBezTo>
                  <a:cubicBezTo>
                    <a:pt x="1694" y="69"/>
                    <a:pt x="1" y="1400"/>
                    <a:pt x="1" y="3033"/>
                  </a:cubicBezTo>
                  <a:cubicBezTo>
                    <a:pt x="1" y="4627"/>
                    <a:pt x="1614" y="5817"/>
                    <a:pt x="3660" y="5817"/>
                  </a:cubicBezTo>
                  <a:cubicBezTo>
                    <a:pt x="3710" y="5817"/>
                    <a:pt x="3761" y="5817"/>
                    <a:pt x="3811" y="5815"/>
                  </a:cubicBezTo>
                  <a:cubicBezTo>
                    <a:pt x="5868" y="5694"/>
                    <a:pt x="7562" y="4363"/>
                    <a:pt x="7562" y="2730"/>
                  </a:cubicBezTo>
                  <a:cubicBezTo>
                    <a:pt x="7562" y="1227"/>
                    <a:pt x="6015" y="0"/>
                    <a:pt x="4082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28"/>
            <p:cNvSpPr/>
            <p:nvPr/>
          </p:nvSpPr>
          <p:spPr>
            <a:xfrm>
              <a:off x="5024300" y="3325150"/>
              <a:ext cx="346325" cy="434050"/>
            </a:xfrm>
            <a:custGeom>
              <a:avLst/>
              <a:gdLst/>
              <a:ahLst/>
              <a:cxnLst/>
              <a:rect l="l" t="t" r="r" b="b"/>
              <a:pathLst>
                <a:path w="13853" h="17362" extrusionOk="0">
                  <a:moveTo>
                    <a:pt x="7214" y="0"/>
                  </a:moveTo>
                  <a:cubicBezTo>
                    <a:pt x="6881" y="0"/>
                    <a:pt x="6473" y="167"/>
                    <a:pt x="5868" y="650"/>
                  </a:cubicBezTo>
                  <a:cubicBezTo>
                    <a:pt x="4719" y="1558"/>
                    <a:pt x="1392" y="3130"/>
                    <a:pt x="968" y="3433"/>
                  </a:cubicBezTo>
                  <a:cubicBezTo>
                    <a:pt x="545" y="3735"/>
                    <a:pt x="606" y="3796"/>
                    <a:pt x="485" y="4582"/>
                  </a:cubicBezTo>
                  <a:cubicBezTo>
                    <a:pt x="424" y="5308"/>
                    <a:pt x="606" y="14260"/>
                    <a:pt x="485" y="15168"/>
                  </a:cubicBezTo>
                  <a:cubicBezTo>
                    <a:pt x="424" y="16075"/>
                    <a:pt x="1" y="16196"/>
                    <a:pt x="1271" y="16861"/>
                  </a:cubicBezTo>
                  <a:cubicBezTo>
                    <a:pt x="1882" y="17181"/>
                    <a:pt x="4211" y="17361"/>
                    <a:pt x="6614" y="17361"/>
                  </a:cubicBezTo>
                  <a:cubicBezTo>
                    <a:pt x="9210" y="17361"/>
                    <a:pt x="11891" y="17151"/>
                    <a:pt x="12582" y="16680"/>
                  </a:cubicBezTo>
                  <a:cubicBezTo>
                    <a:pt x="13187" y="16257"/>
                    <a:pt x="13853" y="16075"/>
                    <a:pt x="13853" y="14865"/>
                  </a:cubicBezTo>
                  <a:cubicBezTo>
                    <a:pt x="13853" y="12930"/>
                    <a:pt x="13853" y="5308"/>
                    <a:pt x="13853" y="5308"/>
                  </a:cubicBezTo>
                  <a:cubicBezTo>
                    <a:pt x="13853" y="4159"/>
                    <a:pt x="13792" y="3493"/>
                    <a:pt x="13006" y="3070"/>
                  </a:cubicBezTo>
                  <a:cubicBezTo>
                    <a:pt x="11857" y="2405"/>
                    <a:pt x="8772" y="711"/>
                    <a:pt x="8106" y="348"/>
                  </a:cubicBezTo>
                  <a:cubicBezTo>
                    <a:pt x="7804" y="167"/>
                    <a:pt x="7547" y="0"/>
                    <a:pt x="7214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28"/>
            <p:cNvSpPr/>
            <p:nvPr/>
          </p:nvSpPr>
          <p:spPr>
            <a:xfrm>
              <a:off x="5025825" y="3326450"/>
              <a:ext cx="344800" cy="432050"/>
            </a:xfrm>
            <a:custGeom>
              <a:avLst/>
              <a:gdLst/>
              <a:ahLst/>
              <a:cxnLst/>
              <a:rect l="l" t="t" r="r" b="b"/>
              <a:pathLst>
                <a:path w="13792" h="17282" extrusionOk="0">
                  <a:moveTo>
                    <a:pt x="7129" y="1"/>
                  </a:moveTo>
                  <a:cubicBezTo>
                    <a:pt x="6801" y="1"/>
                    <a:pt x="6398" y="155"/>
                    <a:pt x="5807" y="598"/>
                  </a:cubicBezTo>
                  <a:cubicBezTo>
                    <a:pt x="4658" y="1506"/>
                    <a:pt x="1391" y="3078"/>
                    <a:pt x="907" y="3381"/>
                  </a:cubicBezTo>
                  <a:cubicBezTo>
                    <a:pt x="484" y="3683"/>
                    <a:pt x="545" y="3804"/>
                    <a:pt x="484" y="4530"/>
                  </a:cubicBezTo>
                  <a:cubicBezTo>
                    <a:pt x="363" y="5256"/>
                    <a:pt x="545" y="14208"/>
                    <a:pt x="484" y="15116"/>
                  </a:cubicBezTo>
                  <a:cubicBezTo>
                    <a:pt x="363" y="16023"/>
                    <a:pt x="0" y="16084"/>
                    <a:pt x="1270" y="16809"/>
                  </a:cubicBezTo>
                  <a:cubicBezTo>
                    <a:pt x="1829" y="17116"/>
                    <a:pt x="3983" y="17282"/>
                    <a:pt x="6266" y="17282"/>
                  </a:cubicBezTo>
                  <a:cubicBezTo>
                    <a:pt x="8933" y="17282"/>
                    <a:pt x="11777" y="17056"/>
                    <a:pt x="12461" y="16567"/>
                  </a:cubicBezTo>
                  <a:cubicBezTo>
                    <a:pt x="13126" y="16144"/>
                    <a:pt x="13792" y="16023"/>
                    <a:pt x="13792" y="14753"/>
                  </a:cubicBezTo>
                  <a:cubicBezTo>
                    <a:pt x="13792" y="12878"/>
                    <a:pt x="13792" y="5256"/>
                    <a:pt x="13792" y="5256"/>
                  </a:cubicBezTo>
                  <a:cubicBezTo>
                    <a:pt x="13792" y="4107"/>
                    <a:pt x="13671" y="3441"/>
                    <a:pt x="12945" y="3018"/>
                  </a:cubicBezTo>
                  <a:cubicBezTo>
                    <a:pt x="11735" y="2353"/>
                    <a:pt x="8650" y="719"/>
                    <a:pt x="8045" y="356"/>
                  </a:cubicBezTo>
                  <a:cubicBezTo>
                    <a:pt x="7736" y="171"/>
                    <a:pt x="7474" y="1"/>
                    <a:pt x="7129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28"/>
            <p:cNvSpPr/>
            <p:nvPr/>
          </p:nvSpPr>
          <p:spPr>
            <a:xfrm>
              <a:off x="5025825" y="3327225"/>
              <a:ext cx="343300" cy="430450"/>
            </a:xfrm>
            <a:custGeom>
              <a:avLst/>
              <a:gdLst/>
              <a:ahLst/>
              <a:cxnLst/>
              <a:rect l="l" t="t" r="r" b="b"/>
              <a:pathLst>
                <a:path w="13732" h="17218" extrusionOk="0">
                  <a:moveTo>
                    <a:pt x="7177" y="0"/>
                  </a:moveTo>
                  <a:cubicBezTo>
                    <a:pt x="6840" y="0"/>
                    <a:pt x="6427" y="163"/>
                    <a:pt x="5807" y="628"/>
                  </a:cubicBezTo>
                  <a:cubicBezTo>
                    <a:pt x="4658" y="1535"/>
                    <a:pt x="1391" y="3108"/>
                    <a:pt x="968" y="3410"/>
                  </a:cubicBezTo>
                  <a:cubicBezTo>
                    <a:pt x="545" y="3652"/>
                    <a:pt x="545" y="3773"/>
                    <a:pt x="484" y="4499"/>
                  </a:cubicBezTo>
                  <a:cubicBezTo>
                    <a:pt x="424" y="5286"/>
                    <a:pt x="545" y="14177"/>
                    <a:pt x="484" y="15024"/>
                  </a:cubicBezTo>
                  <a:cubicBezTo>
                    <a:pt x="424" y="15932"/>
                    <a:pt x="0" y="16053"/>
                    <a:pt x="1270" y="16718"/>
                  </a:cubicBezTo>
                  <a:cubicBezTo>
                    <a:pt x="1881" y="17038"/>
                    <a:pt x="4183" y="17218"/>
                    <a:pt x="6557" y="17218"/>
                  </a:cubicBezTo>
                  <a:cubicBezTo>
                    <a:pt x="9121" y="17218"/>
                    <a:pt x="11770" y="17008"/>
                    <a:pt x="12461" y="16536"/>
                  </a:cubicBezTo>
                  <a:cubicBezTo>
                    <a:pt x="13066" y="16113"/>
                    <a:pt x="13731" y="15992"/>
                    <a:pt x="13731" y="14722"/>
                  </a:cubicBezTo>
                  <a:cubicBezTo>
                    <a:pt x="13731" y="12847"/>
                    <a:pt x="13731" y="5286"/>
                    <a:pt x="13731" y="5286"/>
                  </a:cubicBezTo>
                  <a:cubicBezTo>
                    <a:pt x="13731" y="4076"/>
                    <a:pt x="13671" y="3410"/>
                    <a:pt x="12945" y="3047"/>
                  </a:cubicBezTo>
                  <a:cubicBezTo>
                    <a:pt x="11735" y="2382"/>
                    <a:pt x="8650" y="688"/>
                    <a:pt x="8045" y="325"/>
                  </a:cubicBezTo>
                  <a:cubicBezTo>
                    <a:pt x="7750" y="148"/>
                    <a:pt x="7498" y="0"/>
                    <a:pt x="7177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28"/>
            <p:cNvSpPr/>
            <p:nvPr/>
          </p:nvSpPr>
          <p:spPr>
            <a:xfrm>
              <a:off x="5027325" y="3327975"/>
              <a:ext cx="341800" cy="428575"/>
            </a:xfrm>
            <a:custGeom>
              <a:avLst/>
              <a:gdLst/>
              <a:ahLst/>
              <a:cxnLst/>
              <a:rect l="l" t="t" r="r" b="b"/>
              <a:pathLst>
                <a:path w="13672" h="17143" extrusionOk="0">
                  <a:moveTo>
                    <a:pt x="7077" y="0"/>
                  </a:moveTo>
                  <a:cubicBezTo>
                    <a:pt x="6757" y="0"/>
                    <a:pt x="6369" y="155"/>
                    <a:pt x="5808" y="598"/>
                  </a:cubicBezTo>
                  <a:cubicBezTo>
                    <a:pt x="4658" y="1505"/>
                    <a:pt x="1331" y="3078"/>
                    <a:pt x="908" y="3380"/>
                  </a:cubicBezTo>
                  <a:cubicBezTo>
                    <a:pt x="485" y="3683"/>
                    <a:pt x="545" y="3743"/>
                    <a:pt x="485" y="4530"/>
                  </a:cubicBezTo>
                  <a:cubicBezTo>
                    <a:pt x="364" y="5256"/>
                    <a:pt x="545" y="14087"/>
                    <a:pt x="485" y="14994"/>
                  </a:cubicBezTo>
                  <a:cubicBezTo>
                    <a:pt x="364" y="15902"/>
                    <a:pt x="1" y="16023"/>
                    <a:pt x="1210" y="16688"/>
                  </a:cubicBezTo>
                  <a:cubicBezTo>
                    <a:pt x="1819" y="16978"/>
                    <a:pt x="4107" y="17143"/>
                    <a:pt x="6472" y="17143"/>
                  </a:cubicBezTo>
                  <a:cubicBezTo>
                    <a:pt x="9045" y="17143"/>
                    <a:pt x="11708" y="16948"/>
                    <a:pt x="12401" y="16506"/>
                  </a:cubicBezTo>
                  <a:cubicBezTo>
                    <a:pt x="13006" y="16023"/>
                    <a:pt x="13671" y="15902"/>
                    <a:pt x="13671" y="14692"/>
                  </a:cubicBezTo>
                  <a:cubicBezTo>
                    <a:pt x="13671" y="12817"/>
                    <a:pt x="13671" y="5256"/>
                    <a:pt x="13671" y="5256"/>
                  </a:cubicBezTo>
                  <a:cubicBezTo>
                    <a:pt x="13671" y="4106"/>
                    <a:pt x="13611" y="3441"/>
                    <a:pt x="12824" y="3017"/>
                  </a:cubicBezTo>
                  <a:cubicBezTo>
                    <a:pt x="11675" y="2352"/>
                    <a:pt x="8590" y="719"/>
                    <a:pt x="7985" y="356"/>
                  </a:cubicBezTo>
                  <a:cubicBezTo>
                    <a:pt x="7676" y="170"/>
                    <a:pt x="7414" y="0"/>
                    <a:pt x="7077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28"/>
            <p:cNvSpPr/>
            <p:nvPr/>
          </p:nvSpPr>
          <p:spPr>
            <a:xfrm>
              <a:off x="5027325" y="3329475"/>
              <a:ext cx="340275" cy="426700"/>
            </a:xfrm>
            <a:custGeom>
              <a:avLst/>
              <a:gdLst/>
              <a:ahLst/>
              <a:cxnLst/>
              <a:rect l="l" t="t" r="r" b="b"/>
              <a:pathLst>
                <a:path w="13611" h="17068" extrusionOk="0">
                  <a:moveTo>
                    <a:pt x="7077" y="1"/>
                  </a:moveTo>
                  <a:cubicBezTo>
                    <a:pt x="6757" y="1"/>
                    <a:pt x="6369" y="155"/>
                    <a:pt x="5808" y="598"/>
                  </a:cubicBezTo>
                  <a:cubicBezTo>
                    <a:pt x="4658" y="1506"/>
                    <a:pt x="1392" y="3078"/>
                    <a:pt x="968" y="3320"/>
                  </a:cubicBezTo>
                  <a:cubicBezTo>
                    <a:pt x="485" y="3623"/>
                    <a:pt x="545" y="3744"/>
                    <a:pt x="485" y="4470"/>
                  </a:cubicBezTo>
                  <a:cubicBezTo>
                    <a:pt x="424" y="5196"/>
                    <a:pt x="545" y="14027"/>
                    <a:pt x="485" y="14934"/>
                  </a:cubicBezTo>
                  <a:cubicBezTo>
                    <a:pt x="424" y="15781"/>
                    <a:pt x="1" y="15902"/>
                    <a:pt x="1271" y="16567"/>
                  </a:cubicBezTo>
                  <a:cubicBezTo>
                    <a:pt x="1852" y="16887"/>
                    <a:pt x="4139" y="17067"/>
                    <a:pt x="6498" y="17067"/>
                  </a:cubicBezTo>
                  <a:cubicBezTo>
                    <a:pt x="9047" y="17067"/>
                    <a:pt x="11681" y="16857"/>
                    <a:pt x="12340" y="16386"/>
                  </a:cubicBezTo>
                  <a:cubicBezTo>
                    <a:pt x="13006" y="15963"/>
                    <a:pt x="13611" y="15842"/>
                    <a:pt x="13611" y="14632"/>
                  </a:cubicBezTo>
                  <a:lnTo>
                    <a:pt x="13611" y="5196"/>
                  </a:lnTo>
                  <a:cubicBezTo>
                    <a:pt x="13611" y="4046"/>
                    <a:pt x="13550" y="3381"/>
                    <a:pt x="12824" y="2957"/>
                  </a:cubicBezTo>
                  <a:cubicBezTo>
                    <a:pt x="11615" y="2353"/>
                    <a:pt x="8590" y="659"/>
                    <a:pt x="7985" y="356"/>
                  </a:cubicBezTo>
                  <a:cubicBezTo>
                    <a:pt x="7676" y="171"/>
                    <a:pt x="7414" y="1"/>
                    <a:pt x="7077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28"/>
            <p:cNvSpPr/>
            <p:nvPr/>
          </p:nvSpPr>
          <p:spPr>
            <a:xfrm>
              <a:off x="5028850" y="3330050"/>
              <a:ext cx="338750" cy="425000"/>
            </a:xfrm>
            <a:custGeom>
              <a:avLst/>
              <a:gdLst/>
              <a:ahLst/>
              <a:cxnLst/>
              <a:rect l="l" t="t" r="r" b="b"/>
              <a:pathLst>
                <a:path w="13550" h="17000" extrusionOk="0">
                  <a:moveTo>
                    <a:pt x="7040" y="1"/>
                  </a:moveTo>
                  <a:cubicBezTo>
                    <a:pt x="6714" y="1"/>
                    <a:pt x="6321" y="152"/>
                    <a:pt x="5747" y="575"/>
                  </a:cubicBezTo>
                  <a:cubicBezTo>
                    <a:pt x="4597" y="1483"/>
                    <a:pt x="1331" y="3055"/>
                    <a:pt x="907" y="3358"/>
                  </a:cubicBezTo>
                  <a:cubicBezTo>
                    <a:pt x="484" y="3660"/>
                    <a:pt x="545" y="3721"/>
                    <a:pt x="424" y="4447"/>
                  </a:cubicBezTo>
                  <a:cubicBezTo>
                    <a:pt x="363" y="5173"/>
                    <a:pt x="545" y="14004"/>
                    <a:pt x="424" y="14851"/>
                  </a:cubicBezTo>
                  <a:cubicBezTo>
                    <a:pt x="363" y="15758"/>
                    <a:pt x="0" y="15879"/>
                    <a:pt x="1210" y="16544"/>
                  </a:cubicBezTo>
                  <a:cubicBezTo>
                    <a:pt x="1789" y="16834"/>
                    <a:pt x="4063" y="16999"/>
                    <a:pt x="6413" y="16999"/>
                  </a:cubicBezTo>
                  <a:cubicBezTo>
                    <a:pt x="8970" y="16999"/>
                    <a:pt x="11618" y="16804"/>
                    <a:pt x="12279" y="16363"/>
                  </a:cubicBezTo>
                  <a:cubicBezTo>
                    <a:pt x="12884" y="15940"/>
                    <a:pt x="13550" y="15758"/>
                    <a:pt x="13550" y="14548"/>
                  </a:cubicBezTo>
                  <a:cubicBezTo>
                    <a:pt x="13550" y="12673"/>
                    <a:pt x="13550" y="5173"/>
                    <a:pt x="13550" y="5173"/>
                  </a:cubicBezTo>
                  <a:cubicBezTo>
                    <a:pt x="13550" y="4023"/>
                    <a:pt x="13489" y="3418"/>
                    <a:pt x="12763" y="2995"/>
                  </a:cubicBezTo>
                  <a:cubicBezTo>
                    <a:pt x="11554" y="2330"/>
                    <a:pt x="8529" y="696"/>
                    <a:pt x="7924" y="333"/>
                  </a:cubicBezTo>
                  <a:cubicBezTo>
                    <a:pt x="7622" y="152"/>
                    <a:pt x="7365" y="1"/>
                    <a:pt x="7040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28"/>
            <p:cNvSpPr/>
            <p:nvPr/>
          </p:nvSpPr>
          <p:spPr>
            <a:xfrm>
              <a:off x="5028850" y="3331000"/>
              <a:ext cx="338750" cy="423650"/>
            </a:xfrm>
            <a:custGeom>
              <a:avLst/>
              <a:gdLst/>
              <a:ahLst/>
              <a:cxnLst/>
              <a:rect l="l" t="t" r="r" b="b"/>
              <a:pathLst>
                <a:path w="13550" h="16946" extrusionOk="0">
                  <a:moveTo>
                    <a:pt x="7016" y="0"/>
                  </a:moveTo>
                  <a:cubicBezTo>
                    <a:pt x="6696" y="0"/>
                    <a:pt x="6308" y="155"/>
                    <a:pt x="5747" y="598"/>
                  </a:cubicBezTo>
                  <a:cubicBezTo>
                    <a:pt x="4597" y="1505"/>
                    <a:pt x="1391" y="3017"/>
                    <a:pt x="907" y="3320"/>
                  </a:cubicBezTo>
                  <a:cubicBezTo>
                    <a:pt x="484" y="3622"/>
                    <a:pt x="545" y="3683"/>
                    <a:pt x="484" y="4469"/>
                  </a:cubicBezTo>
                  <a:cubicBezTo>
                    <a:pt x="363" y="5195"/>
                    <a:pt x="545" y="13966"/>
                    <a:pt x="484" y="14813"/>
                  </a:cubicBezTo>
                  <a:cubicBezTo>
                    <a:pt x="363" y="15720"/>
                    <a:pt x="0" y="15841"/>
                    <a:pt x="1210" y="16446"/>
                  </a:cubicBezTo>
                  <a:cubicBezTo>
                    <a:pt x="1791" y="16766"/>
                    <a:pt x="4078" y="16946"/>
                    <a:pt x="6437" y="16946"/>
                  </a:cubicBezTo>
                  <a:cubicBezTo>
                    <a:pt x="8986" y="16946"/>
                    <a:pt x="11620" y="16736"/>
                    <a:pt x="12279" y="16264"/>
                  </a:cubicBezTo>
                  <a:cubicBezTo>
                    <a:pt x="12884" y="15841"/>
                    <a:pt x="13550" y="15720"/>
                    <a:pt x="13550" y="14510"/>
                  </a:cubicBezTo>
                  <a:cubicBezTo>
                    <a:pt x="13550" y="12635"/>
                    <a:pt x="13550" y="5195"/>
                    <a:pt x="13550" y="5195"/>
                  </a:cubicBezTo>
                  <a:cubicBezTo>
                    <a:pt x="13550" y="4046"/>
                    <a:pt x="13429" y="3380"/>
                    <a:pt x="12703" y="2957"/>
                  </a:cubicBezTo>
                  <a:cubicBezTo>
                    <a:pt x="11554" y="2292"/>
                    <a:pt x="8529" y="658"/>
                    <a:pt x="7924" y="356"/>
                  </a:cubicBezTo>
                  <a:cubicBezTo>
                    <a:pt x="7615" y="170"/>
                    <a:pt x="7353" y="0"/>
                    <a:pt x="7016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28"/>
            <p:cNvSpPr/>
            <p:nvPr/>
          </p:nvSpPr>
          <p:spPr>
            <a:xfrm>
              <a:off x="5030350" y="3331750"/>
              <a:ext cx="335750" cy="421775"/>
            </a:xfrm>
            <a:custGeom>
              <a:avLst/>
              <a:gdLst/>
              <a:ahLst/>
              <a:cxnLst/>
              <a:rect l="l" t="t" r="r" b="b"/>
              <a:pathLst>
                <a:path w="13430" h="16871" extrusionOk="0">
                  <a:moveTo>
                    <a:pt x="7003" y="1"/>
                  </a:moveTo>
                  <a:cubicBezTo>
                    <a:pt x="6673" y="1"/>
                    <a:pt x="6275" y="164"/>
                    <a:pt x="5687" y="628"/>
                  </a:cubicBezTo>
                  <a:cubicBezTo>
                    <a:pt x="4537" y="1475"/>
                    <a:pt x="1331" y="3048"/>
                    <a:pt x="908" y="3350"/>
                  </a:cubicBezTo>
                  <a:cubicBezTo>
                    <a:pt x="485" y="3592"/>
                    <a:pt x="485" y="3713"/>
                    <a:pt x="424" y="4439"/>
                  </a:cubicBezTo>
                  <a:cubicBezTo>
                    <a:pt x="364" y="5165"/>
                    <a:pt x="485" y="13875"/>
                    <a:pt x="424" y="14783"/>
                  </a:cubicBezTo>
                  <a:cubicBezTo>
                    <a:pt x="364" y="15630"/>
                    <a:pt x="1" y="15751"/>
                    <a:pt x="1210" y="16416"/>
                  </a:cubicBezTo>
                  <a:cubicBezTo>
                    <a:pt x="1761" y="16706"/>
                    <a:pt x="4019" y="16871"/>
                    <a:pt x="6355" y="16871"/>
                  </a:cubicBezTo>
                  <a:cubicBezTo>
                    <a:pt x="8896" y="16871"/>
                    <a:pt x="11529" y="16676"/>
                    <a:pt x="12159" y="16234"/>
                  </a:cubicBezTo>
                  <a:cubicBezTo>
                    <a:pt x="12824" y="15811"/>
                    <a:pt x="13429" y="15690"/>
                    <a:pt x="13429" y="14480"/>
                  </a:cubicBezTo>
                  <a:lnTo>
                    <a:pt x="13429" y="5165"/>
                  </a:lnTo>
                  <a:cubicBezTo>
                    <a:pt x="13429" y="4016"/>
                    <a:pt x="13369" y="3350"/>
                    <a:pt x="12643" y="2987"/>
                  </a:cubicBezTo>
                  <a:cubicBezTo>
                    <a:pt x="11494" y="2322"/>
                    <a:pt x="8469" y="689"/>
                    <a:pt x="7864" y="326"/>
                  </a:cubicBezTo>
                  <a:cubicBezTo>
                    <a:pt x="7569" y="149"/>
                    <a:pt x="7317" y="1"/>
                    <a:pt x="7003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28"/>
            <p:cNvSpPr/>
            <p:nvPr/>
          </p:nvSpPr>
          <p:spPr>
            <a:xfrm>
              <a:off x="5030350" y="3332500"/>
              <a:ext cx="335750" cy="420875"/>
            </a:xfrm>
            <a:custGeom>
              <a:avLst/>
              <a:gdLst/>
              <a:ahLst/>
              <a:cxnLst/>
              <a:rect l="l" t="t" r="r" b="b"/>
              <a:pathLst>
                <a:path w="13430" h="16835" extrusionOk="0">
                  <a:moveTo>
                    <a:pt x="6956" y="1"/>
                  </a:moveTo>
                  <a:cubicBezTo>
                    <a:pt x="6636" y="1"/>
                    <a:pt x="6248" y="155"/>
                    <a:pt x="5687" y="598"/>
                  </a:cubicBezTo>
                  <a:cubicBezTo>
                    <a:pt x="4537" y="1506"/>
                    <a:pt x="1331" y="3018"/>
                    <a:pt x="908" y="3320"/>
                  </a:cubicBezTo>
                  <a:cubicBezTo>
                    <a:pt x="485" y="3623"/>
                    <a:pt x="545" y="3683"/>
                    <a:pt x="485" y="4409"/>
                  </a:cubicBezTo>
                  <a:cubicBezTo>
                    <a:pt x="364" y="5135"/>
                    <a:pt x="545" y="13845"/>
                    <a:pt x="485" y="14692"/>
                  </a:cubicBezTo>
                  <a:cubicBezTo>
                    <a:pt x="364" y="15600"/>
                    <a:pt x="1" y="15721"/>
                    <a:pt x="1210" y="16386"/>
                  </a:cubicBezTo>
                  <a:cubicBezTo>
                    <a:pt x="1750" y="16670"/>
                    <a:pt x="3932" y="16834"/>
                    <a:pt x="6219" y="16834"/>
                  </a:cubicBezTo>
                  <a:cubicBezTo>
                    <a:pt x="8801" y="16834"/>
                    <a:pt x="11517" y="16625"/>
                    <a:pt x="12159" y="16144"/>
                  </a:cubicBezTo>
                  <a:cubicBezTo>
                    <a:pt x="12764" y="15721"/>
                    <a:pt x="13429" y="15600"/>
                    <a:pt x="13429" y="14390"/>
                  </a:cubicBezTo>
                  <a:lnTo>
                    <a:pt x="13429" y="5135"/>
                  </a:lnTo>
                  <a:cubicBezTo>
                    <a:pt x="13429" y="3986"/>
                    <a:pt x="13369" y="3381"/>
                    <a:pt x="12643" y="2957"/>
                  </a:cubicBezTo>
                  <a:cubicBezTo>
                    <a:pt x="11433" y="2292"/>
                    <a:pt x="8469" y="719"/>
                    <a:pt x="7864" y="356"/>
                  </a:cubicBezTo>
                  <a:cubicBezTo>
                    <a:pt x="7555" y="171"/>
                    <a:pt x="7293" y="1"/>
                    <a:pt x="6956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28"/>
            <p:cNvSpPr/>
            <p:nvPr/>
          </p:nvSpPr>
          <p:spPr>
            <a:xfrm>
              <a:off x="5031875" y="3333825"/>
              <a:ext cx="332700" cy="418200"/>
            </a:xfrm>
            <a:custGeom>
              <a:avLst/>
              <a:gdLst/>
              <a:ahLst/>
              <a:cxnLst/>
              <a:rect l="l" t="t" r="r" b="b"/>
              <a:pathLst>
                <a:path w="13308" h="16728" extrusionOk="0">
                  <a:moveTo>
                    <a:pt x="6919" y="1"/>
                  </a:moveTo>
                  <a:cubicBezTo>
                    <a:pt x="6593" y="1"/>
                    <a:pt x="6200" y="152"/>
                    <a:pt x="5626" y="606"/>
                  </a:cubicBezTo>
                  <a:cubicBezTo>
                    <a:pt x="4476" y="1453"/>
                    <a:pt x="1331" y="3025"/>
                    <a:pt x="907" y="3267"/>
                  </a:cubicBezTo>
                  <a:cubicBezTo>
                    <a:pt x="484" y="3570"/>
                    <a:pt x="484" y="3691"/>
                    <a:pt x="424" y="4417"/>
                  </a:cubicBezTo>
                  <a:cubicBezTo>
                    <a:pt x="363" y="5143"/>
                    <a:pt x="484" y="13792"/>
                    <a:pt x="424" y="14639"/>
                  </a:cubicBezTo>
                  <a:cubicBezTo>
                    <a:pt x="363" y="15547"/>
                    <a:pt x="0" y="15668"/>
                    <a:pt x="1210" y="16272"/>
                  </a:cubicBezTo>
                  <a:cubicBezTo>
                    <a:pt x="1731" y="16562"/>
                    <a:pt x="3961" y="16727"/>
                    <a:pt x="6281" y="16727"/>
                  </a:cubicBezTo>
                  <a:cubicBezTo>
                    <a:pt x="8805" y="16727"/>
                    <a:pt x="11436" y="16532"/>
                    <a:pt x="12098" y="16091"/>
                  </a:cubicBezTo>
                  <a:cubicBezTo>
                    <a:pt x="12703" y="15668"/>
                    <a:pt x="13308" y="15547"/>
                    <a:pt x="13308" y="14337"/>
                  </a:cubicBezTo>
                  <a:cubicBezTo>
                    <a:pt x="13308" y="12462"/>
                    <a:pt x="13308" y="5082"/>
                    <a:pt x="13308" y="5082"/>
                  </a:cubicBezTo>
                  <a:cubicBezTo>
                    <a:pt x="13308" y="3993"/>
                    <a:pt x="13247" y="3328"/>
                    <a:pt x="12521" y="2904"/>
                  </a:cubicBezTo>
                  <a:cubicBezTo>
                    <a:pt x="11372" y="2300"/>
                    <a:pt x="8408" y="666"/>
                    <a:pt x="7803" y="303"/>
                  </a:cubicBezTo>
                  <a:cubicBezTo>
                    <a:pt x="7501" y="152"/>
                    <a:pt x="7244" y="1"/>
                    <a:pt x="691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28"/>
            <p:cNvSpPr/>
            <p:nvPr/>
          </p:nvSpPr>
          <p:spPr>
            <a:xfrm>
              <a:off x="5031875" y="3334600"/>
              <a:ext cx="332700" cy="416825"/>
            </a:xfrm>
            <a:custGeom>
              <a:avLst/>
              <a:gdLst/>
              <a:ahLst/>
              <a:cxnLst/>
              <a:rect l="l" t="t" r="r" b="b"/>
              <a:pathLst>
                <a:path w="13308" h="16673" extrusionOk="0">
                  <a:moveTo>
                    <a:pt x="6919" y="0"/>
                  </a:moveTo>
                  <a:cubicBezTo>
                    <a:pt x="6593" y="0"/>
                    <a:pt x="6200" y="151"/>
                    <a:pt x="5626" y="575"/>
                  </a:cubicBezTo>
                  <a:cubicBezTo>
                    <a:pt x="4537" y="1482"/>
                    <a:pt x="1331" y="2994"/>
                    <a:pt x="907" y="3297"/>
                  </a:cubicBezTo>
                  <a:cubicBezTo>
                    <a:pt x="484" y="3539"/>
                    <a:pt x="545" y="3660"/>
                    <a:pt x="424" y="4386"/>
                  </a:cubicBezTo>
                  <a:cubicBezTo>
                    <a:pt x="363" y="5112"/>
                    <a:pt x="545" y="13701"/>
                    <a:pt x="424" y="14608"/>
                  </a:cubicBezTo>
                  <a:cubicBezTo>
                    <a:pt x="363" y="15455"/>
                    <a:pt x="0" y="15576"/>
                    <a:pt x="1210" y="16241"/>
                  </a:cubicBezTo>
                  <a:cubicBezTo>
                    <a:pt x="1742" y="16508"/>
                    <a:pt x="4055" y="16673"/>
                    <a:pt x="6420" y="16673"/>
                  </a:cubicBezTo>
                  <a:cubicBezTo>
                    <a:pt x="8891" y="16673"/>
                    <a:pt x="11419" y="16493"/>
                    <a:pt x="12037" y="16060"/>
                  </a:cubicBezTo>
                  <a:cubicBezTo>
                    <a:pt x="12703" y="15637"/>
                    <a:pt x="13308" y="15455"/>
                    <a:pt x="13308" y="14306"/>
                  </a:cubicBezTo>
                  <a:cubicBezTo>
                    <a:pt x="13308" y="12431"/>
                    <a:pt x="13308" y="5112"/>
                    <a:pt x="13308" y="5112"/>
                  </a:cubicBezTo>
                  <a:cubicBezTo>
                    <a:pt x="13308" y="3962"/>
                    <a:pt x="13247" y="3357"/>
                    <a:pt x="12521" y="2934"/>
                  </a:cubicBezTo>
                  <a:cubicBezTo>
                    <a:pt x="11372" y="2269"/>
                    <a:pt x="8408" y="696"/>
                    <a:pt x="7803" y="333"/>
                  </a:cubicBezTo>
                  <a:cubicBezTo>
                    <a:pt x="7501" y="151"/>
                    <a:pt x="7244" y="0"/>
                    <a:pt x="6919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28"/>
            <p:cNvSpPr/>
            <p:nvPr/>
          </p:nvSpPr>
          <p:spPr>
            <a:xfrm>
              <a:off x="5033375" y="3335525"/>
              <a:ext cx="331200" cy="414975"/>
            </a:xfrm>
            <a:custGeom>
              <a:avLst/>
              <a:gdLst/>
              <a:ahLst/>
              <a:cxnLst/>
              <a:rect l="l" t="t" r="r" b="b"/>
              <a:pathLst>
                <a:path w="13248" h="16599" extrusionOk="0">
                  <a:moveTo>
                    <a:pt x="6835" y="1"/>
                  </a:moveTo>
                  <a:cubicBezTo>
                    <a:pt x="6515" y="1"/>
                    <a:pt x="6127" y="155"/>
                    <a:pt x="5566" y="598"/>
                  </a:cubicBezTo>
                  <a:cubicBezTo>
                    <a:pt x="4477" y="1445"/>
                    <a:pt x="1271" y="2957"/>
                    <a:pt x="847" y="3260"/>
                  </a:cubicBezTo>
                  <a:cubicBezTo>
                    <a:pt x="424" y="3562"/>
                    <a:pt x="485" y="3623"/>
                    <a:pt x="424" y="4349"/>
                  </a:cubicBezTo>
                  <a:cubicBezTo>
                    <a:pt x="364" y="5075"/>
                    <a:pt x="485" y="13664"/>
                    <a:pt x="424" y="14511"/>
                  </a:cubicBezTo>
                  <a:cubicBezTo>
                    <a:pt x="364" y="15418"/>
                    <a:pt x="1" y="15539"/>
                    <a:pt x="1150" y="16144"/>
                  </a:cubicBezTo>
                  <a:cubicBezTo>
                    <a:pt x="1700" y="16434"/>
                    <a:pt x="3931" y="16599"/>
                    <a:pt x="6238" y="16599"/>
                  </a:cubicBezTo>
                  <a:cubicBezTo>
                    <a:pt x="8747" y="16599"/>
                    <a:pt x="11347" y="16404"/>
                    <a:pt x="11977" y="15963"/>
                  </a:cubicBezTo>
                  <a:cubicBezTo>
                    <a:pt x="12582" y="15539"/>
                    <a:pt x="13248" y="15418"/>
                    <a:pt x="13248" y="14208"/>
                  </a:cubicBezTo>
                  <a:lnTo>
                    <a:pt x="13248" y="5075"/>
                  </a:lnTo>
                  <a:cubicBezTo>
                    <a:pt x="13248" y="3925"/>
                    <a:pt x="13127" y="3320"/>
                    <a:pt x="12401" y="2897"/>
                  </a:cubicBezTo>
                  <a:cubicBezTo>
                    <a:pt x="11252" y="2292"/>
                    <a:pt x="8348" y="659"/>
                    <a:pt x="7743" y="356"/>
                  </a:cubicBezTo>
                  <a:cubicBezTo>
                    <a:pt x="7434" y="171"/>
                    <a:pt x="7172" y="1"/>
                    <a:pt x="6835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28"/>
            <p:cNvSpPr/>
            <p:nvPr/>
          </p:nvSpPr>
          <p:spPr>
            <a:xfrm>
              <a:off x="5033375" y="3336675"/>
              <a:ext cx="329700" cy="413250"/>
            </a:xfrm>
            <a:custGeom>
              <a:avLst/>
              <a:gdLst/>
              <a:ahLst/>
              <a:cxnLst/>
              <a:rect l="l" t="t" r="r" b="b"/>
              <a:pathLst>
                <a:path w="13188" h="16530" extrusionOk="0">
                  <a:moveTo>
                    <a:pt x="6833" y="0"/>
                  </a:moveTo>
                  <a:cubicBezTo>
                    <a:pt x="6513" y="0"/>
                    <a:pt x="6125" y="140"/>
                    <a:pt x="5566" y="552"/>
                  </a:cubicBezTo>
                  <a:cubicBezTo>
                    <a:pt x="4477" y="1460"/>
                    <a:pt x="1331" y="2972"/>
                    <a:pt x="908" y="3274"/>
                  </a:cubicBezTo>
                  <a:cubicBezTo>
                    <a:pt x="485" y="3516"/>
                    <a:pt x="545" y="3637"/>
                    <a:pt x="424" y="4303"/>
                  </a:cubicBezTo>
                  <a:cubicBezTo>
                    <a:pt x="364" y="5029"/>
                    <a:pt x="485" y="13618"/>
                    <a:pt x="424" y="14465"/>
                  </a:cubicBezTo>
                  <a:cubicBezTo>
                    <a:pt x="364" y="15312"/>
                    <a:pt x="1" y="15433"/>
                    <a:pt x="1210" y="16098"/>
                  </a:cubicBezTo>
                  <a:cubicBezTo>
                    <a:pt x="1743" y="16364"/>
                    <a:pt x="4041" y="16529"/>
                    <a:pt x="6391" y="16529"/>
                  </a:cubicBezTo>
                  <a:cubicBezTo>
                    <a:pt x="8846" y="16529"/>
                    <a:pt x="11359" y="16349"/>
                    <a:pt x="11977" y="15917"/>
                  </a:cubicBezTo>
                  <a:cubicBezTo>
                    <a:pt x="12582" y="15493"/>
                    <a:pt x="13187" y="15372"/>
                    <a:pt x="13187" y="14162"/>
                  </a:cubicBezTo>
                  <a:lnTo>
                    <a:pt x="13187" y="5029"/>
                  </a:lnTo>
                  <a:cubicBezTo>
                    <a:pt x="13187" y="3940"/>
                    <a:pt x="13127" y="3274"/>
                    <a:pt x="12401" y="2911"/>
                  </a:cubicBezTo>
                  <a:cubicBezTo>
                    <a:pt x="11252" y="2246"/>
                    <a:pt x="8288" y="673"/>
                    <a:pt x="7743" y="310"/>
                  </a:cubicBezTo>
                  <a:cubicBezTo>
                    <a:pt x="7433" y="155"/>
                    <a:pt x="7170" y="0"/>
                    <a:pt x="6833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28"/>
            <p:cNvSpPr/>
            <p:nvPr/>
          </p:nvSpPr>
          <p:spPr>
            <a:xfrm>
              <a:off x="5034900" y="3337625"/>
              <a:ext cx="328175" cy="411375"/>
            </a:xfrm>
            <a:custGeom>
              <a:avLst/>
              <a:gdLst/>
              <a:ahLst/>
              <a:cxnLst/>
              <a:rect l="l" t="t" r="r" b="b"/>
              <a:pathLst>
                <a:path w="13127" h="16455" extrusionOk="0">
                  <a:moveTo>
                    <a:pt x="6798" y="0"/>
                  </a:moveTo>
                  <a:cubicBezTo>
                    <a:pt x="6472" y="0"/>
                    <a:pt x="6079" y="151"/>
                    <a:pt x="5505" y="575"/>
                  </a:cubicBezTo>
                  <a:cubicBezTo>
                    <a:pt x="4416" y="1422"/>
                    <a:pt x="1270" y="2934"/>
                    <a:pt x="847" y="3236"/>
                  </a:cubicBezTo>
                  <a:cubicBezTo>
                    <a:pt x="424" y="3539"/>
                    <a:pt x="484" y="3599"/>
                    <a:pt x="424" y="4325"/>
                  </a:cubicBezTo>
                  <a:cubicBezTo>
                    <a:pt x="303" y="5051"/>
                    <a:pt x="484" y="13580"/>
                    <a:pt x="424" y="14427"/>
                  </a:cubicBezTo>
                  <a:cubicBezTo>
                    <a:pt x="303" y="15274"/>
                    <a:pt x="0" y="15395"/>
                    <a:pt x="1149" y="15999"/>
                  </a:cubicBezTo>
                  <a:cubicBezTo>
                    <a:pt x="1671" y="16289"/>
                    <a:pt x="3886" y="16454"/>
                    <a:pt x="6186" y="16454"/>
                  </a:cubicBezTo>
                  <a:cubicBezTo>
                    <a:pt x="8686" y="16454"/>
                    <a:pt x="11286" y="16259"/>
                    <a:pt x="11916" y="15818"/>
                  </a:cubicBezTo>
                  <a:cubicBezTo>
                    <a:pt x="12461" y="15395"/>
                    <a:pt x="13126" y="15274"/>
                    <a:pt x="13126" y="14124"/>
                  </a:cubicBezTo>
                  <a:cubicBezTo>
                    <a:pt x="13126" y="12310"/>
                    <a:pt x="13126" y="5051"/>
                    <a:pt x="13126" y="5051"/>
                  </a:cubicBezTo>
                  <a:cubicBezTo>
                    <a:pt x="13126" y="3902"/>
                    <a:pt x="13066" y="3297"/>
                    <a:pt x="12340" y="2873"/>
                  </a:cubicBezTo>
                  <a:cubicBezTo>
                    <a:pt x="11191" y="2269"/>
                    <a:pt x="8227" y="635"/>
                    <a:pt x="7682" y="333"/>
                  </a:cubicBezTo>
                  <a:cubicBezTo>
                    <a:pt x="7380" y="151"/>
                    <a:pt x="7123" y="0"/>
                    <a:pt x="6798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28"/>
            <p:cNvSpPr/>
            <p:nvPr/>
          </p:nvSpPr>
          <p:spPr>
            <a:xfrm>
              <a:off x="5034900" y="3338375"/>
              <a:ext cx="326650" cy="409475"/>
            </a:xfrm>
            <a:custGeom>
              <a:avLst/>
              <a:gdLst/>
              <a:ahLst/>
              <a:cxnLst/>
              <a:rect l="l" t="t" r="r" b="b"/>
              <a:pathLst>
                <a:path w="13066" h="16379" extrusionOk="0">
                  <a:moveTo>
                    <a:pt x="6798" y="0"/>
                  </a:moveTo>
                  <a:cubicBezTo>
                    <a:pt x="6472" y="0"/>
                    <a:pt x="6079" y="152"/>
                    <a:pt x="5505" y="605"/>
                  </a:cubicBezTo>
                  <a:cubicBezTo>
                    <a:pt x="4416" y="1452"/>
                    <a:pt x="1270" y="2964"/>
                    <a:pt x="847" y="3206"/>
                  </a:cubicBezTo>
                  <a:cubicBezTo>
                    <a:pt x="484" y="3509"/>
                    <a:pt x="484" y="3569"/>
                    <a:pt x="424" y="4295"/>
                  </a:cubicBezTo>
                  <a:cubicBezTo>
                    <a:pt x="363" y="5021"/>
                    <a:pt x="484" y="13489"/>
                    <a:pt x="424" y="14336"/>
                  </a:cubicBezTo>
                  <a:cubicBezTo>
                    <a:pt x="363" y="15244"/>
                    <a:pt x="0" y="15365"/>
                    <a:pt x="1149" y="15969"/>
                  </a:cubicBezTo>
                  <a:cubicBezTo>
                    <a:pt x="1669" y="16229"/>
                    <a:pt x="3868" y="16379"/>
                    <a:pt x="6151" y="16379"/>
                  </a:cubicBezTo>
                  <a:cubicBezTo>
                    <a:pt x="8653" y="16379"/>
                    <a:pt x="11255" y="16199"/>
                    <a:pt x="11856" y="15788"/>
                  </a:cubicBezTo>
                  <a:cubicBezTo>
                    <a:pt x="12461" y="15365"/>
                    <a:pt x="13066" y="15244"/>
                    <a:pt x="13066" y="14034"/>
                  </a:cubicBezTo>
                  <a:cubicBezTo>
                    <a:pt x="13066" y="12219"/>
                    <a:pt x="13066" y="5021"/>
                    <a:pt x="13066" y="5021"/>
                  </a:cubicBezTo>
                  <a:cubicBezTo>
                    <a:pt x="13066" y="3872"/>
                    <a:pt x="13005" y="3267"/>
                    <a:pt x="12279" y="2843"/>
                  </a:cubicBezTo>
                  <a:cubicBezTo>
                    <a:pt x="11191" y="2239"/>
                    <a:pt x="8227" y="666"/>
                    <a:pt x="7682" y="303"/>
                  </a:cubicBezTo>
                  <a:cubicBezTo>
                    <a:pt x="7380" y="152"/>
                    <a:pt x="7123" y="0"/>
                    <a:pt x="6798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28"/>
            <p:cNvSpPr/>
            <p:nvPr/>
          </p:nvSpPr>
          <p:spPr>
            <a:xfrm>
              <a:off x="5036400" y="3339125"/>
              <a:ext cx="325150" cy="408350"/>
            </a:xfrm>
            <a:custGeom>
              <a:avLst/>
              <a:gdLst/>
              <a:ahLst/>
              <a:cxnLst/>
              <a:rect l="l" t="t" r="r" b="b"/>
              <a:pathLst>
                <a:path w="13006" h="16334" extrusionOk="0">
                  <a:moveTo>
                    <a:pt x="6745" y="1"/>
                  </a:moveTo>
                  <a:cubicBezTo>
                    <a:pt x="6428" y="1"/>
                    <a:pt x="6049" y="152"/>
                    <a:pt x="5505" y="575"/>
                  </a:cubicBezTo>
                  <a:cubicBezTo>
                    <a:pt x="4356" y="1422"/>
                    <a:pt x="1271" y="2934"/>
                    <a:pt x="847" y="3237"/>
                  </a:cubicBezTo>
                  <a:cubicBezTo>
                    <a:pt x="424" y="3479"/>
                    <a:pt x="484" y="3600"/>
                    <a:pt x="424" y="4265"/>
                  </a:cubicBezTo>
                  <a:cubicBezTo>
                    <a:pt x="303" y="4991"/>
                    <a:pt x="484" y="13459"/>
                    <a:pt x="424" y="14306"/>
                  </a:cubicBezTo>
                  <a:cubicBezTo>
                    <a:pt x="303" y="15153"/>
                    <a:pt x="1" y="15274"/>
                    <a:pt x="1150" y="15879"/>
                  </a:cubicBezTo>
                  <a:cubicBezTo>
                    <a:pt x="1642" y="16169"/>
                    <a:pt x="3843" y="16334"/>
                    <a:pt x="6128" y="16334"/>
                  </a:cubicBezTo>
                  <a:cubicBezTo>
                    <a:pt x="8612" y="16334"/>
                    <a:pt x="11197" y="16139"/>
                    <a:pt x="11796" y="15698"/>
                  </a:cubicBezTo>
                  <a:cubicBezTo>
                    <a:pt x="12401" y="15335"/>
                    <a:pt x="13006" y="15214"/>
                    <a:pt x="13006" y="14004"/>
                  </a:cubicBezTo>
                  <a:cubicBezTo>
                    <a:pt x="13006" y="12189"/>
                    <a:pt x="13006" y="4991"/>
                    <a:pt x="13006" y="4991"/>
                  </a:cubicBezTo>
                  <a:cubicBezTo>
                    <a:pt x="13006" y="3902"/>
                    <a:pt x="12945" y="3237"/>
                    <a:pt x="12219" y="2874"/>
                  </a:cubicBezTo>
                  <a:cubicBezTo>
                    <a:pt x="11070" y="2269"/>
                    <a:pt x="8167" y="636"/>
                    <a:pt x="7622" y="333"/>
                  </a:cubicBezTo>
                  <a:cubicBezTo>
                    <a:pt x="7320" y="152"/>
                    <a:pt x="7063" y="1"/>
                    <a:pt x="6745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28"/>
            <p:cNvSpPr/>
            <p:nvPr/>
          </p:nvSpPr>
          <p:spPr>
            <a:xfrm>
              <a:off x="5036400" y="3340075"/>
              <a:ext cx="325150" cy="406275"/>
            </a:xfrm>
            <a:custGeom>
              <a:avLst/>
              <a:gdLst/>
              <a:ahLst/>
              <a:cxnLst/>
              <a:rect l="l" t="t" r="r" b="b"/>
              <a:pathLst>
                <a:path w="13006" h="16251" extrusionOk="0">
                  <a:moveTo>
                    <a:pt x="6716" y="0"/>
                  </a:moveTo>
                  <a:cubicBezTo>
                    <a:pt x="6410" y="0"/>
                    <a:pt x="6037" y="155"/>
                    <a:pt x="5505" y="598"/>
                  </a:cubicBezTo>
                  <a:cubicBezTo>
                    <a:pt x="4416" y="1445"/>
                    <a:pt x="1271" y="2957"/>
                    <a:pt x="847" y="3199"/>
                  </a:cubicBezTo>
                  <a:cubicBezTo>
                    <a:pt x="424" y="3501"/>
                    <a:pt x="484" y="3562"/>
                    <a:pt x="424" y="4288"/>
                  </a:cubicBezTo>
                  <a:cubicBezTo>
                    <a:pt x="364" y="4953"/>
                    <a:pt x="484" y="13421"/>
                    <a:pt x="424" y="14268"/>
                  </a:cubicBezTo>
                  <a:cubicBezTo>
                    <a:pt x="364" y="15115"/>
                    <a:pt x="1" y="15236"/>
                    <a:pt x="1150" y="15841"/>
                  </a:cubicBezTo>
                  <a:cubicBezTo>
                    <a:pt x="1641" y="16101"/>
                    <a:pt x="3811" y="16250"/>
                    <a:pt x="6078" y="16250"/>
                  </a:cubicBezTo>
                  <a:cubicBezTo>
                    <a:pt x="8563" y="16250"/>
                    <a:pt x="11163" y="16071"/>
                    <a:pt x="11796" y="15660"/>
                  </a:cubicBezTo>
                  <a:cubicBezTo>
                    <a:pt x="12340" y="15236"/>
                    <a:pt x="13006" y="15115"/>
                    <a:pt x="13006" y="13966"/>
                  </a:cubicBezTo>
                  <a:lnTo>
                    <a:pt x="13006" y="4953"/>
                  </a:lnTo>
                  <a:cubicBezTo>
                    <a:pt x="13006" y="3864"/>
                    <a:pt x="12885" y="3259"/>
                    <a:pt x="12219" y="2836"/>
                  </a:cubicBezTo>
                  <a:cubicBezTo>
                    <a:pt x="11070" y="2231"/>
                    <a:pt x="8167" y="658"/>
                    <a:pt x="7562" y="356"/>
                  </a:cubicBezTo>
                  <a:cubicBezTo>
                    <a:pt x="7283" y="170"/>
                    <a:pt x="7036" y="0"/>
                    <a:pt x="6716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28"/>
            <p:cNvSpPr/>
            <p:nvPr/>
          </p:nvSpPr>
          <p:spPr>
            <a:xfrm>
              <a:off x="5037925" y="3341200"/>
              <a:ext cx="322125" cy="404550"/>
            </a:xfrm>
            <a:custGeom>
              <a:avLst/>
              <a:gdLst/>
              <a:ahLst/>
              <a:cxnLst/>
              <a:rect l="l" t="t" r="r" b="b"/>
              <a:pathLst>
                <a:path w="12885" h="16182" extrusionOk="0">
                  <a:moveTo>
                    <a:pt x="6652" y="1"/>
                  </a:moveTo>
                  <a:cubicBezTo>
                    <a:pt x="6347" y="1"/>
                    <a:pt x="5974" y="140"/>
                    <a:pt x="5444" y="553"/>
                  </a:cubicBezTo>
                  <a:cubicBezTo>
                    <a:pt x="4355" y="1400"/>
                    <a:pt x="1210" y="2912"/>
                    <a:pt x="847" y="3214"/>
                  </a:cubicBezTo>
                  <a:cubicBezTo>
                    <a:pt x="423" y="3456"/>
                    <a:pt x="484" y="3577"/>
                    <a:pt x="363" y="4243"/>
                  </a:cubicBezTo>
                  <a:cubicBezTo>
                    <a:pt x="303" y="4969"/>
                    <a:pt x="484" y="13376"/>
                    <a:pt x="363" y="14163"/>
                  </a:cubicBezTo>
                  <a:cubicBezTo>
                    <a:pt x="303" y="15010"/>
                    <a:pt x="0" y="15191"/>
                    <a:pt x="1089" y="15796"/>
                  </a:cubicBezTo>
                  <a:cubicBezTo>
                    <a:pt x="1591" y="16032"/>
                    <a:pt x="3850" y="16182"/>
                    <a:pt x="6166" y="16182"/>
                  </a:cubicBezTo>
                  <a:cubicBezTo>
                    <a:pt x="8595" y="16182"/>
                    <a:pt x="11086" y="16017"/>
                    <a:pt x="11674" y="15615"/>
                  </a:cubicBezTo>
                  <a:cubicBezTo>
                    <a:pt x="12279" y="15191"/>
                    <a:pt x="12884" y="15070"/>
                    <a:pt x="12884" y="13860"/>
                  </a:cubicBezTo>
                  <a:cubicBezTo>
                    <a:pt x="12884" y="12106"/>
                    <a:pt x="12884" y="4969"/>
                    <a:pt x="12884" y="4969"/>
                  </a:cubicBezTo>
                  <a:cubicBezTo>
                    <a:pt x="12884" y="3819"/>
                    <a:pt x="12824" y="3214"/>
                    <a:pt x="12098" y="2851"/>
                  </a:cubicBezTo>
                  <a:cubicBezTo>
                    <a:pt x="11009" y="2186"/>
                    <a:pt x="8106" y="674"/>
                    <a:pt x="7501" y="311"/>
                  </a:cubicBezTo>
                  <a:cubicBezTo>
                    <a:pt x="7221" y="156"/>
                    <a:pt x="6974" y="1"/>
                    <a:pt x="6652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28"/>
            <p:cNvSpPr/>
            <p:nvPr/>
          </p:nvSpPr>
          <p:spPr>
            <a:xfrm>
              <a:off x="5037925" y="3342150"/>
              <a:ext cx="322125" cy="402675"/>
            </a:xfrm>
            <a:custGeom>
              <a:avLst/>
              <a:gdLst/>
              <a:ahLst/>
              <a:cxnLst/>
              <a:rect l="l" t="t" r="r" b="b"/>
              <a:pathLst>
                <a:path w="12885" h="16107" extrusionOk="0">
                  <a:moveTo>
                    <a:pt x="6677" y="1"/>
                  </a:moveTo>
                  <a:cubicBezTo>
                    <a:pt x="6367" y="1"/>
                    <a:pt x="5988" y="152"/>
                    <a:pt x="5444" y="575"/>
                  </a:cubicBezTo>
                  <a:cubicBezTo>
                    <a:pt x="4355" y="1422"/>
                    <a:pt x="1270" y="2874"/>
                    <a:pt x="847" y="3176"/>
                  </a:cubicBezTo>
                  <a:cubicBezTo>
                    <a:pt x="423" y="3479"/>
                    <a:pt x="484" y="3539"/>
                    <a:pt x="423" y="4205"/>
                  </a:cubicBezTo>
                  <a:cubicBezTo>
                    <a:pt x="363" y="4931"/>
                    <a:pt x="484" y="13278"/>
                    <a:pt x="423" y="14125"/>
                  </a:cubicBezTo>
                  <a:cubicBezTo>
                    <a:pt x="363" y="14972"/>
                    <a:pt x="0" y="15093"/>
                    <a:pt x="1149" y="15698"/>
                  </a:cubicBezTo>
                  <a:cubicBezTo>
                    <a:pt x="1611" y="15957"/>
                    <a:pt x="3767" y="16107"/>
                    <a:pt x="6019" y="16107"/>
                  </a:cubicBezTo>
                  <a:cubicBezTo>
                    <a:pt x="8488" y="16107"/>
                    <a:pt x="11074" y="15927"/>
                    <a:pt x="11674" y="15516"/>
                  </a:cubicBezTo>
                  <a:cubicBezTo>
                    <a:pt x="12279" y="15093"/>
                    <a:pt x="12884" y="14972"/>
                    <a:pt x="12884" y="13822"/>
                  </a:cubicBezTo>
                  <a:lnTo>
                    <a:pt x="12884" y="4931"/>
                  </a:lnTo>
                  <a:cubicBezTo>
                    <a:pt x="12884" y="3842"/>
                    <a:pt x="12824" y="3237"/>
                    <a:pt x="12098" y="2813"/>
                  </a:cubicBezTo>
                  <a:cubicBezTo>
                    <a:pt x="10949" y="2209"/>
                    <a:pt x="8106" y="636"/>
                    <a:pt x="7501" y="333"/>
                  </a:cubicBezTo>
                  <a:cubicBezTo>
                    <a:pt x="7229" y="152"/>
                    <a:pt x="6987" y="1"/>
                    <a:pt x="6677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28"/>
            <p:cNvSpPr/>
            <p:nvPr/>
          </p:nvSpPr>
          <p:spPr>
            <a:xfrm>
              <a:off x="5037925" y="3342725"/>
              <a:ext cx="320600" cy="401525"/>
            </a:xfrm>
            <a:custGeom>
              <a:avLst/>
              <a:gdLst/>
              <a:ahLst/>
              <a:cxnLst/>
              <a:rect l="l" t="t" r="r" b="b"/>
              <a:pathLst>
                <a:path w="12824" h="16061" extrusionOk="0">
                  <a:moveTo>
                    <a:pt x="6652" y="0"/>
                  </a:moveTo>
                  <a:cubicBezTo>
                    <a:pt x="6347" y="0"/>
                    <a:pt x="5974" y="140"/>
                    <a:pt x="5444" y="552"/>
                  </a:cubicBezTo>
                  <a:cubicBezTo>
                    <a:pt x="4355" y="1460"/>
                    <a:pt x="1270" y="2911"/>
                    <a:pt x="847" y="3153"/>
                  </a:cubicBezTo>
                  <a:cubicBezTo>
                    <a:pt x="484" y="3456"/>
                    <a:pt x="484" y="3516"/>
                    <a:pt x="423" y="4242"/>
                  </a:cubicBezTo>
                  <a:cubicBezTo>
                    <a:pt x="363" y="4908"/>
                    <a:pt x="484" y="13255"/>
                    <a:pt x="423" y="14102"/>
                  </a:cubicBezTo>
                  <a:cubicBezTo>
                    <a:pt x="363" y="14949"/>
                    <a:pt x="0" y="15070"/>
                    <a:pt x="1149" y="15675"/>
                  </a:cubicBezTo>
                  <a:cubicBezTo>
                    <a:pt x="1651" y="15911"/>
                    <a:pt x="3896" y="16060"/>
                    <a:pt x="6197" y="16060"/>
                  </a:cubicBezTo>
                  <a:cubicBezTo>
                    <a:pt x="8611" y="16060"/>
                    <a:pt x="11086" y="15896"/>
                    <a:pt x="11674" y="15493"/>
                  </a:cubicBezTo>
                  <a:cubicBezTo>
                    <a:pt x="12219" y="15070"/>
                    <a:pt x="12824" y="14949"/>
                    <a:pt x="12824" y="13799"/>
                  </a:cubicBezTo>
                  <a:cubicBezTo>
                    <a:pt x="12824" y="12045"/>
                    <a:pt x="12824" y="4908"/>
                    <a:pt x="12824" y="4908"/>
                  </a:cubicBezTo>
                  <a:cubicBezTo>
                    <a:pt x="12824" y="3819"/>
                    <a:pt x="12763" y="3214"/>
                    <a:pt x="12098" y="2851"/>
                  </a:cubicBezTo>
                  <a:cubicBezTo>
                    <a:pt x="10949" y="2186"/>
                    <a:pt x="8106" y="673"/>
                    <a:pt x="7501" y="310"/>
                  </a:cubicBezTo>
                  <a:cubicBezTo>
                    <a:pt x="7221" y="155"/>
                    <a:pt x="6974" y="0"/>
                    <a:pt x="6652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28"/>
            <p:cNvSpPr/>
            <p:nvPr/>
          </p:nvSpPr>
          <p:spPr>
            <a:xfrm>
              <a:off x="5039425" y="3343675"/>
              <a:ext cx="319100" cy="399650"/>
            </a:xfrm>
            <a:custGeom>
              <a:avLst/>
              <a:gdLst/>
              <a:ahLst/>
              <a:cxnLst/>
              <a:rect l="l" t="t" r="r" b="b"/>
              <a:pathLst>
                <a:path w="12764" h="15986" extrusionOk="0">
                  <a:moveTo>
                    <a:pt x="6617" y="0"/>
                  </a:moveTo>
                  <a:cubicBezTo>
                    <a:pt x="6307" y="0"/>
                    <a:pt x="5928" y="151"/>
                    <a:pt x="5384" y="575"/>
                  </a:cubicBezTo>
                  <a:cubicBezTo>
                    <a:pt x="4295" y="1422"/>
                    <a:pt x="1271" y="2873"/>
                    <a:pt x="847" y="3176"/>
                  </a:cubicBezTo>
                  <a:cubicBezTo>
                    <a:pt x="424" y="3418"/>
                    <a:pt x="484" y="3539"/>
                    <a:pt x="424" y="4204"/>
                  </a:cubicBezTo>
                  <a:cubicBezTo>
                    <a:pt x="303" y="4930"/>
                    <a:pt x="484" y="13217"/>
                    <a:pt x="424" y="14003"/>
                  </a:cubicBezTo>
                  <a:cubicBezTo>
                    <a:pt x="303" y="14850"/>
                    <a:pt x="1" y="14971"/>
                    <a:pt x="1150" y="15576"/>
                  </a:cubicBezTo>
                  <a:cubicBezTo>
                    <a:pt x="1612" y="15836"/>
                    <a:pt x="3753" y="15985"/>
                    <a:pt x="5985" y="15985"/>
                  </a:cubicBezTo>
                  <a:cubicBezTo>
                    <a:pt x="8431" y="15985"/>
                    <a:pt x="10985" y="15806"/>
                    <a:pt x="11554" y="15395"/>
                  </a:cubicBezTo>
                  <a:cubicBezTo>
                    <a:pt x="12159" y="15032"/>
                    <a:pt x="12764" y="14911"/>
                    <a:pt x="12764" y="13761"/>
                  </a:cubicBezTo>
                  <a:cubicBezTo>
                    <a:pt x="12764" y="11947"/>
                    <a:pt x="12764" y="4930"/>
                    <a:pt x="12764" y="4930"/>
                  </a:cubicBezTo>
                  <a:cubicBezTo>
                    <a:pt x="12764" y="3841"/>
                    <a:pt x="12703" y="3176"/>
                    <a:pt x="11977" y="2813"/>
                  </a:cubicBezTo>
                  <a:cubicBezTo>
                    <a:pt x="10889" y="2208"/>
                    <a:pt x="8046" y="635"/>
                    <a:pt x="7441" y="333"/>
                  </a:cubicBezTo>
                  <a:cubicBezTo>
                    <a:pt x="7169" y="151"/>
                    <a:pt x="6927" y="0"/>
                    <a:pt x="6617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28"/>
            <p:cNvSpPr/>
            <p:nvPr/>
          </p:nvSpPr>
          <p:spPr>
            <a:xfrm>
              <a:off x="5039425" y="3344975"/>
              <a:ext cx="319100" cy="397750"/>
            </a:xfrm>
            <a:custGeom>
              <a:avLst/>
              <a:gdLst/>
              <a:ahLst/>
              <a:cxnLst/>
              <a:rect l="l" t="t" r="r" b="b"/>
              <a:pathLst>
                <a:path w="12764" h="15910" extrusionOk="0">
                  <a:moveTo>
                    <a:pt x="6641" y="1"/>
                  </a:moveTo>
                  <a:cubicBezTo>
                    <a:pt x="6327" y="1"/>
                    <a:pt x="5943" y="149"/>
                    <a:pt x="5384" y="583"/>
                  </a:cubicBezTo>
                  <a:cubicBezTo>
                    <a:pt x="4295" y="1430"/>
                    <a:pt x="1271" y="2882"/>
                    <a:pt x="847" y="3124"/>
                  </a:cubicBezTo>
                  <a:cubicBezTo>
                    <a:pt x="424" y="3426"/>
                    <a:pt x="484" y="3487"/>
                    <a:pt x="424" y="4152"/>
                  </a:cubicBezTo>
                  <a:cubicBezTo>
                    <a:pt x="363" y="4878"/>
                    <a:pt x="484" y="13104"/>
                    <a:pt x="424" y="13951"/>
                  </a:cubicBezTo>
                  <a:cubicBezTo>
                    <a:pt x="363" y="14798"/>
                    <a:pt x="1" y="14919"/>
                    <a:pt x="1150" y="15524"/>
                  </a:cubicBezTo>
                  <a:cubicBezTo>
                    <a:pt x="1622" y="15760"/>
                    <a:pt x="3852" y="15910"/>
                    <a:pt x="6138" y="15910"/>
                  </a:cubicBezTo>
                  <a:cubicBezTo>
                    <a:pt x="8537" y="15910"/>
                    <a:pt x="10997" y="15745"/>
                    <a:pt x="11554" y="15343"/>
                  </a:cubicBezTo>
                  <a:cubicBezTo>
                    <a:pt x="12098" y="14919"/>
                    <a:pt x="12764" y="14798"/>
                    <a:pt x="12764" y="13649"/>
                  </a:cubicBezTo>
                  <a:lnTo>
                    <a:pt x="12764" y="4878"/>
                  </a:lnTo>
                  <a:cubicBezTo>
                    <a:pt x="12764" y="3789"/>
                    <a:pt x="12643" y="3184"/>
                    <a:pt x="11977" y="2761"/>
                  </a:cubicBezTo>
                  <a:cubicBezTo>
                    <a:pt x="10889" y="2156"/>
                    <a:pt x="8046" y="644"/>
                    <a:pt x="7441" y="281"/>
                  </a:cubicBezTo>
                  <a:cubicBezTo>
                    <a:pt x="7176" y="134"/>
                    <a:pt x="6939" y="1"/>
                    <a:pt x="6641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28"/>
            <p:cNvSpPr/>
            <p:nvPr/>
          </p:nvSpPr>
          <p:spPr>
            <a:xfrm>
              <a:off x="5040950" y="3345750"/>
              <a:ext cx="316075" cy="396225"/>
            </a:xfrm>
            <a:custGeom>
              <a:avLst/>
              <a:gdLst/>
              <a:ahLst/>
              <a:cxnLst/>
              <a:rect l="l" t="t" r="r" b="b"/>
              <a:pathLst>
                <a:path w="12643" h="15849" extrusionOk="0">
                  <a:moveTo>
                    <a:pt x="6531" y="0"/>
                  </a:moveTo>
                  <a:cubicBezTo>
                    <a:pt x="6226" y="0"/>
                    <a:pt x="5853" y="140"/>
                    <a:pt x="5323" y="552"/>
                  </a:cubicBezTo>
                  <a:cubicBezTo>
                    <a:pt x="4234" y="1399"/>
                    <a:pt x="1210" y="2851"/>
                    <a:pt x="847" y="3153"/>
                  </a:cubicBezTo>
                  <a:cubicBezTo>
                    <a:pt x="423" y="3395"/>
                    <a:pt x="484" y="3456"/>
                    <a:pt x="363" y="4182"/>
                  </a:cubicBezTo>
                  <a:cubicBezTo>
                    <a:pt x="302" y="4847"/>
                    <a:pt x="484" y="13073"/>
                    <a:pt x="363" y="13920"/>
                  </a:cubicBezTo>
                  <a:cubicBezTo>
                    <a:pt x="302" y="14707"/>
                    <a:pt x="0" y="14888"/>
                    <a:pt x="1089" y="15433"/>
                  </a:cubicBezTo>
                  <a:cubicBezTo>
                    <a:pt x="1561" y="15698"/>
                    <a:pt x="3777" y="15849"/>
                    <a:pt x="6056" y="15849"/>
                  </a:cubicBezTo>
                  <a:cubicBezTo>
                    <a:pt x="8446" y="15849"/>
                    <a:pt x="10905" y="15683"/>
                    <a:pt x="11493" y="15312"/>
                  </a:cubicBezTo>
                  <a:cubicBezTo>
                    <a:pt x="12037" y="14888"/>
                    <a:pt x="12642" y="14767"/>
                    <a:pt x="12642" y="13618"/>
                  </a:cubicBezTo>
                  <a:cubicBezTo>
                    <a:pt x="12642" y="11864"/>
                    <a:pt x="12642" y="4847"/>
                    <a:pt x="12642" y="4847"/>
                  </a:cubicBezTo>
                  <a:cubicBezTo>
                    <a:pt x="12642" y="3758"/>
                    <a:pt x="12582" y="3153"/>
                    <a:pt x="11856" y="2790"/>
                  </a:cubicBezTo>
                  <a:cubicBezTo>
                    <a:pt x="10767" y="2185"/>
                    <a:pt x="7924" y="613"/>
                    <a:pt x="7380" y="310"/>
                  </a:cubicBezTo>
                  <a:cubicBezTo>
                    <a:pt x="7100" y="155"/>
                    <a:pt x="6853" y="0"/>
                    <a:pt x="6531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28"/>
            <p:cNvSpPr/>
            <p:nvPr/>
          </p:nvSpPr>
          <p:spPr>
            <a:xfrm>
              <a:off x="5040950" y="3346700"/>
              <a:ext cx="316075" cy="394525"/>
            </a:xfrm>
            <a:custGeom>
              <a:avLst/>
              <a:gdLst/>
              <a:ahLst/>
              <a:cxnLst/>
              <a:rect l="l" t="t" r="r" b="b"/>
              <a:pathLst>
                <a:path w="12643" h="15781" extrusionOk="0">
                  <a:moveTo>
                    <a:pt x="6556" y="0"/>
                  </a:moveTo>
                  <a:cubicBezTo>
                    <a:pt x="6246" y="0"/>
                    <a:pt x="5867" y="151"/>
                    <a:pt x="5323" y="575"/>
                  </a:cubicBezTo>
                  <a:cubicBezTo>
                    <a:pt x="4295" y="1422"/>
                    <a:pt x="1270" y="2813"/>
                    <a:pt x="847" y="3115"/>
                  </a:cubicBezTo>
                  <a:cubicBezTo>
                    <a:pt x="423" y="3357"/>
                    <a:pt x="484" y="3478"/>
                    <a:pt x="423" y="4144"/>
                  </a:cubicBezTo>
                  <a:cubicBezTo>
                    <a:pt x="363" y="4809"/>
                    <a:pt x="484" y="13035"/>
                    <a:pt x="423" y="13822"/>
                  </a:cubicBezTo>
                  <a:cubicBezTo>
                    <a:pt x="363" y="14669"/>
                    <a:pt x="0" y="14790"/>
                    <a:pt x="1149" y="15395"/>
                  </a:cubicBezTo>
                  <a:cubicBezTo>
                    <a:pt x="1592" y="15631"/>
                    <a:pt x="3793" y="15780"/>
                    <a:pt x="6056" y="15780"/>
                  </a:cubicBezTo>
                  <a:cubicBezTo>
                    <a:pt x="8431" y="15780"/>
                    <a:pt x="10875" y="15616"/>
                    <a:pt x="11432" y="15213"/>
                  </a:cubicBezTo>
                  <a:cubicBezTo>
                    <a:pt x="12037" y="14790"/>
                    <a:pt x="12642" y="14729"/>
                    <a:pt x="12642" y="13580"/>
                  </a:cubicBezTo>
                  <a:cubicBezTo>
                    <a:pt x="12642" y="11826"/>
                    <a:pt x="12642" y="4809"/>
                    <a:pt x="12642" y="4809"/>
                  </a:cubicBezTo>
                  <a:cubicBezTo>
                    <a:pt x="12642" y="3781"/>
                    <a:pt x="12582" y="3176"/>
                    <a:pt x="11856" y="2752"/>
                  </a:cubicBezTo>
                  <a:cubicBezTo>
                    <a:pt x="10767" y="2147"/>
                    <a:pt x="7924" y="635"/>
                    <a:pt x="7380" y="333"/>
                  </a:cubicBezTo>
                  <a:cubicBezTo>
                    <a:pt x="7108" y="151"/>
                    <a:pt x="6866" y="0"/>
                    <a:pt x="6556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28"/>
            <p:cNvSpPr/>
            <p:nvPr/>
          </p:nvSpPr>
          <p:spPr>
            <a:xfrm>
              <a:off x="5042450" y="3347250"/>
              <a:ext cx="313050" cy="392850"/>
            </a:xfrm>
            <a:custGeom>
              <a:avLst/>
              <a:gdLst/>
              <a:ahLst/>
              <a:cxnLst/>
              <a:rect l="l" t="t" r="r" b="b"/>
              <a:pathLst>
                <a:path w="12522" h="15714" extrusionOk="0">
                  <a:moveTo>
                    <a:pt x="6471" y="1"/>
                  </a:moveTo>
                  <a:cubicBezTo>
                    <a:pt x="6166" y="1"/>
                    <a:pt x="5793" y="140"/>
                    <a:pt x="5263" y="553"/>
                  </a:cubicBezTo>
                  <a:cubicBezTo>
                    <a:pt x="4235" y="1400"/>
                    <a:pt x="1210" y="2851"/>
                    <a:pt x="787" y="3093"/>
                  </a:cubicBezTo>
                  <a:cubicBezTo>
                    <a:pt x="424" y="3396"/>
                    <a:pt x="424" y="3456"/>
                    <a:pt x="363" y="4122"/>
                  </a:cubicBezTo>
                  <a:cubicBezTo>
                    <a:pt x="303" y="4847"/>
                    <a:pt x="424" y="13013"/>
                    <a:pt x="363" y="13800"/>
                  </a:cubicBezTo>
                  <a:cubicBezTo>
                    <a:pt x="303" y="14647"/>
                    <a:pt x="1" y="14768"/>
                    <a:pt x="1089" y="15373"/>
                  </a:cubicBezTo>
                  <a:cubicBezTo>
                    <a:pt x="1531" y="15579"/>
                    <a:pt x="3721" y="15713"/>
                    <a:pt x="5979" y="15713"/>
                  </a:cubicBezTo>
                  <a:cubicBezTo>
                    <a:pt x="8359" y="15713"/>
                    <a:pt x="10814" y="15564"/>
                    <a:pt x="11372" y="15191"/>
                  </a:cubicBezTo>
                  <a:cubicBezTo>
                    <a:pt x="11917" y="14768"/>
                    <a:pt x="12522" y="14647"/>
                    <a:pt x="12522" y="13497"/>
                  </a:cubicBezTo>
                  <a:cubicBezTo>
                    <a:pt x="12522" y="11804"/>
                    <a:pt x="12522" y="4847"/>
                    <a:pt x="12522" y="4847"/>
                  </a:cubicBezTo>
                  <a:cubicBezTo>
                    <a:pt x="12522" y="3759"/>
                    <a:pt x="12461" y="3154"/>
                    <a:pt x="11796" y="2791"/>
                  </a:cubicBezTo>
                  <a:cubicBezTo>
                    <a:pt x="10707" y="2186"/>
                    <a:pt x="7864" y="674"/>
                    <a:pt x="7320" y="311"/>
                  </a:cubicBezTo>
                  <a:cubicBezTo>
                    <a:pt x="7040" y="156"/>
                    <a:pt x="6793" y="1"/>
                    <a:pt x="6471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28"/>
            <p:cNvSpPr/>
            <p:nvPr/>
          </p:nvSpPr>
          <p:spPr>
            <a:xfrm>
              <a:off x="5042450" y="3348200"/>
              <a:ext cx="313050" cy="391500"/>
            </a:xfrm>
            <a:custGeom>
              <a:avLst/>
              <a:gdLst/>
              <a:ahLst/>
              <a:cxnLst/>
              <a:rect l="l" t="t" r="r" b="b"/>
              <a:pathLst>
                <a:path w="12522" h="15660" extrusionOk="0">
                  <a:moveTo>
                    <a:pt x="6496" y="1"/>
                  </a:moveTo>
                  <a:cubicBezTo>
                    <a:pt x="6186" y="1"/>
                    <a:pt x="5807" y="152"/>
                    <a:pt x="5263" y="575"/>
                  </a:cubicBezTo>
                  <a:cubicBezTo>
                    <a:pt x="4235" y="1422"/>
                    <a:pt x="1210" y="2813"/>
                    <a:pt x="847" y="3116"/>
                  </a:cubicBezTo>
                  <a:cubicBezTo>
                    <a:pt x="424" y="3358"/>
                    <a:pt x="484" y="3418"/>
                    <a:pt x="424" y="4144"/>
                  </a:cubicBezTo>
                  <a:cubicBezTo>
                    <a:pt x="303" y="4809"/>
                    <a:pt x="484" y="12915"/>
                    <a:pt x="424" y="13762"/>
                  </a:cubicBezTo>
                  <a:cubicBezTo>
                    <a:pt x="303" y="14548"/>
                    <a:pt x="1" y="14730"/>
                    <a:pt x="1089" y="15274"/>
                  </a:cubicBezTo>
                  <a:cubicBezTo>
                    <a:pt x="1532" y="15510"/>
                    <a:pt x="3733" y="15660"/>
                    <a:pt x="5996" y="15660"/>
                  </a:cubicBezTo>
                  <a:cubicBezTo>
                    <a:pt x="8371" y="15660"/>
                    <a:pt x="10815" y="15495"/>
                    <a:pt x="11372" y="15093"/>
                  </a:cubicBezTo>
                  <a:cubicBezTo>
                    <a:pt x="11917" y="14730"/>
                    <a:pt x="12522" y="14609"/>
                    <a:pt x="12522" y="13459"/>
                  </a:cubicBezTo>
                  <a:cubicBezTo>
                    <a:pt x="12522" y="11705"/>
                    <a:pt x="12522" y="4809"/>
                    <a:pt x="12522" y="4809"/>
                  </a:cubicBezTo>
                  <a:cubicBezTo>
                    <a:pt x="12522" y="3721"/>
                    <a:pt x="12461" y="3116"/>
                    <a:pt x="11735" y="2753"/>
                  </a:cubicBezTo>
                  <a:cubicBezTo>
                    <a:pt x="10647" y="2148"/>
                    <a:pt x="7864" y="636"/>
                    <a:pt x="7320" y="333"/>
                  </a:cubicBezTo>
                  <a:cubicBezTo>
                    <a:pt x="7048" y="152"/>
                    <a:pt x="6806" y="1"/>
                    <a:pt x="6496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28"/>
            <p:cNvSpPr/>
            <p:nvPr/>
          </p:nvSpPr>
          <p:spPr>
            <a:xfrm>
              <a:off x="5043975" y="3349325"/>
              <a:ext cx="311525" cy="389250"/>
            </a:xfrm>
            <a:custGeom>
              <a:avLst/>
              <a:gdLst/>
              <a:ahLst/>
              <a:cxnLst/>
              <a:rect l="l" t="t" r="r" b="b"/>
              <a:pathLst>
                <a:path w="12461" h="15570" extrusionOk="0">
                  <a:moveTo>
                    <a:pt x="6435" y="1"/>
                  </a:moveTo>
                  <a:cubicBezTo>
                    <a:pt x="6125" y="1"/>
                    <a:pt x="5746" y="137"/>
                    <a:pt x="5202" y="530"/>
                  </a:cubicBezTo>
                  <a:cubicBezTo>
                    <a:pt x="4174" y="1377"/>
                    <a:pt x="1210" y="2829"/>
                    <a:pt x="786" y="3071"/>
                  </a:cubicBezTo>
                  <a:cubicBezTo>
                    <a:pt x="423" y="3373"/>
                    <a:pt x="423" y="3434"/>
                    <a:pt x="363" y="4099"/>
                  </a:cubicBezTo>
                  <a:cubicBezTo>
                    <a:pt x="302" y="4764"/>
                    <a:pt x="423" y="12870"/>
                    <a:pt x="363" y="13656"/>
                  </a:cubicBezTo>
                  <a:cubicBezTo>
                    <a:pt x="302" y="14503"/>
                    <a:pt x="0" y="14624"/>
                    <a:pt x="1089" y="15229"/>
                  </a:cubicBezTo>
                  <a:cubicBezTo>
                    <a:pt x="1501" y="15435"/>
                    <a:pt x="3676" y="15570"/>
                    <a:pt x="5919" y="15570"/>
                  </a:cubicBezTo>
                  <a:cubicBezTo>
                    <a:pt x="8283" y="15570"/>
                    <a:pt x="10723" y="15420"/>
                    <a:pt x="11251" y="15048"/>
                  </a:cubicBezTo>
                  <a:cubicBezTo>
                    <a:pt x="11856" y="14624"/>
                    <a:pt x="12461" y="14503"/>
                    <a:pt x="12461" y="13414"/>
                  </a:cubicBezTo>
                  <a:cubicBezTo>
                    <a:pt x="12461" y="11660"/>
                    <a:pt x="12461" y="4764"/>
                    <a:pt x="12461" y="4764"/>
                  </a:cubicBezTo>
                  <a:cubicBezTo>
                    <a:pt x="12461" y="3736"/>
                    <a:pt x="12340" y="3131"/>
                    <a:pt x="11674" y="2708"/>
                  </a:cubicBezTo>
                  <a:cubicBezTo>
                    <a:pt x="10586" y="2163"/>
                    <a:pt x="7803" y="651"/>
                    <a:pt x="7259" y="288"/>
                  </a:cubicBezTo>
                  <a:cubicBezTo>
                    <a:pt x="6987" y="137"/>
                    <a:pt x="6745" y="1"/>
                    <a:pt x="6435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28"/>
            <p:cNvSpPr/>
            <p:nvPr/>
          </p:nvSpPr>
          <p:spPr>
            <a:xfrm>
              <a:off x="5043975" y="3350275"/>
              <a:ext cx="310025" cy="387375"/>
            </a:xfrm>
            <a:custGeom>
              <a:avLst/>
              <a:gdLst/>
              <a:ahLst/>
              <a:cxnLst/>
              <a:rect l="l" t="t" r="r" b="b"/>
              <a:pathLst>
                <a:path w="12401" h="15495" extrusionOk="0">
                  <a:moveTo>
                    <a:pt x="6418" y="0"/>
                  </a:moveTo>
                  <a:cubicBezTo>
                    <a:pt x="6121" y="0"/>
                    <a:pt x="5763" y="140"/>
                    <a:pt x="5263" y="553"/>
                  </a:cubicBezTo>
                  <a:cubicBezTo>
                    <a:pt x="4174" y="1400"/>
                    <a:pt x="1210" y="2791"/>
                    <a:pt x="847" y="3093"/>
                  </a:cubicBezTo>
                  <a:cubicBezTo>
                    <a:pt x="423" y="3335"/>
                    <a:pt x="484" y="3396"/>
                    <a:pt x="423" y="4061"/>
                  </a:cubicBezTo>
                  <a:cubicBezTo>
                    <a:pt x="302" y="4787"/>
                    <a:pt x="484" y="12832"/>
                    <a:pt x="423" y="13618"/>
                  </a:cubicBezTo>
                  <a:cubicBezTo>
                    <a:pt x="302" y="14465"/>
                    <a:pt x="0" y="14586"/>
                    <a:pt x="1089" y="15131"/>
                  </a:cubicBezTo>
                  <a:cubicBezTo>
                    <a:pt x="1520" y="15360"/>
                    <a:pt x="3601" y="15495"/>
                    <a:pt x="5777" y="15495"/>
                  </a:cubicBezTo>
                  <a:cubicBezTo>
                    <a:pt x="8185" y="15495"/>
                    <a:pt x="10711" y="15330"/>
                    <a:pt x="11251" y="14949"/>
                  </a:cubicBezTo>
                  <a:cubicBezTo>
                    <a:pt x="11795" y="14586"/>
                    <a:pt x="12400" y="14465"/>
                    <a:pt x="12400" y="13316"/>
                  </a:cubicBezTo>
                  <a:lnTo>
                    <a:pt x="12400" y="4726"/>
                  </a:lnTo>
                  <a:cubicBezTo>
                    <a:pt x="12400" y="3698"/>
                    <a:pt x="12340" y="3093"/>
                    <a:pt x="11674" y="2730"/>
                  </a:cubicBezTo>
                  <a:cubicBezTo>
                    <a:pt x="10586" y="2125"/>
                    <a:pt x="7803" y="613"/>
                    <a:pt x="7259" y="311"/>
                  </a:cubicBezTo>
                  <a:cubicBezTo>
                    <a:pt x="6979" y="156"/>
                    <a:pt x="6732" y="0"/>
                    <a:pt x="6418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28"/>
            <p:cNvSpPr/>
            <p:nvPr/>
          </p:nvSpPr>
          <p:spPr>
            <a:xfrm>
              <a:off x="5045475" y="3351225"/>
              <a:ext cx="308525" cy="385850"/>
            </a:xfrm>
            <a:custGeom>
              <a:avLst/>
              <a:gdLst/>
              <a:ahLst/>
              <a:cxnLst/>
              <a:rect l="l" t="t" r="r" b="b"/>
              <a:pathLst>
                <a:path w="12341" h="15434" extrusionOk="0">
                  <a:moveTo>
                    <a:pt x="6382" y="1"/>
                  </a:moveTo>
                  <a:cubicBezTo>
                    <a:pt x="6080" y="1"/>
                    <a:pt x="5717" y="152"/>
                    <a:pt x="5203" y="575"/>
                  </a:cubicBezTo>
                  <a:cubicBezTo>
                    <a:pt x="4114" y="1362"/>
                    <a:pt x="1150" y="2813"/>
                    <a:pt x="787" y="3055"/>
                  </a:cubicBezTo>
                  <a:cubicBezTo>
                    <a:pt x="363" y="3297"/>
                    <a:pt x="424" y="3418"/>
                    <a:pt x="363" y="4084"/>
                  </a:cubicBezTo>
                  <a:cubicBezTo>
                    <a:pt x="303" y="4749"/>
                    <a:pt x="424" y="12733"/>
                    <a:pt x="363" y="13580"/>
                  </a:cubicBezTo>
                  <a:cubicBezTo>
                    <a:pt x="303" y="14367"/>
                    <a:pt x="1" y="14488"/>
                    <a:pt x="1089" y="15093"/>
                  </a:cubicBezTo>
                  <a:cubicBezTo>
                    <a:pt x="1502" y="15299"/>
                    <a:pt x="3662" y="15433"/>
                    <a:pt x="5890" y="15433"/>
                  </a:cubicBezTo>
                  <a:cubicBezTo>
                    <a:pt x="8239" y="15433"/>
                    <a:pt x="10663" y="15284"/>
                    <a:pt x="11191" y="14911"/>
                  </a:cubicBezTo>
                  <a:cubicBezTo>
                    <a:pt x="11735" y="14488"/>
                    <a:pt x="12340" y="14427"/>
                    <a:pt x="12340" y="13278"/>
                  </a:cubicBezTo>
                  <a:lnTo>
                    <a:pt x="12340" y="4749"/>
                  </a:lnTo>
                  <a:cubicBezTo>
                    <a:pt x="12340" y="3660"/>
                    <a:pt x="12280" y="3116"/>
                    <a:pt x="11554" y="2692"/>
                  </a:cubicBezTo>
                  <a:cubicBezTo>
                    <a:pt x="10526" y="2087"/>
                    <a:pt x="7743" y="636"/>
                    <a:pt x="7199" y="333"/>
                  </a:cubicBezTo>
                  <a:cubicBezTo>
                    <a:pt x="6927" y="152"/>
                    <a:pt x="6685" y="1"/>
                    <a:pt x="6382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28"/>
            <p:cNvSpPr/>
            <p:nvPr/>
          </p:nvSpPr>
          <p:spPr>
            <a:xfrm>
              <a:off x="5045475" y="3352350"/>
              <a:ext cx="307000" cy="383950"/>
            </a:xfrm>
            <a:custGeom>
              <a:avLst/>
              <a:gdLst/>
              <a:ahLst/>
              <a:cxnLst/>
              <a:rect l="l" t="t" r="r" b="b"/>
              <a:pathLst>
                <a:path w="12280" h="15358" extrusionOk="0">
                  <a:moveTo>
                    <a:pt x="6382" y="1"/>
                  </a:moveTo>
                  <a:cubicBezTo>
                    <a:pt x="6080" y="1"/>
                    <a:pt x="5717" y="137"/>
                    <a:pt x="5203" y="530"/>
                  </a:cubicBezTo>
                  <a:cubicBezTo>
                    <a:pt x="4174" y="1377"/>
                    <a:pt x="1210" y="2768"/>
                    <a:pt x="787" y="3010"/>
                  </a:cubicBezTo>
                  <a:cubicBezTo>
                    <a:pt x="424" y="3313"/>
                    <a:pt x="484" y="3373"/>
                    <a:pt x="363" y="4039"/>
                  </a:cubicBezTo>
                  <a:cubicBezTo>
                    <a:pt x="303" y="4704"/>
                    <a:pt x="484" y="12688"/>
                    <a:pt x="363" y="13475"/>
                  </a:cubicBezTo>
                  <a:cubicBezTo>
                    <a:pt x="303" y="14322"/>
                    <a:pt x="1" y="14443"/>
                    <a:pt x="1089" y="14987"/>
                  </a:cubicBezTo>
                  <a:cubicBezTo>
                    <a:pt x="1502" y="15223"/>
                    <a:pt x="3648" y="15358"/>
                    <a:pt x="5862" y="15358"/>
                  </a:cubicBezTo>
                  <a:cubicBezTo>
                    <a:pt x="8195" y="15358"/>
                    <a:pt x="10603" y="15208"/>
                    <a:pt x="11130" y="14866"/>
                  </a:cubicBezTo>
                  <a:cubicBezTo>
                    <a:pt x="11735" y="14443"/>
                    <a:pt x="12280" y="14322"/>
                    <a:pt x="12280" y="13233"/>
                  </a:cubicBezTo>
                  <a:lnTo>
                    <a:pt x="12280" y="4704"/>
                  </a:lnTo>
                  <a:cubicBezTo>
                    <a:pt x="12280" y="3676"/>
                    <a:pt x="12219" y="3071"/>
                    <a:pt x="11554" y="2708"/>
                  </a:cubicBezTo>
                  <a:cubicBezTo>
                    <a:pt x="10465" y="2103"/>
                    <a:pt x="7743" y="591"/>
                    <a:pt x="7199" y="288"/>
                  </a:cubicBezTo>
                  <a:cubicBezTo>
                    <a:pt x="6927" y="137"/>
                    <a:pt x="6685" y="1"/>
                    <a:pt x="6382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28"/>
            <p:cNvSpPr/>
            <p:nvPr/>
          </p:nvSpPr>
          <p:spPr>
            <a:xfrm>
              <a:off x="5047000" y="3352750"/>
              <a:ext cx="305475" cy="382800"/>
            </a:xfrm>
            <a:custGeom>
              <a:avLst/>
              <a:gdLst/>
              <a:ahLst/>
              <a:cxnLst/>
              <a:rect l="l" t="t" r="r" b="b"/>
              <a:pathLst>
                <a:path w="12219" h="15312" extrusionOk="0">
                  <a:moveTo>
                    <a:pt x="6321" y="0"/>
                  </a:moveTo>
                  <a:cubicBezTo>
                    <a:pt x="6019" y="0"/>
                    <a:pt x="5656" y="151"/>
                    <a:pt x="5142" y="575"/>
                  </a:cubicBezTo>
                  <a:cubicBezTo>
                    <a:pt x="4113" y="1361"/>
                    <a:pt x="1149" y="2752"/>
                    <a:pt x="786" y="3055"/>
                  </a:cubicBezTo>
                  <a:cubicBezTo>
                    <a:pt x="363" y="3297"/>
                    <a:pt x="423" y="3357"/>
                    <a:pt x="363" y="4023"/>
                  </a:cubicBezTo>
                  <a:cubicBezTo>
                    <a:pt x="302" y="4688"/>
                    <a:pt x="423" y="12672"/>
                    <a:pt x="363" y="13459"/>
                  </a:cubicBezTo>
                  <a:cubicBezTo>
                    <a:pt x="302" y="14245"/>
                    <a:pt x="0" y="14427"/>
                    <a:pt x="1028" y="14971"/>
                  </a:cubicBezTo>
                  <a:cubicBezTo>
                    <a:pt x="1441" y="15177"/>
                    <a:pt x="3587" y="15312"/>
                    <a:pt x="5800" y="15312"/>
                  </a:cubicBezTo>
                  <a:cubicBezTo>
                    <a:pt x="8134" y="15312"/>
                    <a:pt x="10542" y="15162"/>
                    <a:pt x="11069" y="14790"/>
                  </a:cubicBezTo>
                  <a:cubicBezTo>
                    <a:pt x="11614" y="14427"/>
                    <a:pt x="12219" y="14306"/>
                    <a:pt x="12219" y="13156"/>
                  </a:cubicBezTo>
                  <a:lnTo>
                    <a:pt x="12219" y="4688"/>
                  </a:lnTo>
                  <a:cubicBezTo>
                    <a:pt x="12219" y="3660"/>
                    <a:pt x="12158" y="3055"/>
                    <a:pt x="11493" y="2692"/>
                  </a:cubicBezTo>
                  <a:cubicBezTo>
                    <a:pt x="10404" y="2087"/>
                    <a:pt x="7682" y="635"/>
                    <a:pt x="7138" y="333"/>
                  </a:cubicBezTo>
                  <a:cubicBezTo>
                    <a:pt x="6866" y="151"/>
                    <a:pt x="6624" y="0"/>
                    <a:pt x="6321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28"/>
            <p:cNvSpPr/>
            <p:nvPr/>
          </p:nvSpPr>
          <p:spPr>
            <a:xfrm>
              <a:off x="5047000" y="3353875"/>
              <a:ext cx="305475" cy="380925"/>
            </a:xfrm>
            <a:custGeom>
              <a:avLst/>
              <a:gdLst/>
              <a:ahLst/>
              <a:cxnLst/>
              <a:rect l="l" t="t" r="r" b="b"/>
              <a:pathLst>
                <a:path w="12219" h="15237" extrusionOk="0">
                  <a:moveTo>
                    <a:pt x="6321" y="0"/>
                  </a:moveTo>
                  <a:cubicBezTo>
                    <a:pt x="6019" y="0"/>
                    <a:pt x="5656" y="137"/>
                    <a:pt x="5142" y="530"/>
                  </a:cubicBezTo>
                  <a:cubicBezTo>
                    <a:pt x="4113" y="1377"/>
                    <a:pt x="1210" y="2768"/>
                    <a:pt x="786" y="3010"/>
                  </a:cubicBezTo>
                  <a:cubicBezTo>
                    <a:pt x="423" y="3252"/>
                    <a:pt x="423" y="3373"/>
                    <a:pt x="363" y="4038"/>
                  </a:cubicBezTo>
                  <a:cubicBezTo>
                    <a:pt x="302" y="4703"/>
                    <a:pt x="423" y="12627"/>
                    <a:pt x="363" y="13414"/>
                  </a:cubicBezTo>
                  <a:cubicBezTo>
                    <a:pt x="302" y="14200"/>
                    <a:pt x="0" y="14321"/>
                    <a:pt x="1089" y="14866"/>
                  </a:cubicBezTo>
                  <a:cubicBezTo>
                    <a:pt x="1472" y="15101"/>
                    <a:pt x="3603" y="15236"/>
                    <a:pt x="5809" y="15236"/>
                  </a:cubicBezTo>
                  <a:cubicBezTo>
                    <a:pt x="8134" y="15236"/>
                    <a:pt x="10542" y="15086"/>
                    <a:pt x="11069" y="14745"/>
                  </a:cubicBezTo>
                  <a:cubicBezTo>
                    <a:pt x="11614" y="14321"/>
                    <a:pt x="12219" y="14200"/>
                    <a:pt x="12219" y="13111"/>
                  </a:cubicBezTo>
                  <a:lnTo>
                    <a:pt x="12219" y="4703"/>
                  </a:lnTo>
                  <a:cubicBezTo>
                    <a:pt x="12219" y="3615"/>
                    <a:pt x="12098" y="3070"/>
                    <a:pt x="11432" y="2707"/>
                  </a:cubicBezTo>
                  <a:cubicBezTo>
                    <a:pt x="10404" y="2102"/>
                    <a:pt x="7682" y="590"/>
                    <a:pt x="7138" y="288"/>
                  </a:cubicBezTo>
                  <a:cubicBezTo>
                    <a:pt x="6866" y="137"/>
                    <a:pt x="6624" y="0"/>
                    <a:pt x="6321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28"/>
            <p:cNvSpPr/>
            <p:nvPr/>
          </p:nvSpPr>
          <p:spPr>
            <a:xfrm>
              <a:off x="5048500" y="3354800"/>
              <a:ext cx="302475" cy="379250"/>
            </a:xfrm>
            <a:custGeom>
              <a:avLst/>
              <a:gdLst/>
              <a:ahLst/>
              <a:cxnLst/>
              <a:rect l="l" t="t" r="r" b="b"/>
              <a:pathLst>
                <a:path w="12099" h="15170" extrusionOk="0">
                  <a:moveTo>
                    <a:pt x="6237" y="1"/>
                  </a:moveTo>
                  <a:cubicBezTo>
                    <a:pt x="5940" y="1"/>
                    <a:pt x="5582" y="141"/>
                    <a:pt x="5082" y="553"/>
                  </a:cubicBezTo>
                  <a:cubicBezTo>
                    <a:pt x="4053" y="1340"/>
                    <a:pt x="1150" y="2731"/>
                    <a:pt x="726" y="3033"/>
                  </a:cubicBezTo>
                  <a:cubicBezTo>
                    <a:pt x="363" y="3275"/>
                    <a:pt x="424" y="3336"/>
                    <a:pt x="363" y="4001"/>
                  </a:cubicBezTo>
                  <a:cubicBezTo>
                    <a:pt x="242" y="4666"/>
                    <a:pt x="424" y="12530"/>
                    <a:pt x="363" y="13316"/>
                  </a:cubicBezTo>
                  <a:cubicBezTo>
                    <a:pt x="242" y="14163"/>
                    <a:pt x="0" y="14284"/>
                    <a:pt x="1029" y="14829"/>
                  </a:cubicBezTo>
                  <a:cubicBezTo>
                    <a:pt x="1412" y="15035"/>
                    <a:pt x="3543" y="15169"/>
                    <a:pt x="5741" y="15169"/>
                  </a:cubicBezTo>
                  <a:cubicBezTo>
                    <a:pt x="8059" y="15169"/>
                    <a:pt x="10452" y="15020"/>
                    <a:pt x="10949" y="14647"/>
                  </a:cubicBezTo>
                  <a:cubicBezTo>
                    <a:pt x="11493" y="14284"/>
                    <a:pt x="12098" y="14163"/>
                    <a:pt x="12098" y="13074"/>
                  </a:cubicBezTo>
                  <a:lnTo>
                    <a:pt x="12098" y="4666"/>
                  </a:lnTo>
                  <a:cubicBezTo>
                    <a:pt x="12098" y="3638"/>
                    <a:pt x="12038" y="3033"/>
                    <a:pt x="11372" y="2670"/>
                  </a:cubicBezTo>
                  <a:cubicBezTo>
                    <a:pt x="10284" y="2065"/>
                    <a:pt x="7622" y="614"/>
                    <a:pt x="7078" y="311"/>
                  </a:cubicBezTo>
                  <a:cubicBezTo>
                    <a:pt x="6798" y="156"/>
                    <a:pt x="6551" y="1"/>
                    <a:pt x="6237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28"/>
            <p:cNvSpPr/>
            <p:nvPr/>
          </p:nvSpPr>
          <p:spPr>
            <a:xfrm>
              <a:off x="5048500" y="3355375"/>
              <a:ext cx="302475" cy="377525"/>
            </a:xfrm>
            <a:custGeom>
              <a:avLst/>
              <a:gdLst/>
              <a:ahLst/>
              <a:cxnLst/>
              <a:rect l="l" t="t" r="r" b="b"/>
              <a:pathLst>
                <a:path w="12099" h="15101" extrusionOk="0">
                  <a:moveTo>
                    <a:pt x="6261" y="1"/>
                  </a:moveTo>
                  <a:cubicBezTo>
                    <a:pt x="5959" y="1"/>
                    <a:pt x="5596" y="137"/>
                    <a:pt x="5082" y="530"/>
                  </a:cubicBezTo>
                  <a:cubicBezTo>
                    <a:pt x="4053" y="1377"/>
                    <a:pt x="1150" y="2768"/>
                    <a:pt x="787" y="3010"/>
                  </a:cubicBezTo>
                  <a:cubicBezTo>
                    <a:pt x="363" y="3252"/>
                    <a:pt x="424" y="3313"/>
                    <a:pt x="363" y="3978"/>
                  </a:cubicBezTo>
                  <a:cubicBezTo>
                    <a:pt x="303" y="4643"/>
                    <a:pt x="424" y="12507"/>
                    <a:pt x="363" y="13293"/>
                  </a:cubicBezTo>
                  <a:cubicBezTo>
                    <a:pt x="303" y="14080"/>
                    <a:pt x="0" y="14261"/>
                    <a:pt x="1029" y="14806"/>
                  </a:cubicBezTo>
                  <a:cubicBezTo>
                    <a:pt x="1410" y="14982"/>
                    <a:pt x="3529" y="15101"/>
                    <a:pt x="5720" y="15101"/>
                  </a:cubicBezTo>
                  <a:cubicBezTo>
                    <a:pt x="8045" y="15101"/>
                    <a:pt x="10451" y="14967"/>
                    <a:pt x="10949" y="14624"/>
                  </a:cubicBezTo>
                  <a:cubicBezTo>
                    <a:pt x="11493" y="14201"/>
                    <a:pt x="12098" y="14140"/>
                    <a:pt x="12098" y="13051"/>
                  </a:cubicBezTo>
                  <a:cubicBezTo>
                    <a:pt x="12098" y="11358"/>
                    <a:pt x="12098" y="4643"/>
                    <a:pt x="12098" y="4643"/>
                  </a:cubicBezTo>
                  <a:cubicBezTo>
                    <a:pt x="12098" y="3615"/>
                    <a:pt x="12038" y="3010"/>
                    <a:pt x="11372" y="2647"/>
                  </a:cubicBezTo>
                  <a:cubicBezTo>
                    <a:pt x="10284" y="2103"/>
                    <a:pt x="7562" y="651"/>
                    <a:pt x="7078" y="288"/>
                  </a:cubicBezTo>
                  <a:cubicBezTo>
                    <a:pt x="6806" y="137"/>
                    <a:pt x="6564" y="1"/>
                    <a:pt x="6261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28"/>
            <p:cNvSpPr/>
            <p:nvPr/>
          </p:nvSpPr>
          <p:spPr>
            <a:xfrm>
              <a:off x="5050000" y="3356900"/>
              <a:ext cx="299450" cy="375625"/>
            </a:xfrm>
            <a:custGeom>
              <a:avLst/>
              <a:gdLst/>
              <a:ahLst/>
              <a:cxnLst/>
              <a:rect l="l" t="t" r="r" b="b"/>
              <a:pathLst>
                <a:path w="11978" h="15025" extrusionOk="0">
                  <a:moveTo>
                    <a:pt x="6194" y="0"/>
                  </a:moveTo>
                  <a:cubicBezTo>
                    <a:pt x="5899" y="0"/>
                    <a:pt x="5536" y="137"/>
                    <a:pt x="5022" y="530"/>
                  </a:cubicBezTo>
                  <a:cubicBezTo>
                    <a:pt x="3993" y="1316"/>
                    <a:pt x="1150" y="2707"/>
                    <a:pt x="727" y="2949"/>
                  </a:cubicBezTo>
                  <a:cubicBezTo>
                    <a:pt x="364" y="3252"/>
                    <a:pt x="424" y="3312"/>
                    <a:pt x="303" y="3978"/>
                  </a:cubicBezTo>
                  <a:cubicBezTo>
                    <a:pt x="243" y="4643"/>
                    <a:pt x="424" y="12446"/>
                    <a:pt x="303" y="13232"/>
                  </a:cubicBezTo>
                  <a:cubicBezTo>
                    <a:pt x="243" y="14019"/>
                    <a:pt x="1" y="14140"/>
                    <a:pt x="1029" y="14684"/>
                  </a:cubicBezTo>
                  <a:cubicBezTo>
                    <a:pt x="1383" y="14890"/>
                    <a:pt x="3499" y="15025"/>
                    <a:pt x="5690" y="15025"/>
                  </a:cubicBezTo>
                  <a:cubicBezTo>
                    <a:pt x="7999" y="15025"/>
                    <a:pt x="10392" y="14875"/>
                    <a:pt x="10889" y="14503"/>
                  </a:cubicBezTo>
                  <a:cubicBezTo>
                    <a:pt x="11433" y="14140"/>
                    <a:pt x="11978" y="14019"/>
                    <a:pt x="11978" y="12930"/>
                  </a:cubicBezTo>
                  <a:cubicBezTo>
                    <a:pt x="11978" y="11297"/>
                    <a:pt x="11978" y="4582"/>
                    <a:pt x="11978" y="4582"/>
                  </a:cubicBezTo>
                  <a:cubicBezTo>
                    <a:pt x="11978" y="3554"/>
                    <a:pt x="11917" y="3010"/>
                    <a:pt x="11252" y="2647"/>
                  </a:cubicBezTo>
                  <a:cubicBezTo>
                    <a:pt x="10224" y="2042"/>
                    <a:pt x="7502" y="590"/>
                    <a:pt x="6957" y="288"/>
                  </a:cubicBezTo>
                  <a:cubicBezTo>
                    <a:pt x="6715" y="137"/>
                    <a:pt x="6488" y="0"/>
                    <a:pt x="6194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28"/>
            <p:cNvSpPr/>
            <p:nvPr/>
          </p:nvSpPr>
          <p:spPr>
            <a:xfrm>
              <a:off x="5050000" y="3357075"/>
              <a:ext cx="299450" cy="374325"/>
            </a:xfrm>
            <a:custGeom>
              <a:avLst/>
              <a:gdLst/>
              <a:ahLst/>
              <a:cxnLst/>
              <a:rect l="l" t="t" r="r" b="b"/>
              <a:pathLst>
                <a:path w="11978" h="14973" extrusionOk="0">
                  <a:moveTo>
                    <a:pt x="6170" y="1"/>
                  </a:moveTo>
                  <a:cubicBezTo>
                    <a:pt x="5880" y="1"/>
                    <a:pt x="5522" y="140"/>
                    <a:pt x="5022" y="523"/>
                  </a:cubicBezTo>
                  <a:cubicBezTo>
                    <a:pt x="3993" y="1370"/>
                    <a:pt x="1150" y="2700"/>
                    <a:pt x="787" y="3003"/>
                  </a:cubicBezTo>
                  <a:cubicBezTo>
                    <a:pt x="364" y="3245"/>
                    <a:pt x="424" y="3305"/>
                    <a:pt x="364" y="3971"/>
                  </a:cubicBezTo>
                  <a:cubicBezTo>
                    <a:pt x="303" y="4636"/>
                    <a:pt x="424" y="12439"/>
                    <a:pt x="364" y="13165"/>
                  </a:cubicBezTo>
                  <a:cubicBezTo>
                    <a:pt x="303" y="13951"/>
                    <a:pt x="1" y="14133"/>
                    <a:pt x="1029" y="14677"/>
                  </a:cubicBezTo>
                  <a:cubicBezTo>
                    <a:pt x="1381" y="14853"/>
                    <a:pt x="3471" y="14972"/>
                    <a:pt x="5639" y="14972"/>
                  </a:cubicBezTo>
                  <a:cubicBezTo>
                    <a:pt x="7940" y="14972"/>
                    <a:pt x="10330" y="14838"/>
                    <a:pt x="10829" y="14496"/>
                  </a:cubicBezTo>
                  <a:cubicBezTo>
                    <a:pt x="11373" y="14133"/>
                    <a:pt x="11978" y="14012"/>
                    <a:pt x="11978" y="12923"/>
                  </a:cubicBezTo>
                  <a:cubicBezTo>
                    <a:pt x="11978" y="11229"/>
                    <a:pt x="11978" y="4636"/>
                    <a:pt x="11978" y="4636"/>
                  </a:cubicBezTo>
                  <a:cubicBezTo>
                    <a:pt x="11978" y="3608"/>
                    <a:pt x="11917" y="3003"/>
                    <a:pt x="11252" y="2640"/>
                  </a:cubicBezTo>
                  <a:cubicBezTo>
                    <a:pt x="10224" y="2095"/>
                    <a:pt x="7502" y="644"/>
                    <a:pt x="6957" y="341"/>
                  </a:cubicBezTo>
                  <a:cubicBezTo>
                    <a:pt x="6709" y="155"/>
                    <a:pt x="6477" y="1"/>
                    <a:pt x="6170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28"/>
            <p:cNvSpPr/>
            <p:nvPr/>
          </p:nvSpPr>
          <p:spPr>
            <a:xfrm>
              <a:off x="5051525" y="3358400"/>
              <a:ext cx="296425" cy="372800"/>
            </a:xfrm>
            <a:custGeom>
              <a:avLst/>
              <a:gdLst/>
              <a:ahLst/>
              <a:cxnLst/>
              <a:rect l="l" t="t" r="r" b="b"/>
              <a:pathLst>
                <a:path w="11857" h="14912" extrusionOk="0">
                  <a:moveTo>
                    <a:pt x="6133" y="1"/>
                  </a:moveTo>
                  <a:cubicBezTo>
                    <a:pt x="5838" y="1"/>
                    <a:pt x="5475" y="137"/>
                    <a:pt x="4961" y="530"/>
                  </a:cubicBezTo>
                  <a:cubicBezTo>
                    <a:pt x="3993" y="1317"/>
                    <a:pt x="1089" y="2708"/>
                    <a:pt x="726" y="2950"/>
                  </a:cubicBezTo>
                  <a:cubicBezTo>
                    <a:pt x="363" y="3192"/>
                    <a:pt x="363" y="3313"/>
                    <a:pt x="303" y="3918"/>
                  </a:cubicBezTo>
                  <a:cubicBezTo>
                    <a:pt x="242" y="4583"/>
                    <a:pt x="363" y="12326"/>
                    <a:pt x="303" y="13112"/>
                  </a:cubicBezTo>
                  <a:cubicBezTo>
                    <a:pt x="242" y="13898"/>
                    <a:pt x="0" y="14080"/>
                    <a:pt x="968" y="14564"/>
                  </a:cubicBezTo>
                  <a:cubicBezTo>
                    <a:pt x="1361" y="14775"/>
                    <a:pt x="3569" y="14911"/>
                    <a:pt x="5800" y="14911"/>
                  </a:cubicBezTo>
                  <a:cubicBezTo>
                    <a:pt x="8030" y="14911"/>
                    <a:pt x="10284" y="14775"/>
                    <a:pt x="10768" y="14443"/>
                  </a:cubicBezTo>
                  <a:cubicBezTo>
                    <a:pt x="11312" y="14019"/>
                    <a:pt x="11856" y="13898"/>
                    <a:pt x="11856" y="12870"/>
                  </a:cubicBezTo>
                  <a:lnTo>
                    <a:pt x="11856" y="4583"/>
                  </a:lnTo>
                  <a:cubicBezTo>
                    <a:pt x="11856" y="3555"/>
                    <a:pt x="11796" y="3010"/>
                    <a:pt x="11191" y="2647"/>
                  </a:cubicBezTo>
                  <a:cubicBezTo>
                    <a:pt x="10102" y="2042"/>
                    <a:pt x="7441" y="591"/>
                    <a:pt x="6896" y="288"/>
                  </a:cubicBezTo>
                  <a:cubicBezTo>
                    <a:pt x="6654" y="137"/>
                    <a:pt x="6427" y="1"/>
                    <a:pt x="6133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28"/>
            <p:cNvSpPr/>
            <p:nvPr/>
          </p:nvSpPr>
          <p:spPr>
            <a:xfrm>
              <a:off x="5051525" y="3359925"/>
              <a:ext cx="296425" cy="369950"/>
            </a:xfrm>
            <a:custGeom>
              <a:avLst/>
              <a:gdLst/>
              <a:ahLst/>
              <a:cxnLst/>
              <a:rect l="l" t="t" r="r" b="b"/>
              <a:pathLst>
                <a:path w="11857" h="14798" extrusionOk="0">
                  <a:moveTo>
                    <a:pt x="6133" y="0"/>
                  </a:moveTo>
                  <a:cubicBezTo>
                    <a:pt x="5838" y="0"/>
                    <a:pt x="5475" y="137"/>
                    <a:pt x="4961" y="530"/>
                  </a:cubicBezTo>
                  <a:cubicBezTo>
                    <a:pt x="3993" y="1316"/>
                    <a:pt x="1150" y="2647"/>
                    <a:pt x="726" y="2949"/>
                  </a:cubicBezTo>
                  <a:cubicBezTo>
                    <a:pt x="363" y="3191"/>
                    <a:pt x="424" y="3252"/>
                    <a:pt x="363" y="3917"/>
                  </a:cubicBezTo>
                  <a:cubicBezTo>
                    <a:pt x="303" y="4522"/>
                    <a:pt x="424" y="12265"/>
                    <a:pt x="363" y="13051"/>
                  </a:cubicBezTo>
                  <a:cubicBezTo>
                    <a:pt x="303" y="13837"/>
                    <a:pt x="0" y="13958"/>
                    <a:pt x="1029" y="14503"/>
                  </a:cubicBezTo>
                  <a:cubicBezTo>
                    <a:pt x="1381" y="14679"/>
                    <a:pt x="3456" y="14798"/>
                    <a:pt x="5610" y="14798"/>
                  </a:cubicBezTo>
                  <a:cubicBezTo>
                    <a:pt x="7895" y="14798"/>
                    <a:pt x="10269" y="14664"/>
                    <a:pt x="10768" y="14321"/>
                  </a:cubicBezTo>
                  <a:cubicBezTo>
                    <a:pt x="11312" y="13958"/>
                    <a:pt x="11856" y="13837"/>
                    <a:pt x="11856" y="12748"/>
                  </a:cubicBezTo>
                  <a:lnTo>
                    <a:pt x="11856" y="4522"/>
                  </a:lnTo>
                  <a:cubicBezTo>
                    <a:pt x="11856" y="3494"/>
                    <a:pt x="11796" y="2949"/>
                    <a:pt x="11130" y="2586"/>
                  </a:cubicBezTo>
                  <a:cubicBezTo>
                    <a:pt x="10102" y="2042"/>
                    <a:pt x="7441" y="590"/>
                    <a:pt x="6896" y="288"/>
                  </a:cubicBezTo>
                  <a:cubicBezTo>
                    <a:pt x="6654" y="137"/>
                    <a:pt x="6427" y="0"/>
                    <a:pt x="6133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28"/>
            <p:cNvSpPr/>
            <p:nvPr/>
          </p:nvSpPr>
          <p:spPr>
            <a:xfrm>
              <a:off x="5053025" y="3359925"/>
              <a:ext cx="294925" cy="369750"/>
            </a:xfrm>
            <a:custGeom>
              <a:avLst/>
              <a:gdLst/>
              <a:ahLst/>
              <a:cxnLst/>
              <a:rect l="l" t="t" r="r" b="b"/>
              <a:pathLst>
                <a:path w="11797" h="14790" extrusionOk="0">
                  <a:moveTo>
                    <a:pt x="6073" y="0"/>
                  </a:moveTo>
                  <a:cubicBezTo>
                    <a:pt x="5778" y="0"/>
                    <a:pt x="5415" y="137"/>
                    <a:pt x="4901" y="530"/>
                  </a:cubicBezTo>
                  <a:cubicBezTo>
                    <a:pt x="3933" y="1316"/>
                    <a:pt x="1090" y="2707"/>
                    <a:pt x="727" y="2949"/>
                  </a:cubicBezTo>
                  <a:cubicBezTo>
                    <a:pt x="364" y="3191"/>
                    <a:pt x="364" y="3252"/>
                    <a:pt x="303" y="3917"/>
                  </a:cubicBezTo>
                  <a:cubicBezTo>
                    <a:pt x="243" y="4582"/>
                    <a:pt x="364" y="12265"/>
                    <a:pt x="303" y="12990"/>
                  </a:cubicBezTo>
                  <a:cubicBezTo>
                    <a:pt x="243" y="13777"/>
                    <a:pt x="1" y="13958"/>
                    <a:pt x="969" y="14442"/>
                  </a:cubicBezTo>
                  <a:cubicBezTo>
                    <a:pt x="1332" y="14654"/>
                    <a:pt x="3524" y="14790"/>
                    <a:pt x="5740" y="14790"/>
                  </a:cubicBezTo>
                  <a:cubicBezTo>
                    <a:pt x="7955" y="14790"/>
                    <a:pt x="10193" y="14654"/>
                    <a:pt x="10647" y="14321"/>
                  </a:cubicBezTo>
                  <a:cubicBezTo>
                    <a:pt x="11191" y="13898"/>
                    <a:pt x="11796" y="13837"/>
                    <a:pt x="11796" y="12748"/>
                  </a:cubicBezTo>
                  <a:cubicBezTo>
                    <a:pt x="11796" y="11115"/>
                    <a:pt x="11796" y="4522"/>
                    <a:pt x="11796" y="4522"/>
                  </a:cubicBezTo>
                  <a:cubicBezTo>
                    <a:pt x="11796" y="3554"/>
                    <a:pt x="11736" y="2949"/>
                    <a:pt x="11070" y="2586"/>
                  </a:cubicBezTo>
                  <a:cubicBezTo>
                    <a:pt x="10042" y="2042"/>
                    <a:pt x="7381" y="590"/>
                    <a:pt x="6836" y="288"/>
                  </a:cubicBezTo>
                  <a:cubicBezTo>
                    <a:pt x="6594" y="137"/>
                    <a:pt x="6367" y="0"/>
                    <a:pt x="6073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28"/>
            <p:cNvSpPr/>
            <p:nvPr/>
          </p:nvSpPr>
          <p:spPr>
            <a:xfrm>
              <a:off x="5053025" y="3361425"/>
              <a:ext cx="293400" cy="366950"/>
            </a:xfrm>
            <a:custGeom>
              <a:avLst/>
              <a:gdLst/>
              <a:ahLst/>
              <a:cxnLst/>
              <a:rect l="l" t="t" r="r" b="b"/>
              <a:pathLst>
                <a:path w="11736" h="14678" extrusionOk="0">
                  <a:moveTo>
                    <a:pt x="6057" y="1"/>
                  </a:moveTo>
                  <a:cubicBezTo>
                    <a:pt x="5778" y="1"/>
                    <a:pt x="5445" y="137"/>
                    <a:pt x="4961" y="530"/>
                  </a:cubicBezTo>
                  <a:cubicBezTo>
                    <a:pt x="3933" y="1317"/>
                    <a:pt x="1090" y="2647"/>
                    <a:pt x="727" y="2889"/>
                  </a:cubicBezTo>
                  <a:cubicBezTo>
                    <a:pt x="364" y="3192"/>
                    <a:pt x="424" y="3252"/>
                    <a:pt x="364" y="3857"/>
                  </a:cubicBezTo>
                  <a:cubicBezTo>
                    <a:pt x="243" y="4522"/>
                    <a:pt x="424" y="12144"/>
                    <a:pt x="364" y="12930"/>
                  </a:cubicBezTo>
                  <a:cubicBezTo>
                    <a:pt x="243" y="13717"/>
                    <a:pt x="1" y="13838"/>
                    <a:pt x="1029" y="14382"/>
                  </a:cubicBezTo>
                  <a:cubicBezTo>
                    <a:pt x="1352" y="14558"/>
                    <a:pt x="3412" y="14677"/>
                    <a:pt x="5551" y="14677"/>
                  </a:cubicBezTo>
                  <a:cubicBezTo>
                    <a:pt x="7821" y="14677"/>
                    <a:pt x="10180" y="14543"/>
                    <a:pt x="10647" y="14201"/>
                  </a:cubicBezTo>
                  <a:cubicBezTo>
                    <a:pt x="11191" y="13838"/>
                    <a:pt x="11736" y="13717"/>
                    <a:pt x="11736" y="12688"/>
                  </a:cubicBezTo>
                  <a:cubicBezTo>
                    <a:pt x="11736" y="11055"/>
                    <a:pt x="11736" y="4522"/>
                    <a:pt x="11736" y="4522"/>
                  </a:cubicBezTo>
                  <a:cubicBezTo>
                    <a:pt x="11736" y="3494"/>
                    <a:pt x="11675" y="2950"/>
                    <a:pt x="11010" y="2587"/>
                  </a:cubicBezTo>
                  <a:cubicBezTo>
                    <a:pt x="9982" y="1982"/>
                    <a:pt x="7381" y="591"/>
                    <a:pt x="6836" y="288"/>
                  </a:cubicBezTo>
                  <a:cubicBezTo>
                    <a:pt x="6564" y="137"/>
                    <a:pt x="6337" y="1"/>
                    <a:pt x="6057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28"/>
            <p:cNvSpPr/>
            <p:nvPr/>
          </p:nvSpPr>
          <p:spPr>
            <a:xfrm>
              <a:off x="5054550" y="3362150"/>
              <a:ext cx="291875" cy="365075"/>
            </a:xfrm>
            <a:custGeom>
              <a:avLst/>
              <a:gdLst/>
              <a:ahLst/>
              <a:cxnLst/>
              <a:rect l="l" t="t" r="r" b="b"/>
              <a:pathLst>
                <a:path w="11675" h="14603" extrusionOk="0">
                  <a:moveTo>
                    <a:pt x="5951" y="1"/>
                  </a:moveTo>
                  <a:cubicBezTo>
                    <a:pt x="5680" y="1"/>
                    <a:pt x="5358" y="129"/>
                    <a:pt x="4900" y="501"/>
                  </a:cubicBezTo>
                  <a:cubicBezTo>
                    <a:pt x="3872" y="1288"/>
                    <a:pt x="1089" y="2679"/>
                    <a:pt x="726" y="2921"/>
                  </a:cubicBezTo>
                  <a:cubicBezTo>
                    <a:pt x="303" y="3163"/>
                    <a:pt x="363" y="3223"/>
                    <a:pt x="303" y="3889"/>
                  </a:cubicBezTo>
                  <a:cubicBezTo>
                    <a:pt x="242" y="4493"/>
                    <a:pt x="363" y="12115"/>
                    <a:pt x="303" y="12901"/>
                  </a:cubicBezTo>
                  <a:cubicBezTo>
                    <a:pt x="242" y="13627"/>
                    <a:pt x="0" y="13809"/>
                    <a:pt x="968" y="14353"/>
                  </a:cubicBezTo>
                  <a:cubicBezTo>
                    <a:pt x="1290" y="14499"/>
                    <a:pt x="3334" y="14603"/>
                    <a:pt x="5464" y="14603"/>
                  </a:cubicBezTo>
                  <a:cubicBezTo>
                    <a:pt x="7742" y="14603"/>
                    <a:pt x="10117" y="14484"/>
                    <a:pt x="10586" y="14172"/>
                  </a:cubicBezTo>
                  <a:cubicBezTo>
                    <a:pt x="11070" y="13809"/>
                    <a:pt x="11675" y="13688"/>
                    <a:pt x="11675" y="12599"/>
                  </a:cubicBezTo>
                  <a:cubicBezTo>
                    <a:pt x="11675" y="10966"/>
                    <a:pt x="11675" y="4493"/>
                    <a:pt x="11675" y="4493"/>
                  </a:cubicBezTo>
                  <a:cubicBezTo>
                    <a:pt x="11675" y="3465"/>
                    <a:pt x="11614" y="2921"/>
                    <a:pt x="10949" y="2558"/>
                  </a:cubicBezTo>
                  <a:cubicBezTo>
                    <a:pt x="9921" y="2013"/>
                    <a:pt x="7320" y="622"/>
                    <a:pt x="6775" y="320"/>
                  </a:cubicBezTo>
                  <a:cubicBezTo>
                    <a:pt x="6488" y="160"/>
                    <a:pt x="6252" y="1"/>
                    <a:pt x="5951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28"/>
            <p:cNvSpPr/>
            <p:nvPr/>
          </p:nvSpPr>
          <p:spPr>
            <a:xfrm>
              <a:off x="5054550" y="3362950"/>
              <a:ext cx="290375" cy="364100"/>
            </a:xfrm>
            <a:custGeom>
              <a:avLst/>
              <a:gdLst/>
              <a:ahLst/>
              <a:cxnLst/>
              <a:rect l="l" t="t" r="r" b="b"/>
              <a:pathLst>
                <a:path w="11615" h="14564" extrusionOk="0">
                  <a:moveTo>
                    <a:pt x="5996" y="0"/>
                  </a:moveTo>
                  <a:cubicBezTo>
                    <a:pt x="5717" y="0"/>
                    <a:pt x="5384" y="136"/>
                    <a:pt x="4900" y="530"/>
                  </a:cubicBezTo>
                  <a:cubicBezTo>
                    <a:pt x="3872" y="1316"/>
                    <a:pt x="1089" y="2647"/>
                    <a:pt x="726" y="2889"/>
                  </a:cubicBezTo>
                  <a:cubicBezTo>
                    <a:pt x="363" y="3131"/>
                    <a:pt x="363" y="3191"/>
                    <a:pt x="303" y="3857"/>
                  </a:cubicBezTo>
                  <a:cubicBezTo>
                    <a:pt x="242" y="4461"/>
                    <a:pt x="363" y="12083"/>
                    <a:pt x="303" y="12809"/>
                  </a:cubicBezTo>
                  <a:cubicBezTo>
                    <a:pt x="242" y="13595"/>
                    <a:pt x="0" y="13777"/>
                    <a:pt x="968" y="14261"/>
                  </a:cubicBezTo>
                  <a:cubicBezTo>
                    <a:pt x="1301" y="14442"/>
                    <a:pt x="3479" y="14563"/>
                    <a:pt x="5679" y="14563"/>
                  </a:cubicBezTo>
                  <a:cubicBezTo>
                    <a:pt x="7879" y="14563"/>
                    <a:pt x="10102" y="14442"/>
                    <a:pt x="10526" y="14140"/>
                  </a:cubicBezTo>
                  <a:cubicBezTo>
                    <a:pt x="11070" y="13716"/>
                    <a:pt x="11614" y="13656"/>
                    <a:pt x="11614" y="12567"/>
                  </a:cubicBezTo>
                  <a:lnTo>
                    <a:pt x="11614" y="4461"/>
                  </a:lnTo>
                  <a:cubicBezTo>
                    <a:pt x="11614" y="3494"/>
                    <a:pt x="11554" y="2949"/>
                    <a:pt x="10949" y="2586"/>
                  </a:cubicBezTo>
                  <a:cubicBezTo>
                    <a:pt x="9921" y="1981"/>
                    <a:pt x="7320" y="590"/>
                    <a:pt x="6775" y="288"/>
                  </a:cubicBezTo>
                  <a:cubicBezTo>
                    <a:pt x="6503" y="136"/>
                    <a:pt x="6276" y="0"/>
                    <a:pt x="5996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28"/>
            <p:cNvSpPr/>
            <p:nvPr/>
          </p:nvSpPr>
          <p:spPr>
            <a:xfrm>
              <a:off x="5056050" y="3364250"/>
              <a:ext cx="288875" cy="361475"/>
            </a:xfrm>
            <a:custGeom>
              <a:avLst/>
              <a:gdLst/>
              <a:ahLst/>
              <a:cxnLst/>
              <a:rect l="l" t="t" r="r" b="b"/>
              <a:pathLst>
                <a:path w="11555" h="14459" extrusionOk="0">
                  <a:moveTo>
                    <a:pt x="5912" y="1"/>
                  </a:moveTo>
                  <a:cubicBezTo>
                    <a:pt x="5637" y="1"/>
                    <a:pt x="5310" y="125"/>
                    <a:pt x="4840" y="478"/>
                  </a:cubicBezTo>
                  <a:cubicBezTo>
                    <a:pt x="3872" y="1264"/>
                    <a:pt x="1029" y="2595"/>
                    <a:pt x="666" y="2897"/>
                  </a:cubicBezTo>
                  <a:cubicBezTo>
                    <a:pt x="303" y="3139"/>
                    <a:pt x="364" y="3200"/>
                    <a:pt x="303" y="3805"/>
                  </a:cubicBezTo>
                  <a:cubicBezTo>
                    <a:pt x="243" y="4470"/>
                    <a:pt x="364" y="12031"/>
                    <a:pt x="303" y="12757"/>
                  </a:cubicBezTo>
                  <a:cubicBezTo>
                    <a:pt x="243" y="13543"/>
                    <a:pt x="1" y="13664"/>
                    <a:pt x="969" y="14209"/>
                  </a:cubicBezTo>
                  <a:cubicBezTo>
                    <a:pt x="1261" y="14355"/>
                    <a:pt x="3276" y="14459"/>
                    <a:pt x="5383" y="14459"/>
                  </a:cubicBezTo>
                  <a:cubicBezTo>
                    <a:pt x="7637" y="14459"/>
                    <a:pt x="9997" y="14340"/>
                    <a:pt x="10466" y="14027"/>
                  </a:cubicBezTo>
                  <a:cubicBezTo>
                    <a:pt x="11010" y="13664"/>
                    <a:pt x="11554" y="13543"/>
                    <a:pt x="11554" y="12515"/>
                  </a:cubicBezTo>
                  <a:cubicBezTo>
                    <a:pt x="11554" y="10882"/>
                    <a:pt x="11554" y="4470"/>
                    <a:pt x="11554" y="4470"/>
                  </a:cubicBezTo>
                  <a:cubicBezTo>
                    <a:pt x="11554" y="3442"/>
                    <a:pt x="11494" y="2897"/>
                    <a:pt x="10828" y="2534"/>
                  </a:cubicBezTo>
                  <a:cubicBezTo>
                    <a:pt x="9861" y="1990"/>
                    <a:pt x="7260" y="599"/>
                    <a:pt x="6715" y="296"/>
                  </a:cubicBezTo>
                  <a:cubicBezTo>
                    <a:pt x="6435" y="141"/>
                    <a:pt x="6203" y="1"/>
                    <a:pt x="5912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28"/>
            <p:cNvSpPr/>
            <p:nvPr/>
          </p:nvSpPr>
          <p:spPr>
            <a:xfrm>
              <a:off x="5056050" y="3364450"/>
              <a:ext cx="288875" cy="361075"/>
            </a:xfrm>
            <a:custGeom>
              <a:avLst/>
              <a:gdLst/>
              <a:ahLst/>
              <a:cxnLst/>
              <a:rect l="l" t="t" r="r" b="b"/>
              <a:pathLst>
                <a:path w="11555" h="14443" extrusionOk="0">
                  <a:moveTo>
                    <a:pt x="5936" y="1"/>
                  </a:moveTo>
                  <a:cubicBezTo>
                    <a:pt x="5657" y="1"/>
                    <a:pt x="5324" y="137"/>
                    <a:pt x="4840" y="530"/>
                  </a:cubicBezTo>
                  <a:cubicBezTo>
                    <a:pt x="3872" y="1317"/>
                    <a:pt x="1090" y="2647"/>
                    <a:pt x="727" y="2889"/>
                  </a:cubicBezTo>
                  <a:cubicBezTo>
                    <a:pt x="364" y="3131"/>
                    <a:pt x="364" y="3192"/>
                    <a:pt x="303" y="3857"/>
                  </a:cubicBezTo>
                  <a:cubicBezTo>
                    <a:pt x="243" y="4462"/>
                    <a:pt x="364" y="11963"/>
                    <a:pt x="303" y="12749"/>
                  </a:cubicBezTo>
                  <a:cubicBezTo>
                    <a:pt x="243" y="13475"/>
                    <a:pt x="1" y="13656"/>
                    <a:pt x="969" y="14140"/>
                  </a:cubicBezTo>
                  <a:cubicBezTo>
                    <a:pt x="1271" y="14322"/>
                    <a:pt x="3419" y="14443"/>
                    <a:pt x="5604" y="14443"/>
                  </a:cubicBezTo>
                  <a:cubicBezTo>
                    <a:pt x="7789" y="14443"/>
                    <a:pt x="10012" y="14322"/>
                    <a:pt x="10466" y="14019"/>
                  </a:cubicBezTo>
                  <a:cubicBezTo>
                    <a:pt x="10949" y="13596"/>
                    <a:pt x="11554" y="13535"/>
                    <a:pt x="11554" y="12446"/>
                  </a:cubicBezTo>
                  <a:cubicBezTo>
                    <a:pt x="11554" y="10874"/>
                    <a:pt x="11554" y="4462"/>
                    <a:pt x="11554" y="4462"/>
                  </a:cubicBezTo>
                  <a:cubicBezTo>
                    <a:pt x="11554" y="3494"/>
                    <a:pt x="11494" y="2889"/>
                    <a:pt x="10828" y="2587"/>
                  </a:cubicBezTo>
                  <a:cubicBezTo>
                    <a:pt x="9800" y="1982"/>
                    <a:pt x="7260" y="591"/>
                    <a:pt x="6715" y="288"/>
                  </a:cubicBezTo>
                  <a:cubicBezTo>
                    <a:pt x="6443" y="137"/>
                    <a:pt x="6216" y="1"/>
                    <a:pt x="5936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28"/>
            <p:cNvSpPr/>
            <p:nvPr/>
          </p:nvSpPr>
          <p:spPr>
            <a:xfrm>
              <a:off x="5057575" y="3365975"/>
              <a:ext cx="285825" cy="358250"/>
            </a:xfrm>
            <a:custGeom>
              <a:avLst/>
              <a:gdLst/>
              <a:ahLst/>
              <a:cxnLst/>
              <a:rect l="l" t="t" r="r" b="b"/>
              <a:pathLst>
                <a:path w="11433" h="14330" extrusionOk="0">
                  <a:moveTo>
                    <a:pt x="5875" y="0"/>
                  </a:moveTo>
                  <a:cubicBezTo>
                    <a:pt x="5596" y="0"/>
                    <a:pt x="5263" y="136"/>
                    <a:pt x="4779" y="530"/>
                  </a:cubicBezTo>
                  <a:cubicBezTo>
                    <a:pt x="3811" y="1256"/>
                    <a:pt x="1029" y="2586"/>
                    <a:pt x="666" y="2828"/>
                  </a:cubicBezTo>
                  <a:cubicBezTo>
                    <a:pt x="303" y="3070"/>
                    <a:pt x="363" y="3191"/>
                    <a:pt x="303" y="3796"/>
                  </a:cubicBezTo>
                  <a:cubicBezTo>
                    <a:pt x="242" y="4401"/>
                    <a:pt x="363" y="11902"/>
                    <a:pt x="303" y="12627"/>
                  </a:cubicBezTo>
                  <a:cubicBezTo>
                    <a:pt x="242" y="13414"/>
                    <a:pt x="0" y="13595"/>
                    <a:pt x="908" y="14079"/>
                  </a:cubicBezTo>
                  <a:cubicBezTo>
                    <a:pt x="1229" y="14225"/>
                    <a:pt x="3245" y="14329"/>
                    <a:pt x="5339" y="14329"/>
                  </a:cubicBezTo>
                  <a:cubicBezTo>
                    <a:pt x="7578" y="14329"/>
                    <a:pt x="9906" y="14210"/>
                    <a:pt x="10344" y="13898"/>
                  </a:cubicBezTo>
                  <a:cubicBezTo>
                    <a:pt x="10888" y="13535"/>
                    <a:pt x="11433" y="13414"/>
                    <a:pt x="11433" y="12385"/>
                  </a:cubicBezTo>
                  <a:lnTo>
                    <a:pt x="11433" y="4401"/>
                  </a:lnTo>
                  <a:cubicBezTo>
                    <a:pt x="11433" y="3433"/>
                    <a:pt x="11372" y="2889"/>
                    <a:pt x="10767" y="2526"/>
                  </a:cubicBezTo>
                  <a:cubicBezTo>
                    <a:pt x="9739" y="1981"/>
                    <a:pt x="7138" y="590"/>
                    <a:pt x="6654" y="288"/>
                  </a:cubicBezTo>
                  <a:cubicBezTo>
                    <a:pt x="6382" y="136"/>
                    <a:pt x="6155" y="0"/>
                    <a:pt x="5875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28"/>
            <p:cNvSpPr/>
            <p:nvPr/>
          </p:nvSpPr>
          <p:spPr>
            <a:xfrm>
              <a:off x="5057575" y="3367100"/>
              <a:ext cx="285825" cy="356925"/>
            </a:xfrm>
            <a:custGeom>
              <a:avLst/>
              <a:gdLst/>
              <a:ahLst/>
              <a:cxnLst/>
              <a:rect l="l" t="t" r="r" b="b"/>
              <a:pathLst>
                <a:path w="11433" h="14277" extrusionOk="0">
                  <a:moveTo>
                    <a:pt x="5875" y="1"/>
                  </a:moveTo>
                  <a:cubicBezTo>
                    <a:pt x="5596" y="1"/>
                    <a:pt x="5263" y="122"/>
                    <a:pt x="4779" y="485"/>
                  </a:cubicBezTo>
                  <a:cubicBezTo>
                    <a:pt x="3811" y="1271"/>
                    <a:pt x="1089" y="2602"/>
                    <a:pt x="726" y="2844"/>
                  </a:cubicBezTo>
                  <a:cubicBezTo>
                    <a:pt x="303" y="3086"/>
                    <a:pt x="363" y="3146"/>
                    <a:pt x="303" y="3751"/>
                  </a:cubicBezTo>
                  <a:cubicBezTo>
                    <a:pt x="242" y="4416"/>
                    <a:pt x="363" y="11857"/>
                    <a:pt x="303" y="12582"/>
                  </a:cubicBezTo>
                  <a:cubicBezTo>
                    <a:pt x="242" y="13369"/>
                    <a:pt x="0" y="13490"/>
                    <a:pt x="968" y="13974"/>
                  </a:cubicBezTo>
                  <a:cubicBezTo>
                    <a:pt x="1271" y="14155"/>
                    <a:pt x="3403" y="14276"/>
                    <a:pt x="5565" y="14276"/>
                  </a:cubicBezTo>
                  <a:cubicBezTo>
                    <a:pt x="7728" y="14276"/>
                    <a:pt x="9921" y="14155"/>
                    <a:pt x="10344" y="13853"/>
                  </a:cubicBezTo>
                  <a:cubicBezTo>
                    <a:pt x="10888" y="13490"/>
                    <a:pt x="11433" y="13369"/>
                    <a:pt x="11433" y="12340"/>
                  </a:cubicBezTo>
                  <a:cubicBezTo>
                    <a:pt x="11433" y="10768"/>
                    <a:pt x="11433" y="4356"/>
                    <a:pt x="11433" y="4356"/>
                  </a:cubicBezTo>
                  <a:cubicBezTo>
                    <a:pt x="11433" y="3388"/>
                    <a:pt x="11372" y="2844"/>
                    <a:pt x="10707" y="2481"/>
                  </a:cubicBezTo>
                  <a:cubicBezTo>
                    <a:pt x="9739" y="1936"/>
                    <a:pt x="7138" y="545"/>
                    <a:pt x="6654" y="243"/>
                  </a:cubicBezTo>
                  <a:cubicBezTo>
                    <a:pt x="6382" y="122"/>
                    <a:pt x="6155" y="1"/>
                    <a:pt x="5875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28"/>
            <p:cNvSpPr/>
            <p:nvPr/>
          </p:nvSpPr>
          <p:spPr>
            <a:xfrm>
              <a:off x="5059075" y="3367475"/>
              <a:ext cx="282825" cy="355225"/>
            </a:xfrm>
            <a:custGeom>
              <a:avLst/>
              <a:gdLst/>
              <a:ahLst/>
              <a:cxnLst/>
              <a:rect l="l" t="t" r="r" b="b"/>
              <a:pathLst>
                <a:path w="11313" h="14209" extrusionOk="0">
                  <a:moveTo>
                    <a:pt x="5815" y="1"/>
                  </a:moveTo>
                  <a:cubicBezTo>
                    <a:pt x="5536" y="1"/>
                    <a:pt x="5203" y="137"/>
                    <a:pt x="4719" y="530"/>
                  </a:cubicBezTo>
                  <a:cubicBezTo>
                    <a:pt x="3751" y="1256"/>
                    <a:pt x="1029" y="2587"/>
                    <a:pt x="666" y="2829"/>
                  </a:cubicBezTo>
                  <a:cubicBezTo>
                    <a:pt x="303" y="3071"/>
                    <a:pt x="364" y="3131"/>
                    <a:pt x="243" y="3797"/>
                  </a:cubicBezTo>
                  <a:cubicBezTo>
                    <a:pt x="182" y="4401"/>
                    <a:pt x="364" y="11781"/>
                    <a:pt x="243" y="12567"/>
                  </a:cubicBezTo>
                  <a:cubicBezTo>
                    <a:pt x="182" y="13293"/>
                    <a:pt x="1" y="13475"/>
                    <a:pt x="908" y="13959"/>
                  </a:cubicBezTo>
                  <a:cubicBezTo>
                    <a:pt x="1201" y="14105"/>
                    <a:pt x="3201" y="14209"/>
                    <a:pt x="5287" y="14209"/>
                  </a:cubicBezTo>
                  <a:cubicBezTo>
                    <a:pt x="7518" y="14209"/>
                    <a:pt x="9846" y="14090"/>
                    <a:pt x="10284" y="13777"/>
                  </a:cubicBezTo>
                  <a:cubicBezTo>
                    <a:pt x="10768" y="13414"/>
                    <a:pt x="11312" y="13354"/>
                    <a:pt x="11312" y="12325"/>
                  </a:cubicBezTo>
                  <a:cubicBezTo>
                    <a:pt x="11312" y="10692"/>
                    <a:pt x="11312" y="4401"/>
                    <a:pt x="11312" y="4401"/>
                  </a:cubicBezTo>
                  <a:cubicBezTo>
                    <a:pt x="11312" y="3434"/>
                    <a:pt x="11252" y="2889"/>
                    <a:pt x="10647" y="2526"/>
                  </a:cubicBezTo>
                  <a:cubicBezTo>
                    <a:pt x="9619" y="1982"/>
                    <a:pt x="7078" y="591"/>
                    <a:pt x="6594" y="288"/>
                  </a:cubicBezTo>
                  <a:cubicBezTo>
                    <a:pt x="6322" y="137"/>
                    <a:pt x="6095" y="1"/>
                    <a:pt x="5815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28"/>
            <p:cNvSpPr/>
            <p:nvPr/>
          </p:nvSpPr>
          <p:spPr>
            <a:xfrm>
              <a:off x="5059075" y="3368800"/>
              <a:ext cx="282825" cy="353150"/>
            </a:xfrm>
            <a:custGeom>
              <a:avLst/>
              <a:gdLst/>
              <a:ahLst/>
              <a:cxnLst/>
              <a:rect l="l" t="t" r="r" b="b"/>
              <a:pathLst>
                <a:path w="11313" h="14126" extrusionOk="0">
                  <a:moveTo>
                    <a:pt x="5791" y="0"/>
                  </a:moveTo>
                  <a:cubicBezTo>
                    <a:pt x="5516" y="0"/>
                    <a:pt x="5189" y="125"/>
                    <a:pt x="4719" y="477"/>
                  </a:cubicBezTo>
                  <a:cubicBezTo>
                    <a:pt x="3751" y="1263"/>
                    <a:pt x="1029" y="2534"/>
                    <a:pt x="666" y="2836"/>
                  </a:cubicBezTo>
                  <a:cubicBezTo>
                    <a:pt x="303" y="3078"/>
                    <a:pt x="364" y="3139"/>
                    <a:pt x="303" y="3744"/>
                  </a:cubicBezTo>
                  <a:cubicBezTo>
                    <a:pt x="243" y="4348"/>
                    <a:pt x="364" y="11728"/>
                    <a:pt x="303" y="12454"/>
                  </a:cubicBezTo>
                  <a:cubicBezTo>
                    <a:pt x="243" y="13240"/>
                    <a:pt x="1" y="13361"/>
                    <a:pt x="969" y="13845"/>
                  </a:cubicBezTo>
                  <a:cubicBezTo>
                    <a:pt x="1250" y="14001"/>
                    <a:pt x="3500" y="14125"/>
                    <a:pt x="5718" y="14125"/>
                  </a:cubicBezTo>
                  <a:cubicBezTo>
                    <a:pt x="7794" y="14125"/>
                    <a:pt x="9843" y="14017"/>
                    <a:pt x="10224" y="13724"/>
                  </a:cubicBezTo>
                  <a:cubicBezTo>
                    <a:pt x="10768" y="13361"/>
                    <a:pt x="11312" y="13240"/>
                    <a:pt x="11312" y="12212"/>
                  </a:cubicBezTo>
                  <a:cubicBezTo>
                    <a:pt x="11312" y="10639"/>
                    <a:pt x="11312" y="4348"/>
                    <a:pt x="11312" y="4348"/>
                  </a:cubicBezTo>
                  <a:cubicBezTo>
                    <a:pt x="11312" y="3381"/>
                    <a:pt x="11252" y="2836"/>
                    <a:pt x="10647" y="2473"/>
                  </a:cubicBezTo>
                  <a:cubicBezTo>
                    <a:pt x="9619" y="1929"/>
                    <a:pt x="7078" y="538"/>
                    <a:pt x="6594" y="296"/>
                  </a:cubicBezTo>
                  <a:cubicBezTo>
                    <a:pt x="6314" y="140"/>
                    <a:pt x="6082" y="0"/>
                    <a:pt x="5791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28"/>
            <p:cNvSpPr/>
            <p:nvPr/>
          </p:nvSpPr>
          <p:spPr>
            <a:xfrm>
              <a:off x="5060600" y="3369000"/>
              <a:ext cx="281300" cy="352375"/>
            </a:xfrm>
            <a:custGeom>
              <a:avLst/>
              <a:gdLst/>
              <a:ahLst/>
              <a:cxnLst/>
              <a:rect l="l" t="t" r="r" b="b"/>
              <a:pathLst>
                <a:path w="11252" h="14095" extrusionOk="0">
                  <a:moveTo>
                    <a:pt x="5754" y="0"/>
                  </a:moveTo>
                  <a:cubicBezTo>
                    <a:pt x="5475" y="0"/>
                    <a:pt x="5142" y="136"/>
                    <a:pt x="4658" y="530"/>
                  </a:cubicBezTo>
                  <a:cubicBezTo>
                    <a:pt x="3690" y="1255"/>
                    <a:pt x="1029" y="2586"/>
                    <a:pt x="666" y="2828"/>
                  </a:cubicBezTo>
                  <a:cubicBezTo>
                    <a:pt x="303" y="3070"/>
                    <a:pt x="303" y="3131"/>
                    <a:pt x="242" y="3736"/>
                  </a:cubicBezTo>
                  <a:cubicBezTo>
                    <a:pt x="182" y="4340"/>
                    <a:pt x="303" y="11720"/>
                    <a:pt x="242" y="12446"/>
                  </a:cubicBezTo>
                  <a:cubicBezTo>
                    <a:pt x="182" y="13172"/>
                    <a:pt x="0" y="13353"/>
                    <a:pt x="908" y="13837"/>
                  </a:cubicBezTo>
                  <a:cubicBezTo>
                    <a:pt x="1180" y="13988"/>
                    <a:pt x="3297" y="14094"/>
                    <a:pt x="5444" y="14094"/>
                  </a:cubicBezTo>
                  <a:cubicBezTo>
                    <a:pt x="7592" y="14094"/>
                    <a:pt x="9769" y="13988"/>
                    <a:pt x="10163" y="13716"/>
                  </a:cubicBezTo>
                  <a:cubicBezTo>
                    <a:pt x="10646" y="13293"/>
                    <a:pt x="11251" y="13232"/>
                    <a:pt x="11251" y="12204"/>
                  </a:cubicBezTo>
                  <a:lnTo>
                    <a:pt x="11251" y="4340"/>
                  </a:lnTo>
                  <a:cubicBezTo>
                    <a:pt x="11251" y="3373"/>
                    <a:pt x="11191" y="2828"/>
                    <a:pt x="10525" y="2526"/>
                  </a:cubicBezTo>
                  <a:cubicBezTo>
                    <a:pt x="9558" y="1981"/>
                    <a:pt x="7017" y="590"/>
                    <a:pt x="6533" y="288"/>
                  </a:cubicBezTo>
                  <a:cubicBezTo>
                    <a:pt x="6261" y="136"/>
                    <a:pt x="6034" y="0"/>
                    <a:pt x="5754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28"/>
            <p:cNvSpPr/>
            <p:nvPr/>
          </p:nvSpPr>
          <p:spPr>
            <a:xfrm>
              <a:off x="5060600" y="3370300"/>
              <a:ext cx="279775" cy="350300"/>
            </a:xfrm>
            <a:custGeom>
              <a:avLst/>
              <a:gdLst/>
              <a:ahLst/>
              <a:cxnLst/>
              <a:rect l="l" t="t" r="r" b="b"/>
              <a:pathLst>
                <a:path w="11191" h="14012" extrusionOk="0">
                  <a:moveTo>
                    <a:pt x="5730" y="1"/>
                  </a:moveTo>
                  <a:cubicBezTo>
                    <a:pt x="5455" y="1"/>
                    <a:pt x="5128" y="125"/>
                    <a:pt x="4658" y="478"/>
                  </a:cubicBezTo>
                  <a:cubicBezTo>
                    <a:pt x="3751" y="1264"/>
                    <a:pt x="1029" y="2534"/>
                    <a:pt x="666" y="2776"/>
                  </a:cubicBezTo>
                  <a:cubicBezTo>
                    <a:pt x="303" y="3018"/>
                    <a:pt x="363" y="3079"/>
                    <a:pt x="303" y="3744"/>
                  </a:cubicBezTo>
                  <a:cubicBezTo>
                    <a:pt x="242" y="4349"/>
                    <a:pt x="363" y="11668"/>
                    <a:pt x="303" y="12394"/>
                  </a:cubicBezTo>
                  <a:cubicBezTo>
                    <a:pt x="242" y="13120"/>
                    <a:pt x="0" y="13301"/>
                    <a:pt x="908" y="13785"/>
                  </a:cubicBezTo>
                  <a:cubicBezTo>
                    <a:pt x="1180" y="13906"/>
                    <a:pt x="3282" y="14012"/>
                    <a:pt x="5422" y="14012"/>
                  </a:cubicBezTo>
                  <a:cubicBezTo>
                    <a:pt x="7562" y="14012"/>
                    <a:pt x="9739" y="13906"/>
                    <a:pt x="10163" y="13604"/>
                  </a:cubicBezTo>
                  <a:cubicBezTo>
                    <a:pt x="10646" y="13241"/>
                    <a:pt x="11191" y="13120"/>
                    <a:pt x="11191" y="12152"/>
                  </a:cubicBezTo>
                  <a:cubicBezTo>
                    <a:pt x="11191" y="10579"/>
                    <a:pt x="11191" y="4349"/>
                    <a:pt x="11191" y="4349"/>
                  </a:cubicBezTo>
                  <a:cubicBezTo>
                    <a:pt x="11191" y="3381"/>
                    <a:pt x="11130" y="2837"/>
                    <a:pt x="10525" y="2474"/>
                  </a:cubicBezTo>
                  <a:cubicBezTo>
                    <a:pt x="9558" y="1929"/>
                    <a:pt x="7017" y="599"/>
                    <a:pt x="6533" y="296"/>
                  </a:cubicBezTo>
                  <a:cubicBezTo>
                    <a:pt x="6253" y="141"/>
                    <a:pt x="6021" y="1"/>
                    <a:pt x="5730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28"/>
            <p:cNvSpPr/>
            <p:nvPr/>
          </p:nvSpPr>
          <p:spPr>
            <a:xfrm>
              <a:off x="5062100" y="3371650"/>
              <a:ext cx="278275" cy="348200"/>
            </a:xfrm>
            <a:custGeom>
              <a:avLst/>
              <a:gdLst/>
              <a:ahLst/>
              <a:cxnLst/>
              <a:rect l="l" t="t" r="r" b="b"/>
              <a:pathLst>
                <a:path w="11131" h="13928" extrusionOk="0">
                  <a:moveTo>
                    <a:pt x="5694" y="0"/>
                  </a:moveTo>
                  <a:cubicBezTo>
                    <a:pt x="5415" y="0"/>
                    <a:pt x="5082" y="121"/>
                    <a:pt x="4598" y="484"/>
                  </a:cubicBezTo>
                  <a:cubicBezTo>
                    <a:pt x="3691" y="1210"/>
                    <a:pt x="969" y="2541"/>
                    <a:pt x="606" y="2783"/>
                  </a:cubicBezTo>
                  <a:cubicBezTo>
                    <a:pt x="303" y="3025"/>
                    <a:pt x="303" y="3085"/>
                    <a:pt x="243" y="3690"/>
                  </a:cubicBezTo>
                  <a:cubicBezTo>
                    <a:pt x="182" y="4295"/>
                    <a:pt x="303" y="11554"/>
                    <a:pt x="243" y="12279"/>
                  </a:cubicBezTo>
                  <a:cubicBezTo>
                    <a:pt x="182" y="13066"/>
                    <a:pt x="1" y="13187"/>
                    <a:pt x="908" y="13671"/>
                  </a:cubicBezTo>
                  <a:cubicBezTo>
                    <a:pt x="1150" y="13822"/>
                    <a:pt x="3237" y="13928"/>
                    <a:pt x="5362" y="13928"/>
                  </a:cubicBezTo>
                  <a:cubicBezTo>
                    <a:pt x="7486" y="13928"/>
                    <a:pt x="9649" y="13822"/>
                    <a:pt x="10042" y="13550"/>
                  </a:cubicBezTo>
                  <a:cubicBezTo>
                    <a:pt x="10586" y="13187"/>
                    <a:pt x="11131" y="13066"/>
                    <a:pt x="11131" y="12037"/>
                  </a:cubicBezTo>
                  <a:cubicBezTo>
                    <a:pt x="11131" y="10525"/>
                    <a:pt x="11131" y="4295"/>
                    <a:pt x="11131" y="4295"/>
                  </a:cubicBezTo>
                  <a:cubicBezTo>
                    <a:pt x="11131" y="3327"/>
                    <a:pt x="11070" y="2783"/>
                    <a:pt x="10465" y="2420"/>
                  </a:cubicBezTo>
                  <a:cubicBezTo>
                    <a:pt x="9437" y="1936"/>
                    <a:pt x="6957" y="545"/>
                    <a:pt x="6473" y="242"/>
                  </a:cubicBezTo>
                  <a:cubicBezTo>
                    <a:pt x="6201" y="121"/>
                    <a:pt x="5974" y="0"/>
                    <a:pt x="5694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28"/>
            <p:cNvSpPr/>
            <p:nvPr/>
          </p:nvSpPr>
          <p:spPr>
            <a:xfrm>
              <a:off x="5062100" y="3372025"/>
              <a:ext cx="276775" cy="347075"/>
            </a:xfrm>
            <a:custGeom>
              <a:avLst/>
              <a:gdLst/>
              <a:ahLst/>
              <a:cxnLst/>
              <a:rect l="l" t="t" r="r" b="b"/>
              <a:pathLst>
                <a:path w="11071" h="13883" extrusionOk="0">
                  <a:moveTo>
                    <a:pt x="5702" y="0"/>
                  </a:moveTo>
                  <a:cubicBezTo>
                    <a:pt x="5430" y="0"/>
                    <a:pt x="5112" y="136"/>
                    <a:pt x="4659" y="530"/>
                  </a:cubicBezTo>
                  <a:cubicBezTo>
                    <a:pt x="3691" y="1255"/>
                    <a:pt x="1029" y="2526"/>
                    <a:pt x="666" y="2768"/>
                  </a:cubicBezTo>
                  <a:cubicBezTo>
                    <a:pt x="303" y="3010"/>
                    <a:pt x="364" y="3070"/>
                    <a:pt x="303" y="3675"/>
                  </a:cubicBezTo>
                  <a:cubicBezTo>
                    <a:pt x="182" y="4280"/>
                    <a:pt x="364" y="11539"/>
                    <a:pt x="303" y="12264"/>
                  </a:cubicBezTo>
                  <a:cubicBezTo>
                    <a:pt x="182" y="12990"/>
                    <a:pt x="1" y="13172"/>
                    <a:pt x="908" y="13656"/>
                  </a:cubicBezTo>
                  <a:cubicBezTo>
                    <a:pt x="1150" y="13777"/>
                    <a:pt x="3237" y="13882"/>
                    <a:pt x="5362" y="13882"/>
                  </a:cubicBezTo>
                  <a:cubicBezTo>
                    <a:pt x="7486" y="13882"/>
                    <a:pt x="9649" y="13777"/>
                    <a:pt x="10042" y="13474"/>
                  </a:cubicBezTo>
                  <a:cubicBezTo>
                    <a:pt x="10526" y="13111"/>
                    <a:pt x="11070" y="13051"/>
                    <a:pt x="11070" y="12022"/>
                  </a:cubicBezTo>
                  <a:cubicBezTo>
                    <a:pt x="11070" y="10450"/>
                    <a:pt x="11070" y="4280"/>
                    <a:pt x="11070" y="4280"/>
                  </a:cubicBezTo>
                  <a:cubicBezTo>
                    <a:pt x="11070" y="3312"/>
                    <a:pt x="11010" y="2828"/>
                    <a:pt x="10405" y="2465"/>
                  </a:cubicBezTo>
                  <a:cubicBezTo>
                    <a:pt x="9437" y="1921"/>
                    <a:pt x="6957" y="590"/>
                    <a:pt x="6473" y="288"/>
                  </a:cubicBezTo>
                  <a:cubicBezTo>
                    <a:pt x="6201" y="136"/>
                    <a:pt x="5974" y="0"/>
                    <a:pt x="5702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28"/>
            <p:cNvSpPr/>
            <p:nvPr/>
          </p:nvSpPr>
          <p:spPr>
            <a:xfrm>
              <a:off x="5063625" y="3373325"/>
              <a:ext cx="275250" cy="345025"/>
            </a:xfrm>
            <a:custGeom>
              <a:avLst/>
              <a:gdLst/>
              <a:ahLst/>
              <a:cxnLst/>
              <a:rect l="l" t="t" r="r" b="b"/>
              <a:pathLst>
                <a:path w="11010" h="13801" extrusionOk="0">
                  <a:moveTo>
                    <a:pt x="5610" y="1"/>
                  </a:moveTo>
                  <a:cubicBezTo>
                    <a:pt x="5350" y="1"/>
                    <a:pt x="5038" y="125"/>
                    <a:pt x="4598" y="478"/>
                  </a:cubicBezTo>
                  <a:cubicBezTo>
                    <a:pt x="3630" y="1203"/>
                    <a:pt x="968" y="2534"/>
                    <a:pt x="605" y="2716"/>
                  </a:cubicBezTo>
                  <a:cubicBezTo>
                    <a:pt x="242" y="2958"/>
                    <a:pt x="303" y="3079"/>
                    <a:pt x="242" y="3684"/>
                  </a:cubicBezTo>
                  <a:cubicBezTo>
                    <a:pt x="182" y="4288"/>
                    <a:pt x="303" y="11487"/>
                    <a:pt x="242" y="12212"/>
                  </a:cubicBezTo>
                  <a:cubicBezTo>
                    <a:pt x="182" y="12938"/>
                    <a:pt x="0" y="13120"/>
                    <a:pt x="847" y="13543"/>
                  </a:cubicBezTo>
                  <a:cubicBezTo>
                    <a:pt x="1119" y="13694"/>
                    <a:pt x="3206" y="13800"/>
                    <a:pt x="5323" y="13800"/>
                  </a:cubicBezTo>
                  <a:cubicBezTo>
                    <a:pt x="7441" y="13800"/>
                    <a:pt x="9588" y="13694"/>
                    <a:pt x="9981" y="13422"/>
                  </a:cubicBezTo>
                  <a:cubicBezTo>
                    <a:pt x="10465" y="13059"/>
                    <a:pt x="11009" y="12938"/>
                    <a:pt x="11009" y="11970"/>
                  </a:cubicBezTo>
                  <a:cubicBezTo>
                    <a:pt x="11009" y="10398"/>
                    <a:pt x="11009" y="4228"/>
                    <a:pt x="11009" y="4228"/>
                  </a:cubicBezTo>
                  <a:cubicBezTo>
                    <a:pt x="11009" y="3321"/>
                    <a:pt x="10949" y="2776"/>
                    <a:pt x="10344" y="2413"/>
                  </a:cubicBezTo>
                  <a:cubicBezTo>
                    <a:pt x="9376" y="1869"/>
                    <a:pt x="6896" y="538"/>
                    <a:pt x="6352" y="296"/>
                  </a:cubicBezTo>
                  <a:cubicBezTo>
                    <a:pt x="6103" y="141"/>
                    <a:pt x="5886" y="1"/>
                    <a:pt x="5610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28"/>
            <p:cNvSpPr/>
            <p:nvPr/>
          </p:nvSpPr>
          <p:spPr>
            <a:xfrm>
              <a:off x="5063625" y="3374100"/>
              <a:ext cx="275250" cy="342925"/>
            </a:xfrm>
            <a:custGeom>
              <a:avLst/>
              <a:gdLst/>
              <a:ahLst/>
              <a:cxnLst/>
              <a:rect l="l" t="t" r="r" b="b"/>
              <a:pathLst>
                <a:path w="11010" h="13717" extrusionOk="0">
                  <a:moveTo>
                    <a:pt x="5657" y="0"/>
                  </a:moveTo>
                  <a:cubicBezTo>
                    <a:pt x="5388" y="0"/>
                    <a:pt x="5065" y="133"/>
                    <a:pt x="4598" y="507"/>
                  </a:cubicBezTo>
                  <a:cubicBezTo>
                    <a:pt x="3630" y="1233"/>
                    <a:pt x="968" y="2503"/>
                    <a:pt x="666" y="2745"/>
                  </a:cubicBezTo>
                  <a:cubicBezTo>
                    <a:pt x="303" y="2987"/>
                    <a:pt x="303" y="3048"/>
                    <a:pt x="242" y="3653"/>
                  </a:cubicBezTo>
                  <a:cubicBezTo>
                    <a:pt x="182" y="4257"/>
                    <a:pt x="303" y="11456"/>
                    <a:pt x="242" y="12121"/>
                  </a:cubicBezTo>
                  <a:cubicBezTo>
                    <a:pt x="182" y="12847"/>
                    <a:pt x="0" y="13028"/>
                    <a:pt x="908" y="13512"/>
                  </a:cubicBezTo>
                  <a:cubicBezTo>
                    <a:pt x="1140" y="13628"/>
                    <a:pt x="3063" y="13717"/>
                    <a:pt x="5078" y="13717"/>
                  </a:cubicBezTo>
                  <a:cubicBezTo>
                    <a:pt x="7256" y="13717"/>
                    <a:pt x="9543" y="13614"/>
                    <a:pt x="9921" y="13331"/>
                  </a:cubicBezTo>
                  <a:cubicBezTo>
                    <a:pt x="10465" y="12968"/>
                    <a:pt x="11009" y="12907"/>
                    <a:pt x="11009" y="11879"/>
                  </a:cubicBezTo>
                  <a:lnTo>
                    <a:pt x="11009" y="4257"/>
                  </a:lnTo>
                  <a:cubicBezTo>
                    <a:pt x="11009" y="3290"/>
                    <a:pt x="10949" y="2745"/>
                    <a:pt x="10284" y="2443"/>
                  </a:cubicBezTo>
                  <a:cubicBezTo>
                    <a:pt x="9376" y="1898"/>
                    <a:pt x="6896" y="568"/>
                    <a:pt x="6352" y="265"/>
                  </a:cubicBezTo>
                  <a:cubicBezTo>
                    <a:pt x="6117" y="118"/>
                    <a:pt x="5911" y="0"/>
                    <a:pt x="5657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28"/>
            <p:cNvSpPr/>
            <p:nvPr/>
          </p:nvSpPr>
          <p:spPr>
            <a:xfrm>
              <a:off x="5065125" y="3374850"/>
              <a:ext cx="272225" cy="341425"/>
            </a:xfrm>
            <a:custGeom>
              <a:avLst/>
              <a:gdLst/>
              <a:ahLst/>
              <a:cxnLst/>
              <a:rect l="l" t="t" r="r" b="b"/>
              <a:pathLst>
                <a:path w="10889" h="13657" extrusionOk="0">
                  <a:moveTo>
                    <a:pt x="5550" y="0"/>
                  </a:moveTo>
                  <a:cubicBezTo>
                    <a:pt x="5290" y="0"/>
                    <a:pt x="4978" y="125"/>
                    <a:pt x="4538" y="477"/>
                  </a:cubicBezTo>
                  <a:cubicBezTo>
                    <a:pt x="3570" y="1203"/>
                    <a:pt x="969" y="2473"/>
                    <a:pt x="606" y="2715"/>
                  </a:cubicBezTo>
                  <a:cubicBezTo>
                    <a:pt x="243" y="2957"/>
                    <a:pt x="303" y="3018"/>
                    <a:pt x="243" y="3623"/>
                  </a:cubicBezTo>
                  <a:cubicBezTo>
                    <a:pt x="182" y="4227"/>
                    <a:pt x="303" y="11365"/>
                    <a:pt x="243" y="12091"/>
                  </a:cubicBezTo>
                  <a:cubicBezTo>
                    <a:pt x="182" y="12817"/>
                    <a:pt x="1" y="12998"/>
                    <a:pt x="848" y="13422"/>
                  </a:cubicBezTo>
                  <a:cubicBezTo>
                    <a:pt x="1099" y="13547"/>
                    <a:pt x="3321" y="13657"/>
                    <a:pt x="5502" y="13657"/>
                  </a:cubicBezTo>
                  <a:cubicBezTo>
                    <a:pt x="7524" y="13657"/>
                    <a:pt x="9511" y="13563"/>
                    <a:pt x="9861" y="13301"/>
                  </a:cubicBezTo>
                  <a:cubicBezTo>
                    <a:pt x="10344" y="12938"/>
                    <a:pt x="10889" y="12877"/>
                    <a:pt x="10889" y="11849"/>
                  </a:cubicBezTo>
                  <a:cubicBezTo>
                    <a:pt x="10889" y="10337"/>
                    <a:pt x="10889" y="4227"/>
                    <a:pt x="10889" y="4227"/>
                  </a:cubicBezTo>
                  <a:cubicBezTo>
                    <a:pt x="10889" y="3260"/>
                    <a:pt x="10828" y="2776"/>
                    <a:pt x="10224" y="2413"/>
                  </a:cubicBezTo>
                  <a:cubicBezTo>
                    <a:pt x="9256" y="1868"/>
                    <a:pt x="6776" y="538"/>
                    <a:pt x="6292" y="296"/>
                  </a:cubicBezTo>
                  <a:cubicBezTo>
                    <a:pt x="6043" y="140"/>
                    <a:pt x="5826" y="0"/>
                    <a:pt x="5550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28"/>
            <p:cNvSpPr/>
            <p:nvPr/>
          </p:nvSpPr>
          <p:spPr>
            <a:xfrm>
              <a:off x="5065125" y="3376175"/>
              <a:ext cx="272225" cy="339525"/>
            </a:xfrm>
            <a:custGeom>
              <a:avLst/>
              <a:gdLst/>
              <a:ahLst/>
              <a:cxnLst/>
              <a:rect l="l" t="t" r="r" b="b"/>
              <a:pathLst>
                <a:path w="10889" h="13581" extrusionOk="0">
                  <a:moveTo>
                    <a:pt x="5573" y="1"/>
                  </a:moveTo>
                  <a:cubicBezTo>
                    <a:pt x="5309" y="1"/>
                    <a:pt x="4991" y="122"/>
                    <a:pt x="4538" y="485"/>
                  </a:cubicBezTo>
                  <a:cubicBezTo>
                    <a:pt x="3630" y="1210"/>
                    <a:pt x="969" y="2481"/>
                    <a:pt x="606" y="2723"/>
                  </a:cubicBezTo>
                  <a:cubicBezTo>
                    <a:pt x="303" y="2965"/>
                    <a:pt x="303" y="3025"/>
                    <a:pt x="243" y="3630"/>
                  </a:cubicBezTo>
                  <a:cubicBezTo>
                    <a:pt x="182" y="4174"/>
                    <a:pt x="303" y="11312"/>
                    <a:pt x="243" y="12038"/>
                  </a:cubicBezTo>
                  <a:cubicBezTo>
                    <a:pt x="182" y="12764"/>
                    <a:pt x="1" y="12885"/>
                    <a:pt x="908" y="13369"/>
                  </a:cubicBezTo>
                  <a:cubicBezTo>
                    <a:pt x="1120" y="13490"/>
                    <a:pt x="3161" y="13580"/>
                    <a:pt x="5248" y="13580"/>
                  </a:cubicBezTo>
                  <a:cubicBezTo>
                    <a:pt x="7335" y="13580"/>
                    <a:pt x="9467" y="13490"/>
                    <a:pt x="9861" y="13248"/>
                  </a:cubicBezTo>
                  <a:cubicBezTo>
                    <a:pt x="10344" y="12885"/>
                    <a:pt x="10889" y="12764"/>
                    <a:pt x="10889" y="11796"/>
                  </a:cubicBezTo>
                  <a:lnTo>
                    <a:pt x="10889" y="4174"/>
                  </a:lnTo>
                  <a:cubicBezTo>
                    <a:pt x="10889" y="3267"/>
                    <a:pt x="10828" y="2723"/>
                    <a:pt x="10224" y="2420"/>
                  </a:cubicBezTo>
                  <a:cubicBezTo>
                    <a:pt x="9256" y="1876"/>
                    <a:pt x="6776" y="545"/>
                    <a:pt x="6292" y="243"/>
                  </a:cubicBezTo>
                  <a:cubicBezTo>
                    <a:pt x="6050" y="122"/>
                    <a:pt x="5838" y="1"/>
                    <a:pt x="5573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28"/>
            <p:cNvSpPr/>
            <p:nvPr/>
          </p:nvSpPr>
          <p:spPr>
            <a:xfrm>
              <a:off x="5066650" y="3376350"/>
              <a:ext cx="269200" cy="338600"/>
            </a:xfrm>
            <a:custGeom>
              <a:avLst/>
              <a:gdLst/>
              <a:ahLst/>
              <a:cxnLst/>
              <a:rect l="l" t="t" r="r" b="b"/>
              <a:pathLst>
                <a:path w="10768" h="13544" extrusionOk="0">
                  <a:moveTo>
                    <a:pt x="5489" y="1"/>
                  </a:moveTo>
                  <a:cubicBezTo>
                    <a:pt x="5229" y="1"/>
                    <a:pt x="4917" y="125"/>
                    <a:pt x="4477" y="478"/>
                  </a:cubicBezTo>
                  <a:cubicBezTo>
                    <a:pt x="3569" y="1203"/>
                    <a:pt x="968" y="2474"/>
                    <a:pt x="605" y="2716"/>
                  </a:cubicBezTo>
                  <a:cubicBezTo>
                    <a:pt x="242" y="2958"/>
                    <a:pt x="303" y="3018"/>
                    <a:pt x="242" y="3623"/>
                  </a:cubicBezTo>
                  <a:cubicBezTo>
                    <a:pt x="182" y="4228"/>
                    <a:pt x="303" y="11305"/>
                    <a:pt x="242" y="12031"/>
                  </a:cubicBezTo>
                  <a:cubicBezTo>
                    <a:pt x="182" y="12696"/>
                    <a:pt x="0" y="12878"/>
                    <a:pt x="847" y="13362"/>
                  </a:cubicBezTo>
                  <a:cubicBezTo>
                    <a:pt x="1059" y="13452"/>
                    <a:pt x="3100" y="13543"/>
                    <a:pt x="5180" y="13543"/>
                  </a:cubicBezTo>
                  <a:cubicBezTo>
                    <a:pt x="7259" y="13543"/>
                    <a:pt x="9376" y="13452"/>
                    <a:pt x="9739" y="13180"/>
                  </a:cubicBezTo>
                  <a:cubicBezTo>
                    <a:pt x="10223" y="12817"/>
                    <a:pt x="10767" y="12757"/>
                    <a:pt x="10767" y="11728"/>
                  </a:cubicBezTo>
                  <a:cubicBezTo>
                    <a:pt x="10767" y="10216"/>
                    <a:pt x="10767" y="4167"/>
                    <a:pt x="10767" y="4167"/>
                  </a:cubicBezTo>
                  <a:cubicBezTo>
                    <a:pt x="10767" y="3260"/>
                    <a:pt x="10707" y="2716"/>
                    <a:pt x="10102" y="2413"/>
                  </a:cubicBezTo>
                  <a:cubicBezTo>
                    <a:pt x="9195" y="1869"/>
                    <a:pt x="6715" y="599"/>
                    <a:pt x="6231" y="296"/>
                  </a:cubicBezTo>
                  <a:cubicBezTo>
                    <a:pt x="5982" y="140"/>
                    <a:pt x="5765" y="1"/>
                    <a:pt x="5489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28"/>
            <p:cNvSpPr/>
            <p:nvPr/>
          </p:nvSpPr>
          <p:spPr>
            <a:xfrm>
              <a:off x="5066650" y="3377700"/>
              <a:ext cx="269200" cy="336475"/>
            </a:xfrm>
            <a:custGeom>
              <a:avLst/>
              <a:gdLst/>
              <a:ahLst/>
              <a:cxnLst/>
              <a:rect l="l" t="t" r="r" b="b"/>
              <a:pathLst>
                <a:path w="10768" h="13459" extrusionOk="0">
                  <a:moveTo>
                    <a:pt x="5512" y="0"/>
                  </a:moveTo>
                  <a:cubicBezTo>
                    <a:pt x="5248" y="0"/>
                    <a:pt x="4930" y="121"/>
                    <a:pt x="4477" y="484"/>
                  </a:cubicBezTo>
                  <a:cubicBezTo>
                    <a:pt x="3569" y="1210"/>
                    <a:pt x="968" y="2480"/>
                    <a:pt x="605" y="2662"/>
                  </a:cubicBezTo>
                  <a:cubicBezTo>
                    <a:pt x="242" y="2904"/>
                    <a:pt x="303" y="2964"/>
                    <a:pt x="242" y="3569"/>
                  </a:cubicBezTo>
                  <a:cubicBezTo>
                    <a:pt x="182" y="4174"/>
                    <a:pt x="303" y="11191"/>
                    <a:pt x="242" y="11916"/>
                  </a:cubicBezTo>
                  <a:cubicBezTo>
                    <a:pt x="182" y="12642"/>
                    <a:pt x="0" y="12824"/>
                    <a:pt x="847" y="13247"/>
                  </a:cubicBezTo>
                  <a:cubicBezTo>
                    <a:pt x="1059" y="13368"/>
                    <a:pt x="3100" y="13459"/>
                    <a:pt x="5180" y="13459"/>
                  </a:cubicBezTo>
                  <a:cubicBezTo>
                    <a:pt x="7259" y="13459"/>
                    <a:pt x="9376" y="13368"/>
                    <a:pt x="9739" y="13126"/>
                  </a:cubicBezTo>
                  <a:cubicBezTo>
                    <a:pt x="10223" y="12763"/>
                    <a:pt x="10767" y="12642"/>
                    <a:pt x="10767" y="11674"/>
                  </a:cubicBezTo>
                  <a:cubicBezTo>
                    <a:pt x="10767" y="10162"/>
                    <a:pt x="10767" y="4174"/>
                    <a:pt x="10767" y="4174"/>
                  </a:cubicBezTo>
                  <a:cubicBezTo>
                    <a:pt x="10767" y="3206"/>
                    <a:pt x="10707" y="2722"/>
                    <a:pt x="10102" y="2359"/>
                  </a:cubicBezTo>
                  <a:cubicBezTo>
                    <a:pt x="9134" y="1875"/>
                    <a:pt x="6715" y="545"/>
                    <a:pt x="6231" y="242"/>
                  </a:cubicBezTo>
                  <a:cubicBezTo>
                    <a:pt x="5989" y="121"/>
                    <a:pt x="5777" y="0"/>
                    <a:pt x="5512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28"/>
            <p:cNvSpPr/>
            <p:nvPr/>
          </p:nvSpPr>
          <p:spPr>
            <a:xfrm>
              <a:off x="5068150" y="3378625"/>
              <a:ext cx="267700" cy="334800"/>
            </a:xfrm>
            <a:custGeom>
              <a:avLst/>
              <a:gdLst/>
              <a:ahLst/>
              <a:cxnLst/>
              <a:rect l="l" t="t" r="r" b="b"/>
              <a:pathLst>
                <a:path w="10708" h="13392" extrusionOk="0">
                  <a:moveTo>
                    <a:pt x="5476" y="1"/>
                  </a:moveTo>
                  <a:cubicBezTo>
                    <a:pt x="5207" y="1"/>
                    <a:pt x="4884" y="134"/>
                    <a:pt x="4417" y="508"/>
                  </a:cubicBezTo>
                  <a:cubicBezTo>
                    <a:pt x="3509" y="1233"/>
                    <a:pt x="908" y="2443"/>
                    <a:pt x="606" y="2685"/>
                  </a:cubicBezTo>
                  <a:cubicBezTo>
                    <a:pt x="243" y="2927"/>
                    <a:pt x="243" y="2988"/>
                    <a:pt x="182" y="3592"/>
                  </a:cubicBezTo>
                  <a:cubicBezTo>
                    <a:pt x="122" y="4137"/>
                    <a:pt x="243" y="11154"/>
                    <a:pt x="182" y="11879"/>
                  </a:cubicBezTo>
                  <a:cubicBezTo>
                    <a:pt x="122" y="12545"/>
                    <a:pt x="1" y="12726"/>
                    <a:pt x="848" y="13210"/>
                  </a:cubicBezTo>
                  <a:cubicBezTo>
                    <a:pt x="1029" y="13301"/>
                    <a:pt x="3056" y="13392"/>
                    <a:pt x="5127" y="13392"/>
                  </a:cubicBezTo>
                  <a:cubicBezTo>
                    <a:pt x="7199" y="13392"/>
                    <a:pt x="9316" y="13301"/>
                    <a:pt x="9679" y="13029"/>
                  </a:cubicBezTo>
                  <a:cubicBezTo>
                    <a:pt x="10163" y="12666"/>
                    <a:pt x="10707" y="12605"/>
                    <a:pt x="10707" y="11637"/>
                  </a:cubicBezTo>
                  <a:cubicBezTo>
                    <a:pt x="10707" y="10125"/>
                    <a:pt x="10707" y="4137"/>
                    <a:pt x="10707" y="4137"/>
                  </a:cubicBezTo>
                  <a:cubicBezTo>
                    <a:pt x="10707" y="3230"/>
                    <a:pt x="10647" y="2685"/>
                    <a:pt x="10042" y="2383"/>
                  </a:cubicBezTo>
                  <a:cubicBezTo>
                    <a:pt x="9074" y="1838"/>
                    <a:pt x="6655" y="568"/>
                    <a:pt x="6171" y="266"/>
                  </a:cubicBezTo>
                  <a:cubicBezTo>
                    <a:pt x="5936" y="119"/>
                    <a:pt x="5730" y="1"/>
                    <a:pt x="5476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28"/>
            <p:cNvSpPr/>
            <p:nvPr/>
          </p:nvSpPr>
          <p:spPr>
            <a:xfrm>
              <a:off x="5068150" y="3379375"/>
              <a:ext cx="266175" cy="333300"/>
            </a:xfrm>
            <a:custGeom>
              <a:avLst/>
              <a:gdLst/>
              <a:ahLst/>
              <a:cxnLst/>
              <a:rect l="l" t="t" r="r" b="b"/>
              <a:pathLst>
                <a:path w="10647" h="13332" extrusionOk="0">
                  <a:moveTo>
                    <a:pt x="5429" y="1"/>
                  </a:moveTo>
                  <a:cubicBezTo>
                    <a:pt x="5169" y="1"/>
                    <a:pt x="4857" y="125"/>
                    <a:pt x="4417" y="478"/>
                  </a:cubicBezTo>
                  <a:cubicBezTo>
                    <a:pt x="3509" y="1203"/>
                    <a:pt x="969" y="2413"/>
                    <a:pt x="606" y="2655"/>
                  </a:cubicBezTo>
                  <a:cubicBezTo>
                    <a:pt x="243" y="2897"/>
                    <a:pt x="303" y="2958"/>
                    <a:pt x="243" y="3562"/>
                  </a:cubicBezTo>
                  <a:cubicBezTo>
                    <a:pt x="182" y="4167"/>
                    <a:pt x="303" y="11124"/>
                    <a:pt x="243" y="11789"/>
                  </a:cubicBezTo>
                  <a:cubicBezTo>
                    <a:pt x="182" y="12515"/>
                    <a:pt x="1" y="12696"/>
                    <a:pt x="848" y="13120"/>
                  </a:cubicBezTo>
                  <a:cubicBezTo>
                    <a:pt x="1029" y="13241"/>
                    <a:pt x="3056" y="13331"/>
                    <a:pt x="5120" y="13331"/>
                  </a:cubicBezTo>
                  <a:cubicBezTo>
                    <a:pt x="7184" y="13331"/>
                    <a:pt x="9286" y="13241"/>
                    <a:pt x="9619" y="12999"/>
                  </a:cubicBezTo>
                  <a:cubicBezTo>
                    <a:pt x="10103" y="12636"/>
                    <a:pt x="10647" y="12575"/>
                    <a:pt x="10647" y="11607"/>
                  </a:cubicBezTo>
                  <a:lnTo>
                    <a:pt x="10647" y="4107"/>
                  </a:lnTo>
                  <a:cubicBezTo>
                    <a:pt x="10647" y="3200"/>
                    <a:pt x="10586" y="2716"/>
                    <a:pt x="9982" y="2353"/>
                  </a:cubicBezTo>
                  <a:cubicBezTo>
                    <a:pt x="9074" y="1869"/>
                    <a:pt x="6655" y="538"/>
                    <a:pt x="6171" y="296"/>
                  </a:cubicBezTo>
                  <a:cubicBezTo>
                    <a:pt x="5922" y="140"/>
                    <a:pt x="5705" y="1"/>
                    <a:pt x="5429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28"/>
            <p:cNvSpPr/>
            <p:nvPr/>
          </p:nvSpPr>
          <p:spPr>
            <a:xfrm>
              <a:off x="5069675" y="3380725"/>
              <a:ext cx="264650" cy="331400"/>
            </a:xfrm>
            <a:custGeom>
              <a:avLst/>
              <a:gdLst/>
              <a:ahLst/>
              <a:cxnLst/>
              <a:rect l="l" t="t" r="r" b="b"/>
              <a:pathLst>
                <a:path w="10586" h="13256" extrusionOk="0">
                  <a:moveTo>
                    <a:pt x="5391" y="0"/>
                  </a:moveTo>
                  <a:cubicBezTo>
                    <a:pt x="5127" y="0"/>
                    <a:pt x="4809" y="121"/>
                    <a:pt x="4356" y="484"/>
                  </a:cubicBezTo>
                  <a:cubicBezTo>
                    <a:pt x="3448" y="1210"/>
                    <a:pt x="908" y="2420"/>
                    <a:pt x="545" y="2662"/>
                  </a:cubicBezTo>
                  <a:cubicBezTo>
                    <a:pt x="242" y="2843"/>
                    <a:pt x="242" y="2964"/>
                    <a:pt x="182" y="3508"/>
                  </a:cubicBezTo>
                  <a:cubicBezTo>
                    <a:pt x="121" y="4113"/>
                    <a:pt x="242" y="11070"/>
                    <a:pt x="182" y="11735"/>
                  </a:cubicBezTo>
                  <a:cubicBezTo>
                    <a:pt x="121" y="12461"/>
                    <a:pt x="0" y="12642"/>
                    <a:pt x="787" y="13066"/>
                  </a:cubicBezTo>
                  <a:cubicBezTo>
                    <a:pt x="1008" y="13160"/>
                    <a:pt x="3209" y="13255"/>
                    <a:pt x="5356" y="13255"/>
                  </a:cubicBezTo>
                  <a:cubicBezTo>
                    <a:pt x="7320" y="13255"/>
                    <a:pt x="9240" y="13176"/>
                    <a:pt x="9558" y="12945"/>
                  </a:cubicBezTo>
                  <a:cubicBezTo>
                    <a:pt x="10042" y="12582"/>
                    <a:pt x="10586" y="12461"/>
                    <a:pt x="10586" y="11493"/>
                  </a:cubicBezTo>
                  <a:cubicBezTo>
                    <a:pt x="10586" y="10041"/>
                    <a:pt x="10586" y="4113"/>
                    <a:pt x="10586" y="4113"/>
                  </a:cubicBezTo>
                  <a:cubicBezTo>
                    <a:pt x="10586" y="3146"/>
                    <a:pt x="10525" y="2662"/>
                    <a:pt x="9921" y="2359"/>
                  </a:cubicBezTo>
                  <a:cubicBezTo>
                    <a:pt x="9013" y="1815"/>
                    <a:pt x="6594" y="545"/>
                    <a:pt x="6110" y="242"/>
                  </a:cubicBezTo>
                  <a:cubicBezTo>
                    <a:pt x="5868" y="121"/>
                    <a:pt x="5656" y="0"/>
                    <a:pt x="5391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28"/>
            <p:cNvSpPr/>
            <p:nvPr/>
          </p:nvSpPr>
          <p:spPr>
            <a:xfrm>
              <a:off x="5069675" y="3381475"/>
              <a:ext cx="263150" cy="329125"/>
            </a:xfrm>
            <a:custGeom>
              <a:avLst/>
              <a:gdLst/>
              <a:ahLst/>
              <a:cxnLst/>
              <a:rect l="l" t="t" r="r" b="b"/>
              <a:pathLst>
                <a:path w="10526" h="13165" extrusionOk="0">
                  <a:moveTo>
                    <a:pt x="5391" y="0"/>
                  </a:moveTo>
                  <a:cubicBezTo>
                    <a:pt x="5127" y="0"/>
                    <a:pt x="4809" y="121"/>
                    <a:pt x="4356" y="454"/>
                  </a:cubicBezTo>
                  <a:cubicBezTo>
                    <a:pt x="3509" y="1180"/>
                    <a:pt x="908" y="2390"/>
                    <a:pt x="605" y="2632"/>
                  </a:cubicBezTo>
                  <a:cubicBezTo>
                    <a:pt x="242" y="2874"/>
                    <a:pt x="303" y="2934"/>
                    <a:pt x="242" y="3539"/>
                  </a:cubicBezTo>
                  <a:cubicBezTo>
                    <a:pt x="182" y="4083"/>
                    <a:pt x="303" y="10979"/>
                    <a:pt x="242" y="11705"/>
                  </a:cubicBezTo>
                  <a:cubicBezTo>
                    <a:pt x="182" y="12370"/>
                    <a:pt x="0" y="12552"/>
                    <a:pt x="847" y="12975"/>
                  </a:cubicBezTo>
                  <a:cubicBezTo>
                    <a:pt x="1037" y="13070"/>
                    <a:pt x="3222" y="13165"/>
                    <a:pt x="5362" y="13165"/>
                  </a:cubicBezTo>
                  <a:cubicBezTo>
                    <a:pt x="7320" y="13165"/>
                    <a:pt x="9240" y="13085"/>
                    <a:pt x="9558" y="12854"/>
                  </a:cubicBezTo>
                  <a:cubicBezTo>
                    <a:pt x="10042" y="12491"/>
                    <a:pt x="10525" y="12431"/>
                    <a:pt x="10525" y="11463"/>
                  </a:cubicBezTo>
                  <a:lnTo>
                    <a:pt x="10525" y="4083"/>
                  </a:lnTo>
                  <a:cubicBezTo>
                    <a:pt x="10525" y="3176"/>
                    <a:pt x="10465" y="2632"/>
                    <a:pt x="9921" y="2329"/>
                  </a:cubicBezTo>
                  <a:cubicBezTo>
                    <a:pt x="8953" y="1845"/>
                    <a:pt x="6594" y="515"/>
                    <a:pt x="6110" y="273"/>
                  </a:cubicBezTo>
                  <a:cubicBezTo>
                    <a:pt x="5868" y="121"/>
                    <a:pt x="5656" y="0"/>
                    <a:pt x="5391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28"/>
            <p:cNvSpPr/>
            <p:nvPr/>
          </p:nvSpPr>
          <p:spPr>
            <a:xfrm>
              <a:off x="5071175" y="3382225"/>
              <a:ext cx="261650" cy="328375"/>
            </a:xfrm>
            <a:custGeom>
              <a:avLst/>
              <a:gdLst/>
              <a:ahLst/>
              <a:cxnLst/>
              <a:rect l="l" t="t" r="r" b="b"/>
              <a:pathLst>
                <a:path w="10466" h="13135" extrusionOk="0">
                  <a:moveTo>
                    <a:pt x="5331" y="1"/>
                  </a:moveTo>
                  <a:cubicBezTo>
                    <a:pt x="5067" y="1"/>
                    <a:pt x="4749" y="122"/>
                    <a:pt x="4296" y="485"/>
                  </a:cubicBezTo>
                  <a:cubicBezTo>
                    <a:pt x="3449" y="1210"/>
                    <a:pt x="908" y="2420"/>
                    <a:pt x="545" y="2602"/>
                  </a:cubicBezTo>
                  <a:cubicBezTo>
                    <a:pt x="243" y="2844"/>
                    <a:pt x="243" y="2904"/>
                    <a:pt x="182" y="3509"/>
                  </a:cubicBezTo>
                  <a:cubicBezTo>
                    <a:pt x="122" y="4053"/>
                    <a:pt x="243" y="10949"/>
                    <a:pt x="182" y="11614"/>
                  </a:cubicBezTo>
                  <a:cubicBezTo>
                    <a:pt x="122" y="12340"/>
                    <a:pt x="1" y="12522"/>
                    <a:pt x="787" y="12945"/>
                  </a:cubicBezTo>
                  <a:cubicBezTo>
                    <a:pt x="977" y="13040"/>
                    <a:pt x="3146" y="13135"/>
                    <a:pt x="5270" y="13135"/>
                  </a:cubicBezTo>
                  <a:cubicBezTo>
                    <a:pt x="7213" y="13135"/>
                    <a:pt x="9119" y="13055"/>
                    <a:pt x="9437" y="12824"/>
                  </a:cubicBezTo>
                  <a:cubicBezTo>
                    <a:pt x="9921" y="12461"/>
                    <a:pt x="10465" y="12340"/>
                    <a:pt x="10465" y="11433"/>
                  </a:cubicBezTo>
                  <a:lnTo>
                    <a:pt x="10465" y="4053"/>
                  </a:lnTo>
                  <a:cubicBezTo>
                    <a:pt x="10465" y="3146"/>
                    <a:pt x="10405" y="2662"/>
                    <a:pt x="9800" y="2299"/>
                  </a:cubicBezTo>
                  <a:cubicBezTo>
                    <a:pt x="8893" y="1815"/>
                    <a:pt x="6534" y="545"/>
                    <a:pt x="6050" y="243"/>
                  </a:cubicBezTo>
                  <a:cubicBezTo>
                    <a:pt x="5808" y="122"/>
                    <a:pt x="5596" y="1"/>
                    <a:pt x="5331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28"/>
            <p:cNvSpPr/>
            <p:nvPr/>
          </p:nvSpPr>
          <p:spPr>
            <a:xfrm>
              <a:off x="5071175" y="3382975"/>
              <a:ext cx="260125" cy="326125"/>
            </a:xfrm>
            <a:custGeom>
              <a:avLst/>
              <a:gdLst/>
              <a:ahLst/>
              <a:cxnLst/>
              <a:rect l="l" t="t" r="r" b="b"/>
              <a:pathLst>
                <a:path w="10405" h="13045" extrusionOk="0">
                  <a:moveTo>
                    <a:pt x="5339" y="1"/>
                  </a:moveTo>
                  <a:cubicBezTo>
                    <a:pt x="5082" y="1"/>
                    <a:pt x="4779" y="122"/>
                    <a:pt x="4356" y="455"/>
                  </a:cubicBezTo>
                  <a:cubicBezTo>
                    <a:pt x="3449" y="1180"/>
                    <a:pt x="908" y="2390"/>
                    <a:pt x="545" y="2632"/>
                  </a:cubicBezTo>
                  <a:cubicBezTo>
                    <a:pt x="243" y="2874"/>
                    <a:pt x="303" y="2935"/>
                    <a:pt x="243" y="3479"/>
                  </a:cubicBezTo>
                  <a:cubicBezTo>
                    <a:pt x="182" y="4084"/>
                    <a:pt x="303" y="10919"/>
                    <a:pt x="243" y="11584"/>
                  </a:cubicBezTo>
                  <a:cubicBezTo>
                    <a:pt x="182" y="12310"/>
                    <a:pt x="1" y="12492"/>
                    <a:pt x="787" y="12855"/>
                  </a:cubicBezTo>
                  <a:cubicBezTo>
                    <a:pt x="977" y="12949"/>
                    <a:pt x="3146" y="13044"/>
                    <a:pt x="5270" y="13044"/>
                  </a:cubicBezTo>
                  <a:cubicBezTo>
                    <a:pt x="7213" y="13044"/>
                    <a:pt x="9119" y="12965"/>
                    <a:pt x="9437" y="12734"/>
                  </a:cubicBezTo>
                  <a:cubicBezTo>
                    <a:pt x="9921" y="12431"/>
                    <a:pt x="10405" y="12310"/>
                    <a:pt x="10405" y="11343"/>
                  </a:cubicBezTo>
                  <a:cubicBezTo>
                    <a:pt x="10405" y="9891"/>
                    <a:pt x="10405" y="4023"/>
                    <a:pt x="10405" y="4023"/>
                  </a:cubicBezTo>
                  <a:cubicBezTo>
                    <a:pt x="10405" y="3177"/>
                    <a:pt x="10405" y="2632"/>
                    <a:pt x="9800" y="2330"/>
                  </a:cubicBezTo>
                  <a:cubicBezTo>
                    <a:pt x="8893" y="1785"/>
                    <a:pt x="6534" y="515"/>
                    <a:pt x="6050" y="273"/>
                  </a:cubicBezTo>
                  <a:cubicBezTo>
                    <a:pt x="5808" y="122"/>
                    <a:pt x="5596" y="1"/>
                    <a:pt x="5339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28"/>
            <p:cNvSpPr/>
            <p:nvPr/>
          </p:nvSpPr>
          <p:spPr>
            <a:xfrm>
              <a:off x="5072700" y="3383925"/>
              <a:ext cx="258600" cy="325175"/>
            </a:xfrm>
            <a:custGeom>
              <a:avLst/>
              <a:gdLst/>
              <a:ahLst/>
              <a:cxnLst/>
              <a:rect l="l" t="t" r="r" b="b"/>
              <a:pathLst>
                <a:path w="10344" h="13007" extrusionOk="0">
                  <a:moveTo>
                    <a:pt x="5255" y="0"/>
                  </a:moveTo>
                  <a:cubicBezTo>
                    <a:pt x="5003" y="0"/>
                    <a:pt x="4706" y="125"/>
                    <a:pt x="4295" y="477"/>
                  </a:cubicBezTo>
                  <a:cubicBezTo>
                    <a:pt x="3388" y="1203"/>
                    <a:pt x="847" y="2413"/>
                    <a:pt x="545" y="2594"/>
                  </a:cubicBezTo>
                  <a:cubicBezTo>
                    <a:pt x="182" y="2836"/>
                    <a:pt x="242" y="2897"/>
                    <a:pt x="182" y="3441"/>
                  </a:cubicBezTo>
                  <a:cubicBezTo>
                    <a:pt x="121" y="4046"/>
                    <a:pt x="242" y="10881"/>
                    <a:pt x="182" y="11546"/>
                  </a:cubicBezTo>
                  <a:cubicBezTo>
                    <a:pt x="121" y="12212"/>
                    <a:pt x="0" y="12393"/>
                    <a:pt x="787" y="12817"/>
                  </a:cubicBezTo>
                  <a:cubicBezTo>
                    <a:pt x="945" y="12911"/>
                    <a:pt x="3099" y="13006"/>
                    <a:pt x="5216" y="13006"/>
                  </a:cubicBezTo>
                  <a:cubicBezTo>
                    <a:pt x="7152" y="13006"/>
                    <a:pt x="9058" y="12927"/>
                    <a:pt x="9376" y="12696"/>
                  </a:cubicBezTo>
                  <a:cubicBezTo>
                    <a:pt x="9860" y="12333"/>
                    <a:pt x="10344" y="12272"/>
                    <a:pt x="10344" y="11305"/>
                  </a:cubicBezTo>
                  <a:cubicBezTo>
                    <a:pt x="10344" y="9853"/>
                    <a:pt x="10344" y="4046"/>
                    <a:pt x="10344" y="4046"/>
                  </a:cubicBezTo>
                  <a:cubicBezTo>
                    <a:pt x="10344" y="3139"/>
                    <a:pt x="10283" y="2655"/>
                    <a:pt x="9739" y="2292"/>
                  </a:cubicBezTo>
                  <a:cubicBezTo>
                    <a:pt x="8771" y="1808"/>
                    <a:pt x="6473" y="538"/>
                    <a:pt x="5989" y="296"/>
                  </a:cubicBezTo>
                  <a:cubicBezTo>
                    <a:pt x="5740" y="140"/>
                    <a:pt x="5523" y="0"/>
                    <a:pt x="5255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28"/>
            <p:cNvSpPr/>
            <p:nvPr/>
          </p:nvSpPr>
          <p:spPr>
            <a:xfrm>
              <a:off x="5072700" y="3385250"/>
              <a:ext cx="258600" cy="322500"/>
            </a:xfrm>
            <a:custGeom>
              <a:avLst/>
              <a:gdLst/>
              <a:ahLst/>
              <a:cxnLst/>
              <a:rect l="l" t="t" r="r" b="b"/>
              <a:pathLst>
                <a:path w="10344" h="12900" extrusionOk="0">
                  <a:moveTo>
                    <a:pt x="5278" y="1"/>
                  </a:moveTo>
                  <a:cubicBezTo>
                    <a:pt x="5021" y="1"/>
                    <a:pt x="4718" y="122"/>
                    <a:pt x="4295" y="485"/>
                  </a:cubicBezTo>
                  <a:cubicBezTo>
                    <a:pt x="3388" y="1150"/>
                    <a:pt x="908" y="2360"/>
                    <a:pt x="545" y="2602"/>
                  </a:cubicBezTo>
                  <a:cubicBezTo>
                    <a:pt x="242" y="2783"/>
                    <a:pt x="242" y="2844"/>
                    <a:pt x="182" y="3448"/>
                  </a:cubicBezTo>
                  <a:cubicBezTo>
                    <a:pt x="121" y="3993"/>
                    <a:pt x="242" y="10768"/>
                    <a:pt x="182" y="11493"/>
                  </a:cubicBezTo>
                  <a:cubicBezTo>
                    <a:pt x="121" y="12159"/>
                    <a:pt x="0" y="12340"/>
                    <a:pt x="787" y="12764"/>
                  </a:cubicBezTo>
                  <a:cubicBezTo>
                    <a:pt x="938" y="12824"/>
                    <a:pt x="2919" y="12900"/>
                    <a:pt x="4938" y="12900"/>
                  </a:cubicBezTo>
                  <a:cubicBezTo>
                    <a:pt x="6957" y="12900"/>
                    <a:pt x="9013" y="12824"/>
                    <a:pt x="9316" y="12582"/>
                  </a:cubicBezTo>
                  <a:cubicBezTo>
                    <a:pt x="9800" y="12280"/>
                    <a:pt x="10344" y="12159"/>
                    <a:pt x="10344" y="11252"/>
                  </a:cubicBezTo>
                  <a:lnTo>
                    <a:pt x="10344" y="3993"/>
                  </a:lnTo>
                  <a:cubicBezTo>
                    <a:pt x="10344" y="3086"/>
                    <a:pt x="10283" y="2602"/>
                    <a:pt x="9679" y="2299"/>
                  </a:cubicBezTo>
                  <a:cubicBezTo>
                    <a:pt x="8771" y="1755"/>
                    <a:pt x="6412" y="545"/>
                    <a:pt x="5989" y="243"/>
                  </a:cubicBezTo>
                  <a:cubicBezTo>
                    <a:pt x="5747" y="122"/>
                    <a:pt x="5535" y="1"/>
                    <a:pt x="5278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28"/>
            <p:cNvSpPr/>
            <p:nvPr/>
          </p:nvSpPr>
          <p:spPr>
            <a:xfrm>
              <a:off x="5074200" y="3386000"/>
              <a:ext cx="255600" cy="321575"/>
            </a:xfrm>
            <a:custGeom>
              <a:avLst/>
              <a:gdLst/>
              <a:ahLst/>
              <a:cxnLst/>
              <a:rect l="l" t="t" r="r" b="b"/>
              <a:pathLst>
                <a:path w="10224" h="12863" extrusionOk="0">
                  <a:moveTo>
                    <a:pt x="5218" y="1"/>
                  </a:moveTo>
                  <a:cubicBezTo>
                    <a:pt x="4961" y="1"/>
                    <a:pt x="4658" y="122"/>
                    <a:pt x="4235" y="455"/>
                  </a:cubicBezTo>
                  <a:cubicBezTo>
                    <a:pt x="3328" y="1180"/>
                    <a:pt x="848" y="2330"/>
                    <a:pt x="545" y="2572"/>
                  </a:cubicBezTo>
                  <a:cubicBezTo>
                    <a:pt x="182" y="2814"/>
                    <a:pt x="243" y="2874"/>
                    <a:pt x="182" y="3418"/>
                  </a:cubicBezTo>
                  <a:cubicBezTo>
                    <a:pt x="122" y="3963"/>
                    <a:pt x="243" y="10738"/>
                    <a:pt x="182" y="11403"/>
                  </a:cubicBezTo>
                  <a:cubicBezTo>
                    <a:pt x="122" y="12068"/>
                    <a:pt x="1" y="12250"/>
                    <a:pt x="787" y="12673"/>
                  </a:cubicBezTo>
                  <a:cubicBezTo>
                    <a:pt x="914" y="12768"/>
                    <a:pt x="3053" y="12863"/>
                    <a:pt x="5154" y="12863"/>
                  </a:cubicBezTo>
                  <a:cubicBezTo>
                    <a:pt x="7076" y="12863"/>
                    <a:pt x="8967" y="12783"/>
                    <a:pt x="9256" y="12552"/>
                  </a:cubicBezTo>
                  <a:cubicBezTo>
                    <a:pt x="9740" y="12189"/>
                    <a:pt x="10223" y="12129"/>
                    <a:pt x="10223" y="11161"/>
                  </a:cubicBezTo>
                  <a:cubicBezTo>
                    <a:pt x="10223" y="9770"/>
                    <a:pt x="10223" y="3963"/>
                    <a:pt x="10223" y="3963"/>
                  </a:cubicBezTo>
                  <a:cubicBezTo>
                    <a:pt x="10223" y="3116"/>
                    <a:pt x="10163" y="2572"/>
                    <a:pt x="9619" y="2269"/>
                  </a:cubicBezTo>
                  <a:cubicBezTo>
                    <a:pt x="8711" y="1785"/>
                    <a:pt x="6352" y="515"/>
                    <a:pt x="5929" y="273"/>
                  </a:cubicBezTo>
                  <a:cubicBezTo>
                    <a:pt x="5687" y="122"/>
                    <a:pt x="5475" y="1"/>
                    <a:pt x="5218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28"/>
            <p:cNvSpPr/>
            <p:nvPr/>
          </p:nvSpPr>
          <p:spPr>
            <a:xfrm>
              <a:off x="5074200" y="3386775"/>
              <a:ext cx="255600" cy="319675"/>
            </a:xfrm>
            <a:custGeom>
              <a:avLst/>
              <a:gdLst/>
              <a:ahLst/>
              <a:cxnLst/>
              <a:rect l="l" t="t" r="r" b="b"/>
              <a:pathLst>
                <a:path w="10224" h="12787" extrusionOk="0">
                  <a:moveTo>
                    <a:pt x="5218" y="0"/>
                  </a:moveTo>
                  <a:cubicBezTo>
                    <a:pt x="4961" y="0"/>
                    <a:pt x="4658" y="121"/>
                    <a:pt x="4235" y="484"/>
                  </a:cubicBezTo>
                  <a:cubicBezTo>
                    <a:pt x="3328" y="1149"/>
                    <a:pt x="908" y="2359"/>
                    <a:pt x="545" y="2541"/>
                  </a:cubicBezTo>
                  <a:cubicBezTo>
                    <a:pt x="243" y="2783"/>
                    <a:pt x="243" y="2843"/>
                    <a:pt x="182" y="3387"/>
                  </a:cubicBezTo>
                  <a:cubicBezTo>
                    <a:pt x="122" y="3992"/>
                    <a:pt x="243" y="10707"/>
                    <a:pt x="182" y="11372"/>
                  </a:cubicBezTo>
                  <a:cubicBezTo>
                    <a:pt x="122" y="12037"/>
                    <a:pt x="1" y="12219"/>
                    <a:pt x="787" y="12642"/>
                  </a:cubicBezTo>
                  <a:cubicBezTo>
                    <a:pt x="915" y="12706"/>
                    <a:pt x="3091" y="12787"/>
                    <a:pt x="5210" y="12787"/>
                  </a:cubicBezTo>
                  <a:cubicBezTo>
                    <a:pt x="7113" y="12787"/>
                    <a:pt x="8969" y="12722"/>
                    <a:pt x="9256" y="12521"/>
                  </a:cubicBezTo>
                  <a:cubicBezTo>
                    <a:pt x="9679" y="12158"/>
                    <a:pt x="10223" y="12098"/>
                    <a:pt x="10223" y="11130"/>
                  </a:cubicBezTo>
                  <a:cubicBezTo>
                    <a:pt x="10223" y="9678"/>
                    <a:pt x="10223" y="3932"/>
                    <a:pt x="10223" y="3932"/>
                  </a:cubicBezTo>
                  <a:cubicBezTo>
                    <a:pt x="10223" y="3085"/>
                    <a:pt x="10163" y="2601"/>
                    <a:pt x="9558" y="2299"/>
                  </a:cubicBezTo>
                  <a:cubicBezTo>
                    <a:pt x="8711" y="1754"/>
                    <a:pt x="6352" y="544"/>
                    <a:pt x="5929" y="242"/>
                  </a:cubicBezTo>
                  <a:cubicBezTo>
                    <a:pt x="5687" y="121"/>
                    <a:pt x="5475" y="0"/>
                    <a:pt x="521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28"/>
            <p:cNvSpPr/>
            <p:nvPr/>
          </p:nvSpPr>
          <p:spPr>
            <a:xfrm>
              <a:off x="5075725" y="3387525"/>
              <a:ext cx="252550" cy="317975"/>
            </a:xfrm>
            <a:custGeom>
              <a:avLst/>
              <a:gdLst/>
              <a:ahLst/>
              <a:cxnLst/>
              <a:rect l="l" t="t" r="r" b="b"/>
              <a:pathLst>
                <a:path w="10102" h="12719" extrusionOk="0">
                  <a:moveTo>
                    <a:pt x="5157" y="0"/>
                  </a:moveTo>
                  <a:cubicBezTo>
                    <a:pt x="4900" y="0"/>
                    <a:pt x="4597" y="121"/>
                    <a:pt x="4174" y="454"/>
                  </a:cubicBezTo>
                  <a:cubicBezTo>
                    <a:pt x="3327" y="1180"/>
                    <a:pt x="847" y="2329"/>
                    <a:pt x="484" y="2571"/>
                  </a:cubicBezTo>
                  <a:cubicBezTo>
                    <a:pt x="182" y="2813"/>
                    <a:pt x="242" y="2874"/>
                    <a:pt x="182" y="3418"/>
                  </a:cubicBezTo>
                  <a:cubicBezTo>
                    <a:pt x="121" y="3962"/>
                    <a:pt x="242" y="10616"/>
                    <a:pt x="182" y="11342"/>
                  </a:cubicBezTo>
                  <a:cubicBezTo>
                    <a:pt x="121" y="12007"/>
                    <a:pt x="0" y="12189"/>
                    <a:pt x="726" y="12552"/>
                  </a:cubicBezTo>
                  <a:cubicBezTo>
                    <a:pt x="847" y="12642"/>
                    <a:pt x="2798" y="12718"/>
                    <a:pt x="4794" y="12718"/>
                  </a:cubicBezTo>
                  <a:cubicBezTo>
                    <a:pt x="6790" y="12718"/>
                    <a:pt x="8832" y="12642"/>
                    <a:pt x="9134" y="12431"/>
                  </a:cubicBezTo>
                  <a:cubicBezTo>
                    <a:pt x="9618" y="12128"/>
                    <a:pt x="10102" y="12007"/>
                    <a:pt x="10102" y="11100"/>
                  </a:cubicBezTo>
                  <a:cubicBezTo>
                    <a:pt x="10102" y="9648"/>
                    <a:pt x="10102" y="3962"/>
                    <a:pt x="10102" y="3962"/>
                  </a:cubicBezTo>
                  <a:cubicBezTo>
                    <a:pt x="10102" y="3055"/>
                    <a:pt x="10102" y="2571"/>
                    <a:pt x="9497" y="2269"/>
                  </a:cubicBezTo>
                  <a:cubicBezTo>
                    <a:pt x="8590" y="1785"/>
                    <a:pt x="6291" y="514"/>
                    <a:pt x="5868" y="273"/>
                  </a:cubicBezTo>
                  <a:cubicBezTo>
                    <a:pt x="5626" y="121"/>
                    <a:pt x="5414" y="0"/>
                    <a:pt x="5157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28"/>
            <p:cNvSpPr/>
            <p:nvPr/>
          </p:nvSpPr>
          <p:spPr>
            <a:xfrm>
              <a:off x="5075725" y="3388825"/>
              <a:ext cx="252550" cy="316125"/>
            </a:xfrm>
            <a:custGeom>
              <a:avLst/>
              <a:gdLst/>
              <a:ahLst/>
              <a:cxnLst/>
              <a:rect l="l" t="t" r="r" b="b"/>
              <a:pathLst>
                <a:path w="10102" h="12645" extrusionOk="0">
                  <a:moveTo>
                    <a:pt x="5183" y="1"/>
                  </a:moveTo>
                  <a:cubicBezTo>
                    <a:pt x="4920" y="1"/>
                    <a:pt x="4612" y="119"/>
                    <a:pt x="4174" y="462"/>
                  </a:cubicBezTo>
                  <a:cubicBezTo>
                    <a:pt x="3327" y="1128"/>
                    <a:pt x="847" y="2338"/>
                    <a:pt x="545" y="2519"/>
                  </a:cubicBezTo>
                  <a:cubicBezTo>
                    <a:pt x="182" y="2761"/>
                    <a:pt x="242" y="2822"/>
                    <a:pt x="182" y="3366"/>
                  </a:cubicBezTo>
                  <a:cubicBezTo>
                    <a:pt x="121" y="3910"/>
                    <a:pt x="242" y="10564"/>
                    <a:pt x="182" y="11229"/>
                  </a:cubicBezTo>
                  <a:cubicBezTo>
                    <a:pt x="121" y="11895"/>
                    <a:pt x="0" y="12076"/>
                    <a:pt x="787" y="12500"/>
                  </a:cubicBezTo>
                  <a:cubicBezTo>
                    <a:pt x="914" y="12563"/>
                    <a:pt x="3057" y="12644"/>
                    <a:pt x="5144" y="12644"/>
                  </a:cubicBezTo>
                  <a:cubicBezTo>
                    <a:pt x="7018" y="12644"/>
                    <a:pt x="8848" y="12579"/>
                    <a:pt x="9134" y="12379"/>
                  </a:cubicBezTo>
                  <a:cubicBezTo>
                    <a:pt x="9618" y="12016"/>
                    <a:pt x="10102" y="11955"/>
                    <a:pt x="10102" y="10988"/>
                  </a:cubicBezTo>
                  <a:cubicBezTo>
                    <a:pt x="10102" y="9596"/>
                    <a:pt x="10102" y="3910"/>
                    <a:pt x="10102" y="3910"/>
                  </a:cubicBezTo>
                  <a:cubicBezTo>
                    <a:pt x="10102" y="3064"/>
                    <a:pt x="10041" y="2580"/>
                    <a:pt x="9497" y="2217"/>
                  </a:cubicBezTo>
                  <a:cubicBezTo>
                    <a:pt x="8590" y="1733"/>
                    <a:pt x="6291" y="523"/>
                    <a:pt x="5868" y="221"/>
                  </a:cubicBezTo>
                  <a:cubicBezTo>
                    <a:pt x="5634" y="104"/>
                    <a:pt x="5428" y="1"/>
                    <a:pt x="5183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28"/>
            <p:cNvSpPr/>
            <p:nvPr/>
          </p:nvSpPr>
          <p:spPr>
            <a:xfrm>
              <a:off x="5077225" y="3389600"/>
              <a:ext cx="251050" cy="313825"/>
            </a:xfrm>
            <a:custGeom>
              <a:avLst/>
              <a:gdLst/>
              <a:ahLst/>
              <a:cxnLst/>
              <a:rect l="l" t="t" r="r" b="b"/>
              <a:pathLst>
                <a:path w="10042" h="12553" extrusionOk="0">
                  <a:moveTo>
                    <a:pt x="5065" y="0"/>
                  </a:moveTo>
                  <a:cubicBezTo>
                    <a:pt x="4820" y="0"/>
                    <a:pt x="4524" y="110"/>
                    <a:pt x="4114" y="431"/>
                  </a:cubicBezTo>
                  <a:cubicBezTo>
                    <a:pt x="3267" y="1157"/>
                    <a:pt x="848" y="2307"/>
                    <a:pt x="485" y="2549"/>
                  </a:cubicBezTo>
                  <a:cubicBezTo>
                    <a:pt x="182" y="2730"/>
                    <a:pt x="182" y="2791"/>
                    <a:pt x="122" y="3335"/>
                  </a:cubicBezTo>
                  <a:cubicBezTo>
                    <a:pt x="122" y="3940"/>
                    <a:pt x="182" y="10533"/>
                    <a:pt x="122" y="11198"/>
                  </a:cubicBezTo>
                  <a:cubicBezTo>
                    <a:pt x="122" y="11864"/>
                    <a:pt x="1" y="12045"/>
                    <a:pt x="727" y="12408"/>
                  </a:cubicBezTo>
                  <a:cubicBezTo>
                    <a:pt x="854" y="12472"/>
                    <a:pt x="2997" y="12553"/>
                    <a:pt x="5084" y="12553"/>
                  </a:cubicBezTo>
                  <a:cubicBezTo>
                    <a:pt x="6958" y="12553"/>
                    <a:pt x="8788" y="12488"/>
                    <a:pt x="9074" y="12287"/>
                  </a:cubicBezTo>
                  <a:cubicBezTo>
                    <a:pt x="9498" y="11985"/>
                    <a:pt x="10042" y="11864"/>
                    <a:pt x="10042" y="10957"/>
                  </a:cubicBezTo>
                  <a:cubicBezTo>
                    <a:pt x="10042" y="9565"/>
                    <a:pt x="10042" y="3879"/>
                    <a:pt x="10042" y="3879"/>
                  </a:cubicBezTo>
                  <a:cubicBezTo>
                    <a:pt x="10042" y="3033"/>
                    <a:pt x="9981" y="2549"/>
                    <a:pt x="9377" y="2246"/>
                  </a:cubicBezTo>
                  <a:cubicBezTo>
                    <a:pt x="8530" y="1762"/>
                    <a:pt x="6231" y="492"/>
                    <a:pt x="5747" y="250"/>
                  </a:cubicBezTo>
                  <a:cubicBezTo>
                    <a:pt x="5529" y="125"/>
                    <a:pt x="5326" y="0"/>
                    <a:pt x="5065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28"/>
            <p:cNvSpPr/>
            <p:nvPr/>
          </p:nvSpPr>
          <p:spPr>
            <a:xfrm>
              <a:off x="5077225" y="3390550"/>
              <a:ext cx="249550" cy="312875"/>
            </a:xfrm>
            <a:custGeom>
              <a:avLst/>
              <a:gdLst/>
              <a:ahLst/>
              <a:cxnLst/>
              <a:rect l="l" t="t" r="r" b="b"/>
              <a:pathLst>
                <a:path w="9982" h="12515" extrusionOk="0">
                  <a:moveTo>
                    <a:pt x="5089" y="0"/>
                  </a:moveTo>
                  <a:cubicBezTo>
                    <a:pt x="4840" y="0"/>
                    <a:pt x="4537" y="121"/>
                    <a:pt x="4114" y="454"/>
                  </a:cubicBezTo>
                  <a:cubicBezTo>
                    <a:pt x="3267" y="1119"/>
                    <a:pt x="848" y="2269"/>
                    <a:pt x="545" y="2511"/>
                  </a:cubicBezTo>
                  <a:cubicBezTo>
                    <a:pt x="182" y="2753"/>
                    <a:pt x="243" y="2813"/>
                    <a:pt x="182" y="3357"/>
                  </a:cubicBezTo>
                  <a:cubicBezTo>
                    <a:pt x="122" y="3902"/>
                    <a:pt x="243" y="10495"/>
                    <a:pt x="182" y="11160"/>
                  </a:cubicBezTo>
                  <a:cubicBezTo>
                    <a:pt x="122" y="11765"/>
                    <a:pt x="1" y="12007"/>
                    <a:pt x="727" y="12370"/>
                  </a:cubicBezTo>
                  <a:cubicBezTo>
                    <a:pt x="854" y="12434"/>
                    <a:pt x="2997" y="12515"/>
                    <a:pt x="5075" y="12515"/>
                  </a:cubicBezTo>
                  <a:cubicBezTo>
                    <a:pt x="6942" y="12515"/>
                    <a:pt x="8756" y="12450"/>
                    <a:pt x="9014" y="12249"/>
                  </a:cubicBezTo>
                  <a:cubicBezTo>
                    <a:pt x="9498" y="11886"/>
                    <a:pt x="9981" y="11826"/>
                    <a:pt x="9981" y="10919"/>
                  </a:cubicBezTo>
                  <a:lnTo>
                    <a:pt x="9981" y="3902"/>
                  </a:lnTo>
                  <a:cubicBezTo>
                    <a:pt x="9981" y="2995"/>
                    <a:pt x="9921" y="2511"/>
                    <a:pt x="9377" y="2208"/>
                  </a:cubicBezTo>
                  <a:cubicBezTo>
                    <a:pt x="8469" y="1724"/>
                    <a:pt x="6231" y="514"/>
                    <a:pt x="5747" y="273"/>
                  </a:cubicBezTo>
                  <a:cubicBezTo>
                    <a:pt x="5536" y="121"/>
                    <a:pt x="5339" y="0"/>
                    <a:pt x="5089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28"/>
            <p:cNvSpPr/>
            <p:nvPr/>
          </p:nvSpPr>
          <p:spPr>
            <a:xfrm>
              <a:off x="5078750" y="3391300"/>
              <a:ext cx="248025" cy="310775"/>
            </a:xfrm>
            <a:custGeom>
              <a:avLst/>
              <a:gdLst/>
              <a:ahLst/>
              <a:cxnLst/>
              <a:rect l="l" t="t" r="r" b="b"/>
              <a:pathLst>
                <a:path w="9921" h="12431" extrusionOk="0">
                  <a:moveTo>
                    <a:pt x="5028" y="1"/>
                  </a:moveTo>
                  <a:cubicBezTo>
                    <a:pt x="4779" y="1"/>
                    <a:pt x="4476" y="122"/>
                    <a:pt x="4053" y="484"/>
                  </a:cubicBezTo>
                  <a:cubicBezTo>
                    <a:pt x="3206" y="1150"/>
                    <a:pt x="787" y="2299"/>
                    <a:pt x="484" y="2481"/>
                  </a:cubicBezTo>
                  <a:cubicBezTo>
                    <a:pt x="182" y="2723"/>
                    <a:pt x="182" y="2783"/>
                    <a:pt x="121" y="3327"/>
                  </a:cubicBezTo>
                  <a:cubicBezTo>
                    <a:pt x="61" y="3872"/>
                    <a:pt x="182" y="10405"/>
                    <a:pt x="121" y="11070"/>
                  </a:cubicBezTo>
                  <a:cubicBezTo>
                    <a:pt x="61" y="11735"/>
                    <a:pt x="0" y="11917"/>
                    <a:pt x="726" y="12340"/>
                  </a:cubicBezTo>
                  <a:cubicBezTo>
                    <a:pt x="817" y="12371"/>
                    <a:pt x="2737" y="12431"/>
                    <a:pt x="4703" y="12431"/>
                  </a:cubicBezTo>
                  <a:cubicBezTo>
                    <a:pt x="6669" y="12431"/>
                    <a:pt x="8680" y="12371"/>
                    <a:pt x="8953" y="12159"/>
                  </a:cubicBezTo>
                  <a:cubicBezTo>
                    <a:pt x="9437" y="11856"/>
                    <a:pt x="9920" y="11796"/>
                    <a:pt x="9920" y="10828"/>
                  </a:cubicBezTo>
                  <a:lnTo>
                    <a:pt x="9920" y="3872"/>
                  </a:lnTo>
                  <a:cubicBezTo>
                    <a:pt x="9920" y="3025"/>
                    <a:pt x="9860" y="2541"/>
                    <a:pt x="9316" y="2239"/>
                  </a:cubicBezTo>
                  <a:cubicBezTo>
                    <a:pt x="8408" y="1755"/>
                    <a:pt x="6170" y="484"/>
                    <a:pt x="5686" y="243"/>
                  </a:cubicBezTo>
                  <a:cubicBezTo>
                    <a:pt x="5475" y="122"/>
                    <a:pt x="5278" y="1"/>
                    <a:pt x="5028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28"/>
            <p:cNvSpPr/>
            <p:nvPr/>
          </p:nvSpPr>
          <p:spPr>
            <a:xfrm>
              <a:off x="5078750" y="3392625"/>
              <a:ext cx="246500" cy="309300"/>
            </a:xfrm>
            <a:custGeom>
              <a:avLst/>
              <a:gdLst/>
              <a:ahLst/>
              <a:cxnLst/>
              <a:rect l="l" t="t" r="r" b="b"/>
              <a:pathLst>
                <a:path w="9860" h="12372" extrusionOk="0">
                  <a:moveTo>
                    <a:pt x="5004" y="0"/>
                  </a:moveTo>
                  <a:cubicBezTo>
                    <a:pt x="4759" y="0"/>
                    <a:pt x="4463" y="110"/>
                    <a:pt x="4053" y="431"/>
                  </a:cubicBezTo>
                  <a:cubicBezTo>
                    <a:pt x="3206" y="1097"/>
                    <a:pt x="847" y="2246"/>
                    <a:pt x="484" y="2488"/>
                  </a:cubicBezTo>
                  <a:cubicBezTo>
                    <a:pt x="182" y="2670"/>
                    <a:pt x="242" y="2730"/>
                    <a:pt x="182" y="3274"/>
                  </a:cubicBezTo>
                  <a:cubicBezTo>
                    <a:pt x="121" y="3819"/>
                    <a:pt x="242" y="10352"/>
                    <a:pt x="182" y="11017"/>
                  </a:cubicBezTo>
                  <a:cubicBezTo>
                    <a:pt x="121" y="11682"/>
                    <a:pt x="0" y="11864"/>
                    <a:pt x="726" y="12227"/>
                  </a:cubicBezTo>
                  <a:cubicBezTo>
                    <a:pt x="822" y="12291"/>
                    <a:pt x="2949" y="12371"/>
                    <a:pt x="5021" y="12371"/>
                  </a:cubicBezTo>
                  <a:cubicBezTo>
                    <a:pt x="6881" y="12371"/>
                    <a:pt x="8695" y="12306"/>
                    <a:pt x="8953" y="12106"/>
                  </a:cubicBezTo>
                  <a:cubicBezTo>
                    <a:pt x="9376" y="11803"/>
                    <a:pt x="9860" y="11682"/>
                    <a:pt x="9860" y="10775"/>
                  </a:cubicBezTo>
                  <a:lnTo>
                    <a:pt x="9860" y="3819"/>
                  </a:lnTo>
                  <a:cubicBezTo>
                    <a:pt x="9860" y="2972"/>
                    <a:pt x="9799" y="2488"/>
                    <a:pt x="9255" y="2186"/>
                  </a:cubicBezTo>
                  <a:cubicBezTo>
                    <a:pt x="8408" y="1702"/>
                    <a:pt x="6170" y="492"/>
                    <a:pt x="5686" y="250"/>
                  </a:cubicBezTo>
                  <a:cubicBezTo>
                    <a:pt x="5468" y="125"/>
                    <a:pt x="5265" y="0"/>
                    <a:pt x="5004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28"/>
            <p:cNvSpPr/>
            <p:nvPr/>
          </p:nvSpPr>
          <p:spPr>
            <a:xfrm>
              <a:off x="5080250" y="3393375"/>
              <a:ext cx="245000" cy="307400"/>
            </a:xfrm>
            <a:custGeom>
              <a:avLst/>
              <a:gdLst/>
              <a:ahLst/>
              <a:cxnLst/>
              <a:rect l="l" t="t" r="r" b="b"/>
              <a:pathLst>
                <a:path w="9800" h="12296" extrusionOk="0">
                  <a:moveTo>
                    <a:pt x="4994" y="0"/>
                  </a:moveTo>
                  <a:cubicBezTo>
                    <a:pt x="4739" y="0"/>
                    <a:pt x="4431" y="118"/>
                    <a:pt x="3993" y="462"/>
                  </a:cubicBezTo>
                  <a:cubicBezTo>
                    <a:pt x="3207" y="1127"/>
                    <a:pt x="787" y="2277"/>
                    <a:pt x="485" y="2458"/>
                  </a:cubicBezTo>
                  <a:cubicBezTo>
                    <a:pt x="182" y="2700"/>
                    <a:pt x="182" y="2761"/>
                    <a:pt x="122" y="3305"/>
                  </a:cubicBezTo>
                  <a:cubicBezTo>
                    <a:pt x="61" y="3849"/>
                    <a:pt x="182" y="10322"/>
                    <a:pt x="122" y="10987"/>
                  </a:cubicBezTo>
                  <a:cubicBezTo>
                    <a:pt x="61" y="11592"/>
                    <a:pt x="1" y="11773"/>
                    <a:pt x="727" y="12197"/>
                  </a:cubicBezTo>
                  <a:cubicBezTo>
                    <a:pt x="791" y="12229"/>
                    <a:pt x="2959" y="12296"/>
                    <a:pt x="5040" y="12296"/>
                  </a:cubicBezTo>
                  <a:cubicBezTo>
                    <a:pt x="6857" y="12296"/>
                    <a:pt x="8607" y="12245"/>
                    <a:pt x="8832" y="12076"/>
                  </a:cubicBezTo>
                  <a:cubicBezTo>
                    <a:pt x="9316" y="11713"/>
                    <a:pt x="9800" y="11652"/>
                    <a:pt x="9800" y="10745"/>
                  </a:cubicBezTo>
                  <a:cubicBezTo>
                    <a:pt x="9800" y="9354"/>
                    <a:pt x="9800" y="3789"/>
                    <a:pt x="9800" y="3789"/>
                  </a:cubicBezTo>
                  <a:cubicBezTo>
                    <a:pt x="9800" y="2942"/>
                    <a:pt x="9739" y="2458"/>
                    <a:pt x="9195" y="2156"/>
                  </a:cubicBezTo>
                  <a:cubicBezTo>
                    <a:pt x="8348" y="1672"/>
                    <a:pt x="6110" y="522"/>
                    <a:pt x="5626" y="220"/>
                  </a:cubicBezTo>
                  <a:cubicBezTo>
                    <a:pt x="5422" y="103"/>
                    <a:pt x="5231" y="0"/>
                    <a:pt x="4994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28"/>
            <p:cNvSpPr/>
            <p:nvPr/>
          </p:nvSpPr>
          <p:spPr>
            <a:xfrm>
              <a:off x="5080250" y="3394125"/>
              <a:ext cx="245000" cy="306275"/>
            </a:xfrm>
            <a:custGeom>
              <a:avLst/>
              <a:gdLst/>
              <a:ahLst/>
              <a:cxnLst/>
              <a:rect l="l" t="t" r="r" b="b"/>
              <a:pathLst>
                <a:path w="9800" h="12251" extrusionOk="0">
                  <a:moveTo>
                    <a:pt x="4944" y="1"/>
                  </a:moveTo>
                  <a:cubicBezTo>
                    <a:pt x="4699" y="1"/>
                    <a:pt x="4403" y="110"/>
                    <a:pt x="3993" y="432"/>
                  </a:cubicBezTo>
                  <a:cubicBezTo>
                    <a:pt x="3207" y="1097"/>
                    <a:pt x="787" y="2247"/>
                    <a:pt x="485" y="2489"/>
                  </a:cubicBezTo>
                  <a:cubicBezTo>
                    <a:pt x="182" y="2670"/>
                    <a:pt x="243" y="2731"/>
                    <a:pt x="182" y="3275"/>
                  </a:cubicBezTo>
                  <a:cubicBezTo>
                    <a:pt x="122" y="3819"/>
                    <a:pt x="243" y="10231"/>
                    <a:pt x="182" y="10897"/>
                  </a:cubicBezTo>
                  <a:cubicBezTo>
                    <a:pt x="122" y="11562"/>
                    <a:pt x="1" y="11743"/>
                    <a:pt x="727" y="12106"/>
                  </a:cubicBezTo>
                  <a:cubicBezTo>
                    <a:pt x="790" y="12170"/>
                    <a:pt x="2886" y="12251"/>
                    <a:pt x="4934" y="12251"/>
                  </a:cubicBezTo>
                  <a:cubicBezTo>
                    <a:pt x="6774" y="12251"/>
                    <a:pt x="8575" y="12186"/>
                    <a:pt x="8832" y="11985"/>
                  </a:cubicBezTo>
                  <a:cubicBezTo>
                    <a:pt x="9256" y="11683"/>
                    <a:pt x="9800" y="11562"/>
                    <a:pt x="9800" y="10715"/>
                  </a:cubicBezTo>
                  <a:cubicBezTo>
                    <a:pt x="9800" y="9324"/>
                    <a:pt x="9800" y="3819"/>
                    <a:pt x="9800" y="3819"/>
                  </a:cubicBezTo>
                  <a:cubicBezTo>
                    <a:pt x="9800" y="2972"/>
                    <a:pt x="9739" y="2489"/>
                    <a:pt x="9195" y="2186"/>
                  </a:cubicBezTo>
                  <a:cubicBezTo>
                    <a:pt x="8288" y="1702"/>
                    <a:pt x="6110" y="492"/>
                    <a:pt x="5626" y="250"/>
                  </a:cubicBezTo>
                  <a:cubicBezTo>
                    <a:pt x="5408" y="126"/>
                    <a:pt x="5205" y="1"/>
                    <a:pt x="4944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28"/>
            <p:cNvSpPr/>
            <p:nvPr/>
          </p:nvSpPr>
          <p:spPr>
            <a:xfrm>
              <a:off x="5081775" y="3395075"/>
              <a:ext cx="241975" cy="304200"/>
            </a:xfrm>
            <a:custGeom>
              <a:avLst/>
              <a:gdLst/>
              <a:ahLst/>
              <a:cxnLst/>
              <a:rect l="l" t="t" r="r" b="b"/>
              <a:pathLst>
                <a:path w="9679" h="12168" extrusionOk="0">
                  <a:moveTo>
                    <a:pt x="4915" y="1"/>
                  </a:moveTo>
                  <a:cubicBezTo>
                    <a:pt x="4673" y="1"/>
                    <a:pt x="4386" y="122"/>
                    <a:pt x="3993" y="454"/>
                  </a:cubicBezTo>
                  <a:cubicBezTo>
                    <a:pt x="3146" y="1120"/>
                    <a:pt x="787" y="2269"/>
                    <a:pt x="484" y="2451"/>
                  </a:cubicBezTo>
                  <a:cubicBezTo>
                    <a:pt x="121" y="2693"/>
                    <a:pt x="182" y="2753"/>
                    <a:pt x="121" y="3237"/>
                  </a:cubicBezTo>
                  <a:cubicBezTo>
                    <a:pt x="61" y="3781"/>
                    <a:pt x="182" y="10193"/>
                    <a:pt x="121" y="10859"/>
                  </a:cubicBezTo>
                  <a:cubicBezTo>
                    <a:pt x="61" y="11463"/>
                    <a:pt x="0" y="11705"/>
                    <a:pt x="666" y="12068"/>
                  </a:cubicBezTo>
                  <a:cubicBezTo>
                    <a:pt x="730" y="12101"/>
                    <a:pt x="2881" y="12167"/>
                    <a:pt x="4955" y="12167"/>
                  </a:cubicBezTo>
                  <a:cubicBezTo>
                    <a:pt x="6766" y="12167"/>
                    <a:pt x="8517" y="12116"/>
                    <a:pt x="8771" y="11947"/>
                  </a:cubicBezTo>
                  <a:cubicBezTo>
                    <a:pt x="9195" y="11584"/>
                    <a:pt x="9678" y="11524"/>
                    <a:pt x="9678" y="10617"/>
                  </a:cubicBezTo>
                  <a:cubicBezTo>
                    <a:pt x="9678" y="9286"/>
                    <a:pt x="9678" y="3781"/>
                    <a:pt x="9678" y="3781"/>
                  </a:cubicBezTo>
                  <a:cubicBezTo>
                    <a:pt x="9678" y="2934"/>
                    <a:pt x="9618" y="2451"/>
                    <a:pt x="9074" y="2148"/>
                  </a:cubicBezTo>
                  <a:cubicBezTo>
                    <a:pt x="8227" y="1664"/>
                    <a:pt x="5989" y="515"/>
                    <a:pt x="5565" y="273"/>
                  </a:cubicBezTo>
                  <a:cubicBezTo>
                    <a:pt x="5354" y="122"/>
                    <a:pt x="5157" y="1"/>
                    <a:pt x="4915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28"/>
            <p:cNvSpPr/>
            <p:nvPr/>
          </p:nvSpPr>
          <p:spPr>
            <a:xfrm>
              <a:off x="5081775" y="3396225"/>
              <a:ext cx="241975" cy="302150"/>
            </a:xfrm>
            <a:custGeom>
              <a:avLst/>
              <a:gdLst/>
              <a:ahLst/>
              <a:cxnLst/>
              <a:rect l="l" t="t" r="r" b="b"/>
              <a:pathLst>
                <a:path w="9679" h="12086" extrusionOk="0">
                  <a:moveTo>
                    <a:pt x="4915" y="0"/>
                  </a:moveTo>
                  <a:cubicBezTo>
                    <a:pt x="4673" y="0"/>
                    <a:pt x="4386" y="106"/>
                    <a:pt x="3993" y="408"/>
                  </a:cubicBezTo>
                  <a:cubicBezTo>
                    <a:pt x="3146" y="1074"/>
                    <a:pt x="787" y="2223"/>
                    <a:pt x="484" y="2405"/>
                  </a:cubicBezTo>
                  <a:cubicBezTo>
                    <a:pt x="182" y="2647"/>
                    <a:pt x="182" y="2707"/>
                    <a:pt x="121" y="3251"/>
                  </a:cubicBezTo>
                  <a:cubicBezTo>
                    <a:pt x="61" y="3796"/>
                    <a:pt x="182" y="10147"/>
                    <a:pt x="121" y="10813"/>
                  </a:cubicBezTo>
                  <a:cubicBezTo>
                    <a:pt x="61" y="11417"/>
                    <a:pt x="0" y="11599"/>
                    <a:pt x="726" y="11962"/>
                  </a:cubicBezTo>
                  <a:cubicBezTo>
                    <a:pt x="793" y="11995"/>
                    <a:pt x="3112" y="12085"/>
                    <a:pt x="5236" y="12085"/>
                  </a:cubicBezTo>
                  <a:cubicBezTo>
                    <a:pt x="6928" y="12085"/>
                    <a:pt x="8496" y="12028"/>
                    <a:pt x="8711" y="11841"/>
                  </a:cubicBezTo>
                  <a:cubicBezTo>
                    <a:pt x="9195" y="11538"/>
                    <a:pt x="9678" y="11478"/>
                    <a:pt x="9678" y="10571"/>
                  </a:cubicBezTo>
                  <a:cubicBezTo>
                    <a:pt x="9678" y="9179"/>
                    <a:pt x="9678" y="3735"/>
                    <a:pt x="9678" y="3735"/>
                  </a:cubicBezTo>
                  <a:cubicBezTo>
                    <a:pt x="9678" y="2888"/>
                    <a:pt x="9618" y="2465"/>
                    <a:pt x="9074" y="2163"/>
                  </a:cubicBezTo>
                  <a:cubicBezTo>
                    <a:pt x="8227" y="1679"/>
                    <a:pt x="5989" y="469"/>
                    <a:pt x="5565" y="227"/>
                  </a:cubicBezTo>
                  <a:cubicBezTo>
                    <a:pt x="5354" y="106"/>
                    <a:pt x="5157" y="0"/>
                    <a:pt x="4915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28"/>
            <p:cNvSpPr/>
            <p:nvPr/>
          </p:nvSpPr>
          <p:spPr>
            <a:xfrm>
              <a:off x="5083275" y="3397150"/>
              <a:ext cx="238950" cy="300600"/>
            </a:xfrm>
            <a:custGeom>
              <a:avLst/>
              <a:gdLst/>
              <a:ahLst/>
              <a:cxnLst/>
              <a:rect l="l" t="t" r="r" b="b"/>
              <a:pathLst>
                <a:path w="9558" h="12024" extrusionOk="0">
                  <a:moveTo>
                    <a:pt x="4831" y="1"/>
                  </a:moveTo>
                  <a:cubicBezTo>
                    <a:pt x="4594" y="1"/>
                    <a:pt x="4313" y="110"/>
                    <a:pt x="3933" y="432"/>
                  </a:cubicBezTo>
                  <a:cubicBezTo>
                    <a:pt x="3086" y="1097"/>
                    <a:pt x="727" y="2186"/>
                    <a:pt x="424" y="2428"/>
                  </a:cubicBezTo>
                  <a:cubicBezTo>
                    <a:pt x="122" y="2610"/>
                    <a:pt x="182" y="2670"/>
                    <a:pt x="122" y="3214"/>
                  </a:cubicBezTo>
                  <a:cubicBezTo>
                    <a:pt x="61" y="3759"/>
                    <a:pt x="182" y="10110"/>
                    <a:pt x="122" y="10715"/>
                  </a:cubicBezTo>
                  <a:cubicBezTo>
                    <a:pt x="61" y="11380"/>
                    <a:pt x="1" y="11562"/>
                    <a:pt x="666" y="11925"/>
                  </a:cubicBezTo>
                  <a:cubicBezTo>
                    <a:pt x="731" y="11957"/>
                    <a:pt x="2864" y="12024"/>
                    <a:pt x="4913" y="12024"/>
                  </a:cubicBezTo>
                  <a:cubicBezTo>
                    <a:pt x="6702" y="12024"/>
                    <a:pt x="8425" y="11973"/>
                    <a:pt x="8651" y="11804"/>
                  </a:cubicBezTo>
                  <a:cubicBezTo>
                    <a:pt x="9074" y="11501"/>
                    <a:pt x="9558" y="11380"/>
                    <a:pt x="9558" y="10534"/>
                  </a:cubicBezTo>
                  <a:cubicBezTo>
                    <a:pt x="9558" y="9142"/>
                    <a:pt x="9558" y="3759"/>
                    <a:pt x="9558" y="3759"/>
                  </a:cubicBezTo>
                  <a:cubicBezTo>
                    <a:pt x="9558" y="2912"/>
                    <a:pt x="9498" y="2428"/>
                    <a:pt x="9014" y="2126"/>
                  </a:cubicBezTo>
                  <a:cubicBezTo>
                    <a:pt x="8106" y="1642"/>
                    <a:pt x="5929" y="492"/>
                    <a:pt x="5505" y="250"/>
                  </a:cubicBezTo>
                  <a:cubicBezTo>
                    <a:pt x="5287" y="126"/>
                    <a:pt x="5084" y="1"/>
                    <a:pt x="4831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28"/>
            <p:cNvSpPr/>
            <p:nvPr/>
          </p:nvSpPr>
          <p:spPr>
            <a:xfrm>
              <a:off x="5083275" y="3397725"/>
              <a:ext cx="238950" cy="299425"/>
            </a:xfrm>
            <a:custGeom>
              <a:avLst/>
              <a:gdLst/>
              <a:ahLst/>
              <a:cxnLst/>
              <a:rect l="l" t="t" r="r" b="b"/>
              <a:pathLst>
                <a:path w="9558" h="11977" extrusionOk="0">
                  <a:moveTo>
                    <a:pt x="4855" y="1"/>
                  </a:moveTo>
                  <a:cubicBezTo>
                    <a:pt x="4613" y="1"/>
                    <a:pt x="4326" y="106"/>
                    <a:pt x="3933" y="409"/>
                  </a:cubicBezTo>
                  <a:cubicBezTo>
                    <a:pt x="3086" y="1074"/>
                    <a:pt x="787" y="2224"/>
                    <a:pt x="485" y="2405"/>
                  </a:cubicBezTo>
                  <a:cubicBezTo>
                    <a:pt x="182" y="2647"/>
                    <a:pt x="182" y="2708"/>
                    <a:pt x="122" y="3191"/>
                  </a:cubicBezTo>
                  <a:cubicBezTo>
                    <a:pt x="61" y="3736"/>
                    <a:pt x="182" y="10027"/>
                    <a:pt x="122" y="10692"/>
                  </a:cubicBezTo>
                  <a:cubicBezTo>
                    <a:pt x="61" y="11297"/>
                    <a:pt x="1" y="11539"/>
                    <a:pt x="666" y="11841"/>
                  </a:cubicBezTo>
                  <a:cubicBezTo>
                    <a:pt x="738" y="11877"/>
                    <a:pt x="3349" y="11976"/>
                    <a:pt x="5571" y="11976"/>
                  </a:cubicBezTo>
                  <a:cubicBezTo>
                    <a:pt x="7105" y="11976"/>
                    <a:pt x="8453" y="11929"/>
                    <a:pt x="8651" y="11781"/>
                  </a:cubicBezTo>
                  <a:cubicBezTo>
                    <a:pt x="9074" y="11418"/>
                    <a:pt x="9558" y="11357"/>
                    <a:pt x="9558" y="10450"/>
                  </a:cubicBezTo>
                  <a:lnTo>
                    <a:pt x="9558" y="3736"/>
                  </a:lnTo>
                  <a:cubicBezTo>
                    <a:pt x="9558" y="2889"/>
                    <a:pt x="9498" y="2405"/>
                    <a:pt x="8953" y="2163"/>
                  </a:cubicBezTo>
                  <a:cubicBezTo>
                    <a:pt x="8106" y="1679"/>
                    <a:pt x="5929" y="469"/>
                    <a:pt x="5505" y="227"/>
                  </a:cubicBezTo>
                  <a:cubicBezTo>
                    <a:pt x="5294" y="106"/>
                    <a:pt x="5097" y="1"/>
                    <a:pt x="4855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28"/>
            <p:cNvSpPr/>
            <p:nvPr/>
          </p:nvSpPr>
          <p:spPr>
            <a:xfrm>
              <a:off x="5084800" y="3398675"/>
              <a:ext cx="237425" cy="297575"/>
            </a:xfrm>
            <a:custGeom>
              <a:avLst/>
              <a:gdLst/>
              <a:ahLst/>
              <a:cxnLst/>
              <a:rect l="l" t="t" r="r" b="b"/>
              <a:pathLst>
                <a:path w="9497" h="11903" extrusionOk="0">
                  <a:moveTo>
                    <a:pt x="4770" y="0"/>
                  </a:moveTo>
                  <a:cubicBezTo>
                    <a:pt x="4533" y="0"/>
                    <a:pt x="4252" y="110"/>
                    <a:pt x="3872" y="431"/>
                  </a:cubicBezTo>
                  <a:cubicBezTo>
                    <a:pt x="3025" y="1097"/>
                    <a:pt x="726" y="2186"/>
                    <a:pt x="424" y="2428"/>
                  </a:cubicBezTo>
                  <a:cubicBezTo>
                    <a:pt x="121" y="2609"/>
                    <a:pt x="182" y="2670"/>
                    <a:pt x="121" y="3214"/>
                  </a:cubicBezTo>
                  <a:cubicBezTo>
                    <a:pt x="61" y="3698"/>
                    <a:pt x="182" y="9989"/>
                    <a:pt x="121" y="10654"/>
                  </a:cubicBezTo>
                  <a:cubicBezTo>
                    <a:pt x="61" y="11259"/>
                    <a:pt x="0" y="11440"/>
                    <a:pt x="666" y="11803"/>
                  </a:cubicBezTo>
                  <a:cubicBezTo>
                    <a:pt x="698" y="11836"/>
                    <a:pt x="2817" y="11902"/>
                    <a:pt x="4858" y="11902"/>
                  </a:cubicBezTo>
                  <a:cubicBezTo>
                    <a:pt x="6641" y="11902"/>
                    <a:pt x="8364" y="11851"/>
                    <a:pt x="8590" y="11682"/>
                  </a:cubicBezTo>
                  <a:cubicBezTo>
                    <a:pt x="9013" y="11380"/>
                    <a:pt x="9497" y="11319"/>
                    <a:pt x="9497" y="10412"/>
                  </a:cubicBezTo>
                  <a:lnTo>
                    <a:pt x="9497" y="3698"/>
                  </a:lnTo>
                  <a:cubicBezTo>
                    <a:pt x="9497" y="2851"/>
                    <a:pt x="9437" y="2428"/>
                    <a:pt x="8892" y="2125"/>
                  </a:cubicBezTo>
                  <a:cubicBezTo>
                    <a:pt x="8045" y="1641"/>
                    <a:pt x="5868" y="492"/>
                    <a:pt x="5444" y="250"/>
                  </a:cubicBezTo>
                  <a:cubicBezTo>
                    <a:pt x="5226" y="125"/>
                    <a:pt x="5023" y="0"/>
                    <a:pt x="4770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28"/>
            <p:cNvSpPr/>
            <p:nvPr/>
          </p:nvSpPr>
          <p:spPr>
            <a:xfrm>
              <a:off x="5084800" y="3399425"/>
              <a:ext cx="235925" cy="295700"/>
            </a:xfrm>
            <a:custGeom>
              <a:avLst/>
              <a:gdLst/>
              <a:ahLst/>
              <a:cxnLst/>
              <a:rect l="l" t="t" r="r" b="b"/>
              <a:pathLst>
                <a:path w="9437" h="11828" extrusionOk="0">
                  <a:moveTo>
                    <a:pt x="4818" y="0"/>
                  </a:moveTo>
                  <a:cubicBezTo>
                    <a:pt x="4571" y="0"/>
                    <a:pt x="4278" y="118"/>
                    <a:pt x="3872" y="462"/>
                  </a:cubicBezTo>
                  <a:cubicBezTo>
                    <a:pt x="3085" y="1067"/>
                    <a:pt x="787" y="2216"/>
                    <a:pt x="424" y="2398"/>
                  </a:cubicBezTo>
                  <a:cubicBezTo>
                    <a:pt x="121" y="2579"/>
                    <a:pt x="182" y="2640"/>
                    <a:pt x="121" y="3184"/>
                  </a:cubicBezTo>
                  <a:cubicBezTo>
                    <a:pt x="61" y="3728"/>
                    <a:pt x="182" y="9959"/>
                    <a:pt x="121" y="10564"/>
                  </a:cubicBezTo>
                  <a:cubicBezTo>
                    <a:pt x="61" y="11168"/>
                    <a:pt x="0" y="11410"/>
                    <a:pt x="666" y="11773"/>
                  </a:cubicBezTo>
                  <a:cubicBezTo>
                    <a:pt x="699" y="11773"/>
                    <a:pt x="2909" y="11827"/>
                    <a:pt x="4981" y="11827"/>
                  </a:cubicBezTo>
                  <a:cubicBezTo>
                    <a:pt x="6707" y="11827"/>
                    <a:pt x="8337" y="11790"/>
                    <a:pt x="8529" y="11652"/>
                  </a:cubicBezTo>
                  <a:cubicBezTo>
                    <a:pt x="8953" y="11289"/>
                    <a:pt x="9437" y="11229"/>
                    <a:pt x="9437" y="10382"/>
                  </a:cubicBezTo>
                  <a:lnTo>
                    <a:pt x="9437" y="3668"/>
                  </a:lnTo>
                  <a:cubicBezTo>
                    <a:pt x="9437" y="2881"/>
                    <a:pt x="9376" y="2398"/>
                    <a:pt x="8832" y="2095"/>
                  </a:cubicBezTo>
                  <a:cubicBezTo>
                    <a:pt x="8045" y="1672"/>
                    <a:pt x="5868" y="522"/>
                    <a:pt x="5444" y="220"/>
                  </a:cubicBezTo>
                  <a:cubicBezTo>
                    <a:pt x="5240" y="103"/>
                    <a:pt x="5049" y="0"/>
                    <a:pt x="4818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28"/>
            <p:cNvSpPr/>
            <p:nvPr/>
          </p:nvSpPr>
          <p:spPr>
            <a:xfrm>
              <a:off x="5084800" y="3400750"/>
              <a:ext cx="235925" cy="293975"/>
            </a:xfrm>
            <a:custGeom>
              <a:avLst/>
              <a:gdLst/>
              <a:ahLst/>
              <a:cxnLst/>
              <a:rect l="l" t="t" r="r" b="b"/>
              <a:pathLst>
                <a:path w="9437" h="11759" extrusionOk="0">
                  <a:moveTo>
                    <a:pt x="4794" y="1"/>
                  </a:moveTo>
                  <a:cubicBezTo>
                    <a:pt x="4552" y="1"/>
                    <a:pt x="4265" y="106"/>
                    <a:pt x="3872" y="409"/>
                  </a:cubicBezTo>
                  <a:cubicBezTo>
                    <a:pt x="3085" y="1074"/>
                    <a:pt x="787" y="2163"/>
                    <a:pt x="484" y="2345"/>
                  </a:cubicBezTo>
                  <a:cubicBezTo>
                    <a:pt x="182" y="2587"/>
                    <a:pt x="182" y="2647"/>
                    <a:pt x="121" y="3131"/>
                  </a:cubicBezTo>
                  <a:cubicBezTo>
                    <a:pt x="121" y="3675"/>
                    <a:pt x="182" y="9906"/>
                    <a:pt x="121" y="10511"/>
                  </a:cubicBezTo>
                  <a:cubicBezTo>
                    <a:pt x="121" y="11115"/>
                    <a:pt x="0" y="11297"/>
                    <a:pt x="666" y="11660"/>
                  </a:cubicBezTo>
                  <a:cubicBezTo>
                    <a:pt x="698" y="11692"/>
                    <a:pt x="2799" y="11759"/>
                    <a:pt x="4825" y="11759"/>
                  </a:cubicBezTo>
                  <a:cubicBezTo>
                    <a:pt x="6593" y="11759"/>
                    <a:pt x="8304" y="11708"/>
                    <a:pt x="8529" y="11539"/>
                  </a:cubicBezTo>
                  <a:cubicBezTo>
                    <a:pt x="8953" y="11236"/>
                    <a:pt x="9437" y="11176"/>
                    <a:pt x="9437" y="10269"/>
                  </a:cubicBezTo>
                  <a:cubicBezTo>
                    <a:pt x="9437" y="8938"/>
                    <a:pt x="9437" y="3675"/>
                    <a:pt x="9437" y="3675"/>
                  </a:cubicBezTo>
                  <a:cubicBezTo>
                    <a:pt x="9437" y="2828"/>
                    <a:pt x="9376" y="2405"/>
                    <a:pt x="8832" y="2103"/>
                  </a:cubicBezTo>
                  <a:cubicBezTo>
                    <a:pt x="7985" y="1619"/>
                    <a:pt x="5868" y="469"/>
                    <a:pt x="5444" y="227"/>
                  </a:cubicBezTo>
                  <a:cubicBezTo>
                    <a:pt x="5233" y="106"/>
                    <a:pt x="5036" y="1"/>
                    <a:pt x="4794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28"/>
            <p:cNvSpPr/>
            <p:nvPr/>
          </p:nvSpPr>
          <p:spPr>
            <a:xfrm>
              <a:off x="5086300" y="3401700"/>
              <a:ext cx="232925" cy="291900"/>
            </a:xfrm>
            <a:custGeom>
              <a:avLst/>
              <a:gdLst/>
              <a:ahLst/>
              <a:cxnLst/>
              <a:rect l="l" t="t" r="r" b="b"/>
              <a:pathLst>
                <a:path w="9317" h="11676" extrusionOk="0">
                  <a:moveTo>
                    <a:pt x="4710" y="0"/>
                  </a:moveTo>
                  <a:cubicBezTo>
                    <a:pt x="4473" y="0"/>
                    <a:pt x="4192" y="110"/>
                    <a:pt x="3812" y="431"/>
                  </a:cubicBezTo>
                  <a:cubicBezTo>
                    <a:pt x="3025" y="1036"/>
                    <a:pt x="727" y="2125"/>
                    <a:pt x="424" y="2367"/>
                  </a:cubicBezTo>
                  <a:cubicBezTo>
                    <a:pt x="122" y="2549"/>
                    <a:pt x="182" y="2609"/>
                    <a:pt x="122" y="3153"/>
                  </a:cubicBezTo>
                  <a:cubicBezTo>
                    <a:pt x="61" y="3637"/>
                    <a:pt x="182" y="9807"/>
                    <a:pt x="122" y="10473"/>
                  </a:cubicBezTo>
                  <a:cubicBezTo>
                    <a:pt x="61" y="11077"/>
                    <a:pt x="1" y="11259"/>
                    <a:pt x="666" y="11622"/>
                  </a:cubicBezTo>
                  <a:cubicBezTo>
                    <a:pt x="666" y="11622"/>
                    <a:pt x="2844" y="11676"/>
                    <a:pt x="4902" y="11676"/>
                  </a:cubicBezTo>
                  <a:cubicBezTo>
                    <a:pt x="6617" y="11676"/>
                    <a:pt x="8249" y="11638"/>
                    <a:pt x="8469" y="11501"/>
                  </a:cubicBezTo>
                  <a:cubicBezTo>
                    <a:pt x="8893" y="11198"/>
                    <a:pt x="9316" y="11077"/>
                    <a:pt x="9316" y="10231"/>
                  </a:cubicBezTo>
                  <a:lnTo>
                    <a:pt x="9316" y="3637"/>
                  </a:lnTo>
                  <a:cubicBezTo>
                    <a:pt x="9316" y="2790"/>
                    <a:pt x="9256" y="2367"/>
                    <a:pt x="8772" y="2065"/>
                  </a:cubicBezTo>
                  <a:cubicBezTo>
                    <a:pt x="7925" y="1641"/>
                    <a:pt x="5808" y="492"/>
                    <a:pt x="5384" y="250"/>
                  </a:cubicBezTo>
                  <a:cubicBezTo>
                    <a:pt x="5166" y="125"/>
                    <a:pt x="4963" y="0"/>
                    <a:pt x="4710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28"/>
            <p:cNvSpPr/>
            <p:nvPr/>
          </p:nvSpPr>
          <p:spPr>
            <a:xfrm>
              <a:off x="5086300" y="3402275"/>
              <a:ext cx="232925" cy="290450"/>
            </a:xfrm>
            <a:custGeom>
              <a:avLst/>
              <a:gdLst/>
              <a:ahLst/>
              <a:cxnLst/>
              <a:rect l="l" t="t" r="r" b="b"/>
              <a:pathLst>
                <a:path w="9317" h="11618" extrusionOk="0">
                  <a:moveTo>
                    <a:pt x="4734" y="0"/>
                  </a:moveTo>
                  <a:cubicBezTo>
                    <a:pt x="4492" y="0"/>
                    <a:pt x="4205" y="106"/>
                    <a:pt x="3812" y="408"/>
                  </a:cubicBezTo>
                  <a:cubicBezTo>
                    <a:pt x="3025" y="1074"/>
                    <a:pt x="787" y="2163"/>
                    <a:pt x="485" y="2344"/>
                  </a:cubicBezTo>
                  <a:cubicBezTo>
                    <a:pt x="182" y="2586"/>
                    <a:pt x="182" y="2646"/>
                    <a:pt x="122" y="3130"/>
                  </a:cubicBezTo>
                  <a:cubicBezTo>
                    <a:pt x="61" y="3675"/>
                    <a:pt x="182" y="9784"/>
                    <a:pt x="122" y="10389"/>
                  </a:cubicBezTo>
                  <a:cubicBezTo>
                    <a:pt x="61" y="10994"/>
                    <a:pt x="1" y="11236"/>
                    <a:pt x="666" y="11538"/>
                  </a:cubicBezTo>
                  <a:cubicBezTo>
                    <a:pt x="666" y="11538"/>
                    <a:pt x="3056" y="11617"/>
                    <a:pt x="5184" y="11617"/>
                  </a:cubicBezTo>
                  <a:cubicBezTo>
                    <a:pt x="6779" y="11617"/>
                    <a:pt x="8227" y="11573"/>
                    <a:pt x="8409" y="11417"/>
                  </a:cubicBezTo>
                  <a:cubicBezTo>
                    <a:pt x="8832" y="11115"/>
                    <a:pt x="9316" y="11054"/>
                    <a:pt x="9316" y="10208"/>
                  </a:cubicBezTo>
                  <a:lnTo>
                    <a:pt x="9316" y="3614"/>
                  </a:lnTo>
                  <a:cubicBezTo>
                    <a:pt x="9316" y="2828"/>
                    <a:pt x="9256" y="2344"/>
                    <a:pt x="8711" y="2102"/>
                  </a:cubicBezTo>
                  <a:cubicBezTo>
                    <a:pt x="7925" y="1618"/>
                    <a:pt x="5808" y="469"/>
                    <a:pt x="5384" y="227"/>
                  </a:cubicBezTo>
                  <a:cubicBezTo>
                    <a:pt x="5173" y="106"/>
                    <a:pt x="4976" y="0"/>
                    <a:pt x="4734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28"/>
            <p:cNvSpPr/>
            <p:nvPr/>
          </p:nvSpPr>
          <p:spPr>
            <a:xfrm>
              <a:off x="5087825" y="3403775"/>
              <a:ext cx="231400" cy="288325"/>
            </a:xfrm>
            <a:custGeom>
              <a:avLst/>
              <a:gdLst/>
              <a:ahLst/>
              <a:cxnLst/>
              <a:rect l="l" t="t" r="r" b="b"/>
              <a:pathLst>
                <a:path w="9256" h="11533" extrusionOk="0">
                  <a:moveTo>
                    <a:pt x="4673" y="1"/>
                  </a:moveTo>
                  <a:cubicBezTo>
                    <a:pt x="4431" y="1"/>
                    <a:pt x="4144" y="106"/>
                    <a:pt x="3751" y="409"/>
                  </a:cubicBezTo>
                  <a:cubicBezTo>
                    <a:pt x="2964" y="1014"/>
                    <a:pt x="726" y="2103"/>
                    <a:pt x="424" y="2345"/>
                  </a:cubicBezTo>
                  <a:cubicBezTo>
                    <a:pt x="121" y="2526"/>
                    <a:pt x="182" y="2586"/>
                    <a:pt x="121" y="3070"/>
                  </a:cubicBezTo>
                  <a:cubicBezTo>
                    <a:pt x="61" y="3615"/>
                    <a:pt x="182" y="9724"/>
                    <a:pt x="121" y="10329"/>
                  </a:cubicBezTo>
                  <a:cubicBezTo>
                    <a:pt x="61" y="10934"/>
                    <a:pt x="0" y="11115"/>
                    <a:pt x="666" y="11478"/>
                  </a:cubicBezTo>
                  <a:cubicBezTo>
                    <a:pt x="666" y="11478"/>
                    <a:pt x="2825" y="11532"/>
                    <a:pt x="4857" y="11532"/>
                  </a:cubicBezTo>
                  <a:cubicBezTo>
                    <a:pt x="6551" y="11532"/>
                    <a:pt x="8155" y="11495"/>
                    <a:pt x="8348" y="11357"/>
                  </a:cubicBezTo>
                  <a:cubicBezTo>
                    <a:pt x="8771" y="11055"/>
                    <a:pt x="9255" y="10994"/>
                    <a:pt x="9255" y="10087"/>
                  </a:cubicBezTo>
                  <a:lnTo>
                    <a:pt x="9255" y="3554"/>
                  </a:lnTo>
                  <a:cubicBezTo>
                    <a:pt x="9255" y="2768"/>
                    <a:pt x="9195" y="2345"/>
                    <a:pt x="8650" y="2042"/>
                  </a:cubicBezTo>
                  <a:cubicBezTo>
                    <a:pt x="7803" y="1619"/>
                    <a:pt x="5747" y="469"/>
                    <a:pt x="5323" y="227"/>
                  </a:cubicBezTo>
                  <a:cubicBezTo>
                    <a:pt x="5112" y="106"/>
                    <a:pt x="4915" y="1"/>
                    <a:pt x="4673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28"/>
            <p:cNvSpPr/>
            <p:nvPr/>
          </p:nvSpPr>
          <p:spPr>
            <a:xfrm>
              <a:off x="5036400" y="3325700"/>
              <a:ext cx="335750" cy="434600"/>
            </a:xfrm>
            <a:custGeom>
              <a:avLst/>
              <a:gdLst/>
              <a:ahLst/>
              <a:cxnLst/>
              <a:rect l="l" t="t" r="r" b="b"/>
              <a:pathLst>
                <a:path w="13430" h="17384" extrusionOk="0">
                  <a:moveTo>
                    <a:pt x="6829" y="1"/>
                  </a:moveTo>
                  <a:cubicBezTo>
                    <a:pt x="6492" y="1"/>
                    <a:pt x="6094" y="164"/>
                    <a:pt x="5505" y="628"/>
                  </a:cubicBezTo>
                  <a:cubicBezTo>
                    <a:pt x="4295" y="1536"/>
                    <a:pt x="1029" y="3108"/>
                    <a:pt x="545" y="3411"/>
                  </a:cubicBezTo>
                  <a:cubicBezTo>
                    <a:pt x="122" y="3713"/>
                    <a:pt x="182" y="3774"/>
                    <a:pt x="122" y="4560"/>
                  </a:cubicBezTo>
                  <a:cubicBezTo>
                    <a:pt x="1" y="5286"/>
                    <a:pt x="182" y="14238"/>
                    <a:pt x="122" y="15146"/>
                  </a:cubicBezTo>
                  <a:cubicBezTo>
                    <a:pt x="1" y="16053"/>
                    <a:pt x="424" y="16597"/>
                    <a:pt x="908" y="16839"/>
                  </a:cubicBezTo>
                  <a:cubicBezTo>
                    <a:pt x="1604" y="17172"/>
                    <a:pt x="3842" y="17384"/>
                    <a:pt x="6193" y="17384"/>
                  </a:cubicBezTo>
                  <a:cubicBezTo>
                    <a:pt x="8545" y="17384"/>
                    <a:pt x="11010" y="17172"/>
                    <a:pt x="12159" y="16658"/>
                  </a:cubicBezTo>
                  <a:cubicBezTo>
                    <a:pt x="12885" y="16295"/>
                    <a:pt x="13429" y="16053"/>
                    <a:pt x="13429" y="14843"/>
                  </a:cubicBezTo>
                  <a:cubicBezTo>
                    <a:pt x="13429" y="12908"/>
                    <a:pt x="13429" y="5286"/>
                    <a:pt x="13429" y="5286"/>
                  </a:cubicBezTo>
                  <a:cubicBezTo>
                    <a:pt x="13429" y="4137"/>
                    <a:pt x="13369" y="3471"/>
                    <a:pt x="12643" y="3048"/>
                  </a:cubicBezTo>
                  <a:cubicBezTo>
                    <a:pt x="11433" y="2383"/>
                    <a:pt x="8348" y="689"/>
                    <a:pt x="7743" y="326"/>
                  </a:cubicBezTo>
                  <a:cubicBezTo>
                    <a:pt x="7418" y="149"/>
                    <a:pt x="7151" y="1"/>
                    <a:pt x="6829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28"/>
            <p:cNvSpPr/>
            <p:nvPr/>
          </p:nvSpPr>
          <p:spPr>
            <a:xfrm>
              <a:off x="5140750" y="3530375"/>
              <a:ext cx="179975" cy="148475"/>
            </a:xfrm>
            <a:custGeom>
              <a:avLst/>
              <a:gdLst/>
              <a:ahLst/>
              <a:cxnLst/>
              <a:rect l="l" t="t" r="r" b="b"/>
              <a:pathLst>
                <a:path w="7199" h="5939" extrusionOk="0">
                  <a:moveTo>
                    <a:pt x="3766" y="0"/>
                  </a:moveTo>
                  <a:cubicBezTo>
                    <a:pt x="3721" y="0"/>
                    <a:pt x="3675" y="1"/>
                    <a:pt x="3630" y="3"/>
                  </a:cubicBezTo>
                  <a:cubicBezTo>
                    <a:pt x="1634" y="63"/>
                    <a:pt x="0" y="1454"/>
                    <a:pt x="0" y="3148"/>
                  </a:cubicBezTo>
                  <a:cubicBezTo>
                    <a:pt x="0" y="4709"/>
                    <a:pt x="1492" y="5938"/>
                    <a:pt x="3367" y="5938"/>
                  </a:cubicBezTo>
                  <a:cubicBezTo>
                    <a:pt x="3454" y="5938"/>
                    <a:pt x="3541" y="5936"/>
                    <a:pt x="3630" y="5930"/>
                  </a:cubicBezTo>
                  <a:cubicBezTo>
                    <a:pt x="5626" y="5870"/>
                    <a:pt x="7199" y="4479"/>
                    <a:pt x="7199" y="2845"/>
                  </a:cubicBezTo>
                  <a:cubicBezTo>
                    <a:pt x="7199" y="1250"/>
                    <a:pt x="5697" y="0"/>
                    <a:pt x="3766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28"/>
            <p:cNvSpPr/>
            <p:nvPr/>
          </p:nvSpPr>
          <p:spPr>
            <a:xfrm>
              <a:off x="4718825" y="3332500"/>
              <a:ext cx="328175" cy="441650"/>
            </a:xfrm>
            <a:custGeom>
              <a:avLst/>
              <a:gdLst/>
              <a:ahLst/>
              <a:cxnLst/>
              <a:rect l="l" t="t" r="r" b="b"/>
              <a:pathLst>
                <a:path w="13127" h="17666" extrusionOk="0">
                  <a:moveTo>
                    <a:pt x="6623" y="1"/>
                  </a:moveTo>
                  <a:cubicBezTo>
                    <a:pt x="6288" y="1"/>
                    <a:pt x="5885" y="155"/>
                    <a:pt x="5324" y="598"/>
                  </a:cubicBezTo>
                  <a:cubicBezTo>
                    <a:pt x="4235" y="1506"/>
                    <a:pt x="969" y="3139"/>
                    <a:pt x="545" y="3441"/>
                  </a:cubicBezTo>
                  <a:cubicBezTo>
                    <a:pt x="122" y="3744"/>
                    <a:pt x="182" y="3804"/>
                    <a:pt x="122" y="4591"/>
                  </a:cubicBezTo>
                  <a:cubicBezTo>
                    <a:pt x="1" y="5377"/>
                    <a:pt x="182" y="14511"/>
                    <a:pt x="122" y="15418"/>
                  </a:cubicBezTo>
                  <a:cubicBezTo>
                    <a:pt x="1" y="16325"/>
                    <a:pt x="61" y="17172"/>
                    <a:pt x="61" y="17172"/>
                  </a:cubicBezTo>
                  <a:cubicBezTo>
                    <a:pt x="632" y="17486"/>
                    <a:pt x="3009" y="17666"/>
                    <a:pt x="5494" y="17666"/>
                  </a:cubicBezTo>
                  <a:cubicBezTo>
                    <a:pt x="8273" y="17666"/>
                    <a:pt x="11186" y="17441"/>
                    <a:pt x="11857" y="16930"/>
                  </a:cubicBezTo>
                  <a:cubicBezTo>
                    <a:pt x="12462" y="16507"/>
                    <a:pt x="13127" y="16386"/>
                    <a:pt x="13127" y="15116"/>
                  </a:cubicBezTo>
                  <a:lnTo>
                    <a:pt x="13127" y="5377"/>
                  </a:lnTo>
                  <a:cubicBezTo>
                    <a:pt x="13127" y="4167"/>
                    <a:pt x="13067" y="3502"/>
                    <a:pt x="12280" y="3078"/>
                  </a:cubicBezTo>
                  <a:cubicBezTo>
                    <a:pt x="11131" y="2413"/>
                    <a:pt x="8167" y="719"/>
                    <a:pt x="7562" y="356"/>
                  </a:cubicBezTo>
                  <a:cubicBezTo>
                    <a:pt x="7252" y="171"/>
                    <a:pt x="6975" y="1"/>
                    <a:pt x="6623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28"/>
            <p:cNvSpPr/>
            <p:nvPr/>
          </p:nvSpPr>
          <p:spPr>
            <a:xfrm>
              <a:off x="4720350" y="3332700"/>
              <a:ext cx="326650" cy="440700"/>
            </a:xfrm>
            <a:custGeom>
              <a:avLst/>
              <a:gdLst/>
              <a:ahLst/>
              <a:cxnLst/>
              <a:rect l="l" t="t" r="r" b="b"/>
              <a:pathLst>
                <a:path w="13066" h="17628" extrusionOk="0">
                  <a:moveTo>
                    <a:pt x="6594" y="1"/>
                  </a:moveTo>
                  <a:cubicBezTo>
                    <a:pt x="6261" y="1"/>
                    <a:pt x="5868" y="167"/>
                    <a:pt x="5323" y="651"/>
                  </a:cubicBezTo>
                  <a:cubicBezTo>
                    <a:pt x="4174" y="1558"/>
                    <a:pt x="968" y="3131"/>
                    <a:pt x="545" y="3433"/>
                  </a:cubicBezTo>
                  <a:cubicBezTo>
                    <a:pt x="121" y="3736"/>
                    <a:pt x="121" y="3857"/>
                    <a:pt x="61" y="4583"/>
                  </a:cubicBezTo>
                  <a:cubicBezTo>
                    <a:pt x="0" y="5369"/>
                    <a:pt x="121" y="14442"/>
                    <a:pt x="61" y="15350"/>
                  </a:cubicBezTo>
                  <a:cubicBezTo>
                    <a:pt x="0" y="16257"/>
                    <a:pt x="0" y="17104"/>
                    <a:pt x="0" y="17104"/>
                  </a:cubicBezTo>
                  <a:cubicBezTo>
                    <a:pt x="600" y="17447"/>
                    <a:pt x="2980" y="17627"/>
                    <a:pt x="5458" y="17627"/>
                  </a:cubicBezTo>
                  <a:cubicBezTo>
                    <a:pt x="8230" y="17627"/>
                    <a:pt x="11125" y="17401"/>
                    <a:pt x="11796" y="16922"/>
                  </a:cubicBezTo>
                  <a:cubicBezTo>
                    <a:pt x="12401" y="16438"/>
                    <a:pt x="13066" y="16317"/>
                    <a:pt x="13066" y="15047"/>
                  </a:cubicBezTo>
                  <a:lnTo>
                    <a:pt x="13066" y="5369"/>
                  </a:lnTo>
                  <a:cubicBezTo>
                    <a:pt x="13066" y="4159"/>
                    <a:pt x="12945" y="3494"/>
                    <a:pt x="12219" y="3070"/>
                  </a:cubicBezTo>
                  <a:cubicBezTo>
                    <a:pt x="11070" y="2405"/>
                    <a:pt x="8045" y="711"/>
                    <a:pt x="7501" y="348"/>
                  </a:cubicBezTo>
                  <a:cubicBezTo>
                    <a:pt x="7199" y="167"/>
                    <a:pt x="6926" y="1"/>
                    <a:pt x="6594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28"/>
            <p:cNvSpPr/>
            <p:nvPr/>
          </p:nvSpPr>
          <p:spPr>
            <a:xfrm>
              <a:off x="4720350" y="3334025"/>
              <a:ext cx="325150" cy="438100"/>
            </a:xfrm>
            <a:custGeom>
              <a:avLst/>
              <a:gdLst/>
              <a:ahLst/>
              <a:cxnLst/>
              <a:rect l="l" t="t" r="r" b="b"/>
              <a:pathLst>
                <a:path w="13006" h="17524" extrusionOk="0">
                  <a:moveTo>
                    <a:pt x="6563" y="0"/>
                  </a:moveTo>
                  <a:cubicBezTo>
                    <a:pt x="6242" y="0"/>
                    <a:pt x="5855" y="155"/>
                    <a:pt x="5323" y="598"/>
                  </a:cubicBezTo>
                  <a:cubicBezTo>
                    <a:pt x="4174" y="1566"/>
                    <a:pt x="968" y="3138"/>
                    <a:pt x="545" y="3441"/>
                  </a:cubicBezTo>
                  <a:cubicBezTo>
                    <a:pt x="121" y="3743"/>
                    <a:pt x="182" y="3804"/>
                    <a:pt x="121" y="4590"/>
                  </a:cubicBezTo>
                  <a:cubicBezTo>
                    <a:pt x="0" y="5316"/>
                    <a:pt x="182" y="14389"/>
                    <a:pt x="121" y="15297"/>
                  </a:cubicBezTo>
                  <a:cubicBezTo>
                    <a:pt x="0" y="16204"/>
                    <a:pt x="61" y="17051"/>
                    <a:pt x="61" y="17051"/>
                  </a:cubicBezTo>
                  <a:cubicBezTo>
                    <a:pt x="619" y="17358"/>
                    <a:pt x="2876" y="17523"/>
                    <a:pt x="5277" y="17523"/>
                  </a:cubicBezTo>
                  <a:cubicBezTo>
                    <a:pt x="8080" y="17523"/>
                    <a:pt x="11079" y="17298"/>
                    <a:pt x="11796" y="16809"/>
                  </a:cubicBezTo>
                  <a:cubicBezTo>
                    <a:pt x="12401" y="16385"/>
                    <a:pt x="13006" y="16264"/>
                    <a:pt x="13006" y="14994"/>
                  </a:cubicBezTo>
                  <a:lnTo>
                    <a:pt x="13006" y="5316"/>
                  </a:lnTo>
                  <a:cubicBezTo>
                    <a:pt x="13006" y="4167"/>
                    <a:pt x="12945" y="3501"/>
                    <a:pt x="12219" y="3078"/>
                  </a:cubicBezTo>
                  <a:cubicBezTo>
                    <a:pt x="11070" y="2413"/>
                    <a:pt x="8045" y="719"/>
                    <a:pt x="7441" y="356"/>
                  </a:cubicBezTo>
                  <a:cubicBezTo>
                    <a:pt x="7162" y="170"/>
                    <a:pt x="6899" y="0"/>
                    <a:pt x="6563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28"/>
            <p:cNvSpPr/>
            <p:nvPr/>
          </p:nvSpPr>
          <p:spPr>
            <a:xfrm>
              <a:off x="4721850" y="3334775"/>
              <a:ext cx="323650" cy="436525"/>
            </a:xfrm>
            <a:custGeom>
              <a:avLst/>
              <a:gdLst/>
              <a:ahLst/>
              <a:cxnLst/>
              <a:rect l="l" t="t" r="r" b="b"/>
              <a:pathLst>
                <a:path w="12946" h="17461" extrusionOk="0">
                  <a:moveTo>
                    <a:pt x="6549" y="1"/>
                  </a:moveTo>
                  <a:cubicBezTo>
                    <a:pt x="6220" y="1"/>
                    <a:pt x="5821" y="164"/>
                    <a:pt x="5263" y="628"/>
                  </a:cubicBezTo>
                  <a:cubicBezTo>
                    <a:pt x="4114" y="1536"/>
                    <a:pt x="908" y="3108"/>
                    <a:pt x="485" y="3411"/>
                  </a:cubicBezTo>
                  <a:cubicBezTo>
                    <a:pt x="61" y="3713"/>
                    <a:pt x="122" y="3834"/>
                    <a:pt x="61" y="4560"/>
                  </a:cubicBezTo>
                  <a:cubicBezTo>
                    <a:pt x="1" y="5346"/>
                    <a:pt x="122" y="14359"/>
                    <a:pt x="61" y="15267"/>
                  </a:cubicBezTo>
                  <a:cubicBezTo>
                    <a:pt x="1" y="16174"/>
                    <a:pt x="1" y="16960"/>
                    <a:pt x="1" y="16960"/>
                  </a:cubicBezTo>
                  <a:cubicBezTo>
                    <a:pt x="582" y="17280"/>
                    <a:pt x="3009" y="17460"/>
                    <a:pt x="5513" y="17460"/>
                  </a:cubicBezTo>
                  <a:cubicBezTo>
                    <a:pt x="8219" y="17460"/>
                    <a:pt x="11016" y="17250"/>
                    <a:pt x="11675" y="16779"/>
                  </a:cubicBezTo>
                  <a:cubicBezTo>
                    <a:pt x="12280" y="16355"/>
                    <a:pt x="12946" y="16174"/>
                    <a:pt x="12946" y="14964"/>
                  </a:cubicBezTo>
                  <a:cubicBezTo>
                    <a:pt x="12946" y="13029"/>
                    <a:pt x="12946" y="5346"/>
                    <a:pt x="12946" y="5346"/>
                  </a:cubicBezTo>
                  <a:cubicBezTo>
                    <a:pt x="12946" y="4137"/>
                    <a:pt x="12885" y="3471"/>
                    <a:pt x="12099" y="3048"/>
                  </a:cubicBezTo>
                  <a:cubicBezTo>
                    <a:pt x="10949" y="2383"/>
                    <a:pt x="7985" y="689"/>
                    <a:pt x="7381" y="326"/>
                  </a:cubicBezTo>
                  <a:cubicBezTo>
                    <a:pt x="7115" y="149"/>
                    <a:pt x="6864" y="1"/>
                    <a:pt x="6549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28"/>
            <p:cNvSpPr/>
            <p:nvPr/>
          </p:nvSpPr>
          <p:spPr>
            <a:xfrm>
              <a:off x="4721850" y="3335525"/>
              <a:ext cx="322150" cy="435075"/>
            </a:xfrm>
            <a:custGeom>
              <a:avLst/>
              <a:gdLst/>
              <a:ahLst/>
              <a:cxnLst/>
              <a:rect l="l" t="t" r="r" b="b"/>
              <a:pathLst>
                <a:path w="12886" h="17403" extrusionOk="0">
                  <a:moveTo>
                    <a:pt x="6503" y="1"/>
                  </a:moveTo>
                  <a:cubicBezTo>
                    <a:pt x="6182" y="1"/>
                    <a:pt x="5795" y="155"/>
                    <a:pt x="5263" y="598"/>
                  </a:cubicBezTo>
                  <a:cubicBezTo>
                    <a:pt x="4114" y="1566"/>
                    <a:pt x="969" y="3139"/>
                    <a:pt x="545" y="3441"/>
                  </a:cubicBezTo>
                  <a:cubicBezTo>
                    <a:pt x="122" y="3744"/>
                    <a:pt x="182" y="3804"/>
                    <a:pt x="61" y="4530"/>
                  </a:cubicBezTo>
                  <a:cubicBezTo>
                    <a:pt x="1" y="5316"/>
                    <a:pt x="182" y="14269"/>
                    <a:pt x="61" y="15176"/>
                  </a:cubicBezTo>
                  <a:cubicBezTo>
                    <a:pt x="1" y="16083"/>
                    <a:pt x="1" y="16930"/>
                    <a:pt x="61" y="16930"/>
                  </a:cubicBezTo>
                  <a:cubicBezTo>
                    <a:pt x="592" y="17237"/>
                    <a:pt x="2834" y="17403"/>
                    <a:pt x="5220" y="17403"/>
                  </a:cubicBezTo>
                  <a:cubicBezTo>
                    <a:pt x="8007" y="17403"/>
                    <a:pt x="10991" y="17177"/>
                    <a:pt x="11675" y="16688"/>
                  </a:cubicBezTo>
                  <a:cubicBezTo>
                    <a:pt x="12280" y="16265"/>
                    <a:pt x="12885" y="16144"/>
                    <a:pt x="12885" y="14874"/>
                  </a:cubicBezTo>
                  <a:lnTo>
                    <a:pt x="12885" y="5316"/>
                  </a:lnTo>
                  <a:cubicBezTo>
                    <a:pt x="12885" y="4167"/>
                    <a:pt x="12825" y="3502"/>
                    <a:pt x="12099" y="3078"/>
                  </a:cubicBezTo>
                  <a:cubicBezTo>
                    <a:pt x="10949" y="2413"/>
                    <a:pt x="7985" y="719"/>
                    <a:pt x="7381" y="356"/>
                  </a:cubicBezTo>
                  <a:cubicBezTo>
                    <a:pt x="7102" y="171"/>
                    <a:pt x="6839" y="1"/>
                    <a:pt x="6503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28"/>
            <p:cNvSpPr/>
            <p:nvPr/>
          </p:nvSpPr>
          <p:spPr>
            <a:xfrm>
              <a:off x="4721850" y="3337050"/>
              <a:ext cx="322150" cy="432950"/>
            </a:xfrm>
            <a:custGeom>
              <a:avLst/>
              <a:gdLst/>
              <a:ahLst/>
              <a:cxnLst/>
              <a:rect l="l" t="t" r="r" b="b"/>
              <a:pathLst>
                <a:path w="12886" h="17318" extrusionOk="0">
                  <a:moveTo>
                    <a:pt x="6503" y="0"/>
                  </a:moveTo>
                  <a:cubicBezTo>
                    <a:pt x="6182" y="0"/>
                    <a:pt x="5795" y="155"/>
                    <a:pt x="5263" y="598"/>
                  </a:cubicBezTo>
                  <a:cubicBezTo>
                    <a:pt x="4114" y="1505"/>
                    <a:pt x="969" y="3078"/>
                    <a:pt x="545" y="3380"/>
                  </a:cubicBezTo>
                  <a:cubicBezTo>
                    <a:pt x="122" y="3683"/>
                    <a:pt x="182" y="3743"/>
                    <a:pt x="122" y="4530"/>
                  </a:cubicBezTo>
                  <a:cubicBezTo>
                    <a:pt x="1" y="5255"/>
                    <a:pt x="182" y="14208"/>
                    <a:pt x="122" y="15115"/>
                  </a:cubicBezTo>
                  <a:cubicBezTo>
                    <a:pt x="1" y="16022"/>
                    <a:pt x="61" y="16809"/>
                    <a:pt x="61" y="16869"/>
                  </a:cubicBezTo>
                  <a:cubicBezTo>
                    <a:pt x="630" y="17153"/>
                    <a:pt x="2946" y="17317"/>
                    <a:pt x="5375" y="17317"/>
                  </a:cubicBezTo>
                  <a:cubicBezTo>
                    <a:pt x="8117" y="17317"/>
                    <a:pt x="11002" y="17108"/>
                    <a:pt x="11675" y="16627"/>
                  </a:cubicBezTo>
                  <a:cubicBezTo>
                    <a:pt x="12280" y="16204"/>
                    <a:pt x="12885" y="16083"/>
                    <a:pt x="12885" y="14813"/>
                  </a:cubicBezTo>
                  <a:lnTo>
                    <a:pt x="12885" y="5255"/>
                  </a:lnTo>
                  <a:cubicBezTo>
                    <a:pt x="12885" y="4106"/>
                    <a:pt x="12825" y="3441"/>
                    <a:pt x="12099" y="3017"/>
                  </a:cubicBezTo>
                  <a:cubicBezTo>
                    <a:pt x="10949" y="2352"/>
                    <a:pt x="7985" y="658"/>
                    <a:pt x="7381" y="356"/>
                  </a:cubicBezTo>
                  <a:cubicBezTo>
                    <a:pt x="7102" y="170"/>
                    <a:pt x="6839" y="0"/>
                    <a:pt x="6503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28"/>
            <p:cNvSpPr/>
            <p:nvPr/>
          </p:nvSpPr>
          <p:spPr>
            <a:xfrm>
              <a:off x="4723375" y="3337800"/>
              <a:ext cx="320625" cy="431450"/>
            </a:xfrm>
            <a:custGeom>
              <a:avLst/>
              <a:gdLst/>
              <a:ahLst/>
              <a:cxnLst/>
              <a:rect l="l" t="t" r="r" b="b"/>
              <a:pathLst>
                <a:path w="12825" h="17258" extrusionOk="0">
                  <a:moveTo>
                    <a:pt x="6488" y="0"/>
                  </a:moveTo>
                  <a:cubicBezTo>
                    <a:pt x="6159" y="0"/>
                    <a:pt x="5760" y="164"/>
                    <a:pt x="5202" y="628"/>
                  </a:cubicBezTo>
                  <a:cubicBezTo>
                    <a:pt x="4114" y="1536"/>
                    <a:pt x="968" y="3108"/>
                    <a:pt x="545" y="3350"/>
                  </a:cubicBezTo>
                  <a:cubicBezTo>
                    <a:pt x="121" y="3653"/>
                    <a:pt x="121" y="3774"/>
                    <a:pt x="61" y="4500"/>
                  </a:cubicBezTo>
                  <a:cubicBezTo>
                    <a:pt x="0" y="5225"/>
                    <a:pt x="121" y="14178"/>
                    <a:pt x="61" y="15085"/>
                  </a:cubicBezTo>
                  <a:cubicBezTo>
                    <a:pt x="0" y="15932"/>
                    <a:pt x="0" y="16779"/>
                    <a:pt x="61" y="16779"/>
                  </a:cubicBezTo>
                  <a:cubicBezTo>
                    <a:pt x="601" y="17091"/>
                    <a:pt x="2904" y="17257"/>
                    <a:pt x="5319" y="17257"/>
                  </a:cubicBezTo>
                  <a:cubicBezTo>
                    <a:pt x="8044" y="17257"/>
                    <a:pt x="10912" y="17046"/>
                    <a:pt x="11554" y="16597"/>
                  </a:cubicBezTo>
                  <a:cubicBezTo>
                    <a:pt x="12159" y="16113"/>
                    <a:pt x="12824" y="15992"/>
                    <a:pt x="12824" y="14783"/>
                  </a:cubicBezTo>
                  <a:cubicBezTo>
                    <a:pt x="12824" y="12847"/>
                    <a:pt x="12824" y="5286"/>
                    <a:pt x="12824" y="5286"/>
                  </a:cubicBezTo>
                  <a:cubicBezTo>
                    <a:pt x="12824" y="4076"/>
                    <a:pt x="12703" y="3411"/>
                    <a:pt x="11977" y="2987"/>
                  </a:cubicBezTo>
                  <a:cubicBezTo>
                    <a:pt x="10888" y="2322"/>
                    <a:pt x="7924" y="689"/>
                    <a:pt x="7320" y="326"/>
                  </a:cubicBezTo>
                  <a:cubicBezTo>
                    <a:pt x="7054" y="149"/>
                    <a:pt x="6803" y="0"/>
                    <a:pt x="6488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28"/>
            <p:cNvSpPr/>
            <p:nvPr/>
          </p:nvSpPr>
          <p:spPr>
            <a:xfrm>
              <a:off x="4723375" y="3338550"/>
              <a:ext cx="319100" cy="429925"/>
            </a:xfrm>
            <a:custGeom>
              <a:avLst/>
              <a:gdLst/>
              <a:ahLst/>
              <a:cxnLst/>
              <a:rect l="l" t="t" r="r" b="b"/>
              <a:pathLst>
                <a:path w="12764" h="17197" extrusionOk="0">
                  <a:moveTo>
                    <a:pt x="6442" y="1"/>
                  </a:moveTo>
                  <a:cubicBezTo>
                    <a:pt x="6121" y="1"/>
                    <a:pt x="5734" y="155"/>
                    <a:pt x="5202" y="598"/>
                  </a:cubicBezTo>
                  <a:cubicBezTo>
                    <a:pt x="4114" y="1506"/>
                    <a:pt x="968" y="3078"/>
                    <a:pt x="545" y="3381"/>
                  </a:cubicBezTo>
                  <a:cubicBezTo>
                    <a:pt x="121" y="3683"/>
                    <a:pt x="182" y="3744"/>
                    <a:pt x="121" y="4470"/>
                  </a:cubicBezTo>
                  <a:cubicBezTo>
                    <a:pt x="0" y="5256"/>
                    <a:pt x="182" y="14148"/>
                    <a:pt x="121" y="14995"/>
                  </a:cubicBezTo>
                  <a:cubicBezTo>
                    <a:pt x="0" y="15902"/>
                    <a:pt x="61" y="16688"/>
                    <a:pt x="61" y="16749"/>
                  </a:cubicBezTo>
                  <a:cubicBezTo>
                    <a:pt x="601" y="17033"/>
                    <a:pt x="2902" y="17197"/>
                    <a:pt x="5317" y="17197"/>
                  </a:cubicBezTo>
                  <a:cubicBezTo>
                    <a:pt x="8043" y="17197"/>
                    <a:pt x="10912" y="16988"/>
                    <a:pt x="11554" y="16507"/>
                  </a:cubicBezTo>
                  <a:cubicBezTo>
                    <a:pt x="12159" y="16083"/>
                    <a:pt x="12764" y="15962"/>
                    <a:pt x="12764" y="14692"/>
                  </a:cubicBezTo>
                  <a:lnTo>
                    <a:pt x="12764" y="5256"/>
                  </a:lnTo>
                  <a:cubicBezTo>
                    <a:pt x="12764" y="4107"/>
                    <a:pt x="12703" y="3441"/>
                    <a:pt x="11977" y="3018"/>
                  </a:cubicBezTo>
                  <a:cubicBezTo>
                    <a:pt x="10828" y="2353"/>
                    <a:pt x="7924" y="719"/>
                    <a:pt x="7320" y="356"/>
                  </a:cubicBezTo>
                  <a:cubicBezTo>
                    <a:pt x="7041" y="171"/>
                    <a:pt x="6778" y="1"/>
                    <a:pt x="6442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28"/>
            <p:cNvSpPr/>
            <p:nvPr/>
          </p:nvSpPr>
          <p:spPr>
            <a:xfrm>
              <a:off x="4724875" y="3339300"/>
              <a:ext cx="317600" cy="428425"/>
            </a:xfrm>
            <a:custGeom>
              <a:avLst/>
              <a:gdLst/>
              <a:ahLst/>
              <a:cxnLst/>
              <a:rect l="l" t="t" r="r" b="b"/>
              <a:pathLst>
                <a:path w="12704" h="17137" extrusionOk="0">
                  <a:moveTo>
                    <a:pt x="6428" y="1"/>
                  </a:moveTo>
                  <a:cubicBezTo>
                    <a:pt x="6099" y="1"/>
                    <a:pt x="5700" y="164"/>
                    <a:pt x="5142" y="629"/>
                  </a:cubicBezTo>
                  <a:cubicBezTo>
                    <a:pt x="4054" y="1536"/>
                    <a:pt x="908" y="3048"/>
                    <a:pt x="485" y="3351"/>
                  </a:cubicBezTo>
                  <a:cubicBezTo>
                    <a:pt x="61" y="3653"/>
                    <a:pt x="122" y="3714"/>
                    <a:pt x="61" y="4500"/>
                  </a:cubicBezTo>
                  <a:cubicBezTo>
                    <a:pt x="1" y="5226"/>
                    <a:pt x="122" y="14057"/>
                    <a:pt x="61" y="14965"/>
                  </a:cubicBezTo>
                  <a:cubicBezTo>
                    <a:pt x="1" y="15872"/>
                    <a:pt x="1" y="16658"/>
                    <a:pt x="61" y="16658"/>
                  </a:cubicBezTo>
                  <a:cubicBezTo>
                    <a:pt x="573" y="16971"/>
                    <a:pt x="2848" y="17137"/>
                    <a:pt x="5247" y="17137"/>
                  </a:cubicBezTo>
                  <a:cubicBezTo>
                    <a:pt x="7954" y="17137"/>
                    <a:pt x="10820" y="16926"/>
                    <a:pt x="11494" y="16477"/>
                  </a:cubicBezTo>
                  <a:cubicBezTo>
                    <a:pt x="12038" y="16053"/>
                    <a:pt x="12704" y="15872"/>
                    <a:pt x="12704" y="14662"/>
                  </a:cubicBezTo>
                  <a:cubicBezTo>
                    <a:pt x="12704" y="12787"/>
                    <a:pt x="12704" y="5226"/>
                    <a:pt x="12704" y="5226"/>
                  </a:cubicBezTo>
                  <a:cubicBezTo>
                    <a:pt x="12704" y="4077"/>
                    <a:pt x="12643" y="3411"/>
                    <a:pt x="11917" y="2988"/>
                  </a:cubicBezTo>
                  <a:cubicBezTo>
                    <a:pt x="10768" y="2323"/>
                    <a:pt x="7864" y="689"/>
                    <a:pt x="7260" y="326"/>
                  </a:cubicBezTo>
                  <a:cubicBezTo>
                    <a:pt x="6994" y="149"/>
                    <a:pt x="6743" y="1"/>
                    <a:pt x="6428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28"/>
            <p:cNvSpPr/>
            <p:nvPr/>
          </p:nvSpPr>
          <p:spPr>
            <a:xfrm>
              <a:off x="4724875" y="3340075"/>
              <a:ext cx="316100" cy="426900"/>
            </a:xfrm>
            <a:custGeom>
              <a:avLst/>
              <a:gdLst/>
              <a:ahLst/>
              <a:cxnLst/>
              <a:rect l="l" t="t" r="r" b="b"/>
              <a:pathLst>
                <a:path w="12644" h="17076" extrusionOk="0">
                  <a:moveTo>
                    <a:pt x="6360" y="0"/>
                  </a:moveTo>
                  <a:cubicBezTo>
                    <a:pt x="6047" y="0"/>
                    <a:pt x="5674" y="155"/>
                    <a:pt x="5142" y="598"/>
                  </a:cubicBezTo>
                  <a:cubicBezTo>
                    <a:pt x="4054" y="1505"/>
                    <a:pt x="969" y="3078"/>
                    <a:pt x="545" y="3380"/>
                  </a:cubicBezTo>
                  <a:cubicBezTo>
                    <a:pt x="122" y="3622"/>
                    <a:pt x="182" y="3743"/>
                    <a:pt x="61" y="4469"/>
                  </a:cubicBezTo>
                  <a:cubicBezTo>
                    <a:pt x="1" y="5195"/>
                    <a:pt x="182" y="14026"/>
                    <a:pt x="61" y="14934"/>
                  </a:cubicBezTo>
                  <a:cubicBezTo>
                    <a:pt x="1" y="15781"/>
                    <a:pt x="1" y="16567"/>
                    <a:pt x="61" y="16627"/>
                  </a:cubicBezTo>
                  <a:cubicBezTo>
                    <a:pt x="601" y="16911"/>
                    <a:pt x="2876" y="17076"/>
                    <a:pt x="5263" y="17076"/>
                  </a:cubicBezTo>
                  <a:cubicBezTo>
                    <a:pt x="7956" y="17076"/>
                    <a:pt x="10792" y="16867"/>
                    <a:pt x="11433" y="16385"/>
                  </a:cubicBezTo>
                  <a:cubicBezTo>
                    <a:pt x="12038" y="15962"/>
                    <a:pt x="12643" y="15841"/>
                    <a:pt x="12643" y="14631"/>
                  </a:cubicBezTo>
                  <a:cubicBezTo>
                    <a:pt x="12643" y="12756"/>
                    <a:pt x="12643" y="5195"/>
                    <a:pt x="12643" y="5195"/>
                  </a:cubicBezTo>
                  <a:cubicBezTo>
                    <a:pt x="12643" y="4046"/>
                    <a:pt x="12583" y="3441"/>
                    <a:pt x="11857" y="3017"/>
                  </a:cubicBezTo>
                  <a:cubicBezTo>
                    <a:pt x="10768" y="2352"/>
                    <a:pt x="7864" y="719"/>
                    <a:pt x="7260" y="356"/>
                  </a:cubicBezTo>
                  <a:cubicBezTo>
                    <a:pt x="6950" y="170"/>
                    <a:pt x="6688" y="0"/>
                    <a:pt x="6360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28"/>
            <p:cNvSpPr/>
            <p:nvPr/>
          </p:nvSpPr>
          <p:spPr>
            <a:xfrm>
              <a:off x="4726400" y="3341575"/>
              <a:ext cx="314575" cy="424050"/>
            </a:xfrm>
            <a:custGeom>
              <a:avLst/>
              <a:gdLst/>
              <a:ahLst/>
              <a:cxnLst/>
              <a:rect l="l" t="t" r="r" b="b"/>
              <a:pathLst>
                <a:path w="12583" h="16962" extrusionOk="0">
                  <a:moveTo>
                    <a:pt x="6299" y="1"/>
                  </a:moveTo>
                  <a:cubicBezTo>
                    <a:pt x="5986" y="1"/>
                    <a:pt x="5613" y="155"/>
                    <a:pt x="5081" y="598"/>
                  </a:cubicBezTo>
                  <a:cubicBezTo>
                    <a:pt x="3993" y="1506"/>
                    <a:pt x="908" y="3018"/>
                    <a:pt x="484" y="3320"/>
                  </a:cubicBezTo>
                  <a:cubicBezTo>
                    <a:pt x="61" y="3623"/>
                    <a:pt x="121" y="3683"/>
                    <a:pt x="61" y="4409"/>
                  </a:cubicBezTo>
                  <a:cubicBezTo>
                    <a:pt x="0" y="5195"/>
                    <a:pt x="121" y="13966"/>
                    <a:pt x="61" y="14813"/>
                  </a:cubicBezTo>
                  <a:cubicBezTo>
                    <a:pt x="0" y="15721"/>
                    <a:pt x="0" y="16507"/>
                    <a:pt x="61" y="16507"/>
                  </a:cubicBezTo>
                  <a:cubicBezTo>
                    <a:pt x="582" y="16797"/>
                    <a:pt x="2923" y="16961"/>
                    <a:pt x="5352" y="16961"/>
                  </a:cubicBezTo>
                  <a:cubicBezTo>
                    <a:pt x="7994" y="16961"/>
                    <a:pt x="10742" y="16767"/>
                    <a:pt x="11372" y="16325"/>
                  </a:cubicBezTo>
                  <a:cubicBezTo>
                    <a:pt x="11977" y="15902"/>
                    <a:pt x="12582" y="15781"/>
                    <a:pt x="12582" y="14511"/>
                  </a:cubicBezTo>
                  <a:lnTo>
                    <a:pt x="12582" y="5195"/>
                  </a:lnTo>
                  <a:cubicBezTo>
                    <a:pt x="12582" y="4046"/>
                    <a:pt x="12522" y="3381"/>
                    <a:pt x="11796" y="2957"/>
                  </a:cubicBezTo>
                  <a:cubicBezTo>
                    <a:pt x="10646" y="2292"/>
                    <a:pt x="7803" y="659"/>
                    <a:pt x="7199" y="356"/>
                  </a:cubicBezTo>
                  <a:cubicBezTo>
                    <a:pt x="6889" y="171"/>
                    <a:pt x="6627" y="1"/>
                    <a:pt x="6299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28"/>
            <p:cNvSpPr/>
            <p:nvPr/>
          </p:nvSpPr>
          <p:spPr>
            <a:xfrm>
              <a:off x="4726400" y="3342150"/>
              <a:ext cx="314575" cy="423325"/>
            </a:xfrm>
            <a:custGeom>
              <a:avLst/>
              <a:gdLst/>
              <a:ahLst/>
              <a:cxnLst/>
              <a:rect l="l" t="t" r="r" b="b"/>
              <a:pathLst>
                <a:path w="12583" h="16933" extrusionOk="0">
                  <a:moveTo>
                    <a:pt x="6321" y="1"/>
                  </a:moveTo>
                  <a:cubicBezTo>
                    <a:pt x="6004" y="1"/>
                    <a:pt x="5626" y="152"/>
                    <a:pt x="5081" y="575"/>
                  </a:cubicBezTo>
                  <a:cubicBezTo>
                    <a:pt x="3993" y="1483"/>
                    <a:pt x="908" y="3055"/>
                    <a:pt x="484" y="3297"/>
                  </a:cubicBezTo>
                  <a:cubicBezTo>
                    <a:pt x="121" y="3600"/>
                    <a:pt x="121" y="3721"/>
                    <a:pt x="61" y="4447"/>
                  </a:cubicBezTo>
                  <a:cubicBezTo>
                    <a:pt x="0" y="5172"/>
                    <a:pt x="121" y="13883"/>
                    <a:pt x="61" y="14790"/>
                  </a:cubicBezTo>
                  <a:cubicBezTo>
                    <a:pt x="0" y="15637"/>
                    <a:pt x="0" y="16423"/>
                    <a:pt x="61" y="16484"/>
                  </a:cubicBezTo>
                  <a:cubicBezTo>
                    <a:pt x="572" y="16768"/>
                    <a:pt x="2832" y="16932"/>
                    <a:pt x="5211" y="16932"/>
                  </a:cubicBezTo>
                  <a:cubicBezTo>
                    <a:pt x="7895" y="16932"/>
                    <a:pt x="10731" y="16723"/>
                    <a:pt x="11372" y="16242"/>
                  </a:cubicBezTo>
                  <a:cubicBezTo>
                    <a:pt x="11917" y="15818"/>
                    <a:pt x="12582" y="15698"/>
                    <a:pt x="12582" y="14488"/>
                  </a:cubicBezTo>
                  <a:lnTo>
                    <a:pt x="12582" y="5172"/>
                  </a:lnTo>
                  <a:cubicBezTo>
                    <a:pt x="12582" y="4023"/>
                    <a:pt x="12461" y="3358"/>
                    <a:pt x="11796" y="2995"/>
                  </a:cubicBezTo>
                  <a:cubicBezTo>
                    <a:pt x="10646" y="2329"/>
                    <a:pt x="7803" y="696"/>
                    <a:pt x="7199" y="333"/>
                  </a:cubicBezTo>
                  <a:cubicBezTo>
                    <a:pt x="6896" y="152"/>
                    <a:pt x="6639" y="1"/>
                    <a:pt x="6321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28"/>
            <p:cNvSpPr/>
            <p:nvPr/>
          </p:nvSpPr>
          <p:spPr>
            <a:xfrm>
              <a:off x="4726400" y="3343100"/>
              <a:ext cx="313050" cy="421000"/>
            </a:xfrm>
            <a:custGeom>
              <a:avLst/>
              <a:gdLst/>
              <a:ahLst/>
              <a:cxnLst/>
              <a:rect l="l" t="t" r="r" b="b"/>
              <a:pathLst>
                <a:path w="12522" h="16840" extrusionOk="0">
                  <a:moveTo>
                    <a:pt x="6299" y="0"/>
                  </a:moveTo>
                  <a:cubicBezTo>
                    <a:pt x="5986" y="0"/>
                    <a:pt x="5613" y="155"/>
                    <a:pt x="5081" y="598"/>
                  </a:cubicBezTo>
                  <a:cubicBezTo>
                    <a:pt x="4053" y="1505"/>
                    <a:pt x="968" y="3017"/>
                    <a:pt x="545" y="3320"/>
                  </a:cubicBezTo>
                  <a:cubicBezTo>
                    <a:pt x="121" y="3622"/>
                    <a:pt x="182" y="3683"/>
                    <a:pt x="121" y="4409"/>
                  </a:cubicBezTo>
                  <a:cubicBezTo>
                    <a:pt x="0" y="5134"/>
                    <a:pt x="182" y="13845"/>
                    <a:pt x="121" y="14752"/>
                  </a:cubicBezTo>
                  <a:cubicBezTo>
                    <a:pt x="0" y="15599"/>
                    <a:pt x="61" y="16385"/>
                    <a:pt x="121" y="16385"/>
                  </a:cubicBezTo>
                  <a:cubicBezTo>
                    <a:pt x="643" y="16675"/>
                    <a:pt x="2969" y="16840"/>
                    <a:pt x="5378" y="16840"/>
                  </a:cubicBezTo>
                  <a:cubicBezTo>
                    <a:pt x="7997" y="16840"/>
                    <a:pt x="10713" y="16645"/>
                    <a:pt x="11312" y="16204"/>
                  </a:cubicBezTo>
                  <a:cubicBezTo>
                    <a:pt x="11917" y="15780"/>
                    <a:pt x="12522" y="15660"/>
                    <a:pt x="12522" y="14450"/>
                  </a:cubicBezTo>
                  <a:lnTo>
                    <a:pt x="12522" y="5134"/>
                  </a:lnTo>
                  <a:cubicBezTo>
                    <a:pt x="12522" y="3985"/>
                    <a:pt x="12461" y="3380"/>
                    <a:pt x="11735" y="2957"/>
                  </a:cubicBezTo>
                  <a:cubicBezTo>
                    <a:pt x="10646" y="2291"/>
                    <a:pt x="7743" y="658"/>
                    <a:pt x="7199" y="356"/>
                  </a:cubicBezTo>
                  <a:cubicBezTo>
                    <a:pt x="6889" y="170"/>
                    <a:pt x="6627" y="0"/>
                    <a:pt x="6299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28"/>
            <p:cNvSpPr/>
            <p:nvPr/>
          </p:nvSpPr>
          <p:spPr>
            <a:xfrm>
              <a:off x="4727900" y="3344425"/>
              <a:ext cx="311550" cy="419150"/>
            </a:xfrm>
            <a:custGeom>
              <a:avLst/>
              <a:gdLst/>
              <a:ahLst/>
              <a:cxnLst/>
              <a:rect l="l" t="t" r="r" b="b"/>
              <a:pathLst>
                <a:path w="12462" h="16766" extrusionOk="0">
                  <a:moveTo>
                    <a:pt x="6269" y="0"/>
                  </a:moveTo>
                  <a:cubicBezTo>
                    <a:pt x="5959" y="0"/>
                    <a:pt x="5596" y="152"/>
                    <a:pt x="5082" y="605"/>
                  </a:cubicBezTo>
                  <a:cubicBezTo>
                    <a:pt x="3993" y="1452"/>
                    <a:pt x="908" y="3025"/>
                    <a:pt x="485" y="3267"/>
                  </a:cubicBezTo>
                  <a:cubicBezTo>
                    <a:pt x="61" y="3569"/>
                    <a:pt x="122" y="3630"/>
                    <a:pt x="61" y="4356"/>
                  </a:cubicBezTo>
                  <a:cubicBezTo>
                    <a:pt x="1" y="5081"/>
                    <a:pt x="122" y="13792"/>
                    <a:pt x="61" y="14639"/>
                  </a:cubicBezTo>
                  <a:cubicBezTo>
                    <a:pt x="1" y="15546"/>
                    <a:pt x="1" y="16272"/>
                    <a:pt x="122" y="16332"/>
                  </a:cubicBezTo>
                  <a:cubicBezTo>
                    <a:pt x="602" y="16615"/>
                    <a:pt x="2813" y="16766"/>
                    <a:pt x="5149" y="16766"/>
                  </a:cubicBezTo>
                  <a:cubicBezTo>
                    <a:pt x="7813" y="16766"/>
                    <a:pt x="10639" y="16570"/>
                    <a:pt x="11252" y="16151"/>
                  </a:cubicBezTo>
                  <a:cubicBezTo>
                    <a:pt x="11857" y="15727"/>
                    <a:pt x="12462" y="15546"/>
                    <a:pt x="12462" y="14336"/>
                  </a:cubicBezTo>
                  <a:cubicBezTo>
                    <a:pt x="12462" y="12522"/>
                    <a:pt x="12462" y="5142"/>
                    <a:pt x="12462" y="5142"/>
                  </a:cubicBezTo>
                  <a:cubicBezTo>
                    <a:pt x="12462" y="3993"/>
                    <a:pt x="12401" y="3327"/>
                    <a:pt x="11675" y="2904"/>
                  </a:cubicBezTo>
                  <a:cubicBezTo>
                    <a:pt x="10586" y="2299"/>
                    <a:pt x="7683" y="666"/>
                    <a:pt x="7139" y="303"/>
                  </a:cubicBezTo>
                  <a:cubicBezTo>
                    <a:pt x="6836" y="152"/>
                    <a:pt x="6579" y="0"/>
                    <a:pt x="6269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28"/>
            <p:cNvSpPr/>
            <p:nvPr/>
          </p:nvSpPr>
          <p:spPr>
            <a:xfrm>
              <a:off x="4727900" y="3345175"/>
              <a:ext cx="310050" cy="417425"/>
            </a:xfrm>
            <a:custGeom>
              <a:avLst/>
              <a:gdLst/>
              <a:ahLst/>
              <a:cxnLst/>
              <a:rect l="l" t="t" r="r" b="b"/>
              <a:pathLst>
                <a:path w="12402" h="16697" extrusionOk="0">
                  <a:moveTo>
                    <a:pt x="6269" y="1"/>
                  </a:moveTo>
                  <a:cubicBezTo>
                    <a:pt x="5959" y="1"/>
                    <a:pt x="5596" y="152"/>
                    <a:pt x="5082" y="575"/>
                  </a:cubicBezTo>
                  <a:cubicBezTo>
                    <a:pt x="3993" y="1483"/>
                    <a:pt x="908" y="2995"/>
                    <a:pt x="545" y="3297"/>
                  </a:cubicBezTo>
                  <a:cubicBezTo>
                    <a:pt x="122" y="3539"/>
                    <a:pt x="182" y="3660"/>
                    <a:pt x="61" y="4386"/>
                  </a:cubicBezTo>
                  <a:cubicBezTo>
                    <a:pt x="1" y="5112"/>
                    <a:pt x="182" y="13762"/>
                    <a:pt x="61" y="14609"/>
                  </a:cubicBezTo>
                  <a:cubicBezTo>
                    <a:pt x="1" y="15456"/>
                    <a:pt x="1" y="16242"/>
                    <a:pt x="122" y="16242"/>
                  </a:cubicBezTo>
                  <a:cubicBezTo>
                    <a:pt x="614" y="16532"/>
                    <a:pt x="2926" y="16696"/>
                    <a:pt x="5326" y="16696"/>
                  </a:cubicBezTo>
                  <a:cubicBezTo>
                    <a:pt x="7937" y="16696"/>
                    <a:pt x="10653" y="16502"/>
                    <a:pt x="11252" y="16060"/>
                  </a:cubicBezTo>
                  <a:cubicBezTo>
                    <a:pt x="11796" y="15637"/>
                    <a:pt x="12401" y="15516"/>
                    <a:pt x="12401" y="14306"/>
                  </a:cubicBezTo>
                  <a:cubicBezTo>
                    <a:pt x="12401" y="12492"/>
                    <a:pt x="12401" y="5112"/>
                    <a:pt x="12401" y="5112"/>
                  </a:cubicBezTo>
                  <a:cubicBezTo>
                    <a:pt x="12401" y="3963"/>
                    <a:pt x="12341" y="3358"/>
                    <a:pt x="11675" y="2934"/>
                  </a:cubicBezTo>
                  <a:cubicBezTo>
                    <a:pt x="10526" y="2269"/>
                    <a:pt x="7683" y="696"/>
                    <a:pt x="7139" y="333"/>
                  </a:cubicBezTo>
                  <a:cubicBezTo>
                    <a:pt x="6836" y="152"/>
                    <a:pt x="6579" y="1"/>
                    <a:pt x="6269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28"/>
            <p:cNvSpPr/>
            <p:nvPr/>
          </p:nvSpPr>
          <p:spPr>
            <a:xfrm>
              <a:off x="4729425" y="3346125"/>
              <a:ext cx="308525" cy="415350"/>
            </a:xfrm>
            <a:custGeom>
              <a:avLst/>
              <a:gdLst/>
              <a:ahLst/>
              <a:cxnLst/>
              <a:rect l="l" t="t" r="r" b="b"/>
              <a:pathLst>
                <a:path w="12341" h="16614" extrusionOk="0">
                  <a:moveTo>
                    <a:pt x="6186" y="0"/>
                  </a:moveTo>
                  <a:cubicBezTo>
                    <a:pt x="5881" y="0"/>
                    <a:pt x="5523" y="155"/>
                    <a:pt x="5021" y="598"/>
                  </a:cubicBezTo>
                  <a:cubicBezTo>
                    <a:pt x="3932" y="1445"/>
                    <a:pt x="908" y="2957"/>
                    <a:pt x="484" y="3259"/>
                  </a:cubicBezTo>
                  <a:cubicBezTo>
                    <a:pt x="61" y="3562"/>
                    <a:pt x="121" y="3622"/>
                    <a:pt x="61" y="4348"/>
                  </a:cubicBezTo>
                  <a:cubicBezTo>
                    <a:pt x="0" y="5074"/>
                    <a:pt x="121" y="13663"/>
                    <a:pt x="61" y="14571"/>
                  </a:cubicBezTo>
                  <a:cubicBezTo>
                    <a:pt x="0" y="15418"/>
                    <a:pt x="0" y="16143"/>
                    <a:pt x="121" y="16204"/>
                  </a:cubicBezTo>
                  <a:cubicBezTo>
                    <a:pt x="583" y="16464"/>
                    <a:pt x="2849" y="16613"/>
                    <a:pt x="5217" y="16613"/>
                  </a:cubicBezTo>
                  <a:cubicBezTo>
                    <a:pt x="7812" y="16613"/>
                    <a:pt x="10529" y="16434"/>
                    <a:pt x="11130" y="16022"/>
                  </a:cubicBezTo>
                  <a:cubicBezTo>
                    <a:pt x="11735" y="15599"/>
                    <a:pt x="12340" y="15478"/>
                    <a:pt x="12340" y="14268"/>
                  </a:cubicBezTo>
                  <a:cubicBezTo>
                    <a:pt x="12340" y="12393"/>
                    <a:pt x="12340" y="5074"/>
                    <a:pt x="12340" y="5074"/>
                  </a:cubicBezTo>
                  <a:cubicBezTo>
                    <a:pt x="12340" y="3925"/>
                    <a:pt x="12280" y="3320"/>
                    <a:pt x="11554" y="2896"/>
                  </a:cubicBezTo>
                  <a:cubicBezTo>
                    <a:pt x="10465" y="2291"/>
                    <a:pt x="7622" y="658"/>
                    <a:pt x="7078" y="356"/>
                  </a:cubicBezTo>
                  <a:cubicBezTo>
                    <a:pt x="6768" y="170"/>
                    <a:pt x="6506" y="0"/>
                    <a:pt x="6186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28"/>
            <p:cNvSpPr/>
            <p:nvPr/>
          </p:nvSpPr>
          <p:spPr>
            <a:xfrm>
              <a:off x="4729425" y="3346700"/>
              <a:ext cx="308525" cy="414600"/>
            </a:xfrm>
            <a:custGeom>
              <a:avLst/>
              <a:gdLst/>
              <a:ahLst/>
              <a:cxnLst/>
              <a:rect l="l" t="t" r="r" b="b"/>
              <a:pathLst>
                <a:path w="12341" h="16584" extrusionOk="0">
                  <a:moveTo>
                    <a:pt x="6208" y="0"/>
                  </a:moveTo>
                  <a:cubicBezTo>
                    <a:pt x="5898" y="0"/>
                    <a:pt x="5535" y="151"/>
                    <a:pt x="5021" y="575"/>
                  </a:cubicBezTo>
                  <a:cubicBezTo>
                    <a:pt x="3932" y="1482"/>
                    <a:pt x="908" y="2994"/>
                    <a:pt x="484" y="3236"/>
                  </a:cubicBezTo>
                  <a:cubicBezTo>
                    <a:pt x="121" y="3539"/>
                    <a:pt x="121" y="3660"/>
                    <a:pt x="61" y="4325"/>
                  </a:cubicBezTo>
                  <a:cubicBezTo>
                    <a:pt x="0" y="5051"/>
                    <a:pt x="121" y="13640"/>
                    <a:pt x="61" y="14487"/>
                  </a:cubicBezTo>
                  <a:cubicBezTo>
                    <a:pt x="0" y="15334"/>
                    <a:pt x="0" y="16120"/>
                    <a:pt x="121" y="16181"/>
                  </a:cubicBezTo>
                  <a:cubicBezTo>
                    <a:pt x="602" y="16435"/>
                    <a:pt x="2784" y="16584"/>
                    <a:pt x="5091" y="16584"/>
                  </a:cubicBezTo>
                  <a:cubicBezTo>
                    <a:pt x="7723" y="16584"/>
                    <a:pt x="10518" y="16390"/>
                    <a:pt x="11130" y="15939"/>
                  </a:cubicBezTo>
                  <a:cubicBezTo>
                    <a:pt x="11735" y="15516"/>
                    <a:pt x="12340" y="15395"/>
                    <a:pt x="12340" y="14245"/>
                  </a:cubicBezTo>
                  <a:lnTo>
                    <a:pt x="12340" y="5051"/>
                  </a:lnTo>
                  <a:cubicBezTo>
                    <a:pt x="12340" y="3962"/>
                    <a:pt x="12219" y="3297"/>
                    <a:pt x="11554" y="2934"/>
                  </a:cubicBezTo>
                  <a:cubicBezTo>
                    <a:pt x="10465" y="2268"/>
                    <a:pt x="7622" y="696"/>
                    <a:pt x="7078" y="333"/>
                  </a:cubicBezTo>
                  <a:cubicBezTo>
                    <a:pt x="6775" y="151"/>
                    <a:pt x="6518" y="0"/>
                    <a:pt x="6208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28"/>
            <p:cNvSpPr/>
            <p:nvPr/>
          </p:nvSpPr>
          <p:spPr>
            <a:xfrm>
              <a:off x="4729425" y="3348200"/>
              <a:ext cx="307000" cy="411750"/>
            </a:xfrm>
            <a:custGeom>
              <a:avLst/>
              <a:gdLst/>
              <a:ahLst/>
              <a:cxnLst/>
              <a:rect l="l" t="t" r="r" b="b"/>
              <a:pathLst>
                <a:path w="12280" h="16470" extrusionOk="0">
                  <a:moveTo>
                    <a:pt x="6208" y="1"/>
                  </a:moveTo>
                  <a:cubicBezTo>
                    <a:pt x="5898" y="1"/>
                    <a:pt x="5535" y="152"/>
                    <a:pt x="5021" y="575"/>
                  </a:cubicBezTo>
                  <a:cubicBezTo>
                    <a:pt x="3932" y="1422"/>
                    <a:pt x="908" y="2934"/>
                    <a:pt x="545" y="3237"/>
                  </a:cubicBezTo>
                  <a:cubicBezTo>
                    <a:pt x="121" y="3539"/>
                    <a:pt x="182" y="3600"/>
                    <a:pt x="121" y="4326"/>
                  </a:cubicBezTo>
                  <a:cubicBezTo>
                    <a:pt x="0" y="5051"/>
                    <a:pt x="182" y="13580"/>
                    <a:pt x="121" y="14427"/>
                  </a:cubicBezTo>
                  <a:cubicBezTo>
                    <a:pt x="0" y="15274"/>
                    <a:pt x="61" y="16000"/>
                    <a:pt x="182" y="16060"/>
                  </a:cubicBezTo>
                  <a:cubicBezTo>
                    <a:pt x="644" y="16320"/>
                    <a:pt x="2896" y="16470"/>
                    <a:pt x="5249" y="16470"/>
                  </a:cubicBezTo>
                  <a:cubicBezTo>
                    <a:pt x="7828" y="16470"/>
                    <a:pt x="10529" y="16290"/>
                    <a:pt x="11130" y="15879"/>
                  </a:cubicBezTo>
                  <a:cubicBezTo>
                    <a:pt x="11675" y="15456"/>
                    <a:pt x="12280" y="15335"/>
                    <a:pt x="12280" y="14125"/>
                  </a:cubicBezTo>
                  <a:lnTo>
                    <a:pt x="12280" y="5051"/>
                  </a:lnTo>
                  <a:cubicBezTo>
                    <a:pt x="12280" y="3902"/>
                    <a:pt x="12219" y="3297"/>
                    <a:pt x="11554" y="2874"/>
                  </a:cubicBezTo>
                  <a:cubicBezTo>
                    <a:pt x="10404" y="2269"/>
                    <a:pt x="7622" y="636"/>
                    <a:pt x="7078" y="333"/>
                  </a:cubicBezTo>
                  <a:cubicBezTo>
                    <a:pt x="6775" y="152"/>
                    <a:pt x="6518" y="1"/>
                    <a:pt x="6208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28"/>
            <p:cNvSpPr/>
            <p:nvPr/>
          </p:nvSpPr>
          <p:spPr>
            <a:xfrm>
              <a:off x="4730925" y="3348775"/>
              <a:ext cx="305500" cy="411025"/>
            </a:xfrm>
            <a:custGeom>
              <a:avLst/>
              <a:gdLst/>
              <a:ahLst/>
              <a:cxnLst/>
              <a:rect l="l" t="t" r="r" b="b"/>
              <a:pathLst>
                <a:path w="12220" h="16441" extrusionOk="0">
                  <a:moveTo>
                    <a:pt x="6124" y="0"/>
                  </a:moveTo>
                  <a:cubicBezTo>
                    <a:pt x="5819" y="0"/>
                    <a:pt x="5462" y="140"/>
                    <a:pt x="4961" y="552"/>
                  </a:cubicBezTo>
                  <a:cubicBezTo>
                    <a:pt x="3872" y="1460"/>
                    <a:pt x="908" y="2972"/>
                    <a:pt x="485" y="3214"/>
                  </a:cubicBezTo>
                  <a:cubicBezTo>
                    <a:pt x="61" y="3516"/>
                    <a:pt x="122" y="3577"/>
                    <a:pt x="61" y="4303"/>
                  </a:cubicBezTo>
                  <a:cubicBezTo>
                    <a:pt x="1" y="5028"/>
                    <a:pt x="122" y="13497"/>
                    <a:pt x="61" y="14404"/>
                  </a:cubicBezTo>
                  <a:cubicBezTo>
                    <a:pt x="1" y="15251"/>
                    <a:pt x="1" y="15916"/>
                    <a:pt x="122" y="16037"/>
                  </a:cubicBezTo>
                  <a:cubicBezTo>
                    <a:pt x="574" y="16292"/>
                    <a:pt x="2741" y="16440"/>
                    <a:pt x="5034" y="16440"/>
                  </a:cubicBezTo>
                  <a:cubicBezTo>
                    <a:pt x="7650" y="16440"/>
                    <a:pt x="10430" y="16247"/>
                    <a:pt x="11010" y="15795"/>
                  </a:cubicBezTo>
                  <a:cubicBezTo>
                    <a:pt x="11615" y="15372"/>
                    <a:pt x="12220" y="15312"/>
                    <a:pt x="12220" y="14102"/>
                  </a:cubicBezTo>
                  <a:cubicBezTo>
                    <a:pt x="12220" y="12287"/>
                    <a:pt x="12220" y="5028"/>
                    <a:pt x="12220" y="5028"/>
                  </a:cubicBezTo>
                  <a:cubicBezTo>
                    <a:pt x="12220" y="3940"/>
                    <a:pt x="12159" y="3274"/>
                    <a:pt x="11433" y="2911"/>
                  </a:cubicBezTo>
                  <a:cubicBezTo>
                    <a:pt x="10344" y="2246"/>
                    <a:pt x="7562" y="673"/>
                    <a:pt x="7018" y="310"/>
                  </a:cubicBezTo>
                  <a:cubicBezTo>
                    <a:pt x="6707" y="155"/>
                    <a:pt x="6445" y="0"/>
                    <a:pt x="6124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28"/>
            <p:cNvSpPr/>
            <p:nvPr/>
          </p:nvSpPr>
          <p:spPr>
            <a:xfrm>
              <a:off x="4730925" y="3349725"/>
              <a:ext cx="304000" cy="408725"/>
            </a:xfrm>
            <a:custGeom>
              <a:avLst/>
              <a:gdLst/>
              <a:ahLst/>
              <a:cxnLst/>
              <a:rect l="l" t="t" r="r" b="b"/>
              <a:pathLst>
                <a:path w="12160" h="16349" extrusionOk="0">
                  <a:moveTo>
                    <a:pt x="6148" y="0"/>
                  </a:moveTo>
                  <a:cubicBezTo>
                    <a:pt x="5838" y="0"/>
                    <a:pt x="5475" y="151"/>
                    <a:pt x="4961" y="575"/>
                  </a:cubicBezTo>
                  <a:cubicBezTo>
                    <a:pt x="3933" y="1422"/>
                    <a:pt x="908" y="2934"/>
                    <a:pt x="485" y="3236"/>
                  </a:cubicBezTo>
                  <a:cubicBezTo>
                    <a:pt x="122" y="3478"/>
                    <a:pt x="182" y="3599"/>
                    <a:pt x="61" y="4265"/>
                  </a:cubicBezTo>
                  <a:cubicBezTo>
                    <a:pt x="1" y="4990"/>
                    <a:pt x="182" y="13459"/>
                    <a:pt x="61" y="14306"/>
                  </a:cubicBezTo>
                  <a:cubicBezTo>
                    <a:pt x="1" y="15153"/>
                    <a:pt x="1" y="15878"/>
                    <a:pt x="182" y="15939"/>
                  </a:cubicBezTo>
                  <a:cubicBezTo>
                    <a:pt x="644" y="16199"/>
                    <a:pt x="2882" y="16348"/>
                    <a:pt x="5215" y="16348"/>
                  </a:cubicBezTo>
                  <a:cubicBezTo>
                    <a:pt x="7771" y="16348"/>
                    <a:pt x="10440" y="16169"/>
                    <a:pt x="11010" y="15757"/>
                  </a:cubicBezTo>
                  <a:cubicBezTo>
                    <a:pt x="11554" y="15334"/>
                    <a:pt x="12159" y="15213"/>
                    <a:pt x="12159" y="14064"/>
                  </a:cubicBezTo>
                  <a:lnTo>
                    <a:pt x="12159" y="4990"/>
                  </a:lnTo>
                  <a:cubicBezTo>
                    <a:pt x="12159" y="3902"/>
                    <a:pt x="12099" y="3297"/>
                    <a:pt x="11433" y="2873"/>
                  </a:cubicBezTo>
                  <a:cubicBezTo>
                    <a:pt x="10344" y="2268"/>
                    <a:pt x="7562" y="635"/>
                    <a:pt x="7018" y="333"/>
                  </a:cubicBezTo>
                  <a:cubicBezTo>
                    <a:pt x="6715" y="151"/>
                    <a:pt x="6458" y="0"/>
                    <a:pt x="6148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28"/>
            <p:cNvSpPr/>
            <p:nvPr/>
          </p:nvSpPr>
          <p:spPr>
            <a:xfrm>
              <a:off x="4732450" y="3350475"/>
              <a:ext cx="302475" cy="407375"/>
            </a:xfrm>
            <a:custGeom>
              <a:avLst/>
              <a:gdLst/>
              <a:ahLst/>
              <a:cxnLst/>
              <a:rect l="l" t="t" r="r" b="b"/>
              <a:pathLst>
                <a:path w="12099" h="16295" extrusionOk="0">
                  <a:moveTo>
                    <a:pt x="6079" y="0"/>
                  </a:moveTo>
                  <a:cubicBezTo>
                    <a:pt x="5777" y="0"/>
                    <a:pt x="5414" y="152"/>
                    <a:pt x="4900" y="605"/>
                  </a:cubicBezTo>
                  <a:cubicBezTo>
                    <a:pt x="3872" y="1452"/>
                    <a:pt x="847" y="2904"/>
                    <a:pt x="484" y="3206"/>
                  </a:cubicBezTo>
                  <a:cubicBezTo>
                    <a:pt x="61" y="3509"/>
                    <a:pt x="121" y="3569"/>
                    <a:pt x="61" y="4295"/>
                  </a:cubicBezTo>
                  <a:cubicBezTo>
                    <a:pt x="0" y="4960"/>
                    <a:pt x="121" y="13429"/>
                    <a:pt x="61" y="14276"/>
                  </a:cubicBezTo>
                  <a:cubicBezTo>
                    <a:pt x="0" y="15123"/>
                    <a:pt x="0" y="15788"/>
                    <a:pt x="121" y="15909"/>
                  </a:cubicBezTo>
                  <a:cubicBezTo>
                    <a:pt x="594" y="16145"/>
                    <a:pt x="2924" y="16295"/>
                    <a:pt x="5314" y="16295"/>
                  </a:cubicBezTo>
                  <a:cubicBezTo>
                    <a:pt x="7820" y="16295"/>
                    <a:pt x="10391" y="16130"/>
                    <a:pt x="10949" y="15727"/>
                  </a:cubicBezTo>
                  <a:cubicBezTo>
                    <a:pt x="11493" y="15304"/>
                    <a:pt x="12098" y="15183"/>
                    <a:pt x="12098" y="13973"/>
                  </a:cubicBezTo>
                  <a:lnTo>
                    <a:pt x="12098" y="5021"/>
                  </a:lnTo>
                  <a:cubicBezTo>
                    <a:pt x="12098" y="3872"/>
                    <a:pt x="12038" y="3267"/>
                    <a:pt x="11372" y="2843"/>
                  </a:cubicBezTo>
                  <a:cubicBezTo>
                    <a:pt x="10283" y="2238"/>
                    <a:pt x="7501" y="666"/>
                    <a:pt x="6896" y="303"/>
                  </a:cubicBezTo>
                  <a:cubicBezTo>
                    <a:pt x="6624" y="152"/>
                    <a:pt x="6382" y="0"/>
                    <a:pt x="6079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28"/>
            <p:cNvSpPr/>
            <p:nvPr/>
          </p:nvSpPr>
          <p:spPr>
            <a:xfrm>
              <a:off x="4732450" y="3351775"/>
              <a:ext cx="302475" cy="405150"/>
            </a:xfrm>
            <a:custGeom>
              <a:avLst/>
              <a:gdLst/>
              <a:ahLst/>
              <a:cxnLst/>
              <a:rect l="l" t="t" r="r" b="b"/>
              <a:pathLst>
                <a:path w="12099" h="16206" extrusionOk="0">
                  <a:moveTo>
                    <a:pt x="6056" y="1"/>
                  </a:moveTo>
                  <a:cubicBezTo>
                    <a:pt x="5758" y="1"/>
                    <a:pt x="5401" y="141"/>
                    <a:pt x="4900" y="553"/>
                  </a:cubicBezTo>
                  <a:cubicBezTo>
                    <a:pt x="3872" y="1400"/>
                    <a:pt x="908" y="2912"/>
                    <a:pt x="484" y="3154"/>
                  </a:cubicBezTo>
                  <a:cubicBezTo>
                    <a:pt x="121" y="3457"/>
                    <a:pt x="121" y="3517"/>
                    <a:pt x="61" y="4243"/>
                  </a:cubicBezTo>
                  <a:cubicBezTo>
                    <a:pt x="0" y="4969"/>
                    <a:pt x="121" y="13377"/>
                    <a:pt x="61" y="14224"/>
                  </a:cubicBezTo>
                  <a:cubicBezTo>
                    <a:pt x="0" y="15071"/>
                    <a:pt x="0" y="15736"/>
                    <a:pt x="182" y="15796"/>
                  </a:cubicBezTo>
                  <a:cubicBezTo>
                    <a:pt x="615" y="16056"/>
                    <a:pt x="2838" y="16206"/>
                    <a:pt x="5156" y="16206"/>
                  </a:cubicBezTo>
                  <a:cubicBezTo>
                    <a:pt x="7696" y="16206"/>
                    <a:pt x="10351" y="16026"/>
                    <a:pt x="10888" y="15615"/>
                  </a:cubicBezTo>
                  <a:cubicBezTo>
                    <a:pt x="11493" y="15192"/>
                    <a:pt x="12098" y="15071"/>
                    <a:pt x="12098" y="13921"/>
                  </a:cubicBezTo>
                  <a:lnTo>
                    <a:pt x="12098" y="4969"/>
                  </a:lnTo>
                  <a:cubicBezTo>
                    <a:pt x="12098" y="3880"/>
                    <a:pt x="11977" y="3215"/>
                    <a:pt x="11312" y="2852"/>
                  </a:cubicBezTo>
                  <a:cubicBezTo>
                    <a:pt x="10223" y="2186"/>
                    <a:pt x="7501" y="674"/>
                    <a:pt x="6896" y="311"/>
                  </a:cubicBezTo>
                  <a:cubicBezTo>
                    <a:pt x="6617" y="156"/>
                    <a:pt x="6369" y="1"/>
                    <a:pt x="6056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28"/>
            <p:cNvSpPr/>
            <p:nvPr/>
          </p:nvSpPr>
          <p:spPr>
            <a:xfrm>
              <a:off x="4732450" y="3352750"/>
              <a:ext cx="300950" cy="403600"/>
            </a:xfrm>
            <a:custGeom>
              <a:avLst/>
              <a:gdLst/>
              <a:ahLst/>
              <a:cxnLst/>
              <a:rect l="l" t="t" r="r" b="b"/>
              <a:pathLst>
                <a:path w="12038" h="16144" extrusionOk="0">
                  <a:moveTo>
                    <a:pt x="6079" y="0"/>
                  </a:moveTo>
                  <a:cubicBezTo>
                    <a:pt x="5777" y="0"/>
                    <a:pt x="5414" y="151"/>
                    <a:pt x="4900" y="575"/>
                  </a:cubicBezTo>
                  <a:cubicBezTo>
                    <a:pt x="3872" y="1422"/>
                    <a:pt x="908" y="2873"/>
                    <a:pt x="545" y="3176"/>
                  </a:cubicBezTo>
                  <a:cubicBezTo>
                    <a:pt x="121" y="3418"/>
                    <a:pt x="182" y="3539"/>
                    <a:pt x="121" y="4204"/>
                  </a:cubicBezTo>
                  <a:cubicBezTo>
                    <a:pt x="0" y="4930"/>
                    <a:pt x="182" y="13277"/>
                    <a:pt x="121" y="14124"/>
                  </a:cubicBezTo>
                  <a:cubicBezTo>
                    <a:pt x="0" y="14971"/>
                    <a:pt x="0" y="15636"/>
                    <a:pt x="182" y="15757"/>
                  </a:cubicBezTo>
                  <a:cubicBezTo>
                    <a:pt x="625" y="15994"/>
                    <a:pt x="2926" y="16143"/>
                    <a:pt x="5293" y="16143"/>
                  </a:cubicBezTo>
                  <a:cubicBezTo>
                    <a:pt x="7776" y="16143"/>
                    <a:pt x="10331" y="15979"/>
                    <a:pt x="10888" y="15576"/>
                  </a:cubicBezTo>
                  <a:cubicBezTo>
                    <a:pt x="11433" y="15153"/>
                    <a:pt x="12038" y="15032"/>
                    <a:pt x="12038" y="13882"/>
                  </a:cubicBezTo>
                  <a:cubicBezTo>
                    <a:pt x="12038" y="12068"/>
                    <a:pt x="12038" y="4930"/>
                    <a:pt x="12038" y="4930"/>
                  </a:cubicBezTo>
                  <a:cubicBezTo>
                    <a:pt x="12038" y="3841"/>
                    <a:pt x="11977" y="3236"/>
                    <a:pt x="11312" y="2813"/>
                  </a:cubicBezTo>
                  <a:cubicBezTo>
                    <a:pt x="10223" y="2208"/>
                    <a:pt x="7440" y="635"/>
                    <a:pt x="6896" y="333"/>
                  </a:cubicBezTo>
                  <a:cubicBezTo>
                    <a:pt x="6624" y="151"/>
                    <a:pt x="6382" y="0"/>
                    <a:pt x="6079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28"/>
            <p:cNvSpPr/>
            <p:nvPr/>
          </p:nvSpPr>
          <p:spPr>
            <a:xfrm>
              <a:off x="4733950" y="3353300"/>
              <a:ext cx="299450" cy="402125"/>
            </a:xfrm>
            <a:custGeom>
              <a:avLst/>
              <a:gdLst/>
              <a:ahLst/>
              <a:cxnLst/>
              <a:rect l="l" t="t" r="r" b="b"/>
              <a:pathLst>
                <a:path w="11978" h="16085" extrusionOk="0">
                  <a:moveTo>
                    <a:pt x="5996" y="0"/>
                  </a:moveTo>
                  <a:cubicBezTo>
                    <a:pt x="5698" y="0"/>
                    <a:pt x="5341" y="140"/>
                    <a:pt x="4840" y="553"/>
                  </a:cubicBezTo>
                  <a:cubicBezTo>
                    <a:pt x="3812" y="1400"/>
                    <a:pt x="848" y="2912"/>
                    <a:pt x="485" y="3154"/>
                  </a:cubicBezTo>
                  <a:cubicBezTo>
                    <a:pt x="122" y="3456"/>
                    <a:pt x="122" y="3517"/>
                    <a:pt x="61" y="4243"/>
                  </a:cubicBezTo>
                  <a:cubicBezTo>
                    <a:pt x="1" y="4908"/>
                    <a:pt x="122" y="13255"/>
                    <a:pt x="61" y="14102"/>
                  </a:cubicBezTo>
                  <a:cubicBezTo>
                    <a:pt x="1" y="14949"/>
                    <a:pt x="1" y="15614"/>
                    <a:pt x="182" y="15675"/>
                  </a:cubicBezTo>
                  <a:cubicBezTo>
                    <a:pt x="615" y="15935"/>
                    <a:pt x="2811" y="16084"/>
                    <a:pt x="5107" y="16084"/>
                  </a:cubicBezTo>
                  <a:cubicBezTo>
                    <a:pt x="7623" y="16084"/>
                    <a:pt x="10259" y="15905"/>
                    <a:pt x="10828" y="15493"/>
                  </a:cubicBezTo>
                  <a:cubicBezTo>
                    <a:pt x="11373" y="15070"/>
                    <a:pt x="11978" y="15010"/>
                    <a:pt x="11978" y="13800"/>
                  </a:cubicBezTo>
                  <a:lnTo>
                    <a:pt x="11978" y="4908"/>
                  </a:lnTo>
                  <a:cubicBezTo>
                    <a:pt x="11978" y="3819"/>
                    <a:pt x="11917" y="3214"/>
                    <a:pt x="11252" y="2851"/>
                  </a:cubicBezTo>
                  <a:cubicBezTo>
                    <a:pt x="10163" y="2186"/>
                    <a:pt x="7380" y="674"/>
                    <a:pt x="6836" y="311"/>
                  </a:cubicBezTo>
                  <a:cubicBezTo>
                    <a:pt x="6557" y="156"/>
                    <a:pt x="6309" y="0"/>
                    <a:pt x="5996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28"/>
            <p:cNvSpPr/>
            <p:nvPr/>
          </p:nvSpPr>
          <p:spPr>
            <a:xfrm>
              <a:off x="4733950" y="3354250"/>
              <a:ext cx="297950" cy="400025"/>
            </a:xfrm>
            <a:custGeom>
              <a:avLst/>
              <a:gdLst/>
              <a:ahLst/>
              <a:cxnLst/>
              <a:rect l="l" t="t" r="r" b="b"/>
              <a:pathLst>
                <a:path w="11918" h="16001" extrusionOk="0">
                  <a:moveTo>
                    <a:pt x="6019" y="1"/>
                  </a:moveTo>
                  <a:cubicBezTo>
                    <a:pt x="5717" y="1"/>
                    <a:pt x="5354" y="152"/>
                    <a:pt x="4840" y="575"/>
                  </a:cubicBezTo>
                  <a:cubicBezTo>
                    <a:pt x="3812" y="1422"/>
                    <a:pt x="908" y="2874"/>
                    <a:pt x="485" y="3176"/>
                  </a:cubicBezTo>
                  <a:cubicBezTo>
                    <a:pt x="122" y="3418"/>
                    <a:pt x="182" y="3539"/>
                    <a:pt x="61" y="4205"/>
                  </a:cubicBezTo>
                  <a:cubicBezTo>
                    <a:pt x="1" y="4930"/>
                    <a:pt x="182" y="13217"/>
                    <a:pt x="61" y="14064"/>
                  </a:cubicBezTo>
                  <a:cubicBezTo>
                    <a:pt x="1" y="14851"/>
                    <a:pt x="1" y="15516"/>
                    <a:pt x="182" y="15637"/>
                  </a:cubicBezTo>
                  <a:cubicBezTo>
                    <a:pt x="613" y="15867"/>
                    <a:pt x="2789" y="16001"/>
                    <a:pt x="5067" y="16001"/>
                  </a:cubicBezTo>
                  <a:cubicBezTo>
                    <a:pt x="7585" y="16001"/>
                    <a:pt x="10228" y="15837"/>
                    <a:pt x="10768" y="15455"/>
                  </a:cubicBezTo>
                  <a:cubicBezTo>
                    <a:pt x="11373" y="15032"/>
                    <a:pt x="11917" y="14911"/>
                    <a:pt x="11917" y="13762"/>
                  </a:cubicBezTo>
                  <a:lnTo>
                    <a:pt x="11917" y="4930"/>
                  </a:lnTo>
                  <a:cubicBezTo>
                    <a:pt x="11917" y="3842"/>
                    <a:pt x="11857" y="3237"/>
                    <a:pt x="11191" y="2813"/>
                  </a:cubicBezTo>
                  <a:cubicBezTo>
                    <a:pt x="10163" y="2208"/>
                    <a:pt x="7380" y="636"/>
                    <a:pt x="6836" y="333"/>
                  </a:cubicBezTo>
                  <a:cubicBezTo>
                    <a:pt x="6564" y="152"/>
                    <a:pt x="6322" y="1"/>
                    <a:pt x="6019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28"/>
            <p:cNvSpPr/>
            <p:nvPr/>
          </p:nvSpPr>
          <p:spPr>
            <a:xfrm>
              <a:off x="4735475" y="3355575"/>
              <a:ext cx="296425" cy="398325"/>
            </a:xfrm>
            <a:custGeom>
              <a:avLst/>
              <a:gdLst/>
              <a:ahLst/>
              <a:cxnLst/>
              <a:rect l="l" t="t" r="r" b="b"/>
              <a:pathLst>
                <a:path w="11857" h="15933" extrusionOk="0">
                  <a:moveTo>
                    <a:pt x="5982" y="0"/>
                  </a:moveTo>
                  <a:cubicBezTo>
                    <a:pt x="5675" y="0"/>
                    <a:pt x="5307" y="148"/>
                    <a:pt x="4779" y="583"/>
                  </a:cubicBezTo>
                  <a:cubicBezTo>
                    <a:pt x="3751" y="1430"/>
                    <a:pt x="847" y="2881"/>
                    <a:pt x="484" y="3123"/>
                  </a:cubicBezTo>
                  <a:cubicBezTo>
                    <a:pt x="61" y="3426"/>
                    <a:pt x="121" y="3486"/>
                    <a:pt x="61" y="4152"/>
                  </a:cubicBezTo>
                  <a:cubicBezTo>
                    <a:pt x="0" y="4877"/>
                    <a:pt x="121" y="13164"/>
                    <a:pt x="61" y="13951"/>
                  </a:cubicBezTo>
                  <a:cubicBezTo>
                    <a:pt x="0" y="14798"/>
                    <a:pt x="0" y="15463"/>
                    <a:pt x="182" y="15523"/>
                  </a:cubicBezTo>
                  <a:cubicBezTo>
                    <a:pt x="586" y="15783"/>
                    <a:pt x="2766" y="15933"/>
                    <a:pt x="5048" y="15933"/>
                  </a:cubicBezTo>
                  <a:cubicBezTo>
                    <a:pt x="7548" y="15933"/>
                    <a:pt x="10169" y="15753"/>
                    <a:pt x="10707" y="15342"/>
                  </a:cubicBezTo>
                  <a:cubicBezTo>
                    <a:pt x="11251" y="14979"/>
                    <a:pt x="11856" y="14858"/>
                    <a:pt x="11856" y="13709"/>
                  </a:cubicBezTo>
                  <a:lnTo>
                    <a:pt x="11856" y="4877"/>
                  </a:lnTo>
                  <a:cubicBezTo>
                    <a:pt x="11856" y="3789"/>
                    <a:pt x="11796" y="3184"/>
                    <a:pt x="11130" y="2821"/>
                  </a:cubicBezTo>
                  <a:cubicBezTo>
                    <a:pt x="10041" y="2155"/>
                    <a:pt x="7319" y="643"/>
                    <a:pt x="6775" y="280"/>
                  </a:cubicBezTo>
                  <a:cubicBezTo>
                    <a:pt x="6510" y="133"/>
                    <a:pt x="6274" y="0"/>
                    <a:pt x="5982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28"/>
            <p:cNvSpPr/>
            <p:nvPr/>
          </p:nvSpPr>
          <p:spPr>
            <a:xfrm>
              <a:off x="4735475" y="3356325"/>
              <a:ext cx="296425" cy="396450"/>
            </a:xfrm>
            <a:custGeom>
              <a:avLst/>
              <a:gdLst/>
              <a:ahLst/>
              <a:cxnLst/>
              <a:rect l="l" t="t" r="r" b="b"/>
              <a:pathLst>
                <a:path w="11857" h="15858" extrusionOk="0">
                  <a:moveTo>
                    <a:pt x="5943" y="0"/>
                  </a:moveTo>
                  <a:cubicBezTo>
                    <a:pt x="5653" y="0"/>
                    <a:pt x="5311" y="140"/>
                    <a:pt x="4839" y="553"/>
                  </a:cubicBezTo>
                  <a:cubicBezTo>
                    <a:pt x="3811" y="1400"/>
                    <a:pt x="908" y="2851"/>
                    <a:pt x="484" y="3154"/>
                  </a:cubicBezTo>
                  <a:cubicBezTo>
                    <a:pt x="121" y="3396"/>
                    <a:pt x="121" y="3456"/>
                    <a:pt x="61" y="4182"/>
                  </a:cubicBezTo>
                  <a:cubicBezTo>
                    <a:pt x="0" y="4847"/>
                    <a:pt x="121" y="13074"/>
                    <a:pt x="61" y="13921"/>
                  </a:cubicBezTo>
                  <a:cubicBezTo>
                    <a:pt x="0" y="14768"/>
                    <a:pt x="0" y="15372"/>
                    <a:pt x="182" y="15493"/>
                  </a:cubicBezTo>
                  <a:cubicBezTo>
                    <a:pt x="584" y="15723"/>
                    <a:pt x="2745" y="15858"/>
                    <a:pt x="5014" y="15858"/>
                  </a:cubicBezTo>
                  <a:cubicBezTo>
                    <a:pt x="7524" y="15858"/>
                    <a:pt x="10167" y="15693"/>
                    <a:pt x="10707" y="15312"/>
                  </a:cubicBezTo>
                  <a:cubicBezTo>
                    <a:pt x="11251" y="14889"/>
                    <a:pt x="11856" y="14768"/>
                    <a:pt x="11856" y="13618"/>
                  </a:cubicBezTo>
                  <a:lnTo>
                    <a:pt x="11856" y="4847"/>
                  </a:lnTo>
                  <a:cubicBezTo>
                    <a:pt x="11856" y="3759"/>
                    <a:pt x="11796" y="3154"/>
                    <a:pt x="11070" y="2791"/>
                  </a:cubicBezTo>
                  <a:cubicBezTo>
                    <a:pt x="10041" y="2186"/>
                    <a:pt x="7319" y="613"/>
                    <a:pt x="6775" y="311"/>
                  </a:cubicBezTo>
                  <a:cubicBezTo>
                    <a:pt x="6496" y="156"/>
                    <a:pt x="6248" y="0"/>
                    <a:pt x="5943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28"/>
            <p:cNvSpPr/>
            <p:nvPr/>
          </p:nvSpPr>
          <p:spPr>
            <a:xfrm>
              <a:off x="4735475" y="3357275"/>
              <a:ext cx="294900" cy="394900"/>
            </a:xfrm>
            <a:custGeom>
              <a:avLst/>
              <a:gdLst/>
              <a:ahLst/>
              <a:cxnLst/>
              <a:rect l="l" t="t" r="r" b="b"/>
              <a:pathLst>
                <a:path w="11796" h="15796" extrusionOk="0">
                  <a:moveTo>
                    <a:pt x="5966" y="1"/>
                  </a:moveTo>
                  <a:cubicBezTo>
                    <a:pt x="5671" y="1"/>
                    <a:pt x="5323" y="152"/>
                    <a:pt x="4839" y="575"/>
                  </a:cubicBezTo>
                  <a:cubicBezTo>
                    <a:pt x="3811" y="1422"/>
                    <a:pt x="908" y="2813"/>
                    <a:pt x="484" y="3116"/>
                  </a:cubicBezTo>
                  <a:cubicBezTo>
                    <a:pt x="121" y="3358"/>
                    <a:pt x="182" y="3479"/>
                    <a:pt x="121" y="4144"/>
                  </a:cubicBezTo>
                  <a:cubicBezTo>
                    <a:pt x="61" y="4809"/>
                    <a:pt x="182" y="13036"/>
                    <a:pt x="121" y="13883"/>
                  </a:cubicBezTo>
                  <a:cubicBezTo>
                    <a:pt x="61" y="14669"/>
                    <a:pt x="0" y="15334"/>
                    <a:pt x="242" y="15455"/>
                  </a:cubicBezTo>
                  <a:cubicBezTo>
                    <a:pt x="654" y="15662"/>
                    <a:pt x="2901" y="15796"/>
                    <a:pt x="5210" y="15796"/>
                  </a:cubicBezTo>
                  <a:cubicBezTo>
                    <a:pt x="7645" y="15796"/>
                    <a:pt x="10150" y="15647"/>
                    <a:pt x="10646" y="15274"/>
                  </a:cubicBezTo>
                  <a:cubicBezTo>
                    <a:pt x="11251" y="14851"/>
                    <a:pt x="11796" y="14730"/>
                    <a:pt x="11796" y="13580"/>
                  </a:cubicBezTo>
                  <a:cubicBezTo>
                    <a:pt x="11796" y="11826"/>
                    <a:pt x="11796" y="4870"/>
                    <a:pt x="11796" y="4870"/>
                  </a:cubicBezTo>
                  <a:cubicBezTo>
                    <a:pt x="11796" y="3781"/>
                    <a:pt x="11735" y="3176"/>
                    <a:pt x="11070" y="2753"/>
                  </a:cubicBezTo>
                  <a:cubicBezTo>
                    <a:pt x="10041" y="2148"/>
                    <a:pt x="7319" y="636"/>
                    <a:pt x="6775" y="333"/>
                  </a:cubicBezTo>
                  <a:cubicBezTo>
                    <a:pt x="6503" y="152"/>
                    <a:pt x="6261" y="1"/>
                    <a:pt x="5966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28"/>
            <p:cNvSpPr/>
            <p:nvPr/>
          </p:nvSpPr>
          <p:spPr>
            <a:xfrm>
              <a:off x="4736975" y="3358400"/>
              <a:ext cx="293400" cy="392875"/>
            </a:xfrm>
            <a:custGeom>
              <a:avLst/>
              <a:gdLst/>
              <a:ahLst/>
              <a:cxnLst/>
              <a:rect l="l" t="t" r="r" b="b"/>
              <a:pathLst>
                <a:path w="11736" h="15715" extrusionOk="0">
                  <a:moveTo>
                    <a:pt x="5906" y="1"/>
                  </a:moveTo>
                  <a:cubicBezTo>
                    <a:pt x="5611" y="1"/>
                    <a:pt x="5263" y="137"/>
                    <a:pt x="4779" y="530"/>
                  </a:cubicBezTo>
                  <a:cubicBezTo>
                    <a:pt x="3751" y="1377"/>
                    <a:pt x="848" y="2829"/>
                    <a:pt x="485" y="3071"/>
                  </a:cubicBezTo>
                  <a:cubicBezTo>
                    <a:pt x="122" y="3373"/>
                    <a:pt x="122" y="3434"/>
                    <a:pt x="61" y="4099"/>
                  </a:cubicBezTo>
                  <a:cubicBezTo>
                    <a:pt x="1" y="4825"/>
                    <a:pt x="122" y="12991"/>
                    <a:pt x="61" y="13777"/>
                  </a:cubicBezTo>
                  <a:cubicBezTo>
                    <a:pt x="1" y="14624"/>
                    <a:pt x="1" y="15229"/>
                    <a:pt x="182" y="15350"/>
                  </a:cubicBezTo>
                  <a:cubicBezTo>
                    <a:pt x="584" y="15580"/>
                    <a:pt x="2732" y="15714"/>
                    <a:pt x="4980" y="15714"/>
                  </a:cubicBezTo>
                  <a:cubicBezTo>
                    <a:pt x="7468" y="15714"/>
                    <a:pt x="10078" y="15550"/>
                    <a:pt x="10586" y="15168"/>
                  </a:cubicBezTo>
                  <a:cubicBezTo>
                    <a:pt x="11131" y="14745"/>
                    <a:pt x="11736" y="14685"/>
                    <a:pt x="11736" y="13535"/>
                  </a:cubicBezTo>
                  <a:lnTo>
                    <a:pt x="11736" y="4825"/>
                  </a:lnTo>
                  <a:cubicBezTo>
                    <a:pt x="11736" y="3736"/>
                    <a:pt x="11675" y="3131"/>
                    <a:pt x="11010" y="2768"/>
                  </a:cubicBezTo>
                  <a:cubicBezTo>
                    <a:pt x="9921" y="2163"/>
                    <a:pt x="7259" y="651"/>
                    <a:pt x="6715" y="288"/>
                  </a:cubicBezTo>
                  <a:cubicBezTo>
                    <a:pt x="6443" y="137"/>
                    <a:pt x="6201" y="1"/>
                    <a:pt x="5906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28"/>
            <p:cNvSpPr/>
            <p:nvPr/>
          </p:nvSpPr>
          <p:spPr>
            <a:xfrm>
              <a:off x="4736975" y="3358800"/>
              <a:ext cx="291900" cy="391875"/>
            </a:xfrm>
            <a:custGeom>
              <a:avLst/>
              <a:gdLst/>
              <a:ahLst/>
              <a:cxnLst/>
              <a:rect l="l" t="t" r="r" b="b"/>
              <a:pathLst>
                <a:path w="11676" h="15675" extrusionOk="0">
                  <a:moveTo>
                    <a:pt x="5906" y="0"/>
                  </a:moveTo>
                  <a:cubicBezTo>
                    <a:pt x="5611" y="0"/>
                    <a:pt x="5263" y="151"/>
                    <a:pt x="4779" y="575"/>
                  </a:cubicBezTo>
                  <a:cubicBezTo>
                    <a:pt x="3751" y="1422"/>
                    <a:pt x="908" y="2813"/>
                    <a:pt x="485" y="3115"/>
                  </a:cubicBezTo>
                  <a:cubicBezTo>
                    <a:pt x="122" y="3357"/>
                    <a:pt x="182" y="3418"/>
                    <a:pt x="61" y="4144"/>
                  </a:cubicBezTo>
                  <a:cubicBezTo>
                    <a:pt x="1" y="4809"/>
                    <a:pt x="182" y="12914"/>
                    <a:pt x="61" y="13761"/>
                  </a:cubicBezTo>
                  <a:cubicBezTo>
                    <a:pt x="1" y="14548"/>
                    <a:pt x="1" y="15213"/>
                    <a:pt x="243" y="15334"/>
                  </a:cubicBezTo>
                  <a:cubicBezTo>
                    <a:pt x="625" y="15540"/>
                    <a:pt x="2843" y="15675"/>
                    <a:pt x="5136" y="15675"/>
                  </a:cubicBezTo>
                  <a:cubicBezTo>
                    <a:pt x="7555" y="15675"/>
                    <a:pt x="10059" y="15525"/>
                    <a:pt x="10586" y="15152"/>
                  </a:cubicBezTo>
                  <a:cubicBezTo>
                    <a:pt x="11131" y="14729"/>
                    <a:pt x="11675" y="14608"/>
                    <a:pt x="11675" y="13459"/>
                  </a:cubicBezTo>
                  <a:lnTo>
                    <a:pt x="11675" y="4809"/>
                  </a:lnTo>
                  <a:cubicBezTo>
                    <a:pt x="11675" y="3720"/>
                    <a:pt x="11615" y="3176"/>
                    <a:pt x="10949" y="2752"/>
                  </a:cubicBezTo>
                  <a:cubicBezTo>
                    <a:pt x="9921" y="2147"/>
                    <a:pt x="7259" y="635"/>
                    <a:pt x="6715" y="333"/>
                  </a:cubicBezTo>
                  <a:cubicBezTo>
                    <a:pt x="6443" y="151"/>
                    <a:pt x="6201" y="0"/>
                    <a:pt x="5906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28"/>
            <p:cNvSpPr/>
            <p:nvPr/>
          </p:nvSpPr>
          <p:spPr>
            <a:xfrm>
              <a:off x="4738500" y="3359925"/>
              <a:ext cx="290375" cy="389825"/>
            </a:xfrm>
            <a:custGeom>
              <a:avLst/>
              <a:gdLst/>
              <a:ahLst/>
              <a:cxnLst/>
              <a:rect l="l" t="t" r="r" b="b"/>
              <a:pathLst>
                <a:path w="11615" h="15593" extrusionOk="0">
                  <a:moveTo>
                    <a:pt x="5845" y="0"/>
                  </a:moveTo>
                  <a:cubicBezTo>
                    <a:pt x="5550" y="0"/>
                    <a:pt x="5202" y="137"/>
                    <a:pt x="4718" y="530"/>
                  </a:cubicBezTo>
                  <a:cubicBezTo>
                    <a:pt x="3690" y="1377"/>
                    <a:pt x="847" y="2828"/>
                    <a:pt x="484" y="3070"/>
                  </a:cubicBezTo>
                  <a:cubicBezTo>
                    <a:pt x="61" y="3373"/>
                    <a:pt x="121" y="3433"/>
                    <a:pt x="61" y="4099"/>
                  </a:cubicBezTo>
                  <a:cubicBezTo>
                    <a:pt x="0" y="4764"/>
                    <a:pt x="121" y="12869"/>
                    <a:pt x="61" y="13716"/>
                  </a:cubicBezTo>
                  <a:cubicBezTo>
                    <a:pt x="0" y="14503"/>
                    <a:pt x="0" y="15107"/>
                    <a:pt x="182" y="15228"/>
                  </a:cubicBezTo>
                  <a:cubicBezTo>
                    <a:pt x="584" y="15458"/>
                    <a:pt x="2704" y="15593"/>
                    <a:pt x="4930" y="15593"/>
                  </a:cubicBezTo>
                  <a:cubicBezTo>
                    <a:pt x="7393" y="15593"/>
                    <a:pt x="9985" y="15428"/>
                    <a:pt x="10525" y="15047"/>
                  </a:cubicBezTo>
                  <a:cubicBezTo>
                    <a:pt x="11009" y="14684"/>
                    <a:pt x="11614" y="14563"/>
                    <a:pt x="11614" y="13414"/>
                  </a:cubicBezTo>
                  <a:lnTo>
                    <a:pt x="11614" y="4764"/>
                  </a:lnTo>
                  <a:cubicBezTo>
                    <a:pt x="11614" y="3736"/>
                    <a:pt x="11554" y="3131"/>
                    <a:pt x="10888" y="2768"/>
                  </a:cubicBezTo>
                  <a:cubicBezTo>
                    <a:pt x="9860" y="2163"/>
                    <a:pt x="7198" y="651"/>
                    <a:pt x="6654" y="288"/>
                  </a:cubicBezTo>
                  <a:cubicBezTo>
                    <a:pt x="6382" y="137"/>
                    <a:pt x="6140" y="0"/>
                    <a:pt x="5845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28"/>
            <p:cNvSpPr/>
            <p:nvPr/>
          </p:nvSpPr>
          <p:spPr>
            <a:xfrm>
              <a:off x="4738500" y="3360850"/>
              <a:ext cx="290375" cy="388300"/>
            </a:xfrm>
            <a:custGeom>
              <a:avLst/>
              <a:gdLst/>
              <a:ahLst/>
              <a:cxnLst/>
              <a:rect l="l" t="t" r="r" b="b"/>
              <a:pathLst>
                <a:path w="11615" h="15532" extrusionOk="0">
                  <a:moveTo>
                    <a:pt x="5845" y="1"/>
                  </a:moveTo>
                  <a:cubicBezTo>
                    <a:pt x="5562" y="1"/>
                    <a:pt x="5219" y="141"/>
                    <a:pt x="4718" y="553"/>
                  </a:cubicBezTo>
                  <a:cubicBezTo>
                    <a:pt x="3690" y="1400"/>
                    <a:pt x="847" y="2791"/>
                    <a:pt x="484" y="3094"/>
                  </a:cubicBezTo>
                  <a:cubicBezTo>
                    <a:pt x="121" y="3336"/>
                    <a:pt x="121" y="3396"/>
                    <a:pt x="61" y="4062"/>
                  </a:cubicBezTo>
                  <a:cubicBezTo>
                    <a:pt x="0" y="4787"/>
                    <a:pt x="121" y="12832"/>
                    <a:pt x="61" y="13619"/>
                  </a:cubicBezTo>
                  <a:cubicBezTo>
                    <a:pt x="0" y="14466"/>
                    <a:pt x="0" y="15070"/>
                    <a:pt x="242" y="15191"/>
                  </a:cubicBezTo>
                  <a:cubicBezTo>
                    <a:pt x="625" y="15398"/>
                    <a:pt x="2828" y="15532"/>
                    <a:pt x="5100" y="15532"/>
                  </a:cubicBezTo>
                  <a:cubicBezTo>
                    <a:pt x="7496" y="15532"/>
                    <a:pt x="9968" y="15383"/>
                    <a:pt x="10465" y="15010"/>
                  </a:cubicBezTo>
                  <a:cubicBezTo>
                    <a:pt x="11009" y="14587"/>
                    <a:pt x="11614" y="14466"/>
                    <a:pt x="11614" y="13377"/>
                  </a:cubicBezTo>
                  <a:lnTo>
                    <a:pt x="11614" y="4787"/>
                  </a:lnTo>
                  <a:cubicBezTo>
                    <a:pt x="11614" y="3699"/>
                    <a:pt x="11554" y="3094"/>
                    <a:pt x="10888" y="2731"/>
                  </a:cubicBezTo>
                  <a:cubicBezTo>
                    <a:pt x="9860" y="2126"/>
                    <a:pt x="7198" y="614"/>
                    <a:pt x="6654" y="311"/>
                  </a:cubicBezTo>
                  <a:cubicBezTo>
                    <a:pt x="6375" y="156"/>
                    <a:pt x="6143" y="1"/>
                    <a:pt x="5845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28"/>
            <p:cNvSpPr/>
            <p:nvPr/>
          </p:nvSpPr>
          <p:spPr>
            <a:xfrm>
              <a:off x="4738500" y="3361825"/>
              <a:ext cx="288850" cy="385825"/>
            </a:xfrm>
            <a:custGeom>
              <a:avLst/>
              <a:gdLst/>
              <a:ahLst/>
              <a:cxnLst/>
              <a:rect l="l" t="t" r="r" b="b"/>
              <a:pathLst>
                <a:path w="11554" h="15433" extrusionOk="0">
                  <a:moveTo>
                    <a:pt x="5868" y="0"/>
                  </a:moveTo>
                  <a:cubicBezTo>
                    <a:pt x="5580" y="0"/>
                    <a:pt x="5233" y="151"/>
                    <a:pt x="4718" y="575"/>
                  </a:cubicBezTo>
                  <a:cubicBezTo>
                    <a:pt x="3751" y="1361"/>
                    <a:pt x="908" y="2813"/>
                    <a:pt x="484" y="3055"/>
                  </a:cubicBezTo>
                  <a:cubicBezTo>
                    <a:pt x="121" y="3297"/>
                    <a:pt x="182" y="3418"/>
                    <a:pt x="121" y="4083"/>
                  </a:cubicBezTo>
                  <a:cubicBezTo>
                    <a:pt x="61" y="4748"/>
                    <a:pt x="182" y="12793"/>
                    <a:pt x="121" y="13580"/>
                  </a:cubicBezTo>
                  <a:cubicBezTo>
                    <a:pt x="61" y="14366"/>
                    <a:pt x="0" y="14971"/>
                    <a:pt x="242" y="15092"/>
                  </a:cubicBezTo>
                  <a:cubicBezTo>
                    <a:pt x="625" y="15298"/>
                    <a:pt x="2828" y="15433"/>
                    <a:pt x="5100" y="15433"/>
                  </a:cubicBezTo>
                  <a:cubicBezTo>
                    <a:pt x="7496" y="15433"/>
                    <a:pt x="9968" y="15283"/>
                    <a:pt x="10465" y="14911"/>
                  </a:cubicBezTo>
                  <a:cubicBezTo>
                    <a:pt x="11009" y="14548"/>
                    <a:pt x="11554" y="14427"/>
                    <a:pt x="11554" y="13277"/>
                  </a:cubicBezTo>
                  <a:cubicBezTo>
                    <a:pt x="11554" y="11584"/>
                    <a:pt x="11554" y="4748"/>
                    <a:pt x="11554" y="4748"/>
                  </a:cubicBezTo>
                  <a:cubicBezTo>
                    <a:pt x="11554" y="3660"/>
                    <a:pt x="11493" y="3115"/>
                    <a:pt x="10828" y="2692"/>
                  </a:cubicBezTo>
                  <a:cubicBezTo>
                    <a:pt x="9799" y="2147"/>
                    <a:pt x="7198" y="635"/>
                    <a:pt x="6654" y="333"/>
                  </a:cubicBezTo>
                  <a:cubicBezTo>
                    <a:pt x="6382" y="151"/>
                    <a:pt x="6155" y="0"/>
                    <a:pt x="5868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28"/>
            <p:cNvSpPr/>
            <p:nvPr/>
          </p:nvSpPr>
          <p:spPr>
            <a:xfrm>
              <a:off x="4740000" y="3362950"/>
              <a:ext cx="287350" cy="384150"/>
            </a:xfrm>
            <a:custGeom>
              <a:avLst/>
              <a:gdLst/>
              <a:ahLst/>
              <a:cxnLst/>
              <a:rect l="l" t="t" r="r" b="b"/>
              <a:pathLst>
                <a:path w="11494" h="15366" extrusionOk="0">
                  <a:moveTo>
                    <a:pt x="5808" y="0"/>
                  </a:moveTo>
                  <a:cubicBezTo>
                    <a:pt x="5520" y="0"/>
                    <a:pt x="5173" y="136"/>
                    <a:pt x="4658" y="530"/>
                  </a:cubicBezTo>
                  <a:cubicBezTo>
                    <a:pt x="3691" y="1377"/>
                    <a:pt x="848" y="2768"/>
                    <a:pt x="485" y="3010"/>
                  </a:cubicBezTo>
                  <a:cubicBezTo>
                    <a:pt x="122" y="3312"/>
                    <a:pt x="122" y="3373"/>
                    <a:pt x="61" y="4038"/>
                  </a:cubicBezTo>
                  <a:cubicBezTo>
                    <a:pt x="1" y="4703"/>
                    <a:pt x="122" y="12688"/>
                    <a:pt x="61" y="13535"/>
                  </a:cubicBezTo>
                  <a:cubicBezTo>
                    <a:pt x="1" y="14321"/>
                    <a:pt x="1" y="14926"/>
                    <a:pt x="243" y="15047"/>
                  </a:cubicBezTo>
                  <a:cubicBezTo>
                    <a:pt x="585" y="15247"/>
                    <a:pt x="2652" y="15366"/>
                    <a:pt x="4842" y="15366"/>
                  </a:cubicBezTo>
                  <a:cubicBezTo>
                    <a:pt x="7291" y="15366"/>
                    <a:pt x="9894" y="15217"/>
                    <a:pt x="10405" y="14866"/>
                  </a:cubicBezTo>
                  <a:cubicBezTo>
                    <a:pt x="10889" y="14442"/>
                    <a:pt x="11494" y="14382"/>
                    <a:pt x="11494" y="13232"/>
                  </a:cubicBezTo>
                  <a:cubicBezTo>
                    <a:pt x="11494" y="11539"/>
                    <a:pt x="11494" y="4703"/>
                    <a:pt x="11494" y="4703"/>
                  </a:cubicBezTo>
                  <a:cubicBezTo>
                    <a:pt x="11494" y="3675"/>
                    <a:pt x="11433" y="3070"/>
                    <a:pt x="10768" y="2707"/>
                  </a:cubicBezTo>
                  <a:cubicBezTo>
                    <a:pt x="9739" y="2102"/>
                    <a:pt x="7078" y="590"/>
                    <a:pt x="6594" y="288"/>
                  </a:cubicBezTo>
                  <a:cubicBezTo>
                    <a:pt x="6322" y="136"/>
                    <a:pt x="6095" y="0"/>
                    <a:pt x="5808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28"/>
            <p:cNvSpPr/>
            <p:nvPr/>
          </p:nvSpPr>
          <p:spPr>
            <a:xfrm>
              <a:off x="4740000" y="3363875"/>
              <a:ext cx="285850" cy="382450"/>
            </a:xfrm>
            <a:custGeom>
              <a:avLst/>
              <a:gdLst/>
              <a:ahLst/>
              <a:cxnLst/>
              <a:rect l="l" t="t" r="r" b="b"/>
              <a:pathLst>
                <a:path w="11434" h="15298" extrusionOk="0">
                  <a:moveTo>
                    <a:pt x="5785" y="1"/>
                  </a:moveTo>
                  <a:cubicBezTo>
                    <a:pt x="5502" y="1"/>
                    <a:pt x="5159" y="141"/>
                    <a:pt x="4658" y="553"/>
                  </a:cubicBezTo>
                  <a:cubicBezTo>
                    <a:pt x="3691" y="1340"/>
                    <a:pt x="848" y="2731"/>
                    <a:pt x="485" y="3033"/>
                  </a:cubicBezTo>
                  <a:cubicBezTo>
                    <a:pt x="122" y="3275"/>
                    <a:pt x="182" y="3336"/>
                    <a:pt x="122" y="4001"/>
                  </a:cubicBezTo>
                  <a:cubicBezTo>
                    <a:pt x="1" y="4666"/>
                    <a:pt x="182" y="12651"/>
                    <a:pt x="122" y="13437"/>
                  </a:cubicBezTo>
                  <a:cubicBezTo>
                    <a:pt x="1" y="14224"/>
                    <a:pt x="1" y="14829"/>
                    <a:pt x="243" y="14949"/>
                  </a:cubicBezTo>
                  <a:cubicBezTo>
                    <a:pt x="636" y="15161"/>
                    <a:pt x="2934" y="15297"/>
                    <a:pt x="5248" y="15297"/>
                  </a:cubicBezTo>
                  <a:cubicBezTo>
                    <a:pt x="7562" y="15297"/>
                    <a:pt x="9891" y="15161"/>
                    <a:pt x="10344" y="14829"/>
                  </a:cubicBezTo>
                  <a:cubicBezTo>
                    <a:pt x="10889" y="14405"/>
                    <a:pt x="11433" y="14284"/>
                    <a:pt x="11433" y="13195"/>
                  </a:cubicBezTo>
                  <a:cubicBezTo>
                    <a:pt x="11433" y="11502"/>
                    <a:pt x="11433" y="4666"/>
                    <a:pt x="11433" y="4666"/>
                  </a:cubicBezTo>
                  <a:cubicBezTo>
                    <a:pt x="11433" y="3638"/>
                    <a:pt x="11373" y="3094"/>
                    <a:pt x="10768" y="2670"/>
                  </a:cubicBezTo>
                  <a:cubicBezTo>
                    <a:pt x="9739" y="2126"/>
                    <a:pt x="7078" y="614"/>
                    <a:pt x="6594" y="311"/>
                  </a:cubicBezTo>
                  <a:cubicBezTo>
                    <a:pt x="6315" y="156"/>
                    <a:pt x="6083" y="1"/>
                    <a:pt x="5785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28"/>
            <p:cNvSpPr/>
            <p:nvPr/>
          </p:nvSpPr>
          <p:spPr>
            <a:xfrm>
              <a:off x="4741525" y="3364450"/>
              <a:ext cx="284325" cy="381150"/>
            </a:xfrm>
            <a:custGeom>
              <a:avLst/>
              <a:gdLst/>
              <a:ahLst/>
              <a:cxnLst/>
              <a:rect l="l" t="t" r="r" b="b"/>
              <a:pathLst>
                <a:path w="11373" h="15246" extrusionOk="0">
                  <a:moveTo>
                    <a:pt x="5747" y="1"/>
                  </a:moveTo>
                  <a:cubicBezTo>
                    <a:pt x="5459" y="1"/>
                    <a:pt x="5112" y="137"/>
                    <a:pt x="4597" y="530"/>
                  </a:cubicBezTo>
                  <a:cubicBezTo>
                    <a:pt x="3630" y="1377"/>
                    <a:pt x="847" y="2768"/>
                    <a:pt x="484" y="3010"/>
                  </a:cubicBezTo>
                  <a:cubicBezTo>
                    <a:pt x="61" y="3252"/>
                    <a:pt x="121" y="3373"/>
                    <a:pt x="61" y="4039"/>
                  </a:cubicBezTo>
                  <a:cubicBezTo>
                    <a:pt x="0" y="4704"/>
                    <a:pt x="121" y="12628"/>
                    <a:pt x="61" y="13414"/>
                  </a:cubicBezTo>
                  <a:cubicBezTo>
                    <a:pt x="0" y="14201"/>
                    <a:pt x="0" y="14806"/>
                    <a:pt x="242" y="14926"/>
                  </a:cubicBezTo>
                  <a:cubicBezTo>
                    <a:pt x="585" y="15126"/>
                    <a:pt x="2639" y="15245"/>
                    <a:pt x="4807" y="15245"/>
                  </a:cubicBezTo>
                  <a:cubicBezTo>
                    <a:pt x="7234" y="15245"/>
                    <a:pt x="9804" y="15096"/>
                    <a:pt x="10283" y="14745"/>
                  </a:cubicBezTo>
                  <a:cubicBezTo>
                    <a:pt x="10828" y="14382"/>
                    <a:pt x="11372" y="14261"/>
                    <a:pt x="11372" y="13172"/>
                  </a:cubicBezTo>
                  <a:lnTo>
                    <a:pt x="11372" y="4704"/>
                  </a:lnTo>
                  <a:cubicBezTo>
                    <a:pt x="11372" y="3676"/>
                    <a:pt x="11312" y="3071"/>
                    <a:pt x="10646" y="2708"/>
                  </a:cubicBezTo>
                  <a:cubicBezTo>
                    <a:pt x="9678" y="2103"/>
                    <a:pt x="7017" y="651"/>
                    <a:pt x="6533" y="288"/>
                  </a:cubicBezTo>
                  <a:cubicBezTo>
                    <a:pt x="6261" y="137"/>
                    <a:pt x="6034" y="1"/>
                    <a:pt x="5747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28"/>
            <p:cNvSpPr/>
            <p:nvPr/>
          </p:nvSpPr>
          <p:spPr>
            <a:xfrm>
              <a:off x="4741525" y="3365975"/>
              <a:ext cx="284325" cy="378825"/>
            </a:xfrm>
            <a:custGeom>
              <a:avLst/>
              <a:gdLst/>
              <a:ahLst/>
              <a:cxnLst/>
              <a:rect l="l" t="t" r="r" b="b"/>
              <a:pathLst>
                <a:path w="11373" h="15153" extrusionOk="0">
                  <a:moveTo>
                    <a:pt x="5747" y="0"/>
                  </a:moveTo>
                  <a:cubicBezTo>
                    <a:pt x="5459" y="0"/>
                    <a:pt x="5112" y="136"/>
                    <a:pt x="4597" y="530"/>
                  </a:cubicBezTo>
                  <a:cubicBezTo>
                    <a:pt x="3630" y="1316"/>
                    <a:pt x="847" y="2707"/>
                    <a:pt x="484" y="3010"/>
                  </a:cubicBezTo>
                  <a:cubicBezTo>
                    <a:pt x="121" y="3252"/>
                    <a:pt x="121" y="3312"/>
                    <a:pt x="61" y="3978"/>
                  </a:cubicBezTo>
                  <a:cubicBezTo>
                    <a:pt x="0" y="4643"/>
                    <a:pt x="121" y="12506"/>
                    <a:pt x="61" y="13293"/>
                  </a:cubicBezTo>
                  <a:cubicBezTo>
                    <a:pt x="0" y="14140"/>
                    <a:pt x="0" y="14684"/>
                    <a:pt x="242" y="14805"/>
                  </a:cubicBezTo>
                  <a:cubicBezTo>
                    <a:pt x="605" y="15017"/>
                    <a:pt x="2873" y="15153"/>
                    <a:pt x="5172" y="15153"/>
                  </a:cubicBezTo>
                  <a:cubicBezTo>
                    <a:pt x="7471" y="15153"/>
                    <a:pt x="9799" y="15017"/>
                    <a:pt x="10283" y="14684"/>
                  </a:cubicBezTo>
                  <a:cubicBezTo>
                    <a:pt x="10767" y="14261"/>
                    <a:pt x="11372" y="14140"/>
                    <a:pt x="11372" y="13051"/>
                  </a:cubicBezTo>
                  <a:cubicBezTo>
                    <a:pt x="11372" y="11357"/>
                    <a:pt x="11372" y="4643"/>
                    <a:pt x="11372" y="4643"/>
                  </a:cubicBezTo>
                  <a:cubicBezTo>
                    <a:pt x="11372" y="3615"/>
                    <a:pt x="11312" y="3010"/>
                    <a:pt x="10646" y="2647"/>
                  </a:cubicBezTo>
                  <a:cubicBezTo>
                    <a:pt x="9618" y="2042"/>
                    <a:pt x="7017" y="590"/>
                    <a:pt x="6533" y="288"/>
                  </a:cubicBezTo>
                  <a:cubicBezTo>
                    <a:pt x="6261" y="136"/>
                    <a:pt x="6034" y="0"/>
                    <a:pt x="5747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28"/>
            <p:cNvSpPr/>
            <p:nvPr/>
          </p:nvSpPr>
          <p:spPr>
            <a:xfrm>
              <a:off x="4741525" y="3366150"/>
              <a:ext cx="282800" cy="377350"/>
            </a:xfrm>
            <a:custGeom>
              <a:avLst/>
              <a:gdLst/>
              <a:ahLst/>
              <a:cxnLst/>
              <a:rect l="l" t="t" r="r" b="b"/>
              <a:pathLst>
                <a:path w="11312" h="15094" extrusionOk="0">
                  <a:moveTo>
                    <a:pt x="5724" y="1"/>
                  </a:moveTo>
                  <a:cubicBezTo>
                    <a:pt x="5441" y="1"/>
                    <a:pt x="5098" y="140"/>
                    <a:pt x="4597" y="523"/>
                  </a:cubicBezTo>
                  <a:cubicBezTo>
                    <a:pt x="3630" y="1369"/>
                    <a:pt x="847" y="2761"/>
                    <a:pt x="484" y="3003"/>
                  </a:cubicBezTo>
                  <a:cubicBezTo>
                    <a:pt x="121" y="3245"/>
                    <a:pt x="182" y="3366"/>
                    <a:pt x="121" y="3971"/>
                  </a:cubicBezTo>
                  <a:cubicBezTo>
                    <a:pt x="61" y="4636"/>
                    <a:pt x="182" y="12499"/>
                    <a:pt x="121" y="13286"/>
                  </a:cubicBezTo>
                  <a:cubicBezTo>
                    <a:pt x="61" y="14072"/>
                    <a:pt x="0" y="14677"/>
                    <a:pt x="303" y="14798"/>
                  </a:cubicBezTo>
                  <a:cubicBezTo>
                    <a:pt x="655" y="14974"/>
                    <a:pt x="2787" y="15093"/>
                    <a:pt x="4992" y="15093"/>
                  </a:cubicBezTo>
                  <a:cubicBezTo>
                    <a:pt x="7333" y="15093"/>
                    <a:pt x="9756" y="14959"/>
                    <a:pt x="10223" y="14617"/>
                  </a:cubicBezTo>
                  <a:cubicBezTo>
                    <a:pt x="10767" y="14254"/>
                    <a:pt x="11312" y="14133"/>
                    <a:pt x="11312" y="13044"/>
                  </a:cubicBezTo>
                  <a:lnTo>
                    <a:pt x="11312" y="4636"/>
                  </a:lnTo>
                  <a:cubicBezTo>
                    <a:pt x="11312" y="3608"/>
                    <a:pt x="11251" y="3063"/>
                    <a:pt x="10646" y="2700"/>
                  </a:cubicBezTo>
                  <a:cubicBezTo>
                    <a:pt x="9618" y="2095"/>
                    <a:pt x="7017" y="644"/>
                    <a:pt x="6533" y="341"/>
                  </a:cubicBezTo>
                  <a:cubicBezTo>
                    <a:pt x="6254" y="155"/>
                    <a:pt x="6022" y="1"/>
                    <a:pt x="5724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28"/>
            <p:cNvSpPr/>
            <p:nvPr/>
          </p:nvSpPr>
          <p:spPr>
            <a:xfrm>
              <a:off x="4743025" y="3367475"/>
              <a:ext cx="281300" cy="376025"/>
            </a:xfrm>
            <a:custGeom>
              <a:avLst/>
              <a:gdLst/>
              <a:ahLst/>
              <a:cxnLst/>
              <a:rect l="l" t="t" r="r" b="b"/>
              <a:pathLst>
                <a:path w="11252" h="15041" extrusionOk="0">
                  <a:moveTo>
                    <a:pt x="5687" y="1"/>
                  </a:moveTo>
                  <a:cubicBezTo>
                    <a:pt x="5414" y="1"/>
                    <a:pt x="5082" y="137"/>
                    <a:pt x="4598" y="530"/>
                  </a:cubicBezTo>
                  <a:cubicBezTo>
                    <a:pt x="3570" y="1316"/>
                    <a:pt x="848" y="2708"/>
                    <a:pt x="485" y="2950"/>
                  </a:cubicBezTo>
                  <a:cubicBezTo>
                    <a:pt x="122" y="3252"/>
                    <a:pt x="122" y="3313"/>
                    <a:pt x="61" y="3978"/>
                  </a:cubicBezTo>
                  <a:cubicBezTo>
                    <a:pt x="1" y="4643"/>
                    <a:pt x="122" y="12446"/>
                    <a:pt x="61" y="13233"/>
                  </a:cubicBezTo>
                  <a:cubicBezTo>
                    <a:pt x="1" y="14019"/>
                    <a:pt x="1" y="14564"/>
                    <a:pt x="243" y="14745"/>
                  </a:cubicBezTo>
                  <a:cubicBezTo>
                    <a:pt x="595" y="14921"/>
                    <a:pt x="2727" y="15040"/>
                    <a:pt x="4932" y="15040"/>
                  </a:cubicBezTo>
                  <a:cubicBezTo>
                    <a:pt x="7273" y="15040"/>
                    <a:pt x="9696" y="14906"/>
                    <a:pt x="10163" y="14564"/>
                  </a:cubicBezTo>
                  <a:cubicBezTo>
                    <a:pt x="10707" y="14140"/>
                    <a:pt x="11252" y="14080"/>
                    <a:pt x="11252" y="12991"/>
                  </a:cubicBezTo>
                  <a:lnTo>
                    <a:pt x="11252" y="4643"/>
                  </a:lnTo>
                  <a:cubicBezTo>
                    <a:pt x="11252" y="3615"/>
                    <a:pt x="11191" y="3010"/>
                    <a:pt x="10526" y="2647"/>
                  </a:cubicBezTo>
                  <a:cubicBezTo>
                    <a:pt x="9558" y="2042"/>
                    <a:pt x="6957" y="591"/>
                    <a:pt x="6413" y="288"/>
                  </a:cubicBezTo>
                  <a:cubicBezTo>
                    <a:pt x="6171" y="137"/>
                    <a:pt x="5959" y="1"/>
                    <a:pt x="5687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28"/>
            <p:cNvSpPr/>
            <p:nvPr/>
          </p:nvSpPr>
          <p:spPr>
            <a:xfrm>
              <a:off x="4743025" y="3368425"/>
              <a:ext cx="279800" cy="373550"/>
            </a:xfrm>
            <a:custGeom>
              <a:avLst/>
              <a:gdLst/>
              <a:ahLst/>
              <a:cxnLst/>
              <a:rect l="l" t="t" r="r" b="b"/>
              <a:pathLst>
                <a:path w="11192" h="14942" extrusionOk="0">
                  <a:moveTo>
                    <a:pt x="5665" y="0"/>
                  </a:moveTo>
                  <a:cubicBezTo>
                    <a:pt x="5397" y="0"/>
                    <a:pt x="5069" y="140"/>
                    <a:pt x="4598" y="553"/>
                  </a:cubicBezTo>
                  <a:cubicBezTo>
                    <a:pt x="3630" y="1339"/>
                    <a:pt x="848" y="2730"/>
                    <a:pt x="485" y="2972"/>
                  </a:cubicBezTo>
                  <a:cubicBezTo>
                    <a:pt x="122" y="3214"/>
                    <a:pt x="182" y="3275"/>
                    <a:pt x="122" y="3940"/>
                  </a:cubicBezTo>
                  <a:cubicBezTo>
                    <a:pt x="1" y="4605"/>
                    <a:pt x="182" y="12408"/>
                    <a:pt x="122" y="13134"/>
                  </a:cubicBezTo>
                  <a:cubicBezTo>
                    <a:pt x="1" y="13921"/>
                    <a:pt x="1" y="14526"/>
                    <a:pt x="303" y="14647"/>
                  </a:cubicBezTo>
                  <a:cubicBezTo>
                    <a:pt x="626" y="14823"/>
                    <a:pt x="2743" y="14942"/>
                    <a:pt x="4941" y="14942"/>
                  </a:cubicBezTo>
                  <a:cubicBezTo>
                    <a:pt x="7273" y="14942"/>
                    <a:pt x="9696" y="14808"/>
                    <a:pt x="10163" y="14465"/>
                  </a:cubicBezTo>
                  <a:cubicBezTo>
                    <a:pt x="10647" y="14102"/>
                    <a:pt x="11191" y="13981"/>
                    <a:pt x="11191" y="12892"/>
                  </a:cubicBezTo>
                  <a:lnTo>
                    <a:pt x="11191" y="4605"/>
                  </a:lnTo>
                  <a:cubicBezTo>
                    <a:pt x="11191" y="3577"/>
                    <a:pt x="11131" y="3033"/>
                    <a:pt x="10526" y="2609"/>
                  </a:cubicBezTo>
                  <a:cubicBezTo>
                    <a:pt x="9497" y="2065"/>
                    <a:pt x="6957" y="613"/>
                    <a:pt x="6413" y="311"/>
                  </a:cubicBezTo>
                  <a:cubicBezTo>
                    <a:pt x="6164" y="156"/>
                    <a:pt x="5948" y="0"/>
                    <a:pt x="5665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28"/>
            <p:cNvSpPr/>
            <p:nvPr/>
          </p:nvSpPr>
          <p:spPr>
            <a:xfrm>
              <a:off x="4744550" y="3369000"/>
              <a:ext cx="278275" cy="372975"/>
            </a:xfrm>
            <a:custGeom>
              <a:avLst/>
              <a:gdLst/>
              <a:ahLst/>
              <a:cxnLst/>
              <a:rect l="l" t="t" r="r" b="b"/>
              <a:pathLst>
                <a:path w="11131" h="14919" extrusionOk="0">
                  <a:moveTo>
                    <a:pt x="5626" y="0"/>
                  </a:moveTo>
                  <a:cubicBezTo>
                    <a:pt x="5353" y="0"/>
                    <a:pt x="5021" y="136"/>
                    <a:pt x="4537" y="530"/>
                  </a:cubicBezTo>
                  <a:cubicBezTo>
                    <a:pt x="3569" y="1316"/>
                    <a:pt x="787" y="2707"/>
                    <a:pt x="424" y="2949"/>
                  </a:cubicBezTo>
                  <a:cubicBezTo>
                    <a:pt x="61" y="3191"/>
                    <a:pt x="121" y="3312"/>
                    <a:pt x="61" y="3917"/>
                  </a:cubicBezTo>
                  <a:cubicBezTo>
                    <a:pt x="0" y="4582"/>
                    <a:pt x="121" y="12325"/>
                    <a:pt x="61" y="13111"/>
                  </a:cubicBezTo>
                  <a:cubicBezTo>
                    <a:pt x="0" y="13898"/>
                    <a:pt x="0" y="14442"/>
                    <a:pt x="303" y="14624"/>
                  </a:cubicBezTo>
                  <a:cubicBezTo>
                    <a:pt x="596" y="14800"/>
                    <a:pt x="2698" y="14919"/>
                    <a:pt x="4881" y="14919"/>
                  </a:cubicBezTo>
                  <a:cubicBezTo>
                    <a:pt x="7197" y="14919"/>
                    <a:pt x="9605" y="14785"/>
                    <a:pt x="10041" y="14442"/>
                  </a:cubicBezTo>
                  <a:cubicBezTo>
                    <a:pt x="10586" y="14079"/>
                    <a:pt x="11130" y="13958"/>
                    <a:pt x="11130" y="12869"/>
                  </a:cubicBezTo>
                  <a:cubicBezTo>
                    <a:pt x="11130" y="11236"/>
                    <a:pt x="11130" y="4582"/>
                    <a:pt x="11130" y="4582"/>
                  </a:cubicBezTo>
                  <a:cubicBezTo>
                    <a:pt x="11130" y="3554"/>
                    <a:pt x="11070" y="3010"/>
                    <a:pt x="10465" y="2647"/>
                  </a:cubicBezTo>
                  <a:cubicBezTo>
                    <a:pt x="9436" y="2042"/>
                    <a:pt x="6896" y="590"/>
                    <a:pt x="6352" y="288"/>
                  </a:cubicBezTo>
                  <a:cubicBezTo>
                    <a:pt x="6110" y="136"/>
                    <a:pt x="5898" y="0"/>
                    <a:pt x="5626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28"/>
            <p:cNvSpPr/>
            <p:nvPr/>
          </p:nvSpPr>
          <p:spPr>
            <a:xfrm>
              <a:off x="4744550" y="3370500"/>
              <a:ext cx="278275" cy="370150"/>
            </a:xfrm>
            <a:custGeom>
              <a:avLst/>
              <a:gdLst/>
              <a:ahLst/>
              <a:cxnLst/>
              <a:rect l="l" t="t" r="r" b="b"/>
              <a:pathLst>
                <a:path w="11131" h="14806" extrusionOk="0">
                  <a:moveTo>
                    <a:pt x="5626" y="1"/>
                  </a:moveTo>
                  <a:cubicBezTo>
                    <a:pt x="5353" y="1"/>
                    <a:pt x="5021" y="137"/>
                    <a:pt x="4537" y="530"/>
                  </a:cubicBezTo>
                  <a:cubicBezTo>
                    <a:pt x="3569" y="1316"/>
                    <a:pt x="847" y="2647"/>
                    <a:pt x="484" y="2950"/>
                  </a:cubicBezTo>
                  <a:cubicBezTo>
                    <a:pt x="121" y="3192"/>
                    <a:pt x="121" y="3252"/>
                    <a:pt x="61" y="3917"/>
                  </a:cubicBezTo>
                  <a:cubicBezTo>
                    <a:pt x="0" y="4522"/>
                    <a:pt x="121" y="12265"/>
                    <a:pt x="61" y="13051"/>
                  </a:cubicBezTo>
                  <a:cubicBezTo>
                    <a:pt x="0" y="13838"/>
                    <a:pt x="0" y="14382"/>
                    <a:pt x="303" y="14503"/>
                  </a:cubicBezTo>
                  <a:cubicBezTo>
                    <a:pt x="635" y="14684"/>
                    <a:pt x="2858" y="14805"/>
                    <a:pt x="5104" y="14805"/>
                  </a:cubicBezTo>
                  <a:cubicBezTo>
                    <a:pt x="7350" y="14805"/>
                    <a:pt x="9618" y="14684"/>
                    <a:pt x="10041" y="14382"/>
                  </a:cubicBezTo>
                  <a:cubicBezTo>
                    <a:pt x="10586" y="13959"/>
                    <a:pt x="11130" y="13838"/>
                    <a:pt x="11130" y="12809"/>
                  </a:cubicBezTo>
                  <a:lnTo>
                    <a:pt x="11130" y="4522"/>
                  </a:lnTo>
                  <a:cubicBezTo>
                    <a:pt x="11130" y="3555"/>
                    <a:pt x="11070" y="2950"/>
                    <a:pt x="10404" y="2587"/>
                  </a:cubicBezTo>
                  <a:cubicBezTo>
                    <a:pt x="9436" y="2042"/>
                    <a:pt x="6896" y="591"/>
                    <a:pt x="6352" y="288"/>
                  </a:cubicBezTo>
                  <a:cubicBezTo>
                    <a:pt x="6110" y="137"/>
                    <a:pt x="5898" y="1"/>
                    <a:pt x="5626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28"/>
            <p:cNvSpPr/>
            <p:nvPr/>
          </p:nvSpPr>
          <p:spPr>
            <a:xfrm>
              <a:off x="4744550" y="3370700"/>
              <a:ext cx="276750" cy="369775"/>
            </a:xfrm>
            <a:custGeom>
              <a:avLst/>
              <a:gdLst/>
              <a:ahLst/>
              <a:cxnLst/>
              <a:rect l="l" t="t" r="r" b="b"/>
              <a:pathLst>
                <a:path w="11070" h="14791" extrusionOk="0">
                  <a:moveTo>
                    <a:pt x="5604" y="0"/>
                  </a:moveTo>
                  <a:cubicBezTo>
                    <a:pt x="5336" y="0"/>
                    <a:pt x="5008" y="139"/>
                    <a:pt x="4537" y="522"/>
                  </a:cubicBezTo>
                  <a:cubicBezTo>
                    <a:pt x="3569" y="1308"/>
                    <a:pt x="847" y="2700"/>
                    <a:pt x="484" y="2942"/>
                  </a:cubicBezTo>
                  <a:cubicBezTo>
                    <a:pt x="121" y="3184"/>
                    <a:pt x="182" y="3244"/>
                    <a:pt x="121" y="3909"/>
                  </a:cubicBezTo>
                  <a:cubicBezTo>
                    <a:pt x="61" y="4575"/>
                    <a:pt x="182" y="12257"/>
                    <a:pt x="121" y="12983"/>
                  </a:cubicBezTo>
                  <a:cubicBezTo>
                    <a:pt x="61" y="13769"/>
                    <a:pt x="0" y="14314"/>
                    <a:pt x="363" y="14495"/>
                  </a:cubicBezTo>
                  <a:cubicBezTo>
                    <a:pt x="657" y="14671"/>
                    <a:pt x="2730" y="14790"/>
                    <a:pt x="4891" y="14790"/>
                  </a:cubicBezTo>
                  <a:cubicBezTo>
                    <a:pt x="7183" y="14790"/>
                    <a:pt x="9574" y="14656"/>
                    <a:pt x="10041" y="14314"/>
                  </a:cubicBezTo>
                  <a:cubicBezTo>
                    <a:pt x="10525" y="13951"/>
                    <a:pt x="11070" y="13830"/>
                    <a:pt x="11070" y="12741"/>
                  </a:cubicBezTo>
                  <a:lnTo>
                    <a:pt x="11070" y="4575"/>
                  </a:lnTo>
                  <a:cubicBezTo>
                    <a:pt x="11070" y="3547"/>
                    <a:pt x="11009" y="3002"/>
                    <a:pt x="10404" y="2639"/>
                  </a:cubicBezTo>
                  <a:cubicBezTo>
                    <a:pt x="9436" y="2034"/>
                    <a:pt x="6896" y="643"/>
                    <a:pt x="6352" y="341"/>
                  </a:cubicBezTo>
                  <a:cubicBezTo>
                    <a:pt x="6103" y="154"/>
                    <a:pt x="5887" y="0"/>
                    <a:pt x="560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28"/>
            <p:cNvSpPr/>
            <p:nvPr/>
          </p:nvSpPr>
          <p:spPr>
            <a:xfrm>
              <a:off x="4746050" y="3372025"/>
              <a:ext cx="275250" cy="367100"/>
            </a:xfrm>
            <a:custGeom>
              <a:avLst/>
              <a:gdLst/>
              <a:ahLst/>
              <a:cxnLst/>
              <a:rect l="l" t="t" r="r" b="b"/>
              <a:pathLst>
                <a:path w="11010" h="14684" extrusionOk="0">
                  <a:moveTo>
                    <a:pt x="5566" y="0"/>
                  </a:moveTo>
                  <a:cubicBezTo>
                    <a:pt x="5293" y="0"/>
                    <a:pt x="4961" y="136"/>
                    <a:pt x="4477" y="530"/>
                  </a:cubicBezTo>
                  <a:cubicBezTo>
                    <a:pt x="3509" y="1316"/>
                    <a:pt x="787" y="2647"/>
                    <a:pt x="485" y="2889"/>
                  </a:cubicBezTo>
                  <a:cubicBezTo>
                    <a:pt x="122" y="3191"/>
                    <a:pt x="122" y="3252"/>
                    <a:pt x="61" y="3856"/>
                  </a:cubicBezTo>
                  <a:cubicBezTo>
                    <a:pt x="1" y="4522"/>
                    <a:pt x="122" y="12143"/>
                    <a:pt x="61" y="12930"/>
                  </a:cubicBezTo>
                  <a:cubicBezTo>
                    <a:pt x="1" y="13716"/>
                    <a:pt x="1" y="14200"/>
                    <a:pt x="303" y="14382"/>
                  </a:cubicBezTo>
                  <a:cubicBezTo>
                    <a:pt x="606" y="14563"/>
                    <a:pt x="2798" y="14684"/>
                    <a:pt x="5021" y="14684"/>
                  </a:cubicBezTo>
                  <a:cubicBezTo>
                    <a:pt x="7244" y="14684"/>
                    <a:pt x="9497" y="14563"/>
                    <a:pt x="9921" y="14261"/>
                  </a:cubicBezTo>
                  <a:cubicBezTo>
                    <a:pt x="10465" y="13837"/>
                    <a:pt x="11010" y="13777"/>
                    <a:pt x="11010" y="12688"/>
                  </a:cubicBezTo>
                  <a:cubicBezTo>
                    <a:pt x="11010" y="11055"/>
                    <a:pt x="11010" y="4522"/>
                    <a:pt x="11010" y="4522"/>
                  </a:cubicBezTo>
                  <a:cubicBezTo>
                    <a:pt x="11010" y="3494"/>
                    <a:pt x="10949" y="2949"/>
                    <a:pt x="10344" y="2586"/>
                  </a:cubicBezTo>
                  <a:cubicBezTo>
                    <a:pt x="9316" y="2042"/>
                    <a:pt x="6836" y="590"/>
                    <a:pt x="6292" y="288"/>
                  </a:cubicBezTo>
                  <a:cubicBezTo>
                    <a:pt x="6050" y="136"/>
                    <a:pt x="5838" y="0"/>
                    <a:pt x="5566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28"/>
            <p:cNvSpPr/>
            <p:nvPr/>
          </p:nvSpPr>
          <p:spPr>
            <a:xfrm>
              <a:off x="4746050" y="3373525"/>
              <a:ext cx="275250" cy="364300"/>
            </a:xfrm>
            <a:custGeom>
              <a:avLst/>
              <a:gdLst/>
              <a:ahLst/>
              <a:cxnLst/>
              <a:rect l="l" t="t" r="r" b="b"/>
              <a:pathLst>
                <a:path w="11010" h="14572" extrusionOk="0">
                  <a:moveTo>
                    <a:pt x="5566" y="1"/>
                  </a:moveTo>
                  <a:cubicBezTo>
                    <a:pt x="5293" y="1"/>
                    <a:pt x="4961" y="137"/>
                    <a:pt x="4477" y="530"/>
                  </a:cubicBezTo>
                  <a:cubicBezTo>
                    <a:pt x="3509" y="1256"/>
                    <a:pt x="848" y="2647"/>
                    <a:pt x="485" y="2889"/>
                  </a:cubicBezTo>
                  <a:cubicBezTo>
                    <a:pt x="122" y="3131"/>
                    <a:pt x="182" y="3192"/>
                    <a:pt x="122" y="3857"/>
                  </a:cubicBezTo>
                  <a:cubicBezTo>
                    <a:pt x="61" y="4462"/>
                    <a:pt x="182" y="12083"/>
                    <a:pt x="122" y="12870"/>
                  </a:cubicBezTo>
                  <a:cubicBezTo>
                    <a:pt x="61" y="13596"/>
                    <a:pt x="1" y="14140"/>
                    <a:pt x="364" y="14322"/>
                  </a:cubicBezTo>
                  <a:cubicBezTo>
                    <a:pt x="627" y="14468"/>
                    <a:pt x="2669" y="14571"/>
                    <a:pt x="4805" y="14571"/>
                  </a:cubicBezTo>
                  <a:cubicBezTo>
                    <a:pt x="7090" y="14571"/>
                    <a:pt x="9483" y="14453"/>
                    <a:pt x="9921" y="14140"/>
                  </a:cubicBezTo>
                  <a:cubicBezTo>
                    <a:pt x="10405" y="13777"/>
                    <a:pt x="10949" y="13656"/>
                    <a:pt x="10949" y="12628"/>
                  </a:cubicBezTo>
                  <a:lnTo>
                    <a:pt x="11010" y="4462"/>
                  </a:lnTo>
                  <a:cubicBezTo>
                    <a:pt x="11010" y="3494"/>
                    <a:pt x="10889" y="2889"/>
                    <a:pt x="10284" y="2587"/>
                  </a:cubicBezTo>
                  <a:cubicBezTo>
                    <a:pt x="9316" y="1982"/>
                    <a:pt x="6775" y="591"/>
                    <a:pt x="6292" y="288"/>
                  </a:cubicBezTo>
                  <a:cubicBezTo>
                    <a:pt x="6050" y="137"/>
                    <a:pt x="5838" y="1"/>
                    <a:pt x="556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28"/>
            <p:cNvSpPr/>
            <p:nvPr/>
          </p:nvSpPr>
          <p:spPr>
            <a:xfrm>
              <a:off x="4747575" y="3373525"/>
              <a:ext cx="272225" cy="364100"/>
            </a:xfrm>
            <a:custGeom>
              <a:avLst/>
              <a:gdLst/>
              <a:ahLst/>
              <a:cxnLst/>
              <a:rect l="l" t="t" r="r" b="b"/>
              <a:pathLst>
                <a:path w="10889" h="14564" extrusionOk="0">
                  <a:moveTo>
                    <a:pt x="5505" y="1"/>
                  </a:moveTo>
                  <a:cubicBezTo>
                    <a:pt x="5232" y="1"/>
                    <a:pt x="4900" y="137"/>
                    <a:pt x="4416" y="530"/>
                  </a:cubicBezTo>
                  <a:cubicBezTo>
                    <a:pt x="3509" y="1316"/>
                    <a:pt x="787" y="2647"/>
                    <a:pt x="424" y="2889"/>
                  </a:cubicBezTo>
                  <a:cubicBezTo>
                    <a:pt x="61" y="3131"/>
                    <a:pt x="121" y="3252"/>
                    <a:pt x="61" y="3857"/>
                  </a:cubicBezTo>
                  <a:cubicBezTo>
                    <a:pt x="0" y="4522"/>
                    <a:pt x="121" y="12083"/>
                    <a:pt x="61" y="12809"/>
                  </a:cubicBezTo>
                  <a:cubicBezTo>
                    <a:pt x="0" y="13596"/>
                    <a:pt x="0" y="14080"/>
                    <a:pt x="303" y="14261"/>
                  </a:cubicBezTo>
                  <a:cubicBezTo>
                    <a:pt x="605" y="14443"/>
                    <a:pt x="2783" y="14563"/>
                    <a:pt x="4991" y="14563"/>
                  </a:cubicBezTo>
                  <a:cubicBezTo>
                    <a:pt x="7198" y="14563"/>
                    <a:pt x="9436" y="14443"/>
                    <a:pt x="9860" y="14140"/>
                  </a:cubicBezTo>
                  <a:cubicBezTo>
                    <a:pt x="10344" y="13777"/>
                    <a:pt x="10888" y="13656"/>
                    <a:pt x="10888" y="12567"/>
                  </a:cubicBezTo>
                  <a:lnTo>
                    <a:pt x="10888" y="4522"/>
                  </a:lnTo>
                  <a:cubicBezTo>
                    <a:pt x="10888" y="3494"/>
                    <a:pt x="10828" y="2950"/>
                    <a:pt x="10223" y="2587"/>
                  </a:cubicBezTo>
                  <a:cubicBezTo>
                    <a:pt x="9255" y="2042"/>
                    <a:pt x="6714" y="591"/>
                    <a:pt x="6231" y="288"/>
                  </a:cubicBezTo>
                  <a:cubicBezTo>
                    <a:pt x="5989" y="137"/>
                    <a:pt x="5777" y="1"/>
                    <a:pt x="5505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28"/>
            <p:cNvSpPr/>
            <p:nvPr/>
          </p:nvSpPr>
          <p:spPr>
            <a:xfrm>
              <a:off x="4747575" y="3375050"/>
              <a:ext cx="272225" cy="361250"/>
            </a:xfrm>
            <a:custGeom>
              <a:avLst/>
              <a:gdLst/>
              <a:ahLst/>
              <a:cxnLst/>
              <a:rect l="l" t="t" r="r" b="b"/>
              <a:pathLst>
                <a:path w="10889" h="14450" extrusionOk="0">
                  <a:moveTo>
                    <a:pt x="5505" y="0"/>
                  </a:moveTo>
                  <a:cubicBezTo>
                    <a:pt x="5232" y="0"/>
                    <a:pt x="4900" y="136"/>
                    <a:pt x="4416" y="530"/>
                  </a:cubicBezTo>
                  <a:cubicBezTo>
                    <a:pt x="3509" y="1255"/>
                    <a:pt x="847" y="2647"/>
                    <a:pt x="484" y="2889"/>
                  </a:cubicBezTo>
                  <a:cubicBezTo>
                    <a:pt x="121" y="3131"/>
                    <a:pt x="121" y="3191"/>
                    <a:pt x="61" y="3796"/>
                  </a:cubicBezTo>
                  <a:cubicBezTo>
                    <a:pt x="0" y="4461"/>
                    <a:pt x="121" y="12022"/>
                    <a:pt x="61" y="12748"/>
                  </a:cubicBezTo>
                  <a:cubicBezTo>
                    <a:pt x="0" y="13535"/>
                    <a:pt x="0" y="14019"/>
                    <a:pt x="363" y="14200"/>
                  </a:cubicBezTo>
                  <a:cubicBezTo>
                    <a:pt x="626" y="14346"/>
                    <a:pt x="2654" y="14450"/>
                    <a:pt x="4769" y="14450"/>
                  </a:cubicBezTo>
                  <a:cubicBezTo>
                    <a:pt x="7031" y="14450"/>
                    <a:pt x="9393" y="14331"/>
                    <a:pt x="9799" y="14019"/>
                  </a:cubicBezTo>
                  <a:cubicBezTo>
                    <a:pt x="10344" y="13656"/>
                    <a:pt x="10888" y="13535"/>
                    <a:pt x="10888" y="12506"/>
                  </a:cubicBezTo>
                  <a:lnTo>
                    <a:pt x="10888" y="4461"/>
                  </a:lnTo>
                  <a:cubicBezTo>
                    <a:pt x="10888" y="3433"/>
                    <a:pt x="10828" y="2889"/>
                    <a:pt x="10223" y="2526"/>
                  </a:cubicBezTo>
                  <a:cubicBezTo>
                    <a:pt x="9195" y="1981"/>
                    <a:pt x="6714" y="590"/>
                    <a:pt x="6231" y="288"/>
                  </a:cubicBezTo>
                  <a:cubicBezTo>
                    <a:pt x="5989" y="136"/>
                    <a:pt x="5777" y="0"/>
                    <a:pt x="5505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28"/>
            <p:cNvSpPr/>
            <p:nvPr/>
          </p:nvSpPr>
          <p:spPr>
            <a:xfrm>
              <a:off x="4747575" y="3376350"/>
              <a:ext cx="270700" cy="359950"/>
            </a:xfrm>
            <a:custGeom>
              <a:avLst/>
              <a:gdLst/>
              <a:ahLst/>
              <a:cxnLst/>
              <a:rect l="l" t="t" r="r" b="b"/>
              <a:pathLst>
                <a:path w="10828" h="14398" extrusionOk="0">
                  <a:moveTo>
                    <a:pt x="5481" y="1"/>
                  </a:moveTo>
                  <a:cubicBezTo>
                    <a:pt x="5213" y="1"/>
                    <a:pt x="4886" y="125"/>
                    <a:pt x="4416" y="478"/>
                  </a:cubicBezTo>
                  <a:cubicBezTo>
                    <a:pt x="3509" y="1264"/>
                    <a:pt x="847" y="2595"/>
                    <a:pt x="484" y="2837"/>
                  </a:cubicBezTo>
                  <a:cubicBezTo>
                    <a:pt x="121" y="3079"/>
                    <a:pt x="182" y="3139"/>
                    <a:pt x="121" y="3804"/>
                  </a:cubicBezTo>
                  <a:cubicBezTo>
                    <a:pt x="61" y="4409"/>
                    <a:pt x="182" y="11910"/>
                    <a:pt x="121" y="12696"/>
                  </a:cubicBezTo>
                  <a:cubicBezTo>
                    <a:pt x="61" y="13422"/>
                    <a:pt x="0" y="13906"/>
                    <a:pt x="363" y="14148"/>
                  </a:cubicBezTo>
                  <a:cubicBezTo>
                    <a:pt x="626" y="14294"/>
                    <a:pt x="2654" y="14398"/>
                    <a:pt x="4769" y="14398"/>
                  </a:cubicBezTo>
                  <a:cubicBezTo>
                    <a:pt x="7031" y="14398"/>
                    <a:pt x="9393" y="14279"/>
                    <a:pt x="9799" y="13967"/>
                  </a:cubicBezTo>
                  <a:cubicBezTo>
                    <a:pt x="10283" y="13604"/>
                    <a:pt x="10828" y="13483"/>
                    <a:pt x="10828" y="12454"/>
                  </a:cubicBezTo>
                  <a:lnTo>
                    <a:pt x="10828" y="4409"/>
                  </a:lnTo>
                  <a:cubicBezTo>
                    <a:pt x="10828" y="3442"/>
                    <a:pt x="10767" y="2897"/>
                    <a:pt x="10162" y="2534"/>
                  </a:cubicBezTo>
                  <a:cubicBezTo>
                    <a:pt x="9195" y="1990"/>
                    <a:pt x="6714" y="538"/>
                    <a:pt x="6231" y="296"/>
                  </a:cubicBezTo>
                  <a:cubicBezTo>
                    <a:pt x="5982" y="140"/>
                    <a:pt x="5765" y="1"/>
                    <a:pt x="5481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28"/>
            <p:cNvSpPr/>
            <p:nvPr/>
          </p:nvSpPr>
          <p:spPr>
            <a:xfrm>
              <a:off x="4749075" y="3376550"/>
              <a:ext cx="269200" cy="358425"/>
            </a:xfrm>
            <a:custGeom>
              <a:avLst/>
              <a:gdLst/>
              <a:ahLst/>
              <a:cxnLst/>
              <a:rect l="l" t="t" r="r" b="b"/>
              <a:pathLst>
                <a:path w="10768" h="14337" extrusionOk="0">
                  <a:moveTo>
                    <a:pt x="5445" y="1"/>
                  </a:moveTo>
                  <a:cubicBezTo>
                    <a:pt x="5172" y="1"/>
                    <a:pt x="4840" y="137"/>
                    <a:pt x="4356" y="530"/>
                  </a:cubicBezTo>
                  <a:cubicBezTo>
                    <a:pt x="3449" y="1256"/>
                    <a:pt x="787" y="2587"/>
                    <a:pt x="424" y="2829"/>
                  </a:cubicBezTo>
                  <a:cubicBezTo>
                    <a:pt x="122" y="3071"/>
                    <a:pt x="122" y="3192"/>
                    <a:pt x="61" y="3796"/>
                  </a:cubicBezTo>
                  <a:cubicBezTo>
                    <a:pt x="1" y="4401"/>
                    <a:pt x="122" y="11902"/>
                    <a:pt x="61" y="12628"/>
                  </a:cubicBezTo>
                  <a:cubicBezTo>
                    <a:pt x="1" y="13414"/>
                    <a:pt x="1" y="13898"/>
                    <a:pt x="364" y="14080"/>
                  </a:cubicBezTo>
                  <a:cubicBezTo>
                    <a:pt x="636" y="14231"/>
                    <a:pt x="2783" y="14337"/>
                    <a:pt x="4961" y="14337"/>
                  </a:cubicBezTo>
                  <a:cubicBezTo>
                    <a:pt x="7138" y="14337"/>
                    <a:pt x="9346" y="14231"/>
                    <a:pt x="9739" y="13959"/>
                  </a:cubicBezTo>
                  <a:cubicBezTo>
                    <a:pt x="10223" y="13535"/>
                    <a:pt x="10768" y="13475"/>
                    <a:pt x="10768" y="12386"/>
                  </a:cubicBezTo>
                  <a:lnTo>
                    <a:pt x="10768" y="4401"/>
                  </a:lnTo>
                  <a:cubicBezTo>
                    <a:pt x="10768" y="3434"/>
                    <a:pt x="10707" y="2889"/>
                    <a:pt x="10102" y="2526"/>
                  </a:cubicBezTo>
                  <a:cubicBezTo>
                    <a:pt x="9135" y="1982"/>
                    <a:pt x="6654" y="591"/>
                    <a:pt x="6171" y="288"/>
                  </a:cubicBezTo>
                  <a:cubicBezTo>
                    <a:pt x="5929" y="137"/>
                    <a:pt x="5717" y="1"/>
                    <a:pt x="5445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28"/>
            <p:cNvSpPr/>
            <p:nvPr/>
          </p:nvSpPr>
          <p:spPr>
            <a:xfrm>
              <a:off x="4749075" y="3377875"/>
              <a:ext cx="269200" cy="356350"/>
            </a:xfrm>
            <a:custGeom>
              <a:avLst/>
              <a:gdLst/>
              <a:ahLst/>
              <a:cxnLst/>
              <a:rect l="l" t="t" r="r" b="b"/>
              <a:pathLst>
                <a:path w="10768" h="14254" extrusionOk="0">
                  <a:moveTo>
                    <a:pt x="5421" y="0"/>
                  </a:moveTo>
                  <a:cubicBezTo>
                    <a:pt x="5153" y="0"/>
                    <a:pt x="4826" y="125"/>
                    <a:pt x="4356" y="477"/>
                  </a:cubicBezTo>
                  <a:cubicBezTo>
                    <a:pt x="3449" y="1263"/>
                    <a:pt x="848" y="2594"/>
                    <a:pt x="485" y="2836"/>
                  </a:cubicBezTo>
                  <a:cubicBezTo>
                    <a:pt x="122" y="3078"/>
                    <a:pt x="182" y="3139"/>
                    <a:pt x="122" y="3743"/>
                  </a:cubicBezTo>
                  <a:cubicBezTo>
                    <a:pt x="61" y="4409"/>
                    <a:pt x="182" y="11849"/>
                    <a:pt x="122" y="12575"/>
                  </a:cubicBezTo>
                  <a:cubicBezTo>
                    <a:pt x="61" y="13301"/>
                    <a:pt x="1" y="13785"/>
                    <a:pt x="364" y="14027"/>
                  </a:cubicBezTo>
                  <a:cubicBezTo>
                    <a:pt x="636" y="14148"/>
                    <a:pt x="2768" y="14253"/>
                    <a:pt x="4931" y="14253"/>
                  </a:cubicBezTo>
                  <a:cubicBezTo>
                    <a:pt x="7093" y="14253"/>
                    <a:pt x="9286" y="14148"/>
                    <a:pt x="9679" y="13845"/>
                  </a:cubicBezTo>
                  <a:cubicBezTo>
                    <a:pt x="10223" y="13482"/>
                    <a:pt x="10768" y="13361"/>
                    <a:pt x="10768" y="12333"/>
                  </a:cubicBezTo>
                  <a:lnTo>
                    <a:pt x="10768" y="4409"/>
                  </a:lnTo>
                  <a:cubicBezTo>
                    <a:pt x="10768" y="3441"/>
                    <a:pt x="10707" y="2836"/>
                    <a:pt x="10042" y="2534"/>
                  </a:cubicBezTo>
                  <a:cubicBezTo>
                    <a:pt x="9135" y="1989"/>
                    <a:pt x="6654" y="598"/>
                    <a:pt x="6171" y="296"/>
                  </a:cubicBezTo>
                  <a:cubicBezTo>
                    <a:pt x="5922" y="140"/>
                    <a:pt x="5705" y="0"/>
                    <a:pt x="5421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28"/>
            <p:cNvSpPr/>
            <p:nvPr/>
          </p:nvSpPr>
          <p:spPr>
            <a:xfrm>
              <a:off x="4750600" y="3378075"/>
              <a:ext cx="266175" cy="355400"/>
            </a:xfrm>
            <a:custGeom>
              <a:avLst/>
              <a:gdLst/>
              <a:ahLst/>
              <a:cxnLst/>
              <a:rect l="l" t="t" r="r" b="b"/>
              <a:pathLst>
                <a:path w="10647" h="14216" extrusionOk="0">
                  <a:moveTo>
                    <a:pt x="5384" y="0"/>
                  </a:moveTo>
                  <a:cubicBezTo>
                    <a:pt x="5111" y="0"/>
                    <a:pt x="4779" y="136"/>
                    <a:pt x="4295" y="530"/>
                  </a:cubicBezTo>
                  <a:cubicBezTo>
                    <a:pt x="3388" y="1316"/>
                    <a:pt x="787" y="2586"/>
                    <a:pt x="424" y="2828"/>
                  </a:cubicBezTo>
                  <a:cubicBezTo>
                    <a:pt x="61" y="3070"/>
                    <a:pt x="121" y="3131"/>
                    <a:pt x="61" y="3796"/>
                  </a:cubicBezTo>
                  <a:cubicBezTo>
                    <a:pt x="0" y="4401"/>
                    <a:pt x="121" y="11780"/>
                    <a:pt x="61" y="12567"/>
                  </a:cubicBezTo>
                  <a:cubicBezTo>
                    <a:pt x="0" y="13293"/>
                    <a:pt x="0" y="13777"/>
                    <a:pt x="363" y="13958"/>
                  </a:cubicBezTo>
                  <a:cubicBezTo>
                    <a:pt x="605" y="14109"/>
                    <a:pt x="2722" y="14215"/>
                    <a:pt x="4877" y="14215"/>
                  </a:cubicBezTo>
                  <a:cubicBezTo>
                    <a:pt x="7032" y="14215"/>
                    <a:pt x="9225" y="14109"/>
                    <a:pt x="9618" y="13837"/>
                  </a:cubicBezTo>
                  <a:cubicBezTo>
                    <a:pt x="10102" y="13414"/>
                    <a:pt x="10646" y="13353"/>
                    <a:pt x="10646" y="12325"/>
                  </a:cubicBezTo>
                  <a:cubicBezTo>
                    <a:pt x="10646" y="10752"/>
                    <a:pt x="10646" y="4401"/>
                    <a:pt x="10646" y="4401"/>
                  </a:cubicBezTo>
                  <a:cubicBezTo>
                    <a:pt x="10646" y="3433"/>
                    <a:pt x="10586" y="2889"/>
                    <a:pt x="9981" y="2526"/>
                  </a:cubicBezTo>
                  <a:cubicBezTo>
                    <a:pt x="9013" y="1981"/>
                    <a:pt x="6593" y="590"/>
                    <a:pt x="6110" y="288"/>
                  </a:cubicBezTo>
                  <a:cubicBezTo>
                    <a:pt x="5868" y="136"/>
                    <a:pt x="5656" y="0"/>
                    <a:pt x="5384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28"/>
            <p:cNvSpPr/>
            <p:nvPr/>
          </p:nvSpPr>
          <p:spPr>
            <a:xfrm>
              <a:off x="4750600" y="3379575"/>
              <a:ext cx="266175" cy="353125"/>
            </a:xfrm>
            <a:custGeom>
              <a:avLst/>
              <a:gdLst/>
              <a:ahLst/>
              <a:cxnLst/>
              <a:rect l="l" t="t" r="r" b="b"/>
              <a:pathLst>
                <a:path w="10647" h="14125" extrusionOk="0">
                  <a:moveTo>
                    <a:pt x="5391" y="1"/>
                  </a:moveTo>
                  <a:cubicBezTo>
                    <a:pt x="5127" y="1"/>
                    <a:pt x="4809" y="137"/>
                    <a:pt x="4355" y="530"/>
                  </a:cubicBezTo>
                  <a:cubicBezTo>
                    <a:pt x="3388" y="1256"/>
                    <a:pt x="787" y="2587"/>
                    <a:pt x="484" y="2829"/>
                  </a:cubicBezTo>
                  <a:cubicBezTo>
                    <a:pt x="121" y="3071"/>
                    <a:pt x="121" y="3131"/>
                    <a:pt x="61" y="3736"/>
                  </a:cubicBezTo>
                  <a:cubicBezTo>
                    <a:pt x="0" y="4341"/>
                    <a:pt x="121" y="11720"/>
                    <a:pt x="61" y="12446"/>
                  </a:cubicBezTo>
                  <a:cubicBezTo>
                    <a:pt x="0" y="13233"/>
                    <a:pt x="0" y="13656"/>
                    <a:pt x="363" y="13898"/>
                  </a:cubicBezTo>
                  <a:cubicBezTo>
                    <a:pt x="605" y="14019"/>
                    <a:pt x="2722" y="14125"/>
                    <a:pt x="4877" y="14125"/>
                  </a:cubicBezTo>
                  <a:cubicBezTo>
                    <a:pt x="7032" y="14125"/>
                    <a:pt x="9225" y="14019"/>
                    <a:pt x="9618" y="13717"/>
                  </a:cubicBezTo>
                  <a:cubicBezTo>
                    <a:pt x="10102" y="13354"/>
                    <a:pt x="10646" y="13293"/>
                    <a:pt x="10646" y="12265"/>
                  </a:cubicBezTo>
                  <a:cubicBezTo>
                    <a:pt x="10646" y="10632"/>
                    <a:pt x="10646" y="4341"/>
                    <a:pt x="10646" y="4341"/>
                  </a:cubicBezTo>
                  <a:cubicBezTo>
                    <a:pt x="10646" y="3373"/>
                    <a:pt x="10586" y="2829"/>
                    <a:pt x="9981" y="2526"/>
                  </a:cubicBezTo>
                  <a:cubicBezTo>
                    <a:pt x="9013" y="1921"/>
                    <a:pt x="6593" y="591"/>
                    <a:pt x="6110" y="288"/>
                  </a:cubicBezTo>
                  <a:cubicBezTo>
                    <a:pt x="5868" y="137"/>
                    <a:pt x="5656" y="1"/>
                    <a:pt x="5391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28"/>
            <p:cNvSpPr/>
            <p:nvPr/>
          </p:nvSpPr>
          <p:spPr>
            <a:xfrm>
              <a:off x="4750600" y="3380725"/>
              <a:ext cx="264650" cy="351225"/>
            </a:xfrm>
            <a:custGeom>
              <a:avLst/>
              <a:gdLst/>
              <a:ahLst/>
              <a:cxnLst/>
              <a:rect l="l" t="t" r="r" b="b"/>
              <a:pathLst>
                <a:path w="10586" h="14049" extrusionOk="0">
                  <a:moveTo>
                    <a:pt x="5391" y="0"/>
                  </a:moveTo>
                  <a:cubicBezTo>
                    <a:pt x="5127" y="0"/>
                    <a:pt x="4809" y="121"/>
                    <a:pt x="4355" y="484"/>
                  </a:cubicBezTo>
                  <a:cubicBezTo>
                    <a:pt x="3448" y="1270"/>
                    <a:pt x="847" y="2541"/>
                    <a:pt x="484" y="2783"/>
                  </a:cubicBezTo>
                  <a:cubicBezTo>
                    <a:pt x="121" y="3025"/>
                    <a:pt x="182" y="3085"/>
                    <a:pt x="121" y="3690"/>
                  </a:cubicBezTo>
                  <a:cubicBezTo>
                    <a:pt x="61" y="4355"/>
                    <a:pt x="182" y="11674"/>
                    <a:pt x="121" y="12400"/>
                  </a:cubicBezTo>
                  <a:cubicBezTo>
                    <a:pt x="61" y="13126"/>
                    <a:pt x="0" y="13610"/>
                    <a:pt x="424" y="13792"/>
                  </a:cubicBezTo>
                  <a:cubicBezTo>
                    <a:pt x="666" y="13943"/>
                    <a:pt x="2768" y="14049"/>
                    <a:pt x="4900" y="14049"/>
                  </a:cubicBezTo>
                  <a:cubicBezTo>
                    <a:pt x="7032" y="14049"/>
                    <a:pt x="9194" y="13943"/>
                    <a:pt x="9557" y="13671"/>
                  </a:cubicBezTo>
                  <a:cubicBezTo>
                    <a:pt x="10102" y="13308"/>
                    <a:pt x="10586" y="13187"/>
                    <a:pt x="10586" y="12158"/>
                  </a:cubicBezTo>
                  <a:cubicBezTo>
                    <a:pt x="10586" y="10586"/>
                    <a:pt x="10586" y="4355"/>
                    <a:pt x="10586" y="4355"/>
                  </a:cubicBezTo>
                  <a:cubicBezTo>
                    <a:pt x="10586" y="3388"/>
                    <a:pt x="10525" y="2843"/>
                    <a:pt x="9920" y="2480"/>
                  </a:cubicBezTo>
                  <a:cubicBezTo>
                    <a:pt x="9013" y="1936"/>
                    <a:pt x="6593" y="545"/>
                    <a:pt x="6110" y="242"/>
                  </a:cubicBezTo>
                  <a:cubicBezTo>
                    <a:pt x="5868" y="121"/>
                    <a:pt x="5656" y="0"/>
                    <a:pt x="5391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28"/>
            <p:cNvSpPr/>
            <p:nvPr/>
          </p:nvSpPr>
          <p:spPr>
            <a:xfrm>
              <a:off x="4752100" y="3381100"/>
              <a:ext cx="263150" cy="350100"/>
            </a:xfrm>
            <a:custGeom>
              <a:avLst/>
              <a:gdLst/>
              <a:ahLst/>
              <a:cxnLst/>
              <a:rect l="l" t="t" r="r" b="b"/>
              <a:pathLst>
                <a:path w="10526" h="14004" extrusionOk="0">
                  <a:moveTo>
                    <a:pt x="5331" y="0"/>
                  </a:moveTo>
                  <a:cubicBezTo>
                    <a:pt x="5067" y="0"/>
                    <a:pt x="4749" y="136"/>
                    <a:pt x="4295" y="530"/>
                  </a:cubicBezTo>
                  <a:cubicBezTo>
                    <a:pt x="3388" y="1255"/>
                    <a:pt x="787" y="2526"/>
                    <a:pt x="424" y="2768"/>
                  </a:cubicBezTo>
                  <a:cubicBezTo>
                    <a:pt x="122" y="3010"/>
                    <a:pt x="122" y="3131"/>
                    <a:pt x="61" y="3735"/>
                  </a:cubicBezTo>
                  <a:cubicBezTo>
                    <a:pt x="1" y="4340"/>
                    <a:pt x="122" y="11659"/>
                    <a:pt x="61" y="12385"/>
                  </a:cubicBezTo>
                  <a:cubicBezTo>
                    <a:pt x="1" y="13111"/>
                    <a:pt x="1" y="13535"/>
                    <a:pt x="364" y="13777"/>
                  </a:cubicBezTo>
                  <a:cubicBezTo>
                    <a:pt x="606" y="13898"/>
                    <a:pt x="2708" y="14003"/>
                    <a:pt x="4840" y="14003"/>
                  </a:cubicBezTo>
                  <a:cubicBezTo>
                    <a:pt x="6972" y="14003"/>
                    <a:pt x="9134" y="13898"/>
                    <a:pt x="9497" y="13595"/>
                  </a:cubicBezTo>
                  <a:cubicBezTo>
                    <a:pt x="9981" y="13232"/>
                    <a:pt x="10526" y="13172"/>
                    <a:pt x="10526" y="12143"/>
                  </a:cubicBezTo>
                  <a:cubicBezTo>
                    <a:pt x="10526" y="10571"/>
                    <a:pt x="10526" y="4340"/>
                    <a:pt x="10526" y="4340"/>
                  </a:cubicBezTo>
                  <a:cubicBezTo>
                    <a:pt x="10526" y="3373"/>
                    <a:pt x="10465" y="2828"/>
                    <a:pt x="9860" y="2465"/>
                  </a:cubicBezTo>
                  <a:cubicBezTo>
                    <a:pt x="8953" y="1921"/>
                    <a:pt x="6533" y="590"/>
                    <a:pt x="6050" y="288"/>
                  </a:cubicBezTo>
                  <a:cubicBezTo>
                    <a:pt x="5808" y="136"/>
                    <a:pt x="5596" y="0"/>
                    <a:pt x="5331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28"/>
            <p:cNvSpPr/>
            <p:nvPr/>
          </p:nvSpPr>
          <p:spPr>
            <a:xfrm>
              <a:off x="4752100" y="3382400"/>
              <a:ext cx="263150" cy="348050"/>
            </a:xfrm>
            <a:custGeom>
              <a:avLst/>
              <a:gdLst/>
              <a:ahLst/>
              <a:cxnLst/>
              <a:rect l="l" t="t" r="r" b="b"/>
              <a:pathLst>
                <a:path w="10526" h="13922" extrusionOk="0">
                  <a:moveTo>
                    <a:pt x="5308" y="1"/>
                  </a:moveTo>
                  <a:cubicBezTo>
                    <a:pt x="5048" y="1"/>
                    <a:pt x="4736" y="125"/>
                    <a:pt x="4295" y="478"/>
                  </a:cubicBezTo>
                  <a:cubicBezTo>
                    <a:pt x="3388" y="1264"/>
                    <a:pt x="787" y="2534"/>
                    <a:pt x="485" y="2776"/>
                  </a:cubicBezTo>
                  <a:cubicBezTo>
                    <a:pt x="122" y="3018"/>
                    <a:pt x="182" y="3079"/>
                    <a:pt x="122" y="3683"/>
                  </a:cubicBezTo>
                  <a:cubicBezTo>
                    <a:pt x="61" y="4288"/>
                    <a:pt x="182" y="11547"/>
                    <a:pt x="122" y="12273"/>
                  </a:cubicBezTo>
                  <a:cubicBezTo>
                    <a:pt x="61" y="13059"/>
                    <a:pt x="1" y="13483"/>
                    <a:pt x="424" y="13664"/>
                  </a:cubicBezTo>
                  <a:cubicBezTo>
                    <a:pt x="636" y="13815"/>
                    <a:pt x="2723" y="13921"/>
                    <a:pt x="4847" y="13921"/>
                  </a:cubicBezTo>
                  <a:cubicBezTo>
                    <a:pt x="6972" y="13921"/>
                    <a:pt x="9134" y="13815"/>
                    <a:pt x="9497" y="13543"/>
                  </a:cubicBezTo>
                  <a:cubicBezTo>
                    <a:pt x="9981" y="13180"/>
                    <a:pt x="10526" y="13059"/>
                    <a:pt x="10526" y="12091"/>
                  </a:cubicBezTo>
                  <a:lnTo>
                    <a:pt x="10526" y="4288"/>
                  </a:lnTo>
                  <a:cubicBezTo>
                    <a:pt x="10526" y="3321"/>
                    <a:pt x="10465" y="2776"/>
                    <a:pt x="9860" y="2474"/>
                  </a:cubicBezTo>
                  <a:cubicBezTo>
                    <a:pt x="8893" y="1929"/>
                    <a:pt x="6533" y="538"/>
                    <a:pt x="6050" y="296"/>
                  </a:cubicBezTo>
                  <a:cubicBezTo>
                    <a:pt x="5801" y="140"/>
                    <a:pt x="5584" y="1"/>
                    <a:pt x="5308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28"/>
            <p:cNvSpPr/>
            <p:nvPr/>
          </p:nvSpPr>
          <p:spPr>
            <a:xfrm>
              <a:off x="4753625" y="3383175"/>
              <a:ext cx="260125" cy="346125"/>
            </a:xfrm>
            <a:custGeom>
              <a:avLst/>
              <a:gdLst/>
              <a:ahLst/>
              <a:cxnLst/>
              <a:rect l="l" t="t" r="r" b="b"/>
              <a:pathLst>
                <a:path w="10405" h="13845" extrusionOk="0">
                  <a:moveTo>
                    <a:pt x="5294" y="0"/>
                  </a:moveTo>
                  <a:cubicBezTo>
                    <a:pt x="5024" y="0"/>
                    <a:pt x="4702" y="133"/>
                    <a:pt x="4234" y="507"/>
                  </a:cubicBezTo>
                  <a:cubicBezTo>
                    <a:pt x="3327" y="1233"/>
                    <a:pt x="786" y="2503"/>
                    <a:pt x="424" y="2745"/>
                  </a:cubicBezTo>
                  <a:cubicBezTo>
                    <a:pt x="61" y="2987"/>
                    <a:pt x="121" y="3048"/>
                    <a:pt x="61" y="3652"/>
                  </a:cubicBezTo>
                  <a:cubicBezTo>
                    <a:pt x="0" y="4257"/>
                    <a:pt x="121" y="11516"/>
                    <a:pt x="61" y="12242"/>
                  </a:cubicBezTo>
                  <a:cubicBezTo>
                    <a:pt x="0" y="12968"/>
                    <a:pt x="0" y="13391"/>
                    <a:pt x="363" y="13633"/>
                  </a:cubicBezTo>
                  <a:cubicBezTo>
                    <a:pt x="605" y="13754"/>
                    <a:pt x="2692" y="13845"/>
                    <a:pt x="4809" y="13845"/>
                  </a:cubicBezTo>
                  <a:cubicBezTo>
                    <a:pt x="6926" y="13845"/>
                    <a:pt x="9073" y="13754"/>
                    <a:pt x="9436" y="13512"/>
                  </a:cubicBezTo>
                  <a:cubicBezTo>
                    <a:pt x="9860" y="13089"/>
                    <a:pt x="10404" y="13028"/>
                    <a:pt x="10404" y="12000"/>
                  </a:cubicBezTo>
                  <a:cubicBezTo>
                    <a:pt x="10404" y="10488"/>
                    <a:pt x="10404" y="4257"/>
                    <a:pt x="10404" y="4257"/>
                  </a:cubicBezTo>
                  <a:cubicBezTo>
                    <a:pt x="10404" y="3350"/>
                    <a:pt x="10344" y="2806"/>
                    <a:pt x="9739" y="2443"/>
                  </a:cubicBezTo>
                  <a:cubicBezTo>
                    <a:pt x="8832" y="1898"/>
                    <a:pt x="6412" y="568"/>
                    <a:pt x="5989" y="265"/>
                  </a:cubicBezTo>
                  <a:cubicBezTo>
                    <a:pt x="5754" y="118"/>
                    <a:pt x="5548" y="0"/>
                    <a:pt x="5294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28"/>
            <p:cNvSpPr/>
            <p:nvPr/>
          </p:nvSpPr>
          <p:spPr>
            <a:xfrm>
              <a:off x="4753625" y="3383925"/>
              <a:ext cx="260125" cy="344450"/>
            </a:xfrm>
            <a:custGeom>
              <a:avLst/>
              <a:gdLst/>
              <a:ahLst/>
              <a:cxnLst/>
              <a:rect l="l" t="t" r="r" b="b"/>
              <a:pathLst>
                <a:path w="10405" h="13778" extrusionOk="0">
                  <a:moveTo>
                    <a:pt x="5247" y="0"/>
                  </a:moveTo>
                  <a:cubicBezTo>
                    <a:pt x="4987" y="0"/>
                    <a:pt x="4675" y="125"/>
                    <a:pt x="4234" y="477"/>
                  </a:cubicBezTo>
                  <a:cubicBezTo>
                    <a:pt x="3327" y="1263"/>
                    <a:pt x="786" y="2534"/>
                    <a:pt x="424" y="2776"/>
                  </a:cubicBezTo>
                  <a:cubicBezTo>
                    <a:pt x="121" y="3018"/>
                    <a:pt x="121" y="3078"/>
                    <a:pt x="61" y="3683"/>
                  </a:cubicBezTo>
                  <a:cubicBezTo>
                    <a:pt x="0" y="4288"/>
                    <a:pt x="121" y="11486"/>
                    <a:pt x="61" y="12212"/>
                  </a:cubicBezTo>
                  <a:cubicBezTo>
                    <a:pt x="0" y="12938"/>
                    <a:pt x="0" y="13361"/>
                    <a:pt x="424" y="13543"/>
                  </a:cubicBezTo>
                  <a:cubicBezTo>
                    <a:pt x="643" y="13668"/>
                    <a:pt x="2850" y="13777"/>
                    <a:pt x="5024" y="13777"/>
                  </a:cubicBezTo>
                  <a:cubicBezTo>
                    <a:pt x="7040" y="13777"/>
                    <a:pt x="9027" y="13684"/>
                    <a:pt x="9376" y="13422"/>
                  </a:cubicBezTo>
                  <a:cubicBezTo>
                    <a:pt x="9860" y="13059"/>
                    <a:pt x="10404" y="12998"/>
                    <a:pt x="10404" y="11970"/>
                  </a:cubicBezTo>
                  <a:cubicBezTo>
                    <a:pt x="10404" y="10397"/>
                    <a:pt x="10404" y="4288"/>
                    <a:pt x="10404" y="4288"/>
                  </a:cubicBezTo>
                  <a:cubicBezTo>
                    <a:pt x="10404" y="3320"/>
                    <a:pt x="10344" y="2776"/>
                    <a:pt x="9739" y="2473"/>
                  </a:cubicBezTo>
                  <a:cubicBezTo>
                    <a:pt x="8832" y="1929"/>
                    <a:pt x="6412" y="598"/>
                    <a:pt x="5989" y="296"/>
                  </a:cubicBezTo>
                  <a:cubicBezTo>
                    <a:pt x="5740" y="140"/>
                    <a:pt x="5523" y="0"/>
                    <a:pt x="5247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28"/>
            <p:cNvSpPr/>
            <p:nvPr/>
          </p:nvSpPr>
          <p:spPr>
            <a:xfrm>
              <a:off x="4753625" y="3385250"/>
              <a:ext cx="258600" cy="342550"/>
            </a:xfrm>
            <a:custGeom>
              <a:avLst/>
              <a:gdLst/>
              <a:ahLst/>
              <a:cxnLst/>
              <a:rect l="l" t="t" r="r" b="b"/>
              <a:pathLst>
                <a:path w="10344" h="13702" extrusionOk="0">
                  <a:moveTo>
                    <a:pt x="5263" y="1"/>
                  </a:moveTo>
                  <a:cubicBezTo>
                    <a:pt x="5006" y="1"/>
                    <a:pt x="4688" y="122"/>
                    <a:pt x="4234" y="485"/>
                  </a:cubicBezTo>
                  <a:cubicBezTo>
                    <a:pt x="3327" y="1210"/>
                    <a:pt x="786" y="2481"/>
                    <a:pt x="484" y="2723"/>
                  </a:cubicBezTo>
                  <a:cubicBezTo>
                    <a:pt x="121" y="2965"/>
                    <a:pt x="182" y="3025"/>
                    <a:pt x="121" y="3630"/>
                  </a:cubicBezTo>
                  <a:cubicBezTo>
                    <a:pt x="61" y="4235"/>
                    <a:pt x="182" y="11433"/>
                    <a:pt x="121" y="12098"/>
                  </a:cubicBezTo>
                  <a:cubicBezTo>
                    <a:pt x="61" y="12824"/>
                    <a:pt x="0" y="13248"/>
                    <a:pt x="424" y="13490"/>
                  </a:cubicBezTo>
                  <a:cubicBezTo>
                    <a:pt x="635" y="13611"/>
                    <a:pt x="2692" y="13701"/>
                    <a:pt x="4786" y="13701"/>
                  </a:cubicBezTo>
                  <a:cubicBezTo>
                    <a:pt x="6881" y="13701"/>
                    <a:pt x="9013" y="13611"/>
                    <a:pt x="9376" y="13369"/>
                  </a:cubicBezTo>
                  <a:cubicBezTo>
                    <a:pt x="9860" y="13006"/>
                    <a:pt x="10344" y="12885"/>
                    <a:pt x="10344" y="11917"/>
                  </a:cubicBezTo>
                  <a:cubicBezTo>
                    <a:pt x="10344" y="10344"/>
                    <a:pt x="10344" y="4235"/>
                    <a:pt x="10344" y="4235"/>
                  </a:cubicBezTo>
                  <a:cubicBezTo>
                    <a:pt x="10344" y="3267"/>
                    <a:pt x="10283" y="2783"/>
                    <a:pt x="9739" y="2420"/>
                  </a:cubicBezTo>
                  <a:cubicBezTo>
                    <a:pt x="8771" y="1876"/>
                    <a:pt x="6412" y="545"/>
                    <a:pt x="5928" y="243"/>
                  </a:cubicBezTo>
                  <a:cubicBezTo>
                    <a:pt x="5716" y="122"/>
                    <a:pt x="5520" y="1"/>
                    <a:pt x="5263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28"/>
            <p:cNvSpPr/>
            <p:nvPr/>
          </p:nvSpPr>
          <p:spPr>
            <a:xfrm>
              <a:off x="4755125" y="3386200"/>
              <a:ext cx="257100" cy="340850"/>
            </a:xfrm>
            <a:custGeom>
              <a:avLst/>
              <a:gdLst/>
              <a:ahLst/>
              <a:cxnLst/>
              <a:rect l="l" t="t" r="r" b="b"/>
              <a:pathLst>
                <a:path w="10284" h="13634" extrusionOk="0">
                  <a:moveTo>
                    <a:pt x="5225" y="0"/>
                  </a:moveTo>
                  <a:cubicBezTo>
                    <a:pt x="4964" y="0"/>
                    <a:pt x="4642" y="133"/>
                    <a:pt x="4174" y="507"/>
                  </a:cubicBezTo>
                  <a:cubicBezTo>
                    <a:pt x="3267" y="1233"/>
                    <a:pt x="787" y="2503"/>
                    <a:pt x="424" y="2685"/>
                  </a:cubicBezTo>
                  <a:cubicBezTo>
                    <a:pt x="122" y="2927"/>
                    <a:pt x="122" y="3048"/>
                    <a:pt x="61" y="3592"/>
                  </a:cubicBezTo>
                  <a:cubicBezTo>
                    <a:pt x="1" y="4197"/>
                    <a:pt x="122" y="11334"/>
                    <a:pt x="61" y="12060"/>
                  </a:cubicBezTo>
                  <a:cubicBezTo>
                    <a:pt x="1" y="12786"/>
                    <a:pt x="1" y="13210"/>
                    <a:pt x="424" y="13452"/>
                  </a:cubicBezTo>
                  <a:cubicBezTo>
                    <a:pt x="606" y="13542"/>
                    <a:pt x="2647" y="13633"/>
                    <a:pt x="4734" y="13633"/>
                  </a:cubicBezTo>
                  <a:cubicBezTo>
                    <a:pt x="6821" y="13633"/>
                    <a:pt x="8953" y="13542"/>
                    <a:pt x="9316" y="13270"/>
                  </a:cubicBezTo>
                  <a:cubicBezTo>
                    <a:pt x="9739" y="12907"/>
                    <a:pt x="10284" y="12847"/>
                    <a:pt x="10284" y="11818"/>
                  </a:cubicBezTo>
                  <a:cubicBezTo>
                    <a:pt x="10284" y="10306"/>
                    <a:pt x="10284" y="4197"/>
                    <a:pt x="10284" y="4197"/>
                  </a:cubicBezTo>
                  <a:cubicBezTo>
                    <a:pt x="10284" y="3289"/>
                    <a:pt x="10223" y="2745"/>
                    <a:pt x="9618" y="2382"/>
                  </a:cubicBezTo>
                  <a:cubicBezTo>
                    <a:pt x="8711" y="1898"/>
                    <a:pt x="6352" y="567"/>
                    <a:pt x="5868" y="265"/>
                  </a:cubicBezTo>
                  <a:cubicBezTo>
                    <a:pt x="5663" y="118"/>
                    <a:pt x="5471" y="0"/>
                    <a:pt x="5225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28"/>
            <p:cNvSpPr/>
            <p:nvPr/>
          </p:nvSpPr>
          <p:spPr>
            <a:xfrm>
              <a:off x="4755125" y="3386950"/>
              <a:ext cx="257100" cy="339325"/>
            </a:xfrm>
            <a:custGeom>
              <a:avLst/>
              <a:gdLst/>
              <a:ahLst/>
              <a:cxnLst/>
              <a:rect l="l" t="t" r="r" b="b"/>
              <a:pathLst>
                <a:path w="10284" h="13573" extrusionOk="0">
                  <a:moveTo>
                    <a:pt x="5180" y="0"/>
                  </a:moveTo>
                  <a:cubicBezTo>
                    <a:pt x="4927" y="0"/>
                    <a:pt x="4615" y="125"/>
                    <a:pt x="4174" y="477"/>
                  </a:cubicBezTo>
                  <a:cubicBezTo>
                    <a:pt x="3328" y="1203"/>
                    <a:pt x="787" y="2473"/>
                    <a:pt x="485" y="2715"/>
                  </a:cubicBezTo>
                  <a:cubicBezTo>
                    <a:pt x="122" y="2957"/>
                    <a:pt x="182" y="3018"/>
                    <a:pt x="122" y="3622"/>
                  </a:cubicBezTo>
                  <a:cubicBezTo>
                    <a:pt x="61" y="4227"/>
                    <a:pt x="182" y="11304"/>
                    <a:pt x="122" y="12030"/>
                  </a:cubicBezTo>
                  <a:cubicBezTo>
                    <a:pt x="61" y="12756"/>
                    <a:pt x="1" y="13119"/>
                    <a:pt x="424" y="13361"/>
                  </a:cubicBezTo>
                  <a:cubicBezTo>
                    <a:pt x="636" y="13482"/>
                    <a:pt x="2677" y="13573"/>
                    <a:pt x="4749" y="13573"/>
                  </a:cubicBezTo>
                  <a:cubicBezTo>
                    <a:pt x="6821" y="13573"/>
                    <a:pt x="8923" y="13482"/>
                    <a:pt x="9255" y="13240"/>
                  </a:cubicBezTo>
                  <a:cubicBezTo>
                    <a:pt x="9739" y="12877"/>
                    <a:pt x="10284" y="12756"/>
                    <a:pt x="10284" y="11788"/>
                  </a:cubicBezTo>
                  <a:cubicBezTo>
                    <a:pt x="10284" y="10276"/>
                    <a:pt x="10284" y="4227"/>
                    <a:pt x="10284" y="4227"/>
                  </a:cubicBezTo>
                  <a:cubicBezTo>
                    <a:pt x="10284" y="3259"/>
                    <a:pt x="10223" y="2715"/>
                    <a:pt x="9618" y="2413"/>
                  </a:cubicBezTo>
                  <a:cubicBezTo>
                    <a:pt x="8711" y="1868"/>
                    <a:pt x="6352" y="537"/>
                    <a:pt x="5868" y="296"/>
                  </a:cubicBezTo>
                  <a:cubicBezTo>
                    <a:pt x="5650" y="140"/>
                    <a:pt x="5448" y="0"/>
                    <a:pt x="5180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28"/>
            <p:cNvSpPr/>
            <p:nvPr/>
          </p:nvSpPr>
          <p:spPr>
            <a:xfrm>
              <a:off x="4756650" y="3388275"/>
              <a:ext cx="254075" cy="337250"/>
            </a:xfrm>
            <a:custGeom>
              <a:avLst/>
              <a:gdLst/>
              <a:ahLst/>
              <a:cxnLst/>
              <a:rect l="l" t="t" r="r" b="b"/>
              <a:pathLst>
                <a:path w="10163" h="13490" extrusionOk="0">
                  <a:moveTo>
                    <a:pt x="5142" y="1"/>
                  </a:moveTo>
                  <a:cubicBezTo>
                    <a:pt x="4885" y="1"/>
                    <a:pt x="4567" y="122"/>
                    <a:pt x="4113" y="484"/>
                  </a:cubicBezTo>
                  <a:cubicBezTo>
                    <a:pt x="3267" y="1210"/>
                    <a:pt x="726" y="2420"/>
                    <a:pt x="424" y="2662"/>
                  </a:cubicBezTo>
                  <a:cubicBezTo>
                    <a:pt x="61" y="2904"/>
                    <a:pt x="121" y="2965"/>
                    <a:pt x="61" y="3569"/>
                  </a:cubicBezTo>
                  <a:cubicBezTo>
                    <a:pt x="0" y="4174"/>
                    <a:pt x="121" y="11251"/>
                    <a:pt x="61" y="11917"/>
                  </a:cubicBezTo>
                  <a:cubicBezTo>
                    <a:pt x="0" y="12643"/>
                    <a:pt x="0" y="13066"/>
                    <a:pt x="424" y="13308"/>
                  </a:cubicBezTo>
                  <a:cubicBezTo>
                    <a:pt x="605" y="13399"/>
                    <a:pt x="2631" y="13490"/>
                    <a:pt x="4696" y="13490"/>
                  </a:cubicBezTo>
                  <a:cubicBezTo>
                    <a:pt x="6760" y="13490"/>
                    <a:pt x="8862" y="13399"/>
                    <a:pt x="9194" y="13127"/>
                  </a:cubicBezTo>
                  <a:cubicBezTo>
                    <a:pt x="9678" y="12764"/>
                    <a:pt x="10162" y="12703"/>
                    <a:pt x="10162" y="11735"/>
                  </a:cubicBezTo>
                  <a:cubicBezTo>
                    <a:pt x="10162" y="10223"/>
                    <a:pt x="10162" y="4174"/>
                    <a:pt x="10162" y="4174"/>
                  </a:cubicBezTo>
                  <a:cubicBezTo>
                    <a:pt x="10162" y="3206"/>
                    <a:pt x="10102" y="2723"/>
                    <a:pt x="9557" y="2360"/>
                  </a:cubicBezTo>
                  <a:cubicBezTo>
                    <a:pt x="8650" y="1876"/>
                    <a:pt x="6291" y="545"/>
                    <a:pt x="5807" y="243"/>
                  </a:cubicBezTo>
                  <a:cubicBezTo>
                    <a:pt x="5595" y="122"/>
                    <a:pt x="5399" y="1"/>
                    <a:pt x="5142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28"/>
            <p:cNvSpPr/>
            <p:nvPr/>
          </p:nvSpPr>
          <p:spPr>
            <a:xfrm>
              <a:off x="4756650" y="3388450"/>
              <a:ext cx="254075" cy="335775"/>
            </a:xfrm>
            <a:custGeom>
              <a:avLst/>
              <a:gdLst/>
              <a:ahLst/>
              <a:cxnLst/>
              <a:rect l="l" t="t" r="r" b="b"/>
              <a:pathLst>
                <a:path w="10163" h="13431" extrusionOk="0">
                  <a:moveTo>
                    <a:pt x="5119" y="1"/>
                  </a:moveTo>
                  <a:cubicBezTo>
                    <a:pt x="4866" y="1"/>
                    <a:pt x="4554" y="125"/>
                    <a:pt x="4113" y="477"/>
                  </a:cubicBezTo>
                  <a:cubicBezTo>
                    <a:pt x="3267" y="1203"/>
                    <a:pt x="786" y="2474"/>
                    <a:pt x="424" y="2716"/>
                  </a:cubicBezTo>
                  <a:cubicBezTo>
                    <a:pt x="121" y="2958"/>
                    <a:pt x="121" y="3018"/>
                    <a:pt x="121" y="3562"/>
                  </a:cubicBezTo>
                  <a:cubicBezTo>
                    <a:pt x="61" y="4167"/>
                    <a:pt x="121" y="11184"/>
                    <a:pt x="121" y="11910"/>
                  </a:cubicBezTo>
                  <a:cubicBezTo>
                    <a:pt x="61" y="12636"/>
                    <a:pt x="0" y="12999"/>
                    <a:pt x="424" y="13241"/>
                  </a:cubicBezTo>
                  <a:cubicBezTo>
                    <a:pt x="613" y="13335"/>
                    <a:pt x="2815" y="13430"/>
                    <a:pt x="4971" y="13430"/>
                  </a:cubicBezTo>
                  <a:cubicBezTo>
                    <a:pt x="6943" y="13430"/>
                    <a:pt x="8877" y="13351"/>
                    <a:pt x="9194" y="13120"/>
                  </a:cubicBezTo>
                  <a:cubicBezTo>
                    <a:pt x="9618" y="12757"/>
                    <a:pt x="10162" y="12696"/>
                    <a:pt x="10162" y="11668"/>
                  </a:cubicBezTo>
                  <a:lnTo>
                    <a:pt x="10162" y="4167"/>
                  </a:lnTo>
                  <a:cubicBezTo>
                    <a:pt x="10162" y="3260"/>
                    <a:pt x="10102" y="2716"/>
                    <a:pt x="9497" y="2413"/>
                  </a:cubicBezTo>
                  <a:cubicBezTo>
                    <a:pt x="8590" y="1869"/>
                    <a:pt x="6291" y="538"/>
                    <a:pt x="5807" y="296"/>
                  </a:cubicBezTo>
                  <a:cubicBezTo>
                    <a:pt x="5589" y="140"/>
                    <a:pt x="5387" y="1"/>
                    <a:pt x="5119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28"/>
            <p:cNvSpPr/>
            <p:nvPr/>
          </p:nvSpPr>
          <p:spPr>
            <a:xfrm>
              <a:off x="4756650" y="3389800"/>
              <a:ext cx="252550" cy="334425"/>
            </a:xfrm>
            <a:custGeom>
              <a:avLst/>
              <a:gdLst/>
              <a:ahLst/>
              <a:cxnLst/>
              <a:rect l="l" t="t" r="r" b="b"/>
              <a:pathLst>
                <a:path w="10102" h="13377" extrusionOk="0">
                  <a:moveTo>
                    <a:pt x="5142" y="0"/>
                  </a:moveTo>
                  <a:cubicBezTo>
                    <a:pt x="4885" y="0"/>
                    <a:pt x="4567" y="121"/>
                    <a:pt x="4113" y="484"/>
                  </a:cubicBezTo>
                  <a:cubicBezTo>
                    <a:pt x="3267" y="1210"/>
                    <a:pt x="786" y="2420"/>
                    <a:pt x="484" y="2662"/>
                  </a:cubicBezTo>
                  <a:cubicBezTo>
                    <a:pt x="121" y="2904"/>
                    <a:pt x="182" y="2964"/>
                    <a:pt x="121" y="3569"/>
                  </a:cubicBezTo>
                  <a:cubicBezTo>
                    <a:pt x="61" y="4113"/>
                    <a:pt x="182" y="11130"/>
                    <a:pt x="121" y="11856"/>
                  </a:cubicBezTo>
                  <a:cubicBezTo>
                    <a:pt x="61" y="12521"/>
                    <a:pt x="0" y="12945"/>
                    <a:pt x="484" y="13187"/>
                  </a:cubicBezTo>
                  <a:cubicBezTo>
                    <a:pt x="642" y="13281"/>
                    <a:pt x="2829" y="13376"/>
                    <a:pt x="4969" y="13376"/>
                  </a:cubicBezTo>
                  <a:cubicBezTo>
                    <a:pt x="6927" y="13376"/>
                    <a:pt x="8845" y="13297"/>
                    <a:pt x="9134" y="13066"/>
                  </a:cubicBezTo>
                  <a:cubicBezTo>
                    <a:pt x="9618" y="12703"/>
                    <a:pt x="10102" y="12582"/>
                    <a:pt x="10102" y="11614"/>
                  </a:cubicBezTo>
                  <a:lnTo>
                    <a:pt x="10102" y="4113"/>
                  </a:lnTo>
                  <a:cubicBezTo>
                    <a:pt x="10102" y="3206"/>
                    <a:pt x="10041" y="2722"/>
                    <a:pt x="9497" y="2359"/>
                  </a:cubicBezTo>
                  <a:cubicBezTo>
                    <a:pt x="8590" y="1875"/>
                    <a:pt x="6291" y="544"/>
                    <a:pt x="5807" y="242"/>
                  </a:cubicBezTo>
                  <a:cubicBezTo>
                    <a:pt x="5595" y="121"/>
                    <a:pt x="5399" y="0"/>
                    <a:pt x="5142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28"/>
            <p:cNvSpPr/>
            <p:nvPr/>
          </p:nvSpPr>
          <p:spPr>
            <a:xfrm>
              <a:off x="4758150" y="3390725"/>
              <a:ext cx="251050" cy="331975"/>
            </a:xfrm>
            <a:custGeom>
              <a:avLst/>
              <a:gdLst/>
              <a:ahLst/>
              <a:cxnLst/>
              <a:rect l="l" t="t" r="r" b="b"/>
              <a:pathLst>
                <a:path w="10042" h="13279" extrusionOk="0">
                  <a:moveTo>
                    <a:pt x="5111" y="1"/>
                  </a:moveTo>
                  <a:cubicBezTo>
                    <a:pt x="4858" y="1"/>
                    <a:pt x="4550" y="134"/>
                    <a:pt x="4114" y="507"/>
                  </a:cubicBezTo>
                  <a:cubicBezTo>
                    <a:pt x="3207" y="1173"/>
                    <a:pt x="787" y="2443"/>
                    <a:pt x="424" y="2625"/>
                  </a:cubicBezTo>
                  <a:cubicBezTo>
                    <a:pt x="122" y="2867"/>
                    <a:pt x="122" y="2927"/>
                    <a:pt x="61" y="3532"/>
                  </a:cubicBezTo>
                  <a:cubicBezTo>
                    <a:pt x="1" y="4137"/>
                    <a:pt x="122" y="11093"/>
                    <a:pt x="61" y="11758"/>
                  </a:cubicBezTo>
                  <a:cubicBezTo>
                    <a:pt x="1" y="12484"/>
                    <a:pt x="1" y="12847"/>
                    <a:pt x="424" y="13089"/>
                  </a:cubicBezTo>
                  <a:cubicBezTo>
                    <a:pt x="614" y="13184"/>
                    <a:pt x="2783" y="13279"/>
                    <a:pt x="4907" y="13279"/>
                  </a:cubicBezTo>
                  <a:cubicBezTo>
                    <a:pt x="6850" y="13279"/>
                    <a:pt x="8756" y="13199"/>
                    <a:pt x="9074" y="12968"/>
                  </a:cubicBezTo>
                  <a:cubicBezTo>
                    <a:pt x="9558" y="12605"/>
                    <a:pt x="10042" y="12545"/>
                    <a:pt x="10042" y="11577"/>
                  </a:cubicBezTo>
                  <a:cubicBezTo>
                    <a:pt x="10042" y="10065"/>
                    <a:pt x="10042" y="4137"/>
                    <a:pt x="10042" y="4137"/>
                  </a:cubicBezTo>
                  <a:cubicBezTo>
                    <a:pt x="10042" y="3229"/>
                    <a:pt x="9981" y="2685"/>
                    <a:pt x="9437" y="2383"/>
                  </a:cubicBezTo>
                  <a:cubicBezTo>
                    <a:pt x="8530" y="1838"/>
                    <a:pt x="6231" y="568"/>
                    <a:pt x="5747" y="266"/>
                  </a:cubicBezTo>
                  <a:cubicBezTo>
                    <a:pt x="5542" y="119"/>
                    <a:pt x="5350" y="1"/>
                    <a:pt x="5111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28"/>
            <p:cNvSpPr/>
            <p:nvPr/>
          </p:nvSpPr>
          <p:spPr>
            <a:xfrm>
              <a:off x="4758150" y="3391475"/>
              <a:ext cx="251050" cy="331225"/>
            </a:xfrm>
            <a:custGeom>
              <a:avLst/>
              <a:gdLst/>
              <a:ahLst/>
              <a:cxnLst/>
              <a:rect l="l" t="t" r="r" b="b"/>
              <a:pathLst>
                <a:path w="10042" h="13249" extrusionOk="0">
                  <a:moveTo>
                    <a:pt x="5067" y="1"/>
                  </a:moveTo>
                  <a:cubicBezTo>
                    <a:pt x="4822" y="1"/>
                    <a:pt x="4525" y="125"/>
                    <a:pt x="4114" y="477"/>
                  </a:cubicBezTo>
                  <a:cubicBezTo>
                    <a:pt x="3207" y="1203"/>
                    <a:pt x="787" y="2413"/>
                    <a:pt x="424" y="2655"/>
                  </a:cubicBezTo>
                  <a:cubicBezTo>
                    <a:pt x="122" y="2897"/>
                    <a:pt x="182" y="2958"/>
                    <a:pt x="122" y="3502"/>
                  </a:cubicBezTo>
                  <a:cubicBezTo>
                    <a:pt x="61" y="4107"/>
                    <a:pt x="182" y="11063"/>
                    <a:pt x="122" y="11728"/>
                  </a:cubicBezTo>
                  <a:cubicBezTo>
                    <a:pt x="61" y="12454"/>
                    <a:pt x="1" y="12817"/>
                    <a:pt x="485" y="13059"/>
                  </a:cubicBezTo>
                  <a:cubicBezTo>
                    <a:pt x="642" y="13154"/>
                    <a:pt x="2797" y="13249"/>
                    <a:pt x="4914" y="13249"/>
                  </a:cubicBezTo>
                  <a:cubicBezTo>
                    <a:pt x="6850" y="13249"/>
                    <a:pt x="8756" y="13169"/>
                    <a:pt x="9074" y="12938"/>
                  </a:cubicBezTo>
                  <a:cubicBezTo>
                    <a:pt x="9497" y="12575"/>
                    <a:pt x="10042" y="12454"/>
                    <a:pt x="10042" y="11486"/>
                  </a:cubicBezTo>
                  <a:lnTo>
                    <a:pt x="10042" y="4107"/>
                  </a:lnTo>
                  <a:cubicBezTo>
                    <a:pt x="10042" y="3199"/>
                    <a:pt x="9981" y="2655"/>
                    <a:pt x="9376" y="2353"/>
                  </a:cubicBezTo>
                  <a:cubicBezTo>
                    <a:pt x="8530" y="1808"/>
                    <a:pt x="6231" y="538"/>
                    <a:pt x="5747" y="296"/>
                  </a:cubicBezTo>
                  <a:cubicBezTo>
                    <a:pt x="5529" y="140"/>
                    <a:pt x="5327" y="1"/>
                    <a:pt x="5067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28"/>
            <p:cNvSpPr/>
            <p:nvPr/>
          </p:nvSpPr>
          <p:spPr>
            <a:xfrm>
              <a:off x="4759675" y="3392825"/>
              <a:ext cx="248025" cy="328375"/>
            </a:xfrm>
            <a:custGeom>
              <a:avLst/>
              <a:gdLst/>
              <a:ahLst/>
              <a:cxnLst/>
              <a:rect l="l" t="t" r="r" b="b"/>
              <a:pathLst>
                <a:path w="9921" h="13135" extrusionOk="0">
                  <a:moveTo>
                    <a:pt x="5006" y="0"/>
                  </a:moveTo>
                  <a:cubicBezTo>
                    <a:pt x="4764" y="0"/>
                    <a:pt x="4476" y="121"/>
                    <a:pt x="4053" y="484"/>
                  </a:cubicBezTo>
                  <a:cubicBezTo>
                    <a:pt x="3146" y="1149"/>
                    <a:pt x="726" y="2420"/>
                    <a:pt x="424" y="2601"/>
                  </a:cubicBezTo>
                  <a:cubicBezTo>
                    <a:pt x="61" y="2843"/>
                    <a:pt x="121" y="2904"/>
                    <a:pt x="61" y="3508"/>
                  </a:cubicBezTo>
                  <a:cubicBezTo>
                    <a:pt x="0" y="4053"/>
                    <a:pt x="121" y="10949"/>
                    <a:pt x="61" y="11674"/>
                  </a:cubicBezTo>
                  <a:cubicBezTo>
                    <a:pt x="0" y="12340"/>
                    <a:pt x="0" y="12703"/>
                    <a:pt x="424" y="12945"/>
                  </a:cubicBezTo>
                  <a:cubicBezTo>
                    <a:pt x="581" y="13039"/>
                    <a:pt x="2736" y="13134"/>
                    <a:pt x="4844" y="13134"/>
                  </a:cubicBezTo>
                  <a:cubicBezTo>
                    <a:pt x="6773" y="13134"/>
                    <a:pt x="8663" y="13055"/>
                    <a:pt x="8952" y="12824"/>
                  </a:cubicBezTo>
                  <a:cubicBezTo>
                    <a:pt x="9436" y="12461"/>
                    <a:pt x="9920" y="12400"/>
                    <a:pt x="9920" y="11432"/>
                  </a:cubicBezTo>
                  <a:cubicBezTo>
                    <a:pt x="9920" y="9981"/>
                    <a:pt x="9920" y="4053"/>
                    <a:pt x="9920" y="4053"/>
                  </a:cubicBezTo>
                  <a:cubicBezTo>
                    <a:pt x="9920" y="3145"/>
                    <a:pt x="9860" y="2662"/>
                    <a:pt x="9315" y="2299"/>
                  </a:cubicBezTo>
                  <a:cubicBezTo>
                    <a:pt x="8408" y="1815"/>
                    <a:pt x="6170" y="544"/>
                    <a:pt x="5686" y="242"/>
                  </a:cubicBezTo>
                  <a:cubicBezTo>
                    <a:pt x="5444" y="121"/>
                    <a:pt x="5248" y="0"/>
                    <a:pt x="5006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28"/>
            <p:cNvSpPr/>
            <p:nvPr/>
          </p:nvSpPr>
          <p:spPr>
            <a:xfrm>
              <a:off x="4759675" y="3393575"/>
              <a:ext cx="248025" cy="326475"/>
            </a:xfrm>
            <a:custGeom>
              <a:avLst/>
              <a:gdLst/>
              <a:ahLst/>
              <a:cxnLst/>
              <a:rect l="l" t="t" r="r" b="b"/>
              <a:pathLst>
                <a:path w="9921" h="13059" extrusionOk="0">
                  <a:moveTo>
                    <a:pt x="5006" y="0"/>
                  </a:moveTo>
                  <a:cubicBezTo>
                    <a:pt x="4764" y="0"/>
                    <a:pt x="4476" y="121"/>
                    <a:pt x="4053" y="454"/>
                  </a:cubicBezTo>
                  <a:cubicBezTo>
                    <a:pt x="3206" y="1180"/>
                    <a:pt x="786" y="2390"/>
                    <a:pt x="424" y="2632"/>
                  </a:cubicBezTo>
                  <a:cubicBezTo>
                    <a:pt x="121" y="2813"/>
                    <a:pt x="121" y="2934"/>
                    <a:pt x="121" y="3478"/>
                  </a:cubicBezTo>
                  <a:cubicBezTo>
                    <a:pt x="61" y="4083"/>
                    <a:pt x="121" y="10919"/>
                    <a:pt x="121" y="11584"/>
                  </a:cubicBezTo>
                  <a:cubicBezTo>
                    <a:pt x="61" y="12310"/>
                    <a:pt x="0" y="12673"/>
                    <a:pt x="484" y="12915"/>
                  </a:cubicBezTo>
                  <a:cubicBezTo>
                    <a:pt x="643" y="12978"/>
                    <a:pt x="2818" y="13059"/>
                    <a:pt x="4928" y="13059"/>
                  </a:cubicBezTo>
                  <a:cubicBezTo>
                    <a:pt x="6823" y="13059"/>
                    <a:pt x="8666" y="12994"/>
                    <a:pt x="8952" y="12794"/>
                  </a:cubicBezTo>
                  <a:cubicBezTo>
                    <a:pt x="9436" y="12431"/>
                    <a:pt x="9920" y="12370"/>
                    <a:pt x="9920" y="11402"/>
                  </a:cubicBezTo>
                  <a:lnTo>
                    <a:pt x="9920" y="4023"/>
                  </a:lnTo>
                  <a:cubicBezTo>
                    <a:pt x="9920" y="3176"/>
                    <a:pt x="9860" y="2632"/>
                    <a:pt x="9315" y="2329"/>
                  </a:cubicBezTo>
                  <a:cubicBezTo>
                    <a:pt x="8408" y="1785"/>
                    <a:pt x="6109" y="514"/>
                    <a:pt x="5686" y="272"/>
                  </a:cubicBezTo>
                  <a:cubicBezTo>
                    <a:pt x="5444" y="121"/>
                    <a:pt x="5248" y="0"/>
                    <a:pt x="5006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28"/>
            <p:cNvSpPr/>
            <p:nvPr/>
          </p:nvSpPr>
          <p:spPr>
            <a:xfrm>
              <a:off x="4759675" y="3394325"/>
              <a:ext cx="246500" cy="325350"/>
            </a:xfrm>
            <a:custGeom>
              <a:avLst/>
              <a:gdLst/>
              <a:ahLst/>
              <a:cxnLst/>
              <a:rect l="l" t="t" r="r" b="b"/>
              <a:pathLst>
                <a:path w="9860" h="13014" extrusionOk="0">
                  <a:moveTo>
                    <a:pt x="5006" y="1"/>
                  </a:moveTo>
                  <a:cubicBezTo>
                    <a:pt x="4764" y="1"/>
                    <a:pt x="4476" y="122"/>
                    <a:pt x="4053" y="484"/>
                  </a:cubicBezTo>
                  <a:cubicBezTo>
                    <a:pt x="3206" y="1150"/>
                    <a:pt x="786" y="2360"/>
                    <a:pt x="484" y="2602"/>
                  </a:cubicBezTo>
                  <a:cubicBezTo>
                    <a:pt x="121" y="2844"/>
                    <a:pt x="182" y="2904"/>
                    <a:pt x="121" y="3448"/>
                  </a:cubicBezTo>
                  <a:cubicBezTo>
                    <a:pt x="61" y="4053"/>
                    <a:pt x="182" y="10889"/>
                    <a:pt x="121" y="11554"/>
                  </a:cubicBezTo>
                  <a:cubicBezTo>
                    <a:pt x="61" y="12219"/>
                    <a:pt x="0" y="12582"/>
                    <a:pt x="544" y="12824"/>
                  </a:cubicBezTo>
                  <a:cubicBezTo>
                    <a:pt x="671" y="12919"/>
                    <a:pt x="2793" y="13014"/>
                    <a:pt x="4879" y="13014"/>
                  </a:cubicBezTo>
                  <a:cubicBezTo>
                    <a:pt x="6787" y="13014"/>
                    <a:pt x="8663" y="12934"/>
                    <a:pt x="8952" y="12703"/>
                  </a:cubicBezTo>
                  <a:cubicBezTo>
                    <a:pt x="9376" y="12401"/>
                    <a:pt x="9860" y="12280"/>
                    <a:pt x="9860" y="11312"/>
                  </a:cubicBezTo>
                  <a:lnTo>
                    <a:pt x="9860" y="4053"/>
                  </a:lnTo>
                  <a:cubicBezTo>
                    <a:pt x="9860" y="3146"/>
                    <a:pt x="9799" y="2662"/>
                    <a:pt x="9255" y="2299"/>
                  </a:cubicBezTo>
                  <a:cubicBezTo>
                    <a:pt x="8408" y="1815"/>
                    <a:pt x="6109" y="545"/>
                    <a:pt x="5686" y="242"/>
                  </a:cubicBezTo>
                  <a:cubicBezTo>
                    <a:pt x="5444" y="122"/>
                    <a:pt x="5248" y="1"/>
                    <a:pt x="5006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28"/>
            <p:cNvSpPr/>
            <p:nvPr/>
          </p:nvSpPr>
          <p:spPr>
            <a:xfrm>
              <a:off x="4761175" y="3395075"/>
              <a:ext cx="245000" cy="323475"/>
            </a:xfrm>
            <a:custGeom>
              <a:avLst/>
              <a:gdLst/>
              <a:ahLst/>
              <a:cxnLst/>
              <a:rect l="l" t="t" r="r" b="b"/>
              <a:pathLst>
                <a:path w="9800" h="12939" extrusionOk="0">
                  <a:moveTo>
                    <a:pt x="4946" y="1"/>
                  </a:moveTo>
                  <a:cubicBezTo>
                    <a:pt x="4704" y="1"/>
                    <a:pt x="4416" y="122"/>
                    <a:pt x="3993" y="454"/>
                  </a:cubicBezTo>
                  <a:cubicBezTo>
                    <a:pt x="3146" y="1180"/>
                    <a:pt x="726" y="2390"/>
                    <a:pt x="424" y="2572"/>
                  </a:cubicBezTo>
                  <a:cubicBezTo>
                    <a:pt x="122" y="2814"/>
                    <a:pt x="122" y="2874"/>
                    <a:pt x="61" y="3479"/>
                  </a:cubicBezTo>
                  <a:cubicBezTo>
                    <a:pt x="1" y="4023"/>
                    <a:pt x="122" y="10798"/>
                    <a:pt x="61" y="11524"/>
                  </a:cubicBezTo>
                  <a:cubicBezTo>
                    <a:pt x="1" y="12189"/>
                    <a:pt x="1" y="12552"/>
                    <a:pt x="484" y="12794"/>
                  </a:cubicBezTo>
                  <a:cubicBezTo>
                    <a:pt x="612" y="12858"/>
                    <a:pt x="2771" y="12938"/>
                    <a:pt x="4866" y="12938"/>
                  </a:cubicBezTo>
                  <a:cubicBezTo>
                    <a:pt x="6746" y="12938"/>
                    <a:pt x="8574" y="12873"/>
                    <a:pt x="8832" y="12673"/>
                  </a:cubicBezTo>
                  <a:cubicBezTo>
                    <a:pt x="9316" y="12310"/>
                    <a:pt x="9800" y="12250"/>
                    <a:pt x="9800" y="11282"/>
                  </a:cubicBezTo>
                  <a:cubicBezTo>
                    <a:pt x="9800" y="9830"/>
                    <a:pt x="9800" y="4023"/>
                    <a:pt x="9800" y="4023"/>
                  </a:cubicBezTo>
                  <a:cubicBezTo>
                    <a:pt x="9800" y="3116"/>
                    <a:pt x="9739" y="2632"/>
                    <a:pt x="9195" y="2330"/>
                  </a:cubicBezTo>
                  <a:cubicBezTo>
                    <a:pt x="8288" y="1785"/>
                    <a:pt x="6049" y="515"/>
                    <a:pt x="5626" y="273"/>
                  </a:cubicBezTo>
                  <a:cubicBezTo>
                    <a:pt x="5384" y="122"/>
                    <a:pt x="5188" y="1"/>
                    <a:pt x="4946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28"/>
            <p:cNvSpPr/>
            <p:nvPr/>
          </p:nvSpPr>
          <p:spPr>
            <a:xfrm>
              <a:off x="4761175" y="3396600"/>
              <a:ext cx="245000" cy="321950"/>
            </a:xfrm>
            <a:custGeom>
              <a:avLst/>
              <a:gdLst/>
              <a:ahLst/>
              <a:cxnLst/>
              <a:rect l="l" t="t" r="r" b="b"/>
              <a:pathLst>
                <a:path w="9800" h="12878" extrusionOk="0">
                  <a:moveTo>
                    <a:pt x="4946" y="0"/>
                  </a:moveTo>
                  <a:cubicBezTo>
                    <a:pt x="4704" y="0"/>
                    <a:pt x="4416" y="121"/>
                    <a:pt x="3993" y="454"/>
                  </a:cubicBezTo>
                  <a:cubicBezTo>
                    <a:pt x="3146" y="1119"/>
                    <a:pt x="787" y="2329"/>
                    <a:pt x="424" y="2571"/>
                  </a:cubicBezTo>
                  <a:cubicBezTo>
                    <a:pt x="122" y="2813"/>
                    <a:pt x="182" y="2873"/>
                    <a:pt x="122" y="3418"/>
                  </a:cubicBezTo>
                  <a:cubicBezTo>
                    <a:pt x="61" y="3962"/>
                    <a:pt x="182" y="10737"/>
                    <a:pt x="122" y="11402"/>
                  </a:cubicBezTo>
                  <a:cubicBezTo>
                    <a:pt x="61" y="12128"/>
                    <a:pt x="1" y="12431"/>
                    <a:pt x="545" y="12733"/>
                  </a:cubicBezTo>
                  <a:cubicBezTo>
                    <a:pt x="641" y="12797"/>
                    <a:pt x="2785" y="12877"/>
                    <a:pt x="4872" y="12877"/>
                  </a:cubicBezTo>
                  <a:cubicBezTo>
                    <a:pt x="6746" y="12877"/>
                    <a:pt x="8574" y="12812"/>
                    <a:pt x="8832" y="12612"/>
                  </a:cubicBezTo>
                  <a:cubicBezTo>
                    <a:pt x="9255" y="12249"/>
                    <a:pt x="9800" y="12128"/>
                    <a:pt x="9800" y="11221"/>
                  </a:cubicBezTo>
                  <a:lnTo>
                    <a:pt x="9800" y="3962"/>
                  </a:lnTo>
                  <a:cubicBezTo>
                    <a:pt x="9800" y="3115"/>
                    <a:pt x="9739" y="2571"/>
                    <a:pt x="9195" y="2269"/>
                  </a:cubicBezTo>
                  <a:cubicBezTo>
                    <a:pt x="8288" y="1785"/>
                    <a:pt x="6049" y="514"/>
                    <a:pt x="5626" y="272"/>
                  </a:cubicBezTo>
                  <a:cubicBezTo>
                    <a:pt x="5384" y="121"/>
                    <a:pt x="5188" y="0"/>
                    <a:pt x="4946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28"/>
            <p:cNvSpPr/>
            <p:nvPr/>
          </p:nvSpPr>
          <p:spPr>
            <a:xfrm>
              <a:off x="4762700" y="3397350"/>
              <a:ext cx="241975" cy="319675"/>
            </a:xfrm>
            <a:custGeom>
              <a:avLst/>
              <a:gdLst/>
              <a:ahLst/>
              <a:cxnLst/>
              <a:rect l="l" t="t" r="r" b="b"/>
              <a:pathLst>
                <a:path w="9679" h="12787" extrusionOk="0">
                  <a:moveTo>
                    <a:pt x="4885" y="1"/>
                  </a:moveTo>
                  <a:cubicBezTo>
                    <a:pt x="4643" y="1"/>
                    <a:pt x="4355" y="121"/>
                    <a:pt x="3932" y="484"/>
                  </a:cubicBezTo>
                  <a:cubicBezTo>
                    <a:pt x="3085" y="1150"/>
                    <a:pt x="726" y="2360"/>
                    <a:pt x="423" y="2541"/>
                  </a:cubicBezTo>
                  <a:cubicBezTo>
                    <a:pt x="121" y="2783"/>
                    <a:pt x="121" y="2843"/>
                    <a:pt x="61" y="3388"/>
                  </a:cubicBezTo>
                  <a:cubicBezTo>
                    <a:pt x="0" y="3993"/>
                    <a:pt x="121" y="10707"/>
                    <a:pt x="61" y="11372"/>
                  </a:cubicBezTo>
                  <a:cubicBezTo>
                    <a:pt x="0" y="12038"/>
                    <a:pt x="0" y="12401"/>
                    <a:pt x="484" y="12643"/>
                  </a:cubicBezTo>
                  <a:cubicBezTo>
                    <a:pt x="611" y="12706"/>
                    <a:pt x="2737" y="12787"/>
                    <a:pt x="4809" y="12787"/>
                  </a:cubicBezTo>
                  <a:cubicBezTo>
                    <a:pt x="6669" y="12787"/>
                    <a:pt x="8485" y="12722"/>
                    <a:pt x="8771" y="12522"/>
                  </a:cubicBezTo>
                  <a:cubicBezTo>
                    <a:pt x="9194" y="12159"/>
                    <a:pt x="9678" y="12098"/>
                    <a:pt x="9678" y="11191"/>
                  </a:cubicBezTo>
                  <a:lnTo>
                    <a:pt x="9678" y="3993"/>
                  </a:lnTo>
                  <a:cubicBezTo>
                    <a:pt x="9678" y="3085"/>
                    <a:pt x="9618" y="2602"/>
                    <a:pt x="9073" y="2299"/>
                  </a:cubicBezTo>
                  <a:cubicBezTo>
                    <a:pt x="8227" y="1755"/>
                    <a:pt x="5988" y="545"/>
                    <a:pt x="5565" y="242"/>
                  </a:cubicBezTo>
                  <a:cubicBezTo>
                    <a:pt x="5323" y="121"/>
                    <a:pt x="5127" y="1"/>
                    <a:pt x="4885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28"/>
            <p:cNvSpPr/>
            <p:nvPr/>
          </p:nvSpPr>
          <p:spPr>
            <a:xfrm>
              <a:off x="4762700" y="3398100"/>
              <a:ext cx="241975" cy="318925"/>
            </a:xfrm>
            <a:custGeom>
              <a:avLst/>
              <a:gdLst/>
              <a:ahLst/>
              <a:cxnLst/>
              <a:rect l="l" t="t" r="r" b="b"/>
              <a:pathLst>
                <a:path w="9679" h="12757" extrusionOk="0">
                  <a:moveTo>
                    <a:pt x="4885" y="1"/>
                  </a:moveTo>
                  <a:cubicBezTo>
                    <a:pt x="4643" y="1"/>
                    <a:pt x="4355" y="122"/>
                    <a:pt x="3932" y="454"/>
                  </a:cubicBezTo>
                  <a:cubicBezTo>
                    <a:pt x="3085" y="1180"/>
                    <a:pt x="726" y="2330"/>
                    <a:pt x="423" y="2572"/>
                  </a:cubicBezTo>
                  <a:cubicBezTo>
                    <a:pt x="121" y="2753"/>
                    <a:pt x="121" y="2813"/>
                    <a:pt x="121" y="3418"/>
                  </a:cubicBezTo>
                  <a:cubicBezTo>
                    <a:pt x="61" y="3963"/>
                    <a:pt x="182" y="10677"/>
                    <a:pt x="121" y="11342"/>
                  </a:cubicBezTo>
                  <a:cubicBezTo>
                    <a:pt x="61" y="12008"/>
                    <a:pt x="0" y="12310"/>
                    <a:pt x="544" y="12613"/>
                  </a:cubicBezTo>
                  <a:cubicBezTo>
                    <a:pt x="640" y="12676"/>
                    <a:pt x="2751" y="12757"/>
                    <a:pt x="4806" y="12757"/>
                  </a:cubicBezTo>
                  <a:cubicBezTo>
                    <a:pt x="6652" y="12757"/>
                    <a:pt x="8453" y="12692"/>
                    <a:pt x="8710" y="12492"/>
                  </a:cubicBezTo>
                  <a:cubicBezTo>
                    <a:pt x="9194" y="12129"/>
                    <a:pt x="9678" y="12068"/>
                    <a:pt x="9678" y="11100"/>
                  </a:cubicBezTo>
                  <a:lnTo>
                    <a:pt x="9678" y="3963"/>
                  </a:lnTo>
                  <a:cubicBezTo>
                    <a:pt x="9678" y="3055"/>
                    <a:pt x="9618" y="2572"/>
                    <a:pt x="9073" y="2269"/>
                  </a:cubicBezTo>
                  <a:cubicBezTo>
                    <a:pt x="8227" y="1785"/>
                    <a:pt x="5988" y="515"/>
                    <a:pt x="5565" y="273"/>
                  </a:cubicBezTo>
                  <a:cubicBezTo>
                    <a:pt x="5323" y="122"/>
                    <a:pt x="5127" y="1"/>
                    <a:pt x="4885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28"/>
            <p:cNvSpPr/>
            <p:nvPr/>
          </p:nvSpPr>
          <p:spPr>
            <a:xfrm>
              <a:off x="4762700" y="3398850"/>
              <a:ext cx="240450" cy="316675"/>
            </a:xfrm>
            <a:custGeom>
              <a:avLst/>
              <a:gdLst/>
              <a:ahLst/>
              <a:cxnLst/>
              <a:rect l="l" t="t" r="r" b="b"/>
              <a:pathLst>
                <a:path w="9618" h="12667" extrusionOk="0">
                  <a:moveTo>
                    <a:pt x="4885" y="1"/>
                  </a:moveTo>
                  <a:cubicBezTo>
                    <a:pt x="4643" y="1"/>
                    <a:pt x="4355" y="122"/>
                    <a:pt x="3932" y="485"/>
                  </a:cubicBezTo>
                  <a:cubicBezTo>
                    <a:pt x="3146" y="1150"/>
                    <a:pt x="786" y="2300"/>
                    <a:pt x="484" y="2542"/>
                  </a:cubicBezTo>
                  <a:cubicBezTo>
                    <a:pt x="121" y="2783"/>
                    <a:pt x="182" y="2844"/>
                    <a:pt x="121" y="3388"/>
                  </a:cubicBezTo>
                  <a:cubicBezTo>
                    <a:pt x="61" y="3933"/>
                    <a:pt x="182" y="10587"/>
                    <a:pt x="121" y="11252"/>
                  </a:cubicBezTo>
                  <a:cubicBezTo>
                    <a:pt x="61" y="11917"/>
                    <a:pt x="0" y="12220"/>
                    <a:pt x="544" y="12522"/>
                  </a:cubicBezTo>
                  <a:cubicBezTo>
                    <a:pt x="640" y="12586"/>
                    <a:pt x="2751" y="12666"/>
                    <a:pt x="4806" y="12666"/>
                  </a:cubicBezTo>
                  <a:cubicBezTo>
                    <a:pt x="6652" y="12666"/>
                    <a:pt x="8453" y="12602"/>
                    <a:pt x="8710" y="12401"/>
                  </a:cubicBezTo>
                  <a:cubicBezTo>
                    <a:pt x="9134" y="12099"/>
                    <a:pt x="9618" y="11978"/>
                    <a:pt x="9618" y="11070"/>
                  </a:cubicBezTo>
                  <a:cubicBezTo>
                    <a:pt x="9618" y="9619"/>
                    <a:pt x="9618" y="3933"/>
                    <a:pt x="9618" y="3933"/>
                  </a:cubicBezTo>
                  <a:cubicBezTo>
                    <a:pt x="9618" y="3086"/>
                    <a:pt x="9557" y="2602"/>
                    <a:pt x="9013" y="2239"/>
                  </a:cubicBezTo>
                  <a:cubicBezTo>
                    <a:pt x="8166" y="1755"/>
                    <a:pt x="5988" y="545"/>
                    <a:pt x="5565" y="243"/>
                  </a:cubicBezTo>
                  <a:cubicBezTo>
                    <a:pt x="5323" y="122"/>
                    <a:pt x="5127" y="1"/>
                    <a:pt x="4885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28"/>
            <p:cNvSpPr/>
            <p:nvPr/>
          </p:nvSpPr>
          <p:spPr>
            <a:xfrm>
              <a:off x="4764200" y="3400175"/>
              <a:ext cx="238950" cy="314825"/>
            </a:xfrm>
            <a:custGeom>
              <a:avLst/>
              <a:gdLst/>
              <a:ahLst/>
              <a:cxnLst/>
              <a:rect l="l" t="t" r="r" b="b"/>
              <a:pathLst>
                <a:path w="9558" h="12593" extrusionOk="0">
                  <a:moveTo>
                    <a:pt x="4801" y="1"/>
                  </a:moveTo>
                  <a:cubicBezTo>
                    <a:pt x="4564" y="1"/>
                    <a:pt x="4281" y="110"/>
                    <a:pt x="3872" y="432"/>
                  </a:cubicBezTo>
                  <a:cubicBezTo>
                    <a:pt x="3086" y="1158"/>
                    <a:pt x="726" y="2307"/>
                    <a:pt x="424" y="2549"/>
                  </a:cubicBezTo>
                  <a:cubicBezTo>
                    <a:pt x="122" y="2730"/>
                    <a:pt x="122" y="2791"/>
                    <a:pt x="61" y="3335"/>
                  </a:cubicBezTo>
                  <a:cubicBezTo>
                    <a:pt x="1" y="3940"/>
                    <a:pt x="122" y="10534"/>
                    <a:pt x="61" y="11199"/>
                  </a:cubicBezTo>
                  <a:cubicBezTo>
                    <a:pt x="1" y="11864"/>
                    <a:pt x="1" y="12167"/>
                    <a:pt x="545" y="12469"/>
                  </a:cubicBezTo>
                  <a:cubicBezTo>
                    <a:pt x="646" y="12503"/>
                    <a:pt x="2979" y="12593"/>
                    <a:pt x="5121" y="12593"/>
                  </a:cubicBezTo>
                  <a:cubicBezTo>
                    <a:pt x="6826" y="12593"/>
                    <a:pt x="8409" y="12536"/>
                    <a:pt x="8650" y="12348"/>
                  </a:cubicBezTo>
                  <a:cubicBezTo>
                    <a:pt x="9074" y="11985"/>
                    <a:pt x="9558" y="11925"/>
                    <a:pt x="9558" y="11017"/>
                  </a:cubicBezTo>
                  <a:lnTo>
                    <a:pt x="9558" y="3880"/>
                  </a:lnTo>
                  <a:cubicBezTo>
                    <a:pt x="9558" y="3033"/>
                    <a:pt x="9497" y="2549"/>
                    <a:pt x="8953" y="2247"/>
                  </a:cubicBezTo>
                  <a:cubicBezTo>
                    <a:pt x="8106" y="1763"/>
                    <a:pt x="5928" y="492"/>
                    <a:pt x="5505" y="250"/>
                  </a:cubicBezTo>
                  <a:cubicBezTo>
                    <a:pt x="5255" y="125"/>
                    <a:pt x="5054" y="1"/>
                    <a:pt x="4801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28"/>
            <p:cNvSpPr/>
            <p:nvPr/>
          </p:nvSpPr>
          <p:spPr>
            <a:xfrm>
              <a:off x="4764200" y="3401125"/>
              <a:ext cx="238950" cy="312875"/>
            </a:xfrm>
            <a:custGeom>
              <a:avLst/>
              <a:gdLst/>
              <a:ahLst/>
              <a:cxnLst/>
              <a:rect l="l" t="t" r="r" b="b"/>
              <a:pathLst>
                <a:path w="9558" h="12515" extrusionOk="0">
                  <a:moveTo>
                    <a:pt x="4825" y="1"/>
                  </a:moveTo>
                  <a:cubicBezTo>
                    <a:pt x="4583" y="1"/>
                    <a:pt x="4295" y="122"/>
                    <a:pt x="3872" y="454"/>
                  </a:cubicBezTo>
                  <a:cubicBezTo>
                    <a:pt x="3086" y="1120"/>
                    <a:pt x="726" y="2269"/>
                    <a:pt x="424" y="2511"/>
                  </a:cubicBezTo>
                  <a:cubicBezTo>
                    <a:pt x="122" y="2753"/>
                    <a:pt x="182" y="2813"/>
                    <a:pt x="122" y="3358"/>
                  </a:cubicBezTo>
                  <a:cubicBezTo>
                    <a:pt x="61" y="3902"/>
                    <a:pt x="182" y="10496"/>
                    <a:pt x="122" y="11161"/>
                  </a:cubicBezTo>
                  <a:cubicBezTo>
                    <a:pt x="61" y="11826"/>
                    <a:pt x="1" y="12068"/>
                    <a:pt x="545" y="12371"/>
                  </a:cubicBezTo>
                  <a:cubicBezTo>
                    <a:pt x="641" y="12434"/>
                    <a:pt x="2735" y="12515"/>
                    <a:pt x="4765" y="12515"/>
                  </a:cubicBezTo>
                  <a:cubicBezTo>
                    <a:pt x="6589" y="12515"/>
                    <a:pt x="8361" y="12450"/>
                    <a:pt x="8590" y="12250"/>
                  </a:cubicBezTo>
                  <a:cubicBezTo>
                    <a:pt x="9074" y="11947"/>
                    <a:pt x="9558" y="11826"/>
                    <a:pt x="9558" y="10919"/>
                  </a:cubicBezTo>
                  <a:cubicBezTo>
                    <a:pt x="9558" y="9528"/>
                    <a:pt x="9558" y="3902"/>
                    <a:pt x="9558" y="3902"/>
                  </a:cubicBezTo>
                  <a:cubicBezTo>
                    <a:pt x="9558" y="2995"/>
                    <a:pt x="9497" y="2511"/>
                    <a:pt x="8953" y="2209"/>
                  </a:cubicBezTo>
                  <a:cubicBezTo>
                    <a:pt x="8106" y="1725"/>
                    <a:pt x="5928" y="515"/>
                    <a:pt x="5505" y="273"/>
                  </a:cubicBezTo>
                  <a:cubicBezTo>
                    <a:pt x="5263" y="122"/>
                    <a:pt x="5067" y="1"/>
                    <a:pt x="4825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28"/>
            <p:cNvSpPr/>
            <p:nvPr/>
          </p:nvSpPr>
          <p:spPr>
            <a:xfrm>
              <a:off x="4765725" y="3401700"/>
              <a:ext cx="235925" cy="311175"/>
            </a:xfrm>
            <a:custGeom>
              <a:avLst/>
              <a:gdLst/>
              <a:ahLst/>
              <a:cxnLst/>
              <a:rect l="l" t="t" r="r" b="b"/>
              <a:pathLst>
                <a:path w="9437" h="12447" extrusionOk="0">
                  <a:moveTo>
                    <a:pt x="4741" y="0"/>
                  </a:moveTo>
                  <a:cubicBezTo>
                    <a:pt x="4519" y="0"/>
                    <a:pt x="4252" y="110"/>
                    <a:pt x="3871" y="431"/>
                  </a:cubicBezTo>
                  <a:cubicBezTo>
                    <a:pt x="3025" y="1157"/>
                    <a:pt x="726" y="2307"/>
                    <a:pt x="423" y="2488"/>
                  </a:cubicBezTo>
                  <a:cubicBezTo>
                    <a:pt x="121" y="2730"/>
                    <a:pt x="121" y="2790"/>
                    <a:pt x="61" y="3335"/>
                  </a:cubicBezTo>
                  <a:cubicBezTo>
                    <a:pt x="0" y="3879"/>
                    <a:pt x="121" y="10412"/>
                    <a:pt x="61" y="11077"/>
                  </a:cubicBezTo>
                  <a:cubicBezTo>
                    <a:pt x="0" y="11743"/>
                    <a:pt x="0" y="12045"/>
                    <a:pt x="544" y="12348"/>
                  </a:cubicBezTo>
                  <a:cubicBezTo>
                    <a:pt x="609" y="12380"/>
                    <a:pt x="2743" y="12447"/>
                    <a:pt x="4791" y="12447"/>
                  </a:cubicBezTo>
                  <a:cubicBezTo>
                    <a:pt x="6580" y="12447"/>
                    <a:pt x="8303" y="12396"/>
                    <a:pt x="8529" y="12227"/>
                  </a:cubicBezTo>
                  <a:cubicBezTo>
                    <a:pt x="8952" y="11864"/>
                    <a:pt x="9436" y="11803"/>
                    <a:pt x="9436" y="10896"/>
                  </a:cubicBezTo>
                  <a:lnTo>
                    <a:pt x="9436" y="3879"/>
                  </a:lnTo>
                  <a:cubicBezTo>
                    <a:pt x="9436" y="3032"/>
                    <a:pt x="9376" y="2549"/>
                    <a:pt x="8831" y="2246"/>
                  </a:cubicBezTo>
                  <a:cubicBezTo>
                    <a:pt x="7985" y="1762"/>
                    <a:pt x="5867" y="492"/>
                    <a:pt x="5384" y="250"/>
                  </a:cubicBezTo>
                  <a:cubicBezTo>
                    <a:pt x="5165" y="125"/>
                    <a:pt x="4979" y="0"/>
                    <a:pt x="4741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28"/>
            <p:cNvSpPr/>
            <p:nvPr/>
          </p:nvSpPr>
          <p:spPr>
            <a:xfrm>
              <a:off x="4765725" y="3402650"/>
              <a:ext cx="235925" cy="310100"/>
            </a:xfrm>
            <a:custGeom>
              <a:avLst/>
              <a:gdLst/>
              <a:ahLst/>
              <a:cxnLst/>
              <a:rect l="l" t="t" r="r" b="b"/>
              <a:pathLst>
                <a:path w="9437" h="12404" extrusionOk="0">
                  <a:moveTo>
                    <a:pt x="4764" y="0"/>
                  </a:moveTo>
                  <a:cubicBezTo>
                    <a:pt x="4537" y="0"/>
                    <a:pt x="4265" y="121"/>
                    <a:pt x="3871" y="454"/>
                  </a:cubicBezTo>
                  <a:cubicBezTo>
                    <a:pt x="3025" y="1119"/>
                    <a:pt x="726" y="2269"/>
                    <a:pt x="423" y="2511"/>
                  </a:cubicBezTo>
                  <a:cubicBezTo>
                    <a:pt x="121" y="2692"/>
                    <a:pt x="182" y="2752"/>
                    <a:pt x="121" y="3297"/>
                  </a:cubicBezTo>
                  <a:cubicBezTo>
                    <a:pt x="61" y="3841"/>
                    <a:pt x="182" y="10374"/>
                    <a:pt x="121" y="11039"/>
                  </a:cubicBezTo>
                  <a:cubicBezTo>
                    <a:pt x="61" y="11705"/>
                    <a:pt x="0" y="11947"/>
                    <a:pt x="544" y="12249"/>
                  </a:cubicBezTo>
                  <a:cubicBezTo>
                    <a:pt x="612" y="12317"/>
                    <a:pt x="2923" y="12403"/>
                    <a:pt x="5046" y="12403"/>
                  </a:cubicBezTo>
                  <a:cubicBezTo>
                    <a:pt x="6726" y="12403"/>
                    <a:pt x="8289" y="12349"/>
                    <a:pt x="8529" y="12189"/>
                  </a:cubicBezTo>
                  <a:cubicBezTo>
                    <a:pt x="8952" y="11826"/>
                    <a:pt x="9436" y="11765"/>
                    <a:pt x="9436" y="10858"/>
                  </a:cubicBezTo>
                  <a:lnTo>
                    <a:pt x="9436" y="3841"/>
                  </a:lnTo>
                  <a:cubicBezTo>
                    <a:pt x="9436" y="2994"/>
                    <a:pt x="9376" y="2511"/>
                    <a:pt x="8831" y="2208"/>
                  </a:cubicBezTo>
                  <a:cubicBezTo>
                    <a:pt x="7985" y="1724"/>
                    <a:pt x="5867" y="514"/>
                    <a:pt x="5384" y="272"/>
                  </a:cubicBezTo>
                  <a:cubicBezTo>
                    <a:pt x="5172" y="121"/>
                    <a:pt x="4990" y="0"/>
                    <a:pt x="4764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28"/>
            <p:cNvSpPr/>
            <p:nvPr/>
          </p:nvSpPr>
          <p:spPr>
            <a:xfrm>
              <a:off x="4765725" y="3403950"/>
              <a:ext cx="234400" cy="307425"/>
            </a:xfrm>
            <a:custGeom>
              <a:avLst/>
              <a:gdLst/>
              <a:ahLst/>
              <a:cxnLst/>
              <a:rect l="l" t="t" r="r" b="b"/>
              <a:pathLst>
                <a:path w="9376" h="12297" extrusionOk="0">
                  <a:moveTo>
                    <a:pt x="4786" y="1"/>
                  </a:moveTo>
                  <a:cubicBezTo>
                    <a:pt x="4555" y="1"/>
                    <a:pt x="4278" y="118"/>
                    <a:pt x="3871" y="462"/>
                  </a:cubicBezTo>
                  <a:cubicBezTo>
                    <a:pt x="3025" y="1128"/>
                    <a:pt x="726" y="2277"/>
                    <a:pt x="423" y="2459"/>
                  </a:cubicBezTo>
                  <a:cubicBezTo>
                    <a:pt x="121" y="2700"/>
                    <a:pt x="182" y="2761"/>
                    <a:pt x="121" y="3305"/>
                  </a:cubicBezTo>
                  <a:cubicBezTo>
                    <a:pt x="61" y="3850"/>
                    <a:pt x="182" y="10322"/>
                    <a:pt x="121" y="10987"/>
                  </a:cubicBezTo>
                  <a:cubicBezTo>
                    <a:pt x="61" y="11592"/>
                    <a:pt x="0" y="11895"/>
                    <a:pt x="605" y="12197"/>
                  </a:cubicBezTo>
                  <a:cubicBezTo>
                    <a:pt x="670" y="12229"/>
                    <a:pt x="2769" y="12296"/>
                    <a:pt x="4785" y="12296"/>
                  </a:cubicBezTo>
                  <a:cubicBezTo>
                    <a:pt x="6546" y="12296"/>
                    <a:pt x="8243" y="12245"/>
                    <a:pt x="8469" y="12076"/>
                  </a:cubicBezTo>
                  <a:cubicBezTo>
                    <a:pt x="8952" y="11774"/>
                    <a:pt x="9376" y="11653"/>
                    <a:pt x="9376" y="10745"/>
                  </a:cubicBezTo>
                  <a:cubicBezTo>
                    <a:pt x="9376" y="9354"/>
                    <a:pt x="9376" y="3850"/>
                    <a:pt x="9376" y="3850"/>
                  </a:cubicBezTo>
                  <a:cubicBezTo>
                    <a:pt x="9376" y="2942"/>
                    <a:pt x="9376" y="2519"/>
                    <a:pt x="8831" y="2156"/>
                  </a:cubicBezTo>
                  <a:cubicBezTo>
                    <a:pt x="7985" y="1733"/>
                    <a:pt x="5807" y="523"/>
                    <a:pt x="5384" y="220"/>
                  </a:cubicBezTo>
                  <a:cubicBezTo>
                    <a:pt x="5179" y="104"/>
                    <a:pt x="5003" y="1"/>
                    <a:pt x="4786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28"/>
            <p:cNvSpPr/>
            <p:nvPr/>
          </p:nvSpPr>
          <p:spPr>
            <a:xfrm>
              <a:off x="4767225" y="3404725"/>
              <a:ext cx="232900" cy="306025"/>
            </a:xfrm>
            <a:custGeom>
              <a:avLst/>
              <a:gdLst/>
              <a:ahLst/>
              <a:cxnLst/>
              <a:rect l="l" t="t" r="r" b="b"/>
              <a:pathLst>
                <a:path w="9316" h="12241" extrusionOk="0">
                  <a:moveTo>
                    <a:pt x="4681" y="0"/>
                  </a:moveTo>
                  <a:cubicBezTo>
                    <a:pt x="4459" y="0"/>
                    <a:pt x="4192" y="110"/>
                    <a:pt x="3811" y="431"/>
                  </a:cubicBezTo>
                  <a:cubicBezTo>
                    <a:pt x="2965" y="1097"/>
                    <a:pt x="726" y="2246"/>
                    <a:pt x="424" y="2488"/>
                  </a:cubicBezTo>
                  <a:cubicBezTo>
                    <a:pt x="122" y="2669"/>
                    <a:pt x="122" y="2730"/>
                    <a:pt x="61" y="3274"/>
                  </a:cubicBezTo>
                  <a:cubicBezTo>
                    <a:pt x="61" y="3819"/>
                    <a:pt x="122" y="10291"/>
                    <a:pt x="61" y="10896"/>
                  </a:cubicBezTo>
                  <a:cubicBezTo>
                    <a:pt x="61" y="11561"/>
                    <a:pt x="1" y="11803"/>
                    <a:pt x="545" y="12106"/>
                  </a:cubicBezTo>
                  <a:cubicBezTo>
                    <a:pt x="617" y="12141"/>
                    <a:pt x="3186" y="12241"/>
                    <a:pt x="5373" y="12241"/>
                  </a:cubicBezTo>
                  <a:cubicBezTo>
                    <a:pt x="6883" y="12241"/>
                    <a:pt x="8211" y="12193"/>
                    <a:pt x="8409" y="12045"/>
                  </a:cubicBezTo>
                  <a:cubicBezTo>
                    <a:pt x="8832" y="11682"/>
                    <a:pt x="9316" y="11622"/>
                    <a:pt x="9316" y="10714"/>
                  </a:cubicBezTo>
                  <a:lnTo>
                    <a:pt x="9316" y="3819"/>
                  </a:lnTo>
                  <a:cubicBezTo>
                    <a:pt x="9316" y="2972"/>
                    <a:pt x="9255" y="2488"/>
                    <a:pt x="8711" y="2186"/>
                  </a:cubicBezTo>
                  <a:cubicBezTo>
                    <a:pt x="7925" y="1702"/>
                    <a:pt x="5747" y="492"/>
                    <a:pt x="5324" y="250"/>
                  </a:cubicBezTo>
                  <a:cubicBezTo>
                    <a:pt x="5105" y="125"/>
                    <a:pt x="4919" y="0"/>
                    <a:pt x="4681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28"/>
            <p:cNvSpPr/>
            <p:nvPr/>
          </p:nvSpPr>
          <p:spPr>
            <a:xfrm>
              <a:off x="4767225" y="3405675"/>
              <a:ext cx="232900" cy="304175"/>
            </a:xfrm>
            <a:custGeom>
              <a:avLst/>
              <a:gdLst/>
              <a:ahLst/>
              <a:cxnLst/>
              <a:rect l="l" t="t" r="r" b="b"/>
              <a:pathLst>
                <a:path w="9316" h="12167" extrusionOk="0">
                  <a:moveTo>
                    <a:pt x="4704" y="0"/>
                  </a:moveTo>
                  <a:cubicBezTo>
                    <a:pt x="4477" y="0"/>
                    <a:pt x="4205" y="121"/>
                    <a:pt x="3811" y="454"/>
                  </a:cubicBezTo>
                  <a:cubicBezTo>
                    <a:pt x="3025" y="1119"/>
                    <a:pt x="726" y="2208"/>
                    <a:pt x="424" y="2450"/>
                  </a:cubicBezTo>
                  <a:cubicBezTo>
                    <a:pt x="122" y="2631"/>
                    <a:pt x="182" y="2752"/>
                    <a:pt x="122" y="3236"/>
                  </a:cubicBezTo>
                  <a:cubicBezTo>
                    <a:pt x="61" y="3781"/>
                    <a:pt x="182" y="10193"/>
                    <a:pt x="122" y="10858"/>
                  </a:cubicBezTo>
                  <a:cubicBezTo>
                    <a:pt x="61" y="11523"/>
                    <a:pt x="1" y="11765"/>
                    <a:pt x="605" y="12068"/>
                  </a:cubicBezTo>
                  <a:cubicBezTo>
                    <a:pt x="638" y="12100"/>
                    <a:pt x="2722" y="12167"/>
                    <a:pt x="4731" y="12167"/>
                  </a:cubicBezTo>
                  <a:cubicBezTo>
                    <a:pt x="6486" y="12167"/>
                    <a:pt x="8183" y="12116"/>
                    <a:pt x="8409" y="11947"/>
                  </a:cubicBezTo>
                  <a:cubicBezTo>
                    <a:pt x="8832" y="11644"/>
                    <a:pt x="9316" y="11523"/>
                    <a:pt x="9316" y="10676"/>
                  </a:cubicBezTo>
                  <a:lnTo>
                    <a:pt x="9316" y="3781"/>
                  </a:lnTo>
                  <a:cubicBezTo>
                    <a:pt x="9316" y="2934"/>
                    <a:pt x="9255" y="2450"/>
                    <a:pt x="8711" y="2148"/>
                  </a:cubicBezTo>
                  <a:cubicBezTo>
                    <a:pt x="7864" y="1664"/>
                    <a:pt x="5747" y="514"/>
                    <a:pt x="5324" y="272"/>
                  </a:cubicBezTo>
                  <a:cubicBezTo>
                    <a:pt x="5112" y="121"/>
                    <a:pt x="4930" y="0"/>
                    <a:pt x="4704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28"/>
            <p:cNvSpPr/>
            <p:nvPr/>
          </p:nvSpPr>
          <p:spPr>
            <a:xfrm>
              <a:off x="4768750" y="3406800"/>
              <a:ext cx="229875" cy="302550"/>
            </a:xfrm>
            <a:custGeom>
              <a:avLst/>
              <a:gdLst/>
              <a:ahLst/>
              <a:cxnLst/>
              <a:rect l="l" t="t" r="r" b="b"/>
              <a:pathLst>
                <a:path w="9195" h="12102" extrusionOk="0">
                  <a:moveTo>
                    <a:pt x="4643" y="1"/>
                  </a:moveTo>
                  <a:cubicBezTo>
                    <a:pt x="4416" y="1"/>
                    <a:pt x="4144" y="106"/>
                    <a:pt x="3750" y="409"/>
                  </a:cubicBezTo>
                  <a:cubicBezTo>
                    <a:pt x="2964" y="1074"/>
                    <a:pt x="726" y="2224"/>
                    <a:pt x="423" y="2405"/>
                  </a:cubicBezTo>
                  <a:cubicBezTo>
                    <a:pt x="121" y="2647"/>
                    <a:pt x="121" y="2707"/>
                    <a:pt x="61" y="3252"/>
                  </a:cubicBezTo>
                  <a:cubicBezTo>
                    <a:pt x="0" y="3796"/>
                    <a:pt x="121" y="10148"/>
                    <a:pt x="61" y="10813"/>
                  </a:cubicBezTo>
                  <a:cubicBezTo>
                    <a:pt x="0" y="11418"/>
                    <a:pt x="0" y="11660"/>
                    <a:pt x="544" y="12023"/>
                  </a:cubicBezTo>
                  <a:cubicBezTo>
                    <a:pt x="579" y="12023"/>
                    <a:pt x="2964" y="12102"/>
                    <a:pt x="5092" y="12102"/>
                  </a:cubicBezTo>
                  <a:cubicBezTo>
                    <a:pt x="6688" y="12102"/>
                    <a:pt x="8140" y="12057"/>
                    <a:pt x="8348" y="11902"/>
                  </a:cubicBezTo>
                  <a:cubicBezTo>
                    <a:pt x="8710" y="11539"/>
                    <a:pt x="9194" y="11478"/>
                    <a:pt x="9194" y="10571"/>
                  </a:cubicBezTo>
                  <a:cubicBezTo>
                    <a:pt x="9194" y="9240"/>
                    <a:pt x="9194" y="3736"/>
                    <a:pt x="9194" y="3736"/>
                  </a:cubicBezTo>
                  <a:cubicBezTo>
                    <a:pt x="9194" y="2949"/>
                    <a:pt x="9134" y="2465"/>
                    <a:pt x="8650" y="2163"/>
                  </a:cubicBezTo>
                  <a:cubicBezTo>
                    <a:pt x="7803" y="1679"/>
                    <a:pt x="5686" y="469"/>
                    <a:pt x="5263" y="227"/>
                  </a:cubicBezTo>
                  <a:cubicBezTo>
                    <a:pt x="5051" y="106"/>
                    <a:pt x="4869" y="1"/>
                    <a:pt x="4643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28"/>
            <p:cNvSpPr/>
            <p:nvPr/>
          </p:nvSpPr>
          <p:spPr>
            <a:xfrm>
              <a:off x="4768750" y="3407725"/>
              <a:ext cx="229875" cy="300625"/>
            </a:xfrm>
            <a:custGeom>
              <a:avLst/>
              <a:gdLst/>
              <a:ahLst/>
              <a:cxnLst/>
              <a:rect l="l" t="t" r="r" b="b"/>
              <a:pathLst>
                <a:path w="9195" h="12025" extrusionOk="0">
                  <a:moveTo>
                    <a:pt x="4620" y="1"/>
                  </a:moveTo>
                  <a:cubicBezTo>
                    <a:pt x="4398" y="1"/>
                    <a:pt x="4131" y="111"/>
                    <a:pt x="3750" y="432"/>
                  </a:cubicBezTo>
                  <a:cubicBezTo>
                    <a:pt x="2964" y="1098"/>
                    <a:pt x="726" y="2187"/>
                    <a:pt x="423" y="2428"/>
                  </a:cubicBezTo>
                  <a:cubicBezTo>
                    <a:pt x="121" y="2610"/>
                    <a:pt x="181" y="2670"/>
                    <a:pt x="121" y="3215"/>
                  </a:cubicBezTo>
                  <a:cubicBezTo>
                    <a:pt x="61" y="3759"/>
                    <a:pt x="181" y="10111"/>
                    <a:pt x="121" y="10715"/>
                  </a:cubicBezTo>
                  <a:cubicBezTo>
                    <a:pt x="61" y="11381"/>
                    <a:pt x="0" y="11623"/>
                    <a:pt x="605" y="11925"/>
                  </a:cubicBezTo>
                  <a:cubicBezTo>
                    <a:pt x="637" y="11958"/>
                    <a:pt x="2704" y="12024"/>
                    <a:pt x="4688" y="12024"/>
                  </a:cubicBezTo>
                  <a:cubicBezTo>
                    <a:pt x="6421" y="12024"/>
                    <a:pt x="8090" y="11973"/>
                    <a:pt x="8287" y="11804"/>
                  </a:cubicBezTo>
                  <a:cubicBezTo>
                    <a:pt x="8710" y="11502"/>
                    <a:pt x="9194" y="11441"/>
                    <a:pt x="9194" y="10534"/>
                  </a:cubicBezTo>
                  <a:cubicBezTo>
                    <a:pt x="9194" y="9203"/>
                    <a:pt x="9194" y="3759"/>
                    <a:pt x="9194" y="3759"/>
                  </a:cubicBezTo>
                  <a:cubicBezTo>
                    <a:pt x="9194" y="2912"/>
                    <a:pt x="9134" y="2428"/>
                    <a:pt x="8589" y="2126"/>
                  </a:cubicBezTo>
                  <a:cubicBezTo>
                    <a:pt x="7803" y="1642"/>
                    <a:pt x="5686" y="493"/>
                    <a:pt x="5263" y="251"/>
                  </a:cubicBezTo>
                  <a:cubicBezTo>
                    <a:pt x="5044" y="126"/>
                    <a:pt x="4858" y="1"/>
                    <a:pt x="4620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28"/>
            <p:cNvSpPr/>
            <p:nvPr/>
          </p:nvSpPr>
          <p:spPr>
            <a:xfrm>
              <a:off x="4768750" y="3408500"/>
              <a:ext cx="228350" cy="299350"/>
            </a:xfrm>
            <a:custGeom>
              <a:avLst/>
              <a:gdLst/>
              <a:ahLst/>
              <a:cxnLst/>
              <a:rect l="l" t="t" r="r" b="b"/>
              <a:pathLst>
                <a:path w="9134" h="11974" extrusionOk="0">
                  <a:moveTo>
                    <a:pt x="4665" y="0"/>
                  </a:moveTo>
                  <a:cubicBezTo>
                    <a:pt x="4434" y="0"/>
                    <a:pt x="4157" y="118"/>
                    <a:pt x="3750" y="462"/>
                  </a:cubicBezTo>
                  <a:cubicBezTo>
                    <a:pt x="2964" y="1067"/>
                    <a:pt x="726" y="2216"/>
                    <a:pt x="423" y="2397"/>
                  </a:cubicBezTo>
                  <a:cubicBezTo>
                    <a:pt x="121" y="2639"/>
                    <a:pt x="181" y="2700"/>
                    <a:pt x="121" y="3184"/>
                  </a:cubicBezTo>
                  <a:cubicBezTo>
                    <a:pt x="61" y="3728"/>
                    <a:pt x="181" y="10019"/>
                    <a:pt x="121" y="10684"/>
                  </a:cubicBezTo>
                  <a:cubicBezTo>
                    <a:pt x="61" y="11289"/>
                    <a:pt x="0" y="11531"/>
                    <a:pt x="605" y="11894"/>
                  </a:cubicBezTo>
                  <a:cubicBezTo>
                    <a:pt x="639" y="11894"/>
                    <a:pt x="3005" y="11973"/>
                    <a:pt x="5105" y="11973"/>
                  </a:cubicBezTo>
                  <a:cubicBezTo>
                    <a:pt x="6680" y="11973"/>
                    <a:pt x="8106" y="11929"/>
                    <a:pt x="8287" y="11773"/>
                  </a:cubicBezTo>
                  <a:cubicBezTo>
                    <a:pt x="8710" y="11471"/>
                    <a:pt x="9134" y="11350"/>
                    <a:pt x="9134" y="10503"/>
                  </a:cubicBezTo>
                  <a:cubicBezTo>
                    <a:pt x="9134" y="9112"/>
                    <a:pt x="9134" y="3728"/>
                    <a:pt x="9134" y="3728"/>
                  </a:cubicBezTo>
                  <a:cubicBezTo>
                    <a:pt x="9134" y="2881"/>
                    <a:pt x="9134" y="2458"/>
                    <a:pt x="8589" y="2156"/>
                  </a:cubicBezTo>
                  <a:cubicBezTo>
                    <a:pt x="7803" y="1672"/>
                    <a:pt x="5686" y="462"/>
                    <a:pt x="5263" y="220"/>
                  </a:cubicBezTo>
                  <a:cubicBezTo>
                    <a:pt x="5058" y="103"/>
                    <a:pt x="4882" y="0"/>
                    <a:pt x="4665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28"/>
            <p:cNvSpPr/>
            <p:nvPr/>
          </p:nvSpPr>
          <p:spPr>
            <a:xfrm>
              <a:off x="4770250" y="3409250"/>
              <a:ext cx="226850" cy="297400"/>
            </a:xfrm>
            <a:custGeom>
              <a:avLst/>
              <a:gdLst/>
              <a:ahLst/>
              <a:cxnLst/>
              <a:rect l="l" t="t" r="r" b="b"/>
              <a:pathLst>
                <a:path w="9074" h="11896" extrusionOk="0">
                  <a:moveTo>
                    <a:pt x="4560" y="0"/>
                  </a:moveTo>
                  <a:cubicBezTo>
                    <a:pt x="4338" y="0"/>
                    <a:pt x="4071" y="110"/>
                    <a:pt x="3690" y="432"/>
                  </a:cubicBezTo>
                  <a:cubicBezTo>
                    <a:pt x="2904" y="1097"/>
                    <a:pt x="726" y="2186"/>
                    <a:pt x="424" y="2428"/>
                  </a:cubicBezTo>
                  <a:cubicBezTo>
                    <a:pt x="121" y="2609"/>
                    <a:pt x="121" y="2670"/>
                    <a:pt x="61" y="3214"/>
                  </a:cubicBezTo>
                  <a:cubicBezTo>
                    <a:pt x="61" y="3698"/>
                    <a:pt x="121" y="9989"/>
                    <a:pt x="61" y="10654"/>
                  </a:cubicBezTo>
                  <a:cubicBezTo>
                    <a:pt x="61" y="11259"/>
                    <a:pt x="1" y="11501"/>
                    <a:pt x="605" y="11804"/>
                  </a:cubicBezTo>
                  <a:cubicBezTo>
                    <a:pt x="605" y="11804"/>
                    <a:pt x="3308" y="11895"/>
                    <a:pt x="5500" y="11895"/>
                  </a:cubicBezTo>
                  <a:cubicBezTo>
                    <a:pt x="6870" y="11895"/>
                    <a:pt x="8041" y="11860"/>
                    <a:pt x="8227" y="11743"/>
                  </a:cubicBezTo>
                  <a:cubicBezTo>
                    <a:pt x="8590" y="11380"/>
                    <a:pt x="9074" y="11320"/>
                    <a:pt x="9074" y="10412"/>
                  </a:cubicBezTo>
                  <a:cubicBezTo>
                    <a:pt x="9074" y="9082"/>
                    <a:pt x="9074" y="3698"/>
                    <a:pt x="9074" y="3698"/>
                  </a:cubicBezTo>
                  <a:cubicBezTo>
                    <a:pt x="9074" y="2912"/>
                    <a:pt x="9013" y="2428"/>
                    <a:pt x="8529" y="2126"/>
                  </a:cubicBezTo>
                  <a:cubicBezTo>
                    <a:pt x="7683" y="1642"/>
                    <a:pt x="5626" y="492"/>
                    <a:pt x="5203" y="250"/>
                  </a:cubicBezTo>
                  <a:cubicBezTo>
                    <a:pt x="4984" y="125"/>
                    <a:pt x="4798" y="0"/>
                    <a:pt x="4560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28"/>
            <p:cNvSpPr/>
            <p:nvPr/>
          </p:nvSpPr>
          <p:spPr>
            <a:xfrm>
              <a:off x="4770250" y="3410000"/>
              <a:ext cx="226850" cy="296325"/>
            </a:xfrm>
            <a:custGeom>
              <a:avLst/>
              <a:gdLst/>
              <a:ahLst/>
              <a:cxnLst/>
              <a:rect l="l" t="t" r="r" b="b"/>
              <a:pathLst>
                <a:path w="9074" h="11853" extrusionOk="0">
                  <a:moveTo>
                    <a:pt x="4605" y="1"/>
                  </a:moveTo>
                  <a:cubicBezTo>
                    <a:pt x="4374" y="1"/>
                    <a:pt x="4097" y="118"/>
                    <a:pt x="3690" y="462"/>
                  </a:cubicBezTo>
                  <a:cubicBezTo>
                    <a:pt x="2904" y="1067"/>
                    <a:pt x="726" y="2217"/>
                    <a:pt x="424" y="2398"/>
                  </a:cubicBezTo>
                  <a:cubicBezTo>
                    <a:pt x="121" y="2579"/>
                    <a:pt x="182" y="2640"/>
                    <a:pt x="121" y="3184"/>
                  </a:cubicBezTo>
                  <a:cubicBezTo>
                    <a:pt x="61" y="3729"/>
                    <a:pt x="182" y="9959"/>
                    <a:pt x="121" y="10564"/>
                  </a:cubicBezTo>
                  <a:cubicBezTo>
                    <a:pt x="61" y="11229"/>
                    <a:pt x="1" y="11411"/>
                    <a:pt x="605" y="11774"/>
                  </a:cubicBezTo>
                  <a:cubicBezTo>
                    <a:pt x="640" y="11774"/>
                    <a:pt x="2966" y="11853"/>
                    <a:pt x="5032" y="11853"/>
                  </a:cubicBezTo>
                  <a:cubicBezTo>
                    <a:pt x="6581" y="11853"/>
                    <a:pt x="7985" y="11808"/>
                    <a:pt x="8167" y="11653"/>
                  </a:cubicBezTo>
                  <a:cubicBezTo>
                    <a:pt x="8590" y="11350"/>
                    <a:pt x="9074" y="11290"/>
                    <a:pt x="9074" y="10382"/>
                  </a:cubicBezTo>
                  <a:lnTo>
                    <a:pt x="9074" y="3729"/>
                  </a:lnTo>
                  <a:cubicBezTo>
                    <a:pt x="9074" y="2882"/>
                    <a:pt x="9013" y="2398"/>
                    <a:pt x="8469" y="2096"/>
                  </a:cubicBezTo>
                  <a:cubicBezTo>
                    <a:pt x="7683" y="1672"/>
                    <a:pt x="5626" y="523"/>
                    <a:pt x="5203" y="220"/>
                  </a:cubicBezTo>
                  <a:cubicBezTo>
                    <a:pt x="4998" y="103"/>
                    <a:pt x="4822" y="1"/>
                    <a:pt x="4605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28"/>
            <p:cNvSpPr/>
            <p:nvPr/>
          </p:nvSpPr>
          <p:spPr>
            <a:xfrm>
              <a:off x="4771775" y="3411350"/>
              <a:ext cx="223825" cy="293775"/>
            </a:xfrm>
            <a:custGeom>
              <a:avLst/>
              <a:gdLst/>
              <a:ahLst/>
              <a:cxnLst/>
              <a:rect l="l" t="t" r="r" b="b"/>
              <a:pathLst>
                <a:path w="8953" h="11751" extrusionOk="0">
                  <a:moveTo>
                    <a:pt x="4522" y="0"/>
                  </a:moveTo>
                  <a:cubicBezTo>
                    <a:pt x="4295" y="0"/>
                    <a:pt x="4023" y="106"/>
                    <a:pt x="3629" y="408"/>
                  </a:cubicBezTo>
                  <a:cubicBezTo>
                    <a:pt x="2903" y="1074"/>
                    <a:pt x="665" y="2163"/>
                    <a:pt x="363" y="2344"/>
                  </a:cubicBezTo>
                  <a:cubicBezTo>
                    <a:pt x="121" y="2586"/>
                    <a:pt x="121" y="2646"/>
                    <a:pt x="60" y="3130"/>
                  </a:cubicBezTo>
                  <a:cubicBezTo>
                    <a:pt x="0" y="3675"/>
                    <a:pt x="121" y="9905"/>
                    <a:pt x="60" y="10510"/>
                  </a:cubicBezTo>
                  <a:cubicBezTo>
                    <a:pt x="0" y="11115"/>
                    <a:pt x="0" y="11357"/>
                    <a:pt x="605" y="11659"/>
                  </a:cubicBezTo>
                  <a:cubicBezTo>
                    <a:pt x="605" y="11659"/>
                    <a:pt x="3285" y="11751"/>
                    <a:pt x="5445" y="11751"/>
                  </a:cubicBezTo>
                  <a:cubicBezTo>
                    <a:pt x="6796" y="11751"/>
                    <a:pt x="7943" y="11715"/>
                    <a:pt x="8106" y="11599"/>
                  </a:cubicBezTo>
                  <a:cubicBezTo>
                    <a:pt x="8529" y="11236"/>
                    <a:pt x="8952" y="11175"/>
                    <a:pt x="8952" y="10328"/>
                  </a:cubicBezTo>
                  <a:cubicBezTo>
                    <a:pt x="8952" y="8998"/>
                    <a:pt x="8952" y="3675"/>
                    <a:pt x="8952" y="3675"/>
                  </a:cubicBezTo>
                  <a:cubicBezTo>
                    <a:pt x="8952" y="2828"/>
                    <a:pt x="8892" y="2404"/>
                    <a:pt x="8408" y="2102"/>
                  </a:cubicBezTo>
                  <a:cubicBezTo>
                    <a:pt x="7622" y="1618"/>
                    <a:pt x="5565" y="469"/>
                    <a:pt x="5142" y="227"/>
                  </a:cubicBezTo>
                  <a:cubicBezTo>
                    <a:pt x="4930" y="106"/>
                    <a:pt x="4748" y="0"/>
                    <a:pt x="4522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28"/>
            <p:cNvSpPr/>
            <p:nvPr/>
          </p:nvSpPr>
          <p:spPr>
            <a:xfrm>
              <a:off x="4718825" y="3332500"/>
              <a:ext cx="329700" cy="444375"/>
            </a:xfrm>
            <a:custGeom>
              <a:avLst/>
              <a:gdLst/>
              <a:ahLst/>
              <a:cxnLst/>
              <a:rect l="l" t="t" r="r" b="b"/>
              <a:pathLst>
                <a:path w="13188" h="17775" extrusionOk="0">
                  <a:moveTo>
                    <a:pt x="6692" y="1"/>
                  </a:moveTo>
                  <a:cubicBezTo>
                    <a:pt x="6364" y="1"/>
                    <a:pt x="5976" y="155"/>
                    <a:pt x="5445" y="598"/>
                  </a:cubicBezTo>
                  <a:cubicBezTo>
                    <a:pt x="4296" y="1506"/>
                    <a:pt x="1090" y="3139"/>
                    <a:pt x="666" y="3441"/>
                  </a:cubicBezTo>
                  <a:cubicBezTo>
                    <a:pt x="182" y="3744"/>
                    <a:pt x="243" y="3804"/>
                    <a:pt x="182" y="4591"/>
                  </a:cubicBezTo>
                  <a:cubicBezTo>
                    <a:pt x="122" y="5377"/>
                    <a:pt x="243" y="14450"/>
                    <a:pt x="182" y="15418"/>
                  </a:cubicBezTo>
                  <a:cubicBezTo>
                    <a:pt x="122" y="16325"/>
                    <a:pt x="1" y="17051"/>
                    <a:pt x="485" y="17293"/>
                  </a:cubicBezTo>
                  <a:cubicBezTo>
                    <a:pt x="1120" y="17597"/>
                    <a:pt x="3089" y="17775"/>
                    <a:pt x="5256" y="17775"/>
                  </a:cubicBezTo>
                  <a:cubicBezTo>
                    <a:pt x="7838" y="17775"/>
                    <a:pt x="10700" y="17522"/>
                    <a:pt x="11917" y="16930"/>
                  </a:cubicBezTo>
                  <a:cubicBezTo>
                    <a:pt x="12643" y="16628"/>
                    <a:pt x="13187" y="16325"/>
                    <a:pt x="13187" y="15116"/>
                  </a:cubicBezTo>
                  <a:cubicBezTo>
                    <a:pt x="13187" y="13120"/>
                    <a:pt x="13187" y="5377"/>
                    <a:pt x="13187" y="5377"/>
                  </a:cubicBezTo>
                  <a:cubicBezTo>
                    <a:pt x="13187" y="4167"/>
                    <a:pt x="13127" y="3502"/>
                    <a:pt x="12401" y="3078"/>
                  </a:cubicBezTo>
                  <a:cubicBezTo>
                    <a:pt x="11191" y="2413"/>
                    <a:pt x="8227" y="719"/>
                    <a:pt x="7623" y="356"/>
                  </a:cubicBezTo>
                  <a:cubicBezTo>
                    <a:pt x="7313" y="171"/>
                    <a:pt x="7035" y="1"/>
                    <a:pt x="6692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28"/>
            <p:cNvSpPr/>
            <p:nvPr/>
          </p:nvSpPr>
          <p:spPr>
            <a:xfrm>
              <a:off x="4798975" y="3577250"/>
              <a:ext cx="202675" cy="151350"/>
            </a:xfrm>
            <a:custGeom>
              <a:avLst/>
              <a:gdLst/>
              <a:ahLst/>
              <a:cxnLst/>
              <a:rect l="l" t="t" r="r" b="b"/>
              <a:pathLst>
                <a:path w="8107" h="6054" extrusionOk="0">
                  <a:moveTo>
                    <a:pt x="4267" y="1"/>
                  </a:moveTo>
                  <a:cubicBezTo>
                    <a:pt x="4216" y="1"/>
                    <a:pt x="4165" y="1"/>
                    <a:pt x="4114" y="3"/>
                  </a:cubicBezTo>
                  <a:cubicBezTo>
                    <a:pt x="1815" y="63"/>
                    <a:pt x="1" y="1515"/>
                    <a:pt x="1" y="3148"/>
                  </a:cubicBezTo>
                  <a:cubicBezTo>
                    <a:pt x="1" y="4803"/>
                    <a:pt x="1733" y="6054"/>
                    <a:pt x="3957" y="6054"/>
                  </a:cubicBezTo>
                  <a:cubicBezTo>
                    <a:pt x="4009" y="6054"/>
                    <a:pt x="4061" y="6053"/>
                    <a:pt x="4114" y="6052"/>
                  </a:cubicBezTo>
                  <a:cubicBezTo>
                    <a:pt x="6352" y="5931"/>
                    <a:pt x="8106" y="4539"/>
                    <a:pt x="8106" y="2846"/>
                  </a:cubicBezTo>
                  <a:cubicBezTo>
                    <a:pt x="8106" y="1250"/>
                    <a:pt x="6432" y="1"/>
                    <a:pt x="4267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28"/>
            <p:cNvSpPr/>
            <p:nvPr/>
          </p:nvSpPr>
          <p:spPr>
            <a:xfrm>
              <a:off x="6613650" y="2933650"/>
              <a:ext cx="325150" cy="456900"/>
            </a:xfrm>
            <a:custGeom>
              <a:avLst/>
              <a:gdLst/>
              <a:ahLst/>
              <a:cxnLst/>
              <a:rect l="l" t="t" r="r" b="b"/>
              <a:pathLst>
                <a:path w="13006" h="18276" extrusionOk="0">
                  <a:moveTo>
                    <a:pt x="7251" y="1"/>
                  </a:moveTo>
                  <a:cubicBezTo>
                    <a:pt x="6952" y="1"/>
                    <a:pt x="6580" y="140"/>
                    <a:pt x="6050" y="523"/>
                  </a:cubicBezTo>
                  <a:cubicBezTo>
                    <a:pt x="4900" y="1370"/>
                    <a:pt x="1815" y="2761"/>
                    <a:pt x="1452" y="3003"/>
                  </a:cubicBezTo>
                  <a:cubicBezTo>
                    <a:pt x="1029" y="3245"/>
                    <a:pt x="1029" y="3366"/>
                    <a:pt x="908" y="4031"/>
                  </a:cubicBezTo>
                  <a:cubicBezTo>
                    <a:pt x="787" y="4757"/>
                    <a:pt x="364" y="13105"/>
                    <a:pt x="182" y="13951"/>
                  </a:cubicBezTo>
                  <a:cubicBezTo>
                    <a:pt x="61" y="14798"/>
                    <a:pt x="1" y="15040"/>
                    <a:pt x="787" y="15524"/>
                  </a:cubicBezTo>
                  <a:lnTo>
                    <a:pt x="4840" y="17883"/>
                  </a:lnTo>
                  <a:cubicBezTo>
                    <a:pt x="5166" y="18101"/>
                    <a:pt x="5537" y="18275"/>
                    <a:pt x="5963" y="18275"/>
                  </a:cubicBezTo>
                  <a:cubicBezTo>
                    <a:pt x="6248" y="18275"/>
                    <a:pt x="6558" y="18198"/>
                    <a:pt x="6896" y="18004"/>
                  </a:cubicBezTo>
                  <a:cubicBezTo>
                    <a:pt x="8106" y="17278"/>
                    <a:pt x="10405" y="16068"/>
                    <a:pt x="11010" y="15645"/>
                  </a:cubicBezTo>
                  <a:cubicBezTo>
                    <a:pt x="11554" y="15222"/>
                    <a:pt x="12219" y="15161"/>
                    <a:pt x="12280" y="13951"/>
                  </a:cubicBezTo>
                  <a:cubicBezTo>
                    <a:pt x="12401" y="12197"/>
                    <a:pt x="12885" y="5060"/>
                    <a:pt x="12885" y="5060"/>
                  </a:cubicBezTo>
                  <a:cubicBezTo>
                    <a:pt x="13006" y="3971"/>
                    <a:pt x="12945" y="3366"/>
                    <a:pt x="12280" y="2942"/>
                  </a:cubicBezTo>
                  <a:cubicBezTo>
                    <a:pt x="11252" y="2338"/>
                    <a:pt x="8590" y="704"/>
                    <a:pt x="8046" y="341"/>
                  </a:cubicBezTo>
                  <a:cubicBezTo>
                    <a:pt x="7797" y="155"/>
                    <a:pt x="7565" y="1"/>
                    <a:pt x="7251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28"/>
            <p:cNvSpPr/>
            <p:nvPr/>
          </p:nvSpPr>
          <p:spPr>
            <a:xfrm>
              <a:off x="6613650" y="2934425"/>
              <a:ext cx="323650" cy="454600"/>
            </a:xfrm>
            <a:custGeom>
              <a:avLst/>
              <a:gdLst/>
              <a:ahLst/>
              <a:cxnLst/>
              <a:rect l="l" t="t" r="r" b="b"/>
              <a:pathLst>
                <a:path w="12946" h="18184" extrusionOk="0">
                  <a:moveTo>
                    <a:pt x="7251" y="0"/>
                  </a:moveTo>
                  <a:cubicBezTo>
                    <a:pt x="6952" y="0"/>
                    <a:pt x="6580" y="140"/>
                    <a:pt x="6050" y="552"/>
                  </a:cubicBezTo>
                  <a:cubicBezTo>
                    <a:pt x="4961" y="1339"/>
                    <a:pt x="1876" y="2730"/>
                    <a:pt x="1452" y="2972"/>
                  </a:cubicBezTo>
                  <a:cubicBezTo>
                    <a:pt x="1029" y="3274"/>
                    <a:pt x="1089" y="3335"/>
                    <a:pt x="968" y="4061"/>
                  </a:cubicBezTo>
                  <a:cubicBezTo>
                    <a:pt x="847" y="4726"/>
                    <a:pt x="364" y="13074"/>
                    <a:pt x="243" y="13860"/>
                  </a:cubicBezTo>
                  <a:cubicBezTo>
                    <a:pt x="122" y="14707"/>
                    <a:pt x="1" y="15009"/>
                    <a:pt x="847" y="15493"/>
                  </a:cubicBezTo>
                  <a:lnTo>
                    <a:pt x="4900" y="17792"/>
                  </a:lnTo>
                  <a:cubicBezTo>
                    <a:pt x="5191" y="18009"/>
                    <a:pt x="5546" y="18184"/>
                    <a:pt x="5967" y="18184"/>
                  </a:cubicBezTo>
                  <a:cubicBezTo>
                    <a:pt x="6248" y="18184"/>
                    <a:pt x="6558" y="18106"/>
                    <a:pt x="6896" y="17913"/>
                  </a:cubicBezTo>
                  <a:cubicBezTo>
                    <a:pt x="8106" y="17187"/>
                    <a:pt x="10405" y="15977"/>
                    <a:pt x="10949" y="15554"/>
                  </a:cubicBezTo>
                  <a:cubicBezTo>
                    <a:pt x="11554" y="15191"/>
                    <a:pt x="12159" y="15070"/>
                    <a:pt x="12280" y="13920"/>
                  </a:cubicBezTo>
                  <a:cubicBezTo>
                    <a:pt x="12401" y="12166"/>
                    <a:pt x="12885" y="5089"/>
                    <a:pt x="12885" y="5089"/>
                  </a:cubicBezTo>
                  <a:cubicBezTo>
                    <a:pt x="12945" y="4000"/>
                    <a:pt x="12945" y="3335"/>
                    <a:pt x="12280" y="2972"/>
                  </a:cubicBezTo>
                  <a:cubicBezTo>
                    <a:pt x="11252" y="2307"/>
                    <a:pt x="8590" y="673"/>
                    <a:pt x="8046" y="310"/>
                  </a:cubicBezTo>
                  <a:cubicBezTo>
                    <a:pt x="7797" y="155"/>
                    <a:pt x="7565" y="0"/>
                    <a:pt x="7251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28"/>
            <p:cNvSpPr/>
            <p:nvPr/>
          </p:nvSpPr>
          <p:spPr>
            <a:xfrm>
              <a:off x="6615175" y="2935175"/>
              <a:ext cx="322125" cy="453425"/>
            </a:xfrm>
            <a:custGeom>
              <a:avLst/>
              <a:gdLst/>
              <a:ahLst/>
              <a:cxnLst/>
              <a:rect l="l" t="t" r="r" b="b"/>
              <a:pathLst>
                <a:path w="12885" h="18137" extrusionOk="0">
                  <a:moveTo>
                    <a:pt x="7190" y="0"/>
                  </a:moveTo>
                  <a:cubicBezTo>
                    <a:pt x="6891" y="0"/>
                    <a:pt x="6519" y="139"/>
                    <a:pt x="5989" y="522"/>
                  </a:cubicBezTo>
                  <a:cubicBezTo>
                    <a:pt x="4900" y="1369"/>
                    <a:pt x="1815" y="2700"/>
                    <a:pt x="1391" y="3002"/>
                  </a:cubicBezTo>
                  <a:cubicBezTo>
                    <a:pt x="968" y="3244"/>
                    <a:pt x="1028" y="3305"/>
                    <a:pt x="907" y="4031"/>
                  </a:cubicBezTo>
                  <a:cubicBezTo>
                    <a:pt x="786" y="4696"/>
                    <a:pt x="303" y="12983"/>
                    <a:pt x="182" y="13830"/>
                  </a:cubicBezTo>
                  <a:cubicBezTo>
                    <a:pt x="61" y="14677"/>
                    <a:pt x="0" y="14919"/>
                    <a:pt x="786" y="15403"/>
                  </a:cubicBezTo>
                  <a:lnTo>
                    <a:pt x="4839" y="17762"/>
                  </a:lnTo>
                  <a:cubicBezTo>
                    <a:pt x="5139" y="17949"/>
                    <a:pt x="5509" y="18137"/>
                    <a:pt x="5949" y="18137"/>
                  </a:cubicBezTo>
                  <a:cubicBezTo>
                    <a:pt x="6218" y="18137"/>
                    <a:pt x="6514" y="18066"/>
                    <a:pt x="6835" y="17883"/>
                  </a:cubicBezTo>
                  <a:cubicBezTo>
                    <a:pt x="8045" y="17157"/>
                    <a:pt x="10344" y="15947"/>
                    <a:pt x="10888" y="15524"/>
                  </a:cubicBezTo>
                  <a:cubicBezTo>
                    <a:pt x="11493" y="15100"/>
                    <a:pt x="12098" y="15040"/>
                    <a:pt x="12158" y="13890"/>
                  </a:cubicBezTo>
                  <a:cubicBezTo>
                    <a:pt x="12279" y="12136"/>
                    <a:pt x="12824" y="5059"/>
                    <a:pt x="12824" y="5059"/>
                  </a:cubicBezTo>
                  <a:cubicBezTo>
                    <a:pt x="12884" y="3970"/>
                    <a:pt x="12824" y="3365"/>
                    <a:pt x="12219" y="2942"/>
                  </a:cubicBezTo>
                  <a:cubicBezTo>
                    <a:pt x="11191" y="2277"/>
                    <a:pt x="8529" y="704"/>
                    <a:pt x="7985" y="341"/>
                  </a:cubicBezTo>
                  <a:cubicBezTo>
                    <a:pt x="7736" y="155"/>
                    <a:pt x="7504" y="0"/>
                    <a:pt x="7190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28"/>
            <p:cNvSpPr/>
            <p:nvPr/>
          </p:nvSpPr>
          <p:spPr>
            <a:xfrm>
              <a:off x="6615175" y="2936100"/>
              <a:ext cx="320600" cy="451425"/>
            </a:xfrm>
            <a:custGeom>
              <a:avLst/>
              <a:gdLst/>
              <a:ahLst/>
              <a:cxnLst/>
              <a:rect l="l" t="t" r="r" b="b"/>
              <a:pathLst>
                <a:path w="12824" h="18057" extrusionOk="0">
                  <a:moveTo>
                    <a:pt x="7147" y="0"/>
                  </a:moveTo>
                  <a:cubicBezTo>
                    <a:pt x="6860" y="0"/>
                    <a:pt x="6506" y="143"/>
                    <a:pt x="5989" y="546"/>
                  </a:cubicBezTo>
                  <a:cubicBezTo>
                    <a:pt x="4900" y="1332"/>
                    <a:pt x="1815" y="2723"/>
                    <a:pt x="1391" y="2965"/>
                  </a:cubicBezTo>
                  <a:cubicBezTo>
                    <a:pt x="1028" y="3207"/>
                    <a:pt x="1028" y="3328"/>
                    <a:pt x="907" y="3994"/>
                  </a:cubicBezTo>
                  <a:cubicBezTo>
                    <a:pt x="786" y="4720"/>
                    <a:pt x="363" y="12946"/>
                    <a:pt x="242" y="13793"/>
                  </a:cubicBezTo>
                  <a:cubicBezTo>
                    <a:pt x="121" y="14640"/>
                    <a:pt x="0" y="14882"/>
                    <a:pt x="786" y="15366"/>
                  </a:cubicBezTo>
                  <a:lnTo>
                    <a:pt x="4839" y="17664"/>
                  </a:lnTo>
                  <a:cubicBezTo>
                    <a:pt x="5166" y="17882"/>
                    <a:pt x="5514" y="18056"/>
                    <a:pt x="5924" y="18056"/>
                  </a:cubicBezTo>
                  <a:cubicBezTo>
                    <a:pt x="6197" y="18056"/>
                    <a:pt x="6497" y="17979"/>
                    <a:pt x="6835" y="17785"/>
                  </a:cubicBezTo>
                  <a:cubicBezTo>
                    <a:pt x="8045" y="17059"/>
                    <a:pt x="10283" y="15910"/>
                    <a:pt x="10888" y="15487"/>
                  </a:cubicBezTo>
                  <a:cubicBezTo>
                    <a:pt x="11433" y="15063"/>
                    <a:pt x="12098" y="14942"/>
                    <a:pt x="12158" y="13793"/>
                  </a:cubicBezTo>
                  <a:cubicBezTo>
                    <a:pt x="12279" y="12039"/>
                    <a:pt x="12763" y="5022"/>
                    <a:pt x="12763" y="5022"/>
                  </a:cubicBezTo>
                  <a:cubicBezTo>
                    <a:pt x="12824" y="3933"/>
                    <a:pt x="12824" y="3328"/>
                    <a:pt x="12158" y="2905"/>
                  </a:cubicBezTo>
                  <a:cubicBezTo>
                    <a:pt x="11130" y="2300"/>
                    <a:pt x="8529" y="667"/>
                    <a:pt x="7985" y="364"/>
                  </a:cubicBezTo>
                  <a:cubicBezTo>
                    <a:pt x="7699" y="174"/>
                    <a:pt x="7464" y="0"/>
                    <a:pt x="7147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28"/>
            <p:cNvSpPr/>
            <p:nvPr/>
          </p:nvSpPr>
          <p:spPr>
            <a:xfrm>
              <a:off x="6615175" y="2936675"/>
              <a:ext cx="320600" cy="449425"/>
            </a:xfrm>
            <a:custGeom>
              <a:avLst/>
              <a:gdLst/>
              <a:ahLst/>
              <a:cxnLst/>
              <a:rect l="l" t="t" r="r" b="b"/>
              <a:pathLst>
                <a:path w="12824" h="17977" extrusionOk="0">
                  <a:moveTo>
                    <a:pt x="7168" y="1"/>
                  </a:moveTo>
                  <a:cubicBezTo>
                    <a:pt x="6877" y="1"/>
                    <a:pt x="6519" y="140"/>
                    <a:pt x="5989" y="523"/>
                  </a:cubicBezTo>
                  <a:cubicBezTo>
                    <a:pt x="4900" y="1370"/>
                    <a:pt x="1875" y="2700"/>
                    <a:pt x="1452" y="3003"/>
                  </a:cubicBezTo>
                  <a:cubicBezTo>
                    <a:pt x="1028" y="3245"/>
                    <a:pt x="1089" y="3305"/>
                    <a:pt x="968" y="3971"/>
                  </a:cubicBezTo>
                  <a:cubicBezTo>
                    <a:pt x="847" y="4697"/>
                    <a:pt x="363" y="12923"/>
                    <a:pt x="242" y="13770"/>
                  </a:cubicBezTo>
                  <a:cubicBezTo>
                    <a:pt x="121" y="14556"/>
                    <a:pt x="0" y="14859"/>
                    <a:pt x="847" y="15282"/>
                  </a:cubicBezTo>
                  <a:lnTo>
                    <a:pt x="4839" y="17641"/>
                  </a:lnTo>
                  <a:cubicBezTo>
                    <a:pt x="5160" y="17819"/>
                    <a:pt x="5502" y="17977"/>
                    <a:pt x="5902" y="17977"/>
                  </a:cubicBezTo>
                  <a:cubicBezTo>
                    <a:pt x="6181" y="17977"/>
                    <a:pt x="6488" y="17900"/>
                    <a:pt x="6835" y="17702"/>
                  </a:cubicBezTo>
                  <a:cubicBezTo>
                    <a:pt x="8045" y="17036"/>
                    <a:pt x="10283" y="15826"/>
                    <a:pt x="10888" y="15403"/>
                  </a:cubicBezTo>
                  <a:cubicBezTo>
                    <a:pt x="11433" y="14980"/>
                    <a:pt x="12037" y="14919"/>
                    <a:pt x="12158" y="13770"/>
                  </a:cubicBezTo>
                  <a:cubicBezTo>
                    <a:pt x="12279" y="12016"/>
                    <a:pt x="12763" y="4999"/>
                    <a:pt x="12763" y="4999"/>
                  </a:cubicBezTo>
                  <a:cubicBezTo>
                    <a:pt x="12824" y="3971"/>
                    <a:pt x="12824" y="3366"/>
                    <a:pt x="12158" y="2942"/>
                  </a:cubicBezTo>
                  <a:cubicBezTo>
                    <a:pt x="11130" y="2277"/>
                    <a:pt x="8529" y="704"/>
                    <a:pt x="7985" y="341"/>
                  </a:cubicBezTo>
                  <a:cubicBezTo>
                    <a:pt x="7705" y="155"/>
                    <a:pt x="7474" y="1"/>
                    <a:pt x="7168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28"/>
            <p:cNvSpPr/>
            <p:nvPr/>
          </p:nvSpPr>
          <p:spPr>
            <a:xfrm>
              <a:off x="6616675" y="2937600"/>
              <a:ext cx="319100" cy="448400"/>
            </a:xfrm>
            <a:custGeom>
              <a:avLst/>
              <a:gdLst/>
              <a:ahLst/>
              <a:cxnLst/>
              <a:rect l="l" t="t" r="r" b="b"/>
              <a:pathLst>
                <a:path w="12764" h="17936" extrusionOk="0">
                  <a:moveTo>
                    <a:pt x="7087" y="1"/>
                  </a:moveTo>
                  <a:cubicBezTo>
                    <a:pt x="6800" y="1"/>
                    <a:pt x="6446" y="144"/>
                    <a:pt x="5929" y="546"/>
                  </a:cubicBezTo>
                  <a:cubicBezTo>
                    <a:pt x="4840" y="1333"/>
                    <a:pt x="1815" y="2724"/>
                    <a:pt x="1392" y="2966"/>
                  </a:cubicBezTo>
                  <a:cubicBezTo>
                    <a:pt x="968" y="3208"/>
                    <a:pt x="1029" y="3329"/>
                    <a:pt x="908" y="3994"/>
                  </a:cubicBezTo>
                  <a:cubicBezTo>
                    <a:pt x="787" y="4660"/>
                    <a:pt x="364" y="12886"/>
                    <a:pt x="182" y="13672"/>
                  </a:cubicBezTo>
                  <a:cubicBezTo>
                    <a:pt x="61" y="14519"/>
                    <a:pt x="1" y="14761"/>
                    <a:pt x="787" y="15245"/>
                  </a:cubicBezTo>
                  <a:lnTo>
                    <a:pt x="4779" y="17544"/>
                  </a:lnTo>
                  <a:cubicBezTo>
                    <a:pt x="5106" y="17761"/>
                    <a:pt x="5454" y="17936"/>
                    <a:pt x="5864" y="17936"/>
                  </a:cubicBezTo>
                  <a:cubicBezTo>
                    <a:pt x="6137" y="17936"/>
                    <a:pt x="6437" y="17858"/>
                    <a:pt x="6775" y="17665"/>
                  </a:cubicBezTo>
                  <a:cubicBezTo>
                    <a:pt x="7985" y="16939"/>
                    <a:pt x="10223" y="15789"/>
                    <a:pt x="10768" y="15366"/>
                  </a:cubicBezTo>
                  <a:cubicBezTo>
                    <a:pt x="11373" y="14943"/>
                    <a:pt x="11977" y="14882"/>
                    <a:pt x="12038" y="13733"/>
                  </a:cubicBezTo>
                  <a:cubicBezTo>
                    <a:pt x="12159" y="11979"/>
                    <a:pt x="12643" y="5022"/>
                    <a:pt x="12643" y="5022"/>
                  </a:cubicBezTo>
                  <a:cubicBezTo>
                    <a:pt x="12764" y="3934"/>
                    <a:pt x="12703" y="3329"/>
                    <a:pt x="12098" y="2905"/>
                  </a:cubicBezTo>
                  <a:cubicBezTo>
                    <a:pt x="11070" y="2300"/>
                    <a:pt x="8469" y="667"/>
                    <a:pt x="7925" y="365"/>
                  </a:cubicBezTo>
                  <a:cubicBezTo>
                    <a:pt x="7639" y="174"/>
                    <a:pt x="7404" y="1"/>
                    <a:pt x="7087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28"/>
            <p:cNvSpPr/>
            <p:nvPr/>
          </p:nvSpPr>
          <p:spPr>
            <a:xfrm>
              <a:off x="6616675" y="2938750"/>
              <a:ext cx="317600" cy="445850"/>
            </a:xfrm>
            <a:custGeom>
              <a:avLst/>
              <a:gdLst/>
              <a:ahLst/>
              <a:cxnLst/>
              <a:rect l="l" t="t" r="r" b="b"/>
              <a:pathLst>
                <a:path w="12704" h="17834" extrusionOk="0">
                  <a:moveTo>
                    <a:pt x="7082" y="0"/>
                  </a:moveTo>
                  <a:cubicBezTo>
                    <a:pt x="6796" y="0"/>
                    <a:pt x="6443" y="128"/>
                    <a:pt x="5929" y="500"/>
                  </a:cubicBezTo>
                  <a:cubicBezTo>
                    <a:pt x="4840" y="1347"/>
                    <a:pt x="1815" y="2678"/>
                    <a:pt x="1392" y="2920"/>
                  </a:cubicBezTo>
                  <a:cubicBezTo>
                    <a:pt x="1029" y="3222"/>
                    <a:pt x="1029" y="3283"/>
                    <a:pt x="908" y="3948"/>
                  </a:cubicBezTo>
                  <a:cubicBezTo>
                    <a:pt x="787" y="4614"/>
                    <a:pt x="364" y="12780"/>
                    <a:pt x="243" y="13626"/>
                  </a:cubicBezTo>
                  <a:cubicBezTo>
                    <a:pt x="122" y="14413"/>
                    <a:pt x="1" y="14715"/>
                    <a:pt x="787" y="15199"/>
                  </a:cubicBezTo>
                  <a:lnTo>
                    <a:pt x="4779" y="17498"/>
                  </a:lnTo>
                  <a:cubicBezTo>
                    <a:pt x="5100" y="17676"/>
                    <a:pt x="5442" y="17833"/>
                    <a:pt x="5842" y="17833"/>
                  </a:cubicBezTo>
                  <a:cubicBezTo>
                    <a:pt x="6121" y="17833"/>
                    <a:pt x="6428" y="17757"/>
                    <a:pt x="6775" y="17558"/>
                  </a:cubicBezTo>
                  <a:cubicBezTo>
                    <a:pt x="7985" y="16893"/>
                    <a:pt x="10223" y="15683"/>
                    <a:pt x="10768" y="15260"/>
                  </a:cubicBezTo>
                  <a:cubicBezTo>
                    <a:pt x="11373" y="14897"/>
                    <a:pt x="11977" y="14776"/>
                    <a:pt x="12038" y="13687"/>
                  </a:cubicBezTo>
                  <a:cubicBezTo>
                    <a:pt x="12159" y="11933"/>
                    <a:pt x="12643" y="4976"/>
                    <a:pt x="12643" y="4976"/>
                  </a:cubicBezTo>
                  <a:cubicBezTo>
                    <a:pt x="12703" y="3888"/>
                    <a:pt x="12703" y="3283"/>
                    <a:pt x="12038" y="2920"/>
                  </a:cubicBezTo>
                  <a:cubicBezTo>
                    <a:pt x="11070" y="2254"/>
                    <a:pt x="8409" y="682"/>
                    <a:pt x="7925" y="319"/>
                  </a:cubicBezTo>
                  <a:cubicBezTo>
                    <a:pt x="7638" y="159"/>
                    <a:pt x="7401" y="0"/>
                    <a:pt x="7082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28"/>
            <p:cNvSpPr/>
            <p:nvPr/>
          </p:nvSpPr>
          <p:spPr>
            <a:xfrm>
              <a:off x="6618200" y="2939700"/>
              <a:ext cx="316075" cy="444800"/>
            </a:xfrm>
            <a:custGeom>
              <a:avLst/>
              <a:gdLst/>
              <a:ahLst/>
              <a:cxnLst/>
              <a:rect l="l" t="t" r="r" b="b"/>
              <a:pathLst>
                <a:path w="12643" h="17792" extrusionOk="0">
                  <a:moveTo>
                    <a:pt x="7047" y="1"/>
                  </a:moveTo>
                  <a:cubicBezTo>
                    <a:pt x="6756" y="1"/>
                    <a:pt x="6398" y="140"/>
                    <a:pt x="5868" y="523"/>
                  </a:cubicBezTo>
                  <a:cubicBezTo>
                    <a:pt x="4779" y="1309"/>
                    <a:pt x="1815" y="2640"/>
                    <a:pt x="1391" y="2942"/>
                  </a:cubicBezTo>
                  <a:cubicBezTo>
                    <a:pt x="968" y="3184"/>
                    <a:pt x="1028" y="3245"/>
                    <a:pt x="907" y="3910"/>
                  </a:cubicBezTo>
                  <a:cubicBezTo>
                    <a:pt x="786" y="4636"/>
                    <a:pt x="303" y="12742"/>
                    <a:pt x="182" y="13588"/>
                  </a:cubicBezTo>
                  <a:cubicBezTo>
                    <a:pt x="61" y="14375"/>
                    <a:pt x="0" y="14677"/>
                    <a:pt x="786" y="15101"/>
                  </a:cubicBezTo>
                  <a:lnTo>
                    <a:pt x="4718" y="17399"/>
                  </a:lnTo>
                  <a:cubicBezTo>
                    <a:pt x="5045" y="17617"/>
                    <a:pt x="5393" y="17791"/>
                    <a:pt x="5803" y="17791"/>
                  </a:cubicBezTo>
                  <a:cubicBezTo>
                    <a:pt x="6076" y="17791"/>
                    <a:pt x="6376" y="17714"/>
                    <a:pt x="6714" y="17520"/>
                  </a:cubicBezTo>
                  <a:cubicBezTo>
                    <a:pt x="7924" y="16794"/>
                    <a:pt x="10162" y="15645"/>
                    <a:pt x="10707" y="15222"/>
                  </a:cubicBezTo>
                  <a:cubicBezTo>
                    <a:pt x="11251" y="14798"/>
                    <a:pt x="11856" y="14738"/>
                    <a:pt x="11977" y="13588"/>
                  </a:cubicBezTo>
                  <a:cubicBezTo>
                    <a:pt x="12098" y="11895"/>
                    <a:pt x="12582" y="4938"/>
                    <a:pt x="12582" y="4938"/>
                  </a:cubicBezTo>
                  <a:cubicBezTo>
                    <a:pt x="12642" y="3910"/>
                    <a:pt x="12642" y="3305"/>
                    <a:pt x="11977" y="2882"/>
                  </a:cubicBezTo>
                  <a:cubicBezTo>
                    <a:pt x="10949" y="2277"/>
                    <a:pt x="8348" y="644"/>
                    <a:pt x="7864" y="341"/>
                  </a:cubicBezTo>
                  <a:cubicBezTo>
                    <a:pt x="7584" y="155"/>
                    <a:pt x="7353" y="1"/>
                    <a:pt x="7047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28"/>
            <p:cNvSpPr/>
            <p:nvPr/>
          </p:nvSpPr>
          <p:spPr>
            <a:xfrm>
              <a:off x="6618200" y="2940250"/>
              <a:ext cx="316075" cy="442825"/>
            </a:xfrm>
            <a:custGeom>
              <a:avLst/>
              <a:gdLst/>
              <a:ahLst/>
              <a:cxnLst/>
              <a:rect l="l" t="t" r="r" b="b"/>
              <a:pathLst>
                <a:path w="12643" h="17713" extrusionOk="0">
                  <a:moveTo>
                    <a:pt x="7021" y="1"/>
                  </a:moveTo>
                  <a:cubicBezTo>
                    <a:pt x="6735" y="1"/>
                    <a:pt x="6382" y="129"/>
                    <a:pt x="5868" y="501"/>
                  </a:cubicBezTo>
                  <a:cubicBezTo>
                    <a:pt x="4779" y="1348"/>
                    <a:pt x="1815" y="2678"/>
                    <a:pt x="1391" y="2920"/>
                  </a:cubicBezTo>
                  <a:cubicBezTo>
                    <a:pt x="968" y="3162"/>
                    <a:pt x="1028" y="3283"/>
                    <a:pt x="907" y="3949"/>
                  </a:cubicBezTo>
                  <a:cubicBezTo>
                    <a:pt x="786" y="4614"/>
                    <a:pt x="363" y="12720"/>
                    <a:pt x="242" y="13506"/>
                  </a:cubicBezTo>
                  <a:cubicBezTo>
                    <a:pt x="121" y="14353"/>
                    <a:pt x="0" y="14595"/>
                    <a:pt x="786" y="15079"/>
                  </a:cubicBezTo>
                  <a:lnTo>
                    <a:pt x="4718" y="17377"/>
                  </a:lnTo>
                  <a:cubicBezTo>
                    <a:pt x="5039" y="17555"/>
                    <a:pt x="5381" y="17713"/>
                    <a:pt x="5781" y="17713"/>
                  </a:cubicBezTo>
                  <a:cubicBezTo>
                    <a:pt x="6060" y="17713"/>
                    <a:pt x="6367" y="17636"/>
                    <a:pt x="6714" y="17438"/>
                  </a:cubicBezTo>
                  <a:cubicBezTo>
                    <a:pt x="7864" y="16772"/>
                    <a:pt x="10102" y="15563"/>
                    <a:pt x="10707" y="15200"/>
                  </a:cubicBezTo>
                  <a:cubicBezTo>
                    <a:pt x="11251" y="14776"/>
                    <a:pt x="11856" y="14716"/>
                    <a:pt x="11916" y="13566"/>
                  </a:cubicBezTo>
                  <a:cubicBezTo>
                    <a:pt x="12037" y="11812"/>
                    <a:pt x="12521" y="4916"/>
                    <a:pt x="12521" y="4916"/>
                  </a:cubicBezTo>
                  <a:cubicBezTo>
                    <a:pt x="12642" y="3888"/>
                    <a:pt x="12582" y="3283"/>
                    <a:pt x="11977" y="2860"/>
                  </a:cubicBezTo>
                  <a:cubicBezTo>
                    <a:pt x="10949" y="2255"/>
                    <a:pt x="8348" y="682"/>
                    <a:pt x="7864" y="319"/>
                  </a:cubicBezTo>
                  <a:cubicBezTo>
                    <a:pt x="7577" y="160"/>
                    <a:pt x="7340" y="1"/>
                    <a:pt x="7021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28"/>
            <p:cNvSpPr/>
            <p:nvPr/>
          </p:nvSpPr>
          <p:spPr>
            <a:xfrm>
              <a:off x="6619700" y="2941225"/>
              <a:ext cx="313050" cy="441325"/>
            </a:xfrm>
            <a:custGeom>
              <a:avLst/>
              <a:gdLst/>
              <a:ahLst/>
              <a:cxnLst/>
              <a:rect l="l" t="t" r="r" b="b"/>
              <a:pathLst>
                <a:path w="12522" h="17653" extrusionOk="0">
                  <a:moveTo>
                    <a:pt x="6987" y="0"/>
                  </a:moveTo>
                  <a:cubicBezTo>
                    <a:pt x="6696" y="0"/>
                    <a:pt x="6338" y="139"/>
                    <a:pt x="5808" y="522"/>
                  </a:cubicBezTo>
                  <a:cubicBezTo>
                    <a:pt x="4719" y="1309"/>
                    <a:pt x="1755" y="2639"/>
                    <a:pt x="1331" y="2881"/>
                  </a:cubicBezTo>
                  <a:cubicBezTo>
                    <a:pt x="968" y="3184"/>
                    <a:pt x="968" y="3244"/>
                    <a:pt x="847" y="3910"/>
                  </a:cubicBezTo>
                  <a:cubicBezTo>
                    <a:pt x="726" y="4575"/>
                    <a:pt x="303" y="12681"/>
                    <a:pt x="182" y="13467"/>
                  </a:cubicBezTo>
                  <a:cubicBezTo>
                    <a:pt x="61" y="14253"/>
                    <a:pt x="1" y="14556"/>
                    <a:pt x="787" y="14979"/>
                  </a:cubicBezTo>
                  <a:lnTo>
                    <a:pt x="4658" y="17278"/>
                  </a:lnTo>
                  <a:cubicBezTo>
                    <a:pt x="4996" y="17465"/>
                    <a:pt x="5357" y="17653"/>
                    <a:pt x="5784" y="17653"/>
                  </a:cubicBezTo>
                  <a:cubicBezTo>
                    <a:pt x="6046" y="17653"/>
                    <a:pt x="6333" y="17582"/>
                    <a:pt x="6654" y="17399"/>
                  </a:cubicBezTo>
                  <a:cubicBezTo>
                    <a:pt x="7804" y="16673"/>
                    <a:pt x="10042" y="15524"/>
                    <a:pt x="10586" y="15100"/>
                  </a:cubicBezTo>
                  <a:cubicBezTo>
                    <a:pt x="11191" y="14737"/>
                    <a:pt x="11796" y="14616"/>
                    <a:pt x="11856" y="13527"/>
                  </a:cubicBezTo>
                  <a:cubicBezTo>
                    <a:pt x="11977" y="11773"/>
                    <a:pt x="12461" y="4938"/>
                    <a:pt x="12461" y="4938"/>
                  </a:cubicBezTo>
                  <a:cubicBezTo>
                    <a:pt x="12522" y="3849"/>
                    <a:pt x="12522" y="3244"/>
                    <a:pt x="11856" y="2881"/>
                  </a:cubicBezTo>
                  <a:cubicBezTo>
                    <a:pt x="10889" y="2216"/>
                    <a:pt x="8288" y="643"/>
                    <a:pt x="7804" y="341"/>
                  </a:cubicBezTo>
                  <a:cubicBezTo>
                    <a:pt x="7524" y="155"/>
                    <a:pt x="7293" y="0"/>
                    <a:pt x="6987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28"/>
            <p:cNvSpPr/>
            <p:nvPr/>
          </p:nvSpPr>
          <p:spPr>
            <a:xfrm>
              <a:off x="6619700" y="2941775"/>
              <a:ext cx="313050" cy="439800"/>
            </a:xfrm>
            <a:custGeom>
              <a:avLst/>
              <a:gdLst/>
              <a:ahLst/>
              <a:cxnLst/>
              <a:rect l="l" t="t" r="r" b="b"/>
              <a:pathLst>
                <a:path w="12522" h="17592" extrusionOk="0">
                  <a:moveTo>
                    <a:pt x="6961" y="0"/>
                  </a:moveTo>
                  <a:cubicBezTo>
                    <a:pt x="6675" y="0"/>
                    <a:pt x="6322" y="128"/>
                    <a:pt x="5808" y="500"/>
                  </a:cubicBezTo>
                  <a:cubicBezTo>
                    <a:pt x="4719" y="1347"/>
                    <a:pt x="1755" y="2678"/>
                    <a:pt x="1392" y="2920"/>
                  </a:cubicBezTo>
                  <a:cubicBezTo>
                    <a:pt x="968" y="3162"/>
                    <a:pt x="1029" y="3222"/>
                    <a:pt x="908" y="3888"/>
                  </a:cubicBezTo>
                  <a:cubicBezTo>
                    <a:pt x="787" y="4553"/>
                    <a:pt x="363" y="12598"/>
                    <a:pt x="182" y="13445"/>
                  </a:cubicBezTo>
                  <a:cubicBezTo>
                    <a:pt x="61" y="14231"/>
                    <a:pt x="1" y="14534"/>
                    <a:pt x="787" y="14957"/>
                  </a:cubicBezTo>
                  <a:lnTo>
                    <a:pt x="4719" y="17256"/>
                  </a:lnTo>
                  <a:cubicBezTo>
                    <a:pt x="5004" y="17434"/>
                    <a:pt x="5331" y="17591"/>
                    <a:pt x="5725" y="17591"/>
                  </a:cubicBezTo>
                  <a:cubicBezTo>
                    <a:pt x="6000" y="17591"/>
                    <a:pt x="6307" y="17515"/>
                    <a:pt x="6654" y="17316"/>
                  </a:cubicBezTo>
                  <a:cubicBezTo>
                    <a:pt x="7804" y="16651"/>
                    <a:pt x="10042" y="15502"/>
                    <a:pt x="10586" y="15078"/>
                  </a:cubicBezTo>
                  <a:cubicBezTo>
                    <a:pt x="11131" y="14655"/>
                    <a:pt x="11735" y="14594"/>
                    <a:pt x="11856" y="13445"/>
                  </a:cubicBezTo>
                  <a:cubicBezTo>
                    <a:pt x="11977" y="11751"/>
                    <a:pt x="12461" y="4916"/>
                    <a:pt x="12461" y="4916"/>
                  </a:cubicBezTo>
                  <a:cubicBezTo>
                    <a:pt x="12522" y="3827"/>
                    <a:pt x="12461" y="3283"/>
                    <a:pt x="11856" y="2859"/>
                  </a:cubicBezTo>
                  <a:cubicBezTo>
                    <a:pt x="10828" y="2254"/>
                    <a:pt x="8288" y="682"/>
                    <a:pt x="7804" y="319"/>
                  </a:cubicBezTo>
                  <a:cubicBezTo>
                    <a:pt x="7517" y="159"/>
                    <a:pt x="7280" y="0"/>
                    <a:pt x="6961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28"/>
            <p:cNvSpPr/>
            <p:nvPr/>
          </p:nvSpPr>
          <p:spPr>
            <a:xfrm>
              <a:off x="6619700" y="2942725"/>
              <a:ext cx="311550" cy="437650"/>
            </a:xfrm>
            <a:custGeom>
              <a:avLst/>
              <a:gdLst/>
              <a:ahLst/>
              <a:cxnLst/>
              <a:rect l="l" t="t" r="r" b="b"/>
              <a:pathLst>
                <a:path w="12462" h="17506" extrusionOk="0">
                  <a:moveTo>
                    <a:pt x="6980" y="1"/>
                  </a:moveTo>
                  <a:cubicBezTo>
                    <a:pt x="6696" y="1"/>
                    <a:pt x="6338" y="140"/>
                    <a:pt x="5808" y="523"/>
                  </a:cubicBezTo>
                  <a:cubicBezTo>
                    <a:pt x="4779" y="1309"/>
                    <a:pt x="1815" y="2640"/>
                    <a:pt x="1392" y="2882"/>
                  </a:cubicBezTo>
                  <a:cubicBezTo>
                    <a:pt x="968" y="3124"/>
                    <a:pt x="1029" y="3245"/>
                    <a:pt x="908" y="3910"/>
                  </a:cubicBezTo>
                  <a:cubicBezTo>
                    <a:pt x="787" y="4576"/>
                    <a:pt x="363" y="12560"/>
                    <a:pt x="243" y="13346"/>
                  </a:cubicBezTo>
                  <a:cubicBezTo>
                    <a:pt x="122" y="14193"/>
                    <a:pt x="1" y="14435"/>
                    <a:pt x="787" y="14919"/>
                  </a:cubicBezTo>
                  <a:lnTo>
                    <a:pt x="4719" y="17157"/>
                  </a:lnTo>
                  <a:cubicBezTo>
                    <a:pt x="5016" y="17343"/>
                    <a:pt x="5359" y="17506"/>
                    <a:pt x="5775" y="17506"/>
                  </a:cubicBezTo>
                  <a:cubicBezTo>
                    <a:pt x="6037" y="17506"/>
                    <a:pt x="6328" y="17442"/>
                    <a:pt x="6654" y="17278"/>
                  </a:cubicBezTo>
                  <a:cubicBezTo>
                    <a:pt x="7804" y="16552"/>
                    <a:pt x="10042" y="15403"/>
                    <a:pt x="10586" y="14980"/>
                  </a:cubicBezTo>
                  <a:cubicBezTo>
                    <a:pt x="11131" y="14617"/>
                    <a:pt x="11735" y="14556"/>
                    <a:pt x="11796" y="13407"/>
                  </a:cubicBezTo>
                  <a:cubicBezTo>
                    <a:pt x="11917" y="11713"/>
                    <a:pt x="12401" y="4878"/>
                    <a:pt x="12401" y="4878"/>
                  </a:cubicBezTo>
                  <a:cubicBezTo>
                    <a:pt x="12461" y="3850"/>
                    <a:pt x="12461" y="3245"/>
                    <a:pt x="11856" y="2821"/>
                  </a:cubicBezTo>
                  <a:cubicBezTo>
                    <a:pt x="10828" y="2216"/>
                    <a:pt x="8288" y="644"/>
                    <a:pt x="7743" y="341"/>
                  </a:cubicBezTo>
                  <a:cubicBezTo>
                    <a:pt x="7495" y="155"/>
                    <a:pt x="7278" y="1"/>
                    <a:pt x="6980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28"/>
            <p:cNvSpPr/>
            <p:nvPr/>
          </p:nvSpPr>
          <p:spPr>
            <a:xfrm>
              <a:off x="6621225" y="2943875"/>
              <a:ext cx="310025" cy="436075"/>
            </a:xfrm>
            <a:custGeom>
              <a:avLst/>
              <a:gdLst/>
              <a:ahLst/>
              <a:cxnLst/>
              <a:rect l="l" t="t" r="r" b="b"/>
              <a:pathLst>
                <a:path w="12401" h="17443" extrusionOk="0">
                  <a:moveTo>
                    <a:pt x="6916" y="0"/>
                  </a:moveTo>
                  <a:cubicBezTo>
                    <a:pt x="6633" y="0"/>
                    <a:pt x="6275" y="124"/>
                    <a:pt x="5747" y="477"/>
                  </a:cubicBezTo>
                  <a:cubicBezTo>
                    <a:pt x="4718" y="1263"/>
                    <a:pt x="1754" y="2594"/>
                    <a:pt x="1331" y="2896"/>
                  </a:cubicBezTo>
                  <a:cubicBezTo>
                    <a:pt x="968" y="3138"/>
                    <a:pt x="968" y="3199"/>
                    <a:pt x="847" y="3864"/>
                  </a:cubicBezTo>
                  <a:cubicBezTo>
                    <a:pt x="786" y="4530"/>
                    <a:pt x="302" y="12514"/>
                    <a:pt x="182" y="13300"/>
                  </a:cubicBezTo>
                  <a:cubicBezTo>
                    <a:pt x="61" y="14087"/>
                    <a:pt x="0" y="14389"/>
                    <a:pt x="786" y="14813"/>
                  </a:cubicBezTo>
                  <a:lnTo>
                    <a:pt x="4658" y="17051"/>
                  </a:lnTo>
                  <a:cubicBezTo>
                    <a:pt x="4948" y="17268"/>
                    <a:pt x="5282" y="17443"/>
                    <a:pt x="5686" y="17443"/>
                  </a:cubicBezTo>
                  <a:cubicBezTo>
                    <a:pt x="5955" y="17443"/>
                    <a:pt x="6255" y="17365"/>
                    <a:pt x="6593" y="17172"/>
                  </a:cubicBezTo>
                  <a:cubicBezTo>
                    <a:pt x="7743" y="16506"/>
                    <a:pt x="9920" y="15357"/>
                    <a:pt x="10525" y="14934"/>
                  </a:cubicBezTo>
                  <a:cubicBezTo>
                    <a:pt x="11070" y="14510"/>
                    <a:pt x="11674" y="14450"/>
                    <a:pt x="11735" y="13361"/>
                  </a:cubicBezTo>
                  <a:cubicBezTo>
                    <a:pt x="11856" y="11667"/>
                    <a:pt x="12340" y="4832"/>
                    <a:pt x="12340" y="4832"/>
                  </a:cubicBezTo>
                  <a:cubicBezTo>
                    <a:pt x="12400" y="3804"/>
                    <a:pt x="12400" y="3199"/>
                    <a:pt x="11735" y="2836"/>
                  </a:cubicBezTo>
                  <a:cubicBezTo>
                    <a:pt x="10767" y="2231"/>
                    <a:pt x="8227" y="658"/>
                    <a:pt x="7682" y="295"/>
                  </a:cubicBezTo>
                  <a:cubicBezTo>
                    <a:pt x="7433" y="140"/>
                    <a:pt x="7216" y="0"/>
                    <a:pt x="6916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28"/>
            <p:cNvSpPr/>
            <p:nvPr/>
          </p:nvSpPr>
          <p:spPr>
            <a:xfrm>
              <a:off x="6621225" y="2944250"/>
              <a:ext cx="310025" cy="434300"/>
            </a:xfrm>
            <a:custGeom>
              <a:avLst/>
              <a:gdLst/>
              <a:ahLst/>
              <a:cxnLst/>
              <a:rect l="l" t="t" r="r" b="b"/>
              <a:pathLst>
                <a:path w="12401" h="17372" extrusionOk="0">
                  <a:moveTo>
                    <a:pt x="6919" y="0"/>
                  </a:moveTo>
                  <a:cubicBezTo>
                    <a:pt x="6635" y="0"/>
                    <a:pt x="6277" y="139"/>
                    <a:pt x="5747" y="522"/>
                  </a:cubicBezTo>
                  <a:cubicBezTo>
                    <a:pt x="4718" y="1309"/>
                    <a:pt x="1754" y="2639"/>
                    <a:pt x="1391" y="2881"/>
                  </a:cubicBezTo>
                  <a:cubicBezTo>
                    <a:pt x="968" y="3123"/>
                    <a:pt x="1028" y="3184"/>
                    <a:pt x="907" y="3849"/>
                  </a:cubicBezTo>
                  <a:cubicBezTo>
                    <a:pt x="786" y="4515"/>
                    <a:pt x="363" y="12499"/>
                    <a:pt x="242" y="13285"/>
                  </a:cubicBezTo>
                  <a:cubicBezTo>
                    <a:pt x="121" y="14072"/>
                    <a:pt x="0" y="14314"/>
                    <a:pt x="786" y="14798"/>
                  </a:cubicBezTo>
                  <a:lnTo>
                    <a:pt x="4658" y="17036"/>
                  </a:lnTo>
                  <a:cubicBezTo>
                    <a:pt x="4943" y="17214"/>
                    <a:pt x="5270" y="17371"/>
                    <a:pt x="5664" y="17371"/>
                  </a:cubicBezTo>
                  <a:cubicBezTo>
                    <a:pt x="5939" y="17371"/>
                    <a:pt x="6246" y="17295"/>
                    <a:pt x="6593" y="17096"/>
                  </a:cubicBezTo>
                  <a:cubicBezTo>
                    <a:pt x="7743" y="16431"/>
                    <a:pt x="9920" y="15282"/>
                    <a:pt x="10465" y="14919"/>
                  </a:cubicBezTo>
                  <a:cubicBezTo>
                    <a:pt x="11009" y="14495"/>
                    <a:pt x="11614" y="14435"/>
                    <a:pt x="11674" y="13285"/>
                  </a:cubicBezTo>
                  <a:cubicBezTo>
                    <a:pt x="11795" y="11592"/>
                    <a:pt x="12279" y="4877"/>
                    <a:pt x="12279" y="4877"/>
                  </a:cubicBezTo>
                  <a:cubicBezTo>
                    <a:pt x="12400" y="3789"/>
                    <a:pt x="12340" y="3244"/>
                    <a:pt x="11735" y="2821"/>
                  </a:cubicBezTo>
                  <a:cubicBezTo>
                    <a:pt x="10767" y="2216"/>
                    <a:pt x="8227" y="643"/>
                    <a:pt x="7682" y="341"/>
                  </a:cubicBezTo>
                  <a:cubicBezTo>
                    <a:pt x="7434" y="155"/>
                    <a:pt x="7217" y="0"/>
                    <a:pt x="6919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28"/>
            <p:cNvSpPr/>
            <p:nvPr/>
          </p:nvSpPr>
          <p:spPr>
            <a:xfrm>
              <a:off x="6622725" y="2945575"/>
              <a:ext cx="307000" cy="432875"/>
            </a:xfrm>
            <a:custGeom>
              <a:avLst/>
              <a:gdLst/>
              <a:ahLst/>
              <a:cxnLst/>
              <a:rect l="l" t="t" r="r" b="b"/>
              <a:pathLst>
                <a:path w="12280" h="17315" extrusionOk="0">
                  <a:moveTo>
                    <a:pt x="6881" y="0"/>
                  </a:moveTo>
                  <a:cubicBezTo>
                    <a:pt x="6594" y="0"/>
                    <a:pt x="6231" y="137"/>
                    <a:pt x="5687" y="530"/>
                  </a:cubicBezTo>
                  <a:cubicBezTo>
                    <a:pt x="4658" y="1256"/>
                    <a:pt x="1755" y="2586"/>
                    <a:pt x="1331" y="2828"/>
                  </a:cubicBezTo>
                  <a:cubicBezTo>
                    <a:pt x="908" y="3070"/>
                    <a:pt x="968" y="3191"/>
                    <a:pt x="847" y="3857"/>
                  </a:cubicBezTo>
                  <a:cubicBezTo>
                    <a:pt x="726" y="4522"/>
                    <a:pt x="303" y="12386"/>
                    <a:pt x="182" y="13232"/>
                  </a:cubicBezTo>
                  <a:cubicBezTo>
                    <a:pt x="61" y="14019"/>
                    <a:pt x="1" y="14261"/>
                    <a:pt x="726" y="14684"/>
                  </a:cubicBezTo>
                  <a:lnTo>
                    <a:pt x="4598" y="16922"/>
                  </a:lnTo>
                  <a:cubicBezTo>
                    <a:pt x="4888" y="17140"/>
                    <a:pt x="5222" y="17314"/>
                    <a:pt x="5626" y="17314"/>
                  </a:cubicBezTo>
                  <a:cubicBezTo>
                    <a:pt x="5895" y="17314"/>
                    <a:pt x="6195" y="17237"/>
                    <a:pt x="6533" y="17043"/>
                  </a:cubicBezTo>
                  <a:cubicBezTo>
                    <a:pt x="7683" y="16378"/>
                    <a:pt x="9860" y="15229"/>
                    <a:pt x="10405" y="14805"/>
                  </a:cubicBezTo>
                  <a:cubicBezTo>
                    <a:pt x="10949" y="14442"/>
                    <a:pt x="11554" y="14321"/>
                    <a:pt x="11614" y="13232"/>
                  </a:cubicBezTo>
                  <a:cubicBezTo>
                    <a:pt x="11735" y="11539"/>
                    <a:pt x="12219" y="4824"/>
                    <a:pt x="12219" y="4824"/>
                  </a:cubicBezTo>
                  <a:cubicBezTo>
                    <a:pt x="12280" y="3796"/>
                    <a:pt x="12280" y="3191"/>
                    <a:pt x="11675" y="2828"/>
                  </a:cubicBezTo>
                  <a:cubicBezTo>
                    <a:pt x="10647" y="2163"/>
                    <a:pt x="8106" y="651"/>
                    <a:pt x="7622" y="288"/>
                  </a:cubicBezTo>
                  <a:cubicBezTo>
                    <a:pt x="7380" y="137"/>
                    <a:pt x="7168" y="0"/>
                    <a:pt x="6881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28"/>
            <p:cNvSpPr/>
            <p:nvPr/>
          </p:nvSpPr>
          <p:spPr>
            <a:xfrm>
              <a:off x="6622725" y="2946300"/>
              <a:ext cx="307000" cy="430725"/>
            </a:xfrm>
            <a:custGeom>
              <a:avLst/>
              <a:gdLst/>
              <a:ahLst/>
              <a:cxnLst/>
              <a:rect l="l" t="t" r="r" b="b"/>
              <a:pathLst>
                <a:path w="12280" h="17229" extrusionOk="0">
                  <a:moveTo>
                    <a:pt x="6834" y="0"/>
                  </a:moveTo>
                  <a:cubicBezTo>
                    <a:pt x="6554" y="0"/>
                    <a:pt x="6201" y="129"/>
                    <a:pt x="5687" y="501"/>
                  </a:cubicBezTo>
                  <a:cubicBezTo>
                    <a:pt x="4658" y="1287"/>
                    <a:pt x="1755" y="2618"/>
                    <a:pt x="1331" y="2860"/>
                  </a:cubicBezTo>
                  <a:cubicBezTo>
                    <a:pt x="968" y="3102"/>
                    <a:pt x="968" y="3162"/>
                    <a:pt x="908" y="3828"/>
                  </a:cubicBezTo>
                  <a:cubicBezTo>
                    <a:pt x="787" y="4493"/>
                    <a:pt x="363" y="12357"/>
                    <a:pt x="182" y="13143"/>
                  </a:cubicBezTo>
                  <a:cubicBezTo>
                    <a:pt x="61" y="13929"/>
                    <a:pt x="1" y="14232"/>
                    <a:pt x="787" y="14655"/>
                  </a:cubicBezTo>
                  <a:lnTo>
                    <a:pt x="4598" y="16893"/>
                  </a:lnTo>
                  <a:cubicBezTo>
                    <a:pt x="4883" y="17071"/>
                    <a:pt x="5210" y="17229"/>
                    <a:pt x="5604" y="17229"/>
                  </a:cubicBezTo>
                  <a:cubicBezTo>
                    <a:pt x="5879" y="17229"/>
                    <a:pt x="6186" y="17152"/>
                    <a:pt x="6533" y="16954"/>
                  </a:cubicBezTo>
                  <a:cubicBezTo>
                    <a:pt x="7683" y="16288"/>
                    <a:pt x="9860" y="15139"/>
                    <a:pt x="10405" y="14776"/>
                  </a:cubicBezTo>
                  <a:cubicBezTo>
                    <a:pt x="10949" y="14353"/>
                    <a:pt x="11554" y="14292"/>
                    <a:pt x="11614" y="13203"/>
                  </a:cubicBezTo>
                  <a:cubicBezTo>
                    <a:pt x="11735" y="11510"/>
                    <a:pt x="12219" y="4795"/>
                    <a:pt x="12219" y="4795"/>
                  </a:cubicBezTo>
                  <a:cubicBezTo>
                    <a:pt x="12280" y="3767"/>
                    <a:pt x="12219" y="3162"/>
                    <a:pt x="11614" y="2799"/>
                  </a:cubicBezTo>
                  <a:cubicBezTo>
                    <a:pt x="10647" y="2194"/>
                    <a:pt x="8106" y="622"/>
                    <a:pt x="7622" y="319"/>
                  </a:cubicBezTo>
                  <a:cubicBezTo>
                    <a:pt x="7367" y="160"/>
                    <a:pt x="7146" y="0"/>
                    <a:pt x="683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28"/>
            <p:cNvSpPr/>
            <p:nvPr/>
          </p:nvSpPr>
          <p:spPr>
            <a:xfrm>
              <a:off x="6622725" y="2947275"/>
              <a:ext cx="305500" cy="429000"/>
            </a:xfrm>
            <a:custGeom>
              <a:avLst/>
              <a:gdLst/>
              <a:ahLst/>
              <a:cxnLst/>
              <a:rect l="l" t="t" r="r" b="b"/>
              <a:pathLst>
                <a:path w="12220" h="17160" extrusionOk="0">
                  <a:moveTo>
                    <a:pt x="6859" y="0"/>
                  </a:moveTo>
                  <a:cubicBezTo>
                    <a:pt x="6575" y="0"/>
                    <a:pt x="6217" y="139"/>
                    <a:pt x="5687" y="522"/>
                  </a:cubicBezTo>
                  <a:cubicBezTo>
                    <a:pt x="4658" y="1248"/>
                    <a:pt x="1755" y="2579"/>
                    <a:pt x="1392" y="2821"/>
                  </a:cubicBezTo>
                  <a:cubicBezTo>
                    <a:pt x="968" y="3063"/>
                    <a:pt x="1029" y="3123"/>
                    <a:pt x="908" y="3789"/>
                  </a:cubicBezTo>
                  <a:cubicBezTo>
                    <a:pt x="787" y="4454"/>
                    <a:pt x="363" y="12318"/>
                    <a:pt x="242" y="13104"/>
                  </a:cubicBezTo>
                  <a:cubicBezTo>
                    <a:pt x="122" y="13890"/>
                    <a:pt x="1" y="14132"/>
                    <a:pt x="787" y="14616"/>
                  </a:cubicBezTo>
                  <a:lnTo>
                    <a:pt x="4598" y="16794"/>
                  </a:lnTo>
                  <a:cubicBezTo>
                    <a:pt x="4920" y="17008"/>
                    <a:pt x="5242" y="17160"/>
                    <a:pt x="5627" y="17160"/>
                  </a:cubicBezTo>
                  <a:cubicBezTo>
                    <a:pt x="5892" y="17160"/>
                    <a:pt x="6188" y="17088"/>
                    <a:pt x="6533" y="16915"/>
                  </a:cubicBezTo>
                  <a:cubicBezTo>
                    <a:pt x="7683" y="16249"/>
                    <a:pt x="9800" y="15100"/>
                    <a:pt x="10344" y="14677"/>
                  </a:cubicBezTo>
                  <a:cubicBezTo>
                    <a:pt x="10889" y="14314"/>
                    <a:pt x="11493" y="14253"/>
                    <a:pt x="11554" y="13164"/>
                  </a:cubicBezTo>
                  <a:cubicBezTo>
                    <a:pt x="11675" y="11471"/>
                    <a:pt x="12159" y="4756"/>
                    <a:pt x="12159" y="4756"/>
                  </a:cubicBezTo>
                  <a:cubicBezTo>
                    <a:pt x="12219" y="3728"/>
                    <a:pt x="12219" y="3184"/>
                    <a:pt x="11614" y="2760"/>
                  </a:cubicBezTo>
                  <a:cubicBezTo>
                    <a:pt x="10647" y="2155"/>
                    <a:pt x="8106" y="643"/>
                    <a:pt x="7622" y="341"/>
                  </a:cubicBezTo>
                  <a:cubicBezTo>
                    <a:pt x="7374" y="155"/>
                    <a:pt x="7157" y="0"/>
                    <a:pt x="6859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28"/>
            <p:cNvSpPr/>
            <p:nvPr/>
          </p:nvSpPr>
          <p:spPr>
            <a:xfrm>
              <a:off x="6624250" y="2947800"/>
              <a:ext cx="303975" cy="427725"/>
            </a:xfrm>
            <a:custGeom>
              <a:avLst/>
              <a:gdLst/>
              <a:ahLst/>
              <a:cxnLst/>
              <a:rect l="l" t="t" r="r" b="b"/>
              <a:pathLst>
                <a:path w="12159" h="17109" extrusionOk="0">
                  <a:moveTo>
                    <a:pt x="6773" y="1"/>
                  </a:moveTo>
                  <a:cubicBezTo>
                    <a:pt x="6493" y="1"/>
                    <a:pt x="6140" y="129"/>
                    <a:pt x="5626" y="501"/>
                  </a:cubicBezTo>
                  <a:cubicBezTo>
                    <a:pt x="4597" y="1288"/>
                    <a:pt x="1694" y="2558"/>
                    <a:pt x="1331" y="2800"/>
                  </a:cubicBezTo>
                  <a:cubicBezTo>
                    <a:pt x="968" y="3102"/>
                    <a:pt x="968" y="3163"/>
                    <a:pt x="847" y="3828"/>
                  </a:cubicBezTo>
                  <a:cubicBezTo>
                    <a:pt x="726" y="4433"/>
                    <a:pt x="302" y="12297"/>
                    <a:pt x="181" y="13083"/>
                  </a:cubicBezTo>
                  <a:cubicBezTo>
                    <a:pt x="61" y="13869"/>
                    <a:pt x="0" y="14111"/>
                    <a:pt x="726" y="14535"/>
                  </a:cubicBezTo>
                  <a:lnTo>
                    <a:pt x="4537" y="16773"/>
                  </a:lnTo>
                  <a:cubicBezTo>
                    <a:pt x="4858" y="16951"/>
                    <a:pt x="5178" y="17108"/>
                    <a:pt x="5561" y="17108"/>
                  </a:cubicBezTo>
                  <a:cubicBezTo>
                    <a:pt x="5828" y="17108"/>
                    <a:pt x="6125" y="17032"/>
                    <a:pt x="6472" y="16833"/>
                  </a:cubicBezTo>
                  <a:cubicBezTo>
                    <a:pt x="7622" y="16168"/>
                    <a:pt x="9739" y="15079"/>
                    <a:pt x="10283" y="14656"/>
                  </a:cubicBezTo>
                  <a:cubicBezTo>
                    <a:pt x="10828" y="14293"/>
                    <a:pt x="11432" y="14172"/>
                    <a:pt x="11493" y="13083"/>
                  </a:cubicBezTo>
                  <a:cubicBezTo>
                    <a:pt x="11614" y="11450"/>
                    <a:pt x="12098" y="4796"/>
                    <a:pt x="12098" y="4796"/>
                  </a:cubicBezTo>
                  <a:cubicBezTo>
                    <a:pt x="12158" y="3768"/>
                    <a:pt x="12158" y="3163"/>
                    <a:pt x="11493" y="2800"/>
                  </a:cubicBezTo>
                  <a:cubicBezTo>
                    <a:pt x="10525" y="2195"/>
                    <a:pt x="8045" y="622"/>
                    <a:pt x="7561" y="320"/>
                  </a:cubicBezTo>
                  <a:cubicBezTo>
                    <a:pt x="7306" y="160"/>
                    <a:pt x="7085" y="1"/>
                    <a:pt x="6773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28"/>
            <p:cNvSpPr/>
            <p:nvPr/>
          </p:nvSpPr>
          <p:spPr>
            <a:xfrm>
              <a:off x="6624250" y="2948775"/>
              <a:ext cx="303975" cy="425550"/>
            </a:xfrm>
            <a:custGeom>
              <a:avLst/>
              <a:gdLst/>
              <a:ahLst/>
              <a:cxnLst/>
              <a:rect l="l" t="t" r="r" b="b"/>
              <a:pathLst>
                <a:path w="12159" h="17022" extrusionOk="0">
                  <a:moveTo>
                    <a:pt x="6774" y="1"/>
                  </a:moveTo>
                  <a:cubicBezTo>
                    <a:pt x="6484" y="1"/>
                    <a:pt x="6126" y="140"/>
                    <a:pt x="5626" y="523"/>
                  </a:cubicBezTo>
                  <a:cubicBezTo>
                    <a:pt x="4597" y="1249"/>
                    <a:pt x="1754" y="2579"/>
                    <a:pt x="1331" y="2821"/>
                  </a:cubicBezTo>
                  <a:cubicBezTo>
                    <a:pt x="968" y="3063"/>
                    <a:pt x="968" y="3124"/>
                    <a:pt x="907" y="3789"/>
                  </a:cubicBezTo>
                  <a:cubicBezTo>
                    <a:pt x="786" y="4455"/>
                    <a:pt x="363" y="12197"/>
                    <a:pt x="242" y="12983"/>
                  </a:cubicBezTo>
                  <a:cubicBezTo>
                    <a:pt x="121" y="13770"/>
                    <a:pt x="0" y="14072"/>
                    <a:pt x="786" y="14496"/>
                  </a:cubicBezTo>
                  <a:lnTo>
                    <a:pt x="4537" y="16673"/>
                  </a:lnTo>
                  <a:cubicBezTo>
                    <a:pt x="4871" y="16859"/>
                    <a:pt x="5205" y="17022"/>
                    <a:pt x="5596" y="17022"/>
                  </a:cubicBezTo>
                  <a:cubicBezTo>
                    <a:pt x="5841" y="17022"/>
                    <a:pt x="6108" y="16958"/>
                    <a:pt x="6412" y="16794"/>
                  </a:cubicBezTo>
                  <a:cubicBezTo>
                    <a:pt x="7622" y="16129"/>
                    <a:pt x="9739" y="14980"/>
                    <a:pt x="10283" y="14617"/>
                  </a:cubicBezTo>
                  <a:cubicBezTo>
                    <a:pt x="10828" y="14193"/>
                    <a:pt x="11372" y="14133"/>
                    <a:pt x="11493" y="13044"/>
                  </a:cubicBezTo>
                  <a:cubicBezTo>
                    <a:pt x="11614" y="11411"/>
                    <a:pt x="12037" y="4757"/>
                    <a:pt x="12037" y="4757"/>
                  </a:cubicBezTo>
                  <a:cubicBezTo>
                    <a:pt x="12158" y="3729"/>
                    <a:pt x="12098" y="3124"/>
                    <a:pt x="11493" y="2761"/>
                  </a:cubicBezTo>
                  <a:cubicBezTo>
                    <a:pt x="10525" y="2156"/>
                    <a:pt x="8045" y="644"/>
                    <a:pt x="7561" y="341"/>
                  </a:cubicBezTo>
                  <a:cubicBezTo>
                    <a:pt x="7313" y="155"/>
                    <a:pt x="7081" y="1"/>
                    <a:pt x="6774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28"/>
            <p:cNvSpPr/>
            <p:nvPr/>
          </p:nvSpPr>
          <p:spPr>
            <a:xfrm>
              <a:off x="6625750" y="2949925"/>
              <a:ext cx="300950" cy="424075"/>
            </a:xfrm>
            <a:custGeom>
              <a:avLst/>
              <a:gdLst/>
              <a:ahLst/>
              <a:cxnLst/>
              <a:rect l="l" t="t" r="r" b="b"/>
              <a:pathLst>
                <a:path w="12038" h="16963" extrusionOk="0">
                  <a:moveTo>
                    <a:pt x="6712" y="0"/>
                  </a:moveTo>
                  <a:cubicBezTo>
                    <a:pt x="6421" y="0"/>
                    <a:pt x="6065" y="124"/>
                    <a:pt x="5566" y="477"/>
                  </a:cubicBezTo>
                  <a:cubicBezTo>
                    <a:pt x="4537" y="1263"/>
                    <a:pt x="1694" y="2533"/>
                    <a:pt x="1331" y="2775"/>
                  </a:cubicBezTo>
                  <a:cubicBezTo>
                    <a:pt x="908" y="3017"/>
                    <a:pt x="968" y="3138"/>
                    <a:pt x="847" y="3743"/>
                  </a:cubicBezTo>
                  <a:cubicBezTo>
                    <a:pt x="726" y="4409"/>
                    <a:pt x="303" y="12151"/>
                    <a:pt x="182" y="12937"/>
                  </a:cubicBezTo>
                  <a:cubicBezTo>
                    <a:pt x="61" y="13724"/>
                    <a:pt x="1" y="13966"/>
                    <a:pt x="726" y="14450"/>
                  </a:cubicBezTo>
                  <a:lnTo>
                    <a:pt x="4537" y="16627"/>
                  </a:lnTo>
                  <a:cubicBezTo>
                    <a:pt x="4822" y="16806"/>
                    <a:pt x="5129" y="16963"/>
                    <a:pt x="5505" y="16963"/>
                  </a:cubicBezTo>
                  <a:cubicBezTo>
                    <a:pt x="5768" y="16963"/>
                    <a:pt x="6065" y="16886"/>
                    <a:pt x="6412" y="16688"/>
                  </a:cubicBezTo>
                  <a:cubicBezTo>
                    <a:pt x="7501" y="16022"/>
                    <a:pt x="9679" y="14934"/>
                    <a:pt x="10223" y="14510"/>
                  </a:cubicBezTo>
                  <a:cubicBezTo>
                    <a:pt x="10768" y="14147"/>
                    <a:pt x="11312" y="14087"/>
                    <a:pt x="11372" y="12998"/>
                  </a:cubicBezTo>
                  <a:cubicBezTo>
                    <a:pt x="11493" y="11304"/>
                    <a:pt x="11977" y="4711"/>
                    <a:pt x="11977" y="4711"/>
                  </a:cubicBezTo>
                  <a:cubicBezTo>
                    <a:pt x="12038" y="3683"/>
                    <a:pt x="12038" y="3138"/>
                    <a:pt x="11433" y="2775"/>
                  </a:cubicBezTo>
                  <a:cubicBezTo>
                    <a:pt x="10465" y="2170"/>
                    <a:pt x="7985" y="658"/>
                    <a:pt x="7501" y="295"/>
                  </a:cubicBezTo>
                  <a:cubicBezTo>
                    <a:pt x="7252" y="140"/>
                    <a:pt x="7019" y="0"/>
                    <a:pt x="6712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28"/>
            <p:cNvSpPr/>
            <p:nvPr/>
          </p:nvSpPr>
          <p:spPr>
            <a:xfrm>
              <a:off x="6625750" y="2950300"/>
              <a:ext cx="300950" cy="422525"/>
            </a:xfrm>
            <a:custGeom>
              <a:avLst/>
              <a:gdLst/>
              <a:ahLst/>
              <a:cxnLst/>
              <a:rect l="l" t="t" r="r" b="b"/>
              <a:pathLst>
                <a:path w="12038" h="16901" extrusionOk="0">
                  <a:moveTo>
                    <a:pt x="6714" y="0"/>
                  </a:moveTo>
                  <a:cubicBezTo>
                    <a:pt x="6424" y="0"/>
                    <a:pt x="6066" y="139"/>
                    <a:pt x="5566" y="522"/>
                  </a:cubicBezTo>
                  <a:cubicBezTo>
                    <a:pt x="4598" y="1248"/>
                    <a:pt x="1694" y="2579"/>
                    <a:pt x="1331" y="2821"/>
                  </a:cubicBezTo>
                  <a:cubicBezTo>
                    <a:pt x="968" y="3063"/>
                    <a:pt x="968" y="3123"/>
                    <a:pt x="847" y="3789"/>
                  </a:cubicBezTo>
                  <a:cubicBezTo>
                    <a:pt x="726" y="4394"/>
                    <a:pt x="303" y="12136"/>
                    <a:pt x="182" y="12922"/>
                  </a:cubicBezTo>
                  <a:cubicBezTo>
                    <a:pt x="61" y="13709"/>
                    <a:pt x="1" y="13951"/>
                    <a:pt x="787" y="14374"/>
                  </a:cubicBezTo>
                  <a:lnTo>
                    <a:pt x="4537" y="16552"/>
                  </a:lnTo>
                  <a:cubicBezTo>
                    <a:pt x="4834" y="16737"/>
                    <a:pt x="5154" y="16900"/>
                    <a:pt x="5539" y="16900"/>
                  </a:cubicBezTo>
                  <a:cubicBezTo>
                    <a:pt x="5781" y="16900"/>
                    <a:pt x="6048" y="16836"/>
                    <a:pt x="6352" y="16673"/>
                  </a:cubicBezTo>
                  <a:cubicBezTo>
                    <a:pt x="7501" y="16007"/>
                    <a:pt x="9679" y="14858"/>
                    <a:pt x="10163" y="14495"/>
                  </a:cubicBezTo>
                  <a:cubicBezTo>
                    <a:pt x="10707" y="14072"/>
                    <a:pt x="11312" y="14011"/>
                    <a:pt x="11372" y="12922"/>
                  </a:cubicBezTo>
                  <a:cubicBezTo>
                    <a:pt x="11493" y="11289"/>
                    <a:pt x="11977" y="4696"/>
                    <a:pt x="11977" y="4696"/>
                  </a:cubicBezTo>
                  <a:cubicBezTo>
                    <a:pt x="12038" y="3728"/>
                    <a:pt x="11977" y="3123"/>
                    <a:pt x="11372" y="2760"/>
                  </a:cubicBezTo>
                  <a:cubicBezTo>
                    <a:pt x="10465" y="2155"/>
                    <a:pt x="7985" y="643"/>
                    <a:pt x="7501" y="341"/>
                  </a:cubicBezTo>
                  <a:cubicBezTo>
                    <a:pt x="7253" y="155"/>
                    <a:pt x="7021" y="0"/>
                    <a:pt x="6714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28"/>
            <p:cNvSpPr/>
            <p:nvPr/>
          </p:nvSpPr>
          <p:spPr>
            <a:xfrm>
              <a:off x="6625750" y="2951425"/>
              <a:ext cx="299450" cy="421075"/>
            </a:xfrm>
            <a:custGeom>
              <a:avLst/>
              <a:gdLst/>
              <a:ahLst/>
              <a:cxnLst/>
              <a:rect l="l" t="t" r="r" b="b"/>
              <a:pathLst>
                <a:path w="11978" h="16843" extrusionOk="0">
                  <a:moveTo>
                    <a:pt x="6698" y="1"/>
                  </a:moveTo>
                  <a:cubicBezTo>
                    <a:pt x="6423" y="1"/>
                    <a:pt x="6096" y="125"/>
                    <a:pt x="5626" y="477"/>
                  </a:cubicBezTo>
                  <a:cubicBezTo>
                    <a:pt x="4598" y="1264"/>
                    <a:pt x="1755" y="2534"/>
                    <a:pt x="1331" y="2776"/>
                  </a:cubicBezTo>
                  <a:cubicBezTo>
                    <a:pt x="968" y="3018"/>
                    <a:pt x="1029" y="3078"/>
                    <a:pt x="908" y="3744"/>
                  </a:cubicBezTo>
                  <a:cubicBezTo>
                    <a:pt x="787" y="4349"/>
                    <a:pt x="363" y="12091"/>
                    <a:pt x="242" y="12817"/>
                  </a:cubicBezTo>
                  <a:cubicBezTo>
                    <a:pt x="121" y="13603"/>
                    <a:pt x="1" y="13845"/>
                    <a:pt x="787" y="14329"/>
                  </a:cubicBezTo>
                  <a:lnTo>
                    <a:pt x="4537" y="16507"/>
                  </a:lnTo>
                  <a:cubicBezTo>
                    <a:pt x="4822" y="16685"/>
                    <a:pt x="5150" y="16842"/>
                    <a:pt x="5531" y="16842"/>
                  </a:cubicBezTo>
                  <a:cubicBezTo>
                    <a:pt x="5797" y="16842"/>
                    <a:pt x="6089" y="16766"/>
                    <a:pt x="6412" y="16567"/>
                  </a:cubicBezTo>
                  <a:cubicBezTo>
                    <a:pt x="7501" y="15902"/>
                    <a:pt x="9618" y="14813"/>
                    <a:pt x="10163" y="14390"/>
                  </a:cubicBezTo>
                  <a:cubicBezTo>
                    <a:pt x="10707" y="14027"/>
                    <a:pt x="11251" y="13966"/>
                    <a:pt x="11372" y="12877"/>
                  </a:cubicBezTo>
                  <a:cubicBezTo>
                    <a:pt x="11493" y="11244"/>
                    <a:pt x="11917" y="4711"/>
                    <a:pt x="11917" y="4711"/>
                  </a:cubicBezTo>
                  <a:cubicBezTo>
                    <a:pt x="11977" y="3683"/>
                    <a:pt x="11977" y="3139"/>
                    <a:pt x="11372" y="2715"/>
                  </a:cubicBezTo>
                  <a:cubicBezTo>
                    <a:pt x="10405" y="2110"/>
                    <a:pt x="7985" y="659"/>
                    <a:pt x="7501" y="296"/>
                  </a:cubicBezTo>
                  <a:cubicBezTo>
                    <a:pt x="7221" y="140"/>
                    <a:pt x="6989" y="1"/>
                    <a:pt x="6698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28"/>
            <p:cNvSpPr/>
            <p:nvPr/>
          </p:nvSpPr>
          <p:spPr>
            <a:xfrm>
              <a:off x="6627275" y="2952350"/>
              <a:ext cx="297925" cy="418950"/>
            </a:xfrm>
            <a:custGeom>
              <a:avLst/>
              <a:gdLst/>
              <a:ahLst/>
              <a:cxnLst/>
              <a:rect l="l" t="t" r="r" b="b"/>
              <a:pathLst>
                <a:path w="11917" h="16758" extrusionOk="0">
                  <a:moveTo>
                    <a:pt x="6609" y="0"/>
                  </a:moveTo>
                  <a:cubicBezTo>
                    <a:pt x="6345" y="0"/>
                    <a:pt x="6023" y="129"/>
                    <a:pt x="5565" y="501"/>
                  </a:cubicBezTo>
                  <a:cubicBezTo>
                    <a:pt x="4537" y="1227"/>
                    <a:pt x="1694" y="2497"/>
                    <a:pt x="1331" y="2739"/>
                  </a:cubicBezTo>
                  <a:cubicBezTo>
                    <a:pt x="907" y="2981"/>
                    <a:pt x="968" y="3102"/>
                    <a:pt x="847" y="3707"/>
                  </a:cubicBezTo>
                  <a:cubicBezTo>
                    <a:pt x="726" y="4372"/>
                    <a:pt x="302" y="11994"/>
                    <a:pt x="181" y="12780"/>
                  </a:cubicBezTo>
                  <a:cubicBezTo>
                    <a:pt x="60" y="13566"/>
                    <a:pt x="0" y="13808"/>
                    <a:pt x="726" y="14232"/>
                  </a:cubicBezTo>
                  <a:lnTo>
                    <a:pt x="4476" y="16409"/>
                  </a:lnTo>
                  <a:cubicBezTo>
                    <a:pt x="4773" y="16595"/>
                    <a:pt x="5116" y="16758"/>
                    <a:pt x="5505" y="16758"/>
                  </a:cubicBezTo>
                  <a:cubicBezTo>
                    <a:pt x="5749" y="16758"/>
                    <a:pt x="6011" y="16694"/>
                    <a:pt x="6291" y="16530"/>
                  </a:cubicBezTo>
                  <a:cubicBezTo>
                    <a:pt x="7440" y="15865"/>
                    <a:pt x="9557" y="14716"/>
                    <a:pt x="10102" y="14353"/>
                  </a:cubicBezTo>
                  <a:cubicBezTo>
                    <a:pt x="10646" y="13990"/>
                    <a:pt x="11190" y="13869"/>
                    <a:pt x="11251" y="12840"/>
                  </a:cubicBezTo>
                  <a:cubicBezTo>
                    <a:pt x="11372" y="11207"/>
                    <a:pt x="11856" y="4674"/>
                    <a:pt x="11856" y="4674"/>
                  </a:cubicBezTo>
                  <a:cubicBezTo>
                    <a:pt x="11916" y="3646"/>
                    <a:pt x="11916" y="3102"/>
                    <a:pt x="11311" y="2739"/>
                  </a:cubicBezTo>
                  <a:cubicBezTo>
                    <a:pt x="10344" y="2134"/>
                    <a:pt x="7924" y="622"/>
                    <a:pt x="7380" y="319"/>
                  </a:cubicBezTo>
                  <a:cubicBezTo>
                    <a:pt x="7125" y="160"/>
                    <a:pt x="6903" y="0"/>
                    <a:pt x="6609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28"/>
            <p:cNvSpPr/>
            <p:nvPr/>
          </p:nvSpPr>
          <p:spPr>
            <a:xfrm>
              <a:off x="6627275" y="2952950"/>
              <a:ext cx="297925" cy="417375"/>
            </a:xfrm>
            <a:custGeom>
              <a:avLst/>
              <a:gdLst/>
              <a:ahLst/>
              <a:cxnLst/>
              <a:rect l="l" t="t" r="r" b="b"/>
              <a:pathLst>
                <a:path w="11917" h="16695" extrusionOk="0">
                  <a:moveTo>
                    <a:pt x="6630" y="0"/>
                  </a:moveTo>
                  <a:cubicBezTo>
                    <a:pt x="6362" y="0"/>
                    <a:pt x="6035" y="124"/>
                    <a:pt x="5565" y="477"/>
                  </a:cubicBezTo>
                  <a:cubicBezTo>
                    <a:pt x="4537" y="1263"/>
                    <a:pt x="1694" y="2533"/>
                    <a:pt x="1331" y="2775"/>
                  </a:cubicBezTo>
                  <a:cubicBezTo>
                    <a:pt x="968" y="3017"/>
                    <a:pt x="968" y="3078"/>
                    <a:pt x="847" y="3683"/>
                  </a:cubicBezTo>
                  <a:cubicBezTo>
                    <a:pt x="786" y="4348"/>
                    <a:pt x="363" y="11970"/>
                    <a:pt x="242" y="12756"/>
                  </a:cubicBezTo>
                  <a:cubicBezTo>
                    <a:pt x="121" y="13542"/>
                    <a:pt x="0" y="13784"/>
                    <a:pt x="786" y="14208"/>
                  </a:cubicBezTo>
                  <a:lnTo>
                    <a:pt x="4476" y="16385"/>
                  </a:lnTo>
                  <a:cubicBezTo>
                    <a:pt x="4756" y="16560"/>
                    <a:pt x="5077" y="16695"/>
                    <a:pt x="5439" y="16695"/>
                  </a:cubicBezTo>
                  <a:cubicBezTo>
                    <a:pt x="5701" y="16695"/>
                    <a:pt x="5985" y="16624"/>
                    <a:pt x="6291" y="16446"/>
                  </a:cubicBezTo>
                  <a:cubicBezTo>
                    <a:pt x="7440" y="15780"/>
                    <a:pt x="9557" y="14692"/>
                    <a:pt x="10102" y="14329"/>
                  </a:cubicBezTo>
                  <a:cubicBezTo>
                    <a:pt x="10586" y="13905"/>
                    <a:pt x="11190" y="13845"/>
                    <a:pt x="11251" y="12756"/>
                  </a:cubicBezTo>
                  <a:cubicBezTo>
                    <a:pt x="11372" y="11183"/>
                    <a:pt x="11856" y="4650"/>
                    <a:pt x="11856" y="4650"/>
                  </a:cubicBezTo>
                  <a:cubicBezTo>
                    <a:pt x="11916" y="3683"/>
                    <a:pt x="11856" y="3078"/>
                    <a:pt x="11251" y="2715"/>
                  </a:cubicBezTo>
                  <a:cubicBezTo>
                    <a:pt x="10344" y="2110"/>
                    <a:pt x="7864" y="658"/>
                    <a:pt x="7380" y="295"/>
                  </a:cubicBezTo>
                  <a:cubicBezTo>
                    <a:pt x="7131" y="140"/>
                    <a:pt x="6914" y="0"/>
                    <a:pt x="6630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28"/>
            <p:cNvSpPr/>
            <p:nvPr/>
          </p:nvSpPr>
          <p:spPr>
            <a:xfrm>
              <a:off x="6628775" y="2953850"/>
              <a:ext cx="294900" cy="415625"/>
            </a:xfrm>
            <a:custGeom>
              <a:avLst/>
              <a:gdLst/>
              <a:ahLst/>
              <a:cxnLst/>
              <a:rect l="l" t="t" r="r" b="b"/>
              <a:pathLst>
                <a:path w="11796" h="16625" extrusionOk="0">
                  <a:moveTo>
                    <a:pt x="6549" y="1"/>
                  </a:moveTo>
                  <a:cubicBezTo>
                    <a:pt x="6285" y="1"/>
                    <a:pt x="5963" y="129"/>
                    <a:pt x="5505" y="501"/>
                  </a:cubicBezTo>
                  <a:cubicBezTo>
                    <a:pt x="4477" y="1227"/>
                    <a:pt x="1694" y="2497"/>
                    <a:pt x="1271" y="2739"/>
                  </a:cubicBezTo>
                  <a:cubicBezTo>
                    <a:pt x="908" y="2981"/>
                    <a:pt x="968" y="3042"/>
                    <a:pt x="847" y="3707"/>
                  </a:cubicBezTo>
                  <a:cubicBezTo>
                    <a:pt x="726" y="4312"/>
                    <a:pt x="303" y="11934"/>
                    <a:pt x="182" y="12720"/>
                  </a:cubicBezTo>
                  <a:cubicBezTo>
                    <a:pt x="61" y="13446"/>
                    <a:pt x="0" y="13688"/>
                    <a:pt x="726" y="14111"/>
                  </a:cubicBezTo>
                  <a:lnTo>
                    <a:pt x="4416" y="16289"/>
                  </a:lnTo>
                  <a:cubicBezTo>
                    <a:pt x="4701" y="16467"/>
                    <a:pt x="5029" y="16624"/>
                    <a:pt x="5398" y="16624"/>
                  </a:cubicBezTo>
                  <a:cubicBezTo>
                    <a:pt x="5655" y="16624"/>
                    <a:pt x="5933" y="16548"/>
                    <a:pt x="6231" y="16349"/>
                  </a:cubicBezTo>
                  <a:cubicBezTo>
                    <a:pt x="7380" y="15744"/>
                    <a:pt x="9497" y="14656"/>
                    <a:pt x="9981" y="14232"/>
                  </a:cubicBezTo>
                  <a:cubicBezTo>
                    <a:pt x="10526" y="13869"/>
                    <a:pt x="11070" y="13809"/>
                    <a:pt x="11191" y="12720"/>
                  </a:cubicBezTo>
                  <a:cubicBezTo>
                    <a:pt x="11312" y="11087"/>
                    <a:pt x="11735" y="4614"/>
                    <a:pt x="11735" y="4614"/>
                  </a:cubicBezTo>
                  <a:cubicBezTo>
                    <a:pt x="11796" y="3647"/>
                    <a:pt x="11796" y="3102"/>
                    <a:pt x="11191" y="2679"/>
                  </a:cubicBezTo>
                  <a:cubicBezTo>
                    <a:pt x="10223" y="2134"/>
                    <a:pt x="7804" y="622"/>
                    <a:pt x="7320" y="320"/>
                  </a:cubicBezTo>
                  <a:cubicBezTo>
                    <a:pt x="7065" y="160"/>
                    <a:pt x="6843" y="1"/>
                    <a:pt x="6549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28"/>
            <p:cNvSpPr/>
            <p:nvPr/>
          </p:nvSpPr>
          <p:spPr>
            <a:xfrm>
              <a:off x="6628775" y="2954450"/>
              <a:ext cx="294900" cy="413825"/>
            </a:xfrm>
            <a:custGeom>
              <a:avLst/>
              <a:gdLst/>
              <a:ahLst/>
              <a:cxnLst/>
              <a:rect l="l" t="t" r="r" b="b"/>
              <a:pathLst>
                <a:path w="11796" h="16553" extrusionOk="0">
                  <a:moveTo>
                    <a:pt x="6570" y="1"/>
                  </a:moveTo>
                  <a:cubicBezTo>
                    <a:pt x="6302" y="1"/>
                    <a:pt x="5975" y="125"/>
                    <a:pt x="5505" y="477"/>
                  </a:cubicBezTo>
                  <a:cubicBezTo>
                    <a:pt x="4477" y="1264"/>
                    <a:pt x="1694" y="2534"/>
                    <a:pt x="1331" y="2715"/>
                  </a:cubicBezTo>
                  <a:cubicBezTo>
                    <a:pt x="908" y="2957"/>
                    <a:pt x="968" y="3078"/>
                    <a:pt x="847" y="3683"/>
                  </a:cubicBezTo>
                  <a:cubicBezTo>
                    <a:pt x="726" y="4348"/>
                    <a:pt x="303" y="11910"/>
                    <a:pt x="182" y="12635"/>
                  </a:cubicBezTo>
                  <a:cubicBezTo>
                    <a:pt x="61" y="13422"/>
                    <a:pt x="0" y="13664"/>
                    <a:pt x="726" y="14087"/>
                  </a:cubicBezTo>
                  <a:lnTo>
                    <a:pt x="4416" y="16204"/>
                  </a:lnTo>
                  <a:cubicBezTo>
                    <a:pt x="4713" y="16390"/>
                    <a:pt x="5056" y="16553"/>
                    <a:pt x="5445" y="16553"/>
                  </a:cubicBezTo>
                  <a:cubicBezTo>
                    <a:pt x="5689" y="16553"/>
                    <a:pt x="5951" y="16489"/>
                    <a:pt x="6231" y="16325"/>
                  </a:cubicBezTo>
                  <a:cubicBezTo>
                    <a:pt x="7380" y="15660"/>
                    <a:pt x="9437" y="14571"/>
                    <a:pt x="9981" y="14208"/>
                  </a:cubicBezTo>
                  <a:cubicBezTo>
                    <a:pt x="10526" y="13845"/>
                    <a:pt x="11070" y="13724"/>
                    <a:pt x="11130" y="12696"/>
                  </a:cubicBezTo>
                  <a:cubicBezTo>
                    <a:pt x="11251" y="11063"/>
                    <a:pt x="11735" y="4651"/>
                    <a:pt x="11735" y="4651"/>
                  </a:cubicBezTo>
                  <a:cubicBezTo>
                    <a:pt x="11796" y="3623"/>
                    <a:pt x="11796" y="3078"/>
                    <a:pt x="11191" y="2715"/>
                  </a:cubicBezTo>
                  <a:cubicBezTo>
                    <a:pt x="10223" y="2110"/>
                    <a:pt x="7804" y="659"/>
                    <a:pt x="7320" y="296"/>
                  </a:cubicBezTo>
                  <a:cubicBezTo>
                    <a:pt x="7071" y="140"/>
                    <a:pt x="6854" y="1"/>
                    <a:pt x="6570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28"/>
            <p:cNvSpPr/>
            <p:nvPr/>
          </p:nvSpPr>
          <p:spPr>
            <a:xfrm>
              <a:off x="6628775" y="2955975"/>
              <a:ext cx="294900" cy="411975"/>
            </a:xfrm>
            <a:custGeom>
              <a:avLst/>
              <a:gdLst/>
              <a:ahLst/>
              <a:cxnLst/>
              <a:rect l="l" t="t" r="r" b="b"/>
              <a:pathLst>
                <a:path w="11796" h="16479" extrusionOk="0">
                  <a:moveTo>
                    <a:pt x="6570" y="0"/>
                  </a:moveTo>
                  <a:cubicBezTo>
                    <a:pt x="6302" y="0"/>
                    <a:pt x="5975" y="124"/>
                    <a:pt x="5505" y="477"/>
                  </a:cubicBezTo>
                  <a:cubicBezTo>
                    <a:pt x="4477" y="1203"/>
                    <a:pt x="1694" y="2473"/>
                    <a:pt x="1331" y="2715"/>
                  </a:cubicBezTo>
                  <a:cubicBezTo>
                    <a:pt x="968" y="2957"/>
                    <a:pt x="968" y="3017"/>
                    <a:pt x="847" y="3622"/>
                  </a:cubicBezTo>
                  <a:cubicBezTo>
                    <a:pt x="787" y="4287"/>
                    <a:pt x="363" y="11788"/>
                    <a:pt x="242" y="12574"/>
                  </a:cubicBezTo>
                  <a:cubicBezTo>
                    <a:pt x="121" y="13300"/>
                    <a:pt x="0" y="13603"/>
                    <a:pt x="787" y="14026"/>
                  </a:cubicBezTo>
                  <a:lnTo>
                    <a:pt x="4416" y="16143"/>
                  </a:lnTo>
                  <a:cubicBezTo>
                    <a:pt x="4701" y="16322"/>
                    <a:pt x="5029" y="16479"/>
                    <a:pt x="5398" y="16479"/>
                  </a:cubicBezTo>
                  <a:cubicBezTo>
                    <a:pt x="5655" y="16479"/>
                    <a:pt x="5933" y="16402"/>
                    <a:pt x="6231" y="16204"/>
                  </a:cubicBezTo>
                  <a:cubicBezTo>
                    <a:pt x="7380" y="15599"/>
                    <a:pt x="9437" y="14510"/>
                    <a:pt x="9981" y="14087"/>
                  </a:cubicBezTo>
                  <a:cubicBezTo>
                    <a:pt x="10465" y="13724"/>
                    <a:pt x="11070" y="13663"/>
                    <a:pt x="11130" y="12635"/>
                  </a:cubicBezTo>
                  <a:cubicBezTo>
                    <a:pt x="11251" y="11002"/>
                    <a:pt x="11675" y="4590"/>
                    <a:pt x="11675" y="4590"/>
                  </a:cubicBezTo>
                  <a:cubicBezTo>
                    <a:pt x="11796" y="3562"/>
                    <a:pt x="11735" y="3017"/>
                    <a:pt x="11130" y="2654"/>
                  </a:cubicBezTo>
                  <a:cubicBezTo>
                    <a:pt x="10223" y="2049"/>
                    <a:pt x="7804" y="598"/>
                    <a:pt x="7320" y="295"/>
                  </a:cubicBezTo>
                  <a:cubicBezTo>
                    <a:pt x="7071" y="140"/>
                    <a:pt x="6854" y="0"/>
                    <a:pt x="6570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28"/>
            <p:cNvSpPr/>
            <p:nvPr/>
          </p:nvSpPr>
          <p:spPr>
            <a:xfrm>
              <a:off x="6630275" y="2956125"/>
              <a:ext cx="291900" cy="410650"/>
            </a:xfrm>
            <a:custGeom>
              <a:avLst/>
              <a:gdLst/>
              <a:ahLst/>
              <a:cxnLst/>
              <a:rect l="l" t="t" r="r" b="b"/>
              <a:pathLst>
                <a:path w="11676" h="16426" extrusionOk="0">
                  <a:moveTo>
                    <a:pt x="6489" y="1"/>
                  </a:moveTo>
                  <a:cubicBezTo>
                    <a:pt x="6225" y="1"/>
                    <a:pt x="5903" y="127"/>
                    <a:pt x="5445" y="471"/>
                  </a:cubicBezTo>
                  <a:cubicBezTo>
                    <a:pt x="4417" y="1257"/>
                    <a:pt x="1634" y="2467"/>
                    <a:pt x="1271" y="2709"/>
                  </a:cubicBezTo>
                  <a:cubicBezTo>
                    <a:pt x="908" y="2951"/>
                    <a:pt x="969" y="3011"/>
                    <a:pt x="848" y="3677"/>
                  </a:cubicBezTo>
                  <a:cubicBezTo>
                    <a:pt x="727" y="4281"/>
                    <a:pt x="303" y="11782"/>
                    <a:pt x="182" y="12568"/>
                  </a:cubicBezTo>
                  <a:cubicBezTo>
                    <a:pt x="61" y="13294"/>
                    <a:pt x="1" y="13536"/>
                    <a:pt x="727" y="13960"/>
                  </a:cubicBezTo>
                  <a:lnTo>
                    <a:pt x="4356" y="16077"/>
                  </a:lnTo>
                  <a:cubicBezTo>
                    <a:pt x="4653" y="16263"/>
                    <a:pt x="4996" y="16425"/>
                    <a:pt x="5385" y="16425"/>
                  </a:cubicBezTo>
                  <a:cubicBezTo>
                    <a:pt x="5629" y="16425"/>
                    <a:pt x="5891" y="16361"/>
                    <a:pt x="6171" y="16198"/>
                  </a:cubicBezTo>
                  <a:cubicBezTo>
                    <a:pt x="7320" y="15532"/>
                    <a:pt x="9377" y="14444"/>
                    <a:pt x="9921" y="14081"/>
                  </a:cubicBezTo>
                  <a:cubicBezTo>
                    <a:pt x="10405" y="13718"/>
                    <a:pt x="10949" y="13657"/>
                    <a:pt x="11070" y="12568"/>
                  </a:cubicBezTo>
                  <a:cubicBezTo>
                    <a:pt x="11191" y="10996"/>
                    <a:pt x="11615" y="4584"/>
                    <a:pt x="11615" y="4584"/>
                  </a:cubicBezTo>
                  <a:cubicBezTo>
                    <a:pt x="11675" y="3616"/>
                    <a:pt x="11675" y="3072"/>
                    <a:pt x="11070" y="2709"/>
                  </a:cubicBezTo>
                  <a:cubicBezTo>
                    <a:pt x="10163" y="2104"/>
                    <a:pt x="7744" y="652"/>
                    <a:pt x="7260" y="350"/>
                  </a:cubicBezTo>
                  <a:cubicBezTo>
                    <a:pt x="7005" y="158"/>
                    <a:pt x="6783" y="1"/>
                    <a:pt x="6489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28"/>
            <p:cNvSpPr/>
            <p:nvPr/>
          </p:nvSpPr>
          <p:spPr>
            <a:xfrm>
              <a:off x="6630275" y="2957475"/>
              <a:ext cx="291900" cy="408975"/>
            </a:xfrm>
            <a:custGeom>
              <a:avLst/>
              <a:gdLst/>
              <a:ahLst/>
              <a:cxnLst/>
              <a:rect l="l" t="t" r="r" b="b"/>
              <a:pathLst>
                <a:path w="11676" h="16359" extrusionOk="0">
                  <a:moveTo>
                    <a:pt x="6510" y="0"/>
                  </a:moveTo>
                  <a:cubicBezTo>
                    <a:pt x="6242" y="0"/>
                    <a:pt x="5915" y="125"/>
                    <a:pt x="5445" y="477"/>
                  </a:cubicBezTo>
                  <a:cubicBezTo>
                    <a:pt x="4417" y="1203"/>
                    <a:pt x="1695" y="2473"/>
                    <a:pt x="1332" y="2715"/>
                  </a:cubicBezTo>
                  <a:cubicBezTo>
                    <a:pt x="908" y="2957"/>
                    <a:pt x="969" y="3018"/>
                    <a:pt x="848" y="3623"/>
                  </a:cubicBezTo>
                  <a:cubicBezTo>
                    <a:pt x="727" y="4227"/>
                    <a:pt x="364" y="11728"/>
                    <a:pt x="243" y="12454"/>
                  </a:cubicBezTo>
                  <a:cubicBezTo>
                    <a:pt x="122" y="13240"/>
                    <a:pt x="1" y="13482"/>
                    <a:pt x="727" y="13906"/>
                  </a:cubicBezTo>
                  <a:lnTo>
                    <a:pt x="4417" y="16023"/>
                  </a:lnTo>
                  <a:cubicBezTo>
                    <a:pt x="4666" y="16201"/>
                    <a:pt x="4979" y="16358"/>
                    <a:pt x="5342" y="16358"/>
                  </a:cubicBezTo>
                  <a:cubicBezTo>
                    <a:pt x="5595" y="16358"/>
                    <a:pt x="5873" y="16282"/>
                    <a:pt x="6171" y="16083"/>
                  </a:cubicBezTo>
                  <a:cubicBezTo>
                    <a:pt x="7320" y="15478"/>
                    <a:pt x="9377" y="14390"/>
                    <a:pt x="9861" y="14027"/>
                  </a:cubicBezTo>
                  <a:cubicBezTo>
                    <a:pt x="10405" y="13603"/>
                    <a:pt x="10949" y="13543"/>
                    <a:pt x="11010" y="12514"/>
                  </a:cubicBezTo>
                  <a:cubicBezTo>
                    <a:pt x="11131" y="10942"/>
                    <a:pt x="11615" y="4530"/>
                    <a:pt x="11615" y="4530"/>
                  </a:cubicBezTo>
                  <a:cubicBezTo>
                    <a:pt x="11675" y="3562"/>
                    <a:pt x="11615" y="3018"/>
                    <a:pt x="11070" y="2655"/>
                  </a:cubicBezTo>
                  <a:cubicBezTo>
                    <a:pt x="10103" y="2050"/>
                    <a:pt x="7744" y="598"/>
                    <a:pt x="7260" y="296"/>
                  </a:cubicBezTo>
                  <a:cubicBezTo>
                    <a:pt x="7011" y="140"/>
                    <a:pt x="6794" y="0"/>
                    <a:pt x="6510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28"/>
            <p:cNvSpPr/>
            <p:nvPr/>
          </p:nvSpPr>
          <p:spPr>
            <a:xfrm>
              <a:off x="6631800" y="2957850"/>
              <a:ext cx="288850" cy="407400"/>
            </a:xfrm>
            <a:custGeom>
              <a:avLst/>
              <a:gdLst/>
              <a:ahLst/>
              <a:cxnLst/>
              <a:rect l="l" t="t" r="r" b="b"/>
              <a:pathLst>
                <a:path w="11554" h="16296" extrusionOk="0">
                  <a:moveTo>
                    <a:pt x="6451" y="1"/>
                  </a:moveTo>
                  <a:cubicBezTo>
                    <a:pt x="6183" y="1"/>
                    <a:pt x="5855" y="140"/>
                    <a:pt x="5384" y="523"/>
                  </a:cubicBezTo>
                  <a:cubicBezTo>
                    <a:pt x="4356" y="1249"/>
                    <a:pt x="1634" y="2458"/>
                    <a:pt x="1271" y="2700"/>
                  </a:cubicBezTo>
                  <a:cubicBezTo>
                    <a:pt x="908" y="2942"/>
                    <a:pt x="908" y="3003"/>
                    <a:pt x="847" y="3608"/>
                  </a:cubicBezTo>
                  <a:cubicBezTo>
                    <a:pt x="726" y="4273"/>
                    <a:pt x="303" y="11713"/>
                    <a:pt x="182" y="12439"/>
                  </a:cubicBezTo>
                  <a:cubicBezTo>
                    <a:pt x="61" y="13165"/>
                    <a:pt x="0" y="13467"/>
                    <a:pt x="726" y="13891"/>
                  </a:cubicBezTo>
                  <a:lnTo>
                    <a:pt x="4356" y="15947"/>
                  </a:lnTo>
                  <a:cubicBezTo>
                    <a:pt x="4616" y="16133"/>
                    <a:pt x="4944" y="16296"/>
                    <a:pt x="5327" y="16296"/>
                  </a:cubicBezTo>
                  <a:cubicBezTo>
                    <a:pt x="5568" y="16296"/>
                    <a:pt x="5830" y="16232"/>
                    <a:pt x="6110" y="16068"/>
                  </a:cubicBezTo>
                  <a:cubicBezTo>
                    <a:pt x="7259" y="15403"/>
                    <a:pt x="9255" y="14314"/>
                    <a:pt x="9800" y="13951"/>
                  </a:cubicBezTo>
                  <a:cubicBezTo>
                    <a:pt x="10344" y="13588"/>
                    <a:pt x="10888" y="13528"/>
                    <a:pt x="10949" y="12499"/>
                  </a:cubicBezTo>
                  <a:cubicBezTo>
                    <a:pt x="11070" y="10866"/>
                    <a:pt x="11493" y="4575"/>
                    <a:pt x="11493" y="4575"/>
                  </a:cubicBezTo>
                  <a:cubicBezTo>
                    <a:pt x="11554" y="3547"/>
                    <a:pt x="11554" y="3003"/>
                    <a:pt x="10949" y="2640"/>
                  </a:cubicBezTo>
                  <a:cubicBezTo>
                    <a:pt x="10042" y="2095"/>
                    <a:pt x="7683" y="644"/>
                    <a:pt x="7199" y="341"/>
                  </a:cubicBezTo>
                  <a:cubicBezTo>
                    <a:pt x="6950" y="155"/>
                    <a:pt x="6734" y="1"/>
                    <a:pt x="6451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28"/>
            <p:cNvSpPr/>
            <p:nvPr/>
          </p:nvSpPr>
          <p:spPr>
            <a:xfrm>
              <a:off x="6631800" y="2958975"/>
              <a:ext cx="288850" cy="405325"/>
            </a:xfrm>
            <a:custGeom>
              <a:avLst/>
              <a:gdLst/>
              <a:ahLst/>
              <a:cxnLst/>
              <a:rect l="l" t="t" r="r" b="b"/>
              <a:pathLst>
                <a:path w="11554" h="16213" extrusionOk="0">
                  <a:moveTo>
                    <a:pt x="6449" y="1"/>
                  </a:moveTo>
                  <a:cubicBezTo>
                    <a:pt x="6181" y="1"/>
                    <a:pt x="5854" y="125"/>
                    <a:pt x="5384" y="478"/>
                  </a:cubicBezTo>
                  <a:cubicBezTo>
                    <a:pt x="4416" y="1204"/>
                    <a:pt x="1634" y="2474"/>
                    <a:pt x="1271" y="2655"/>
                  </a:cubicBezTo>
                  <a:cubicBezTo>
                    <a:pt x="908" y="2897"/>
                    <a:pt x="968" y="2958"/>
                    <a:pt x="847" y="3623"/>
                  </a:cubicBezTo>
                  <a:cubicBezTo>
                    <a:pt x="726" y="4228"/>
                    <a:pt x="303" y="11608"/>
                    <a:pt x="182" y="12394"/>
                  </a:cubicBezTo>
                  <a:cubicBezTo>
                    <a:pt x="121" y="13120"/>
                    <a:pt x="0" y="13362"/>
                    <a:pt x="726" y="13785"/>
                  </a:cubicBezTo>
                  <a:lnTo>
                    <a:pt x="4356" y="15902"/>
                  </a:lnTo>
                  <a:cubicBezTo>
                    <a:pt x="4636" y="16077"/>
                    <a:pt x="4936" y="16212"/>
                    <a:pt x="5281" y="16212"/>
                  </a:cubicBezTo>
                  <a:cubicBezTo>
                    <a:pt x="5531" y="16212"/>
                    <a:pt x="5804" y="16141"/>
                    <a:pt x="6110" y="15963"/>
                  </a:cubicBezTo>
                  <a:cubicBezTo>
                    <a:pt x="7199" y="15358"/>
                    <a:pt x="9255" y="14269"/>
                    <a:pt x="9800" y="13906"/>
                  </a:cubicBezTo>
                  <a:cubicBezTo>
                    <a:pt x="10284" y="13543"/>
                    <a:pt x="10828" y="13422"/>
                    <a:pt x="10949" y="12394"/>
                  </a:cubicBezTo>
                  <a:cubicBezTo>
                    <a:pt x="11009" y="10821"/>
                    <a:pt x="11493" y="4530"/>
                    <a:pt x="11493" y="4530"/>
                  </a:cubicBezTo>
                  <a:cubicBezTo>
                    <a:pt x="11554" y="3563"/>
                    <a:pt x="11554" y="3018"/>
                    <a:pt x="10949" y="2655"/>
                  </a:cubicBezTo>
                  <a:cubicBezTo>
                    <a:pt x="10042" y="2050"/>
                    <a:pt x="7683" y="599"/>
                    <a:pt x="7199" y="296"/>
                  </a:cubicBezTo>
                  <a:cubicBezTo>
                    <a:pt x="6950" y="141"/>
                    <a:pt x="6733" y="1"/>
                    <a:pt x="6449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28"/>
            <p:cNvSpPr/>
            <p:nvPr/>
          </p:nvSpPr>
          <p:spPr>
            <a:xfrm>
              <a:off x="6633300" y="2960500"/>
              <a:ext cx="287350" cy="403250"/>
            </a:xfrm>
            <a:custGeom>
              <a:avLst/>
              <a:gdLst/>
              <a:ahLst/>
              <a:cxnLst/>
              <a:rect l="l" t="t" r="r" b="b"/>
              <a:pathLst>
                <a:path w="11494" h="16130" extrusionOk="0">
                  <a:moveTo>
                    <a:pt x="6389" y="0"/>
                  </a:moveTo>
                  <a:cubicBezTo>
                    <a:pt x="6121" y="0"/>
                    <a:pt x="5794" y="125"/>
                    <a:pt x="5324" y="477"/>
                  </a:cubicBezTo>
                  <a:cubicBezTo>
                    <a:pt x="4356" y="1203"/>
                    <a:pt x="1634" y="2413"/>
                    <a:pt x="1271" y="2655"/>
                  </a:cubicBezTo>
                  <a:cubicBezTo>
                    <a:pt x="848" y="2897"/>
                    <a:pt x="908" y="2957"/>
                    <a:pt x="787" y="3562"/>
                  </a:cubicBezTo>
                  <a:cubicBezTo>
                    <a:pt x="666" y="4167"/>
                    <a:pt x="303" y="11547"/>
                    <a:pt x="182" y="12272"/>
                  </a:cubicBezTo>
                  <a:cubicBezTo>
                    <a:pt x="61" y="13059"/>
                    <a:pt x="1" y="13301"/>
                    <a:pt x="727" y="13724"/>
                  </a:cubicBezTo>
                  <a:lnTo>
                    <a:pt x="4296" y="15781"/>
                  </a:lnTo>
                  <a:cubicBezTo>
                    <a:pt x="4593" y="15967"/>
                    <a:pt x="4913" y="16129"/>
                    <a:pt x="5284" y="16129"/>
                  </a:cubicBezTo>
                  <a:cubicBezTo>
                    <a:pt x="5517" y="16129"/>
                    <a:pt x="5770" y="16065"/>
                    <a:pt x="6050" y="15902"/>
                  </a:cubicBezTo>
                  <a:cubicBezTo>
                    <a:pt x="7139" y="15236"/>
                    <a:pt x="9195" y="14208"/>
                    <a:pt x="9679" y="13785"/>
                  </a:cubicBezTo>
                  <a:cubicBezTo>
                    <a:pt x="10224" y="13422"/>
                    <a:pt x="10768" y="13361"/>
                    <a:pt x="10828" y="12333"/>
                  </a:cubicBezTo>
                  <a:cubicBezTo>
                    <a:pt x="10949" y="10760"/>
                    <a:pt x="11373" y="4469"/>
                    <a:pt x="11373" y="4469"/>
                  </a:cubicBezTo>
                  <a:cubicBezTo>
                    <a:pt x="11494" y="3502"/>
                    <a:pt x="11433" y="2957"/>
                    <a:pt x="10889" y="2594"/>
                  </a:cubicBezTo>
                  <a:cubicBezTo>
                    <a:pt x="9921" y="2050"/>
                    <a:pt x="7562" y="598"/>
                    <a:pt x="7139" y="296"/>
                  </a:cubicBezTo>
                  <a:cubicBezTo>
                    <a:pt x="6890" y="140"/>
                    <a:pt x="6673" y="0"/>
                    <a:pt x="6389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28"/>
            <p:cNvSpPr/>
            <p:nvPr/>
          </p:nvSpPr>
          <p:spPr>
            <a:xfrm>
              <a:off x="6633300" y="2960500"/>
              <a:ext cx="285850" cy="402275"/>
            </a:xfrm>
            <a:custGeom>
              <a:avLst/>
              <a:gdLst/>
              <a:ahLst/>
              <a:cxnLst/>
              <a:rect l="l" t="t" r="r" b="b"/>
              <a:pathLst>
                <a:path w="11434" h="16091" extrusionOk="0">
                  <a:moveTo>
                    <a:pt x="6389" y="0"/>
                  </a:moveTo>
                  <a:cubicBezTo>
                    <a:pt x="6121" y="0"/>
                    <a:pt x="5794" y="125"/>
                    <a:pt x="5324" y="477"/>
                  </a:cubicBezTo>
                  <a:cubicBezTo>
                    <a:pt x="4356" y="1203"/>
                    <a:pt x="1634" y="2413"/>
                    <a:pt x="1271" y="2655"/>
                  </a:cubicBezTo>
                  <a:cubicBezTo>
                    <a:pt x="908" y="2897"/>
                    <a:pt x="908" y="2957"/>
                    <a:pt x="848" y="3562"/>
                  </a:cubicBezTo>
                  <a:cubicBezTo>
                    <a:pt x="727" y="4167"/>
                    <a:pt x="303" y="11547"/>
                    <a:pt x="182" y="12272"/>
                  </a:cubicBezTo>
                  <a:cubicBezTo>
                    <a:pt x="61" y="12998"/>
                    <a:pt x="1" y="13240"/>
                    <a:pt x="727" y="13664"/>
                  </a:cubicBezTo>
                  <a:lnTo>
                    <a:pt x="4296" y="15781"/>
                  </a:lnTo>
                  <a:cubicBezTo>
                    <a:pt x="4576" y="15956"/>
                    <a:pt x="4876" y="16091"/>
                    <a:pt x="5221" y="16091"/>
                  </a:cubicBezTo>
                  <a:cubicBezTo>
                    <a:pt x="5471" y="16091"/>
                    <a:pt x="5744" y="16020"/>
                    <a:pt x="6050" y="15841"/>
                  </a:cubicBezTo>
                  <a:cubicBezTo>
                    <a:pt x="7139" y="15236"/>
                    <a:pt x="9195" y="14148"/>
                    <a:pt x="9679" y="13785"/>
                  </a:cubicBezTo>
                  <a:cubicBezTo>
                    <a:pt x="10224" y="13422"/>
                    <a:pt x="10768" y="13361"/>
                    <a:pt x="10828" y="12333"/>
                  </a:cubicBezTo>
                  <a:cubicBezTo>
                    <a:pt x="10949" y="10760"/>
                    <a:pt x="11373" y="4469"/>
                    <a:pt x="11373" y="4469"/>
                  </a:cubicBezTo>
                  <a:cubicBezTo>
                    <a:pt x="11433" y="3502"/>
                    <a:pt x="11433" y="2957"/>
                    <a:pt x="10828" y="2594"/>
                  </a:cubicBezTo>
                  <a:cubicBezTo>
                    <a:pt x="9921" y="2050"/>
                    <a:pt x="7562" y="598"/>
                    <a:pt x="7139" y="296"/>
                  </a:cubicBezTo>
                  <a:cubicBezTo>
                    <a:pt x="6890" y="140"/>
                    <a:pt x="6673" y="0"/>
                    <a:pt x="6389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28"/>
            <p:cNvSpPr/>
            <p:nvPr/>
          </p:nvSpPr>
          <p:spPr>
            <a:xfrm>
              <a:off x="6633300" y="2962000"/>
              <a:ext cx="285850" cy="400225"/>
            </a:xfrm>
            <a:custGeom>
              <a:avLst/>
              <a:gdLst/>
              <a:ahLst/>
              <a:cxnLst/>
              <a:rect l="l" t="t" r="r" b="b"/>
              <a:pathLst>
                <a:path w="11434" h="16009" extrusionOk="0">
                  <a:moveTo>
                    <a:pt x="6389" y="1"/>
                  </a:moveTo>
                  <a:cubicBezTo>
                    <a:pt x="6121" y="1"/>
                    <a:pt x="5794" y="125"/>
                    <a:pt x="5324" y="478"/>
                  </a:cubicBezTo>
                  <a:cubicBezTo>
                    <a:pt x="4356" y="1204"/>
                    <a:pt x="1634" y="2413"/>
                    <a:pt x="1271" y="2655"/>
                  </a:cubicBezTo>
                  <a:cubicBezTo>
                    <a:pt x="908" y="2837"/>
                    <a:pt x="969" y="2958"/>
                    <a:pt x="848" y="3563"/>
                  </a:cubicBezTo>
                  <a:cubicBezTo>
                    <a:pt x="727" y="4167"/>
                    <a:pt x="364" y="11487"/>
                    <a:pt x="243" y="12212"/>
                  </a:cubicBezTo>
                  <a:cubicBezTo>
                    <a:pt x="122" y="12938"/>
                    <a:pt x="1" y="13180"/>
                    <a:pt x="727" y="13604"/>
                  </a:cubicBezTo>
                  <a:lnTo>
                    <a:pt x="4296" y="15660"/>
                  </a:lnTo>
                  <a:cubicBezTo>
                    <a:pt x="4593" y="15846"/>
                    <a:pt x="4913" y="16009"/>
                    <a:pt x="5284" y="16009"/>
                  </a:cubicBezTo>
                  <a:cubicBezTo>
                    <a:pt x="5517" y="16009"/>
                    <a:pt x="5770" y="15945"/>
                    <a:pt x="6050" y="15781"/>
                  </a:cubicBezTo>
                  <a:cubicBezTo>
                    <a:pt x="7139" y="15116"/>
                    <a:pt x="9195" y="14088"/>
                    <a:pt x="9679" y="13725"/>
                  </a:cubicBezTo>
                  <a:cubicBezTo>
                    <a:pt x="10163" y="13362"/>
                    <a:pt x="10708" y="13241"/>
                    <a:pt x="10828" y="12273"/>
                  </a:cubicBezTo>
                  <a:cubicBezTo>
                    <a:pt x="10889" y="10700"/>
                    <a:pt x="11373" y="4470"/>
                    <a:pt x="11373" y="4470"/>
                  </a:cubicBezTo>
                  <a:cubicBezTo>
                    <a:pt x="11433" y="3502"/>
                    <a:pt x="11373" y="2958"/>
                    <a:pt x="10828" y="2595"/>
                  </a:cubicBezTo>
                  <a:cubicBezTo>
                    <a:pt x="9921" y="1990"/>
                    <a:pt x="7562" y="599"/>
                    <a:pt x="7139" y="296"/>
                  </a:cubicBezTo>
                  <a:cubicBezTo>
                    <a:pt x="6890" y="141"/>
                    <a:pt x="6673" y="1"/>
                    <a:pt x="6389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28"/>
            <p:cNvSpPr/>
            <p:nvPr/>
          </p:nvSpPr>
          <p:spPr>
            <a:xfrm>
              <a:off x="6634825" y="2962000"/>
              <a:ext cx="282800" cy="398825"/>
            </a:xfrm>
            <a:custGeom>
              <a:avLst/>
              <a:gdLst/>
              <a:ahLst/>
              <a:cxnLst/>
              <a:rect l="l" t="t" r="r" b="b"/>
              <a:pathLst>
                <a:path w="11312" h="15953" extrusionOk="0">
                  <a:moveTo>
                    <a:pt x="6321" y="1"/>
                  </a:moveTo>
                  <a:cubicBezTo>
                    <a:pt x="6060" y="1"/>
                    <a:pt x="5733" y="125"/>
                    <a:pt x="5263" y="478"/>
                  </a:cubicBezTo>
                  <a:cubicBezTo>
                    <a:pt x="4295" y="1204"/>
                    <a:pt x="1634" y="2413"/>
                    <a:pt x="1271" y="2655"/>
                  </a:cubicBezTo>
                  <a:cubicBezTo>
                    <a:pt x="847" y="2897"/>
                    <a:pt x="908" y="2958"/>
                    <a:pt x="787" y="3563"/>
                  </a:cubicBezTo>
                  <a:cubicBezTo>
                    <a:pt x="726" y="4167"/>
                    <a:pt x="303" y="11426"/>
                    <a:pt x="182" y="12212"/>
                  </a:cubicBezTo>
                  <a:cubicBezTo>
                    <a:pt x="61" y="12938"/>
                    <a:pt x="0" y="13180"/>
                    <a:pt x="726" y="13604"/>
                  </a:cubicBezTo>
                  <a:lnTo>
                    <a:pt x="4235" y="15660"/>
                  </a:lnTo>
                  <a:cubicBezTo>
                    <a:pt x="4526" y="15806"/>
                    <a:pt x="4840" y="15952"/>
                    <a:pt x="5203" y="15952"/>
                  </a:cubicBezTo>
                  <a:cubicBezTo>
                    <a:pt x="5441" y="15952"/>
                    <a:pt x="5701" y="15889"/>
                    <a:pt x="5989" y="15721"/>
                  </a:cubicBezTo>
                  <a:cubicBezTo>
                    <a:pt x="7078" y="15116"/>
                    <a:pt x="9074" y="14027"/>
                    <a:pt x="9618" y="13664"/>
                  </a:cubicBezTo>
                  <a:cubicBezTo>
                    <a:pt x="10102" y="13301"/>
                    <a:pt x="10647" y="13241"/>
                    <a:pt x="10707" y="12212"/>
                  </a:cubicBezTo>
                  <a:cubicBezTo>
                    <a:pt x="10828" y="10640"/>
                    <a:pt x="11251" y="4470"/>
                    <a:pt x="11251" y="4470"/>
                  </a:cubicBezTo>
                  <a:cubicBezTo>
                    <a:pt x="11312" y="3502"/>
                    <a:pt x="11312" y="2958"/>
                    <a:pt x="10767" y="2595"/>
                  </a:cubicBezTo>
                  <a:cubicBezTo>
                    <a:pt x="9860" y="2050"/>
                    <a:pt x="7501" y="599"/>
                    <a:pt x="7017" y="296"/>
                  </a:cubicBezTo>
                  <a:cubicBezTo>
                    <a:pt x="6799" y="141"/>
                    <a:pt x="6597" y="1"/>
                    <a:pt x="6321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28"/>
            <p:cNvSpPr/>
            <p:nvPr/>
          </p:nvSpPr>
          <p:spPr>
            <a:xfrm>
              <a:off x="6634825" y="2963525"/>
              <a:ext cx="282800" cy="396875"/>
            </a:xfrm>
            <a:custGeom>
              <a:avLst/>
              <a:gdLst/>
              <a:ahLst/>
              <a:cxnLst/>
              <a:rect l="l" t="t" r="r" b="b"/>
              <a:pathLst>
                <a:path w="11312" h="15875" extrusionOk="0">
                  <a:moveTo>
                    <a:pt x="6321" y="0"/>
                  </a:moveTo>
                  <a:cubicBezTo>
                    <a:pt x="6060" y="0"/>
                    <a:pt x="5733" y="125"/>
                    <a:pt x="5263" y="477"/>
                  </a:cubicBezTo>
                  <a:cubicBezTo>
                    <a:pt x="4295" y="1203"/>
                    <a:pt x="1634" y="2413"/>
                    <a:pt x="1271" y="2594"/>
                  </a:cubicBezTo>
                  <a:cubicBezTo>
                    <a:pt x="908" y="2836"/>
                    <a:pt x="908" y="2897"/>
                    <a:pt x="847" y="3502"/>
                  </a:cubicBezTo>
                  <a:cubicBezTo>
                    <a:pt x="726" y="4106"/>
                    <a:pt x="303" y="11365"/>
                    <a:pt x="182" y="12091"/>
                  </a:cubicBezTo>
                  <a:cubicBezTo>
                    <a:pt x="121" y="12817"/>
                    <a:pt x="0" y="13059"/>
                    <a:pt x="726" y="13482"/>
                  </a:cubicBezTo>
                  <a:lnTo>
                    <a:pt x="4235" y="15539"/>
                  </a:lnTo>
                  <a:cubicBezTo>
                    <a:pt x="4520" y="15717"/>
                    <a:pt x="4826" y="15874"/>
                    <a:pt x="5178" y="15874"/>
                  </a:cubicBezTo>
                  <a:cubicBezTo>
                    <a:pt x="5423" y="15874"/>
                    <a:pt x="5691" y="15798"/>
                    <a:pt x="5989" y="15599"/>
                  </a:cubicBezTo>
                  <a:cubicBezTo>
                    <a:pt x="7078" y="14994"/>
                    <a:pt x="9074" y="13966"/>
                    <a:pt x="9558" y="13603"/>
                  </a:cubicBezTo>
                  <a:cubicBezTo>
                    <a:pt x="10102" y="13240"/>
                    <a:pt x="10647" y="13180"/>
                    <a:pt x="10707" y="12151"/>
                  </a:cubicBezTo>
                  <a:cubicBezTo>
                    <a:pt x="10828" y="10579"/>
                    <a:pt x="11251" y="4409"/>
                    <a:pt x="11251" y="4409"/>
                  </a:cubicBezTo>
                  <a:cubicBezTo>
                    <a:pt x="11312" y="3441"/>
                    <a:pt x="11312" y="2897"/>
                    <a:pt x="10707" y="2594"/>
                  </a:cubicBezTo>
                  <a:cubicBezTo>
                    <a:pt x="9800" y="1989"/>
                    <a:pt x="7501" y="598"/>
                    <a:pt x="7017" y="296"/>
                  </a:cubicBezTo>
                  <a:cubicBezTo>
                    <a:pt x="6799" y="140"/>
                    <a:pt x="6597" y="0"/>
                    <a:pt x="6321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28"/>
            <p:cNvSpPr/>
            <p:nvPr/>
          </p:nvSpPr>
          <p:spPr>
            <a:xfrm>
              <a:off x="6636325" y="2963525"/>
              <a:ext cx="281300" cy="395700"/>
            </a:xfrm>
            <a:custGeom>
              <a:avLst/>
              <a:gdLst/>
              <a:ahLst/>
              <a:cxnLst/>
              <a:rect l="l" t="t" r="r" b="b"/>
              <a:pathLst>
                <a:path w="11252" h="15828" extrusionOk="0">
                  <a:moveTo>
                    <a:pt x="6261" y="0"/>
                  </a:moveTo>
                  <a:cubicBezTo>
                    <a:pt x="6000" y="0"/>
                    <a:pt x="5673" y="125"/>
                    <a:pt x="5203" y="477"/>
                  </a:cubicBezTo>
                  <a:cubicBezTo>
                    <a:pt x="4235" y="1203"/>
                    <a:pt x="1574" y="2413"/>
                    <a:pt x="1211" y="2655"/>
                  </a:cubicBezTo>
                  <a:cubicBezTo>
                    <a:pt x="848" y="2836"/>
                    <a:pt x="908" y="2957"/>
                    <a:pt x="787" y="3562"/>
                  </a:cubicBezTo>
                  <a:cubicBezTo>
                    <a:pt x="666" y="4167"/>
                    <a:pt x="303" y="11365"/>
                    <a:pt x="182" y="12091"/>
                  </a:cubicBezTo>
                  <a:cubicBezTo>
                    <a:pt x="61" y="12817"/>
                    <a:pt x="1" y="13059"/>
                    <a:pt x="666" y="13482"/>
                  </a:cubicBezTo>
                  <a:lnTo>
                    <a:pt x="4175" y="15478"/>
                  </a:lnTo>
                  <a:cubicBezTo>
                    <a:pt x="4472" y="15664"/>
                    <a:pt x="4792" y="15827"/>
                    <a:pt x="5163" y="15827"/>
                  </a:cubicBezTo>
                  <a:cubicBezTo>
                    <a:pt x="5396" y="15827"/>
                    <a:pt x="5649" y="15763"/>
                    <a:pt x="5929" y="15599"/>
                  </a:cubicBezTo>
                  <a:cubicBezTo>
                    <a:pt x="7018" y="14994"/>
                    <a:pt x="9014" y="13906"/>
                    <a:pt x="9498" y="13543"/>
                  </a:cubicBezTo>
                  <a:cubicBezTo>
                    <a:pt x="9982" y="13180"/>
                    <a:pt x="10526" y="13119"/>
                    <a:pt x="10647" y="12151"/>
                  </a:cubicBezTo>
                  <a:cubicBezTo>
                    <a:pt x="10707" y="10579"/>
                    <a:pt x="11191" y="4409"/>
                    <a:pt x="11191" y="4409"/>
                  </a:cubicBezTo>
                  <a:cubicBezTo>
                    <a:pt x="11252" y="3502"/>
                    <a:pt x="11191" y="2957"/>
                    <a:pt x="10647" y="2594"/>
                  </a:cubicBezTo>
                  <a:cubicBezTo>
                    <a:pt x="9740" y="2050"/>
                    <a:pt x="7441" y="598"/>
                    <a:pt x="6957" y="296"/>
                  </a:cubicBezTo>
                  <a:cubicBezTo>
                    <a:pt x="6739" y="140"/>
                    <a:pt x="6537" y="0"/>
                    <a:pt x="6261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28"/>
            <p:cNvSpPr/>
            <p:nvPr/>
          </p:nvSpPr>
          <p:spPr>
            <a:xfrm>
              <a:off x="6636325" y="2965025"/>
              <a:ext cx="279800" cy="393225"/>
            </a:xfrm>
            <a:custGeom>
              <a:avLst/>
              <a:gdLst/>
              <a:ahLst/>
              <a:cxnLst/>
              <a:rect l="l" t="t" r="r" b="b"/>
              <a:pathLst>
                <a:path w="11192" h="15729" extrusionOk="0">
                  <a:moveTo>
                    <a:pt x="6261" y="1"/>
                  </a:moveTo>
                  <a:cubicBezTo>
                    <a:pt x="6000" y="1"/>
                    <a:pt x="5673" y="125"/>
                    <a:pt x="5203" y="478"/>
                  </a:cubicBezTo>
                  <a:cubicBezTo>
                    <a:pt x="4235" y="1143"/>
                    <a:pt x="1574" y="2353"/>
                    <a:pt x="1211" y="2595"/>
                  </a:cubicBezTo>
                  <a:cubicBezTo>
                    <a:pt x="908" y="2837"/>
                    <a:pt x="908" y="2897"/>
                    <a:pt x="787" y="3502"/>
                  </a:cubicBezTo>
                  <a:cubicBezTo>
                    <a:pt x="727" y="4107"/>
                    <a:pt x="303" y="11305"/>
                    <a:pt x="182" y="12031"/>
                  </a:cubicBezTo>
                  <a:cubicBezTo>
                    <a:pt x="61" y="12757"/>
                    <a:pt x="1" y="12999"/>
                    <a:pt x="727" y="13362"/>
                  </a:cubicBezTo>
                  <a:lnTo>
                    <a:pt x="4235" y="15418"/>
                  </a:lnTo>
                  <a:cubicBezTo>
                    <a:pt x="4480" y="15594"/>
                    <a:pt x="4766" y="15728"/>
                    <a:pt x="5104" y="15728"/>
                  </a:cubicBezTo>
                  <a:cubicBezTo>
                    <a:pt x="5350" y="15728"/>
                    <a:pt x="5623" y="15657"/>
                    <a:pt x="5929" y="15479"/>
                  </a:cubicBezTo>
                  <a:cubicBezTo>
                    <a:pt x="7018" y="14874"/>
                    <a:pt x="9014" y="13846"/>
                    <a:pt x="9498" y="13483"/>
                  </a:cubicBezTo>
                  <a:cubicBezTo>
                    <a:pt x="9982" y="13120"/>
                    <a:pt x="10526" y="13059"/>
                    <a:pt x="10587" y="12031"/>
                  </a:cubicBezTo>
                  <a:cubicBezTo>
                    <a:pt x="10707" y="10519"/>
                    <a:pt x="11131" y="4409"/>
                    <a:pt x="11131" y="4409"/>
                  </a:cubicBezTo>
                  <a:cubicBezTo>
                    <a:pt x="11191" y="3442"/>
                    <a:pt x="11191" y="2897"/>
                    <a:pt x="10647" y="2534"/>
                  </a:cubicBezTo>
                  <a:cubicBezTo>
                    <a:pt x="9740" y="1990"/>
                    <a:pt x="7441" y="599"/>
                    <a:pt x="6957" y="296"/>
                  </a:cubicBezTo>
                  <a:cubicBezTo>
                    <a:pt x="6739" y="141"/>
                    <a:pt x="6537" y="1"/>
                    <a:pt x="6261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28"/>
            <p:cNvSpPr/>
            <p:nvPr/>
          </p:nvSpPr>
          <p:spPr>
            <a:xfrm>
              <a:off x="6636325" y="2966175"/>
              <a:ext cx="279800" cy="391525"/>
            </a:xfrm>
            <a:custGeom>
              <a:avLst/>
              <a:gdLst/>
              <a:ahLst/>
              <a:cxnLst/>
              <a:rect l="l" t="t" r="r" b="b"/>
              <a:pathLst>
                <a:path w="11192" h="15661" extrusionOk="0">
                  <a:moveTo>
                    <a:pt x="6258" y="0"/>
                  </a:moveTo>
                  <a:cubicBezTo>
                    <a:pt x="5998" y="0"/>
                    <a:pt x="5671" y="110"/>
                    <a:pt x="5203" y="432"/>
                  </a:cubicBezTo>
                  <a:cubicBezTo>
                    <a:pt x="4235" y="1157"/>
                    <a:pt x="1634" y="2367"/>
                    <a:pt x="1271" y="2549"/>
                  </a:cubicBezTo>
                  <a:cubicBezTo>
                    <a:pt x="908" y="2791"/>
                    <a:pt x="908" y="2851"/>
                    <a:pt x="848" y="3456"/>
                  </a:cubicBezTo>
                  <a:cubicBezTo>
                    <a:pt x="727" y="4061"/>
                    <a:pt x="303" y="11259"/>
                    <a:pt x="243" y="11924"/>
                  </a:cubicBezTo>
                  <a:cubicBezTo>
                    <a:pt x="122" y="12650"/>
                    <a:pt x="1" y="12892"/>
                    <a:pt x="727" y="13316"/>
                  </a:cubicBezTo>
                  <a:lnTo>
                    <a:pt x="4235" y="15312"/>
                  </a:lnTo>
                  <a:cubicBezTo>
                    <a:pt x="4495" y="15498"/>
                    <a:pt x="4801" y="15661"/>
                    <a:pt x="5166" y="15661"/>
                  </a:cubicBezTo>
                  <a:cubicBezTo>
                    <a:pt x="5396" y="15661"/>
                    <a:pt x="5649" y="15596"/>
                    <a:pt x="5929" y="15433"/>
                  </a:cubicBezTo>
                  <a:cubicBezTo>
                    <a:pt x="7018" y="14828"/>
                    <a:pt x="8953" y="13800"/>
                    <a:pt x="9498" y="13437"/>
                  </a:cubicBezTo>
                  <a:cubicBezTo>
                    <a:pt x="9982" y="13074"/>
                    <a:pt x="10526" y="13013"/>
                    <a:pt x="10587" y="11985"/>
                  </a:cubicBezTo>
                  <a:cubicBezTo>
                    <a:pt x="10707" y="10473"/>
                    <a:pt x="11131" y="4363"/>
                    <a:pt x="11131" y="4363"/>
                  </a:cubicBezTo>
                  <a:cubicBezTo>
                    <a:pt x="11191" y="3396"/>
                    <a:pt x="11191" y="2912"/>
                    <a:pt x="10587" y="2549"/>
                  </a:cubicBezTo>
                  <a:cubicBezTo>
                    <a:pt x="9679" y="1944"/>
                    <a:pt x="7441" y="553"/>
                    <a:pt x="6957" y="250"/>
                  </a:cubicBezTo>
                  <a:cubicBezTo>
                    <a:pt x="6739" y="125"/>
                    <a:pt x="6536" y="0"/>
                    <a:pt x="6258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28"/>
            <p:cNvSpPr/>
            <p:nvPr/>
          </p:nvSpPr>
          <p:spPr>
            <a:xfrm>
              <a:off x="6637850" y="2966550"/>
              <a:ext cx="276750" cy="390175"/>
            </a:xfrm>
            <a:custGeom>
              <a:avLst/>
              <a:gdLst/>
              <a:ahLst/>
              <a:cxnLst/>
              <a:rect l="l" t="t" r="r" b="b"/>
              <a:pathLst>
                <a:path w="11070" h="15607" extrusionOk="0">
                  <a:moveTo>
                    <a:pt x="6178" y="0"/>
                  </a:moveTo>
                  <a:cubicBezTo>
                    <a:pt x="5925" y="0"/>
                    <a:pt x="5612" y="125"/>
                    <a:pt x="5142" y="477"/>
                  </a:cubicBezTo>
                  <a:cubicBezTo>
                    <a:pt x="4235" y="1142"/>
                    <a:pt x="1573" y="2352"/>
                    <a:pt x="1210" y="2594"/>
                  </a:cubicBezTo>
                  <a:cubicBezTo>
                    <a:pt x="847" y="2836"/>
                    <a:pt x="908" y="2897"/>
                    <a:pt x="787" y="3502"/>
                  </a:cubicBezTo>
                  <a:cubicBezTo>
                    <a:pt x="666" y="4046"/>
                    <a:pt x="303" y="11184"/>
                    <a:pt x="182" y="11909"/>
                  </a:cubicBezTo>
                  <a:cubicBezTo>
                    <a:pt x="61" y="12635"/>
                    <a:pt x="0" y="12877"/>
                    <a:pt x="666" y="13301"/>
                  </a:cubicBezTo>
                  <a:lnTo>
                    <a:pt x="4174" y="15297"/>
                  </a:lnTo>
                  <a:cubicBezTo>
                    <a:pt x="4419" y="15472"/>
                    <a:pt x="4705" y="15607"/>
                    <a:pt x="5043" y="15607"/>
                  </a:cubicBezTo>
                  <a:cubicBezTo>
                    <a:pt x="5289" y="15607"/>
                    <a:pt x="5562" y="15536"/>
                    <a:pt x="5868" y="15357"/>
                  </a:cubicBezTo>
                  <a:cubicBezTo>
                    <a:pt x="6957" y="14752"/>
                    <a:pt x="8892" y="13724"/>
                    <a:pt x="9376" y="13361"/>
                  </a:cubicBezTo>
                  <a:cubicBezTo>
                    <a:pt x="9860" y="12998"/>
                    <a:pt x="10405" y="12938"/>
                    <a:pt x="10465" y="11970"/>
                  </a:cubicBezTo>
                  <a:cubicBezTo>
                    <a:pt x="10586" y="10458"/>
                    <a:pt x="11009" y="4348"/>
                    <a:pt x="11009" y="4348"/>
                  </a:cubicBezTo>
                  <a:cubicBezTo>
                    <a:pt x="11070" y="3441"/>
                    <a:pt x="11070" y="2897"/>
                    <a:pt x="10526" y="2534"/>
                  </a:cubicBezTo>
                  <a:cubicBezTo>
                    <a:pt x="9618" y="1989"/>
                    <a:pt x="7320" y="598"/>
                    <a:pt x="6896" y="296"/>
                  </a:cubicBezTo>
                  <a:cubicBezTo>
                    <a:pt x="6647" y="140"/>
                    <a:pt x="6446" y="0"/>
                    <a:pt x="6178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28"/>
            <p:cNvSpPr/>
            <p:nvPr/>
          </p:nvSpPr>
          <p:spPr>
            <a:xfrm>
              <a:off x="6637850" y="2967850"/>
              <a:ext cx="276750" cy="388350"/>
            </a:xfrm>
            <a:custGeom>
              <a:avLst/>
              <a:gdLst/>
              <a:ahLst/>
              <a:cxnLst/>
              <a:rect l="l" t="t" r="r" b="b"/>
              <a:pathLst>
                <a:path w="11070" h="15534" extrusionOk="0">
                  <a:moveTo>
                    <a:pt x="6153" y="0"/>
                  </a:moveTo>
                  <a:cubicBezTo>
                    <a:pt x="5904" y="0"/>
                    <a:pt x="5596" y="113"/>
                    <a:pt x="5142" y="425"/>
                  </a:cubicBezTo>
                  <a:cubicBezTo>
                    <a:pt x="4235" y="1151"/>
                    <a:pt x="1573" y="2300"/>
                    <a:pt x="1210" y="2542"/>
                  </a:cubicBezTo>
                  <a:cubicBezTo>
                    <a:pt x="908" y="2784"/>
                    <a:pt x="908" y="2845"/>
                    <a:pt x="787" y="3450"/>
                  </a:cubicBezTo>
                  <a:cubicBezTo>
                    <a:pt x="726" y="4054"/>
                    <a:pt x="303" y="11132"/>
                    <a:pt x="182" y="11857"/>
                  </a:cubicBezTo>
                  <a:cubicBezTo>
                    <a:pt x="121" y="12583"/>
                    <a:pt x="0" y="12765"/>
                    <a:pt x="726" y="13188"/>
                  </a:cubicBezTo>
                  <a:lnTo>
                    <a:pt x="4174" y="15184"/>
                  </a:lnTo>
                  <a:cubicBezTo>
                    <a:pt x="4434" y="15370"/>
                    <a:pt x="4740" y="15533"/>
                    <a:pt x="5105" y="15533"/>
                  </a:cubicBezTo>
                  <a:cubicBezTo>
                    <a:pt x="5335" y="15533"/>
                    <a:pt x="5588" y="15469"/>
                    <a:pt x="5868" y="15305"/>
                  </a:cubicBezTo>
                  <a:cubicBezTo>
                    <a:pt x="6957" y="14700"/>
                    <a:pt x="8892" y="13672"/>
                    <a:pt x="9376" y="13309"/>
                  </a:cubicBezTo>
                  <a:cubicBezTo>
                    <a:pt x="9860" y="12946"/>
                    <a:pt x="10405" y="12886"/>
                    <a:pt x="10465" y="11857"/>
                  </a:cubicBezTo>
                  <a:cubicBezTo>
                    <a:pt x="10586" y="10345"/>
                    <a:pt x="11009" y="4296"/>
                    <a:pt x="11009" y="4296"/>
                  </a:cubicBezTo>
                  <a:cubicBezTo>
                    <a:pt x="11070" y="3389"/>
                    <a:pt x="11070" y="2845"/>
                    <a:pt x="10465" y="2482"/>
                  </a:cubicBezTo>
                  <a:cubicBezTo>
                    <a:pt x="9618" y="1937"/>
                    <a:pt x="7320" y="546"/>
                    <a:pt x="6896" y="304"/>
                  </a:cubicBezTo>
                  <a:cubicBezTo>
                    <a:pt x="6639" y="144"/>
                    <a:pt x="6434" y="0"/>
                    <a:pt x="6153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28"/>
            <p:cNvSpPr/>
            <p:nvPr/>
          </p:nvSpPr>
          <p:spPr>
            <a:xfrm>
              <a:off x="6639350" y="2968050"/>
              <a:ext cx="275250" cy="386725"/>
            </a:xfrm>
            <a:custGeom>
              <a:avLst/>
              <a:gdLst/>
              <a:ahLst/>
              <a:cxnLst/>
              <a:rect l="l" t="t" r="r" b="b"/>
              <a:pathLst>
                <a:path w="11010" h="15469" extrusionOk="0">
                  <a:moveTo>
                    <a:pt x="6118" y="1"/>
                  </a:moveTo>
                  <a:cubicBezTo>
                    <a:pt x="5865" y="1"/>
                    <a:pt x="5552" y="125"/>
                    <a:pt x="5082" y="478"/>
                  </a:cubicBezTo>
                  <a:cubicBezTo>
                    <a:pt x="4175" y="1143"/>
                    <a:pt x="1574" y="2353"/>
                    <a:pt x="1211" y="2595"/>
                  </a:cubicBezTo>
                  <a:cubicBezTo>
                    <a:pt x="848" y="2776"/>
                    <a:pt x="848" y="2837"/>
                    <a:pt x="787" y="3442"/>
                  </a:cubicBezTo>
                  <a:cubicBezTo>
                    <a:pt x="666" y="4046"/>
                    <a:pt x="303" y="11124"/>
                    <a:pt x="182" y="11789"/>
                  </a:cubicBezTo>
                  <a:cubicBezTo>
                    <a:pt x="61" y="12515"/>
                    <a:pt x="1" y="12757"/>
                    <a:pt x="666" y="13180"/>
                  </a:cubicBezTo>
                  <a:lnTo>
                    <a:pt x="4114" y="15176"/>
                  </a:lnTo>
                  <a:cubicBezTo>
                    <a:pt x="4370" y="15322"/>
                    <a:pt x="4669" y="15468"/>
                    <a:pt x="5025" y="15468"/>
                  </a:cubicBezTo>
                  <a:cubicBezTo>
                    <a:pt x="5260" y="15468"/>
                    <a:pt x="5520" y="15405"/>
                    <a:pt x="5808" y="15237"/>
                  </a:cubicBezTo>
                  <a:cubicBezTo>
                    <a:pt x="6836" y="14632"/>
                    <a:pt x="8832" y="13604"/>
                    <a:pt x="9316" y="13241"/>
                  </a:cubicBezTo>
                  <a:cubicBezTo>
                    <a:pt x="9800" y="12938"/>
                    <a:pt x="10345" y="12817"/>
                    <a:pt x="10405" y="11849"/>
                  </a:cubicBezTo>
                  <a:cubicBezTo>
                    <a:pt x="10526" y="10337"/>
                    <a:pt x="10949" y="4349"/>
                    <a:pt x="10949" y="4349"/>
                  </a:cubicBezTo>
                  <a:cubicBezTo>
                    <a:pt x="11010" y="3381"/>
                    <a:pt x="10949" y="2897"/>
                    <a:pt x="10405" y="2534"/>
                  </a:cubicBezTo>
                  <a:cubicBezTo>
                    <a:pt x="9558" y="1990"/>
                    <a:pt x="7260" y="599"/>
                    <a:pt x="6836" y="296"/>
                  </a:cubicBezTo>
                  <a:cubicBezTo>
                    <a:pt x="6587" y="141"/>
                    <a:pt x="6386" y="1"/>
                    <a:pt x="6118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28"/>
            <p:cNvSpPr/>
            <p:nvPr/>
          </p:nvSpPr>
          <p:spPr>
            <a:xfrm>
              <a:off x="6639350" y="2969350"/>
              <a:ext cx="273750" cy="384675"/>
            </a:xfrm>
            <a:custGeom>
              <a:avLst/>
              <a:gdLst/>
              <a:ahLst/>
              <a:cxnLst/>
              <a:rect l="l" t="t" r="r" b="b"/>
              <a:pathLst>
                <a:path w="10950" h="15387" extrusionOk="0">
                  <a:moveTo>
                    <a:pt x="6093" y="1"/>
                  </a:moveTo>
                  <a:cubicBezTo>
                    <a:pt x="5844" y="1"/>
                    <a:pt x="5536" y="113"/>
                    <a:pt x="5082" y="426"/>
                  </a:cubicBezTo>
                  <a:cubicBezTo>
                    <a:pt x="4175" y="1151"/>
                    <a:pt x="1574" y="2301"/>
                    <a:pt x="1211" y="2543"/>
                  </a:cubicBezTo>
                  <a:cubicBezTo>
                    <a:pt x="848" y="2785"/>
                    <a:pt x="908" y="2845"/>
                    <a:pt x="787" y="3390"/>
                  </a:cubicBezTo>
                  <a:cubicBezTo>
                    <a:pt x="666" y="3994"/>
                    <a:pt x="303" y="11072"/>
                    <a:pt x="182" y="11737"/>
                  </a:cubicBezTo>
                  <a:cubicBezTo>
                    <a:pt x="61" y="12463"/>
                    <a:pt x="1" y="12705"/>
                    <a:pt x="666" y="13068"/>
                  </a:cubicBezTo>
                  <a:lnTo>
                    <a:pt x="4114" y="15064"/>
                  </a:lnTo>
                  <a:cubicBezTo>
                    <a:pt x="4371" y="15247"/>
                    <a:pt x="4672" y="15386"/>
                    <a:pt x="5031" y="15386"/>
                  </a:cubicBezTo>
                  <a:cubicBezTo>
                    <a:pt x="5265" y="15386"/>
                    <a:pt x="5522" y="15328"/>
                    <a:pt x="5808" y="15185"/>
                  </a:cubicBezTo>
                  <a:cubicBezTo>
                    <a:pt x="6836" y="14580"/>
                    <a:pt x="8772" y="13552"/>
                    <a:pt x="9256" y="13189"/>
                  </a:cubicBezTo>
                  <a:cubicBezTo>
                    <a:pt x="9800" y="12826"/>
                    <a:pt x="10284" y="12765"/>
                    <a:pt x="10345" y="11797"/>
                  </a:cubicBezTo>
                  <a:cubicBezTo>
                    <a:pt x="10466" y="10285"/>
                    <a:pt x="10889" y="4297"/>
                    <a:pt x="10889" y="4297"/>
                  </a:cubicBezTo>
                  <a:cubicBezTo>
                    <a:pt x="10949" y="3390"/>
                    <a:pt x="10949" y="2845"/>
                    <a:pt x="10405" y="2482"/>
                  </a:cubicBezTo>
                  <a:cubicBezTo>
                    <a:pt x="9498" y="1938"/>
                    <a:pt x="7260" y="547"/>
                    <a:pt x="6836" y="305"/>
                  </a:cubicBezTo>
                  <a:cubicBezTo>
                    <a:pt x="6579" y="144"/>
                    <a:pt x="6374" y="1"/>
                    <a:pt x="6093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28"/>
            <p:cNvSpPr/>
            <p:nvPr/>
          </p:nvSpPr>
          <p:spPr>
            <a:xfrm>
              <a:off x="6640875" y="2970150"/>
              <a:ext cx="272225" cy="383100"/>
            </a:xfrm>
            <a:custGeom>
              <a:avLst/>
              <a:gdLst/>
              <a:ahLst/>
              <a:cxnLst/>
              <a:rect l="l" t="t" r="r" b="b"/>
              <a:pathLst>
                <a:path w="10889" h="15324" extrusionOk="0">
                  <a:moveTo>
                    <a:pt x="6080" y="0"/>
                  </a:moveTo>
                  <a:cubicBezTo>
                    <a:pt x="5822" y="0"/>
                    <a:pt x="5505" y="121"/>
                    <a:pt x="5021" y="454"/>
                  </a:cubicBezTo>
                  <a:cubicBezTo>
                    <a:pt x="4114" y="1119"/>
                    <a:pt x="1513" y="2329"/>
                    <a:pt x="1150" y="2511"/>
                  </a:cubicBezTo>
                  <a:cubicBezTo>
                    <a:pt x="847" y="2753"/>
                    <a:pt x="847" y="2813"/>
                    <a:pt x="726" y="3418"/>
                  </a:cubicBezTo>
                  <a:cubicBezTo>
                    <a:pt x="666" y="3962"/>
                    <a:pt x="242" y="10979"/>
                    <a:pt x="182" y="11705"/>
                  </a:cubicBezTo>
                  <a:cubicBezTo>
                    <a:pt x="61" y="12370"/>
                    <a:pt x="0" y="12612"/>
                    <a:pt x="666" y="13036"/>
                  </a:cubicBezTo>
                  <a:lnTo>
                    <a:pt x="4053" y="15032"/>
                  </a:lnTo>
                  <a:cubicBezTo>
                    <a:pt x="4345" y="15178"/>
                    <a:pt x="4637" y="15324"/>
                    <a:pt x="4982" y="15324"/>
                  </a:cubicBezTo>
                  <a:cubicBezTo>
                    <a:pt x="5209" y="15324"/>
                    <a:pt x="5459" y="15260"/>
                    <a:pt x="5747" y="15092"/>
                  </a:cubicBezTo>
                  <a:cubicBezTo>
                    <a:pt x="6775" y="14487"/>
                    <a:pt x="8711" y="13459"/>
                    <a:pt x="9195" y="13157"/>
                  </a:cubicBezTo>
                  <a:cubicBezTo>
                    <a:pt x="9679" y="12794"/>
                    <a:pt x="10223" y="12733"/>
                    <a:pt x="10284" y="11765"/>
                  </a:cubicBezTo>
                  <a:cubicBezTo>
                    <a:pt x="10405" y="10253"/>
                    <a:pt x="10828" y="4265"/>
                    <a:pt x="10828" y="4265"/>
                  </a:cubicBezTo>
                  <a:cubicBezTo>
                    <a:pt x="10888" y="3358"/>
                    <a:pt x="10888" y="2813"/>
                    <a:pt x="10284" y="2511"/>
                  </a:cubicBezTo>
                  <a:cubicBezTo>
                    <a:pt x="9437" y="1966"/>
                    <a:pt x="7199" y="575"/>
                    <a:pt x="6775" y="273"/>
                  </a:cubicBezTo>
                  <a:cubicBezTo>
                    <a:pt x="6533" y="121"/>
                    <a:pt x="6337" y="0"/>
                    <a:pt x="6080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28"/>
            <p:cNvSpPr/>
            <p:nvPr/>
          </p:nvSpPr>
          <p:spPr>
            <a:xfrm>
              <a:off x="6640875" y="2970875"/>
              <a:ext cx="272225" cy="381625"/>
            </a:xfrm>
            <a:custGeom>
              <a:avLst/>
              <a:gdLst/>
              <a:ahLst/>
              <a:cxnLst/>
              <a:rect l="l" t="t" r="r" b="b"/>
              <a:pathLst>
                <a:path w="10889" h="15265" extrusionOk="0">
                  <a:moveTo>
                    <a:pt x="6032" y="0"/>
                  </a:moveTo>
                  <a:cubicBezTo>
                    <a:pt x="5783" y="0"/>
                    <a:pt x="5475" y="113"/>
                    <a:pt x="5021" y="425"/>
                  </a:cubicBezTo>
                  <a:cubicBezTo>
                    <a:pt x="4114" y="1151"/>
                    <a:pt x="1513" y="2300"/>
                    <a:pt x="1210" y="2542"/>
                  </a:cubicBezTo>
                  <a:cubicBezTo>
                    <a:pt x="847" y="2724"/>
                    <a:pt x="847" y="2784"/>
                    <a:pt x="787" y="3389"/>
                  </a:cubicBezTo>
                  <a:cubicBezTo>
                    <a:pt x="666" y="3994"/>
                    <a:pt x="303" y="10950"/>
                    <a:pt x="182" y="11676"/>
                  </a:cubicBezTo>
                  <a:cubicBezTo>
                    <a:pt x="61" y="12341"/>
                    <a:pt x="0" y="12583"/>
                    <a:pt x="666" y="13007"/>
                  </a:cubicBezTo>
                  <a:lnTo>
                    <a:pt x="4053" y="14942"/>
                  </a:lnTo>
                  <a:cubicBezTo>
                    <a:pt x="4347" y="15126"/>
                    <a:pt x="4640" y="15265"/>
                    <a:pt x="4988" y="15265"/>
                  </a:cubicBezTo>
                  <a:cubicBezTo>
                    <a:pt x="5213" y="15265"/>
                    <a:pt x="5461" y="15206"/>
                    <a:pt x="5747" y="15063"/>
                  </a:cubicBezTo>
                  <a:cubicBezTo>
                    <a:pt x="6775" y="14458"/>
                    <a:pt x="8711" y="13430"/>
                    <a:pt x="9195" y="13067"/>
                  </a:cubicBezTo>
                  <a:cubicBezTo>
                    <a:pt x="9679" y="12704"/>
                    <a:pt x="10223" y="12644"/>
                    <a:pt x="10284" y="11676"/>
                  </a:cubicBezTo>
                  <a:cubicBezTo>
                    <a:pt x="10344" y="10224"/>
                    <a:pt x="10767" y="4236"/>
                    <a:pt x="10767" y="4236"/>
                  </a:cubicBezTo>
                  <a:cubicBezTo>
                    <a:pt x="10888" y="3329"/>
                    <a:pt x="10828" y="2845"/>
                    <a:pt x="10284" y="2482"/>
                  </a:cubicBezTo>
                  <a:cubicBezTo>
                    <a:pt x="9437" y="1937"/>
                    <a:pt x="7199" y="607"/>
                    <a:pt x="6775" y="304"/>
                  </a:cubicBezTo>
                  <a:cubicBezTo>
                    <a:pt x="6518" y="144"/>
                    <a:pt x="6313" y="0"/>
                    <a:pt x="6032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28"/>
            <p:cNvSpPr/>
            <p:nvPr/>
          </p:nvSpPr>
          <p:spPr>
            <a:xfrm>
              <a:off x="6640875" y="2972225"/>
              <a:ext cx="270700" cy="379525"/>
            </a:xfrm>
            <a:custGeom>
              <a:avLst/>
              <a:gdLst/>
              <a:ahLst/>
              <a:cxnLst/>
              <a:rect l="l" t="t" r="r" b="b"/>
              <a:pathLst>
                <a:path w="10828" h="15181" extrusionOk="0">
                  <a:moveTo>
                    <a:pt x="6047" y="0"/>
                  </a:moveTo>
                  <a:cubicBezTo>
                    <a:pt x="5801" y="0"/>
                    <a:pt x="5489" y="110"/>
                    <a:pt x="5021" y="432"/>
                  </a:cubicBezTo>
                  <a:cubicBezTo>
                    <a:pt x="4114" y="1097"/>
                    <a:pt x="1573" y="2246"/>
                    <a:pt x="1210" y="2488"/>
                  </a:cubicBezTo>
                  <a:cubicBezTo>
                    <a:pt x="847" y="2730"/>
                    <a:pt x="908" y="2791"/>
                    <a:pt x="787" y="3335"/>
                  </a:cubicBezTo>
                  <a:cubicBezTo>
                    <a:pt x="726" y="3940"/>
                    <a:pt x="303" y="10896"/>
                    <a:pt x="182" y="11562"/>
                  </a:cubicBezTo>
                  <a:cubicBezTo>
                    <a:pt x="121" y="12287"/>
                    <a:pt x="0" y="12529"/>
                    <a:pt x="726" y="12892"/>
                  </a:cubicBezTo>
                  <a:lnTo>
                    <a:pt x="4053" y="14888"/>
                  </a:lnTo>
                  <a:cubicBezTo>
                    <a:pt x="4345" y="15034"/>
                    <a:pt x="4637" y="15180"/>
                    <a:pt x="4982" y="15180"/>
                  </a:cubicBezTo>
                  <a:cubicBezTo>
                    <a:pt x="5209" y="15180"/>
                    <a:pt x="5459" y="15117"/>
                    <a:pt x="5747" y="14949"/>
                  </a:cubicBezTo>
                  <a:cubicBezTo>
                    <a:pt x="6775" y="14344"/>
                    <a:pt x="8711" y="13376"/>
                    <a:pt x="9195" y="13013"/>
                  </a:cubicBezTo>
                  <a:cubicBezTo>
                    <a:pt x="9679" y="12650"/>
                    <a:pt x="10163" y="12590"/>
                    <a:pt x="10223" y="11622"/>
                  </a:cubicBezTo>
                  <a:cubicBezTo>
                    <a:pt x="10344" y="10110"/>
                    <a:pt x="10767" y="4242"/>
                    <a:pt x="10767" y="4242"/>
                  </a:cubicBezTo>
                  <a:cubicBezTo>
                    <a:pt x="10828" y="3275"/>
                    <a:pt x="10828" y="2791"/>
                    <a:pt x="10284" y="2428"/>
                  </a:cubicBezTo>
                  <a:cubicBezTo>
                    <a:pt x="9376" y="1883"/>
                    <a:pt x="7199" y="553"/>
                    <a:pt x="6715" y="250"/>
                  </a:cubicBezTo>
                  <a:cubicBezTo>
                    <a:pt x="6496" y="125"/>
                    <a:pt x="6310" y="0"/>
                    <a:pt x="6047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28"/>
            <p:cNvSpPr/>
            <p:nvPr/>
          </p:nvSpPr>
          <p:spPr>
            <a:xfrm>
              <a:off x="6642375" y="2972600"/>
              <a:ext cx="269200" cy="378075"/>
            </a:xfrm>
            <a:custGeom>
              <a:avLst/>
              <a:gdLst/>
              <a:ahLst/>
              <a:cxnLst/>
              <a:rect l="l" t="t" r="r" b="b"/>
              <a:pathLst>
                <a:path w="10768" h="15123" extrusionOk="0">
                  <a:moveTo>
                    <a:pt x="5990" y="0"/>
                  </a:moveTo>
                  <a:cubicBezTo>
                    <a:pt x="5744" y="0"/>
                    <a:pt x="5431" y="125"/>
                    <a:pt x="4961" y="477"/>
                  </a:cubicBezTo>
                  <a:cubicBezTo>
                    <a:pt x="4054" y="1142"/>
                    <a:pt x="1513" y="2292"/>
                    <a:pt x="1150" y="2473"/>
                  </a:cubicBezTo>
                  <a:cubicBezTo>
                    <a:pt x="848" y="2715"/>
                    <a:pt x="848" y="2776"/>
                    <a:pt x="787" y="3381"/>
                  </a:cubicBezTo>
                  <a:cubicBezTo>
                    <a:pt x="666" y="3925"/>
                    <a:pt x="303" y="10881"/>
                    <a:pt x="182" y="11547"/>
                  </a:cubicBezTo>
                  <a:cubicBezTo>
                    <a:pt x="61" y="12212"/>
                    <a:pt x="1" y="12454"/>
                    <a:pt x="666" y="12877"/>
                  </a:cubicBezTo>
                  <a:lnTo>
                    <a:pt x="3993" y="14813"/>
                  </a:lnTo>
                  <a:cubicBezTo>
                    <a:pt x="4273" y="14988"/>
                    <a:pt x="4554" y="15123"/>
                    <a:pt x="4881" y="15123"/>
                  </a:cubicBezTo>
                  <a:cubicBezTo>
                    <a:pt x="5119" y="15123"/>
                    <a:pt x="5381" y="15052"/>
                    <a:pt x="5687" y="14873"/>
                  </a:cubicBezTo>
                  <a:cubicBezTo>
                    <a:pt x="6715" y="14329"/>
                    <a:pt x="8590" y="13301"/>
                    <a:pt x="9074" y="12938"/>
                  </a:cubicBezTo>
                  <a:cubicBezTo>
                    <a:pt x="9558" y="12635"/>
                    <a:pt x="10103" y="12575"/>
                    <a:pt x="10163" y="11607"/>
                  </a:cubicBezTo>
                  <a:cubicBezTo>
                    <a:pt x="10284" y="10095"/>
                    <a:pt x="10707" y="4227"/>
                    <a:pt x="10707" y="4227"/>
                  </a:cubicBezTo>
                  <a:cubicBezTo>
                    <a:pt x="10768" y="3320"/>
                    <a:pt x="10707" y="2776"/>
                    <a:pt x="10163" y="2473"/>
                  </a:cubicBezTo>
                  <a:cubicBezTo>
                    <a:pt x="9316" y="1929"/>
                    <a:pt x="7139" y="598"/>
                    <a:pt x="6655" y="296"/>
                  </a:cubicBezTo>
                  <a:cubicBezTo>
                    <a:pt x="6437" y="140"/>
                    <a:pt x="6251" y="0"/>
                    <a:pt x="5990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28"/>
            <p:cNvSpPr/>
            <p:nvPr/>
          </p:nvSpPr>
          <p:spPr>
            <a:xfrm>
              <a:off x="6642375" y="2973725"/>
              <a:ext cx="267700" cy="376500"/>
            </a:xfrm>
            <a:custGeom>
              <a:avLst/>
              <a:gdLst/>
              <a:ahLst/>
              <a:cxnLst/>
              <a:rect l="l" t="t" r="r" b="b"/>
              <a:pathLst>
                <a:path w="10708" h="15060" extrusionOk="0">
                  <a:moveTo>
                    <a:pt x="5987" y="1"/>
                  </a:moveTo>
                  <a:cubicBezTo>
                    <a:pt x="5741" y="1"/>
                    <a:pt x="5429" y="110"/>
                    <a:pt x="4961" y="432"/>
                  </a:cubicBezTo>
                  <a:cubicBezTo>
                    <a:pt x="4054" y="1097"/>
                    <a:pt x="1513" y="2247"/>
                    <a:pt x="1211" y="2489"/>
                  </a:cubicBezTo>
                  <a:cubicBezTo>
                    <a:pt x="848" y="2670"/>
                    <a:pt x="908" y="2791"/>
                    <a:pt x="787" y="3336"/>
                  </a:cubicBezTo>
                  <a:cubicBezTo>
                    <a:pt x="666" y="3940"/>
                    <a:pt x="303" y="10776"/>
                    <a:pt x="182" y="11502"/>
                  </a:cubicBezTo>
                  <a:cubicBezTo>
                    <a:pt x="61" y="12167"/>
                    <a:pt x="1" y="12409"/>
                    <a:pt x="666" y="12772"/>
                  </a:cubicBezTo>
                  <a:lnTo>
                    <a:pt x="4054" y="14768"/>
                  </a:lnTo>
                  <a:cubicBezTo>
                    <a:pt x="4309" y="14914"/>
                    <a:pt x="4586" y="15060"/>
                    <a:pt x="4925" y="15060"/>
                  </a:cubicBezTo>
                  <a:cubicBezTo>
                    <a:pt x="5149" y="15060"/>
                    <a:pt x="5399" y="14996"/>
                    <a:pt x="5687" y="14828"/>
                  </a:cubicBezTo>
                  <a:cubicBezTo>
                    <a:pt x="6715" y="14224"/>
                    <a:pt x="8590" y="13256"/>
                    <a:pt x="9074" y="12893"/>
                  </a:cubicBezTo>
                  <a:cubicBezTo>
                    <a:pt x="9558" y="12530"/>
                    <a:pt x="10103" y="12469"/>
                    <a:pt x="10163" y="11502"/>
                  </a:cubicBezTo>
                  <a:cubicBezTo>
                    <a:pt x="10224" y="10050"/>
                    <a:pt x="10647" y="4182"/>
                    <a:pt x="10647" y="4182"/>
                  </a:cubicBezTo>
                  <a:cubicBezTo>
                    <a:pt x="10707" y="3275"/>
                    <a:pt x="10707" y="2791"/>
                    <a:pt x="10163" y="2428"/>
                  </a:cubicBezTo>
                  <a:cubicBezTo>
                    <a:pt x="9316" y="1884"/>
                    <a:pt x="7078" y="553"/>
                    <a:pt x="6655" y="251"/>
                  </a:cubicBezTo>
                  <a:cubicBezTo>
                    <a:pt x="6436" y="126"/>
                    <a:pt x="6250" y="1"/>
                    <a:pt x="5987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28"/>
            <p:cNvSpPr/>
            <p:nvPr/>
          </p:nvSpPr>
          <p:spPr>
            <a:xfrm>
              <a:off x="6643900" y="2974100"/>
              <a:ext cx="266175" cy="375075"/>
            </a:xfrm>
            <a:custGeom>
              <a:avLst/>
              <a:gdLst/>
              <a:ahLst/>
              <a:cxnLst/>
              <a:rect l="l" t="t" r="r" b="b"/>
              <a:pathLst>
                <a:path w="10647" h="15003" extrusionOk="0">
                  <a:moveTo>
                    <a:pt x="5937" y="1"/>
                  </a:moveTo>
                  <a:cubicBezTo>
                    <a:pt x="5699" y="1"/>
                    <a:pt x="5401" y="125"/>
                    <a:pt x="4960" y="478"/>
                  </a:cubicBezTo>
                  <a:cubicBezTo>
                    <a:pt x="3993" y="1143"/>
                    <a:pt x="1513" y="2292"/>
                    <a:pt x="1150" y="2474"/>
                  </a:cubicBezTo>
                  <a:cubicBezTo>
                    <a:pt x="787" y="2716"/>
                    <a:pt x="847" y="2776"/>
                    <a:pt x="726" y="3321"/>
                  </a:cubicBezTo>
                  <a:cubicBezTo>
                    <a:pt x="666" y="3925"/>
                    <a:pt x="242" y="10761"/>
                    <a:pt x="182" y="11426"/>
                  </a:cubicBezTo>
                  <a:cubicBezTo>
                    <a:pt x="61" y="12152"/>
                    <a:pt x="0" y="12394"/>
                    <a:pt x="666" y="12757"/>
                  </a:cubicBezTo>
                  <a:lnTo>
                    <a:pt x="3993" y="14692"/>
                  </a:lnTo>
                  <a:cubicBezTo>
                    <a:pt x="4238" y="14868"/>
                    <a:pt x="4503" y="15002"/>
                    <a:pt x="4824" y="15002"/>
                  </a:cubicBezTo>
                  <a:cubicBezTo>
                    <a:pt x="5058" y="15002"/>
                    <a:pt x="5320" y="14931"/>
                    <a:pt x="5626" y="14753"/>
                  </a:cubicBezTo>
                  <a:cubicBezTo>
                    <a:pt x="6654" y="14209"/>
                    <a:pt x="8529" y="13180"/>
                    <a:pt x="9013" y="12878"/>
                  </a:cubicBezTo>
                  <a:cubicBezTo>
                    <a:pt x="9497" y="12515"/>
                    <a:pt x="9981" y="12454"/>
                    <a:pt x="10042" y="11487"/>
                  </a:cubicBezTo>
                  <a:cubicBezTo>
                    <a:pt x="10163" y="10035"/>
                    <a:pt x="10586" y="4167"/>
                    <a:pt x="10586" y="4167"/>
                  </a:cubicBezTo>
                  <a:cubicBezTo>
                    <a:pt x="10646" y="3260"/>
                    <a:pt x="10646" y="2776"/>
                    <a:pt x="10102" y="2413"/>
                  </a:cubicBezTo>
                  <a:cubicBezTo>
                    <a:pt x="9255" y="1929"/>
                    <a:pt x="7017" y="599"/>
                    <a:pt x="6594" y="296"/>
                  </a:cubicBezTo>
                  <a:cubicBezTo>
                    <a:pt x="6376" y="140"/>
                    <a:pt x="6190" y="1"/>
                    <a:pt x="5937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28"/>
            <p:cNvSpPr/>
            <p:nvPr/>
          </p:nvSpPr>
          <p:spPr>
            <a:xfrm>
              <a:off x="6643900" y="2975250"/>
              <a:ext cx="266175" cy="372725"/>
            </a:xfrm>
            <a:custGeom>
              <a:avLst/>
              <a:gdLst/>
              <a:ahLst/>
              <a:cxnLst/>
              <a:rect l="l" t="t" r="r" b="b"/>
              <a:pathLst>
                <a:path w="10647" h="14909" extrusionOk="0">
                  <a:moveTo>
                    <a:pt x="5935" y="0"/>
                  </a:moveTo>
                  <a:cubicBezTo>
                    <a:pt x="5697" y="0"/>
                    <a:pt x="5399" y="110"/>
                    <a:pt x="4960" y="432"/>
                  </a:cubicBezTo>
                  <a:cubicBezTo>
                    <a:pt x="4053" y="1097"/>
                    <a:pt x="1513" y="2246"/>
                    <a:pt x="1150" y="2488"/>
                  </a:cubicBezTo>
                  <a:cubicBezTo>
                    <a:pt x="847" y="2670"/>
                    <a:pt x="847" y="2730"/>
                    <a:pt x="787" y="3335"/>
                  </a:cubicBezTo>
                  <a:cubicBezTo>
                    <a:pt x="666" y="3879"/>
                    <a:pt x="303" y="10715"/>
                    <a:pt x="182" y="11380"/>
                  </a:cubicBezTo>
                  <a:cubicBezTo>
                    <a:pt x="61" y="12045"/>
                    <a:pt x="0" y="12287"/>
                    <a:pt x="666" y="12711"/>
                  </a:cubicBezTo>
                  <a:lnTo>
                    <a:pt x="3993" y="14586"/>
                  </a:lnTo>
                  <a:cubicBezTo>
                    <a:pt x="4249" y="14769"/>
                    <a:pt x="4551" y="14908"/>
                    <a:pt x="4896" y="14908"/>
                  </a:cubicBezTo>
                  <a:cubicBezTo>
                    <a:pt x="5121" y="14908"/>
                    <a:pt x="5364" y="14850"/>
                    <a:pt x="5626" y="14707"/>
                  </a:cubicBezTo>
                  <a:cubicBezTo>
                    <a:pt x="6654" y="14102"/>
                    <a:pt x="8529" y="13134"/>
                    <a:pt x="9013" y="12771"/>
                  </a:cubicBezTo>
                  <a:cubicBezTo>
                    <a:pt x="9437" y="12469"/>
                    <a:pt x="9981" y="12348"/>
                    <a:pt x="10042" y="11441"/>
                  </a:cubicBezTo>
                  <a:cubicBezTo>
                    <a:pt x="10163" y="9989"/>
                    <a:pt x="10586" y="4121"/>
                    <a:pt x="10586" y="4121"/>
                  </a:cubicBezTo>
                  <a:cubicBezTo>
                    <a:pt x="10646" y="3275"/>
                    <a:pt x="10586" y="2730"/>
                    <a:pt x="10042" y="2428"/>
                  </a:cubicBezTo>
                  <a:cubicBezTo>
                    <a:pt x="9195" y="1883"/>
                    <a:pt x="7017" y="553"/>
                    <a:pt x="6594" y="250"/>
                  </a:cubicBezTo>
                  <a:cubicBezTo>
                    <a:pt x="6375" y="125"/>
                    <a:pt x="6189" y="0"/>
                    <a:pt x="5935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28"/>
            <p:cNvSpPr/>
            <p:nvPr/>
          </p:nvSpPr>
          <p:spPr>
            <a:xfrm>
              <a:off x="6643900" y="2976200"/>
              <a:ext cx="264650" cy="371000"/>
            </a:xfrm>
            <a:custGeom>
              <a:avLst/>
              <a:gdLst/>
              <a:ahLst/>
              <a:cxnLst/>
              <a:rect l="l" t="t" r="r" b="b"/>
              <a:pathLst>
                <a:path w="10586" h="14840" extrusionOk="0">
                  <a:moveTo>
                    <a:pt x="5936" y="0"/>
                  </a:moveTo>
                  <a:cubicBezTo>
                    <a:pt x="5686" y="0"/>
                    <a:pt x="5384" y="121"/>
                    <a:pt x="4960" y="454"/>
                  </a:cubicBezTo>
                  <a:cubicBezTo>
                    <a:pt x="4053" y="1119"/>
                    <a:pt x="1513" y="2208"/>
                    <a:pt x="1210" y="2450"/>
                  </a:cubicBezTo>
                  <a:cubicBezTo>
                    <a:pt x="847" y="2692"/>
                    <a:pt x="908" y="2753"/>
                    <a:pt x="787" y="3297"/>
                  </a:cubicBezTo>
                  <a:cubicBezTo>
                    <a:pt x="666" y="3841"/>
                    <a:pt x="303" y="10677"/>
                    <a:pt x="182" y="11342"/>
                  </a:cubicBezTo>
                  <a:cubicBezTo>
                    <a:pt x="121" y="12007"/>
                    <a:pt x="0" y="12249"/>
                    <a:pt x="666" y="12612"/>
                  </a:cubicBezTo>
                  <a:lnTo>
                    <a:pt x="3993" y="14548"/>
                  </a:lnTo>
                  <a:cubicBezTo>
                    <a:pt x="4248" y="14694"/>
                    <a:pt x="4547" y="14840"/>
                    <a:pt x="4891" y="14840"/>
                  </a:cubicBezTo>
                  <a:cubicBezTo>
                    <a:pt x="5117" y="14840"/>
                    <a:pt x="5362" y="14777"/>
                    <a:pt x="5626" y="14608"/>
                  </a:cubicBezTo>
                  <a:cubicBezTo>
                    <a:pt x="6654" y="14064"/>
                    <a:pt x="8529" y="13036"/>
                    <a:pt x="8953" y="12733"/>
                  </a:cubicBezTo>
                  <a:cubicBezTo>
                    <a:pt x="9437" y="12370"/>
                    <a:pt x="9981" y="12310"/>
                    <a:pt x="10042" y="11342"/>
                  </a:cubicBezTo>
                  <a:cubicBezTo>
                    <a:pt x="10102" y="9890"/>
                    <a:pt x="10525" y="4144"/>
                    <a:pt x="10525" y="4144"/>
                  </a:cubicBezTo>
                  <a:cubicBezTo>
                    <a:pt x="10586" y="3237"/>
                    <a:pt x="10586" y="2753"/>
                    <a:pt x="10042" y="2390"/>
                  </a:cubicBezTo>
                  <a:cubicBezTo>
                    <a:pt x="9195" y="1845"/>
                    <a:pt x="7017" y="575"/>
                    <a:pt x="6594" y="273"/>
                  </a:cubicBezTo>
                  <a:cubicBezTo>
                    <a:pt x="6382" y="121"/>
                    <a:pt x="6185" y="0"/>
                    <a:pt x="593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28"/>
            <p:cNvSpPr/>
            <p:nvPr/>
          </p:nvSpPr>
          <p:spPr>
            <a:xfrm>
              <a:off x="6645400" y="2976925"/>
              <a:ext cx="263150" cy="369525"/>
            </a:xfrm>
            <a:custGeom>
              <a:avLst/>
              <a:gdLst/>
              <a:ahLst/>
              <a:cxnLst/>
              <a:rect l="l" t="t" r="r" b="b"/>
              <a:pathLst>
                <a:path w="10526" h="14781" extrusionOk="0">
                  <a:moveTo>
                    <a:pt x="5830" y="0"/>
                  </a:moveTo>
                  <a:cubicBezTo>
                    <a:pt x="5589" y="0"/>
                    <a:pt x="5298" y="113"/>
                    <a:pt x="4900" y="425"/>
                  </a:cubicBezTo>
                  <a:cubicBezTo>
                    <a:pt x="3993" y="1090"/>
                    <a:pt x="1513" y="2240"/>
                    <a:pt x="1150" y="2421"/>
                  </a:cubicBezTo>
                  <a:cubicBezTo>
                    <a:pt x="787" y="2663"/>
                    <a:pt x="848" y="2724"/>
                    <a:pt x="727" y="3268"/>
                  </a:cubicBezTo>
                  <a:cubicBezTo>
                    <a:pt x="666" y="3873"/>
                    <a:pt x="303" y="10587"/>
                    <a:pt x="182" y="11253"/>
                  </a:cubicBezTo>
                  <a:cubicBezTo>
                    <a:pt x="61" y="11978"/>
                    <a:pt x="1" y="12160"/>
                    <a:pt x="666" y="12583"/>
                  </a:cubicBezTo>
                  <a:lnTo>
                    <a:pt x="3933" y="14458"/>
                  </a:lnTo>
                  <a:cubicBezTo>
                    <a:pt x="4189" y="14642"/>
                    <a:pt x="4491" y="14781"/>
                    <a:pt x="4836" y="14781"/>
                  </a:cubicBezTo>
                  <a:cubicBezTo>
                    <a:pt x="5061" y="14781"/>
                    <a:pt x="5304" y="14722"/>
                    <a:pt x="5566" y="14579"/>
                  </a:cubicBezTo>
                  <a:cubicBezTo>
                    <a:pt x="6594" y="13975"/>
                    <a:pt x="8409" y="13007"/>
                    <a:pt x="8893" y="12644"/>
                  </a:cubicBezTo>
                  <a:cubicBezTo>
                    <a:pt x="9377" y="12341"/>
                    <a:pt x="9861" y="12281"/>
                    <a:pt x="9921" y="11313"/>
                  </a:cubicBezTo>
                  <a:cubicBezTo>
                    <a:pt x="10042" y="9861"/>
                    <a:pt x="10465" y="4115"/>
                    <a:pt x="10465" y="4115"/>
                  </a:cubicBezTo>
                  <a:cubicBezTo>
                    <a:pt x="10526" y="3208"/>
                    <a:pt x="10465" y="2724"/>
                    <a:pt x="9982" y="2421"/>
                  </a:cubicBezTo>
                  <a:cubicBezTo>
                    <a:pt x="9135" y="1877"/>
                    <a:pt x="6957" y="546"/>
                    <a:pt x="6534" y="304"/>
                  </a:cubicBezTo>
                  <a:cubicBezTo>
                    <a:pt x="6309" y="144"/>
                    <a:pt x="6102" y="0"/>
                    <a:pt x="5830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28"/>
            <p:cNvSpPr/>
            <p:nvPr/>
          </p:nvSpPr>
          <p:spPr>
            <a:xfrm>
              <a:off x="6645400" y="2977700"/>
              <a:ext cx="261650" cy="368000"/>
            </a:xfrm>
            <a:custGeom>
              <a:avLst/>
              <a:gdLst/>
              <a:ahLst/>
              <a:cxnLst/>
              <a:rect l="l" t="t" r="r" b="b"/>
              <a:pathLst>
                <a:path w="10466" h="14720" extrusionOk="0">
                  <a:moveTo>
                    <a:pt x="5876" y="1"/>
                  </a:moveTo>
                  <a:cubicBezTo>
                    <a:pt x="5626" y="1"/>
                    <a:pt x="5324" y="122"/>
                    <a:pt x="4900" y="455"/>
                  </a:cubicBezTo>
                  <a:cubicBezTo>
                    <a:pt x="3993" y="1120"/>
                    <a:pt x="1513" y="2209"/>
                    <a:pt x="1150" y="2451"/>
                  </a:cubicBezTo>
                  <a:cubicBezTo>
                    <a:pt x="848" y="2632"/>
                    <a:pt x="848" y="2693"/>
                    <a:pt x="787" y="3298"/>
                  </a:cubicBezTo>
                  <a:cubicBezTo>
                    <a:pt x="666" y="3842"/>
                    <a:pt x="303" y="10556"/>
                    <a:pt x="182" y="11222"/>
                  </a:cubicBezTo>
                  <a:cubicBezTo>
                    <a:pt x="61" y="11887"/>
                    <a:pt x="1" y="12129"/>
                    <a:pt x="666" y="12492"/>
                  </a:cubicBezTo>
                  <a:lnTo>
                    <a:pt x="3933" y="14427"/>
                  </a:lnTo>
                  <a:cubicBezTo>
                    <a:pt x="4188" y="14573"/>
                    <a:pt x="4487" y="14719"/>
                    <a:pt x="4831" y="14719"/>
                  </a:cubicBezTo>
                  <a:cubicBezTo>
                    <a:pt x="5057" y="14719"/>
                    <a:pt x="5302" y="14656"/>
                    <a:pt x="5566" y="14488"/>
                  </a:cubicBezTo>
                  <a:cubicBezTo>
                    <a:pt x="6534" y="13944"/>
                    <a:pt x="8409" y="12976"/>
                    <a:pt x="8893" y="12613"/>
                  </a:cubicBezTo>
                  <a:cubicBezTo>
                    <a:pt x="9377" y="12250"/>
                    <a:pt x="9861" y="12189"/>
                    <a:pt x="9921" y="11282"/>
                  </a:cubicBezTo>
                  <a:cubicBezTo>
                    <a:pt x="10042" y="9830"/>
                    <a:pt x="10405" y="4084"/>
                    <a:pt x="10405" y="4084"/>
                  </a:cubicBezTo>
                  <a:cubicBezTo>
                    <a:pt x="10465" y="3237"/>
                    <a:pt x="10465" y="2693"/>
                    <a:pt x="9921" y="2390"/>
                  </a:cubicBezTo>
                  <a:cubicBezTo>
                    <a:pt x="9074" y="1846"/>
                    <a:pt x="6957" y="576"/>
                    <a:pt x="6534" y="273"/>
                  </a:cubicBezTo>
                  <a:cubicBezTo>
                    <a:pt x="6322" y="122"/>
                    <a:pt x="6125" y="1"/>
                    <a:pt x="5876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28"/>
            <p:cNvSpPr/>
            <p:nvPr/>
          </p:nvSpPr>
          <p:spPr>
            <a:xfrm>
              <a:off x="6646925" y="2978425"/>
              <a:ext cx="260125" cy="366525"/>
            </a:xfrm>
            <a:custGeom>
              <a:avLst/>
              <a:gdLst/>
              <a:ahLst/>
              <a:cxnLst/>
              <a:rect l="l" t="t" r="r" b="b"/>
              <a:pathLst>
                <a:path w="10405" h="14661" extrusionOk="0">
                  <a:moveTo>
                    <a:pt x="5769" y="1"/>
                  </a:moveTo>
                  <a:cubicBezTo>
                    <a:pt x="5528" y="1"/>
                    <a:pt x="5237" y="113"/>
                    <a:pt x="4839" y="426"/>
                  </a:cubicBezTo>
                  <a:cubicBezTo>
                    <a:pt x="3932" y="1091"/>
                    <a:pt x="1452" y="2240"/>
                    <a:pt x="1150" y="2422"/>
                  </a:cubicBezTo>
                  <a:cubicBezTo>
                    <a:pt x="787" y="2664"/>
                    <a:pt x="847" y="2724"/>
                    <a:pt x="726" y="3269"/>
                  </a:cubicBezTo>
                  <a:cubicBezTo>
                    <a:pt x="605" y="3813"/>
                    <a:pt x="242" y="10527"/>
                    <a:pt x="182" y="11193"/>
                  </a:cubicBezTo>
                  <a:cubicBezTo>
                    <a:pt x="61" y="11858"/>
                    <a:pt x="0" y="12100"/>
                    <a:pt x="605" y="12463"/>
                  </a:cubicBezTo>
                  <a:lnTo>
                    <a:pt x="3872" y="14338"/>
                  </a:lnTo>
                  <a:cubicBezTo>
                    <a:pt x="4128" y="14521"/>
                    <a:pt x="4430" y="14660"/>
                    <a:pt x="4775" y="14660"/>
                  </a:cubicBezTo>
                  <a:cubicBezTo>
                    <a:pt x="5000" y="14660"/>
                    <a:pt x="5243" y="14602"/>
                    <a:pt x="5505" y="14459"/>
                  </a:cubicBezTo>
                  <a:cubicBezTo>
                    <a:pt x="6473" y="13854"/>
                    <a:pt x="8348" y="12886"/>
                    <a:pt x="8832" y="12584"/>
                  </a:cubicBezTo>
                  <a:cubicBezTo>
                    <a:pt x="9255" y="12221"/>
                    <a:pt x="9800" y="12160"/>
                    <a:pt x="9860" y="11253"/>
                  </a:cubicBezTo>
                  <a:cubicBezTo>
                    <a:pt x="9921" y="9801"/>
                    <a:pt x="10344" y="4055"/>
                    <a:pt x="10344" y="4055"/>
                  </a:cubicBezTo>
                  <a:cubicBezTo>
                    <a:pt x="10404" y="3208"/>
                    <a:pt x="10404" y="2724"/>
                    <a:pt x="9860" y="2361"/>
                  </a:cubicBezTo>
                  <a:cubicBezTo>
                    <a:pt x="9013" y="1877"/>
                    <a:pt x="6896" y="547"/>
                    <a:pt x="6473" y="305"/>
                  </a:cubicBezTo>
                  <a:cubicBezTo>
                    <a:pt x="6248" y="144"/>
                    <a:pt x="6041" y="1"/>
                    <a:pt x="5769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28"/>
            <p:cNvSpPr/>
            <p:nvPr/>
          </p:nvSpPr>
          <p:spPr>
            <a:xfrm>
              <a:off x="6646925" y="2979775"/>
              <a:ext cx="260125" cy="364400"/>
            </a:xfrm>
            <a:custGeom>
              <a:avLst/>
              <a:gdLst/>
              <a:ahLst/>
              <a:cxnLst/>
              <a:rect l="l" t="t" r="r" b="b"/>
              <a:pathLst>
                <a:path w="10405" h="14576" extrusionOk="0">
                  <a:moveTo>
                    <a:pt x="5790" y="1"/>
                  </a:moveTo>
                  <a:cubicBezTo>
                    <a:pt x="5545" y="1"/>
                    <a:pt x="5249" y="110"/>
                    <a:pt x="4839" y="432"/>
                  </a:cubicBezTo>
                  <a:cubicBezTo>
                    <a:pt x="3932" y="1097"/>
                    <a:pt x="1452" y="2186"/>
                    <a:pt x="1150" y="2368"/>
                  </a:cubicBezTo>
                  <a:cubicBezTo>
                    <a:pt x="787" y="2610"/>
                    <a:pt x="847" y="2670"/>
                    <a:pt x="726" y="3215"/>
                  </a:cubicBezTo>
                  <a:cubicBezTo>
                    <a:pt x="666" y="3759"/>
                    <a:pt x="303" y="10473"/>
                    <a:pt x="182" y="11139"/>
                  </a:cubicBezTo>
                  <a:cubicBezTo>
                    <a:pt x="61" y="11804"/>
                    <a:pt x="0" y="11985"/>
                    <a:pt x="666" y="12409"/>
                  </a:cubicBezTo>
                  <a:lnTo>
                    <a:pt x="3872" y="14284"/>
                  </a:lnTo>
                  <a:cubicBezTo>
                    <a:pt x="4127" y="14430"/>
                    <a:pt x="4426" y="14576"/>
                    <a:pt x="4770" y="14576"/>
                  </a:cubicBezTo>
                  <a:cubicBezTo>
                    <a:pt x="4996" y="14576"/>
                    <a:pt x="5241" y="14513"/>
                    <a:pt x="5505" y="14344"/>
                  </a:cubicBezTo>
                  <a:cubicBezTo>
                    <a:pt x="6473" y="13800"/>
                    <a:pt x="8348" y="12832"/>
                    <a:pt x="8771" y="12469"/>
                  </a:cubicBezTo>
                  <a:cubicBezTo>
                    <a:pt x="9255" y="12167"/>
                    <a:pt x="9739" y="12106"/>
                    <a:pt x="9800" y="11139"/>
                  </a:cubicBezTo>
                  <a:cubicBezTo>
                    <a:pt x="9921" y="9747"/>
                    <a:pt x="10344" y="4061"/>
                    <a:pt x="10344" y="4061"/>
                  </a:cubicBezTo>
                  <a:cubicBezTo>
                    <a:pt x="10404" y="3154"/>
                    <a:pt x="10344" y="2670"/>
                    <a:pt x="9860" y="2368"/>
                  </a:cubicBezTo>
                  <a:cubicBezTo>
                    <a:pt x="9013" y="1823"/>
                    <a:pt x="6896" y="553"/>
                    <a:pt x="6473" y="251"/>
                  </a:cubicBezTo>
                  <a:cubicBezTo>
                    <a:pt x="6254" y="126"/>
                    <a:pt x="6052" y="1"/>
                    <a:pt x="5790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28"/>
            <p:cNvSpPr/>
            <p:nvPr/>
          </p:nvSpPr>
          <p:spPr>
            <a:xfrm>
              <a:off x="6646925" y="2979950"/>
              <a:ext cx="258600" cy="363175"/>
            </a:xfrm>
            <a:custGeom>
              <a:avLst/>
              <a:gdLst/>
              <a:ahLst/>
              <a:cxnLst/>
              <a:rect l="l" t="t" r="r" b="b"/>
              <a:pathLst>
                <a:path w="10344" h="14527" extrusionOk="0">
                  <a:moveTo>
                    <a:pt x="5769" y="0"/>
                  </a:moveTo>
                  <a:cubicBezTo>
                    <a:pt x="5528" y="0"/>
                    <a:pt x="5237" y="113"/>
                    <a:pt x="4839" y="425"/>
                  </a:cubicBezTo>
                  <a:cubicBezTo>
                    <a:pt x="3932" y="1090"/>
                    <a:pt x="1513" y="2179"/>
                    <a:pt x="1150" y="2421"/>
                  </a:cubicBezTo>
                  <a:cubicBezTo>
                    <a:pt x="847" y="2603"/>
                    <a:pt x="847" y="2663"/>
                    <a:pt x="787" y="3268"/>
                  </a:cubicBezTo>
                  <a:cubicBezTo>
                    <a:pt x="666" y="3812"/>
                    <a:pt x="303" y="10406"/>
                    <a:pt x="182" y="11071"/>
                  </a:cubicBezTo>
                  <a:cubicBezTo>
                    <a:pt x="121" y="11736"/>
                    <a:pt x="0" y="11978"/>
                    <a:pt x="666" y="12341"/>
                  </a:cubicBezTo>
                  <a:lnTo>
                    <a:pt x="3872" y="14216"/>
                  </a:lnTo>
                  <a:cubicBezTo>
                    <a:pt x="4117" y="14392"/>
                    <a:pt x="4403" y="14526"/>
                    <a:pt x="4729" y="14526"/>
                  </a:cubicBezTo>
                  <a:cubicBezTo>
                    <a:pt x="4966" y="14526"/>
                    <a:pt x="5225" y="14455"/>
                    <a:pt x="5505" y="14277"/>
                  </a:cubicBezTo>
                  <a:cubicBezTo>
                    <a:pt x="6473" y="13733"/>
                    <a:pt x="8287" y="12765"/>
                    <a:pt x="8771" y="12462"/>
                  </a:cubicBezTo>
                  <a:cubicBezTo>
                    <a:pt x="9255" y="12099"/>
                    <a:pt x="9739" y="12039"/>
                    <a:pt x="9800" y="11132"/>
                  </a:cubicBezTo>
                  <a:cubicBezTo>
                    <a:pt x="9921" y="9740"/>
                    <a:pt x="10283" y="4054"/>
                    <a:pt x="10283" y="4054"/>
                  </a:cubicBezTo>
                  <a:cubicBezTo>
                    <a:pt x="10344" y="3208"/>
                    <a:pt x="10344" y="2724"/>
                    <a:pt x="9800" y="2361"/>
                  </a:cubicBezTo>
                  <a:cubicBezTo>
                    <a:pt x="9013" y="1877"/>
                    <a:pt x="6836" y="546"/>
                    <a:pt x="6473" y="304"/>
                  </a:cubicBezTo>
                  <a:cubicBezTo>
                    <a:pt x="6248" y="144"/>
                    <a:pt x="6041" y="0"/>
                    <a:pt x="5769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28"/>
            <p:cNvSpPr/>
            <p:nvPr/>
          </p:nvSpPr>
          <p:spPr>
            <a:xfrm>
              <a:off x="6648425" y="2981300"/>
              <a:ext cx="257100" cy="360725"/>
            </a:xfrm>
            <a:custGeom>
              <a:avLst/>
              <a:gdLst/>
              <a:ahLst/>
              <a:cxnLst/>
              <a:rect l="l" t="t" r="r" b="b"/>
              <a:pathLst>
                <a:path w="10284" h="14429" extrusionOk="0">
                  <a:moveTo>
                    <a:pt x="5701" y="0"/>
                  </a:moveTo>
                  <a:cubicBezTo>
                    <a:pt x="5471" y="0"/>
                    <a:pt x="5189" y="110"/>
                    <a:pt x="4779" y="432"/>
                  </a:cubicBezTo>
                  <a:cubicBezTo>
                    <a:pt x="3872" y="1097"/>
                    <a:pt x="1453" y="2186"/>
                    <a:pt x="1150" y="2367"/>
                  </a:cubicBezTo>
                  <a:cubicBezTo>
                    <a:pt x="787" y="2609"/>
                    <a:pt x="848" y="2670"/>
                    <a:pt x="727" y="3214"/>
                  </a:cubicBezTo>
                  <a:cubicBezTo>
                    <a:pt x="666" y="3758"/>
                    <a:pt x="303" y="10352"/>
                    <a:pt x="182" y="11017"/>
                  </a:cubicBezTo>
                  <a:cubicBezTo>
                    <a:pt x="61" y="11682"/>
                    <a:pt x="1" y="11924"/>
                    <a:pt x="666" y="12287"/>
                  </a:cubicBezTo>
                  <a:lnTo>
                    <a:pt x="3872" y="14162"/>
                  </a:lnTo>
                  <a:cubicBezTo>
                    <a:pt x="4123" y="14306"/>
                    <a:pt x="4396" y="14428"/>
                    <a:pt x="4715" y="14428"/>
                  </a:cubicBezTo>
                  <a:cubicBezTo>
                    <a:pt x="4933" y="14428"/>
                    <a:pt x="5174" y="14371"/>
                    <a:pt x="5445" y="14223"/>
                  </a:cubicBezTo>
                  <a:cubicBezTo>
                    <a:pt x="6413" y="13679"/>
                    <a:pt x="8227" y="12711"/>
                    <a:pt x="8711" y="12348"/>
                  </a:cubicBezTo>
                  <a:cubicBezTo>
                    <a:pt x="9135" y="12045"/>
                    <a:pt x="9619" y="11985"/>
                    <a:pt x="9740" y="11078"/>
                  </a:cubicBezTo>
                  <a:cubicBezTo>
                    <a:pt x="9800" y="9626"/>
                    <a:pt x="10223" y="4000"/>
                    <a:pt x="10223" y="4000"/>
                  </a:cubicBezTo>
                  <a:cubicBezTo>
                    <a:pt x="10284" y="3154"/>
                    <a:pt x="10284" y="2670"/>
                    <a:pt x="9740" y="2307"/>
                  </a:cubicBezTo>
                  <a:cubicBezTo>
                    <a:pt x="8893" y="1823"/>
                    <a:pt x="6776" y="552"/>
                    <a:pt x="6352" y="250"/>
                  </a:cubicBezTo>
                  <a:cubicBezTo>
                    <a:pt x="6134" y="125"/>
                    <a:pt x="5947" y="0"/>
                    <a:pt x="5701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28"/>
            <p:cNvSpPr/>
            <p:nvPr/>
          </p:nvSpPr>
          <p:spPr>
            <a:xfrm>
              <a:off x="6648425" y="2982050"/>
              <a:ext cx="255600" cy="359100"/>
            </a:xfrm>
            <a:custGeom>
              <a:avLst/>
              <a:gdLst/>
              <a:ahLst/>
              <a:cxnLst/>
              <a:rect l="l" t="t" r="r" b="b"/>
              <a:pathLst>
                <a:path w="10224" h="14364" extrusionOk="0">
                  <a:moveTo>
                    <a:pt x="5701" y="0"/>
                  </a:moveTo>
                  <a:cubicBezTo>
                    <a:pt x="5471" y="0"/>
                    <a:pt x="5189" y="109"/>
                    <a:pt x="4779" y="402"/>
                  </a:cubicBezTo>
                  <a:cubicBezTo>
                    <a:pt x="3872" y="1067"/>
                    <a:pt x="1453" y="2156"/>
                    <a:pt x="1150" y="2398"/>
                  </a:cubicBezTo>
                  <a:cubicBezTo>
                    <a:pt x="787" y="2579"/>
                    <a:pt x="848" y="2640"/>
                    <a:pt x="727" y="3184"/>
                  </a:cubicBezTo>
                  <a:cubicBezTo>
                    <a:pt x="666" y="3728"/>
                    <a:pt x="303" y="10322"/>
                    <a:pt x="182" y="10987"/>
                  </a:cubicBezTo>
                  <a:cubicBezTo>
                    <a:pt x="61" y="11652"/>
                    <a:pt x="1" y="11834"/>
                    <a:pt x="666" y="12197"/>
                  </a:cubicBezTo>
                  <a:lnTo>
                    <a:pt x="3872" y="14072"/>
                  </a:lnTo>
                  <a:cubicBezTo>
                    <a:pt x="4127" y="14218"/>
                    <a:pt x="4405" y="14364"/>
                    <a:pt x="4731" y="14364"/>
                  </a:cubicBezTo>
                  <a:cubicBezTo>
                    <a:pt x="4945" y="14364"/>
                    <a:pt x="5181" y="14301"/>
                    <a:pt x="5445" y="14132"/>
                  </a:cubicBezTo>
                  <a:cubicBezTo>
                    <a:pt x="6413" y="13588"/>
                    <a:pt x="8227" y="12620"/>
                    <a:pt x="8651" y="12318"/>
                  </a:cubicBezTo>
                  <a:cubicBezTo>
                    <a:pt x="9135" y="12015"/>
                    <a:pt x="9619" y="11894"/>
                    <a:pt x="9679" y="10987"/>
                  </a:cubicBezTo>
                  <a:cubicBezTo>
                    <a:pt x="9800" y="9596"/>
                    <a:pt x="10163" y="3970"/>
                    <a:pt x="10163" y="3970"/>
                  </a:cubicBezTo>
                  <a:cubicBezTo>
                    <a:pt x="10223" y="3124"/>
                    <a:pt x="10223" y="2640"/>
                    <a:pt x="9740" y="2337"/>
                  </a:cubicBezTo>
                  <a:cubicBezTo>
                    <a:pt x="8893" y="1793"/>
                    <a:pt x="6776" y="522"/>
                    <a:pt x="6352" y="281"/>
                  </a:cubicBezTo>
                  <a:cubicBezTo>
                    <a:pt x="6134" y="124"/>
                    <a:pt x="5947" y="0"/>
                    <a:pt x="5701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28"/>
            <p:cNvSpPr/>
            <p:nvPr/>
          </p:nvSpPr>
          <p:spPr>
            <a:xfrm>
              <a:off x="6649950" y="2982800"/>
              <a:ext cx="254075" cy="357700"/>
            </a:xfrm>
            <a:custGeom>
              <a:avLst/>
              <a:gdLst/>
              <a:ahLst/>
              <a:cxnLst/>
              <a:rect l="l" t="t" r="r" b="b"/>
              <a:pathLst>
                <a:path w="10163" h="14308" extrusionOk="0">
                  <a:moveTo>
                    <a:pt x="5640" y="1"/>
                  </a:moveTo>
                  <a:cubicBezTo>
                    <a:pt x="5410" y="1"/>
                    <a:pt x="5128" y="110"/>
                    <a:pt x="4718" y="432"/>
                  </a:cubicBezTo>
                  <a:cubicBezTo>
                    <a:pt x="3872" y="1097"/>
                    <a:pt x="1452" y="2186"/>
                    <a:pt x="1089" y="2368"/>
                  </a:cubicBezTo>
                  <a:cubicBezTo>
                    <a:pt x="787" y="2549"/>
                    <a:pt x="787" y="2670"/>
                    <a:pt x="726" y="3214"/>
                  </a:cubicBezTo>
                  <a:cubicBezTo>
                    <a:pt x="605" y="3759"/>
                    <a:pt x="242" y="10292"/>
                    <a:pt x="182" y="10897"/>
                  </a:cubicBezTo>
                  <a:cubicBezTo>
                    <a:pt x="61" y="11562"/>
                    <a:pt x="0" y="11804"/>
                    <a:pt x="605" y="12167"/>
                  </a:cubicBezTo>
                  <a:lnTo>
                    <a:pt x="3811" y="14042"/>
                  </a:lnTo>
                  <a:cubicBezTo>
                    <a:pt x="4062" y="14185"/>
                    <a:pt x="4335" y="14308"/>
                    <a:pt x="4654" y="14308"/>
                  </a:cubicBezTo>
                  <a:cubicBezTo>
                    <a:pt x="4872" y="14308"/>
                    <a:pt x="5113" y="14250"/>
                    <a:pt x="5384" y="14102"/>
                  </a:cubicBezTo>
                  <a:cubicBezTo>
                    <a:pt x="6352" y="13558"/>
                    <a:pt x="8166" y="12590"/>
                    <a:pt x="8590" y="12288"/>
                  </a:cubicBezTo>
                  <a:cubicBezTo>
                    <a:pt x="9074" y="11925"/>
                    <a:pt x="9558" y="11864"/>
                    <a:pt x="9618" y="10957"/>
                  </a:cubicBezTo>
                  <a:cubicBezTo>
                    <a:pt x="9739" y="9566"/>
                    <a:pt x="10102" y="4001"/>
                    <a:pt x="10102" y="4001"/>
                  </a:cubicBezTo>
                  <a:cubicBezTo>
                    <a:pt x="10162" y="3154"/>
                    <a:pt x="10162" y="2670"/>
                    <a:pt x="9618" y="2307"/>
                  </a:cubicBezTo>
                  <a:cubicBezTo>
                    <a:pt x="8832" y="1823"/>
                    <a:pt x="6715" y="553"/>
                    <a:pt x="6291" y="251"/>
                  </a:cubicBezTo>
                  <a:cubicBezTo>
                    <a:pt x="6073" y="126"/>
                    <a:pt x="5886" y="1"/>
                    <a:pt x="5640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28"/>
            <p:cNvSpPr/>
            <p:nvPr/>
          </p:nvSpPr>
          <p:spPr>
            <a:xfrm>
              <a:off x="6649950" y="2983550"/>
              <a:ext cx="254075" cy="356100"/>
            </a:xfrm>
            <a:custGeom>
              <a:avLst/>
              <a:gdLst/>
              <a:ahLst/>
              <a:cxnLst/>
              <a:rect l="l" t="t" r="r" b="b"/>
              <a:pathLst>
                <a:path w="10163" h="14244" extrusionOk="0">
                  <a:moveTo>
                    <a:pt x="5640" y="1"/>
                  </a:moveTo>
                  <a:cubicBezTo>
                    <a:pt x="5410" y="1"/>
                    <a:pt x="5128" y="110"/>
                    <a:pt x="4718" y="402"/>
                  </a:cubicBezTo>
                  <a:cubicBezTo>
                    <a:pt x="3872" y="1067"/>
                    <a:pt x="1452" y="2156"/>
                    <a:pt x="1150" y="2338"/>
                  </a:cubicBezTo>
                  <a:cubicBezTo>
                    <a:pt x="787" y="2580"/>
                    <a:pt x="847" y="2640"/>
                    <a:pt x="726" y="3184"/>
                  </a:cubicBezTo>
                  <a:cubicBezTo>
                    <a:pt x="666" y="3729"/>
                    <a:pt x="303" y="10201"/>
                    <a:pt x="182" y="10867"/>
                  </a:cubicBezTo>
                  <a:cubicBezTo>
                    <a:pt x="61" y="11532"/>
                    <a:pt x="0" y="11713"/>
                    <a:pt x="666" y="12137"/>
                  </a:cubicBezTo>
                  <a:lnTo>
                    <a:pt x="3811" y="13951"/>
                  </a:lnTo>
                  <a:cubicBezTo>
                    <a:pt x="4066" y="14097"/>
                    <a:pt x="4344" y="14243"/>
                    <a:pt x="4670" y="14243"/>
                  </a:cubicBezTo>
                  <a:cubicBezTo>
                    <a:pt x="4884" y="14243"/>
                    <a:pt x="5120" y="14180"/>
                    <a:pt x="5384" y="14012"/>
                  </a:cubicBezTo>
                  <a:cubicBezTo>
                    <a:pt x="6352" y="13468"/>
                    <a:pt x="8106" y="12560"/>
                    <a:pt x="8590" y="12197"/>
                  </a:cubicBezTo>
                  <a:cubicBezTo>
                    <a:pt x="9013" y="11895"/>
                    <a:pt x="9497" y="11834"/>
                    <a:pt x="9618" y="10927"/>
                  </a:cubicBezTo>
                  <a:cubicBezTo>
                    <a:pt x="9679" y="9536"/>
                    <a:pt x="10102" y="3971"/>
                    <a:pt x="10102" y="3971"/>
                  </a:cubicBezTo>
                  <a:cubicBezTo>
                    <a:pt x="10162" y="3124"/>
                    <a:pt x="10102" y="2640"/>
                    <a:pt x="9618" y="2338"/>
                  </a:cubicBezTo>
                  <a:cubicBezTo>
                    <a:pt x="8771" y="1793"/>
                    <a:pt x="6715" y="523"/>
                    <a:pt x="6291" y="281"/>
                  </a:cubicBezTo>
                  <a:cubicBezTo>
                    <a:pt x="6073" y="125"/>
                    <a:pt x="5886" y="1"/>
                    <a:pt x="5640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28"/>
            <p:cNvSpPr/>
            <p:nvPr/>
          </p:nvSpPr>
          <p:spPr>
            <a:xfrm>
              <a:off x="6651450" y="2984325"/>
              <a:ext cx="251050" cy="354575"/>
            </a:xfrm>
            <a:custGeom>
              <a:avLst/>
              <a:gdLst/>
              <a:ahLst/>
              <a:cxnLst/>
              <a:rect l="l" t="t" r="r" b="b"/>
              <a:pathLst>
                <a:path w="10042" h="14183" extrusionOk="0">
                  <a:moveTo>
                    <a:pt x="5580" y="0"/>
                  </a:moveTo>
                  <a:cubicBezTo>
                    <a:pt x="5350" y="0"/>
                    <a:pt x="5068" y="110"/>
                    <a:pt x="4658" y="431"/>
                  </a:cubicBezTo>
                  <a:cubicBezTo>
                    <a:pt x="3812" y="1097"/>
                    <a:pt x="1392" y="2125"/>
                    <a:pt x="1090" y="2367"/>
                  </a:cubicBezTo>
                  <a:cubicBezTo>
                    <a:pt x="787" y="2549"/>
                    <a:pt x="787" y="2609"/>
                    <a:pt x="666" y="3153"/>
                  </a:cubicBezTo>
                  <a:cubicBezTo>
                    <a:pt x="606" y="3698"/>
                    <a:pt x="243" y="10170"/>
                    <a:pt x="122" y="10836"/>
                  </a:cubicBezTo>
                  <a:cubicBezTo>
                    <a:pt x="61" y="11501"/>
                    <a:pt x="1" y="11682"/>
                    <a:pt x="606" y="12045"/>
                  </a:cubicBezTo>
                  <a:lnTo>
                    <a:pt x="3751" y="13860"/>
                  </a:lnTo>
                  <a:cubicBezTo>
                    <a:pt x="4008" y="14043"/>
                    <a:pt x="4287" y="14182"/>
                    <a:pt x="4615" y="14182"/>
                  </a:cubicBezTo>
                  <a:cubicBezTo>
                    <a:pt x="4828" y="14182"/>
                    <a:pt x="5062" y="14124"/>
                    <a:pt x="5324" y="13981"/>
                  </a:cubicBezTo>
                  <a:cubicBezTo>
                    <a:pt x="6292" y="13437"/>
                    <a:pt x="8046" y="12469"/>
                    <a:pt x="8530" y="12166"/>
                  </a:cubicBezTo>
                  <a:cubicBezTo>
                    <a:pt x="8953" y="11803"/>
                    <a:pt x="9437" y="11743"/>
                    <a:pt x="9498" y="10836"/>
                  </a:cubicBezTo>
                  <a:cubicBezTo>
                    <a:pt x="9619" y="9505"/>
                    <a:pt x="9982" y="3940"/>
                    <a:pt x="9982" y="3940"/>
                  </a:cubicBezTo>
                  <a:cubicBezTo>
                    <a:pt x="10042" y="3093"/>
                    <a:pt x="10042" y="2609"/>
                    <a:pt x="9558" y="2307"/>
                  </a:cubicBezTo>
                  <a:cubicBezTo>
                    <a:pt x="8711" y="1823"/>
                    <a:pt x="6655" y="552"/>
                    <a:pt x="6231" y="250"/>
                  </a:cubicBezTo>
                  <a:cubicBezTo>
                    <a:pt x="6013" y="125"/>
                    <a:pt x="5826" y="0"/>
                    <a:pt x="5580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28"/>
            <p:cNvSpPr/>
            <p:nvPr/>
          </p:nvSpPr>
          <p:spPr>
            <a:xfrm>
              <a:off x="6651450" y="2985075"/>
              <a:ext cx="251050" cy="352400"/>
            </a:xfrm>
            <a:custGeom>
              <a:avLst/>
              <a:gdLst/>
              <a:ahLst/>
              <a:cxnLst/>
              <a:rect l="l" t="t" r="r" b="b"/>
              <a:pathLst>
                <a:path w="10042" h="14096" extrusionOk="0">
                  <a:moveTo>
                    <a:pt x="5580" y="0"/>
                  </a:moveTo>
                  <a:cubicBezTo>
                    <a:pt x="5350" y="0"/>
                    <a:pt x="5068" y="109"/>
                    <a:pt x="4658" y="401"/>
                  </a:cubicBezTo>
                  <a:cubicBezTo>
                    <a:pt x="3812" y="1067"/>
                    <a:pt x="1453" y="2156"/>
                    <a:pt x="1090" y="2337"/>
                  </a:cubicBezTo>
                  <a:cubicBezTo>
                    <a:pt x="787" y="2579"/>
                    <a:pt x="787" y="2640"/>
                    <a:pt x="727" y="3123"/>
                  </a:cubicBezTo>
                  <a:cubicBezTo>
                    <a:pt x="606" y="3668"/>
                    <a:pt x="243" y="10140"/>
                    <a:pt x="182" y="10745"/>
                  </a:cubicBezTo>
                  <a:cubicBezTo>
                    <a:pt x="61" y="11410"/>
                    <a:pt x="1" y="11652"/>
                    <a:pt x="606" y="12015"/>
                  </a:cubicBezTo>
                  <a:lnTo>
                    <a:pt x="3751" y="13830"/>
                  </a:lnTo>
                  <a:cubicBezTo>
                    <a:pt x="4002" y="13973"/>
                    <a:pt x="4275" y="14096"/>
                    <a:pt x="4594" y="14096"/>
                  </a:cubicBezTo>
                  <a:cubicBezTo>
                    <a:pt x="4812" y="14096"/>
                    <a:pt x="5053" y="14038"/>
                    <a:pt x="5324" y="13890"/>
                  </a:cubicBezTo>
                  <a:cubicBezTo>
                    <a:pt x="6292" y="13346"/>
                    <a:pt x="8046" y="12439"/>
                    <a:pt x="8469" y="12076"/>
                  </a:cubicBezTo>
                  <a:cubicBezTo>
                    <a:pt x="8953" y="11773"/>
                    <a:pt x="9437" y="11713"/>
                    <a:pt x="9498" y="10806"/>
                  </a:cubicBezTo>
                  <a:cubicBezTo>
                    <a:pt x="9558" y="9414"/>
                    <a:pt x="9982" y="3910"/>
                    <a:pt x="9982" y="3910"/>
                  </a:cubicBezTo>
                  <a:cubicBezTo>
                    <a:pt x="10042" y="3063"/>
                    <a:pt x="10042" y="2640"/>
                    <a:pt x="9498" y="2277"/>
                  </a:cubicBezTo>
                  <a:cubicBezTo>
                    <a:pt x="8711" y="1793"/>
                    <a:pt x="6655" y="522"/>
                    <a:pt x="6231" y="281"/>
                  </a:cubicBezTo>
                  <a:cubicBezTo>
                    <a:pt x="6013" y="124"/>
                    <a:pt x="5826" y="0"/>
                    <a:pt x="5580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28"/>
            <p:cNvSpPr/>
            <p:nvPr/>
          </p:nvSpPr>
          <p:spPr>
            <a:xfrm>
              <a:off x="6651450" y="2986400"/>
              <a:ext cx="249550" cy="350975"/>
            </a:xfrm>
            <a:custGeom>
              <a:avLst/>
              <a:gdLst/>
              <a:ahLst/>
              <a:cxnLst/>
              <a:rect l="l" t="t" r="r" b="b"/>
              <a:pathLst>
                <a:path w="9982" h="14039" extrusionOk="0">
                  <a:moveTo>
                    <a:pt x="5604" y="1"/>
                  </a:moveTo>
                  <a:cubicBezTo>
                    <a:pt x="5369" y="1"/>
                    <a:pt x="5082" y="107"/>
                    <a:pt x="4658" y="409"/>
                  </a:cubicBezTo>
                  <a:cubicBezTo>
                    <a:pt x="3812" y="1014"/>
                    <a:pt x="1453" y="2103"/>
                    <a:pt x="1150" y="2345"/>
                  </a:cubicBezTo>
                  <a:cubicBezTo>
                    <a:pt x="787" y="2526"/>
                    <a:pt x="848" y="2587"/>
                    <a:pt x="727" y="3131"/>
                  </a:cubicBezTo>
                  <a:cubicBezTo>
                    <a:pt x="666" y="3675"/>
                    <a:pt x="303" y="10087"/>
                    <a:pt x="182" y="10692"/>
                  </a:cubicBezTo>
                  <a:cubicBezTo>
                    <a:pt x="122" y="11357"/>
                    <a:pt x="1" y="11539"/>
                    <a:pt x="666" y="11902"/>
                  </a:cubicBezTo>
                  <a:lnTo>
                    <a:pt x="3751" y="13717"/>
                  </a:lnTo>
                  <a:cubicBezTo>
                    <a:pt x="4008" y="13900"/>
                    <a:pt x="4287" y="14039"/>
                    <a:pt x="4615" y="14039"/>
                  </a:cubicBezTo>
                  <a:cubicBezTo>
                    <a:pt x="4828" y="14039"/>
                    <a:pt x="5062" y="13980"/>
                    <a:pt x="5324" y="13837"/>
                  </a:cubicBezTo>
                  <a:cubicBezTo>
                    <a:pt x="6292" y="13293"/>
                    <a:pt x="8046" y="12325"/>
                    <a:pt x="8469" y="12023"/>
                  </a:cubicBezTo>
                  <a:cubicBezTo>
                    <a:pt x="8893" y="11720"/>
                    <a:pt x="9377" y="11660"/>
                    <a:pt x="9498" y="10753"/>
                  </a:cubicBezTo>
                  <a:cubicBezTo>
                    <a:pt x="9558" y="9361"/>
                    <a:pt x="9921" y="3917"/>
                    <a:pt x="9921" y="3917"/>
                  </a:cubicBezTo>
                  <a:cubicBezTo>
                    <a:pt x="9982" y="3070"/>
                    <a:pt x="9982" y="2587"/>
                    <a:pt x="9498" y="2284"/>
                  </a:cubicBezTo>
                  <a:cubicBezTo>
                    <a:pt x="8711" y="1740"/>
                    <a:pt x="6655" y="530"/>
                    <a:pt x="6231" y="228"/>
                  </a:cubicBezTo>
                  <a:cubicBezTo>
                    <a:pt x="6019" y="107"/>
                    <a:pt x="5838" y="1"/>
                    <a:pt x="5604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28"/>
            <p:cNvSpPr/>
            <p:nvPr/>
          </p:nvSpPr>
          <p:spPr>
            <a:xfrm>
              <a:off x="6652975" y="2987350"/>
              <a:ext cx="248025" cy="348625"/>
            </a:xfrm>
            <a:custGeom>
              <a:avLst/>
              <a:gdLst/>
              <a:ahLst/>
              <a:cxnLst/>
              <a:rect l="l" t="t" r="r" b="b"/>
              <a:pathLst>
                <a:path w="9921" h="13945" extrusionOk="0">
                  <a:moveTo>
                    <a:pt x="5519" y="0"/>
                  </a:moveTo>
                  <a:cubicBezTo>
                    <a:pt x="5289" y="0"/>
                    <a:pt x="5007" y="110"/>
                    <a:pt x="4597" y="431"/>
                  </a:cubicBezTo>
                  <a:cubicBezTo>
                    <a:pt x="3751" y="1036"/>
                    <a:pt x="1392" y="2125"/>
                    <a:pt x="1089" y="2307"/>
                  </a:cubicBezTo>
                  <a:cubicBezTo>
                    <a:pt x="787" y="2488"/>
                    <a:pt x="787" y="2549"/>
                    <a:pt x="726" y="3093"/>
                  </a:cubicBezTo>
                  <a:cubicBezTo>
                    <a:pt x="605" y="3637"/>
                    <a:pt x="242" y="9989"/>
                    <a:pt x="182" y="10654"/>
                  </a:cubicBezTo>
                  <a:cubicBezTo>
                    <a:pt x="61" y="11259"/>
                    <a:pt x="0" y="11501"/>
                    <a:pt x="605" y="11864"/>
                  </a:cubicBezTo>
                  <a:lnTo>
                    <a:pt x="3690" y="13679"/>
                  </a:lnTo>
                  <a:cubicBezTo>
                    <a:pt x="3941" y="13822"/>
                    <a:pt x="4214" y="13944"/>
                    <a:pt x="4533" y="13944"/>
                  </a:cubicBezTo>
                  <a:cubicBezTo>
                    <a:pt x="4751" y="13944"/>
                    <a:pt x="4992" y="13887"/>
                    <a:pt x="5263" y="13739"/>
                  </a:cubicBezTo>
                  <a:cubicBezTo>
                    <a:pt x="6170" y="13195"/>
                    <a:pt x="7985" y="12287"/>
                    <a:pt x="8408" y="11985"/>
                  </a:cubicBezTo>
                  <a:cubicBezTo>
                    <a:pt x="8832" y="11622"/>
                    <a:pt x="9316" y="11561"/>
                    <a:pt x="9376" y="10715"/>
                  </a:cubicBezTo>
                  <a:cubicBezTo>
                    <a:pt x="9497" y="9323"/>
                    <a:pt x="9860" y="3879"/>
                    <a:pt x="9860" y="3879"/>
                  </a:cubicBezTo>
                  <a:cubicBezTo>
                    <a:pt x="9921" y="3032"/>
                    <a:pt x="9921" y="2549"/>
                    <a:pt x="9376" y="2246"/>
                  </a:cubicBezTo>
                  <a:cubicBezTo>
                    <a:pt x="8590" y="1762"/>
                    <a:pt x="6594" y="492"/>
                    <a:pt x="6170" y="250"/>
                  </a:cubicBezTo>
                  <a:cubicBezTo>
                    <a:pt x="5952" y="125"/>
                    <a:pt x="5765" y="0"/>
                    <a:pt x="5519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28"/>
            <p:cNvSpPr/>
            <p:nvPr/>
          </p:nvSpPr>
          <p:spPr>
            <a:xfrm>
              <a:off x="6652975" y="2988100"/>
              <a:ext cx="248025" cy="347775"/>
            </a:xfrm>
            <a:custGeom>
              <a:avLst/>
              <a:gdLst/>
              <a:ahLst/>
              <a:cxnLst/>
              <a:rect l="l" t="t" r="r" b="b"/>
              <a:pathLst>
                <a:path w="9921" h="13911" extrusionOk="0">
                  <a:moveTo>
                    <a:pt x="5519" y="0"/>
                  </a:moveTo>
                  <a:cubicBezTo>
                    <a:pt x="5289" y="0"/>
                    <a:pt x="5007" y="109"/>
                    <a:pt x="4597" y="401"/>
                  </a:cubicBezTo>
                  <a:cubicBezTo>
                    <a:pt x="3751" y="1006"/>
                    <a:pt x="1392" y="2095"/>
                    <a:pt x="1089" y="2277"/>
                  </a:cubicBezTo>
                  <a:cubicBezTo>
                    <a:pt x="787" y="2519"/>
                    <a:pt x="787" y="2579"/>
                    <a:pt x="726" y="3063"/>
                  </a:cubicBezTo>
                  <a:cubicBezTo>
                    <a:pt x="605" y="3607"/>
                    <a:pt x="303" y="9959"/>
                    <a:pt x="182" y="10624"/>
                  </a:cubicBezTo>
                  <a:cubicBezTo>
                    <a:pt x="61" y="11229"/>
                    <a:pt x="0" y="11471"/>
                    <a:pt x="605" y="11834"/>
                  </a:cubicBezTo>
                  <a:lnTo>
                    <a:pt x="3690" y="13588"/>
                  </a:lnTo>
                  <a:cubicBezTo>
                    <a:pt x="3947" y="13771"/>
                    <a:pt x="4226" y="13910"/>
                    <a:pt x="4554" y="13910"/>
                  </a:cubicBezTo>
                  <a:cubicBezTo>
                    <a:pt x="4767" y="13910"/>
                    <a:pt x="5001" y="13852"/>
                    <a:pt x="5263" y="13709"/>
                  </a:cubicBezTo>
                  <a:cubicBezTo>
                    <a:pt x="6170" y="13165"/>
                    <a:pt x="7924" y="12197"/>
                    <a:pt x="8408" y="11894"/>
                  </a:cubicBezTo>
                  <a:cubicBezTo>
                    <a:pt x="8832" y="11592"/>
                    <a:pt x="9316" y="11531"/>
                    <a:pt x="9376" y="10624"/>
                  </a:cubicBezTo>
                  <a:cubicBezTo>
                    <a:pt x="9437" y="9293"/>
                    <a:pt x="9860" y="3849"/>
                    <a:pt x="9860" y="3849"/>
                  </a:cubicBezTo>
                  <a:cubicBezTo>
                    <a:pt x="9921" y="3002"/>
                    <a:pt x="9860" y="2579"/>
                    <a:pt x="9376" y="2216"/>
                  </a:cubicBezTo>
                  <a:cubicBezTo>
                    <a:pt x="8590" y="1732"/>
                    <a:pt x="6533" y="522"/>
                    <a:pt x="6170" y="280"/>
                  </a:cubicBezTo>
                  <a:cubicBezTo>
                    <a:pt x="5952" y="124"/>
                    <a:pt x="5765" y="0"/>
                    <a:pt x="5519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28"/>
            <p:cNvSpPr/>
            <p:nvPr/>
          </p:nvSpPr>
          <p:spPr>
            <a:xfrm>
              <a:off x="6654475" y="2988850"/>
              <a:ext cx="245000" cy="345600"/>
            </a:xfrm>
            <a:custGeom>
              <a:avLst/>
              <a:gdLst/>
              <a:ahLst/>
              <a:cxnLst/>
              <a:rect l="l" t="t" r="r" b="b"/>
              <a:pathLst>
                <a:path w="9800" h="13824" extrusionOk="0">
                  <a:moveTo>
                    <a:pt x="5459" y="1"/>
                  </a:moveTo>
                  <a:cubicBezTo>
                    <a:pt x="5229" y="1"/>
                    <a:pt x="4947" y="110"/>
                    <a:pt x="4537" y="432"/>
                  </a:cubicBezTo>
                  <a:cubicBezTo>
                    <a:pt x="3691" y="1037"/>
                    <a:pt x="1392" y="2065"/>
                    <a:pt x="1090" y="2307"/>
                  </a:cubicBezTo>
                  <a:cubicBezTo>
                    <a:pt x="727" y="2489"/>
                    <a:pt x="787" y="2549"/>
                    <a:pt x="666" y="3093"/>
                  </a:cubicBezTo>
                  <a:cubicBezTo>
                    <a:pt x="606" y="3577"/>
                    <a:pt x="243" y="9929"/>
                    <a:pt x="122" y="10534"/>
                  </a:cubicBezTo>
                  <a:cubicBezTo>
                    <a:pt x="61" y="11199"/>
                    <a:pt x="1" y="11380"/>
                    <a:pt x="606" y="11743"/>
                  </a:cubicBezTo>
                  <a:lnTo>
                    <a:pt x="3691" y="13558"/>
                  </a:lnTo>
                  <a:cubicBezTo>
                    <a:pt x="3906" y="13702"/>
                    <a:pt x="4164" y="13824"/>
                    <a:pt x="4477" y="13824"/>
                  </a:cubicBezTo>
                  <a:cubicBezTo>
                    <a:pt x="4691" y="13824"/>
                    <a:pt x="4932" y="13766"/>
                    <a:pt x="5203" y="13619"/>
                  </a:cubicBezTo>
                  <a:cubicBezTo>
                    <a:pt x="6110" y="13074"/>
                    <a:pt x="7864" y="12167"/>
                    <a:pt x="8288" y="11864"/>
                  </a:cubicBezTo>
                  <a:cubicBezTo>
                    <a:pt x="8772" y="11562"/>
                    <a:pt x="9195" y="11501"/>
                    <a:pt x="9256" y="10594"/>
                  </a:cubicBezTo>
                  <a:cubicBezTo>
                    <a:pt x="9377" y="9263"/>
                    <a:pt x="9740" y="3819"/>
                    <a:pt x="9740" y="3819"/>
                  </a:cubicBezTo>
                  <a:cubicBezTo>
                    <a:pt x="9800" y="3033"/>
                    <a:pt x="9800" y="2549"/>
                    <a:pt x="9316" y="2247"/>
                  </a:cubicBezTo>
                  <a:cubicBezTo>
                    <a:pt x="8530" y="1763"/>
                    <a:pt x="6473" y="492"/>
                    <a:pt x="6110" y="250"/>
                  </a:cubicBezTo>
                  <a:cubicBezTo>
                    <a:pt x="5892" y="126"/>
                    <a:pt x="5705" y="1"/>
                    <a:pt x="5459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28"/>
            <p:cNvSpPr/>
            <p:nvPr/>
          </p:nvSpPr>
          <p:spPr>
            <a:xfrm>
              <a:off x="6654475" y="2989600"/>
              <a:ext cx="245000" cy="344000"/>
            </a:xfrm>
            <a:custGeom>
              <a:avLst/>
              <a:gdLst/>
              <a:ahLst/>
              <a:cxnLst/>
              <a:rect l="l" t="t" r="r" b="b"/>
              <a:pathLst>
                <a:path w="9800" h="13760" extrusionOk="0">
                  <a:moveTo>
                    <a:pt x="5459" y="1"/>
                  </a:moveTo>
                  <a:cubicBezTo>
                    <a:pt x="5229" y="1"/>
                    <a:pt x="4947" y="109"/>
                    <a:pt x="4537" y="402"/>
                  </a:cubicBezTo>
                  <a:cubicBezTo>
                    <a:pt x="3691" y="1007"/>
                    <a:pt x="1392" y="2096"/>
                    <a:pt x="1090" y="2277"/>
                  </a:cubicBezTo>
                  <a:cubicBezTo>
                    <a:pt x="787" y="2459"/>
                    <a:pt x="787" y="2519"/>
                    <a:pt x="727" y="3063"/>
                  </a:cubicBezTo>
                  <a:cubicBezTo>
                    <a:pt x="606" y="3608"/>
                    <a:pt x="243" y="9899"/>
                    <a:pt x="182" y="10504"/>
                  </a:cubicBezTo>
                  <a:cubicBezTo>
                    <a:pt x="61" y="11108"/>
                    <a:pt x="1" y="11350"/>
                    <a:pt x="606" y="11713"/>
                  </a:cubicBezTo>
                  <a:lnTo>
                    <a:pt x="3691" y="13468"/>
                  </a:lnTo>
                  <a:cubicBezTo>
                    <a:pt x="3909" y="13613"/>
                    <a:pt x="4172" y="13759"/>
                    <a:pt x="4492" y="13759"/>
                  </a:cubicBezTo>
                  <a:cubicBezTo>
                    <a:pt x="4703" y="13759"/>
                    <a:pt x="4939" y="13696"/>
                    <a:pt x="5203" y="13528"/>
                  </a:cubicBezTo>
                  <a:cubicBezTo>
                    <a:pt x="6110" y="13044"/>
                    <a:pt x="7864" y="12137"/>
                    <a:pt x="8288" y="11774"/>
                  </a:cubicBezTo>
                  <a:cubicBezTo>
                    <a:pt x="8711" y="11471"/>
                    <a:pt x="9195" y="11411"/>
                    <a:pt x="9256" y="10564"/>
                  </a:cubicBezTo>
                  <a:cubicBezTo>
                    <a:pt x="9377" y="9173"/>
                    <a:pt x="9740" y="3850"/>
                    <a:pt x="9740" y="3850"/>
                  </a:cubicBezTo>
                  <a:cubicBezTo>
                    <a:pt x="9800" y="3003"/>
                    <a:pt x="9800" y="2519"/>
                    <a:pt x="9256" y="2217"/>
                  </a:cubicBezTo>
                  <a:cubicBezTo>
                    <a:pt x="8469" y="1733"/>
                    <a:pt x="6473" y="523"/>
                    <a:pt x="6110" y="281"/>
                  </a:cubicBezTo>
                  <a:cubicBezTo>
                    <a:pt x="5892" y="125"/>
                    <a:pt x="5705" y="1"/>
                    <a:pt x="5459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28"/>
            <p:cNvSpPr/>
            <p:nvPr/>
          </p:nvSpPr>
          <p:spPr>
            <a:xfrm>
              <a:off x="6654475" y="2990375"/>
              <a:ext cx="245000" cy="342575"/>
            </a:xfrm>
            <a:custGeom>
              <a:avLst/>
              <a:gdLst/>
              <a:ahLst/>
              <a:cxnLst/>
              <a:rect l="l" t="t" r="r" b="b"/>
              <a:pathLst>
                <a:path w="9800" h="13703" extrusionOk="0">
                  <a:moveTo>
                    <a:pt x="5453" y="0"/>
                  </a:moveTo>
                  <a:cubicBezTo>
                    <a:pt x="5229" y="0"/>
                    <a:pt x="4947" y="110"/>
                    <a:pt x="4537" y="431"/>
                  </a:cubicBezTo>
                  <a:cubicBezTo>
                    <a:pt x="3691" y="1036"/>
                    <a:pt x="1392" y="2065"/>
                    <a:pt x="1090" y="2246"/>
                  </a:cubicBezTo>
                  <a:cubicBezTo>
                    <a:pt x="787" y="2488"/>
                    <a:pt x="787" y="2549"/>
                    <a:pt x="727" y="3032"/>
                  </a:cubicBezTo>
                  <a:cubicBezTo>
                    <a:pt x="606" y="3577"/>
                    <a:pt x="303" y="9807"/>
                    <a:pt x="182" y="10473"/>
                  </a:cubicBezTo>
                  <a:cubicBezTo>
                    <a:pt x="122" y="11077"/>
                    <a:pt x="1" y="11259"/>
                    <a:pt x="666" y="11622"/>
                  </a:cubicBezTo>
                  <a:lnTo>
                    <a:pt x="3691" y="13437"/>
                  </a:lnTo>
                  <a:cubicBezTo>
                    <a:pt x="3906" y="13580"/>
                    <a:pt x="4164" y="13702"/>
                    <a:pt x="4477" y="13702"/>
                  </a:cubicBezTo>
                  <a:cubicBezTo>
                    <a:pt x="4691" y="13702"/>
                    <a:pt x="4932" y="13645"/>
                    <a:pt x="5203" y="13497"/>
                  </a:cubicBezTo>
                  <a:cubicBezTo>
                    <a:pt x="6110" y="12953"/>
                    <a:pt x="7864" y="12045"/>
                    <a:pt x="8288" y="11743"/>
                  </a:cubicBezTo>
                  <a:cubicBezTo>
                    <a:pt x="8711" y="11440"/>
                    <a:pt x="9195" y="11380"/>
                    <a:pt x="9256" y="10473"/>
                  </a:cubicBezTo>
                  <a:cubicBezTo>
                    <a:pt x="9316" y="9142"/>
                    <a:pt x="9740" y="3819"/>
                    <a:pt x="9740" y="3819"/>
                  </a:cubicBezTo>
                  <a:cubicBezTo>
                    <a:pt x="9800" y="2972"/>
                    <a:pt x="9740" y="2549"/>
                    <a:pt x="9256" y="2246"/>
                  </a:cubicBezTo>
                  <a:cubicBezTo>
                    <a:pt x="8469" y="1762"/>
                    <a:pt x="6473" y="492"/>
                    <a:pt x="6050" y="250"/>
                  </a:cubicBezTo>
                  <a:cubicBezTo>
                    <a:pt x="5862" y="125"/>
                    <a:pt x="5691" y="0"/>
                    <a:pt x="5453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28"/>
            <p:cNvSpPr/>
            <p:nvPr/>
          </p:nvSpPr>
          <p:spPr>
            <a:xfrm>
              <a:off x="6656000" y="2991125"/>
              <a:ext cx="241975" cy="340300"/>
            </a:xfrm>
            <a:custGeom>
              <a:avLst/>
              <a:gdLst/>
              <a:ahLst/>
              <a:cxnLst/>
              <a:rect l="l" t="t" r="r" b="b"/>
              <a:pathLst>
                <a:path w="9679" h="13612" extrusionOk="0">
                  <a:moveTo>
                    <a:pt x="5391" y="0"/>
                  </a:moveTo>
                  <a:cubicBezTo>
                    <a:pt x="5168" y="0"/>
                    <a:pt x="4886" y="109"/>
                    <a:pt x="4476" y="401"/>
                  </a:cubicBezTo>
                  <a:cubicBezTo>
                    <a:pt x="3690" y="1006"/>
                    <a:pt x="1392" y="2095"/>
                    <a:pt x="1029" y="2277"/>
                  </a:cubicBezTo>
                  <a:cubicBezTo>
                    <a:pt x="726" y="2458"/>
                    <a:pt x="787" y="2519"/>
                    <a:pt x="666" y="3063"/>
                  </a:cubicBezTo>
                  <a:cubicBezTo>
                    <a:pt x="605" y="3547"/>
                    <a:pt x="242" y="9777"/>
                    <a:pt x="182" y="10382"/>
                  </a:cubicBezTo>
                  <a:cubicBezTo>
                    <a:pt x="61" y="11047"/>
                    <a:pt x="0" y="11229"/>
                    <a:pt x="605" y="11592"/>
                  </a:cubicBezTo>
                  <a:lnTo>
                    <a:pt x="3630" y="13346"/>
                  </a:lnTo>
                  <a:cubicBezTo>
                    <a:pt x="3845" y="13490"/>
                    <a:pt x="4103" y="13612"/>
                    <a:pt x="4416" y="13612"/>
                  </a:cubicBezTo>
                  <a:cubicBezTo>
                    <a:pt x="4630" y="13612"/>
                    <a:pt x="4871" y="13554"/>
                    <a:pt x="5142" y="13407"/>
                  </a:cubicBezTo>
                  <a:cubicBezTo>
                    <a:pt x="6049" y="12923"/>
                    <a:pt x="7743" y="12015"/>
                    <a:pt x="8166" y="11713"/>
                  </a:cubicBezTo>
                  <a:cubicBezTo>
                    <a:pt x="8650" y="11350"/>
                    <a:pt x="9074" y="11289"/>
                    <a:pt x="9134" y="10443"/>
                  </a:cubicBezTo>
                  <a:cubicBezTo>
                    <a:pt x="9255" y="9112"/>
                    <a:pt x="9618" y="3789"/>
                    <a:pt x="9618" y="3789"/>
                  </a:cubicBezTo>
                  <a:cubicBezTo>
                    <a:pt x="9679" y="3002"/>
                    <a:pt x="9679" y="2519"/>
                    <a:pt x="9195" y="2216"/>
                  </a:cubicBezTo>
                  <a:cubicBezTo>
                    <a:pt x="8408" y="1732"/>
                    <a:pt x="6412" y="522"/>
                    <a:pt x="5989" y="280"/>
                  </a:cubicBezTo>
                  <a:cubicBezTo>
                    <a:pt x="5801" y="124"/>
                    <a:pt x="5630" y="0"/>
                    <a:pt x="5391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28"/>
            <p:cNvSpPr/>
            <p:nvPr/>
          </p:nvSpPr>
          <p:spPr>
            <a:xfrm>
              <a:off x="6656000" y="2992450"/>
              <a:ext cx="241975" cy="338975"/>
            </a:xfrm>
            <a:custGeom>
              <a:avLst/>
              <a:gdLst/>
              <a:ahLst/>
              <a:cxnLst/>
              <a:rect l="l" t="t" r="r" b="b"/>
              <a:pathLst>
                <a:path w="9679" h="13559" extrusionOk="0">
                  <a:moveTo>
                    <a:pt x="5414" y="1"/>
                  </a:moveTo>
                  <a:cubicBezTo>
                    <a:pt x="5187" y="1"/>
                    <a:pt x="4900" y="106"/>
                    <a:pt x="4476" y="409"/>
                  </a:cubicBezTo>
                  <a:cubicBezTo>
                    <a:pt x="3690" y="1014"/>
                    <a:pt x="1392" y="2042"/>
                    <a:pt x="1089" y="2224"/>
                  </a:cubicBezTo>
                  <a:cubicBezTo>
                    <a:pt x="787" y="2405"/>
                    <a:pt x="787" y="2466"/>
                    <a:pt x="726" y="3010"/>
                  </a:cubicBezTo>
                  <a:cubicBezTo>
                    <a:pt x="605" y="3554"/>
                    <a:pt x="303" y="9724"/>
                    <a:pt x="182" y="10329"/>
                  </a:cubicBezTo>
                  <a:cubicBezTo>
                    <a:pt x="61" y="10934"/>
                    <a:pt x="0" y="11176"/>
                    <a:pt x="605" y="11539"/>
                  </a:cubicBezTo>
                  <a:lnTo>
                    <a:pt x="3630" y="13293"/>
                  </a:lnTo>
                  <a:cubicBezTo>
                    <a:pt x="3881" y="13437"/>
                    <a:pt x="4132" y="13559"/>
                    <a:pt x="4433" y="13559"/>
                  </a:cubicBezTo>
                  <a:cubicBezTo>
                    <a:pt x="4640" y="13559"/>
                    <a:pt x="4871" y="13501"/>
                    <a:pt x="5142" y="13354"/>
                  </a:cubicBezTo>
                  <a:cubicBezTo>
                    <a:pt x="6049" y="12809"/>
                    <a:pt x="7743" y="11902"/>
                    <a:pt x="8166" y="11599"/>
                  </a:cubicBezTo>
                  <a:cubicBezTo>
                    <a:pt x="8590" y="11297"/>
                    <a:pt x="9074" y="11236"/>
                    <a:pt x="9134" y="10390"/>
                  </a:cubicBezTo>
                  <a:cubicBezTo>
                    <a:pt x="9255" y="9059"/>
                    <a:pt x="9618" y="3736"/>
                    <a:pt x="9618" y="3736"/>
                  </a:cubicBezTo>
                  <a:cubicBezTo>
                    <a:pt x="9679" y="2949"/>
                    <a:pt x="9618" y="2466"/>
                    <a:pt x="9134" y="2163"/>
                  </a:cubicBezTo>
                  <a:cubicBezTo>
                    <a:pt x="8408" y="1679"/>
                    <a:pt x="6412" y="530"/>
                    <a:pt x="5989" y="227"/>
                  </a:cubicBezTo>
                  <a:cubicBezTo>
                    <a:pt x="5807" y="106"/>
                    <a:pt x="5641" y="1"/>
                    <a:pt x="5414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28"/>
            <p:cNvSpPr/>
            <p:nvPr/>
          </p:nvSpPr>
          <p:spPr>
            <a:xfrm>
              <a:off x="6657500" y="2993175"/>
              <a:ext cx="238975" cy="336750"/>
            </a:xfrm>
            <a:custGeom>
              <a:avLst/>
              <a:gdLst/>
              <a:ahLst/>
              <a:cxnLst/>
              <a:rect l="l" t="t" r="r" b="b"/>
              <a:pathLst>
                <a:path w="9559" h="13470" extrusionOk="0">
                  <a:moveTo>
                    <a:pt x="5306" y="0"/>
                  </a:moveTo>
                  <a:cubicBezTo>
                    <a:pt x="5087" y="0"/>
                    <a:pt x="4811" y="98"/>
                    <a:pt x="4416" y="380"/>
                  </a:cubicBezTo>
                  <a:cubicBezTo>
                    <a:pt x="3630" y="985"/>
                    <a:pt x="1332" y="2013"/>
                    <a:pt x="1029" y="2255"/>
                  </a:cubicBezTo>
                  <a:cubicBezTo>
                    <a:pt x="727" y="2437"/>
                    <a:pt x="787" y="2497"/>
                    <a:pt x="666" y="2981"/>
                  </a:cubicBezTo>
                  <a:cubicBezTo>
                    <a:pt x="606" y="3525"/>
                    <a:pt x="243" y="9695"/>
                    <a:pt x="122" y="10300"/>
                  </a:cubicBezTo>
                  <a:cubicBezTo>
                    <a:pt x="61" y="10905"/>
                    <a:pt x="1" y="11086"/>
                    <a:pt x="606" y="11449"/>
                  </a:cubicBezTo>
                  <a:lnTo>
                    <a:pt x="3570" y="13204"/>
                  </a:lnTo>
                  <a:cubicBezTo>
                    <a:pt x="3821" y="13347"/>
                    <a:pt x="4072" y="13469"/>
                    <a:pt x="4373" y="13469"/>
                  </a:cubicBezTo>
                  <a:cubicBezTo>
                    <a:pt x="4580" y="13469"/>
                    <a:pt x="4811" y="13412"/>
                    <a:pt x="5082" y="13264"/>
                  </a:cubicBezTo>
                  <a:cubicBezTo>
                    <a:pt x="5989" y="12780"/>
                    <a:pt x="7683" y="11873"/>
                    <a:pt x="8106" y="11570"/>
                  </a:cubicBezTo>
                  <a:cubicBezTo>
                    <a:pt x="8530" y="11268"/>
                    <a:pt x="9014" y="11207"/>
                    <a:pt x="9074" y="10300"/>
                  </a:cubicBezTo>
                  <a:cubicBezTo>
                    <a:pt x="9135" y="9030"/>
                    <a:pt x="9498" y="3767"/>
                    <a:pt x="9498" y="3767"/>
                  </a:cubicBezTo>
                  <a:cubicBezTo>
                    <a:pt x="9558" y="2920"/>
                    <a:pt x="9558" y="2497"/>
                    <a:pt x="9074" y="2195"/>
                  </a:cubicBezTo>
                  <a:cubicBezTo>
                    <a:pt x="8288" y="1711"/>
                    <a:pt x="6352" y="501"/>
                    <a:pt x="5929" y="259"/>
                  </a:cubicBezTo>
                  <a:cubicBezTo>
                    <a:pt x="5735" y="130"/>
                    <a:pt x="5558" y="0"/>
                    <a:pt x="5306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28"/>
            <p:cNvSpPr/>
            <p:nvPr/>
          </p:nvSpPr>
          <p:spPr>
            <a:xfrm>
              <a:off x="6657500" y="2993975"/>
              <a:ext cx="238975" cy="335850"/>
            </a:xfrm>
            <a:custGeom>
              <a:avLst/>
              <a:gdLst/>
              <a:ahLst/>
              <a:cxnLst/>
              <a:rect l="l" t="t" r="r" b="b"/>
              <a:pathLst>
                <a:path w="9559" h="13434" extrusionOk="0">
                  <a:moveTo>
                    <a:pt x="5354" y="0"/>
                  </a:moveTo>
                  <a:cubicBezTo>
                    <a:pt x="5127" y="0"/>
                    <a:pt x="4840" y="106"/>
                    <a:pt x="4416" y="408"/>
                  </a:cubicBezTo>
                  <a:cubicBezTo>
                    <a:pt x="3630" y="1013"/>
                    <a:pt x="1392" y="2042"/>
                    <a:pt x="1029" y="2223"/>
                  </a:cubicBezTo>
                  <a:cubicBezTo>
                    <a:pt x="727" y="2405"/>
                    <a:pt x="787" y="2465"/>
                    <a:pt x="666" y="3009"/>
                  </a:cubicBezTo>
                  <a:cubicBezTo>
                    <a:pt x="606" y="3493"/>
                    <a:pt x="243" y="9603"/>
                    <a:pt x="182" y="10208"/>
                  </a:cubicBezTo>
                  <a:cubicBezTo>
                    <a:pt x="61" y="10873"/>
                    <a:pt x="1" y="11054"/>
                    <a:pt x="606" y="11417"/>
                  </a:cubicBezTo>
                  <a:lnTo>
                    <a:pt x="3570" y="13111"/>
                  </a:lnTo>
                  <a:cubicBezTo>
                    <a:pt x="3826" y="13294"/>
                    <a:pt x="4083" y="13433"/>
                    <a:pt x="4394" y="13433"/>
                  </a:cubicBezTo>
                  <a:cubicBezTo>
                    <a:pt x="4596" y="13433"/>
                    <a:pt x="4820" y="13375"/>
                    <a:pt x="5082" y="13232"/>
                  </a:cubicBezTo>
                  <a:cubicBezTo>
                    <a:pt x="5989" y="12688"/>
                    <a:pt x="7683" y="11841"/>
                    <a:pt x="8106" y="11478"/>
                  </a:cubicBezTo>
                  <a:cubicBezTo>
                    <a:pt x="8530" y="11175"/>
                    <a:pt x="8953" y="11115"/>
                    <a:pt x="9014" y="10268"/>
                  </a:cubicBezTo>
                  <a:cubicBezTo>
                    <a:pt x="9135" y="8998"/>
                    <a:pt x="9498" y="3735"/>
                    <a:pt x="9498" y="3735"/>
                  </a:cubicBezTo>
                  <a:cubicBezTo>
                    <a:pt x="9558" y="2949"/>
                    <a:pt x="9558" y="2465"/>
                    <a:pt x="9074" y="2163"/>
                  </a:cubicBezTo>
                  <a:cubicBezTo>
                    <a:pt x="8288" y="1679"/>
                    <a:pt x="6352" y="529"/>
                    <a:pt x="5929" y="227"/>
                  </a:cubicBezTo>
                  <a:cubicBezTo>
                    <a:pt x="5747" y="106"/>
                    <a:pt x="5581" y="0"/>
                    <a:pt x="5354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28"/>
            <p:cNvSpPr/>
            <p:nvPr/>
          </p:nvSpPr>
          <p:spPr>
            <a:xfrm>
              <a:off x="6657500" y="2994675"/>
              <a:ext cx="238975" cy="333725"/>
            </a:xfrm>
            <a:custGeom>
              <a:avLst/>
              <a:gdLst/>
              <a:ahLst/>
              <a:cxnLst/>
              <a:rect l="l" t="t" r="r" b="b"/>
              <a:pathLst>
                <a:path w="9559" h="13349" extrusionOk="0">
                  <a:moveTo>
                    <a:pt x="5306" y="1"/>
                  </a:moveTo>
                  <a:cubicBezTo>
                    <a:pt x="5087" y="1"/>
                    <a:pt x="4811" y="99"/>
                    <a:pt x="4416" y="380"/>
                  </a:cubicBezTo>
                  <a:cubicBezTo>
                    <a:pt x="3630" y="985"/>
                    <a:pt x="1392" y="2014"/>
                    <a:pt x="1090" y="2195"/>
                  </a:cubicBezTo>
                  <a:cubicBezTo>
                    <a:pt x="787" y="2437"/>
                    <a:pt x="787" y="2498"/>
                    <a:pt x="727" y="2981"/>
                  </a:cubicBezTo>
                  <a:cubicBezTo>
                    <a:pt x="606" y="3465"/>
                    <a:pt x="303" y="9575"/>
                    <a:pt x="182" y="10180"/>
                  </a:cubicBezTo>
                  <a:cubicBezTo>
                    <a:pt x="122" y="10784"/>
                    <a:pt x="1" y="11026"/>
                    <a:pt x="606" y="11329"/>
                  </a:cubicBezTo>
                  <a:lnTo>
                    <a:pt x="3570" y="13083"/>
                  </a:lnTo>
                  <a:cubicBezTo>
                    <a:pt x="3821" y="13227"/>
                    <a:pt x="4072" y="13349"/>
                    <a:pt x="4373" y="13349"/>
                  </a:cubicBezTo>
                  <a:cubicBezTo>
                    <a:pt x="4580" y="13349"/>
                    <a:pt x="4811" y="13291"/>
                    <a:pt x="5082" y="13144"/>
                  </a:cubicBezTo>
                  <a:cubicBezTo>
                    <a:pt x="5989" y="12660"/>
                    <a:pt x="7622" y="11752"/>
                    <a:pt x="8046" y="11450"/>
                  </a:cubicBezTo>
                  <a:cubicBezTo>
                    <a:pt x="8469" y="11147"/>
                    <a:pt x="8953" y="11087"/>
                    <a:pt x="9014" y="10240"/>
                  </a:cubicBezTo>
                  <a:cubicBezTo>
                    <a:pt x="9135" y="8909"/>
                    <a:pt x="9498" y="3707"/>
                    <a:pt x="9498" y="3707"/>
                  </a:cubicBezTo>
                  <a:cubicBezTo>
                    <a:pt x="9558" y="2921"/>
                    <a:pt x="9498" y="2498"/>
                    <a:pt x="9014" y="2195"/>
                  </a:cubicBezTo>
                  <a:cubicBezTo>
                    <a:pt x="8288" y="1711"/>
                    <a:pt x="6292" y="501"/>
                    <a:pt x="5929" y="259"/>
                  </a:cubicBezTo>
                  <a:cubicBezTo>
                    <a:pt x="5735" y="130"/>
                    <a:pt x="5558" y="1"/>
                    <a:pt x="5306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28"/>
            <p:cNvSpPr/>
            <p:nvPr/>
          </p:nvSpPr>
          <p:spPr>
            <a:xfrm>
              <a:off x="6659025" y="2995475"/>
              <a:ext cx="235925" cy="332425"/>
            </a:xfrm>
            <a:custGeom>
              <a:avLst/>
              <a:gdLst/>
              <a:ahLst/>
              <a:cxnLst/>
              <a:rect l="l" t="t" r="r" b="b"/>
              <a:pathLst>
                <a:path w="9437" h="13297" extrusionOk="0">
                  <a:moveTo>
                    <a:pt x="5293" y="1"/>
                  </a:moveTo>
                  <a:cubicBezTo>
                    <a:pt x="5066" y="1"/>
                    <a:pt x="4779" y="106"/>
                    <a:pt x="4355" y="409"/>
                  </a:cubicBezTo>
                  <a:cubicBezTo>
                    <a:pt x="3569" y="1014"/>
                    <a:pt x="1331" y="2042"/>
                    <a:pt x="1029" y="2224"/>
                  </a:cubicBezTo>
                  <a:cubicBezTo>
                    <a:pt x="726" y="2405"/>
                    <a:pt x="787" y="2466"/>
                    <a:pt x="666" y="2949"/>
                  </a:cubicBezTo>
                  <a:cubicBezTo>
                    <a:pt x="605" y="3494"/>
                    <a:pt x="242" y="9543"/>
                    <a:pt x="182" y="10148"/>
                  </a:cubicBezTo>
                  <a:cubicBezTo>
                    <a:pt x="61" y="10752"/>
                    <a:pt x="0" y="10934"/>
                    <a:pt x="605" y="11297"/>
                  </a:cubicBezTo>
                  <a:lnTo>
                    <a:pt x="3509" y="12991"/>
                  </a:lnTo>
                  <a:cubicBezTo>
                    <a:pt x="3776" y="13144"/>
                    <a:pt x="4044" y="13297"/>
                    <a:pt x="4373" y="13297"/>
                  </a:cubicBezTo>
                  <a:cubicBezTo>
                    <a:pt x="4564" y="13297"/>
                    <a:pt x="4776" y="13245"/>
                    <a:pt x="5021" y="13112"/>
                  </a:cubicBezTo>
                  <a:cubicBezTo>
                    <a:pt x="5868" y="12567"/>
                    <a:pt x="7561" y="11720"/>
                    <a:pt x="7985" y="11418"/>
                  </a:cubicBezTo>
                  <a:cubicBezTo>
                    <a:pt x="8408" y="11115"/>
                    <a:pt x="8892" y="11055"/>
                    <a:pt x="8953" y="10208"/>
                  </a:cubicBezTo>
                  <a:cubicBezTo>
                    <a:pt x="9013" y="8877"/>
                    <a:pt x="9376" y="3675"/>
                    <a:pt x="9376" y="3675"/>
                  </a:cubicBezTo>
                  <a:cubicBezTo>
                    <a:pt x="9437" y="2889"/>
                    <a:pt x="9437" y="2466"/>
                    <a:pt x="8953" y="2163"/>
                  </a:cubicBezTo>
                  <a:cubicBezTo>
                    <a:pt x="8166" y="1679"/>
                    <a:pt x="6231" y="530"/>
                    <a:pt x="5868" y="227"/>
                  </a:cubicBezTo>
                  <a:cubicBezTo>
                    <a:pt x="5686" y="106"/>
                    <a:pt x="5520" y="1"/>
                    <a:pt x="529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28"/>
            <p:cNvSpPr/>
            <p:nvPr/>
          </p:nvSpPr>
          <p:spPr>
            <a:xfrm>
              <a:off x="6659025" y="2996800"/>
              <a:ext cx="235925" cy="330100"/>
            </a:xfrm>
            <a:custGeom>
              <a:avLst/>
              <a:gdLst/>
              <a:ahLst/>
              <a:cxnLst/>
              <a:rect l="l" t="t" r="r" b="b"/>
              <a:pathLst>
                <a:path w="9437" h="13204" extrusionOk="0">
                  <a:moveTo>
                    <a:pt x="5245" y="0"/>
                  </a:moveTo>
                  <a:cubicBezTo>
                    <a:pt x="5030" y="0"/>
                    <a:pt x="4763" y="94"/>
                    <a:pt x="4355" y="356"/>
                  </a:cubicBezTo>
                  <a:cubicBezTo>
                    <a:pt x="3569" y="961"/>
                    <a:pt x="1331" y="1989"/>
                    <a:pt x="1029" y="2171"/>
                  </a:cubicBezTo>
                  <a:cubicBezTo>
                    <a:pt x="726" y="2352"/>
                    <a:pt x="787" y="2413"/>
                    <a:pt x="666" y="2957"/>
                  </a:cubicBezTo>
                  <a:cubicBezTo>
                    <a:pt x="605" y="3441"/>
                    <a:pt x="303" y="9490"/>
                    <a:pt x="182" y="10095"/>
                  </a:cubicBezTo>
                  <a:cubicBezTo>
                    <a:pt x="61" y="10699"/>
                    <a:pt x="0" y="10881"/>
                    <a:pt x="605" y="11244"/>
                  </a:cubicBezTo>
                  <a:lnTo>
                    <a:pt x="3569" y="12938"/>
                  </a:lnTo>
                  <a:cubicBezTo>
                    <a:pt x="3784" y="13081"/>
                    <a:pt x="4021" y="13203"/>
                    <a:pt x="4317" y="13203"/>
                  </a:cubicBezTo>
                  <a:cubicBezTo>
                    <a:pt x="4519" y="13203"/>
                    <a:pt x="4750" y="13146"/>
                    <a:pt x="5021" y="12998"/>
                  </a:cubicBezTo>
                  <a:cubicBezTo>
                    <a:pt x="5868" y="12514"/>
                    <a:pt x="7561" y="11607"/>
                    <a:pt x="7985" y="11304"/>
                  </a:cubicBezTo>
                  <a:cubicBezTo>
                    <a:pt x="8408" y="11002"/>
                    <a:pt x="8832" y="10941"/>
                    <a:pt x="8892" y="10095"/>
                  </a:cubicBezTo>
                  <a:cubicBezTo>
                    <a:pt x="9013" y="8824"/>
                    <a:pt x="9376" y="3683"/>
                    <a:pt x="9376" y="3683"/>
                  </a:cubicBezTo>
                  <a:cubicBezTo>
                    <a:pt x="9437" y="2896"/>
                    <a:pt x="9437" y="2413"/>
                    <a:pt x="8953" y="2110"/>
                  </a:cubicBezTo>
                  <a:cubicBezTo>
                    <a:pt x="8166" y="1687"/>
                    <a:pt x="6231" y="477"/>
                    <a:pt x="5868" y="235"/>
                  </a:cubicBezTo>
                  <a:cubicBezTo>
                    <a:pt x="5648" y="109"/>
                    <a:pt x="5477" y="0"/>
                    <a:pt x="5245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28"/>
            <p:cNvSpPr/>
            <p:nvPr/>
          </p:nvSpPr>
          <p:spPr>
            <a:xfrm>
              <a:off x="6660525" y="2997000"/>
              <a:ext cx="232925" cy="328725"/>
            </a:xfrm>
            <a:custGeom>
              <a:avLst/>
              <a:gdLst/>
              <a:ahLst/>
              <a:cxnLst/>
              <a:rect l="l" t="t" r="r" b="b"/>
              <a:pathLst>
                <a:path w="9317" h="13149" extrusionOk="0">
                  <a:moveTo>
                    <a:pt x="5218" y="0"/>
                  </a:moveTo>
                  <a:cubicBezTo>
                    <a:pt x="5006" y="0"/>
                    <a:pt x="4749" y="106"/>
                    <a:pt x="4356" y="408"/>
                  </a:cubicBezTo>
                  <a:cubicBezTo>
                    <a:pt x="3509" y="1013"/>
                    <a:pt x="1332" y="1981"/>
                    <a:pt x="1029" y="2163"/>
                  </a:cubicBezTo>
                  <a:cubicBezTo>
                    <a:pt x="727" y="2405"/>
                    <a:pt x="727" y="2465"/>
                    <a:pt x="666" y="2949"/>
                  </a:cubicBezTo>
                  <a:cubicBezTo>
                    <a:pt x="545" y="3433"/>
                    <a:pt x="243" y="9421"/>
                    <a:pt x="122" y="10026"/>
                  </a:cubicBezTo>
                  <a:cubicBezTo>
                    <a:pt x="61" y="10631"/>
                    <a:pt x="1" y="10873"/>
                    <a:pt x="545" y="11175"/>
                  </a:cubicBezTo>
                  <a:lnTo>
                    <a:pt x="3509" y="12869"/>
                  </a:lnTo>
                  <a:cubicBezTo>
                    <a:pt x="3736" y="13021"/>
                    <a:pt x="3988" y="13148"/>
                    <a:pt x="4307" y="13148"/>
                  </a:cubicBezTo>
                  <a:cubicBezTo>
                    <a:pt x="4498" y="13148"/>
                    <a:pt x="4712" y="13103"/>
                    <a:pt x="4961" y="12990"/>
                  </a:cubicBezTo>
                  <a:cubicBezTo>
                    <a:pt x="5808" y="12446"/>
                    <a:pt x="7501" y="11599"/>
                    <a:pt x="7925" y="11296"/>
                  </a:cubicBezTo>
                  <a:cubicBezTo>
                    <a:pt x="8348" y="10994"/>
                    <a:pt x="8772" y="10933"/>
                    <a:pt x="8832" y="10087"/>
                  </a:cubicBezTo>
                  <a:cubicBezTo>
                    <a:pt x="8893" y="8816"/>
                    <a:pt x="9256" y="3675"/>
                    <a:pt x="9256" y="3675"/>
                  </a:cubicBezTo>
                  <a:cubicBezTo>
                    <a:pt x="9316" y="2888"/>
                    <a:pt x="9316" y="2465"/>
                    <a:pt x="8832" y="2163"/>
                  </a:cubicBezTo>
                  <a:cubicBezTo>
                    <a:pt x="8106" y="1679"/>
                    <a:pt x="6171" y="529"/>
                    <a:pt x="5808" y="227"/>
                  </a:cubicBezTo>
                  <a:cubicBezTo>
                    <a:pt x="5596" y="106"/>
                    <a:pt x="5430" y="0"/>
                    <a:pt x="5218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28"/>
            <p:cNvSpPr/>
            <p:nvPr/>
          </p:nvSpPr>
          <p:spPr>
            <a:xfrm>
              <a:off x="6660525" y="2998300"/>
              <a:ext cx="232925" cy="327075"/>
            </a:xfrm>
            <a:custGeom>
              <a:avLst/>
              <a:gdLst/>
              <a:ahLst/>
              <a:cxnLst/>
              <a:rect l="l" t="t" r="r" b="b"/>
              <a:pathLst>
                <a:path w="9317" h="13083" extrusionOk="0">
                  <a:moveTo>
                    <a:pt x="5194" y="1"/>
                  </a:moveTo>
                  <a:cubicBezTo>
                    <a:pt x="4987" y="1"/>
                    <a:pt x="4734" y="94"/>
                    <a:pt x="4356" y="356"/>
                  </a:cubicBezTo>
                  <a:cubicBezTo>
                    <a:pt x="3509" y="961"/>
                    <a:pt x="1332" y="1990"/>
                    <a:pt x="1029" y="2171"/>
                  </a:cubicBezTo>
                  <a:cubicBezTo>
                    <a:pt x="727" y="2353"/>
                    <a:pt x="787" y="2413"/>
                    <a:pt x="666" y="2897"/>
                  </a:cubicBezTo>
                  <a:cubicBezTo>
                    <a:pt x="606" y="3381"/>
                    <a:pt x="243" y="9369"/>
                    <a:pt x="182" y="9974"/>
                  </a:cubicBezTo>
                  <a:cubicBezTo>
                    <a:pt x="61" y="10579"/>
                    <a:pt x="1" y="10760"/>
                    <a:pt x="606" y="11123"/>
                  </a:cubicBezTo>
                  <a:lnTo>
                    <a:pt x="3509" y="12817"/>
                  </a:lnTo>
                  <a:cubicBezTo>
                    <a:pt x="3724" y="12961"/>
                    <a:pt x="3982" y="13083"/>
                    <a:pt x="4283" y="13083"/>
                  </a:cubicBezTo>
                  <a:cubicBezTo>
                    <a:pt x="4489" y="13083"/>
                    <a:pt x="4715" y="13025"/>
                    <a:pt x="4961" y="12878"/>
                  </a:cubicBezTo>
                  <a:cubicBezTo>
                    <a:pt x="5808" y="12394"/>
                    <a:pt x="7441" y="11486"/>
                    <a:pt x="7864" y="11184"/>
                  </a:cubicBezTo>
                  <a:cubicBezTo>
                    <a:pt x="8288" y="10881"/>
                    <a:pt x="8772" y="10881"/>
                    <a:pt x="8832" y="10035"/>
                  </a:cubicBezTo>
                  <a:cubicBezTo>
                    <a:pt x="8893" y="8764"/>
                    <a:pt x="9256" y="3623"/>
                    <a:pt x="9256" y="3623"/>
                  </a:cubicBezTo>
                  <a:cubicBezTo>
                    <a:pt x="9316" y="2836"/>
                    <a:pt x="9316" y="2413"/>
                    <a:pt x="8832" y="2111"/>
                  </a:cubicBezTo>
                  <a:cubicBezTo>
                    <a:pt x="8106" y="1627"/>
                    <a:pt x="6171" y="477"/>
                    <a:pt x="5808" y="235"/>
                  </a:cubicBezTo>
                  <a:cubicBezTo>
                    <a:pt x="5588" y="110"/>
                    <a:pt x="5417" y="1"/>
                    <a:pt x="5194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28"/>
            <p:cNvSpPr/>
            <p:nvPr/>
          </p:nvSpPr>
          <p:spPr>
            <a:xfrm>
              <a:off x="6662050" y="2999225"/>
              <a:ext cx="231400" cy="324650"/>
            </a:xfrm>
            <a:custGeom>
              <a:avLst/>
              <a:gdLst/>
              <a:ahLst/>
              <a:cxnLst/>
              <a:rect l="l" t="t" r="r" b="b"/>
              <a:pathLst>
                <a:path w="9256" h="12986" extrusionOk="0">
                  <a:moveTo>
                    <a:pt x="5112" y="0"/>
                  </a:moveTo>
                  <a:cubicBezTo>
                    <a:pt x="4909" y="0"/>
                    <a:pt x="4661" y="98"/>
                    <a:pt x="4295" y="380"/>
                  </a:cubicBezTo>
                  <a:cubicBezTo>
                    <a:pt x="3509" y="985"/>
                    <a:pt x="1271" y="1953"/>
                    <a:pt x="968" y="2134"/>
                  </a:cubicBezTo>
                  <a:cubicBezTo>
                    <a:pt x="666" y="2316"/>
                    <a:pt x="726" y="2376"/>
                    <a:pt x="666" y="2860"/>
                  </a:cubicBezTo>
                  <a:cubicBezTo>
                    <a:pt x="545" y="3404"/>
                    <a:pt x="242" y="9332"/>
                    <a:pt x="121" y="9937"/>
                  </a:cubicBezTo>
                  <a:cubicBezTo>
                    <a:pt x="61" y="10542"/>
                    <a:pt x="0" y="10723"/>
                    <a:pt x="545" y="11026"/>
                  </a:cubicBezTo>
                  <a:lnTo>
                    <a:pt x="3448" y="12720"/>
                  </a:lnTo>
                  <a:cubicBezTo>
                    <a:pt x="3663" y="12863"/>
                    <a:pt x="3921" y="12985"/>
                    <a:pt x="4222" y="12985"/>
                  </a:cubicBezTo>
                  <a:cubicBezTo>
                    <a:pt x="4428" y="12985"/>
                    <a:pt x="4654" y="12928"/>
                    <a:pt x="4900" y="12780"/>
                  </a:cubicBezTo>
                  <a:cubicBezTo>
                    <a:pt x="5747" y="12296"/>
                    <a:pt x="7380" y="11449"/>
                    <a:pt x="7803" y="11147"/>
                  </a:cubicBezTo>
                  <a:cubicBezTo>
                    <a:pt x="8227" y="10844"/>
                    <a:pt x="8650" y="10784"/>
                    <a:pt x="8711" y="9937"/>
                  </a:cubicBezTo>
                  <a:cubicBezTo>
                    <a:pt x="8832" y="8667"/>
                    <a:pt x="9195" y="3586"/>
                    <a:pt x="9195" y="3586"/>
                  </a:cubicBezTo>
                  <a:cubicBezTo>
                    <a:pt x="9255" y="2860"/>
                    <a:pt x="9195" y="2376"/>
                    <a:pt x="8771" y="2074"/>
                  </a:cubicBezTo>
                  <a:cubicBezTo>
                    <a:pt x="7985" y="1650"/>
                    <a:pt x="6110" y="501"/>
                    <a:pt x="5747" y="259"/>
                  </a:cubicBezTo>
                  <a:cubicBezTo>
                    <a:pt x="5520" y="130"/>
                    <a:pt x="5346" y="0"/>
                    <a:pt x="5112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28"/>
            <p:cNvSpPr/>
            <p:nvPr/>
          </p:nvSpPr>
          <p:spPr>
            <a:xfrm>
              <a:off x="6662050" y="2999825"/>
              <a:ext cx="229875" cy="324050"/>
            </a:xfrm>
            <a:custGeom>
              <a:avLst/>
              <a:gdLst/>
              <a:ahLst/>
              <a:cxnLst/>
              <a:rect l="l" t="t" r="r" b="b"/>
              <a:pathLst>
                <a:path w="9195" h="12962" extrusionOk="0">
                  <a:moveTo>
                    <a:pt x="5126" y="0"/>
                  </a:moveTo>
                  <a:cubicBezTo>
                    <a:pt x="4926" y="0"/>
                    <a:pt x="4673" y="94"/>
                    <a:pt x="4295" y="356"/>
                  </a:cubicBezTo>
                  <a:cubicBezTo>
                    <a:pt x="3509" y="961"/>
                    <a:pt x="1331" y="1989"/>
                    <a:pt x="1029" y="2171"/>
                  </a:cubicBezTo>
                  <a:cubicBezTo>
                    <a:pt x="726" y="2352"/>
                    <a:pt x="726" y="2413"/>
                    <a:pt x="666" y="2896"/>
                  </a:cubicBezTo>
                  <a:cubicBezTo>
                    <a:pt x="545" y="3380"/>
                    <a:pt x="242" y="9308"/>
                    <a:pt x="182" y="9853"/>
                  </a:cubicBezTo>
                  <a:cubicBezTo>
                    <a:pt x="61" y="10458"/>
                    <a:pt x="0" y="10639"/>
                    <a:pt x="605" y="11002"/>
                  </a:cubicBezTo>
                  <a:lnTo>
                    <a:pt x="3448" y="12696"/>
                  </a:lnTo>
                  <a:cubicBezTo>
                    <a:pt x="3663" y="12839"/>
                    <a:pt x="3921" y="12961"/>
                    <a:pt x="4222" y="12961"/>
                  </a:cubicBezTo>
                  <a:cubicBezTo>
                    <a:pt x="4428" y="12961"/>
                    <a:pt x="4654" y="12904"/>
                    <a:pt x="4900" y="12756"/>
                  </a:cubicBezTo>
                  <a:cubicBezTo>
                    <a:pt x="5747" y="12272"/>
                    <a:pt x="7380" y="11425"/>
                    <a:pt x="7803" y="11123"/>
                  </a:cubicBezTo>
                  <a:cubicBezTo>
                    <a:pt x="8227" y="10820"/>
                    <a:pt x="8650" y="10760"/>
                    <a:pt x="8711" y="9913"/>
                  </a:cubicBezTo>
                  <a:cubicBezTo>
                    <a:pt x="8771" y="8643"/>
                    <a:pt x="9134" y="3622"/>
                    <a:pt x="9134" y="3622"/>
                  </a:cubicBezTo>
                  <a:cubicBezTo>
                    <a:pt x="9195" y="2836"/>
                    <a:pt x="9195" y="2413"/>
                    <a:pt x="8711" y="2110"/>
                  </a:cubicBezTo>
                  <a:cubicBezTo>
                    <a:pt x="7985" y="1626"/>
                    <a:pt x="6110" y="477"/>
                    <a:pt x="5686" y="235"/>
                  </a:cubicBezTo>
                  <a:cubicBezTo>
                    <a:pt x="5498" y="109"/>
                    <a:pt x="5342" y="0"/>
                    <a:pt x="5126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28"/>
            <p:cNvSpPr/>
            <p:nvPr/>
          </p:nvSpPr>
          <p:spPr>
            <a:xfrm>
              <a:off x="6662050" y="3000725"/>
              <a:ext cx="229875" cy="321625"/>
            </a:xfrm>
            <a:custGeom>
              <a:avLst/>
              <a:gdLst/>
              <a:ahLst/>
              <a:cxnLst/>
              <a:rect l="l" t="t" r="r" b="b"/>
              <a:pathLst>
                <a:path w="9195" h="12865" extrusionOk="0">
                  <a:moveTo>
                    <a:pt x="5106" y="1"/>
                  </a:moveTo>
                  <a:cubicBezTo>
                    <a:pt x="4909" y="1"/>
                    <a:pt x="4661" y="99"/>
                    <a:pt x="4295" y="380"/>
                  </a:cubicBezTo>
                  <a:cubicBezTo>
                    <a:pt x="3509" y="985"/>
                    <a:pt x="1331" y="1953"/>
                    <a:pt x="1029" y="2135"/>
                  </a:cubicBezTo>
                  <a:cubicBezTo>
                    <a:pt x="726" y="2316"/>
                    <a:pt x="787" y="2377"/>
                    <a:pt x="666" y="2860"/>
                  </a:cubicBezTo>
                  <a:cubicBezTo>
                    <a:pt x="605" y="3344"/>
                    <a:pt x="303" y="9212"/>
                    <a:pt x="182" y="9817"/>
                  </a:cubicBezTo>
                  <a:cubicBezTo>
                    <a:pt x="61" y="10422"/>
                    <a:pt x="0" y="10603"/>
                    <a:pt x="605" y="10966"/>
                  </a:cubicBezTo>
                  <a:lnTo>
                    <a:pt x="3448" y="12599"/>
                  </a:lnTo>
                  <a:cubicBezTo>
                    <a:pt x="3663" y="12743"/>
                    <a:pt x="3921" y="12865"/>
                    <a:pt x="4222" y="12865"/>
                  </a:cubicBezTo>
                  <a:cubicBezTo>
                    <a:pt x="4428" y="12865"/>
                    <a:pt x="4654" y="12807"/>
                    <a:pt x="4900" y="12660"/>
                  </a:cubicBezTo>
                  <a:cubicBezTo>
                    <a:pt x="5747" y="12176"/>
                    <a:pt x="7380" y="11329"/>
                    <a:pt x="7803" y="11026"/>
                  </a:cubicBezTo>
                  <a:cubicBezTo>
                    <a:pt x="8166" y="10724"/>
                    <a:pt x="8650" y="10663"/>
                    <a:pt x="8711" y="9877"/>
                  </a:cubicBezTo>
                  <a:cubicBezTo>
                    <a:pt x="8771" y="8607"/>
                    <a:pt x="9134" y="3586"/>
                    <a:pt x="9134" y="3586"/>
                  </a:cubicBezTo>
                  <a:cubicBezTo>
                    <a:pt x="9195" y="2800"/>
                    <a:pt x="9195" y="2377"/>
                    <a:pt x="8711" y="2074"/>
                  </a:cubicBezTo>
                  <a:cubicBezTo>
                    <a:pt x="7985" y="1651"/>
                    <a:pt x="6110" y="501"/>
                    <a:pt x="5686" y="259"/>
                  </a:cubicBezTo>
                  <a:cubicBezTo>
                    <a:pt x="5492" y="130"/>
                    <a:pt x="5333" y="1"/>
                    <a:pt x="5106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28"/>
            <p:cNvSpPr/>
            <p:nvPr/>
          </p:nvSpPr>
          <p:spPr>
            <a:xfrm>
              <a:off x="6663550" y="3001525"/>
              <a:ext cx="226875" cy="320175"/>
            </a:xfrm>
            <a:custGeom>
              <a:avLst/>
              <a:gdLst/>
              <a:ahLst/>
              <a:cxnLst/>
              <a:rect l="l" t="t" r="r" b="b"/>
              <a:pathLst>
                <a:path w="9075" h="12807" extrusionOk="0">
                  <a:moveTo>
                    <a:pt x="5089" y="1"/>
                  </a:moveTo>
                  <a:cubicBezTo>
                    <a:pt x="4885" y="1"/>
                    <a:pt x="4628" y="106"/>
                    <a:pt x="4235" y="409"/>
                  </a:cubicBezTo>
                  <a:cubicBezTo>
                    <a:pt x="3449" y="953"/>
                    <a:pt x="1271" y="1921"/>
                    <a:pt x="969" y="2103"/>
                  </a:cubicBezTo>
                  <a:cubicBezTo>
                    <a:pt x="727" y="2284"/>
                    <a:pt x="727" y="2345"/>
                    <a:pt x="666" y="2828"/>
                  </a:cubicBezTo>
                  <a:cubicBezTo>
                    <a:pt x="545" y="3373"/>
                    <a:pt x="243" y="9180"/>
                    <a:pt x="122" y="9785"/>
                  </a:cubicBezTo>
                  <a:cubicBezTo>
                    <a:pt x="61" y="10329"/>
                    <a:pt x="1" y="10571"/>
                    <a:pt x="545" y="10873"/>
                  </a:cubicBezTo>
                  <a:lnTo>
                    <a:pt x="3388" y="12567"/>
                  </a:lnTo>
                  <a:cubicBezTo>
                    <a:pt x="3599" y="12707"/>
                    <a:pt x="3850" y="12807"/>
                    <a:pt x="4141" y="12807"/>
                  </a:cubicBezTo>
                  <a:cubicBezTo>
                    <a:pt x="4353" y="12807"/>
                    <a:pt x="4586" y="12755"/>
                    <a:pt x="4840" y="12628"/>
                  </a:cubicBezTo>
                  <a:cubicBezTo>
                    <a:pt x="5687" y="12144"/>
                    <a:pt x="7320" y="11297"/>
                    <a:pt x="7683" y="10994"/>
                  </a:cubicBezTo>
                  <a:cubicBezTo>
                    <a:pt x="8106" y="10692"/>
                    <a:pt x="8530" y="10631"/>
                    <a:pt x="8590" y="9785"/>
                  </a:cubicBezTo>
                  <a:cubicBezTo>
                    <a:pt x="8711" y="8575"/>
                    <a:pt x="9074" y="3554"/>
                    <a:pt x="9074" y="3554"/>
                  </a:cubicBezTo>
                  <a:cubicBezTo>
                    <a:pt x="9074" y="2768"/>
                    <a:pt x="9074" y="2345"/>
                    <a:pt x="8651" y="2103"/>
                  </a:cubicBezTo>
                  <a:cubicBezTo>
                    <a:pt x="7864" y="1619"/>
                    <a:pt x="5989" y="469"/>
                    <a:pt x="5626" y="227"/>
                  </a:cubicBezTo>
                  <a:cubicBezTo>
                    <a:pt x="5445" y="106"/>
                    <a:pt x="5294" y="1"/>
                    <a:pt x="5089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28"/>
            <p:cNvSpPr/>
            <p:nvPr/>
          </p:nvSpPr>
          <p:spPr>
            <a:xfrm>
              <a:off x="6663550" y="3002850"/>
              <a:ext cx="226875" cy="318000"/>
            </a:xfrm>
            <a:custGeom>
              <a:avLst/>
              <a:gdLst/>
              <a:ahLst/>
              <a:cxnLst/>
              <a:rect l="l" t="t" r="r" b="b"/>
              <a:pathLst>
                <a:path w="9075" h="12720" extrusionOk="0">
                  <a:moveTo>
                    <a:pt x="5066" y="0"/>
                  </a:moveTo>
                  <a:cubicBezTo>
                    <a:pt x="4866" y="0"/>
                    <a:pt x="4613" y="94"/>
                    <a:pt x="4235" y="356"/>
                  </a:cubicBezTo>
                  <a:cubicBezTo>
                    <a:pt x="3449" y="961"/>
                    <a:pt x="1271" y="1929"/>
                    <a:pt x="1029" y="2110"/>
                  </a:cubicBezTo>
                  <a:cubicBezTo>
                    <a:pt x="727" y="2292"/>
                    <a:pt x="727" y="2352"/>
                    <a:pt x="666" y="2836"/>
                  </a:cubicBezTo>
                  <a:cubicBezTo>
                    <a:pt x="606" y="3320"/>
                    <a:pt x="243" y="9127"/>
                    <a:pt x="182" y="9671"/>
                  </a:cubicBezTo>
                  <a:cubicBezTo>
                    <a:pt x="61" y="10276"/>
                    <a:pt x="1" y="10457"/>
                    <a:pt x="606" y="10820"/>
                  </a:cubicBezTo>
                  <a:lnTo>
                    <a:pt x="3388" y="12454"/>
                  </a:lnTo>
                  <a:cubicBezTo>
                    <a:pt x="3603" y="12597"/>
                    <a:pt x="3861" y="12719"/>
                    <a:pt x="4162" y="12719"/>
                  </a:cubicBezTo>
                  <a:cubicBezTo>
                    <a:pt x="4368" y="12719"/>
                    <a:pt x="4594" y="12662"/>
                    <a:pt x="4840" y="12514"/>
                  </a:cubicBezTo>
                  <a:cubicBezTo>
                    <a:pt x="5687" y="12030"/>
                    <a:pt x="7259" y="11183"/>
                    <a:pt x="7683" y="10881"/>
                  </a:cubicBezTo>
                  <a:cubicBezTo>
                    <a:pt x="8106" y="10639"/>
                    <a:pt x="8530" y="10578"/>
                    <a:pt x="8590" y="9732"/>
                  </a:cubicBezTo>
                  <a:cubicBezTo>
                    <a:pt x="8651" y="8522"/>
                    <a:pt x="9014" y="3501"/>
                    <a:pt x="9014" y="3501"/>
                  </a:cubicBezTo>
                  <a:cubicBezTo>
                    <a:pt x="9074" y="2775"/>
                    <a:pt x="9074" y="2352"/>
                    <a:pt x="8590" y="2050"/>
                  </a:cubicBezTo>
                  <a:cubicBezTo>
                    <a:pt x="7864" y="1566"/>
                    <a:pt x="5989" y="477"/>
                    <a:pt x="5626" y="235"/>
                  </a:cubicBezTo>
                  <a:cubicBezTo>
                    <a:pt x="5438" y="109"/>
                    <a:pt x="5282" y="0"/>
                    <a:pt x="5066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28"/>
            <p:cNvSpPr/>
            <p:nvPr/>
          </p:nvSpPr>
          <p:spPr>
            <a:xfrm>
              <a:off x="6665075" y="3003050"/>
              <a:ext cx="225350" cy="316700"/>
            </a:xfrm>
            <a:custGeom>
              <a:avLst/>
              <a:gdLst/>
              <a:ahLst/>
              <a:cxnLst/>
              <a:rect l="l" t="t" r="r" b="b"/>
              <a:pathLst>
                <a:path w="9014" h="12668" extrusionOk="0">
                  <a:moveTo>
                    <a:pt x="5006" y="0"/>
                  </a:moveTo>
                  <a:cubicBezTo>
                    <a:pt x="4794" y="0"/>
                    <a:pt x="4537" y="106"/>
                    <a:pt x="4174" y="408"/>
                  </a:cubicBezTo>
                  <a:cubicBezTo>
                    <a:pt x="3388" y="953"/>
                    <a:pt x="1271" y="1921"/>
                    <a:pt x="968" y="2102"/>
                  </a:cubicBezTo>
                  <a:cubicBezTo>
                    <a:pt x="666" y="2284"/>
                    <a:pt x="726" y="2344"/>
                    <a:pt x="605" y="2828"/>
                  </a:cubicBezTo>
                  <a:cubicBezTo>
                    <a:pt x="545" y="3312"/>
                    <a:pt x="242" y="9119"/>
                    <a:pt x="121" y="9663"/>
                  </a:cubicBezTo>
                  <a:cubicBezTo>
                    <a:pt x="61" y="10268"/>
                    <a:pt x="0" y="10449"/>
                    <a:pt x="545" y="10752"/>
                  </a:cubicBezTo>
                  <a:lnTo>
                    <a:pt x="3327" y="12446"/>
                  </a:lnTo>
                  <a:cubicBezTo>
                    <a:pt x="3549" y="12557"/>
                    <a:pt x="3817" y="12668"/>
                    <a:pt x="4130" y="12668"/>
                  </a:cubicBezTo>
                  <a:cubicBezTo>
                    <a:pt x="4328" y="12668"/>
                    <a:pt x="4544" y="12623"/>
                    <a:pt x="4779" y="12506"/>
                  </a:cubicBezTo>
                  <a:cubicBezTo>
                    <a:pt x="5626" y="12022"/>
                    <a:pt x="7198" y="11175"/>
                    <a:pt x="7622" y="10873"/>
                  </a:cubicBezTo>
                  <a:cubicBezTo>
                    <a:pt x="7985" y="10570"/>
                    <a:pt x="8469" y="10510"/>
                    <a:pt x="8529" y="9724"/>
                  </a:cubicBezTo>
                  <a:cubicBezTo>
                    <a:pt x="8590" y="8453"/>
                    <a:pt x="8953" y="3554"/>
                    <a:pt x="8953" y="3554"/>
                  </a:cubicBezTo>
                  <a:cubicBezTo>
                    <a:pt x="9013" y="2767"/>
                    <a:pt x="8953" y="2344"/>
                    <a:pt x="8529" y="2042"/>
                  </a:cubicBezTo>
                  <a:cubicBezTo>
                    <a:pt x="7803" y="1618"/>
                    <a:pt x="5928" y="469"/>
                    <a:pt x="5565" y="227"/>
                  </a:cubicBezTo>
                  <a:cubicBezTo>
                    <a:pt x="5384" y="106"/>
                    <a:pt x="5217" y="0"/>
                    <a:pt x="5006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28"/>
            <p:cNvSpPr/>
            <p:nvPr/>
          </p:nvSpPr>
          <p:spPr>
            <a:xfrm>
              <a:off x="6665075" y="3004350"/>
              <a:ext cx="223825" cy="314975"/>
            </a:xfrm>
            <a:custGeom>
              <a:avLst/>
              <a:gdLst/>
              <a:ahLst/>
              <a:cxnLst/>
              <a:rect l="l" t="t" r="r" b="b"/>
              <a:pathLst>
                <a:path w="8953" h="12599" extrusionOk="0">
                  <a:moveTo>
                    <a:pt x="4981" y="1"/>
                  </a:moveTo>
                  <a:cubicBezTo>
                    <a:pt x="4774" y="1"/>
                    <a:pt x="4523" y="94"/>
                    <a:pt x="4174" y="356"/>
                  </a:cubicBezTo>
                  <a:cubicBezTo>
                    <a:pt x="3388" y="961"/>
                    <a:pt x="1271" y="1929"/>
                    <a:pt x="968" y="2111"/>
                  </a:cubicBezTo>
                  <a:cubicBezTo>
                    <a:pt x="726" y="2292"/>
                    <a:pt x="726" y="2292"/>
                    <a:pt x="666" y="2776"/>
                  </a:cubicBezTo>
                  <a:cubicBezTo>
                    <a:pt x="545" y="3260"/>
                    <a:pt x="242" y="9006"/>
                    <a:pt x="182" y="9611"/>
                  </a:cubicBezTo>
                  <a:cubicBezTo>
                    <a:pt x="61" y="10156"/>
                    <a:pt x="0" y="10397"/>
                    <a:pt x="545" y="10700"/>
                  </a:cubicBezTo>
                  <a:lnTo>
                    <a:pt x="3327" y="12333"/>
                  </a:lnTo>
                  <a:cubicBezTo>
                    <a:pt x="3578" y="12477"/>
                    <a:pt x="3829" y="12599"/>
                    <a:pt x="4106" y="12599"/>
                  </a:cubicBezTo>
                  <a:cubicBezTo>
                    <a:pt x="4295" y="12599"/>
                    <a:pt x="4497" y="12541"/>
                    <a:pt x="4718" y="12394"/>
                  </a:cubicBezTo>
                  <a:cubicBezTo>
                    <a:pt x="5626" y="11910"/>
                    <a:pt x="7198" y="11063"/>
                    <a:pt x="7561" y="10821"/>
                  </a:cubicBezTo>
                  <a:cubicBezTo>
                    <a:pt x="7985" y="10518"/>
                    <a:pt x="8408" y="10458"/>
                    <a:pt x="8469" y="9672"/>
                  </a:cubicBezTo>
                  <a:cubicBezTo>
                    <a:pt x="8590" y="8401"/>
                    <a:pt x="8892" y="3502"/>
                    <a:pt x="8892" y="3502"/>
                  </a:cubicBezTo>
                  <a:cubicBezTo>
                    <a:pt x="8953" y="2715"/>
                    <a:pt x="8953" y="2292"/>
                    <a:pt x="8469" y="2050"/>
                  </a:cubicBezTo>
                  <a:cubicBezTo>
                    <a:pt x="7803" y="1566"/>
                    <a:pt x="5928" y="477"/>
                    <a:pt x="5565" y="235"/>
                  </a:cubicBezTo>
                  <a:cubicBezTo>
                    <a:pt x="5377" y="110"/>
                    <a:pt x="5205" y="1"/>
                    <a:pt x="4981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28"/>
            <p:cNvSpPr/>
            <p:nvPr/>
          </p:nvSpPr>
          <p:spPr>
            <a:xfrm>
              <a:off x="6665075" y="3004550"/>
              <a:ext cx="223825" cy="313625"/>
            </a:xfrm>
            <a:custGeom>
              <a:avLst/>
              <a:gdLst/>
              <a:ahLst/>
              <a:cxnLst/>
              <a:rect l="l" t="t" r="r" b="b"/>
              <a:pathLst>
                <a:path w="8953" h="12545" extrusionOk="0">
                  <a:moveTo>
                    <a:pt x="5006" y="1"/>
                  </a:moveTo>
                  <a:cubicBezTo>
                    <a:pt x="4794" y="1"/>
                    <a:pt x="4537" y="106"/>
                    <a:pt x="4174" y="409"/>
                  </a:cubicBezTo>
                  <a:cubicBezTo>
                    <a:pt x="3388" y="953"/>
                    <a:pt x="1271" y="1921"/>
                    <a:pt x="1029" y="2103"/>
                  </a:cubicBezTo>
                  <a:cubicBezTo>
                    <a:pt x="726" y="2284"/>
                    <a:pt x="726" y="2344"/>
                    <a:pt x="666" y="2828"/>
                  </a:cubicBezTo>
                  <a:cubicBezTo>
                    <a:pt x="605" y="3312"/>
                    <a:pt x="242" y="8998"/>
                    <a:pt x="182" y="9603"/>
                  </a:cubicBezTo>
                  <a:cubicBezTo>
                    <a:pt x="61" y="10148"/>
                    <a:pt x="0" y="10329"/>
                    <a:pt x="605" y="10692"/>
                  </a:cubicBezTo>
                  <a:lnTo>
                    <a:pt x="3388" y="12265"/>
                  </a:lnTo>
                  <a:cubicBezTo>
                    <a:pt x="3615" y="12416"/>
                    <a:pt x="3866" y="12544"/>
                    <a:pt x="4156" y="12544"/>
                  </a:cubicBezTo>
                  <a:cubicBezTo>
                    <a:pt x="4329" y="12544"/>
                    <a:pt x="4515" y="12499"/>
                    <a:pt x="4718" y="12386"/>
                  </a:cubicBezTo>
                  <a:cubicBezTo>
                    <a:pt x="5565" y="11902"/>
                    <a:pt x="7198" y="11055"/>
                    <a:pt x="7561" y="10752"/>
                  </a:cubicBezTo>
                  <a:cubicBezTo>
                    <a:pt x="7985" y="10450"/>
                    <a:pt x="8408" y="10450"/>
                    <a:pt x="8469" y="9603"/>
                  </a:cubicBezTo>
                  <a:cubicBezTo>
                    <a:pt x="8529" y="8393"/>
                    <a:pt x="8892" y="3494"/>
                    <a:pt x="8892" y="3494"/>
                  </a:cubicBezTo>
                  <a:cubicBezTo>
                    <a:pt x="8953" y="2768"/>
                    <a:pt x="8953" y="2344"/>
                    <a:pt x="8469" y="2042"/>
                  </a:cubicBezTo>
                  <a:cubicBezTo>
                    <a:pt x="7743" y="1619"/>
                    <a:pt x="5928" y="469"/>
                    <a:pt x="5565" y="227"/>
                  </a:cubicBezTo>
                  <a:cubicBezTo>
                    <a:pt x="5384" y="106"/>
                    <a:pt x="5217" y="1"/>
                    <a:pt x="5006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28"/>
            <p:cNvSpPr/>
            <p:nvPr/>
          </p:nvSpPr>
          <p:spPr>
            <a:xfrm>
              <a:off x="6666575" y="3005875"/>
              <a:ext cx="222325" cy="311950"/>
            </a:xfrm>
            <a:custGeom>
              <a:avLst/>
              <a:gdLst/>
              <a:ahLst/>
              <a:cxnLst/>
              <a:rect l="l" t="t" r="r" b="b"/>
              <a:pathLst>
                <a:path w="8893" h="12478" extrusionOk="0">
                  <a:moveTo>
                    <a:pt x="4921" y="0"/>
                  </a:moveTo>
                  <a:cubicBezTo>
                    <a:pt x="4714" y="0"/>
                    <a:pt x="4463" y="94"/>
                    <a:pt x="4114" y="356"/>
                  </a:cubicBezTo>
                  <a:cubicBezTo>
                    <a:pt x="3328" y="961"/>
                    <a:pt x="1271" y="1868"/>
                    <a:pt x="969" y="2050"/>
                  </a:cubicBezTo>
                  <a:cubicBezTo>
                    <a:pt x="666" y="2231"/>
                    <a:pt x="727" y="2291"/>
                    <a:pt x="606" y="2775"/>
                  </a:cubicBezTo>
                  <a:cubicBezTo>
                    <a:pt x="545" y="3259"/>
                    <a:pt x="243" y="8945"/>
                    <a:pt x="122" y="9490"/>
                  </a:cubicBezTo>
                  <a:cubicBezTo>
                    <a:pt x="61" y="10095"/>
                    <a:pt x="1" y="10276"/>
                    <a:pt x="545" y="10578"/>
                  </a:cubicBezTo>
                  <a:lnTo>
                    <a:pt x="3328" y="12212"/>
                  </a:lnTo>
                  <a:cubicBezTo>
                    <a:pt x="3543" y="12355"/>
                    <a:pt x="3779" y="12477"/>
                    <a:pt x="4050" y="12477"/>
                  </a:cubicBezTo>
                  <a:cubicBezTo>
                    <a:pt x="4235" y="12477"/>
                    <a:pt x="4437" y="12420"/>
                    <a:pt x="4658" y="12272"/>
                  </a:cubicBezTo>
                  <a:cubicBezTo>
                    <a:pt x="5505" y="11788"/>
                    <a:pt x="7078" y="11002"/>
                    <a:pt x="7501" y="10699"/>
                  </a:cubicBezTo>
                  <a:cubicBezTo>
                    <a:pt x="7864" y="10397"/>
                    <a:pt x="8348" y="10336"/>
                    <a:pt x="8409" y="9550"/>
                  </a:cubicBezTo>
                  <a:cubicBezTo>
                    <a:pt x="8469" y="8340"/>
                    <a:pt x="8832" y="3441"/>
                    <a:pt x="8832" y="3441"/>
                  </a:cubicBezTo>
                  <a:cubicBezTo>
                    <a:pt x="8893" y="2715"/>
                    <a:pt x="8832" y="2291"/>
                    <a:pt x="8409" y="1989"/>
                  </a:cubicBezTo>
                  <a:cubicBezTo>
                    <a:pt x="7683" y="1566"/>
                    <a:pt x="5868" y="477"/>
                    <a:pt x="5505" y="235"/>
                  </a:cubicBezTo>
                  <a:cubicBezTo>
                    <a:pt x="5317" y="109"/>
                    <a:pt x="5145" y="0"/>
                    <a:pt x="4921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28"/>
            <p:cNvSpPr/>
            <p:nvPr/>
          </p:nvSpPr>
          <p:spPr>
            <a:xfrm>
              <a:off x="6625750" y="2933650"/>
              <a:ext cx="314575" cy="456125"/>
            </a:xfrm>
            <a:custGeom>
              <a:avLst/>
              <a:gdLst/>
              <a:ahLst/>
              <a:cxnLst/>
              <a:rect l="l" t="t" r="r" b="b"/>
              <a:pathLst>
                <a:path w="12583" h="18245" extrusionOk="0">
                  <a:moveTo>
                    <a:pt x="7040" y="1"/>
                  </a:moveTo>
                  <a:cubicBezTo>
                    <a:pt x="6756" y="1"/>
                    <a:pt x="6398" y="140"/>
                    <a:pt x="5868" y="523"/>
                  </a:cubicBezTo>
                  <a:cubicBezTo>
                    <a:pt x="4779" y="1370"/>
                    <a:pt x="1815" y="2761"/>
                    <a:pt x="1392" y="3003"/>
                  </a:cubicBezTo>
                  <a:cubicBezTo>
                    <a:pt x="1029" y="3245"/>
                    <a:pt x="1029" y="3366"/>
                    <a:pt x="908" y="4031"/>
                  </a:cubicBezTo>
                  <a:cubicBezTo>
                    <a:pt x="787" y="4757"/>
                    <a:pt x="363" y="13105"/>
                    <a:pt x="242" y="13951"/>
                  </a:cubicBezTo>
                  <a:cubicBezTo>
                    <a:pt x="121" y="14738"/>
                    <a:pt x="1" y="15040"/>
                    <a:pt x="787" y="15524"/>
                  </a:cubicBezTo>
                  <a:lnTo>
                    <a:pt x="4719" y="17883"/>
                  </a:lnTo>
                  <a:cubicBezTo>
                    <a:pt x="5044" y="18064"/>
                    <a:pt x="5391" y="18245"/>
                    <a:pt x="5785" y="18245"/>
                  </a:cubicBezTo>
                  <a:cubicBezTo>
                    <a:pt x="6051" y="18245"/>
                    <a:pt x="6338" y="18163"/>
                    <a:pt x="6654" y="17944"/>
                  </a:cubicBezTo>
                  <a:cubicBezTo>
                    <a:pt x="7864" y="17278"/>
                    <a:pt x="10102" y="16068"/>
                    <a:pt x="10647" y="15645"/>
                  </a:cubicBezTo>
                  <a:cubicBezTo>
                    <a:pt x="11191" y="15222"/>
                    <a:pt x="11796" y="15161"/>
                    <a:pt x="11856" y="13951"/>
                  </a:cubicBezTo>
                  <a:cubicBezTo>
                    <a:pt x="12038" y="12197"/>
                    <a:pt x="12522" y="5060"/>
                    <a:pt x="12522" y="5060"/>
                  </a:cubicBezTo>
                  <a:cubicBezTo>
                    <a:pt x="12582" y="3971"/>
                    <a:pt x="12522" y="3366"/>
                    <a:pt x="11917" y="2942"/>
                  </a:cubicBezTo>
                  <a:cubicBezTo>
                    <a:pt x="10889" y="2338"/>
                    <a:pt x="8348" y="704"/>
                    <a:pt x="7804" y="341"/>
                  </a:cubicBezTo>
                  <a:cubicBezTo>
                    <a:pt x="7555" y="155"/>
                    <a:pt x="7339" y="1"/>
                    <a:pt x="7040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28"/>
            <p:cNvSpPr/>
            <p:nvPr/>
          </p:nvSpPr>
          <p:spPr>
            <a:xfrm>
              <a:off x="6707400" y="3185650"/>
              <a:ext cx="163350" cy="136125"/>
            </a:xfrm>
            <a:custGeom>
              <a:avLst/>
              <a:gdLst/>
              <a:ahLst/>
              <a:cxnLst/>
              <a:rect l="l" t="t" r="r" b="b"/>
              <a:pathLst>
                <a:path w="6534" h="5445" extrusionOk="0">
                  <a:moveTo>
                    <a:pt x="3267" y="0"/>
                  </a:moveTo>
                  <a:cubicBezTo>
                    <a:pt x="1453" y="61"/>
                    <a:pt x="1" y="1270"/>
                    <a:pt x="1" y="2783"/>
                  </a:cubicBezTo>
                  <a:cubicBezTo>
                    <a:pt x="1" y="4295"/>
                    <a:pt x="1453" y="5444"/>
                    <a:pt x="3267" y="5444"/>
                  </a:cubicBezTo>
                  <a:cubicBezTo>
                    <a:pt x="5082" y="5384"/>
                    <a:pt x="6534" y="4174"/>
                    <a:pt x="6534" y="2662"/>
                  </a:cubicBezTo>
                  <a:cubicBezTo>
                    <a:pt x="6534" y="1149"/>
                    <a:pt x="5082" y="0"/>
                    <a:pt x="3267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28"/>
            <p:cNvSpPr/>
            <p:nvPr/>
          </p:nvSpPr>
          <p:spPr>
            <a:xfrm>
              <a:off x="6893425" y="2909650"/>
              <a:ext cx="287325" cy="465775"/>
            </a:xfrm>
            <a:custGeom>
              <a:avLst/>
              <a:gdLst/>
              <a:ahLst/>
              <a:cxnLst/>
              <a:rect l="l" t="t" r="r" b="b"/>
              <a:pathLst>
                <a:path w="11493" h="18631" extrusionOk="0">
                  <a:moveTo>
                    <a:pt x="4862" y="1"/>
                  </a:moveTo>
                  <a:cubicBezTo>
                    <a:pt x="4597" y="1"/>
                    <a:pt x="4295" y="152"/>
                    <a:pt x="3871" y="576"/>
                  </a:cubicBezTo>
                  <a:cubicBezTo>
                    <a:pt x="3085" y="1422"/>
                    <a:pt x="665" y="2874"/>
                    <a:pt x="303" y="3116"/>
                  </a:cubicBezTo>
                  <a:cubicBezTo>
                    <a:pt x="0" y="3418"/>
                    <a:pt x="61" y="3479"/>
                    <a:pt x="61" y="4205"/>
                  </a:cubicBezTo>
                  <a:cubicBezTo>
                    <a:pt x="61" y="4870"/>
                    <a:pt x="968" y="13399"/>
                    <a:pt x="1028" y="14246"/>
                  </a:cubicBezTo>
                  <a:cubicBezTo>
                    <a:pt x="1028" y="15093"/>
                    <a:pt x="1028" y="15395"/>
                    <a:pt x="1754" y="15879"/>
                  </a:cubicBezTo>
                  <a:lnTo>
                    <a:pt x="5626" y="18238"/>
                  </a:lnTo>
                  <a:cubicBezTo>
                    <a:pt x="5916" y="18456"/>
                    <a:pt x="6250" y="18630"/>
                    <a:pt x="6614" y="18630"/>
                  </a:cubicBezTo>
                  <a:cubicBezTo>
                    <a:pt x="6857" y="18630"/>
                    <a:pt x="7114" y="18553"/>
                    <a:pt x="7380" y="18359"/>
                  </a:cubicBezTo>
                  <a:cubicBezTo>
                    <a:pt x="8287" y="17633"/>
                    <a:pt x="10102" y="16363"/>
                    <a:pt x="10525" y="15940"/>
                  </a:cubicBezTo>
                  <a:cubicBezTo>
                    <a:pt x="10949" y="15516"/>
                    <a:pt x="11493" y="15456"/>
                    <a:pt x="11372" y="14246"/>
                  </a:cubicBezTo>
                  <a:cubicBezTo>
                    <a:pt x="11191" y="12431"/>
                    <a:pt x="10525" y="5173"/>
                    <a:pt x="10525" y="5173"/>
                  </a:cubicBezTo>
                  <a:cubicBezTo>
                    <a:pt x="10404" y="4084"/>
                    <a:pt x="10283" y="3418"/>
                    <a:pt x="9678" y="2995"/>
                  </a:cubicBezTo>
                  <a:cubicBezTo>
                    <a:pt x="8650" y="2330"/>
                    <a:pt x="6109" y="696"/>
                    <a:pt x="5626" y="334"/>
                  </a:cubicBezTo>
                  <a:cubicBezTo>
                    <a:pt x="5353" y="152"/>
                    <a:pt x="5127" y="1"/>
                    <a:pt x="4862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28"/>
            <p:cNvSpPr/>
            <p:nvPr/>
          </p:nvSpPr>
          <p:spPr>
            <a:xfrm>
              <a:off x="6894925" y="2910375"/>
              <a:ext cx="284325" cy="464275"/>
            </a:xfrm>
            <a:custGeom>
              <a:avLst/>
              <a:gdLst/>
              <a:ahLst/>
              <a:cxnLst/>
              <a:rect l="l" t="t" r="r" b="b"/>
              <a:pathLst>
                <a:path w="11373" h="18571" extrusionOk="0">
                  <a:moveTo>
                    <a:pt x="4771" y="1"/>
                  </a:moveTo>
                  <a:cubicBezTo>
                    <a:pt x="4524" y="1"/>
                    <a:pt x="4246" y="144"/>
                    <a:pt x="3872" y="547"/>
                  </a:cubicBezTo>
                  <a:cubicBezTo>
                    <a:pt x="3025" y="1393"/>
                    <a:pt x="605" y="2845"/>
                    <a:pt x="303" y="3087"/>
                  </a:cubicBezTo>
                  <a:cubicBezTo>
                    <a:pt x="1" y="3389"/>
                    <a:pt x="1" y="3450"/>
                    <a:pt x="1" y="4176"/>
                  </a:cubicBezTo>
                  <a:cubicBezTo>
                    <a:pt x="61" y="4902"/>
                    <a:pt x="968" y="13370"/>
                    <a:pt x="968" y="14217"/>
                  </a:cubicBezTo>
                  <a:cubicBezTo>
                    <a:pt x="968" y="15064"/>
                    <a:pt x="968" y="15366"/>
                    <a:pt x="1755" y="15850"/>
                  </a:cubicBezTo>
                  <a:lnTo>
                    <a:pt x="5566" y="18209"/>
                  </a:lnTo>
                  <a:cubicBezTo>
                    <a:pt x="5855" y="18390"/>
                    <a:pt x="6187" y="18571"/>
                    <a:pt x="6550" y="18571"/>
                  </a:cubicBezTo>
                  <a:cubicBezTo>
                    <a:pt x="6794" y="18571"/>
                    <a:pt x="7052" y="18489"/>
                    <a:pt x="7320" y="18270"/>
                  </a:cubicBezTo>
                  <a:cubicBezTo>
                    <a:pt x="8227" y="17544"/>
                    <a:pt x="9981" y="16334"/>
                    <a:pt x="10465" y="15911"/>
                  </a:cubicBezTo>
                  <a:cubicBezTo>
                    <a:pt x="10889" y="15487"/>
                    <a:pt x="11372" y="15427"/>
                    <a:pt x="11252" y="14217"/>
                  </a:cubicBezTo>
                  <a:cubicBezTo>
                    <a:pt x="11131" y="12402"/>
                    <a:pt x="10465" y="5204"/>
                    <a:pt x="10465" y="5204"/>
                  </a:cubicBezTo>
                  <a:cubicBezTo>
                    <a:pt x="10344" y="4055"/>
                    <a:pt x="10223" y="3450"/>
                    <a:pt x="9618" y="3027"/>
                  </a:cubicBezTo>
                  <a:cubicBezTo>
                    <a:pt x="8590" y="2361"/>
                    <a:pt x="6049" y="728"/>
                    <a:pt x="5566" y="365"/>
                  </a:cubicBezTo>
                  <a:cubicBezTo>
                    <a:pt x="5280" y="175"/>
                    <a:pt x="5044" y="1"/>
                    <a:pt x="4771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28"/>
            <p:cNvSpPr/>
            <p:nvPr/>
          </p:nvSpPr>
          <p:spPr>
            <a:xfrm>
              <a:off x="6894925" y="2911725"/>
              <a:ext cx="284325" cy="462175"/>
            </a:xfrm>
            <a:custGeom>
              <a:avLst/>
              <a:gdLst/>
              <a:ahLst/>
              <a:cxnLst/>
              <a:rect l="l" t="t" r="r" b="b"/>
              <a:pathLst>
                <a:path w="11373" h="18487" extrusionOk="0">
                  <a:moveTo>
                    <a:pt x="4789" y="1"/>
                  </a:moveTo>
                  <a:cubicBezTo>
                    <a:pt x="4537" y="1"/>
                    <a:pt x="4255" y="141"/>
                    <a:pt x="3872" y="553"/>
                  </a:cubicBezTo>
                  <a:cubicBezTo>
                    <a:pt x="3025" y="1400"/>
                    <a:pt x="605" y="2791"/>
                    <a:pt x="303" y="3094"/>
                  </a:cubicBezTo>
                  <a:cubicBezTo>
                    <a:pt x="1" y="3335"/>
                    <a:pt x="61" y="3456"/>
                    <a:pt x="61" y="4122"/>
                  </a:cubicBezTo>
                  <a:cubicBezTo>
                    <a:pt x="61" y="4848"/>
                    <a:pt x="968" y="13316"/>
                    <a:pt x="968" y="14163"/>
                  </a:cubicBezTo>
                  <a:cubicBezTo>
                    <a:pt x="1029" y="15010"/>
                    <a:pt x="968" y="15252"/>
                    <a:pt x="1755" y="15736"/>
                  </a:cubicBezTo>
                  <a:lnTo>
                    <a:pt x="5566" y="18095"/>
                  </a:lnTo>
                  <a:cubicBezTo>
                    <a:pt x="5856" y="18313"/>
                    <a:pt x="6190" y="18487"/>
                    <a:pt x="6541" y="18487"/>
                  </a:cubicBezTo>
                  <a:cubicBezTo>
                    <a:pt x="6775" y="18487"/>
                    <a:pt x="7017" y="18409"/>
                    <a:pt x="7259" y="18216"/>
                  </a:cubicBezTo>
                  <a:cubicBezTo>
                    <a:pt x="8227" y="17490"/>
                    <a:pt x="9981" y="16280"/>
                    <a:pt x="10405" y="15857"/>
                  </a:cubicBezTo>
                  <a:cubicBezTo>
                    <a:pt x="10828" y="15373"/>
                    <a:pt x="11372" y="15312"/>
                    <a:pt x="11252" y="14163"/>
                  </a:cubicBezTo>
                  <a:cubicBezTo>
                    <a:pt x="11070" y="12348"/>
                    <a:pt x="10405" y="5150"/>
                    <a:pt x="10405" y="5150"/>
                  </a:cubicBezTo>
                  <a:cubicBezTo>
                    <a:pt x="10284" y="4001"/>
                    <a:pt x="10223" y="3396"/>
                    <a:pt x="9558" y="2973"/>
                  </a:cubicBezTo>
                  <a:cubicBezTo>
                    <a:pt x="8590" y="2307"/>
                    <a:pt x="6049" y="674"/>
                    <a:pt x="5566" y="311"/>
                  </a:cubicBezTo>
                  <a:cubicBezTo>
                    <a:pt x="5286" y="156"/>
                    <a:pt x="5055" y="1"/>
                    <a:pt x="4789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28"/>
            <p:cNvSpPr/>
            <p:nvPr/>
          </p:nvSpPr>
          <p:spPr>
            <a:xfrm>
              <a:off x="6894925" y="2912475"/>
              <a:ext cx="284325" cy="460025"/>
            </a:xfrm>
            <a:custGeom>
              <a:avLst/>
              <a:gdLst/>
              <a:ahLst/>
              <a:cxnLst/>
              <a:rect l="l" t="t" r="r" b="b"/>
              <a:pathLst>
                <a:path w="11373" h="18401" extrusionOk="0">
                  <a:moveTo>
                    <a:pt x="4789" y="1"/>
                  </a:moveTo>
                  <a:cubicBezTo>
                    <a:pt x="4537" y="1"/>
                    <a:pt x="4255" y="140"/>
                    <a:pt x="3872" y="523"/>
                  </a:cubicBezTo>
                  <a:cubicBezTo>
                    <a:pt x="3025" y="1370"/>
                    <a:pt x="666" y="2822"/>
                    <a:pt x="303" y="3064"/>
                  </a:cubicBezTo>
                  <a:cubicBezTo>
                    <a:pt x="1" y="3366"/>
                    <a:pt x="61" y="3426"/>
                    <a:pt x="61" y="4152"/>
                  </a:cubicBezTo>
                  <a:cubicBezTo>
                    <a:pt x="61" y="4818"/>
                    <a:pt x="968" y="13226"/>
                    <a:pt x="1029" y="14072"/>
                  </a:cubicBezTo>
                  <a:cubicBezTo>
                    <a:pt x="1029" y="14919"/>
                    <a:pt x="968" y="15222"/>
                    <a:pt x="1755" y="15706"/>
                  </a:cubicBezTo>
                  <a:lnTo>
                    <a:pt x="5566" y="18065"/>
                  </a:lnTo>
                  <a:cubicBezTo>
                    <a:pt x="5851" y="18243"/>
                    <a:pt x="6178" y="18400"/>
                    <a:pt x="6522" y="18400"/>
                  </a:cubicBezTo>
                  <a:cubicBezTo>
                    <a:pt x="6762" y="18400"/>
                    <a:pt x="7011" y="18324"/>
                    <a:pt x="7259" y="18125"/>
                  </a:cubicBezTo>
                  <a:cubicBezTo>
                    <a:pt x="8227" y="17399"/>
                    <a:pt x="9981" y="16190"/>
                    <a:pt x="10405" y="15766"/>
                  </a:cubicBezTo>
                  <a:cubicBezTo>
                    <a:pt x="10828" y="15343"/>
                    <a:pt x="11372" y="15282"/>
                    <a:pt x="11252" y="14072"/>
                  </a:cubicBezTo>
                  <a:cubicBezTo>
                    <a:pt x="11070" y="12318"/>
                    <a:pt x="10405" y="5120"/>
                    <a:pt x="10405" y="5120"/>
                  </a:cubicBezTo>
                  <a:cubicBezTo>
                    <a:pt x="10284" y="4031"/>
                    <a:pt x="10163" y="3366"/>
                    <a:pt x="9558" y="3003"/>
                  </a:cubicBezTo>
                  <a:cubicBezTo>
                    <a:pt x="8590" y="2338"/>
                    <a:pt x="6049" y="704"/>
                    <a:pt x="5566" y="342"/>
                  </a:cubicBezTo>
                  <a:cubicBezTo>
                    <a:pt x="5286" y="155"/>
                    <a:pt x="5055" y="1"/>
                    <a:pt x="4789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28"/>
            <p:cNvSpPr/>
            <p:nvPr/>
          </p:nvSpPr>
          <p:spPr>
            <a:xfrm>
              <a:off x="6896450" y="2913400"/>
              <a:ext cx="281275" cy="459000"/>
            </a:xfrm>
            <a:custGeom>
              <a:avLst/>
              <a:gdLst/>
              <a:ahLst/>
              <a:cxnLst/>
              <a:rect l="l" t="t" r="r" b="b"/>
              <a:pathLst>
                <a:path w="11251" h="18360" extrusionOk="0">
                  <a:moveTo>
                    <a:pt x="4732" y="1"/>
                  </a:moveTo>
                  <a:cubicBezTo>
                    <a:pt x="4477" y="1"/>
                    <a:pt x="4185" y="144"/>
                    <a:pt x="3811" y="546"/>
                  </a:cubicBezTo>
                  <a:cubicBezTo>
                    <a:pt x="2964" y="1393"/>
                    <a:pt x="605" y="2785"/>
                    <a:pt x="302" y="3087"/>
                  </a:cubicBezTo>
                  <a:cubicBezTo>
                    <a:pt x="0" y="3329"/>
                    <a:pt x="0" y="3389"/>
                    <a:pt x="61" y="4115"/>
                  </a:cubicBezTo>
                  <a:cubicBezTo>
                    <a:pt x="61" y="4841"/>
                    <a:pt x="968" y="13189"/>
                    <a:pt x="968" y="14035"/>
                  </a:cubicBezTo>
                  <a:cubicBezTo>
                    <a:pt x="968" y="14882"/>
                    <a:pt x="968" y="15185"/>
                    <a:pt x="1694" y="15608"/>
                  </a:cubicBezTo>
                  <a:lnTo>
                    <a:pt x="5505" y="17967"/>
                  </a:lnTo>
                  <a:cubicBezTo>
                    <a:pt x="5795" y="18185"/>
                    <a:pt x="6129" y="18359"/>
                    <a:pt x="6480" y="18359"/>
                  </a:cubicBezTo>
                  <a:cubicBezTo>
                    <a:pt x="6714" y="18359"/>
                    <a:pt x="6956" y="18282"/>
                    <a:pt x="7198" y="18088"/>
                  </a:cubicBezTo>
                  <a:cubicBezTo>
                    <a:pt x="8166" y="17362"/>
                    <a:pt x="9920" y="16153"/>
                    <a:pt x="10344" y="15729"/>
                  </a:cubicBezTo>
                  <a:cubicBezTo>
                    <a:pt x="10767" y="15306"/>
                    <a:pt x="11251" y="15185"/>
                    <a:pt x="11130" y="14035"/>
                  </a:cubicBezTo>
                  <a:cubicBezTo>
                    <a:pt x="11009" y="12281"/>
                    <a:pt x="10344" y="5083"/>
                    <a:pt x="10344" y="5083"/>
                  </a:cubicBezTo>
                  <a:cubicBezTo>
                    <a:pt x="10223" y="3994"/>
                    <a:pt x="10102" y="3389"/>
                    <a:pt x="9497" y="2966"/>
                  </a:cubicBezTo>
                  <a:cubicBezTo>
                    <a:pt x="8529" y="2301"/>
                    <a:pt x="5988" y="667"/>
                    <a:pt x="5505" y="365"/>
                  </a:cubicBezTo>
                  <a:cubicBezTo>
                    <a:pt x="5251" y="175"/>
                    <a:pt x="5014" y="1"/>
                    <a:pt x="473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28"/>
            <p:cNvSpPr/>
            <p:nvPr/>
          </p:nvSpPr>
          <p:spPr>
            <a:xfrm>
              <a:off x="6896450" y="2914000"/>
              <a:ext cx="281275" cy="456975"/>
            </a:xfrm>
            <a:custGeom>
              <a:avLst/>
              <a:gdLst/>
              <a:ahLst/>
              <a:cxnLst/>
              <a:rect l="l" t="t" r="r" b="b"/>
              <a:pathLst>
                <a:path w="11251" h="18279" extrusionOk="0">
                  <a:moveTo>
                    <a:pt x="4750" y="0"/>
                  </a:moveTo>
                  <a:cubicBezTo>
                    <a:pt x="4491" y="0"/>
                    <a:pt x="4194" y="140"/>
                    <a:pt x="3811" y="522"/>
                  </a:cubicBezTo>
                  <a:cubicBezTo>
                    <a:pt x="3024" y="1369"/>
                    <a:pt x="605" y="2821"/>
                    <a:pt x="302" y="3063"/>
                  </a:cubicBezTo>
                  <a:cubicBezTo>
                    <a:pt x="0" y="3305"/>
                    <a:pt x="61" y="3426"/>
                    <a:pt x="61" y="4091"/>
                  </a:cubicBezTo>
                  <a:cubicBezTo>
                    <a:pt x="61" y="4817"/>
                    <a:pt x="968" y="13165"/>
                    <a:pt x="968" y="14011"/>
                  </a:cubicBezTo>
                  <a:cubicBezTo>
                    <a:pt x="1028" y="14858"/>
                    <a:pt x="968" y="15100"/>
                    <a:pt x="1754" y="15584"/>
                  </a:cubicBezTo>
                  <a:lnTo>
                    <a:pt x="5505" y="17943"/>
                  </a:lnTo>
                  <a:cubicBezTo>
                    <a:pt x="5790" y="18122"/>
                    <a:pt x="6117" y="18279"/>
                    <a:pt x="6461" y="18279"/>
                  </a:cubicBezTo>
                  <a:cubicBezTo>
                    <a:pt x="6701" y="18279"/>
                    <a:pt x="6950" y="18202"/>
                    <a:pt x="7198" y="18004"/>
                  </a:cubicBezTo>
                  <a:cubicBezTo>
                    <a:pt x="8106" y="17278"/>
                    <a:pt x="9860" y="16068"/>
                    <a:pt x="10283" y="15645"/>
                  </a:cubicBezTo>
                  <a:cubicBezTo>
                    <a:pt x="10707" y="15221"/>
                    <a:pt x="11251" y="15161"/>
                    <a:pt x="11130" y="14011"/>
                  </a:cubicBezTo>
                  <a:cubicBezTo>
                    <a:pt x="10949" y="12197"/>
                    <a:pt x="10283" y="5120"/>
                    <a:pt x="10283" y="5120"/>
                  </a:cubicBezTo>
                  <a:cubicBezTo>
                    <a:pt x="10223" y="3970"/>
                    <a:pt x="10102" y="3365"/>
                    <a:pt x="9497" y="2942"/>
                  </a:cubicBezTo>
                  <a:cubicBezTo>
                    <a:pt x="8469" y="2337"/>
                    <a:pt x="5988" y="704"/>
                    <a:pt x="5505" y="341"/>
                  </a:cubicBezTo>
                  <a:cubicBezTo>
                    <a:pt x="5256" y="155"/>
                    <a:pt x="5024" y="0"/>
                    <a:pt x="4750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28"/>
            <p:cNvSpPr/>
            <p:nvPr/>
          </p:nvSpPr>
          <p:spPr>
            <a:xfrm>
              <a:off x="6896450" y="2914925"/>
              <a:ext cx="279775" cy="455950"/>
            </a:xfrm>
            <a:custGeom>
              <a:avLst/>
              <a:gdLst/>
              <a:ahLst/>
              <a:cxnLst/>
              <a:rect l="l" t="t" r="r" b="b"/>
              <a:pathLst>
                <a:path w="11191" h="18238" extrusionOk="0">
                  <a:moveTo>
                    <a:pt x="4732" y="0"/>
                  </a:moveTo>
                  <a:cubicBezTo>
                    <a:pt x="4477" y="0"/>
                    <a:pt x="4185" y="143"/>
                    <a:pt x="3811" y="546"/>
                  </a:cubicBezTo>
                  <a:cubicBezTo>
                    <a:pt x="3024" y="1393"/>
                    <a:pt x="665" y="2784"/>
                    <a:pt x="302" y="3026"/>
                  </a:cubicBezTo>
                  <a:cubicBezTo>
                    <a:pt x="0" y="3328"/>
                    <a:pt x="61" y="3389"/>
                    <a:pt x="61" y="4115"/>
                  </a:cubicBezTo>
                  <a:cubicBezTo>
                    <a:pt x="61" y="4780"/>
                    <a:pt x="968" y="13128"/>
                    <a:pt x="1028" y="13914"/>
                  </a:cubicBezTo>
                  <a:cubicBezTo>
                    <a:pt x="1028" y="14761"/>
                    <a:pt x="968" y="15063"/>
                    <a:pt x="1754" y="15547"/>
                  </a:cubicBezTo>
                  <a:lnTo>
                    <a:pt x="5505" y="17846"/>
                  </a:lnTo>
                  <a:cubicBezTo>
                    <a:pt x="5795" y="18064"/>
                    <a:pt x="6107" y="18238"/>
                    <a:pt x="6454" y="18238"/>
                  </a:cubicBezTo>
                  <a:cubicBezTo>
                    <a:pt x="6685" y="18238"/>
                    <a:pt x="6932" y="18160"/>
                    <a:pt x="7198" y="17967"/>
                  </a:cubicBezTo>
                  <a:cubicBezTo>
                    <a:pt x="8106" y="17241"/>
                    <a:pt x="9860" y="16031"/>
                    <a:pt x="10283" y="15608"/>
                  </a:cubicBezTo>
                  <a:cubicBezTo>
                    <a:pt x="10707" y="15184"/>
                    <a:pt x="11191" y="15124"/>
                    <a:pt x="11130" y="13914"/>
                  </a:cubicBezTo>
                  <a:cubicBezTo>
                    <a:pt x="10949" y="12160"/>
                    <a:pt x="10283" y="5083"/>
                    <a:pt x="10283" y="5083"/>
                  </a:cubicBezTo>
                  <a:cubicBezTo>
                    <a:pt x="10162" y="3994"/>
                    <a:pt x="10041" y="3389"/>
                    <a:pt x="9436" y="2966"/>
                  </a:cubicBezTo>
                  <a:cubicBezTo>
                    <a:pt x="8469" y="2300"/>
                    <a:pt x="5988" y="667"/>
                    <a:pt x="5505" y="365"/>
                  </a:cubicBezTo>
                  <a:cubicBezTo>
                    <a:pt x="5251" y="174"/>
                    <a:pt x="5014" y="0"/>
                    <a:pt x="4732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28"/>
            <p:cNvSpPr/>
            <p:nvPr/>
          </p:nvSpPr>
          <p:spPr>
            <a:xfrm>
              <a:off x="6897950" y="2916275"/>
              <a:ext cx="278275" cy="453100"/>
            </a:xfrm>
            <a:custGeom>
              <a:avLst/>
              <a:gdLst/>
              <a:ahLst/>
              <a:cxnLst/>
              <a:rect l="l" t="t" r="r" b="b"/>
              <a:pathLst>
                <a:path w="11131" h="18124" extrusionOk="0">
                  <a:moveTo>
                    <a:pt x="4690" y="0"/>
                  </a:moveTo>
                  <a:cubicBezTo>
                    <a:pt x="4431" y="0"/>
                    <a:pt x="4134" y="140"/>
                    <a:pt x="3751" y="552"/>
                  </a:cubicBezTo>
                  <a:cubicBezTo>
                    <a:pt x="2964" y="1339"/>
                    <a:pt x="605" y="2730"/>
                    <a:pt x="303" y="3033"/>
                  </a:cubicBezTo>
                  <a:cubicBezTo>
                    <a:pt x="1" y="3274"/>
                    <a:pt x="1" y="3335"/>
                    <a:pt x="61" y="4061"/>
                  </a:cubicBezTo>
                  <a:cubicBezTo>
                    <a:pt x="61" y="4726"/>
                    <a:pt x="968" y="13013"/>
                    <a:pt x="968" y="13860"/>
                  </a:cubicBezTo>
                  <a:cubicBezTo>
                    <a:pt x="968" y="14707"/>
                    <a:pt x="968" y="14949"/>
                    <a:pt x="1694" y="15433"/>
                  </a:cubicBezTo>
                  <a:lnTo>
                    <a:pt x="5445" y="17731"/>
                  </a:lnTo>
                  <a:cubicBezTo>
                    <a:pt x="5735" y="17949"/>
                    <a:pt x="6047" y="18123"/>
                    <a:pt x="6394" y="18123"/>
                  </a:cubicBezTo>
                  <a:cubicBezTo>
                    <a:pt x="6625" y="18123"/>
                    <a:pt x="6872" y="18046"/>
                    <a:pt x="7138" y="17852"/>
                  </a:cubicBezTo>
                  <a:cubicBezTo>
                    <a:pt x="8046" y="17126"/>
                    <a:pt x="9800" y="15917"/>
                    <a:pt x="10223" y="15554"/>
                  </a:cubicBezTo>
                  <a:cubicBezTo>
                    <a:pt x="10647" y="15130"/>
                    <a:pt x="11131" y="15009"/>
                    <a:pt x="11010" y="13860"/>
                  </a:cubicBezTo>
                  <a:cubicBezTo>
                    <a:pt x="10889" y="12106"/>
                    <a:pt x="10223" y="5029"/>
                    <a:pt x="10223" y="5029"/>
                  </a:cubicBezTo>
                  <a:cubicBezTo>
                    <a:pt x="10102" y="3940"/>
                    <a:pt x="9981" y="3335"/>
                    <a:pt x="9376" y="2912"/>
                  </a:cubicBezTo>
                  <a:cubicBezTo>
                    <a:pt x="8409" y="2307"/>
                    <a:pt x="5928" y="673"/>
                    <a:pt x="5445" y="311"/>
                  </a:cubicBezTo>
                  <a:cubicBezTo>
                    <a:pt x="5196" y="155"/>
                    <a:pt x="4964" y="0"/>
                    <a:pt x="4690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28"/>
            <p:cNvSpPr/>
            <p:nvPr/>
          </p:nvSpPr>
          <p:spPr>
            <a:xfrm>
              <a:off x="6897950" y="2917025"/>
              <a:ext cx="278275" cy="450925"/>
            </a:xfrm>
            <a:custGeom>
              <a:avLst/>
              <a:gdLst/>
              <a:ahLst/>
              <a:cxnLst/>
              <a:rect l="l" t="t" r="r" b="b"/>
              <a:pathLst>
                <a:path w="11131" h="18037" extrusionOk="0">
                  <a:moveTo>
                    <a:pt x="4690" y="0"/>
                  </a:moveTo>
                  <a:cubicBezTo>
                    <a:pt x="4431" y="0"/>
                    <a:pt x="4134" y="140"/>
                    <a:pt x="3751" y="522"/>
                  </a:cubicBezTo>
                  <a:cubicBezTo>
                    <a:pt x="2964" y="1369"/>
                    <a:pt x="605" y="2761"/>
                    <a:pt x="303" y="3003"/>
                  </a:cubicBezTo>
                  <a:cubicBezTo>
                    <a:pt x="1" y="3305"/>
                    <a:pt x="61" y="3365"/>
                    <a:pt x="61" y="4031"/>
                  </a:cubicBezTo>
                  <a:cubicBezTo>
                    <a:pt x="61" y="4757"/>
                    <a:pt x="968" y="12983"/>
                    <a:pt x="968" y="13830"/>
                  </a:cubicBezTo>
                  <a:cubicBezTo>
                    <a:pt x="968" y="14616"/>
                    <a:pt x="968" y="14919"/>
                    <a:pt x="1694" y="15403"/>
                  </a:cubicBezTo>
                  <a:lnTo>
                    <a:pt x="5445" y="17701"/>
                  </a:lnTo>
                  <a:cubicBezTo>
                    <a:pt x="5730" y="17880"/>
                    <a:pt x="6036" y="18037"/>
                    <a:pt x="6376" y="18037"/>
                  </a:cubicBezTo>
                  <a:cubicBezTo>
                    <a:pt x="6612" y="18037"/>
                    <a:pt x="6865" y="17960"/>
                    <a:pt x="7138" y="17762"/>
                  </a:cubicBezTo>
                  <a:cubicBezTo>
                    <a:pt x="8046" y="17096"/>
                    <a:pt x="9800" y="15887"/>
                    <a:pt x="10163" y="15463"/>
                  </a:cubicBezTo>
                  <a:cubicBezTo>
                    <a:pt x="10586" y="15040"/>
                    <a:pt x="11131" y="14979"/>
                    <a:pt x="11010" y="13830"/>
                  </a:cubicBezTo>
                  <a:cubicBezTo>
                    <a:pt x="10828" y="12076"/>
                    <a:pt x="10163" y="4999"/>
                    <a:pt x="10163" y="4999"/>
                  </a:cubicBezTo>
                  <a:cubicBezTo>
                    <a:pt x="10102" y="3910"/>
                    <a:pt x="9981" y="3305"/>
                    <a:pt x="9376" y="2942"/>
                  </a:cubicBezTo>
                  <a:cubicBezTo>
                    <a:pt x="8409" y="2277"/>
                    <a:pt x="5928" y="643"/>
                    <a:pt x="5445" y="341"/>
                  </a:cubicBezTo>
                  <a:cubicBezTo>
                    <a:pt x="5196" y="155"/>
                    <a:pt x="4964" y="0"/>
                    <a:pt x="4690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28"/>
            <p:cNvSpPr/>
            <p:nvPr/>
          </p:nvSpPr>
          <p:spPr>
            <a:xfrm>
              <a:off x="6897950" y="2917775"/>
              <a:ext cx="276750" cy="450075"/>
            </a:xfrm>
            <a:custGeom>
              <a:avLst/>
              <a:gdLst/>
              <a:ahLst/>
              <a:cxnLst/>
              <a:rect l="l" t="t" r="r" b="b"/>
              <a:pathLst>
                <a:path w="11070" h="18003" extrusionOk="0">
                  <a:moveTo>
                    <a:pt x="4714" y="1"/>
                  </a:moveTo>
                  <a:cubicBezTo>
                    <a:pt x="4461" y="1"/>
                    <a:pt x="4163" y="141"/>
                    <a:pt x="3751" y="553"/>
                  </a:cubicBezTo>
                  <a:cubicBezTo>
                    <a:pt x="2964" y="1339"/>
                    <a:pt x="666" y="2731"/>
                    <a:pt x="303" y="2973"/>
                  </a:cubicBezTo>
                  <a:cubicBezTo>
                    <a:pt x="1" y="3275"/>
                    <a:pt x="61" y="3335"/>
                    <a:pt x="61" y="4061"/>
                  </a:cubicBezTo>
                  <a:cubicBezTo>
                    <a:pt x="61" y="4727"/>
                    <a:pt x="968" y="12953"/>
                    <a:pt x="968" y="13740"/>
                  </a:cubicBezTo>
                  <a:cubicBezTo>
                    <a:pt x="1029" y="14586"/>
                    <a:pt x="968" y="14889"/>
                    <a:pt x="1755" y="15312"/>
                  </a:cubicBezTo>
                  <a:lnTo>
                    <a:pt x="5445" y="17611"/>
                  </a:lnTo>
                  <a:cubicBezTo>
                    <a:pt x="5735" y="17829"/>
                    <a:pt x="6047" y="18003"/>
                    <a:pt x="6394" y="18003"/>
                  </a:cubicBezTo>
                  <a:cubicBezTo>
                    <a:pt x="6625" y="18003"/>
                    <a:pt x="6872" y="17925"/>
                    <a:pt x="7138" y="17732"/>
                  </a:cubicBezTo>
                  <a:cubicBezTo>
                    <a:pt x="8046" y="17006"/>
                    <a:pt x="9739" y="15857"/>
                    <a:pt x="10163" y="15433"/>
                  </a:cubicBezTo>
                  <a:cubicBezTo>
                    <a:pt x="10586" y="15010"/>
                    <a:pt x="11070" y="14889"/>
                    <a:pt x="11010" y="13800"/>
                  </a:cubicBezTo>
                  <a:cubicBezTo>
                    <a:pt x="10828" y="12046"/>
                    <a:pt x="10163" y="5029"/>
                    <a:pt x="10163" y="5029"/>
                  </a:cubicBezTo>
                  <a:cubicBezTo>
                    <a:pt x="10042" y="3940"/>
                    <a:pt x="9981" y="3335"/>
                    <a:pt x="9376" y="2912"/>
                  </a:cubicBezTo>
                  <a:cubicBezTo>
                    <a:pt x="8409" y="2247"/>
                    <a:pt x="5928" y="674"/>
                    <a:pt x="5445" y="311"/>
                  </a:cubicBezTo>
                  <a:cubicBezTo>
                    <a:pt x="5196" y="156"/>
                    <a:pt x="4980" y="1"/>
                    <a:pt x="4714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28"/>
            <p:cNvSpPr/>
            <p:nvPr/>
          </p:nvSpPr>
          <p:spPr>
            <a:xfrm>
              <a:off x="6899475" y="2918525"/>
              <a:ext cx="275225" cy="447925"/>
            </a:xfrm>
            <a:custGeom>
              <a:avLst/>
              <a:gdLst/>
              <a:ahLst/>
              <a:cxnLst/>
              <a:rect l="l" t="t" r="r" b="b"/>
              <a:pathLst>
                <a:path w="11009" h="17917" extrusionOk="0">
                  <a:moveTo>
                    <a:pt x="4661" y="1"/>
                  </a:moveTo>
                  <a:cubicBezTo>
                    <a:pt x="4416" y="1"/>
                    <a:pt x="4133" y="140"/>
                    <a:pt x="3750" y="523"/>
                  </a:cubicBezTo>
                  <a:cubicBezTo>
                    <a:pt x="2903" y="1370"/>
                    <a:pt x="605" y="2761"/>
                    <a:pt x="302" y="3003"/>
                  </a:cubicBezTo>
                  <a:cubicBezTo>
                    <a:pt x="0" y="3245"/>
                    <a:pt x="61" y="3366"/>
                    <a:pt x="61" y="4031"/>
                  </a:cubicBezTo>
                  <a:cubicBezTo>
                    <a:pt x="61" y="4697"/>
                    <a:pt x="907" y="12923"/>
                    <a:pt x="968" y="13710"/>
                  </a:cubicBezTo>
                  <a:cubicBezTo>
                    <a:pt x="968" y="14556"/>
                    <a:pt x="968" y="14798"/>
                    <a:pt x="1694" y="15282"/>
                  </a:cubicBezTo>
                  <a:lnTo>
                    <a:pt x="5384" y="17581"/>
                  </a:lnTo>
                  <a:cubicBezTo>
                    <a:pt x="5669" y="17759"/>
                    <a:pt x="5975" y="17916"/>
                    <a:pt x="6315" y="17916"/>
                  </a:cubicBezTo>
                  <a:cubicBezTo>
                    <a:pt x="6551" y="17916"/>
                    <a:pt x="6804" y="17840"/>
                    <a:pt x="7077" y="17641"/>
                  </a:cubicBezTo>
                  <a:cubicBezTo>
                    <a:pt x="7985" y="16976"/>
                    <a:pt x="9678" y="15766"/>
                    <a:pt x="10102" y="15343"/>
                  </a:cubicBezTo>
                  <a:cubicBezTo>
                    <a:pt x="10525" y="14919"/>
                    <a:pt x="11009" y="14859"/>
                    <a:pt x="10888" y="13710"/>
                  </a:cubicBezTo>
                  <a:cubicBezTo>
                    <a:pt x="10767" y="11955"/>
                    <a:pt x="10102" y="4999"/>
                    <a:pt x="10102" y="4999"/>
                  </a:cubicBezTo>
                  <a:cubicBezTo>
                    <a:pt x="9981" y="3910"/>
                    <a:pt x="9860" y="3305"/>
                    <a:pt x="9255" y="2882"/>
                  </a:cubicBezTo>
                  <a:cubicBezTo>
                    <a:pt x="8348" y="2277"/>
                    <a:pt x="5867" y="644"/>
                    <a:pt x="5384" y="341"/>
                  </a:cubicBezTo>
                  <a:cubicBezTo>
                    <a:pt x="5135" y="155"/>
                    <a:pt x="4919" y="1"/>
                    <a:pt x="4661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28"/>
            <p:cNvSpPr/>
            <p:nvPr/>
          </p:nvSpPr>
          <p:spPr>
            <a:xfrm>
              <a:off x="6899475" y="2919300"/>
              <a:ext cx="275225" cy="447050"/>
            </a:xfrm>
            <a:custGeom>
              <a:avLst/>
              <a:gdLst/>
              <a:ahLst/>
              <a:cxnLst/>
              <a:rect l="l" t="t" r="r" b="b"/>
              <a:pathLst>
                <a:path w="11009" h="17882" extrusionOk="0">
                  <a:moveTo>
                    <a:pt x="4661" y="0"/>
                  </a:moveTo>
                  <a:cubicBezTo>
                    <a:pt x="4416" y="0"/>
                    <a:pt x="4133" y="140"/>
                    <a:pt x="3750" y="552"/>
                  </a:cubicBezTo>
                  <a:cubicBezTo>
                    <a:pt x="2964" y="1339"/>
                    <a:pt x="605" y="2730"/>
                    <a:pt x="302" y="2972"/>
                  </a:cubicBezTo>
                  <a:cubicBezTo>
                    <a:pt x="0" y="3274"/>
                    <a:pt x="61" y="3335"/>
                    <a:pt x="61" y="4000"/>
                  </a:cubicBezTo>
                  <a:cubicBezTo>
                    <a:pt x="61" y="4666"/>
                    <a:pt x="968" y="12832"/>
                    <a:pt x="968" y="13679"/>
                  </a:cubicBezTo>
                  <a:cubicBezTo>
                    <a:pt x="968" y="14465"/>
                    <a:pt x="968" y="14767"/>
                    <a:pt x="1694" y="15251"/>
                  </a:cubicBezTo>
                  <a:lnTo>
                    <a:pt x="5384" y="17489"/>
                  </a:lnTo>
                  <a:cubicBezTo>
                    <a:pt x="5674" y="17707"/>
                    <a:pt x="5986" y="17881"/>
                    <a:pt x="6333" y="17881"/>
                  </a:cubicBezTo>
                  <a:cubicBezTo>
                    <a:pt x="6564" y="17881"/>
                    <a:pt x="6811" y="17804"/>
                    <a:pt x="7077" y="17610"/>
                  </a:cubicBezTo>
                  <a:cubicBezTo>
                    <a:pt x="7924" y="16884"/>
                    <a:pt x="9678" y="15735"/>
                    <a:pt x="10102" y="15312"/>
                  </a:cubicBezTo>
                  <a:cubicBezTo>
                    <a:pt x="10465" y="14888"/>
                    <a:pt x="11009" y="14828"/>
                    <a:pt x="10888" y="13679"/>
                  </a:cubicBezTo>
                  <a:cubicBezTo>
                    <a:pt x="10707" y="11924"/>
                    <a:pt x="10102" y="4968"/>
                    <a:pt x="10102" y="4968"/>
                  </a:cubicBezTo>
                  <a:cubicBezTo>
                    <a:pt x="9981" y="3879"/>
                    <a:pt x="9860" y="3274"/>
                    <a:pt x="9255" y="2912"/>
                  </a:cubicBezTo>
                  <a:cubicBezTo>
                    <a:pt x="8287" y="2246"/>
                    <a:pt x="5867" y="673"/>
                    <a:pt x="5384" y="310"/>
                  </a:cubicBezTo>
                  <a:cubicBezTo>
                    <a:pt x="5135" y="155"/>
                    <a:pt x="4919" y="0"/>
                    <a:pt x="4661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28"/>
            <p:cNvSpPr/>
            <p:nvPr/>
          </p:nvSpPr>
          <p:spPr>
            <a:xfrm>
              <a:off x="6900975" y="2920050"/>
              <a:ext cx="272225" cy="444875"/>
            </a:xfrm>
            <a:custGeom>
              <a:avLst/>
              <a:gdLst/>
              <a:ahLst/>
              <a:cxnLst/>
              <a:rect l="l" t="t" r="r" b="b"/>
              <a:pathLst>
                <a:path w="10889" h="17795" extrusionOk="0">
                  <a:moveTo>
                    <a:pt x="4601" y="0"/>
                  </a:moveTo>
                  <a:cubicBezTo>
                    <a:pt x="4356" y="0"/>
                    <a:pt x="4073" y="140"/>
                    <a:pt x="3690" y="522"/>
                  </a:cubicBezTo>
                  <a:cubicBezTo>
                    <a:pt x="2904" y="1369"/>
                    <a:pt x="545" y="2700"/>
                    <a:pt x="303" y="3002"/>
                  </a:cubicBezTo>
                  <a:cubicBezTo>
                    <a:pt x="1" y="3244"/>
                    <a:pt x="1" y="3305"/>
                    <a:pt x="1" y="4031"/>
                  </a:cubicBezTo>
                  <a:cubicBezTo>
                    <a:pt x="1" y="4696"/>
                    <a:pt x="908" y="12802"/>
                    <a:pt x="908" y="13649"/>
                  </a:cubicBezTo>
                  <a:cubicBezTo>
                    <a:pt x="968" y="14435"/>
                    <a:pt x="908" y="14737"/>
                    <a:pt x="1634" y="15161"/>
                  </a:cubicBezTo>
                  <a:lnTo>
                    <a:pt x="5324" y="17459"/>
                  </a:lnTo>
                  <a:cubicBezTo>
                    <a:pt x="5609" y="17638"/>
                    <a:pt x="5915" y="17795"/>
                    <a:pt x="6242" y="17795"/>
                  </a:cubicBezTo>
                  <a:cubicBezTo>
                    <a:pt x="6470" y="17795"/>
                    <a:pt x="6708" y="17718"/>
                    <a:pt x="6957" y="17520"/>
                  </a:cubicBezTo>
                  <a:cubicBezTo>
                    <a:pt x="7864" y="16854"/>
                    <a:pt x="9558" y="15645"/>
                    <a:pt x="9981" y="15221"/>
                  </a:cubicBezTo>
                  <a:cubicBezTo>
                    <a:pt x="10405" y="14858"/>
                    <a:pt x="10889" y="14737"/>
                    <a:pt x="10828" y="13649"/>
                  </a:cubicBezTo>
                  <a:cubicBezTo>
                    <a:pt x="10647" y="11894"/>
                    <a:pt x="9981" y="4938"/>
                    <a:pt x="9981" y="4938"/>
                  </a:cubicBezTo>
                  <a:cubicBezTo>
                    <a:pt x="9921" y="3910"/>
                    <a:pt x="9800" y="3305"/>
                    <a:pt x="9195" y="2882"/>
                  </a:cubicBezTo>
                  <a:cubicBezTo>
                    <a:pt x="8227" y="2277"/>
                    <a:pt x="5807" y="704"/>
                    <a:pt x="5324" y="341"/>
                  </a:cubicBezTo>
                  <a:cubicBezTo>
                    <a:pt x="5075" y="155"/>
                    <a:pt x="4859" y="0"/>
                    <a:pt x="4601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28"/>
            <p:cNvSpPr/>
            <p:nvPr/>
          </p:nvSpPr>
          <p:spPr>
            <a:xfrm>
              <a:off x="6900975" y="2921550"/>
              <a:ext cx="272225" cy="443275"/>
            </a:xfrm>
            <a:custGeom>
              <a:avLst/>
              <a:gdLst/>
              <a:ahLst/>
              <a:cxnLst/>
              <a:rect l="l" t="t" r="r" b="b"/>
              <a:pathLst>
                <a:path w="10889" h="17731" extrusionOk="0">
                  <a:moveTo>
                    <a:pt x="4601" y="1"/>
                  </a:moveTo>
                  <a:cubicBezTo>
                    <a:pt x="4356" y="1"/>
                    <a:pt x="4073" y="140"/>
                    <a:pt x="3690" y="523"/>
                  </a:cubicBezTo>
                  <a:cubicBezTo>
                    <a:pt x="2904" y="1309"/>
                    <a:pt x="605" y="2701"/>
                    <a:pt x="303" y="2942"/>
                  </a:cubicBezTo>
                  <a:cubicBezTo>
                    <a:pt x="1" y="3184"/>
                    <a:pt x="61" y="3305"/>
                    <a:pt x="61" y="3971"/>
                  </a:cubicBezTo>
                  <a:cubicBezTo>
                    <a:pt x="61" y="4636"/>
                    <a:pt x="908" y="12742"/>
                    <a:pt x="968" y="13528"/>
                  </a:cubicBezTo>
                  <a:cubicBezTo>
                    <a:pt x="968" y="14375"/>
                    <a:pt x="908" y="14617"/>
                    <a:pt x="1694" y="15101"/>
                  </a:cubicBezTo>
                  <a:lnTo>
                    <a:pt x="5324" y="17339"/>
                  </a:lnTo>
                  <a:cubicBezTo>
                    <a:pt x="5614" y="17557"/>
                    <a:pt x="5926" y="17731"/>
                    <a:pt x="6260" y="17731"/>
                  </a:cubicBezTo>
                  <a:cubicBezTo>
                    <a:pt x="6483" y="17731"/>
                    <a:pt x="6715" y="17653"/>
                    <a:pt x="6957" y="17460"/>
                  </a:cubicBezTo>
                  <a:cubicBezTo>
                    <a:pt x="7864" y="16734"/>
                    <a:pt x="9558" y="15585"/>
                    <a:pt x="9981" y="15161"/>
                  </a:cubicBezTo>
                  <a:cubicBezTo>
                    <a:pt x="10405" y="14738"/>
                    <a:pt x="10889" y="14677"/>
                    <a:pt x="10768" y="13528"/>
                  </a:cubicBezTo>
                  <a:cubicBezTo>
                    <a:pt x="10647" y="11834"/>
                    <a:pt x="9981" y="4939"/>
                    <a:pt x="9981" y="4939"/>
                  </a:cubicBezTo>
                  <a:cubicBezTo>
                    <a:pt x="9860" y="3850"/>
                    <a:pt x="9800" y="3245"/>
                    <a:pt x="9195" y="2822"/>
                  </a:cubicBezTo>
                  <a:cubicBezTo>
                    <a:pt x="8227" y="2217"/>
                    <a:pt x="5807" y="644"/>
                    <a:pt x="5324" y="341"/>
                  </a:cubicBezTo>
                  <a:cubicBezTo>
                    <a:pt x="5075" y="155"/>
                    <a:pt x="4859" y="1"/>
                    <a:pt x="4601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28"/>
            <p:cNvSpPr/>
            <p:nvPr/>
          </p:nvSpPr>
          <p:spPr>
            <a:xfrm>
              <a:off x="6900975" y="2922100"/>
              <a:ext cx="272225" cy="441325"/>
            </a:xfrm>
            <a:custGeom>
              <a:avLst/>
              <a:gdLst/>
              <a:ahLst/>
              <a:cxnLst/>
              <a:rect l="l" t="t" r="r" b="b"/>
              <a:pathLst>
                <a:path w="10889" h="17653" extrusionOk="0">
                  <a:moveTo>
                    <a:pt x="4580" y="1"/>
                  </a:moveTo>
                  <a:cubicBezTo>
                    <a:pt x="4339" y="1"/>
                    <a:pt x="4062" y="129"/>
                    <a:pt x="3690" y="501"/>
                  </a:cubicBezTo>
                  <a:cubicBezTo>
                    <a:pt x="2904" y="1348"/>
                    <a:pt x="605" y="2679"/>
                    <a:pt x="303" y="2920"/>
                  </a:cubicBezTo>
                  <a:cubicBezTo>
                    <a:pt x="1" y="3223"/>
                    <a:pt x="61" y="3283"/>
                    <a:pt x="61" y="3949"/>
                  </a:cubicBezTo>
                  <a:cubicBezTo>
                    <a:pt x="61" y="4614"/>
                    <a:pt x="968" y="12720"/>
                    <a:pt x="968" y="13506"/>
                  </a:cubicBezTo>
                  <a:cubicBezTo>
                    <a:pt x="968" y="14292"/>
                    <a:pt x="968" y="14595"/>
                    <a:pt x="1694" y="15018"/>
                  </a:cubicBezTo>
                  <a:lnTo>
                    <a:pt x="5324" y="17317"/>
                  </a:lnTo>
                  <a:cubicBezTo>
                    <a:pt x="5609" y="17495"/>
                    <a:pt x="5915" y="17652"/>
                    <a:pt x="6242" y="17652"/>
                  </a:cubicBezTo>
                  <a:cubicBezTo>
                    <a:pt x="6470" y="17652"/>
                    <a:pt x="6708" y="17576"/>
                    <a:pt x="6957" y="17377"/>
                  </a:cubicBezTo>
                  <a:cubicBezTo>
                    <a:pt x="7864" y="16712"/>
                    <a:pt x="9558" y="15502"/>
                    <a:pt x="9981" y="15139"/>
                  </a:cubicBezTo>
                  <a:cubicBezTo>
                    <a:pt x="10344" y="14716"/>
                    <a:pt x="10889" y="14655"/>
                    <a:pt x="10768" y="13506"/>
                  </a:cubicBezTo>
                  <a:cubicBezTo>
                    <a:pt x="10586" y="11812"/>
                    <a:pt x="9981" y="4917"/>
                    <a:pt x="9981" y="4917"/>
                  </a:cubicBezTo>
                  <a:cubicBezTo>
                    <a:pt x="9860" y="3828"/>
                    <a:pt x="9739" y="3223"/>
                    <a:pt x="9134" y="2860"/>
                  </a:cubicBezTo>
                  <a:cubicBezTo>
                    <a:pt x="8227" y="2195"/>
                    <a:pt x="5807" y="682"/>
                    <a:pt x="5324" y="319"/>
                  </a:cubicBezTo>
                  <a:cubicBezTo>
                    <a:pt x="5069" y="160"/>
                    <a:pt x="4847" y="1"/>
                    <a:pt x="4580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28"/>
            <p:cNvSpPr/>
            <p:nvPr/>
          </p:nvSpPr>
          <p:spPr>
            <a:xfrm>
              <a:off x="6902500" y="2923075"/>
              <a:ext cx="269200" cy="439150"/>
            </a:xfrm>
            <a:custGeom>
              <a:avLst/>
              <a:gdLst/>
              <a:ahLst/>
              <a:cxnLst/>
              <a:rect l="l" t="t" r="r" b="b"/>
              <a:pathLst>
                <a:path w="10768" h="17566" extrusionOk="0">
                  <a:moveTo>
                    <a:pt x="4540" y="0"/>
                  </a:moveTo>
                  <a:cubicBezTo>
                    <a:pt x="4295" y="0"/>
                    <a:pt x="4012" y="139"/>
                    <a:pt x="3629" y="522"/>
                  </a:cubicBezTo>
                  <a:cubicBezTo>
                    <a:pt x="2843" y="1309"/>
                    <a:pt x="544" y="2700"/>
                    <a:pt x="302" y="2942"/>
                  </a:cubicBezTo>
                  <a:cubicBezTo>
                    <a:pt x="0" y="3184"/>
                    <a:pt x="0" y="3244"/>
                    <a:pt x="0" y="3910"/>
                  </a:cubicBezTo>
                  <a:cubicBezTo>
                    <a:pt x="0" y="4636"/>
                    <a:pt x="907" y="12620"/>
                    <a:pt x="907" y="13467"/>
                  </a:cubicBezTo>
                  <a:cubicBezTo>
                    <a:pt x="968" y="14253"/>
                    <a:pt x="907" y="14495"/>
                    <a:pt x="1633" y="14979"/>
                  </a:cubicBezTo>
                  <a:lnTo>
                    <a:pt x="5263" y="17217"/>
                  </a:lnTo>
                  <a:cubicBezTo>
                    <a:pt x="5560" y="17403"/>
                    <a:pt x="5880" y="17566"/>
                    <a:pt x="6223" y="17566"/>
                  </a:cubicBezTo>
                  <a:cubicBezTo>
                    <a:pt x="6438" y="17566"/>
                    <a:pt x="6662" y="17502"/>
                    <a:pt x="6896" y="17338"/>
                  </a:cubicBezTo>
                  <a:cubicBezTo>
                    <a:pt x="7803" y="16612"/>
                    <a:pt x="9497" y="15463"/>
                    <a:pt x="9860" y="15040"/>
                  </a:cubicBezTo>
                  <a:cubicBezTo>
                    <a:pt x="10283" y="14677"/>
                    <a:pt x="10767" y="14556"/>
                    <a:pt x="10707" y="13467"/>
                  </a:cubicBezTo>
                  <a:cubicBezTo>
                    <a:pt x="10525" y="11713"/>
                    <a:pt x="9860" y="4878"/>
                    <a:pt x="9860" y="4878"/>
                  </a:cubicBezTo>
                  <a:cubicBezTo>
                    <a:pt x="9799" y="3849"/>
                    <a:pt x="9678" y="3244"/>
                    <a:pt x="9073" y="2821"/>
                  </a:cubicBezTo>
                  <a:cubicBezTo>
                    <a:pt x="8166" y="2216"/>
                    <a:pt x="5746" y="643"/>
                    <a:pt x="5263" y="341"/>
                  </a:cubicBezTo>
                  <a:cubicBezTo>
                    <a:pt x="5014" y="155"/>
                    <a:pt x="4798" y="0"/>
                    <a:pt x="4540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28"/>
            <p:cNvSpPr/>
            <p:nvPr/>
          </p:nvSpPr>
          <p:spPr>
            <a:xfrm>
              <a:off x="6902500" y="2923625"/>
              <a:ext cx="269200" cy="438275"/>
            </a:xfrm>
            <a:custGeom>
              <a:avLst/>
              <a:gdLst/>
              <a:ahLst/>
              <a:cxnLst/>
              <a:rect l="l" t="t" r="r" b="b"/>
              <a:pathLst>
                <a:path w="10768" h="17531" extrusionOk="0">
                  <a:moveTo>
                    <a:pt x="4519" y="0"/>
                  </a:moveTo>
                  <a:cubicBezTo>
                    <a:pt x="4278" y="0"/>
                    <a:pt x="4001" y="129"/>
                    <a:pt x="3629" y="500"/>
                  </a:cubicBezTo>
                  <a:cubicBezTo>
                    <a:pt x="2843" y="1347"/>
                    <a:pt x="605" y="2678"/>
                    <a:pt x="302" y="2920"/>
                  </a:cubicBezTo>
                  <a:cubicBezTo>
                    <a:pt x="0" y="3162"/>
                    <a:pt x="60" y="3283"/>
                    <a:pt x="60" y="3948"/>
                  </a:cubicBezTo>
                  <a:cubicBezTo>
                    <a:pt x="60" y="4614"/>
                    <a:pt x="907" y="12598"/>
                    <a:pt x="968" y="13385"/>
                  </a:cubicBezTo>
                  <a:cubicBezTo>
                    <a:pt x="968" y="14231"/>
                    <a:pt x="907" y="14473"/>
                    <a:pt x="1633" y="14897"/>
                  </a:cubicBezTo>
                  <a:lnTo>
                    <a:pt x="5263" y="17195"/>
                  </a:lnTo>
                  <a:cubicBezTo>
                    <a:pt x="5548" y="17374"/>
                    <a:pt x="5854" y="17531"/>
                    <a:pt x="6181" y="17531"/>
                  </a:cubicBezTo>
                  <a:cubicBezTo>
                    <a:pt x="6409" y="17531"/>
                    <a:pt x="6647" y="17455"/>
                    <a:pt x="6896" y="17256"/>
                  </a:cubicBezTo>
                  <a:cubicBezTo>
                    <a:pt x="7803" y="16590"/>
                    <a:pt x="9436" y="15441"/>
                    <a:pt x="9860" y="15018"/>
                  </a:cubicBezTo>
                  <a:cubicBezTo>
                    <a:pt x="10283" y="14594"/>
                    <a:pt x="10767" y="14534"/>
                    <a:pt x="10646" y="13385"/>
                  </a:cubicBezTo>
                  <a:cubicBezTo>
                    <a:pt x="10525" y="11691"/>
                    <a:pt x="9860" y="4856"/>
                    <a:pt x="9860" y="4856"/>
                  </a:cubicBezTo>
                  <a:cubicBezTo>
                    <a:pt x="9739" y="3827"/>
                    <a:pt x="9678" y="3222"/>
                    <a:pt x="9073" y="2859"/>
                  </a:cubicBezTo>
                  <a:cubicBezTo>
                    <a:pt x="8106" y="2194"/>
                    <a:pt x="5746" y="682"/>
                    <a:pt x="5263" y="319"/>
                  </a:cubicBezTo>
                  <a:cubicBezTo>
                    <a:pt x="5008" y="160"/>
                    <a:pt x="4786" y="0"/>
                    <a:pt x="4519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28"/>
            <p:cNvSpPr/>
            <p:nvPr/>
          </p:nvSpPr>
          <p:spPr>
            <a:xfrm>
              <a:off x="6902500" y="2924575"/>
              <a:ext cx="269200" cy="435825"/>
            </a:xfrm>
            <a:custGeom>
              <a:avLst/>
              <a:gdLst/>
              <a:ahLst/>
              <a:cxnLst/>
              <a:rect l="l" t="t" r="r" b="b"/>
              <a:pathLst>
                <a:path w="10768" h="17433" extrusionOk="0">
                  <a:moveTo>
                    <a:pt x="4540" y="1"/>
                  </a:moveTo>
                  <a:cubicBezTo>
                    <a:pt x="4295" y="1"/>
                    <a:pt x="4012" y="140"/>
                    <a:pt x="3629" y="523"/>
                  </a:cubicBezTo>
                  <a:cubicBezTo>
                    <a:pt x="2903" y="1309"/>
                    <a:pt x="605" y="2640"/>
                    <a:pt x="302" y="2942"/>
                  </a:cubicBezTo>
                  <a:cubicBezTo>
                    <a:pt x="0" y="3184"/>
                    <a:pt x="60" y="3245"/>
                    <a:pt x="60" y="3910"/>
                  </a:cubicBezTo>
                  <a:cubicBezTo>
                    <a:pt x="60" y="4576"/>
                    <a:pt x="968" y="12560"/>
                    <a:pt x="968" y="13347"/>
                  </a:cubicBezTo>
                  <a:cubicBezTo>
                    <a:pt x="968" y="14133"/>
                    <a:pt x="968" y="14435"/>
                    <a:pt x="1694" y="14859"/>
                  </a:cubicBezTo>
                  <a:lnTo>
                    <a:pt x="5263" y="17097"/>
                  </a:lnTo>
                  <a:cubicBezTo>
                    <a:pt x="5548" y="17275"/>
                    <a:pt x="5854" y="17432"/>
                    <a:pt x="6181" y="17432"/>
                  </a:cubicBezTo>
                  <a:cubicBezTo>
                    <a:pt x="6409" y="17432"/>
                    <a:pt x="6647" y="17356"/>
                    <a:pt x="6896" y="17157"/>
                  </a:cubicBezTo>
                  <a:cubicBezTo>
                    <a:pt x="7803" y="16492"/>
                    <a:pt x="9436" y="15343"/>
                    <a:pt x="9860" y="14919"/>
                  </a:cubicBezTo>
                  <a:cubicBezTo>
                    <a:pt x="10283" y="14556"/>
                    <a:pt x="10767" y="14496"/>
                    <a:pt x="10646" y="13347"/>
                  </a:cubicBezTo>
                  <a:cubicBezTo>
                    <a:pt x="10465" y="11653"/>
                    <a:pt x="9860" y="4878"/>
                    <a:pt x="9860" y="4878"/>
                  </a:cubicBezTo>
                  <a:cubicBezTo>
                    <a:pt x="9739" y="3789"/>
                    <a:pt x="9618" y="3184"/>
                    <a:pt x="9073" y="2821"/>
                  </a:cubicBezTo>
                  <a:cubicBezTo>
                    <a:pt x="8106" y="2217"/>
                    <a:pt x="5746" y="644"/>
                    <a:pt x="5263" y="341"/>
                  </a:cubicBezTo>
                  <a:cubicBezTo>
                    <a:pt x="5014" y="155"/>
                    <a:pt x="4798" y="1"/>
                    <a:pt x="4540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28"/>
            <p:cNvSpPr/>
            <p:nvPr/>
          </p:nvSpPr>
          <p:spPr>
            <a:xfrm>
              <a:off x="6904000" y="2925350"/>
              <a:ext cx="266175" cy="434950"/>
            </a:xfrm>
            <a:custGeom>
              <a:avLst/>
              <a:gdLst/>
              <a:ahLst/>
              <a:cxnLst/>
              <a:rect l="l" t="t" r="r" b="b"/>
              <a:pathLst>
                <a:path w="10647" h="17398" extrusionOk="0">
                  <a:moveTo>
                    <a:pt x="4480" y="0"/>
                  </a:moveTo>
                  <a:cubicBezTo>
                    <a:pt x="4235" y="0"/>
                    <a:pt x="3952" y="140"/>
                    <a:pt x="3569" y="552"/>
                  </a:cubicBezTo>
                  <a:cubicBezTo>
                    <a:pt x="2843" y="1339"/>
                    <a:pt x="545" y="2670"/>
                    <a:pt x="303" y="2911"/>
                  </a:cubicBezTo>
                  <a:cubicBezTo>
                    <a:pt x="0" y="3153"/>
                    <a:pt x="0" y="3214"/>
                    <a:pt x="0" y="3879"/>
                  </a:cubicBezTo>
                  <a:cubicBezTo>
                    <a:pt x="61" y="4545"/>
                    <a:pt x="908" y="12529"/>
                    <a:pt x="908" y="13316"/>
                  </a:cubicBezTo>
                  <a:cubicBezTo>
                    <a:pt x="908" y="14102"/>
                    <a:pt x="908" y="14344"/>
                    <a:pt x="1634" y="14828"/>
                  </a:cubicBezTo>
                  <a:lnTo>
                    <a:pt x="5203" y="17005"/>
                  </a:lnTo>
                  <a:cubicBezTo>
                    <a:pt x="5493" y="17223"/>
                    <a:pt x="5805" y="17397"/>
                    <a:pt x="6139" y="17397"/>
                  </a:cubicBezTo>
                  <a:cubicBezTo>
                    <a:pt x="6362" y="17397"/>
                    <a:pt x="6594" y="17320"/>
                    <a:pt x="6836" y="17126"/>
                  </a:cubicBezTo>
                  <a:cubicBezTo>
                    <a:pt x="7683" y="16461"/>
                    <a:pt x="9376" y="15312"/>
                    <a:pt x="9800" y="14888"/>
                  </a:cubicBezTo>
                  <a:cubicBezTo>
                    <a:pt x="10163" y="14465"/>
                    <a:pt x="10647" y="14404"/>
                    <a:pt x="10586" y="13316"/>
                  </a:cubicBezTo>
                  <a:cubicBezTo>
                    <a:pt x="10405" y="11622"/>
                    <a:pt x="9800" y="4847"/>
                    <a:pt x="9800" y="4847"/>
                  </a:cubicBezTo>
                  <a:cubicBezTo>
                    <a:pt x="9679" y="3819"/>
                    <a:pt x="9558" y="3214"/>
                    <a:pt x="8953" y="2790"/>
                  </a:cubicBezTo>
                  <a:cubicBezTo>
                    <a:pt x="8046" y="2186"/>
                    <a:pt x="5686" y="673"/>
                    <a:pt x="5203" y="310"/>
                  </a:cubicBezTo>
                  <a:cubicBezTo>
                    <a:pt x="4954" y="155"/>
                    <a:pt x="4738" y="0"/>
                    <a:pt x="4480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28"/>
            <p:cNvSpPr/>
            <p:nvPr/>
          </p:nvSpPr>
          <p:spPr>
            <a:xfrm>
              <a:off x="6904000" y="2926100"/>
              <a:ext cx="266175" cy="432775"/>
            </a:xfrm>
            <a:custGeom>
              <a:avLst/>
              <a:gdLst/>
              <a:ahLst/>
              <a:cxnLst/>
              <a:rect l="l" t="t" r="r" b="b"/>
              <a:pathLst>
                <a:path w="10647" h="17311" extrusionOk="0">
                  <a:moveTo>
                    <a:pt x="4488" y="0"/>
                  </a:moveTo>
                  <a:cubicBezTo>
                    <a:pt x="4251" y="0"/>
                    <a:pt x="3983" y="139"/>
                    <a:pt x="3630" y="522"/>
                  </a:cubicBezTo>
                  <a:cubicBezTo>
                    <a:pt x="2843" y="1309"/>
                    <a:pt x="605" y="2640"/>
                    <a:pt x="303" y="2881"/>
                  </a:cubicBezTo>
                  <a:cubicBezTo>
                    <a:pt x="0" y="3184"/>
                    <a:pt x="61" y="3244"/>
                    <a:pt x="61" y="3910"/>
                  </a:cubicBezTo>
                  <a:cubicBezTo>
                    <a:pt x="61" y="4575"/>
                    <a:pt x="908" y="12439"/>
                    <a:pt x="908" y="13225"/>
                  </a:cubicBezTo>
                  <a:cubicBezTo>
                    <a:pt x="968" y="14072"/>
                    <a:pt x="908" y="14314"/>
                    <a:pt x="1634" y="14737"/>
                  </a:cubicBezTo>
                  <a:lnTo>
                    <a:pt x="5203" y="16975"/>
                  </a:lnTo>
                  <a:cubicBezTo>
                    <a:pt x="5488" y="17154"/>
                    <a:pt x="5794" y="17311"/>
                    <a:pt x="6121" y="17311"/>
                  </a:cubicBezTo>
                  <a:cubicBezTo>
                    <a:pt x="6349" y="17311"/>
                    <a:pt x="6587" y="17235"/>
                    <a:pt x="6836" y="17036"/>
                  </a:cubicBezTo>
                  <a:cubicBezTo>
                    <a:pt x="7683" y="16370"/>
                    <a:pt x="9376" y="15221"/>
                    <a:pt x="9739" y="14858"/>
                  </a:cubicBezTo>
                  <a:cubicBezTo>
                    <a:pt x="10163" y="14435"/>
                    <a:pt x="10647" y="14374"/>
                    <a:pt x="10526" y="13286"/>
                  </a:cubicBezTo>
                  <a:cubicBezTo>
                    <a:pt x="10405" y="11592"/>
                    <a:pt x="9739" y="4817"/>
                    <a:pt x="9739" y="4817"/>
                  </a:cubicBezTo>
                  <a:cubicBezTo>
                    <a:pt x="9679" y="3789"/>
                    <a:pt x="9558" y="3184"/>
                    <a:pt x="8953" y="2821"/>
                  </a:cubicBezTo>
                  <a:cubicBezTo>
                    <a:pt x="8046" y="2216"/>
                    <a:pt x="5686" y="643"/>
                    <a:pt x="5203" y="341"/>
                  </a:cubicBezTo>
                  <a:cubicBezTo>
                    <a:pt x="4954" y="155"/>
                    <a:pt x="4738" y="0"/>
                    <a:pt x="4488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28"/>
            <p:cNvSpPr/>
            <p:nvPr/>
          </p:nvSpPr>
          <p:spPr>
            <a:xfrm>
              <a:off x="6904000" y="2927425"/>
              <a:ext cx="266175" cy="430700"/>
            </a:xfrm>
            <a:custGeom>
              <a:avLst/>
              <a:gdLst/>
              <a:ahLst/>
              <a:cxnLst/>
              <a:rect l="l" t="t" r="r" b="b"/>
              <a:pathLst>
                <a:path w="10647" h="17228" extrusionOk="0">
                  <a:moveTo>
                    <a:pt x="4507" y="1"/>
                  </a:moveTo>
                  <a:cubicBezTo>
                    <a:pt x="4265" y="1"/>
                    <a:pt x="3993" y="137"/>
                    <a:pt x="3630" y="530"/>
                  </a:cubicBezTo>
                  <a:cubicBezTo>
                    <a:pt x="2843" y="1316"/>
                    <a:pt x="605" y="2647"/>
                    <a:pt x="303" y="2889"/>
                  </a:cubicBezTo>
                  <a:cubicBezTo>
                    <a:pt x="0" y="3131"/>
                    <a:pt x="61" y="3191"/>
                    <a:pt x="61" y="3857"/>
                  </a:cubicBezTo>
                  <a:cubicBezTo>
                    <a:pt x="61" y="4522"/>
                    <a:pt x="908" y="12386"/>
                    <a:pt x="968" y="13172"/>
                  </a:cubicBezTo>
                  <a:cubicBezTo>
                    <a:pt x="968" y="13958"/>
                    <a:pt x="968" y="14261"/>
                    <a:pt x="1634" y="14684"/>
                  </a:cubicBezTo>
                  <a:lnTo>
                    <a:pt x="5203" y="16862"/>
                  </a:lnTo>
                  <a:cubicBezTo>
                    <a:pt x="5489" y="17077"/>
                    <a:pt x="5796" y="17228"/>
                    <a:pt x="6125" y="17228"/>
                  </a:cubicBezTo>
                  <a:cubicBezTo>
                    <a:pt x="6352" y="17228"/>
                    <a:pt x="6589" y="17156"/>
                    <a:pt x="6836" y="16983"/>
                  </a:cubicBezTo>
                  <a:cubicBezTo>
                    <a:pt x="7683" y="16317"/>
                    <a:pt x="9316" y="15168"/>
                    <a:pt x="9739" y="14745"/>
                  </a:cubicBezTo>
                  <a:cubicBezTo>
                    <a:pt x="10163" y="14382"/>
                    <a:pt x="10647" y="14261"/>
                    <a:pt x="10526" y="13172"/>
                  </a:cubicBezTo>
                  <a:cubicBezTo>
                    <a:pt x="10344" y="11478"/>
                    <a:pt x="9739" y="4764"/>
                    <a:pt x="9739" y="4764"/>
                  </a:cubicBezTo>
                  <a:cubicBezTo>
                    <a:pt x="9618" y="3736"/>
                    <a:pt x="9558" y="3191"/>
                    <a:pt x="8953" y="2768"/>
                  </a:cubicBezTo>
                  <a:cubicBezTo>
                    <a:pt x="8046" y="2163"/>
                    <a:pt x="5686" y="651"/>
                    <a:pt x="5203" y="288"/>
                  </a:cubicBezTo>
                  <a:cubicBezTo>
                    <a:pt x="4961" y="137"/>
                    <a:pt x="4749" y="1"/>
                    <a:pt x="4507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28"/>
            <p:cNvSpPr/>
            <p:nvPr/>
          </p:nvSpPr>
          <p:spPr>
            <a:xfrm>
              <a:off x="6905500" y="2928150"/>
              <a:ext cx="263175" cy="429225"/>
            </a:xfrm>
            <a:custGeom>
              <a:avLst/>
              <a:gdLst/>
              <a:ahLst/>
              <a:cxnLst/>
              <a:rect l="l" t="t" r="r" b="b"/>
              <a:pathLst>
                <a:path w="10527" h="17169" extrusionOk="0">
                  <a:moveTo>
                    <a:pt x="4407" y="1"/>
                  </a:moveTo>
                  <a:cubicBezTo>
                    <a:pt x="4175" y="1"/>
                    <a:pt x="3913" y="129"/>
                    <a:pt x="3570" y="501"/>
                  </a:cubicBezTo>
                  <a:cubicBezTo>
                    <a:pt x="2783" y="1287"/>
                    <a:pt x="545" y="2618"/>
                    <a:pt x="303" y="2860"/>
                  </a:cubicBezTo>
                  <a:cubicBezTo>
                    <a:pt x="1" y="3102"/>
                    <a:pt x="1" y="3223"/>
                    <a:pt x="1" y="3828"/>
                  </a:cubicBezTo>
                  <a:cubicBezTo>
                    <a:pt x="61" y="4493"/>
                    <a:pt x="908" y="12357"/>
                    <a:pt x="908" y="13143"/>
                  </a:cubicBezTo>
                  <a:cubicBezTo>
                    <a:pt x="908" y="13929"/>
                    <a:pt x="908" y="14171"/>
                    <a:pt x="1634" y="14595"/>
                  </a:cubicBezTo>
                  <a:lnTo>
                    <a:pt x="5143" y="16833"/>
                  </a:lnTo>
                  <a:cubicBezTo>
                    <a:pt x="5428" y="17011"/>
                    <a:pt x="5734" y="17168"/>
                    <a:pt x="6061" y="17168"/>
                  </a:cubicBezTo>
                  <a:cubicBezTo>
                    <a:pt x="6289" y="17168"/>
                    <a:pt x="6527" y="17092"/>
                    <a:pt x="6776" y="16893"/>
                  </a:cubicBezTo>
                  <a:cubicBezTo>
                    <a:pt x="7623" y="16228"/>
                    <a:pt x="9256" y="15079"/>
                    <a:pt x="9679" y="14716"/>
                  </a:cubicBezTo>
                  <a:cubicBezTo>
                    <a:pt x="10042" y="14292"/>
                    <a:pt x="10526" y="14232"/>
                    <a:pt x="10466" y="13143"/>
                  </a:cubicBezTo>
                  <a:cubicBezTo>
                    <a:pt x="10284" y="11449"/>
                    <a:pt x="9679" y="4796"/>
                    <a:pt x="9679" y="4796"/>
                  </a:cubicBezTo>
                  <a:cubicBezTo>
                    <a:pt x="9558" y="3767"/>
                    <a:pt x="9437" y="3162"/>
                    <a:pt x="8893" y="2799"/>
                  </a:cubicBezTo>
                  <a:cubicBezTo>
                    <a:pt x="7986" y="2195"/>
                    <a:pt x="5626" y="622"/>
                    <a:pt x="5143" y="319"/>
                  </a:cubicBezTo>
                  <a:cubicBezTo>
                    <a:pt x="4888" y="160"/>
                    <a:pt x="4666" y="1"/>
                    <a:pt x="4407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28"/>
            <p:cNvSpPr/>
            <p:nvPr/>
          </p:nvSpPr>
          <p:spPr>
            <a:xfrm>
              <a:off x="6905500" y="2929125"/>
              <a:ext cx="263175" cy="427075"/>
            </a:xfrm>
            <a:custGeom>
              <a:avLst/>
              <a:gdLst/>
              <a:ahLst/>
              <a:cxnLst/>
              <a:rect l="l" t="t" r="r" b="b"/>
              <a:pathLst>
                <a:path w="10527" h="17083" extrusionOk="0">
                  <a:moveTo>
                    <a:pt x="4428" y="0"/>
                  </a:moveTo>
                  <a:cubicBezTo>
                    <a:pt x="4191" y="0"/>
                    <a:pt x="3923" y="139"/>
                    <a:pt x="3570" y="522"/>
                  </a:cubicBezTo>
                  <a:cubicBezTo>
                    <a:pt x="2783" y="1309"/>
                    <a:pt x="606" y="2579"/>
                    <a:pt x="303" y="2881"/>
                  </a:cubicBezTo>
                  <a:cubicBezTo>
                    <a:pt x="1" y="3123"/>
                    <a:pt x="61" y="3184"/>
                    <a:pt x="61" y="3849"/>
                  </a:cubicBezTo>
                  <a:cubicBezTo>
                    <a:pt x="61" y="4454"/>
                    <a:pt x="908" y="12318"/>
                    <a:pt x="908" y="13104"/>
                  </a:cubicBezTo>
                  <a:cubicBezTo>
                    <a:pt x="969" y="13830"/>
                    <a:pt x="908" y="14132"/>
                    <a:pt x="1634" y="14556"/>
                  </a:cubicBezTo>
                  <a:lnTo>
                    <a:pt x="5143" y="16733"/>
                  </a:lnTo>
                  <a:cubicBezTo>
                    <a:pt x="5440" y="16919"/>
                    <a:pt x="5760" y="17082"/>
                    <a:pt x="6089" y="17082"/>
                  </a:cubicBezTo>
                  <a:cubicBezTo>
                    <a:pt x="6295" y="17082"/>
                    <a:pt x="6505" y="17018"/>
                    <a:pt x="6715" y="16854"/>
                  </a:cubicBezTo>
                  <a:cubicBezTo>
                    <a:pt x="7623" y="16189"/>
                    <a:pt x="9256" y="15040"/>
                    <a:pt x="9619" y="14616"/>
                  </a:cubicBezTo>
                  <a:cubicBezTo>
                    <a:pt x="10042" y="14253"/>
                    <a:pt x="10526" y="14193"/>
                    <a:pt x="10405" y="13104"/>
                  </a:cubicBezTo>
                  <a:cubicBezTo>
                    <a:pt x="10284" y="11410"/>
                    <a:pt x="9619" y="4757"/>
                    <a:pt x="9619" y="4757"/>
                  </a:cubicBezTo>
                  <a:cubicBezTo>
                    <a:pt x="9558" y="3728"/>
                    <a:pt x="9437" y="3123"/>
                    <a:pt x="8832" y="2760"/>
                  </a:cubicBezTo>
                  <a:cubicBezTo>
                    <a:pt x="7925" y="2156"/>
                    <a:pt x="5626" y="643"/>
                    <a:pt x="5143" y="341"/>
                  </a:cubicBezTo>
                  <a:cubicBezTo>
                    <a:pt x="4894" y="155"/>
                    <a:pt x="4678" y="0"/>
                    <a:pt x="4428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28"/>
            <p:cNvSpPr/>
            <p:nvPr/>
          </p:nvSpPr>
          <p:spPr>
            <a:xfrm>
              <a:off x="6905500" y="2929675"/>
              <a:ext cx="261650" cy="426175"/>
            </a:xfrm>
            <a:custGeom>
              <a:avLst/>
              <a:gdLst/>
              <a:ahLst/>
              <a:cxnLst/>
              <a:rect l="l" t="t" r="r" b="b"/>
              <a:pathLst>
                <a:path w="10466" h="17047" extrusionOk="0">
                  <a:moveTo>
                    <a:pt x="4407" y="0"/>
                  </a:moveTo>
                  <a:cubicBezTo>
                    <a:pt x="4175" y="0"/>
                    <a:pt x="3913" y="128"/>
                    <a:pt x="3570" y="500"/>
                  </a:cubicBezTo>
                  <a:cubicBezTo>
                    <a:pt x="2844" y="1287"/>
                    <a:pt x="606" y="2617"/>
                    <a:pt x="303" y="2859"/>
                  </a:cubicBezTo>
                  <a:cubicBezTo>
                    <a:pt x="1" y="3101"/>
                    <a:pt x="61" y="3162"/>
                    <a:pt x="61" y="3827"/>
                  </a:cubicBezTo>
                  <a:cubicBezTo>
                    <a:pt x="61" y="4493"/>
                    <a:pt x="908" y="12235"/>
                    <a:pt x="969" y="13022"/>
                  </a:cubicBezTo>
                  <a:cubicBezTo>
                    <a:pt x="969" y="13808"/>
                    <a:pt x="908" y="14050"/>
                    <a:pt x="1634" y="14534"/>
                  </a:cubicBezTo>
                  <a:lnTo>
                    <a:pt x="5143" y="16711"/>
                  </a:lnTo>
                  <a:cubicBezTo>
                    <a:pt x="5428" y="16890"/>
                    <a:pt x="5734" y="17047"/>
                    <a:pt x="6049" y="17047"/>
                  </a:cubicBezTo>
                  <a:cubicBezTo>
                    <a:pt x="6268" y="17047"/>
                    <a:pt x="6492" y="16971"/>
                    <a:pt x="6715" y="16772"/>
                  </a:cubicBezTo>
                  <a:cubicBezTo>
                    <a:pt x="7623" y="16106"/>
                    <a:pt x="9256" y="14957"/>
                    <a:pt x="9619" y="14594"/>
                  </a:cubicBezTo>
                  <a:cubicBezTo>
                    <a:pt x="10042" y="14171"/>
                    <a:pt x="10466" y="14110"/>
                    <a:pt x="10405" y="13022"/>
                  </a:cubicBezTo>
                  <a:cubicBezTo>
                    <a:pt x="10224" y="11388"/>
                    <a:pt x="9619" y="4735"/>
                    <a:pt x="9619" y="4735"/>
                  </a:cubicBezTo>
                  <a:cubicBezTo>
                    <a:pt x="9498" y="3706"/>
                    <a:pt x="9437" y="3162"/>
                    <a:pt x="8832" y="2738"/>
                  </a:cubicBezTo>
                  <a:cubicBezTo>
                    <a:pt x="7925" y="2134"/>
                    <a:pt x="5626" y="621"/>
                    <a:pt x="5143" y="319"/>
                  </a:cubicBezTo>
                  <a:cubicBezTo>
                    <a:pt x="4888" y="160"/>
                    <a:pt x="4666" y="0"/>
                    <a:pt x="4407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28"/>
            <p:cNvSpPr/>
            <p:nvPr/>
          </p:nvSpPr>
          <p:spPr>
            <a:xfrm>
              <a:off x="6907025" y="2930625"/>
              <a:ext cx="260125" cy="424050"/>
            </a:xfrm>
            <a:custGeom>
              <a:avLst/>
              <a:gdLst/>
              <a:ahLst/>
              <a:cxnLst/>
              <a:rect l="l" t="t" r="r" b="b"/>
              <a:pathLst>
                <a:path w="10405" h="16962" extrusionOk="0">
                  <a:moveTo>
                    <a:pt x="4367" y="1"/>
                  </a:moveTo>
                  <a:cubicBezTo>
                    <a:pt x="4130" y="1"/>
                    <a:pt x="3862" y="140"/>
                    <a:pt x="3509" y="523"/>
                  </a:cubicBezTo>
                  <a:cubicBezTo>
                    <a:pt x="2783" y="1309"/>
                    <a:pt x="545" y="2579"/>
                    <a:pt x="303" y="2821"/>
                  </a:cubicBezTo>
                  <a:cubicBezTo>
                    <a:pt x="0" y="3063"/>
                    <a:pt x="0" y="3184"/>
                    <a:pt x="61" y="3789"/>
                  </a:cubicBezTo>
                  <a:cubicBezTo>
                    <a:pt x="61" y="4455"/>
                    <a:pt x="908" y="12197"/>
                    <a:pt x="908" y="12984"/>
                  </a:cubicBezTo>
                  <a:cubicBezTo>
                    <a:pt x="908" y="13770"/>
                    <a:pt x="908" y="14012"/>
                    <a:pt x="1573" y="14435"/>
                  </a:cubicBezTo>
                  <a:lnTo>
                    <a:pt x="5082" y="16613"/>
                  </a:lnTo>
                  <a:cubicBezTo>
                    <a:pt x="5379" y="16799"/>
                    <a:pt x="5676" y="16962"/>
                    <a:pt x="6001" y="16962"/>
                  </a:cubicBezTo>
                  <a:cubicBezTo>
                    <a:pt x="6205" y="16962"/>
                    <a:pt x="6421" y="16897"/>
                    <a:pt x="6654" y="16734"/>
                  </a:cubicBezTo>
                  <a:cubicBezTo>
                    <a:pt x="7562" y="16068"/>
                    <a:pt x="9134" y="14919"/>
                    <a:pt x="9558" y="14556"/>
                  </a:cubicBezTo>
                  <a:cubicBezTo>
                    <a:pt x="9921" y="14133"/>
                    <a:pt x="10405" y="14072"/>
                    <a:pt x="10344" y="12984"/>
                  </a:cubicBezTo>
                  <a:cubicBezTo>
                    <a:pt x="10163" y="11350"/>
                    <a:pt x="9558" y="4697"/>
                    <a:pt x="9558" y="4697"/>
                  </a:cubicBezTo>
                  <a:cubicBezTo>
                    <a:pt x="9437" y="3668"/>
                    <a:pt x="9316" y="3124"/>
                    <a:pt x="8771" y="2761"/>
                  </a:cubicBezTo>
                  <a:cubicBezTo>
                    <a:pt x="7864" y="2156"/>
                    <a:pt x="5565" y="644"/>
                    <a:pt x="5082" y="341"/>
                  </a:cubicBezTo>
                  <a:cubicBezTo>
                    <a:pt x="4833" y="155"/>
                    <a:pt x="4617" y="1"/>
                    <a:pt x="4367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28"/>
            <p:cNvSpPr/>
            <p:nvPr/>
          </p:nvSpPr>
          <p:spPr>
            <a:xfrm>
              <a:off x="6907025" y="2931775"/>
              <a:ext cx="260125" cy="422575"/>
            </a:xfrm>
            <a:custGeom>
              <a:avLst/>
              <a:gdLst/>
              <a:ahLst/>
              <a:cxnLst/>
              <a:rect l="l" t="t" r="r" b="b"/>
              <a:pathLst>
                <a:path w="10405" h="16903" extrusionOk="0">
                  <a:moveTo>
                    <a:pt x="4388" y="0"/>
                  </a:moveTo>
                  <a:cubicBezTo>
                    <a:pt x="4158" y="0"/>
                    <a:pt x="3891" y="124"/>
                    <a:pt x="3509" y="477"/>
                  </a:cubicBezTo>
                  <a:cubicBezTo>
                    <a:pt x="2783" y="1263"/>
                    <a:pt x="605" y="2594"/>
                    <a:pt x="303" y="2836"/>
                  </a:cubicBezTo>
                  <a:cubicBezTo>
                    <a:pt x="0" y="3078"/>
                    <a:pt x="61" y="3138"/>
                    <a:pt x="61" y="3804"/>
                  </a:cubicBezTo>
                  <a:cubicBezTo>
                    <a:pt x="61" y="4409"/>
                    <a:pt x="908" y="12151"/>
                    <a:pt x="908" y="12938"/>
                  </a:cubicBezTo>
                  <a:cubicBezTo>
                    <a:pt x="908" y="13663"/>
                    <a:pt x="908" y="13966"/>
                    <a:pt x="1634" y="14389"/>
                  </a:cubicBezTo>
                  <a:lnTo>
                    <a:pt x="5082" y="16567"/>
                  </a:lnTo>
                  <a:cubicBezTo>
                    <a:pt x="5367" y="16745"/>
                    <a:pt x="5652" y="16902"/>
                    <a:pt x="5962" y="16902"/>
                  </a:cubicBezTo>
                  <a:cubicBezTo>
                    <a:pt x="6178" y="16902"/>
                    <a:pt x="6406" y="16826"/>
                    <a:pt x="6654" y="16627"/>
                  </a:cubicBezTo>
                  <a:cubicBezTo>
                    <a:pt x="7501" y="15962"/>
                    <a:pt x="9134" y="14873"/>
                    <a:pt x="9497" y="14450"/>
                  </a:cubicBezTo>
                  <a:cubicBezTo>
                    <a:pt x="9921" y="14087"/>
                    <a:pt x="10405" y="14026"/>
                    <a:pt x="10284" y="12938"/>
                  </a:cubicBezTo>
                  <a:cubicBezTo>
                    <a:pt x="10163" y="11244"/>
                    <a:pt x="9497" y="4711"/>
                    <a:pt x="9497" y="4711"/>
                  </a:cubicBezTo>
                  <a:cubicBezTo>
                    <a:pt x="9437" y="3683"/>
                    <a:pt x="9316" y="3078"/>
                    <a:pt x="8771" y="2715"/>
                  </a:cubicBezTo>
                  <a:cubicBezTo>
                    <a:pt x="7864" y="2110"/>
                    <a:pt x="5565" y="598"/>
                    <a:pt x="5082" y="295"/>
                  </a:cubicBezTo>
                  <a:cubicBezTo>
                    <a:pt x="4833" y="140"/>
                    <a:pt x="4632" y="0"/>
                    <a:pt x="4388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28"/>
            <p:cNvSpPr/>
            <p:nvPr/>
          </p:nvSpPr>
          <p:spPr>
            <a:xfrm>
              <a:off x="6907025" y="2932150"/>
              <a:ext cx="258625" cy="420675"/>
            </a:xfrm>
            <a:custGeom>
              <a:avLst/>
              <a:gdLst/>
              <a:ahLst/>
              <a:cxnLst/>
              <a:rect l="l" t="t" r="r" b="b"/>
              <a:pathLst>
                <a:path w="10345" h="16827" extrusionOk="0">
                  <a:moveTo>
                    <a:pt x="4390" y="0"/>
                  </a:moveTo>
                  <a:cubicBezTo>
                    <a:pt x="4160" y="0"/>
                    <a:pt x="3892" y="139"/>
                    <a:pt x="3509" y="522"/>
                  </a:cubicBezTo>
                  <a:cubicBezTo>
                    <a:pt x="2783" y="1309"/>
                    <a:pt x="605" y="2579"/>
                    <a:pt x="303" y="2821"/>
                  </a:cubicBezTo>
                  <a:cubicBezTo>
                    <a:pt x="0" y="3063"/>
                    <a:pt x="61" y="3123"/>
                    <a:pt x="61" y="3789"/>
                  </a:cubicBezTo>
                  <a:cubicBezTo>
                    <a:pt x="61" y="4454"/>
                    <a:pt x="908" y="12136"/>
                    <a:pt x="908" y="12862"/>
                  </a:cubicBezTo>
                  <a:cubicBezTo>
                    <a:pt x="968" y="13648"/>
                    <a:pt x="908" y="13890"/>
                    <a:pt x="1634" y="14314"/>
                  </a:cubicBezTo>
                  <a:lnTo>
                    <a:pt x="5082" y="16491"/>
                  </a:lnTo>
                  <a:cubicBezTo>
                    <a:pt x="5367" y="16670"/>
                    <a:pt x="5652" y="16827"/>
                    <a:pt x="5962" y="16827"/>
                  </a:cubicBezTo>
                  <a:cubicBezTo>
                    <a:pt x="6178" y="16827"/>
                    <a:pt x="6406" y="16751"/>
                    <a:pt x="6654" y="16552"/>
                  </a:cubicBezTo>
                  <a:cubicBezTo>
                    <a:pt x="7501" y="15947"/>
                    <a:pt x="9134" y="14798"/>
                    <a:pt x="9497" y="14435"/>
                  </a:cubicBezTo>
                  <a:cubicBezTo>
                    <a:pt x="9921" y="14011"/>
                    <a:pt x="10344" y="13951"/>
                    <a:pt x="10284" y="12862"/>
                  </a:cubicBezTo>
                  <a:cubicBezTo>
                    <a:pt x="10102" y="11229"/>
                    <a:pt x="9497" y="4696"/>
                    <a:pt x="9497" y="4696"/>
                  </a:cubicBezTo>
                  <a:cubicBezTo>
                    <a:pt x="9437" y="3668"/>
                    <a:pt x="9316" y="3123"/>
                    <a:pt x="8711" y="2760"/>
                  </a:cubicBezTo>
                  <a:cubicBezTo>
                    <a:pt x="7864" y="2156"/>
                    <a:pt x="5565" y="643"/>
                    <a:pt x="5082" y="341"/>
                  </a:cubicBezTo>
                  <a:cubicBezTo>
                    <a:pt x="4833" y="155"/>
                    <a:pt x="4633" y="0"/>
                    <a:pt x="4390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28"/>
            <p:cNvSpPr/>
            <p:nvPr/>
          </p:nvSpPr>
          <p:spPr>
            <a:xfrm>
              <a:off x="6908525" y="2933275"/>
              <a:ext cx="257125" cy="418800"/>
            </a:xfrm>
            <a:custGeom>
              <a:avLst/>
              <a:gdLst/>
              <a:ahLst/>
              <a:cxnLst/>
              <a:rect l="l" t="t" r="r" b="b"/>
              <a:pathLst>
                <a:path w="10285" h="16752" extrusionOk="0">
                  <a:moveTo>
                    <a:pt x="4328" y="1"/>
                  </a:moveTo>
                  <a:cubicBezTo>
                    <a:pt x="4098" y="1"/>
                    <a:pt x="3831" y="125"/>
                    <a:pt x="3449" y="477"/>
                  </a:cubicBezTo>
                  <a:cubicBezTo>
                    <a:pt x="2723" y="1264"/>
                    <a:pt x="545" y="2534"/>
                    <a:pt x="303" y="2776"/>
                  </a:cubicBezTo>
                  <a:cubicBezTo>
                    <a:pt x="1" y="3078"/>
                    <a:pt x="61" y="3139"/>
                    <a:pt x="61" y="3744"/>
                  </a:cubicBezTo>
                  <a:cubicBezTo>
                    <a:pt x="61" y="4409"/>
                    <a:pt x="848" y="12031"/>
                    <a:pt x="908" y="12817"/>
                  </a:cubicBezTo>
                  <a:cubicBezTo>
                    <a:pt x="908" y="13603"/>
                    <a:pt x="908" y="13845"/>
                    <a:pt x="1574" y="14269"/>
                  </a:cubicBezTo>
                  <a:lnTo>
                    <a:pt x="5022" y="16386"/>
                  </a:lnTo>
                  <a:cubicBezTo>
                    <a:pt x="5308" y="16601"/>
                    <a:pt x="5594" y="16752"/>
                    <a:pt x="5905" y="16752"/>
                  </a:cubicBezTo>
                  <a:cubicBezTo>
                    <a:pt x="6120" y="16752"/>
                    <a:pt x="6347" y="16680"/>
                    <a:pt x="6594" y="16507"/>
                  </a:cubicBezTo>
                  <a:cubicBezTo>
                    <a:pt x="7441" y="15842"/>
                    <a:pt x="9014" y="14753"/>
                    <a:pt x="9437" y="14329"/>
                  </a:cubicBezTo>
                  <a:cubicBezTo>
                    <a:pt x="9800" y="13966"/>
                    <a:pt x="10284" y="13906"/>
                    <a:pt x="10163" y="12817"/>
                  </a:cubicBezTo>
                  <a:cubicBezTo>
                    <a:pt x="10042" y="11184"/>
                    <a:pt x="9437" y="4651"/>
                    <a:pt x="9437" y="4651"/>
                  </a:cubicBezTo>
                  <a:cubicBezTo>
                    <a:pt x="9316" y="3623"/>
                    <a:pt x="9256" y="3078"/>
                    <a:pt x="8651" y="2715"/>
                  </a:cubicBezTo>
                  <a:cubicBezTo>
                    <a:pt x="7744" y="2111"/>
                    <a:pt x="5505" y="659"/>
                    <a:pt x="5022" y="296"/>
                  </a:cubicBezTo>
                  <a:cubicBezTo>
                    <a:pt x="4773" y="140"/>
                    <a:pt x="4572" y="1"/>
                    <a:pt x="4328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28"/>
            <p:cNvSpPr/>
            <p:nvPr/>
          </p:nvSpPr>
          <p:spPr>
            <a:xfrm>
              <a:off x="6908525" y="2934200"/>
              <a:ext cx="257125" cy="417125"/>
            </a:xfrm>
            <a:custGeom>
              <a:avLst/>
              <a:gdLst/>
              <a:ahLst/>
              <a:cxnLst/>
              <a:rect l="l" t="t" r="r" b="b"/>
              <a:pathLst>
                <a:path w="10285" h="16685" extrusionOk="0">
                  <a:moveTo>
                    <a:pt x="4319" y="1"/>
                  </a:moveTo>
                  <a:cubicBezTo>
                    <a:pt x="4101" y="1"/>
                    <a:pt x="3853" y="129"/>
                    <a:pt x="3509" y="501"/>
                  </a:cubicBezTo>
                  <a:cubicBezTo>
                    <a:pt x="2723" y="1287"/>
                    <a:pt x="606" y="2557"/>
                    <a:pt x="303" y="2799"/>
                  </a:cubicBezTo>
                  <a:cubicBezTo>
                    <a:pt x="1" y="3041"/>
                    <a:pt x="61" y="3102"/>
                    <a:pt x="61" y="3767"/>
                  </a:cubicBezTo>
                  <a:cubicBezTo>
                    <a:pt x="61" y="4372"/>
                    <a:pt x="908" y="11994"/>
                    <a:pt x="908" y="12780"/>
                  </a:cubicBezTo>
                  <a:cubicBezTo>
                    <a:pt x="908" y="13506"/>
                    <a:pt x="908" y="13808"/>
                    <a:pt x="1574" y="14232"/>
                  </a:cubicBezTo>
                  <a:lnTo>
                    <a:pt x="5022" y="16349"/>
                  </a:lnTo>
                  <a:cubicBezTo>
                    <a:pt x="5307" y="16527"/>
                    <a:pt x="5592" y="16684"/>
                    <a:pt x="5902" y="16684"/>
                  </a:cubicBezTo>
                  <a:cubicBezTo>
                    <a:pt x="6118" y="16684"/>
                    <a:pt x="6346" y="16608"/>
                    <a:pt x="6594" y="16409"/>
                  </a:cubicBezTo>
                  <a:cubicBezTo>
                    <a:pt x="7441" y="15805"/>
                    <a:pt x="9014" y="14655"/>
                    <a:pt x="9437" y="14292"/>
                  </a:cubicBezTo>
                  <a:cubicBezTo>
                    <a:pt x="9800" y="13929"/>
                    <a:pt x="10284" y="13808"/>
                    <a:pt x="10163" y="12780"/>
                  </a:cubicBezTo>
                  <a:cubicBezTo>
                    <a:pt x="10042" y="11147"/>
                    <a:pt x="9437" y="4614"/>
                    <a:pt x="9437" y="4614"/>
                  </a:cubicBezTo>
                  <a:cubicBezTo>
                    <a:pt x="9316" y="3646"/>
                    <a:pt x="9195" y="3041"/>
                    <a:pt x="8651" y="2678"/>
                  </a:cubicBezTo>
                  <a:cubicBezTo>
                    <a:pt x="7744" y="2134"/>
                    <a:pt x="5505" y="622"/>
                    <a:pt x="5022" y="319"/>
                  </a:cubicBezTo>
                  <a:cubicBezTo>
                    <a:pt x="4767" y="160"/>
                    <a:pt x="4562" y="1"/>
                    <a:pt x="4319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28"/>
            <p:cNvSpPr/>
            <p:nvPr/>
          </p:nvSpPr>
          <p:spPr>
            <a:xfrm>
              <a:off x="6910050" y="2935000"/>
              <a:ext cx="254075" cy="415150"/>
            </a:xfrm>
            <a:custGeom>
              <a:avLst/>
              <a:gdLst/>
              <a:ahLst/>
              <a:cxnLst/>
              <a:rect l="l" t="t" r="r" b="b"/>
              <a:pathLst>
                <a:path w="10163" h="16606" extrusionOk="0">
                  <a:moveTo>
                    <a:pt x="4318" y="0"/>
                  </a:moveTo>
                  <a:cubicBezTo>
                    <a:pt x="4083" y="0"/>
                    <a:pt x="3811" y="136"/>
                    <a:pt x="3448" y="529"/>
                  </a:cubicBezTo>
                  <a:cubicBezTo>
                    <a:pt x="2722" y="1255"/>
                    <a:pt x="545" y="2525"/>
                    <a:pt x="242" y="2767"/>
                  </a:cubicBezTo>
                  <a:cubicBezTo>
                    <a:pt x="0" y="3009"/>
                    <a:pt x="0" y="3070"/>
                    <a:pt x="0" y="3735"/>
                  </a:cubicBezTo>
                  <a:cubicBezTo>
                    <a:pt x="0" y="4340"/>
                    <a:pt x="847" y="11962"/>
                    <a:pt x="847" y="12688"/>
                  </a:cubicBezTo>
                  <a:cubicBezTo>
                    <a:pt x="908" y="13474"/>
                    <a:pt x="847" y="13716"/>
                    <a:pt x="1573" y="14139"/>
                  </a:cubicBezTo>
                  <a:lnTo>
                    <a:pt x="4961" y="16256"/>
                  </a:lnTo>
                  <a:cubicBezTo>
                    <a:pt x="5258" y="16442"/>
                    <a:pt x="5555" y="16605"/>
                    <a:pt x="5880" y="16605"/>
                  </a:cubicBezTo>
                  <a:cubicBezTo>
                    <a:pt x="6084" y="16605"/>
                    <a:pt x="6300" y="16541"/>
                    <a:pt x="6533" y="16377"/>
                  </a:cubicBezTo>
                  <a:cubicBezTo>
                    <a:pt x="7380" y="15712"/>
                    <a:pt x="8953" y="14623"/>
                    <a:pt x="9316" y="14260"/>
                  </a:cubicBezTo>
                  <a:cubicBezTo>
                    <a:pt x="9739" y="13837"/>
                    <a:pt x="10163" y="13776"/>
                    <a:pt x="10102" y="12748"/>
                  </a:cubicBezTo>
                  <a:cubicBezTo>
                    <a:pt x="9921" y="11115"/>
                    <a:pt x="9316" y="4643"/>
                    <a:pt x="9316" y="4643"/>
                  </a:cubicBezTo>
                  <a:cubicBezTo>
                    <a:pt x="9255" y="3614"/>
                    <a:pt x="9134" y="3070"/>
                    <a:pt x="8590" y="2707"/>
                  </a:cubicBezTo>
                  <a:cubicBezTo>
                    <a:pt x="7683" y="2102"/>
                    <a:pt x="5444" y="650"/>
                    <a:pt x="4961" y="287"/>
                  </a:cubicBezTo>
                  <a:cubicBezTo>
                    <a:pt x="4749" y="136"/>
                    <a:pt x="4552" y="0"/>
                    <a:pt x="4318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28"/>
            <p:cNvSpPr/>
            <p:nvPr/>
          </p:nvSpPr>
          <p:spPr>
            <a:xfrm>
              <a:off x="6910050" y="2936300"/>
              <a:ext cx="254075" cy="413500"/>
            </a:xfrm>
            <a:custGeom>
              <a:avLst/>
              <a:gdLst/>
              <a:ahLst/>
              <a:cxnLst/>
              <a:rect l="l" t="t" r="r" b="b"/>
              <a:pathLst>
                <a:path w="10163" h="16540" extrusionOk="0">
                  <a:moveTo>
                    <a:pt x="4297" y="1"/>
                  </a:moveTo>
                  <a:cubicBezTo>
                    <a:pt x="4068" y="1"/>
                    <a:pt x="3801" y="125"/>
                    <a:pt x="3448" y="477"/>
                  </a:cubicBezTo>
                  <a:cubicBezTo>
                    <a:pt x="2722" y="1264"/>
                    <a:pt x="545" y="2534"/>
                    <a:pt x="303" y="2776"/>
                  </a:cubicBezTo>
                  <a:cubicBezTo>
                    <a:pt x="0" y="3018"/>
                    <a:pt x="61" y="3078"/>
                    <a:pt x="61" y="3683"/>
                  </a:cubicBezTo>
                  <a:cubicBezTo>
                    <a:pt x="61" y="4349"/>
                    <a:pt x="847" y="11910"/>
                    <a:pt x="908" y="12636"/>
                  </a:cubicBezTo>
                  <a:cubicBezTo>
                    <a:pt x="908" y="13422"/>
                    <a:pt x="847" y="13664"/>
                    <a:pt x="1573" y="14087"/>
                  </a:cubicBezTo>
                  <a:lnTo>
                    <a:pt x="4961" y="16204"/>
                  </a:lnTo>
                  <a:cubicBezTo>
                    <a:pt x="5246" y="16383"/>
                    <a:pt x="5531" y="16540"/>
                    <a:pt x="5841" y="16540"/>
                  </a:cubicBezTo>
                  <a:cubicBezTo>
                    <a:pt x="6057" y="16540"/>
                    <a:pt x="6285" y="16464"/>
                    <a:pt x="6533" y="16265"/>
                  </a:cubicBezTo>
                  <a:cubicBezTo>
                    <a:pt x="7380" y="15660"/>
                    <a:pt x="8953" y="14511"/>
                    <a:pt x="9316" y="14148"/>
                  </a:cubicBezTo>
                  <a:cubicBezTo>
                    <a:pt x="9679" y="13785"/>
                    <a:pt x="10163" y="13724"/>
                    <a:pt x="10042" y="12636"/>
                  </a:cubicBezTo>
                  <a:cubicBezTo>
                    <a:pt x="9921" y="11063"/>
                    <a:pt x="9316" y="4591"/>
                    <a:pt x="9316" y="4591"/>
                  </a:cubicBezTo>
                  <a:cubicBezTo>
                    <a:pt x="9195" y="3562"/>
                    <a:pt x="9134" y="3018"/>
                    <a:pt x="8590" y="2655"/>
                  </a:cubicBezTo>
                  <a:cubicBezTo>
                    <a:pt x="7683" y="2050"/>
                    <a:pt x="5444" y="598"/>
                    <a:pt x="4961" y="296"/>
                  </a:cubicBezTo>
                  <a:cubicBezTo>
                    <a:pt x="4743" y="140"/>
                    <a:pt x="4541" y="1"/>
                    <a:pt x="4297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28"/>
            <p:cNvSpPr/>
            <p:nvPr/>
          </p:nvSpPr>
          <p:spPr>
            <a:xfrm>
              <a:off x="6910050" y="2936675"/>
              <a:ext cx="254075" cy="411950"/>
            </a:xfrm>
            <a:custGeom>
              <a:avLst/>
              <a:gdLst/>
              <a:ahLst/>
              <a:cxnLst/>
              <a:rect l="l" t="t" r="r" b="b"/>
              <a:pathLst>
                <a:path w="10163" h="16478" extrusionOk="0">
                  <a:moveTo>
                    <a:pt x="4299" y="1"/>
                  </a:moveTo>
                  <a:cubicBezTo>
                    <a:pt x="4069" y="1"/>
                    <a:pt x="3802" y="140"/>
                    <a:pt x="3448" y="523"/>
                  </a:cubicBezTo>
                  <a:cubicBezTo>
                    <a:pt x="2722" y="1249"/>
                    <a:pt x="605" y="2519"/>
                    <a:pt x="303" y="2761"/>
                  </a:cubicBezTo>
                  <a:cubicBezTo>
                    <a:pt x="0" y="3003"/>
                    <a:pt x="61" y="3063"/>
                    <a:pt x="61" y="3729"/>
                  </a:cubicBezTo>
                  <a:cubicBezTo>
                    <a:pt x="61" y="4334"/>
                    <a:pt x="908" y="11834"/>
                    <a:pt x="908" y="12621"/>
                  </a:cubicBezTo>
                  <a:cubicBezTo>
                    <a:pt x="908" y="13346"/>
                    <a:pt x="908" y="13588"/>
                    <a:pt x="1573" y="14012"/>
                  </a:cubicBezTo>
                  <a:lnTo>
                    <a:pt x="4961" y="16129"/>
                  </a:lnTo>
                  <a:cubicBezTo>
                    <a:pt x="5258" y="16315"/>
                    <a:pt x="5555" y="16478"/>
                    <a:pt x="5880" y="16478"/>
                  </a:cubicBezTo>
                  <a:cubicBezTo>
                    <a:pt x="6084" y="16478"/>
                    <a:pt x="6300" y="16413"/>
                    <a:pt x="6533" y="16250"/>
                  </a:cubicBezTo>
                  <a:cubicBezTo>
                    <a:pt x="7320" y="15585"/>
                    <a:pt x="8892" y="14496"/>
                    <a:pt x="9316" y="14133"/>
                  </a:cubicBezTo>
                  <a:cubicBezTo>
                    <a:pt x="9679" y="13709"/>
                    <a:pt x="10163" y="13649"/>
                    <a:pt x="10042" y="12621"/>
                  </a:cubicBezTo>
                  <a:cubicBezTo>
                    <a:pt x="9921" y="10987"/>
                    <a:pt x="9316" y="4576"/>
                    <a:pt x="9316" y="4576"/>
                  </a:cubicBezTo>
                  <a:cubicBezTo>
                    <a:pt x="9195" y="3608"/>
                    <a:pt x="9074" y="3063"/>
                    <a:pt x="8529" y="2640"/>
                  </a:cubicBezTo>
                  <a:cubicBezTo>
                    <a:pt x="7683" y="2096"/>
                    <a:pt x="5444" y="644"/>
                    <a:pt x="4961" y="341"/>
                  </a:cubicBezTo>
                  <a:cubicBezTo>
                    <a:pt x="4743" y="155"/>
                    <a:pt x="4542" y="1"/>
                    <a:pt x="4299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28"/>
            <p:cNvSpPr/>
            <p:nvPr/>
          </p:nvSpPr>
          <p:spPr>
            <a:xfrm>
              <a:off x="6911550" y="2937825"/>
              <a:ext cx="251075" cy="409825"/>
            </a:xfrm>
            <a:custGeom>
              <a:avLst/>
              <a:gdLst/>
              <a:ahLst/>
              <a:cxnLst/>
              <a:rect l="l" t="t" r="r" b="b"/>
              <a:pathLst>
                <a:path w="10043" h="16393" extrusionOk="0">
                  <a:moveTo>
                    <a:pt x="4237" y="0"/>
                  </a:moveTo>
                  <a:cubicBezTo>
                    <a:pt x="4008" y="0"/>
                    <a:pt x="3741" y="124"/>
                    <a:pt x="3388" y="477"/>
                  </a:cubicBezTo>
                  <a:cubicBezTo>
                    <a:pt x="2662" y="1263"/>
                    <a:pt x="545" y="2473"/>
                    <a:pt x="243" y="2715"/>
                  </a:cubicBezTo>
                  <a:cubicBezTo>
                    <a:pt x="1" y="2957"/>
                    <a:pt x="1" y="3078"/>
                    <a:pt x="1" y="3683"/>
                  </a:cubicBezTo>
                  <a:cubicBezTo>
                    <a:pt x="1" y="4288"/>
                    <a:pt x="848" y="11788"/>
                    <a:pt x="848" y="12514"/>
                  </a:cubicBezTo>
                  <a:cubicBezTo>
                    <a:pt x="848" y="13300"/>
                    <a:pt x="848" y="13542"/>
                    <a:pt x="1513" y="13966"/>
                  </a:cubicBezTo>
                  <a:lnTo>
                    <a:pt x="4901" y="16083"/>
                  </a:lnTo>
                  <a:cubicBezTo>
                    <a:pt x="5181" y="16258"/>
                    <a:pt x="5461" y="16393"/>
                    <a:pt x="5753" y="16393"/>
                  </a:cubicBezTo>
                  <a:cubicBezTo>
                    <a:pt x="5965" y="16393"/>
                    <a:pt x="6184" y="16322"/>
                    <a:pt x="6413" y="16143"/>
                  </a:cubicBezTo>
                  <a:cubicBezTo>
                    <a:pt x="7260" y="15539"/>
                    <a:pt x="8832" y="14450"/>
                    <a:pt x="9195" y="14026"/>
                  </a:cubicBezTo>
                  <a:cubicBezTo>
                    <a:pt x="9619" y="13663"/>
                    <a:pt x="10042" y="13603"/>
                    <a:pt x="9982" y="12575"/>
                  </a:cubicBezTo>
                  <a:cubicBezTo>
                    <a:pt x="9800" y="10941"/>
                    <a:pt x="9195" y="4530"/>
                    <a:pt x="9195" y="4530"/>
                  </a:cubicBezTo>
                  <a:cubicBezTo>
                    <a:pt x="9135" y="3562"/>
                    <a:pt x="9014" y="3017"/>
                    <a:pt x="8469" y="2654"/>
                  </a:cubicBezTo>
                  <a:cubicBezTo>
                    <a:pt x="7623" y="2050"/>
                    <a:pt x="5384" y="598"/>
                    <a:pt x="4901" y="295"/>
                  </a:cubicBezTo>
                  <a:cubicBezTo>
                    <a:pt x="4683" y="140"/>
                    <a:pt x="4481" y="0"/>
                    <a:pt x="4237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28"/>
            <p:cNvSpPr/>
            <p:nvPr/>
          </p:nvSpPr>
          <p:spPr>
            <a:xfrm>
              <a:off x="6911550" y="2938750"/>
              <a:ext cx="251075" cy="408375"/>
            </a:xfrm>
            <a:custGeom>
              <a:avLst/>
              <a:gdLst/>
              <a:ahLst/>
              <a:cxnLst/>
              <a:rect l="l" t="t" r="r" b="b"/>
              <a:pathLst>
                <a:path w="10043" h="16335" extrusionOk="0">
                  <a:moveTo>
                    <a:pt x="4219" y="0"/>
                  </a:moveTo>
                  <a:cubicBezTo>
                    <a:pt x="3994" y="0"/>
                    <a:pt x="3732" y="128"/>
                    <a:pt x="3388" y="500"/>
                  </a:cubicBezTo>
                  <a:cubicBezTo>
                    <a:pt x="2662" y="1226"/>
                    <a:pt x="545" y="2496"/>
                    <a:pt x="303" y="2738"/>
                  </a:cubicBezTo>
                  <a:cubicBezTo>
                    <a:pt x="1" y="2980"/>
                    <a:pt x="61" y="3041"/>
                    <a:pt x="61" y="3646"/>
                  </a:cubicBezTo>
                  <a:cubicBezTo>
                    <a:pt x="61" y="4311"/>
                    <a:pt x="848" y="11751"/>
                    <a:pt x="908" y="12477"/>
                  </a:cubicBezTo>
                  <a:cubicBezTo>
                    <a:pt x="908" y="13203"/>
                    <a:pt x="848" y="13505"/>
                    <a:pt x="1574" y="13929"/>
                  </a:cubicBezTo>
                  <a:lnTo>
                    <a:pt x="4901" y="15985"/>
                  </a:lnTo>
                  <a:cubicBezTo>
                    <a:pt x="5198" y="16171"/>
                    <a:pt x="5495" y="16334"/>
                    <a:pt x="5806" y="16334"/>
                  </a:cubicBezTo>
                  <a:cubicBezTo>
                    <a:pt x="6002" y="16334"/>
                    <a:pt x="6203" y="16270"/>
                    <a:pt x="6413" y="16106"/>
                  </a:cubicBezTo>
                  <a:cubicBezTo>
                    <a:pt x="7260" y="15441"/>
                    <a:pt x="8832" y="14352"/>
                    <a:pt x="9195" y="13989"/>
                  </a:cubicBezTo>
                  <a:cubicBezTo>
                    <a:pt x="9558" y="13626"/>
                    <a:pt x="10042" y="13505"/>
                    <a:pt x="9921" y="12477"/>
                  </a:cubicBezTo>
                  <a:cubicBezTo>
                    <a:pt x="9800" y="10904"/>
                    <a:pt x="9195" y="4553"/>
                    <a:pt x="9195" y="4553"/>
                  </a:cubicBezTo>
                  <a:cubicBezTo>
                    <a:pt x="9135" y="3525"/>
                    <a:pt x="9014" y="2980"/>
                    <a:pt x="8469" y="2617"/>
                  </a:cubicBezTo>
                  <a:cubicBezTo>
                    <a:pt x="7562" y="2073"/>
                    <a:pt x="5324" y="621"/>
                    <a:pt x="4901" y="319"/>
                  </a:cubicBezTo>
                  <a:cubicBezTo>
                    <a:pt x="4677" y="159"/>
                    <a:pt x="4471" y="0"/>
                    <a:pt x="4219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28"/>
            <p:cNvSpPr/>
            <p:nvPr/>
          </p:nvSpPr>
          <p:spPr>
            <a:xfrm>
              <a:off x="6911550" y="2939325"/>
              <a:ext cx="251075" cy="406825"/>
            </a:xfrm>
            <a:custGeom>
              <a:avLst/>
              <a:gdLst/>
              <a:ahLst/>
              <a:cxnLst/>
              <a:rect l="l" t="t" r="r" b="b"/>
              <a:pathLst>
                <a:path w="10043" h="16273" extrusionOk="0">
                  <a:moveTo>
                    <a:pt x="4237" y="1"/>
                  </a:moveTo>
                  <a:cubicBezTo>
                    <a:pt x="4008" y="1"/>
                    <a:pt x="3741" y="125"/>
                    <a:pt x="3388" y="477"/>
                  </a:cubicBezTo>
                  <a:cubicBezTo>
                    <a:pt x="2662" y="1264"/>
                    <a:pt x="545" y="2473"/>
                    <a:pt x="303" y="2715"/>
                  </a:cubicBezTo>
                  <a:cubicBezTo>
                    <a:pt x="1" y="2957"/>
                    <a:pt x="61" y="3018"/>
                    <a:pt x="61" y="3683"/>
                  </a:cubicBezTo>
                  <a:cubicBezTo>
                    <a:pt x="61" y="4288"/>
                    <a:pt x="908" y="11728"/>
                    <a:pt x="908" y="12454"/>
                  </a:cubicBezTo>
                  <a:cubicBezTo>
                    <a:pt x="908" y="13180"/>
                    <a:pt x="908" y="13422"/>
                    <a:pt x="1574" y="13845"/>
                  </a:cubicBezTo>
                  <a:lnTo>
                    <a:pt x="4901" y="15962"/>
                  </a:lnTo>
                  <a:cubicBezTo>
                    <a:pt x="5181" y="16138"/>
                    <a:pt x="5461" y="16272"/>
                    <a:pt x="5753" y="16272"/>
                  </a:cubicBezTo>
                  <a:cubicBezTo>
                    <a:pt x="5965" y="16272"/>
                    <a:pt x="6184" y="16201"/>
                    <a:pt x="6413" y="16023"/>
                  </a:cubicBezTo>
                  <a:cubicBezTo>
                    <a:pt x="7260" y="15418"/>
                    <a:pt x="8832" y="14329"/>
                    <a:pt x="9195" y="13966"/>
                  </a:cubicBezTo>
                  <a:cubicBezTo>
                    <a:pt x="9558" y="13543"/>
                    <a:pt x="10042" y="13482"/>
                    <a:pt x="9921" y="12454"/>
                  </a:cubicBezTo>
                  <a:cubicBezTo>
                    <a:pt x="9800" y="10881"/>
                    <a:pt x="9195" y="4530"/>
                    <a:pt x="9195" y="4530"/>
                  </a:cubicBezTo>
                  <a:cubicBezTo>
                    <a:pt x="9074" y="3562"/>
                    <a:pt x="9014" y="3018"/>
                    <a:pt x="8469" y="2655"/>
                  </a:cubicBezTo>
                  <a:cubicBezTo>
                    <a:pt x="7562" y="2050"/>
                    <a:pt x="5324" y="598"/>
                    <a:pt x="4901" y="296"/>
                  </a:cubicBezTo>
                  <a:cubicBezTo>
                    <a:pt x="4683" y="140"/>
                    <a:pt x="4481" y="1"/>
                    <a:pt x="4237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28"/>
            <p:cNvSpPr/>
            <p:nvPr/>
          </p:nvSpPr>
          <p:spPr>
            <a:xfrm>
              <a:off x="6913075" y="2940850"/>
              <a:ext cx="248025" cy="404425"/>
            </a:xfrm>
            <a:custGeom>
              <a:avLst/>
              <a:gdLst/>
              <a:ahLst/>
              <a:cxnLst/>
              <a:rect l="l" t="t" r="r" b="b"/>
              <a:pathLst>
                <a:path w="9921" h="16177" extrusionOk="0">
                  <a:moveTo>
                    <a:pt x="4176" y="0"/>
                  </a:moveTo>
                  <a:cubicBezTo>
                    <a:pt x="3947" y="0"/>
                    <a:pt x="3680" y="124"/>
                    <a:pt x="3327" y="477"/>
                  </a:cubicBezTo>
                  <a:cubicBezTo>
                    <a:pt x="2662" y="1203"/>
                    <a:pt x="545" y="2473"/>
                    <a:pt x="242" y="2715"/>
                  </a:cubicBezTo>
                  <a:cubicBezTo>
                    <a:pt x="0" y="2896"/>
                    <a:pt x="0" y="3017"/>
                    <a:pt x="0" y="3622"/>
                  </a:cubicBezTo>
                  <a:cubicBezTo>
                    <a:pt x="61" y="4227"/>
                    <a:pt x="847" y="11607"/>
                    <a:pt x="847" y="12393"/>
                  </a:cubicBezTo>
                  <a:cubicBezTo>
                    <a:pt x="847" y="13119"/>
                    <a:pt x="847" y="13361"/>
                    <a:pt x="1513" y="13784"/>
                  </a:cubicBezTo>
                  <a:lnTo>
                    <a:pt x="4840" y="15841"/>
                  </a:lnTo>
                  <a:cubicBezTo>
                    <a:pt x="5089" y="16019"/>
                    <a:pt x="5381" y="16176"/>
                    <a:pt x="5690" y="16176"/>
                  </a:cubicBezTo>
                  <a:cubicBezTo>
                    <a:pt x="5905" y="16176"/>
                    <a:pt x="6128" y="16100"/>
                    <a:pt x="6352" y="15901"/>
                  </a:cubicBezTo>
                  <a:cubicBezTo>
                    <a:pt x="7199" y="15297"/>
                    <a:pt x="8711" y="14208"/>
                    <a:pt x="9134" y="13845"/>
                  </a:cubicBezTo>
                  <a:cubicBezTo>
                    <a:pt x="9497" y="13482"/>
                    <a:pt x="9921" y="13421"/>
                    <a:pt x="9860" y="12393"/>
                  </a:cubicBezTo>
                  <a:cubicBezTo>
                    <a:pt x="9679" y="10820"/>
                    <a:pt x="9134" y="4469"/>
                    <a:pt x="9134" y="4469"/>
                  </a:cubicBezTo>
                  <a:cubicBezTo>
                    <a:pt x="9013" y="3501"/>
                    <a:pt x="8892" y="2957"/>
                    <a:pt x="8348" y="2594"/>
                  </a:cubicBezTo>
                  <a:cubicBezTo>
                    <a:pt x="7501" y="2050"/>
                    <a:pt x="5263" y="598"/>
                    <a:pt x="4840" y="295"/>
                  </a:cubicBezTo>
                  <a:cubicBezTo>
                    <a:pt x="4622" y="140"/>
                    <a:pt x="4420" y="0"/>
                    <a:pt x="4176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28"/>
            <p:cNvSpPr/>
            <p:nvPr/>
          </p:nvSpPr>
          <p:spPr>
            <a:xfrm>
              <a:off x="6913075" y="2940850"/>
              <a:ext cx="248025" cy="403325"/>
            </a:xfrm>
            <a:custGeom>
              <a:avLst/>
              <a:gdLst/>
              <a:ahLst/>
              <a:cxnLst/>
              <a:rect l="l" t="t" r="r" b="b"/>
              <a:pathLst>
                <a:path w="9921" h="16133" extrusionOk="0">
                  <a:moveTo>
                    <a:pt x="4185" y="0"/>
                  </a:moveTo>
                  <a:cubicBezTo>
                    <a:pt x="3963" y="0"/>
                    <a:pt x="3711" y="124"/>
                    <a:pt x="3388" y="477"/>
                  </a:cubicBezTo>
                  <a:cubicBezTo>
                    <a:pt x="2662" y="1263"/>
                    <a:pt x="545" y="2473"/>
                    <a:pt x="303" y="2715"/>
                  </a:cubicBezTo>
                  <a:cubicBezTo>
                    <a:pt x="0" y="2957"/>
                    <a:pt x="61" y="3017"/>
                    <a:pt x="61" y="3622"/>
                  </a:cubicBezTo>
                  <a:cubicBezTo>
                    <a:pt x="61" y="4227"/>
                    <a:pt x="847" y="11607"/>
                    <a:pt x="847" y="12333"/>
                  </a:cubicBezTo>
                  <a:cubicBezTo>
                    <a:pt x="908" y="13058"/>
                    <a:pt x="847" y="13361"/>
                    <a:pt x="1513" y="13724"/>
                  </a:cubicBezTo>
                  <a:lnTo>
                    <a:pt x="4840" y="15841"/>
                  </a:lnTo>
                  <a:cubicBezTo>
                    <a:pt x="5095" y="15987"/>
                    <a:pt x="5394" y="16133"/>
                    <a:pt x="5711" y="16133"/>
                  </a:cubicBezTo>
                  <a:cubicBezTo>
                    <a:pt x="5920" y="16133"/>
                    <a:pt x="6136" y="16070"/>
                    <a:pt x="6352" y="15901"/>
                  </a:cubicBezTo>
                  <a:cubicBezTo>
                    <a:pt x="7199" y="15236"/>
                    <a:pt x="8711" y="14208"/>
                    <a:pt x="9074" y="13845"/>
                  </a:cubicBezTo>
                  <a:cubicBezTo>
                    <a:pt x="9437" y="13482"/>
                    <a:pt x="9921" y="13361"/>
                    <a:pt x="9800" y="12333"/>
                  </a:cubicBezTo>
                  <a:cubicBezTo>
                    <a:pt x="9679" y="10760"/>
                    <a:pt x="9074" y="4469"/>
                    <a:pt x="9074" y="4469"/>
                  </a:cubicBezTo>
                  <a:cubicBezTo>
                    <a:pt x="9013" y="3501"/>
                    <a:pt x="8892" y="2957"/>
                    <a:pt x="8348" y="2594"/>
                  </a:cubicBezTo>
                  <a:cubicBezTo>
                    <a:pt x="7501" y="2050"/>
                    <a:pt x="5263" y="598"/>
                    <a:pt x="4840" y="295"/>
                  </a:cubicBezTo>
                  <a:cubicBezTo>
                    <a:pt x="4622" y="140"/>
                    <a:pt x="4420" y="0"/>
                    <a:pt x="4185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28"/>
            <p:cNvSpPr/>
            <p:nvPr/>
          </p:nvSpPr>
          <p:spPr>
            <a:xfrm>
              <a:off x="6913075" y="2942350"/>
              <a:ext cx="248025" cy="400775"/>
            </a:xfrm>
            <a:custGeom>
              <a:avLst/>
              <a:gdLst/>
              <a:ahLst/>
              <a:cxnLst/>
              <a:rect l="l" t="t" r="r" b="b"/>
              <a:pathLst>
                <a:path w="9921" h="16031" extrusionOk="0">
                  <a:moveTo>
                    <a:pt x="4185" y="1"/>
                  </a:moveTo>
                  <a:cubicBezTo>
                    <a:pt x="3963" y="1"/>
                    <a:pt x="3711" y="125"/>
                    <a:pt x="3388" y="477"/>
                  </a:cubicBezTo>
                  <a:cubicBezTo>
                    <a:pt x="2662" y="1203"/>
                    <a:pt x="545" y="2413"/>
                    <a:pt x="303" y="2655"/>
                  </a:cubicBezTo>
                  <a:cubicBezTo>
                    <a:pt x="0" y="2897"/>
                    <a:pt x="61" y="2957"/>
                    <a:pt x="61" y="3623"/>
                  </a:cubicBezTo>
                  <a:cubicBezTo>
                    <a:pt x="61" y="4228"/>
                    <a:pt x="847" y="11547"/>
                    <a:pt x="908" y="12273"/>
                  </a:cubicBezTo>
                  <a:cubicBezTo>
                    <a:pt x="908" y="12998"/>
                    <a:pt x="847" y="13240"/>
                    <a:pt x="1513" y="13664"/>
                  </a:cubicBezTo>
                  <a:lnTo>
                    <a:pt x="4840" y="15720"/>
                  </a:lnTo>
                  <a:cubicBezTo>
                    <a:pt x="5085" y="15896"/>
                    <a:pt x="5371" y="16030"/>
                    <a:pt x="5673" y="16030"/>
                  </a:cubicBezTo>
                  <a:cubicBezTo>
                    <a:pt x="5894" y="16030"/>
                    <a:pt x="6123" y="15959"/>
                    <a:pt x="6352" y="15781"/>
                  </a:cubicBezTo>
                  <a:cubicBezTo>
                    <a:pt x="7138" y="15176"/>
                    <a:pt x="8711" y="14087"/>
                    <a:pt x="9074" y="13724"/>
                  </a:cubicBezTo>
                  <a:cubicBezTo>
                    <a:pt x="9437" y="13361"/>
                    <a:pt x="9921" y="13301"/>
                    <a:pt x="9800" y="12273"/>
                  </a:cubicBezTo>
                  <a:cubicBezTo>
                    <a:pt x="9679" y="10700"/>
                    <a:pt x="9074" y="4470"/>
                    <a:pt x="9074" y="4470"/>
                  </a:cubicBezTo>
                  <a:cubicBezTo>
                    <a:pt x="8953" y="3502"/>
                    <a:pt x="8892" y="2957"/>
                    <a:pt x="8348" y="2594"/>
                  </a:cubicBezTo>
                  <a:cubicBezTo>
                    <a:pt x="7501" y="1990"/>
                    <a:pt x="5263" y="598"/>
                    <a:pt x="4840" y="296"/>
                  </a:cubicBezTo>
                  <a:cubicBezTo>
                    <a:pt x="4622" y="140"/>
                    <a:pt x="4420" y="1"/>
                    <a:pt x="4185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28"/>
            <p:cNvSpPr/>
            <p:nvPr/>
          </p:nvSpPr>
          <p:spPr>
            <a:xfrm>
              <a:off x="6914575" y="2942350"/>
              <a:ext cx="245025" cy="400225"/>
            </a:xfrm>
            <a:custGeom>
              <a:avLst/>
              <a:gdLst/>
              <a:ahLst/>
              <a:cxnLst/>
              <a:rect l="l" t="t" r="r" b="b"/>
              <a:pathLst>
                <a:path w="9801" h="16009" extrusionOk="0">
                  <a:moveTo>
                    <a:pt x="4125" y="1"/>
                  </a:moveTo>
                  <a:cubicBezTo>
                    <a:pt x="3903" y="1"/>
                    <a:pt x="3651" y="125"/>
                    <a:pt x="3328" y="477"/>
                  </a:cubicBezTo>
                  <a:cubicBezTo>
                    <a:pt x="2602" y="1203"/>
                    <a:pt x="545" y="2473"/>
                    <a:pt x="243" y="2715"/>
                  </a:cubicBezTo>
                  <a:cubicBezTo>
                    <a:pt x="1" y="2957"/>
                    <a:pt x="1" y="3018"/>
                    <a:pt x="1" y="3623"/>
                  </a:cubicBezTo>
                  <a:cubicBezTo>
                    <a:pt x="61" y="4228"/>
                    <a:pt x="848" y="11547"/>
                    <a:pt x="848" y="12273"/>
                  </a:cubicBezTo>
                  <a:cubicBezTo>
                    <a:pt x="848" y="12998"/>
                    <a:pt x="848" y="13240"/>
                    <a:pt x="1513" y="13664"/>
                  </a:cubicBezTo>
                  <a:lnTo>
                    <a:pt x="4780" y="15660"/>
                  </a:lnTo>
                  <a:cubicBezTo>
                    <a:pt x="5040" y="15846"/>
                    <a:pt x="5345" y="16009"/>
                    <a:pt x="5669" y="16009"/>
                  </a:cubicBezTo>
                  <a:cubicBezTo>
                    <a:pt x="5872" y="16009"/>
                    <a:pt x="6082" y="15944"/>
                    <a:pt x="6292" y="15781"/>
                  </a:cubicBezTo>
                  <a:cubicBezTo>
                    <a:pt x="7078" y="15116"/>
                    <a:pt x="8651" y="14087"/>
                    <a:pt x="9014" y="13724"/>
                  </a:cubicBezTo>
                  <a:cubicBezTo>
                    <a:pt x="9377" y="13361"/>
                    <a:pt x="9800" y="13301"/>
                    <a:pt x="9740" y="12273"/>
                  </a:cubicBezTo>
                  <a:cubicBezTo>
                    <a:pt x="9558" y="10700"/>
                    <a:pt x="9014" y="4470"/>
                    <a:pt x="9014" y="4470"/>
                  </a:cubicBezTo>
                  <a:cubicBezTo>
                    <a:pt x="8893" y="3502"/>
                    <a:pt x="8832" y="2957"/>
                    <a:pt x="8288" y="2594"/>
                  </a:cubicBezTo>
                  <a:cubicBezTo>
                    <a:pt x="7441" y="2050"/>
                    <a:pt x="5203" y="598"/>
                    <a:pt x="4780" y="296"/>
                  </a:cubicBezTo>
                  <a:cubicBezTo>
                    <a:pt x="4562" y="140"/>
                    <a:pt x="4360" y="1"/>
                    <a:pt x="4125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28"/>
            <p:cNvSpPr/>
            <p:nvPr/>
          </p:nvSpPr>
          <p:spPr>
            <a:xfrm>
              <a:off x="6914575" y="2943875"/>
              <a:ext cx="245025" cy="397725"/>
            </a:xfrm>
            <a:custGeom>
              <a:avLst/>
              <a:gdLst/>
              <a:ahLst/>
              <a:cxnLst/>
              <a:rect l="l" t="t" r="r" b="b"/>
              <a:pathLst>
                <a:path w="9801" h="15909" extrusionOk="0">
                  <a:moveTo>
                    <a:pt x="4125" y="0"/>
                  </a:moveTo>
                  <a:cubicBezTo>
                    <a:pt x="3903" y="0"/>
                    <a:pt x="3651" y="124"/>
                    <a:pt x="3328" y="477"/>
                  </a:cubicBezTo>
                  <a:cubicBezTo>
                    <a:pt x="2602" y="1203"/>
                    <a:pt x="545" y="2412"/>
                    <a:pt x="303" y="2654"/>
                  </a:cubicBezTo>
                  <a:cubicBezTo>
                    <a:pt x="1" y="2896"/>
                    <a:pt x="61" y="2957"/>
                    <a:pt x="61" y="3562"/>
                  </a:cubicBezTo>
                  <a:cubicBezTo>
                    <a:pt x="61" y="4167"/>
                    <a:pt x="848" y="11425"/>
                    <a:pt x="848" y="12151"/>
                  </a:cubicBezTo>
                  <a:cubicBezTo>
                    <a:pt x="908" y="12877"/>
                    <a:pt x="848" y="13119"/>
                    <a:pt x="1513" y="13542"/>
                  </a:cubicBezTo>
                  <a:lnTo>
                    <a:pt x="4780" y="15599"/>
                  </a:lnTo>
                  <a:cubicBezTo>
                    <a:pt x="5025" y="15774"/>
                    <a:pt x="5311" y="15909"/>
                    <a:pt x="5613" y="15909"/>
                  </a:cubicBezTo>
                  <a:cubicBezTo>
                    <a:pt x="5834" y="15909"/>
                    <a:pt x="6063" y="15838"/>
                    <a:pt x="6292" y="15659"/>
                  </a:cubicBezTo>
                  <a:cubicBezTo>
                    <a:pt x="7078" y="15055"/>
                    <a:pt x="8590" y="14026"/>
                    <a:pt x="8953" y="13603"/>
                  </a:cubicBezTo>
                  <a:cubicBezTo>
                    <a:pt x="9316" y="13240"/>
                    <a:pt x="9800" y="13179"/>
                    <a:pt x="9679" y="12212"/>
                  </a:cubicBezTo>
                  <a:cubicBezTo>
                    <a:pt x="9558" y="10639"/>
                    <a:pt x="8953" y="4409"/>
                    <a:pt x="8953" y="4409"/>
                  </a:cubicBezTo>
                  <a:cubicBezTo>
                    <a:pt x="8893" y="3441"/>
                    <a:pt x="8772" y="2896"/>
                    <a:pt x="8227" y="2594"/>
                  </a:cubicBezTo>
                  <a:cubicBezTo>
                    <a:pt x="7381" y="1989"/>
                    <a:pt x="5203" y="598"/>
                    <a:pt x="4780" y="295"/>
                  </a:cubicBezTo>
                  <a:cubicBezTo>
                    <a:pt x="4562" y="140"/>
                    <a:pt x="4360" y="0"/>
                    <a:pt x="4125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28"/>
            <p:cNvSpPr/>
            <p:nvPr/>
          </p:nvSpPr>
          <p:spPr>
            <a:xfrm>
              <a:off x="6914575" y="2945375"/>
              <a:ext cx="245025" cy="395700"/>
            </a:xfrm>
            <a:custGeom>
              <a:avLst/>
              <a:gdLst/>
              <a:ahLst/>
              <a:cxnLst/>
              <a:rect l="l" t="t" r="r" b="b"/>
              <a:pathLst>
                <a:path w="9801" h="15828" extrusionOk="0">
                  <a:moveTo>
                    <a:pt x="4125" y="1"/>
                  </a:moveTo>
                  <a:cubicBezTo>
                    <a:pt x="3903" y="1"/>
                    <a:pt x="3651" y="125"/>
                    <a:pt x="3328" y="477"/>
                  </a:cubicBezTo>
                  <a:cubicBezTo>
                    <a:pt x="2602" y="1143"/>
                    <a:pt x="545" y="2413"/>
                    <a:pt x="303" y="2594"/>
                  </a:cubicBezTo>
                  <a:cubicBezTo>
                    <a:pt x="1" y="2836"/>
                    <a:pt x="61" y="2957"/>
                    <a:pt x="61" y="3502"/>
                  </a:cubicBezTo>
                  <a:cubicBezTo>
                    <a:pt x="61" y="4107"/>
                    <a:pt x="848" y="11365"/>
                    <a:pt x="908" y="12091"/>
                  </a:cubicBezTo>
                  <a:cubicBezTo>
                    <a:pt x="908" y="12817"/>
                    <a:pt x="848" y="13059"/>
                    <a:pt x="1513" y="13482"/>
                  </a:cubicBezTo>
                  <a:lnTo>
                    <a:pt x="4780" y="15478"/>
                  </a:lnTo>
                  <a:cubicBezTo>
                    <a:pt x="5040" y="15664"/>
                    <a:pt x="5322" y="15827"/>
                    <a:pt x="5642" y="15827"/>
                  </a:cubicBezTo>
                  <a:cubicBezTo>
                    <a:pt x="5843" y="15827"/>
                    <a:pt x="6058" y="15763"/>
                    <a:pt x="6292" y="15599"/>
                  </a:cubicBezTo>
                  <a:cubicBezTo>
                    <a:pt x="7078" y="14934"/>
                    <a:pt x="8590" y="13906"/>
                    <a:pt x="8953" y="13543"/>
                  </a:cubicBezTo>
                  <a:cubicBezTo>
                    <a:pt x="9316" y="13180"/>
                    <a:pt x="9800" y="13119"/>
                    <a:pt x="9679" y="12091"/>
                  </a:cubicBezTo>
                  <a:cubicBezTo>
                    <a:pt x="9558" y="10579"/>
                    <a:pt x="8953" y="4349"/>
                    <a:pt x="8953" y="4349"/>
                  </a:cubicBezTo>
                  <a:cubicBezTo>
                    <a:pt x="8893" y="3441"/>
                    <a:pt x="8772" y="2897"/>
                    <a:pt x="8227" y="2534"/>
                  </a:cubicBezTo>
                  <a:cubicBezTo>
                    <a:pt x="7381" y="1989"/>
                    <a:pt x="5203" y="538"/>
                    <a:pt x="4780" y="296"/>
                  </a:cubicBezTo>
                  <a:cubicBezTo>
                    <a:pt x="4562" y="140"/>
                    <a:pt x="4360" y="1"/>
                    <a:pt x="4125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28"/>
            <p:cNvSpPr/>
            <p:nvPr/>
          </p:nvSpPr>
          <p:spPr>
            <a:xfrm>
              <a:off x="6916100" y="2945375"/>
              <a:ext cx="241975" cy="394725"/>
            </a:xfrm>
            <a:custGeom>
              <a:avLst/>
              <a:gdLst/>
              <a:ahLst/>
              <a:cxnLst/>
              <a:rect l="l" t="t" r="r" b="b"/>
              <a:pathLst>
                <a:path w="9679" h="15789" extrusionOk="0">
                  <a:moveTo>
                    <a:pt x="4087" y="1"/>
                  </a:moveTo>
                  <a:cubicBezTo>
                    <a:pt x="3872" y="1"/>
                    <a:pt x="3619" y="125"/>
                    <a:pt x="3267" y="477"/>
                  </a:cubicBezTo>
                  <a:cubicBezTo>
                    <a:pt x="2601" y="1203"/>
                    <a:pt x="545" y="2413"/>
                    <a:pt x="242" y="2655"/>
                  </a:cubicBezTo>
                  <a:cubicBezTo>
                    <a:pt x="0" y="2897"/>
                    <a:pt x="0" y="2957"/>
                    <a:pt x="61" y="3562"/>
                  </a:cubicBezTo>
                  <a:cubicBezTo>
                    <a:pt x="61" y="4167"/>
                    <a:pt x="847" y="11365"/>
                    <a:pt x="847" y="12091"/>
                  </a:cubicBezTo>
                  <a:cubicBezTo>
                    <a:pt x="847" y="12817"/>
                    <a:pt x="847" y="13059"/>
                    <a:pt x="1452" y="13422"/>
                  </a:cubicBezTo>
                  <a:lnTo>
                    <a:pt x="4719" y="15478"/>
                  </a:lnTo>
                  <a:cubicBezTo>
                    <a:pt x="4964" y="15654"/>
                    <a:pt x="5229" y="15788"/>
                    <a:pt x="5527" y="15788"/>
                  </a:cubicBezTo>
                  <a:cubicBezTo>
                    <a:pt x="5743" y="15788"/>
                    <a:pt x="5976" y="15717"/>
                    <a:pt x="6231" y="15539"/>
                  </a:cubicBezTo>
                  <a:cubicBezTo>
                    <a:pt x="7017" y="14934"/>
                    <a:pt x="8529" y="13906"/>
                    <a:pt x="8892" y="13543"/>
                  </a:cubicBezTo>
                  <a:cubicBezTo>
                    <a:pt x="9255" y="13180"/>
                    <a:pt x="9679" y="13119"/>
                    <a:pt x="9618" y="12091"/>
                  </a:cubicBezTo>
                  <a:cubicBezTo>
                    <a:pt x="9437" y="10518"/>
                    <a:pt x="8892" y="4409"/>
                    <a:pt x="8892" y="4409"/>
                  </a:cubicBezTo>
                  <a:cubicBezTo>
                    <a:pt x="8771" y="3441"/>
                    <a:pt x="8711" y="2897"/>
                    <a:pt x="8166" y="2534"/>
                  </a:cubicBezTo>
                  <a:cubicBezTo>
                    <a:pt x="7320" y="1989"/>
                    <a:pt x="5142" y="598"/>
                    <a:pt x="4719" y="296"/>
                  </a:cubicBezTo>
                  <a:cubicBezTo>
                    <a:pt x="4501" y="140"/>
                    <a:pt x="4315" y="1"/>
                    <a:pt x="4087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28"/>
            <p:cNvSpPr/>
            <p:nvPr/>
          </p:nvSpPr>
          <p:spPr>
            <a:xfrm>
              <a:off x="6916100" y="2946900"/>
              <a:ext cx="241975" cy="392650"/>
            </a:xfrm>
            <a:custGeom>
              <a:avLst/>
              <a:gdLst/>
              <a:ahLst/>
              <a:cxnLst/>
              <a:rect l="l" t="t" r="r" b="b"/>
              <a:pathLst>
                <a:path w="9679" h="15706" extrusionOk="0">
                  <a:moveTo>
                    <a:pt x="4087" y="0"/>
                  </a:moveTo>
                  <a:cubicBezTo>
                    <a:pt x="3872" y="0"/>
                    <a:pt x="3619" y="124"/>
                    <a:pt x="3267" y="477"/>
                  </a:cubicBezTo>
                  <a:cubicBezTo>
                    <a:pt x="2601" y="1142"/>
                    <a:pt x="545" y="2352"/>
                    <a:pt x="303" y="2594"/>
                  </a:cubicBezTo>
                  <a:cubicBezTo>
                    <a:pt x="0" y="2836"/>
                    <a:pt x="61" y="2896"/>
                    <a:pt x="61" y="3501"/>
                  </a:cubicBezTo>
                  <a:cubicBezTo>
                    <a:pt x="61" y="4106"/>
                    <a:pt x="847" y="11304"/>
                    <a:pt x="847" y="11970"/>
                  </a:cubicBezTo>
                  <a:cubicBezTo>
                    <a:pt x="847" y="12695"/>
                    <a:pt x="847" y="12937"/>
                    <a:pt x="1513" y="13361"/>
                  </a:cubicBezTo>
                  <a:lnTo>
                    <a:pt x="4719" y="15357"/>
                  </a:lnTo>
                  <a:cubicBezTo>
                    <a:pt x="4979" y="15543"/>
                    <a:pt x="5261" y="15706"/>
                    <a:pt x="5567" y="15706"/>
                  </a:cubicBezTo>
                  <a:cubicBezTo>
                    <a:pt x="5759" y="15706"/>
                    <a:pt x="5960" y="15641"/>
                    <a:pt x="6170" y="15478"/>
                  </a:cubicBezTo>
                  <a:cubicBezTo>
                    <a:pt x="7017" y="14813"/>
                    <a:pt x="8469" y="13784"/>
                    <a:pt x="8892" y="13421"/>
                  </a:cubicBezTo>
                  <a:cubicBezTo>
                    <a:pt x="9255" y="13058"/>
                    <a:pt x="9679" y="12998"/>
                    <a:pt x="9558" y="12030"/>
                  </a:cubicBezTo>
                  <a:cubicBezTo>
                    <a:pt x="9437" y="10457"/>
                    <a:pt x="8892" y="4348"/>
                    <a:pt x="8892" y="4348"/>
                  </a:cubicBezTo>
                  <a:cubicBezTo>
                    <a:pt x="8771" y="3380"/>
                    <a:pt x="8650" y="2896"/>
                    <a:pt x="8166" y="2533"/>
                  </a:cubicBezTo>
                  <a:cubicBezTo>
                    <a:pt x="7320" y="1989"/>
                    <a:pt x="5142" y="598"/>
                    <a:pt x="4719" y="295"/>
                  </a:cubicBezTo>
                  <a:cubicBezTo>
                    <a:pt x="4501" y="140"/>
                    <a:pt x="4315" y="0"/>
                    <a:pt x="4087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28"/>
            <p:cNvSpPr/>
            <p:nvPr/>
          </p:nvSpPr>
          <p:spPr>
            <a:xfrm>
              <a:off x="6917600" y="2946900"/>
              <a:ext cx="240475" cy="391225"/>
            </a:xfrm>
            <a:custGeom>
              <a:avLst/>
              <a:gdLst/>
              <a:ahLst/>
              <a:cxnLst/>
              <a:rect l="l" t="t" r="r" b="b"/>
              <a:pathLst>
                <a:path w="9619" h="15649" extrusionOk="0">
                  <a:moveTo>
                    <a:pt x="4027" y="0"/>
                  </a:moveTo>
                  <a:cubicBezTo>
                    <a:pt x="3812" y="0"/>
                    <a:pt x="3559" y="124"/>
                    <a:pt x="3207" y="477"/>
                  </a:cubicBezTo>
                  <a:cubicBezTo>
                    <a:pt x="2541" y="1203"/>
                    <a:pt x="485" y="2412"/>
                    <a:pt x="243" y="2654"/>
                  </a:cubicBezTo>
                  <a:cubicBezTo>
                    <a:pt x="1" y="2836"/>
                    <a:pt x="1" y="2957"/>
                    <a:pt x="1" y="3501"/>
                  </a:cubicBezTo>
                  <a:cubicBezTo>
                    <a:pt x="1" y="4106"/>
                    <a:pt x="787" y="11244"/>
                    <a:pt x="787" y="11970"/>
                  </a:cubicBezTo>
                  <a:cubicBezTo>
                    <a:pt x="848" y="12695"/>
                    <a:pt x="787" y="12937"/>
                    <a:pt x="1453" y="13361"/>
                  </a:cubicBezTo>
                  <a:lnTo>
                    <a:pt x="4659" y="15357"/>
                  </a:lnTo>
                  <a:cubicBezTo>
                    <a:pt x="4914" y="15503"/>
                    <a:pt x="5191" y="15649"/>
                    <a:pt x="5491" y="15649"/>
                  </a:cubicBezTo>
                  <a:cubicBezTo>
                    <a:pt x="5688" y="15649"/>
                    <a:pt x="5894" y="15586"/>
                    <a:pt x="6110" y="15417"/>
                  </a:cubicBezTo>
                  <a:cubicBezTo>
                    <a:pt x="6957" y="14813"/>
                    <a:pt x="8409" y="13784"/>
                    <a:pt x="8772" y="13421"/>
                  </a:cubicBezTo>
                  <a:cubicBezTo>
                    <a:pt x="9135" y="13058"/>
                    <a:pt x="9619" y="12998"/>
                    <a:pt x="9498" y="11970"/>
                  </a:cubicBezTo>
                  <a:cubicBezTo>
                    <a:pt x="9377" y="10457"/>
                    <a:pt x="8772" y="4348"/>
                    <a:pt x="8772" y="4348"/>
                  </a:cubicBezTo>
                  <a:cubicBezTo>
                    <a:pt x="8711" y="3441"/>
                    <a:pt x="8590" y="2896"/>
                    <a:pt x="8046" y="2533"/>
                  </a:cubicBezTo>
                  <a:cubicBezTo>
                    <a:pt x="7260" y="1989"/>
                    <a:pt x="5082" y="598"/>
                    <a:pt x="4659" y="295"/>
                  </a:cubicBezTo>
                  <a:cubicBezTo>
                    <a:pt x="4441" y="140"/>
                    <a:pt x="4255" y="0"/>
                    <a:pt x="4027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28"/>
            <p:cNvSpPr/>
            <p:nvPr/>
          </p:nvSpPr>
          <p:spPr>
            <a:xfrm>
              <a:off x="6917600" y="2948400"/>
              <a:ext cx="238975" cy="388675"/>
            </a:xfrm>
            <a:custGeom>
              <a:avLst/>
              <a:gdLst/>
              <a:ahLst/>
              <a:cxnLst/>
              <a:rect l="l" t="t" r="r" b="b"/>
              <a:pathLst>
                <a:path w="9559" h="15547" extrusionOk="0">
                  <a:moveTo>
                    <a:pt x="4027" y="1"/>
                  </a:moveTo>
                  <a:cubicBezTo>
                    <a:pt x="3812" y="1"/>
                    <a:pt x="3559" y="125"/>
                    <a:pt x="3207" y="477"/>
                  </a:cubicBezTo>
                  <a:cubicBezTo>
                    <a:pt x="2541" y="1143"/>
                    <a:pt x="545" y="2352"/>
                    <a:pt x="243" y="2594"/>
                  </a:cubicBezTo>
                  <a:cubicBezTo>
                    <a:pt x="1" y="2836"/>
                    <a:pt x="61" y="2897"/>
                    <a:pt x="61" y="3502"/>
                  </a:cubicBezTo>
                  <a:cubicBezTo>
                    <a:pt x="61" y="4107"/>
                    <a:pt x="787" y="11184"/>
                    <a:pt x="848" y="11910"/>
                  </a:cubicBezTo>
                  <a:cubicBezTo>
                    <a:pt x="848" y="12635"/>
                    <a:pt x="848" y="12877"/>
                    <a:pt x="1453" y="13240"/>
                  </a:cubicBezTo>
                  <a:lnTo>
                    <a:pt x="4659" y="15237"/>
                  </a:lnTo>
                  <a:cubicBezTo>
                    <a:pt x="4904" y="15412"/>
                    <a:pt x="5169" y="15546"/>
                    <a:pt x="5455" y="15546"/>
                  </a:cubicBezTo>
                  <a:cubicBezTo>
                    <a:pt x="5663" y="15546"/>
                    <a:pt x="5881" y="15475"/>
                    <a:pt x="6110" y="15297"/>
                  </a:cubicBezTo>
                  <a:cubicBezTo>
                    <a:pt x="6897" y="14692"/>
                    <a:pt x="8409" y="13664"/>
                    <a:pt x="8772" y="13301"/>
                  </a:cubicBezTo>
                  <a:cubicBezTo>
                    <a:pt x="9135" y="12938"/>
                    <a:pt x="9558" y="12877"/>
                    <a:pt x="9498" y="11910"/>
                  </a:cubicBezTo>
                  <a:cubicBezTo>
                    <a:pt x="9316" y="10397"/>
                    <a:pt x="8772" y="4288"/>
                    <a:pt x="8772" y="4288"/>
                  </a:cubicBezTo>
                  <a:cubicBezTo>
                    <a:pt x="8651" y="3381"/>
                    <a:pt x="8590" y="2836"/>
                    <a:pt x="8046" y="2534"/>
                  </a:cubicBezTo>
                  <a:cubicBezTo>
                    <a:pt x="7199" y="1929"/>
                    <a:pt x="5082" y="598"/>
                    <a:pt x="4659" y="296"/>
                  </a:cubicBezTo>
                  <a:cubicBezTo>
                    <a:pt x="4441" y="140"/>
                    <a:pt x="4255" y="1"/>
                    <a:pt x="4027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28"/>
            <p:cNvSpPr/>
            <p:nvPr/>
          </p:nvSpPr>
          <p:spPr>
            <a:xfrm>
              <a:off x="6917600" y="2948975"/>
              <a:ext cx="238975" cy="387650"/>
            </a:xfrm>
            <a:custGeom>
              <a:avLst/>
              <a:gdLst/>
              <a:ahLst/>
              <a:cxnLst/>
              <a:rect l="l" t="t" r="r" b="b"/>
              <a:pathLst>
                <a:path w="9559" h="15506" extrusionOk="0">
                  <a:moveTo>
                    <a:pt x="4054" y="1"/>
                  </a:moveTo>
                  <a:cubicBezTo>
                    <a:pt x="3842" y="1"/>
                    <a:pt x="3600" y="122"/>
                    <a:pt x="3267" y="454"/>
                  </a:cubicBezTo>
                  <a:cubicBezTo>
                    <a:pt x="2541" y="1180"/>
                    <a:pt x="545" y="2390"/>
                    <a:pt x="303" y="2571"/>
                  </a:cubicBezTo>
                  <a:cubicBezTo>
                    <a:pt x="1" y="2813"/>
                    <a:pt x="61" y="2874"/>
                    <a:pt x="61" y="3479"/>
                  </a:cubicBezTo>
                  <a:cubicBezTo>
                    <a:pt x="61" y="4084"/>
                    <a:pt x="848" y="11161"/>
                    <a:pt x="848" y="11826"/>
                  </a:cubicBezTo>
                  <a:cubicBezTo>
                    <a:pt x="848" y="12552"/>
                    <a:pt x="848" y="12794"/>
                    <a:pt x="1453" y="13217"/>
                  </a:cubicBezTo>
                  <a:lnTo>
                    <a:pt x="4659" y="15214"/>
                  </a:lnTo>
                  <a:cubicBezTo>
                    <a:pt x="4914" y="15359"/>
                    <a:pt x="5191" y="15505"/>
                    <a:pt x="5491" y="15505"/>
                  </a:cubicBezTo>
                  <a:cubicBezTo>
                    <a:pt x="5688" y="15505"/>
                    <a:pt x="5894" y="15442"/>
                    <a:pt x="6110" y="15274"/>
                  </a:cubicBezTo>
                  <a:cubicBezTo>
                    <a:pt x="6897" y="14669"/>
                    <a:pt x="8409" y="13641"/>
                    <a:pt x="8772" y="13278"/>
                  </a:cubicBezTo>
                  <a:cubicBezTo>
                    <a:pt x="9135" y="12915"/>
                    <a:pt x="9558" y="12854"/>
                    <a:pt x="9437" y="11887"/>
                  </a:cubicBezTo>
                  <a:cubicBezTo>
                    <a:pt x="9316" y="10374"/>
                    <a:pt x="8772" y="4326"/>
                    <a:pt x="8772" y="4326"/>
                  </a:cubicBezTo>
                  <a:cubicBezTo>
                    <a:pt x="8651" y="3358"/>
                    <a:pt x="8590" y="2874"/>
                    <a:pt x="8046" y="2511"/>
                  </a:cubicBezTo>
                  <a:cubicBezTo>
                    <a:pt x="7199" y="1966"/>
                    <a:pt x="5082" y="575"/>
                    <a:pt x="4659" y="273"/>
                  </a:cubicBezTo>
                  <a:cubicBezTo>
                    <a:pt x="4447" y="122"/>
                    <a:pt x="4265" y="1"/>
                    <a:pt x="4054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28"/>
            <p:cNvSpPr/>
            <p:nvPr/>
          </p:nvSpPr>
          <p:spPr>
            <a:xfrm>
              <a:off x="6919125" y="2949925"/>
              <a:ext cx="235925" cy="385625"/>
            </a:xfrm>
            <a:custGeom>
              <a:avLst/>
              <a:gdLst/>
              <a:ahLst/>
              <a:cxnLst/>
              <a:rect l="l" t="t" r="r" b="b"/>
              <a:pathLst>
                <a:path w="9437" h="15425" extrusionOk="0">
                  <a:moveTo>
                    <a:pt x="3974" y="0"/>
                  </a:moveTo>
                  <a:cubicBezTo>
                    <a:pt x="3767" y="0"/>
                    <a:pt x="3529" y="124"/>
                    <a:pt x="3206" y="477"/>
                  </a:cubicBezTo>
                  <a:cubicBezTo>
                    <a:pt x="2480" y="1142"/>
                    <a:pt x="484" y="2352"/>
                    <a:pt x="242" y="2594"/>
                  </a:cubicBezTo>
                  <a:cubicBezTo>
                    <a:pt x="0" y="2836"/>
                    <a:pt x="0" y="2896"/>
                    <a:pt x="0" y="3441"/>
                  </a:cubicBezTo>
                  <a:cubicBezTo>
                    <a:pt x="0" y="4046"/>
                    <a:pt x="787" y="11123"/>
                    <a:pt x="787" y="11788"/>
                  </a:cubicBezTo>
                  <a:cubicBezTo>
                    <a:pt x="847" y="12514"/>
                    <a:pt x="787" y="12756"/>
                    <a:pt x="1452" y="13119"/>
                  </a:cubicBezTo>
                  <a:lnTo>
                    <a:pt x="4598" y="15115"/>
                  </a:lnTo>
                  <a:cubicBezTo>
                    <a:pt x="4843" y="15290"/>
                    <a:pt x="5108" y="15425"/>
                    <a:pt x="5394" y="15425"/>
                  </a:cubicBezTo>
                  <a:cubicBezTo>
                    <a:pt x="5602" y="15425"/>
                    <a:pt x="5820" y="15354"/>
                    <a:pt x="6049" y="15176"/>
                  </a:cubicBezTo>
                  <a:cubicBezTo>
                    <a:pt x="6836" y="14571"/>
                    <a:pt x="8287" y="13542"/>
                    <a:pt x="8650" y="13240"/>
                  </a:cubicBezTo>
                  <a:cubicBezTo>
                    <a:pt x="9013" y="12877"/>
                    <a:pt x="9437" y="12816"/>
                    <a:pt x="9376" y="11788"/>
                  </a:cubicBezTo>
                  <a:cubicBezTo>
                    <a:pt x="9255" y="10276"/>
                    <a:pt x="8650" y="4288"/>
                    <a:pt x="8650" y="4288"/>
                  </a:cubicBezTo>
                  <a:cubicBezTo>
                    <a:pt x="8590" y="3380"/>
                    <a:pt x="8469" y="2836"/>
                    <a:pt x="7985" y="2473"/>
                  </a:cubicBezTo>
                  <a:cubicBezTo>
                    <a:pt x="7138" y="1928"/>
                    <a:pt x="5021" y="598"/>
                    <a:pt x="4598" y="295"/>
                  </a:cubicBezTo>
                  <a:cubicBezTo>
                    <a:pt x="4380" y="140"/>
                    <a:pt x="4194" y="0"/>
                    <a:pt x="3974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28"/>
            <p:cNvSpPr/>
            <p:nvPr/>
          </p:nvSpPr>
          <p:spPr>
            <a:xfrm>
              <a:off x="6919125" y="2951050"/>
              <a:ext cx="235925" cy="383975"/>
            </a:xfrm>
            <a:custGeom>
              <a:avLst/>
              <a:gdLst/>
              <a:ahLst/>
              <a:cxnLst/>
              <a:rect l="l" t="t" r="r" b="b"/>
              <a:pathLst>
                <a:path w="9437" h="15359" extrusionOk="0">
                  <a:moveTo>
                    <a:pt x="3972" y="0"/>
                  </a:moveTo>
                  <a:cubicBezTo>
                    <a:pt x="3765" y="0"/>
                    <a:pt x="3528" y="110"/>
                    <a:pt x="3206" y="432"/>
                  </a:cubicBezTo>
                  <a:cubicBezTo>
                    <a:pt x="2541" y="1158"/>
                    <a:pt x="545" y="2307"/>
                    <a:pt x="242" y="2549"/>
                  </a:cubicBezTo>
                  <a:cubicBezTo>
                    <a:pt x="0" y="2791"/>
                    <a:pt x="61" y="2851"/>
                    <a:pt x="61" y="3456"/>
                  </a:cubicBezTo>
                  <a:cubicBezTo>
                    <a:pt x="61" y="4001"/>
                    <a:pt x="787" y="11017"/>
                    <a:pt x="847" y="11743"/>
                  </a:cubicBezTo>
                  <a:cubicBezTo>
                    <a:pt x="847" y="12409"/>
                    <a:pt x="787" y="12650"/>
                    <a:pt x="1452" y="13074"/>
                  </a:cubicBezTo>
                  <a:lnTo>
                    <a:pt x="4598" y="15010"/>
                  </a:lnTo>
                  <a:cubicBezTo>
                    <a:pt x="4858" y="15195"/>
                    <a:pt x="5140" y="15358"/>
                    <a:pt x="5446" y="15358"/>
                  </a:cubicBezTo>
                  <a:cubicBezTo>
                    <a:pt x="5638" y="15358"/>
                    <a:pt x="5839" y="15294"/>
                    <a:pt x="6049" y="15131"/>
                  </a:cubicBezTo>
                  <a:cubicBezTo>
                    <a:pt x="6836" y="14526"/>
                    <a:pt x="8287" y="13497"/>
                    <a:pt x="8650" y="13134"/>
                  </a:cubicBezTo>
                  <a:cubicBezTo>
                    <a:pt x="9013" y="12771"/>
                    <a:pt x="9437" y="12711"/>
                    <a:pt x="9376" y="11743"/>
                  </a:cubicBezTo>
                  <a:cubicBezTo>
                    <a:pt x="9195" y="10231"/>
                    <a:pt x="8650" y="4243"/>
                    <a:pt x="8650" y="4243"/>
                  </a:cubicBezTo>
                  <a:cubicBezTo>
                    <a:pt x="8590" y="3335"/>
                    <a:pt x="8469" y="2791"/>
                    <a:pt x="7924" y="2488"/>
                  </a:cubicBezTo>
                  <a:cubicBezTo>
                    <a:pt x="7138" y="1944"/>
                    <a:pt x="5021" y="553"/>
                    <a:pt x="4598" y="250"/>
                  </a:cubicBezTo>
                  <a:cubicBezTo>
                    <a:pt x="4379" y="125"/>
                    <a:pt x="4192" y="0"/>
                    <a:pt x="3972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28"/>
            <p:cNvSpPr/>
            <p:nvPr/>
          </p:nvSpPr>
          <p:spPr>
            <a:xfrm>
              <a:off x="6919125" y="2951425"/>
              <a:ext cx="235925" cy="382175"/>
            </a:xfrm>
            <a:custGeom>
              <a:avLst/>
              <a:gdLst/>
              <a:ahLst/>
              <a:cxnLst/>
              <a:rect l="l" t="t" r="r" b="b"/>
              <a:pathLst>
                <a:path w="9437" h="15287" extrusionOk="0">
                  <a:moveTo>
                    <a:pt x="3974" y="1"/>
                  </a:moveTo>
                  <a:cubicBezTo>
                    <a:pt x="3767" y="1"/>
                    <a:pt x="3529" y="125"/>
                    <a:pt x="3206" y="477"/>
                  </a:cubicBezTo>
                  <a:cubicBezTo>
                    <a:pt x="2541" y="1143"/>
                    <a:pt x="545" y="2352"/>
                    <a:pt x="303" y="2594"/>
                  </a:cubicBezTo>
                  <a:cubicBezTo>
                    <a:pt x="0" y="2776"/>
                    <a:pt x="61" y="2836"/>
                    <a:pt x="61" y="3441"/>
                  </a:cubicBezTo>
                  <a:cubicBezTo>
                    <a:pt x="61" y="4046"/>
                    <a:pt x="847" y="11002"/>
                    <a:pt x="847" y="11728"/>
                  </a:cubicBezTo>
                  <a:cubicBezTo>
                    <a:pt x="847" y="12394"/>
                    <a:pt x="847" y="12635"/>
                    <a:pt x="1452" y="12998"/>
                  </a:cubicBezTo>
                  <a:lnTo>
                    <a:pt x="4598" y="14995"/>
                  </a:lnTo>
                  <a:cubicBezTo>
                    <a:pt x="4853" y="15140"/>
                    <a:pt x="5130" y="15286"/>
                    <a:pt x="5430" y="15286"/>
                  </a:cubicBezTo>
                  <a:cubicBezTo>
                    <a:pt x="5627" y="15286"/>
                    <a:pt x="5833" y="15223"/>
                    <a:pt x="6049" y="15055"/>
                  </a:cubicBezTo>
                  <a:cubicBezTo>
                    <a:pt x="6836" y="14450"/>
                    <a:pt x="8287" y="13482"/>
                    <a:pt x="8650" y="13119"/>
                  </a:cubicBezTo>
                  <a:cubicBezTo>
                    <a:pt x="9013" y="12756"/>
                    <a:pt x="9437" y="12696"/>
                    <a:pt x="9316" y="11728"/>
                  </a:cubicBezTo>
                  <a:cubicBezTo>
                    <a:pt x="9195" y="10216"/>
                    <a:pt x="8650" y="4228"/>
                    <a:pt x="8650" y="4228"/>
                  </a:cubicBezTo>
                  <a:cubicBezTo>
                    <a:pt x="8529" y="3320"/>
                    <a:pt x="8469" y="2836"/>
                    <a:pt x="7924" y="2473"/>
                  </a:cubicBezTo>
                  <a:cubicBezTo>
                    <a:pt x="7138" y="1929"/>
                    <a:pt x="5021" y="598"/>
                    <a:pt x="4598" y="296"/>
                  </a:cubicBezTo>
                  <a:cubicBezTo>
                    <a:pt x="4380" y="140"/>
                    <a:pt x="4194" y="1"/>
                    <a:pt x="3974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28"/>
            <p:cNvSpPr/>
            <p:nvPr/>
          </p:nvSpPr>
          <p:spPr>
            <a:xfrm>
              <a:off x="6920625" y="2952725"/>
              <a:ext cx="232925" cy="380125"/>
            </a:xfrm>
            <a:custGeom>
              <a:avLst/>
              <a:gdLst/>
              <a:ahLst/>
              <a:cxnLst/>
              <a:rect l="l" t="t" r="r" b="b"/>
              <a:pathLst>
                <a:path w="9317" h="15205" extrusionOk="0">
                  <a:moveTo>
                    <a:pt x="3894" y="0"/>
                  </a:moveTo>
                  <a:cubicBezTo>
                    <a:pt x="3691" y="0"/>
                    <a:pt x="3459" y="113"/>
                    <a:pt x="3146" y="425"/>
                  </a:cubicBezTo>
                  <a:cubicBezTo>
                    <a:pt x="2481" y="1151"/>
                    <a:pt x="485" y="2300"/>
                    <a:pt x="243" y="2542"/>
                  </a:cubicBezTo>
                  <a:cubicBezTo>
                    <a:pt x="1" y="2784"/>
                    <a:pt x="1" y="2845"/>
                    <a:pt x="1" y="3389"/>
                  </a:cubicBezTo>
                  <a:cubicBezTo>
                    <a:pt x="1" y="3994"/>
                    <a:pt x="787" y="10950"/>
                    <a:pt x="787" y="11616"/>
                  </a:cubicBezTo>
                  <a:cubicBezTo>
                    <a:pt x="787" y="12342"/>
                    <a:pt x="787" y="12583"/>
                    <a:pt x="1392" y="12946"/>
                  </a:cubicBezTo>
                  <a:lnTo>
                    <a:pt x="4538" y="14882"/>
                  </a:lnTo>
                  <a:cubicBezTo>
                    <a:pt x="4794" y="15065"/>
                    <a:pt x="5073" y="15204"/>
                    <a:pt x="5375" y="15204"/>
                  </a:cubicBezTo>
                  <a:cubicBezTo>
                    <a:pt x="5570" y="15204"/>
                    <a:pt x="5775" y="15146"/>
                    <a:pt x="5989" y="15003"/>
                  </a:cubicBezTo>
                  <a:cubicBezTo>
                    <a:pt x="6776" y="14398"/>
                    <a:pt x="8227" y="13370"/>
                    <a:pt x="8530" y="13007"/>
                  </a:cubicBezTo>
                  <a:cubicBezTo>
                    <a:pt x="8893" y="12704"/>
                    <a:pt x="9316" y="12644"/>
                    <a:pt x="9256" y="11616"/>
                  </a:cubicBezTo>
                  <a:cubicBezTo>
                    <a:pt x="9135" y="10164"/>
                    <a:pt x="8530" y="4236"/>
                    <a:pt x="8530" y="4236"/>
                  </a:cubicBezTo>
                  <a:cubicBezTo>
                    <a:pt x="8469" y="3329"/>
                    <a:pt x="8348" y="2784"/>
                    <a:pt x="7864" y="2421"/>
                  </a:cubicBezTo>
                  <a:cubicBezTo>
                    <a:pt x="7078" y="1937"/>
                    <a:pt x="4961" y="546"/>
                    <a:pt x="4538" y="304"/>
                  </a:cubicBezTo>
                  <a:cubicBezTo>
                    <a:pt x="4313" y="144"/>
                    <a:pt x="4122" y="0"/>
                    <a:pt x="3894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28"/>
            <p:cNvSpPr/>
            <p:nvPr/>
          </p:nvSpPr>
          <p:spPr>
            <a:xfrm>
              <a:off x="6920625" y="2953525"/>
              <a:ext cx="232925" cy="378550"/>
            </a:xfrm>
            <a:custGeom>
              <a:avLst/>
              <a:gdLst/>
              <a:ahLst/>
              <a:cxnLst/>
              <a:rect l="l" t="t" r="r" b="b"/>
              <a:pathLst>
                <a:path w="9317" h="15142" extrusionOk="0">
                  <a:moveTo>
                    <a:pt x="3933" y="0"/>
                  </a:moveTo>
                  <a:cubicBezTo>
                    <a:pt x="3721" y="0"/>
                    <a:pt x="3479" y="121"/>
                    <a:pt x="3146" y="454"/>
                  </a:cubicBezTo>
                  <a:cubicBezTo>
                    <a:pt x="2481" y="1119"/>
                    <a:pt x="545" y="2329"/>
                    <a:pt x="243" y="2510"/>
                  </a:cubicBezTo>
                  <a:cubicBezTo>
                    <a:pt x="1" y="2752"/>
                    <a:pt x="61" y="2813"/>
                    <a:pt x="61" y="3418"/>
                  </a:cubicBezTo>
                  <a:cubicBezTo>
                    <a:pt x="61" y="3962"/>
                    <a:pt x="787" y="10918"/>
                    <a:pt x="848" y="11584"/>
                  </a:cubicBezTo>
                  <a:cubicBezTo>
                    <a:pt x="848" y="12249"/>
                    <a:pt x="787" y="12491"/>
                    <a:pt x="1453" y="12914"/>
                  </a:cubicBezTo>
                  <a:lnTo>
                    <a:pt x="4538" y="14850"/>
                  </a:lnTo>
                  <a:cubicBezTo>
                    <a:pt x="4793" y="14996"/>
                    <a:pt x="5070" y="15142"/>
                    <a:pt x="5370" y="15142"/>
                  </a:cubicBezTo>
                  <a:cubicBezTo>
                    <a:pt x="5567" y="15142"/>
                    <a:pt x="5773" y="15079"/>
                    <a:pt x="5989" y="14911"/>
                  </a:cubicBezTo>
                  <a:cubicBezTo>
                    <a:pt x="6715" y="14306"/>
                    <a:pt x="8167" y="13338"/>
                    <a:pt x="8530" y="12975"/>
                  </a:cubicBezTo>
                  <a:cubicBezTo>
                    <a:pt x="8893" y="12612"/>
                    <a:pt x="9316" y="12551"/>
                    <a:pt x="9256" y="11584"/>
                  </a:cubicBezTo>
                  <a:cubicBezTo>
                    <a:pt x="9074" y="10132"/>
                    <a:pt x="8530" y="4204"/>
                    <a:pt x="8530" y="4204"/>
                  </a:cubicBezTo>
                  <a:cubicBezTo>
                    <a:pt x="8469" y="3297"/>
                    <a:pt x="8348" y="2752"/>
                    <a:pt x="7864" y="2450"/>
                  </a:cubicBezTo>
                  <a:cubicBezTo>
                    <a:pt x="7018" y="1905"/>
                    <a:pt x="4961" y="575"/>
                    <a:pt x="4538" y="272"/>
                  </a:cubicBezTo>
                  <a:cubicBezTo>
                    <a:pt x="4326" y="121"/>
                    <a:pt x="4144" y="0"/>
                    <a:pt x="3933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28"/>
            <p:cNvSpPr/>
            <p:nvPr/>
          </p:nvSpPr>
          <p:spPr>
            <a:xfrm>
              <a:off x="6920625" y="2954225"/>
              <a:ext cx="232925" cy="377100"/>
            </a:xfrm>
            <a:custGeom>
              <a:avLst/>
              <a:gdLst/>
              <a:ahLst/>
              <a:cxnLst/>
              <a:rect l="l" t="t" r="r" b="b"/>
              <a:pathLst>
                <a:path w="9317" h="15084" extrusionOk="0">
                  <a:moveTo>
                    <a:pt x="3894" y="1"/>
                  </a:moveTo>
                  <a:cubicBezTo>
                    <a:pt x="3691" y="1"/>
                    <a:pt x="3459" y="113"/>
                    <a:pt x="3146" y="426"/>
                  </a:cubicBezTo>
                  <a:cubicBezTo>
                    <a:pt x="2481" y="1152"/>
                    <a:pt x="545" y="2301"/>
                    <a:pt x="303" y="2543"/>
                  </a:cubicBezTo>
                  <a:cubicBezTo>
                    <a:pt x="1" y="2724"/>
                    <a:pt x="61" y="2845"/>
                    <a:pt x="61" y="3390"/>
                  </a:cubicBezTo>
                  <a:cubicBezTo>
                    <a:pt x="61" y="3995"/>
                    <a:pt x="848" y="10830"/>
                    <a:pt x="848" y="11556"/>
                  </a:cubicBezTo>
                  <a:cubicBezTo>
                    <a:pt x="848" y="12221"/>
                    <a:pt x="848" y="12463"/>
                    <a:pt x="1453" y="12826"/>
                  </a:cubicBezTo>
                  <a:lnTo>
                    <a:pt x="4538" y="14762"/>
                  </a:lnTo>
                  <a:cubicBezTo>
                    <a:pt x="4794" y="14945"/>
                    <a:pt x="5073" y="15084"/>
                    <a:pt x="5375" y="15084"/>
                  </a:cubicBezTo>
                  <a:cubicBezTo>
                    <a:pt x="5570" y="15084"/>
                    <a:pt x="5775" y="15025"/>
                    <a:pt x="5989" y="14883"/>
                  </a:cubicBezTo>
                  <a:cubicBezTo>
                    <a:pt x="6715" y="14278"/>
                    <a:pt x="8167" y="13249"/>
                    <a:pt x="8530" y="12947"/>
                  </a:cubicBezTo>
                  <a:cubicBezTo>
                    <a:pt x="8893" y="12584"/>
                    <a:pt x="9316" y="12523"/>
                    <a:pt x="9195" y="11556"/>
                  </a:cubicBezTo>
                  <a:cubicBezTo>
                    <a:pt x="9074" y="10104"/>
                    <a:pt x="8530" y="4176"/>
                    <a:pt x="8530" y="4176"/>
                  </a:cubicBezTo>
                  <a:cubicBezTo>
                    <a:pt x="8409" y="3269"/>
                    <a:pt x="8348" y="2785"/>
                    <a:pt x="7804" y="2422"/>
                  </a:cubicBezTo>
                  <a:cubicBezTo>
                    <a:pt x="7018" y="1877"/>
                    <a:pt x="4961" y="547"/>
                    <a:pt x="4538" y="305"/>
                  </a:cubicBezTo>
                  <a:cubicBezTo>
                    <a:pt x="4313" y="144"/>
                    <a:pt x="4122" y="1"/>
                    <a:pt x="3894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28"/>
            <p:cNvSpPr/>
            <p:nvPr/>
          </p:nvSpPr>
          <p:spPr>
            <a:xfrm>
              <a:off x="6922150" y="2955025"/>
              <a:ext cx="229875" cy="375550"/>
            </a:xfrm>
            <a:custGeom>
              <a:avLst/>
              <a:gdLst/>
              <a:ahLst/>
              <a:cxnLst/>
              <a:rect l="l" t="t" r="r" b="b"/>
              <a:pathLst>
                <a:path w="9195" h="15022" extrusionOk="0">
                  <a:moveTo>
                    <a:pt x="3872" y="1"/>
                  </a:moveTo>
                  <a:cubicBezTo>
                    <a:pt x="3660" y="1"/>
                    <a:pt x="3418" y="122"/>
                    <a:pt x="3085" y="454"/>
                  </a:cubicBezTo>
                  <a:cubicBezTo>
                    <a:pt x="2420" y="1120"/>
                    <a:pt x="484" y="2269"/>
                    <a:pt x="242" y="2511"/>
                  </a:cubicBezTo>
                  <a:cubicBezTo>
                    <a:pt x="0" y="2753"/>
                    <a:pt x="0" y="2813"/>
                    <a:pt x="0" y="3358"/>
                  </a:cubicBezTo>
                  <a:cubicBezTo>
                    <a:pt x="61" y="3963"/>
                    <a:pt x="787" y="10798"/>
                    <a:pt x="787" y="11463"/>
                  </a:cubicBezTo>
                  <a:cubicBezTo>
                    <a:pt x="787" y="12189"/>
                    <a:pt x="787" y="12370"/>
                    <a:pt x="1392" y="12794"/>
                  </a:cubicBezTo>
                  <a:lnTo>
                    <a:pt x="4477" y="14730"/>
                  </a:lnTo>
                  <a:cubicBezTo>
                    <a:pt x="4732" y="14875"/>
                    <a:pt x="5009" y="15021"/>
                    <a:pt x="5309" y="15021"/>
                  </a:cubicBezTo>
                  <a:cubicBezTo>
                    <a:pt x="5506" y="15021"/>
                    <a:pt x="5712" y="14958"/>
                    <a:pt x="5928" y="14790"/>
                  </a:cubicBezTo>
                  <a:cubicBezTo>
                    <a:pt x="6654" y="14185"/>
                    <a:pt x="8106" y="13217"/>
                    <a:pt x="8469" y="12854"/>
                  </a:cubicBezTo>
                  <a:cubicBezTo>
                    <a:pt x="8771" y="12491"/>
                    <a:pt x="9195" y="12431"/>
                    <a:pt x="9134" y="11524"/>
                  </a:cubicBezTo>
                  <a:cubicBezTo>
                    <a:pt x="9013" y="10011"/>
                    <a:pt x="8469" y="4144"/>
                    <a:pt x="8469" y="4144"/>
                  </a:cubicBezTo>
                  <a:cubicBezTo>
                    <a:pt x="8348" y="3297"/>
                    <a:pt x="8287" y="2753"/>
                    <a:pt x="7743" y="2450"/>
                  </a:cubicBezTo>
                  <a:cubicBezTo>
                    <a:pt x="6957" y="1906"/>
                    <a:pt x="4900" y="575"/>
                    <a:pt x="4477" y="273"/>
                  </a:cubicBezTo>
                  <a:cubicBezTo>
                    <a:pt x="4265" y="122"/>
                    <a:pt x="4083" y="1"/>
                    <a:pt x="3872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28"/>
            <p:cNvSpPr/>
            <p:nvPr/>
          </p:nvSpPr>
          <p:spPr>
            <a:xfrm>
              <a:off x="6922150" y="2955975"/>
              <a:ext cx="229875" cy="373525"/>
            </a:xfrm>
            <a:custGeom>
              <a:avLst/>
              <a:gdLst/>
              <a:ahLst/>
              <a:cxnLst/>
              <a:rect l="l" t="t" r="r" b="b"/>
              <a:pathLst>
                <a:path w="9195" h="14941" extrusionOk="0">
                  <a:moveTo>
                    <a:pt x="3853" y="0"/>
                  </a:moveTo>
                  <a:cubicBezTo>
                    <a:pt x="3646" y="0"/>
                    <a:pt x="3408" y="124"/>
                    <a:pt x="3085" y="477"/>
                  </a:cubicBezTo>
                  <a:cubicBezTo>
                    <a:pt x="2480" y="1142"/>
                    <a:pt x="484" y="2291"/>
                    <a:pt x="242" y="2533"/>
                  </a:cubicBezTo>
                  <a:cubicBezTo>
                    <a:pt x="0" y="2715"/>
                    <a:pt x="61" y="2775"/>
                    <a:pt x="61" y="3380"/>
                  </a:cubicBezTo>
                  <a:cubicBezTo>
                    <a:pt x="61" y="3925"/>
                    <a:pt x="787" y="10760"/>
                    <a:pt x="787" y="11425"/>
                  </a:cubicBezTo>
                  <a:cubicBezTo>
                    <a:pt x="847" y="12091"/>
                    <a:pt x="787" y="12332"/>
                    <a:pt x="1392" y="12695"/>
                  </a:cubicBezTo>
                  <a:lnTo>
                    <a:pt x="4477" y="14631"/>
                  </a:lnTo>
                  <a:cubicBezTo>
                    <a:pt x="4722" y="14806"/>
                    <a:pt x="4987" y="14941"/>
                    <a:pt x="5261" y="14941"/>
                  </a:cubicBezTo>
                  <a:cubicBezTo>
                    <a:pt x="5460" y="14941"/>
                    <a:pt x="5664" y="14870"/>
                    <a:pt x="5868" y="14692"/>
                  </a:cubicBezTo>
                  <a:cubicBezTo>
                    <a:pt x="6654" y="14147"/>
                    <a:pt x="8106" y="13119"/>
                    <a:pt x="8408" y="12816"/>
                  </a:cubicBezTo>
                  <a:cubicBezTo>
                    <a:pt x="8771" y="12453"/>
                    <a:pt x="9195" y="12393"/>
                    <a:pt x="9134" y="11425"/>
                  </a:cubicBezTo>
                  <a:cubicBezTo>
                    <a:pt x="8953" y="9973"/>
                    <a:pt x="8408" y="4167"/>
                    <a:pt x="8408" y="4167"/>
                  </a:cubicBezTo>
                  <a:cubicBezTo>
                    <a:pt x="8348" y="3259"/>
                    <a:pt x="8227" y="2775"/>
                    <a:pt x="7743" y="2412"/>
                  </a:cubicBezTo>
                  <a:cubicBezTo>
                    <a:pt x="6957" y="1868"/>
                    <a:pt x="4900" y="537"/>
                    <a:pt x="4477" y="295"/>
                  </a:cubicBezTo>
                  <a:cubicBezTo>
                    <a:pt x="4259" y="140"/>
                    <a:pt x="4073" y="0"/>
                    <a:pt x="3853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28"/>
            <p:cNvSpPr/>
            <p:nvPr/>
          </p:nvSpPr>
          <p:spPr>
            <a:xfrm>
              <a:off x="6922150" y="2957100"/>
              <a:ext cx="229875" cy="371300"/>
            </a:xfrm>
            <a:custGeom>
              <a:avLst/>
              <a:gdLst/>
              <a:ahLst/>
              <a:cxnLst/>
              <a:rect l="l" t="t" r="r" b="b"/>
              <a:pathLst>
                <a:path w="9195" h="14852" extrusionOk="0">
                  <a:moveTo>
                    <a:pt x="3881" y="0"/>
                  </a:moveTo>
                  <a:cubicBezTo>
                    <a:pt x="3674" y="0"/>
                    <a:pt x="3438" y="110"/>
                    <a:pt x="3146" y="432"/>
                  </a:cubicBezTo>
                  <a:cubicBezTo>
                    <a:pt x="2480" y="1097"/>
                    <a:pt x="545" y="2246"/>
                    <a:pt x="303" y="2488"/>
                  </a:cubicBezTo>
                  <a:cubicBezTo>
                    <a:pt x="0" y="2730"/>
                    <a:pt x="61" y="2791"/>
                    <a:pt x="61" y="3335"/>
                  </a:cubicBezTo>
                  <a:cubicBezTo>
                    <a:pt x="61" y="3880"/>
                    <a:pt x="787" y="10715"/>
                    <a:pt x="847" y="11380"/>
                  </a:cubicBezTo>
                  <a:cubicBezTo>
                    <a:pt x="847" y="12046"/>
                    <a:pt x="847" y="12287"/>
                    <a:pt x="1452" y="12650"/>
                  </a:cubicBezTo>
                  <a:lnTo>
                    <a:pt x="4477" y="14586"/>
                  </a:lnTo>
                  <a:cubicBezTo>
                    <a:pt x="4728" y="14730"/>
                    <a:pt x="5000" y="14852"/>
                    <a:pt x="5281" y="14852"/>
                  </a:cubicBezTo>
                  <a:cubicBezTo>
                    <a:pt x="5474" y="14852"/>
                    <a:pt x="5671" y="14794"/>
                    <a:pt x="5868" y="14647"/>
                  </a:cubicBezTo>
                  <a:cubicBezTo>
                    <a:pt x="6654" y="14042"/>
                    <a:pt x="8045" y="13074"/>
                    <a:pt x="8408" y="12711"/>
                  </a:cubicBezTo>
                  <a:cubicBezTo>
                    <a:pt x="8771" y="12408"/>
                    <a:pt x="9195" y="12348"/>
                    <a:pt x="9074" y="11380"/>
                  </a:cubicBezTo>
                  <a:cubicBezTo>
                    <a:pt x="8953" y="9928"/>
                    <a:pt x="8408" y="4122"/>
                    <a:pt x="8408" y="4122"/>
                  </a:cubicBezTo>
                  <a:cubicBezTo>
                    <a:pt x="8348" y="3214"/>
                    <a:pt x="8227" y="2730"/>
                    <a:pt x="7743" y="2367"/>
                  </a:cubicBezTo>
                  <a:cubicBezTo>
                    <a:pt x="6957" y="1883"/>
                    <a:pt x="4900" y="553"/>
                    <a:pt x="4477" y="250"/>
                  </a:cubicBezTo>
                  <a:cubicBezTo>
                    <a:pt x="4289" y="125"/>
                    <a:pt x="4102" y="0"/>
                    <a:pt x="3881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28"/>
            <p:cNvSpPr/>
            <p:nvPr/>
          </p:nvSpPr>
          <p:spPr>
            <a:xfrm>
              <a:off x="6923650" y="2957475"/>
              <a:ext cx="226875" cy="370525"/>
            </a:xfrm>
            <a:custGeom>
              <a:avLst/>
              <a:gdLst/>
              <a:ahLst/>
              <a:cxnLst/>
              <a:rect l="l" t="t" r="r" b="b"/>
              <a:pathLst>
                <a:path w="9075" h="14821" extrusionOk="0">
                  <a:moveTo>
                    <a:pt x="3823" y="0"/>
                  </a:moveTo>
                  <a:cubicBezTo>
                    <a:pt x="3616" y="0"/>
                    <a:pt x="3379" y="125"/>
                    <a:pt x="3086" y="477"/>
                  </a:cubicBezTo>
                  <a:cubicBezTo>
                    <a:pt x="2420" y="1143"/>
                    <a:pt x="485" y="2292"/>
                    <a:pt x="243" y="2473"/>
                  </a:cubicBezTo>
                  <a:cubicBezTo>
                    <a:pt x="1" y="2715"/>
                    <a:pt x="1" y="2776"/>
                    <a:pt x="1" y="3320"/>
                  </a:cubicBezTo>
                  <a:cubicBezTo>
                    <a:pt x="61" y="3925"/>
                    <a:pt x="787" y="10639"/>
                    <a:pt x="787" y="11305"/>
                  </a:cubicBezTo>
                  <a:cubicBezTo>
                    <a:pt x="787" y="12031"/>
                    <a:pt x="787" y="12212"/>
                    <a:pt x="1392" y="12635"/>
                  </a:cubicBezTo>
                  <a:lnTo>
                    <a:pt x="4417" y="14511"/>
                  </a:lnTo>
                  <a:cubicBezTo>
                    <a:pt x="4662" y="14686"/>
                    <a:pt x="4927" y="14820"/>
                    <a:pt x="5201" y="14820"/>
                  </a:cubicBezTo>
                  <a:cubicBezTo>
                    <a:pt x="5400" y="14820"/>
                    <a:pt x="5604" y="14749"/>
                    <a:pt x="5808" y="14571"/>
                  </a:cubicBezTo>
                  <a:cubicBezTo>
                    <a:pt x="6594" y="14027"/>
                    <a:pt x="7985" y="13059"/>
                    <a:pt x="8348" y="12696"/>
                  </a:cubicBezTo>
                  <a:cubicBezTo>
                    <a:pt x="8651" y="12333"/>
                    <a:pt x="9074" y="12272"/>
                    <a:pt x="9014" y="11365"/>
                  </a:cubicBezTo>
                  <a:cubicBezTo>
                    <a:pt x="8893" y="9913"/>
                    <a:pt x="8348" y="4107"/>
                    <a:pt x="8348" y="4107"/>
                  </a:cubicBezTo>
                  <a:cubicBezTo>
                    <a:pt x="8227" y="3260"/>
                    <a:pt x="8167" y="2715"/>
                    <a:pt x="7683" y="2413"/>
                  </a:cubicBezTo>
                  <a:cubicBezTo>
                    <a:pt x="6836" y="1868"/>
                    <a:pt x="4840" y="538"/>
                    <a:pt x="4417" y="296"/>
                  </a:cubicBezTo>
                  <a:cubicBezTo>
                    <a:pt x="4230" y="140"/>
                    <a:pt x="4043" y="0"/>
                    <a:pt x="3823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28"/>
            <p:cNvSpPr/>
            <p:nvPr/>
          </p:nvSpPr>
          <p:spPr>
            <a:xfrm>
              <a:off x="6923650" y="2958600"/>
              <a:ext cx="226875" cy="368200"/>
            </a:xfrm>
            <a:custGeom>
              <a:avLst/>
              <a:gdLst/>
              <a:ahLst/>
              <a:cxnLst/>
              <a:rect l="l" t="t" r="r" b="b"/>
              <a:pathLst>
                <a:path w="9075" h="14728" extrusionOk="0">
                  <a:moveTo>
                    <a:pt x="3844" y="1"/>
                  </a:moveTo>
                  <a:cubicBezTo>
                    <a:pt x="3644" y="1"/>
                    <a:pt x="3408" y="110"/>
                    <a:pt x="3086" y="432"/>
                  </a:cubicBezTo>
                  <a:cubicBezTo>
                    <a:pt x="2420" y="1098"/>
                    <a:pt x="485" y="2247"/>
                    <a:pt x="243" y="2489"/>
                  </a:cubicBezTo>
                  <a:cubicBezTo>
                    <a:pt x="1" y="2670"/>
                    <a:pt x="61" y="2731"/>
                    <a:pt x="61" y="3336"/>
                  </a:cubicBezTo>
                  <a:cubicBezTo>
                    <a:pt x="61" y="3880"/>
                    <a:pt x="787" y="10594"/>
                    <a:pt x="787" y="11260"/>
                  </a:cubicBezTo>
                  <a:cubicBezTo>
                    <a:pt x="848" y="11925"/>
                    <a:pt x="787" y="12167"/>
                    <a:pt x="1392" y="12530"/>
                  </a:cubicBezTo>
                  <a:lnTo>
                    <a:pt x="4417" y="14405"/>
                  </a:lnTo>
                  <a:cubicBezTo>
                    <a:pt x="4673" y="14588"/>
                    <a:pt x="4952" y="14727"/>
                    <a:pt x="5240" y="14727"/>
                  </a:cubicBezTo>
                  <a:cubicBezTo>
                    <a:pt x="5427" y="14727"/>
                    <a:pt x="5617" y="14669"/>
                    <a:pt x="5808" y="14526"/>
                  </a:cubicBezTo>
                  <a:cubicBezTo>
                    <a:pt x="6534" y="13921"/>
                    <a:pt x="7985" y="12953"/>
                    <a:pt x="8288" y="12651"/>
                  </a:cubicBezTo>
                  <a:cubicBezTo>
                    <a:pt x="8651" y="12288"/>
                    <a:pt x="9074" y="12227"/>
                    <a:pt x="8953" y="11260"/>
                  </a:cubicBezTo>
                  <a:cubicBezTo>
                    <a:pt x="8832" y="9868"/>
                    <a:pt x="8288" y="4122"/>
                    <a:pt x="8288" y="4122"/>
                  </a:cubicBezTo>
                  <a:cubicBezTo>
                    <a:pt x="8227" y="3215"/>
                    <a:pt x="8167" y="2731"/>
                    <a:pt x="7622" y="2368"/>
                  </a:cubicBezTo>
                  <a:cubicBezTo>
                    <a:pt x="6836" y="1884"/>
                    <a:pt x="4840" y="553"/>
                    <a:pt x="4417" y="251"/>
                  </a:cubicBezTo>
                  <a:cubicBezTo>
                    <a:pt x="4229" y="126"/>
                    <a:pt x="4058" y="1"/>
                    <a:pt x="3844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28"/>
            <p:cNvSpPr/>
            <p:nvPr/>
          </p:nvSpPr>
          <p:spPr>
            <a:xfrm>
              <a:off x="6925175" y="2959550"/>
              <a:ext cx="225350" cy="366475"/>
            </a:xfrm>
            <a:custGeom>
              <a:avLst/>
              <a:gdLst/>
              <a:ahLst/>
              <a:cxnLst/>
              <a:rect l="l" t="t" r="r" b="b"/>
              <a:pathLst>
                <a:path w="9014" h="14659" extrusionOk="0">
                  <a:moveTo>
                    <a:pt x="3804" y="1"/>
                  </a:moveTo>
                  <a:cubicBezTo>
                    <a:pt x="3599" y="1"/>
                    <a:pt x="3357" y="122"/>
                    <a:pt x="3025" y="455"/>
                  </a:cubicBezTo>
                  <a:cubicBezTo>
                    <a:pt x="2359" y="1120"/>
                    <a:pt x="484" y="2209"/>
                    <a:pt x="242" y="2451"/>
                  </a:cubicBezTo>
                  <a:cubicBezTo>
                    <a:pt x="0" y="2693"/>
                    <a:pt x="0" y="2753"/>
                    <a:pt x="0" y="3298"/>
                  </a:cubicBezTo>
                  <a:cubicBezTo>
                    <a:pt x="0" y="3842"/>
                    <a:pt x="726" y="10556"/>
                    <a:pt x="787" y="11222"/>
                  </a:cubicBezTo>
                  <a:cubicBezTo>
                    <a:pt x="787" y="11887"/>
                    <a:pt x="726" y="12129"/>
                    <a:pt x="1331" y="12492"/>
                  </a:cubicBezTo>
                  <a:lnTo>
                    <a:pt x="4356" y="14367"/>
                  </a:lnTo>
                  <a:cubicBezTo>
                    <a:pt x="4611" y="14513"/>
                    <a:pt x="4866" y="14659"/>
                    <a:pt x="5148" y="14659"/>
                  </a:cubicBezTo>
                  <a:cubicBezTo>
                    <a:pt x="5334" y="14659"/>
                    <a:pt x="5531" y="14596"/>
                    <a:pt x="5747" y="14428"/>
                  </a:cubicBezTo>
                  <a:cubicBezTo>
                    <a:pt x="6473" y="13883"/>
                    <a:pt x="7864" y="12915"/>
                    <a:pt x="8227" y="12552"/>
                  </a:cubicBezTo>
                  <a:cubicBezTo>
                    <a:pt x="8590" y="12250"/>
                    <a:pt x="9013" y="12129"/>
                    <a:pt x="8892" y="11222"/>
                  </a:cubicBezTo>
                  <a:cubicBezTo>
                    <a:pt x="8771" y="9770"/>
                    <a:pt x="8227" y="4084"/>
                    <a:pt x="8227" y="4084"/>
                  </a:cubicBezTo>
                  <a:cubicBezTo>
                    <a:pt x="8166" y="3177"/>
                    <a:pt x="8045" y="2693"/>
                    <a:pt x="7561" y="2390"/>
                  </a:cubicBezTo>
                  <a:cubicBezTo>
                    <a:pt x="6775" y="1846"/>
                    <a:pt x="4779" y="576"/>
                    <a:pt x="4356" y="273"/>
                  </a:cubicBezTo>
                  <a:cubicBezTo>
                    <a:pt x="4174" y="122"/>
                    <a:pt x="4008" y="1"/>
                    <a:pt x="3804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28"/>
            <p:cNvSpPr/>
            <p:nvPr/>
          </p:nvSpPr>
          <p:spPr>
            <a:xfrm>
              <a:off x="6925175" y="2960125"/>
              <a:ext cx="223825" cy="365150"/>
            </a:xfrm>
            <a:custGeom>
              <a:avLst/>
              <a:gdLst/>
              <a:ahLst/>
              <a:cxnLst/>
              <a:rect l="l" t="t" r="r" b="b"/>
              <a:pathLst>
                <a:path w="8953" h="14606" extrusionOk="0">
                  <a:moveTo>
                    <a:pt x="3783" y="0"/>
                  </a:moveTo>
                  <a:cubicBezTo>
                    <a:pt x="3583" y="0"/>
                    <a:pt x="3347" y="110"/>
                    <a:pt x="3025" y="432"/>
                  </a:cubicBezTo>
                  <a:cubicBezTo>
                    <a:pt x="2359" y="1097"/>
                    <a:pt x="484" y="2246"/>
                    <a:pt x="242" y="2428"/>
                  </a:cubicBezTo>
                  <a:cubicBezTo>
                    <a:pt x="0" y="2670"/>
                    <a:pt x="0" y="2730"/>
                    <a:pt x="61" y="3275"/>
                  </a:cubicBezTo>
                  <a:cubicBezTo>
                    <a:pt x="61" y="3819"/>
                    <a:pt x="787" y="10533"/>
                    <a:pt x="787" y="11199"/>
                  </a:cubicBezTo>
                  <a:cubicBezTo>
                    <a:pt x="787" y="11864"/>
                    <a:pt x="787" y="12046"/>
                    <a:pt x="1392" y="12408"/>
                  </a:cubicBezTo>
                  <a:lnTo>
                    <a:pt x="4356" y="14284"/>
                  </a:lnTo>
                  <a:cubicBezTo>
                    <a:pt x="4612" y="14467"/>
                    <a:pt x="4869" y="14606"/>
                    <a:pt x="5153" y="14606"/>
                  </a:cubicBezTo>
                  <a:cubicBezTo>
                    <a:pt x="5337" y="14606"/>
                    <a:pt x="5533" y="14547"/>
                    <a:pt x="5747" y="14405"/>
                  </a:cubicBezTo>
                  <a:cubicBezTo>
                    <a:pt x="6473" y="13800"/>
                    <a:pt x="7864" y="12832"/>
                    <a:pt x="8227" y="12529"/>
                  </a:cubicBezTo>
                  <a:cubicBezTo>
                    <a:pt x="8529" y="12166"/>
                    <a:pt x="8953" y="12106"/>
                    <a:pt x="8892" y="11199"/>
                  </a:cubicBezTo>
                  <a:cubicBezTo>
                    <a:pt x="8771" y="9747"/>
                    <a:pt x="8227" y="4061"/>
                    <a:pt x="8227" y="4061"/>
                  </a:cubicBezTo>
                  <a:cubicBezTo>
                    <a:pt x="8106" y="3154"/>
                    <a:pt x="8045" y="2670"/>
                    <a:pt x="7561" y="2367"/>
                  </a:cubicBezTo>
                  <a:cubicBezTo>
                    <a:pt x="6775" y="1823"/>
                    <a:pt x="4779" y="553"/>
                    <a:pt x="4356" y="250"/>
                  </a:cubicBezTo>
                  <a:cubicBezTo>
                    <a:pt x="4168" y="125"/>
                    <a:pt x="3997" y="0"/>
                    <a:pt x="3783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28"/>
            <p:cNvSpPr/>
            <p:nvPr/>
          </p:nvSpPr>
          <p:spPr>
            <a:xfrm>
              <a:off x="6925175" y="2961625"/>
              <a:ext cx="223825" cy="362900"/>
            </a:xfrm>
            <a:custGeom>
              <a:avLst/>
              <a:gdLst/>
              <a:ahLst/>
              <a:cxnLst/>
              <a:rect l="l" t="t" r="r" b="b"/>
              <a:pathLst>
                <a:path w="8953" h="14516" extrusionOk="0">
                  <a:moveTo>
                    <a:pt x="3783" y="1"/>
                  </a:moveTo>
                  <a:cubicBezTo>
                    <a:pt x="3583" y="1"/>
                    <a:pt x="3347" y="110"/>
                    <a:pt x="3025" y="432"/>
                  </a:cubicBezTo>
                  <a:cubicBezTo>
                    <a:pt x="2420" y="1098"/>
                    <a:pt x="484" y="2186"/>
                    <a:pt x="242" y="2428"/>
                  </a:cubicBezTo>
                  <a:cubicBezTo>
                    <a:pt x="0" y="2610"/>
                    <a:pt x="61" y="2670"/>
                    <a:pt x="61" y="3275"/>
                  </a:cubicBezTo>
                  <a:cubicBezTo>
                    <a:pt x="61" y="3820"/>
                    <a:pt x="787" y="10413"/>
                    <a:pt x="787" y="11078"/>
                  </a:cubicBezTo>
                  <a:cubicBezTo>
                    <a:pt x="787" y="11744"/>
                    <a:pt x="787" y="11986"/>
                    <a:pt x="1392" y="12348"/>
                  </a:cubicBezTo>
                  <a:lnTo>
                    <a:pt x="4356" y="14224"/>
                  </a:lnTo>
                  <a:cubicBezTo>
                    <a:pt x="4611" y="14370"/>
                    <a:pt x="4866" y="14515"/>
                    <a:pt x="5148" y="14515"/>
                  </a:cubicBezTo>
                  <a:cubicBezTo>
                    <a:pt x="5334" y="14515"/>
                    <a:pt x="5531" y="14452"/>
                    <a:pt x="5747" y="14284"/>
                  </a:cubicBezTo>
                  <a:cubicBezTo>
                    <a:pt x="6473" y="13740"/>
                    <a:pt x="7864" y="12772"/>
                    <a:pt x="8227" y="12409"/>
                  </a:cubicBezTo>
                  <a:cubicBezTo>
                    <a:pt x="8529" y="12106"/>
                    <a:pt x="8953" y="12046"/>
                    <a:pt x="8832" y="11078"/>
                  </a:cubicBezTo>
                  <a:cubicBezTo>
                    <a:pt x="8711" y="9687"/>
                    <a:pt x="8227" y="4001"/>
                    <a:pt x="8227" y="4001"/>
                  </a:cubicBezTo>
                  <a:cubicBezTo>
                    <a:pt x="8106" y="3154"/>
                    <a:pt x="8045" y="2670"/>
                    <a:pt x="7561" y="2307"/>
                  </a:cubicBezTo>
                  <a:cubicBezTo>
                    <a:pt x="6775" y="1823"/>
                    <a:pt x="4779" y="553"/>
                    <a:pt x="4356" y="251"/>
                  </a:cubicBezTo>
                  <a:cubicBezTo>
                    <a:pt x="4168" y="126"/>
                    <a:pt x="3997" y="1"/>
                    <a:pt x="3783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28"/>
            <p:cNvSpPr/>
            <p:nvPr/>
          </p:nvSpPr>
          <p:spPr>
            <a:xfrm>
              <a:off x="6926675" y="2961800"/>
              <a:ext cx="222325" cy="361975"/>
            </a:xfrm>
            <a:custGeom>
              <a:avLst/>
              <a:gdLst/>
              <a:ahLst/>
              <a:cxnLst/>
              <a:rect l="l" t="t" r="r" b="b"/>
              <a:pathLst>
                <a:path w="8893" h="14479" extrusionOk="0">
                  <a:moveTo>
                    <a:pt x="3706" y="0"/>
                  </a:moveTo>
                  <a:cubicBezTo>
                    <a:pt x="3510" y="0"/>
                    <a:pt x="3277" y="113"/>
                    <a:pt x="2965" y="425"/>
                  </a:cubicBezTo>
                  <a:cubicBezTo>
                    <a:pt x="2360" y="1091"/>
                    <a:pt x="485" y="2240"/>
                    <a:pt x="243" y="2421"/>
                  </a:cubicBezTo>
                  <a:cubicBezTo>
                    <a:pt x="1" y="2663"/>
                    <a:pt x="1" y="2724"/>
                    <a:pt x="1" y="3268"/>
                  </a:cubicBezTo>
                  <a:cubicBezTo>
                    <a:pt x="1" y="3813"/>
                    <a:pt x="727" y="10406"/>
                    <a:pt x="727" y="11071"/>
                  </a:cubicBezTo>
                  <a:cubicBezTo>
                    <a:pt x="787" y="11737"/>
                    <a:pt x="727" y="11918"/>
                    <a:pt x="1332" y="12341"/>
                  </a:cubicBezTo>
                  <a:lnTo>
                    <a:pt x="4296" y="14156"/>
                  </a:lnTo>
                  <a:cubicBezTo>
                    <a:pt x="4552" y="14340"/>
                    <a:pt x="4809" y="14478"/>
                    <a:pt x="5093" y="14478"/>
                  </a:cubicBezTo>
                  <a:cubicBezTo>
                    <a:pt x="5277" y="14478"/>
                    <a:pt x="5473" y="14420"/>
                    <a:pt x="5687" y="14277"/>
                  </a:cubicBezTo>
                  <a:cubicBezTo>
                    <a:pt x="6413" y="13672"/>
                    <a:pt x="7804" y="12704"/>
                    <a:pt x="8106" y="12402"/>
                  </a:cubicBezTo>
                  <a:cubicBezTo>
                    <a:pt x="8469" y="12039"/>
                    <a:pt x="8893" y="11979"/>
                    <a:pt x="8772" y="11071"/>
                  </a:cubicBezTo>
                  <a:cubicBezTo>
                    <a:pt x="8651" y="9680"/>
                    <a:pt x="8106" y="4054"/>
                    <a:pt x="8106" y="4054"/>
                  </a:cubicBezTo>
                  <a:cubicBezTo>
                    <a:pt x="8046" y="3147"/>
                    <a:pt x="7925" y="2663"/>
                    <a:pt x="7441" y="2361"/>
                  </a:cubicBezTo>
                  <a:cubicBezTo>
                    <a:pt x="6715" y="1816"/>
                    <a:pt x="4719" y="546"/>
                    <a:pt x="4296" y="304"/>
                  </a:cubicBezTo>
                  <a:cubicBezTo>
                    <a:pt x="4103" y="144"/>
                    <a:pt x="3928" y="0"/>
                    <a:pt x="3706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28"/>
            <p:cNvSpPr/>
            <p:nvPr/>
          </p:nvSpPr>
          <p:spPr>
            <a:xfrm>
              <a:off x="6926675" y="2963150"/>
              <a:ext cx="220825" cy="359200"/>
            </a:xfrm>
            <a:custGeom>
              <a:avLst/>
              <a:gdLst/>
              <a:ahLst/>
              <a:cxnLst/>
              <a:rect l="l" t="t" r="r" b="b"/>
              <a:pathLst>
                <a:path w="8833" h="14368" extrusionOk="0">
                  <a:moveTo>
                    <a:pt x="3723" y="0"/>
                  </a:moveTo>
                  <a:cubicBezTo>
                    <a:pt x="3523" y="0"/>
                    <a:pt x="3287" y="110"/>
                    <a:pt x="2965" y="432"/>
                  </a:cubicBezTo>
                  <a:cubicBezTo>
                    <a:pt x="2360" y="1097"/>
                    <a:pt x="485" y="2186"/>
                    <a:pt x="243" y="2428"/>
                  </a:cubicBezTo>
                  <a:cubicBezTo>
                    <a:pt x="1" y="2609"/>
                    <a:pt x="61" y="2670"/>
                    <a:pt x="61" y="3214"/>
                  </a:cubicBezTo>
                  <a:cubicBezTo>
                    <a:pt x="61" y="3759"/>
                    <a:pt x="727" y="10352"/>
                    <a:pt x="787" y="11017"/>
                  </a:cubicBezTo>
                  <a:cubicBezTo>
                    <a:pt x="787" y="11622"/>
                    <a:pt x="787" y="11864"/>
                    <a:pt x="1332" y="12227"/>
                  </a:cubicBezTo>
                  <a:lnTo>
                    <a:pt x="4296" y="14102"/>
                  </a:lnTo>
                  <a:cubicBezTo>
                    <a:pt x="4547" y="14246"/>
                    <a:pt x="4798" y="14368"/>
                    <a:pt x="5074" y="14368"/>
                  </a:cubicBezTo>
                  <a:cubicBezTo>
                    <a:pt x="5264" y="14368"/>
                    <a:pt x="5465" y="14310"/>
                    <a:pt x="5687" y="14163"/>
                  </a:cubicBezTo>
                  <a:cubicBezTo>
                    <a:pt x="6413" y="13618"/>
                    <a:pt x="7743" y="12650"/>
                    <a:pt x="8106" y="12287"/>
                  </a:cubicBezTo>
                  <a:cubicBezTo>
                    <a:pt x="8409" y="11985"/>
                    <a:pt x="8832" y="11925"/>
                    <a:pt x="8772" y="11017"/>
                  </a:cubicBezTo>
                  <a:cubicBezTo>
                    <a:pt x="8651" y="9626"/>
                    <a:pt x="8106" y="4000"/>
                    <a:pt x="8106" y="4000"/>
                  </a:cubicBezTo>
                  <a:cubicBezTo>
                    <a:pt x="8046" y="3093"/>
                    <a:pt x="7925" y="2609"/>
                    <a:pt x="7441" y="2307"/>
                  </a:cubicBezTo>
                  <a:cubicBezTo>
                    <a:pt x="6655" y="1823"/>
                    <a:pt x="4719" y="553"/>
                    <a:pt x="4296" y="250"/>
                  </a:cubicBezTo>
                  <a:cubicBezTo>
                    <a:pt x="4108" y="125"/>
                    <a:pt x="3937" y="0"/>
                    <a:pt x="3723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28"/>
            <p:cNvSpPr/>
            <p:nvPr/>
          </p:nvSpPr>
          <p:spPr>
            <a:xfrm>
              <a:off x="6926675" y="2963900"/>
              <a:ext cx="220825" cy="357600"/>
            </a:xfrm>
            <a:custGeom>
              <a:avLst/>
              <a:gdLst/>
              <a:ahLst/>
              <a:cxnLst/>
              <a:rect l="l" t="t" r="r" b="b"/>
              <a:pathLst>
                <a:path w="8833" h="14304" extrusionOk="0">
                  <a:moveTo>
                    <a:pt x="3732" y="1"/>
                  </a:moveTo>
                  <a:cubicBezTo>
                    <a:pt x="3540" y="1"/>
                    <a:pt x="3318" y="109"/>
                    <a:pt x="3025" y="402"/>
                  </a:cubicBezTo>
                  <a:cubicBezTo>
                    <a:pt x="2360" y="1067"/>
                    <a:pt x="485" y="2156"/>
                    <a:pt x="243" y="2398"/>
                  </a:cubicBezTo>
                  <a:cubicBezTo>
                    <a:pt x="1" y="2579"/>
                    <a:pt x="61" y="2640"/>
                    <a:pt x="61" y="3184"/>
                  </a:cubicBezTo>
                  <a:cubicBezTo>
                    <a:pt x="61" y="3789"/>
                    <a:pt x="787" y="10261"/>
                    <a:pt x="787" y="10927"/>
                  </a:cubicBezTo>
                  <a:cubicBezTo>
                    <a:pt x="787" y="11592"/>
                    <a:pt x="787" y="11834"/>
                    <a:pt x="1392" y="12197"/>
                  </a:cubicBezTo>
                  <a:lnTo>
                    <a:pt x="4296" y="14012"/>
                  </a:lnTo>
                  <a:cubicBezTo>
                    <a:pt x="4551" y="14158"/>
                    <a:pt x="4806" y="14303"/>
                    <a:pt x="5088" y="14303"/>
                  </a:cubicBezTo>
                  <a:cubicBezTo>
                    <a:pt x="5274" y="14303"/>
                    <a:pt x="5471" y="14240"/>
                    <a:pt x="5687" y="14072"/>
                  </a:cubicBezTo>
                  <a:cubicBezTo>
                    <a:pt x="6413" y="13528"/>
                    <a:pt x="7743" y="12620"/>
                    <a:pt x="8106" y="12257"/>
                  </a:cubicBezTo>
                  <a:cubicBezTo>
                    <a:pt x="8409" y="11955"/>
                    <a:pt x="8832" y="11895"/>
                    <a:pt x="8711" y="10987"/>
                  </a:cubicBezTo>
                  <a:cubicBezTo>
                    <a:pt x="8590" y="9535"/>
                    <a:pt x="8106" y="3970"/>
                    <a:pt x="8106" y="3970"/>
                  </a:cubicBezTo>
                  <a:cubicBezTo>
                    <a:pt x="7985" y="3124"/>
                    <a:pt x="7925" y="2640"/>
                    <a:pt x="7441" y="2277"/>
                  </a:cubicBezTo>
                  <a:cubicBezTo>
                    <a:pt x="6655" y="1793"/>
                    <a:pt x="4719" y="523"/>
                    <a:pt x="4296" y="281"/>
                  </a:cubicBezTo>
                  <a:cubicBezTo>
                    <a:pt x="4108" y="124"/>
                    <a:pt x="3937" y="1"/>
                    <a:pt x="3732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28"/>
            <p:cNvSpPr/>
            <p:nvPr/>
          </p:nvSpPr>
          <p:spPr>
            <a:xfrm>
              <a:off x="6928200" y="2964650"/>
              <a:ext cx="217775" cy="356200"/>
            </a:xfrm>
            <a:custGeom>
              <a:avLst/>
              <a:gdLst/>
              <a:ahLst/>
              <a:cxnLst/>
              <a:rect l="l" t="t" r="r" b="b"/>
              <a:pathLst>
                <a:path w="8711" h="14248" extrusionOk="0">
                  <a:moveTo>
                    <a:pt x="3671" y="1"/>
                  </a:moveTo>
                  <a:cubicBezTo>
                    <a:pt x="3479" y="1"/>
                    <a:pt x="3257" y="110"/>
                    <a:pt x="2964" y="432"/>
                  </a:cubicBezTo>
                  <a:cubicBezTo>
                    <a:pt x="2299" y="1098"/>
                    <a:pt x="484" y="2186"/>
                    <a:pt x="242" y="2368"/>
                  </a:cubicBezTo>
                  <a:cubicBezTo>
                    <a:pt x="0" y="2610"/>
                    <a:pt x="0" y="2670"/>
                    <a:pt x="0" y="3215"/>
                  </a:cubicBezTo>
                  <a:cubicBezTo>
                    <a:pt x="0" y="3759"/>
                    <a:pt x="726" y="10231"/>
                    <a:pt x="726" y="10897"/>
                  </a:cubicBezTo>
                  <a:cubicBezTo>
                    <a:pt x="787" y="11562"/>
                    <a:pt x="726" y="11744"/>
                    <a:pt x="1331" y="12106"/>
                  </a:cubicBezTo>
                  <a:lnTo>
                    <a:pt x="4235" y="13982"/>
                  </a:lnTo>
                  <a:cubicBezTo>
                    <a:pt x="4486" y="14125"/>
                    <a:pt x="4737" y="14247"/>
                    <a:pt x="5001" y="14247"/>
                  </a:cubicBezTo>
                  <a:cubicBezTo>
                    <a:pt x="5181" y="14247"/>
                    <a:pt x="5368" y="14190"/>
                    <a:pt x="5565" y="14042"/>
                  </a:cubicBezTo>
                  <a:cubicBezTo>
                    <a:pt x="6291" y="13498"/>
                    <a:pt x="7682" y="12530"/>
                    <a:pt x="7985" y="12227"/>
                  </a:cubicBezTo>
                  <a:cubicBezTo>
                    <a:pt x="8348" y="11865"/>
                    <a:pt x="8711" y="11804"/>
                    <a:pt x="8650" y="10897"/>
                  </a:cubicBezTo>
                  <a:cubicBezTo>
                    <a:pt x="8529" y="9505"/>
                    <a:pt x="7985" y="3940"/>
                    <a:pt x="7985" y="3940"/>
                  </a:cubicBezTo>
                  <a:cubicBezTo>
                    <a:pt x="7924" y="3094"/>
                    <a:pt x="7864" y="2610"/>
                    <a:pt x="7380" y="2307"/>
                  </a:cubicBezTo>
                  <a:cubicBezTo>
                    <a:pt x="6594" y="1823"/>
                    <a:pt x="4658" y="553"/>
                    <a:pt x="4235" y="251"/>
                  </a:cubicBezTo>
                  <a:cubicBezTo>
                    <a:pt x="4047" y="126"/>
                    <a:pt x="3876" y="1"/>
                    <a:pt x="3671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28"/>
            <p:cNvSpPr/>
            <p:nvPr/>
          </p:nvSpPr>
          <p:spPr>
            <a:xfrm>
              <a:off x="6928200" y="2965600"/>
              <a:ext cx="217775" cy="354375"/>
            </a:xfrm>
            <a:custGeom>
              <a:avLst/>
              <a:gdLst/>
              <a:ahLst/>
              <a:cxnLst/>
              <a:rect l="l" t="t" r="r" b="b"/>
              <a:pathLst>
                <a:path w="8711" h="14175" extrusionOk="0">
                  <a:moveTo>
                    <a:pt x="3690" y="1"/>
                  </a:moveTo>
                  <a:cubicBezTo>
                    <a:pt x="3494" y="1"/>
                    <a:pt x="3267" y="122"/>
                    <a:pt x="2964" y="455"/>
                  </a:cubicBezTo>
                  <a:cubicBezTo>
                    <a:pt x="2299" y="1060"/>
                    <a:pt x="484" y="2148"/>
                    <a:pt x="242" y="2390"/>
                  </a:cubicBezTo>
                  <a:cubicBezTo>
                    <a:pt x="0" y="2572"/>
                    <a:pt x="61" y="2632"/>
                    <a:pt x="61" y="3177"/>
                  </a:cubicBezTo>
                  <a:cubicBezTo>
                    <a:pt x="61" y="3721"/>
                    <a:pt x="726" y="10193"/>
                    <a:pt x="787" y="10859"/>
                  </a:cubicBezTo>
                  <a:cubicBezTo>
                    <a:pt x="787" y="11464"/>
                    <a:pt x="726" y="11706"/>
                    <a:pt x="1331" y="12068"/>
                  </a:cubicBezTo>
                  <a:lnTo>
                    <a:pt x="4235" y="13883"/>
                  </a:lnTo>
                  <a:cubicBezTo>
                    <a:pt x="4490" y="14029"/>
                    <a:pt x="4745" y="14175"/>
                    <a:pt x="5014" y="14175"/>
                  </a:cubicBezTo>
                  <a:cubicBezTo>
                    <a:pt x="5191" y="14175"/>
                    <a:pt x="5373" y="14112"/>
                    <a:pt x="5565" y="13944"/>
                  </a:cubicBezTo>
                  <a:cubicBezTo>
                    <a:pt x="6291" y="13399"/>
                    <a:pt x="7682" y="12492"/>
                    <a:pt x="7985" y="12129"/>
                  </a:cubicBezTo>
                  <a:cubicBezTo>
                    <a:pt x="8348" y="11827"/>
                    <a:pt x="8711" y="11766"/>
                    <a:pt x="8650" y="10859"/>
                  </a:cubicBezTo>
                  <a:cubicBezTo>
                    <a:pt x="8529" y="9467"/>
                    <a:pt x="7985" y="3963"/>
                    <a:pt x="7985" y="3963"/>
                  </a:cubicBezTo>
                  <a:cubicBezTo>
                    <a:pt x="7924" y="3056"/>
                    <a:pt x="7803" y="2632"/>
                    <a:pt x="7319" y="2269"/>
                  </a:cubicBezTo>
                  <a:cubicBezTo>
                    <a:pt x="6594" y="1785"/>
                    <a:pt x="4658" y="515"/>
                    <a:pt x="4235" y="273"/>
                  </a:cubicBezTo>
                  <a:cubicBezTo>
                    <a:pt x="4053" y="122"/>
                    <a:pt x="3887" y="1"/>
                    <a:pt x="3690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28"/>
            <p:cNvSpPr/>
            <p:nvPr/>
          </p:nvSpPr>
          <p:spPr>
            <a:xfrm>
              <a:off x="6928200" y="2966175"/>
              <a:ext cx="217775" cy="353150"/>
            </a:xfrm>
            <a:custGeom>
              <a:avLst/>
              <a:gdLst/>
              <a:ahLst/>
              <a:cxnLst/>
              <a:rect l="l" t="t" r="r" b="b"/>
              <a:pathLst>
                <a:path w="8711" h="14126" extrusionOk="0">
                  <a:moveTo>
                    <a:pt x="3671" y="0"/>
                  </a:moveTo>
                  <a:cubicBezTo>
                    <a:pt x="3479" y="0"/>
                    <a:pt x="3257" y="110"/>
                    <a:pt x="2964" y="432"/>
                  </a:cubicBezTo>
                  <a:cubicBezTo>
                    <a:pt x="2359" y="1097"/>
                    <a:pt x="484" y="2186"/>
                    <a:pt x="242" y="2367"/>
                  </a:cubicBezTo>
                  <a:cubicBezTo>
                    <a:pt x="0" y="2609"/>
                    <a:pt x="61" y="2670"/>
                    <a:pt x="61" y="3154"/>
                  </a:cubicBezTo>
                  <a:cubicBezTo>
                    <a:pt x="61" y="3698"/>
                    <a:pt x="787" y="10170"/>
                    <a:pt x="787" y="10775"/>
                  </a:cubicBezTo>
                  <a:cubicBezTo>
                    <a:pt x="787" y="11441"/>
                    <a:pt x="787" y="11683"/>
                    <a:pt x="1331" y="12045"/>
                  </a:cubicBezTo>
                  <a:lnTo>
                    <a:pt x="4235" y="13860"/>
                  </a:lnTo>
                  <a:cubicBezTo>
                    <a:pt x="4486" y="14004"/>
                    <a:pt x="4737" y="14126"/>
                    <a:pt x="5001" y="14126"/>
                  </a:cubicBezTo>
                  <a:cubicBezTo>
                    <a:pt x="5181" y="14126"/>
                    <a:pt x="5368" y="14068"/>
                    <a:pt x="5565" y="13921"/>
                  </a:cubicBezTo>
                  <a:cubicBezTo>
                    <a:pt x="6291" y="13376"/>
                    <a:pt x="7622" y="12408"/>
                    <a:pt x="7985" y="12106"/>
                  </a:cubicBezTo>
                  <a:cubicBezTo>
                    <a:pt x="8287" y="11804"/>
                    <a:pt x="8711" y="11743"/>
                    <a:pt x="8590" y="10836"/>
                  </a:cubicBezTo>
                  <a:cubicBezTo>
                    <a:pt x="8469" y="9444"/>
                    <a:pt x="7985" y="3940"/>
                    <a:pt x="7985" y="3940"/>
                  </a:cubicBezTo>
                  <a:cubicBezTo>
                    <a:pt x="7864" y="3093"/>
                    <a:pt x="7803" y="2609"/>
                    <a:pt x="7319" y="2307"/>
                  </a:cubicBezTo>
                  <a:cubicBezTo>
                    <a:pt x="6594" y="1762"/>
                    <a:pt x="4658" y="553"/>
                    <a:pt x="4235" y="250"/>
                  </a:cubicBezTo>
                  <a:cubicBezTo>
                    <a:pt x="4047" y="125"/>
                    <a:pt x="3876" y="0"/>
                    <a:pt x="3671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28"/>
            <p:cNvSpPr/>
            <p:nvPr/>
          </p:nvSpPr>
          <p:spPr>
            <a:xfrm>
              <a:off x="6929700" y="2967675"/>
              <a:ext cx="214775" cy="350150"/>
            </a:xfrm>
            <a:custGeom>
              <a:avLst/>
              <a:gdLst/>
              <a:ahLst/>
              <a:cxnLst/>
              <a:rect l="l" t="t" r="r" b="b"/>
              <a:pathLst>
                <a:path w="8591" h="14006" extrusionOk="0">
                  <a:moveTo>
                    <a:pt x="3611" y="1"/>
                  </a:moveTo>
                  <a:cubicBezTo>
                    <a:pt x="3419" y="1"/>
                    <a:pt x="3197" y="110"/>
                    <a:pt x="2904" y="432"/>
                  </a:cubicBezTo>
                  <a:cubicBezTo>
                    <a:pt x="2299" y="1037"/>
                    <a:pt x="485" y="2126"/>
                    <a:pt x="243" y="2368"/>
                  </a:cubicBezTo>
                  <a:cubicBezTo>
                    <a:pt x="1" y="2549"/>
                    <a:pt x="1" y="2610"/>
                    <a:pt x="1" y="3154"/>
                  </a:cubicBezTo>
                  <a:cubicBezTo>
                    <a:pt x="1" y="3699"/>
                    <a:pt x="727" y="10050"/>
                    <a:pt x="727" y="10715"/>
                  </a:cubicBezTo>
                  <a:cubicBezTo>
                    <a:pt x="727" y="11381"/>
                    <a:pt x="727" y="11562"/>
                    <a:pt x="1332" y="11925"/>
                  </a:cubicBezTo>
                  <a:lnTo>
                    <a:pt x="4175" y="13740"/>
                  </a:lnTo>
                  <a:cubicBezTo>
                    <a:pt x="4426" y="13883"/>
                    <a:pt x="4677" y="14005"/>
                    <a:pt x="4941" y="14005"/>
                  </a:cubicBezTo>
                  <a:cubicBezTo>
                    <a:pt x="5121" y="14005"/>
                    <a:pt x="5308" y="13948"/>
                    <a:pt x="5505" y="13800"/>
                  </a:cubicBezTo>
                  <a:cubicBezTo>
                    <a:pt x="6231" y="13256"/>
                    <a:pt x="7562" y="12348"/>
                    <a:pt x="7864" y="11985"/>
                  </a:cubicBezTo>
                  <a:cubicBezTo>
                    <a:pt x="8227" y="11683"/>
                    <a:pt x="8590" y="11623"/>
                    <a:pt x="8530" y="10715"/>
                  </a:cubicBezTo>
                  <a:cubicBezTo>
                    <a:pt x="8409" y="9384"/>
                    <a:pt x="7864" y="3880"/>
                    <a:pt x="7864" y="3880"/>
                  </a:cubicBezTo>
                  <a:cubicBezTo>
                    <a:pt x="7804" y="3033"/>
                    <a:pt x="7743" y="2549"/>
                    <a:pt x="7259" y="2247"/>
                  </a:cubicBezTo>
                  <a:cubicBezTo>
                    <a:pt x="6473" y="1763"/>
                    <a:pt x="4598" y="493"/>
                    <a:pt x="4175" y="251"/>
                  </a:cubicBezTo>
                  <a:cubicBezTo>
                    <a:pt x="3987" y="126"/>
                    <a:pt x="3816" y="1"/>
                    <a:pt x="3611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28"/>
            <p:cNvSpPr/>
            <p:nvPr/>
          </p:nvSpPr>
          <p:spPr>
            <a:xfrm>
              <a:off x="6929700" y="2968250"/>
              <a:ext cx="214775" cy="349475"/>
            </a:xfrm>
            <a:custGeom>
              <a:avLst/>
              <a:gdLst/>
              <a:ahLst/>
              <a:cxnLst/>
              <a:rect l="l" t="t" r="r" b="b"/>
              <a:pathLst>
                <a:path w="8591" h="13979" extrusionOk="0">
                  <a:moveTo>
                    <a:pt x="3630" y="1"/>
                  </a:moveTo>
                  <a:cubicBezTo>
                    <a:pt x="3434" y="1"/>
                    <a:pt x="3207" y="107"/>
                    <a:pt x="2904" y="409"/>
                  </a:cubicBezTo>
                  <a:cubicBezTo>
                    <a:pt x="2299" y="1074"/>
                    <a:pt x="485" y="2163"/>
                    <a:pt x="243" y="2345"/>
                  </a:cubicBezTo>
                  <a:cubicBezTo>
                    <a:pt x="1" y="2526"/>
                    <a:pt x="61" y="2587"/>
                    <a:pt x="61" y="3131"/>
                  </a:cubicBezTo>
                  <a:cubicBezTo>
                    <a:pt x="61" y="3676"/>
                    <a:pt x="727" y="10027"/>
                    <a:pt x="727" y="10692"/>
                  </a:cubicBezTo>
                  <a:cubicBezTo>
                    <a:pt x="787" y="11297"/>
                    <a:pt x="727" y="11539"/>
                    <a:pt x="1332" y="11902"/>
                  </a:cubicBezTo>
                  <a:lnTo>
                    <a:pt x="4175" y="13656"/>
                  </a:lnTo>
                  <a:cubicBezTo>
                    <a:pt x="4431" y="13840"/>
                    <a:pt x="4688" y="13978"/>
                    <a:pt x="4958" y="13978"/>
                  </a:cubicBezTo>
                  <a:cubicBezTo>
                    <a:pt x="5134" y="13978"/>
                    <a:pt x="5315" y="13920"/>
                    <a:pt x="5505" y="13777"/>
                  </a:cubicBezTo>
                  <a:cubicBezTo>
                    <a:pt x="6231" y="13233"/>
                    <a:pt x="7562" y="12265"/>
                    <a:pt x="7864" y="11962"/>
                  </a:cubicBezTo>
                  <a:cubicBezTo>
                    <a:pt x="8227" y="11660"/>
                    <a:pt x="8590" y="11600"/>
                    <a:pt x="8530" y="10692"/>
                  </a:cubicBezTo>
                  <a:cubicBezTo>
                    <a:pt x="8409" y="9301"/>
                    <a:pt x="7864" y="3857"/>
                    <a:pt x="7864" y="3857"/>
                  </a:cubicBezTo>
                  <a:cubicBezTo>
                    <a:pt x="7804" y="3010"/>
                    <a:pt x="7683" y="2587"/>
                    <a:pt x="7259" y="2224"/>
                  </a:cubicBezTo>
                  <a:cubicBezTo>
                    <a:pt x="6473" y="1740"/>
                    <a:pt x="4598" y="530"/>
                    <a:pt x="4175" y="228"/>
                  </a:cubicBezTo>
                  <a:cubicBezTo>
                    <a:pt x="3993" y="107"/>
                    <a:pt x="3827" y="1"/>
                    <a:pt x="3630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28"/>
            <p:cNvSpPr/>
            <p:nvPr/>
          </p:nvSpPr>
          <p:spPr>
            <a:xfrm>
              <a:off x="6929700" y="2969200"/>
              <a:ext cx="214775" cy="347100"/>
            </a:xfrm>
            <a:custGeom>
              <a:avLst/>
              <a:gdLst/>
              <a:ahLst/>
              <a:cxnLst/>
              <a:rect l="l" t="t" r="r" b="b"/>
              <a:pathLst>
                <a:path w="8591" h="13884" extrusionOk="0">
                  <a:moveTo>
                    <a:pt x="3611" y="0"/>
                  </a:moveTo>
                  <a:cubicBezTo>
                    <a:pt x="3419" y="0"/>
                    <a:pt x="3197" y="110"/>
                    <a:pt x="2904" y="432"/>
                  </a:cubicBezTo>
                  <a:cubicBezTo>
                    <a:pt x="2299" y="1036"/>
                    <a:pt x="485" y="2125"/>
                    <a:pt x="243" y="2307"/>
                  </a:cubicBezTo>
                  <a:cubicBezTo>
                    <a:pt x="1" y="2549"/>
                    <a:pt x="61" y="2609"/>
                    <a:pt x="61" y="3093"/>
                  </a:cubicBezTo>
                  <a:cubicBezTo>
                    <a:pt x="61" y="3638"/>
                    <a:pt x="787" y="9989"/>
                    <a:pt x="787" y="10594"/>
                  </a:cubicBezTo>
                  <a:cubicBezTo>
                    <a:pt x="787" y="11259"/>
                    <a:pt x="787" y="11441"/>
                    <a:pt x="1332" y="11803"/>
                  </a:cubicBezTo>
                  <a:lnTo>
                    <a:pt x="4175" y="13618"/>
                  </a:lnTo>
                  <a:cubicBezTo>
                    <a:pt x="4426" y="13762"/>
                    <a:pt x="4677" y="13884"/>
                    <a:pt x="4941" y="13884"/>
                  </a:cubicBezTo>
                  <a:cubicBezTo>
                    <a:pt x="5121" y="13884"/>
                    <a:pt x="5308" y="13826"/>
                    <a:pt x="5505" y="13679"/>
                  </a:cubicBezTo>
                  <a:cubicBezTo>
                    <a:pt x="6231" y="13134"/>
                    <a:pt x="7562" y="12227"/>
                    <a:pt x="7864" y="11924"/>
                  </a:cubicBezTo>
                  <a:cubicBezTo>
                    <a:pt x="8167" y="11562"/>
                    <a:pt x="8590" y="11501"/>
                    <a:pt x="8469" y="10654"/>
                  </a:cubicBezTo>
                  <a:cubicBezTo>
                    <a:pt x="8348" y="9263"/>
                    <a:pt x="7864" y="3879"/>
                    <a:pt x="7864" y="3879"/>
                  </a:cubicBezTo>
                  <a:cubicBezTo>
                    <a:pt x="7804" y="3033"/>
                    <a:pt x="7683" y="2549"/>
                    <a:pt x="7199" y="2246"/>
                  </a:cubicBezTo>
                  <a:cubicBezTo>
                    <a:pt x="6473" y="1762"/>
                    <a:pt x="4598" y="492"/>
                    <a:pt x="4175" y="250"/>
                  </a:cubicBezTo>
                  <a:cubicBezTo>
                    <a:pt x="3987" y="125"/>
                    <a:pt x="3816" y="0"/>
                    <a:pt x="3611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28"/>
            <p:cNvSpPr/>
            <p:nvPr/>
          </p:nvSpPr>
          <p:spPr>
            <a:xfrm>
              <a:off x="6931225" y="2969950"/>
              <a:ext cx="211725" cy="345850"/>
            </a:xfrm>
            <a:custGeom>
              <a:avLst/>
              <a:gdLst/>
              <a:ahLst/>
              <a:cxnLst/>
              <a:rect l="l" t="t" r="r" b="b"/>
              <a:pathLst>
                <a:path w="8469" h="13834" extrusionOk="0">
                  <a:moveTo>
                    <a:pt x="3550" y="0"/>
                  </a:moveTo>
                  <a:cubicBezTo>
                    <a:pt x="3358" y="0"/>
                    <a:pt x="3136" y="109"/>
                    <a:pt x="2843" y="402"/>
                  </a:cubicBezTo>
                  <a:cubicBezTo>
                    <a:pt x="2238" y="1067"/>
                    <a:pt x="484" y="2095"/>
                    <a:pt x="242" y="2337"/>
                  </a:cubicBezTo>
                  <a:cubicBezTo>
                    <a:pt x="0" y="2519"/>
                    <a:pt x="0" y="2579"/>
                    <a:pt x="0" y="3124"/>
                  </a:cubicBezTo>
                  <a:cubicBezTo>
                    <a:pt x="61" y="3608"/>
                    <a:pt x="726" y="9959"/>
                    <a:pt x="726" y="10564"/>
                  </a:cubicBezTo>
                  <a:cubicBezTo>
                    <a:pt x="726" y="11229"/>
                    <a:pt x="726" y="11411"/>
                    <a:pt x="1271" y="11773"/>
                  </a:cubicBezTo>
                  <a:lnTo>
                    <a:pt x="4114" y="13528"/>
                  </a:lnTo>
                  <a:cubicBezTo>
                    <a:pt x="4381" y="13681"/>
                    <a:pt x="4649" y="13834"/>
                    <a:pt x="4932" y="13834"/>
                  </a:cubicBezTo>
                  <a:cubicBezTo>
                    <a:pt x="5097" y="13834"/>
                    <a:pt x="5266" y="13782"/>
                    <a:pt x="5444" y="13649"/>
                  </a:cubicBezTo>
                  <a:cubicBezTo>
                    <a:pt x="6110" y="13104"/>
                    <a:pt x="7440" y="12197"/>
                    <a:pt x="7803" y="11834"/>
                  </a:cubicBezTo>
                  <a:cubicBezTo>
                    <a:pt x="8106" y="11532"/>
                    <a:pt x="8469" y="11471"/>
                    <a:pt x="8408" y="10564"/>
                  </a:cubicBezTo>
                  <a:cubicBezTo>
                    <a:pt x="8287" y="9233"/>
                    <a:pt x="7803" y="3849"/>
                    <a:pt x="7803" y="3849"/>
                  </a:cubicBezTo>
                  <a:cubicBezTo>
                    <a:pt x="7682" y="3003"/>
                    <a:pt x="7622" y="2519"/>
                    <a:pt x="7138" y="2216"/>
                  </a:cubicBezTo>
                  <a:cubicBezTo>
                    <a:pt x="6412" y="1732"/>
                    <a:pt x="4537" y="523"/>
                    <a:pt x="4114" y="281"/>
                  </a:cubicBezTo>
                  <a:cubicBezTo>
                    <a:pt x="3926" y="124"/>
                    <a:pt x="3755" y="0"/>
                    <a:pt x="3550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28"/>
            <p:cNvSpPr/>
            <p:nvPr/>
          </p:nvSpPr>
          <p:spPr>
            <a:xfrm>
              <a:off x="6931225" y="2970700"/>
              <a:ext cx="211725" cy="344100"/>
            </a:xfrm>
            <a:custGeom>
              <a:avLst/>
              <a:gdLst/>
              <a:ahLst/>
              <a:cxnLst/>
              <a:rect l="l" t="t" r="r" b="b"/>
              <a:pathLst>
                <a:path w="8469" h="13764" extrusionOk="0">
                  <a:moveTo>
                    <a:pt x="3550" y="1"/>
                  </a:moveTo>
                  <a:cubicBezTo>
                    <a:pt x="3358" y="1"/>
                    <a:pt x="3136" y="110"/>
                    <a:pt x="2843" y="432"/>
                  </a:cubicBezTo>
                  <a:cubicBezTo>
                    <a:pt x="2238" y="1037"/>
                    <a:pt x="484" y="2126"/>
                    <a:pt x="242" y="2307"/>
                  </a:cubicBezTo>
                  <a:cubicBezTo>
                    <a:pt x="0" y="2489"/>
                    <a:pt x="61" y="2549"/>
                    <a:pt x="61" y="3094"/>
                  </a:cubicBezTo>
                  <a:cubicBezTo>
                    <a:pt x="61" y="3638"/>
                    <a:pt x="726" y="9868"/>
                    <a:pt x="726" y="10534"/>
                  </a:cubicBezTo>
                  <a:cubicBezTo>
                    <a:pt x="787" y="11139"/>
                    <a:pt x="726" y="11381"/>
                    <a:pt x="1331" y="11743"/>
                  </a:cubicBezTo>
                  <a:lnTo>
                    <a:pt x="4114" y="13498"/>
                  </a:lnTo>
                  <a:cubicBezTo>
                    <a:pt x="4365" y="13641"/>
                    <a:pt x="4616" y="13763"/>
                    <a:pt x="4880" y="13763"/>
                  </a:cubicBezTo>
                  <a:cubicBezTo>
                    <a:pt x="5060" y="13763"/>
                    <a:pt x="5247" y="13706"/>
                    <a:pt x="5444" y="13558"/>
                  </a:cubicBezTo>
                  <a:cubicBezTo>
                    <a:pt x="6110" y="13014"/>
                    <a:pt x="7440" y="12106"/>
                    <a:pt x="7743" y="11804"/>
                  </a:cubicBezTo>
                  <a:cubicBezTo>
                    <a:pt x="8106" y="11502"/>
                    <a:pt x="8469" y="11441"/>
                    <a:pt x="8408" y="10534"/>
                  </a:cubicBezTo>
                  <a:cubicBezTo>
                    <a:pt x="8287" y="9203"/>
                    <a:pt x="7743" y="3819"/>
                    <a:pt x="7743" y="3819"/>
                  </a:cubicBezTo>
                  <a:cubicBezTo>
                    <a:pt x="7682" y="2973"/>
                    <a:pt x="7622" y="2549"/>
                    <a:pt x="7138" y="2247"/>
                  </a:cubicBezTo>
                  <a:cubicBezTo>
                    <a:pt x="6412" y="1763"/>
                    <a:pt x="4537" y="493"/>
                    <a:pt x="4114" y="251"/>
                  </a:cubicBezTo>
                  <a:cubicBezTo>
                    <a:pt x="3926" y="126"/>
                    <a:pt x="3755" y="1"/>
                    <a:pt x="3550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28"/>
            <p:cNvSpPr/>
            <p:nvPr/>
          </p:nvSpPr>
          <p:spPr>
            <a:xfrm>
              <a:off x="6932725" y="2971450"/>
              <a:ext cx="210225" cy="342475"/>
            </a:xfrm>
            <a:custGeom>
              <a:avLst/>
              <a:gdLst/>
              <a:ahLst/>
              <a:cxnLst/>
              <a:rect l="l" t="t" r="r" b="b"/>
              <a:pathLst>
                <a:path w="8409" h="13699" extrusionOk="0">
                  <a:moveTo>
                    <a:pt x="3498" y="1"/>
                  </a:moveTo>
                  <a:cubicBezTo>
                    <a:pt x="3314" y="1"/>
                    <a:pt x="3107" y="110"/>
                    <a:pt x="2844" y="402"/>
                  </a:cubicBezTo>
                  <a:cubicBezTo>
                    <a:pt x="2239" y="1067"/>
                    <a:pt x="424" y="2096"/>
                    <a:pt x="182" y="2277"/>
                  </a:cubicBezTo>
                  <a:cubicBezTo>
                    <a:pt x="1" y="2519"/>
                    <a:pt x="1" y="2580"/>
                    <a:pt x="1" y="3064"/>
                  </a:cubicBezTo>
                  <a:cubicBezTo>
                    <a:pt x="1" y="3608"/>
                    <a:pt x="666" y="9838"/>
                    <a:pt x="727" y="10504"/>
                  </a:cubicBezTo>
                  <a:cubicBezTo>
                    <a:pt x="727" y="11109"/>
                    <a:pt x="727" y="11290"/>
                    <a:pt x="1271" y="11653"/>
                  </a:cubicBezTo>
                  <a:lnTo>
                    <a:pt x="4054" y="13407"/>
                  </a:lnTo>
                  <a:cubicBezTo>
                    <a:pt x="4309" y="13553"/>
                    <a:pt x="4564" y="13699"/>
                    <a:pt x="4833" y="13699"/>
                  </a:cubicBezTo>
                  <a:cubicBezTo>
                    <a:pt x="5010" y="13699"/>
                    <a:pt x="5192" y="13636"/>
                    <a:pt x="5384" y="13468"/>
                  </a:cubicBezTo>
                  <a:cubicBezTo>
                    <a:pt x="6050" y="12984"/>
                    <a:pt x="7380" y="12076"/>
                    <a:pt x="7683" y="11713"/>
                  </a:cubicBezTo>
                  <a:cubicBezTo>
                    <a:pt x="7985" y="11411"/>
                    <a:pt x="8409" y="11351"/>
                    <a:pt x="8288" y="10504"/>
                  </a:cubicBezTo>
                  <a:cubicBezTo>
                    <a:pt x="8167" y="9173"/>
                    <a:pt x="7683" y="3789"/>
                    <a:pt x="7683" y="3789"/>
                  </a:cubicBezTo>
                  <a:cubicBezTo>
                    <a:pt x="7622" y="3003"/>
                    <a:pt x="7501" y="2519"/>
                    <a:pt x="7078" y="2217"/>
                  </a:cubicBezTo>
                  <a:cubicBezTo>
                    <a:pt x="6352" y="1733"/>
                    <a:pt x="4477" y="523"/>
                    <a:pt x="4054" y="281"/>
                  </a:cubicBezTo>
                  <a:cubicBezTo>
                    <a:pt x="3866" y="125"/>
                    <a:pt x="3695" y="1"/>
                    <a:pt x="3498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28"/>
            <p:cNvSpPr/>
            <p:nvPr/>
          </p:nvSpPr>
          <p:spPr>
            <a:xfrm>
              <a:off x="6932725" y="2972800"/>
              <a:ext cx="208725" cy="340475"/>
            </a:xfrm>
            <a:custGeom>
              <a:avLst/>
              <a:gdLst/>
              <a:ahLst/>
              <a:cxnLst/>
              <a:rect l="l" t="t" r="r" b="b"/>
              <a:pathLst>
                <a:path w="8349" h="13619" extrusionOk="0">
                  <a:moveTo>
                    <a:pt x="3539" y="0"/>
                  </a:moveTo>
                  <a:cubicBezTo>
                    <a:pt x="3358" y="0"/>
                    <a:pt x="3146" y="106"/>
                    <a:pt x="2844" y="409"/>
                  </a:cubicBezTo>
                  <a:cubicBezTo>
                    <a:pt x="2239" y="1013"/>
                    <a:pt x="424" y="2102"/>
                    <a:pt x="243" y="2284"/>
                  </a:cubicBezTo>
                  <a:cubicBezTo>
                    <a:pt x="1" y="2465"/>
                    <a:pt x="1" y="2526"/>
                    <a:pt x="1" y="3070"/>
                  </a:cubicBezTo>
                  <a:cubicBezTo>
                    <a:pt x="61" y="3554"/>
                    <a:pt x="727" y="9784"/>
                    <a:pt x="727" y="10389"/>
                  </a:cubicBezTo>
                  <a:cubicBezTo>
                    <a:pt x="727" y="10994"/>
                    <a:pt x="727" y="11236"/>
                    <a:pt x="1271" y="11599"/>
                  </a:cubicBezTo>
                  <a:lnTo>
                    <a:pt x="4054" y="13353"/>
                  </a:lnTo>
                  <a:cubicBezTo>
                    <a:pt x="4305" y="13497"/>
                    <a:pt x="4556" y="13619"/>
                    <a:pt x="4820" y="13619"/>
                  </a:cubicBezTo>
                  <a:cubicBezTo>
                    <a:pt x="5000" y="13619"/>
                    <a:pt x="5187" y="13561"/>
                    <a:pt x="5384" y="13414"/>
                  </a:cubicBezTo>
                  <a:cubicBezTo>
                    <a:pt x="6050" y="12869"/>
                    <a:pt x="7380" y="11962"/>
                    <a:pt x="7683" y="11659"/>
                  </a:cubicBezTo>
                  <a:cubicBezTo>
                    <a:pt x="7985" y="11357"/>
                    <a:pt x="8348" y="11297"/>
                    <a:pt x="8288" y="10389"/>
                  </a:cubicBezTo>
                  <a:cubicBezTo>
                    <a:pt x="8167" y="9119"/>
                    <a:pt x="7683" y="3796"/>
                    <a:pt x="7683" y="3796"/>
                  </a:cubicBezTo>
                  <a:cubicBezTo>
                    <a:pt x="7562" y="2949"/>
                    <a:pt x="7501" y="2465"/>
                    <a:pt x="7018" y="2163"/>
                  </a:cubicBezTo>
                  <a:cubicBezTo>
                    <a:pt x="6292" y="1679"/>
                    <a:pt x="4477" y="469"/>
                    <a:pt x="4054" y="227"/>
                  </a:cubicBezTo>
                  <a:cubicBezTo>
                    <a:pt x="3872" y="106"/>
                    <a:pt x="3721" y="0"/>
                    <a:pt x="3539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28"/>
            <p:cNvSpPr/>
            <p:nvPr/>
          </p:nvSpPr>
          <p:spPr>
            <a:xfrm>
              <a:off x="6932725" y="2973500"/>
              <a:ext cx="208725" cy="338275"/>
            </a:xfrm>
            <a:custGeom>
              <a:avLst/>
              <a:gdLst/>
              <a:ahLst/>
              <a:cxnLst/>
              <a:rect l="l" t="t" r="r" b="b"/>
              <a:pathLst>
                <a:path w="8349" h="13531" extrusionOk="0">
                  <a:moveTo>
                    <a:pt x="3501" y="1"/>
                  </a:moveTo>
                  <a:cubicBezTo>
                    <a:pt x="3328" y="1"/>
                    <a:pt x="3125" y="99"/>
                    <a:pt x="2844" y="381"/>
                  </a:cubicBezTo>
                  <a:cubicBezTo>
                    <a:pt x="2239" y="1046"/>
                    <a:pt x="485" y="2074"/>
                    <a:pt x="243" y="2256"/>
                  </a:cubicBezTo>
                  <a:cubicBezTo>
                    <a:pt x="1" y="2437"/>
                    <a:pt x="61" y="2498"/>
                    <a:pt x="61" y="3042"/>
                  </a:cubicBezTo>
                  <a:cubicBezTo>
                    <a:pt x="61" y="3586"/>
                    <a:pt x="727" y="9756"/>
                    <a:pt x="727" y="10361"/>
                  </a:cubicBezTo>
                  <a:cubicBezTo>
                    <a:pt x="787" y="10966"/>
                    <a:pt x="727" y="11208"/>
                    <a:pt x="1271" y="11511"/>
                  </a:cubicBezTo>
                  <a:lnTo>
                    <a:pt x="4054" y="13265"/>
                  </a:lnTo>
                  <a:cubicBezTo>
                    <a:pt x="4305" y="13408"/>
                    <a:pt x="4556" y="13530"/>
                    <a:pt x="4807" y="13530"/>
                  </a:cubicBezTo>
                  <a:cubicBezTo>
                    <a:pt x="4979" y="13530"/>
                    <a:pt x="5152" y="13473"/>
                    <a:pt x="5324" y="13325"/>
                  </a:cubicBezTo>
                  <a:cubicBezTo>
                    <a:pt x="6050" y="12841"/>
                    <a:pt x="7320" y="11934"/>
                    <a:pt x="7622" y="11631"/>
                  </a:cubicBezTo>
                  <a:cubicBezTo>
                    <a:pt x="7985" y="11269"/>
                    <a:pt x="8348" y="11208"/>
                    <a:pt x="8288" y="10361"/>
                  </a:cubicBezTo>
                  <a:cubicBezTo>
                    <a:pt x="8167" y="9030"/>
                    <a:pt x="7622" y="3768"/>
                    <a:pt x="7622" y="3768"/>
                  </a:cubicBezTo>
                  <a:cubicBezTo>
                    <a:pt x="7562" y="2921"/>
                    <a:pt x="7501" y="2498"/>
                    <a:pt x="7018" y="2195"/>
                  </a:cubicBezTo>
                  <a:cubicBezTo>
                    <a:pt x="6292" y="1711"/>
                    <a:pt x="4477" y="502"/>
                    <a:pt x="4054" y="260"/>
                  </a:cubicBezTo>
                  <a:cubicBezTo>
                    <a:pt x="3860" y="130"/>
                    <a:pt x="3700" y="1"/>
                    <a:pt x="3501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28"/>
            <p:cNvSpPr/>
            <p:nvPr/>
          </p:nvSpPr>
          <p:spPr>
            <a:xfrm>
              <a:off x="6934250" y="2974300"/>
              <a:ext cx="207200" cy="337475"/>
            </a:xfrm>
            <a:custGeom>
              <a:avLst/>
              <a:gdLst/>
              <a:ahLst/>
              <a:cxnLst/>
              <a:rect l="l" t="t" r="r" b="b"/>
              <a:pathLst>
                <a:path w="8288" h="13499" extrusionOk="0">
                  <a:moveTo>
                    <a:pt x="3478" y="1"/>
                  </a:moveTo>
                  <a:cubicBezTo>
                    <a:pt x="3297" y="1"/>
                    <a:pt x="3085" y="107"/>
                    <a:pt x="2783" y="409"/>
                  </a:cubicBezTo>
                  <a:cubicBezTo>
                    <a:pt x="2178" y="1014"/>
                    <a:pt x="424" y="2042"/>
                    <a:pt x="182" y="2284"/>
                  </a:cubicBezTo>
                  <a:cubicBezTo>
                    <a:pt x="0" y="2466"/>
                    <a:pt x="0" y="2526"/>
                    <a:pt x="0" y="3010"/>
                  </a:cubicBezTo>
                  <a:cubicBezTo>
                    <a:pt x="0" y="3554"/>
                    <a:pt x="666" y="9664"/>
                    <a:pt x="726" y="10329"/>
                  </a:cubicBezTo>
                  <a:cubicBezTo>
                    <a:pt x="726" y="10934"/>
                    <a:pt x="666" y="11116"/>
                    <a:pt x="1271" y="11479"/>
                  </a:cubicBezTo>
                  <a:lnTo>
                    <a:pt x="3993" y="13233"/>
                  </a:lnTo>
                  <a:cubicBezTo>
                    <a:pt x="4244" y="13376"/>
                    <a:pt x="4474" y="13498"/>
                    <a:pt x="4720" y="13498"/>
                  </a:cubicBezTo>
                  <a:cubicBezTo>
                    <a:pt x="4889" y="13498"/>
                    <a:pt x="5066" y="13441"/>
                    <a:pt x="5263" y="13293"/>
                  </a:cubicBezTo>
                  <a:cubicBezTo>
                    <a:pt x="5989" y="12749"/>
                    <a:pt x="7259" y="11841"/>
                    <a:pt x="7561" y="11539"/>
                  </a:cubicBezTo>
                  <a:cubicBezTo>
                    <a:pt x="7864" y="11237"/>
                    <a:pt x="8287" y="11176"/>
                    <a:pt x="8166" y="10329"/>
                  </a:cubicBezTo>
                  <a:cubicBezTo>
                    <a:pt x="8045" y="8998"/>
                    <a:pt x="7561" y="3736"/>
                    <a:pt x="7561" y="3736"/>
                  </a:cubicBezTo>
                  <a:cubicBezTo>
                    <a:pt x="7501" y="2950"/>
                    <a:pt x="7380" y="2466"/>
                    <a:pt x="6957" y="2163"/>
                  </a:cubicBezTo>
                  <a:cubicBezTo>
                    <a:pt x="6231" y="1679"/>
                    <a:pt x="4416" y="530"/>
                    <a:pt x="3993" y="228"/>
                  </a:cubicBezTo>
                  <a:cubicBezTo>
                    <a:pt x="3811" y="107"/>
                    <a:pt x="3660" y="1"/>
                    <a:pt x="3478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28"/>
            <p:cNvSpPr/>
            <p:nvPr/>
          </p:nvSpPr>
          <p:spPr>
            <a:xfrm>
              <a:off x="6934250" y="2975025"/>
              <a:ext cx="205675" cy="335225"/>
            </a:xfrm>
            <a:custGeom>
              <a:avLst/>
              <a:gdLst/>
              <a:ahLst/>
              <a:cxnLst/>
              <a:rect l="l" t="t" r="r" b="b"/>
              <a:pathLst>
                <a:path w="8227" h="13409" extrusionOk="0">
                  <a:moveTo>
                    <a:pt x="3440" y="0"/>
                  </a:moveTo>
                  <a:cubicBezTo>
                    <a:pt x="3267" y="0"/>
                    <a:pt x="3064" y="99"/>
                    <a:pt x="2783" y="380"/>
                  </a:cubicBezTo>
                  <a:cubicBezTo>
                    <a:pt x="2178" y="1045"/>
                    <a:pt x="424" y="2074"/>
                    <a:pt x="242" y="2255"/>
                  </a:cubicBezTo>
                  <a:cubicBezTo>
                    <a:pt x="0" y="2437"/>
                    <a:pt x="0" y="2497"/>
                    <a:pt x="61" y="3042"/>
                  </a:cubicBezTo>
                  <a:cubicBezTo>
                    <a:pt x="61" y="3525"/>
                    <a:pt x="726" y="9635"/>
                    <a:pt x="726" y="10240"/>
                  </a:cubicBezTo>
                  <a:cubicBezTo>
                    <a:pt x="726" y="10845"/>
                    <a:pt x="726" y="11087"/>
                    <a:pt x="1271" y="11450"/>
                  </a:cubicBezTo>
                  <a:lnTo>
                    <a:pt x="3993" y="13143"/>
                  </a:lnTo>
                  <a:cubicBezTo>
                    <a:pt x="4244" y="13287"/>
                    <a:pt x="4474" y="13409"/>
                    <a:pt x="4720" y="13409"/>
                  </a:cubicBezTo>
                  <a:cubicBezTo>
                    <a:pt x="4889" y="13409"/>
                    <a:pt x="5066" y="13351"/>
                    <a:pt x="5263" y="13204"/>
                  </a:cubicBezTo>
                  <a:cubicBezTo>
                    <a:pt x="5928" y="12720"/>
                    <a:pt x="7259" y="11812"/>
                    <a:pt x="7561" y="11510"/>
                  </a:cubicBezTo>
                  <a:cubicBezTo>
                    <a:pt x="7864" y="11208"/>
                    <a:pt x="8227" y="11147"/>
                    <a:pt x="8166" y="10300"/>
                  </a:cubicBezTo>
                  <a:cubicBezTo>
                    <a:pt x="8045" y="8969"/>
                    <a:pt x="7561" y="3707"/>
                    <a:pt x="7561" y="3707"/>
                  </a:cubicBezTo>
                  <a:cubicBezTo>
                    <a:pt x="7501" y="2921"/>
                    <a:pt x="7380" y="2437"/>
                    <a:pt x="6957" y="2195"/>
                  </a:cubicBezTo>
                  <a:cubicBezTo>
                    <a:pt x="6231" y="1711"/>
                    <a:pt x="4416" y="501"/>
                    <a:pt x="3993" y="259"/>
                  </a:cubicBezTo>
                  <a:cubicBezTo>
                    <a:pt x="3799" y="130"/>
                    <a:pt x="3639" y="0"/>
                    <a:pt x="3440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28"/>
            <p:cNvSpPr/>
            <p:nvPr/>
          </p:nvSpPr>
          <p:spPr>
            <a:xfrm>
              <a:off x="6934250" y="2975825"/>
              <a:ext cx="205675" cy="333925"/>
            </a:xfrm>
            <a:custGeom>
              <a:avLst/>
              <a:gdLst/>
              <a:ahLst/>
              <a:cxnLst/>
              <a:rect l="l" t="t" r="r" b="b"/>
              <a:pathLst>
                <a:path w="8227" h="13357" extrusionOk="0">
                  <a:moveTo>
                    <a:pt x="3478" y="0"/>
                  </a:moveTo>
                  <a:cubicBezTo>
                    <a:pt x="3297" y="0"/>
                    <a:pt x="3085" y="106"/>
                    <a:pt x="2783" y="409"/>
                  </a:cubicBezTo>
                  <a:cubicBezTo>
                    <a:pt x="2178" y="1013"/>
                    <a:pt x="484" y="2042"/>
                    <a:pt x="242" y="2223"/>
                  </a:cubicBezTo>
                  <a:cubicBezTo>
                    <a:pt x="0" y="2465"/>
                    <a:pt x="61" y="2526"/>
                    <a:pt x="61" y="3010"/>
                  </a:cubicBezTo>
                  <a:cubicBezTo>
                    <a:pt x="61" y="3493"/>
                    <a:pt x="726" y="9603"/>
                    <a:pt x="726" y="10208"/>
                  </a:cubicBezTo>
                  <a:cubicBezTo>
                    <a:pt x="726" y="10813"/>
                    <a:pt x="726" y="10994"/>
                    <a:pt x="1271" y="11357"/>
                  </a:cubicBezTo>
                  <a:lnTo>
                    <a:pt x="3993" y="13051"/>
                  </a:lnTo>
                  <a:cubicBezTo>
                    <a:pt x="4260" y="13204"/>
                    <a:pt x="4504" y="13357"/>
                    <a:pt x="4769" y="13357"/>
                  </a:cubicBezTo>
                  <a:cubicBezTo>
                    <a:pt x="4923" y="13357"/>
                    <a:pt x="5085" y="13305"/>
                    <a:pt x="5263" y="13172"/>
                  </a:cubicBezTo>
                  <a:cubicBezTo>
                    <a:pt x="5928" y="12627"/>
                    <a:pt x="7198" y="11720"/>
                    <a:pt x="7561" y="11418"/>
                  </a:cubicBezTo>
                  <a:cubicBezTo>
                    <a:pt x="7864" y="11115"/>
                    <a:pt x="8227" y="11055"/>
                    <a:pt x="8166" y="10208"/>
                  </a:cubicBezTo>
                  <a:cubicBezTo>
                    <a:pt x="8045" y="8937"/>
                    <a:pt x="7561" y="3735"/>
                    <a:pt x="7561" y="3735"/>
                  </a:cubicBezTo>
                  <a:cubicBezTo>
                    <a:pt x="7440" y="2889"/>
                    <a:pt x="7380" y="2465"/>
                    <a:pt x="6896" y="2163"/>
                  </a:cubicBezTo>
                  <a:cubicBezTo>
                    <a:pt x="6231" y="1679"/>
                    <a:pt x="4355" y="530"/>
                    <a:pt x="3993" y="227"/>
                  </a:cubicBezTo>
                  <a:cubicBezTo>
                    <a:pt x="3811" y="106"/>
                    <a:pt x="3660" y="0"/>
                    <a:pt x="3478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28"/>
            <p:cNvSpPr/>
            <p:nvPr/>
          </p:nvSpPr>
          <p:spPr>
            <a:xfrm>
              <a:off x="6935750" y="2977325"/>
              <a:ext cx="204175" cy="331425"/>
            </a:xfrm>
            <a:custGeom>
              <a:avLst/>
              <a:gdLst/>
              <a:ahLst/>
              <a:cxnLst/>
              <a:rect l="l" t="t" r="r" b="b"/>
              <a:pathLst>
                <a:path w="8167" h="13257" extrusionOk="0">
                  <a:moveTo>
                    <a:pt x="3418" y="1"/>
                  </a:moveTo>
                  <a:cubicBezTo>
                    <a:pt x="3237" y="1"/>
                    <a:pt x="3025" y="107"/>
                    <a:pt x="2723" y="409"/>
                  </a:cubicBezTo>
                  <a:cubicBezTo>
                    <a:pt x="2178" y="1014"/>
                    <a:pt x="424" y="2042"/>
                    <a:pt x="182" y="2224"/>
                  </a:cubicBezTo>
                  <a:cubicBezTo>
                    <a:pt x="1" y="2405"/>
                    <a:pt x="1" y="2466"/>
                    <a:pt x="1" y="2950"/>
                  </a:cubicBezTo>
                  <a:cubicBezTo>
                    <a:pt x="1" y="3494"/>
                    <a:pt x="666" y="9543"/>
                    <a:pt x="666" y="10148"/>
                  </a:cubicBezTo>
                  <a:cubicBezTo>
                    <a:pt x="727" y="10753"/>
                    <a:pt x="666" y="10934"/>
                    <a:pt x="1211" y="11297"/>
                  </a:cubicBezTo>
                  <a:lnTo>
                    <a:pt x="3933" y="12991"/>
                  </a:lnTo>
                  <a:cubicBezTo>
                    <a:pt x="4184" y="13134"/>
                    <a:pt x="4414" y="13256"/>
                    <a:pt x="4660" y="13256"/>
                  </a:cubicBezTo>
                  <a:cubicBezTo>
                    <a:pt x="4829" y="13256"/>
                    <a:pt x="5006" y="13199"/>
                    <a:pt x="5203" y="13051"/>
                  </a:cubicBezTo>
                  <a:cubicBezTo>
                    <a:pt x="5868" y="12567"/>
                    <a:pt x="7138" y="11660"/>
                    <a:pt x="7441" y="11358"/>
                  </a:cubicBezTo>
                  <a:cubicBezTo>
                    <a:pt x="7743" y="11055"/>
                    <a:pt x="8167" y="10995"/>
                    <a:pt x="8046" y="10148"/>
                  </a:cubicBezTo>
                  <a:cubicBezTo>
                    <a:pt x="7925" y="8877"/>
                    <a:pt x="7441" y="3675"/>
                    <a:pt x="7441" y="3675"/>
                  </a:cubicBezTo>
                  <a:cubicBezTo>
                    <a:pt x="7380" y="2889"/>
                    <a:pt x="7320" y="2405"/>
                    <a:pt x="6836" y="2103"/>
                  </a:cubicBezTo>
                  <a:cubicBezTo>
                    <a:pt x="6110" y="1679"/>
                    <a:pt x="4295" y="470"/>
                    <a:pt x="3933" y="228"/>
                  </a:cubicBezTo>
                  <a:cubicBezTo>
                    <a:pt x="3751" y="107"/>
                    <a:pt x="3600" y="1"/>
                    <a:pt x="3418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28"/>
            <p:cNvSpPr/>
            <p:nvPr/>
          </p:nvSpPr>
          <p:spPr>
            <a:xfrm>
              <a:off x="6935750" y="2977500"/>
              <a:ext cx="202675" cy="330075"/>
            </a:xfrm>
            <a:custGeom>
              <a:avLst/>
              <a:gdLst/>
              <a:ahLst/>
              <a:cxnLst/>
              <a:rect l="l" t="t" r="r" b="b"/>
              <a:pathLst>
                <a:path w="8107" h="13203" extrusionOk="0">
                  <a:moveTo>
                    <a:pt x="3400" y="1"/>
                  </a:moveTo>
                  <a:cubicBezTo>
                    <a:pt x="3223" y="1"/>
                    <a:pt x="3015" y="110"/>
                    <a:pt x="2723" y="402"/>
                  </a:cubicBezTo>
                  <a:cubicBezTo>
                    <a:pt x="2178" y="1007"/>
                    <a:pt x="424" y="2035"/>
                    <a:pt x="243" y="2217"/>
                  </a:cubicBezTo>
                  <a:cubicBezTo>
                    <a:pt x="1" y="2398"/>
                    <a:pt x="61" y="2459"/>
                    <a:pt x="61" y="3003"/>
                  </a:cubicBezTo>
                  <a:cubicBezTo>
                    <a:pt x="61" y="3487"/>
                    <a:pt x="666" y="9475"/>
                    <a:pt x="727" y="10080"/>
                  </a:cubicBezTo>
                  <a:cubicBezTo>
                    <a:pt x="727" y="10685"/>
                    <a:pt x="727" y="10927"/>
                    <a:pt x="1271" y="11230"/>
                  </a:cubicBezTo>
                  <a:lnTo>
                    <a:pt x="3933" y="12923"/>
                  </a:lnTo>
                  <a:cubicBezTo>
                    <a:pt x="4160" y="13075"/>
                    <a:pt x="4411" y="13203"/>
                    <a:pt x="4686" y="13203"/>
                  </a:cubicBezTo>
                  <a:cubicBezTo>
                    <a:pt x="4850" y="13203"/>
                    <a:pt x="5022" y="13157"/>
                    <a:pt x="5203" y="13044"/>
                  </a:cubicBezTo>
                  <a:cubicBezTo>
                    <a:pt x="5868" y="12500"/>
                    <a:pt x="7138" y="11653"/>
                    <a:pt x="7441" y="11351"/>
                  </a:cubicBezTo>
                  <a:cubicBezTo>
                    <a:pt x="7743" y="11048"/>
                    <a:pt x="8106" y="10988"/>
                    <a:pt x="8046" y="10141"/>
                  </a:cubicBezTo>
                  <a:cubicBezTo>
                    <a:pt x="7925" y="8810"/>
                    <a:pt x="7441" y="3668"/>
                    <a:pt x="7441" y="3668"/>
                  </a:cubicBezTo>
                  <a:cubicBezTo>
                    <a:pt x="7380" y="2882"/>
                    <a:pt x="7259" y="2459"/>
                    <a:pt x="6836" y="2156"/>
                  </a:cubicBezTo>
                  <a:cubicBezTo>
                    <a:pt x="6110" y="1672"/>
                    <a:pt x="4295" y="523"/>
                    <a:pt x="3933" y="281"/>
                  </a:cubicBezTo>
                  <a:cubicBezTo>
                    <a:pt x="3745" y="125"/>
                    <a:pt x="3590" y="1"/>
                    <a:pt x="3400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28"/>
            <p:cNvSpPr/>
            <p:nvPr/>
          </p:nvSpPr>
          <p:spPr>
            <a:xfrm>
              <a:off x="6935750" y="2978850"/>
              <a:ext cx="202675" cy="328375"/>
            </a:xfrm>
            <a:custGeom>
              <a:avLst/>
              <a:gdLst/>
              <a:ahLst/>
              <a:cxnLst/>
              <a:rect l="l" t="t" r="r" b="b"/>
              <a:pathLst>
                <a:path w="8107" h="13135" extrusionOk="0">
                  <a:moveTo>
                    <a:pt x="3441" y="0"/>
                  </a:moveTo>
                  <a:cubicBezTo>
                    <a:pt x="3252" y="0"/>
                    <a:pt x="3025" y="106"/>
                    <a:pt x="2723" y="409"/>
                  </a:cubicBezTo>
                  <a:cubicBezTo>
                    <a:pt x="2178" y="1013"/>
                    <a:pt x="485" y="1981"/>
                    <a:pt x="243" y="2223"/>
                  </a:cubicBezTo>
                  <a:cubicBezTo>
                    <a:pt x="1" y="2405"/>
                    <a:pt x="61" y="2465"/>
                    <a:pt x="61" y="2949"/>
                  </a:cubicBezTo>
                  <a:cubicBezTo>
                    <a:pt x="61" y="3433"/>
                    <a:pt x="727" y="9421"/>
                    <a:pt x="727" y="10026"/>
                  </a:cubicBezTo>
                  <a:cubicBezTo>
                    <a:pt x="727" y="10631"/>
                    <a:pt x="727" y="10813"/>
                    <a:pt x="1271" y="11176"/>
                  </a:cubicBezTo>
                  <a:lnTo>
                    <a:pt x="3993" y="12869"/>
                  </a:lnTo>
                  <a:cubicBezTo>
                    <a:pt x="4172" y="13013"/>
                    <a:pt x="4394" y="13135"/>
                    <a:pt x="4646" y="13135"/>
                  </a:cubicBezTo>
                  <a:cubicBezTo>
                    <a:pt x="4819" y="13135"/>
                    <a:pt x="5006" y="13077"/>
                    <a:pt x="5203" y="12930"/>
                  </a:cubicBezTo>
                  <a:cubicBezTo>
                    <a:pt x="5868" y="12446"/>
                    <a:pt x="7138" y="11538"/>
                    <a:pt x="7441" y="11236"/>
                  </a:cubicBezTo>
                  <a:cubicBezTo>
                    <a:pt x="7743" y="10934"/>
                    <a:pt x="8106" y="10873"/>
                    <a:pt x="8046" y="10026"/>
                  </a:cubicBezTo>
                  <a:cubicBezTo>
                    <a:pt x="7925" y="8756"/>
                    <a:pt x="7441" y="3614"/>
                    <a:pt x="7441" y="3614"/>
                  </a:cubicBezTo>
                  <a:cubicBezTo>
                    <a:pt x="7320" y="2828"/>
                    <a:pt x="7259" y="2405"/>
                    <a:pt x="6836" y="2102"/>
                  </a:cubicBezTo>
                  <a:cubicBezTo>
                    <a:pt x="6110" y="1618"/>
                    <a:pt x="4295" y="469"/>
                    <a:pt x="3933" y="227"/>
                  </a:cubicBezTo>
                  <a:cubicBezTo>
                    <a:pt x="3781" y="106"/>
                    <a:pt x="3630" y="0"/>
                    <a:pt x="3441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28"/>
            <p:cNvSpPr/>
            <p:nvPr/>
          </p:nvSpPr>
          <p:spPr>
            <a:xfrm>
              <a:off x="6937275" y="2979550"/>
              <a:ext cx="199625" cy="326175"/>
            </a:xfrm>
            <a:custGeom>
              <a:avLst/>
              <a:gdLst/>
              <a:ahLst/>
              <a:cxnLst/>
              <a:rect l="l" t="t" r="r" b="b"/>
              <a:pathLst>
                <a:path w="7985" h="13047" extrusionOk="0">
                  <a:moveTo>
                    <a:pt x="3350" y="1"/>
                  </a:moveTo>
                  <a:cubicBezTo>
                    <a:pt x="3177" y="1"/>
                    <a:pt x="2976" y="99"/>
                    <a:pt x="2722" y="381"/>
                  </a:cubicBezTo>
                  <a:cubicBezTo>
                    <a:pt x="2117" y="985"/>
                    <a:pt x="424" y="2014"/>
                    <a:pt x="182" y="2195"/>
                  </a:cubicBezTo>
                  <a:cubicBezTo>
                    <a:pt x="0" y="2377"/>
                    <a:pt x="0" y="2437"/>
                    <a:pt x="0" y="2921"/>
                  </a:cubicBezTo>
                  <a:cubicBezTo>
                    <a:pt x="0" y="3405"/>
                    <a:pt x="666" y="9393"/>
                    <a:pt x="666" y="9998"/>
                  </a:cubicBezTo>
                  <a:cubicBezTo>
                    <a:pt x="726" y="10603"/>
                    <a:pt x="666" y="10785"/>
                    <a:pt x="1210" y="11148"/>
                  </a:cubicBezTo>
                  <a:lnTo>
                    <a:pt x="3932" y="12781"/>
                  </a:lnTo>
                  <a:cubicBezTo>
                    <a:pt x="4111" y="12924"/>
                    <a:pt x="4333" y="13046"/>
                    <a:pt x="4585" y="13046"/>
                  </a:cubicBezTo>
                  <a:cubicBezTo>
                    <a:pt x="4758" y="13046"/>
                    <a:pt x="4945" y="12989"/>
                    <a:pt x="5142" y="12841"/>
                  </a:cubicBezTo>
                  <a:cubicBezTo>
                    <a:pt x="5807" y="12357"/>
                    <a:pt x="7017" y="11510"/>
                    <a:pt x="7319" y="11208"/>
                  </a:cubicBezTo>
                  <a:cubicBezTo>
                    <a:pt x="7622" y="10906"/>
                    <a:pt x="7985" y="10845"/>
                    <a:pt x="7924" y="9998"/>
                  </a:cubicBezTo>
                  <a:cubicBezTo>
                    <a:pt x="7803" y="8728"/>
                    <a:pt x="7319" y="3647"/>
                    <a:pt x="7319" y="3647"/>
                  </a:cubicBezTo>
                  <a:cubicBezTo>
                    <a:pt x="7259" y="2861"/>
                    <a:pt x="7198" y="2377"/>
                    <a:pt x="6715" y="2074"/>
                  </a:cubicBezTo>
                  <a:cubicBezTo>
                    <a:pt x="6049" y="1651"/>
                    <a:pt x="4234" y="502"/>
                    <a:pt x="3872" y="260"/>
                  </a:cubicBezTo>
                  <a:cubicBezTo>
                    <a:pt x="3710" y="130"/>
                    <a:pt x="3548" y="1"/>
                    <a:pt x="3350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28"/>
            <p:cNvSpPr/>
            <p:nvPr/>
          </p:nvSpPr>
          <p:spPr>
            <a:xfrm>
              <a:off x="6937275" y="2980350"/>
              <a:ext cx="199625" cy="325375"/>
            </a:xfrm>
            <a:custGeom>
              <a:avLst/>
              <a:gdLst/>
              <a:ahLst/>
              <a:cxnLst/>
              <a:rect l="l" t="t" r="r" b="b"/>
              <a:pathLst>
                <a:path w="7985" h="13015" extrusionOk="0">
                  <a:moveTo>
                    <a:pt x="3388" y="1"/>
                  </a:moveTo>
                  <a:cubicBezTo>
                    <a:pt x="3206" y="1"/>
                    <a:pt x="2994" y="107"/>
                    <a:pt x="2722" y="409"/>
                  </a:cubicBezTo>
                  <a:cubicBezTo>
                    <a:pt x="2117" y="1014"/>
                    <a:pt x="424" y="1982"/>
                    <a:pt x="242" y="2163"/>
                  </a:cubicBezTo>
                  <a:cubicBezTo>
                    <a:pt x="0" y="2345"/>
                    <a:pt x="61" y="2405"/>
                    <a:pt x="61" y="2950"/>
                  </a:cubicBezTo>
                  <a:cubicBezTo>
                    <a:pt x="61" y="3433"/>
                    <a:pt x="666" y="9361"/>
                    <a:pt x="726" y="9906"/>
                  </a:cubicBezTo>
                  <a:cubicBezTo>
                    <a:pt x="726" y="10511"/>
                    <a:pt x="666" y="10753"/>
                    <a:pt x="1210" y="11055"/>
                  </a:cubicBezTo>
                  <a:lnTo>
                    <a:pt x="3932" y="12749"/>
                  </a:lnTo>
                  <a:cubicBezTo>
                    <a:pt x="4111" y="12892"/>
                    <a:pt x="4333" y="13014"/>
                    <a:pt x="4585" y="13014"/>
                  </a:cubicBezTo>
                  <a:cubicBezTo>
                    <a:pt x="4758" y="13014"/>
                    <a:pt x="4945" y="12957"/>
                    <a:pt x="5142" y="12809"/>
                  </a:cubicBezTo>
                  <a:cubicBezTo>
                    <a:pt x="5807" y="12265"/>
                    <a:pt x="7017" y="11418"/>
                    <a:pt x="7319" y="11116"/>
                  </a:cubicBezTo>
                  <a:cubicBezTo>
                    <a:pt x="7622" y="10813"/>
                    <a:pt x="7985" y="10753"/>
                    <a:pt x="7924" y="9966"/>
                  </a:cubicBezTo>
                  <a:cubicBezTo>
                    <a:pt x="7803" y="8696"/>
                    <a:pt x="7319" y="3615"/>
                    <a:pt x="7319" y="3615"/>
                  </a:cubicBezTo>
                  <a:cubicBezTo>
                    <a:pt x="7259" y="2829"/>
                    <a:pt x="7198" y="2405"/>
                    <a:pt x="6715" y="2103"/>
                  </a:cubicBezTo>
                  <a:cubicBezTo>
                    <a:pt x="6049" y="1619"/>
                    <a:pt x="4234" y="470"/>
                    <a:pt x="3872" y="228"/>
                  </a:cubicBezTo>
                  <a:cubicBezTo>
                    <a:pt x="3720" y="107"/>
                    <a:pt x="3569" y="1"/>
                    <a:pt x="3388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28"/>
            <p:cNvSpPr/>
            <p:nvPr/>
          </p:nvSpPr>
          <p:spPr>
            <a:xfrm>
              <a:off x="6937275" y="2981675"/>
              <a:ext cx="199625" cy="322525"/>
            </a:xfrm>
            <a:custGeom>
              <a:avLst/>
              <a:gdLst/>
              <a:ahLst/>
              <a:cxnLst/>
              <a:rect l="l" t="t" r="r" b="b"/>
              <a:pathLst>
                <a:path w="7985" h="12901" extrusionOk="0">
                  <a:moveTo>
                    <a:pt x="3367" y="0"/>
                  </a:moveTo>
                  <a:cubicBezTo>
                    <a:pt x="3190" y="0"/>
                    <a:pt x="2984" y="94"/>
                    <a:pt x="2722" y="356"/>
                  </a:cubicBezTo>
                  <a:cubicBezTo>
                    <a:pt x="2117" y="961"/>
                    <a:pt x="484" y="1989"/>
                    <a:pt x="242" y="2171"/>
                  </a:cubicBezTo>
                  <a:cubicBezTo>
                    <a:pt x="0" y="2352"/>
                    <a:pt x="61" y="2413"/>
                    <a:pt x="61" y="2897"/>
                  </a:cubicBezTo>
                  <a:cubicBezTo>
                    <a:pt x="61" y="3380"/>
                    <a:pt x="726" y="9248"/>
                    <a:pt x="726" y="9853"/>
                  </a:cubicBezTo>
                  <a:cubicBezTo>
                    <a:pt x="726" y="10458"/>
                    <a:pt x="726" y="10639"/>
                    <a:pt x="1271" y="11002"/>
                  </a:cubicBezTo>
                  <a:lnTo>
                    <a:pt x="3932" y="12635"/>
                  </a:lnTo>
                  <a:cubicBezTo>
                    <a:pt x="4111" y="12779"/>
                    <a:pt x="4333" y="12901"/>
                    <a:pt x="4585" y="12901"/>
                  </a:cubicBezTo>
                  <a:cubicBezTo>
                    <a:pt x="4758" y="12901"/>
                    <a:pt x="4945" y="12843"/>
                    <a:pt x="5142" y="12696"/>
                  </a:cubicBezTo>
                  <a:cubicBezTo>
                    <a:pt x="5747" y="12212"/>
                    <a:pt x="7017" y="11365"/>
                    <a:pt x="7319" y="11063"/>
                  </a:cubicBezTo>
                  <a:cubicBezTo>
                    <a:pt x="7622" y="10760"/>
                    <a:pt x="7985" y="10700"/>
                    <a:pt x="7924" y="9913"/>
                  </a:cubicBezTo>
                  <a:cubicBezTo>
                    <a:pt x="7803" y="8643"/>
                    <a:pt x="7319" y="3562"/>
                    <a:pt x="7319" y="3562"/>
                  </a:cubicBezTo>
                  <a:cubicBezTo>
                    <a:pt x="7259" y="2776"/>
                    <a:pt x="7138" y="2352"/>
                    <a:pt x="6715" y="2050"/>
                  </a:cubicBezTo>
                  <a:cubicBezTo>
                    <a:pt x="6049" y="1626"/>
                    <a:pt x="4234" y="477"/>
                    <a:pt x="3872" y="235"/>
                  </a:cubicBezTo>
                  <a:cubicBezTo>
                    <a:pt x="3715" y="109"/>
                    <a:pt x="3558" y="0"/>
                    <a:pt x="3367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28"/>
            <p:cNvSpPr/>
            <p:nvPr/>
          </p:nvSpPr>
          <p:spPr>
            <a:xfrm>
              <a:off x="6938775" y="2981875"/>
              <a:ext cx="196625" cy="321250"/>
            </a:xfrm>
            <a:custGeom>
              <a:avLst/>
              <a:gdLst/>
              <a:ahLst/>
              <a:cxnLst/>
              <a:rect l="l" t="t" r="r" b="b"/>
              <a:pathLst>
                <a:path w="7865" h="12850" extrusionOk="0">
                  <a:moveTo>
                    <a:pt x="3328" y="0"/>
                  </a:moveTo>
                  <a:cubicBezTo>
                    <a:pt x="3146" y="0"/>
                    <a:pt x="2934" y="106"/>
                    <a:pt x="2662" y="409"/>
                  </a:cubicBezTo>
                  <a:cubicBezTo>
                    <a:pt x="2118" y="1013"/>
                    <a:pt x="424" y="1981"/>
                    <a:pt x="182" y="2163"/>
                  </a:cubicBezTo>
                  <a:cubicBezTo>
                    <a:pt x="1" y="2344"/>
                    <a:pt x="1" y="2405"/>
                    <a:pt x="1" y="2889"/>
                  </a:cubicBezTo>
                  <a:cubicBezTo>
                    <a:pt x="1" y="3372"/>
                    <a:pt x="666" y="9240"/>
                    <a:pt x="666" y="9845"/>
                  </a:cubicBezTo>
                  <a:cubicBezTo>
                    <a:pt x="666" y="10450"/>
                    <a:pt x="666" y="10631"/>
                    <a:pt x="1211" y="10934"/>
                  </a:cubicBezTo>
                  <a:lnTo>
                    <a:pt x="3872" y="12627"/>
                  </a:lnTo>
                  <a:cubicBezTo>
                    <a:pt x="4057" y="12738"/>
                    <a:pt x="4288" y="12849"/>
                    <a:pt x="4536" y="12849"/>
                  </a:cubicBezTo>
                  <a:cubicBezTo>
                    <a:pt x="4693" y="12849"/>
                    <a:pt x="4857" y="12805"/>
                    <a:pt x="5021" y="12688"/>
                  </a:cubicBezTo>
                  <a:cubicBezTo>
                    <a:pt x="5687" y="12143"/>
                    <a:pt x="6957" y="11296"/>
                    <a:pt x="7259" y="11055"/>
                  </a:cubicBezTo>
                  <a:cubicBezTo>
                    <a:pt x="7501" y="10752"/>
                    <a:pt x="7864" y="10692"/>
                    <a:pt x="7804" y="9845"/>
                  </a:cubicBezTo>
                  <a:cubicBezTo>
                    <a:pt x="7683" y="8574"/>
                    <a:pt x="7259" y="3554"/>
                    <a:pt x="7259" y="3554"/>
                  </a:cubicBezTo>
                  <a:cubicBezTo>
                    <a:pt x="7138" y="2828"/>
                    <a:pt x="7078" y="2344"/>
                    <a:pt x="6655" y="2102"/>
                  </a:cubicBezTo>
                  <a:cubicBezTo>
                    <a:pt x="5929" y="1618"/>
                    <a:pt x="4174" y="469"/>
                    <a:pt x="3812" y="227"/>
                  </a:cubicBezTo>
                  <a:cubicBezTo>
                    <a:pt x="3660" y="106"/>
                    <a:pt x="3509" y="0"/>
                    <a:pt x="3328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28"/>
            <p:cNvSpPr/>
            <p:nvPr/>
          </p:nvSpPr>
          <p:spPr>
            <a:xfrm>
              <a:off x="6938775" y="2983175"/>
              <a:ext cx="196625" cy="319525"/>
            </a:xfrm>
            <a:custGeom>
              <a:avLst/>
              <a:gdLst/>
              <a:ahLst/>
              <a:cxnLst/>
              <a:rect l="l" t="t" r="r" b="b"/>
              <a:pathLst>
                <a:path w="7865" h="12781" extrusionOk="0">
                  <a:moveTo>
                    <a:pt x="3314" y="1"/>
                  </a:moveTo>
                  <a:cubicBezTo>
                    <a:pt x="3130" y="1"/>
                    <a:pt x="2924" y="95"/>
                    <a:pt x="2662" y="357"/>
                  </a:cubicBezTo>
                  <a:cubicBezTo>
                    <a:pt x="2118" y="961"/>
                    <a:pt x="424" y="1929"/>
                    <a:pt x="243" y="2111"/>
                  </a:cubicBezTo>
                  <a:cubicBezTo>
                    <a:pt x="1" y="2353"/>
                    <a:pt x="61" y="2413"/>
                    <a:pt x="61" y="2897"/>
                  </a:cubicBezTo>
                  <a:cubicBezTo>
                    <a:pt x="61" y="3381"/>
                    <a:pt x="666" y="9188"/>
                    <a:pt x="666" y="9793"/>
                  </a:cubicBezTo>
                  <a:cubicBezTo>
                    <a:pt x="727" y="10337"/>
                    <a:pt x="666" y="10519"/>
                    <a:pt x="1211" y="10882"/>
                  </a:cubicBezTo>
                  <a:lnTo>
                    <a:pt x="3872" y="12515"/>
                  </a:lnTo>
                  <a:cubicBezTo>
                    <a:pt x="4051" y="12658"/>
                    <a:pt x="4273" y="12780"/>
                    <a:pt x="4513" y="12780"/>
                  </a:cubicBezTo>
                  <a:cubicBezTo>
                    <a:pt x="4677" y="12780"/>
                    <a:pt x="4849" y="12723"/>
                    <a:pt x="5021" y="12575"/>
                  </a:cubicBezTo>
                  <a:cubicBezTo>
                    <a:pt x="5687" y="12091"/>
                    <a:pt x="6896" y="11244"/>
                    <a:pt x="7199" y="10942"/>
                  </a:cubicBezTo>
                  <a:cubicBezTo>
                    <a:pt x="7501" y="10640"/>
                    <a:pt x="7864" y="10579"/>
                    <a:pt x="7804" y="9793"/>
                  </a:cubicBezTo>
                  <a:cubicBezTo>
                    <a:pt x="7683" y="8522"/>
                    <a:pt x="7199" y="3562"/>
                    <a:pt x="7199" y="3562"/>
                  </a:cubicBezTo>
                  <a:cubicBezTo>
                    <a:pt x="7138" y="2776"/>
                    <a:pt x="7078" y="2353"/>
                    <a:pt x="6655" y="2050"/>
                  </a:cubicBezTo>
                  <a:cubicBezTo>
                    <a:pt x="5929" y="1627"/>
                    <a:pt x="4174" y="477"/>
                    <a:pt x="3872" y="236"/>
                  </a:cubicBezTo>
                  <a:cubicBezTo>
                    <a:pt x="3684" y="110"/>
                    <a:pt x="3512" y="1"/>
                    <a:pt x="3314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28"/>
            <p:cNvSpPr/>
            <p:nvPr/>
          </p:nvSpPr>
          <p:spPr>
            <a:xfrm>
              <a:off x="6940300" y="2983925"/>
              <a:ext cx="195100" cy="317675"/>
            </a:xfrm>
            <a:custGeom>
              <a:avLst/>
              <a:gdLst/>
              <a:ahLst/>
              <a:cxnLst/>
              <a:rect l="l" t="t" r="r" b="b"/>
              <a:pathLst>
                <a:path w="7804" h="12707" extrusionOk="0">
                  <a:moveTo>
                    <a:pt x="3253" y="1"/>
                  </a:moveTo>
                  <a:cubicBezTo>
                    <a:pt x="3069" y="1"/>
                    <a:pt x="2863" y="96"/>
                    <a:pt x="2601" y="387"/>
                  </a:cubicBezTo>
                  <a:cubicBezTo>
                    <a:pt x="2057" y="992"/>
                    <a:pt x="424" y="1960"/>
                    <a:pt x="182" y="2141"/>
                  </a:cubicBezTo>
                  <a:cubicBezTo>
                    <a:pt x="0" y="2323"/>
                    <a:pt x="0" y="2383"/>
                    <a:pt x="0" y="2867"/>
                  </a:cubicBezTo>
                  <a:cubicBezTo>
                    <a:pt x="0" y="3351"/>
                    <a:pt x="666" y="9158"/>
                    <a:pt x="666" y="9702"/>
                  </a:cubicBezTo>
                  <a:cubicBezTo>
                    <a:pt x="666" y="10307"/>
                    <a:pt x="666" y="10489"/>
                    <a:pt x="1150" y="10791"/>
                  </a:cubicBezTo>
                  <a:lnTo>
                    <a:pt x="3811" y="12485"/>
                  </a:lnTo>
                  <a:cubicBezTo>
                    <a:pt x="3996" y="12596"/>
                    <a:pt x="4227" y="12707"/>
                    <a:pt x="4475" y="12707"/>
                  </a:cubicBezTo>
                  <a:cubicBezTo>
                    <a:pt x="4632" y="12707"/>
                    <a:pt x="4796" y="12662"/>
                    <a:pt x="4960" y="12545"/>
                  </a:cubicBezTo>
                  <a:cubicBezTo>
                    <a:pt x="5626" y="12001"/>
                    <a:pt x="6835" y="11214"/>
                    <a:pt x="7138" y="10912"/>
                  </a:cubicBezTo>
                  <a:cubicBezTo>
                    <a:pt x="7440" y="10610"/>
                    <a:pt x="7803" y="10549"/>
                    <a:pt x="7743" y="9763"/>
                  </a:cubicBezTo>
                  <a:cubicBezTo>
                    <a:pt x="7622" y="8492"/>
                    <a:pt x="7138" y="3532"/>
                    <a:pt x="7138" y="3532"/>
                  </a:cubicBezTo>
                  <a:cubicBezTo>
                    <a:pt x="7077" y="2746"/>
                    <a:pt x="6956" y="2323"/>
                    <a:pt x="6533" y="2020"/>
                  </a:cubicBezTo>
                  <a:cubicBezTo>
                    <a:pt x="5868" y="1597"/>
                    <a:pt x="4113" y="447"/>
                    <a:pt x="3811" y="206"/>
                  </a:cubicBezTo>
                  <a:cubicBezTo>
                    <a:pt x="3623" y="111"/>
                    <a:pt x="3451" y="1"/>
                    <a:pt x="3253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28"/>
            <p:cNvSpPr/>
            <p:nvPr/>
          </p:nvSpPr>
          <p:spPr>
            <a:xfrm>
              <a:off x="6894925" y="2909650"/>
              <a:ext cx="287350" cy="465775"/>
            </a:xfrm>
            <a:custGeom>
              <a:avLst/>
              <a:gdLst/>
              <a:ahLst/>
              <a:cxnLst/>
              <a:rect l="l" t="t" r="r" b="b"/>
              <a:pathLst>
                <a:path w="11494" h="18631" extrusionOk="0">
                  <a:moveTo>
                    <a:pt x="4862" y="1"/>
                  </a:moveTo>
                  <a:cubicBezTo>
                    <a:pt x="4598" y="1"/>
                    <a:pt x="4295" y="152"/>
                    <a:pt x="3872" y="576"/>
                  </a:cubicBezTo>
                  <a:cubicBezTo>
                    <a:pt x="3085" y="1422"/>
                    <a:pt x="666" y="2874"/>
                    <a:pt x="303" y="3116"/>
                  </a:cubicBezTo>
                  <a:cubicBezTo>
                    <a:pt x="1" y="3418"/>
                    <a:pt x="61" y="3479"/>
                    <a:pt x="61" y="4205"/>
                  </a:cubicBezTo>
                  <a:cubicBezTo>
                    <a:pt x="61" y="4870"/>
                    <a:pt x="968" y="13399"/>
                    <a:pt x="1029" y="14246"/>
                  </a:cubicBezTo>
                  <a:cubicBezTo>
                    <a:pt x="1029" y="15093"/>
                    <a:pt x="1029" y="15395"/>
                    <a:pt x="1755" y="15879"/>
                  </a:cubicBezTo>
                  <a:lnTo>
                    <a:pt x="5626" y="18238"/>
                  </a:lnTo>
                  <a:cubicBezTo>
                    <a:pt x="5916" y="18456"/>
                    <a:pt x="6250" y="18630"/>
                    <a:pt x="6615" y="18630"/>
                  </a:cubicBezTo>
                  <a:cubicBezTo>
                    <a:pt x="6858" y="18630"/>
                    <a:pt x="7114" y="18553"/>
                    <a:pt x="7380" y="18359"/>
                  </a:cubicBezTo>
                  <a:cubicBezTo>
                    <a:pt x="8288" y="17633"/>
                    <a:pt x="10102" y="16363"/>
                    <a:pt x="10526" y="15940"/>
                  </a:cubicBezTo>
                  <a:cubicBezTo>
                    <a:pt x="10949" y="15516"/>
                    <a:pt x="11493" y="15456"/>
                    <a:pt x="11372" y="14246"/>
                  </a:cubicBezTo>
                  <a:cubicBezTo>
                    <a:pt x="11191" y="12431"/>
                    <a:pt x="10526" y="5173"/>
                    <a:pt x="10526" y="5173"/>
                  </a:cubicBezTo>
                  <a:cubicBezTo>
                    <a:pt x="10405" y="4084"/>
                    <a:pt x="10284" y="3418"/>
                    <a:pt x="9679" y="2995"/>
                  </a:cubicBezTo>
                  <a:cubicBezTo>
                    <a:pt x="8650" y="2330"/>
                    <a:pt x="6110" y="696"/>
                    <a:pt x="5626" y="334"/>
                  </a:cubicBezTo>
                  <a:cubicBezTo>
                    <a:pt x="5354" y="152"/>
                    <a:pt x="5127" y="1"/>
                    <a:pt x="4862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28"/>
            <p:cNvSpPr/>
            <p:nvPr/>
          </p:nvSpPr>
          <p:spPr>
            <a:xfrm>
              <a:off x="6972050" y="3146325"/>
              <a:ext cx="158800" cy="133150"/>
            </a:xfrm>
            <a:custGeom>
              <a:avLst/>
              <a:gdLst/>
              <a:ahLst/>
              <a:cxnLst/>
              <a:rect l="l" t="t" r="r" b="b"/>
              <a:pathLst>
                <a:path w="6352" h="5326" extrusionOk="0">
                  <a:moveTo>
                    <a:pt x="3206" y="0"/>
                  </a:moveTo>
                  <a:cubicBezTo>
                    <a:pt x="1452" y="61"/>
                    <a:pt x="0" y="1271"/>
                    <a:pt x="0" y="2722"/>
                  </a:cubicBezTo>
                  <a:cubicBezTo>
                    <a:pt x="0" y="4196"/>
                    <a:pt x="1380" y="5326"/>
                    <a:pt x="3074" y="5326"/>
                  </a:cubicBezTo>
                  <a:cubicBezTo>
                    <a:pt x="3118" y="5326"/>
                    <a:pt x="3162" y="5325"/>
                    <a:pt x="3206" y="5323"/>
                  </a:cubicBezTo>
                  <a:cubicBezTo>
                    <a:pt x="4961" y="5323"/>
                    <a:pt x="6352" y="4114"/>
                    <a:pt x="6352" y="2662"/>
                  </a:cubicBezTo>
                  <a:cubicBezTo>
                    <a:pt x="6352" y="1150"/>
                    <a:pt x="4961" y="0"/>
                    <a:pt x="3206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28"/>
            <p:cNvSpPr/>
            <p:nvPr/>
          </p:nvSpPr>
          <p:spPr>
            <a:xfrm>
              <a:off x="6093450" y="2959450"/>
              <a:ext cx="320625" cy="442875"/>
            </a:xfrm>
            <a:custGeom>
              <a:avLst/>
              <a:gdLst/>
              <a:ahLst/>
              <a:cxnLst/>
              <a:rect l="l" t="t" r="r" b="b"/>
              <a:pathLst>
                <a:path w="12825" h="17715" extrusionOk="0">
                  <a:moveTo>
                    <a:pt x="6329" y="0"/>
                  </a:moveTo>
                  <a:cubicBezTo>
                    <a:pt x="5991" y="0"/>
                    <a:pt x="5589" y="166"/>
                    <a:pt x="5021" y="701"/>
                  </a:cubicBezTo>
                  <a:cubicBezTo>
                    <a:pt x="3932" y="1668"/>
                    <a:pt x="847" y="3544"/>
                    <a:pt x="484" y="3846"/>
                  </a:cubicBezTo>
                  <a:cubicBezTo>
                    <a:pt x="61" y="4209"/>
                    <a:pt x="121" y="4269"/>
                    <a:pt x="61" y="4935"/>
                  </a:cubicBezTo>
                  <a:cubicBezTo>
                    <a:pt x="0" y="5661"/>
                    <a:pt x="303" y="13706"/>
                    <a:pt x="242" y="14492"/>
                  </a:cubicBezTo>
                  <a:cubicBezTo>
                    <a:pt x="242" y="15339"/>
                    <a:pt x="121" y="15641"/>
                    <a:pt x="1029" y="15944"/>
                  </a:cubicBezTo>
                  <a:lnTo>
                    <a:pt x="5444" y="17517"/>
                  </a:lnTo>
                  <a:cubicBezTo>
                    <a:pt x="5725" y="17629"/>
                    <a:pt x="6018" y="17715"/>
                    <a:pt x="6336" y="17715"/>
                  </a:cubicBezTo>
                  <a:cubicBezTo>
                    <a:pt x="6705" y="17715"/>
                    <a:pt x="7107" y="17599"/>
                    <a:pt x="7562" y="17275"/>
                  </a:cubicBezTo>
                  <a:cubicBezTo>
                    <a:pt x="8771" y="16367"/>
                    <a:pt x="11070" y="14855"/>
                    <a:pt x="11614" y="14371"/>
                  </a:cubicBezTo>
                  <a:cubicBezTo>
                    <a:pt x="12159" y="13827"/>
                    <a:pt x="12824" y="13645"/>
                    <a:pt x="12764" y="12556"/>
                  </a:cubicBezTo>
                  <a:cubicBezTo>
                    <a:pt x="12764" y="10802"/>
                    <a:pt x="12582" y="3907"/>
                    <a:pt x="12582" y="3907"/>
                  </a:cubicBezTo>
                  <a:cubicBezTo>
                    <a:pt x="12522" y="2878"/>
                    <a:pt x="12461" y="2273"/>
                    <a:pt x="11735" y="2031"/>
                  </a:cubicBezTo>
                  <a:cubicBezTo>
                    <a:pt x="10586" y="1547"/>
                    <a:pt x="7682" y="459"/>
                    <a:pt x="7078" y="217"/>
                  </a:cubicBezTo>
                  <a:cubicBezTo>
                    <a:pt x="6834" y="109"/>
                    <a:pt x="6603" y="0"/>
                    <a:pt x="6329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28"/>
            <p:cNvSpPr/>
            <p:nvPr/>
          </p:nvSpPr>
          <p:spPr>
            <a:xfrm>
              <a:off x="6093450" y="2960050"/>
              <a:ext cx="319100" cy="440775"/>
            </a:xfrm>
            <a:custGeom>
              <a:avLst/>
              <a:gdLst/>
              <a:ahLst/>
              <a:cxnLst/>
              <a:rect l="l" t="t" r="r" b="b"/>
              <a:pathLst>
                <a:path w="12764" h="17631" extrusionOk="0">
                  <a:moveTo>
                    <a:pt x="6380" y="1"/>
                  </a:moveTo>
                  <a:cubicBezTo>
                    <a:pt x="6032" y="1"/>
                    <a:pt x="5618" y="175"/>
                    <a:pt x="5021" y="737"/>
                  </a:cubicBezTo>
                  <a:cubicBezTo>
                    <a:pt x="3932" y="1705"/>
                    <a:pt x="908" y="3520"/>
                    <a:pt x="484" y="3883"/>
                  </a:cubicBezTo>
                  <a:cubicBezTo>
                    <a:pt x="61" y="4185"/>
                    <a:pt x="121" y="4245"/>
                    <a:pt x="61" y="4911"/>
                  </a:cubicBezTo>
                  <a:cubicBezTo>
                    <a:pt x="0" y="5637"/>
                    <a:pt x="363" y="13682"/>
                    <a:pt x="303" y="14468"/>
                  </a:cubicBezTo>
                  <a:cubicBezTo>
                    <a:pt x="242" y="15315"/>
                    <a:pt x="182" y="15557"/>
                    <a:pt x="1089" y="15859"/>
                  </a:cubicBezTo>
                  <a:lnTo>
                    <a:pt x="5505" y="17432"/>
                  </a:lnTo>
                  <a:cubicBezTo>
                    <a:pt x="5757" y="17544"/>
                    <a:pt x="6035" y="17630"/>
                    <a:pt x="6346" y="17630"/>
                  </a:cubicBezTo>
                  <a:cubicBezTo>
                    <a:pt x="6705" y="17630"/>
                    <a:pt x="7107" y="17515"/>
                    <a:pt x="7562" y="17190"/>
                  </a:cubicBezTo>
                  <a:cubicBezTo>
                    <a:pt x="8771" y="16343"/>
                    <a:pt x="11009" y="14771"/>
                    <a:pt x="11614" y="14287"/>
                  </a:cubicBezTo>
                  <a:cubicBezTo>
                    <a:pt x="12159" y="13803"/>
                    <a:pt x="12764" y="13621"/>
                    <a:pt x="12764" y="12472"/>
                  </a:cubicBezTo>
                  <a:cubicBezTo>
                    <a:pt x="12703" y="10778"/>
                    <a:pt x="12522" y="3943"/>
                    <a:pt x="12522" y="3943"/>
                  </a:cubicBezTo>
                  <a:cubicBezTo>
                    <a:pt x="12522" y="2854"/>
                    <a:pt x="12461" y="2310"/>
                    <a:pt x="11735" y="2007"/>
                  </a:cubicBezTo>
                  <a:cubicBezTo>
                    <a:pt x="10586" y="1584"/>
                    <a:pt x="7682" y="435"/>
                    <a:pt x="7078" y="193"/>
                  </a:cubicBezTo>
                  <a:cubicBezTo>
                    <a:pt x="6849" y="91"/>
                    <a:pt x="6632" y="1"/>
                    <a:pt x="6380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28"/>
            <p:cNvSpPr/>
            <p:nvPr/>
          </p:nvSpPr>
          <p:spPr>
            <a:xfrm>
              <a:off x="6093450" y="2960950"/>
              <a:ext cx="319100" cy="439875"/>
            </a:xfrm>
            <a:custGeom>
              <a:avLst/>
              <a:gdLst/>
              <a:ahLst/>
              <a:cxnLst/>
              <a:rect l="l" t="t" r="r" b="b"/>
              <a:pathLst>
                <a:path w="12764" h="17595" extrusionOk="0">
                  <a:moveTo>
                    <a:pt x="6329" y="1"/>
                  </a:moveTo>
                  <a:cubicBezTo>
                    <a:pt x="5991" y="1"/>
                    <a:pt x="5589" y="166"/>
                    <a:pt x="5021" y="701"/>
                  </a:cubicBezTo>
                  <a:cubicBezTo>
                    <a:pt x="3932" y="1669"/>
                    <a:pt x="908" y="3544"/>
                    <a:pt x="484" y="3847"/>
                  </a:cubicBezTo>
                  <a:cubicBezTo>
                    <a:pt x="121" y="4149"/>
                    <a:pt x="121" y="4209"/>
                    <a:pt x="61" y="4935"/>
                  </a:cubicBezTo>
                  <a:cubicBezTo>
                    <a:pt x="0" y="5601"/>
                    <a:pt x="363" y="13585"/>
                    <a:pt x="303" y="14432"/>
                  </a:cubicBezTo>
                  <a:cubicBezTo>
                    <a:pt x="242" y="15218"/>
                    <a:pt x="182" y="15521"/>
                    <a:pt x="1089" y="15823"/>
                  </a:cubicBezTo>
                  <a:lnTo>
                    <a:pt x="5505" y="17396"/>
                  </a:lnTo>
                  <a:cubicBezTo>
                    <a:pt x="5757" y="17508"/>
                    <a:pt x="6035" y="17594"/>
                    <a:pt x="6346" y="17594"/>
                  </a:cubicBezTo>
                  <a:cubicBezTo>
                    <a:pt x="6705" y="17594"/>
                    <a:pt x="7107" y="17479"/>
                    <a:pt x="7562" y="17154"/>
                  </a:cubicBezTo>
                  <a:cubicBezTo>
                    <a:pt x="8771" y="16247"/>
                    <a:pt x="11009" y="14735"/>
                    <a:pt x="11554" y="14251"/>
                  </a:cubicBezTo>
                  <a:cubicBezTo>
                    <a:pt x="12098" y="13767"/>
                    <a:pt x="12764" y="13585"/>
                    <a:pt x="12703" y="12436"/>
                  </a:cubicBezTo>
                  <a:cubicBezTo>
                    <a:pt x="12703" y="10742"/>
                    <a:pt x="12522" y="3907"/>
                    <a:pt x="12522" y="3907"/>
                  </a:cubicBezTo>
                  <a:cubicBezTo>
                    <a:pt x="12522" y="2879"/>
                    <a:pt x="12401" y="2274"/>
                    <a:pt x="11675" y="1971"/>
                  </a:cubicBezTo>
                  <a:cubicBezTo>
                    <a:pt x="10586" y="1548"/>
                    <a:pt x="7682" y="459"/>
                    <a:pt x="7078" y="217"/>
                  </a:cubicBezTo>
                  <a:cubicBezTo>
                    <a:pt x="6834" y="109"/>
                    <a:pt x="6603" y="1"/>
                    <a:pt x="6329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28"/>
            <p:cNvSpPr/>
            <p:nvPr/>
          </p:nvSpPr>
          <p:spPr>
            <a:xfrm>
              <a:off x="6094950" y="2961575"/>
              <a:ext cx="316100" cy="437725"/>
            </a:xfrm>
            <a:custGeom>
              <a:avLst/>
              <a:gdLst/>
              <a:ahLst/>
              <a:cxnLst/>
              <a:rect l="l" t="t" r="r" b="b"/>
              <a:pathLst>
                <a:path w="12644" h="17509" extrusionOk="0">
                  <a:moveTo>
                    <a:pt x="6320" y="0"/>
                  </a:moveTo>
                  <a:cubicBezTo>
                    <a:pt x="5972" y="0"/>
                    <a:pt x="5558" y="174"/>
                    <a:pt x="4961" y="737"/>
                  </a:cubicBezTo>
                  <a:cubicBezTo>
                    <a:pt x="3872" y="1704"/>
                    <a:pt x="848" y="3519"/>
                    <a:pt x="485" y="3822"/>
                  </a:cubicBezTo>
                  <a:cubicBezTo>
                    <a:pt x="61" y="4124"/>
                    <a:pt x="122" y="4245"/>
                    <a:pt x="61" y="4910"/>
                  </a:cubicBezTo>
                  <a:cubicBezTo>
                    <a:pt x="1" y="5576"/>
                    <a:pt x="303" y="13560"/>
                    <a:pt x="303" y="14347"/>
                  </a:cubicBezTo>
                  <a:cubicBezTo>
                    <a:pt x="243" y="15193"/>
                    <a:pt x="182" y="15435"/>
                    <a:pt x="1029" y="15798"/>
                  </a:cubicBezTo>
                  <a:lnTo>
                    <a:pt x="5445" y="17311"/>
                  </a:lnTo>
                  <a:cubicBezTo>
                    <a:pt x="5697" y="17423"/>
                    <a:pt x="5975" y="17509"/>
                    <a:pt x="6286" y="17509"/>
                  </a:cubicBezTo>
                  <a:cubicBezTo>
                    <a:pt x="6645" y="17509"/>
                    <a:pt x="7047" y="17393"/>
                    <a:pt x="7502" y="17069"/>
                  </a:cubicBezTo>
                  <a:cubicBezTo>
                    <a:pt x="8711" y="16222"/>
                    <a:pt x="10949" y="14710"/>
                    <a:pt x="11494" y="14165"/>
                  </a:cubicBezTo>
                  <a:cubicBezTo>
                    <a:pt x="12038" y="13681"/>
                    <a:pt x="12643" y="13500"/>
                    <a:pt x="12643" y="12411"/>
                  </a:cubicBezTo>
                  <a:cubicBezTo>
                    <a:pt x="12583" y="10717"/>
                    <a:pt x="12462" y="3882"/>
                    <a:pt x="12462" y="3882"/>
                  </a:cubicBezTo>
                  <a:cubicBezTo>
                    <a:pt x="12401" y="2854"/>
                    <a:pt x="12341" y="2309"/>
                    <a:pt x="11615" y="2007"/>
                  </a:cubicBezTo>
                  <a:cubicBezTo>
                    <a:pt x="10526" y="1583"/>
                    <a:pt x="7622" y="434"/>
                    <a:pt x="7018" y="192"/>
                  </a:cubicBezTo>
                  <a:cubicBezTo>
                    <a:pt x="6789" y="91"/>
                    <a:pt x="6572" y="0"/>
                    <a:pt x="6320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28"/>
            <p:cNvSpPr/>
            <p:nvPr/>
          </p:nvSpPr>
          <p:spPr>
            <a:xfrm>
              <a:off x="6094950" y="2962950"/>
              <a:ext cx="316100" cy="435750"/>
            </a:xfrm>
            <a:custGeom>
              <a:avLst/>
              <a:gdLst/>
              <a:ahLst/>
              <a:cxnLst/>
              <a:rect l="l" t="t" r="r" b="b"/>
              <a:pathLst>
                <a:path w="12644" h="17430" extrusionOk="0">
                  <a:moveTo>
                    <a:pt x="6301" y="1"/>
                  </a:moveTo>
                  <a:cubicBezTo>
                    <a:pt x="5957" y="1"/>
                    <a:pt x="5547" y="164"/>
                    <a:pt x="4961" y="682"/>
                  </a:cubicBezTo>
                  <a:cubicBezTo>
                    <a:pt x="3933" y="1649"/>
                    <a:pt x="908" y="3464"/>
                    <a:pt x="485" y="3827"/>
                  </a:cubicBezTo>
                  <a:cubicBezTo>
                    <a:pt x="61" y="4129"/>
                    <a:pt x="122" y="4190"/>
                    <a:pt x="61" y="4855"/>
                  </a:cubicBezTo>
                  <a:cubicBezTo>
                    <a:pt x="1" y="5521"/>
                    <a:pt x="364" y="13505"/>
                    <a:pt x="303" y="14292"/>
                  </a:cubicBezTo>
                  <a:cubicBezTo>
                    <a:pt x="243" y="15078"/>
                    <a:pt x="182" y="15380"/>
                    <a:pt x="1090" y="15683"/>
                  </a:cubicBezTo>
                  <a:lnTo>
                    <a:pt x="5445" y="17256"/>
                  </a:lnTo>
                  <a:cubicBezTo>
                    <a:pt x="5706" y="17343"/>
                    <a:pt x="5996" y="17430"/>
                    <a:pt x="6320" y="17430"/>
                  </a:cubicBezTo>
                  <a:cubicBezTo>
                    <a:pt x="6670" y="17430"/>
                    <a:pt x="7061" y="17328"/>
                    <a:pt x="7502" y="17014"/>
                  </a:cubicBezTo>
                  <a:cubicBezTo>
                    <a:pt x="8711" y="16106"/>
                    <a:pt x="10889" y="14594"/>
                    <a:pt x="11494" y="14110"/>
                  </a:cubicBezTo>
                  <a:cubicBezTo>
                    <a:pt x="12038" y="13626"/>
                    <a:pt x="12643" y="13445"/>
                    <a:pt x="12643" y="12356"/>
                  </a:cubicBezTo>
                  <a:cubicBezTo>
                    <a:pt x="12583" y="10662"/>
                    <a:pt x="12401" y="3888"/>
                    <a:pt x="12401" y="3888"/>
                  </a:cubicBezTo>
                  <a:cubicBezTo>
                    <a:pt x="12401" y="2799"/>
                    <a:pt x="12341" y="2254"/>
                    <a:pt x="11615" y="1952"/>
                  </a:cubicBezTo>
                  <a:cubicBezTo>
                    <a:pt x="10465" y="1528"/>
                    <a:pt x="7622" y="440"/>
                    <a:pt x="7018" y="198"/>
                  </a:cubicBezTo>
                  <a:cubicBezTo>
                    <a:pt x="6784" y="94"/>
                    <a:pt x="6561" y="1"/>
                    <a:pt x="6301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28"/>
            <p:cNvSpPr/>
            <p:nvPr/>
          </p:nvSpPr>
          <p:spPr>
            <a:xfrm>
              <a:off x="6096475" y="2963075"/>
              <a:ext cx="314575" cy="434725"/>
            </a:xfrm>
            <a:custGeom>
              <a:avLst/>
              <a:gdLst/>
              <a:ahLst/>
              <a:cxnLst/>
              <a:rect l="l" t="t" r="r" b="b"/>
              <a:pathLst>
                <a:path w="12583" h="17389" extrusionOk="0">
                  <a:moveTo>
                    <a:pt x="6259" y="0"/>
                  </a:moveTo>
                  <a:cubicBezTo>
                    <a:pt x="5911" y="0"/>
                    <a:pt x="5497" y="175"/>
                    <a:pt x="4900" y="737"/>
                  </a:cubicBezTo>
                  <a:cubicBezTo>
                    <a:pt x="3872" y="1705"/>
                    <a:pt x="847" y="3520"/>
                    <a:pt x="424" y="3822"/>
                  </a:cubicBezTo>
                  <a:cubicBezTo>
                    <a:pt x="61" y="4124"/>
                    <a:pt x="121" y="4185"/>
                    <a:pt x="61" y="4850"/>
                  </a:cubicBezTo>
                  <a:cubicBezTo>
                    <a:pt x="0" y="5576"/>
                    <a:pt x="303" y="13440"/>
                    <a:pt x="242" y="14287"/>
                  </a:cubicBezTo>
                  <a:cubicBezTo>
                    <a:pt x="182" y="15073"/>
                    <a:pt x="121" y="15375"/>
                    <a:pt x="1029" y="15678"/>
                  </a:cubicBezTo>
                  <a:lnTo>
                    <a:pt x="5384" y="17190"/>
                  </a:lnTo>
                  <a:cubicBezTo>
                    <a:pt x="5636" y="17302"/>
                    <a:pt x="5914" y="17388"/>
                    <a:pt x="6225" y="17388"/>
                  </a:cubicBezTo>
                  <a:cubicBezTo>
                    <a:pt x="6584" y="17388"/>
                    <a:pt x="6986" y="17273"/>
                    <a:pt x="7441" y="16948"/>
                  </a:cubicBezTo>
                  <a:cubicBezTo>
                    <a:pt x="8590" y="16101"/>
                    <a:pt x="10828" y="14589"/>
                    <a:pt x="11372" y="14105"/>
                  </a:cubicBezTo>
                  <a:cubicBezTo>
                    <a:pt x="11917" y="13621"/>
                    <a:pt x="12582" y="13440"/>
                    <a:pt x="12522" y="12351"/>
                  </a:cubicBezTo>
                  <a:cubicBezTo>
                    <a:pt x="12522" y="10657"/>
                    <a:pt x="12340" y="3883"/>
                    <a:pt x="12340" y="3883"/>
                  </a:cubicBezTo>
                  <a:cubicBezTo>
                    <a:pt x="12340" y="2854"/>
                    <a:pt x="12219" y="2249"/>
                    <a:pt x="11554" y="2007"/>
                  </a:cubicBezTo>
                  <a:cubicBezTo>
                    <a:pt x="10404" y="1523"/>
                    <a:pt x="7561" y="435"/>
                    <a:pt x="6957" y="193"/>
                  </a:cubicBezTo>
                  <a:cubicBezTo>
                    <a:pt x="6728" y="91"/>
                    <a:pt x="6511" y="0"/>
                    <a:pt x="6259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28"/>
            <p:cNvSpPr/>
            <p:nvPr/>
          </p:nvSpPr>
          <p:spPr>
            <a:xfrm>
              <a:off x="6096475" y="2964475"/>
              <a:ext cx="313050" cy="432725"/>
            </a:xfrm>
            <a:custGeom>
              <a:avLst/>
              <a:gdLst/>
              <a:ahLst/>
              <a:cxnLst/>
              <a:rect l="l" t="t" r="r" b="b"/>
              <a:pathLst>
                <a:path w="12522" h="17309" extrusionOk="0">
                  <a:moveTo>
                    <a:pt x="6259" y="0"/>
                  </a:moveTo>
                  <a:cubicBezTo>
                    <a:pt x="5925" y="0"/>
                    <a:pt x="5521" y="164"/>
                    <a:pt x="4900" y="681"/>
                  </a:cubicBezTo>
                  <a:cubicBezTo>
                    <a:pt x="3872" y="1649"/>
                    <a:pt x="847" y="3464"/>
                    <a:pt x="484" y="3766"/>
                  </a:cubicBezTo>
                  <a:cubicBezTo>
                    <a:pt x="61" y="4068"/>
                    <a:pt x="121" y="4189"/>
                    <a:pt x="61" y="4855"/>
                  </a:cubicBezTo>
                  <a:cubicBezTo>
                    <a:pt x="0" y="5520"/>
                    <a:pt x="363" y="13384"/>
                    <a:pt x="303" y="14170"/>
                  </a:cubicBezTo>
                  <a:cubicBezTo>
                    <a:pt x="242" y="15017"/>
                    <a:pt x="182" y="15259"/>
                    <a:pt x="1029" y="15561"/>
                  </a:cubicBezTo>
                  <a:lnTo>
                    <a:pt x="5384" y="17134"/>
                  </a:lnTo>
                  <a:cubicBezTo>
                    <a:pt x="5645" y="17221"/>
                    <a:pt x="5935" y="17308"/>
                    <a:pt x="6259" y="17308"/>
                  </a:cubicBezTo>
                  <a:cubicBezTo>
                    <a:pt x="6609" y="17308"/>
                    <a:pt x="7000" y="17206"/>
                    <a:pt x="7441" y="16892"/>
                  </a:cubicBezTo>
                  <a:cubicBezTo>
                    <a:pt x="8590" y="15985"/>
                    <a:pt x="10828" y="14473"/>
                    <a:pt x="11372" y="13989"/>
                  </a:cubicBezTo>
                  <a:cubicBezTo>
                    <a:pt x="11917" y="13505"/>
                    <a:pt x="12522" y="13323"/>
                    <a:pt x="12522" y="12234"/>
                  </a:cubicBezTo>
                  <a:cubicBezTo>
                    <a:pt x="12461" y="10601"/>
                    <a:pt x="12340" y="3827"/>
                    <a:pt x="12340" y="3827"/>
                  </a:cubicBezTo>
                  <a:cubicBezTo>
                    <a:pt x="12280" y="2798"/>
                    <a:pt x="12219" y="2254"/>
                    <a:pt x="11493" y="1951"/>
                  </a:cubicBezTo>
                  <a:cubicBezTo>
                    <a:pt x="10404" y="1528"/>
                    <a:pt x="7561" y="439"/>
                    <a:pt x="6957" y="197"/>
                  </a:cubicBezTo>
                  <a:cubicBezTo>
                    <a:pt x="6723" y="93"/>
                    <a:pt x="6511" y="0"/>
                    <a:pt x="6259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28"/>
            <p:cNvSpPr/>
            <p:nvPr/>
          </p:nvSpPr>
          <p:spPr>
            <a:xfrm>
              <a:off x="6097975" y="2964575"/>
              <a:ext cx="311550" cy="431700"/>
            </a:xfrm>
            <a:custGeom>
              <a:avLst/>
              <a:gdLst/>
              <a:ahLst/>
              <a:cxnLst/>
              <a:rect l="l" t="t" r="r" b="b"/>
              <a:pathLst>
                <a:path w="12462" h="17268" extrusionOk="0">
                  <a:moveTo>
                    <a:pt x="6218" y="1"/>
                  </a:moveTo>
                  <a:cubicBezTo>
                    <a:pt x="5880" y="1"/>
                    <a:pt x="5472" y="175"/>
                    <a:pt x="4840" y="738"/>
                  </a:cubicBezTo>
                  <a:cubicBezTo>
                    <a:pt x="3812" y="1705"/>
                    <a:pt x="848" y="3460"/>
                    <a:pt x="424" y="3762"/>
                  </a:cubicBezTo>
                  <a:cubicBezTo>
                    <a:pt x="61" y="4125"/>
                    <a:pt x="61" y="4185"/>
                    <a:pt x="1" y="4851"/>
                  </a:cubicBezTo>
                  <a:cubicBezTo>
                    <a:pt x="1" y="5516"/>
                    <a:pt x="303" y="13380"/>
                    <a:pt x="243" y="14166"/>
                  </a:cubicBezTo>
                  <a:cubicBezTo>
                    <a:pt x="182" y="14952"/>
                    <a:pt x="122" y="15255"/>
                    <a:pt x="1029" y="15557"/>
                  </a:cubicBezTo>
                  <a:lnTo>
                    <a:pt x="5324" y="17070"/>
                  </a:lnTo>
                  <a:cubicBezTo>
                    <a:pt x="5576" y="17182"/>
                    <a:pt x="5854" y="17268"/>
                    <a:pt x="6165" y="17268"/>
                  </a:cubicBezTo>
                  <a:cubicBezTo>
                    <a:pt x="6524" y="17268"/>
                    <a:pt x="6926" y="17152"/>
                    <a:pt x="7381" y="16828"/>
                  </a:cubicBezTo>
                  <a:cubicBezTo>
                    <a:pt x="8530" y="15981"/>
                    <a:pt x="10768" y="14469"/>
                    <a:pt x="11312" y="13985"/>
                  </a:cubicBezTo>
                  <a:cubicBezTo>
                    <a:pt x="11857" y="13501"/>
                    <a:pt x="12462" y="13319"/>
                    <a:pt x="12462" y="12230"/>
                  </a:cubicBezTo>
                  <a:cubicBezTo>
                    <a:pt x="12401" y="10537"/>
                    <a:pt x="12220" y="3883"/>
                    <a:pt x="12220" y="3883"/>
                  </a:cubicBezTo>
                  <a:cubicBezTo>
                    <a:pt x="12220" y="2855"/>
                    <a:pt x="12099" y="2250"/>
                    <a:pt x="11433" y="2008"/>
                  </a:cubicBezTo>
                  <a:cubicBezTo>
                    <a:pt x="10344" y="1524"/>
                    <a:pt x="7441" y="435"/>
                    <a:pt x="6897" y="193"/>
                  </a:cubicBezTo>
                  <a:cubicBezTo>
                    <a:pt x="6668" y="92"/>
                    <a:pt x="6462" y="1"/>
                    <a:pt x="6218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28"/>
            <p:cNvSpPr/>
            <p:nvPr/>
          </p:nvSpPr>
          <p:spPr>
            <a:xfrm>
              <a:off x="6097975" y="2965975"/>
              <a:ext cx="311550" cy="428950"/>
            </a:xfrm>
            <a:custGeom>
              <a:avLst/>
              <a:gdLst/>
              <a:ahLst/>
              <a:cxnLst/>
              <a:rect l="l" t="t" r="r" b="b"/>
              <a:pathLst>
                <a:path w="12462" h="17158" extrusionOk="0">
                  <a:moveTo>
                    <a:pt x="6199" y="1"/>
                  </a:moveTo>
                  <a:cubicBezTo>
                    <a:pt x="5865" y="1"/>
                    <a:pt x="5461" y="164"/>
                    <a:pt x="4840" y="682"/>
                  </a:cubicBezTo>
                  <a:cubicBezTo>
                    <a:pt x="3812" y="1649"/>
                    <a:pt x="848" y="3464"/>
                    <a:pt x="485" y="3767"/>
                  </a:cubicBezTo>
                  <a:cubicBezTo>
                    <a:pt x="61" y="4069"/>
                    <a:pt x="122" y="4129"/>
                    <a:pt x="61" y="4795"/>
                  </a:cubicBezTo>
                  <a:cubicBezTo>
                    <a:pt x="1" y="5460"/>
                    <a:pt x="303" y="13263"/>
                    <a:pt x="303" y="14110"/>
                  </a:cubicBezTo>
                  <a:cubicBezTo>
                    <a:pt x="243" y="14896"/>
                    <a:pt x="182" y="15138"/>
                    <a:pt x="1029" y="15441"/>
                  </a:cubicBezTo>
                  <a:lnTo>
                    <a:pt x="5324" y="16953"/>
                  </a:lnTo>
                  <a:cubicBezTo>
                    <a:pt x="5585" y="17069"/>
                    <a:pt x="5875" y="17158"/>
                    <a:pt x="6199" y="17158"/>
                  </a:cubicBezTo>
                  <a:cubicBezTo>
                    <a:pt x="6550" y="17158"/>
                    <a:pt x="6941" y="17054"/>
                    <a:pt x="7381" y="16772"/>
                  </a:cubicBezTo>
                  <a:cubicBezTo>
                    <a:pt x="8530" y="15864"/>
                    <a:pt x="10707" y="14413"/>
                    <a:pt x="11252" y="13929"/>
                  </a:cubicBezTo>
                  <a:cubicBezTo>
                    <a:pt x="11796" y="13445"/>
                    <a:pt x="12462" y="13263"/>
                    <a:pt x="12401" y="12174"/>
                  </a:cubicBezTo>
                  <a:cubicBezTo>
                    <a:pt x="12341" y="10481"/>
                    <a:pt x="12220" y="3827"/>
                    <a:pt x="12220" y="3827"/>
                  </a:cubicBezTo>
                  <a:cubicBezTo>
                    <a:pt x="12159" y="2799"/>
                    <a:pt x="12099" y="2254"/>
                    <a:pt x="11433" y="1952"/>
                  </a:cubicBezTo>
                  <a:cubicBezTo>
                    <a:pt x="10284" y="1528"/>
                    <a:pt x="7441" y="440"/>
                    <a:pt x="6897" y="198"/>
                  </a:cubicBezTo>
                  <a:cubicBezTo>
                    <a:pt x="6663" y="94"/>
                    <a:pt x="6451" y="1"/>
                    <a:pt x="6199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28"/>
            <p:cNvSpPr/>
            <p:nvPr/>
          </p:nvSpPr>
          <p:spPr>
            <a:xfrm>
              <a:off x="6097975" y="2966750"/>
              <a:ext cx="310050" cy="428025"/>
            </a:xfrm>
            <a:custGeom>
              <a:avLst/>
              <a:gdLst/>
              <a:ahLst/>
              <a:cxnLst/>
              <a:rect l="l" t="t" r="r" b="b"/>
              <a:pathLst>
                <a:path w="12402" h="17121" extrusionOk="0">
                  <a:moveTo>
                    <a:pt x="6206" y="0"/>
                  </a:moveTo>
                  <a:cubicBezTo>
                    <a:pt x="5878" y="0"/>
                    <a:pt x="5488" y="158"/>
                    <a:pt x="4900" y="711"/>
                  </a:cubicBezTo>
                  <a:cubicBezTo>
                    <a:pt x="3812" y="1618"/>
                    <a:pt x="848" y="3433"/>
                    <a:pt x="485" y="3736"/>
                  </a:cubicBezTo>
                  <a:cubicBezTo>
                    <a:pt x="61" y="4038"/>
                    <a:pt x="122" y="4098"/>
                    <a:pt x="61" y="4764"/>
                  </a:cubicBezTo>
                  <a:cubicBezTo>
                    <a:pt x="1" y="5429"/>
                    <a:pt x="364" y="13232"/>
                    <a:pt x="303" y="14019"/>
                  </a:cubicBezTo>
                  <a:cubicBezTo>
                    <a:pt x="243" y="14805"/>
                    <a:pt x="182" y="15107"/>
                    <a:pt x="1029" y="15410"/>
                  </a:cubicBezTo>
                  <a:lnTo>
                    <a:pt x="5324" y="16922"/>
                  </a:lnTo>
                  <a:cubicBezTo>
                    <a:pt x="5576" y="17034"/>
                    <a:pt x="5854" y="17120"/>
                    <a:pt x="6165" y="17120"/>
                  </a:cubicBezTo>
                  <a:cubicBezTo>
                    <a:pt x="6524" y="17120"/>
                    <a:pt x="6926" y="17005"/>
                    <a:pt x="7381" y="16680"/>
                  </a:cubicBezTo>
                  <a:cubicBezTo>
                    <a:pt x="8530" y="15833"/>
                    <a:pt x="10707" y="14321"/>
                    <a:pt x="11252" y="13837"/>
                  </a:cubicBezTo>
                  <a:cubicBezTo>
                    <a:pt x="11796" y="13353"/>
                    <a:pt x="12401" y="13232"/>
                    <a:pt x="12401" y="12143"/>
                  </a:cubicBezTo>
                  <a:cubicBezTo>
                    <a:pt x="12341" y="10450"/>
                    <a:pt x="12159" y="3796"/>
                    <a:pt x="12159" y="3796"/>
                  </a:cubicBezTo>
                  <a:cubicBezTo>
                    <a:pt x="12159" y="2768"/>
                    <a:pt x="12099" y="2223"/>
                    <a:pt x="11373" y="1921"/>
                  </a:cubicBezTo>
                  <a:cubicBezTo>
                    <a:pt x="10284" y="1497"/>
                    <a:pt x="7441" y="409"/>
                    <a:pt x="6897" y="167"/>
                  </a:cubicBezTo>
                  <a:cubicBezTo>
                    <a:pt x="6663" y="89"/>
                    <a:pt x="6452" y="0"/>
                    <a:pt x="6206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28"/>
            <p:cNvSpPr/>
            <p:nvPr/>
          </p:nvSpPr>
          <p:spPr>
            <a:xfrm>
              <a:off x="6099500" y="2967500"/>
              <a:ext cx="308525" cy="425925"/>
            </a:xfrm>
            <a:custGeom>
              <a:avLst/>
              <a:gdLst/>
              <a:ahLst/>
              <a:cxnLst/>
              <a:rect l="l" t="t" r="r" b="b"/>
              <a:pathLst>
                <a:path w="12341" h="17037" extrusionOk="0">
                  <a:moveTo>
                    <a:pt x="6143" y="0"/>
                  </a:moveTo>
                  <a:cubicBezTo>
                    <a:pt x="5815" y="0"/>
                    <a:pt x="5426" y="164"/>
                    <a:pt x="4839" y="681"/>
                  </a:cubicBezTo>
                  <a:cubicBezTo>
                    <a:pt x="3811" y="1649"/>
                    <a:pt x="847" y="3403"/>
                    <a:pt x="424" y="3706"/>
                  </a:cubicBezTo>
                  <a:cubicBezTo>
                    <a:pt x="61" y="4068"/>
                    <a:pt x="121" y="4129"/>
                    <a:pt x="61" y="4794"/>
                  </a:cubicBezTo>
                  <a:cubicBezTo>
                    <a:pt x="0" y="5399"/>
                    <a:pt x="303" y="13202"/>
                    <a:pt x="242" y="13989"/>
                  </a:cubicBezTo>
                  <a:cubicBezTo>
                    <a:pt x="182" y="14775"/>
                    <a:pt x="121" y="15017"/>
                    <a:pt x="1029" y="15319"/>
                  </a:cubicBezTo>
                  <a:lnTo>
                    <a:pt x="5263" y="16832"/>
                  </a:lnTo>
                  <a:cubicBezTo>
                    <a:pt x="5524" y="16948"/>
                    <a:pt x="5814" y="17036"/>
                    <a:pt x="6138" y="17036"/>
                  </a:cubicBezTo>
                  <a:cubicBezTo>
                    <a:pt x="6489" y="17036"/>
                    <a:pt x="6880" y="16933"/>
                    <a:pt x="7320" y="16650"/>
                  </a:cubicBezTo>
                  <a:cubicBezTo>
                    <a:pt x="8469" y="15743"/>
                    <a:pt x="10646" y="14291"/>
                    <a:pt x="11191" y="13807"/>
                  </a:cubicBezTo>
                  <a:cubicBezTo>
                    <a:pt x="11735" y="13323"/>
                    <a:pt x="12340" y="13142"/>
                    <a:pt x="12280" y="12053"/>
                  </a:cubicBezTo>
                  <a:cubicBezTo>
                    <a:pt x="12280" y="10420"/>
                    <a:pt x="12098" y="3766"/>
                    <a:pt x="12098" y="3766"/>
                  </a:cubicBezTo>
                  <a:cubicBezTo>
                    <a:pt x="12098" y="2798"/>
                    <a:pt x="11977" y="2193"/>
                    <a:pt x="11312" y="1951"/>
                  </a:cubicBezTo>
                  <a:cubicBezTo>
                    <a:pt x="10223" y="1528"/>
                    <a:pt x="7380" y="439"/>
                    <a:pt x="6836" y="197"/>
                  </a:cubicBezTo>
                  <a:cubicBezTo>
                    <a:pt x="6602" y="93"/>
                    <a:pt x="6390" y="0"/>
                    <a:pt x="6143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28"/>
            <p:cNvSpPr/>
            <p:nvPr/>
          </p:nvSpPr>
          <p:spPr>
            <a:xfrm>
              <a:off x="6099500" y="2969000"/>
              <a:ext cx="307000" cy="424250"/>
            </a:xfrm>
            <a:custGeom>
              <a:avLst/>
              <a:gdLst/>
              <a:ahLst/>
              <a:cxnLst/>
              <a:rect l="l" t="t" r="r" b="b"/>
              <a:pathLst>
                <a:path w="12280" h="16970" extrusionOk="0">
                  <a:moveTo>
                    <a:pt x="6143" y="1"/>
                  </a:moveTo>
                  <a:cubicBezTo>
                    <a:pt x="5815" y="1"/>
                    <a:pt x="5426" y="164"/>
                    <a:pt x="4839" y="682"/>
                  </a:cubicBezTo>
                  <a:cubicBezTo>
                    <a:pt x="3811" y="1589"/>
                    <a:pt x="847" y="3404"/>
                    <a:pt x="484" y="3706"/>
                  </a:cubicBezTo>
                  <a:cubicBezTo>
                    <a:pt x="61" y="4008"/>
                    <a:pt x="121" y="4069"/>
                    <a:pt x="61" y="4734"/>
                  </a:cubicBezTo>
                  <a:cubicBezTo>
                    <a:pt x="0" y="5400"/>
                    <a:pt x="363" y="13142"/>
                    <a:pt x="303" y="13929"/>
                  </a:cubicBezTo>
                  <a:cubicBezTo>
                    <a:pt x="242" y="14715"/>
                    <a:pt x="182" y="14957"/>
                    <a:pt x="1029" y="15259"/>
                  </a:cubicBezTo>
                  <a:lnTo>
                    <a:pt x="5263" y="16772"/>
                  </a:lnTo>
                  <a:cubicBezTo>
                    <a:pt x="5515" y="16884"/>
                    <a:pt x="5793" y="16970"/>
                    <a:pt x="6097" y="16970"/>
                  </a:cubicBezTo>
                  <a:cubicBezTo>
                    <a:pt x="6450" y="16970"/>
                    <a:pt x="6837" y="16854"/>
                    <a:pt x="7259" y="16530"/>
                  </a:cubicBezTo>
                  <a:cubicBezTo>
                    <a:pt x="8469" y="15683"/>
                    <a:pt x="10586" y="14231"/>
                    <a:pt x="11130" y="13747"/>
                  </a:cubicBezTo>
                  <a:cubicBezTo>
                    <a:pt x="11675" y="13263"/>
                    <a:pt x="12280" y="13082"/>
                    <a:pt x="12280" y="11993"/>
                  </a:cubicBezTo>
                  <a:cubicBezTo>
                    <a:pt x="12219" y="10360"/>
                    <a:pt x="12098" y="3766"/>
                    <a:pt x="12098" y="3766"/>
                  </a:cubicBezTo>
                  <a:cubicBezTo>
                    <a:pt x="12038" y="2738"/>
                    <a:pt x="11977" y="2194"/>
                    <a:pt x="11312" y="1891"/>
                  </a:cubicBezTo>
                  <a:cubicBezTo>
                    <a:pt x="10223" y="1468"/>
                    <a:pt x="7380" y="379"/>
                    <a:pt x="6836" y="198"/>
                  </a:cubicBezTo>
                  <a:cubicBezTo>
                    <a:pt x="6602" y="94"/>
                    <a:pt x="6390" y="1"/>
                    <a:pt x="6143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28"/>
            <p:cNvSpPr/>
            <p:nvPr/>
          </p:nvSpPr>
          <p:spPr>
            <a:xfrm>
              <a:off x="6101000" y="2969000"/>
              <a:ext cx="305500" cy="422900"/>
            </a:xfrm>
            <a:custGeom>
              <a:avLst/>
              <a:gdLst/>
              <a:ahLst/>
              <a:cxnLst/>
              <a:rect l="l" t="t" r="r" b="b"/>
              <a:pathLst>
                <a:path w="12220" h="16916" extrusionOk="0">
                  <a:moveTo>
                    <a:pt x="6083" y="1"/>
                  </a:moveTo>
                  <a:cubicBezTo>
                    <a:pt x="5755" y="1"/>
                    <a:pt x="5366" y="164"/>
                    <a:pt x="4779" y="682"/>
                  </a:cubicBezTo>
                  <a:cubicBezTo>
                    <a:pt x="3751" y="1649"/>
                    <a:pt x="787" y="3404"/>
                    <a:pt x="424" y="3706"/>
                  </a:cubicBezTo>
                  <a:cubicBezTo>
                    <a:pt x="61" y="4008"/>
                    <a:pt x="61" y="4069"/>
                    <a:pt x="1" y="4734"/>
                  </a:cubicBezTo>
                  <a:cubicBezTo>
                    <a:pt x="1" y="5400"/>
                    <a:pt x="303" y="13082"/>
                    <a:pt x="243" y="13868"/>
                  </a:cubicBezTo>
                  <a:cubicBezTo>
                    <a:pt x="182" y="14654"/>
                    <a:pt x="122" y="14957"/>
                    <a:pt x="969" y="15259"/>
                  </a:cubicBezTo>
                  <a:lnTo>
                    <a:pt x="5203" y="16711"/>
                  </a:lnTo>
                  <a:cubicBezTo>
                    <a:pt x="5494" y="16827"/>
                    <a:pt x="5784" y="16916"/>
                    <a:pt x="6095" y="16916"/>
                  </a:cubicBezTo>
                  <a:cubicBezTo>
                    <a:pt x="6431" y="16916"/>
                    <a:pt x="6791" y="16812"/>
                    <a:pt x="7199" y="16530"/>
                  </a:cubicBezTo>
                  <a:cubicBezTo>
                    <a:pt x="8348" y="15683"/>
                    <a:pt x="10526" y="14171"/>
                    <a:pt x="11070" y="13687"/>
                  </a:cubicBezTo>
                  <a:cubicBezTo>
                    <a:pt x="11615" y="13263"/>
                    <a:pt x="12220" y="13082"/>
                    <a:pt x="12220" y="11993"/>
                  </a:cubicBezTo>
                  <a:cubicBezTo>
                    <a:pt x="12159" y="10360"/>
                    <a:pt x="11978" y="3766"/>
                    <a:pt x="11978" y="3766"/>
                  </a:cubicBezTo>
                  <a:cubicBezTo>
                    <a:pt x="11978" y="2738"/>
                    <a:pt x="11917" y="2194"/>
                    <a:pt x="11191" y="1952"/>
                  </a:cubicBezTo>
                  <a:cubicBezTo>
                    <a:pt x="10102" y="1528"/>
                    <a:pt x="7320" y="440"/>
                    <a:pt x="6776" y="198"/>
                  </a:cubicBezTo>
                  <a:cubicBezTo>
                    <a:pt x="6542" y="94"/>
                    <a:pt x="6330" y="1"/>
                    <a:pt x="6083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28"/>
            <p:cNvSpPr/>
            <p:nvPr/>
          </p:nvSpPr>
          <p:spPr>
            <a:xfrm>
              <a:off x="6101000" y="2970525"/>
              <a:ext cx="305500" cy="421225"/>
            </a:xfrm>
            <a:custGeom>
              <a:avLst/>
              <a:gdLst/>
              <a:ahLst/>
              <a:cxnLst/>
              <a:rect l="l" t="t" r="r" b="b"/>
              <a:pathLst>
                <a:path w="12220" h="16849" extrusionOk="0">
                  <a:moveTo>
                    <a:pt x="6083" y="0"/>
                  </a:moveTo>
                  <a:cubicBezTo>
                    <a:pt x="5755" y="0"/>
                    <a:pt x="5366" y="164"/>
                    <a:pt x="4779" y="681"/>
                  </a:cubicBezTo>
                  <a:cubicBezTo>
                    <a:pt x="3751" y="1588"/>
                    <a:pt x="848" y="3343"/>
                    <a:pt x="424" y="3645"/>
                  </a:cubicBezTo>
                  <a:cubicBezTo>
                    <a:pt x="61" y="3947"/>
                    <a:pt x="122" y="4068"/>
                    <a:pt x="61" y="4673"/>
                  </a:cubicBezTo>
                  <a:cubicBezTo>
                    <a:pt x="1" y="5339"/>
                    <a:pt x="303" y="13021"/>
                    <a:pt x="243" y="13807"/>
                  </a:cubicBezTo>
                  <a:cubicBezTo>
                    <a:pt x="243" y="14593"/>
                    <a:pt x="122" y="14835"/>
                    <a:pt x="1029" y="15138"/>
                  </a:cubicBezTo>
                  <a:lnTo>
                    <a:pt x="5203" y="16650"/>
                  </a:lnTo>
                  <a:cubicBezTo>
                    <a:pt x="5483" y="16762"/>
                    <a:pt x="5763" y="16848"/>
                    <a:pt x="6062" y="16848"/>
                  </a:cubicBezTo>
                  <a:cubicBezTo>
                    <a:pt x="6407" y="16848"/>
                    <a:pt x="6777" y="16733"/>
                    <a:pt x="7199" y="16408"/>
                  </a:cubicBezTo>
                  <a:cubicBezTo>
                    <a:pt x="8348" y="15561"/>
                    <a:pt x="10526" y="14110"/>
                    <a:pt x="11070" y="13626"/>
                  </a:cubicBezTo>
                  <a:cubicBezTo>
                    <a:pt x="11615" y="13142"/>
                    <a:pt x="12220" y="12960"/>
                    <a:pt x="12159" y="11932"/>
                  </a:cubicBezTo>
                  <a:cubicBezTo>
                    <a:pt x="12159" y="10299"/>
                    <a:pt x="11978" y="3705"/>
                    <a:pt x="11978" y="3705"/>
                  </a:cubicBezTo>
                  <a:cubicBezTo>
                    <a:pt x="11978" y="2738"/>
                    <a:pt x="11857" y="2193"/>
                    <a:pt x="11191" y="1891"/>
                  </a:cubicBezTo>
                  <a:cubicBezTo>
                    <a:pt x="10102" y="1467"/>
                    <a:pt x="7320" y="379"/>
                    <a:pt x="6776" y="197"/>
                  </a:cubicBezTo>
                  <a:cubicBezTo>
                    <a:pt x="6542" y="93"/>
                    <a:pt x="6330" y="0"/>
                    <a:pt x="6083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6101000" y="2970525"/>
              <a:ext cx="304000" cy="419875"/>
            </a:xfrm>
            <a:custGeom>
              <a:avLst/>
              <a:gdLst/>
              <a:ahLst/>
              <a:cxnLst/>
              <a:rect l="l" t="t" r="r" b="b"/>
              <a:pathLst>
                <a:path w="12160" h="16795" extrusionOk="0">
                  <a:moveTo>
                    <a:pt x="6083" y="0"/>
                  </a:moveTo>
                  <a:cubicBezTo>
                    <a:pt x="5755" y="0"/>
                    <a:pt x="5366" y="164"/>
                    <a:pt x="4779" y="681"/>
                  </a:cubicBezTo>
                  <a:cubicBezTo>
                    <a:pt x="3751" y="1649"/>
                    <a:pt x="848" y="3403"/>
                    <a:pt x="485" y="3705"/>
                  </a:cubicBezTo>
                  <a:cubicBezTo>
                    <a:pt x="61" y="4008"/>
                    <a:pt x="122" y="4068"/>
                    <a:pt x="61" y="4734"/>
                  </a:cubicBezTo>
                  <a:cubicBezTo>
                    <a:pt x="1" y="5339"/>
                    <a:pt x="364" y="13021"/>
                    <a:pt x="303" y="13747"/>
                  </a:cubicBezTo>
                  <a:cubicBezTo>
                    <a:pt x="243" y="14533"/>
                    <a:pt x="182" y="14835"/>
                    <a:pt x="1029" y="15138"/>
                  </a:cubicBezTo>
                  <a:lnTo>
                    <a:pt x="5203" y="16590"/>
                  </a:lnTo>
                  <a:cubicBezTo>
                    <a:pt x="5494" y="16706"/>
                    <a:pt x="5784" y="16794"/>
                    <a:pt x="6095" y="16794"/>
                  </a:cubicBezTo>
                  <a:cubicBezTo>
                    <a:pt x="6431" y="16794"/>
                    <a:pt x="6791" y="16691"/>
                    <a:pt x="7199" y="16408"/>
                  </a:cubicBezTo>
                  <a:cubicBezTo>
                    <a:pt x="8348" y="15561"/>
                    <a:pt x="10526" y="14110"/>
                    <a:pt x="11010" y="13626"/>
                  </a:cubicBezTo>
                  <a:cubicBezTo>
                    <a:pt x="11554" y="13142"/>
                    <a:pt x="12159" y="12960"/>
                    <a:pt x="12159" y="11932"/>
                  </a:cubicBezTo>
                  <a:cubicBezTo>
                    <a:pt x="12099" y="10299"/>
                    <a:pt x="11978" y="3766"/>
                    <a:pt x="11978" y="3766"/>
                  </a:cubicBezTo>
                  <a:cubicBezTo>
                    <a:pt x="11917" y="2738"/>
                    <a:pt x="11857" y="2193"/>
                    <a:pt x="11191" y="1891"/>
                  </a:cubicBezTo>
                  <a:cubicBezTo>
                    <a:pt x="10102" y="1467"/>
                    <a:pt x="7320" y="439"/>
                    <a:pt x="6776" y="197"/>
                  </a:cubicBezTo>
                  <a:cubicBezTo>
                    <a:pt x="6542" y="93"/>
                    <a:pt x="6330" y="0"/>
                    <a:pt x="6083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28"/>
            <p:cNvSpPr/>
            <p:nvPr/>
          </p:nvSpPr>
          <p:spPr>
            <a:xfrm>
              <a:off x="6102525" y="2972025"/>
              <a:ext cx="302475" cy="417600"/>
            </a:xfrm>
            <a:custGeom>
              <a:avLst/>
              <a:gdLst/>
              <a:ahLst/>
              <a:cxnLst/>
              <a:rect l="l" t="t" r="r" b="b"/>
              <a:pathLst>
                <a:path w="12099" h="16704" extrusionOk="0">
                  <a:moveTo>
                    <a:pt x="6022" y="1"/>
                  </a:moveTo>
                  <a:cubicBezTo>
                    <a:pt x="5694" y="1"/>
                    <a:pt x="5305" y="164"/>
                    <a:pt x="4718" y="682"/>
                  </a:cubicBezTo>
                  <a:cubicBezTo>
                    <a:pt x="3690" y="1589"/>
                    <a:pt x="787" y="3343"/>
                    <a:pt x="424" y="3645"/>
                  </a:cubicBezTo>
                  <a:cubicBezTo>
                    <a:pt x="61" y="3948"/>
                    <a:pt x="121" y="4008"/>
                    <a:pt x="61" y="4674"/>
                  </a:cubicBezTo>
                  <a:cubicBezTo>
                    <a:pt x="0" y="5279"/>
                    <a:pt x="303" y="12900"/>
                    <a:pt x="242" y="13687"/>
                  </a:cubicBezTo>
                  <a:cubicBezTo>
                    <a:pt x="182" y="14473"/>
                    <a:pt x="121" y="14715"/>
                    <a:pt x="968" y="15017"/>
                  </a:cubicBezTo>
                  <a:lnTo>
                    <a:pt x="5142" y="16530"/>
                  </a:lnTo>
                  <a:cubicBezTo>
                    <a:pt x="5432" y="16617"/>
                    <a:pt x="5723" y="16704"/>
                    <a:pt x="6034" y="16704"/>
                  </a:cubicBezTo>
                  <a:cubicBezTo>
                    <a:pt x="6370" y="16704"/>
                    <a:pt x="6729" y="16602"/>
                    <a:pt x="7138" y="16288"/>
                  </a:cubicBezTo>
                  <a:cubicBezTo>
                    <a:pt x="8287" y="15441"/>
                    <a:pt x="10404" y="13989"/>
                    <a:pt x="10949" y="13505"/>
                  </a:cubicBezTo>
                  <a:cubicBezTo>
                    <a:pt x="11493" y="13082"/>
                    <a:pt x="12098" y="12900"/>
                    <a:pt x="12038" y="11811"/>
                  </a:cubicBezTo>
                  <a:cubicBezTo>
                    <a:pt x="12038" y="10178"/>
                    <a:pt x="11856" y="3706"/>
                    <a:pt x="11856" y="3706"/>
                  </a:cubicBezTo>
                  <a:cubicBezTo>
                    <a:pt x="11856" y="2678"/>
                    <a:pt x="11796" y="2133"/>
                    <a:pt x="11070" y="1891"/>
                  </a:cubicBezTo>
                  <a:cubicBezTo>
                    <a:pt x="10041" y="1468"/>
                    <a:pt x="7259" y="379"/>
                    <a:pt x="6715" y="198"/>
                  </a:cubicBezTo>
                  <a:cubicBezTo>
                    <a:pt x="6481" y="94"/>
                    <a:pt x="6269" y="1"/>
                    <a:pt x="6022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28"/>
            <p:cNvSpPr/>
            <p:nvPr/>
          </p:nvSpPr>
          <p:spPr>
            <a:xfrm>
              <a:off x="6102525" y="2972025"/>
              <a:ext cx="300950" cy="416700"/>
            </a:xfrm>
            <a:custGeom>
              <a:avLst/>
              <a:gdLst/>
              <a:ahLst/>
              <a:cxnLst/>
              <a:rect l="l" t="t" r="r" b="b"/>
              <a:pathLst>
                <a:path w="12038" h="16668" extrusionOk="0">
                  <a:moveTo>
                    <a:pt x="6022" y="1"/>
                  </a:moveTo>
                  <a:cubicBezTo>
                    <a:pt x="5694" y="1"/>
                    <a:pt x="5305" y="164"/>
                    <a:pt x="4718" y="682"/>
                  </a:cubicBezTo>
                  <a:cubicBezTo>
                    <a:pt x="3690" y="1649"/>
                    <a:pt x="847" y="3343"/>
                    <a:pt x="424" y="3645"/>
                  </a:cubicBezTo>
                  <a:cubicBezTo>
                    <a:pt x="61" y="3948"/>
                    <a:pt x="121" y="4008"/>
                    <a:pt x="61" y="4674"/>
                  </a:cubicBezTo>
                  <a:cubicBezTo>
                    <a:pt x="0" y="5339"/>
                    <a:pt x="303" y="12900"/>
                    <a:pt x="303" y="13687"/>
                  </a:cubicBezTo>
                  <a:cubicBezTo>
                    <a:pt x="242" y="14473"/>
                    <a:pt x="182" y="14715"/>
                    <a:pt x="1029" y="15017"/>
                  </a:cubicBezTo>
                  <a:lnTo>
                    <a:pt x="5142" y="16469"/>
                  </a:lnTo>
                  <a:cubicBezTo>
                    <a:pt x="5422" y="16581"/>
                    <a:pt x="5702" y="16667"/>
                    <a:pt x="6001" y="16667"/>
                  </a:cubicBezTo>
                  <a:cubicBezTo>
                    <a:pt x="6346" y="16667"/>
                    <a:pt x="6716" y="16552"/>
                    <a:pt x="7138" y="16227"/>
                  </a:cubicBezTo>
                  <a:cubicBezTo>
                    <a:pt x="8287" y="15441"/>
                    <a:pt x="10404" y="13989"/>
                    <a:pt x="10949" y="13505"/>
                  </a:cubicBezTo>
                  <a:cubicBezTo>
                    <a:pt x="11433" y="13021"/>
                    <a:pt x="12038" y="12900"/>
                    <a:pt x="12038" y="11811"/>
                  </a:cubicBezTo>
                  <a:cubicBezTo>
                    <a:pt x="11977" y="10178"/>
                    <a:pt x="11856" y="3706"/>
                    <a:pt x="11856" y="3706"/>
                  </a:cubicBezTo>
                  <a:cubicBezTo>
                    <a:pt x="11796" y="2738"/>
                    <a:pt x="11735" y="2194"/>
                    <a:pt x="11070" y="1891"/>
                  </a:cubicBezTo>
                  <a:cubicBezTo>
                    <a:pt x="9981" y="1468"/>
                    <a:pt x="7259" y="440"/>
                    <a:pt x="6715" y="198"/>
                  </a:cubicBezTo>
                  <a:cubicBezTo>
                    <a:pt x="6481" y="94"/>
                    <a:pt x="6269" y="1"/>
                    <a:pt x="6022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28"/>
            <p:cNvSpPr/>
            <p:nvPr/>
          </p:nvSpPr>
          <p:spPr>
            <a:xfrm>
              <a:off x="6104025" y="2973550"/>
              <a:ext cx="299450" cy="414050"/>
            </a:xfrm>
            <a:custGeom>
              <a:avLst/>
              <a:gdLst/>
              <a:ahLst/>
              <a:cxnLst/>
              <a:rect l="l" t="t" r="r" b="b"/>
              <a:pathLst>
                <a:path w="11978" h="16562" extrusionOk="0">
                  <a:moveTo>
                    <a:pt x="5962" y="0"/>
                  </a:moveTo>
                  <a:cubicBezTo>
                    <a:pt x="5634" y="0"/>
                    <a:pt x="5245" y="164"/>
                    <a:pt x="4658" y="681"/>
                  </a:cubicBezTo>
                  <a:cubicBezTo>
                    <a:pt x="3691" y="1588"/>
                    <a:pt x="787" y="3343"/>
                    <a:pt x="424" y="3645"/>
                  </a:cubicBezTo>
                  <a:cubicBezTo>
                    <a:pt x="61" y="3947"/>
                    <a:pt x="61" y="4008"/>
                    <a:pt x="1" y="4613"/>
                  </a:cubicBezTo>
                  <a:cubicBezTo>
                    <a:pt x="1" y="5278"/>
                    <a:pt x="303" y="12839"/>
                    <a:pt x="243" y="13565"/>
                  </a:cubicBezTo>
                  <a:cubicBezTo>
                    <a:pt x="182" y="14351"/>
                    <a:pt x="122" y="14593"/>
                    <a:pt x="969" y="14896"/>
                  </a:cubicBezTo>
                  <a:lnTo>
                    <a:pt x="5142" y="16408"/>
                  </a:lnTo>
                  <a:cubicBezTo>
                    <a:pt x="5391" y="16491"/>
                    <a:pt x="5652" y="16561"/>
                    <a:pt x="5938" y="16561"/>
                  </a:cubicBezTo>
                  <a:cubicBezTo>
                    <a:pt x="6277" y="16561"/>
                    <a:pt x="6651" y="16462"/>
                    <a:pt x="7078" y="16166"/>
                  </a:cubicBezTo>
                  <a:cubicBezTo>
                    <a:pt x="8227" y="15319"/>
                    <a:pt x="10344" y="13868"/>
                    <a:pt x="10828" y="13444"/>
                  </a:cubicBezTo>
                  <a:cubicBezTo>
                    <a:pt x="11373" y="12960"/>
                    <a:pt x="11978" y="12779"/>
                    <a:pt x="11978" y="11750"/>
                  </a:cubicBezTo>
                  <a:cubicBezTo>
                    <a:pt x="11917" y="10117"/>
                    <a:pt x="11736" y="3705"/>
                    <a:pt x="11736" y="3705"/>
                  </a:cubicBezTo>
                  <a:cubicBezTo>
                    <a:pt x="11736" y="2677"/>
                    <a:pt x="11675" y="2133"/>
                    <a:pt x="11010" y="1891"/>
                  </a:cubicBezTo>
                  <a:cubicBezTo>
                    <a:pt x="9921" y="1467"/>
                    <a:pt x="7199" y="439"/>
                    <a:pt x="6655" y="197"/>
                  </a:cubicBezTo>
                  <a:cubicBezTo>
                    <a:pt x="6421" y="93"/>
                    <a:pt x="6209" y="0"/>
                    <a:pt x="596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28"/>
            <p:cNvSpPr/>
            <p:nvPr/>
          </p:nvSpPr>
          <p:spPr>
            <a:xfrm>
              <a:off x="6104025" y="2974175"/>
              <a:ext cx="299450" cy="413025"/>
            </a:xfrm>
            <a:custGeom>
              <a:avLst/>
              <a:gdLst/>
              <a:ahLst/>
              <a:cxnLst/>
              <a:rect l="l" t="t" r="r" b="b"/>
              <a:pathLst>
                <a:path w="11978" h="16521" extrusionOk="0">
                  <a:moveTo>
                    <a:pt x="5944" y="0"/>
                  </a:moveTo>
                  <a:cubicBezTo>
                    <a:pt x="5620" y="0"/>
                    <a:pt x="5234" y="148"/>
                    <a:pt x="4658" y="656"/>
                  </a:cubicBezTo>
                  <a:cubicBezTo>
                    <a:pt x="3691" y="1563"/>
                    <a:pt x="848" y="3318"/>
                    <a:pt x="424" y="3620"/>
                  </a:cubicBezTo>
                  <a:cubicBezTo>
                    <a:pt x="61" y="3922"/>
                    <a:pt x="122" y="3983"/>
                    <a:pt x="61" y="4648"/>
                  </a:cubicBezTo>
                  <a:cubicBezTo>
                    <a:pt x="1" y="5253"/>
                    <a:pt x="303" y="12754"/>
                    <a:pt x="243" y="13540"/>
                  </a:cubicBezTo>
                  <a:cubicBezTo>
                    <a:pt x="243" y="14326"/>
                    <a:pt x="122" y="14568"/>
                    <a:pt x="969" y="14871"/>
                  </a:cubicBezTo>
                  <a:lnTo>
                    <a:pt x="5142" y="16323"/>
                  </a:lnTo>
                  <a:cubicBezTo>
                    <a:pt x="5395" y="16435"/>
                    <a:pt x="5660" y="16521"/>
                    <a:pt x="5950" y="16521"/>
                  </a:cubicBezTo>
                  <a:cubicBezTo>
                    <a:pt x="6286" y="16521"/>
                    <a:pt x="6656" y="16405"/>
                    <a:pt x="7078" y="16081"/>
                  </a:cubicBezTo>
                  <a:cubicBezTo>
                    <a:pt x="8227" y="15294"/>
                    <a:pt x="10344" y="13843"/>
                    <a:pt x="10828" y="13359"/>
                  </a:cubicBezTo>
                  <a:cubicBezTo>
                    <a:pt x="11373" y="12935"/>
                    <a:pt x="11978" y="12754"/>
                    <a:pt x="11917" y="11725"/>
                  </a:cubicBezTo>
                  <a:cubicBezTo>
                    <a:pt x="11917" y="10092"/>
                    <a:pt x="11736" y="3680"/>
                    <a:pt x="11736" y="3680"/>
                  </a:cubicBezTo>
                  <a:cubicBezTo>
                    <a:pt x="11736" y="2713"/>
                    <a:pt x="11615" y="2168"/>
                    <a:pt x="10949" y="1866"/>
                  </a:cubicBezTo>
                  <a:cubicBezTo>
                    <a:pt x="9921" y="1442"/>
                    <a:pt x="7199" y="414"/>
                    <a:pt x="6655" y="172"/>
                  </a:cubicBezTo>
                  <a:cubicBezTo>
                    <a:pt x="6415" y="92"/>
                    <a:pt x="6198" y="0"/>
                    <a:pt x="5944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28"/>
            <p:cNvSpPr/>
            <p:nvPr/>
          </p:nvSpPr>
          <p:spPr>
            <a:xfrm>
              <a:off x="6104025" y="2975050"/>
              <a:ext cx="297950" cy="411025"/>
            </a:xfrm>
            <a:custGeom>
              <a:avLst/>
              <a:gdLst/>
              <a:ahLst/>
              <a:cxnLst/>
              <a:rect l="l" t="t" r="r" b="b"/>
              <a:pathLst>
                <a:path w="11918" h="16441" extrusionOk="0">
                  <a:moveTo>
                    <a:pt x="5962" y="1"/>
                  </a:moveTo>
                  <a:cubicBezTo>
                    <a:pt x="5634" y="1"/>
                    <a:pt x="5245" y="164"/>
                    <a:pt x="4658" y="682"/>
                  </a:cubicBezTo>
                  <a:cubicBezTo>
                    <a:pt x="3691" y="1589"/>
                    <a:pt x="848" y="3283"/>
                    <a:pt x="485" y="3585"/>
                  </a:cubicBezTo>
                  <a:cubicBezTo>
                    <a:pt x="61" y="3887"/>
                    <a:pt x="122" y="3948"/>
                    <a:pt x="61" y="4613"/>
                  </a:cubicBezTo>
                  <a:cubicBezTo>
                    <a:pt x="1" y="5218"/>
                    <a:pt x="364" y="12719"/>
                    <a:pt x="303" y="13505"/>
                  </a:cubicBezTo>
                  <a:cubicBezTo>
                    <a:pt x="243" y="14231"/>
                    <a:pt x="182" y="14533"/>
                    <a:pt x="1029" y="14836"/>
                  </a:cubicBezTo>
                  <a:lnTo>
                    <a:pt x="5142" y="16288"/>
                  </a:lnTo>
                  <a:cubicBezTo>
                    <a:pt x="5391" y="16371"/>
                    <a:pt x="5652" y="16441"/>
                    <a:pt x="5938" y="16441"/>
                  </a:cubicBezTo>
                  <a:cubicBezTo>
                    <a:pt x="6277" y="16441"/>
                    <a:pt x="6651" y="16341"/>
                    <a:pt x="7078" y="16046"/>
                  </a:cubicBezTo>
                  <a:cubicBezTo>
                    <a:pt x="8167" y="15199"/>
                    <a:pt x="10284" y="13808"/>
                    <a:pt x="10828" y="13324"/>
                  </a:cubicBezTo>
                  <a:cubicBezTo>
                    <a:pt x="11312" y="12840"/>
                    <a:pt x="11917" y="12719"/>
                    <a:pt x="11917" y="11630"/>
                  </a:cubicBezTo>
                  <a:cubicBezTo>
                    <a:pt x="11857" y="10057"/>
                    <a:pt x="11736" y="3645"/>
                    <a:pt x="11736" y="3645"/>
                  </a:cubicBezTo>
                  <a:cubicBezTo>
                    <a:pt x="11675" y="2678"/>
                    <a:pt x="11615" y="2133"/>
                    <a:pt x="10949" y="1891"/>
                  </a:cubicBezTo>
                  <a:cubicBezTo>
                    <a:pt x="9861" y="1468"/>
                    <a:pt x="7199" y="440"/>
                    <a:pt x="6655" y="198"/>
                  </a:cubicBezTo>
                  <a:cubicBezTo>
                    <a:pt x="6421" y="94"/>
                    <a:pt x="6209" y="1"/>
                    <a:pt x="5962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28"/>
            <p:cNvSpPr/>
            <p:nvPr/>
          </p:nvSpPr>
          <p:spPr>
            <a:xfrm>
              <a:off x="6105550" y="2976175"/>
              <a:ext cx="296425" cy="409525"/>
            </a:xfrm>
            <a:custGeom>
              <a:avLst/>
              <a:gdLst/>
              <a:ahLst/>
              <a:cxnLst/>
              <a:rect l="l" t="t" r="r" b="b"/>
              <a:pathLst>
                <a:path w="11857" h="16381" extrusionOk="0">
                  <a:moveTo>
                    <a:pt x="5922" y="0"/>
                  </a:moveTo>
                  <a:cubicBezTo>
                    <a:pt x="5597" y="0"/>
                    <a:pt x="5219" y="145"/>
                    <a:pt x="4658" y="637"/>
                  </a:cubicBezTo>
                  <a:cubicBezTo>
                    <a:pt x="3630" y="1544"/>
                    <a:pt x="787" y="3298"/>
                    <a:pt x="424" y="3540"/>
                  </a:cubicBezTo>
                  <a:cubicBezTo>
                    <a:pt x="61" y="3842"/>
                    <a:pt x="121" y="3963"/>
                    <a:pt x="61" y="4568"/>
                  </a:cubicBezTo>
                  <a:cubicBezTo>
                    <a:pt x="0" y="5234"/>
                    <a:pt x="303" y="12674"/>
                    <a:pt x="242" y="13400"/>
                  </a:cubicBezTo>
                  <a:cubicBezTo>
                    <a:pt x="182" y="14186"/>
                    <a:pt x="121" y="14428"/>
                    <a:pt x="968" y="14730"/>
                  </a:cubicBezTo>
                  <a:lnTo>
                    <a:pt x="5081" y="16182"/>
                  </a:lnTo>
                  <a:cubicBezTo>
                    <a:pt x="5334" y="16294"/>
                    <a:pt x="5599" y="16380"/>
                    <a:pt x="5889" y="16380"/>
                  </a:cubicBezTo>
                  <a:cubicBezTo>
                    <a:pt x="6225" y="16380"/>
                    <a:pt x="6595" y="16265"/>
                    <a:pt x="7017" y="15940"/>
                  </a:cubicBezTo>
                  <a:cubicBezTo>
                    <a:pt x="8106" y="15154"/>
                    <a:pt x="10223" y="13702"/>
                    <a:pt x="10707" y="13279"/>
                  </a:cubicBezTo>
                  <a:cubicBezTo>
                    <a:pt x="11251" y="12795"/>
                    <a:pt x="11856" y="12613"/>
                    <a:pt x="11796" y="11585"/>
                  </a:cubicBezTo>
                  <a:cubicBezTo>
                    <a:pt x="11796" y="10012"/>
                    <a:pt x="11614" y="3661"/>
                    <a:pt x="11614" y="3661"/>
                  </a:cubicBezTo>
                  <a:cubicBezTo>
                    <a:pt x="11614" y="2633"/>
                    <a:pt x="11554" y="2088"/>
                    <a:pt x="10888" y="1846"/>
                  </a:cubicBezTo>
                  <a:cubicBezTo>
                    <a:pt x="9800" y="1423"/>
                    <a:pt x="7078" y="395"/>
                    <a:pt x="6594" y="153"/>
                  </a:cubicBezTo>
                  <a:cubicBezTo>
                    <a:pt x="6365" y="76"/>
                    <a:pt x="6158" y="0"/>
                    <a:pt x="5922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28"/>
            <p:cNvSpPr/>
            <p:nvPr/>
          </p:nvSpPr>
          <p:spPr>
            <a:xfrm>
              <a:off x="6105550" y="2976575"/>
              <a:ext cx="294900" cy="408000"/>
            </a:xfrm>
            <a:custGeom>
              <a:avLst/>
              <a:gdLst/>
              <a:ahLst/>
              <a:cxnLst/>
              <a:rect l="l" t="t" r="r" b="b"/>
              <a:pathLst>
                <a:path w="11796" h="16320" extrusionOk="0">
                  <a:moveTo>
                    <a:pt x="5895" y="0"/>
                  </a:moveTo>
                  <a:cubicBezTo>
                    <a:pt x="5585" y="0"/>
                    <a:pt x="5210" y="164"/>
                    <a:pt x="4658" y="681"/>
                  </a:cubicBezTo>
                  <a:cubicBezTo>
                    <a:pt x="3630" y="1588"/>
                    <a:pt x="847" y="3282"/>
                    <a:pt x="424" y="3584"/>
                  </a:cubicBezTo>
                  <a:cubicBezTo>
                    <a:pt x="61" y="3887"/>
                    <a:pt x="121" y="3947"/>
                    <a:pt x="61" y="4552"/>
                  </a:cubicBezTo>
                  <a:cubicBezTo>
                    <a:pt x="0" y="5218"/>
                    <a:pt x="303" y="12658"/>
                    <a:pt x="242" y="13384"/>
                  </a:cubicBezTo>
                  <a:cubicBezTo>
                    <a:pt x="242" y="14170"/>
                    <a:pt x="182" y="14412"/>
                    <a:pt x="968" y="14714"/>
                  </a:cubicBezTo>
                  <a:lnTo>
                    <a:pt x="5081" y="16166"/>
                  </a:lnTo>
                  <a:cubicBezTo>
                    <a:pt x="5330" y="16249"/>
                    <a:pt x="5591" y="16319"/>
                    <a:pt x="5877" y="16319"/>
                  </a:cubicBezTo>
                  <a:cubicBezTo>
                    <a:pt x="6216" y="16319"/>
                    <a:pt x="6590" y="16220"/>
                    <a:pt x="7017" y="15924"/>
                  </a:cubicBezTo>
                  <a:cubicBezTo>
                    <a:pt x="8106" y="15077"/>
                    <a:pt x="10223" y="13686"/>
                    <a:pt x="10707" y="13202"/>
                  </a:cubicBezTo>
                  <a:cubicBezTo>
                    <a:pt x="11251" y="12779"/>
                    <a:pt x="11796" y="12597"/>
                    <a:pt x="11796" y="11569"/>
                  </a:cubicBezTo>
                  <a:cubicBezTo>
                    <a:pt x="11735" y="9996"/>
                    <a:pt x="11614" y="3645"/>
                    <a:pt x="11614" y="3645"/>
                  </a:cubicBezTo>
                  <a:cubicBezTo>
                    <a:pt x="11614" y="2677"/>
                    <a:pt x="11493" y="2133"/>
                    <a:pt x="10828" y="1830"/>
                  </a:cubicBezTo>
                  <a:cubicBezTo>
                    <a:pt x="9800" y="1467"/>
                    <a:pt x="7078" y="439"/>
                    <a:pt x="6533" y="197"/>
                  </a:cubicBezTo>
                  <a:cubicBezTo>
                    <a:pt x="6325" y="93"/>
                    <a:pt x="6128" y="0"/>
                    <a:pt x="5895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28"/>
            <p:cNvSpPr/>
            <p:nvPr/>
          </p:nvSpPr>
          <p:spPr>
            <a:xfrm>
              <a:off x="6107050" y="2977675"/>
              <a:ext cx="293400" cy="406500"/>
            </a:xfrm>
            <a:custGeom>
              <a:avLst/>
              <a:gdLst/>
              <a:ahLst/>
              <a:cxnLst/>
              <a:rect l="l" t="t" r="r" b="b"/>
              <a:pathLst>
                <a:path w="11736" h="16260" extrusionOk="0">
                  <a:moveTo>
                    <a:pt x="5850" y="1"/>
                  </a:moveTo>
                  <a:cubicBezTo>
                    <a:pt x="5537" y="1"/>
                    <a:pt x="5159" y="146"/>
                    <a:pt x="4598" y="637"/>
                  </a:cubicBezTo>
                  <a:cubicBezTo>
                    <a:pt x="3570" y="1544"/>
                    <a:pt x="787" y="3238"/>
                    <a:pt x="424" y="3540"/>
                  </a:cubicBezTo>
                  <a:cubicBezTo>
                    <a:pt x="61" y="3843"/>
                    <a:pt x="61" y="3903"/>
                    <a:pt x="1" y="4569"/>
                  </a:cubicBezTo>
                  <a:cubicBezTo>
                    <a:pt x="1" y="5174"/>
                    <a:pt x="303" y="12553"/>
                    <a:pt x="243" y="13340"/>
                  </a:cubicBezTo>
                  <a:cubicBezTo>
                    <a:pt x="182" y="14066"/>
                    <a:pt x="122" y="14307"/>
                    <a:pt x="969" y="14610"/>
                  </a:cubicBezTo>
                  <a:lnTo>
                    <a:pt x="5021" y="16062"/>
                  </a:lnTo>
                  <a:cubicBezTo>
                    <a:pt x="5274" y="16174"/>
                    <a:pt x="5539" y="16260"/>
                    <a:pt x="5829" y="16260"/>
                  </a:cubicBezTo>
                  <a:cubicBezTo>
                    <a:pt x="6165" y="16260"/>
                    <a:pt x="6535" y="16144"/>
                    <a:pt x="6957" y="15820"/>
                  </a:cubicBezTo>
                  <a:cubicBezTo>
                    <a:pt x="8046" y="15033"/>
                    <a:pt x="10102" y="13642"/>
                    <a:pt x="10647" y="13158"/>
                  </a:cubicBezTo>
                  <a:cubicBezTo>
                    <a:pt x="11131" y="12674"/>
                    <a:pt x="11736" y="12553"/>
                    <a:pt x="11736" y="11525"/>
                  </a:cubicBezTo>
                  <a:cubicBezTo>
                    <a:pt x="11675" y="9952"/>
                    <a:pt x="11554" y="3601"/>
                    <a:pt x="11554" y="3601"/>
                  </a:cubicBezTo>
                  <a:cubicBezTo>
                    <a:pt x="11494" y="2633"/>
                    <a:pt x="11433" y="2089"/>
                    <a:pt x="10768" y="1847"/>
                  </a:cubicBezTo>
                  <a:cubicBezTo>
                    <a:pt x="9740" y="1423"/>
                    <a:pt x="7018" y="395"/>
                    <a:pt x="6473" y="153"/>
                  </a:cubicBezTo>
                  <a:cubicBezTo>
                    <a:pt x="6270" y="77"/>
                    <a:pt x="6077" y="1"/>
                    <a:pt x="5850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28"/>
            <p:cNvSpPr/>
            <p:nvPr/>
          </p:nvSpPr>
          <p:spPr>
            <a:xfrm>
              <a:off x="6107050" y="2978075"/>
              <a:ext cx="293400" cy="404750"/>
            </a:xfrm>
            <a:custGeom>
              <a:avLst/>
              <a:gdLst/>
              <a:ahLst/>
              <a:cxnLst/>
              <a:rect l="l" t="t" r="r" b="b"/>
              <a:pathLst>
                <a:path w="11736" h="16190" extrusionOk="0">
                  <a:moveTo>
                    <a:pt x="5835" y="1"/>
                  </a:moveTo>
                  <a:cubicBezTo>
                    <a:pt x="5525" y="1"/>
                    <a:pt x="5150" y="164"/>
                    <a:pt x="4598" y="681"/>
                  </a:cubicBezTo>
                  <a:cubicBezTo>
                    <a:pt x="3630" y="1589"/>
                    <a:pt x="787" y="3283"/>
                    <a:pt x="424" y="3524"/>
                  </a:cubicBezTo>
                  <a:cubicBezTo>
                    <a:pt x="61" y="3827"/>
                    <a:pt x="122" y="3887"/>
                    <a:pt x="61" y="4553"/>
                  </a:cubicBezTo>
                  <a:cubicBezTo>
                    <a:pt x="1" y="5158"/>
                    <a:pt x="303" y="12537"/>
                    <a:pt x="243" y="13263"/>
                  </a:cubicBezTo>
                  <a:cubicBezTo>
                    <a:pt x="182" y="14050"/>
                    <a:pt x="122" y="14291"/>
                    <a:pt x="969" y="14594"/>
                  </a:cubicBezTo>
                  <a:lnTo>
                    <a:pt x="5021" y="15985"/>
                  </a:lnTo>
                  <a:cubicBezTo>
                    <a:pt x="5283" y="16101"/>
                    <a:pt x="5559" y="16190"/>
                    <a:pt x="5861" y="16190"/>
                  </a:cubicBezTo>
                  <a:cubicBezTo>
                    <a:pt x="6189" y="16190"/>
                    <a:pt x="6549" y="16086"/>
                    <a:pt x="6957" y="15804"/>
                  </a:cubicBezTo>
                  <a:cubicBezTo>
                    <a:pt x="8046" y="14957"/>
                    <a:pt x="10102" y="13566"/>
                    <a:pt x="10647" y="13142"/>
                  </a:cubicBezTo>
                  <a:cubicBezTo>
                    <a:pt x="11131" y="12658"/>
                    <a:pt x="11736" y="12477"/>
                    <a:pt x="11675" y="11448"/>
                  </a:cubicBezTo>
                  <a:cubicBezTo>
                    <a:pt x="11675" y="9876"/>
                    <a:pt x="11494" y="3585"/>
                    <a:pt x="11494" y="3585"/>
                  </a:cubicBezTo>
                  <a:cubicBezTo>
                    <a:pt x="11494" y="2617"/>
                    <a:pt x="11433" y="2133"/>
                    <a:pt x="10768" y="1831"/>
                  </a:cubicBezTo>
                  <a:cubicBezTo>
                    <a:pt x="9679" y="1407"/>
                    <a:pt x="7018" y="440"/>
                    <a:pt x="6473" y="198"/>
                  </a:cubicBezTo>
                  <a:cubicBezTo>
                    <a:pt x="6265" y="94"/>
                    <a:pt x="6068" y="1"/>
                    <a:pt x="5835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28"/>
            <p:cNvSpPr/>
            <p:nvPr/>
          </p:nvSpPr>
          <p:spPr>
            <a:xfrm>
              <a:off x="6107050" y="2979200"/>
              <a:ext cx="291900" cy="402875"/>
            </a:xfrm>
            <a:custGeom>
              <a:avLst/>
              <a:gdLst/>
              <a:ahLst/>
              <a:cxnLst/>
              <a:rect l="l" t="t" r="r" b="b"/>
              <a:pathLst>
                <a:path w="11676" h="16115" extrusionOk="0">
                  <a:moveTo>
                    <a:pt x="5850" y="0"/>
                  </a:moveTo>
                  <a:cubicBezTo>
                    <a:pt x="5537" y="0"/>
                    <a:pt x="5159" y="145"/>
                    <a:pt x="4598" y="636"/>
                  </a:cubicBezTo>
                  <a:cubicBezTo>
                    <a:pt x="3630" y="1544"/>
                    <a:pt x="848" y="3238"/>
                    <a:pt x="424" y="3540"/>
                  </a:cubicBezTo>
                  <a:cubicBezTo>
                    <a:pt x="61" y="3842"/>
                    <a:pt x="122" y="3903"/>
                    <a:pt x="61" y="4508"/>
                  </a:cubicBezTo>
                  <a:cubicBezTo>
                    <a:pt x="1" y="5113"/>
                    <a:pt x="303" y="12492"/>
                    <a:pt x="303" y="13218"/>
                  </a:cubicBezTo>
                  <a:cubicBezTo>
                    <a:pt x="243" y="13944"/>
                    <a:pt x="182" y="14246"/>
                    <a:pt x="969" y="14488"/>
                  </a:cubicBezTo>
                  <a:lnTo>
                    <a:pt x="5021" y="15940"/>
                  </a:lnTo>
                  <a:cubicBezTo>
                    <a:pt x="5283" y="16027"/>
                    <a:pt x="5558" y="16114"/>
                    <a:pt x="5861" y="16114"/>
                  </a:cubicBezTo>
                  <a:cubicBezTo>
                    <a:pt x="6189" y="16114"/>
                    <a:pt x="6548" y="16013"/>
                    <a:pt x="6957" y="15698"/>
                  </a:cubicBezTo>
                  <a:cubicBezTo>
                    <a:pt x="8046" y="14912"/>
                    <a:pt x="10102" y="13521"/>
                    <a:pt x="10586" y="13037"/>
                  </a:cubicBezTo>
                  <a:cubicBezTo>
                    <a:pt x="11131" y="12613"/>
                    <a:pt x="11675" y="12432"/>
                    <a:pt x="11675" y="11403"/>
                  </a:cubicBezTo>
                  <a:cubicBezTo>
                    <a:pt x="11615" y="9831"/>
                    <a:pt x="11494" y="3600"/>
                    <a:pt x="11494" y="3600"/>
                  </a:cubicBezTo>
                  <a:cubicBezTo>
                    <a:pt x="11433" y="2633"/>
                    <a:pt x="11373" y="2088"/>
                    <a:pt x="10707" y="1846"/>
                  </a:cubicBezTo>
                  <a:cubicBezTo>
                    <a:pt x="9679" y="1423"/>
                    <a:pt x="7018" y="395"/>
                    <a:pt x="6473" y="153"/>
                  </a:cubicBezTo>
                  <a:cubicBezTo>
                    <a:pt x="6270" y="76"/>
                    <a:pt x="6077" y="0"/>
                    <a:pt x="5850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28"/>
            <p:cNvSpPr/>
            <p:nvPr/>
          </p:nvSpPr>
          <p:spPr>
            <a:xfrm>
              <a:off x="6108575" y="2979600"/>
              <a:ext cx="290375" cy="401725"/>
            </a:xfrm>
            <a:custGeom>
              <a:avLst/>
              <a:gdLst/>
              <a:ahLst/>
              <a:cxnLst/>
              <a:rect l="l" t="t" r="r" b="b"/>
              <a:pathLst>
                <a:path w="11615" h="16069" extrusionOk="0">
                  <a:moveTo>
                    <a:pt x="5774" y="0"/>
                  </a:moveTo>
                  <a:cubicBezTo>
                    <a:pt x="5464" y="0"/>
                    <a:pt x="5089" y="164"/>
                    <a:pt x="4537" y="681"/>
                  </a:cubicBezTo>
                  <a:cubicBezTo>
                    <a:pt x="3569" y="1588"/>
                    <a:pt x="787" y="3222"/>
                    <a:pt x="424" y="3524"/>
                  </a:cubicBezTo>
                  <a:cubicBezTo>
                    <a:pt x="61" y="3826"/>
                    <a:pt x="61" y="3887"/>
                    <a:pt x="61" y="4492"/>
                  </a:cubicBezTo>
                  <a:cubicBezTo>
                    <a:pt x="0" y="5097"/>
                    <a:pt x="303" y="12416"/>
                    <a:pt x="242" y="13202"/>
                  </a:cubicBezTo>
                  <a:cubicBezTo>
                    <a:pt x="182" y="13928"/>
                    <a:pt x="121" y="14170"/>
                    <a:pt x="968" y="14472"/>
                  </a:cubicBezTo>
                  <a:lnTo>
                    <a:pt x="4960" y="15864"/>
                  </a:lnTo>
                  <a:cubicBezTo>
                    <a:pt x="5222" y="15980"/>
                    <a:pt x="5498" y="16068"/>
                    <a:pt x="5794" y="16068"/>
                  </a:cubicBezTo>
                  <a:cubicBezTo>
                    <a:pt x="6114" y="16068"/>
                    <a:pt x="6458" y="15965"/>
                    <a:pt x="6836" y="15682"/>
                  </a:cubicBezTo>
                  <a:cubicBezTo>
                    <a:pt x="7985" y="14835"/>
                    <a:pt x="10041" y="13444"/>
                    <a:pt x="10525" y="13021"/>
                  </a:cubicBezTo>
                  <a:cubicBezTo>
                    <a:pt x="11009" y="12597"/>
                    <a:pt x="11614" y="12416"/>
                    <a:pt x="11614" y="11387"/>
                  </a:cubicBezTo>
                  <a:cubicBezTo>
                    <a:pt x="11554" y="9815"/>
                    <a:pt x="11372" y="3584"/>
                    <a:pt x="11372" y="3584"/>
                  </a:cubicBezTo>
                  <a:cubicBezTo>
                    <a:pt x="11372" y="2617"/>
                    <a:pt x="11312" y="2072"/>
                    <a:pt x="10646" y="1830"/>
                  </a:cubicBezTo>
                  <a:cubicBezTo>
                    <a:pt x="9618" y="1407"/>
                    <a:pt x="6957" y="439"/>
                    <a:pt x="6412" y="197"/>
                  </a:cubicBezTo>
                  <a:cubicBezTo>
                    <a:pt x="6204" y="93"/>
                    <a:pt x="6007" y="0"/>
                    <a:pt x="5774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28"/>
            <p:cNvSpPr/>
            <p:nvPr/>
          </p:nvSpPr>
          <p:spPr>
            <a:xfrm>
              <a:off x="6108575" y="2980975"/>
              <a:ext cx="290375" cy="399050"/>
            </a:xfrm>
            <a:custGeom>
              <a:avLst/>
              <a:gdLst/>
              <a:ahLst/>
              <a:cxnLst/>
              <a:rect l="l" t="t" r="r" b="b"/>
              <a:pathLst>
                <a:path w="11615" h="15962" extrusionOk="0">
                  <a:moveTo>
                    <a:pt x="5755" y="1"/>
                  </a:moveTo>
                  <a:cubicBezTo>
                    <a:pt x="5448" y="1"/>
                    <a:pt x="5078" y="153"/>
                    <a:pt x="4537" y="626"/>
                  </a:cubicBezTo>
                  <a:cubicBezTo>
                    <a:pt x="3569" y="1533"/>
                    <a:pt x="787" y="3227"/>
                    <a:pt x="424" y="3469"/>
                  </a:cubicBezTo>
                  <a:cubicBezTo>
                    <a:pt x="61" y="3771"/>
                    <a:pt x="121" y="3832"/>
                    <a:pt x="61" y="4437"/>
                  </a:cubicBezTo>
                  <a:cubicBezTo>
                    <a:pt x="0" y="5102"/>
                    <a:pt x="303" y="12361"/>
                    <a:pt x="242" y="13087"/>
                  </a:cubicBezTo>
                  <a:cubicBezTo>
                    <a:pt x="242" y="13813"/>
                    <a:pt x="182" y="14115"/>
                    <a:pt x="968" y="14357"/>
                  </a:cubicBezTo>
                  <a:lnTo>
                    <a:pt x="4960" y="15809"/>
                  </a:lnTo>
                  <a:cubicBezTo>
                    <a:pt x="5209" y="15892"/>
                    <a:pt x="5470" y="15962"/>
                    <a:pt x="5750" y="15962"/>
                  </a:cubicBezTo>
                  <a:cubicBezTo>
                    <a:pt x="6083" y="15962"/>
                    <a:pt x="6441" y="15862"/>
                    <a:pt x="6836" y="15567"/>
                  </a:cubicBezTo>
                  <a:cubicBezTo>
                    <a:pt x="7924" y="14780"/>
                    <a:pt x="9981" y="13389"/>
                    <a:pt x="10525" y="12966"/>
                  </a:cubicBezTo>
                  <a:cubicBezTo>
                    <a:pt x="11009" y="12482"/>
                    <a:pt x="11614" y="12361"/>
                    <a:pt x="11554" y="11332"/>
                  </a:cubicBezTo>
                  <a:cubicBezTo>
                    <a:pt x="11554" y="9760"/>
                    <a:pt x="11372" y="3529"/>
                    <a:pt x="11372" y="3529"/>
                  </a:cubicBezTo>
                  <a:cubicBezTo>
                    <a:pt x="11372" y="2562"/>
                    <a:pt x="11251" y="2078"/>
                    <a:pt x="10646" y="1775"/>
                  </a:cubicBezTo>
                  <a:cubicBezTo>
                    <a:pt x="9618" y="1412"/>
                    <a:pt x="6957" y="384"/>
                    <a:pt x="6412" y="203"/>
                  </a:cubicBezTo>
                  <a:cubicBezTo>
                    <a:pt x="6199" y="96"/>
                    <a:pt x="5997" y="1"/>
                    <a:pt x="5755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28"/>
            <p:cNvSpPr/>
            <p:nvPr/>
          </p:nvSpPr>
          <p:spPr>
            <a:xfrm>
              <a:off x="6110075" y="2981575"/>
              <a:ext cx="287350" cy="398225"/>
            </a:xfrm>
            <a:custGeom>
              <a:avLst/>
              <a:gdLst/>
              <a:ahLst/>
              <a:cxnLst/>
              <a:rect l="l" t="t" r="r" b="b"/>
              <a:pathLst>
                <a:path w="11494" h="15929" extrusionOk="0">
                  <a:moveTo>
                    <a:pt x="5745" y="0"/>
                  </a:moveTo>
                  <a:cubicBezTo>
                    <a:pt x="5429" y="0"/>
                    <a:pt x="5048" y="163"/>
                    <a:pt x="4477" y="662"/>
                  </a:cubicBezTo>
                  <a:cubicBezTo>
                    <a:pt x="3509" y="1509"/>
                    <a:pt x="787" y="3203"/>
                    <a:pt x="424" y="3505"/>
                  </a:cubicBezTo>
                  <a:cubicBezTo>
                    <a:pt x="61" y="3747"/>
                    <a:pt x="61" y="3868"/>
                    <a:pt x="1" y="4473"/>
                  </a:cubicBezTo>
                  <a:cubicBezTo>
                    <a:pt x="1" y="5078"/>
                    <a:pt x="303" y="12337"/>
                    <a:pt x="243" y="13063"/>
                  </a:cubicBezTo>
                  <a:cubicBezTo>
                    <a:pt x="182" y="13789"/>
                    <a:pt x="122" y="14030"/>
                    <a:pt x="908" y="14333"/>
                  </a:cubicBezTo>
                  <a:lnTo>
                    <a:pt x="4900" y="15724"/>
                  </a:lnTo>
                  <a:cubicBezTo>
                    <a:pt x="5162" y="15840"/>
                    <a:pt x="5438" y="15929"/>
                    <a:pt x="5734" y="15929"/>
                  </a:cubicBezTo>
                  <a:cubicBezTo>
                    <a:pt x="6054" y="15929"/>
                    <a:pt x="6398" y="15826"/>
                    <a:pt x="6776" y="15543"/>
                  </a:cubicBezTo>
                  <a:cubicBezTo>
                    <a:pt x="7864" y="14756"/>
                    <a:pt x="9921" y="13365"/>
                    <a:pt x="10405" y="12881"/>
                  </a:cubicBezTo>
                  <a:cubicBezTo>
                    <a:pt x="10949" y="12458"/>
                    <a:pt x="11494" y="12276"/>
                    <a:pt x="11494" y="11308"/>
                  </a:cubicBezTo>
                  <a:cubicBezTo>
                    <a:pt x="11433" y="9736"/>
                    <a:pt x="11312" y="3566"/>
                    <a:pt x="11312" y="3566"/>
                  </a:cubicBezTo>
                  <a:cubicBezTo>
                    <a:pt x="11252" y="2598"/>
                    <a:pt x="11191" y="2054"/>
                    <a:pt x="10526" y="1812"/>
                  </a:cubicBezTo>
                  <a:cubicBezTo>
                    <a:pt x="9498" y="1388"/>
                    <a:pt x="6897" y="421"/>
                    <a:pt x="6352" y="179"/>
                  </a:cubicBezTo>
                  <a:cubicBezTo>
                    <a:pt x="6153" y="79"/>
                    <a:pt x="5965" y="0"/>
                    <a:pt x="5745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28"/>
            <p:cNvSpPr/>
            <p:nvPr/>
          </p:nvSpPr>
          <p:spPr>
            <a:xfrm>
              <a:off x="6110075" y="2982500"/>
              <a:ext cx="287350" cy="396025"/>
            </a:xfrm>
            <a:custGeom>
              <a:avLst/>
              <a:gdLst/>
              <a:ahLst/>
              <a:cxnLst/>
              <a:rect l="l" t="t" r="r" b="b"/>
              <a:pathLst>
                <a:path w="11494" h="15841" extrusionOk="0">
                  <a:moveTo>
                    <a:pt x="5695" y="0"/>
                  </a:moveTo>
                  <a:cubicBezTo>
                    <a:pt x="5388" y="0"/>
                    <a:pt x="5018" y="152"/>
                    <a:pt x="4477" y="625"/>
                  </a:cubicBezTo>
                  <a:cubicBezTo>
                    <a:pt x="3509" y="1533"/>
                    <a:pt x="787" y="3166"/>
                    <a:pt x="424" y="3468"/>
                  </a:cubicBezTo>
                  <a:cubicBezTo>
                    <a:pt x="61" y="3771"/>
                    <a:pt x="122" y="3831"/>
                    <a:pt x="61" y="4436"/>
                  </a:cubicBezTo>
                  <a:cubicBezTo>
                    <a:pt x="1" y="5041"/>
                    <a:pt x="303" y="12239"/>
                    <a:pt x="243" y="13026"/>
                  </a:cubicBezTo>
                  <a:cubicBezTo>
                    <a:pt x="182" y="13752"/>
                    <a:pt x="122" y="13993"/>
                    <a:pt x="969" y="14296"/>
                  </a:cubicBezTo>
                  <a:lnTo>
                    <a:pt x="4900" y="15687"/>
                  </a:lnTo>
                  <a:cubicBezTo>
                    <a:pt x="5149" y="15770"/>
                    <a:pt x="5410" y="15840"/>
                    <a:pt x="5690" y="15840"/>
                  </a:cubicBezTo>
                  <a:cubicBezTo>
                    <a:pt x="6023" y="15840"/>
                    <a:pt x="6381" y="15741"/>
                    <a:pt x="6776" y="15445"/>
                  </a:cubicBezTo>
                  <a:cubicBezTo>
                    <a:pt x="7864" y="14659"/>
                    <a:pt x="9921" y="13268"/>
                    <a:pt x="10405" y="12844"/>
                  </a:cubicBezTo>
                  <a:cubicBezTo>
                    <a:pt x="10889" y="12421"/>
                    <a:pt x="11494" y="12239"/>
                    <a:pt x="11433" y="11211"/>
                  </a:cubicBezTo>
                  <a:cubicBezTo>
                    <a:pt x="11433" y="9699"/>
                    <a:pt x="11252" y="3529"/>
                    <a:pt x="11252" y="3529"/>
                  </a:cubicBezTo>
                  <a:cubicBezTo>
                    <a:pt x="11252" y="2561"/>
                    <a:pt x="11191" y="2077"/>
                    <a:pt x="10526" y="1775"/>
                  </a:cubicBezTo>
                  <a:cubicBezTo>
                    <a:pt x="9498" y="1412"/>
                    <a:pt x="6897" y="384"/>
                    <a:pt x="6352" y="202"/>
                  </a:cubicBezTo>
                  <a:cubicBezTo>
                    <a:pt x="6139" y="95"/>
                    <a:pt x="5937" y="0"/>
                    <a:pt x="5695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28"/>
            <p:cNvSpPr/>
            <p:nvPr/>
          </p:nvSpPr>
          <p:spPr>
            <a:xfrm>
              <a:off x="6110075" y="2983725"/>
              <a:ext cx="285850" cy="394575"/>
            </a:xfrm>
            <a:custGeom>
              <a:avLst/>
              <a:gdLst/>
              <a:ahLst/>
              <a:cxnLst/>
              <a:rect l="l" t="t" r="r" b="b"/>
              <a:pathLst>
                <a:path w="11434" h="15783" extrusionOk="0">
                  <a:moveTo>
                    <a:pt x="5729" y="1"/>
                  </a:moveTo>
                  <a:cubicBezTo>
                    <a:pt x="5416" y="1"/>
                    <a:pt x="5038" y="146"/>
                    <a:pt x="4477" y="637"/>
                  </a:cubicBezTo>
                  <a:cubicBezTo>
                    <a:pt x="3570" y="1484"/>
                    <a:pt x="787" y="3177"/>
                    <a:pt x="424" y="3419"/>
                  </a:cubicBezTo>
                  <a:cubicBezTo>
                    <a:pt x="61" y="3722"/>
                    <a:pt x="122" y="3782"/>
                    <a:pt x="61" y="4387"/>
                  </a:cubicBezTo>
                  <a:cubicBezTo>
                    <a:pt x="1" y="4992"/>
                    <a:pt x="303" y="12190"/>
                    <a:pt x="303" y="12916"/>
                  </a:cubicBezTo>
                  <a:cubicBezTo>
                    <a:pt x="243" y="13642"/>
                    <a:pt x="182" y="13884"/>
                    <a:pt x="969" y="14186"/>
                  </a:cubicBezTo>
                  <a:lnTo>
                    <a:pt x="4900" y="15578"/>
                  </a:lnTo>
                  <a:cubicBezTo>
                    <a:pt x="5162" y="15694"/>
                    <a:pt x="5438" y="15782"/>
                    <a:pt x="5734" y="15782"/>
                  </a:cubicBezTo>
                  <a:cubicBezTo>
                    <a:pt x="6054" y="15782"/>
                    <a:pt x="6398" y="15679"/>
                    <a:pt x="6776" y="15396"/>
                  </a:cubicBezTo>
                  <a:cubicBezTo>
                    <a:pt x="7864" y="14610"/>
                    <a:pt x="9860" y="13219"/>
                    <a:pt x="10405" y="12795"/>
                  </a:cubicBezTo>
                  <a:cubicBezTo>
                    <a:pt x="10889" y="12311"/>
                    <a:pt x="11433" y="12190"/>
                    <a:pt x="11433" y="11162"/>
                  </a:cubicBezTo>
                  <a:cubicBezTo>
                    <a:pt x="11373" y="9650"/>
                    <a:pt x="11252" y="3480"/>
                    <a:pt x="11252" y="3480"/>
                  </a:cubicBezTo>
                  <a:cubicBezTo>
                    <a:pt x="11252" y="2573"/>
                    <a:pt x="11131" y="2028"/>
                    <a:pt x="10526" y="1786"/>
                  </a:cubicBezTo>
                  <a:cubicBezTo>
                    <a:pt x="9498" y="1363"/>
                    <a:pt x="6897" y="395"/>
                    <a:pt x="6352" y="153"/>
                  </a:cubicBezTo>
                  <a:cubicBezTo>
                    <a:pt x="6149" y="77"/>
                    <a:pt x="5956" y="1"/>
                    <a:pt x="5729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28"/>
            <p:cNvSpPr/>
            <p:nvPr/>
          </p:nvSpPr>
          <p:spPr>
            <a:xfrm>
              <a:off x="6111600" y="2984000"/>
              <a:ext cx="284325" cy="393000"/>
            </a:xfrm>
            <a:custGeom>
              <a:avLst/>
              <a:gdLst/>
              <a:ahLst/>
              <a:cxnLst/>
              <a:rect l="l" t="t" r="r" b="b"/>
              <a:pathLst>
                <a:path w="11373" h="15720" extrusionOk="0">
                  <a:moveTo>
                    <a:pt x="5634" y="1"/>
                  </a:moveTo>
                  <a:cubicBezTo>
                    <a:pt x="5327" y="1"/>
                    <a:pt x="4957" y="153"/>
                    <a:pt x="4416" y="626"/>
                  </a:cubicBezTo>
                  <a:cubicBezTo>
                    <a:pt x="3509" y="1533"/>
                    <a:pt x="787" y="3166"/>
                    <a:pt x="424" y="3469"/>
                  </a:cubicBezTo>
                  <a:cubicBezTo>
                    <a:pt x="61" y="3711"/>
                    <a:pt x="61" y="3771"/>
                    <a:pt x="61" y="4376"/>
                  </a:cubicBezTo>
                  <a:cubicBezTo>
                    <a:pt x="0" y="4981"/>
                    <a:pt x="303" y="12179"/>
                    <a:pt x="242" y="12905"/>
                  </a:cubicBezTo>
                  <a:cubicBezTo>
                    <a:pt x="182" y="13631"/>
                    <a:pt x="121" y="13873"/>
                    <a:pt x="908" y="14175"/>
                  </a:cubicBezTo>
                  <a:lnTo>
                    <a:pt x="4839" y="15567"/>
                  </a:lnTo>
                  <a:cubicBezTo>
                    <a:pt x="5088" y="15650"/>
                    <a:pt x="5349" y="15720"/>
                    <a:pt x="5629" y="15720"/>
                  </a:cubicBezTo>
                  <a:cubicBezTo>
                    <a:pt x="5962" y="15720"/>
                    <a:pt x="6320" y="15620"/>
                    <a:pt x="6715" y="15325"/>
                  </a:cubicBezTo>
                  <a:cubicBezTo>
                    <a:pt x="7803" y="14538"/>
                    <a:pt x="9799" y="13208"/>
                    <a:pt x="10283" y="12724"/>
                  </a:cubicBezTo>
                  <a:cubicBezTo>
                    <a:pt x="10828" y="12300"/>
                    <a:pt x="11372" y="12119"/>
                    <a:pt x="11372" y="11151"/>
                  </a:cubicBezTo>
                  <a:cubicBezTo>
                    <a:pt x="11312" y="9639"/>
                    <a:pt x="11191" y="3529"/>
                    <a:pt x="11191" y="3529"/>
                  </a:cubicBezTo>
                  <a:cubicBezTo>
                    <a:pt x="11130" y="2562"/>
                    <a:pt x="11070" y="2017"/>
                    <a:pt x="10404" y="1775"/>
                  </a:cubicBezTo>
                  <a:cubicBezTo>
                    <a:pt x="9437" y="1412"/>
                    <a:pt x="6836" y="384"/>
                    <a:pt x="6291" y="203"/>
                  </a:cubicBezTo>
                  <a:cubicBezTo>
                    <a:pt x="6078" y="96"/>
                    <a:pt x="5876" y="1"/>
                    <a:pt x="5634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28"/>
            <p:cNvSpPr/>
            <p:nvPr/>
          </p:nvSpPr>
          <p:spPr>
            <a:xfrm>
              <a:off x="6111600" y="2985250"/>
              <a:ext cx="284325" cy="391525"/>
            </a:xfrm>
            <a:custGeom>
              <a:avLst/>
              <a:gdLst/>
              <a:ahLst/>
              <a:cxnLst/>
              <a:rect l="l" t="t" r="r" b="b"/>
              <a:pathLst>
                <a:path w="11373" h="15661" extrusionOk="0">
                  <a:moveTo>
                    <a:pt x="5668" y="0"/>
                  </a:moveTo>
                  <a:cubicBezTo>
                    <a:pt x="5355" y="0"/>
                    <a:pt x="4977" y="145"/>
                    <a:pt x="4416" y="636"/>
                  </a:cubicBezTo>
                  <a:cubicBezTo>
                    <a:pt x="3509" y="1483"/>
                    <a:pt x="787" y="3116"/>
                    <a:pt x="424" y="3419"/>
                  </a:cubicBezTo>
                  <a:cubicBezTo>
                    <a:pt x="61" y="3721"/>
                    <a:pt x="121" y="3782"/>
                    <a:pt x="61" y="4387"/>
                  </a:cubicBezTo>
                  <a:cubicBezTo>
                    <a:pt x="0" y="4992"/>
                    <a:pt x="303" y="12069"/>
                    <a:pt x="242" y="12795"/>
                  </a:cubicBezTo>
                  <a:cubicBezTo>
                    <a:pt x="242" y="13521"/>
                    <a:pt x="182" y="13823"/>
                    <a:pt x="968" y="14065"/>
                  </a:cubicBezTo>
                  <a:lnTo>
                    <a:pt x="4839" y="15456"/>
                  </a:lnTo>
                  <a:cubicBezTo>
                    <a:pt x="5101" y="15572"/>
                    <a:pt x="5377" y="15661"/>
                    <a:pt x="5673" y="15661"/>
                  </a:cubicBezTo>
                  <a:cubicBezTo>
                    <a:pt x="5993" y="15661"/>
                    <a:pt x="6337" y="15558"/>
                    <a:pt x="6715" y="15275"/>
                  </a:cubicBezTo>
                  <a:cubicBezTo>
                    <a:pt x="7803" y="14488"/>
                    <a:pt x="9799" y="13097"/>
                    <a:pt x="10283" y="12674"/>
                  </a:cubicBezTo>
                  <a:cubicBezTo>
                    <a:pt x="10767" y="12250"/>
                    <a:pt x="11372" y="12069"/>
                    <a:pt x="11312" y="11101"/>
                  </a:cubicBezTo>
                  <a:cubicBezTo>
                    <a:pt x="11312" y="9528"/>
                    <a:pt x="11130" y="3479"/>
                    <a:pt x="11130" y="3479"/>
                  </a:cubicBezTo>
                  <a:cubicBezTo>
                    <a:pt x="11130" y="2512"/>
                    <a:pt x="11070" y="2028"/>
                    <a:pt x="10404" y="1786"/>
                  </a:cubicBezTo>
                  <a:cubicBezTo>
                    <a:pt x="9376" y="1362"/>
                    <a:pt x="6836" y="394"/>
                    <a:pt x="6291" y="153"/>
                  </a:cubicBezTo>
                  <a:cubicBezTo>
                    <a:pt x="6088" y="76"/>
                    <a:pt x="5895" y="0"/>
                    <a:pt x="5668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28"/>
            <p:cNvSpPr/>
            <p:nvPr/>
          </p:nvSpPr>
          <p:spPr>
            <a:xfrm>
              <a:off x="6113100" y="2985525"/>
              <a:ext cx="281300" cy="389975"/>
            </a:xfrm>
            <a:custGeom>
              <a:avLst/>
              <a:gdLst/>
              <a:ahLst/>
              <a:cxnLst/>
              <a:rect l="l" t="t" r="r" b="b"/>
              <a:pathLst>
                <a:path w="11252" h="15599" extrusionOk="0">
                  <a:moveTo>
                    <a:pt x="5579" y="0"/>
                  </a:moveTo>
                  <a:cubicBezTo>
                    <a:pt x="5279" y="0"/>
                    <a:pt x="4923" y="152"/>
                    <a:pt x="4416" y="625"/>
                  </a:cubicBezTo>
                  <a:cubicBezTo>
                    <a:pt x="3449" y="1533"/>
                    <a:pt x="727" y="3105"/>
                    <a:pt x="364" y="3408"/>
                  </a:cubicBezTo>
                  <a:cubicBezTo>
                    <a:pt x="61" y="3710"/>
                    <a:pt x="61" y="3771"/>
                    <a:pt x="1" y="4376"/>
                  </a:cubicBezTo>
                  <a:cubicBezTo>
                    <a:pt x="1" y="4981"/>
                    <a:pt x="303" y="12058"/>
                    <a:pt x="243" y="12784"/>
                  </a:cubicBezTo>
                  <a:cubicBezTo>
                    <a:pt x="182" y="13510"/>
                    <a:pt x="122" y="13752"/>
                    <a:pt x="908" y="14054"/>
                  </a:cubicBezTo>
                  <a:lnTo>
                    <a:pt x="4779" y="15445"/>
                  </a:lnTo>
                  <a:cubicBezTo>
                    <a:pt x="5028" y="15528"/>
                    <a:pt x="5289" y="15598"/>
                    <a:pt x="5569" y="15598"/>
                  </a:cubicBezTo>
                  <a:cubicBezTo>
                    <a:pt x="5902" y="15598"/>
                    <a:pt x="6260" y="15499"/>
                    <a:pt x="6655" y="15203"/>
                  </a:cubicBezTo>
                  <a:cubicBezTo>
                    <a:pt x="7743" y="14417"/>
                    <a:pt x="9739" y="13086"/>
                    <a:pt x="10223" y="12663"/>
                  </a:cubicBezTo>
                  <a:cubicBezTo>
                    <a:pt x="10707" y="12179"/>
                    <a:pt x="11252" y="12058"/>
                    <a:pt x="11252" y="11030"/>
                  </a:cubicBezTo>
                  <a:cubicBezTo>
                    <a:pt x="11191" y="9517"/>
                    <a:pt x="11070" y="3468"/>
                    <a:pt x="11070" y="3468"/>
                  </a:cubicBezTo>
                  <a:cubicBezTo>
                    <a:pt x="11010" y="2561"/>
                    <a:pt x="10949" y="2017"/>
                    <a:pt x="10344" y="1775"/>
                  </a:cubicBezTo>
                  <a:cubicBezTo>
                    <a:pt x="9316" y="1412"/>
                    <a:pt x="6776" y="383"/>
                    <a:pt x="6231" y="202"/>
                  </a:cubicBezTo>
                  <a:cubicBezTo>
                    <a:pt x="6018" y="95"/>
                    <a:pt x="5816" y="0"/>
                    <a:pt x="5579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28"/>
            <p:cNvSpPr/>
            <p:nvPr/>
          </p:nvSpPr>
          <p:spPr>
            <a:xfrm>
              <a:off x="6113100" y="2986750"/>
              <a:ext cx="281300" cy="387375"/>
            </a:xfrm>
            <a:custGeom>
              <a:avLst/>
              <a:gdLst/>
              <a:ahLst/>
              <a:cxnLst/>
              <a:rect l="l" t="t" r="r" b="b"/>
              <a:pathLst>
                <a:path w="11252" h="15495" extrusionOk="0">
                  <a:moveTo>
                    <a:pt x="5613" y="1"/>
                  </a:moveTo>
                  <a:cubicBezTo>
                    <a:pt x="5306" y="1"/>
                    <a:pt x="4943" y="146"/>
                    <a:pt x="4416" y="637"/>
                  </a:cubicBezTo>
                  <a:cubicBezTo>
                    <a:pt x="3449" y="1484"/>
                    <a:pt x="787" y="3117"/>
                    <a:pt x="424" y="3359"/>
                  </a:cubicBezTo>
                  <a:cubicBezTo>
                    <a:pt x="61" y="3661"/>
                    <a:pt x="122" y="3722"/>
                    <a:pt x="61" y="4327"/>
                  </a:cubicBezTo>
                  <a:cubicBezTo>
                    <a:pt x="1" y="4932"/>
                    <a:pt x="303" y="12009"/>
                    <a:pt x="243" y="12735"/>
                  </a:cubicBezTo>
                  <a:cubicBezTo>
                    <a:pt x="182" y="13461"/>
                    <a:pt x="122" y="13703"/>
                    <a:pt x="908" y="13944"/>
                  </a:cubicBezTo>
                  <a:lnTo>
                    <a:pt x="4779" y="15336"/>
                  </a:lnTo>
                  <a:cubicBezTo>
                    <a:pt x="5039" y="15422"/>
                    <a:pt x="5312" y="15495"/>
                    <a:pt x="5606" y="15495"/>
                  </a:cubicBezTo>
                  <a:cubicBezTo>
                    <a:pt x="5928" y="15495"/>
                    <a:pt x="6275" y="15407"/>
                    <a:pt x="6655" y="15154"/>
                  </a:cubicBezTo>
                  <a:cubicBezTo>
                    <a:pt x="7683" y="14368"/>
                    <a:pt x="9679" y="13037"/>
                    <a:pt x="10163" y="12553"/>
                  </a:cubicBezTo>
                  <a:cubicBezTo>
                    <a:pt x="10707" y="12130"/>
                    <a:pt x="11252" y="11948"/>
                    <a:pt x="11191" y="10981"/>
                  </a:cubicBezTo>
                  <a:cubicBezTo>
                    <a:pt x="11191" y="9468"/>
                    <a:pt x="11010" y="3419"/>
                    <a:pt x="11010" y="3419"/>
                  </a:cubicBezTo>
                  <a:cubicBezTo>
                    <a:pt x="11010" y="2512"/>
                    <a:pt x="10949" y="2028"/>
                    <a:pt x="10284" y="1726"/>
                  </a:cubicBezTo>
                  <a:cubicBezTo>
                    <a:pt x="9316" y="1363"/>
                    <a:pt x="6715" y="395"/>
                    <a:pt x="6231" y="153"/>
                  </a:cubicBezTo>
                  <a:cubicBezTo>
                    <a:pt x="6028" y="77"/>
                    <a:pt x="5835" y="1"/>
                    <a:pt x="5613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28"/>
            <p:cNvSpPr/>
            <p:nvPr/>
          </p:nvSpPr>
          <p:spPr>
            <a:xfrm>
              <a:off x="6113100" y="2987025"/>
              <a:ext cx="279800" cy="386950"/>
            </a:xfrm>
            <a:custGeom>
              <a:avLst/>
              <a:gdLst/>
              <a:ahLst/>
              <a:cxnLst/>
              <a:rect l="l" t="t" r="r" b="b"/>
              <a:pathLst>
                <a:path w="11192" h="15478" extrusionOk="0">
                  <a:moveTo>
                    <a:pt x="5579" y="1"/>
                  </a:moveTo>
                  <a:cubicBezTo>
                    <a:pt x="5279" y="1"/>
                    <a:pt x="4923" y="153"/>
                    <a:pt x="4416" y="626"/>
                  </a:cubicBezTo>
                  <a:cubicBezTo>
                    <a:pt x="3449" y="1533"/>
                    <a:pt x="787" y="3106"/>
                    <a:pt x="424" y="3408"/>
                  </a:cubicBezTo>
                  <a:cubicBezTo>
                    <a:pt x="61" y="3650"/>
                    <a:pt x="122" y="3771"/>
                    <a:pt x="61" y="4316"/>
                  </a:cubicBezTo>
                  <a:cubicBezTo>
                    <a:pt x="1" y="4921"/>
                    <a:pt x="303" y="11998"/>
                    <a:pt x="243" y="12663"/>
                  </a:cubicBezTo>
                  <a:cubicBezTo>
                    <a:pt x="243" y="13389"/>
                    <a:pt x="182" y="13631"/>
                    <a:pt x="969" y="13933"/>
                  </a:cubicBezTo>
                  <a:lnTo>
                    <a:pt x="4840" y="15325"/>
                  </a:lnTo>
                  <a:cubicBezTo>
                    <a:pt x="5061" y="15408"/>
                    <a:pt x="5307" y="15478"/>
                    <a:pt x="5579" y="15478"/>
                  </a:cubicBezTo>
                  <a:cubicBezTo>
                    <a:pt x="5902" y="15478"/>
                    <a:pt x="6260" y="15378"/>
                    <a:pt x="6655" y="15083"/>
                  </a:cubicBezTo>
                  <a:cubicBezTo>
                    <a:pt x="7683" y="14296"/>
                    <a:pt x="9679" y="12966"/>
                    <a:pt x="10163" y="12542"/>
                  </a:cubicBezTo>
                  <a:cubicBezTo>
                    <a:pt x="10647" y="12119"/>
                    <a:pt x="11191" y="11937"/>
                    <a:pt x="11191" y="10970"/>
                  </a:cubicBezTo>
                  <a:cubicBezTo>
                    <a:pt x="11131" y="9457"/>
                    <a:pt x="11010" y="3469"/>
                    <a:pt x="11010" y="3469"/>
                  </a:cubicBezTo>
                  <a:cubicBezTo>
                    <a:pt x="11010" y="2501"/>
                    <a:pt x="10889" y="2017"/>
                    <a:pt x="10284" y="1775"/>
                  </a:cubicBezTo>
                  <a:cubicBezTo>
                    <a:pt x="9316" y="1352"/>
                    <a:pt x="6715" y="384"/>
                    <a:pt x="6231" y="203"/>
                  </a:cubicBezTo>
                  <a:cubicBezTo>
                    <a:pt x="6018" y="96"/>
                    <a:pt x="5816" y="1"/>
                    <a:pt x="5579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28"/>
            <p:cNvSpPr/>
            <p:nvPr/>
          </p:nvSpPr>
          <p:spPr>
            <a:xfrm>
              <a:off x="6114625" y="2988275"/>
              <a:ext cx="278275" cy="384350"/>
            </a:xfrm>
            <a:custGeom>
              <a:avLst/>
              <a:gdLst/>
              <a:ahLst/>
              <a:cxnLst/>
              <a:rect l="l" t="t" r="r" b="b"/>
              <a:pathLst>
                <a:path w="11131" h="15374" extrusionOk="0">
                  <a:moveTo>
                    <a:pt x="5552" y="0"/>
                  </a:moveTo>
                  <a:cubicBezTo>
                    <a:pt x="5245" y="0"/>
                    <a:pt x="4882" y="145"/>
                    <a:pt x="4355" y="636"/>
                  </a:cubicBezTo>
                  <a:cubicBezTo>
                    <a:pt x="3388" y="1483"/>
                    <a:pt x="726" y="3056"/>
                    <a:pt x="424" y="3358"/>
                  </a:cubicBezTo>
                  <a:cubicBezTo>
                    <a:pt x="61" y="3661"/>
                    <a:pt x="61" y="3721"/>
                    <a:pt x="61" y="4326"/>
                  </a:cubicBezTo>
                  <a:cubicBezTo>
                    <a:pt x="0" y="4871"/>
                    <a:pt x="303" y="11887"/>
                    <a:pt x="242" y="12613"/>
                  </a:cubicBezTo>
                  <a:cubicBezTo>
                    <a:pt x="182" y="13339"/>
                    <a:pt x="121" y="13581"/>
                    <a:pt x="908" y="13823"/>
                  </a:cubicBezTo>
                  <a:lnTo>
                    <a:pt x="4779" y="15214"/>
                  </a:lnTo>
                  <a:cubicBezTo>
                    <a:pt x="5010" y="15301"/>
                    <a:pt x="5268" y="15374"/>
                    <a:pt x="5554" y="15374"/>
                  </a:cubicBezTo>
                  <a:cubicBezTo>
                    <a:pt x="5867" y="15374"/>
                    <a:pt x="6214" y="15286"/>
                    <a:pt x="6594" y="15033"/>
                  </a:cubicBezTo>
                  <a:cubicBezTo>
                    <a:pt x="7622" y="14246"/>
                    <a:pt x="9618" y="12916"/>
                    <a:pt x="10102" y="12492"/>
                  </a:cubicBezTo>
                  <a:cubicBezTo>
                    <a:pt x="10586" y="12008"/>
                    <a:pt x="11130" y="11887"/>
                    <a:pt x="11130" y="10920"/>
                  </a:cubicBezTo>
                  <a:cubicBezTo>
                    <a:pt x="11070" y="9407"/>
                    <a:pt x="10949" y="3419"/>
                    <a:pt x="10949" y="3419"/>
                  </a:cubicBezTo>
                  <a:cubicBezTo>
                    <a:pt x="10888" y="2512"/>
                    <a:pt x="10828" y="1967"/>
                    <a:pt x="10223" y="1725"/>
                  </a:cubicBezTo>
                  <a:cubicBezTo>
                    <a:pt x="9195" y="1362"/>
                    <a:pt x="6654" y="394"/>
                    <a:pt x="6170" y="153"/>
                  </a:cubicBezTo>
                  <a:cubicBezTo>
                    <a:pt x="5967" y="76"/>
                    <a:pt x="5774" y="0"/>
                    <a:pt x="5552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28"/>
            <p:cNvSpPr/>
            <p:nvPr/>
          </p:nvSpPr>
          <p:spPr>
            <a:xfrm>
              <a:off x="6114625" y="2989025"/>
              <a:ext cx="278275" cy="383450"/>
            </a:xfrm>
            <a:custGeom>
              <a:avLst/>
              <a:gdLst/>
              <a:ahLst/>
              <a:cxnLst/>
              <a:rect l="l" t="t" r="r" b="b"/>
              <a:pathLst>
                <a:path w="11131" h="15338" extrusionOk="0">
                  <a:moveTo>
                    <a:pt x="5549" y="0"/>
                  </a:moveTo>
                  <a:cubicBezTo>
                    <a:pt x="5243" y="0"/>
                    <a:pt x="4880" y="152"/>
                    <a:pt x="4355" y="606"/>
                  </a:cubicBezTo>
                  <a:cubicBezTo>
                    <a:pt x="3448" y="1453"/>
                    <a:pt x="787" y="3086"/>
                    <a:pt x="424" y="3328"/>
                  </a:cubicBezTo>
                  <a:cubicBezTo>
                    <a:pt x="61" y="3631"/>
                    <a:pt x="121" y="3691"/>
                    <a:pt x="61" y="4296"/>
                  </a:cubicBezTo>
                  <a:cubicBezTo>
                    <a:pt x="0" y="4901"/>
                    <a:pt x="303" y="11857"/>
                    <a:pt x="242" y="12583"/>
                  </a:cubicBezTo>
                  <a:cubicBezTo>
                    <a:pt x="182" y="13249"/>
                    <a:pt x="182" y="13551"/>
                    <a:pt x="908" y="13793"/>
                  </a:cubicBezTo>
                  <a:lnTo>
                    <a:pt x="4779" y="15184"/>
                  </a:lnTo>
                  <a:cubicBezTo>
                    <a:pt x="5000" y="15267"/>
                    <a:pt x="5246" y="15337"/>
                    <a:pt x="5518" y="15337"/>
                  </a:cubicBezTo>
                  <a:cubicBezTo>
                    <a:pt x="5841" y="15337"/>
                    <a:pt x="6199" y="15238"/>
                    <a:pt x="6594" y="14942"/>
                  </a:cubicBezTo>
                  <a:cubicBezTo>
                    <a:pt x="7622" y="14156"/>
                    <a:pt x="9557" y="12825"/>
                    <a:pt x="10041" y="12402"/>
                  </a:cubicBezTo>
                  <a:cubicBezTo>
                    <a:pt x="10525" y="11978"/>
                    <a:pt x="11130" y="11857"/>
                    <a:pt x="11070" y="10890"/>
                  </a:cubicBezTo>
                  <a:cubicBezTo>
                    <a:pt x="11070" y="9377"/>
                    <a:pt x="10888" y="3389"/>
                    <a:pt x="10888" y="3389"/>
                  </a:cubicBezTo>
                  <a:cubicBezTo>
                    <a:pt x="10888" y="2482"/>
                    <a:pt x="10828" y="1998"/>
                    <a:pt x="10162" y="1756"/>
                  </a:cubicBezTo>
                  <a:cubicBezTo>
                    <a:pt x="9195" y="1332"/>
                    <a:pt x="6654" y="364"/>
                    <a:pt x="6170" y="183"/>
                  </a:cubicBezTo>
                  <a:cubicBezTo>
                    <a:pt x="5966" y="81"/>
                    <a:pt x="5773" y="0"/>
                    <a:pt x="5549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28"/>
            <p:cNvSpPr/>
            <p:nvPr/>
          </p:nvSpPr>
          <p:spPr>
            <a:xfrm>
              <a:off x="6116125" y="2989775"/>
              <a:ext cx="275250" cy="381350"/>
            </a:xfrm>
            <a:custGeom>
              <a:avLst/>
              <a:gdLst/>
              <a:ahLst/>
              <a:cxnLst/>
              <a:rect l="l" t="t" r="r" b="b"/>
              <a:pathLst>
                <a:path w="11010" h="15254" extrusionOk="0">
                  <a:moveTo>
                    <a:pt x="5492" y="1"/>
                  </a:moveTo>
                  <a:cubicBezTo>
                    <a:pt x="5185" y="1"/>
                    <a:pt x="4822" y="146"/>
                    <a:pt x="4295" y="637"/>
                  </a:cubicBezTo>
                  <a:cubicBezTo>
                    <a:pt x="3388" y="1484"/>
                    <a:pt x="727" y="3056"/>
                    <a:pt x="364" y="3359"/>
                  </a:cubicBezTo>
                  <a:cubicBezTo>
                    <a:pt x="1" y="3601"/>
                    <a:pt x="61" y="3661"/>
                    <a:pt x="1" y="4266"/>
                  </a:cubicBezTo>
                  <a:cubicBezTo>
                    <a:pt x="1" y="4871"/>
                    <a:pt x="243" y="11827"/>
                    <a:pt x="243" y="12493"/>
                  </a:cubicBezTo>
                  <a:cubicBezTo>
                    <a:pt x="182" y="13219"/>
                    <a:pt x="122" y="13461"/>
                    <a:pt x="908" y="13763"/>
                  </a:cubicBezTo>
                  <a:lnTo>
                    <a:pt x="4719" y="15094"/>
                  </a:lnTo>
                  <a:cubicBezTo>
                    <a:pt x="4950" y="15180"/>
                    <a:pt x="5208" y="15253"/>
                    <a:pt x="5494" y="15253"/>
                  </a:cubicBezTo>
                  <a:cubicBezTo>
                    <a:pt x="5807" y="15253"/>
                    <a:pt x="6154" y="15165"/>
                    <a:pt x="6534" y="14912"/>
                  </a:cubicBezTo>
                  <a:cubicBezTo>
                    <a:pt x="7562" y="14126"/>
                    <a:pt x="9497" y="12795"/>
                    <a:pt x="9981" y="12372"/>
                  </a:cubicBezTo>
                  <a:cubicBezTo>
                    <a:pt x="10465" y="11948"/>
                    <a:pt x="11010" y="11767"/>
                    <a:pt x="11010" y="10799"/>
                  </a:cubicBezTo>
                  <a:cubicBezTo>
                    <a:pt x="10949" y="9347"/>
                    <a:pt x="10828" y="3419"/>
                    <a:pt x="10828" y="3419"/>
                  </a:cubicBezTo>
                  <a:cubicBezTo>
                    <a:pt x="10828" y="2452"/>
                    <a:pt x="10707" y="1968"/>
                    <a:pt x="10102" y="1726"/>
                  </a:cubicBezTo>
                  <a:cubicBezTo>
                    <a:pt x="9135" y="1363"/>
                    <a:pt x="6594" y="395"/>
                    <a:pt x="6110" y="153"/>
                  </a:cubicBezTo>
                  <a:cubicBezTo>
                    <a:pt x="5907" y="77"/>
                    <a:pt x="5714" y="1"/>
                    <a:pt x="5492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28"/>
            <p:cNvSpPr/>
            <p:nvPr/>
          </p:nvSpPr>
          <p:spPr>
            <a:xfrm>
              <a:off x="6116125" y="2990525"/>
              <a:ext cx="275250" cy="380200"/>
            </a:xfrm>
            <a:custGeom>
              <a:avLst/>
              <a:gdLst/>
              <a:ahLst/>
              <a:cxnLst/>
              <a:rect l="l" t="t" r="r" b="b"/>
              <a:pathLst>
                <a:path w="11010" h="15208" extrusionOk="0">
                  <a:moveTo>
                    <a:pt x="5464" y="1"/>
                  </a:moveTo>
                  <a:cubicBezTo>
                    <a:pt x="5163" y="1"/>
                    <a:pt x="4820" y="152"/>
                    <a:pt x="4295" y="607"/>
                  </a:cubicBezTo>
                  <a:cubicBezTo>
                    <a:pt x="3388" y="1454"/>
                    <a:pt x="727" y="3026"/>
                    <a:pt x="424" y="3329"/>
                  </a:cubicBezTo>
                  <a:cubicBezTo>
                    <a:pt x="61" y="3631"/>
                    <a:pt x="122" y="3692"/>
                    <a:pt x="61" y="4236"/>
                  </a:cubicBezTo>
                  <a:cubicBezTo>
                    <a:pt x="1" y="4841"/>
                    <a:pt x="303" y="11737"/>
                    <a:pt x="243" y="12463"/>
                  </a:cubicBezTo>
                  <a:cubicBezTo>
                    <a:pt x="182" y="13189"/>
                    <a:pt x="122" y="13431"/>
                    <a:pt x="908" y="13672"/>
                  </a:cubicBezTo>
                  <a:lnTo>
                    <a:pt x="4719" y="15003"/>
                  </a:lnTo>
                  <a:cubicBezTo>
                    <a:pt x="4951" y="15120"/>
                    <a:pt x="5212" y="15208"/>
                    <a:pt x="5500" y="15208"/>
                  </a:cubicBezTo>
                  <a:cubicBezTo>
                    <a:pt x="5812" y="15208"/>
                    <a:pt x="6156" y="15105"/>
                    <a:pt x="6534" y="14822"/>
                  </a:cubicBezTo>
                  <a:cubicBezTo>
                    <a:pt x="7562" y="14035"/>
                    <a:pt x="9497" y="12765"/>
                    <a:pt x="9981" y="12342"/>
                  </a:cubicBezTo>
                  <a:cubicBezTo>
                    <a:pt x="10465" y="11918"/>
                    <a:pt x="11010" y="11737"/>
                    <a:pt x="10949" y="10769"/>
                  </a:cubicBezTo>
                  <a:cubicBezTo>
                    <a:pt x="10949" y="9317"/>
                    <a:pt x="10828" y="3389"/>
                    <a:pt x="10828" y="3389"/>
                  </a:cubicBezTo>
                  <a:cubicBezTo>
                    <a:pt x="10768" y="2482"/>
                    <a:pt x="10707" y="1998"/>
                    <a:pt x="10102" y="1756"/>
                  </a:cubicBezTo>
                  <a:cubicBezTo>
                    <a:pt x="9135" y="1333"/>
                    <a:pt x="6594" y="365"/>
                    <a:pt x="6110" y="183"/>
                  </a:cubicBezTo>
                  <a:cubicBezTo>
                    <a:pt x="5880" y="81"/>
                    <a:pt x="5683" y="1"/>
                    <a:pt x="5464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28"/>
            <p:cNvSpPr/>
            <p:nvPr/>
          </p:nvSpPr>
          <p:spPr>
            <a:xfrm>
              <a:off x="6116125" y="2991300"/>
              <a:ext cx="273750" cy="378300"/>
            </a:xfrm>
            <a:custGeom>
              <a:avLst/>
              <a:gdLst/>
              <a:ahLst/>
              <a:cxnLst/>
              <a:rect l="l" t="t" r="r" b="b"/>
              <a:pathLst>
                <a:path w="10950" h="15132" extrusionOk="0">
                  <a:moveTo>
                    <a:pt x="5466" y="0"/>
                  </a:moveTo>
                  <a:cubicBezTo>
                    <a:pt x="5165" y="0"/>
                    <a:pt x="4822" y="145"/>
                    <a:pt x="4295" y="636"/>
                  </a:cubicBezTo>
                  <a:cubicBezTo>
                    <a:pt x="3388" y="1483"/>
                    <a:pt x="787" y="3056"/>
                    <a:pt x="424" y="3298"/>
                  </a:cubicBezTo>
                  <a:cubicBezTo>
                    <a:pt x="61" y="3600"/>
                    <a:pt x="122" y="3661"/>
                    <a:pt x="61" y="4266"/>
                  </a:cubicBezTo>
                  <a:cubicBezTo>
                    <a:pt x="1" y="4810"/>
                    <a:pt x="303" y="11706"/>
                    <a:pt x="243" y="12432"/>
                  </a:cubicBezTo>
                  <a:cubicBezTo>
                    <a:pt x="243" y="13097"/>
                    <a:pt x="182" y="13339"/>
                    <a:pt x="908" y="13641"/>
                  </a:cubicBezTo>
                  <a:lnTo>
                    <a:pt x="4719" y="14972"/>
                  </a:lnTo>
                  <a:cubicBezTo>
                    <a:pt x="4950" y="15059"/>
                    <a:pt x="5208" y="15132"/>
                    <a:pt x="5494" y="15132"/>
                  </a:cubicBezTo>
                  <a:cubicBezTo>
                    <a:pt x="5807" y="15132"/>
                    <a:pt x="6154" y="15044"/>
                    <a:pt x="6534" y="14791"/>
                  </a:cubicBezTo>
                  <a:cubicBezTo>
                    <a:pt x="7562" y="14004"/>
                    <a:pt x="9497" y="12674"/>
                    <a:pt x="9921" y="12250"/>
                  </a:cubicBezTo>
                  <a:cubicBezTo>
                    <a:pt x="10405" y="11827"/>
                    <a:pt x="10949" y="11706"/>
                    <a:pt x="10949" y="10738"/>
                  </a:cubicBezTo>
                  <a:cubicBezTo>
                    <a:pt x="10949" y="9286"/>
                    <a:pt x="10768" y="3358"/>
                    <a:pt x="10768" y="3358"/>
                  </a:cubicBezTo>
                  <a:cubicBezTo>
                    <a:pt x="10768" y="2451"/>
                    <a:pt x="10707" y="1967"/>
                    <a:pt x="10042" y="1725"/>
                  </a:cubicBezTo>
                  <a:cubicBezTo>
                    <a:pt x="9074" y="1362"/>
                    <a:pt x="6594" y="394"/>
                    <a:pt x="6110" y="152"/>
                  </a:cubicBezTo>
                  <a:cubicBezTo>
                    <a:pt x="5881" y="76"/>
                    <a:pt x="5685" y="0"/>
                    <a:pt x="5466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28"/>
            <p:cNvSpPr/>
            <p:nvPr/>
          </p:nvSpPr>
          <p:spPr>
            <a:xfrm>
              <a:off x="6117650" y="2992675"/>
              <a:ext cx="272225" cy="376550"/>
            </a:xfrm>
            <a:custGeom>
              <a:avLst/>
              <a:gdLst/>
              <a:ahLst/>
              <a:cxnLst/>
              <a:rect l="l" t="t" r="r" b="b"/>
              <a:pathLst>
                <a:path w="10889" h="15062" extrusionOk="0">
                  <a:moveTo>
                    <a:pt x="5410" y="1"/>
                  </a:moveTo>
                  <a:cubicBezTo>
                    <a:pt x="5108" y="1"/>
                    <a:pt x="4749" y="136"/>
                    <a:pt x="4234" y="581"/>
                  </a:cubicBezTo>
                  <a:cubicBezTo>
                    <a:pt x="3327" y="1428"/>
                    <a:pt x="726" y="3001"/>
                    <a:pt x="363" y="3303"/>
                  </a:cubicBezTo>
                  <a:cubicBezTo>
                    <a:pt x="61" y="3545"/>
                    <a:pt x="61" y="3606"/>
                    <a:pt x="61" y="4211"/>
                  </a:cubicBezTo>
                  <a:cubicBezTo>
                    <a:pt x="0" y="4816"/>
                    <a:pt x="303" y="11651"/>
                    <a:pt x="242" y="12316"/>
                  </a:cubicBezTo>
                  <a:cubicBezTo>
                    <a:pt x="182" y="13042"/>
                    <a:pt x="121" y="13284"/>
                    <a:pt x="908" y="13526"/>
                  </a:cubicBezTo>
                  <a:lnTo>
                    <a:pt x="4658" y="14857"/>
                  </a:lnTo>
                  <a:cubicBezTo>
                    <a:pt x="4890" y="14973"/>
                    <a:pt x="5151" y="15061"/>
                    <a:pt x="5433" y="15061"/>
                  </a:cubicBezTo>
                  <a:cubicBezTo>
                    <a:pt x="5737" y="15061"/>
                    <a:pt x="6066" y="14958"/>
                    <a:pt x="6412" y="14675"/>
                  </a:cubicBezTo>
                  <a:cubicBezTo>
                    <a:pt x="7440" y="13949"/>
                    <a:pt x="9376" y="12619"/>
                    <a:pt x="9860" y="12195"/>
                  </a:cubicBezTo>
                  <a:cubicBezTo>
                    <a:pt x="10344" y="11772"/>
                    <a:pt x="10888" y="11590"/>
                    <a:pt x="10888" y="10683"/>
                  </a:cubicBezTo>
                  <a:cubicBezTo>
                    <a:pt x="10828" y="9171"/>
                    <a:pt x="10707" y="3364"/>
                    <a:pt x="10707" y="3364"/>
                  </a:cubicBezTo>
                  <a:cubicBezTo>
                    <a:pt x="10646" y="2457"/>
                    <a:pt x="10586" y="1912"/>
                    <a:pt x="9981" y="1670"/>
                  </a:cubicBezTo>
                  <a:cubicBezTo>
                    <a:pt x="9013" y="1307"/>
                    <a:pt x="6533" y="339"/>
                    <a:pt x="6049" y="158"/>
                  </a:cubicBezTo>
                  <a:cubicBezTo>
                    <a:pt x="5840" y="79"/>
                    <a:pt x="5641" y="1"/>
                    <a:pt x="5410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28"/>
            <p:cNvSpPr/>
            <p:nvPr/>
          </p:nvSpPr>
          <p:spPr>
            <a:xfrm>
              <a:off x="6117650" y="2993075"/>
              <a:ext cx="272225" cy="374850"/>
            </a:xfrm>
            <a:custGeom>
              <a:avLst/>
              <a:gdLst/>
              <a:ahLst/>
              <a:cxnLst/>
              <a:rect l="l" t="t" r="r" b="b"/>
              <a:pathLst>
                <a:path w="10889" h="14994" extrusionOk="0">
                  <a:moveTo>
                    <a:pt x="5372" y="1"/>
                  </a:moveTo>
                  <a:cubicBezTo>
                    <a:pt x="5078" y="1"/>
                    <a:pt x="4741" y="153"/>
                    <a:pt x="4234" y="626"/>
                  </a:cubicBezTo>
                  <a:cubicBezTo>
                    <a:pt x="3327" y="1473"/>
                    <a:pt x="726" y="2985"/>
                    <a:pt x="424" y="3287"/>
                  </a:cubicBezTo>
                  <a:cubicBezTo>
                    <a:pt x="61" y="3529"/>
                    <a:pt x="121" y="3590"/>
                    <a:pt x="61" y="4195"/>
                  </a:cubicBezTo>
                  <a:cubicBezTo>
                    <a:pt x="0" y="4800"/>
                    <a:pt x="303" y="11574"/>
                    <a:pt x="242" y="12300"/>
                  </a:cubicBezTo>
                  <a:cubicBezTo>
                    <a:pt x="182" y="12966"/>
                    <a:pt x="121" y="13208"/>
                    <a:pt x="908" y="13510"/>
                  </a:cubicBezTo>
                  <a:lnTo>
                    <a:pt x="4658" y="14841"/>
                  </a:lnTo>
                  <a:cubicBezTo>
                    <a:pt x="4879" y="14924"/>
                    <a:pt x="5125" y="14994"/>
                    <a:pt x="5391" y="14994"/>
                  </a:cubicBezTo>
                  <a:cubicBezTo>
                    <a:pt x="5707" y="14994"/>
                    <a:pt x="6051" y="14895"/>
                    <a:pt x="6412" y="14599"/>
                  </a:cubicBezTo>
                  <a:cubicBezTo>
                    <a:pt x="7440" y="13873"/>
                    <a:pt x="9376" y="12603"/>
                    <a:pt x="9860" y="12179"/>
                  </a:cubicBezTo>
                  <a:cubicBezTo>
                    <a:pt x="10344" y="11756"/>
                    <a:pt x="10888" y="11574"/>
                    <a:pt x="10828" y="10607"/>
                  </a:cubicBezTo>
                  <a:cubicBezTo>
                    <a:pt x="10828" y="9155"/>
                    <a:pt x="10646" y="3348"/>
                    <a:pt x="10646" y="3348"/>
                  </a:cubicBezTo>
                  <a:cubicBezTo>
                    <a:pt x="10646" y="2441"/>
                    <a:pt x="10586" y="1957"/>
                    <a:pt x="9981" y="1715"/>
                  </a:cubicBezTo>
                  <a:cubicBezTo>
                    <a:pt x="9013" y="1352"/>
                    <a:pt x="6533" y="384"/>
                    <a:pt x="6049" y="202"/>
                  </a:cubicBezTo>
                  <a:cubicBezTo>
                    <a:pt x="5809" y="96"/>
                    <a:pt x="5604" y="1"/>
                    <a:pt x="5372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28"/>
            <p:cNvSpPr/>
            <p:nvPr/>
          </p:nvSpPr>
          <p:spPr>
            <a:xfrm>
              <a:off x="6119150" y="2994200"/>
              <a:ext cx="269200" cy="372975"/>
            </a:xfrm>
            <a:custGeom>
              <a:avLst/>
              <a:gdLst/>
              <a:ahLst/>
              <a:cxnLst/>
              <a:rect l="l" t="t" r="r" b="b"/>
              <a:pathLst>
                <a:path w="10768" h="14919" extrusionOk="0">
                  <a:moveTo>
                    <a:pt x="5325" y="0"/>
                  </a:moveTo>
                  <a:cubicBezTo>
                    <a:pt x="5028" y="0"/>
                    <a:pt x="4689" y="135"/>
                    <a:pt x="4174" y="581"/>
                  </a:cubicBezTo>
                  <a:cubicBezTo>
                    <a:pt x="3328" y="1428"/>
                    <a:pt x="727" y="3000"/>
                    <a:pt x="364" y="3242"/>
                  </a:cubicBezTo>
                  <a:cubicBezTo>
                    <a:pt x="1" y="3545"/>
                    <a:pt x="61" y="3605"/>
                    <a:pt x="1" y="4150"/>
                  </a:cubicBezTo>
                  <a:cubicBezTo>
                    <a:pt x="1" y="4755"/>
                    <a:pt x="243" y="11529"/>
                    <a:pt x="243" y="12255"/>
                  </a:cubicBezTo>
                  <a:cubicBezTo>
                    <a:pt x="182" y="12921"/>
                    <a:pt x="122" y="13163"/>
                    <a:pt x="848" y="13405"/>
                  </a:cubicBezTo>
                  <a:lnTo>
                    <a:pt x="4598" y="14735"/>
                  </a:lnTo>
                  <a:cubicBezTo>
                    <a:pt x="4819" y="14846"/>
                    <a:pt x="5066" y="14919"/>
                    <a:pt x="5332" y="14919"/>
                  </a:cubicBezTo>
                  <a:cubicBezTo>
                    <a:pt x="5648" y="14919"/>
                    <a:pt x="5991" y="14816"/>
                    <a:pt x="6352" y="14554"/>
                  </a:cubicBezTo>
                  <a:cubicBezTo>
                    <a:pt x="7380" y="13828"/>
                    <a:pt x="9316" y="12497"/>
                    <a:pt x="9800" y="12074"/>
                  </a:cubicBezTo>
                  <a:cubicBezTo>
                    <a:pt x="10223" y="11650"/>
                    <a:pt x="10768" y="11529"/>
                    <a:pt x="10768" y="10562"/>
                  </a:cubicBezTo>
                  <a:cubicBezTo>
                    <a:pt x="10707" y="9110"/>
                    <a:pt x="10586" y="3303"/>
                    <a:pt x="10586" y="3303"/>
                  </a:cubicBezTo>
                  <a:cubicBezTo>
                    <a:pt x="10586" y="2396"/>
                    <a:pt x="10526" y="1912"/>
                    <a:pt x="9860" y="1670"/>
                  </a:cubicBezTo>
                  <a:cubicBezTo>
                    <a:pt x="8953" y="1307"/>
                    <a:pt x="6473" y="339"/>
                    <a:pt x="5989" y="157"/>
                  </a:cubicBezTo>
                  <a:cubicBezTo>
                    <a:pt x="5753" y="79"/>
                    <a:pt x="5552" y="0"/>
                    <a:pt x="5325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28"/>
            <p:cNvSpPr/>
            <p:nvPr/>
          </p:nvSpPr>
          <p:spPr>
            <a:xfrm>
              <a:off x="6119150" y="2994600"/>
              <a:ext cx="269200" cy="371825"/>
            </a:xfrm>
            <a:custGeom>
              <a:avLst/>
              <a:gdLst/>
              <a:ahLst/>
              <a:cxnLst/>
              <a:rect l="l" t="t" r="r" b="b"/>
              <a:pathLst>
                <a:path w="10768" h="14873" extrusionOk="0">
                  <a:moveTo>
                    <a:pt x="5317" y="0"/>
                  </a:moveTo>
                  <a:cubicBezTo>
                    <a:pt x="5030" y="0"/>
                    <a:pt x="4708" y="152"/>
                    <a:pt x="4235" y="625"/>
                  </a:cubicBezTo>
                  <a:cubicBezTo>
                    <a:pt x="3328" y="1412"/>
                    <a:pt x="727" y="2984"/>
                    <a:pt x="424" y="3287"/>
                  </a:cubicBezTo>
                  <a:cubicBezTo>
                    <a:pt x="61" y="3529"/>
                    <a:pt x="122" y="3589"/>
                    <a:pt x="61" y="4194"/>
                  </a:cubicBezTo>
                  <a:cubicBezTo>
                    <a:pt x="1" y="4739"/>
                    <a:pt x="303" y="11513"/>
                    <a:pt x="243" y="12179"/>
                  </a:cubicBezTo>
                  <a:cubicBezTo>
                    <a:pt x="182" y="12905"/>
                    <a:pt x="122" y="13147"/>
                    <a:pt x="908" y="13389"/>
                  </a:cubicBezTo>
                  <a:lnTo>
                    <a:pt x="4598" y="14719"/>
                  </a:lnTo>
                  <a:cubicBezTo>
                    <a:pt x="4819" y="14802"/>
                    <a:pt x="5065" y="14872"/>
                    <a:pt x="5331" y="14872"/>
                  </a:cubicBezTo>
                  <a:cubicBezTo>
                    <a:pt x="5647" y="14872"/>
                    <a:pt x="5991" y="14773"/>
                    <a:pt x="6352" y="14477"/>
                  </a:cubicBezTo>
                  <a:cubicBezTo>
                    <a:pt x="7380" y="13751"/>
                    <a:pt x="9256" y="12481"/>
                    <a:pt x="9739" y="12058"/>
                  </a:cubicBezTo>
                  <a:cubicBezTo>
                    <a:pt x="10223" y="11634"/>
                    <a:pt x="10768" y="11513"/>
                    <a:pt x="10768" y="10546"/>
                  </a:cubicBezTo>
                  <a:cubicBezTo>
                    <a:pt x="10707" y="9094"/>
                    <a:pt x="10586" y="3287"/>
                    <a:pt x="10586" y="3287"/>
                  </a:cubicBezTo>
                  <a:cubicBezTo>
                    <a:pt x="10526" y="2440"/>
                    <a:pt x="10465" y="1956"/>
                    <a:pt x="9860" y="1714"/>
                  </a:cubicBezTo>
                  <a:cubicBezTo>
                    <a:pt x="8893" y="1291"/>
                    <a:pt x="6473" y="383"/>
                    <a:pt x="5989" y="202"/>
                  </a:cubicBezTo>
                  <a:cubicBezTo>
                    <a:pt x="5749" y="95"/>
                    <a:pt x="5544" y="0"/>
                    <a:pt x="5317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28"/>
            <p:cNvSpPr/>
            <p:nvPr/>
          </p:nvSpPr>
          <p:spPr>
            <a:xfrm>
              <a:off x="6119150" y="2995700"/>
              <a:ext cx="269200" cy="369375"/>
            </a:xfrm>
            <a:custGeom>
              <a:avLst/>
              <a:gdLst/>
              <a:ahLst/>
              <a:cxnLst/>
              <a:rect l="l" t="t" r="r" b="b"/>
              <a:pathLst>
                <a:path w="10768" h="14775" extrusionOk="0">
                  <a:moveTo>
                    <a:pt x="5330" y="1"/>
                  </a:moveTo>
                  <a:cubicBezTo>
                    <a:pt x="5040" y="1"/>
                    <a:pt x="4715" y="136"/>
                    <a:pt x="4235" y="581"/>
                  </a:cubicBezTo>
                  <a:cubicBezTo>
                    <a:pt x="3328" y="1428"/>
                    <a:pt x="787" y="2940"/>
                    <a:pt x="424" y="3243"/>
                  </a:cubicBezTo>
                  <a:cubicBezTo>
                    <a:pt x="61" y="3485"/>
                    <a:pt x="122" y="3545"/>
                    <a:pt x="61" y="4150"/>
                  </a:cubicBezTo>
                  <a:cubicBezTo>
                    <a:pt x="1" y="4695"/>
                    <a:pt x="303" y="11469"/>
                    <a:pt x="243" y="12135"/>
                  </a:cubicBezTo>
                  <a:cubicBezTo>
                    <a:pt x="243" y="12800"/>
                    <a:pt x="182" y="13042"/>
                    <a:pt x="908" y="13345"/>
                  </a:cubicBezTo>
                  <a:lnTo>
                    <a:pt x="4598" y="14615"/>
                  </a:lnTo>
                  <a:cubicBezTo>
                    <a:pt x="4829" y="14701"/>
                    <a:pt x="5087" y="14774"/>
                    <a:pt x="5366" y="14774"/>
                  </a:cubicBezTo>
                  <a:cubicBezTo>
                    <a:pt x="5672" y="14774"/>
                    <a:pt x="6004" y="14686"/>
                    <a:pt x="6352" y="14433"/>
                  </a:cubicBezTo>
                  <a:cubicBezTo>
                    <a:pt x="7380" y="13707"/>
                    <a:pt x="9256" y="12377"/>
                    <a:pt x="9739" y="12014"/>
                  </a:cubicBezTo>
                  <a:cubicBezTo>
                    <a:pt x="10223" y="11590"/>
                    <a:pt x="10768" y="11409"/>
                    <a:pt x="10707" y="10502"/>
                  </a:cubicBezTo>
                  <a:cubicBezTo>
                    <a:pt x="10707" y="9050"/>
                    <a:pt x="10526" y="3303"/>
                    <a:pt x="10526" y="3303"/>
                  </a:cubicBezTo>
                  <a:cubicBezTo>
                    <a:pt x="10526" y="2396"/>
                    <a:pt x="10465" y="1912"/>
                    <a:pt x="9860" y="1670"/>
                  </a:cubicBezTo>
                  <a:cubicBezTo>
                    <a:pt x="8893" y="1307"/>
                    <a:pt x="6473" y="400"/>
                    <a:pt x="5989" y="158"/>
                  </a:cubicBezTo>
                  <a:cubicBezTo>
                    <a:pt x="5753" y="79"/>
                    <a:pt x="5552" y="1"/>
                    <a:pt x="5330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28"/>
            <p:cNvSpPr/>
            <p:nvPr/>
          </p:nvSpPr>
          <p:spPr>
            <a:xfrm>
              <a:off x="6120675" y="2996575"/>
              <a:ext cx="266175" cy="368325"/>
            </a:xfrm>
            <a:custGeom>
              <a:avLst/>
              <a:gdLst/>
              <a:ahLst/>
              <a:cxnLst/>
              <a:rect l="l" t="t" r="r" b="b"/>
              <a:pathLst>
                <a:path w="10647" h="14733" extrusionOk="0">
                  <a:moveTo>
                    <a:pt x="5286" y="1"/>
                  </a:moveTo>
                  <a:cubicBezTo>
                    <a:pt x="4991" y="1"/>
                    <a:pt x="4664" y="152"/>
                    <a:pt x="4174" y="607"/>
                  </a:cubicBezTo>
                  <a:cubicBezTo>
                    <a:pt x="3267" y="1393"/>
                    <a:pt x="726" y="2966"/>
                    <a:pt x="363" y="3208"/>
                  </a:cubicBezTo>
                  <a:cubicBezTo>
                    <a:pt x="61" y="3510"/>
                    <a:pt x="61" y="3571"/>
                    <a:pt x="61" y="4115"/>
                  </a:cubicBezTo>
                  <a:cubicBezTo>
                    <a:pt x="0" y="4660"/>
                    <a:pt x="242" y="11374"/>
                    <a:pt x="242" y="12100"/>
                  </a:cubicBezTo>
                  <a:cubicBezTo>
                    <a:pt x="182" y="12765"/>
                    <a:pt x="121" y="13007"/>
                    <a:pt x="847" y="13249"/>
                  </a:cubicBezTo>
                  <a:lnTo>
                    <a:pt x="4537" y="14580"/>
                  </a:lnTo>
                  <a:cubicBezTo>
                    <a:pt x="4758" y="14663"/>
                    <a:pt x="5004" y="14733"/>
                    <a:pt x="5270" y="14733"/>
                  </a:cubicBezTo>
                  <a:cubicBezTo>
                    <a:pt x="5586" y="14733"/>
                    <a:pt x="5930" y="14634"/>
                    <a:pt x="6291" y="14338"/>
                  </a:cubicBezTo>
                  <a:cubicBezTo>
                    <a:pt x="7319" y="13612"/>
                    <a:pt x="9195" y="12342"/>
                    <a:pt x="9678" y="11918"/>
                  </a:cubicBezTo>
                  <a:cubicBezTo>
                    <a:pt x="10102" y="11495"/>
                    <a:pt x="10646" y="11374"/>
                    <a:pt x="10646" y="10406"/>
                  </a:cubicBezTo>
                  <a:cubicBezTo>
                    <a:pt x="10586" y="9015"/>
                    <a:pt x="10465" y="3268"/>
                    <a:pt x="10465" y="3268"/>
                  </a:cubicBezTo>
                  <a:cubicBezTo>
                    <a:pt x="10465" y="2361"/>
                    <a:pt x="10344" y="1877"/>
                    <a:pt x="9799" y="1635"/>
                  </a:cubicBezTo>
                  <a:cubicBezTo>
                    <a:pt x="8832" y="1272"/>
                    <a:pt x="6412" y="365"/>
                    <a:pt x="5928" y="183"/>
                  </a:cubicBezTo>
                  <a:cubicBezTo>
                    <a:pt x="5698" y="81"/>
                    <a:pt x="5501" y="1"/>
                    <a:pt x="5286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28"/>
            <p:cNvSpPr/>
            <p:nvPr/>
          </p:nvSpPr>
          <p:spPr>
            <a:xfrm>
              <a:off x="6120675" y="2997225"/>
              <a:ext cx="266175" cy="366325"/>
            </a:xfrm>
            <a:custGeom>
              <a:avLst/>
              <a:gdLst/>
              <a:ahLst/>
              <a:cxnLst/>
              <a:rect l="l" t="t" r="r" b="b"/>
              <a:pathLst>
                <a:path w="10647" h="14653" extrusionOk="0">
                  <a:moveTo>
                    <a:pt x="5258" y="0"/>
                  </a:moveTo>
                  <a:cubicBezTo>
                    <a:pt x="4979" y="0"/>
                    <a:pt x="4654" y="135"/>
                    <a:pt x="4174" y="581"/>
                  </a:cubicBezTo>
                  <a:cubicBezTo>
                    <a:pt x="3267" y="1428"/>
                    <a:pt x="726" y="2940"/>
                    <a:pt x="424" y="3242"/>
                  </a:cubicBezTo>
                  <a:cubicBezTo>
                    <a:pt x="61" y="3484"/>
                    <a:pt x="121" y="3545"/>
                    <a:pt x="61" y="4089"/>
                  </a:cubicBezTo>
                  <a:cubicBezTo>
                    <a:pt x="0" y="4694"/>
                    <a:pt x="303" y="11348"/>
                    <a:pt x="242" y="12013"/>
                  </a:cubicBezTo>
                  <a:cubicBezTo>
                    <a:pt x="182" y="12679"/>
                    <a:pt x="121" y="12921"/>
                    <a:pt x="908" y="13223"/>
                  </a:cubicBezTo>
                  <a:lnTo>
                    <a:pt x="4537" y="14493"/>
                  </a:lnTo>
                  <a:cubicBezTo>
                    <a:pt x="4768" y="14580"/>
                    <a:pt x="5026" y="14653"/>
                    <a:pt x="5305" y="14653"/>
                  </a:cubicBezTo>
                  <a:cubicBezTo>
                    <a:pt x="5611" y="14653"/>
                    <a:pt x="5943" y="14565"/>
                    <a:pt x="6291" y="14312"/>
                  </a:cubicBezTo>
                  <a:cubicBezTo>
                    <a:pt x="7319" y="13586"/>
                    <a:pt x="9195" y="12316"/>
                    <a:pt x="9618" y="11892"/>
                  </a:cubicBezTo>
                  <a:cubicBezTo>
                    <a:pt x="10102" y="11469"/>
                    <a:pt x="10646" y="11348"/>
                    <a:pt x="10586" y="10380"/>
                  </a:cubicBezTo>
                  <a:cubicBezTo>
                    <a:pt x="10586" y="8989"/>
                    <a:pt x="10465" y="3242"/>
                    <a:pt x="10465" y="3242"/>
                  </a:cubicBezTo>
                  <a:cubicBezTo>
                    <a:pt x="10404" y="2396"/>
                    <a:pt x="10344" y="1912"/>
                    <a:pt x="9739" y="1670"/>
                  </a:cubicBezTo>
                  <a:cubicBezTo>
                    <a:pt x="8832" y="1307"/>
                    <a:pt x="6352" y="399"/>
                    <a:pt x="5868" y="157"/>
                  </a:cubicBezTo>
                  <a:cubicBezTo>
                    <a:pt x="5658" y="79"/>
                    <a:pt x="5471" y="0"/>
                    <a:pt x="5258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28"/>
            <p:cNvSpPr/>
            <p:nvPr/>
          </p:nvSpPr>
          <p:spPr>
            <a:xfrm>
              <a:off x="6122175" y="2998100"/>
              <a:ext cx="263150" cy="365300"/>
            </a:xfrm>
            <a:custGeom>
              <a:avLst/>
              <a:gdLst/>
              <a:ahLst/>
              <a:cxnLst/>
              <a:rect l="l" t="t" r="r" b="b"/>
              <a:pathLst>
                <a:path w="10526" h="14612" extrusionOk="0">
                  <a:moveTo>
                    <a:pt x="5214" y="0"/>
                  </a:moveTo>
                  <a:cubicBezTo>
                    <a:pt x="4931" y="0"/>
                    <a:pt x="4604" y="152"/>
                    <a:pt x="4114" y="606"/>
                  </a:cubicBezTo>
                  <a:cubicBezTo>
                    <a:pt x="3207" y="1393"/>
                    <a:pt x="727" y="2905"/>
                    <a:pt x="364" y="3207"/>
                  </a:cubicBezTo>
                  <a:cubicBezTo>
                    <a:pt x="61" y="3449"/>
                    <a:pt x="61" y="3510"/>
                    <a:pt x="1" y="4115"/>
                  </a:cubicBezTo>
                  <a:cubicBezTo>
                    <a:pt x="1" y="4659"/>
                    <a:pt x="243" y="11313"/>
                    <a:pt x="182" y="11978"/>
                  </a:cubicBezTo>
                  <a:cubicBezTo>
                    <a:pt x="182" y="12644"/>
                    <a:pt x="122" y="12886"/>
                    <a:pt x="848" y="13128"/>
                  </a:cubicBezTo>
                  <a:lnTo>
                    <a:pt x="4477" y="14458"/>
                  </a:lnTo>
                  <a:cubicBezTo>
                    <a:pt x="4698" y="14541"/>
                    <a:pt x="4944" y="14611"/>
                    <a:pt x="5210" y="14611"/>
                  </a:cubicBezTo>
                  <a:cubicBezTo>
                    <a:pt x="5526" y="14611"/>
                    <a:pt x="5870" y="14512"/>
                    <a:pt x="6231" y="14216"/>
                  </a:cubicBezTo>
                  <a:cubicBezTo>
                    <a:pt x="7199" y="13490"/>
                    <a:pt x="9074" y="12220"/>
                    <a:pt x="9558" y="11857"/>
                  </a:cubicBezTo>
                  <a:cubicBezTo>
                    <a:pt x="10042" y="11434"/>
                    <a:pt x="10526" y="11252"/>
                    <a:pt x="10526" y="10345"/>
                  </a:cubicBezTo>
                  <a:cubicBezTo>
                    <a:pt x="10465" y="8954"/>
                    <a:pt x="10344" y="3268"/>
                    <a:pt x="10344" y="3268"/>
                  </a:cubicBezTo>
                  <a:cubicBezTo>
                    <a:pt x="10344" y="2361"/>
                    <a:pt x="10284" y="1877"/>
                    <a:pt x="9679" y="1635"/>
                  </a:cubicBezTo>
                  <a:cubicBezTo>
                    <a:pt x="8711" y="1272"/>
                    <a:pt x="6292" y="364"/>
                    <a:pt x="5808" y="183"/>
                  </a:cubicBezTo>
                  <a:cubicBezTo>
                    <a:pt x="5604" y="81"/>
                    <a:pt x="5421" y="0"/>
                    <a:pt x="5214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28"/>
            <p:cNvSpPr/>
            <p:nvPr/>
          </p:nvSpPr>
          <p:spPr>
            <a:xfrm>
              <a:off x="6122175" y="2998725"/>
              <a:ext cx="263150" cy="363325"/>
            </a:xfrm>
            <a:custGeom>
              <a:avLst/>
              <a:gdLst/>
              <a:ahLst/>
              <a:cxnLst/>
              <a:rect l="l" t="t" r="r" b="b"/>
              <a:pathLst>
                <a:path w="10526" h="14533" extrusionOk="0">
                  <a:moveTo>
                    <a:pt x="5198" y="1"/>
                  </a:moveTo>
                  <a:cubicBezTo>
                    <a:pt x="4919" y="1"/>
                    <a:pt x="4594" y="135"/>
                    <a:pt x="4114" y="581"/>
                  </a:cubicBezTo>
                  <a:cubicBezTo>
                    <a:pt x="3207" y="1428"/>
                    <a:pt x="727" y="2940"/>
                    <a:pt x="364" y="3182"/>
                  </a:cubicBezTo>
                  <a:cubicBezTo>
                    <a:pt x="61" y="3485"/>
                    <a:pt x="122" y="3545"/>
                    <a:pt x="61" y="4090"/>
                  </a:cubicBezTo>
                  <a:cubicBezTo>
                    <a:pt x="1" y="4634"/>
                    <a:pt x="303" y="11227"/>
                    <a:pt x="243" y="11893"/>
                  </a:cubicBezTo>
                  <a:cubicBezTo>
                    <a:pt x="182" y="12619"/>
                    <a:pt x="122" y="12800"/>
                    <a:pt x="848" y="13103"/>
                  </a:cubicBezTo>
                  <a:lnTo>
                    <a:pt x="4477" y="14373"/>
                  </a:lnTo>
                  <a:cubicBezTo>
                    <a:pt x="4708" y="14459"/>
                    <a:pt x="4966" y="14532"/>
                    <a:pt x="5245" y="14532"/>
                  </a:cubicBezTo>
                  <a:cubicBezTo>
                    <a:pt x="5551" y="14532"/>
                    <a:pt x="5883" y="14444"/>
                    <a:pt x="6231" y="14191"/>
                  </a:cubicBezTo>
                  <a:cubicBezTo>
                    <a:pt x="7199" y="13465"/>
                    <a:pt x="9074" y="12195"/>
                    <a:pt x="9558" y="11772"/>
                  </a:cubicBezTo>
                  <a:cubicBezTo>
                    <a:pt x="9981" y="11409"/>
                    <a:pt x="10526" y="11227"/>
                    <a:pt x="10526" y="10320"/>
                  </a:cubicBezTo>
                  <a:cubicBezTo>
                    <a:pt x="10465" y="8868"/>
                    <a:pt x="10344" y="3243"/>
                    <a:pt x="10344" y="3243"/>
                  </a:cubicBezTo>
                  <a:cubicBezTo>
                    <a:pt x="10284" y="2396"/>
                    <a:pt x="10223" y="1912"/>
                    <a:pt x="9679" y="1670"/>
                  </a:cubicBezTo>
                  <a:cubicBezTo>
                    <a:pt x="8711" y="1307"/>
                    <a:pt x="6292" y="400"/>
                    <a:pt x="5808" y="158"/>
                  </a:cubicBezTo>
                  <a:cubicBezTo>
                    <a:pt x="5598" y="79"/>
                    <a:pt x="5411" y="1"/>
                    <a:pt x="5198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28"/>
            <p:cNvSpPr/>
            <p:nvPr/>
          </p:nvSpPr>
          <p:spPr>
            <a:xfrm>
              <a:off x="6122175" y="3000250"/>
              <a:ext cx="263150" cy="361625"/>
            </a:xfrm>
            <a:custGeom>
              <a:avLst/>
              <a:gdLst/>
              <a:ahLst/>
              <a:cxnLst/>
              <a:rect l="l" t="t" r="r" b="b"/>
              <a:pathLst>
                <a:path w="10526" h="14465" extrusionOk="0">
                  <a:moveTo>
                    <a:pt x="5217" y="0"/>
                  </a:moveTo>
                  <a:cubicBezTo>
                    <a:pt x="4948" y="0"/>
                    <a:pt x="4628" y="135"/>
                    <a:pt x="4114" y="581"/>
                  </a:cubicBezTo>
                  <a:cubicBezTo>
                    <a:pt x="3267" y="1367"/>
                    <a:pt x="727" y="2879"/>
                    <a:pt x="424" y="3121"/>
                  </a:cubicBezTo>
                  <a:cubicBezTo>
                    <a:pt x="61" y="3424"/>
                    <a:pt x="122" y="3484"/>
                    <a:pt x="61" y="4029"/>
                  </a:cubicBezTo>
                  <a:cubicBezTo>
                    <a:pt x="1" y="4573"/>
                    <a:pt x="303" y="11166"/>
                    <a:pt x="243" y="11832"/>
                  </a:cubicBezTo>
                  <a:cubicBezTo>
                    <a:pt x="243" y="12497"/>
                    <a:pt x="182" y="12739"/>
                    <a:pt x="908" y="12981"/>
                  </a:cubicBezTo>
                  <a:lnTo>
                    <a:pt x="4477" y="14312"/>
                  </a:lnTo>
                  <a:cubicBezTo>
                    <a:pt x="4698" y="14395"/>
                    <a:pt x="4944" y="14465"/>
                    <a:pt x="5210" y="14465"/>
                  </a:cubicBezTo>
                  <a:cubicBezTo>
                    <a:pt x="5526" y="14465"/>
                    <a:pt x="5870" y="14366"/>
                    <a:pt x="6231" y="14070"/>
                  </a:cubicBezTo>
                  <a:cubicBezTo>
                    <a:pt x="7199" y="13344"/>
                    <a:pt x="9074" y="12134"/>
                    <a:pt x="9497" y="11711"/>
                  </a:cubicBezTo>
                  <a:cubicBezTo>
                    <a:pt x="9981" y="11287"/>
                    <a:pt x="10526" y="11166"/>
                    <a:pt x="10465" y="10259"/>
                  </a:cubicBezTo>
                  <a:cubicBezTo>
                    <a:pt x="10465" y="8807"/>
                    <a:pt x="10284" y="3182"/>
                    <a:pt x="10284" y="3182"/>
                  </a:cubicBezTo>
                  <a:cubicBezTo>
                    <a:pt x="10284" y="2335"/>
                    <a:pt x="10223" y="1851"/>
                    <a:pt x="9618" y="1609"/>
                  </a:cubicBezTo>
                  <a:cubicBezTo>
                    <a:pt x="8711" y="1246"/>
                    <a:pt x="6292" y="339"/>
                    <a:pt x="5808" y="157"/>
                  </a:cubicBezTo>
                  <a:cubicBezTo>
                    <a:pt x="5598" y="79"/>
                    <a:pt x="5423" y="0"/>
                    <a:pt x="5217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28"/>
            <p:cNvSpPr/>
            <p:nvPr/>
          </p:nvSpPr>
          <p:spPr>
            <a:xfrm>
              <a:off x="6123700" y="3000250"/>
              <a:ext cx="260125" cy="360275"/>
            </a:xfrm>
            <a:custGeom>
              <a:avLst/>
              <a:gdLst/>
              <a:ahLst/>
              <a:cxnLst/>
              <a:rect l="l" t="t" r="r" b="b"/>
              <a:pathLst>
                <a:path w="10405" h="14411" extrusionOk="0">
                  <a:moveTo>
                    <a:pt x="5156" y="0"/>
                  </a:moveTo>
                  <a:cubicBezTo>
                    <a:pt x="4887" y="0"/>
                    <a:pt x="4567" y="135"/>
                    <a:pt x="4053" y="581"/>
                  </a:cubicBezTo>
                  <a:cubicBezTo>
                    <a:pt x="3206" y="1428"/>
                    <a:pt x="726" y="2879"/>
                    <a:pt x="363" y="3182"/>
                  </a:cubicBezTo>
                  <a:cubicBezTo>
                    <a:pt x="61" y="3424"/>
                    <a:pt x="61" y="3484"/>
                    <a:pt x="61" y="4029"/>
                  </a:cubicBezTo>
                  <a:cubicBezTo>
                    <a:pt x="0" y="4573"/>
                    <a:pt x="242" y="11166"/>
                    <a:pt x="242" y="11832"/>
                  </a:cubicBezTo>
                  <a:cubicBezTo>
                    <a:pt x="182" y="12497"/>
                    <a:pt x="121" y="12739"/>
                    <a:pt x="847" y="12981"/>
                  </a:cubicBezTo>
                  <a:lnTo>
                    <a:pt x="4476" y="14251"/>
                  </a:lnTo>
                  <a:cubicBezTo>
                    <a:pt x="4678" y="14338"/>
                    <a:pt x="4921" y="14411"/>
                    <a:pt x="5193" y="14411"/>
                  </a:cubicBezTo>
                  <a:cubicBezTo>
                    <a:pt x="5490" y="14411"/>
                    <a:pt x="5822" y="14323"/>
                    <a:pt x="6170" y="14070"/>
                  </a:cubicBezTo>
                  <a:cubicBezTo>
                    <a:pt x="7138" y="13344"/>
                    <a:pt x="8953" y="12074"/>
                    <a:pt x="9436" y="11711"/>
                  </a:cubicBezTo>
                  <a:cubicBezTo>
                    <a:pt x="9920" y="11287"/>
                    <a:pt x="10404" y="11106"/>
                    <a:pt x="10404" y="10199"/>
                  </a:cubicBezTo>
                  <a:cubicBezTo>
                    <a:pt x="10344" y="8807"/>
                    <a:pt x="10223" y="3242"/>
                    <a:pt x="10223" y="3242"/>
                  </a:cubicBezTo>
                  <a:cubicBezTo>
                    <a:pt x="10223" y="2335"/>
                    <a:pt x="10162" y="1851"/>
                    <a:pt x="9557" y="1670"/>
                  </a:cubicBezTo>
                  <a:cubicBezTo>
                    <a:pt x="8650" y="1307"/>
                    <a:pt x="6231" y="399"/>
                    <a:pt x="5747" y="157"/>
                  </a:cubicBezTo>
                  <a:cubicBezTo>
                    <a:pt x="5537" y="79"/>
                    <a:pt x="5362" y="0"/>
                    <a:pt x="515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28"/>
            <p:cNvSpPr/>
            <p:nvPr/>
          </p:nvSpPr>
          <p:spPr>
            <a:xfrm>
              <a:off x="6123700" y="3001750"/>
              <a:ext cx="260125" cy="357875"/>
            </a:xfrm>
            <a:custGeom>
              <a:avLst/>
              <a:gdLst/>
              <a:ahLst/>
              <a:cxnLst/>
              <a:rect l="l" t="t" r="r" b="b"/>
              <a:pathLst>
                <a:path w="10405" h="14315" extrusionOk="0">
                  <a:moveTo>
                    <a:pt x="5156" y="1"/>
                  </a:moveTo>
                  <a:cubicBezTo>
                    <a:pt x="4887" y="1"/>
                    <a:pt x="4567" y="135"/>
                    <a:pt x="4053" y="581"/>
                  </a:cubicBezTo>
                  <a:cubicBezTo>
                    <a:pt x="3206" y="1368"/>
                    <a:pt x="726" y="2880"/>
                    <a:pt x="424" y="3122"/>
                  </a:cubicBezTo>
                  <a:cubicBezTo>
                    <a:pt x="61" y="3364"/>
                    <a:pt x="121" y="3424"/>
                    <a:pt x="61" y="4029"/>
                  </a:cubicBezTo>
                  <a:cubicBezTo>
                    <a:pt x="0" y="4574"/>
                    <a:pt x="303" y="11046"/>
                    <a:pt x="242" y="11711"/>
                  </a:cubicBezTo>
                  <a:cubicBezTo>
                    <a:pt x="182" y="12377"/>
                    <a:pt x="121" y="12619"/>
                    <a:pt x="847" y="12861"/>
                  </a:cubicBezTo>
                  <a:lnTo>
                    <a:pt x="4476" y="14131"/>
                  </a:lnTo>
                  <a:cubicBezTo>
                    <a:pt x="4670" y="14241"/>
                    <a:pt x="4889" y="14314"/>
                    <a:pt x="5139" y="14314"/>
                  </a:cubicBezTo>
                  <a:cubicBezTo>
                    <a:pt x="5436" y="14314"/>
                    <a:pt x="5776" y="14212"/>
                    <a:pt x="6170" y="13949"/>
                  </a:cubicBezTo>
                  <a:cubicBezTo>
                    <a:pt x="7138" y="13223"/>
                    <a:pt x="8953" y="12014"/>
                    <a:pt x="9436" y="11590"/>
                  </a:cubicBezTo>
                  <a:cubicBezTo>
                    <a:pt x="9860" y="11227"/>
                    <a:pt x="10404" y="11046"/>
                    <a:pt x="10344" y="10139"/>
                  </a:cubicBezTo>
                  <a:cubicBezTo>
                    <a:pt x="10344" y="8747"/>
                    <a:pt x="10223" y="3182"/>
                    <a:pt x="10223" y="3182"/>
                  </a:cubicBezTo>
                  <a:cubicBezTo>
                    <a:pt x="10162" y="2336"/>
                    <a:pt x="10102" y="1852"/>
                    <a:pt x="9557" y="1610"/>
                  </a:cubicBezTo>
                  <a:cubicBezTo>
                    <a:pt x="8590" y="1247"/>
                    <a:pt x="6231" y="339"/>
                    <a:pt x="5747" y="158"/>
                  </a:cubicBezTo>
                  <a:cubicBezTo>
                    <a:pt x="5537" y="79"/>
                    <a:pt x="5362" y="1"/>
                    <a:pt x="5156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28"/>
            <p:cNvSpPr/>
            <p:nvPr/>
          </p:nvSpPr>
          <p:spPr>
            <a:xfrm>
              <a:off x="6125200" y="3002225"/>
              <a:ext cx="257100" cy="356800"/>
            </a:xfrm>
            <a:custGeom>
              <a:avLst/>
              <a:gdLst/>
              <a:ahLst/>
              <a:cxnLst/>
              <a:rect l="l" t="t" r="r" b="b"/>
              <a:pathLst>
                <a:path w="10284" h="14272" extrusionOk="0">
                  <a:moveTo>
                    <a:pt x="5129" y="0"/>
                  </a:moveTo>
                  <a:cubicBezTo>
                    <a:pt x="4853" y="0"/>
                    <a:pt x="4529" y="134"/>
                    <a:pt x="3993" y="562"/>
                  </a:cubicBezTo>
                  <a:cubicBezTo>
                    <a:pt x="3146" y="1349"/>
                    <a:pt x="666" y="2861"/>
                    <a:pt x="364" y="3103"/>
                  </a:cubicBezTo>
                  <a:cubicBezTo>
                    <a:pt x="1" y="3405"/>
                    <a:pt x="61" y="3466"/>
                    <a:pt x="1" y="4010"/>
                  </a:cubicBezTo>
                  <a:cubicBezTo>
                    <a:pt x="1" y="4555"/>
                    <a:pt x="243" y="11027"/>
                    <a:pt x="182" y="11692"/>
                  </a:cubicBezTo>
                  <a:cubicBezTo>
                    <a:pt x="182" y="12358"/>
                    <a:pt x="122" y="12600"/>
                    <a:pt x="848" y="12842"/>
                  </a:cubicBezTo>
                  <a:lnTo>
                    <a:pt x="4416" y="14112"/>
                  </a:lnTo>
                  <a:cubicBezTo>
                    <a:pt x="4618" y="14198"/>
                    <a:pt x="4848" y="14271"/>
                    <a:pt x="5111" y="14271"/>
                  </a:cubicBezTo>
                  <a:cubicBezTo>
                    <a:pt x="5400" y="14271"/>
                    <a:pt x="5730" y="14184"/>
                    <a:pt x="6110" y="13930"/>
                  </a:cubicBezTo>
                  <a:cubicBezTo>
                    <a:pt x="7078" y="13204"/>
                    <a:pt x="8893" y="11995"/>
                    <a:pt x="9316" y="11571"/>
                  </a:cubicBezTo>
                  <a:cubicBezTo>
                    <a:pt x="9800" y="11148"/>
                    <a:pt x="10284" y="11027"/>
                    <a:pt x="10284" y="10120"/>
                  </a:cubicBezTo>
                  <a:cubicBezTo>
                    <a:pt x="10284" y="8728"/>
                    <a:pt x="10102" y="3163"/>
                    <a:pt x="10102" y="3163"/>
                  </a:cubicBezTo>
                  <a:cubicBezTo>
                    <a:pt x="10102" y="2317"/>
                    <a:pt x="10042" y="1833"/>
                    <a:pt x="9437" y="1591"/>
                  </a:cubicBezTo>
                  <a:cubicBezTo>
                    <a:pt x="8530" y="1228"/>
                    <a:pt x="6171" y="381"/>
                    <a:pt x="5687" y="139"/>
                  </a:cubicBezTo>
                  <a:cubicBezTo>
                    <a:pt x="5488" y="65"/>
                    <a:pt x="5321" y="0"/>
                    <a:pt x="5129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28"/>
            <p:cNvSpPr/>
            <p:nvPr/>
          </p:nvSpPr>
          <p:spPr>
            <a:xfrm>
              <a:off x="6125200" y="3003275"/>
              <a:ext cx="257100" cy="354225"/>
            </a:xfrm>
            <a:custGeom>
              <a:avLst/>
              <a:gdLst/>
              <a:ahLst/>
              <a:cxnLst/>
              <a:rect l="l" t="t" r="r" b="b"/>
              <a:pathLst>
                <a:path w="10284" h="14169" extrusionOk="0">
                  <a:moveTo>
                    <a:pt x="5096" y="0"/>
                  </a:moveTo>
                  <a:cubicBezTo>
                    <a:pt x="4827" y="0"/>
                    <a:pt x="4507" y="135"/>
                    <a:pt x="3993" y="581"/>
                  </a:cubicBezTo>
                  <a:cubicBezTo>
                    <a:pt x="3146" y="1367"/>
                    <a:pt x="727" y="2819"/>
                    <a:pt x="364" y="3121"/>
                  </a:cubicBezTo>
                  <a:cubicBezTo>
                    <a:pt x="61" y="3363"/>
                    <a:pt x="122" y="3424"/>
                    <a:pt x="61" y="3968"/>
                  </a:cubicBezTo>
                  <a:cubicBezTo>
                    <a:pt x="1" y="4513"/>
                    <a:pt x="243" y="10985"/>
                    <a:pt x="243" y="11650"/>
                  </a:cubicBezTo>
                  <a:cubicBezTo>
                    <a:pt x="182" y="12316"/>
                    <a:pt x="122" y="12497"/>
                    <a:pt x="848" y="12800"/>
                  </a:cubicBezTo>
                  <a:lnTo>
                    <a:pt x="4416" y="14009"/>
                  </a:lnTo>
                  <a:cubicBezTo>
                    <a:pt x="4618" y="14096"/>
                    <a:pt x="4848" y="14169"/>
                    <a:pt x="5111" y="14169"/>
                  </a:cubicBezTo>
                  <a:cubicBezTo>
                    <a:pt x="5400" y="14169"/>
                    <a:pt x="5730" y="14081"/>
                    <a:pt x="6110" y="13828"/>
                  </a:cubicBezTo>
                  <a:cubicBezTo>
                    <a:pt x="7078" y="13162"/>
                    <a:pt x="8893" y="11892"/>
                    <a:pt x="9316" y="11529"/>
                  </a:cubicBezTo>
                  <a:cubicBezTo>
                    <a:pt x="9739" y="11106"/>
                    <a:pt x="10284" y="10985"/>
                    <a:pt x="10284" y="10078"/>
                  </a:cubicBezTo>
                  <a:cubicBezTo>
                    <a:pt x="10223" y="8686"/>
                    <a:pt x="10102" y="3121"/>
                    <a:pt x="10102" y="3121"/>
                  </a:cubicBezTo>
                  <a:cubicBezTo>
                    <a:pt x="10102" y="2275"/>
                    <a:pt x="9981" y="1851"/>
                    <a:pt x="9437" y="1609"/>
                  </a:cubicBezTo>
                  <a:cubicBezTo>
                    <a:pt x="8530" y="1246"/>
                    <a:pt x="6171" y="339"/>
                    <a:pt x="5687" y="157"/>
                  </a:cubicBezTo>
                  <a:cubicBezTo>
                    <a:pt x="5477" y="79"/>
                    <a:pt x="5302" y="0"/>
                    <a:pt x="5096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28"/>
            <p:cNvSpPr/>
            <p:nvPr/>
          </p:nvSpPr>
          <p:spPr>
            <a:xfrm>
              <a:off x="6125200" y="3003725"/>
              <a:ext cx="257100" cy="353775"/>
            </a:xfrm>
            <a:custGeom>
              <a:avLst/>
              <a:gdLst/>
              <a:ahLst/>
              <a:cxnLst/>
              <a:rect l="l" t="t" r="r" b="b"/>
              <a:pathLst>
                <a:path w="10284" h="14151" extrusionOk="0">
                  <a:moveTo>
                    <a:pt x="5133" y="1"/>
                  </a:moveTo>
                  <a:cubicBezTo>
                    <a:pt x="4864" y="1"/>
                    <a:pt x="4553" y="134"/>
                    <a:pt x="4053" y="563"/>
                  </a:cubicBezTo>
                  <a:cubicBezTo>
                    <a:pt x="3146" y="1349"/>
                    <a:pt x="727" y="2861"/>
                    <a:pt x="424" y="3103"/>
                  </a:cubicBezTo>
                  <a:cubicBezTo>
                    <a:pt x="61" y="3345"/>
                    <a:pt x="122" y="3406"/>
                    <a:pt x="61" y="3950"/>
                  </a:cubicBezTo>
                  <a:cubicBezTo>
                    <a:pt x="1" y="4495"/>
                    <a:pt x="303" y="10967"/>
                    <a:pt x="243" y="11572"/>
                  </a:cubicBezTo>
                  <a:cubicBezTo>
                    <a:pt x="182" y="12237"/>
                    <a:pt x="182" y="12479"/>
                    <a:pt x="848" y="12721"/>
                  </a:cubicBezTo>
                  <a:lnTo>
                    <a:pt x="4416" y="13991"/>
                  </a:lnTo>
                  <a:cubicBezTo>
                    <a:pt x="4647" y="14078"/>
                    <a:pt x="4878" y="14151"/>
                    <a:pt x="5128" y="14151"/>
                  </a:cubicBezTo>
                  <a:cubicBezTo>
                    <a:pt x="5403" y="14151"/>
                    <a:pt x="5701" y="14063"/>
                    <a:pt x="6050" y="13810"/>
                  </a:cubicBezTo>
                  <a:cubicBezTo>
                    <a:pt x="7017" y="13084"/>
                    <a:pt x="8832" y="11874"/>
                    <a:pt x="9316" y="11451"/>
                  </a:cubicBezTo>
                  <a:cubicBezTo>
                    <a:pt x="9739" y="11088"/>
                    <a:pt x="10284" y="10906"/>
                    <a:pt x="10223" y="9999"/>
                  </a:cubicBezTo>
                  <a:cubicBezTo>
                    <a:pt x="10223" y="8668"/>
                    <a:pt x="10102" y="3164"/>
                    <a:pt x="10102" y="3164"/>
                  </a:cubicBezTo>
                  <a:cubicBezTo>
                    <a:pt x="10042" y="2317"/>
                    <a:pt x="9981" y="1833"/>
                    <a:pt x="9437" y="1591"/>
                  </a:cubicBezTo>
                  <a:cubicBezTo>
                    <a:pt x="8530" y="1228"/>
                    <a:pt x="6171" y="381"/>
                    <a:pt x="5687" y="139"/>
                  </a:cubicBezTo>
                  <a:cubicBezTo>
                    <a:pt x="5488" y="65"/>
                    <a:pt x="5321" y="1"/>
                    <a:pt x="5133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28"/>
            <p:cNvSpPr/>
            <p:nvPr/>
          </p:nvSpPr>
          <p:spPr>
            <a:xfrm>
              <a:off x="6126725" y="3004775"/>
              <a:ext cx="254075" cy="351225"/>
            </a:xfrm>
            <a:custGeom>
              <a:avLst/>
              <a:gdLst/>
              <a:ahLst/>
              <a:cxnLst/>
              <a:rect l="l" t="t" r="r" b="b"/>
              <a:pathLst>
                <a:path w="10163" h="14049" extrusionOk="0">
                  <a:moveTo>
                    <a:pt x="5040" y="1"/>
                  </a:moveTo>
                  <a:cubicBezTo>
                    <a:pt x="4778" y="1"/>
                    <a:pt x="4473" y="135"/>
                    <a:pt x="3992" y="581"/>
                  </a:cubicBezTo>
                  <a:cubicBezTo>
                    <a:pt x="3146" y="1368"/>
                    <a:pt x="666" y="2819"/>
                    <a:pt x="363" y="3061"/>
                  </a:cubicBezTo>
                  <a:cubicBezTo>
                    <a:pt x="61" y="3364"/>
                    <a:pt x="61" y="3424"/>
                    <a:pt x="61" y="3908"/>
                  </a:cubicBezTo>
                  <a:cubicBezTo>
                    <a:pt x="0" y="4453"/>
                    <a:pt x="242" y="10864"/>
                    <a:pt x="242" y="11530"/>
                  </a:cubicBezTo>
                  <a:cubicBezTo>
                    <a:pt x="182" y="12195"/>
                    <a:pt x="121" y="12377"/>
                    <a:pt x="847" y="12679"/>
                  </a:cubicBezTo>
                  <a:lnTo>
                    <a:pt x="4355" y="13889"/>
                  </a:lnTo>
                  <a:cubicBezTo>
                    <a:pt x="4586" y="13975"/>
                    <a:pt x="4817" y="14048"/>
                    <a:pt x="5067" y="14048"/>
                  </a:cubicBezTo>
                  <a:cubicBezTo>
                    <a:pt x="5342" y="14048"/>
                    <a:pt x="5640" y="13961"/>
                    <a:pt x="5989" y="13707"/>
                  </a:cubicBezTo>
                  <a:cubicBezTo>
                    <a:pt x="6956" y="13042"/>
                    <a:pt x="8771" y="11772"/>
                    <a:pt x="9194" y="11409"/>
                  </a:cubicBezTo>
                  <a:cubicBezTo>
                    <a:pt x="9678" y="10985"/>
                    <a:pt x="10162" y="10864"/>
                    <a:pt x="10162" y="9957"/>
                  </a:cubicBezTo>
                  <a:cubicBezTo>
                    <a:pt x="10102" y="8626"/>
                    <a:pt x="9981" y="3122"/>
                    <a:pt x="9981" y="3122"/>
                  </a:cubicBezTo>
                  <a:cubicBezTo>
                    <a:pt x="9981" y="2275"/>
                    <a:pt x="9920" y="1791"/>
                    <a:pt x="9315" y="1610"/>
                  </a:cubicBezTo>
                  <a:cubicBezTo>
                    <a:pt x="8408" y="1247"/>
                    <a:pt x="6110" y="339"/>
                    <a:pt x="5626" y="158"/>
                  </a:cubicBezTo>
                  <a:cubicBezTo>
                    <a:pt x="5416" y="79"/>
                    <a:pt x="5241" y="1"/>
                    <a:pt x="5040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28"/>
            <p:cNvSpPr/>
            <p:nvPr/>
          </p:nvSpPr>
          <p:spPr>
            <a:xfrm>
              <a:off x="6126725" y="3005550"/>
              <a:ext cx="254075" cy="350450"/>
            </a:xfrm>
            <a:custGeom>
              <a:avLst/>
              <a:gdLst/>
              <a:ahLst/>
              <a:cxnLst/>
              <a:rect l="l" t="t" r="r" b="b"/>
              <a:pathLst>
                <a:path w="10163" h="14018" extrusionOk="0">
                  <a:moveTo>
                    <a:pt x="5038" y="0"/>
                  </a:moveTo>
                  <a:cubicBezTo>
                    <a:pt x="4776" y="0"/>
                    <a:pt x="4472" y="140"/>
                    <a:pt x="3992" y="550"/>
                  </a:cubicBezTo>
                  <a:cubicBezTo>
                    <a:pt x="3146" y="1337"/>
                    <a:pt x="726" y="2788"/>
                    <a:pt x="363" y="3091"/>
                  </a:cubicBezTo>
                  <a:cubicBezTo>
                    <a:pt x="61" y="3333"/>
                    <a:pt x="121" y="3393"/>
                    <a:pt x="61" y="3938"/>
                  </a:cubicBezTo>
                  <a:cubicBezTo>
                    <a:pt x="0" y="4482"/>
                    <a:pt x="303" y="10833"/>
                    <a:pt x="242" y="11499"/>
                  </a:cubicBezTo>
                  <a:cubicBezTo>
                    <a:pt x="182" y="12104"/>
                    <a:pt x="121" y="12346"/>
                    <a:pt x="847" y="12588"/>
                  </a:cubicBezTo>
                  <a:lnTo>
                    <a:pt x="4355" y="13858"/>
                  </a:lnTo>
                  <a:cubicBezTo>
                    <a:pt x="4586" y="13944"/>
                    <a:pt x="4817" y="14017"/>
                    <a:pt x="5067" y="14017"/>
                  </a:cubicBezTo>
                  <a:cubicBezTo>
                    <a:pt x="5342" y="14017"/>
                    <a:pt x="5640" y="13930"/>
                    <a:pt x="5989" y="13676"/>
                  </a:cubicBezTo>
                  <a:cubicBezTo>
                    <a:pt x="6956" y="12951"/>
                    <a:pt x="8771" y="11741"/>
                    <a:pt x="9194" y="11378"/>
                  </a:cubicBezTo>
                  <a:cubicBezTo>
                    <a:pt x="9618" y="10954"/>
                    <a:pt x="10162" y="10833"/>
                    <a:pt x="10102" y="9926"/>
                  </a:cubicBezTo>
                  <a:cubicBezTo>
                    <a:pt x="10102" y="8535"/>
                    <a:pt x="9981" y="3091"/>
                    <a:pt x="9981" y="3091"/>
                  </a:cubicBezTo>
                  <a:cubicBezTo>
                    <a:pt x="9920" y="2244"/>
                    <a:pt x="9860" y="1821"/>
                    <a:pt x="9315" y="1579"/>
                  </a:cubicBezTo>
                  <a:cubicBezTo>
                    <a:pt x="8408" y="1216"/>
                    <a:pt x="6110" y="369"/>
                    <a:pt x="5626" y="187"/>
                  </a:cubicBezTo>
                  <a:cubicBezTo>
                    <a:pt x="5415" y="82"/>
                    <a:pt x="5240" y="0"/>
                    <a:pt x="5038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28"/>
            <p:cNvSpPr/>
            <p:nvPr/>
          </p:nvSpPr>
          <p:spPr>
            <a:xfrm>
              <a:off x="6128225" y="3006300"/>
              <a:ext cx="251050" cy="348175"/>
            </a:xfrm>
            <a:custGeom>
              <a:avLst/>
              <a:gdLst/>
              <a:ahLst/>
              <a:cxnLst/>
              <a:rect l="l" t="t" r="r" b="b"/>
              <a:pathLst>
                <a:path w="10042" h="13927" extrusionOk="0">
                  <a:moveTo>
                    <a:pt x="4980" y="0"/>
                  </a:moveTo>
                  <a:cubicBezTo>
                    <a:pt x="4718" y="0"/>
                    <a:pt x="4413" y="135"/>
                    <a:pt x="3932" y="581"/>
                  </a:cubicBezTo>
                  <a:cubicBezTo>
                    <a:pt x="3086" y="1367"/>
                    <a:pt x="666" y="2819"/>
                    <a:pt x="364" y="3061"/>
                  </a:cubicBezTo>
                  <a:cubicBezTo>
                    <a:pt x="1" y="3303"/>
                    <a:pt x="61" y="3363"/>
                    <a:pt x="1" y="3908"/>
                  </a:cubicBezTo>
                  <a:cubicBezTo>
                    <a:pt x="1" y="4452"/>
                    <a:pt x="243" y="10803"/>
                    <a:pt x="182" y="11408"/>
                  </a:cubicBezTo>
                  <a:cubicBezTo>
                    <a:pt x="182" y="12074"/>
                    <a:pt x="122" y="12316"/>
                    <a:pt x="787" y="12558"/>
                  </a:cubicBezTo>
                  <a:lnTo>
                    <a:pt x="4295" y="13767"/>
                  </a:lnTo>
                  <a:cubicBezTo>
                    <a:pt x="4526" y="13854"/>
                    <a:pt x="4757" y="13927"/>
                    <a:pt x="5007" y="13927"/>
                  </a:cubicBezTo>
                  <a:cubicBezTo>
                    <a:pt x="5282" y="13927"/>
                    <a:pt x="5580" y="13839"/>
                    <a:pt x="5929" y="13586"/>
                  </a:cubicBezTo>
                  <a:cubicBezTo>
                    <a:pt x="6896" y="12921"/>
                    <a:pt x="8651" y="11711"/>
                    <a:pt x="9134" y="11287"/>
                  </a:cubicBezTo>
                  <a:cubicBezTo>
                    <a:pt x="9558" y="10924"/>
                    <a:pt x="10042" y="10743"/>
                    <a:pt x="10042" y="9896"/>
                  </a:cubicBezTo>
                  <a:cubicBezTo>
                    <a:pt x="10042" y="8505"/>
                    <a:pt x="9860" y="3121"/>
                    <a:pt x="9860" y="3121"/>
                  </a:cubicBezTo>
                  <a:cubicBezTo>
                    <a:pt x="9860" y="2274"/>
                    <a:pt x="9800" y="1791"/>
                    <a:pt x="9255" y="1609"/>
                  </a:cubicBezTo>
                  <a:cubicBezTo>
                    <a:pt x="8348" y="1246"/>
                    <a:pt x="6050" y="339"/>
                    <a:pt x="5566" y="157"/>
                  </a:cubicBezTo>
                  <a:cubicBezTo>
                    <a:pt x="5356" y="79"/>
                    <a:pt x="5181" y="0"/>
                    <a:pt x="4980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28"/>
            <p:cNvSpPr/>
            <p:nvPr/>
          </p:nvSpPr>
          <p:spPr>
            <a:xfrm>
              <a:off x="6128225" y="3007175"/>
              <a:ext cx="251050" cy="347300"/>
            </a:xfrm>
            <a:custGeom>
              <a:avLst/>
              <a:gdLst/>
              <a:ahLst/>
              <a:cxnLst/>
              <a:rect l="l" t="t" r="r" b="b"/>
              <a:pathLst>
                <a:path w="10042" h="13892" extrusionOk="0">
                  <a:moveTo>
                    <a:pt x="4996" y="0"/>
                  </a:moveTo>
                  <a:cubicBezTo>
                    <a:pt x="4730" y="0"/>
                    <a:pt x="4422" y="152"/>
                    <a:pt x="3932" y="606"/>
                  </a:cubicBezTo>
                  <a:cubicBezTo>
                    <a:pt x="3086" y="1332"/>
                    <a:pt x="666" y="2784"/>
                    <a:pt x="364" y="3026"/>
                  </a:cubicBezTo>
                  <a:cubicBezTo>
                    <a:pt x="61" y="3268"/>
                    <a:pt x="122" y="3328"/>
                    <a:pt x="61" y="3873"/>
                  </a:cubicBezTo>
                  <a:cubicBezTo>
                    <a:pt x="1" y="4417"/>
                    <a:pt x="243" y="10708"/>
                    <a:pt x="243" y="11373"/>
                  </a:cubicBezTo>
                  <a:cubicBezTo>
                    <a:pt x="182" y="12039"/>
                    <a:pt x="122" y="12220"/>
                    <a:pt x="847" y="12462"/>
                  </a:cubicBezTo>
                  <a:lnTo>
                    <a:pt x="4295" y="13732"/>
                  </a:lnTo>
                  <a:cubicBezTo>
                    <a:pt x="4526" y="13819"/>
                    <a:pt x="4757" y="13892"/>
                    <a:pt x="5007" y="13892"/>
                  </a:cubicBezTo>
                  <a:cubicBezTo>
                    <a:pt x="5282" y="13892"/>
                    <a:pt x="5580" y="13804"/>
                    <a:pt x="5929" y="13551"/>
                  </a:cubicBezTo>
                  <a:cubicBezTo>
                    <a:pt x="6896" y="12825"/>
                    <a:pt x="8651" y="11615"/>
                    <a:pt x="9074" y="11252"/>
                  </a:cubicBezTo>
                  <a:cubicBezTo>
                    <a:pt x="9558" y="10829"/>
                    <a:pt x="10042" y="10708"/>
                    <a:pt x="10042" y="9861"/>
                  </a:cubicBezTo>
                  <a:cubicBezTo>
                    <a:pt x="9981" y="8470"/>
                    <a:pt x="9860" y="3086"/>
                    <a:pt x="9860" y="3086"/>
                  </a:cubicBezTo>
                  <a:cubicBezTo>
                    <a:pt x="9860" y="2239"/>
                    <a:pt x="9800" y="1816"/>
                    <a:pt x="9195" y="1574"/>
                  </a:cubicBezTo>
                  <a:cubicBezTo>
                    <a:pt x="8348" y="1211"/>
                    <a:pt x="6050" y="364"/>
                    <a:pt x="5566" y="183"/>
                  </a:cubicBezTo>
                  <a:cubicBezTo>
                    <a:pt x="5362" y="81"/>
                    <a:pt x="5190" y="0"/>
                    <a:pt x="4996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28"/>
            <p:cNvSpPr/>
            <p:nvPr/>
          </p:nvSpPr>
          <p:spPr>
            <a:xfrm>
              <a:off x="6128225" y="3007800"/>
              <a:ext cx="251050" cy="345175"/>
            </a:xfrm>
            <a:custGeom>
              <a:avLst/>
              <a:gdLst/>
              <a:ahLst/>
              <a:cxnLst/>
              <a:rect l="l" t="t" r="r" b="b"/>
              <a:pathLst>
                <a:path w="10042" h="13807" extrusionOk="0">
                  <a:moveTo>
                    <a:pt x="4980" y="1"/>
                  </a:moveTo>
                  <a:cubicBezTo>
                    <a:pt x="4718" y="1"/>
                    <a:pt x="4413" y="135"/>
                    <a:pt x="3932" y="581"/>
                  </a:cubicBezTo>
                  <a:cubicBezTo>
                    <a:pt x="3086" y="1368"/>
                    <a:pt x="727" y="2759"/>
                    <a:pt x="364" y="3061"/>
                  </a:cubicBezTo>
                  <a:cubicBezTo>
                    <a:pt x="61" y="3303"/>
                    <a:pt x="122" y="3364"/>
                    <a:pt x="61" y="3848"/>
                  </a:cubicBezTo>
                  <a:cubicBezTo>
                    <a:pt x="1" y="4392"/>
                    <a:pt x="303" y="10683"/>
                    <a:pt x="243" y="11348"/>
                  </a:cubicBezTo>
                  <a:cubicBezTo>
                    <a:pt x="182" y="11953"/>
                    <a:pt x="182" y="12195"/>
                    <a:pt x="847" y="12437"/>
                  </a:cubicBezTo>
                  <a:lnTo>
                    <a:pt x="4295" y="13647"/>
                  </a:lnTo>
                  <a:cubicBezTo>
                    <a:pt x="4526" y="13733"/>
                    <a:pt x="4757" y="13806"/>
                    <a:pt x="5007" y="13806"/>
                  </a:cubicBezTo>
                  <a:cubicBezTo>
                    <a:pt x="5282" y="13806"/>
                    <a:pt x="5580" y="13719"/>
                    <a:pt x="5929" y="13465"/>
                  </a:cubicBezTo>
                  <a:cubicBezTo>
                    <a:pt x="6896" y="12800"/>
                    <a:pt x="8651" y="11590"/>
                    <a:pt x="9074" y="11227"/>
                  </a:cubicBezTo>
                  <a:cubicBezTo>
                    <a:pt x="9497" y="10804"/>
                    <a:pt x="10042" y="10683"/>
                    <a:pt x="9981" y="9776"/>
                  </a:cubicBezTo>
                  <a:cubicBezTo>
                    <a:pt x="9981" y="8445"/>
                    <a:pt x="9860" y="3061"/>
                    <a:pt x="9860" y="3061"/>
                  </a:cubicBezTo>
                  <a:cubicBezTo>
                    <a:pt x="9800" y="2275"/>
                    <a:pt x="9739" y="1791"/>
                    <a:pt x="9195" y="1549"/>
                  </a:cubicBezTo>
                  <a:cubicBezTo>
                    <a:pt x="8288" y="1247"/>
                    <a:pt x="6050" y="339"/>
                    <a:pt x="5566" y="158"/>
                  </a:cubicBezTo>
                  <a:cubicBezTo>
                    <a:pt x="5356" y="79"/>
                    <a:pt x="5181" y="1"/>
                    <a:pt x="4980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28"/>
            <p:cNvSpPr/>
            <p:nvPr/>
          </p:nvSpPr>
          <p:spPr>
            <a:xfrm>
              <a:off x="6129750" y="3009200"/>
              <a:ext cx="248025" cy="343250"/>
            </a:xfrm>
            <a:custGeom>
              <a:avLst/>
              <a:gdLst/>
              <a:ahLst/>
              <a:cxnLst/>
              <a:rect l="l" t="t" r="r" b="b"/>
              <a:pathLst>
                <a:path w="9921" h="13730" extrusionOk="0">
                  <a:moveTo>
                    <a:pt x="4899" y="0"/>
                  </a:moveTo>
                  <a:cubicBezTo>
                    <a:pt x="4641" y="0"/>
                    <a:pt x="4340" y="124"/>
                    <a:pt x="3871" y="525"/>
                  </a:cubicBezTo>
                  <a:cubicBezTo>
                    <a:pt x="3025" y="1312"/>
                    <a:pt x="666" y="2763"/>
                    <a:pt x="363" y="3005"/>
                  </a:cubicBezTo>
                  <a:cubicBezTo>
                    <a:pt x="61" y="3247"/>
                    <a:pt x="61" y="3308"/>
                    <a:pt x="61" y="3852"/>
                  </a:cubicBezTo>
                  <a:cubicBezTo>
                    <a:pt x="0" y="4336"/>
                    <a:pt x="242" y="10627"/>
                    <a:pt x="182" y="11232"/>
                  </a:cubicBezTo>
                  <a:cubicBezTo>
                    <a:pt x="182" y="11897"/>
                    <a:pt x="121" y="12079"/>
                    <a:pt x="786" y="12321"/>
                  </a:cubicBezTo>
                  <a:lnTo>
                    <a:pt x="4234" y="13591"/>
                  </a:lnTo>
                  <a:cubicBezTo>
                    <a:pt x="4451" y="13672"/>
                    <a:pt x="4668" y="13729"/>
                    <a:pt x="4902" y="13729"/>
                  </a:cubicBezTo>
                  <a:cubicBezTo>
                    <a:pt x="5189" y="13729"/>
                    <a:pt x="5501" y="13643"/>
                    <a:pt x="5868" y="13409"/>
                  </a:cubicBezTo>
                  <a:cubicBezTo>
                    <a:pt x="6835" y="12684"/>
                    <a:pt x="8590" y="11534"/>
                    <a:pt x="9013" y="11111"/>
                  </a:cubicBezTo>
                  <a:cubicBezTo>
                    <a:pt x="9436" y="10748"/>
                    <a:pt x="9920" y="10627"/>
                    <a:pt x="9920" y="9720"/>
                  </a:cubicBezTo>
                  <a:cubicBezTo>
                    <a:pt x="9860" y="8389"/>
                    <a:pt x="9739" y="3066"/>
                    <a:pt x="9739" y="3066"/>
                  </a:cubicBezTo>
                  <a:cubicBezTo>
                    <a:pt x="9739" y="2219"/>
                    <a:pt x="9678" y="1735"/>
                    <a:pt x="9134" y="1554"/>
                  </a:cubicBezTo>
                  <a:cubicBezTo>
                    <a:pt x="8227" y="1191"/>
                    <a:pt x="5928" y="344"/>
                    <a:pt x="5505" y="162"/>
                  </a:cubicBezTo>
                  <a:cubicBezTo>
                    <a:pt x="5288" y="81"/>
                    <a:pt x="5108" y="0"/>
                    <a:pt x="4899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28"/>
            <p:cNvSpPr/>
            <p:nvPr/>
          </p:nvSpPr>
          <p:spPr>
            <a:xfrm>
              <a:off x="6129750" y="3009775"/>
              <a:ext cx="248025" cy="341675"/>
            </a:xfrm>
            <a:custGeom>
              <a:avLst/>
              <a:gdLst/>
              <a:ahLst/>
              <a:cxnLst/>
              <a:rect l="l" t="t" r="r" b="b"/>
              <a:pathLst>
                <a:path w="9921" h="13667" extrusionOk="0">
                  <a:moveTo>
                    <a:pt x="4951" y="1"/>
                  </a:moveTo>
                  <a:cubicBezTo>
                    <a:pt x="4682" y="1"/>
                    <a:pt x="4371" y="134"/>
                    <a:pt x="3871" y="563"/>
                  </a:cubicBezTo>
                  <a:cubicBezTo>
                    <a:pt x="3025" y="1289"/>
                    <a:pt x="666" y="2740"/>
                    <a:pt x="363" y="2982"/>
                  </a:cubicBezTo>
                  <a:cubicBezTo>
                    <a:pt x="61" y="3224"/>
                    <a:pt x="121" y="3285"/>
                    <a:pt x="61" y="3829"/>
                  </a:cubicBezTo>
                  <a:cubicBezTo>
                    <a:pt x="0" y="4374"/>
                    <a:pt x="303" y="10543"/>
                    <a:pt x="242" y="11209"/>
                  </a:cubicBezTo>
                  <a:cubicBezTo>
                    <a:pt x="182" y="11814"/>
                    <a:pt x="121" y="12056"/>
                    <a:pt x="847" y="12298"/>
                  </a:cubicBezTo>
                  <a:lnTo>
                    <a:pt x="4234" y="13507"/>
                  </a:lnTo>
                  <a:cubicBezTo>
                    <a:pt x="4465" y="13594"/>
                    <a:pt x="4696" y="13667"/>
                    <a:pt x="4946" y="13667"/>
                  </a:cubicBezTo>
                  <a:cubicBezTo>
                    <a:pt x="5221" y="13667"/>
                    <a:pt x="5519" y="13579"/>
                    <a:pt x="5868" y="13326"/>
                  </a:cubicBezTo>
                  <a:cubicBezTo>
                    <a:pt x="6775" y="12661"/>
                    <a:pt x="8529" y="11451"/>
                    <a:pt x="9013" y="11088"/>
                  </a:cubicBezTo>
                  <a:cubicBezTo>
                    <a:pt x="9436" y="10725"/>
                    <a:pt x="9920" y="10543"/>
                    <a:pt x="9920" y="9697"/>
                  </a:cubicBezTo>
                  <a:cubicBezTo>
                    <a:pt x="9860" y="8366"/>
                    <a:pt x="9739" y="3043"/>
                    <a:pt x="9739" y="3043"/>
                  </a:cubicBezTo>
                  <a:cubicBezTo>
                    <a:pt x="9739" y="2196"/>
                    <a:pt x="9678" y="1773"/>
                    <a:pt x="9073" y="1531"/>
                  </a:cubicBezTo>
                  <a:cubicBezTo>
                    <a:pt x="8227" y="1168"/>
                    <a:pt x="5928" y="321"/>
                    <a:pt x="5505" y="139"/>
                  </a:cubicBezTo>
                  <a:cubicBezTo>
                    <a:pt x="5306" y="65"/>
                    <a:pt x="5139" y="1"/>
                    <a:pt x="4951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28"/>
            <p:cNvSpPr/>
            <p:nvPr/>
          </p:nvSpPr>
          <p:spPr>
            <a:xfrm>
              <a:off x="6131250" y="3010825"/>
              <a:ext cx="245000" cy="340100"/>
            </a:xfrm>
            <a:custGeom>
              <a:avLst/>
              <a:gdLst/>
              <a:ahLst/>
              <a:cxnLst/>
              <a:rect l="l" t="t" r="r" b="b"/>
              <a:pathLst>
                <a:path w="9800" h="13604" extrusionOk="0">
                  <a:moveTo>
                    <a:pt x="4859" y="1"/>
                  </a:moveTo>
                  <a:cubicBezTo>
                    <a:pt x="4597" y="1"/>
                    <a:pt x="4292" y="135"/>
                    <a:pt x="3811" y="581"/>
                  </a:cubicBezTo>
                  <a:cubicBezTo>
                    <a:pt x="3025" y="1307"/>
                    <a:pt x="666" y="2698"/>
                    <a:pt x="364" y="2940"/>
                  </a:cubicBezTo>
                  <a:cubicBezTo>
                    <a:pt x="1" y="3243"/>
                    <a:pt x="61" y="3243"/>
                    <a:pt x="1" y="3787"/>
                  </a:cubicBezTo>
                  <a:cubicBezTo>
                    <a:pt x="1" y="4332"/>
                    <a:pt x="243" y="10501"/>
                    <a:pt x="182" y="11167"/>
                  </a:cubicBezTo>
                  <a:cubicBezTo>
                    <a:pt x="182" y="11772"/>
                    <a:pt x="122" y="12014"/>
                    <a:pt x="787" y="12256"/>
                  </a:cubicBezTo>
                  <a:lnTo>
                    <a:pt x="4174" y="13465"/>
                  </a:lnTo>
                  <a:cubicBezTo>
                    <a:pt x="4391" y="13547"/>
                    <a:pt x="4608" y="13604"/>
                    <a:pt x="4842" y="13604"/>
                  </a:cubicBezTo>
                  <a:cubicBezTo>
                    <a:pt x="5129" y="13604"/>
                    <a:pt x="5441" y="13517"/>
                    <a:pt x="5808" y="13284"/>
                  </a:cubicBezTo>
                  <a:cubicBezTo>
                    <a:pt x="6715" y="12558"/>
                    <a:pt x="8469" y="11409"/>
                    <a:pt x="8892" y="11046"/>
                  </a:cubicBezTo>
                  <a:cubicBezTo>
                    <a:pt x="9316" y="10622"/>
                    <a:pt x="9800" y="10501"/>
                    <a:pt x="9800" y="9655"/>
                  </a:cubicBezTo>
                  <a:cubicBezTo>
                    <a:pt x="9800" y="8324"/>
                    <a:pt x="9679" y="3001"/>
                    <a:pt x="9679" y="3001"/>
                  </a:cubicBezTo>
                  <a:cubicBezTo>
                    <a:pt x="9618" y="2214"/>
                    <a:pt x="9558" y="1731"/>
                    <a:pt x="9013" y="1549"/>
                  </a:cubicBezTo>
                  <a:cubicBezTo>
                    <a:pt x="8167" y="1186"/>
                    <a:pt x="5868" y="339"/>
                    <a:pt x="5445" y="158"/>
                  </a:cubicBezTo>
                  <a:cubicBezTo>
                    <a:pt x="5235" y="79"/>
                    <a:pt x="5060" y="1"/>
                    <a:pt x="4859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28"/>
            <p:cNvSpPr/>
            <p:nvPr/>
          </p:nvSpPr>
          <p:spPr>
            <a:xfrm>
              <a:off x="6131250" y="3011300"/>
              <a:ext cx="245000" cy="338650"/>
            </a:xfrm>
            <a:custGeom>
              <a:avLst/>
              <a:gdLst/>
              <a:ahLst/>
              <a:cxnLst/>
              <a:rect l="l" t="t" r="r" b="b"/>
              <a:pathLst>
                <a:path w="9800" h="13546" extrusionOk="0">
                  <a:moveTo>
                    <a:pt x="4891" y="0"/>
                  </a:moveTo>
                  <a:cubicBezTo>
                    <a:pt x="4622" y="0"/>
                    <a:pt x="4311" y="134"/>
                    <a:pt x="3811" y="562"/>
                  </a:cubicBezTo>
                  <a:cubicBezTo>
                    <a:pt x="3025" y="1288"/>
                    <a:pt x="666" y="2740"/>
                    <a:pt x="364" y="2982"/>
                  </a:cubicBezTo>
                  <a:cubicBezTo>
                    <a:pt x="61" y="3224"/>
                    <a:pt x="61" y="3284"/>
                    <a:pt x="61" y="3768"/>
                  </a:cubicBezTo>
                  <a:cubicBezTo>
                    <a:pt x="1" y="4313"/>
                    <a:pt x="243" y="10482"/>
                    <a:pt x="243" y="11087"/>
                  </a:cubicBezTo>
                  <a:cubicBezTo>
                    <a:pt x="182" y="11753"/>
                    <a:pt x="122" y="11934"/>
                    <a:pt x="787" y="12176"/>
                  </a:cubicBezTo>
                  <a:lnTo>
                    <a:pt x="4174" y="13386"/>
                  </a:lnTo>
                  <a:cubicBezTo>
                    <a:pt x="4405" y="13472"/>
                    <a:pt x="4636" y="13545"/>
                    <a:pt x="4886" y="13545"/>
                  </a:cubicBezTo>
                  <a:cubicBezTo>
                    <a:pt x="5161" y="13545"/>
                    <a:pt x="5459" y="13458"/>
                    <a:pt x="5808" y="13204"/>
                  </a:cubicBezTo>
                  <a:cubicBezTo>
                    <a:pt x="6715" y="12539"/>
                    <a:pt x="8469" y="11329"/>
                    <a:pt x="8892" y="10966"/>
                  </a:cubicBezTo>
                  <a:cubicBezTo>
                    <a:pt x="9316" y="10603"/>
                    <a:pt x="9800" y="10482"/>
                    <a:pt x="9800" y="9575"/>
                  </a:cubicBezTo>
                  <a:cubicBezTo>
                    <a:pt x="9739" y="8305"/>
                    <a:pt x="9618" y="2982"/>
                    <a:pt x="9618" y="2982"/>
                  </a:cubicBezTo>
                  <a:cubicBezTo>
                    <a:pt x="9618" y="2195"/>
                    <a:pt x="9558" y="1772"/>
                    <a:pt x="9013" y="1530"/>
                  </a:cubicBezTo>
                  <a:cubicBezTo>
                    <a:pt x="8106" y="1167"/>
                    <a:pt x="5868" y="320"/>
                    <a:pt x="5445" y="139"/>
                  </a:cubicBezTo>
                  <a:cubicBezTo>
                    <a:pt x="5246" y="65"/>
                    <a:pt x="5079" y="0"/>
                    <a:pt x="4891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28"/>
            <p:cNvSpPr/>
            <p:nvPr/>
          </p:nvSpPr>
          <p:spPr>
            <a:xfrm>
              <a:off x="6131250" y="3012350"/>
              <a:ext cx="245000" cy="336450"/>
            </a:xfrm>
            <a:custGeom>
              <a:avLst/>
              <a:gdLst/>
              <a:ahLst/>
              <a:cxnLst/>
              <a:rect l="l" t="t" r="r" b="b"/>
              <a:pathLst>
                <a:path w="9800" h="13458" extrusionOk="0">
                  <a:moveTo>
                    <a:pt x="4859" y="0"/>
                  </a:moveTo>
                  <a:cubicBezTo>
                    <a:pt x="4597" y="0"/>
                    <a:pt x="4292" y="135"/>
                    <a:pt x="3811" y="581"/>
                  </a:cubicBezTo>
                  <a:cubicBezTo>
                    <a:pt x="3025" y="1307"/>
                    <a:pt x="666" y="2698"/>
                    <a:pt x="364" y="2940"/>
                  </a:cubicBezTo>
                  <a:cubicBezTo>
                    <a:pt x="61" y="3182"/>
                    <a:pt x="122" y="3242"/>
                    <a:pt x="61" y="3787"/>
                  </a:cubicBezTo>
                  <a:cubicBezTo>
                    <a:pt x="1" y="4271"/>
                    <a:pt x="303" y="10440"/>
                    <a:pt x="243" y="11045"/>
                  </a:cubicBezTo>
                  <a:cubicBezTo>
                    <a:pt x="182" y="11650"/>
                    <a:pt x="122" y="11892"/>
                    <a:pt x="847" y="12134"/>
                  </a:cubicBezTo>
                  <a:lnTo>
                    <a:pt x="4174" y="13344"/>
                  </a:lnTo>
                  <a:cubicBezTo>
                    <a:pt x="4402" y="13401"/>
                    <a:pt x="4631" y="13458"/>
                    <a:pt x="4878" y="13458"/>
                  </a:cubicBezTo>
                  <a:cubicBezTo>
                    <a:pt x="5155" y="13458"/>
                    <a:pt x="5456" y="13386"/>
                    <a:pt x="5808" y="13162"/>
                  </a:cubicBezTo>
                  <a:cubicBezTo>
                    <a:pt x="6715" y="12437"/>
                    <a:pt x="8469" y="11287"/>
                    <a:pt x="8892" y="10924"/>
                  </a:cubicBezTo>
                  <a:cubicBezTo>
                    <a:pt x="9316" y="10561"/>
                    <a:pt x="9800" y="10380"/>
                    <a:pt x="9739" y="9533"/>
                  </a:cubicBezTo>
                  <a:cubicBezTo>
                    <a:pt x="9739" y="8202"/>
                    <a:pt x="9618" y="3000"/>
                    <a:pt x="9618" y="3000"/>
                  </a:cubicBezTo>
                  <a:cubicBezTo>
                    <a:pt x="9558" y="2153"/>
                    <a:pt x="9497" y="1730"/>
                    <a:pt x="8953" y="1488"/>
                  </a:cubicBezTo>
                  <a:cubicBezTo>
                    <a:pt x="8106" y="1186"/>
                    <a:pt x="5868" y="339"/>
                    <a:pt x="5445" y="157"/>
                  </a:cubicBezTo>
                  <a:cubicBezTo>
                    <a:pt x="5235" y="79"/>
                    <a:pt x="5060" y="0"/>
                    <a:pt x="4859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28"/>
            <p:cNvSpPr/>
            <p:nvPr/>
          </p:nvSpPr>
          <p:spPr>
            <a:xfrm>
              <a:off x="6132775" y="3012800"/>
              <a:ext cx="241975" cy="335625"/>
            </a:xfrm>
            <a:custGeom>
              <a:avLst/>
              <a:gdLst/>
              <a:ahLst/>
              <a:cxnLst/>
              <a:rect l="l" t="t" r="r" b="b"/>
              <a:pathLst>
                <a:path w="9679" h="13425" extrusionOk="0">
                  <a:moveTo>
                    <a:pt x="4835" y="1"/>
                  </a:moveTo>
                  <a:cubicBezTo>
                    <a:pt x="4571" y="1"/>
                    <a:pt x="4275" y="134"/>
                    <a:pt x="3811" y="563"/>
                  </a:cubicBezTo>
                  <a:cubicBezTo>
                    <a:pt x="2964" y="1289"/>
                    <a:pt x="665" y="2680"/>
                    <a:pt x="363" y="2922"/>
                  </a:cubicBezTo>
                  <a:cubicBezTo>
                    <a:pt x="61" y="3164"/>
                    <a:pt x="61" y="3224"/>
                    <a:pt x="61" y="3769"/>
                  </a:cubicBezTo>
                  <a:cubicBezTo>
                    <a:pt x="0" y="4253"/>
                    <a:pt x="242" y="10362"/>
                    <a:pt x="182" y="10967"/>
                  </a:cubicBezTo>
                  <a:cubicBezTo>
                    <a:pt x="182" y="11632"/>
                    <a:pt x="121" y="11814"/>
                    <a:pt x="786" y="12056"/>
                  </a:cubicBezTo>
                  <a:lnTo>
                    <a:pt x="4113" y="13265"/>
                  </a:lnTo>
                  <a:cubicBezTo>
                    <a:pt x="4344" y="13352"/>
                    <a:pt x="4575" y="13425"/>
                    <a:pt x="4825" y="13425"/>
                  </a:cubicBezTo>
                  <a:cubicBezTo>
                    <a:pt x="5100" y="13425"/>
                    <a:pt x="5398" y="13337"/>
                    <a:pt x="5747" y="13084"/>
                  </a:cubicBezTo>
                  <a:cubicBezTo>
                    <a:pt x="6654" y="12419"/>
                    <a:pt x="8348" y="11269"/>
                    <a:pt x="8771" y="10906"/>
                  </a:cubicBezTo>
                  <a:cubicBezTo>
                    <a:pt x="9194" y="10483"/>
                    <a:pt x="9678" y="10362"/>
                    <a:pt x="9678" y="9515"/>
                  </a:cubicBezTo>
                  <a:cubicBezTo>
                    <a:pt x="9678" y="8184"/>
                    <a:pt x="9497" y="2982"/>
                    <a:pt x="9497" y="2982"/>
                  </a:cubicBezTo>
                  <a:cubicBezTo>
                    <a:pt x="9497" y="2196"/>
                    <a:pt x="9436" y="1712"/>
                    <a:pt x="8892" y="1531"/>
                  </a:cubicBezTo>
                  <a:cubicBezTo>
                    <a:pt x="8045" y="1168"/>
                    <a:pt x="5807" y="321"/>
                    <a:pt x="5384" y="139"/>
                  </a:cubicBezTo>
                  <a:cubicBezTo>
                    <a:pt x="5185" y="65"/>
                    <a:pt x="5018" y="1"/>
                    <a:pt x="4835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28"/>
            <p:cNvSpPr/>
            <p:nvPr/>
          </p:nvSpPr>
          <p:spPr>
            <a:xfrm>
              <a:off x="6132775" y="3013725"/>
              <a:ext cx="241975" cy="333200"/>
            </a:xfrm>
            <a:custGeom>
              <a:avLst/>
              <a:gdLst/>
              <a:ahLst/>
              <a:cxnLst/>
              <a:rect l="l" t="t" r="r" b="b"/>
              <a:pathLst>
                <a:path w="9679" h="13328" extrusionOk="0">
                  <a:moveTo>
                    <a:pt x="4784" y="1"/>
                  </a:moveTo>
                  <a:cubicBezTo>
                    <a:pt x="4532" y="1"/>
                    <a:pt x="4246" y="125"/>
                    <a:pt x="3811" y="526"/>
                  </a:cubicBezTo>
                  <a:cubicBezTo>
                    <a:pt x="2964" y="1312"/>
                    <a:pt x="665" y="2703"/>
                    <a:pt x="363" y="2945"/>
                  </a:cubicBezTo>
                  <a:cubicBezTo>
                    <a:pt x="61" y="3187"/>
                    <a:pt x="121" y="3248"/>
                    <a:pt x="61" y="3732"/>
                  </a:cubicBezTo>
                  <a:cubicBezTo>
                    <a:pt x="0" y="4276"/>
                    <a:pt x="242" y="10325"/>
                    <a:pt x="242" y="10930"/>
                  </a:cubicBezTo>
                  <a:cubicBezTo>
                    <a:pt x="182" y="11535"/>
                    <a:pt x="121" y="11777"/>
                    <a:pt x="786" y="12019"/>
                  </a:cubicBezTo>
                  <a:lnTo>
                    <a:pt x="4113" y="13168"/>
                  </a:lnTo>
                  <a:cubicBezTo>
                    <a:pt x="4344" y="13254"/>
                    <a:pt x="4575" y="13327"/>
                    <a:pt x="4825" y="13327"/>
                  </a:cubicBezTo>
                  <a:cubicBezTo>
                    <a:pt x="5100" y="13327"/>
                    <a:pt x="5398" y="13240"/>
                    <a:pt x="5747" y="12986"/>
                  </a:cubicBezTo>
                  <a:cubicBezTo>
                    <a:pt x="6654" y="12321"/>
                    <a:pt x="8348" y="11172"/>
                    <a:pt x="8771" y="10809"/>
                  </a:cubicBezTo>
                  <a:cubicBezTo>
                    <a:pt x="9194" y="10446"/>
                    <a:pt x="9678" y="10325"/>
                    <a:pt x="9678" y="9478"/>
                  </a:cubicBezTo>
                  <a:cubicBezTo>
                    <a:pt x="9618" y="8147"/>
                    <a:pt x="9497" y="2945"/>
                    <a:pt x="9497" y="2945"/>
                  </a:cubicBezTo>
                  <a:cubicBezTo>
                    <a:pt x="9497" y="2159"/>
                    <a:pt x="9436" y="1736"/>
                    <a:pt x="8892" y="1494"/>
                  </a:cubicBezTo>
                  <a:cubicBezTo>
                    <a:pt x="7985" y="1191"/>
                    <a:pt x="5807" y="344"/>
                    <a:pt x="5384" y="163"/>
                  </a:cubicBezTo>
                  <a:cubicBezTo>
                    <a:pt x="5167" y="82"/>
                    <a:pt x="4987" y="1"/>
                    <a:pt x="4784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28"/>
            <p:cNvSpPr/>
            <p:nvPr/>
          </p:nvSpPr>
          <p:spPr>
            <a:xfrm>
              <a:off x="6134275" y="3014325"/>
              <a:ext cx="240475" cy="332600"/>
            </a:xfrm>
            <a:custGeom>
              <a:avLst/>
              <a:gdLst/>
              <a:ahLst/>
              <a:cxnLst/>
              <a:rect l="l" t="t" r="r" b="b"/>
              <a:pathLst>
                <a:path w="9619" h="13304" extrusionOk="0">
                  <a:moveTo>
                    <a:pt x="4775" y="0"/>
                  </a:moveTo>
                  <a:cubicBezTo>
                    <a:pt x="4511" y="0"/>
                    <a:pt x="4215" y="134"/>
                    <a:pt x="3751" y="562"/>
                  </a:cubicBezTo>
                  <a:cubicBezTo>
                    <a:pt x="2904" y="1288"/>
                    <a:pt x="666" y="2679"/>
                    <a:pt x="303" y="2921"/>
                  </a:cubicBezTo>
                  <a:cubicBezTo>
                    <a:pt x="1" y="3163"/>
                    <a:pt x="61" y="3224"/>
                    <a:pt x="1" y="3708"/>
                  </a:cubicBezTo>
                  <a:cubicBezTo>
                    <a:pt x="1" y="4252"/>
                    <a:pt x="243" y="10301"/>
                    <a:pt x="182" y="10906"/>
                  </a:cubicBezTo>
                  <a:cubicBezTo>
                    <a:pt x="122" y="11511"/>
                    <a:pt x="122" y="11692"/>
                    <a:pt x="787" y="11934"/>
                  </a:cubicBezTo>
                  <a:lnTo>
                    <a:pt x="4114" y="13144"/>
                  </a:lnTo>
                  <a:cubicBezTo>
                    <a:pt x="4316" y="13230"/>
                    <a:pt x="4531" y="13303"/>
                    <a:pt x="4774" y="13303"/>
                  </a:cubicBezTo>
                  <a:cubicBezTo>
                    <a:pt x="5040" y="13303"/>
                    <a:pt x="5338" y="13216"/>
                    <a:pt x="5687" y="12962"/>
                  </a:cubicBezTo>
                  <a:cubicBezTo>
                    <a:pt x="6594" y="12297"/>
                    <a:pt x="8288" y="11148"/>
                    <a:pt x="8711" y="10785"/>
                  </a:cubicBezTo>
                  <a:cubicBezTo>
                    <a:pt x="9134" y="10422"/>
                    <a:pt x="9618" y="10240"/>
                    <a:pt x="9558" y="9394"/>
                  </a:cubicBezTo>
                  <a:cubicBezTo>
                    <a:pt x="9558" y="8123"/>
                    <a:pt x="9437" y="2982"/>
                    <a:pt x="9437" y="2982"/>
                  </a:cubicBezTo>
                  <a:cubicBezTo>
                    <a:pt x="9376" y="2135"/>
                    <a:pt x="9316" y="1712"/>
                    <a:pt x="8771" y="1530"/>
                  </a:cubicBezTo>
                  <a:cubicBezTo>
                    <a:pt x="7925" y="1167"/>
                    <a:pt x="5747" y="320"/>
                    <a:pt x="5324" y="139"/>
                  </a:cubicBezTo>
                  <a:cubicBezTo>
                    <a:pt x="5125" y="64"/>
                    <a:pt x="4958" y="0"/>
                    <a:pt x="4775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28"/>
            <p:cNvSpPr/>
            <p:nvPr/>
          </p:nvSpPr>
          <p:spPr>
            <a:xfrm>
              <a:off x="6134275" y="3015825"/>
              <a:ext cx="238950" cy="329575"/>
            </a:xfrm>
            <a:custGeom>
              <a:avLst/>
              <a:gdLst/>
              <a:ahLst/>
              <a:cxnLst/>
              <a:rect l="l" t="t" r="r" b="b"/>
              <a:pathLst>
                <a:path w="9558" h="13183" extrusionOk="0">
                  <a:moveTo>
                    <a:pt x="4775" y="1"/>
                  </a:moveTo>
                  <a:cubicBezTo>
                    <a:pt x="4511" y="1"/>
                    <a:pt x="4215" y="134"/>
                    <a:pt x="3751" y="563"/>
                  </a:cubicBezTo>
                  <a:cubicBezTo>
                    <a:pt x="2965" y="1289"/>
                    <a:pt x="666" y="2619"/>
                    <a:pt x="364" y="2861"/>
                  </a:cubicBezTo>
                  <a:cubicBezTo>
                    <a:pt x="61" y="3103"/>
                    <a:pt x="61" y="3164"/>
                    <a:pt x="61" y="3708"/>
                  </a:cubicBezTo>
                  <a:cubicBezTo>
                    <a:pt x="1" y="4192"/>
                    <a:pt x="243" y="10180"/>
                    <a:pt x="243" y="10785"/>
                  </a:cubicBezTo>
                  <a:cubicBezTo>
                    <a:pt x="182" y="11451"/>
                    <a:pt x="122" y="11632"/>
                    <a:pt x="787" y="11874"/>
                  </a:cubicBezTo>
                  <a:lnTo>
                    <a:pt x="4114" y="13023"/>
                  </a:lnTo>
                  <a:cubicBezTo>
                    <a:pt x="4316" y="13110"/>
                    <a:pt x="4531" y="13183"/>
                    <a:pt x="4767" y="13183"/>
                  </a:cubicBezTo>
                  <a:cubicBezTo>
                    <a:pt x="5026" y="13183"/>
                    <a:pt x="5310" y="13095"/>
                    <a:pt x="5626" y="12842"/>
                  </a:cubicBezTo>
                  <a:cubicBezTo>
                    <a:pt x="6533" y="12237"/>
                    <a:pt x="8227" y="11088"/>
                    <a:pt x="8651" y="10725"/>
                  </a:cubicBezTo>
                  <a:cubicBezTo>
                    <a:pt x="9074" y="10301"/>
                    <a:pt x="9558" y="10180"/>
                    <a:pt x="9558" y="9334"/>
                  </a:cubicBezTo>
                  <a:cubicBezTo>
                    <a:pt x="9497" y="8063"/>
                    <a:pt x="9376" y="2922"/>
                    <a:pt x="9376" y="2922"/>
                  </a:cubicBezTo>
                  <a:cubicBezTo>
                    <a:pt x="9376" y="2135"/>
                    <a:pt x="9316" y="1712"/>
                    <a:pt x="8771" y="1470"/>
                  </a:cubicBezTo>
                  <a:cubicBezTo>
                    <a:pt x="7925" y="1168"/>
                    <a:pt x="5747" y="321"/>
                    <a:pt x="5324" y="139"/>
                  </a:cubicBezTo>
                  <a:cubicBezTo>
                    <a:pt x="5125" y="65"/>
                    <a:pt x="4958" y="1"/>
                    <a:pt x="4775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28"/>
            <p:cNvSpPr/>
            <p:nvPr/>
          </p:nvSpPr>
          <p:spPr>
            <a:xfrm>
              <a:off x="6134275" y="3015825"/>
              <a:ext cx="238950" cy="329050"/>
            </a:xfrm>
            <a:custGeom>
              <a:avLst/>
              <a:gdLst/>
              <a:ahLst/>
              <a:cxnLst/>
              <a:rect l="l" t="t" r="r" b="b"/>
              <a:pathLst>
                <a:path w="9558" h="13162" extrusionOk="0">
                  <a:moveTo>
                    <a:pt x="4775" y="1"/>
                  </a:moveTo>
                  <a:cubicBezTo>
                    <a:pt x="4511" y="1"/>
                    <a:pt x="4215" y="134"/>
                    <a:pt x="3751" y="563"/>
                  </a:cubicBezTo>
                  <a:cubicBezTo>
                    <a:pt x="2965" y="1289"/>
                    <a:pt x="666" y="2680"/>
                    <a:pt x="364" y="2922"/>
                  </a:cubicBezTo>
                  <a:cubicBezTo>
                    <a:pt x="61" y="3164"/>
                    <a:pt x="122" y="3164"/>
                    <a:pt x="61" y="3708"/>
                  </a:cubicBezTo>
                  <a:cubicBezTo>
                    <a:pt x="1" y="4192"/>
                    <a:pt x="303" y="10180"/>
                    <a:pt x="243" y="10785"/>
                  </a:cubicBezTo>
                  <a:cubicBezTo>
                    <a:pt x="182" y="11390"/>
                    <a:pt x="122" y="11632"/>
                    <a:pt x="787" y="11814"/>
                  </a:cubicBezTo>
                  <a:lnTo>
                    <a:pt x="4114" y="13023"/>
                  </a:lnTo>
                  <a:cubicBezTo>
                    <a:pt x="4304" y="13105"/>
                    <a:pt x="4506" y="13162"/>
                    <a:pt x="4725" y="13162"/>
                  </a:cubicBezTo>
                  <a:cubicBezTo>
                    <a:pt x="4996" y="13162"/>
                    <a:pt x="5292" y="13076"/>
                    <a:pt x="5626" y="12842"/>
                  </a:cubicBezTo>
                  <a:cubicBezTo>
                    <a:pt x="6533" y="12177"/>
                    <a:pt x="8227" y="11027"/>
                    <a:pt x="8651" y="10664"/>
                  </a:cubicBezTo>
                  <a:cubicBezTo>
                    <a:pt x="9074" y="10301"/>
                    <a:pt x="9558" y="10180"/>
                    <a:pt x="9497" y="9334"/>
                  </a:cubicBezTo>
                  <a:cubicBezTo>
                    <a:pt x="9497" y="8063"/>
                    <a:pt x="9376" y="2922"/>
                    <a:pt x="9376" y="2922"/>
                  </a:cubicBezTo>
                  <a:cubicBezTo>
                    <a:pt x="9376" y="2135"/>
                    <a:pt x="9316" y="1712"/>
                    <a:pt x="8771" y="1531"/>
                  </a:cubicBezTo>
                  <a:cubicBezTo>
                    <a:pt x="7925" y="1168"/>
                    <a:pt x="5747" y="321"/>
                    <a:pt x="5324" y="139"/>
                  </a:cubicBezTo>
                  <a:cubicBezTo>
                    <a:pt x="5125" y="65"/>
                    <a:pt x="4958" y="1"/>
                    <a:pt x="4775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28"/>
            <p:cNvSpPr/>
            <p:nvPr/>
          </p:nvSpPr>
          <p:spPr>
            <a:xfrm>
              <a:off x="6135800" y="3017350"/>
              <a:ext cx="235925" cy="326550"/>
            </a:xfrm>
            <a:custGeom>
              <a:avLst/>
              <a:gdLst/>
              <a:ahLst/>
              <a:cxnLst/>
              <a:rect l="l" t="t" r="r" b="b"/>
              <a:pathLst>
                <a:path w="9437" h="13062" extrusionOk="0">
                  <a:moveTo>
                    <a:pt x="4714" y="0"/>
                  </a:moveTo>
                  <a:cubicBezTo>
                    <a:pt x="4450" y="0"/>
                    <a:pt x="4154" y="134"/>
                    <a:pt x="3690" y="562"/>
                  </a:cubicBezTo>
                  <a:cubicBezTo>
                    <a:pt x="2904" y="1228"/>
                    <a:pt x="665" y="2619"/>
                    <a:pt x="363" y="2861"/>
                  </a:cubicBezTo>
                  <a:cubicBezTo>
                    <a:pt x="61" y="3103"/>
                    <a:pt x="61" y="3163"/>
                    <a:pt x="61" y="3647"/>
                  </a:cubicBezTo>
                  <a:cubicBezTo>
                    <a:pt x="0" y="4131"/>
                    <a:pt x="242" y="10119"/>
                    <a:pt x="182" y="10724"/>
                  </a:cubicBezTo>
                  <a:cubicBezTo>
                    <a:pt x="182" y="11329"/>
                    <a:pt x="121" y="11511"/>
                    <a:pt x="786" y="11753"/>
                  </a:cubicBezTo>
                  <a:lnTo>
                    <a:pt x="4053" y="12902"/>
                  </a:lnTo>
                  <a:cubicBezTo>
                    <a:pt x="4255" y="12988"/>
                    <a:pt x="4470" y="13061"/>
                    <a:pt x="4706" y="13061"/>
                  </a:cubicBezTo>
                  <a:cubicBezTo>
                    <a:pt x="4965" y="13061"/>
                    <a:pt x="5249" y="12974"/>
                    <a:pt x="5565" y="12720"/>
                  </a:cubicBezTo>
                  <a:cubicBezTo>
                    <a:pt x="6472" y="12116"/>
                    <a:pt x="8166" y="10966"/>
                    <a:pt x="8590" y="10603"/>
                  </a:cubicBezTo>
                  <a:cubicBezTo>
                    <a:pt x="9013" y="10240"/>
                    <a:pt x="9436" y="10119"/>
                    <a:pt x="9436" y="9273"/>
                  </a:cubicBezTo>
                  <a:cubicBezTo>
                    <a:pt x="9436" y="8002"/>
                    <a:pt x="9315" y="2921"/>
                    <a:pt x="9315" y="2921"/>
                  </a:cubicBezTo>
                  <a:cubicBezTo>
                    <a:pt x="9255" y="2135"/>
                    <a:pt x="9194" y="1651"/>
                    <a:pt x="8650" y="1470"/>
                  </a:cubicBezTo>
                  <a:cubicBezTo>
                    <a:pt x="7803" y="1167"/>
                    <a:pt x="5686" y="320"/>
                    <a:pt x="5263" y="139"/>
                  </a:cubicBezTo>
                  <a:cubicBezTo>
                    <a:pt x="5064" y="64"/>
                    <a:pt x="4897" y="0"/>
                    <a:pt x="4714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28"/>
            <p:cNvSpPr/>
            <p:nvPr/>
          </p:nvSpPr>
          <p:spPr>
            <a:xfrm>
              <a:off x="6135800" y="3018250"/>
              <a:ext cx="235925" cy="325125"/>
            </a:xfrm>
            <a:custGeom>
              <a:avLst/>
              <a:gdLst/>
              <a:ahLst/>
              <a:cxnLst/>
              <a:rect l="l" t="t" r="r" b="b"/>
              <a:pathLst>
                <a:path w="9437" h="13005" extrusionOk="0">
                  <a:moveTo>
                    <a:pt x="4653" y="1"/>
                  </a:moveTo>
                  <a:cubicBezTo>
                    <a:pt x="4411" y="1"/>
                    <a:pt x="4125" y="125"/>
                    <a:pt x="3690" y="526"/>
                  </a:cubicBezTo>
                  <a:cubicBezTo>
                    <a:pt x="2904" y="1252"/>
                    <a:pt x="665" y="2583"/>
                    <a:pt x="363" y="2825"/>
                  </a:cubicBezTo>
                  <a:cubicBezTo>
                    <a:pt x="61" y="3067"/>
                    <a:pt x="121" y="3127"/>
                    <a:pt x="61" y="3611"/>
                  </a:cubicBezTo>
                  <a:cubicBezTo>
                    <a:pt x="0" y="4156"/>
                    <a:pt x="242" y="10023"/>
                    <a:pt x="242" y="10628"/>
                  </a:cubicBezTo>
                  <a:cubicBezTo>
                    <a:pt x="182" y="11233"/>
                    <a:pt x="121" y="11475"/>
                    <a:pt x="786" y="11717"/>
                  </a:cubicBezTo>
                  <a:lnTo>
                    <a:pt x="4053" y="12866"/>
                  </a:lnTo>
                  <a:cubicBezTo>
                    <a:pt x="4243" y="12947"/>
                    <a:pt x="4445" y="13004"/>
                    <a:pt x="4664" y="13004"/>
                  </a:cubicBezTo>
                  <a:cubicBezTo>
                    <a:pt x="4935" y="13004"/>
                    <a:pt x="5231" y="12918"/>
                    <a:pt x="5565" y="12684"/>
                  </a:cubicBezTo>
                  <a:cubicBezTo>
                    <a:pt x="6472" y="12019"/>
                    <a:pt x="8166" y="10930"/>
                    <a:pt x="8529" y="10567"/>
                  </a:cubicBezTo>
                  <a:cubicBezTo>
                    <a:pt x="8952" y="10144"/>
                    <a:pt x="9436" y="10023"/>
                    <a:pt x="9436" y="9237"/>
                  </a:cubicBezTo>
                  <a:cubicBezTo>
                    <a:pt x="9376" y="7966"/>
                    <a:pt x="9255" y="2885"/>
                    <a:pt x="9255" y="2885"/>
                  </a:cubicBezTo>
                  <a:cubicBezTo>
                    <a:pt x="9255" y="2099"/>
                    <a:pt x="9194" y="1676"/>
                    <a:pt x="8650" y="1434"/>
                  </a:cubicBezTo>
                  <a:cubicBezTo>
                    <a:pt x="7803" y="1131"/>
                    <a:pt x="5686" y="345"/>
                    <a:pt x="5202" y="163"/>
                  </a:cubicBezTo>
                  <a:cubicBezTo>
                    <a:pt x="5013" y="82"/>
                    <a:pt x="4848" y="1"/>
                    <a:pt x="4653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28"/>
            <p:cNvSpPr/>
            <p:nvPr/>
          </p:nvSpPr>
          <p:spPr>
            <a:xfrm>
              <a:off x="6137300" y="3018850"/>
              <a:ext cx="234425" cy="323525"/>
            </a:xfrm>
            <a:custGeom>
              <a:avLst/>
              <a:gdLst/>
              <a:ahLst/>
              <a:cxnLst/>
              <a:rect l="l" t="t" r="r" b="b"/>
              <a:pathLst>
                <a:path w="9377" h="12941" extrusionOk="0">
                  <a:moveTo>
                    <a:pt x="4641" y="1"/>
                  </a:moveTo>
                  <a:cubicBezTo>
                    <a:pt x="4390" y="1"/>
                    <a:pt x="4094" y="134"/>
                    <a:pt x="3630" y="563"/>
                  </a:cubicBezTo>
                  <a:cubicBezTo>
                    <a:pt x="2844" y="1228"/>
                    <a:pt x="605" y="2619"/>
                    <a:pt x="303" y="2861"/>
                  </a:cubicBezTo>
                  <a:cubicBezTo>
                    <a:pt x="1" y="3043"/>
                    <a:pt x="61" y="3103"/>
                    <a:pt x="1" y="3648"/>
                  </a:cubicBezTo>
                  <a:cubicBezTo>
                    <a:pt x="1" y="4132"/>
                    <a:pt x="243" y="9999"/>
                    <a:pt x="182" y="10604"/>
                  </a:cubicBezTo>
                  <a:cubicBezTo>
                    <a:pt x="122" y="11209"/>
                    <a:pt x="122" y="11390"/>
                    <a:pt x="726" y="11632"/>
                  </a:cubicBezTo>
                  <a:lnTo>
                    <a:pt x="3993" y="12781"/>
                  </a:lnTo>
                  <a:cubicBezTo>
                    <a:pt x="4195" y="12868"/>
                    <a:pt x="4410" y="12941"/>
                    <a:pt x="4646" y="12941"/>
                  </a:cubicBezTo>
                  <a:cubicBezTo>
                    <a:pt x="4905" y="12941"/>
                    <a:pt x="5189" y="12853"/>
                    <a:pt x="5505" y="12600"/>
                  </a:cubicBezTo>
                  <a:cubicBezTo>
                    <a:pt x="6412" y="11995"/>
                    <a:pt x="8046" y="10846"/>
                    <a:pt x="8469" y="10483"/>
                  </a:cubicBezTo>
                  <a:cubicBezTo>
                    <a:pt x="8892" y="10120"/>
                    <a:pt x="9376" y="9999"/>
                    <a:pt x="9316" y="9152"/>
                  </a:cubicBezTo>
                  <a:cubicBezTo>
                    <a:pt x="9316" y="7942"/>
                    <a:pt x="9195" y="2861"/>
                    <a:pt x="9195" y="2861"/>
                  </a:cubicBezTo>
                  <a:cubicBezTo>
                    <a:pt x="9195" y="2075"/>
                    <a:pt x="9074" y="1652"/>
                    <a:pt x="8590" y="1470"/>
                  </a:cubicBezTo>
                  <a:cubicBezTo>
                    <a:pt x="7743" y="1107"/>
                    <a:pt x="5626" y="321"/>
                    <a:pt x="5142" y="139"/>
                  </a:cubicBezTo>
                  <a:cubicBezTo>
                    <a:pt x="4969" y="65"/>
                    <a:pt x="4816" y="1"/>
                    <a:pt x="4641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28"/>
            <p:cNvSpPr/>
            <p:nvPr/>
          </p:nvSpPr>
          <p:spPr>
            <a:xfrm>
              <a:off x="6137300" y="3019775"/>
              <a:ext cx="232900" cy="322075"/>
            </a:xfrm>
            <a:custGeom>
              <a:avLst/>
              <a:gdLst/>
              <a:ahLst/>
              <a:cxnLst/>
              <a:rect l="l" t="t" r="r" b="b"/>
              <a:pathLst>
                <a:path w="9316" h="12883" extrusionOk="0">
                  <a:moveTo>
                    <a:pt x="4593" y="0"/>
                  </a:moveTo>
                  <a:cubicBezTo>
                    <a:pt x="4351" y="0"/>
                    <a:pt x="4065" y="124"/>
                    <a:pt x="3630" y="526"/>
                  </a:cubicBezTo>
                  <a:cubicBezTo>
                    <a:pt x="2844" y="1252"/>
                    <a:pt x="666" y="2582"/>
                    <a:pt x="364" y="2824"/>
                  </a:cubicBezTo>
                  <a:cubicBezTo>
                    <a:pt x="61" y="3066"/>
                    <a:pt x="61" y="3127"/>
                    <a:pt x="61" y="3611"/>
                  </a:cubicBezTo>
                  <a:cubicBezTo>
                    <a:pt x="1" y="4095"/>
                    <a:pt x="243" y="9962"/>
                    <a:pt x="182" y="10567"/>
                  </a:cubicBezTo>
                  <a:cubicBezTo>
                    <a:pt x="182" y="11172"/>
                    <a:pt x="122" y="11353"/>
                    <a:pt x="787" y="11595"/>
                  </a:cubicBezTo>
                  <a:lnTo>
                    <a:pt x="3993" y="12744"/>
                  </a:lnTo>
                  <a:cubicBezTo>
                    <a:pt x="4183" y="12826"/>
                    <a:pt x="4385" y="12883"/>
                    <a:pt x="4604" y="12883"/>
                  </a:cubicBezTo>
                  <a:cubicBezTo>
                    <a:pt x="4875" y="12883"/>
                    <a:pt x="5171" y="12797"/>
                    <a:pt x="5505" y="12563"/>
                  </a:cubicBezTo>
                  <a:cubicBezTo>
                    <a:pt x="6412" y="11898"/>
                    <a:pt x="8046" y="10809"/>
                    <a:pt x="8469" y="10446"/>
                  </a:cubicBezTo>
                  <a:cubicBezTo>
                    <a:pt x="8892" y="10083"/>
                    <a:pt x="9316" y="9962"/>
                    <a:pt x="9316" y="9115"/>
                  </a:cubicBezTo>
                  <a:cubicBezTo>
                    <a:pt x="9255" y="7845"/>
                    <a:pt x="9134" y="2824"/>
                    <a:pt x="9134" y="2824"/>
                  </a:cubicBezTo>
                  <a:cubicBezTo>
                    <a:pt x="9134" y="2098"/>
                    <a:pt x="9074" y="1675"/>
                    <a:pt x="8530" y="1433"/>
                  </a:cubicBezTo>
                  <a:cubicBezTo>
                    <a:pt x="7743" y="1131"/>
                    <a:pt x="5566" y="344"/>
                    <a:pt x="5142" y="163"/>
                  </a:cubicBezTo>
                  <a:cubicBezTo>
                    <a:pt x="4953" y="82"/>
                    <a:pt x="4788" y="0"/>
                    <a:pt x="4593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28"/>
            <p:cNvSpPr/>
            <p:nvPr/>
          </p:nvSpPr>
          <p:spPr>
            <a:xfrm>
              <a:off x="6137300" y="3020375"/>
              <a:ext cx="232900" cy="320500"/>
            </a:xfrm>
            <a:custGeom>
              <a:avLst/>
              <a:gdLst/>
              <a:ahLst/>
              <a:cxnLst/>
              <a:rect l="l" t="t" r="r" b="b"/>
              <a:pathLst>
                <a:path w="9316" h="12820" extrusionOk="0">
                  <a:moveTo>
                    <a:pt x="4641" y="0"/>
                  </a:moveTo>
                  <a:cubicBezTo>
                    <a:pt x="4390" y="0"/>
                    <a:pt x="4094" y="134"/>
                    <a:pt x="3630" y="562"/>
                  </a:cubicBezTo>
                  <a:cubicBezTo>
                    <a:pt x="2904" y="1228"/>
                    <a:pt x="666" y="2558"/>
                    <a:pt x="364" y="2800"/>
                  </a:cubicBezTo>
                  <a:cubicBezTo>
                    <a:pt x="61" y="3042"/>
                    <a:pt x="122" y="3103"/>
                    <a:pt x="61" y="3587"/>
                  </a:cubicBezTo>
                  <a:cubicBezTo>
                    <a:pt x="1" y="4071"/>
                    <a:pt x="243" y="9938"/>
                    <a:pt x="243" y="10482"/>
                  </a:cubicBezTo>
                  <a:cubicBezTo>
                    <a:pt x="182" y="11087"/>
                    <a:pt x="122" y="11329"/>
                    <a:pt x="787" y="11511"/>
                  </a:cubicBezTo>
                  <a:lnTo>
                    <a:pt x="3993" y="12660"/>
                  </a:lnTo>
                  <a:cubicBezTo>
                    <a:pt x="4195" y="12746"/>
                    <a:pt x="4410" y="12819"/>
                    <a:pt x="4646" y="12819"/>
                  </a:cubicBezTo>
                  <a:cubicBezTo>
                    <a:pt x="4905" y="12819"/>
                    <a:pt x="5189" y="12732"/>
                    <a:pt x="5505" y="12478"/>
                  </a:cubicBezTo>
                  <a:cubicBezTo>
                    <a:pt x="6412" y="11874"/>
                    <a:pt x="8046" y="10724"/>
                    <a:pt x="8409" y="10361"/>
                  </a:cubicBezTo>
                  <a:cubicBezTo>
                    <a:pt x="8832" y="10059"/>
                    <a:pt x="9316" y="9877"/>
                    <a:pt x="9255" y="9091"/>
                  </a:cubicBezTo>
                  <a:cubicBezTo>
                    <a:pt x="9255" y="7821"/>
                    <a:pt x="9134" y="2861"/>
                    <a:pt x="9134" y="2861"/>
                  </a:cubicBezTo>
                  <a:cubicBezTo>
                    <a:pt x="9134" y="2074"/>
                    <a:pt x="9074" y="1651"/>
                    <a:pt x="8530" y="1470"/>
                  </a:cubicBezTo>
                  <a:cubicBezTo>
                    <a:pt x="7683" y="1107"/>
                    <a:pt x="5566" y="320"/>
                    <a:pt x="5142" y="139"/>
                  </a:cubicBezTo>
                  <a:cubicBezTo>
                    <a:pt x="4969" y="64"/>
                    <a:pt x="4816" y="0"/>
                    <a:pt x="4641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28"/>
            <p:cNvSpPr/>
            <p:nvPr/>
          </p:nvSpPr>
          <p:spPr>
            <a:xfrm>
              <a:off x="6138825" y="3021275"/>
              <a:ext cx="229875" cy="318450"/>
            </a:xfrm>
            <a:custGeom>
              <a:avLst/>
              <a:gdLst/>
              <a:ahLst/>
              <a:cxnLst/>
              <a:rect l="l" t="t" r="r" b="b"/>
              <a:pathLst>
                <a:path w="9195" h="12738" extrusionOk="0">
                  <a:moveTo>
                    <a:pt x="4532" y="1"/>
                  </a:moveTo>
                  <a:cubicBezTo>
                    <a:pt x="4290" y="1"/>
                    <a:pt x="4004" y="125"/>
                    <a:pt x="3569" y="526"/>
                  </a:cubicBezTo>
                  <a:cubicBezTo>
                    <a:pt x="2843" y="1252"/>
                    <a:pt x="605" y="2583"/>
                    <a:pt x="303" y="2764"/>
                  </a:cubicBezTo>
                  <a:cubicBezTo>
                    <a:pt x="61" y="3006"/>
                    <a:pt x="61" y="3067"/>
                    <a:pt x="61" y="3551"/>
                  </a:cubicBezTo>
                  <a:cubicBezTo>
                    <a:pt x="0" y="4035"/>
                    <a:pt x="242" y="9841"/>
                    <a:pt x="182" y="10446"/>
                  </a:cubicBezTo>
                  <a:cubicBezTo>
                    <a:pt x="182" y="11051"/>
                    <a:pt x="121" y="11233"/>
                    <a:pt x="726" y="11475"/>
                  </a:cubicBezTo>
                  <a:lnTo>
                    <a:pt x="3932" y="12624"/>
                  </a:lnTo>
                  <a:cubicBezTo>
                    <a:pt x="4131" y="12681"/>
                    <a:pt x="4344" y="12738"/>
                    <a:pt x="4577" y="12738"/>
                  </a:cubicBezTo>
                  <a:cubicBezTo>
                    <a:pt x="4838" y="12738"/>
                    <a:pt x="5124" y="12666"/>
                    <a:pt x="5444" y="12442"/>
                  </a:cubicBezTo>
                  <a:cubicBezTo>
                    <a:pt x="6291" y="11777"/>
                    <a:pt x="7924" y="10688"/>
                    <a:pt x="8348" y="10325"/>
                  </a:cubicBezTo>
                  <a:cubicBezTo>
                    <a:pt x="8771" y="9962"/>
                    <a:pt x="9194" y="9841"/>
                    <a:pt x="9194" y="9055"/>
                  </a:cubicBezTo>
                  <a:cubicBezTo>
                    <a:pt x="9194" y="7785"/>
                    <a:pt x="9073" y="2825"/>
                    <a:pt x="9073" y="2825"/>
                  </a:cubicBezTo>
                  <a:cubicBezTo>
                    <a:pt x="9013" y="2038"/>
                    <a:pt x="8952" y="1615"/>
                    <a:pt x="8469" y="1434"/>
                  </a:cubicBezTo>
                  <a:cubicBezTo>
                    <a:pt x="7622" y="1131"/>
                    <a:pt x="5505" y="345"/>
                    <a:pt x="5081" y="163"/>
                  </a:cubicBezTo>
                  <a:cubicBezTo>
                    <a:pt x="4892" y="82"/>
                    <a:pt x="4727" y="1"/>
                    <a:pt x="4532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28"/>
            <p:cNvSpPr/>
            <p:nvPr/>
          </p:nvSpPr>
          <p:spPr>
            <a:xfrm>
              <a:off x="6138825" y="3021875"/>
              <a:ext cx="229875" cy="317475"/>
            </a:xfrm>
            <a:custGeom>
              <a:avLst/>
              <a:gdLst/>
              <a:ahLst/>
              <a:cxnLst/>
              <a:rect l="l" t="t" r="r" b="b"/>
              <a:pathLst>
                <a:path w="9195" h="12699" extrusionOk="0">
                  <a:moveTo>
                    <a:pt x="4580" y="1"/>
                  </a:moveTo>
                  <a:cubicBezTo>
                    <a:pt x="4329" y="1"/>
                    <a:pt x="4033" y="134"/>
                    <a:pt x="3569" y="563"/>
                  </a:cubicBezTo>
                  <a:cubicBezTo>
                    <a:pt x="2843" y="1228"/>
                    <a:pt x="665" y="2559"/>
                    <a:pt x="363" y="2801"/>
                  </a:cubicBezTo>
                  <a:cubicBezTo>
                    <a:pt x="61" y="3043"/>
                    <a:pt x="121" y="3043"/>
                    <a:pt x="61" y="3587"/>
                  </a:cubicBezTo>
                  <a:cubicBezTo>
                    <a:pt x="0" y="4071"/>
                    <a:pt x="242" y="9817"/>
                    <a:pt x="242" y="10422"/>
                  </a:cubicBezTo>
                  <a:cubicBezTo>
                    <a:pt x="182" y="10967"/>
                    <a:pt x="121" y="11209"/>
                    <a:pt x="786" y="11390"/>
                  </a:cubicBezTo>
                  <a:lnTo>
                    <a:pt x="3932" y="12539"/>
                  </a:lnTo>
                  <a:cubicBezTo>
                    <a:pt x="4134" y="12626"/>
                    <a:pt x="4349" y="12699"/>
                    <a:pt x="4585" y="12699"/>
                  </a:cubicBezTo>
                  <a:cubicBezTo>
                    <a:pt x="4844" y="12699"/>
                    <a:pt x="5128" y="12611"/>
                    <a:pt x="5444" y="12358"/>
                  </a:cubicBezTo>
                  <a:cubicBezTo>
                    <a:pt x="6291" y="11753"/>
                    <a:pt x="7924" y="10664"/>
                    <a:pt x="8348" y="10301"/>
                  </a:cubicBezTo>
                  <a:cubicBezTo>
                    <a:pt x="8710" y="9938"/>
                    <a:pt x="9194" y="9817"/>
                    <a:pt x="9194" y="8971"/>
                  </a:cubicBezTo>
                  <a:cubicBezTo>
                    <a:pt x="9134" y="7761"/>
                    <a:pt x="9013" y="2801"/>
                    <a:pt x="9013" y="2801"/>
                  </a:cubicBezTo>
                  <a:cubicBezTo>
                    <a:pt x="9013" y="2075"/>
                    <a:pt x="8952" y="1651"/>
                    <a:pt x="8408" y="1410"/>
                  </a:cubicBezTo>
                  <a:cubicBezTo>
                    <a:pt x="7622" y="1107"/>
                    <a:pt x="5505" y="321"/>
                    <a:pt x="5081" y="139"/>
                  </a:cubicBezTo>
                  <a:cubicBezTo>
                    <a:pt x="4908" y="65"/>
                    <a:pt x="4755" y="1"/>
                    <a:pt x="4580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28"/>
            <p:cNvSpPr/>
            <p:nvPr/>
          </p:nvSpPr>
          <p:spPr>
            <a:xfrm>
              <a:off x="6140325" y="3023275"/>
              <a:ext cx="228375" cy="314950"/>
            </a:xfrm>
            <a:custGeom>
              <a:avLst/>
              <a:gdLst/>
              <a:ahLst/>
              <a:cxnLst/>
              <a:rect l="l" t="t" r="r" b="b"/>
              <a:pathLst>
                <a:path w="9135" h="12598" extrusionOk="0">
                  <a:moveTo>
                    <a:pt x="4507" y="1"/>
                  </a:moveTo>
                  <a:cubicBezTo>
                    <a:pt x="4266" y="1"/>
                    <a:pt x="3988" y="123"/>
                    <a:pt x="3569" y="507"/>
                  </a:cubicBezTo>
                  <a:cubicBezTo>
                    <a:pt x="2783" y="1233"/>
                    <a:pt x="605" y="2503"/>
                    <a:pt x="303" y="2745"/>
                  </a:cubicBezTo>
                  <a:cubicBezTo>
                    <a:pt x="1" y="2987"/>
                    <a:pt x="61" y="3047"/>
                    <a:pt x="1" y="3531"/>
                  </a:cubicBezTo>
                  <a:cubicBezTo>
                    <a:pt x="1" y="4015"/>
                    <a:pt x="243" y="9761"/>
                    <a:pt x="182" y="10306"/>
                  </a:cubicBezTo>
                  <a:cubicBezTo>
                    <a:pt x="122" y="10911"/>
                    <a:pt x="122" y="11092"/>
                    <a:pt x="726" y="11334"/>
                  </a:cubicBezTo>
                  <a:lnTo>
                    <a:pt x="3872" y="12483"/>
                  </a:lnTo>
                  <a:cubicBezTo>
                    <a:pt x="4071" y="12540"/>
                    <a:pt x="4284" y="12598"/>
                    <a:pt x="4517" y="12598"/>
                  </a:cubicBezTo>
                  <a:cubicBezTo>
                    <a:pt x="4778" y="12598"/>
                    <a:pt x="5064" y="12526"/>
                    <a:pt x="5384" y="12302"/>
                  </a:cubicBezTo>
                  <a:cubicBezTo>
                    <a:pt x="6231" y="11637"/>
                    <a:pt x="7864" y="10548"/>
                    <a:pt x="8227" y="10185"/>
                  </a:cubicBezTo>
                  <a:cubicBezTo>
                    <a:pt x="8650" y="9882"/>
                    <a:pt x="9134" y="9761"/>
                    <a:pt x="9074" y="8915"/>
                  </a:cubicBezTo>
                  <a:cubicBezTo>
                    <a:pt x="9074" y="7705"/>
                    <a:pt x="8953" y="2805"/>
                    <a:pt x="8953" y="2805"/>
                  </a:cubicBezTo>
                  <a:cubicBezTo>
                    <a:pt x="8953" y="2019"/>
                    <a:pt x="8892" y="1595"/>
                    <a:pt x="8348" y="1414"/>
                  </a:cubicBezTo>
                  <a:cubicBezTo>
                    <a:pt x="7562" y="1112"/>
                    <a:pt x="5445" y="325"/>
                    <a:pt x="5021" y="144"/>
                  </a:cubicBezTo>
                  <a:cubicBezTo>
                    <a:pt x="4842" y="67"/>
                    <a:pt x="4684" y="1"/>
                    <a:pt x="4507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28"/>
            <p:cNvSpPr/>
            <p:nvPr/>
          </p:nvSpPr>
          <p:spPr>
            <a:xfrm>
              <a:off x="6140325" y="3023400"/>
              <a:ext cx="226850" cy="313925"/>
            </a:xfrm>
            <a:custGeom>
              <a:avLst/>
              <a:gdLst/>
              <a:ahLst/>
              <a:cxnLst/>
              <a:rect l="l" t="t" r="r" b="b"/>
              <a:pathLst>
                <a:path w="9074" h="12557" extrusionOk="0">
                  <a:moveTo>
                    <a:pt x="4524" y="0"/>
                  </a:moveTo>
                  <a:cubicBezTo>
                    <a:pt x="4279" y="0"/>
                    <a:pt x="3998" y="134"/>
                    <a:pt x="3569" y="562"/>
                  </a:cubicBezTo>
                  <a:cubicBezTo>
                    <a:pt x="2783" y="1228"/>
                    <a:pt x="605" y="2558"/>
                    <a:pt x="363" y="2740"/>
                  </a:cubicBezTo>
                  <a:cubicBezTo>
                    <a:pt x="61" y="2982"/>
                    <a:pt x="61" y="3042"/>
                    <a:pt x="61" y="3526"/>
                  </a:cubicBezTo>
                  <a:cubicBezTo>
                    <a:pt x="1" y="4010"/>
                    <a:pt x="243" y="9696"/>
                    <a:pt x="182" y="10301"/>
                  </a:cubicBezTo>
                  <a:cubicBezTo>
                    <a:pt x="182" y="10906"/>
                    <a:pt x="122" y="11087"/>
                    <a:pt x="726" y="11329"/>
                  </a:cubicBezTo>
                  <a:lnTo>
                    <a:pt x="3872" y="12418"/>
                  </a:lnTo>
                  <a:cubicBezTo>
                    <a:pt x="4062" y="12499"/>
                    <a:pt x="4264" y="12556"/>
                    <a:pt x="4483" y="12556"/>
                  </a:cubicBezTo>
                  <a:cubicBezTo>
                    <a:pt x="4754" y="12556"/>
                    <a:pt x="5050" y="12470"/>
                    <a:pt x="5384" y="12237"/>
                  </a:cubicBezTo>
                  <a:cubicBezTo>
                    <a:pt x="6231" y="11632"/>
                    <a:pt x="7864" y="10543"/>
                    <a:pt x="8227" y="10180"/>
                  </a:cubicBezTo>
                  <a:cubicBezTo>
                    <a:pt x="8650" y="9817"/>
                    <a:pt x="9074" y="9696"/>
                    <a:pt x="9074" y="8910"/>
                  </a:cubicBezTo>
                  <a:cubicBezTo>
                    <a:pt x="9013" y="7700"/>
                    <a:pt x="8953" y="2800"/>
                    <a:pt x="8953" y="2800"/>
                  </a:cubicBezTo>
                  <a:cubicBezTo>
                    <a:pt x="8892" y="2014"/>
                    <a:pt x="8832" y="1651"/>
                    <a:pt x="8348" y="1409"/>
                  </a:cubicBezTo>
                  <a:cubicBezTo>
                    <a:pt x="7501" y="1107"/>
                    <a:pt x="5445" y="320"/>
                    <a:pt x="5021" y="139"/>
                  </a:cubicBezTo>
                  <a:cubicBezTo>
                    <a:pt x="4848" y="64"/>
                    <a:pt x="4695" y="0"/>
                    <a:pt x="4524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28"/>
            <p:cNvSpPr/>
            <p:nvPr/>
          </p:nvSpPr>
          <p:spPr>
            <a:xfrm>
              <a:off x="6140325" y="3024800"/>
              <a:ext cx="226850" cy="311700"/>
            </a:xfrm>
            <a:custGeom>
              <a:avLst/>
              <a:gdLst/>
              <a:ahLst/>
              <a:cxnLst/>
              <a:rect l="l" t="t" r="r" b="b"/>
              <a:pathLst>
                <a:path w="9074" h="12468" extrusionOk="0">
                  <a:moveTo>
                    <a:pt x="4507" y="0"/>
                  </a:moveTo>
                  <a:cubicBezTo>
                    <a:pt x="4266" y="0"/>
                    <a:pt x="3988" y="123"/>
                    <a:pt x="3569" y="506"/>
                  </a:cubicBezTo>
                  <a:cubicBezTo>
                    <a:pt x="2783" y="1172"/>
                    <a:pt x="666" y="2502"/>
                    <a:pt x="363" y="2744"/>
                  </a:cubicBezTo>
                  <a:cubicBezTo>
                    <a:pt x="61" y="2926"/>
                    <a:pt x="122" y="2986"/>
                    <a:pt x="61" y="3470"/>
                  </a:cubicBezTo>
                  <a:cubicBezTo>
                    <a:pt x="1" y="3954"/>
                    <a:pt x="243" y="9640"/>
                    <a:pt x="243" y="10245"/>
                  </a:cubicBezTo>
                  <a:cubicBezTo>
                    <a:pt x="182" y="10789"/>
                    <a:pt x="122" y="10971"/>
                    <a:pt x="787" y="11213"/>
                  </a:cubicBezTo>
                  <a:lnTo>
                    <a:pt x="3872" y="12301"/>
                  </a:lnTo>
                  <a:cubicBezTo>
                    <a:pt x="4084" y="12392"/>
                    <a:pt x="4310" y="12468"/>
                    <a:pt x="4560" y="12468"/>
                  </a:cubicBezTo>
                  <a:cubicBezTo>
                    <a:pt x="4809" y="12468"/>
                    <a:pt x="5082" y="12392"/>
                    <a:pt x="5384" y="12181"/>
                  </a:cubicBezTo>
                  <a:cubicBezTo>
                    <a:pt x="6231" y="11515"/>
                    <a:pt x="7804" y="10487"/>
                    <a:pt x="8227" y="10124"/>
                  </a:cubicBezTo>
                  <a:cubicBezTo>
                    <a:pt x="8590" y="9761"/>
                    <a:pt x="9074" y="9640"/>
                    <a:pt x="9074" y="8854"/>
                  </a:cubicBezTo>
                  <a:cubicBezTo>
                    <a:pt x="9013" y="7644"/>
                    <a:pt x="8892" y="2744"/>
                    <a:pt x="8892" y="2744"/>
                  </a:cubicBezTo>
                  <a:cubicBezTo>
                    <a:pt x="8892" y="2018"/>
                    <a:pt x="8832" y="1595"/>
                    <a:pt x="8288" y="1414"/>
                  </a:cubicBezTo>
                  <a:cubicBezTo>
                    <a:pt x="7501" y="1111"/>
                    <a:pt x="5445" y="325"/>
                    <a:pt x="5021" y="143"/>
                  </a:cubicBezTo>
                  <a:cubicBezTo>
                    <a:pt x="4842" y="66"/>
                    <a:pt x="4684" y="0"/>
                    <a:pt x="4507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28"/>
            <p:cNvSpPr/>
            <p:nvPr/>
          </p:nvSpPr>
          <p:spPr>
            <a:xfrm>
              <a:off x="6141850" y="3025550"/>
              <a:ext cx="223825" cy="310250"/>
            </a:xfrm>
            <a:custGeom>
              <a:avLst/>
              <a:gdLst/>
              <a:ahLst/>
              <a:cxnLst/>
              <a:rect l="l" t="t" r="r" b="b"/>
              <a:pathLst>
                <a:path w="8953" h="12410" extrusionOk="0">
                  <a:moveTo>
                    <a:pt x="4448" y="0"/>
                  </a:moveTo>
                  <a:cubicBezTo>
                    <a:pt x="4206" y="0"/>
                    <a:pt x="3928" y="117"/>
                    <a:pt x="3508" y="537"/>
                  </a:cubicBezTo>
                  <a:cubicBezTo>
                    <a:pt x="2722" y="1202"/>
                    <a:pt x="605" y="2472"/>
                    <a:pt x="302" y="2714"/>
                  </a:cubicBezTo>
                  <a:cubicBezTo>
                    <a:pt x="61" y="2956"/>
                    <a:pt x="61" y="3017"/>
                    <a:pt x="0" y="3501"/>
                  </a:cubicBezTo>
                  <a:cubicBezTo>
                    <a:pt x="0" y="3924"/>
                    <a:pt x="242" y="9610"/>
                    <a:pt x="182" y="10154"/>
                  </a:cubicBezTo>
                  <a:cubicBezTo>
                    <a:pt x="182" y="10759"/>
                    <a:pt x="121" y="10941"/>
                    <a:pt x="726" y="11183"/>
                  </a:cubicBezTo>
                  <a:lnTo>
                    <a:pt x="3811" y="12271"/>
                  </a:lnTo>
                  <a:cubicBezTo>
                    <a:pt x="4001" y="12353"/>
                    <a:pt x="4203" y="12410"/>
                    <a:pt x="4422" y="12410"/>
                  </a:cubicBezTo>
                  <a:cubicBezTo>
                    <a:pt x="4693" y="12410"/>
                    <a:pt x="4989" y="12324"/>
                    <a:pt x="5323" y="12090"/>
                  </a:cubicBezTo>
                  <a:cubicBezTo>
                    <a:pt x="6170" y="11485"/>
                    <a:pt x="7743" y="10396"/>
                    <a:pt x="8166" y="10033"/>
                  </a:cubicBezTo>
                  <a:cubicBezTo>
                    <a:pt x="8529" y="9731"/>
                    <a:pt x="8952" y="9610"/>
                    <a:pt x="8952" y="8824"/>
                  </a:cubicBezTo>
                  <a:cubicBezTo>
                    <a:pt x="8952" y="7614"/>
                    <a:pt x="8831" y="2775"/>
                    <a:pt x="8831" y="2775"/>
                  </a:cubicBezTo>
                  <a:cubicBezTo>
                    <a:pt x="8771" y="1988"/>
                    <a:pt x="8771" y="1565"/>
                    <a:pt x="8227" y="1384"/>
                  </a:cubicBezTo>
                  <a:cubicBezTo>
                    <a:pt x="7440" y="1081"/>
                    <a:pt x="5384" y="295"/>
                    <a:pt x="4960" y="113"/>
                  </a:cubicBezTo>
                  <a:cubicBezTo>
                    <a:pt x="4782" y="62"/>
                    <a:pt x="4625" y="0"/>
                    <a:pt x="4448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28"/>
            <p:cNvSpPr/>
            <p:nvPr/>
          </p:nvSpPr>
          <p:spPr>
            <a:xfrm>
              <a:off x="6141850" y="3026300"/>
              <a:ext cx="223825" cy="308700"/>
            </a:xfrm>
            <a:custGeom>
              <a:avLst/>
              <a:gdLst/>
              <a:ahLst/>
              <a:cxnLst/>
              <a:rect l="l" t="t" r="r" b="b"/>
              <a:pathLst>
                <a:path w="8953" h="12348" extrusionOk="0">
                  <a:moveTo>
                    <a:pt x="4446" y="1"/>
                  </a:moveTo>
                  <a:cubicBezTo>
                    <a:pt x="4205" y="1"/>
                    <a:pt x="3927" y="123"/>
                    <a:pt x="3508" y="507"/>
                  </a:cubicBezTo>
                  <a:cubicBezTo>
                    <a:pt x="2783" y="1172"/>
                    <a:pt x="605" y="2503"/>
                    <a:pt x="363" y="2684"/>
                  </a:cubicBezTo>
                  <a:cubicBezTo>
                    <a:pt x="61" y="2926"/>
                    <a:pt x="121" y="2987"/>
                    <a:pt x="61" y="3471"/>
                  </a:cubicBezTo>
                  <a:cubicBezTo>
                    <a:pt x="0" y="3955"/>
                    <a:pt x="242" y="9519"/>
                    <a:pt x="182" y="10124"/>
                  </a:cubicBezTo>
                  <a:cubicBezTo>
                    <a:pt x="182" y="10669"/>
                    <a:pt x="121" y="10911"/>
                    <a:pt x="726" y="11092"/>
                  </a:cubicBezTo>
                  <a:lnTo>
                    <a:pt x="3811" y="12181"/>
                  </a:lnTo>
                  <a:cubicBezTo>
                    <a:pt x="4023" y="12272"/>
                    <a:pt x="4249" y="12347"/>
                    <a:pt x="4499" y="12347"/>
                  </a:cubicBezTo>
                  <a:cubicBezTo>
                    <a:pt x="4748" y="12347"/>
                    <a:pt x="5021" y="12272"/>
                    <a:pt x="5323" y="12060"/>
                  </a:cubicBezTo>
                  <a:cubicBezTo>
                    <a:pt x="6109" y="11455"/>
                    <a:pt x="7743" y="10366"/>
                    <a:pt x="8106" y="10003"/>
                  </a:cubicBezTo>
                  <a:cubicBezTo>
                    <a:pt x="8529" y="9640"/>
                    <a:pt x="8952" y="9519"/>
                    <a:pt x="8952" y="8733"/>
                  </a:cubicBezTo>
                  <a:cubicBezTo>
                    <a:pt x="8892" y="7523"/>
                    <a:pt x="8771" y="2745"/>
                    <a:pt x="8771" y="2745"/>
                  </a:cubicBezTo>
                  <a:cubicBezTo>
                    <a:pt x="8771" y="2019"/>
                    <a:pt x="8710" y="1595"/>
                    <a:pt x="8227" y="1414"/>
                  </a:cubicBezTo>
                  <a:cubicBezTo>
                    <a:pt x="7440" y="1051"/>
                    <a:pt x="5384" y="325"/>
                    <a:pt x="4960" y="144"/>
                  </a:cubicBezTo>
                  <a:cubicBezTo>
                    <a:pt x="4781" y="67"/>
                    <a:pt x="4623" y="1"/>
                    <a:pt x="4446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28"/>
            <p:cNvSpPr/>
            <p:nvPr/>
          </p:nvSpPr>
          <p:spPr>
            <a:xfrm>
              <a:off x="6143350" y="3027050"/>
              <a:ext cx="222325" cy="307250"/>
            </a:xfrm>
            <a:custGeom>
              <a:avLst/>
              <a:gdLst/>
              <a:ahLst/>
              <a:cxnLst/>
              <a:rect l="l" t="t" r="r" b="b"/>
              <a:pathLst>
                <a:path w="8893" h="12290" extrusionOk="0">
                  <a:moveTo>
                    <a:pt x="4388" y="1"/>
                  </a:moveTo>
                  <a:cubicBezTo>
                    <a:pt x="4146" y="1"/>
                    <a:pt x="3868" y="117"/>
                    <a:pt x="3448" y="537"/>
                  </a:cubicBezTo>
                  <a:cubicBezTo>
                    <a:pt x="2723" y="1203"/>
                    <a:pt x="605" y="2473"/>
                    <a:pt x="303" y="2715"/>
                  </a:cubicBezTo>
                  <a:cubicBezTo>
                    <a:pt x="1" y="2896"/>
                    <a:pt x="61" y="2957"/>
                    <a:pt x="1" y="3441"/>
                  </a:cubicBezTo>
                  <a:cubicBezTo>
                    <a:pt x="1" y="3925"/>
                    <a:pt x="242" y="9489"/>
                    <a:pt x="182" y="10034"/>
                  </a:cubicBezTo>
                  <a:cubicBezTo>
                    <a:pt x="122" y="10639"/>
                    <a:pt x="122" y="10820"/>
                    <a:pt x="726" y="11062"/>
                  </a:cubicBezTo>
                  <a:lnTo>
                    <a:pt x="3751" y="12151"/>
                  </a:lnTo>
                  <a:cubicBezTo>
                    <a:pt x="3941" y="12232"/>
                    <a:pt x="4143" y="12289"/>
                    <a:pt x="4362" y="12289"/>
                  </a:cubicBezTo>
                  <a:cubicBezTo>
                    <a:pt x="4633" y="12289"/>
                    <a:pt x="4929" y="12203"/>
                    <a:pt x="5263" y="11970"/>
                  </a:cubicBezTo>
                  <a:cubicBezTo>
                    <a:pt x="6049" y="11365"/>
                    <a:pt x="7622" y="10276"/>
                    <a:pt x="8046" y="9973"/>
                  </a:cubicBezTo>
                  <a:cubicBezTo>
                    <a:pt x="8408" y="9610"/>
                    <a:pt x="8892" y="9489"/>
                    <a:pt x="8832" y="8703"/>
                  </a:cubicBezTo>
                  <a:cubicBezTo>
                    <a:pt x="8832" y="7493"/>
                    <a:pt x="8711" y="2715"/>
                    <a:pt x="8711" y="2715"/>
                  </a:cubicBezTo>
                  <a:cubicBezTo>
                    <a:pt x="8711" y="1989"/>
                    <a:pt x="8650" y="1565"/>
                    <a:pt x="8106" y="1384"/>
                  </a:cubicBezTo>
                  <a:cubicBezTo>
                    <a:pt x="7320" y="1082"/>
                    <a:pt x="5324" y="295"/>
                    <a:pt x="4900" y="114"/>
                  </a:cubicBezTo>
                  <a:cubicBezTo>
                    <a:pt x="4722" y="63"/>
                    <a:pt x="4565" y="1"/>
                    <a:pt x="4388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28"/>
            <p:cNvSpPr/>
            <p:nvPr/>
          </p:nvSpPr>
          <p:spPr>
            <a:xfrm>
              <a:off x="6143350" y="3027825"/>
              <a:ext cx="220800" cy="305650"/>
            </a:xfrm>
            <a:custGeom>
              <a:avLst/>
              <a:gdLst/>
              <a:ahLst/>
              <a:cxnLst/>
              <a:rect l="l" t="t" r="r" b="b"/>
              <a:pathLst>
                <a:path w="8832" h="12226" extrusionOk="0">
                  <a:moveTo>
                    <a:pt x="4386" y="0"/>
                  </a:moveTo>
                  <a:cubicBezTo>
                    <a:pt x="4145" y="0"/>
                    <a:pt x="3867" y="123"/>
                    <a:pt x="3448" y="506"/>
                  </a:cubicBezTo>
                  <a:cubicBezTo>
                    <a:pt x="2723" y="1172"/>
                    <a:pt x="605" y="2442"/>
                    <a:pt x="303" y="2684"/>
                  </a:cubicBezTo>
                  <a:cubicBezTo>
                    <a:pt x="61" y="2926"/>
                    <a:pt x="61" y="2926"/>
                    <a:pt x="61" y="3410"/>
                  </a:cubicBezTo>
                  <a:cubicBezTo>
                    <a:pt x="1" y="3894"/>
                    <a:pt x="242" y="9458"/>
                    <a:pt x="182" y="10003"/>
                  </a:cubicBezTo>
                  <a:cubicBezTo>
                    <a:pt x="182" y="10547"/>
                    <a:pt x="122" y="10789"/>
                    <a:pt x="726" y="10971"/>
                  </a:cubicBezTo>
                  <a:lnTo>
                    <a:pt x="3751" y="12060"/>
                  </a:lnTo>
                  <a:cubicBezTo>
                    <a:pt x="3963" y="12150"/>
                    <a:pt x="4189" y="12226"/>
                    <a:pt x="4431" y="12226"/>
                  </a:cubicBezTo>
                  <a:cubicBezTo>
                    <a:pt x="4673" y="12226"/>
                    <a:pt x="4930" y="12150"/>
                    <a:pt x="5203" y="11939"/>
                  </a:cubicBezTo>
                  <a:cubicBezTo>
                    <a:pt x="6049" y="11334"/>
                    <a:pt x="7622" y="10245"/>
                    <a:pt x="8046" y="9882"/>
                  </a:cubicBezTo>
                  <a:cubicBezTo>
                    <a:pt x="8408" y="9579"/>
                    <a:pt x="8832" y="9458"/>
                    <a:pt x="8832" y="8672"/>
                  </a:cubicBezTo>
                  <a:cubicBezTo>
                    <a:pt x="8832" y="7462"/>
                    <a:pt x="8711" y="2684"/>
                    <a:pt x="8711" y="2684"/>
                  </a:cubicBezTo>
                  <a:cubicBezTo>
                    <a:pt x="8650" y="1958"/>
                    <a:pt x="8590" y="1595"/>
                    <a:pt x="8106" y="1353"/>
                  </a:cubicBezTo>
                  <a:cubicBezTo>
                    <a:pt x="7320" y="1051"/>
                    <a:pt x="5324" y="325"/>
                    <a:pt x="4900" y="143"/>
                  </a:cubicBezTo>
                  <a:cubicBezTo>
                    <a:pt x="4721" y="66"/>
                    <a:pt x="4563" y="0"/>
                    <a:pt x="4386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28"/>
            <p:cNvSpPr/>
            <p:nvPr/>
          </p:nvSpPr>
          <p:spPr>
            <a:xfrm>
              <a:off x="6143350" y="3028575"/>
              <a:ext cx="220800" cy="303600"/>
            </a:xfrm>
            <a:custGeom>
              <a:avLst/>
              <a:gdLst/>
              <a:ahLst/>
              <a:cxnLst/>
              <a:rect l="l" t="t" r="r" b="b"/>
              <a:pathLst>
                <a:path w="8832" h="12144" extrusionOk="0">
                  <a:moveTo>
                    <a:pt x="4388" y="0"/>
                  </a:moveTo>
                  <a:cubicBezTo>
                    <a:pt x="4146" y="0"/>
                    <a:pt x="3868" y="117"/>
                    <a:pt x="3448" y="537"/>
                  </a:cubicBezTo>
                  <a:cubicBezTo>
                    <a:pt x="2723" y="1202"/>
                    <a:pt x="605" y="2472"/>
                    <a:pt x="363" y="2654"/>
                  </a:cubicBezTo>
                  <a:cubicBezTo>
                    <a:pt x="61" y="2896"/>
                    <a:pt x="122" y="2956"/>
                    <a:pt x="61" y="3440"/>
                  </a:cubicBezTo>
                  <a:cubicBezTo>
                    <a:pt x="1" y="3864"/>
                    <a:pt x="242" y="9428"/>
                    <a:pt x="242" y="9973"/>
                  </a:cubicBezTo>
                  <a:cubicBezTo>
                    <a:pt x="182" y="10517"/>
                    <a:pt x="122" y="10699"/>
                    <a:pt x="726" y="10941"/>
                  </a:cubicBezTo>
                  <a:lnTo>
                    <a:pt x="3811" y="12030"/>
                  </a:lnTo>
                  <a:cubicBezTo>
                    <a:pt x="3982" y="12087"/>
                    <a:pt x="4180" y="12144"/>
                    <a:pt x="4399" y="12144"/>
                  </a:cubicBezTo>
                  <a:cubicBezTo>
                    <a:pt x="4644" y="12144"/>
                    <a:pt x="4915" y="12072"/>
                    <a:pt x="5203" y="11848"/>
                  </a:cubicBezTo>
                  <a:cubicBezTo>
                    <a:pt x="6049" y="11243"/>
                    <a:pt x="7622" y="10215"/>
                    <a:pt x="7985" y="9852"/>
                  </a:cubicBezTo>
                  <a:cubicBezTo>
                    <a:pt x="8408" y="9489"/>
                    <a:pt x="8832" y="9368"/>
                    <a:pt x="8832" y="8642"/>
                  </a:cubicBezTo>
                  <a:cubicBezTo>
                    <a:pt x="8771" y="7432"/>
                    <a:pt x="8650" y="2714"/>
                    <a:pt x="8650" y="2714"/>
                  </a:cubicBezTo>
                  <a:cubicBezTo>
                    <a:pt x="8650" y="1988"/>
                    <a:pt x="8590" y="1565"/>
                    <a:pt x="8106" y="1383"/>
                  </a:cubicBezTo>
                  <a:cubicBezTo>
                    <a:pt x="7320" y="1081"/>
                    <a:pt x="5324" y="295"/>
                    <a:pt x="4900" y="113"/>
                  </a:cubicBezTo>
                  <a:cubicBezTo>
                    <a:pt x="4722" y="62"/>
                    <a:pt x="4565" y="0"/>
                    <a:pt x="4388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28"/>
            <p:cNvSpPr/>
            <p:nvPr/>
          </p:nvSpPr>
          <p:spPr>
            <a:xfrm>
              <a:off x="6144875" y="3029325"/>
              <a:ext cx="219275" cy="302650"/>
            </a:xfrm>
            <a:custGeom>
              <a:avLst/>
              <a:gdLst/>
              <a:ahLst/>
              <a:cxnLst/>
              <a:rect l="l" t="t" r="r" b="b"/>
              <a:pathLst>
                <a:path w="8771" h="12106" extrusionOk="0">
                  <a:moveTo>
                    <a:pt x="4325" y="1"/>
                  </a:moveTo>
                  <a:cubicBezTo>
                    <a:pt x="4084" y="1"/>
                    <a:pt x="3806" y="123"/>
                    <a:pt x="3387" y="507"/>
                  </a:cubicBezTo>
                  <a:cubicBezTo>
                    <a:pt x="2662" y="1172"/>
                    <a:pt x="605" y="2442"/>
                    <a:pt x="302" y="2684"/>
                  </a:cubicBezTo>
                  <a:cubicBezTo>
                    <a:pt x="61" y="2866"/>
                    <a:pt x="61" y="2926"/>
                    <a:pt x="0" y="3410"/>
                  </a:cubicBezTo>
                  <a:cubicBezTo>
                    <a:pt x="0" y="3834"/>
                    <a:pt x="242" y="9338"/>
                    <a:pt x="181" y="9882"/>
                  </a:cubicBezTo>
                  <a:cubicBezTo>
                    <a:pt x="121" y="10487"/>
                    <a:pt x="121" y="10669"/>
                    <a:pt x="726" y="10850"/>
                  </a:cubicBezTo>
                  <a:lnTo>
                    <a:pt x="3750" y="11939"/>
                  </a:lnTo>
                  <a:cubicBezTo>
                    <a:pt x="3932" y="12030"/>
                    <a:pt x="4144" y="12105"/>
                    <a:pt x="4378" y="12105"/>
                  </a:cubicBezTo>
                  <a:cubicBezTo>
                    <a:pt x="4612" y="12105"/>
                    <a:pt x="4869" y="12030"/>
                    <a:pt x="5142" y="11818"/>
                  </a:cubicBezTo>
                  <a:cubicBezTo>
                    <a:pt x="5988" y="11213"/>
                    <a:pt x="7561" y="10124"/>
                    <a:pt x="7924" y="9822"/>
                  </a:cubicBezTo>
                  <a:cubicBezTo>
                    <a:pt x="8287" y="9459"/>
                    <a:pt x="8771" y="9338"/>
                    <a:pt x="8710" y="8552"/>
                  </a:cubicBezTo>
                  <a:cubicBezTo>
                    <a:pt x="8710" y="7402"/>
                    <a:pt x="8589" y="2684"/>
                    <a:pt x="8589" y="2684"/>
                  </a:cubicBezTo>
                  <a:cubicBezTo>
                    <a:pt x="8589" y="1958"/>
                    <a:pt x="8529" y="1535"/>
                    <a:pt x="8045" y="1353"/>
                  </a:cubicBezTo>
                  <a:cubicBezTo>
                    <a:pt x="7259" y="1051"/>
                    <a:pt x="5263" y="325"/>
                    <a:pt x="4839" y="144"/>
                  </a:cubicBezTo>
                  <a:cubicBezTo>
                    <a:pt x="4660" y="67"/>
                    <a:pt x="4502" y="1"/>
                    <a:pt x="4325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28"/>
            <p:cNvSpPr/>
            <p:nvPr/>
          </p:nvSpPr>
          <p:spPr>
            <a:xfrm>
              <a:off x="6094950" y="2958825"/>
              <a:ext cx="320625" cy="442900"/>
            </a:xfrm>
            <a:custGeom>
              <a:avLst/>
              <a:gdLst/>
              <a:ahLst/>
              <a:cxnLst/>
              <a:rect l="l" t="t" r="r" b="b"/>
              <a:pathLst>
                <a:path w="12825" h="17716" extrusionOk="0">
                  <a:moveTo>
                    <a:pt x="6378" y="0"/>
                  </a:moveTo>
                  <a:cubicBezTo>
                    <a:pt x="6036" y="0"/>
                    <a:pt x="5634" y="181"/>
                    <a:pt x="5021" y="726"/>
                  </a:cubicBezTo>
                  <a:cubicBezTo>
                    <a:pt x="3933" y="1693"/>
                    <a:pt x="848" y="3569"/>
                    <a:pt x="485" y="3871"/>
                  </a:cubicBezTo>
                  <a:cubicBezTo>
                    <a:pt x="61" y="4173"/>
                    <a:pt x="122" y="4294"/>
                    <a:pt x="61" y="4960"/>
                  </a:cubicBezTo>
                  <a:cubicBezTo>
                    <a:pt x="1" y="5625"/>
                    <a:pt x="364" y="13731"/>
                    <a:pt x="303" y="14517"/>
                  </a:cubicBezTo>
                  <a:cubicBezTo>
                    <a:pt x="243" y="15364"/>
                    <a:pt x="182" y="15606"/>
                    <a:pt x="1029" y="15969"/>
                  </a:cubicBezTo>
                  <a:lnTo>
                    <a:pt x="5505" y="17542"/>
                  </a:lnTo>
                  <a:cubicBezTo>
                    <a:pt x="5767" y="17629"/>
                    <a:pt x="6070" y="17716"/>
                    <a:pt x="6402" y="17716"/>
                  </a:cubicBezTo>
                  <a:cubicBezTo>
                    <a:pt x="6761" y="17716"/>
                    <a:pt x="7153" y="17614"/>
                    <a:pt x="7562" y="17300"/>
                  </a:cubicBezTo>
                  <a:cubicBezTo>
                    <a:pt x="8772" y="16392"/>
                    <a:pt x="11070" y="14880"/>
                    <a:pt x="11615" y="14336"/>
                  </a:cubicBezTo>
                  <a:cubicBezTo>
                    <a:pt x="12159" y="13852"/>
                    <a:pt x="12825" y="13670"/>
                    <a:pt x="12764" y="12581"/>
                  </a:cubicBezTo>
                  <a:cubicBezTo>
                    <a:pt x="12764" y="10827"/>
                    <a:pt x="12583" y="3932"/>
                    <a:pt x="12583" y="3932"/>
                  </a:cubicBezTo>
                  <a:cubicBezTo>
                    <a:pt x="12583" y="2903"/>
                    <a:pt x="12462" y="2298"/>
                    <a:pt x="11736" y="1996"/>
                  </a:cubicBezTo>
                  <a:cubicBezTo>
                    <a:pt x="10647" y="1572"/>
                    <a:pt x="7683" y="484"/>
                    <a:pt x="7139" y="242"/>
                  </a:cubicBezTo>
                  <a:cubicBezTo>
                    <a:pt x="6874" y="109"/>
                    <a:pt x="6644" y="0"/>
                    <a:pt x="6378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28"/>
            <p:cNvSpPr/>
            <p:nvPr/>
          </p:nvSpPr>
          <p:spPr>
            <a:xfrm>
              <a:off x="6169050" y="3159925"/>
              <a:ext cx="173950" cy="140675"/>
            </a:xfrm>
            <a:custGeom>
              <a:avLst/>
              <a:gdLst/>
              <a:ahLst/>
              <a:cxnLst/>
              <a:rect l="l" t="t" r="r" b="b"/>
              <a:pathLst>
                <a:path w="6958" h="5627" extrusionOk="0">
                  <a:moveTo>
                    <a:pt x="3509" y="1"/>
                  </a:moveTo>
                  <a:cubicBezTo>
                    <a:pt x="1574" y="61"/>
                    <a:pt x="1" y="1332"/>
                    <a:pt x="1" y="2844"/>
                  </a:cubicBezTo>
                  <a:cubicBezTo>
                    <a:pt x="1" y="4416"/>
                    <a:pt x="1574" y="5626"/>
                    <a:pt x="3509" y="5626"/>
                  </a:cubicBezTo>
                  <a:cubicBezTo>
                    <a:pt x="5384" y="5566"/>
                    <a:pt x="6957" y="4295"/>
                    <a:pt x="6957" y="2783"/>
                  </a:cubicBezTo>
                  <a:cubicBezTo>
                    <a:pt x="6957" y="1211"/>
                    <a:pt x="5384" y="1"/>
                    <a:pt x="3509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28"/>
            <p:cNvSpPr/>
            <p:nvPr/>
          </p:nvSpPr>
          <p:spPr>
            <a:xfrm>
              <a:off x="5845450" y="2954450"/>
              <a:ext cx="273725" cy="486000"/>
            </a:xfrm>
            <a:custGeom>
              <a:avLst/>
              <a:gdLst/>
              <a:ahLst/>
              <a:cxnLst/>
              <a:rect l="l" t="t" r="r" b="b"/>
              <a:pathLst>
                <a:path w="10949" h="19440" extrusionOk="0">
                  <a:moveTo>
                    <a:pt x="5546" y="1"/>
                  </a:moveTo>
                  <a:cubicBezTo>
                    <a:pt x="5277" y="1"/>
                    <a:pt x="4949" y="155"/>
                    <a:pt x="4476" y="598"/>
                  </a:cubicBezTo>
                  <a:cubicBezTo>
                    <a:pt x="3569" y="1506"/>
                    <a:pt x="908" y="2957"/>
                    <a:pt x="545" y="3260"/>
                  </a:cubicBezTo>
                  <a:cubicBezTo>
                    <a:pt x="182" y="3562"/>
                    <a:pt x="182" y="3623"/>
                    <a:pt x="121" y="4348"/>
                  </a:cubicBezTo>
                  <a:cubicBezTo>
                    <a:pt x="61" y="5135"/>
                    <a:pt x="182" y="13966"/>
                    <a:pt x="121" y="14874"/>
                  </a:cubicBezTo>
                  <a:cubicBezTo>
                    <a:pt x="61" y="15781"/>
                    <a:pt x="0" y="16083"/>
                    <a:pt x="787" y="16567"/>
                  </a:cubicBezTo>
                  <a:lnTo>
                    <a:pt x="4537" y="19047"/>
                  </a:lnTo>
                  <a:cubicBezTo>
                    <a:pt x="4827" y="19265"/>
                    <a:pt x="5161" y="19439"/>
                    <a:pt x="5539" y="19439"/>
                  </a:cubicBezTo>
                  <a:cubicBezTo>
                    <a:pt x="5790" y="19439"/>
                    <a:pt x="6061" y="19362"/>
                    <a:pt x="6352" y="19168"/>
                  </a:cubicBezTo>
                  <a:cubicBezTo>
                    <a:pt x="7440" y="18382"/>
                    <a:pt x="9376" y="17112"/>
                    <a:pt x="9860" y="16628"/>
                  </a:cubicBezTo>
                  <a:cubicBezTo>
                    <a:pt x="10344" y="16204"/>
                    <a:pt x="10949" y="16083"/>
                    <a:pt x="10949" y="14874"/>
                  </a:cubicBezTo>
                  <a:lnTo>
                    <a:pt x="10949" y="5377"/>
                  </a:lnTo>
                  <a:cubicBezTo>
                    <a:pt x="10949" y="4228"/>
                    <a:pt x="10888" y="3562"/>
                    <a:pt x="10223" y="3139"/>
                  </a:cubicBezTo>
                  <a:cubicBezTo>
                    <a:pt x="9255" y="2473"/>
                    <a:pt x="6775" y="719"/>
                    <a:pt x="6291" y="356"/>
                  </a:cubicBezTo>
                  <a:cubicBezTo>
                    <a:pt x="6043" y="170"/>
                    <a:pt x="5827" y="1"/>
                    <a:pt x="5546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28"/>
            <p:cNvSpPr/>
            <p:nvPr/>
          </p:nvSpPr>
          <p:spPr>
            <a:xfrm>
              <a:off x="5846950" y="2955975"/>
              <a:ext cx="270725" cy="483600"/>
            </a:xfrm>
            <a:custGeom>
              <a:avLst/>
              <a:gdLst/>
              <a:ahLst/>
              <a:cxnLst/>
              <a:rect l="l" t="t" r="r" b="b"/>
              <a:pathLst>
                <a:path w="10829" h="19344" extrusionOk="0">
                  <a:moveTo>
                    <a:pt x="5486" y="0"/>
                  </a:moveTo>
                  <a:cubicBezTo>
                    <a:pt x="5217" y="0"/>
                    <a:pt x="4889" y="155"/>
                    <a:pt x="4416" y="598"/>
                  </a:cubicBezTo>
                  <a:cubicBezTo>
                    <a:pt x="3509" y="1445"/>
                    <a:pt x="848" y="2957"/>
                    <a:pt x="485" y="3199"/>
                  </a:cubicBezTo>
                  <a:cubicBezTo>
                    <a:pt x="122" y="3501"/>
                    <a:pt x="182" y="3622"/>
                    <a:pt x="122" y="4348"/>
                  </a:cubicBezTo>
                  <a:cubicBezTo>
                    <a:pt x="61" y="5074"/>
                    <a:pt x="182" y="13905"/>
                    <a:pt x="122" y="14813"/>
                  </a:cubicBezTo>
                  <a:cubicBezTo>
                    <a:pt x="61" y="15659"/>
                    <a:pt x="1" y="15962"/>
                    <a:pt x="727" y="16506"/>
                  </a:cubicBezTo>
                  <a:lnTo>
                    <a:pt x="4477" y="18926"/>
                  </a:lnTo>
                  <a:cubicBezTo>
                    <a:pt x="4770" y="19146"/>
                    <a:pt x="5109" y="19344"/>
                    <a:pt x="5491" y="19344"/>
                  </a:cubicBezTo>
                  <a:cubicBezTo>
                    <a:pt x="5739" y="19344"/>
                    <a:pt x="6006" y="19261"/>
                    <a:pt x="6292" y="19047"/>
                  </a:cubicBezTo>
                  <a:cubicBezTo>
                    <a:pt x="7320" y="18321"/>
                    <a:pt x="9316" y="16990"/>
                    <a:pt x="9800" y="16567"/>
                  </a:cubicBezTo>
                  <a:cubicBezTo>
                    <a:pt x="10284" y="16083"/>
                    <a:pt x="10828" y="16022"/>
                    <a:pt x="10828" y="14813"/>
                  </a:cubicBezTo>
                  <a:lnTo>
                    <a:pt x="10828" y="5376"/>
                  </a:lnTo>
                  <a:cubicBezTo>
                    <a:pt x="10828" y="4167"/>
                    <a:pt x="10768" y="3562"/>
                    <a:pt x="10163" y="3078"/>
                  </a:cubicBezTo>
                  <a:cubicBezTo>
                    <a:pt x="9195" y="2412"/>
                    <a:pt x="6715" y="719"/>
                    <a:pt x="6231" y="356"/>
                  </a:cubicBezTo>
                  <a:cubicBezTo>
                    <a:pt x="5983" y="170"/>
                    <a:pt x="5767" y="0"/>
                    <a:pt x="5486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28"/>
            <p:cNvSpPr/>
            <p:nvPr/>
          </p:nvSpPr>
          <p:spPr>
            <a:xfrm>
              <a:off x="5846950" y="2956550"/>
              <a:ext cx="270725" cy="482375"/>
            </a:xfrm>
            <a:custGeom>
              <a:avLst/>
              <a:gdLst/>
              <a:ahLst/>
              <a:cxnLst/>
              <a:rect l="l" t="t" r="r" b="b"/>
              <a:pathLst>
                <a:path w="10829" h="19295" extrusionOk="0">
                  <a:moveTo>
                    <a:pt x="5505" y="0"/>
                  </a:moveTo>
                  <a:cubicBezTo>
                    <a:pt x="5233" y="0"/>
                    <a:pt x="4900" y="151"/>
                    <a:pt x="4416" y="575"/>
                  </a:cubicBezTo>
                  <a:cubicBezTo>
                    <a:pt x="3509" y="1482"/>
                    <a:pt x="848" y="2934"/>
                    <a:pt x="485" y="3236"/>
                  </a:cubicBezTo>
                  <a:cubicBezTo>
                    <a:pt x="122" y="3478"/>
                    <a:pt x="182" y="3599"/>
                    <a:pt x="122" y="4325"/>
                  </a:cubicBezTo>
                  <a:cubicBezTo>
                    <a:pt x="61" y="5051"/>
                    <a:pt x="182" y="13882"/>
                    <a:pt x="122" y="14729"/>
                  </a:cubicBezTo>
                  <a:cubicBezTo>
                    <a:pt x="61" y="15636"/>
                    <a:pt x="1" y="15939"/>
                    <a:pt x="727" y="16423"/>
                  </a:cubicBezTo>
                  <a:lnTo>
                    <a:pt x="4477" y="18903"/>
                  </a:lnTo>
                  <a:cubicBezTo>
                    <a:pt x="4804" y="19121"/>
                    <a:pt x="5130" y="19295"/>
                    <a:pt x="5496" y="19295"/>
                  </a:cubicBezTo>
                  <a:cubicBezTo>
                    <a:pt x="5740" y="19295"/>
                    <a:pt x="6001" y="19217"/>
                    <a:pt x="6292" y="19024"/>
                  </a:cubicBezTo>
                  <a:cubicBezTo>
                    <a:pt x="7320" y="18237"/>
                    <a:pt x="9316" y="16967"/>
                    <a:pt x="9800" y="16483"/>
                  </a:cubicBezTo>
                  <a:cubicBezTo>
                    <a:pt x="10284" y="16060"/>
                    <a:pt x="10828" y="15999"/>
                    <a:pt x="10828" y="14729"/>
                  </a:cubicBezTo>
                  <a:lnTo>
                    <a:pt x="10828" y="5353"/>
                  </a:lnTo>
                  <a:cubicBezTo>
                    <a:pt x="10828" y="4204"/>
                    <a:pt x="10768" y="3539"/>
                    <a:pt x="10163" y="3115"/>
                  </a:cubicBezTo>
                  <a:cubicBezTo>
                    <a:pt x="9195" y="2450"/>
                    <a:pt x="6715" y="696"/>
                    <a:pt x="6231" y="333"/>
                  </a:cubicBezTo>
                  <a:cubicBezTo>
                    <a:pt x="5989" y="151"/>
                    <a:pt x="5777" y="0"/>
                    <a:pt x="5505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28"/>
            <p:cNvSpPr/>
            <p:nvPr/>
          </p:nvSpPr>
          <p:spPr>
            <a:xfrm>
              <a:off x="5846950" y="2957475"/>
              <a:ext cx="270725" cy="480600"/>
            </a:xfrm>
            <a:custGeom>
              <a:avLst/>
              <a:gdLst/>
              <a:ahLst/>
              <a:cxnLst/>
              <a:rect l="l" t="t" r="r" b="b"/>
              <a:pathLst>
                <a:path w="10829" h="19224" extrusionOk="0">
                  <a:moveTo>
                    <a:pt x="5486" y="1"/>
                  </a:moveTo>
                  <a:cubicBezTo>
                    <a:pt x="5217" y="1"/>
                    <a:pt x="4889" y="155"/>
                    <a:pt x="4416" y="598"/>
                  </a:cubicBezTo>
                  <a:cubicBezTo>
                    <a:pt x="3509" y="1445"/>
                    <a:pt x="848" y="2957"/>
                    <a:pt x="545" y="3199"/>
                  </a:cubicBezTo>
                  <a:cubicBezTo>
                    <a:pt x="182" y="3502"/>
                    <a:pt x="182" y="3562"/>
                    <a:pt x="122" y="4288"/>
                  </a:cubicBezTo>
                  <a:cubicBezTo>
                    <a:pt x="61" y="5014"/>
                    <a:pt x="182" y="13845"/>
                    <a:pt x="122" y="14692"/>
                  </a:cubicBezTo>
                  <a:cubicBezTo>
                    <a:pt x="61" y="15599"/>
                    <a:pt x="1" y="15902"/>
                    <a:pt x="787" y="16386"/>
                  </a:cubicBezTo>
                  <a:lnTo>
                    <a:pt x="4477" y="18805"/>
                  </a:lnTo>
                  <a:cubicBezTo>
                    <a:pt x="4807" y="19026"/>
                    <a:pt x="5138" y="19223"/>
                    <a:pt x="5508" y="19223"/>
                  </a:cubicBezTo>
                  <a:cubicBezTo>
                    <a:pt x="5749" y="19223"/>
                    <a:pt x="6006" y="19140"/>
                    <a:pt x="6292" y="18926"/>
                  </a:cubicBezTo>
                  <a:cubicBezTo>
                    <a:pt x="7320" y="18140"/>
                    <a:pt x="9316" y="16870"/>
                    <a:pt x="9800" y="16446"/>
                  </a:cubicBezTo>
                  <a:cubicBezTo>
                    <a:pt x="10284" y="16023"/>
                    <a:pt x="10828" y="15902"/>
                    <a:pt x="10828" y="14692"/>
                  </a:cubicBezTo>
                  <a:cubicBezTo>
                    <a:pt x="10828" y="12817"/>
                    <a:pt x="10828" y="5316"/>
                    <a:pt x="10828" y="5316"/>
                  </a:cubicBezTo>
                  <a:cubicBezTo>
                    <a:pt x="10828" y="4167"/>
                    <a:pt x="10768" y="3502"/>
                    <a:pt x="10163" y="3078"/>
                  </a:cubicBezTo>
                  <a:cubicBezTo>
                    <a:pt x="9195" y="2413"/>
                    <a:pt x="6715" y="719"/>
                    <a:pt x="6231" y="356"/>
                  </a:cubicBezTo>
                  <a:cubicBezTo>
                    <a:pt x="5983" y="170"/>
                    <a:pt x="5767" y="1"/>
                    <a:pt x="5486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28"/>
            <p:cNvSpPr/>
            <p:nvPr/>
          </p:nvSpPr>
          <p:spPr>
            <a:xfrm>
              <a:off x="5848475" y="2958775"/>
              <a:ext cx="267675" cy="478325"/>
            </a:xfrm>
            <a:custGeom>
              <a:avLst/>
              <a:gdLst/>
              <a:ahLst/>
              <a:cxnLst/>
              <a:rect l="l" t="t" r="r" b="b"/>
              <a:pathLst>
                <a:path w="10707" h="19133" extrusionOk="0">
                  <a:moveTo>
                    <a:pt x="5404" y="1"/>
                  </a:moveTo>
                  <a:cubicBezTo>
                    <a:pt x="5139" y="1"/>
                    <a:pt x="4816" y="143"/>
                    <a:pt x="4355" y="546"/>
                  </a:cubicBezTo>
                  <a:cubicBezTo>
                    <a:pt x="3448" y="1453"/>
                    <a:pt x="847" y="2905"/>
                    <a:pt x="484" y="3208"/>
                  </a:cubicBezTo>
                  <a:cubicBezTo>
                    <a:pt x="121" y="3450"/>
                    <a:pt x="182" y="3571"/>
                    <a:pt x="121" y="4296"/>
                  </a:cubicBezTo>
                  <a:cubicBezTo>
                    <a:pt x="61" y="5022"/>
                    <a:pt x="182" y="13733"/>
                    <a:pt x="121" y="14640"/>
                  </a:cubicBezTo>
                  <a:cubicBezTo>
                    <a:pt x="61" y="15487"/>
                    <a:pt x="0" y="15789"/>
                    <a:pt x="726" y="16273"/>
                  </a:cubicBezTo>
                  <a:lnTo>
                    <a:pt x="4416" y="18753"/>
                  </a:lnTo>
                  <a:cubicBezTo>
                    <a:pt x="4731" y="18963"/>
                    <a:pt x="5046" y="19133"/>
                    <a:pt x="5396" y="19133"/>
                  </a:cubicBezTo>
                  <a:cubicBezTo>
                    <a:pt x="5651" y="19133"/>
                    <a:pt x="5925" y="19043"/>
                    <a:pt x="6231" y="18814"/>
                  </a:cubicBezTo>
                  <a:cubicBezTo>
                    <a:pt x="7259" y="18088"/>
                    <a:pt x="9194" y="16818"/>
                    <a:pt x="9678" y="16394"/>
                  </a:cubicBezTo>
                  <a:cubicBezTo>
                    <a:pt x="10162" y="15910"/>
                    <a:pt x="10707" y="15850"/>
                    <a:pt x="10707" y="14640"/>
                  </a:cubicBezTo>
                  <a:cubicBezTo>
                    <a:pt x="10707" y="12765"/>
                    <a:pt x="10707" y="5264"/>
                    <a:pt x="10707" y="5264"/>
                  </a:cubicBezTo>
                  <a:cubicBezTo>
                    <a:pt x="10707" y="4115"/>
                    <a:pt x="10646" y="3510"/>
                    <a:pt x="10041" y="3087"/>
                  </a:cubicBezTo>
                  <a:cubicBezTo>
                    <a:pt x="9134" y="2421"/>
                    <a:pt x="6654" y="728"/>
                    <a:pt x="6170" y="365"/>
                  </a:cubicBezTo>
                  <a:cubicBezTo>
                    <a:pt x="5916" y="174"/>
                    <a:pt x="5696" y="1"/>
                    <a:pt x="5404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28"/>
            <p:cNvSpPr/>
            <p:nvPr/>
          </p:nvSpPr>
          <p:spPr>
            <a:xfrm>
              <a:off x="5848475" y="2959000"/>
              <a:ext cx="267675" cy="476900"/>
            </a:xfrm>
            <a:custGeom>
              <a:avLst/>
              <a:gdLst/>
              <a:ahLst/>
              <a:cxnLst/>
              <a:rect l="l" t="t" r="r" b="b"/>
              <a:pathLst>
                <a:path w="10707" h="19076" extrusionOk="0">
                  <a:moveTo>
                    <a:pt x="5433" y="0"/>
                  </a:moveTo>
                  <a:cubicBezTo>
                    <a:pt x="5172" y="0"/>
                    <a:pt x="4859" y="155"/>
                    <a:pt x="4416" y="598"/>
                  </a:cubicBezTo>
                  <a:cubicBezTo>
                    <a:pt x="3448" y="1444"/>
                    <a:pt x="847" y="2896"/>
                    <a:pt x="484" y="3199"/>
                  </a:cubicBezTo>
                  <a:cubicBezTo>
                    <a:pt x="121" y="3501"/>
                    <a:pt x="182" y="3562"/>
                    <a:pt x="121" y="4287"/>
                  </a:cubicBezTo>
                  <a:cubicBezTo>
                    <a:pt x="61" y="5013"/>
                    <a:pt x="182" y="13724"/>
                    <a:pt x="121" y="14571"/>
                  </a:cubicBezTo>
                  <a:cubicBezTo>
                    <a:pt x="61" y="15478"/>
                    <a:pt x="0" y="15780"/>
                    <a:pt x="726" y="16264"/>
                  </a:cubicBezTo>
                  <a:lnTo>
                    <a:pt x="4476" y="18684"/>
                  </a:lnTo>
                  <a:cubicBezTo>
                    <a:pt x="4767" y="18902"/>
                    <a:pt x="5079" y="19076"/>
                    <a:pt x="5439" y="19076"/>
                  </a:cubicBezTo>
                  <a:cubicBezTo>
                    <a:pt x="5679" y="19076"/>
                    <a:pt x="5940" y="18998"/>
                    <a:pt x="6231" y="18805"/>
                  </a:cubicBezTo>
                  <a:cubicBezTo>
                    <a:pt x="7259" y="18018"/>
                    <a:pt x="9194" y="16748"/>
                    <a:pt x="9678" y="16325"/>
                  </a:cubicBezTo>
                  <a:cubicBezTo>
                    <a:pt x="10162" y="15901"/>
                    <a:pt x="10707" y="15780"/>
                    <a:pt x="10707" y="14571"/>
                  </a:cubicBezTo>
                  <a:cubicBezTo>
                    <a:pt x="10707" y="12756"/>
                    <a:pt x="10707" y="5316"/>
                    <a:pt x="10707" y="5316"/>
                  </a:cubicBezTo>
                  <a:cubicBezTo>
                    <a:pt x="10707" y="4166"/>
                    <a:pt x="10646" y="3501"/>
                    <a:pt x="10041" y="3078"/>
                  </a:cubicBezTo>
                  <a:cubicBezTo>
                    <a:pt x="9074" y="2412"/>
                    <a:pt x="6654" y="719"/>
                    <a:pt x="6170" y="356"/>
                  </a:cubicBezTo>
                  <a:cubicBezTo>
                    <a:pt x="5922" y="170"/>
                    <a:pt x="5706" y="0"/>
                    <a:pt x="5433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28"/>
            <p:cNvSpPr/>
            <p:nvPr/>
          </p:nvSpPr>
          <p:spPr>
            <a:xfrm>
              <a:off x="5848475" y="2960300"/>
              <a:ext cx="267675" cy="474850"/>
            </a:xfrm>
            <a:custGeom>
              <a:avLst/>
              <a:gdLst/>
              <a:ahLst/>
              <a:cxnLst/>
              <a:rect l="l" t="t" r="r" b="b"/>
              <a:pathLst>
                <a:path w="10707" h="18994" extrusionOk="0">
                  <a:moveTo>
                    <a:pt x="5413" y="0"/>
                  </a:moveTo>
                  <a:cubicBezTo>
                    <a:pt x="5156" y="0"/>
                    <a:pt x="4847" y="143"/>
                    <a:pt x="4416" y="546"/>
                  </a:cubicBezTo>
                  <a:cubicBezTo>
                    <a:pt x="3448" y="1453"/>
                    <a:pt x="847" y="2905"/>
                    <a:pt x="545" y="3147"/>
                  </a:cubicBezTo>
                  <a:cubicBezTo>
                    <a:pt x="182" y="3449"/>
                    <a:pt x="182" y="3510"/>
                    <a:pt x="121" y="4235"/>
                  </a:cubicBezTo>
                  <a:cubicBezTo>
                    <a:pt x="61" y="4961"/>
                    <a:pt x="182" y="13672"/>
                    <a:pt x="121" y="14519"/>
                  </a:cubicBezTo>
                  <a:cubicBezTo>
                    <a:pt x="61" y="15365"/>
                    <a:pt x="0" y="15668"/>
                    <a:pt x="787" y="16152"/>
                  </a:cubicBezTo>
                  <a:lnTo>
                    <a:pt x="4476" y="18632"/>
                  </a:lnTo>
                  <a:cubicBezTo>
                    <a:pt x="4766" y="18813"/>
                    <a:pt x="5076" y="18993"/>
                    <a:pt x="5435" y="18993"/>
                  </a:cubicBezTo>
                  <a:cubicBezTo>
                    <a:pt x="5676" y="18993"/>
                    <a:pt x="5938" y="18911"/>
                    <a:pt x="6231" y="18692"/>
                  </a:cubicBezTo>
                  <a:cubicBezTo>
                    <a:pt x="7259" y="17966"/>
                    <a:pt x="9194" y="16696"/>
                    <a:pt x="9678" y="16273"/>
                  </a:cubicBezTo>
                  <a:cubicBezTo>
                    <a:pt x="10162" y="15789"/>
                    <a:pt x="10707" y="15728"/>
                    <a:pt x="10707" y="14519"/>
                  </a:cubicBezTo>
                  <a:cubicBezTo>
                    <a:pt x="10707" y="12643"/>
                    <a:pt x="10707" y="5264"/>
                    <a:pt x="10707" y="5264"/>
                  </a:cubicBezTo>
                  <a:cubicBezTo>
                    <a:pt x="10707" y="4114"/>
                    <a:pt x="10646" y="3510"/>
                    <a:pt x="10041" y="3026"/>
                  </a:cubicBezTo>
                  <a:cubicBezTo>
                    <a:pt x="9074" y="2360"/>
                    <a:pt x="6654" y="727"/>
                    <a:pt x="6170" y="364"/>
                  </a:cubicBezTo>
                  <a:cubicBezTo>
                    <a:pt x="5916" y="174"/>
                    <a:pt x="5696" y="0"/>
                    <a:pt x="5413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28"/>
            <p:cNvSpPr/>
            <p:nvPr/>
          </p:nvSpPr>
          <p:spPr>
            <a:xfrm>
              <a:off x="5849975" y="2961075"/>
              <a:ext cx="264675" cy="473325"/>
            </a:xfrm>
            <a:custGeom>
              <a:avLst/>
              <a:gdLst/>
              <a:ahLst/>
              <a:cxnLst/>
              <a:rect l="l" t="t" r="r" b="b"/>
              <a:pathLst>
                <a:path w="10587" h="18933" extrusionOk="0">
                  <a:moveTo>
                    <a:pt x="5392" y="0"/>
                  </a:moveTo>
                  <a:cubicBezTo>
                    <a:pt x="5127" y="0"/>
                    <a:pt x="4810" y="152"/>
                    <a:pt x="4356" y="575"/>
                  </a:cubicBezTo>
                  <a:cubicBezTo>
                    <a:pt x="3449" y="1422"/>
                    <a:pt x="848" y="2874"/>
                    <a:pt x="485" y="3176"/>
                  </a:cubicBezTo>
                  <a:cubicBezTo>
                    <a:pt x="122" y="3418"/>
                    <a:pt x="182" y="3539"/>
                    <a:pt x="122" y="4265"/>
                  </a:cubicBezTo>
                  <a:cubicBezTo>
                    <a:pt x="61" y="4991"/>
                    <a:pt x="182" y="13641"/>
                    <a:pt x="122" y="14488"/>
                  </a:cubicBezTo>
                  <a:cubicBezTo>
                    <a:pt x="61" y="15334"/>
                    <a:pt x="1" y="15637"/>
                    <a:pt x="727" y="16121"/>
                  </a:cubicBezTo>
                  <a:lnTo>
                    <a:pt x="4416" y="18540"/>
                  </a:lnTo>
                  <a:cubicBezTo>
                    <a:pt x="4707" y="18758"/>
                    <a:pt x="5019" y="18932"/>
                    <a:pt x="5379" y="18932"/>
                  </a:cubicBezTo>
                  <a:cubicBezTo>
                    <a:pt x="5619" y="18932"/>
                    <a:pt x="5880" y="18855"/>
                    <a:pt x="6171" y="18661"/>
                  </a:cubicBezTo>
                  <a:cubicBezTo>
                    <a:pt x="7199" y="17875"/>
                    <a:pt x="9134" y="16665"/>
                    <a:pt x="9558" y="16181"/>
                  </a:cubicBezTo>
                  <a:cubicBezTo>
                    <a:pt x="10042" y="15758"/>
                    <a:pt x="10586" y="15697"/>
                    <a:pt x="10586" y="14488"/>
                  </a:cubicBezTo>
                  <a:cubicBezTo>
                    <a:pt x="10586" y="12612"/>
                    <a:pt x="10586" y="5233"/>
                    <a:pt x="10586" y="5233"/>
                  </a:cubicBezTo>
                  <a:cubicBezTo>
                    <a:pt x="10586" y="4083"/>
                    <a:pt x="10526" y="3479"/>
                    <a:pt x="9921" y="3055"/>
                  </a:cubicBezTo>
                  <a:cubicBezTo>
                    <a:pt x="9014" y="2390"/>
                    <a:pt x="6594" y="696"/>
                    <a:pt x="6110" y="333"/>
                  </a:cubicBezTo>
                  <a:cubicBezTo>
                    <a:pt x="5868" y="152"/>
                    <a:pt x="5656" y="0"/>
                    <a:pt x="5392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28"/>
            <p:cNvSpPr/>
            <p:nvPr/>
          </p:nvSpPr>
          <p:spPr>
            <a:xfrm>
              <a:off x="5849975" y="2961800"/>
              <a:ext cx="264675" cy="471075"/>
            </a:xfrm>
            <a:custGeom>
              <a:avLst/>
              <a:gdLst/>
              <a:ahLst/>
              <a:cxnLst/>
              <a:rect l="l" t="t" r="r" b="b"/>
              <a:pathLst>
                <a:path w="10587" h="18843" extrusionOk="0">
                  <a:moveTo>
                    <a:pt x="5353" y="1"/>
                  </a:moveTo>
                  <a:cubicBezTo>
                    <a:pt x="5096" y="1"/>
                    <a:pt x="4787" y="143"/>
                    <a:pt x="4356" y="546"/>
                  </a:cubicBezTo>
                  <a:cubicBezTo>
                    <a:pt x="3449" y="1453"/>
                    <a:pt x="848" y="2905"/>
                    <a:pt x="485" y="3147"/>
                  </a:cubicBezTo>
                  <a:cubicBezTo>
                    <a:pt x="182" y="3450"/>
                    <a:pt x="182" y="3510"/>
                    <a:pt x="122" y="4236"/>
                  </a:cubicBezTo>
                  <a:cubicBezTo>
                    <a:pt x="61" y="4962"/>
                    <a:pt x="182" y="13551"/>
                    <a:pt x="122" y="14459"/>
                  </a:cubicBezTo>
                  <a:cubicBezTo>
                    <a:pt x="61" y="15305"/>
                    <a:pt x="1" y="15608"/>
                    <a:pt x="727" y="16092"/>
                  </a:cubicBezTo>
                  <a:lnTo>
                    <a:pt x="4416" y="18451"/>
                  </a:lnTo>
                  <a:cubicBezTo>
                    <a:pt x="4707" y="18669"/>
                    <a:pt x="5019" y="18843"/>
                    <a:pt x="5379" y="18843"/>
                  </a:cubicBezTo>
                  <a:cubicBezTo>
                    <a:pt x="5619" y="18843"/>
                    <a:pt x="5880" y="18765"/>
                    <a:pt x="6171" y="18572"/>
                  </a:cubicBezTo>
                  <a:cubicBezTo>
                    <a:pt x="7199" y="17846"/>
                    <a:pt x="9074" y="16576"/>
                    <a:pt x="9558" y="16152"/>
                  </a:cubicBezTo>
                  <a:cubicBezTo>
                    <a:pt x="10042" y="15729"/>
                    <a:pt x="10586" y="15608"/>
                    <a:pt x="10586" y="14398"/>
                  </a:cubicBezTo>
                  <a:cubicBezTo>
                    <a:pt x="10586" y="12583"/>
                    <a:pt x="10586" y="5204"/>
                    <a:pt x="10586" y="5204"/>
                  </a:cubicBezTo>
                  <a:cubicBezTo>
                    <a:pt x="10586" y="4115"/>
                    <a:pt x="10526" y="3450"/>
                    <a:pt x="9921" y="3026"/>
                  </a:cubicBezTo>
                  <a:cubicBezTo>
                    <a:pt x="9014" y="2361"/>
                    <a:pt x="6594" y="728"/>
                    <a:pt x="6110" y="365"/>
                  </a:cubicBezTo>
                  <a:cubicBezTo>
                    <a:pt x="5856" y="174"/>
                    <a:pt x="5636" y="1"/>
                    <a:pt x="5353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28"/>
            <p:cNvSpPr/>
            <p:nvPr/>
          </p:nvSpPr>
          <p:spPr>
            <a:xfrm>
              <a:off x="5849975" y="2963150"/>
              <a:ext cx="264675" cy="469425"/>
            </a:xfrm>
            <a:custGeom>
              <a:avLst/>
              <a:gdLst/>
              <a:ahLst/>
              <a:cxnLst/>
              <a:rect l="l" t="t" r="r" b="b"/>
              <a:pathLst>
                <a:path w="10587" h="18777" extrusionOk="0">
                  <a:moveTo>
                    <a:pt x="5371" y="0"/>
                  </a:moveTo>
                  <a:cubicBezTo>
                    <a:pt x="5111" y="0"/>
                    <a:pt x="4798" y="140"/>
                    <a:pt x="4356" y="553"/>
                  </a:cubicBezTo>
                  <a:cubicBezTo>
                    <a:pt x="3449" y="1399"/>
                    <a:pt x="848" y="2851"/>
                    <a:pt x="545" y="3154"/>
                  </a:cubicBezTo>
                  <a:cubicBezTo>
                    <a:pt x="182" y="3396"/>
                    <a:pt x="182" y="3517"/>
                    <a:pt x="122" y="4182"/>
                  </a:cubicBezTo>
                  <a:cubicBezTo>
                    <a:pt x="61" y="4908"/>
                    <a:pt x="182" y="13497"/>
                    <a:pt x="122" y="14344"/>
                  </a:cubicBezTo>
                  <a:cubicBezTo>
                    <a:pt x="61" y="15191"/>
                    <a:pt x="1" y="15493"/>
                    <a:pt x="787" y="15977"/>
                  </a:cubicBezTo>
                  <a:lnTo>
                    <a:pt x="4416" y="18397"/>
                  </a:lnTo>
                  <a:cubicBezTo>
                    <a:pt x="4696" y="18607"/>
                    <a:pt x="4997" y="18776"/>
                    <a:pt x="5341" y="18776"/>
                  </a:cubicBezTo>
                  <a:cubicBezTo>
                    <a:pt x="5591" y="18776"/>
                    <a:pt x="5865" y="18687"/>
                    <a:pt x="6171" y="18457"/>
                  </a:cubicBezTo>
                  <a:cubicBezTo>
                    <a:pt x="7199" y="17731"/>
                    <a:pt x="9074" y="16522"/>
                    <a:pt x="9558" y="16038"/>
                  </a:cubicBezTo>
                  <a:cubicBezTo>
                    <a:pt x="10042" y="15614"/>
                    <a:pt x="10586" y="15554"/>
                    <a:pt x="10586" y="14344"/>
                  </a:cubicBezTo>
                  <a:lnTo>
                    <a:pt x="10586" y="5210"/>
                  </a:lnTo>
                  <a:cubicBezTo>
                    <a:pt x="10586" y="4061"/>
                    <a:pt x="10526" y="3456"/>
                    <a:pt x="9921" y="3033"/>
                  </a:cubicBezTo>
                  <a:cubicBezTo>
                    <a:pt x="8953" y="2367"/>
                    <a:pt x="6594" y="674"/>
                    <a:pt x="6110" y="311"/>
                  </a:cubicBezTo>
                  <a:cubicBezTo>
                    <a:pt x="5862" y="156"/>
                    <a:pt x="5645" y="0"/>
                    <a:pt x="5371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28"/>
            <p:cNvSpPr/>
            <p:nvPr/>
          </p:nvSpPr>
          <p:spPr>
            <a:xfrm>
              <a:off x="5851500" y="2964100"/>
              <a:ext cx="261625" cy="467275"/>
            </a:xfrm>
            <a:custGeom>
              <a:avLst/>
              <a:gdLst/>
              <a:ahLst/>
              <a:cxnLst/>
              <a:rect l="l" t="t" r="r" b="b"/>
              <a:pathLst>
                <a:path w="10465" h="18691" extrusionOk="0">
                  <a:moveTo>
                    <a:pt x="5331" y="0"/>
                  </a:moveTo>
                  <a:cubicBezTo>
                    <a:pt x="5066" y="0"/>
                    <a:pt x="4749" y="152"/>
                    <a:pt x="4295" y="575"/>
                  </a:cubicBezTo>
                  <a:cubicBezTo>
                    <a:pt x="3388" y="1422"/>
                    <a:pt x="787" y="2813"/>
                    <a:pt x="484" y="3116"/>
                  </a:cubicBezTo>
                  <a:cubicBezTo>
                    <a:pt x="121" y="3418"/>
                    <a:pt x="182" y="3479"/>
                    <a:pt x="121" y="4204"/>
                  </a:cubicBezTo>
                  <a:cubicBezTo>
                    <a:pt x="61" y="4870"/>
                    <a:pt x="182" y="13459"/>
                    <a:pt x="121" y="14306"/>
                  </a:cubicBezTo>
                  <a:cubicBezTo>
                    <a:pt x="61" y="15153"/>
                    <a:pt x="0" y="15455"/>
                    <a:pt x="726" y="15939"/>
                  </a:cubicBezTo>
                  <a:lnTo>
                    <a:pt x="4355" y="18298"/>
                  </a:lnTo>
                  <a:cubicBezTo>
                    <a:pt x="4646" y="18516"/>
                    <a:pt x="4958" y="18690"/>
                    <a:pt x="5318" y="18690"/>
                  </a:cubicBezTo>
                  <a:cubicBezTo>
                    <a:pt x="5558" y="18690"/>
                    <a:pt x="5819" y="18613"/>
                    <a:pt x="6110" y="18419"/>
                  </a:cubicBezTo>
                  <a:cubicBezTo>
                    <a:pt x="7077" y="17693"/>
                    <a:pt x="9013" y="16423"/>
                    <a:pt x="9497" y="16000"/>
                  </a:cubicBezTo>
                  <a:cubicBezTo>
                    <a:pt x="9981" y="15576"/>
                    <a:pt x="10465" y="15455"/>
                    <a:pt x="10465" y="14306"/>
                  </a:cubicBezTo>
                  <a:cubicBezTo>
                    <a:pt x="10465" y="12491"/>
                    <a:pt x="10465" y="5172"/>
                    <a:pt x="10465" y="5172"/>
                  </a:cubicBezTo>
                  <a:cubicBezTo>
                    <a:pt x="10465" y="4023"/>
                    <a:pt x="10404" y="3418"/>
                    <a:pt x="9860" y="2995"/>
                  </a:cubicBezTo>
                  <a:cubicBezTo>
                    <a:pt x="8892" y="2329"/>
                    <a:pt x="6533" y="696"/>
                    <a:pt x="6049" y="333"/>
                  </a:cubicBezTo>
                  <a:cubicBezTo>
                    <a:pt x="5807" y="152"/>
                    <a:pt x="5595" y="0"/>
                    <a:pt x="5331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28"/>
            <p:cNvSpPr/>
            <p:nvPr/>
          </p:nvSpPr>
          <p:spPr>
            <a:xfrm>
              <a:off x="5851500" y="2964825"/>
              <a:ext cx="261625" cy="465775"/>
            </a:xfrm>
            <a:custGeom>
              <a:avLst/>
              <a:gdLst/>
              <a:ahLst/>
              <a:cxnLst/>
              <a:rect l="l" t="t" r="r" b="b"/>
              <a:pathLst>
                <a:path w="10465" h="18631" extrusionOk="0">
                  <a:moveTo>
                    <a:pt x="5292" y="1"/>
                  </a:moveTo>
                  <a:cubicBezTo>
                    <a:pt x="5035" y="1"/>
                    <a:pt x="4726" y="143"/>
                    <a:pt x="4295" y="546"/>
                  </a:cubicBezTo>
                  <a:cubicBezTo>
                    <a:pt x="3388" y="1393"/>
                    <a:pt x="847" y="2845"/>
                    <a:pt x="484" y="3087"/>
                  </a:cubicBezTo>
                  <a:cubicBezTo>
                    <a:pt x="182" y="3389"/>
                    <a:pt x="182" y="3450"/>
                    <a:pt x="121" y="4175"/>
                  </a:cubicBezTo>
                  <a:cubicBezTo>
                    <a:pt x="61" y="4901"/>
                    <a:pt x="182" y="13370"/>
                    <a:pt x="121" y="14277"/>
                  </a:cubicBezTo>
                  <a:cubicBezTo>
                    <a:pt x="61" y="15124"/>
                    <a:pt x="0" y="15366"/>
                    <a:pt x="726" y="15850"/>
                  </a:cubicBezTo>
                  <a:lnTo>
                    <a:pt x="4355" y="18269"/>
                  </a:lnTo>
                  <a:cubicBezTo>
                    <a:pt x="4645" y="18450"/>
                    <a:pt x="4955" y="18631"/>
                    <a:pt x="5314" y="18631"/>
                  </a:cubicBezTo>
                  <a:cubicBezTo>
                    <a:pt x="5555" y="18631"/>
                    <a:pt x="5817" y="18549"/>
                    <a:pt x="6110" y="18330"/>
                  </a:cubicBezTo>
                  <a:cubicBezTo>
                    <a:pt x="7077" y="17604"/>
                    <a:pt x="9013" y="16394"/>
                    <a:pt x="9436" y="15971"/>
                  </a:cubicBezTo>
                  <a:cubicBezTo>
                    <a:pt x="9920" y="15487"/>
                    <a:pt x="10465" y="15426"/>
                    <a:pt x="10465" y="14217"/>
                  </a:cubicBezTo>
                  <a:cubicBezTo>
                    <a:pt x="10465" y="12402"/>
                    <a:pt x="10465" y="5143"/>
                    <a:pt x="10465" y="5143"/>
                  </a:cubicBezTo>
                  <a:cubicBezTo>
                    <a:pt x="10465" y="4054"/>
                    <a:pt x="10404" y="3389"/>
                    <a:pt x="9799" y="3026"/>
                  </a:cubicBezTo>
                  <a:cubicBezTo>
                    <a:pt x="8892" y="2361"/>
                    <a:pt x="6472" y="667"/>
                    <a:pt x="6049" y="365"/>
                  </a:cubicBezTo>
                  <a:cubicBezTo>
                    <a:pt x="5795" y="174"/>
                    <a:pt x="5575" y="1"/>
                    <a:pt x="5292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28"/>
            <p:cNvSpPr/>
            <p:nvPr/>
          </p:nvSpPr>
          <p:spPr>
            <a:xfrm>
              <a:off x="5851500" y="2965600"/>
              <a:ext cx="261625" cy="464250"/>
            </a:xfrm>
            <a:custGeom>
              <a:avLst/>
              <a:gdLst/>
              <a:ahLst/>
              <a:cxnLst/>
              <a:rect l="l" t="t" r="r" b="b"/>
              <a:pathLst>
                <a:path w="10465" h="18570" extrusionOk="0">
                  <a:moveTo>
                    <a:pt x="5331" y="1"/>
                  </a:moveTo>
                  <a:cubicBezTo>
                    <a:pt x="5066" y="1"/>
                    <a:pt x="4749" y="152"/>
                    <a:pt x="4295" y="576"/>
                  </a:cubicBezTo>
                  <a:cubicBezTo>
                    <a:pt x="3388" y="1422"/>
                    <a:pt x="847" y="2814"/>
                    <a:pt x="484" y="3116"/>
                  </a:cubicBezTo>
                  <a:cubicBezTo>
                    <a:pt x="182" y="3358"/>
                    <a:pt x="182" y="3479"/>
                    <a:pt x="121" y="4144"/>
                  </a:cubicBezTo>
                  <a:cubicBezTo>
                    <a:pt x="61" y="4870"/>
                    <a:pt x="182" y="13339"/>
                    <a:pt x="121" y="14186"/>
                  </a:cubicBezTo>
                  <a:cubicBezTo>
                    <a:pt x="61" y="15032"/>
                    <a:pt x="0" y="15335"/>
                    <a:pt x="726" y="15819"/>
                  </a:cubicBezTo>
                  <a:lnTo>
                    <a:pt x="4355" y="18178"/>
                  </a:lnTo>
                  <a:cubicBezTo>
                    <a:pt x="4646" y="18396"/>
                    <a:pt x="4958" y="18570"/>
                    <a:pt x="5318" y="18570"/>
                  </a:cubicBezTo>
                  <a:cubicBezTo>
                    <a:pt x="5558" y="18570"/>
                    <a:pt x="5819" y="18492"/>
                    <a:pt x="6110" y="18299"/>
                  </a:cubicBezTo>
                  <a:cubicBezTo>
                    <a:pt x="7077" y="17573"/>
                    <a:pt x="8953" y="16303"/>
                    <a:pt x="9436" y="15879"/>
                  </a:cubicBezTo>
                  <a:cubicBezTo>
                    <a:pt x="9920" y="15456"/>
                    <a:pt x="10465" y="15395"/>
                    <a:pt x="10465" y="14186"/>
                  </a:cubicBezTo>
                  <a:lnTo>
                    <a:pt x="10465" y="5173"/>
                  </a:lnTo>
                  <a:cubicBezTo>
                    <a:pt x="10465" y="4023"/>
                    <a:pt x="10404" y="3419"/>
                    <a:pt x="9799" y="2995"/>
                  </a:cubicBezTo>
                  <a:cubicBezTo>
                    <a:pt x="8892" y="2330"/>
                    <a:pt x="6472" y="697"/>
                    <a:pt x="6049" y="334"/>
                  </a:cubicBezTo>
                  <a:cubicBezTo>
                    <a:pt x="5807" y="152"/>
                    <a:pt x="5595" y="1"/>
                    <a:pt x="5331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28"/>
            <p:cNvSpPr/>
            <p:nvPr/>
          </p:nvSpPr>
          <p:spPr>
            <a:xfrm>
              <a:off x="5853000" y="2966350"/>
              <a:ext cx="258625" cy="462100"/>
            </a:xfrm>
            <a:custGeom>
              <a:avLst/>
              <a:gdLst/>
              <a:ahLst/>
              <a:cxnLst/>
              <a:rect l="l" t="t" r="r" b="b"/>
              <a:pathLst>
                <a:path w="10345" h="18484" extrusionOk="0">
                  <a:moveTo>
                    <a:pt x="5225" y="0"/>
                  </a:moveTo>
                  <a:cubicBezTo>
                    <a:pt x="4975" y="0"/>
                    <a:pt x="4666" y="143"/>
                    <a:pt x="4235" y="546"/>
                  </a:cubicBezTo>
                  <a:cubicBezTo>
                    <a:pt x="3328" y="1392"/>
                    <a:pt x="787" y="2844"/>
                    <a:pt x="485" y="3086"/>
                  </a:cubicBezTo>
                  <a:cubicBezTo>
                    <a:pt x="122" y="3389"/>
                    <a:pt x="182" y="3449"/>
                    <a:pt x="122" y="4175"/>
                  </a:cubicBezTo>
                  <a:cubicBezTo>
                    <a:pt x="61" y="4840"/>
                    <a:pt x="182" y="13309"/>
                    <a:pt x="122" y="14156"/>
                  </a:cubicBezTo>
                  <a:cubicBezTo>
                    <a:pt x="61" y="15002"/>
                    <a:pt x="1" y="15305"/>
                    <a:pt x="727" y="15728"/>
                  </a:cubicBezTo>
                  <a:lnTo>
                    <a:pt x="4295" y="18148"/>
                  </a:lnTo>
                  <a:cubicBezTo>
                    <a:pt x="4581" y="18326"/>
                    <a:pt x="4887" y="18483"/>
                    <a:pt x="5226" y="18483"/>
                  </a:cubicBezTo>
                  <a:cubicBezTo>
                    <a:pt x="5463" y="18483"/>
                    <a:pt x="5716" y="18407"/>
                    <a:pt x="5989" y="18208"/>
                  </a:cubicBezTo>
                  <a:cubicBezTo>
                    <a:pt x="7017" y="17482"/>
                    <a:pt x="8893" y="16273"/>
                    <a:pt x="9376" y="15849"/>
                  </a:cubicBezTo>
                  <a:cubicBezTo>
                    <a:pt x="9860" y="15426"/>
                    <a:pt x="10344" y="15305"/>
                    <a:pt x="10344" y="14156"/>
                  </a:cubicBezTo>
                  <a:cubicBezTo>
                    <a:pt x="10344" y="12341"/>
                    <a:pt x="10344" y="5143"/>
                    <a:pt x="10344" y="5143"/>
                  </a:cubicBezTo>
                  <a:cubicBezTo>
                    <a:pt x="10344" y="3993"/>
                    <a:pt x="10284" y="3389"/>
                    <a:pt x="9739" y="2965"/>
                  </a:cubicBezTo>
                  <a:cubicBezTo>
                    <a:pt x="8772" y="2360"/>
                    <a:pt x="6412" y="727"/>
                    <a:pt x="5929" y="364"/>
                  </a:cubicBezTo>
                  <a:cubicBezTo>
                    <a:pt x="5706" y="174"/>
                    <a:pt x="5501" y="0"/>
                    <a:pt x="5225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28"/>
            <p:cNvSpPr/>
            <p:nvPr/>
          </p:nvSpPr>
          <p:spPr>
            <a:xfrm>
              <a:off x="5853000" y="2967675"/>
              <a:ext cx="258625" cy="460350"/>
            </a:xfrm>
            <a:custGeom>
              <a:avLst/>
              <a:gdLst/>
              <a:ahLst/>
              <a:cxnLst/>
              <a:rect l="l" t="t" r="r" b="b"/>
              <a:pathLst>
                <a:path w="10345" h="18414" extrusionOk="0">
                  <a:moveTo>
                    <a:pt x="5243" y="1"/>
                  </a:moveTo>
                  <a:cubicBezTo>
                    <a:pt x="4990" y="1"/>
                    <a:pt x="4677" y="141"/>
                    <a:pt x="4235" y="553"/>
                  </a:cubicBezTo>
                  <a:cubicBezTo>
                    <a:pt x="3328" y="1400"/>
                    <a:pt x="847" y="2791"/>
                    <a:pt x="485" y="3094"/>
                  </a:cubicBezTo>
                  <a:cubicBezTo>
                    <a:pt x="182" y="3336"/>
                    <a:pt x="182" y="3396"/>
                    <a:pt x="122" y="4122"/>
                  </a:cubicBezTo>
                  <a:cubicBezTo>
                    <a:pt x="61" y="4848"/>
                    <a:pt x="182" y="13256"/>
                    <a:pt x="122" y="14103"/>
                  </a:cubicBezTo>
                  <a:cubicBezTo>
                    <a:pt x="61" y="14949"/>
                    <a:pt x="1" y="15191"/>
                    <a:pt x="727" y="15675"/>
                  </a:cubicBezTo>
                  <a:lnTo>
                    <a:pt x="4295" y="18034"/>
                  </a:lnTo>
                  <a:cubicBezTo>
                    <a:pt x="4575" y="18244"/>
                    <a:pt x="4876" y="18414"/>
                    <a:pt x="5208" y="18414"/>
                  </a:cubicBezTo>
                  <a:cubicBezTo>
                    <a:pt x="5450" y="18414"/>
                    <a:pt x="5709" y="18324"/>
                    <a:pt x="5989" y="18095"/>
                  </a:cubicBezTo>
                  <a:cubicBezTo>
                    <a:pt x="7017" y="17429"/>
                    <a:pt x="8893" y="16159"/>
                    <a:pt x="9376" y="15736"/>
                  </a:cubicBezTo>
                  <a:cubicBezTo>
                    <a:pt x="9800" y="15312"/>
                    <a:pt x="10344" y="15252"/>
                    <a:pt x="10344" y="14103"/>
                  </a:cubicBezTo>
                  <a:lnTo>
                    <a:pt x="10344" y="5090"/>
                  </a:lnTo>
                  <a:cubicBezTo>
                    <a:pt x="10344" y="4001"/>
                    <a:pt x="10284" y="3396"/>
                    <a:pt x="9679" y="2973"/>
                  </a:cubicBezTo>
                  <a:cubicBezTo>
                    <a:pt x="8772" y="2307"/>
                    <a:pt x="6412" y="674"/>
                    <a:pt x="5929" y="311"/>
                  </a:cubicBezTo>
                  <a:cubicBezTo>
                    <a:pt x="5711" y="156"/>
                    <a:pt x="5510" y="1"/>
                    <a:pt x="5243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28"/>
            <p:cNvSpPr/>
            <p:nvPr/>
          </p:nvSpPr>
          <p:spPr>
            <a:xfrm>
              <a:off x="5854525" y="2968450"/>
              <a:ext cx="257100" cy="458375"/>
            </a:xfrm>
            <a:custGeom>
              <a:avLst/>
              <a:gdLst/>
              <a:ahLst/>
              <a:cxnLst/>
              <a:rect l="l" t="t" r="r" b="b"/>
              <a:pathLst>
                <a:path w="10284" h="18335" extrusionOk="0">
                  <a:moveTo>
                    <a:pt x="5182" y="0"/>
                  </a:moveTo>
                  <a:cubicBezTo>
                    <a:pt x="4928" y="0"/>
                    <a:pt x="4616" y="139"/>
                    <a:pt x="4174" y="522"/>
                  </a:cubicBezTo>
                  <a:cubicBezTo>
                    <a:pt x="3327" y="1369"/>
                    <a:pt x="786" y="2821"/>
                    <a:pt x="424" y="3063"/>
                  </a:cubicBezTo>
                  <a:cubicBezTo>
                    <a:pt x="121" y="3305"/>
                    <a:pt x="121" y="3426"/>
                    <a:pt x="61" y="4091"/>
                  </a:cubicBezTo>
                  <a:cubicBezTo>
                    <a:pt x="0" y="4817"/>
                    <a:pt x="121" y="13164"/>
                    <a:pt x="61" y="14011"/>
                  </a:cubicBezTo>
                  <a:cubicBezTo>
                    <a:pt x="0" y="14858"/>
                    <a:pt x="0" y="15160"/>
                    <a:pt x="666" y="15644"/>
                  </a:cubicBezTo>
                  <a:lnTo>
                    <a:pt x="4234" y="17943"/>
                  </a:lnTo>
                  <a:cubicBezTo>
                    <a:pt x="4525" y="18161"/>
                    <a:pt x="4837" y="18335"/>
                    <a:pt x="5184" y="18335"/>
                  </a:cubicBezTo>
                  <a:cubicBezTo>
                    <a:pt x="5415" y="18335"/>
                    <a:pt x="5662" y="18257"/>
                    <a:pt x="5928" y="18064"/>
                  </a:cubicBezTo>
                  <a:cubicBezTo>
                    <a:pt x="6956" y="17338"/>
                    <a:pt x="8832" y="16128"/>
                    <a:pt x="9255" y="15705"/>
                  </a:cubicBezTo>
                  <a:cubicBezTo>
                    <a:pt x="9739" y="15281"/>
                    <a:pt x="10283" y="15221"/>
                    <a:pt x="10283" y="14011"/>
                  </a:cubicBezTo>
                  <a:lnTo>
                    <a:pt x="10283" y="5059"/>
                  </a:lnTo>
                  <a:cubicBezTo>
                    <a:pt x="10283" y="3970"/>
                    <a:pt x="10223" y="3365"/>
                    <a:pt x="9618" y="2942"/>
                  </a:cubicBezTo>
                  <a:cubicBezTo>
                    <a:pt x="8711" y="2276"/>
                    <a:pt x="6351" y="704"/>
                    <a:pt x="5868" y="341"/>
                  </a:cubicBezTo>
                  <a:cubicBezTo>
                    <a:pt x="5650" y="154"/>
                    <a:pt x="5449" y="0"/>
                    <a:pt x="5182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28"/>
            <p:cNvSpPr/>
            <p:nvPr/>
          </p:nvSpPr>
          <p:spPr>
            <a:xfrm>
              <a:off x="5854525" y="2969375"/>
              <a:ext cx="255575" cy="456700"/>
            </a:xfrm>
            <a:custGeom>
              <a:avLst/>
              <a:gdLst/>
              <a:ahLst/>
              <a:cxnLst/>
              <a:rect l="l" t="t" r="r" b="b"/>
              <a:pathLst>
                <a:path w="10223" h="18268" extrusionOk="0">
                  <a:moveTo>
                    <a:pt x="5164" y="0"/>
                  </a:moveTo>
                  <a:cubicBezTo>
                    <a:pt x="4914" y="0"/>
                    <a:pt x="4605" y="143"/>
                    <a:pt x="4174" y="546"/>
                  </a:cubicBezTo>
                  <a:cubicBezTo>
                    <a:pt x="3327" y="1392"/>
                    <a:pt x="786" y="2784"/>
                    <a:pt x="484" y="3026"/>
                  </a:cubicBezTo>
                  <a:cubicBezTo>
                    <a:pt x="121" y="3328"/>
                    <a:pt x="182" y="3389"/>
                    <a:pt x="121" y="4114"/>
                  </a:cubicBezTo>
                  <a:cubicBezTo>
                    <a:pt x="61" y="4780"/>
                    <a:pt x="182" y="13127"/>
                    <a:pt x="121" y="13974"/>
                  </a:cubicBezTo>
                  <a:cubicBezTo>
                    <a:pt x="61" y="14821"/>
                    <a:pt x="0" y="15063"/>
                    <a:pt x="726" y="15547"/>
                  </a:cubicBezTo>
                  <a:lnTo>
                    <a:pt x="4234" y="17906"/>
                  </a:lnTo>
                  <a:cubicBezTo>
                    <a:pt x="4524" y="18087"/>
                    <a:pt x="4834" y="18267"/>
                    <a:pt x="5180" y="18267"/>
                  </a:cubicBezTo>
                  <a:cubicBezTo>
                    <a:pt x="5412" y="18267"/>
                    <a:pt x="5660" y="18185"/>
                    <a:pt x="5928" y="17966"/>
                  </a:cubicBezTo>
                  <a:cubicBezTo>
                    <a:pt x="6956" y="17301"/>
                    <a:pt x="8771" y="16031"/>
                    <a:pt x="9255" y="15607"/>
                  </a:cubicBezTo>
                  <a:cubicBezTo>
                    <a:pt x="9739" y="15184"/>
                    <a:pt x="10223" y="15123"/>
                    <a:pt x="10223" y="13974"/>
                  </a:cubicBezTo>
                  <a:lnTo>
                    <a:pt x="10223" y="5082"/>
                  </a:lnTo>
                  <a:cubicBezTo>
                    <a:pt x="10223" y="3933"/>
                    <a:pt x="10162" y="3328"/>
                    <a:pt x="9618" y="2965"/>
                  </a:cubicBezTo>
                  <a:cubicBezTo>
                    <a:pt x="8711" y="2300"/>
                    <a:pt x="6351" y="667"/>
                    <a:pt x="5868" y="364"/>
                  </a:cubicBezTo>
                  <a:cubicBezTo>
                    <a:pt x="5645" y="174"/>
                    <a:pt x="5440" y="0"/>
                    <a:pt x="5164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28"/>
            <p:cNvSpPr/>
            <p:nvPr/>
          </p:nvSpPr>
          <p:spPr>
            <a:xfrm>
              <a:off x="5854525" y="2970150"/>
              <a:ext cx="255575" cy="455175"/>
            </a:xfrm>
            <a:custGeom>
              <a:avLst/>
              <a:gdLst/>
              <a:ahLst/>
              <a:cxnLst/>
              <a:rect l="l" t="t" r="r" b="b"/>
              <a:pathLst>
                <a:path w="10223" h="18207" extrusionOk="0">
                  <a:moveTo>
                    <a:pt x="5202" y="0"/>
                  </a:moveTo>
                  <a:cubicBezTo>
                    <a:pt x="4945" y="0"/>
                    <a:pt x="4628" y="152"/>
                    <a:pt x="4174" y="575"/>
                  </a:cubicBezTo>
                  <a:cubicBezTo>
                    <a:pt x="3327" y="1361"/>
                    <a:pt x="847" y="2753"/>
                    <a:pt x="484" y="3055"/>
                  </a:cubicBezTo>
                  <a:cubicBezTo>
                    <a:pt x="182" y="3297"/>
                    <a:pt x="182" y="3418"/>
                    <a:pt x="121" y="4083"/>
                  </a:cubicBezTo>
                  <a:cubicBezTo>
                    <a:pt x="61" y="4749"/>
                    <a:pt x="182" y="13096"/>
                    <a:pt x="121" y="13943"/>
                  </a:cubicBezTo>
                  <a:cubicBezTo>
                    <a:pt x="61" y="14729"/>
                    <a:pt x="0" y="15032"/>
                    <a:pt x="726" y="15516"/>
                  </a:cubicBezTo>
                  <a:lnTo>
                    <a:pt x="4234" y="17814"/>
                  </a:lnTo>
                  <a:cubicBezTo>
                    <a:pt x="4525" y="18032"/>
                    <a:pt x="4837" y="18206"/>
                    <a:pt x="5184" y="18206"/>
                  </a:cubicBezTo>
                  <a:cubicBezTo>
                    <a:pt x="5415" y="18206"/>
                    <a:pt x="5662" y="18129"/>
                    <a:pt x="5928" y="17935"/>
                  </a:cubicBezTo>
                  <a:cubicBezTo>
                    <a:pt x="6956" y="17209"/>
                    <a:pt x="8771" y="16000"/>
                    <a:pt x="9255" y="15576"/>
                  </a:cubicBezTo>
                  <a:cubicBezTo>
                    <a:pt x="9678" y="15153"/>
                    <a:pt x="10223" y="15092"/>
                    <a:pt x="10223" y="13943"/>
                  </a:cubicBezTo>
                  <a:lnTo>
                    <a:pt x="10223" y="5051"/>
                  </a:lnTo>
                  <a:cubicBezTo>
                    <a:pt x="10223" y="3962"/>
                    <a:pt x="10162" y="3358"/>
                    <a:pt x="9618" y="2934"/>
                  </a:cubicBezTo>
                  <a:cubicBezTo>
                    <a:pt x="8711" y="2269"/>
                    <a:pt x="6351" y="696"/>
                    <a:pt x="5868" y="333"/>
                  </a:cubicBezTo>
                  <a:cubicBezTo>
                    <a:pt x="5656" y="152"/>
                    <a:pt x="5459" y="0"/>
                    <a:pt x="520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28"/>
            <p:cNvSpPr/>
            <p:nvPr/>
          </p:nvSpPr>
          <p:spPr>
            <a:xfrm>
              <a:off x="5856025" y="2970875"/>
              <a:ext cx="254075" cy="453025"/>
            </a:xfrm>
            <a:custGeom>
              <a:avLst/>
              <a:gdLst/>
              <a:ahLst/>
              <a:cxnLst/>
              <a:rect l="l" t="t" r="r" b="b"/>
              <a:pathLst>
                <a:path w="10163" h="18121" extrusionOk="0">
                  <a:moveTo>
                    <a:pt x="5104" y="1"/>
                  </a:moveTo>
                  <a:cubicBezTo>
                    <a:pt x="4854" y="1"/>
                    <a:pt x="4545" y="143"/>
                    <a:pt x="4114" y="546"/>
                  </a:cubicBezTo>
                  <a:cubicBezTo>
                    <a:pt x="3267" y="1393"/>
                    <a:pt x="787" y="2784"/>
                    <a:pt x="424" y="3026"/>
                  </a:cubicBezTo>
                  <a:cubicBezTo>
                    <a:pt x="122" y="3329"/>
                    <a:pt x="122" y="3389"/>
                    <a:pt x="61" y="4054"/>
                  </a:cubicBezTo>
                  <a:cubicBezTo>
                    <a:pt x="61" y="4780"/>
                    <a:pt x="122" y="13067"/>
                    <a:pt x="61" y="13854"/>
                  </a:cubicBezTo>
                  <a:cubicBezTo>
                    <a:pt x="61" y="14700"/>
                    <a:pt x="1" y="15003"/>
                    <a:pt x="666" y="15426"/>
                  </a:cubicBezTo>
                  <a:lnTo>
                    <a:pt x="4174" y="17785"/>
                  </a:lnTo>
                  <a:cubicBezTo>
                    <a:pt x="4460" y="17964"/>
                    <a:pt x="4766" y="18121"/>
                    <a:pt x="5105" y="18121"/>
                  </a:cubicBezTo>
                  <a:cubicBezTo>
                    <a:pt x="5342" y="18121"/>
                    <a:pt x="5595" y="18045"/>
                    <a:pt x="5868" y="17846"/>
                  </a:cubicBezTo>
                  <a:cubicBezTo>
                    <a:pt x="6836" y="17120"/>
                    <a:pt x="8711" y="15971"/>
                    <a:pt x="9195" y="15547"/>
                  </a:cubicBezTo>
                  <a:cubicBezTo>
                    <a:pt x="9618" y="15124"/>
                    <a:pt x="10163" y="15003"/>
                    <a:pt x="10163" y="13854"/>
                  </a:cubicBezTo>
                  <a:cubicBezTo>
                    <a:pt x="10163" y="12099"/>
                    <a:pt x="10163" y="5022"/>
                    <a:pt x="10163" y="5022"/>
                  </a:cubicBezTo>
                  <a:cubicBezTo>
                    <a:pt x="10163" y="3933"/>
                    <a:pt x="10102" y="3329"/>
                    <a:pt x="9497" y="2905"/>
                  </a:cubicBezTo>
                  <a:cubicBezTo>
                    <a:pt x="8590" y="2300"/>
                    <a:pt x="6291" y="667"/>
                    <a:pt x="5808" y="365"/>
                  </a:cubicBezTo>
                  <a:cubicBezTo>
                    <a:pt x="5585" y="174"/>
                    <a:pt x="5380" y="1"/>
                    <a:pt x="5104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28"/>
            <p:cNvSpPr/>
            <p:nvPr/>
          </p:nvSpPr>
          <p:spPr>
            <a:xfrm>
              <a:off x="5856025" y="2972225"/>
              <a:ext cx="252575" cy="451575"/>
            </a:xfrm>
            <a:custGeom>
              <a:avLst/>
              <a:gdLst/>
              <a:ahLst/>
              <a:cxnLst/>
              <a:rect l="l" t="t" r="r" b="b"/>
              <a:pathLst>
                <a:path w="10103" h="18063" extrusionOk="0">
                  <a:moveTo>
                    <a:pt x="5122" y="0"/>
                  </a:moveTo>
                  <a:cubicBezTo>
                    <a:pt x="4869" y="0"/>
                    <a:pt x="4556" y="140"/>
                    <a:pt x="4114" y="553"/>
                  </a:cubicBezTo>
                  <a:cubicBezTo>
                    <a:pt x="3267" y="1339"/>
                    <a:pt x="787" y="2730"/>
                    <a:pt x="485" y="3033"/>
                  </a:cubicBezTo>
                  <a:cubicBezTo>
                    <a:pt x="122" y="3275"/>
                    <a:pt x="182" y="3335"/>
                    <a:pt x="122" y="4061"/>
                  </a:cubicBezTo>
                  <a:cubicBezTo>
                    <a:pt x="61" y="4726"/>
                    <a:pt x="182" y="12953"/>
                    <a:pt x="122" y="13800"/>
                  </a:cubicBezTo>
                  <a:cubicBezTo>
                    <a:pt x="61" y="14646"/>
                    <a:pt x="1" y="14888"/>
                    <a:pt x="726" y="15372"/>
                  </a:cubicBezTo>
                  <a:lnTo>
                    <a:pt x="4174" y="17671"/>
                  </a:lnTo>
                  <a:cubicBezTo>
                    <a:pt x="4465" y="17889"/>
                    <a:pt x="4777" y="18063"/>
                    <a:pt x="5124" y="18063"/>
                  </a:cubicBezTo>
                  <a:cubicBezTo>
                    <a:pt x="5355" y="18063"/>
                    <a:pt x="5602" y="17985"/>
                    <a:pt x="5868" y="17792"/>
                  </a:cubicBezTo>
                  <a:cubicBezTo>
                    <a:pt x="6836" y="17066"/>
                    <a:pt x="8711" y="15856"/>
                    <a:pt x="9134" y="15433"/>
                  </a:cubicBezTo>
                  <a:cubicBezTo>
                    <a:pt x="9618" y="15009"/>
                    <a:pt x="10102" y="14949"/>
                    <a:pt x="10102" y="13800"/>
                  </a:cubicBezTo>
                  <a:lnTo>
                    <a:pt x="10102" y="4968"/>
                  </a:lnTo>
                  <a:cubicBezTo>
                    <a:pt x="10102" y="3940"/>
                    <a:pt x="10042" y="3275"/>
                    <a:pt x="9497" y="2912"/>
                  </a:cubicBezTo>
                  <a:cubicBezTo>
                    <a:pt x="8590" y="2246"/>
                    <a:pt x="6291" y="674"/>
                    <a:pt x="5808" y="311"/>
                  </a:cubicBezTo>
                  <a:cubicBezTo>
                    <a:pt x="5590" y="155"/>
                    <a:pt x="5389" y="0"/>
                    <a:pt x="5122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28"/>
            <p:cNvSpPr/>
            <p:nvPr/>
          </p:nvSpPr>
          <p:spPr>
            <a:xfrm>
              <a:off x="5856025" y="2972975"/>
              <a:ext cx="252575" cy="449425"/>
            </a:xfrm>
            <a:custGeom>
              <a:avLst/>
              <a:gdLst/>
              <a:ahLst/>
              <a:cxnLst/>
              <a:rect l="l" t="t" r="r" b="b"/>
              <a:pathLst>
                <a:path w="10103" h="17977" extrusionOk="0">
                  <a:moveTo>
                    <a:pt x="5130" y="1"/>
                  </a:moveTo>
                  <a:cubicBezTo>
                    <a:pt x="4884" y="1"/>
                    <a:pt x="4587" y="140"/>
                    <a:pt x="4174" y="523"/>
                  </a:cubicBezTo>
                  <a:cubicBezTo>
                    <a:pt x="3267" y="1369"/>
                    <a:pt x="787" y="2761"/>
                    <a:pt x="485" y="3003"/>
                  </a:cubicBezTo>
                  <a:cubicBezTo>
                    <a:pt x="182" y="3245"/>
                    <a:pt x="182" y="3366"/>
                    <a:pt x="122" y="4031"/>
                  </a:cubicBezTo>
                  <a:cubicBezTo>
                    <a:pt x="61" y="4696"/>
                    <a:pt x="182" y="12923"/>
                    <a:pt x="122" y="13770"/>
                  </a:cubicBezTo>
                  <a:cubicBezTo>
                    <a:pt x="61" y="14556"/>
                    <a:pt x="1" y="14858"/>
                    <a:pt x="726" y="15342"/>
                  </a:cubicBezTo>
                  <a:lnTo>
                    <a:pt x="4174" y="17641"/>
                  </a:lnTo>
                  <a:cubicBezTo>
                    <a:pt x="4460" y="17819"/>
                    <a:pt x="4766" y="17976"/>
                    <a:pt x="5105" y="17976"/>
                  </a:cubicBezTo>
                  <a:cubicBezTo>
                    <a:pt x="5342" y="17976"/>
                    <a:pt x="5595" y="17900"/>
                    <a:pt x="5868" y="17701"/>
                  </a:cubicBezTo>
                  <a:cubicBezTo>
                    <a:pt x="6836" y="16976"/>
                    <a:pt x="8711" y="15826"/>
                    <a:pt x="9134" y="15403"/>
                  </a:cubicBezTo>
                  <a:cubicBezTo>
                    <a:pt x="9618" y="14979"/>
                    <a:pt x="10102" y="14919"/>
                    <a:pt x="10102" y="13770"/>
                  </a:cubicBezTo>
                  <a:cubicBezTo>
                    <a:pt x="10102" y="12015"/>
                    <a:pt x="10102" y="4999"/>
                    <a:pt x="10102" y="4999"/>
                  </a:cubicBezTo>
                  <a:cubicBezTo>
                    <a:pt x="10102" y="3910"/>
                    <a:pt x="10042" y="3305"/>
                    <a:pt x="9497" y="2882"/>
                  </a:cubicBezTo>
                  <a:cubicBezTo>
                    <a:pt x="8590" y="2277"/>
                    <a:pt x="6291" y="644"/>
                    <a:pt x="5808" y="341"/>
                  </a:cubicBezTo>
                  <a:cubicBezTo>
                    <a:pt x="5590" y="155"/>
                    <a:pt x="5389" y="1"/>
                    <a:pt x="5130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28"/>
            <p:cNvSpPr/>
            <p:nvPr/>
          </p:nvSpPr>
          <p:spPr>
            <a:xfrm>
              <a:off x="5857550" y="2973725"/>
              <a:ext cx="251050" cy="447150"/>
            </a:xfrm>
            <a:custGeom>
              <a:avLst/>
              <a:gdLst/>
              <a:ahLst/>
              <a:cxnLst/>
              <a:rect l="l" t="t" r="r" b="b"/>
              <a:pathLst>
                <a:path w="10042" h="17886" extrusionOk="0">
                  <a:moveTo>
                    <a:pt x="5069" y="1"/>
                  </a:moveTo>
                  <a:cubicBezTo>
                    <a:pt x="4823" y="1"/>
                    <a:pt x="4526" y="141"/>
                    <a:pt x="4113" y="553"/>
                  </a:cubicBezTo>
                  <a:cubicBezTo>
                    <a:pt x="3206" y="1339"/>
                    <a:pt x="786" y="2731"/>
                    <a:pt x="424" y="2973"/>
                  </a:cubicBezTo>
                  <a:cubicBezTo>
                    <a:pt x="121" y="3275"/>
                    <a:pt x="121" y="3336"/>
                    <a:pt x="61" y="4001"/>
                  </a:cubicBezTo>
                  <a:cubicBezTo>
                    <a:pt x="61" y="4727"/>
                    <a:pt x="121" y="12893"/>
                    <a:pt x="61" y="13679"/>
                  </a:cubicBezTo>
                  <a:cubicBezTo>
                    <a:pt x="61" y="14526"/>
                    <a:pt x="0" y="14768"/>
                    <a:pt x="665" y="15252"/>
                  </a:cubicBezTo>
                  <a:lnTo>
                    <a:pt x="4174" y="17550"/>
                  </a:lnTo>
                  <a:cubicBezTo>
                    <a:pt x="4423" y="17729"/>
                    <a:pt x="4715" y="17886"/>
                    <a:pt x="5049" y="17886"/>
                  </a:cubicBezTo>
                  <a:cubicBezTo>
                    <a:pt x="5281" y="17886"/>
                    <a:pt x="5534" y="17810"/>
                    <a:pt x="5807" y="17611"/>
                  </a:cubicBezTo>
                  <a:cubicBezTo>
                    <a:pt x="6775" y="16946"/>
                    <a:pt x="8590" y="15736"/>
                    <a:pt x="9073" y="15312"/>
                  </a:cubicBezTo>
                  <a:cubicBezTo>
                    <a:pt x="9497" y="14889"/>
                    <a:pt x="10041" y="14828"/>
                    <a:pt x="10041" y="13679"/>
                  </a:cubicBezTo>
                  <a:cubicBezTo>
                    <a:pt x="10041" y="11925"/>
                    <a:pt x="10041" y="4969"/>
                    <a:pt x="10041" y="4969"/>
                  </a:cubicBezTo>
                  <a:cubicBezTo>
                    <a:pt x="10041" y="3880"/>
                    <a:pt x="9981" y="3275"/>
                    <a:pt x="9376" y="2912"/>
                  </a:cubicBezTo>
                  <a:cubicBezTo>
                    <a:pt x="8529" y="2247"/>
                    <a:pt x="6230" y="674"/>
                    <a:pt x="5747" y="311"/>
                  </a:cubicBezTo>
                  <a:cubicBezTo>
                    <a:pt x="5529" y="156"/>
                    <a:pt x="5328" y="1"/>
                    <a:pt x="5069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28"/>
            <p:cNvSpPr/>
            <p:nvPr/>
          </p:nvSpPr>
          <p:spPr>
            <a:xfrm>
              <a:off x="5857550" y="2974500"/>
              <a:ext cx="249525" cy="446275"/>
            </a:xfrm>
            <a:custGeom>
              <a:avLst/>
              <a:gdLst/>
              <a:ahLst/>
              <a:cxnLst/>
              <a:rect l="l" t="t" r="r" b="b"/>
              <a:pathLst>
                <a:path w="9981" h="17851" extrusionOk="0">
                  <a:moveTo>
                    <a:pt x="5069" y="0"/>
                  </a:moveTo>
                  <a:cubicBezTo>
                    <a:pt x="4823" y="0"/>
                    <a:pt x="4526" y="139"/>
                    <a:pt x="4113" y="522"/>
                  </a:cubicBezTo>
                  <a:cubicBezTo>
                    <a:pt x="3206" y="1369"/>
                    <a:pt x="786" y="2760"/>
                    <a:pt x="484" y="3002"/>
                  </a:cubicBezTo>
                  <a:cubicBezTo>
                    <a:pt x="121" y="3244"/>
                    <a:pt x="182" y="3305"/>
                    <a:pt x="121" y="4030"/>
                  </a:cubicBezTo>
                  <a:cubicBezTo>
                    <a:pt x="61" y="4696"/>
                    <a:pt x="182" y="12862"/>
                    <a:pt x="121" y="13648"/>
                  </a:cubicBezTo>
                  <a:cubicBezTo>
                    <a:pt x="61" y="14495"/>
                    <a:pt x="0" y="14737"/>
                    <a:pt x="665" y="15221"/>
                  </a:cubicBezTo>
                  <a:lnTo>
                    <a:pt x="4174" y="17459"/>
                  </a:lnTo>
                  <a:cubicBezTo>
                    <a:pt x="4428" y="17677"/>
                    <a:pt x="4726" y="17851"/>
                    <a:pt x="5067" y="17851"/>
                  </a:cubicBezTo>
                  <a:cubicBezTo>
                    <a:pt x="5294" y="17851"/>
                    <a:pt x="5541" y="17773"/>
                    <a:pt x="5807" y="17580"/>
                  </a:cubicBezTo>
                  <a:cubicBezTo>
                    <a:pt x="6775" y="16854"/>
                    <a:pt x="8590" y="15705"/>
                    <a:pt x="9073" y="15281"/>
                  </a:cubicBezTo>
                  <a:cubicBezTo>
                    <a:pt x="9497" y="14858"/>
                    <a:pt x="9981" y="14797"/>
                    <a:pt x="9981" y="13648"/>
                  </a:cubicBezTo>
                  <a:lnTo>
                    <a:pt x="9981" y="4938"/>
                  </a:lnTo>
                  <a:cubicBezTo>
                    <a:pt x="9981" y="3909"/>
                    <a:pt x="9920" y="3305"/>
                    <a:pt x="9376" y="2881"/>
                  </a:cubicBezTo>
                  <a:cubicBezTo>
                    <a:pt x="8469" y="2276"/>
                    <a:pt x="6230" y="704"/>
                    <a:pt x="5747" y="341"/>
                  </a:cubicBezTo>
                  <a:cubicBezTo>
                    <a:pt x="5529" y="154"/>
                    <a:pt x="5328" y="0"/>
                    <a:pt x="5069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28"/>
            <p:cNvSpPr/>
            <p:nvPr/>
          </p:nvSpPr>
          <p:spPr>
            <a:xfrm>
              <a:off x="5857550" y="2976000"/>
              <a:ext cx="249525" cy="443375"/>
            </a:xfrm>
            <a:custGeom>
              <a:avLst/>
              <a:gdLst/>
              <a:ahLst/>
              <a:cxnLst/>
              <a:rect l="l" t="t" r="r" b="b"/>
              <a:pathLst>
                <a:path w="9981" h="17735" extrusionOk="0">
                  <a:moveTo>
                    <a:pt x="5047" y="1"/>
                  </a:moveTo>
                  <a:cubicBezTo>
                    <a:pt x="4809" y="1"/>
                    <a:pt x="4526" y="140"/>
                    <a:pt x="4113" y="523"/>
                  </a:cubicBezTo>
                  <a:cubicBezTo>
                    <a:pt x="3267" y="1309"/>
                    <a:pt x="786" y="2700"/>
                    <a:pt x="484" y="2942"/>
                  </a:cubicBezTo>
                  <a:cubicBezTo>
                    <a:pt x="182" y="3245"/>
                    <a:pt x="182" y="3305"/>
                    <a:pt x="121" y="3970"/>
                  </a:cubicBezTo>
                  <a:cubicBezTo>
                    <a:pt x="61" y="4636"/>
                    <a:pt x="182" y="12741"/>
                    <a:pt x="121" y="13588"/>
                  </a:cubicBezTo>
                  <a:cubicBezTo>
                    <a:pt x="61" y="14374"/>
                    <a:pt x="0" y="14677"/>
                    <a:pt x="726" y="15100"/>
                  </a:cubicBezTo>
                  <a:lnTo>
                    <a:pt x="4174" y="17399"/>
                  </a:lnTo>
                  <a:cubicBezTo>
                    <a:pt x="4423" y="17577"/>
                    <a:pt x="4715" y="17734"/>
                    <a:pt x="5049" y="17734"/>
                  </a:cubicBezTo>
                  <a:cubicBezTo>
                    <a:pt x="5281" y="17734"/>
                    <a:pt x="5534" y="17658"/>
                    <a:pt x="5807" y="17459"/>
                  </a:cubicBezTo>
                  <a:cubicBezTo>
                    <a:pt x="6775" y="16794"/>
                    <a:pt x="8590" y="15584"/>
                    <a:pt x="9013" y="15161"/>
                  </a:cubicBezTo>
                  <a:cubicBezTo>
                    <a:pt x="9497" y="14798"/>
                    <a:pt x="9981" y="14677"/>
                    <a:pt x="9981" y="13588"/>
                  </a:cubicBezTo>
                  <a:cubicBezTo>
                    <a:pt x="9981" y="11834"/>
                    <a:pt x="9981" y="4878"/>
                    <a:pt x="9981" y="4878"/>
                  </a:cubicBezTo>
                  <a:cubicBezTo>
                    <a:pt x="9981" y="3849"/>
                    <a:pt x="9920" y="3245"/>
                    <a:pt x="9376" y="2821"/>
                  </a:cubicBezTo>
                  <a:cubicBezTo>
                    <a:pt x="8469" y="2216"/>
                    <a:pt x="6230" y="644"/>
                    <a:pt x="5747" y="341"/>
                  </a:cubicBezTo>
                  <a:cubicBezTo>
                    <a:pt x="5498" y="155"/>
                    <a:pt x="5298" y="1"/>
                    <a:pt x="5047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28"/>
            <p:cNvSpPr/>
            <p:nvPr/>
          </p:nvSpPr>
          <p:spPr>
            <a:xfrm>
              <a:off x="5859050" y="2976550"/>
              <a:ext cx="248025" cy="442725"/>
            </a:xfrm>
            <a:custGeom>
              <a:avLst/>
              <a:gdLst/>
              <a:ahLst/>
              <a:cxnLst/>
              <a:rect l="l" t="t" r="r" b="b"/>
              <a:pathLst>
                <a:path w="9921" h="17709" extrusionOk="0">
                  <a:moveTo>
                    <a:pt x="4966" y="0"/>
                  </a:moveTo>
                  <a:cubicBezTo>
                    <a:pt x="4733" y="0"/>
                    <a:pt x="4454" y="129"/>
                    <a:pt x="4053" y="501"/>
                  </a:cubicBezTo>
                  <a:cubicBezTo>
                    <a:pt x="3207" y="1347"/>
                    <a:pt x="787" y="2678"/>
                    <a:pt x="424" y="2981"/>
                  </a:cubicBezTo>
                  <a:cubicBezTo>
                    <a:pt x="122" y="3223"/>
                    <a:pt x="122" y="3283"/>
                    <a:pt x="61" y="3948"/>
                  </a:cubicBezTo>
                  <a:cubicBezTo>
                    <a:pt x="61" y="4614"/>
                    <a:pt x="122" y="12719"/>
                    <a:pt x="61" y="13506"/>
                  </a:cubicBezTo>
                  <a:cubicBezTo>
                    <a:pt x="61" y="14352"/>
                    <a:pt x="1" y="14594"/>
                    <a:pt x="666" y="15078"/>
                  </a:cubicBezTo>
                  <a:lnTo>
                    <a:pt x="4114" y="17316"/>
                  </a:lnTo>
                  <a:cubicBezTo>
                    <a:pt x="4368" y="17534"/>
                    <a:pt x="4666" y="17708"/>
                    <a:pt x="5007" y="17708"/>
                  </a:cubicBezTo>
                  <a:cubicBezTo>
                    <a:pt x="5234" y="17708"/>
                    <a:pt x="5481" y="17631"/>
                    <a:pt x="5747" y="17437"/>
                  </a:cubicBezTo>
                  <a:cubicBezTo>
                    <a:pt x="6715" y="16712"/>
                    <a:pt x="8530" y="15562"/>
                    <a:pt x="8953" y="15139"/>
                  </a:cubicBezTo>
                  <a:cubicBezTo>
                    <a:pt x="9376" y="14715"/>
                    <a:pt x="9921" y="14655"/>
                    <a:pt x="9921" y="13506"/>
                  </a:cubicBezTo>
                  <a:lnTo>
                    <a:pt x="9921" y="4916"/>
                  </a:lnTo>
                  <a:cubicBezTo>
                    <a:pt x="9921" y="3827"/>
                    <a:pt x="9860" y="3223"/>
                    <a:pt x="9316" y="2860"/>
                  </a:cubicBezTo>
                  <a:cubicBezTo>
                    <a:pt x="8409" y="2255"/>
                    <a:pt x="6110" y="682"/>
                    <a:pt x="5687" y="319"/>
                  </a:cubicBezTo>
                  <a:cubicBezTo>
                    <a:pt x="5432" y="160"/>
                    <a:pt x="5227" y="0"/>
                    <a:pt x="4966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28"/>
            <p:cNvSpPr/>
            <p:nvPr/>
          </p:nvSpPr>
          <p:spPr>
            <a:xfrm>
              <a:off x="5859050" y="2977525"/>
              <a:ext cx="246525" cy="440325"/>
            </a:xfrm>
            <a:custGeom>
              <a:avLst/>
              <a:gdLst/>
              <a:ahLst/>
              <a:cxnLst/>
              <a:rect l="l" t="t" r="r" b="b"/>
              <a:pathLst>
                <a:path w="9861" h="17613" extrusionOk="0">
                  <a:moveTo>
                    <a:pt x="4987" y="0"/>
                  </a:moveTo>
                  <a:cubicBezTo>
                    <a:pt x="4749" y="0"/>
                    <a:pt x="4466" y="139"/>
                    <a:pt x="4053" y="522"/>
                  </a:cubicBezTo>
                  <a:cubicBezTo>
                    <a:pt x="3207" y="1308"/>
                    <a:pt x="787" y="2700"/>
                    <a:pt x="485" y="2942"/>
                  </a:cubicBezTo>
                  <a:cubicBezTo>
                    <a:pt x="122" y="3184"/>
                    <a:pt x="182" y="3305"/>
                    <a:pt x="122" y="3970"/>
                  </a:cubicBezTo>
                  <a:cubicBezTo>
                    <a:pt x="61" y="4635"/>
                    <a:pt x="182" y="12680"/>
                    <a:pt x="122" y="13467"/>
                  </a:cubicBezTo>
                  <a:cubicBezTo>
                    <a:pt x="61" y="14253"/>
                    <a:pt x="1" y="14555"/>
                    <a:pt x="666" y="14979"/>
                  </a:cubicBezTo>
                  <a:lnTo>
                    <a:pt x="4114" y="17277"/>
                  </a:lnTo>
                  <a:cubicBezTo>
                    <a:pt x="4363" y="17456"/>
                    <a:pt x="4655" y="17613"/>
                    <a:pt x="4989" y="17613"/>
                  </a:cubicBezTo>
                  <a:cubicBezTo>
                    <a:pt x="5221" y="17613"/>
                    <a:pt x="5474" y="17537"/>
                    <a:pt x="5747" y="17338"/>
                  </a:cubicBezTo>
                  <a:cubicBezTo>
                    <a:pt x="6715" y="16673"/>
                    <a:pt x="8469" y="15463"/>
                    <a:pt x="8953" y="15100"/>
                  </a:cubicBezTo>
                  <a:cubicBezTo>
                    <a:pt x="9376" y="14676"/>
                    <a:pt x="9860" y="14616"/>
                    <a:pt x="9860" y="13467"/>
                  </a:cubicBezTo>
                  <a:cubicBezTo>
                    <a:pt x="9860" y="11773"/>
                    <a:pt x="9860" y="4877"/>
                    <a:pt x="9860" y="4877"/>
                  </a:cubicBezTo>
                  <a:cubicBezTo>
                    <a:pt x="9860" y="3849"/>
                    <a:pt x="9800" y="3244"/>
                    <a:pt x="9255" y="2821"/>
                  </a:cubicBezTo>
                  <a:cubicBezTo>
                    <a:pt x="8409" y="2216"/>
                    <a:pt x="6110" y="643"/>
                    <a:pt x="5687" y="341"/>
                  </a:cubicBezTo>
                  <a:cubicBezTo>
                    <a:pt x="5438" y="154"/>
                    <a:pt x="5238" y="0"/>
                    <a:pt x="4987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28"/>
            <p:cNvSpPr/>
            <p:nvPr/>
          </p:nvSpPr>
          <p:spPr>
            <a:xfrm>
              <a:off x="5859050" y="2978275"/>
              <a:ext cx="246525" cy="438400"/>
            </a:xfrm>
            <a:custGeom>
              <a:avLst/>
              <a:gdLst/>
              <a:ahLst/>
              <a:cxnLst/>
              <a:rect l="l" t="t" r="r" b="b"/>
              <a:pathLst>
                <a:path w="9861" h="17536" extrusionOk="0">
                  <a:moveTo>
                    <a:pt x="4987" y="0"/>
                  </a:moveTo>
                  <a:cubicBezTo>
                    <a:pt x="4749" y="0"/>
                    <a:pt x="4466" y="140"/>
                    <a:pt x="4053" y="553"/>
                  </a:cubicBezTo>
                  <a:cubicBezTo>
                    <a:pt x="3207" y="1339"/>
                    <a:pt x="787" y="2670"/>
                    <a:pt x="485" y="2912"/>
                  </a:cubicBezTo>
                  <a:cubicBezTo>
                    <a:pt x="182" y="3214"/>
                    <a:pt x="182" y="3275"/>
                    <a:pt x="122" y="3940"/>
                  </a:cubicBezTo>
                  <a:cubicBezTo>
                    <a:pt x="61" y="4605"/>
                    <a:pt x="182" y="12650"/>
                    <a:pt x="122" y="13437"/>
                  </a:cubicBezTo>
                  <a:cubicBezTo>
                    <a:pt x="61" y="14223"/>
                    <a:pt x="1" y="14465"/>
                    <a:pt x="726" y="14949"/>
                  </a:cubicBezTo>
                  <a:lnTo>
                    <a:pt x="4114" y="17187"/>
                  </a:lnTo>
                  <a:cubicBezTo>
                    <a:pt x="4374" y="17373"/>
                    <a:pt x="4680" y="17536"/>
                    <a:pt x="5031" y="17536"/>
                  </a:cubicBezTo>
                  <a:cubicBezTo>
                    <a:pt x="5252" y="17536"/>
                    <a:pt x="5490" y="17471"/>
                    <a:pt x="5747" y="17308"/>
                  </a:cubicBezTo>
                  <a:cubicBezTo>
                    <a:pt x="6715" y="16582"/>
                    <a:pt x="8469" y="15433"/>
                    <a:pt x="8892" y="15009"/>
                  </a:cubicBezTo>
                  <a:cubicBezTo>
                    <a:pt x="9376" y="14586"/>
                    <a:pt x="9860" y="14525"/>
                    <a:pt x="9860" y="13437"/>
                  </a:cubicBezTo>
                  <a:cubicBezTo>
                    <a:pt x="9860" y="11682"/>
                    <a:pt x="9860" y="4847"/>
                    <a:pt x="9860" y="4847"/>
                  </a:cubicBezTo>
                  <a:cubicBezTo>
                    <a:pt x="9860" y="3819"/>
                    <a:pt x="9800" y="3214"/>
                    <a:pt x="9255" y="2851"/>
                  </a:cubicBezTo>
                  <a:cubicBezTo>
                    <a:pt x="8348" y="2186"/>
                    <a:pt x="6110" y="673"/>
                    <a:pt x="5687" y="311"/>
                  </a:cubicBezTo>
                  <a:cubicBezTo>
                    <a:pt x="5438" y="155"/>
                    <a:pt x="5238" y="0"/>
                    <a:pt x="4987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28"/>
            <p:cNvSpPr/>
            <p:nvPr/>
          </p:nvSpPr>
          <p:spPr>
            <a:xfrm>
              <a:off x="5860575" y="2979025"/>
              <a:ext cx="245000" cy="437225"/>
            </a:xfrm>
            <a:custGeom>
              <a:avLst/>
              <a:gdLst/>
              <a:ahLst/>
              <a:cxnLst/>
              <a:rect l="l" t="t" r="r" b="b"/>
              <a:pathLst>
                <a:path w="9800" h="17489" extrusionOk="0">
                  <a:moveTo>
                    <a:pt x="4926" y="0"/>
                  </a:moveTo>
                  <a:cubicBezTo>
                    <a:pt x="4688" y="0"/>
                    <a:pt x="4405" y="140"/>
                    <a:pt x="3992" y="523"/>
                  </a:cubicBezTo>
                  <a:cubicBezTo>
                    <a:pt x="3146" y="1309"/>
                    <a:pt x="726" y="2700"/>
                    <a:pt x="424" y="2942"/>
                  </a:cubicBezTo>
                  <a:cubicBezTo>
                    <a:pt x="121" y="3184"/>
                    <a:pt x="121" y="3245"/>
                    <a:pt x="121" y="3910"/>
                  </a:cubicBezTo>
                  <a:cubicBezTo>
                    <a:pt x="61" y="4575"/>
                    <a:pt x="121" y="12560"/>
                    <a:pt x="121" y="13346"/>
                  </a:cubicBezTo>
                  <a:cubicBezTo>
                    <a:pt x="61" y="14193"/>
                    <a:pt x="0" y="14435"/>
                    <a:pt x="665" y="14919"/>
                  </a:cubicBezTo>
                  <a:lnTo>
                    <a:pt x="4053" y="17096"/>
                  </a:lnTo>
                  <a:cubicBezTo>
                    <a:pt x="4307" y="17314"/>
                    <a:pt x="4605" y="17488"/>
                    <a:pt x="4946" y="17488"/>
                  </a:cubicBezTo>
                  <a:cubicBezTo>
                    <a:pt x="5173" y="17488"/>
                    <a:pt x="5420" y="17411"/>
                    <a:pt x="5686" y="17217"/>
                  </a:cubicBezTo>
                  <a:cubicBezTo>
                    <a:pt x="6593" y="16552"/>
                    <a:pt x="8408" y="15342"/>
                    <a:pt x="8831" y="14979"/>
                  </a:cubicBezTo>
                  <a:cubicBezTo>
                    <a:pt x="9255" y="14556"/>
                    <a:pt x="9799" y="14495"/>
                    <a:pt x="9799" y="13346"/>
                  </a:cubicBezTo>
                  <a:cubicBezTo>
                    <a:pt x="9799" y="11652"/>
                    <a:pt x="9799" y="4878"/>
                    <a:pt x="9799" y="4878"/>
                  </a:cubicBezTo>
                  <a:cubicBezTo>
                    <a:pt x="9799" y="3789"/>
                    <a:pt x="9739" y="3184"/>
                    <a:pt x="9194" y="2821"/>
                  </a:cubicBezTo>
                  <a:cubicBezTo>
                    <a:pt x="8287" y="2216"/>
                    <a:pt x="6049" y="643"/>
                    <a:pt x="5626" y="341"/>
                  </a:cubicBezTo>
                  <a:cubicBezTo>
                    <a:pt x="5377" y="155"/>
                    <a:pt x="5177" y="0"/>
                    <a:pt x="4926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28"/>
            <p:cNvSpPr/>
            <p:nvPr/>
          </p:nvSpPr>
          <p:spPr>
            <a:xfrm>
              <a:off x="5860575" y="2980350"/>
              <a:ext cx="243475" cy="434475"/>
            </a:xfrm>
            <a:custGeom>
              <a:avLst/>
              <a:gdLst/>
              <a:ahLst/>
              <a:cxnLst/>
              <a:rect l="l" t="t" r="r" b="b"/>
              <a:pathLst>
                <a:path w="9739" h="17379" extrusionOk="0">
                  <a:moveTo>
                    <a:pt x="4945" y="1"/>
                  </a:moveTo>
                  <a:cubicBezTo>
                    <a:pt x="4703" y="1"/>
                    <a:pt x="4416" y="137"/>
                    <a:pt x="3992" y="530"/>
                  </a:cubicBezTo>
                  <a:cubicBezTo>
                    <a:pt x="3146" y="1316"/>
                    <a:pt x="786" y="2647"/>
                    <a:pt x="424" y="2889"/>
                  </a:cubicBezTo>
                  <a:cubicBezTo>
                    <a:pt x="121" y="3131"/>
                    <a:pt x="182" y="3252"/>
                    <a:pt x="121" y="3917"/>
                  </a:cubicBezTo>
                  <a:cubicBezTo>
                    <a:pt x="61" y="4583"/>
                    <a:pt x="182" y="12507"/>
                    <a:pt x="121" y="13293"/>
                  </a:cubicBezTo>
                  <a:cubicBezTo>
                    <a:pt x="61" y="14079"/>
                    <a:pt x="0" y="14382"/>
                    <a:pt x="665" y="14805"/>
                  </a:cubicBezTo>
                  <a:lnTo>
                    <a:pt x="4053" y="17043"/>
                  </a:lnTo>
                  <a:cubicBezTo>
                    <a:pt x="4302" y="17222"/>
                    <a:pt x="4594" y="17379"/>
                    <a:pt x="4928" y="17379"/>
                  </a:cubicBezTo>
                  <a:cubicBezTo>
                    <a:pt x="5160" y="17379"/>
                    <a:pt x="5413" y="17303"/>
                    <a:pt x="5686" y="17104"/>
                  </a:cubicBezTo>
                  <a:cubicBezTo>
                    <a:pt x="6593" y="16439"/>
                    <a:pt x="8408" y="15289"/>
                    <a:pt x="8831" y="14866"/>
                  </a:cubicBezTo>
                  <a:cubicBezTo>
                    <a:pt x="9255" y="14503"/>
                    <a:pt x="9739" y="14382"/>
                    <a:pt x="9739" y="13293"/>
                  </a:cubicBezTo>
                  <a:cubicBezTo>
                    <a:pt x="9739" y="11599"/>
                    <a:pt x="9739" y="4825"/>
                    <a:pt x="9739" y="4825"/>
                  </a:cubicBezTo>
                  <a:cubicBezTo>
                    <a:pt x="9739" y="3796"/>
                    <a:pt x="9678" y="3192"/>
                    <a:pt x="9134" y="2768"/>
                  </a:cubicBezTo>
                  <a:cubicBezTo>
                    <a:pt x="8287" y="2163"/>
                    <a:pt x="6049" y="651"/>
                    <a:pt x="5626" y="288"/>
                  </a:cubicBezTo>
                  <a:cubicBezTo>
                    <a:pt x="5384" y="137"/>
                    <a:pt x="5187" y="1"/>
                    <a:pt x="4945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28"/>
            <p:cNvSpPr/>
            <p:nvPr/>
          </p:nvSpPr>
          <p:spPr>
            <a:xfrm>
              <a:off x="5860575" y="2981075"/>
              <a:ext cx="243475" cy="433650"/>
            </a:xfrm>
            <a:custGeom>
              <a:avLst/>
              <a:gdLst/>
              <a:ahLst/>
              <a:cxnLst/>
              <a:rect l="l" t="t" r="r" b="b"/>
              <a:pathLst>
                <a:path w="9739" h="17346" extrusionOk="0">
                  <a:moveTo>
                    <a:pt x="4905" y="1"/>
                  </a:moveTo>
                  <a:cubicBezTo>
                    <a:pt x="4672" y="1"/>
                    <a:pt x="4393" y="129"/>
                    <a:pt x="3992" y="501"/>
                  </a:cubicBezTo>
                  <a:cubicBezTo>
                    <a:pt x="3146" y="1287"/>
                    <a:pt x="786" y="2618"/>
                    <a:pt x="484" y="2921"/>
                  </a:cubicBezTo>
                  <a:cubicBezTo>
                    <a:pt x="182" y="3163"/>
                    <a:pt x="182" y="3223"/>
                    <a:pt x="121" y="3888"/>
                  </a:cubicBezTo>
                  <a:cubicBezTo>
                    <a:pt x="61" y="4554"/>
                    <a:pt x="182" y="12478"/>
                    <a:pt x="121" y="13264"/>
                  </a:cubicBezTo>
                  <a:cubicBezTo>
                    <a:pt x="61" y="14050"/>
                    <a:pt x="0" y="14292"/>
                    <a:pt x="665" y="14776"/>
                  </a:cubicBezTo>
                  <a:lnTo>
                    <a:pt x="4053" y="16954"/>
                  </a:lnTo>
                  <a:cubicBezTo>
                    <a:pt x="4307" y="17172"/>
                    <a:pt x="4605" y="17346"/>
                    <a:pt x="4946" y="17346"/>
                  </a:cubicBezTo>
                  <a:cubicBezTo>
                    <a:pt x="5173" y="17346"/>
                    <a:pt x="5420" y="17268"/>
                    <a:pt x="5686" y="17075"/>
                  </a:cubicBezTo>
                  <a:cubicBezTo>
                    <a:pt x="6593" y="16410"/>
                    <a:pt x="8348" y="15260"/>
                    <a:pt x="8831" y="14837"/>
                  </a:cubicBezTo>
                  <a:cubicBezTo>
                    <a:pt x="9255" y="14413"/>
                    <a:pt x="9739" y="14353"/>
                    <a:pt x="9739" y="13264"/>
                  </a:cubicBezTo>
                  <a:cubicBezTo>
                    <a:pt x="9739" y="11570"/>
                    <a:pt x="9739" y="4796"/>
                    <a:pt x="9739" y="4796"/>
                  </a:cubicBezTo>
                  <a:cubicBezTo>
                    <a:pt x="9739" y="3767"/>
                    <a:pt x="9678" y="3163"/>
                    <a:pt x="9134" y="2800"/>
                  </a:cubicBezTo>
                  <a:cubicBezTo>
                    <a:pt x="8287" y="2195"/>
                    <a:pt x="6049" y="622"/>
                    <a:pt x="5626" y="320"/>
                  </a:cubicBezTo>
                  <a:cubicBezTo>
                    <a:pt x="5371" y="160"/>
                    <a:pt x="5166" y="1"/>
                    <a:pt x="4905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28"/>
            <p:cNvSpPr/>
            <p:nvPr/>
          </p:nvSpPr>
          <p:spPr>
            <a:xfrm>
              <a:off x="5862075" y="2982050"/>
              <a:ext cx="241975" cy="431275"/>
            </a:xfrm>
            <a:custGeom>
              <a:avLst/>
              <a:gdLst/>
              <a:ahLst/>
              <a:cxnLst/>
              <a:rect l="l" t="t" r="r" b="b"/>
              <a:pathLst>
                <a:path w="9679" h="17251" extrusionOk="0">
                  <a:moveTo>
                    <a:pt x="4866" y="0"/>
                  </a:moveTo>
                  <a:cubicBezTo>
                    <a:pt x="4628" y="0"/>
                    <a:pt x="4345" y="140"/>
                    <a:pt x="3932" y="522"/>
                  </a:cubicBezTo>
                  <a:cubicBezTo>
                    <a:pt x="3086" y="1309"/>
                    <a:pt x="726" y="2640"/>
                    <a:pt x="424" y="2882"/>
                  </a:cubicBezTo>
                  <a:cubicBezTo>
                    <a:pt x="122" y="3124"/>
                    <a:pt x="122" y="3184"/>
                    <a:pt x="122" y="3849"/>
                  </a:cubicBezTo>
                  <a:cubicBezTo>
                    <a:pt x="61" y="4515"/>
                    <a:pt x="122" y="12378"/>
                    <a:pt x="122" y="13225"/>
                  </a:cubicBezTo>
                  <a:cubicBezTo>
                    <a:pt x="61" y="14011"/>
                    <a:pt x="1" y="14253"/>
                    <a:pt x="666" y="14677"/>
                  </a:cubicBezTo>
                  <a:lnTo>
                    <a:pt x="3993" y="16915"/>
                  </a:lnTo>
                  <a:cubicBezTo>
                    <a:pt x="4242" y="17093"/>
                    <a:pt x="4534" y="17250"/>
                    <a:pt x="4868" y="17250"/>
                  </a:cubicBezTo>
                  <a:cubicBezTo>
                    <a:pt x="5100" y="17250"/>
                    <a:pt x="5353" y="17174"/>
                    <a:pt x="5626" y="16975"/>
                  </a:cubicBezTo>
                  <a:cubicBezTo>
                    <a:pt x="6533" y="16310"/>
                    <a:pt x="8288" y="15161"/>
                    <a:pt x="8711" y="14737"/>
                  </a:cubicBezTo>
                  <a:cubicBezTo>
                    <a:pt x="9195" y="14374"/>
                    <a:pt x="9679" y="14314"/>
                    <a:pt x="9679" y="13165"/>
                  </a:cubicBezTo>
                  <a:cubicBezTo>
                    <a:pt x="9679" y="11531"/>
                    <a:pt x="9679" y="4757"/>
                    <a:pt x="9679" y="4757"/>
                  </a:cubicBezTo>
                  <a:cubicBezTo>
                    <a:pt x="9679" y="3728"/>
                    <a:pt x="9618" y="3184"/>
                    <a:pt x="9074" y="2761"/>
                  </a:cubicBezTo>
                  <a:cubicBezTo>
                    <a:pt x="8227" y="2156"/>
                    <a:pt x="5989" y="643"/>
                    <a:pt x="5566" y="341"/>
                  </a:cubicBezTo>
                  <a:cubicBezTo>
                    <a:pt x="5317" y="155"/>
                    <a:pt x="5117" y="0"/>
                    <a:pt x="4866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28"/>
            <p:cNvSpPr/>
            <p:nvPr/>
          </p:nvSpPr>
          <p:spPr>
            <a:xfrm>
              <a:off x="5862075" y="2983175"/>
              <a:ext cx="240475" cy="428975"/>
            </a:xfrm>
            <a:custGeom>
              <a:avLst/>
              <a:gdLst/>
              <a:ahLst/>
              <a:cxnLst/>
              <a:rect l="l" t="t" r="r" b="b"/>
              <a:pathLst>
                <a:path w="9619" h="17159" extrusionOk="0">
                  <a:moveTo>
                    <a:pt x="4864" y="1"/>
                  </a:moveTo>
                  <a:cubicBezTo>
                    <a:pt x="4626" y="1"/>
                    <a:pt x="4343" y="125"/>
                    <a:pt x="3932" y="477"/>
                  </a:cubicBezTo>
                  <a:cubicBezTo>
                    <a:pt x="3146" y="1264"/>
                    <a:pt x="787" y="2595"/>
                    <a:pt x="424" y="2837"/>
                  </a:cubicBezTo>
                  <a:cubicBezTo>
                    <a:pt x="122" y="3139"/>
                    <a:pt x="182" y="3199"/>
                    <a:pt x="122" y="3865"/>
                  </a:cubicBezTo>
                  <a:cubicBezTo>
                    <a:pt x="61" y="4530"/>
                    <a:pt x="182" y="12333"/>
                    <a:pt x="122" y="13120"/>
                  </a:cubicBezTo>
                  <a:cubicBezTo>
                    <a:pt x="61" y="13906"/>
                    <a:pt x="1" y="14208"/>
                    <a:pt x="666" y="14632"/>
                  </a:cubicBezTo>
                  <a:lnTo>
                    <a:pt x="3993" y="16809"/>
                  </a:lnTo>
                  <a:cubicBezTo>
                    <a:pt x="4253" y="16995"/>
                    <a:pt x="4559" y="17158"/>
                    <a:pt x="4910" y="17158"/>
                  </a:cubicBezTo>
                  <a:cubicBezTo>
                    <a:pt x="5131" y="17158"/>
                    <a:pt x="5369" y="17094"/>
                    <a:pt x="5626" y="16930"/>
                  </a:cubicBezTo>
                  <a:cubicBezTo>
                    <a:pt x="6533" y="16265"/>
                    <a:pt x="8288" y="15116"/>
                    <a:pt x="8711" y="14692"/>
                  </a:cubicBezTo>
                  <a:cubicBezTo>
                    <a:pt x="9134" y="14329"/>
                    <a:pt x="9618" y="14208"/>
                    <a:pt x="9618" y="13120"/>
                  </a:cubicBezTo>
                  <a:lnTo>
                    <a:pt x="9618" y="4772"/>
                  </a:lnTo>
                  <a:cubicBezTo>
                    <a:pt x="9618" y="3744"/>
                    <a:pt x="9618" y="3139"/>
                    <a:pt x="9074" y="2776"/>
                  </a:cubicBezTo>
                  <a:cubicBezTo>
                    <a:pt x="8167" y="2171"/>
                    <a:pt x="5989" y="659"/>
                    <a:pt x="5566" y="296"/>
                  </a:cubicBezTo>
                  <a:cubicBezTo>
                    <a:pt x="5317" y="140"/>
                    <a:pt x="5116" y="1"/>
                    <a:pt x="4864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28"/>
            <p:cNvSpPr/>
            <p:nvPr/>
          </p:nvSpPr>
          <p:spPr>
            <a:xfrm>
              <a:off x="5862075" y="2983550"/>
              <a:ext cx="240475" cy="428250"/>
            </a:xfrm>
            <a:custGeom>
              <a:avLst/>
              <a:gdLst/>
              <a:ahLst/>
              <a:cxnLst/>
              <a:rect l="l" t="t" r="r" b="b"/>
              <a:pathLst>
                <a:path w="9619" h="17130" extrusionOk="0">
                  <a:moveTo>
                    <a:pt x="4866" y="1"/>
                  </a:moveTo>
                  <a:cubicBezTo>
                    <a:pt x="4628" y="1"/>
                    <a:pt x="4345" y="140"/>
                    <a:pt x="3932" y="523"/>
                  </a:cubicBezTo>
                  <a:cubicBezTo>
                    <a:pt x="3146" y="1309"/>
                    <a:pt x="787" y="2640"/>
                    <a:pt x="484" y="2882"/>
                  </a:cubicBezTo>
                  <a:cubicBezTo>
                    <a:pt x="182" y="3124"/>
                    <a:pt x="182" y="3184"/>
                    <a:pt x="122" y="3850"/>
                  </a:cubicBezTo>
                  <a:cubicBezTo>
                    <a:pt x="61" y="4515"/>
                    <a:pt x="182" y="12318"/>
                    <a:pt x="122" y="13105"/>
                  </a:cubicBezTo>
                  <a:cubicBezTo>
                    <a:pt x="61" y="13891"/>
                    <a:pt x="1" y="14133"/>
                    <a:pt x="666" y="14556"/>
                  </a:cubicBezTo>
                  <a:lnTo>
                    <a:pt x="3993" y="16794"/>
                  </a:lnTo>
                  <a:cubicBezTo>
                    <a:pt x="4278" y="16973"/>
                    <a:pt x="4563" y="17130"/>
                    <a:pt x="4886" y="17130"/>
                  </a:cubicBezTo>
                  <a:cubicBezTo>
                    <a:pt x="5110" y="17130"/>
                    <a:pt x="5353" y="17054"/>
                    <a:pt x="5626" y="16855"/>
                  </a:cubicBezTo>
                  <a:cubicBezTo>
                    <a:pt x="6533" y="16190"/>
                    <a:pt x="8288" y="15040"/>
                    <a:pt x="8711" y="14677"/>
                  </a:cubicBezTo>
                  <a:cubicBezTo>
                    <a:pt x="9134" y="14254"/>
                    <a:pt x="9618" y="14193"/>
                    <a:pt x="9618" y="13105"/>
                  </a:cubicBezTo>
                  <a:cubicBezTo>
                    <a:pt x="9618" y="11411"/>
                    <a:pt x="9618" y="4757"/>
                    <a:pt x="9618" y="4757"/>
                  </a:cubicBezTo>
                  <a:cubicBezTo>
                    <a:pt x="9618" y="3729"/>
                    <a:pt x="9558" y="3124"/>
                    <a:pt x="9013" y="2761"/>
                  </a:cubicBezTo>
                  <a:cubicBezTo>
                    <a:pt x="8167" y="2156"/>
                    <a:pt x="5989" y="644"/>
                    <a:pt x="5566" y="342"/>
                  </a:cubicBezTo>
                  <a:cubicBezTo>
                    <a:pt x="5317" y="155"/>
                    <a:pt x="5117" y="1"/>
                    <a:pt x="4866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28"/>
            <p:cNvSpPr/>
            <p:nvPr/>
          </p:nvSpPr>
          <p:spPr>
            <a:xfrm>
              <a:off x="5863600" y="2984900"/>
              <a:ext cx="238950" cy="425400"/>
            </a:xfrm>
            <a:custGeom>
              <a:avLst/>
              <a:gdLst/>
              <a:ahLst/>
              <a:cxnLst/>
              <a:rect l="l" t="t" r="r" b="b"/>
              <a:pathLst>
                <a:path w="9558" h="17016" extrusionOk="0">
                  <a:moveTo>
                    <a:pt x="4824" y="0"/>
                  </a:moveTo>
                  <a:cubicBezTo>
                    <a:pt x="4582" y="0"/>
                    <a:pt x="4295" y="136"/>
                    <a:pt x="3871" y="529"/>
                  </a:cubicBezTo>
                  <a:cubicBezTo>
                    <a:pt x="3085" y="1255"/>
                    <a:pt x="726" y="2586"/>
                    <a:pt x="423" y="2828"/>
                  </a:cubicBezTo>
                  <a:cubicBezTo>
                    <a:pt x="121" y="3070"/>
                    <a:pt x="121" y="3191"/>
                    <a:pt x="121" y="3796"/>
                  </a:cubicBezTo>
                  <a:cubicBezTo>
                    <a:pt x="61" y="4461"/>
                    <a:pt x="121" y="12264"/>
                    <a:pt x="121" y="13051"/>
                  </a:cubicBezTo>
                  <a:cubicBezTo>
                    <a:pt x="61" y="13777"/>
                    <a:pt x="0" y="14079"/>
                    <a:pt x="665" y="14502"/>
                  </a:cubicBezTo>
                  <a:lnTo>
                    <a:pt x="3932" y="16680"/>
                  </a:lnTo>
                  <a:cubicBezTo>
                    <a:pt x="4217" y="16858"/>
                    <a:pt x="4502" y="17015"/>
                    <a:pt x="4812" y="17015"/>
                  </a:cubicBezTo>
                  <a:cubicBezTo>
                    <a:pt x="5028" y="17015"/>
                    <a:pt x="5256" y="16939"/>
                    <a:pt x="5505" y="16740"/>
                  </a:cubicBezTo>
                  <a:cubicBezTo>
                    <a:pt x="6472" y="16075"/>
                    <a:pt x="8166" y="14986"/>
                    <a:pt x="8650" y="14563"/>
                  </a:cubicBezTo>
                  <a:cubicBezTo>
                    <a:pt x="9073" y="14200"/>
                    <a:pt x="9557" y="14079"/>
                    <a:pt x="9557" y="13051"/>
                  </a:cubicBezTo>
                  <a:lnTo>
                    <a:pt x="9557" y="4703"/>
                  </a:lnTo>
                  <a:cubicBezTo>
                    <a:pt x="9557" y="3675"/>
                    <a:pt x="9497" y="3130"/>
                    <a:pt x="8952" y="2707"/>
                  </a:cubicBezTo>
                  <a:cubicBezTo>
                    <a:pt x="8106" y="2163"/>
                    <a:pt x="5928" y="650"/>
                    <a:pt x="5505" y="288"/>
                  </a:cubicBezTo>
                  <a:cubicBezTo>
                    <a:pt x="5263" y="136"/>
                    <a:pt x="5066" y="0"/>
                    <a:pt x="4824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28"/>
            <p:cNvSpPr/>
            <p:nvPr/>
          </p:nvSpPr>
          <p:spPr>
            <a:xfrm>
              <a:off x="5863600" y="2985625"/>
              <a:ext cx="237425" cy="423925"/>
            </a:xfrm>
            <a:custGeom>
              <a:avLst/>
              <a:gdLst/>
              <a:ahLst/>
              <a:cxnLst/>
              <a:rect l="l" t="t" r="r" b="b"/>
              <a:pathLst>
                <a:path w="9497" h="16957" extrusionOk="0">
                  <a:moveTo>
                    <a:pt x="4784" y="0"/>
                  </a:moveTo>
                  <a:cubicBezTo>
                    <a:pt x="4551" y="0"/>
                    <a:pt x="4272" y="129"/>
                    <a:pt x="3871" y="500"/>
                  </a:cubicBezTo>
                  <a:cubicBezTo>
                    <a:pt x="3085" y="1287"/>
                    <a:pt x="726" y="2618"/>
                    <a:pt x="423" y="2860"/>
                  </a:cubicBezTo>
                  <a:cubicBezTo>
                    <a:pt x="121" y="3101"/>
                    <a:pt x="182" y="3162"/>
                    <a:pt x="121" y="3827"/>
                  </a:cubicBezTo>
                  <a:cubicBezTo>
                    <a:pt x="61" y="4432"/>
                    <a:pt x="182" y="12175"/>
                    <a:pt x="121" y="12961"/>
                  </a:cubicBezTo>
                  <a:cubicBezTo>
                    <a:pt x="61" y="13748"/>
                    <a:pt x="0" y="13989"/>
                    <a:pt x="665" y="14473"/>
                  </a:cubicBezTo>
                  <a:lnTo>
                    <a:pt x="3932" y="16590"/>
                  </a:lnTo>
                  <a:cubicBezTo>
                    <a:pt x="4218" y="16805"/>
                    <a:pt x="4504" y="16956"/>
                    <a:pt x="4816" y="16956"/>
                  </a:cubicBezTo>
                  <a:cubicBezTo>
                    <a:pt x="5031" y="16956"/>
                    <a:pt x="5258" y="16884"/>
                    <a:pt x="5505" y="16711"/>
                  </a:cubicBezTo>
                  <a:cubicBezTo>
                    <a:pt x="6472" y="16046"/>
                    <a:pt x="8166" y="14897"/>
                    <a:pt x="8589" y="14534"/>
                  </a:cubicBezTo>
                  <a:cubicBezTo>
                    <a:pt x="9013" y="14110"/>
                    <a:pt x="9497" y="14050"/>
                    <a:pt x="9497" y="12961"/>
                  </a:cubicBezTo>
                  <a:cubicBezTo>
                    <a:pt x="9497" y="11328"/>
                    <a:pt x="9497" y="4674"/>
                    <a:pt x="9497" y="4674"/>
                  </a:cubicBezTo>
                  <a:cubicBezTo>
                    <a:pt x="9497" y="3706"/>
                    <a:pt x="9497" y="3101"/>
                    <a:pt x="8952" y="2739"/>
                  </a:cubicBezTo>
                  <a:cubicBezTo>
                    <a:pt x="8106" y="2134"/>
                    <a:pt x="5928" y="621"/>
                    <a:pt x="5505" y="319"/>
                  </a:cubicBezTo>
                  <a:cubicBezTo>
                    <a:pt x="5250" y="160"/>
                    <a:pt x="5045" y="0"/>
                    <a:pt x="4784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28"/>
            <p:cNvSpPr/>
            <p:nvPr/>
          </p:nvSpPr>
          <p:spPr>
            <a:xfrm>
              <a:off x="5863600" y="2986575"/>
              <a:ext cx="237425" cy="422200"/>
            </a:xfrm>
            <a:custGeom>
              <a:avLst/>
              <a:gdLst/>
              <a:ahLst/>
              <a:cxnLst/>
              <a:rect l="l" t="t" r="r" b="b"/>
              <a:pathLst>
                <a:path w="9497" h="16888" extrusionOk="0">
                  <a:moveTo>
                    <a:pt x="4806" y="1"/>
                  </a:moveTo>
                  <a:cubicBezTo>
                    <a:pt x="4583" y="1"/>
                    <a:pt x="4315" y="140"/>
                    <a:pt x="3932" y="523"/>
                  </a:cubicBezTo>
                  <a:cubicBezTo>
                    <a:pt x="3085" y="1249"/>
                    <a:pt x="786" y="2580"/>
                    <a:pt x="484" y="2822"/>
                  </a:cubicBezTo>
                  <a:cubicBezTo>
                    <a:pt x="182" y="3063"/>
                    <a:pt x="182" y="3124"/>
                    <a:pt x="121" y="3789"/>
                  </a:cubicBezTo>
                  <a:cubicBezTo>
                    <a:pt x="61" y="4455"/>
                    <a:pt x="182" y="12137"/>
                    <a:pt x="121" y="12923"/>
                  </a:cubicBezTo>
                  <a:cubicBezTo>
                    <a:pt x="61" y="13710"/>
                    <a:pt x="0" y="13951"/>
                    <a:pt x="665" y="14375"/>
                  </a:cubicBezTo>
                  <a:lnTo>
                    <a:pt x="3932" y="16552"/>
                  </a:lnTo>
                  <a:cubicBezTo>
                    <a:pt x="4217" y="16731"/>
                    <a:pt x="4502" y="16888"/>
                    <a:pt x="4812" y="16888"/>
                  </a:cubicBezTo>
                  <a:cubicBezTo>
                    <a:pt x="5028" y="16888"/>
                    <a:pt x="5256" y="16812"/>
                    <a:pt x="5505" y="16613"/>
                  </a:cubicBezTo>
                  <a:cubicBezTo>
                    <a:pt x="6472" y="15948"/>
                    <a:pt x="8166" y="14859"/>
                    <a:pt x="8589" y="14435"/>
                  </a:cubicBezTo>
                  <a:cubicBezTo>
                    <a:pt x="9013" y="14072"/>
                    <a:pt x="9497" y="14012"/>
                    <a:pt x="9497" y="12923"/>
                  </a:cubicBezTo>
                  <a:lnTo>
                    <a:pt x="9497" y="4697"/>
                  </a:lnTo>
                  <a:cubicBezTo>
                    <a:pt x="9497" y="3668"/>
                    <a:pt x="9436" y="3124"/>
                    <a:pt x="8892" y="2701"/>
                  </a:cubicBezTo>
                  <a:cubicBezTo>
                    <a:pt x="8045" y="2096"/>
                    <a:pt x="5928" y="644"/>
                    <a:pt x="5444" y="341"/>
                  </a:cubicBezTo>
                  <a:cubicBezTo>
                    <a:pt x="5227" y="155"/>
                    <a:pt x="5041" y="1"/>
                    <a:pt x="4806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28"/>
            <p:cNvSpPr/>
            <p:nvPr/>
          </p:nvSpPr>
          <p:spPr>
            <a:xfrm>
              <a:off x="5865100" y="2987725"/>
              <a:ext cx="235925" cy="419875"/>
            </a:xfrm>
            <a:custGeom>
              <a:avLst/>
              <a:gdLst/>
              <a:ahLst/>
              <a:cxnLst/>
              <a:rect l="l" t="t" r="r" b="b"/>
              <a:pathLst>
                <a:path w="9437" h="16795" extrusionOk="0">
                  <a:moveTo>
                    <a:pt x="4744" y="0"/>
                  </a:moveTo>
                  <a:cubicBezTo>
                    <a:pt x="4521" y="0"/>
                    <a:pt x="4254" y="125"/>
                    <a:pt x="3872" y="477"/>
                  </a:cubicBezTo>
                  <a:cubicBezTo>
                    <a:pt x="3025" y="1263"/>
                    <a:pt x="726" y="2534"/>
                    <a:pt x="424" y="2776"/>
                  </a:cubicBezTo>
                  <a:cubicBezTo>
                    <a:pt x="122" y="3078"/>
                    <a:pt x="122" y="3138"/>
                    <a:pt x="122" y="3743"/>
                  </a:cubicBezTo>
                  <a:cubicBezTo>
                    <a:pt x="61" y="4409"/>
                    <a:pt x="122" y="12091"/>
                    <a:pt x="122" y="12877"/>
                  </a:cubicBezTo>
                  <a:cubicBezTo>
                    <a:pt x="61" y="13603"/>
                    <a:pt x="1" y="13905"/>
                    <a:pt x="666" y="14329"/>
                  </a:cubicBezTo>
                  <a:lnTo>
                    <a:pt x="3872" y="16446"/>
                  </a:lnTo>
                  <a:cubicBezTo>
                    <a:pt x="4169" y="16632"/>
                    <a:pt x="4466" y="16795"/>
                    <a:pt x="4791" y="16795"/>
                  </a:cubicBezTo>
                  <a:cubicBezTo>
                    <a:pt x="4996" y="16795"/>
                    <a:pt x="5211" y="16730"/>
                    <a:pt x="5445" y="16567"/>
                  </a:cubicBezTo>
                  <a:cubicBezTo>
                    <a:pt x="6352" y="15902"/>
                    <a:pt x="8106" y="14752"/>
                    <a:pt x="8529" y="14389"/>
                  </a:cubicBezTo>
                  <a:cubicBezTo>
                    <a:pt x="8953" y="14026"/>
                    <a:pt x="9437" y="13905"/>
                    <a:pt x="9437" y="12877"/>
                  </a:cubicBezTo>
                  <a:cubicBezTo>
                    <a:pt x="9437" y="11183"/>
                    <a:pt x="9437" y="4651"/>
                    <a:pt x="9437" y="4651"/>
                  </a:cubicBezTo>
                  <a:cubicBezTo>
                    <a:pt x="9437" y="3622"/>
                    <a:pt x="9376" y="3078"/>
                    <a:pt x="8832" y="2715"/>
                  </a:cubicBezTo>
                  <a:cubicBezTo>
                    <a:pt x="7985" y="2110"/>
                    <a:pt x="5868" y="598"/>
                    <a:pt x="5384" y="295"/>
                  </a:cubicBezTo>
                  <a:cubicBezTo>
                    <a:pt x="5166" y="140"/>
                    <a:pt x="4980" y="0"/>
                    <a:pt x="4744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28"/>
            <p:cNvSpPr/>
            <p:nvPr/>
          </p:nvSpPr>
          <p:spPr>
            <a:xfrm>
              <a:off x="5865100" y="2988100"/>
              <a:ext cx="234425" cy="419175"/>
            </a:xfrm>
            <a:custGeom>
              <a:avLst/>
              <a:gdLst/>
              <a:ahLst/>
              <a:cxnLst/>
              <a:rect l="l" t="t" r="r" b="b"/>
              <a:pathLst>
                <a:path w="9377" h="16767" extrusionOk="0">
                  <a:moveTo>
                    <a:pt x="4746" y="0"/>
                  </a:moveTo>
                  <a:cubicBezTo>
                    <a:pt x="4523" y="0"/>
                    <a:pt x="4255" y="140"/>
                    <a:pt x="3872" y="522"/>
                  </a:cubicBezTo>
                  <a:cubicBezTo>
                    <a:pt x="3025" y="1248"/>
                    <a:pt x="726" y="2579"/>
                    <a:pt x="424" y="2821"/>
                  </a:cubicBezTo>
                  <a:cubicBezTo>
                    <a:pt x="122" y="3063"/>
                    <a:pt x="182" y="3123"/>
                    <a:pt x="122" y="3789"/>
                  </a:cubicBezTo>
                  <a:cubicBezTo>
                    <a:pt x="61" y="4394"/>
                    <a:pt x="182" y="12076"/>
                    <a:pt x="122" y="12802"/>
                  </a:cubicBezTo>
                  <a:cubicBezTo>
                    <a:pt x="61" y="13588"/>
                    <a:pt x="1" y="13830"/>
                    <a:pt x="666" y="14253"/>
                  </a:cubicBezTo>
                  <a:lnTo>
                    <a:pt x="3932" y="16431"/>
                  </a:lnTo>
                  <a:cubicBezTo>
                    <a:pt x="4182" y="16609"/>
                    <a:pt x="4452" y="16766"/>
                    <a:pt x="4756" y="16766"/>
                  </a:cubicBezTo>
                  <a:cubicBezTo>
                    <a:pt x="4968" y="16766"/>
                    <a:pt x="5196" y="16690"/>
                    <a:pt x="5445" y="16491"/>
                  </a:cubicBezTo>
                  <a:cubicBezTo>
                    <a:pt x="6352" y="15826"/>
                    <a:pt x="8106" y="14737"/>
                    <a:pt x="8529" y="14314"/>
                  </a:cubicBezTo>
                  <a:cubicBezTo>
                    <a:pt x="8953" y="13951"/>
                    <a:pt x="9376" y="13890"/>
                    <a:pt x="9376" y="12802"/>
                  </a:cubicBezTo>
                  <a:cubicBezTo>
                    <a:pt x="9376" y="11168"/>
                    <a:pt x="9376" y="4636"/>
                    <a:pt x="9376" y="4636"/>
                  </a:cubicBezTo>
                  <a:cubicBezTo>
                    <a:pt x="9376" y="3668"/>
                    <a:pt x="9376" y="3063"/>
                    <a:pt x="8832" y="2700"/>
                  </a:cubicBezTo>
                  <a:cubicBezTo>
                    <a:pt x="7985" y="2095"/>
                    <a:pt x="5807" y="643"/>
                    <a:pt x="5384" y="341"/>
                  </a:cubicBezTo>
                  <a:cubicBezTo>
                    <a:pt x="5167" y="155"/>
                    <a:pt x="4981" y="0"/>
                    <a:pt x="4746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28"/>
            <p:cNvSpPr/>
            <p:nvPr/>
          </p:nvSpPr>
          <p:spPr>
            <a:xfrm>
              <a:off x="5865100" y="2989225"/>
              <a:ext cx="234425" cy="416875"/>
            </a:xfrm>
            <a:custGeom>
              <a:avLst/>
              <a:gdLst/>
              <a:ahLst/>
              <a:cxnLst/>
              <a:rect l="l" t="t" r="r" b="b"/>
              <a:pathLst>
                <a:path w="9377" h="16675" extrusionOk="0">
                  <a:moveTo>
                    <a:pt x="4744" y="1"/>
                  </a:moveTo>
                  <a:cubicBezTo>
                    <a:pt x="4521" y="1"/>
                    <a:pt x="4254" y="125"/>
                    <a:pt x="3872" y="477"/>
                  </a:cubicBezTo>
                  <a:cubicBezTo>
                    <a:pt x="3025" y="1264"/>
                    <a:pt x="787" y="2534"/>
                    <a:pt x="484" y="2776"/>
                  </a:cubicBezTo>
                  <a:cubicBezTo>
                    <a:pt x="182" y="3018"/>
                    <a:pt x="182" y="3139"/>
                    <a:pt x="122" y="3744"/>
                  </a:cubicBezTo>
                  <a:cubicBezTo>
                    <a:pt x="61" y="4409"/>
                    <a:pt x="182" y="11970"/>
                    <a:pt x="122" y="12757"/>
                  </a:cubicBezTo>
                  <a:cubicBezTo>
                    <a:pt x="61" y="13543"/>
                    <a:pt x="1" y="13785"/>
                    <a:pt x="666" y="14208"/>
                  </a:cubicBezTo>
                  <a:lnTo>
                    <a:pt x="3932" y="16326"/>
                  </a:lnTo>
                  <a:cubicBezTo>
                    <a:pt x="4192" y="16511"/>
                    <a:pt x="4475" y="16674"/>
                    <a:pt x="4795" y="16674"/>
                  </a:cubicBezTo>
                  <a:cubicBezTo>
                    <a:pt x="4996" y="16674"/>
                    <a:pt x="5211" y="16610"/>
                    <a:pt x="5445" y="16446"/>
                  </a:cubicBezTo>
                  <a:cubicBezTo>
                    <a:pt x="6352" y="15781"/>
                    <a:pt x="8046" y="14632"/>
                    <a:pt x="8469" y="14269"/>
                  </a:cubicBezTo>
                  <a:cubicBezTo>
                    <a:pt x="8892" y="13906"/>
                    <a:pt x="9376" y="13845"/>
                    <a:pt x="9376" y="12757"/>
                  </a:cubicBezTo>
                  <a:lnTo>
                    <a:pt x="9376" y="4591"/>
                  </a:lnTo>
                  <a:cubicBezTo>
                    <a:pt x="9376" y="3623"/>
                    <a:pt x="9316" y="3078"/>
                    <a:pt x="8832" y="2655"/>
                  </a:cubicBezTo>
                  <a:cubicBezTo>
                    <a:pt x="7985" y="2111"/>
                    <a:pt x="5807" y="598"/>
                    <a:pt x="5384" y="296"/>
                  </a:cubicBezTo>
                  <a:cubicBezTo>
                    <a:pt x="5166" y="140"/>
                    <a:pt x="4980" y="1"/>
                    <a:pt x="4744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28"/>
            <p:cNvSpPr/>
            <p:nvPr/>
          </p:nvSpPr>
          <p:spPr>
            <a:xfrm>
              <a:off x="5866625" y="2990150"/>
              <a:ext cx="232900" cy="414975"/>
            </a:xfrm>
            <a:custGeom>
              <a:avLst/>
              <a:gdLst/>
              <a:ahLst/>
              <a:cxnLst/>
              <a:rect l="l" t="t" r="r" b="b"/>
              <a:pathLst>
                <a:path w="9316" h="16599" extrusionOk="0">
                  <a:moveTo>
                    <a:pt x="4666" y="1"/>
                  </a:moveTo>
                  <a:cubicBezTo>
                    <a:pt x="4446" y="1"/>
                    <a:pt x="4183" y="129"/>
                    <a:pt x="3811" y="501"/>
                  </a:cubicBezTo>
                  <a:cubicBezTo>
                    <a:pt x="3024" y="1227"/>
                    <a:pt x="726" y="2558"/>
                    <a:pt x="423" y="2800"/>
                  </a:cubicBezTo>
                  <a:cubicBezTo>
                    <a:pt x="121" y="3041"/>
                    <a:pt x="121" y="3102"/>
                    <a:pt x="121" y="3707"/>
                  </a:cubicBezTo>
                  <a:cubicBezTo>
                    <a:pt x="61" y="4372"/>
                    <a:pt x="121" y="11933"/>
                    <a:pt x="121" y="12720"/>
                  </a:cubicBezTo>
                  <a:cubicBezTo>
                    <a:pt x="61" y="13446"/>
                    <a:pt x="0" y="13687"/>
                    <a:pt x="605" y="14111"/>
                  </a:cubicBezTo>
                  <a:lnTo>
                    <a:pt x="3871" y="16289"/>
                  </a:lnTo>
                  <a:cubicBezTo>
                    <a:pt x="4117" y="16464"/>
                    <a:pt x="4382" y="16598"/>
                    <a:pt x="4680" y="16598"/>
                  </a:cubicBezTo>
                  <a:cubicBezTo>
                    <a:pt x="4896" y="16598"/>
                    <a:pt x="5129" y="16527"/>
                    <a:pt x="5384" y="16349"/>
                  </a:cubicBezTo>
                  <a:cubicBezTo>
                    <a:pt x="6291" y="15684"/>
                    <a:pt x="7985" y="14595"/>
                    <a:pt x="8408" y="14232"/>
                  </a:cubicBezTo>
                  <a:cubicBezTo>
                    <a:pt x="8831" y="13808"/>
                    <a:pt x="9315" y="13748"/>
                    <a:pt x="9315" y="12720"/>
                  </a:cubicBezTo>
                  <a:cubicBezTo>
                    <a:pt x="9315" y="11086"/>
                    <a:pt x="9315" y="4614"/>
                    <a:pt x="9315" y="4614"/>
                  </a:cubicBezTo>
                  <a:cubicBezTo>
                    <a:pt x="9315" y="3586"/>
                    <a:pt x="9255" y="3041"/>
                    <a:pt x="8710" y="2679"/>
                  </a:cubicBezTo>
                  <a:cubicBezTo>
                    <a:pt x="7924" y="2074"/>
                    <a:pt x="5746" y="622"/>
                    <a:pt x="5323" y="319"/>
                  </a:cubicBezTo>
                  <a:cubicBezTo>
                    <a:pt x="5100" y="160"/>
                    <a:pt x="4910" y="1"/>
                    <a:pt x="466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28"/>
            <p:cNvSpPr/>
            <p:nvPr/>
          </p:nvSpPr>
          <p:spPr>
            <a:xfrm>
              <a:off x="5866625" y="2990950"/>
              <a:ext cx="231375" cy="413300"/>
            </a:xfrm>
            <a:custGeom>
              <a:avLst/>
              <a:gdLst/>
              <a:ahLst/>
              <a:cxnLst/>
              <a:rect l="l" t="t" r="r" b="b"/>
              <a:pathLst>
                <a:path w="9255" h="16532" extrusionOk="0">
                  <a:moveTo>
                    <a:pt x="4703" y="0"/>
                  </a:moveTo>
                  <a:cubicBezTo>
                    <a:pt x="4476" y="0"/>
                    <a:pt x="4204" y="136"/>
                    <a:pt x="3811" y="529"/>
                  </a:cubicBezTo>
                  <a:cubicBezTo>
                    <a:pt x="3024" y="1255"/>
                    <a:pt x="726" y="2526"/>
                    <a:pt x="423" y="2768"/>
                  </a:cubicBezTo>
                  <a:cubicBezTo>
                    <a:pt x="121" y="3009"/>
                    <a:pt x="182" y="3070"/>
                    <a:pt x="121" y="3735"/>
                  </a:cubicBezTo>
                  <a:cubicBezTo>
                    <a:pt x="61" y="4340"/>
                    <a:pt x="182" y="11901"/>
                    <a:pt x="121" y="12627"/>
                  </a:cubicBezTo>
                  <a:cubicBezTo>
                    <a:pt x="61" y="13414"/>
                    <a:pt x="0" y="13655"/>
                    <a:pt x="665" y="14079"/>
                  </a:cubicBezTo>
                  <a:lnTo>
                    <a:pt x="3871" y="16196"/>
                  </a:lnTo>
                  <a:cubicBezTo>
                    <a:pt x="4121" y="16374"/>
                    <a:pt x="4391" y="16532"/>
                    <a:pt x="4695" y="16532"/>
                  </a:cubicBezTo>
                  <a:cubicBezTo>
                    <a:pt x="4907" y="16532"/>
                    <a:pt x="5135" y="16455"/>
                    <a:pt x="5384" y="16257"/>
                  </a:cubicBezTo>
                  <a:cubicBezTo>
                    <a:pt x="6291" y="15652"/>
                    <a:pt x="7985" y="14563"/>
                    <a:pt x="8408" y="14139"/>
                  </a:cubicBezTo>
                  <a:cubicBezTo>
                    <a:pt x="8831" y="13776"/>
                    <a:pt x="9255" y="13716"/>
                    <a:pt x="9255" y="12627"/>
                  </a:cubicBezTo>
                  <a:lnTo>
                    <a:pt x="9255" y="4582"/>
                  </a:lnTo>
                  <a:cubicBezTo>
                    <a:pt x="9255" y="3614"/>
                    <a:pt x="9255" y="3009"/>
                    <a:pt x="8710" y="2647"/>
                  </a:cubicBezTo>
                  <a:cubicBezTo>
                    <a:pt x="7864" y="2102"/>
                    <a:pt x="5746" y="650"/>
                    <a:pt x="5323" y="287"/>
                  </a:cubicBezTo>
                  <a:cubicBezTo>
                    <a:pt x="5111" y="136"/>
                    <a:pt x="4930" y="0"/>
                    <a:pt x="4703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28"/>
            <p:cNvSpPr/>
            <p:nvPr/>
          </p:nvSpPr>
          <p:spPr>
            <a:xfrm>
              <a:off x="5866625" y="2992250"/>
              <a:ext cx="231375" cy="410825"/>
            </a:xfrm>
            <a:custGeom>
              <a:avLst/>
              <a:gdLst/>
              <a:ahLst/>
              <a:cxnLst/>
              <a:rect l="l" t="t" r="r" b="b"/>
              <a:pathLst>
                <a:path w="9255" h="16433" extrusionOk="0">
                  <a:moveTo>
                    <a:pt x="4683" y="1"/>
                  </a:moveTo>
                  <a:cubicBezTo>
                    <a:pt x="4460" y="1"/>
                    <a:pt x="4193" y="125"/>
                    <a:pt x="3811" y="477"/>
                  </a:cubicBezTo>
                  <a:cubicBezTo>
                    <a:pt x="3024" y="1203"/>
                    <a:pt x="726" y="2474"/>
                    <a:pt x="484" y="2716"/>
                  </a:cubicBezTo>
                  <a:cubicBezTo>
                    <a:pt x="182" y="2957"/>
                    <a:pt x="182" y="3078"/>
                    <a:pt x="121" y="3683"/>
                  </a:cubicBezTo>
                  <a:cubicBezTo>
                    <a:pt x="61" y="4288"/>
                    <a:pt x="182" y="11849"/>
                    <a:pt x="121" y="12575"/>
                  </a:cubicBezTo>
                  <a:cubicBezTo>
                    <a:pt x="61" y="13301"/>
                    <a:pt x="0" y="13603"/>
                    <a:pt x="665" y="14027"/>
                  </a:cubicBezTo>
                  <a:lnTo>
                    <a:pt x="3871" y="16084"/>
                  </a:lnTo>
                  <a:cubicBezTo>
                    <a:pt x="4131" y="16269"/>
                    <a:pt x="4414" y="16432"/>
                    <a:pt x="4734" y="16432"/>
                  </a:cubicBezTo>
                  <a:cubicBezTo>
                    <a:pt x="4935" y="16432"/>
                    <a:pt x="5150" y="16368"/>
                    <a:pt x="5384" y="16205"/>
                  </a:cubicBezTo>
                  <a:cubicBezTo>
                    <a:pt x="6291" y="15539"/>
                    <a:pt x="7985" y="14450"/>
                    <a:pt x="8348" y="14087"/>
                  </a:cubicBezTo>
                  <a:cubicBezTo>
                    <a:pt x="8771" y="13724"/>
                    <a:pt x="9255" y="13603"/>
                    <a:pt x="9255" y="12575"/>
                  </a:cubicBezTo>
                  <a:cubicBezTo>
                    <a:pt x="9255" y="10942"/>
                    <a:pt x="9255" y="4530"/>
                    <a:pt x="9255" y="4530"/>
                  </a:cubicBezTo>
                  <a:cubicBezTo>
                    <a:pt x="9255" y="3562"/>
                    <a:pt x="9194" y="3018"/>
                    <a:pt x="8710" y="2655"/>
                  </a:cubicBezTo>
                  <a:cubicBezTo>
                    <a:pt x="7864" y="2050"/>
                    <a:pt x="5746" y="598"/>
                    <a:pt x="5323" y="296"/>
                  </a:cubicBezTo>
                  <a:cubicBezTo>
                    <a:pt x="5105" y="140"/>
                    <a:pt x="4919" y="1"/>
                    <a:pt x="4683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28"/>
            <p:cNvSpPr/>
            <p:nvPr/>
          </p:nvSpPr>
          <p:spPr>
            <a:xfrm>
              <a:off x="5868125" y="2992625"/>
              <a:ext cx="229875" cy="410125"/>
            </a:xfrm>
            <a:custGeom>
              <a:avLst/>
              <a:gdLst/>
              <a:ahLst/>
              <a:cxnLst/>
              <a:rect l="l" t="t" r="r" b="b"/>
              <a:pathLst>
                <a:path w="9195" h="16405" extrusionOk="0">
                  <a:moveTo>
                    <a:pt x="4625" y="1"/>
                  </a:moveTo>
                  <a:cubicBezTo>
                    <a:pt x="4402" y="1"/>
                    <a:pt x="4134" y="140"/>
                    <a:pt x="3751" y="523"/>
                  </a:cubicBezTo>
                  <a:cubicBezTo>
                    <a:pt x="2964" y="1249"/>
                    <a:pt x="726" y="2519"/>
                    <a:pt x="424" y="2761"/>
                  </a:cubicBezTo>
                  <a:cubicBezTo>
                    <a:pt x="122" y="3003"/>
                    <a:pt x="122" y="3063"/>
                    <a:pt x="122" y="3668"/>
                  </a:cubicBezTo>
                  <a:cubicBezTo>
                    <a:pt x="61" y="4334"/>
                    <a:pt x="122" y="11774"/>
                    <a:pt x="122" y="12560"/>
                  </a:cubicBezTo>
                  <a:cubicBezTo>
                    <a:pt x="61" y="13286"/>
                    <a:pt x="1" y="13528"/>
                    <a:pt x="605" y="13951"/>
                  </a:cubicBezTo>
                  <a:lnTo>
                    <a:pt x="3811" y="16069"/>
                  </a:lnTo>
                  <a:cubicBezTo>
                    <a:pt x="4061" y="16247"/>
                    <a:pt x="4331" y="16404"/>
                    <a:pt x="4635" y="16404"/>
                  </a:cubicBezTo>
                  <a:cubicBezTo>
                    <a:pt x="4847" y="16404"/>
                    <a:pt x="5075" y="16328"/>
                    <a:pt x="5324" y="16129"/>
                  </a:cubicBezTo>
                  <a:cubicBezTo>
                    <a:pt x="6231" y="15524"/>
                    <a:pt x="7864" y="14435"/>
                    <a:pt x="8288" y="14012"/>
                  </a:cubicBezTo>
                  <a:cubicBezTo>
                    <a:pt x="8711" y="13649"/>
                    <a:pt x="9195" y="13588"/>
                    <a:pt x="9195" y="12560"/>
                  </a:cubicBezTo>
                  <a:lnTo>
                    <a:pt x="9195" y="4576"/>
                  </a:lnTo>
                  <a:cubicBezTo>
                    <a:pt x="9195" y="3547"/>
                    <a:pt x="9134" y="3003"/>
                    <a:pt x="8590" y="2640"/>
                  </a:cubicBezTo>
                  <a:cubicBezTo>
                    <a:pt x="7804" y="2096"/>
                    <a:pt x="5686" y="644"/>
                    <a:pt x="5263" y="341"/>
                  </a:cubicBezTo>
                  <a:cubicBezTo>
                    <a:pt x="5046" y="155"/>
                    <a:pt x="4860" y="1"/>
                    <a:pt x="462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28"/>
            <p:cNvSpPr/>
            <p:nvPr/>
          </p:nvSpPr>
          <p:spPr>
            <a:xfrm>
              <a:off x="5868125" y="2993775"/>
              <a:ext cx="228375" cy="407775"/>
            </a:xfrm>
            <a:custGeom>
              <a:avLst/>
              <a:gdLst/>
              <a:ahLst/>
              <a:cxnLst/>
              <a:rect l="l" t="t" r="r" b="b"/>
              <a:pathLst>
                <a:path w="9135" h="16311" extrusionOk="0">
                  <a:moveTo>
                    <a:pt x="4623" y="0"/>
                  </a:moveTo>
                  <a:cubicBezTo>
                    <a:pt x="4400" y="0"/>
                    <a:pt x="4133" y="125"/>
                    <a:pt x="3751" y="477"/>
                  </a:cubicBezTo>
                  <a:cubicBezTo>
                    <a:pt x="2964" y="1263"/>
                    <a:pt x="726" y="2473"/>
                    <a:pt x="424" y="2715"/>
                  </a:cubicBezTo>
                  <a:cubicBezTo>
                    <a:pt x="122" y="2957"/>
                    <a:pt x="182" y="3017"/>
                    <a:pt x="122" y="3683"/>
                  </a:cubicBezTo>
                  <a:cubicBezTo>
                    <a:pt x="61" y="4288"/>
                    <a:pt x="182" y="11728"/>
                    <a:pt x="122" y="12454"/>
                  </a:cubicBezTo>
                  <a:cubicBezTo>
                    <a:pt x="61" y="13240"/>
                    <a:pt x="1" y="13482"/>
                    <a:pt x="666" y="13905"/>
                  </a:cubicBezTo>
                  <a:lnTo>
                    <a:pt x="3811" y="15962"/>
                  </a:lnTo>
                  <a:cubicBezTo>
                    <a:pt x="4071" y="16148"/>
                    <a:pt x="4354" y="16311"/>
                    <a:pt x="4674" y="16311"/>
                  </a:cubicBezTo>
                  <a:cubicBezTo>
                    <a:pt x="4875" y="16311"/>
                    <a:pt x="5090" y="16246"/>
                    <a:pt x="5324" y="16083"/>
                  </a:cubicBezTo>
                  <a:cubicBezTo>
                    <a:pt x="6231" y="15418"/>
                    <a:pt x="7864" y="14329"/>
                    <a:pt x="8288" y="13966"/>
                  </a:cubicBezTo>
                  <a:cubicBezTo>
                    <a:pt x="8711" y="13603"/>
                    <a:pt x="9134" y="13542"/>
                    <a:pt x="9134" y="12454"/>
                  </a:cubicBezTo>
                  <a:cubicBezTo>
                    <a:pt x="9134" y="10881"/>
                    <a:pt x="9134" y="4530"/>
                    <a:pt x="9134" y="4530"/>
                  </a:cubicBezTo>
                  <a:cubicBezTo>
                    <a:pt x="9134" y="3562"/>
                    <a:pt x="9134" y="3017"/>
                    <a:pt x="8590" y="2594"/>
                  </a:cubicBezTo>
                  <a:cubicBezTo>
                    <a:pt x="7804" y="2050"/>
                    <a:pt x="5686" y="598"/>
                    <a:pt x="5263" y="295"/>
                  </a:cubicBezTo>
                  <a:cubicBezTo>
                    <a:pt x="5045" y="140"/>
                    <a:pt x="4859" y="0"/>
                    <a:pt x="4623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28"/>
            <p:cNvSpPr/>
            <p:nvPr/>
          </p:nvSpPr>
          <p:spPr>
            <a:xfrm>
              <a:off x="5868125" y="2995275"/>
              <a:ext cx="228375" cy="405300"/>
            </a:xfrm>
            <a:custGeom>
              <a:avLst/>
              <a:gdLst/>
              <a:ahLst/>
              <a:cxnLst/>
              <a:rect l="l" t="t" r="r" b="b"/>
              <a:pathLst>
                <a:path w="9135" h="16212" extrusionOk="0">
                  <a:moveTo>
                    <a:pt x="4623" y="1"/>
                  </a:moveTo>
                  <a:cubicBezTo>
                    <a:pt x="4400" y="1"/>
                    <a:pt x="4133" y="125"/>
                    <a:pt x="3751" y="477"/>
                  </a:cubicBezTo>
                  <a:cubicBezTo>
                    <a:pt x="2964" y="1203"/>
                    <a:pt x="726" y="2474"/>
                    <a:pt x="424" y="2715"/>
                  </a:cubicBezTo>
                  <a:cubicBezTo>
                    <a:pt x="182" y="2957"/>
                    <a:pt x="182" y="3018"/>
                    <a:pt x="122" y="3623"/>
                  </a:cubicBezTo>
                  <a:cubicBezTo>
                    <a:pt x="61" y="4228"/>
                    <a:pt x="182" y="11668"/>
                    <a:pt x="122" y="12394"/>
                  </a:cubicBezTo>
                  <a:cubicBezTo>
                    <a:pt x="61" y="13120"/>
                    <a:pt x="1" y="13362"/>
                    <a:pt x="666" y="13785"/>
                  </a:cubicBezTo>
                  <a:lnTo>
                    <a:pt x="3811" y="15902"/>
                  </a:lnTo>
                  <a:cubicBezTo>
                    <a:pt x="4057" y="16077"/>
                    <a:pt x="4322" y="16212"/>
                    <a:pt x="4620" y="16212"/>
                  </a:cubicBezTo>
                  <a:cubicBezTo>
                    <a:pt x="4836" y="16212"/>
                    <a:pt x="5069" y="16141"/>
                    <a:pt x="5324" y="15963"/>
                  </a:cubicBezTo>
                  <a:cubicBezTo>
                    <a:pt x="6231" y="15358"/>
                    <a:pt x="7864" y="14269"/>
                    <a:pt x="8288" y="13906"/>
                  </a:cubicBezTo>
                  <a:cubicBezTo>
                    <a:pt x="8650" y="13482"/>
                    <a:pt x="9134" y="13422"/>
                    <a:pt x="9134" y="12394"/>
                  </a:cubicBezTo>
                  <a:cubicBezTo>
                    <a:pt x="9134" y="10821"/>
                    <a:pt x="9134" y="4470"/>
                    <a:pt x="9134" y="4470"/>
                  </a:cubicBezTo>
                  <a:cubicBezTo>
                    <a:pt x="9134" y="3502"/>
                    <a:pt x="9074" y="2957"/>
                    <a:pt x="8590" y="2595"/>
                  </a:cubicBezTo>
                  <a:cubicBezTo>
                    <a:pt x="7743" y="1990"/>
                    <a:pt x="5686" y="598"/>
                    <a:pt x="5263" y="296"/>
                  </a:cubicBezTo>
                  <a:cubicBezTo>
                    <a:pt x="5045" y="140"/>
                    <a:pt x="4859" y="1"/>
                    <a:pt x="4623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28"/>
            <p:cNvSpPr/>
            <p:nvPr/>
          </p:nvSpPr>
          <p:spPr>
            <a:xfrm>
              <a:off x="5869650" y="2995275"/>
              <a:ext cx="226850" cy="404450"/>
            </a:xfrm>
            <a:custGeom>
              <a:avLst/>
              <a:gdLst/>
              <a:ahLst/>
              <a:cxnLst/>
              <a:rect l="l" t="t" r="r" b="b"/>
              <a:pathLst>
                <a:path w="9074" h="16178" extrusionOk="0">
                  <a:moveTo>
                    <a:pt x="4562" y="1"/>
                  </a:moveTo>
                  <a:cubicBezTo>
                    <a:pt x="4339" y="1"/>
                    <a:pt x="4072" y="125"/>
                    <a:pt x="3690" y="477"/>
                  </a:cubicBezTo>
                  <a:cubicBezTo>
                    <a:pt x="2903" y="1264"/>
                    <a:pt x="726" y="2474"/>
                    <a:pt x="423" y="2715"/>
                  </a:cubicBezTo>
                  <a:cubicBezTo>
                    <a:pt x="121" y="2957"/>
                    <a:pt x="121" y="3018"/>
                    <a:pt x="121" y="3623"/>
                  </a:cubicBezTo>
                  <a:cubicBezTo>
                    <a:pt x="61" y="4288"/>
                    <a:pt x="121" y="11607"/>
                    <a:pt x="121" y="12394"/>
                  </a:cubicBezTo>
                  <a:cubicBezTo>
                    <a:pt x="61" y="13120"/>
                    <a:pt x="0" y="13362"/>
                    <a:pt x="605" y="13785"/>
                  </a:cubicBezTo>
                  <a:lnTo>
                    <a:pt x="3750" y="15842"/>
                  </a:lnTo>
                  <a:cubicBezTo>
                    <a:pt x="4000" y="16020"/>
                    <a:pt x="4270" y="16177"/>
                    <a:pt x="4574" y="16177"/>
                  </a:cubicBezTo>
                  <a:cubicBezTo>
                    <a:pt x="4786" y="16177"/>
                    <a:pt x="5014" y="16101"/>
                    <a:pt x="5263" y="15902"/>
                  </a:cubicBezTo>
                  <a:cubicBezTo>
                    <a:pt x="6109" y="15297"/>
                    <a:pt x="7803" y="14208"/>
                    <a:pt x="8166" y="13845"/>
                  </a:cubicBezTo>
                  <a:cubicBezTo>
                    <a:pt x="8589" y="13482"/>
                    <a:pt x="9073" y="13422"/>
                    <a:pt x="9073" y="12394"/>
                  </a:cubicBezTo>
                  <a:lnTo>
                    <a:pt x="9073" y="4470"/>
                  </a:lnTo>
                  <a:cubicBezTo>
                    <a:pt x="9073" y="3502"/>
                    <a:pt x="9013" y="2957"/>
                    <a:pt x="8468" y="2595"/>
                  </a:cubicBezTo>
                  <a:cubicBezTo>
                    <a:pt x="7682" y="2050"/>
                    <a:pt x="5625" y="598"/>
                    <a:pt x="5202" y="296"/>
                  </a:cubicBezTo>
                  <a:cubicBezTo>
                    <a:pt x="4984" y="140"/>
                    <a:pt x="4798" y="1"/>
                    <a:pt x="4562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28"/>
            <p:cNvSpPr/>
            <p:nvPr/>
          </p:nvSpPr>
          <p:spPr>
            <a:xfrm>
              <a:off x="5869650" y="2996800"/>
              <a:ext cx="225325" cy="401825"/>
            </a:xfrm>
            <a:custGeom>
              <a:avLst/>
              <a:gdLst/>
              <a:ahLst/>
              <a:cxnLst/>
              <a:rect l="l" t="t" r="r" b="b"/>
              <a:pathLst>
                <a:path w="9013" h="16073" extrusionOk="0">
                  <a:moveTo>
                    <a:pt x="4562" y="0"/>
                  </a:moveTo>
                  <a:cubicBezTo>
                    <a:pt x="4339" y="0"/>
                    <a:pt x="4072" y="124"/>
                    <a:pt x="3690" y="477"/>
                  </a:cubicBezTo>
                  <a:cubicBezTo>
                    <a:pt x="2903" y="1203"/>
                    <a:pt x="726" y="2473"/>
                    <a:pt x="423" y="2654"/>
                  </a:cubicBezTo>
                  <a:cubicBezTo>
                    <a:pt x="121" y="2896"/>
                    <a:pt x="181" y="3017"/>
                    <a:pt x="121" y="3622"/>
                  </a:cubicBezTo>
                  <a:cubicBezTo>
                    <a:pt x="61" y="4227"/>
                    <a:pt x="181" y="11546"/>
                    <a:pt x="121" y="12272"/>
                  </a:cubicBezTo>
                  <a:cubicBezTo>
                    <a:pt x="61" y="13059"/>
                    <a:pt x="0" y="13301"/>
                    <a:pt x="665" y="13663"/>
                  </a:cubicBezTo>
                  <a:lnTo>
                    <a:pt x="3750" y="15781"/>
                  </a:lnTo>
                  <a:cubicBezTo>
                    <a:pt x="4006" y="15926"/>
                    <a:pt x="4283" y="16072"/>
                    <a:pt x="4596" y="16072"/>
                  </a:cubicBezTo>
                  <a:cubicBezTo>
                    <a:pt x="4801" y="16072"/>
                    <a:pt x="5022" y="16009"/>
                    <a:pt x="5263" y="15841"/>
                  </a:cubicBezTo>
                  <a:cubicBezTo>
                    <a:pt x="6109" y="15236"/>
                    <a:pt x="7743" y="14147"/>
                    <a:pt x="8166" y="13784"/>
                  </a:cubicBezTo>
                  <a:cubicBezTo>
                    <a:pt x="8589" y="13421"/>
                    <a:pt x="9013" y="13301"/>
                    <a:pt x="9013" y="12272"/>
                  </a:cubicBezTo>
                  <a:cubicBezTo>
                    <a:pt x="9013" y="10699"/>
                    <a:pt x="9013" y="4469"/>
                    <a:pt x="9013" y="4469"/>
                  </a:cubicBezTo>
                  <a:cubicBezTo>
                    <a:pt x="9013" y="3501"/>
                    <a:pt x="9013" y="2957"/>
                    <a:pt x="8468" y="2594"/>
                  </a:cubicBezTo>
                  <a:cubicBezTo>
                    <a:pt x="7682" y="1989"/>
                    <a:pt x="5625" y="598"/>
                    <a:pt x="5202" y="295"/>
                  </a:cubicBezTo>
                  <a:cubicBezTo>
                    <a:pt x="4984" y="140"/>
                    <a:pt x="4798" y="0"/>
                    <a:pt x="4562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28"/>
            <p:cNvSpPr/>
            <p:nvPr/>
          </p:nvSpPr>
          <p:spPr>
            <a:xfrm>
              <a:off x="5871150" y="2996800"/>
              <a:ext cx="223825" cy="401400"/>
            </a:xfrm>
            <a:custGeom>
              <a:avLst/>
              <a:gdLst/>
              <a:ahLst/>
              <a:cxnLst/>
              <a:rect l="l" t="t" r="r" b="b"/>
              <a:pathLst>
                <a:path w="8953" h="16056" extrusionOk="0">
                  <a:moveTo>
                    <a:pt x="4502" y="0"/>
                  </a:moveTo>
                  <a:cubicBezTo>
                    <a:pt x="4279" y="0"/>
                    <a:pt x="4012" y="124"/>
                    <a:pt x="3630" y="477"/>
                  </a:cubicBezTo>
                  <a:cubicBezTo>
                    <a:pt x="2904" y="1263"/>
                    <a:pt x="666" y="2473"/>
                    <a:pt x="363" y="2715"/>
                  </a:cubicBezTo>
                  <a:cubicBezTo>
                    <a:pt x="121" y="2957"/>
                    <a:pt x="121" y="3017"/>
                    <a:pt x="61" y="3622"/>
                  </a:cubicBezTo>
                  <a:cubicBezTo>
                    <a:pt x="1" y="4227"/>
                    <a:pt x="121" y="11546"/>
                    <a:pt x="61" y="12272"/>
                  </a:cubicBezTo>
                  <a:cubicBezTo>
                    <a:pt x="1" y="12998"/>
                    <a:pt x="1" y="13240"/>
                    <a:pt x="605" y="13663"/>
                  </a:cubicBezTo>
                  <a:lnTo>
                    <a:pt x="3690" y="15720"/>
                  </a:lnTo>
                  <a:cubicBezTo>
                    <a:pt x="3940" y="15898"/>
                    <a:pt x="4210" y="16056"/>
                    <a:pt x="4514" y="16056"/>
                  </a:cubicBezTo>
                  <a:cubicBezTo>
                    <a:pt x="4726" y="16056"/>
                    <a:pt x="4954" y="15979"/>
                    <a:pt x="5203" y="15781"/>
                  </a:cubicBezTo>
                  <a:cubicBezTo>
                    <a:pt x="6049" y="15176"/>
                    <a:pt x="7683" y="14087"/>
                    <a:pt x="8106" y="13724"/>
                  </a:cubicBezTo>
                  <a:cubicBezTo>
                    <a:pt x="8529" y="13361"/>
                    <a:pt x="8953" y="13301"/>
                    <a:pt x="8953" y="12272"/>
                  </a:cubicBezTo>
                  <a:lnTo>
                    <a:pt x="8953" y="4469"/>
                  </a:lnTo>
                  <a:cubicBezTo>
                    <a:pt x="8953" y="3501"/>
                    <a:pt x="8892" y="2957"/>
                    <a:pt x="8408" y="2594"/>
                  </a:cubicBezTo>
                  <a:cubicBezTo>
                    <a:pt x="7622" y="2050"/>
                    <a:pt x="5565" y="598"/>
                    <a:pt x="5142" y="295"/>
                  </a:cubicBezTo>
                  <a:cubicBezTo>
                    <a:pt x="4924" y="140"/>
                    <a:pt x="4738" y="0"/>
                    <a:pt x="4502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28"/>
            <p:cNvSpPr/>
            <p:nvPr/>
          </p:nvSpPr>
          <p:spPr>
            <a:xfrm>
              <a:off x="5871150" y="2998300"/>
              <a:ext cx="223825" cy="398725"/>
            </a:xfrm>
            <a:custGeom>
              <a:avLst/>
              <a:gdLst/>
              <a:ahLst/>
              <a:cxnLst/>
              <a:rect l="l" t="t" r="r" b="b"/>
              <a:pathLst>
                <a:path w="8953" h="15949" extrusionOk="0">
                  <a:moveTo>
                    <a:pt x="4502" y="1"/>
                  </a:moveTo>
                  <a:cubicBezTo>
                    <a:pt x="4279" y="1"/>
                    <a:pt x="4012" y="125"/>
                    <a:pt x="3630" y="477"/>
                  </a:cubicBezTo>
                  <a:cubicBezTo>
                    <a:pt x="2904" y="1203"/>
                    <a:pt x="726" y="2413"/>
                    <a:pt x="424" y="2655"/>
                  </a:cubicBezTo>
                  <a:cubicBezTo>
                    <a:pt x="121" y="2897"/>
                    <a:pt x="121" y="2957"/>
                    <a:pt x="121" y="3562"/>
                  </a:cubicBezTo>
                  <a:cubicBezTo>
                    <a:pt x="61" y="4167"/>
                    <a:pt x="121" y="11486"/>
                    <a:pt x="121" y="12212"/>
                  </a:cubicBezTo>
                  <a:cubicBezTo>
                    <a:pt x="61" y="12938"/>
                    <a:pt x="1" y="13180"/>
                    <a:pt x="605" y="13603"/>
                  </a:cubicBezTo>
                  <a:lnTo>
                    <a:pt x="3690" y="15600"/>
                  </a:lnTo>
                  <a:cubicBezTo>
                    <a:pt x="3950" y="15785"/>
                    <a:pt x="4233" y="15948"/>
                    <a:pt x="4553" y="15948"/>
                  </a:cubicBezTo>
                  <a:cubicBezTo>
                    <a:pt x="4754" y="15948"/>
                    <a:pt x="4969" y="15884"/>
                    <a:pt x="5203" y="15721"/>
                  </a:cubicBezTo>
                  <a:cubicBezTo>
                    <a:pt x="6049" y="15055"/>
                    <a:pt x="7683" y="14027"/>
                    <a:pt x="8106" y="13664"/>
                  </a:cubicBezTo>
                  <a:cubicBezTo>
                    <a:pt x="8469" y="13301"/>
                    <a:pt x="8953" y="13241"/>
                    <a:pt x="8953" y="12212"/>
                  </a:cubicBezTo>
                  <a:cubicBezTo>
                    <a:pt x="8953" y="10639"/>
                    <a:pt x="8953" y="4409"/>
                    <a:pt x="8953" y="4409"/>
                  </a:cubicBezTo>
                  <a:cubicBezTo>
                    <a:pt x="8953" y="3441"/>
                    <a:pt x="8892" y="2897"/>
                    <a:pt x="8408" y="2594"/>
                  </a:cubicBezTo>
                  <a:cubicBezTo>
                    <a:pt x="7562" y="1990"/>
                    <a:pt x="5565" y="598"/>
                    <a:pt x="5142" y="296"/>
                  </a:cubicBezTo>
                  <a:cubicBezTo>
                    <a:pt x="4924" y="140"/>
                    <a:pt x="4738" y="1"/>
                    <a:pt x="4502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28"/>
            <p:cNvSpPr/>
            <p:nvPr/>
          </p:nvSpPr>
          <p:spPr>
            <a:xfrm>
              <a:off x="5871150" y="2999825"/>
              <a:ext cx="223825" cy="396225"/>
            </a:xfrm>
            <a:custGeom>
              <a:avLst/>
              <a:gdLst/>
              <a:ahLst/>
              <a:cxnLst/>
              <a:rect l="l" t="t" r="r" b="b"/>
              <a:pathLst>
                <a:path w="8953" h="15849" extrusionOk="0">
                  <a:moveTo>
                    <a:pt x="4502" y="0"/>
                  </a:moveTo>
                  <a:cubicBezTo>
                    <a:pt x="4279" y="0"/>
                    <a:pt x="4012" y="124"/>
                    <a:pt x="3630" y="477"/>
                  </a:cubicBezTo>
                  <a:cubicBezTo>
                    <a:pt x="2904" y="1203"/>
                    <a:pt x="726" y="2413"/>
                    <a:pt x="424" y="2654"/>
                  </a:cubicBezTo>
                  <a:cubicBezTo>
                    <a:pt x="121" y="2896"/>
                    <a:pt x="182" y="2957"/>
                    <a:pt x="121" y="3562"/>
                  </a:cubicBezTo>
                  <a:cubicBezTo>
                    <a:pt x="61" y="4167"/>
                    <a:pt x="182" y="11365"/>
                    <a:pt x="121" y="12091"/>
                  </a:cubicBezTo>
                  <a:cubicBezTo>
                    <a:pt x="61" y="12817"/>
                    <a:pt x="1" y="13059"/>
                    <a:pt x="605" y="13482"/>
                  </a:cubicBezTo>
                  <a:lnTo>
                    <a:pt x="3690" y="15539"/>
                  </a:lnTo>
                  <a:cubicBezTo>
                    <a:pt x="3936" y="15714"/>
                    <a:pt x="4201" y="15848"/>
                    <a:pt x="4499" y="15848"/>
                  </a:cubicBezTo>
                  <a:cubicBezTo>
                    <a:pt x="4715" y="15848"/>
                    <a:pt x="4948" y="15777"/>
                    <a:pt x="5203" y="15599"/>
                  </a:cubicBezTo>
                  <a:cubicBezTo>
                    <a:pt x="6049" y="14994"/>
                    <a:pt x="7683" y="13905"/>
                    <a:pt x="8046" y="13542"/>
                  </a:cubicBezTo>
                  <a:cubicBezTo>
                    <a:pt x="8469" y="13180"/>
                    <a:pt x="8953" y="13119"/>
                    <a:pt x="8953" y="12091"/>
                  </a:cubicBezTo>
                  <a:cubicBezTo>
                    <a:pt x="8892" y="10578"/>
                    <a:pt x="8892" y="4348"/>
                    <a:pt x="8892" y="4348"/>
                  </a:cubicBezTo>
                  <a:cubicBezTo>
                    <a:pt x="8892" y="3441"/>
                    <a:pt x="8892" y="2896"/>
                    <a:pt x="8348" y="2533"/>
                  </a:cubicBezTo>
                  <a:cubicBezTo>
                    <a:pt x="7562" y="1989"/>
                    <a:pt x="5565" y="598"/>
                    <a:pt x="5142" y="295"/>
                  </a:cubicBezTo>
                  <a:cubicBezTo>
                    <a:pt x="4924" y="140"/>
                    <a:pt x="4738" y="0"/>
                    <a:pt x="4502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28"/>
            <p:cNvSpPr/>
            <p:nvPr/>
          </p:nvSpPr>
          <p:spPr>
            <a:xfrm>
              <a:off x="5872650" y="2999825"/>
              <a:ext cx="220825" cy="395675"/>
            </a:xfrm>
            <a:custGeom>
              <a:avLst/>
              <a:gdLst/>
              <a:ahLst/>
              <a:cxnLst/>
              <a:rect l="l" t="t" r="r" b="b"/>
              <a:pathLst>
                <a:path w="8833" h="15827" extrusionOk="0">
                  <a:moveTo>
                    <a:pt x="4442" y="0"/>
                  </a:moveTo>
                  <a:cubicBezTo>
                    <a:pt x="4219" y="0"/>
                    <a:pt x="3952" y="124"/>
                    <a:pt x="3570" y="477"/>
                  </a:cubicBezTo>
                  <a:cubicBezTo>
                    <a:pt x="2844" y="1203"/>
                    <a:pt x="666" y="2413"/>
                    <a:pt x="364" y="2654"/>
                  </a:cubicBezTo>
                  <a:cubicBezTo>
                    <a:pt x="122" y="2896"/>
                    <a:pt x="122" y="2957"/>
                    <a:pt x="61" y="3562"/>
                  </a:cubicBezTo>
                  <a:cubicBezTo>
                    <a:pt x="1" y="4167"/>
                    <a:pt x="122" y="11365"/>
                    <a:pt x="61" y="12091"/>
                  </a:cubicBezTo>
                  <a:cubicBezTo>
                    <a:pt x="1" y="12817"/>
                    <a:pt x="1" y="13059"/>
                    <a:pt x="606" y="13482"/>
                  </a:cubicBezTo>
                  <a:lnTo>
                    <a:pt x="3630" y="15478"/>
                  </a:lnTo>
                  <a:cubicBezTo>
                    <a:pt x="3890" y="15664"/>
                    <a:pt x="4173" y="15827"/>
                    <a:pt x="4493" y="15827"/>
                  </a:cubicBezTo>
                  <a:cubicBezTo>
                    <a:pt x="4694" y="15827"/>
                    <a:pt x="4909" y="15762"/>
                    <a:pt x="5143" y="15599"/>
                  </a:cubicBezTo>
                  <a:cubicBezTo>
                    <a:pt x="5989" y="14934"/>
                    <a:pt x="7562" y="13905"/>
                    <a:pt x="7986" y="13542"/>
                  </a:cubicBezTo>
                  <a:cubicBezTo>
                    <a:pt x="8409" y="13180"/>
                    <a:pt x="8832" y="13119"/>
                    <a:pt x="8832" y="12091"/>
                  </a:cubicBezTo>
                  <a:lnTo>
                    <a:pt x="8832" y="4409"/>
                  </a:lnTo>
                  <a:cubicBezTo>
                    <a:pt x="8832" y="3441"/>
                    <a:pt x="8772" y="2896"/>
                    <a:pt x="8288" y="2533"/>
                  </a:cubicBezTo>
                  <a:cubicBezTo>
                    <a:pt x="7502" y="1989"/>
                    <a:pt x="5445" y="598"/>
                    <a:pt x="5082" y="295"/>
                  </a:cubicBezTo>
                  <a:cubicBezTo>
                    <a:pt x="4864" y="140"/>
                    <a:pt x="4678" y="0"/>
                    <a:pt x="4442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28"/>
            <p:cNvSpPr/>
            <p:nvPr/>
          </p:nvSpPr>
          <p:spPr>
            <a:xfrm>
              <a:off x="5872650" y="3001325"/>
              <a:ext cx="220825" cy="392750"/>
            </a:xfrm>
            <a:custGeom>
              <a:avLst/>
              <a:gdLst/>
              <a:ahLst/>
              <a:cxnLst/>
              <a:rect l="l" t="t" r="r" b="b"/>
              <a:pathLst>
                <a:path w="8833" h="15710" extrusionOk="0">
                  <a:moveTo>
                    <a:pt x="4450" y="1"/>
                  </a:moveTo>
                  <a:cubicBezTo>
                    <a:pt x="4235" y="1"/>
                    <a:pt x="3983" y="125"/>
                    <a:pt x="3630" y="477"/>
                  </a:cubicBezTo>
                  <a:cubicBezTo>
                    <a:pt x="2844" y="1203"/>
                    <a:pt x="666" y="2413"/>
                    <a:pt x="424" y="2594"/>
                  </a:cubicBezTo>
                  <a:cubicBezTo>
                    <a:pt x="122" y="2836"/>
                    <a:pt x="122" y="2897"/>
                    <a:pt x="122" y="3502"/>
                  </a:cubicBezTo>
                  <a:cubicBezTo>
                    <a:pt x="61" y="4107"/>
                    <a:pt x="122" y="11305"/>
                    <a:pt x="122" y="12031"/>
                  </a:cubicBezTo>
                  <a:cubicBezTo>
                    <a:pt x="61" y="12757"/>
                    <a:pt x="1" y="12999"/>
                    <a:pt x="606" y="13361"/>
                  </a:cubicBezTo>
                  <a:lnTo>
                    <a:pt x="3630" y="15418"/>
                  </a:lnTo>
                  <a:cubicBezTo>
                    <a:pt x="3886" y="15564"/>
                    <a:pt x="4163" y="15710"/>
                    <a:pt x="4476" y="15710"/>
                  </a:cubicBezTo>
                  <a:cubicBezTo>
                    <a:pt x="4681" y="15710"/>
                    <a:pt x="4902" y="15647"/>
                    <a:pt x="5143" y="15479"/>
                  </a:cubicBezTo>
                  <a:cubicBezTo>
                    <a:pt x="5989" y="14874"/>
                    <a:pt x="7562" y="13845"/>
                    <a:pt x="7986" y="13482"/>
                  </a:cubicBezTo>
                  <a:cubicBezTo>
                    <a:pt x="8348" y="13120"/>
                    <a:pt x="8832" y="12999"/>
                    <a:pt x="8832" y="12031"/>
                  </a:cubicBezTo>
                  <a:lnTo>
                    <a:pt x="8832" y="4349"/>
                  </a:lnTo>
                  <a:cubicBezTo>
                    <a:pt x="8832" y="3381"/>
                    <a:pt x="8772" y="2897"/>
                    <a:pt x="8288" y="2534"/>
                  </a:cubicBezTo>
                  <a:cubicBezTo>
                    <a:pt x="7502" y="1990"/>
                    <a:pt x="5445" y="598"/>
                    <a:pt x="5082" y="296"/>
                  </a:cubicBezTo>
                  <a:cubicBezTo>
                    <a:pt x="4864" y="140"/>
                    <a:pt x="4678" y="1"/>
                    <a:pt x="4450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28"/>
            <p:cNvSpPr/>
            <p:nvPr/>
          </p:nvSpPr>
          <p:spPr>
            <a:xfrm>
              <a:off x="5872650" y="3001900"/>
              <a:ext cx="220825" cy="391125"/>
            </a:xfrm>
            <a:custGeom>
              <a:avLst/>
              <a:gdLst/>
              <a:ahLst/>
              <a:cxnLst/>
              <a:rect l="l" t="t" r="r" b="b"/>
              <a:pathLst>
                <a:path w="8833" h="15645" extrusionOk="0">
                  <a:moveTo>
                    <a:pt x="4470" y="1"/>
                  </a:moveTo>
                  <a:cubicBezTo>
                    <a:pt x="4250" y="1"/>
                    <a:pt x="3993" y="122"/>
                    <a:pt x="3630" y="454"/>
                  </a:cubicBezTo>
                  <a:cubicBezTo>
                    <a:pt x="2844" y="1180"/>
                    <a:pt x="727" y="2390"/>
                    <a:pt x="424" y="2632"/>
                  </a:cubicBezTo>
                  <a:cubicBezTo>
                    <a:pt x="122" y="2874"/>
                    <a:pt x="182" y="2934"/>
                    <a:pt x="122" y="3539"/>
                  </a:cubicBezTo>
                  <a:cubicBezTo>
                    <a:pt x="61" y="4144"/>
                    <a:pt x="182" y="11282"/>
                    <a:pt x="122" y="11947"/>
                  </a:cubicBezTo>
                  <a:cubicBezTo>
                    <a:pt x="61" y="12673"/>
                    <a:pt x="1" y="12915"/>
                    <a:pt x="606" y="13338"/>
                  </a:cubicBezTo>
                  <a:lnTo>
                    <a:pt x="3630" y="15335"/>
                  </a:lnTo>
                  <a:cubicBezTo>
                    <a:pt x="3876" y="15510"/>
                    <a:pt x="4141" y="15644"/>
                    <a:pt x="4439" y="15644"/>
                  </a:cubicBezTo>
                  <a:cubicBezTo>
                    <a:pt x="4655" y="15644"/>
                    <a:pt x="4888" y="15573"/>
                    <a:pt x="5143" y="15395"/>
                  </a:cubicBezTo>
                  <a:cubicBezTo>
                    <a:pt x="5989" y="14790"/>
                    <a:pt x="7562" y="13762"/>
                    <a:pt x="7986" y="13399"/>
                  </a:cubicBezTo>
                  <a:cubicBezTo>
                    <a:pt x="8348" y="13036"/>
                    <a:pt x="8832" y="12976"/>
                    <a:pt x="8832" y="12008"/>
                  </a:cubicBezTo>
                  <a:lnTo>
                    <a:pt x="8832" y="4326"/>
                  </a:lnTo>
                  <a:cubicBezTo>
                    <a:pt x="8832" y="3418"/>
                    <a:pt x="8772" y="2874"/>
                    <a:pt x="8227" y="2511"/>
                  </a:cubicBezTo>
                  <a:cubicBezTo>
                    <a:pt x="7502" y="1967"/>
                    <a:pt x="5445" y="575"/>
                    <a:pt x="5082" y="273"/>
                  </a:cubicBezTo>
                  <a:cubicBezTo>
                    <a:pt x="4870" y="122"/>
                    <a:pt x="4689" y="1"/>
                    <a:pt x="4470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28"/>
            <p:cNvSpPr/>
            <p:nvPr/>
          </p:nvSpPr>
          <p:spPr>
            <a:xfrm>
              <a:off x="5874175" y="3002850"/>
              <a:ext cx="217775" cy="389725"/>
            </a:xfrm>
            <a:custGeom>
              <a:avLst/>
              <a:gdLst/>
              <a:ahLst/>
              <a:cxnLst/>
              <a:rect l="l" t="t" r="r" b="b"/>
              <a:pathLst>
                <a:path w="8711" h="15589" extrusionOk="0">
                  <a:moveTo>
                    <a:pt x="4389" y="0"/>
                  </a:moveTo>
                  <a:cubicBezTo>
                    <a:pt x="4174" y="0"/>
                    <a:pt x="3922" y="124"/>
                    <a:pt x="3569" y="477"/>
                  </a:cubicBezTo>
                  <a:cubicBezTo>
                    <a:pt x="2783" y="1203"/>
                    <a:pt x="666" y="2412"/>
                    <a:pt x="363" y="2594"/>
                  </a:cubicBezTo>
                  <a:cubicBezTo>
                    <a:pt x="121" y="2836"/>
                    <a:pt x="121" y="2896"/>
                    <a:pt x="61" y="3501"/>
                  </a:cubicBezTo>
                  <a:cubicBezTo>
                    <a:pt x="0" y="4106"/>
                    <a:pt x="121" y="11183"/>
                    <a:pt x="61" y="11909"/>
                  </a:cubicBezTo>
                  <a:cubicBezTo>
                    <a:pt x="0" y="12635"/>
                    <a:pt x="0" y="12877"/>
                    <a:pt x="605" y="13300"/>
                  </a:cubicBezTo>
                  <a:lnTo>
                    <a:pt x="3630" y="15297"/>
                  </a:lnTo>
                  <a:cubicBezTo>
                    <a:pt x="3849" y="15443"/>
                    <a:pt x="4112" y="15588"/>
                    <a:pt x="4405" y="15588"/>
                  </a:cubicBezTo>
                  <a:cubicBezTo>
                    <a:pt x="4598" y="15588"/>
                    <a:pt x="4805" y="15525"/>
                    <a:pt x="5021" y="15357"/>
                  </a:cubicBezTo>
                  <a:cubicBezTo>
                    <a:pt x="5868" y="14752"/>
                    <a:pt x="7501" y="13724"/>
                    <a:pt x="7864" y="13361"/>
                  </a:cubicBezTo>
                  <a:cubicBezTo>
                    <a:pt x="8287" y="12998"/>
                    <a:pt x="8711" y="12938"/>
                    <a:pt x="8711" y="11909"/>
                  </a:cubicBezTo>
                  <a:lnTo>
                    <a:pt x="8711" y="4288"/>
                  </a:lnTo>
                  <a:cubicBezTo>
                    <a:pt x="8711" y="3380"/>
                    <a:pt x="8650" y="2836"/>
                    <a:pt x="8166" y="2533"/>
                  </a:cubicBezTo>
                  <a:cubicBezTo>
                    <a:pt x="7380" y="1929"/>
                    <a:pt x="5384" y="598"/>
                    <a:pt x="5021" y="295"/>
                  </a:cubicBezTo>
                  <a:cubicBezTo>
                    <a:pt x="4803" y="140"/>
                    <a:pt x="4617" y="0"/>
                    <a:pt x="4389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28"/>
            <p:cNvSpPr/>
            <p:nvPr/>
          </p:nvSpPr>
          <p:spPr>
            <a:xfrm>
              <a:off x="5874175" y="3003975"/>
              <a:ext cx="217775" cy="387525"/>
            </a:xfrm>
            <a:custGeom>
              <a:avLst/>
              <a:gdLst/>
              <a:ahLst/>
              <a:cxnLst/>
              <a:rect l="l" t="t" r="r" b="b"/>
              <a:pathLst>
                <a:path w="8711" h="15501" extrusionOk="0">
                  <a:moveTo>
                    <a:pt x="4387" y="0"/>
                  </a:moveTo>
                  <a:cubicBezTo>
                    <a:pt x="4172" y="0"/>
                    <a:pt x="3920" y="110"/>
                    <a:pt x="3569" y="432"/>
                  </a:cubicBezTo>
                  <a:cubicBezTo>
                    <a:pt x="2783" y="1158"/>
                    <a:pt x="666" y="2367"/>
                    <a:pt x="424" y="2609"/>
                  </a:cubicBezTo>
                  <a:cubicBezTo>
                    <a:pt x="121" y="2791"/>
                    <a:pt x="121" y="2912"/>
                    <a:pt x="121" y="3456"/>
                  </a:cubicBezTo>
                  <a:cubicBezTo>
                    <a:pt x="61" y="4061"/>
                    <a:pt x="121" y="11138"/>
                    <a:pt x="121" y="11864"/>
                  </a:cubicBezTo>
                  <a:cubicBezTo>
                    <a:pt x="61" y="12590"/>
                    <a:pt x="0" y="12772"/>
                    <a:pt x="605" y="13195"/>
                  </a:cubicBezTo>
                  <a:lnTo>
                    <a:pt x="3630" y="15191"/>
                  </a:lnTo>
                  <a:cubicBezTo>
                    <a:pt x="3840" y="15366"/>
                    <a:pt x="4091" y="15501"/>
                    <a:pt x="4370" y="15501"/>
                  </a:cubicBezTo>
                  <a:cubicBezTo>
                    <a:pt x="4574" y="15501"/>
                    <a:pt x="4792" y="15430"/>
                    <a:pt x="5021" y="15252"/>
                  </a:cubicBezTo>
                  <a:cubicBezTo>
                    <a:pt x="5868" y="14647"/>
                    <a:pt x="7501" y="13618"/>
                    <a:pt x="7864" y="13255"/>
                  </a:cubicBezTo>
                  <a:cubicBezTo>
                    <a:pt x="8287" y="12893"/>
                    <a:pt x="8711" y="12832"/>
                    <a:pt x="8711" y="11864"/>
                  </a:cubicBezTo>
                  <a:lnTo>
                    <a:pt x="8711" y="4303"/>
                  </a:lnTo>
                  <a:cubicBezTo>
                    <a:pt x="8711" y="3335"/>
                    <a:pt x="8650" y="2851"/>
                    <a:pt x="8166" y="2488"/>
                  </a:cubicBezTo>
                  <a:cubicBezTo>
                    <a:pt x="7380" y="1944"/>
                    <a:pt x="5384" y="553"/>
                    <a:pt x="5021" y="250"/>
                  </a:cubicBezTo>
                  <a:cubicBezTo>
                    <a:pt x="4802" y="125"/>
                    <a:pt x="4616" y="0"/>
                    <a:pt x="4387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28"/>
            <p:cNvSpPr/>
            <p:nvPr/>
          </p:nvSpPr>
          <p:spPr>
            <a:xfrm>
              <a:off x="5874175" y="3004350"/>
              <a:ext cx="217775" cy="386625"/>
            </a:xfrm>
            <a:custGeom>
              <a:avLst/>
              <a:gdLst/>
              <a:ahLst/>
              <a:cxnLst/>
              <a:rect l="l" t="t" r="r" b="b"/>
              <a:pathLst>
                <a:path w="8711" h="15465" extrusionOk="0">
                  <a:moveTo>
                    <a:pt x="4389" y="1"/>
                  </a:moveTo>
                  <a:cubicBezTo>
                    <a:pt x="4174" y="1"/>
                    <a:pt x="3922" y="125"/>
                    <a:pt x="3569" y="477"/>
                  </a:cubicBezTo>
                  <a:cubicBezTo>
                    <a:pt x="2843" y="1203"/>
                    <a:pt x="726" y="2352"/>
                    <a:pt x="424" y="2594"/>
                  </a:cubicBezTo>
                  <a:cubicBezTo>
                    <a:pt x="121" y="2836"/>
                    <a:pt x="182" y="2897"/>
                    <a:pt x="121" y="3502"/>
                  </a:cubicBezTo>
                  <a:cubicBezTo>
                    <a:pt x="61" y="4046"/>
                    <a:pt x="182" y="11123"/>
                    <a:pt x="121" y="11789"/>
                  </a:cubicBezTo>
                  <a:cubicBezTo>
                    <a:pt x="61" y="12515"/>
                    <a:pt x="0" y="12757"/>
                    <a:pt x="605" y="13180"/>
                  </a:cubicBezTo>
                  <a:lnTo>
                    <a:pt x="3630" y="15116"/>
                  </a:lnTo>
                  <a:cubicBezTo>
                    <a:pt x="3853" y="15301"/>
                    <a:pt x="4121" y="15464"/>
                    <a:pt x="4421" y="15464"/>
                  </a:cubicBezTo>
                  <a:cubicBezTo>
                    <a:pt x="4610" y="15464"/>
                    <a:pt x="4811" y="15400"/>
                    <a:pt x="5021" y="15237"/>
                  </a:cubicBezTo>
                  <a:cubicBezTo>
                    <a:pt x="5868" y="14632"/>
                    <a:pt x="7441" y="13603"/>
                    <a:pt x="7864" y="13240"/>
                  </a:cubicBezTo>
                  <a:cubicBezTo>
                    <a:pt x="8227" y="12878"/>
                    <a:pt x="8711" y="12817"/>
                    <a:pt x="8711" y="11849"/>
                  </a:cubicBezTo>
                  <a:cubicBezTo>
                    <a:pt x="8711" y="10337"/>
                    <a:pt x="8711" y="4288"/>
                    <a:pt x="8711" y="4288"/>
                  </a:cubicBezTo>
                  <a:cubicBezTo>
                    <a:pt x="8711" y="3381"/>
                    <a:pt x="8650" y="2836"/>
                    <a:pt x="8166" y="2473"/>
                  </a:cubicBezTo>
                  <a:cubicBezTo>
                    <a:pt x="7380" y="1929"/>
                    <a:pt x="5384" y="598"/>
                    <a:pt x="5021" y="296"/>
                  </a:cubicBezTo>
                  <a:cubicBezTo>
                    <a:pt x="4803" y="140"/>
                    <a:pt x="4617" y="1"/>
                    <a:pt x="4389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28"/>
            <p:cNvSpPr/>
            <p:nvPr/>
          </p:nvSpPr>
          <p:spPr>
            <a:xfrm>
              <a:off x="5875675" y="3005875"/>
              <a:ext cx="214775" cy="383675"/>
            </a:xfrm>
            <a:custGeom>
              <a:avLst/>
              <a:gdLst/>
              <a:ahLst/>
              <a:cxnLst/>
              <a:rect l="l" t="t" r="r" b="b"/>
              <a:pathLst>
                <a:path w="8591" h="15347" extrusionOk="0">
                  <a:moveTo>
                    <a:pt x="4329" y="0"/>
                  </a:moveTo>
                  <a:cubicBezTo>
                    <a:pt x="4114" y="0"/>
                    <a:pt x="3862" y="124"/>
                    <a:pt x="3509" y="477"/>
                  </a:cubicBezTo>
                  <a:cubicBezTo>
                    <a:pt x="2783" y="1142"/>
                    <a:pt x="666" y="2352"/>
                    <a:pt x="364" y="2533"/>
                  </a:cubicBezTo>
                  <a:cubicBezTo>
                    <a:pt x="122" y="2775"/>
                    <a:pt x="122" y="2836"/>
                    <a:pt x="61" y="3441"/>
                  </a:cubicBezTo>
                  <a:cubicBezTo>
                    <a:pt x="1" y="4046"/>
                    <a:pt x="122" y="11062"/>
                    <a:pt x="61" y="11728"/>
                  </a:cubicBezTo>
                  <a:cubicBezTo>
                    <a:pt x="1" y="12454"/>
                    <a:pt x="1" y="12696"/>
                    <a:pt x="545" y="13058"/>
                  </a:cubicBezTo>
                  <a:lnTo>
                    <a:pt x="3570" y="15055"/>
                  </a:lnTo>
                  <a:cubicBezTo>
                    <a:pt x="3789" y="15201"/>
                    <a:pt x="4052" y="15346"/>
                    <a:pt x="4345" y="15346"/>
                  </a:cubicBezTo>
                  <a:cubicBezTo>
                    <a:pt x="4538" y="15346"/>
                    <a:pt x="4745" y="15283"/>
                    <a:pt x="4961" y="15115"/>
                  </a:cubicBezTo>
                  <a:cubicBezTo>
                    <a:pt x="5808" y="14510"/>
                    <a:pt x="7381" y="13482"/>
                    <a:pt x="7744" y="13119"/>
                  </a:cubicBezTo>
                  <a:cubicBezTo>
                    <a:pt x="8167" y="12817"/>
                    <a:pt x="8590" y="12696"/>
                    <a:pt x="8590" y="11728"/>
                  </a:cubicBezTo>
                  <a:lnTo>
                    <a:pt x="8590" y="4227"/>
                  </a:lnTo>
                  <a:cubicBezTo>
                    <a:pt x="8590" y="3320"/>
                    <a:pt x="8530" y="2775"/>
                    <a:pt x="8046" y="2473"/>
                  </a:cubicBezTo>
                  <a:cubicBezTo>
                    <a:pt x="7320" y="1929"/>
                    <a:pt x="5324" y="537"/>
                    <a:pt x="4961" y="295"/>
                  </a:cubicBezTo>
                  <a:cubicBezTo>
                    <a:pt x="4743" y="140"/>
                    <a:pt x="4557" y="0"/>
                    <a:pt x="4329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28"/>
            <p:cNvSpPr/>
            <p:nvPr/>
          </p:nvSpPr>
          <p:spPr>
            <a:xfrm>
              <a:off x="5875675" y="3006450"/>
              <a:ext cx="214775" cy="382350"/>
            </a:xfrm>
            <a:custGeom>
              <a:avLst/>
              <a:gdLst/>
              <a:ahLst/>
              <a:cxnLst/>
              <a:rect l="l" t="t" r="r" b="b"/>
              <a:pathLst>
                <a:path w="8591" h="15294" extrusionOk="0">
                  <a:moveTo>
                    <a:pt x="4349" y="0"/>
                  </a:moveTo>
                  <a:cubicBezTo>
                    <a:pt x="4129" y="0"/>
                    <a:pt x="3872" y="121"/>
                    <a:pt x="3509" y="454"/>
                  </a:cubicBezTo>
                  <a:cubicBezTo>
                    <a:pt x="2783" y="1180"/>
                    <a:pt x="666" y="2329"/>
                    <a:pt x="424" y="2571"/>
                  </a:cubicBezTo>
                  <a:cubicBezTo>
                    <a:pt x="122" y="2813"/>
                    <a:pt x="122" y="2873"/>
                    <a:pt x="122" y="3418"/>
                  </a:cubicBezTo>
                  <a:cubicBezTo>
                    <a:pt x="61" y="4023"/>
                    <a:pt x="122" y="10979"/>
                    <a:pt x="122" y="11705"/>
                  </a:cubicBezTo>
                  <a:cubicBezTo>
                    <a:pt x="61" y="12370"/>
                    <a:pt x="1" y="12612"/>
                    <a:pt x="606" y="13035"/>
                  </a:cubicBezTo>
                  <a:lnTo>
                    <a:pt x="3570" y="14971"/>
                  </a:lnTo>
                  <a:cubicBezTo>
                    <a:pt x="3790" y="15155"/>
                    <a:pt x="4054" y="15293"/>
                    <a:pt x="4350" y="15293"/>
                  </a:cubicBezTo>
                  <a:cubicBezTo>
                    <a:pt x="4542" y="15293"/>
                    <a:pt x="4747" y="15235"/>
                    <a:pt x="4961" y="15092"/>
                  </a:cubicBezTo>
                  <a:cubicBezTo>
                    <a:pt x="5808" y="14487"/>
                    <a:pt x="7381" y="13459"/>
                    <a:pt x="7744" y="13096"/>
                  </a:cubicBezTo>
                  <a:cubicBezTo>
                    <a:pt x="8167" y="12733"/>
                    <a:pt x="8590" y="12673"/>
                    <a:pt x="8590" y="11705"/>
                  </a:cubicBezTo>
                  <a:lnTo>
                    <a:pt x="8590" y="4265"/>
                  </a:lnTo>
                  <a:cubicBezTo>
                    <a:pt x="8590" y="3297"/>
                    <a:pt x="8530" y="2813"/>
                    <a:pt x="8046" y="2450"/>
                  </a:cubicBezTo>
                  <a:cubicBezTo>
                    <a:pt x="7260" y="1906"/>
                    <a:pt x="5324" y="575"/>
                    <a:pt x="4961" y="272"/>
                  </a:cubicBezTo>
                  <a:cubicBezTo>
                    <a:pt x="4749" y="121"/>
                    <a:pt x="4568" y="0"/>
                    <a:pt x="4349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28"/>
            <p:cNvSpPr/>
            <p:nvPr/>
          </p:nvSpPr>
          <p:spPr>
            <a:xfrm>
              <a:off x="5875675" y="3007375"/>
              <a:ext cx="214775" cy="380650"/>
            </a:xfrm>
            <a:custGeom>
              <a:avLst/>
              <a:gdLst/>
              <a:ahLst/>
              <a:cxnLst/>
              <a:rect l="l" t="t" r="r" b="b"/>
              <a:pathLst>
                <a:path w="8591" h="15226" extrusionOk="0">
                  <a:moveTo>
                    <a:pt x="4322" y="1"/>
                  </a:moveTo>
                  <a:cubicBezTo>
                    <a:pt x="4114" y="1"/>
                    <a:pt x="3862" y="125"/>
                    <a:pt x="3509" y="477"/>
                  </a:cubicBezTo>
                  <a:cubicBezTo>
                    <a:pt x="2783" y="1143"/>
                    <a:pt x="666" y="2352"/>
                    <a:pt x="424" y="2534"/>
                  </a:cubicBezTo>
                  <a:cubicBezTo>
                    <a:pt x="122" y="2776"/>
                    <a:pt x="182" y="2836"/>
                    <a:pt x="122" y="3441"/>
                  </a:cubicBezTo>
                  <a:cubicBezTo>
                    <a:pt x="61" y="3986"/>
                    <a:pt x="182" y="10942"/>
                    <a:pt x="122" y="11668"/>
                  </a:cubicBezTo>
                  <a:cubicBezTo>
                    <a:pt x="61" y="12333"/>
                    <a:pt x="1" y="12575"/>
                    <a:pt x="606" y="12938"/>
                  </a:cubicBezTo>
                  <a:lnTo>
                    <a:pt x="3570" y="14934"/>
                  </a:lnTo>
                  <a:cubicBezTo>
                    <a:pt x="3789" y="15080"/>
                    <a:pt x="4052" y="15226"/>
                    <a:pt x="4345" y="15226"/>
                  </a:cubicBezTo>
                  <a:cubicBezTo>
                    <a:pt x="4538" y="15226"/>
                    <a:pt x="4745" y="15163"/>
                    <a:pt x="4961" y="14995"/>
                  </a:cubicBezTo>
                  <a:cubicBezTo>
                    <a:pt x="5808" y="14390"/>
                    <a:pt x="7381" y="13361"/>
                    <a:pt x="7744" y="13059"/>
                  </a:cubicBezTo>
                  <a:cubicBezTo>
                    <a:pt x="8106" y="12696"/>
                    <a:pt x="8590" y="12636"/>
                    <a:pt x="8590" y="11668"/>
                  </a:cubicBezTo>
                  <a:cubicBezTo>
                    <a:pt x="8590" y="10156"/>
                    <a:pt x="8590" y="4228"/>
                    <a:pt x="8590" y="4228"/>
                  </a:cubicBezTo>
                  <a:cubicBezTo>
                    <a:pt x="8590" y="3320"/>
                    <a:pt x="8530" y="2776"/>
                    <a:pt x="8046" y="2473"/>
                  </a:cubicBezTo>
                  <a:cubicBezTo>
                    <a:pt x="7260" y="1929"/>
                    <a:pt x="5324" y="598"/>
                    <a:pt x="4901" y="296"/>
                  </a:cubicBezTo>
                  <a:cubicBezTo>
                    <a:pt x="4714" y="140"/>
                    <a:pt x="4543" y="1"/>
                    <a:pt x="4322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28"/>
            <p:cNvSpPr/>
            <p:nvPr/>
          </p:nvSpPr>
          <p:spPr>
            <a:xfrm>
              <a:off x="5877200" y="3008500"/>
              <a:ext cx="211725" cy="378475"/>
            </a:xfrm>
            <a:custGeom>
              <a:avLst/>
              <a:gdLst/>
              <a:ahLst/>
              <a:cxnLst/>
              <a:rect l="l" t="t" r="r" b="b"/>
              <a:pathLst>
                <a:path w="8469" h="15139" extrusionOk="0">
                  <a:moveTo>
                    <a:pt x="4259" y="1"/>
                  </a:moveTo>
                  <a:cubicBezTo>
                    <a:pt x="4051" y="1"/>
                    <a:pt x="3799" y="111"/>
                    <a:pt x="3448" y="432"/>
                  </a:cubicBezTo>
                  <a:cubicBezTo>
                    <a:pt x="2722" y="1158"/>
                    <a:pt x="666" y="2307"/>
                    <a:pt x="363" y="2549"/>
                  </a:cubicBezTo>
                  <a:cubicBezTo>
                    <a:pt x="121" y="2731"/>
                    <a:pt x="121" y="2791"/>
                    <a:pt x="61" y="3396"/>
                  </a:cubicBezTo>
                  <a:cubicBezTo>
                    <a:pt x="0" y="4001"/>
                    <a:pt x="121" y="10897"/>
                    <a:pt x="61" y="11562"/>
                  </a:cubicBezTo>
                  <a:cubicBezTo>
                    <a:pt x="0" y="12288"/>
                    <a:pt x="0" y="12470"/>
                    <a:pt x="545" y="12893"/>
                  </a:cubicBezTo>
                  <a:lnTo>
                    <a:pt x="3509" y="14829"/>
                  </a:lnTo>
                  <a:cubicBezTo>
                    <a:pt x="3719" y="15004"/>
                    <a:pt x="3970" y="15138"/>
                    <a:pt x="4249" y="15138"/>
                  </a:cubicBezTo>
                  <a:cubicBezTo>
                    <a:pt x="4453" y="15138"/>
                    <a:pt x="4671" y="15067"/>
                    <a:pt x="4900" y="14889"/>
                  </a:cubicBezTo>
                  <a:cubicBezTo>
                    <a:pt x="5747" y="14345"/>
                    <a:pt x="7259" y="13316"/>
                    <a:pt x="7683" y="12953"/>
                  </a:cubicBezTo>
                  <a:cubicBezTo>
                    <a:pt x="8045" y="12591"/>
                    <a:pt x="8469" y="12530"/>
                    <a:pt x="8469" y="11562"/>
                  </a:cubicBezTo>
                  <a:lnTo>
                    <a:pt x="8469" y="4183"/>
                  </a:lnTo>
                  <a:cubicBezTo>
                    <a:pt x="8469" y="3275"/>
                    <a:pt x="8408" y="2791"/>
                    <a:pt x="7925" y="2428"/>
                  </a:cubicBezTo>
                  <a:cubicBezTo>
                    <a:pt x="7199" y="1884"/>
                    <a:pt x="5263" y="553"/>
                    <a:pt x="4840" y="251"/>
                  </a:cubicBezTo>
                  <a:cubicBezTo>
                    <a:pt x="4652" y="126"/>
                    <a:pt x="4481" y="1"/>
                    <a:pt x="4259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28"/>
            <p:cNvSpPr/>
            <p:nvPr/>
          </p:nvSpPr>
          <p:spPr>
            <a:xfrm>
              <a:off x="5877200" y="3008900"/>
              <a:ext cx="211725" cy="377525"/>
            </a:xfrm>
            <a:custGeom>
              <a:avLst/>
              <a:gdLst/>
              <a:ahLst/>
              <a:cxnLst/>
              <a:rect l="l" t="t" r="r" b="b"/>
              <a:pathLst>
                <a:path w="8469" h="15101" extrusionOk="0">
                  <a:moveTo>
                    <a:pt x="4261" y="0"/>
                  </a:moveTo>
                  <a:cubicBezTo>
                    <a:pt x="4053" y="0"/>
                    <a:pt x="3801" y="124"/>
                    <a:pt x="3448" y="477"/>
                  </a:cubicBezTo>
                  <a:cubicBezTo>
                    <a:pt x="2722" y="1142"/>
                    <a:pt x="666" y="2291"/>
                    <a:pt x="363" y="2533"/>
                  </a:cubicBezTo>
                  <a:cubicBezTo>
                    <a:pt x="121" y="2775"/>
                    <a:pt x="121" y="2836"/>
                    <a:pt x="121" y="3380"/>
                  </a:cubicBezTo>
                  <a:cubicBezTo>
                    <a:pt x="61" y="3985"/>
                    <a:pt x="121" y="10820"/>
                    <a:pt x="121" y="11546"/>
                  </a:cubicBezTo>
                  <a:cubicBezTo>
                    <a:pt x="61" y="12212"/>
                    <a:pt x="0" y="12454"/>
                    <a:pt x="605" y="12877"/>
                  </a:cubicBezTo>
                  <a:lnTo>
                    <a:pt x="3509" y="14752"/>
                  </a:lnTo>
                  <a:cubicBezTo>
                    <a:pt x="3732" y="14938"/>
                    <a:pt x="4000" y="15101"/>
                    <a:pt x="4300" y="15101"/>
                  </a:cubicBezTo>
                  <a:cubicBezTo>
                    <a:pt x="4489" y="15101"/>
                    <a:pt x="4690" y="15037"/>
                    <a:pt x="4900" y="14873"/>
                  </a:cubicBezTo>
                  <a:cubicBezTo>
                    <a:pt x="5747" y="14268"/>
                    <a:pt x="7259" y="13240"/>
                    <a:pt x="7622" y="12937"/>
                  </a:cubicBezTo>
                  <a:cubicBezTo>
                    <a:pt x="8045" y="12575"/>
                    <a:pt x="8469" y="12514"/>
                    <a:pt x="8469" y="11546"/>
                  </a:cubicBezTo>
                  <a:cubicBezTo>
                    <a:pt x="8469" y="10095"/>
                    <a:pt x="8469" y="4167"/>
                    <a:pt x="8469" y="4167"/>
                  </a:cubicBezTo>
                  <a:cubicBezTo>
                    <a:pt x="8469" y="3259"/>
                    <a:pt x="8408" y="2775"/>
                    <a:pt x="7925" y="2412"/>
                  </a:cubicBezTo>
                  <a:cubicBezTo>
                    <a:pt x="7199" y="1929"/>
                    <a:pt x="5263" y="598"/>
                    <a:pt x="4840" y="295"/>
                  </a:cubicBezTo>
                  <a:cubicBezTo>
                    <a:pt x="4653" y="140"/>
                    <a:pt x="4482" y="0"/>
                    <a:pt x="4261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28"/>
            <p:cNvSpPr/>
            <p:nvPr/>
          </p:nvSpPr>
          <p:spPr>
            <a:xfrm>
              <a:off x="5877200" y="3010025"/>
              <a:ext cx="211725" cy="374975"/>
            </a:xfrm>
            <a:custGeom>
              <a:avLst/>
              <a:gdLst/>
              <a:ahLst/>
              <a:cxnLst/>
              <a:rect l="l" t="t" r="r" b="b"/>
              <a:pathLst>
                <a:path w="8469" h="14999" extrusionOk="0">
                  <a:moveTo>
                    <a:pt x="4259" y="0"/>
                  </a:moveTo>
                  <a:cubicBezTo>
                    <a:pt x="4051" y="0"/>
                    <a:pt x="3799" y="110"/>
                    <a:pt x="3448" y="432"/>
                  </a:cubicBezTo>
                  <a:cubicBezTo>
                    <a:pt x="2722" y="1158"/>
                    <a:pt x="666" y="2307"/>
                    <a:pt x="424" y="2488"/>
                  </a:cubicBezTo>
                  <a:cubicBezTo>
                    <a:pt x="121" y="2730"/>
                    <a:pt x="182" y="2791"/>
                    <a:pt x="121" y="3396"/>
                  </a:cubicBezTo>
                  <a:cubicBezTo>
                    <a:pt x="61" y="3940"/>
                    <a:pt x="182" y="10775"/>
                    <a:pt x="121" y="11501"/>
                  </a:cubicBezTo>
                  <a:cubicBezTo>
                    <a:pt x="61" y="12167"/>
                    <a:pt x="0" y="12409"/>
                    <a:pt x="605" y="12772"/>
                  </a:cubicBezTo>
                  <a:lnTo>
                    <a:pt x="3509" y="14707"/>
                  </a:lnTo>
                  <a:cubicBezTo>
                    <a:pt x="3728" y="14853"/>
                    <a:pt x="3991" y="14999"/>
                    <a:pt x="4284" y="14999"/>
                  </a:cubicBezTo>
                  <a:cubicBezTo>
                    <a:pt x="4477" y="14999"/>
                    <a:pt x="4684" y="14936"/>
                    <a:pt x="4900" y="14768"/>
                  </a:cubicBezTo>
                  <a:cubicBezTo>
                    <a:pt x="5747" y="14223"/>
                    <a:pt x="7259" y="13195"/>
                    <a:pt x="7622" y="12832"/>
                  </a:cubicBezTo>
                  <a:cubicBezTo>
                    <a:pt x="7985" y="12530"/>
                    <a:pt x="8469" y="12409"/>
                    <a:pt x="8469" y="11501"/>
                  </a:cubicBezTo>
                  <a:cubicBezTo>
                    <a:pt x="8469" y="9989"/>
                    <a:pt x="8469" y="4182"/>
                    <a:pt x="8469" y="4182"/>
                  </a:cubicBezTo>
                  <a:cubicBezTo>
                    <a:pt x="8469" y="3275"/>
                    <a:pt x="8408" y="2730"/>
                    <a:pt x="7925" y="2428"/>
                  </a:cubicBezTo>
                  <a:cubicBezTo>
                    <a:pt x="7138" y="1884"/>
                    <a:pt x="5263" y="553"/>
                    <a:pt x="4840" y="250"/>
                  </a:cubicBezTo>
                  <a:cubicBezTo>
                    <a:pt x="4652" y="125"/>
                    <a:pt x="4481" y="0"/>
                    <a:pt x="4259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28"/>
            <p:cNvSpPr/>
            <p:nvPr/>
          </p:nvSpPr>
          <p:spPr>
            <a:xfrm>
              <a:off x="5878700" y="3010975"/>
              <a:ext cx="208725" cy="373275"/>
            </a:xfrm>
            <a:custGeom>
              <a:avLst/>
              <a:gdLst/>
              <a:ahLst/>
              <a:cxnLst/>
              <a:rect l="l" t="t" r="r" b="b"/>
              <a:pathLst>
                <a:path w="8349" h="14931" extrusionOk="0">
                  <a:moveTo>
                    <a:pt x="4220" y="1"/>
                  </a:moveTo>
                  <a:cubicBezTo>
                    <a:pt x="4008" y="1"/>
                    <a:pt x="3751" y="122"/>
                    <a:pt x="3388" y="454"/>
                  </a:cubicBezTo>
                  <a:cubicBezTo>
                    <a:pt x="2662" y="1120"/>
                    <a:pt x="666" y="2269"/>
                    <a:pt x="364" y="2511"/>
                  </a:cubicBezTo>
                  <a:cubicBezTo>
                    <a:pt x="122" y="2692"/>
                    <a:pt x="122" y="2813"/>
                    <a:pt x="61" y="3358"/>
                  </a:cubicBezTo>
                  <a:cubicBezTo>
                    <a:pt x="1" y="3902"/>
                    <a:pt x="122" y="10737"/>
                    <a:pt x="61" y="11403"/>
                  </a:cubicBezTo>
                  <a:cubicBezTo>
                    <a:pt x="1" y="12129"/>
                    <a:pt x="1" y="12310"/>
                    <a:pt x="545" y="12734"/>
                  </a:cubicBezTo>
                  <a:lnTo>
                    <a:pt x="3449" y="14609"/>
                  </a:lnTo>
                  <a:cubicBezTo>
                    <a:pt x="3669" y="14792"/>
                    <a:pt x="3933" y="14931"/>
                    <a:pt x="4229" y="14931"/>
                  </a:cubicBezTo>
                  <a:cubicBezTo>
                    <a:pt x="4421" y="14931"/>
                    <a:pt x="4626" y="14872"/>
                    <a:pt x="4840" y="14730"/>
                  </a:cubicBezTo>
                  <a:cubicBezTo>
                    <a:pt x="5626" y="14125"/>
                    <a:pt x="7199" y="13157"/>
                    <a:pt x="7562" y="12794"/>
                  </a:cubicBezTo>
                  <a:cubicBezTo>
                    <a:pt x="7925" y="12431"/>
                    <a:pt x="8348" y="12371"/>
                    <a:pt x="8348" y="11403"/>
                  </a:cubicBezTo>
                  <a:cubicBezTo>
                    <a:pt x="8348" y="9951"/>
                    <a:pt x="8348" y="4144"/>
                    <a:pt x="8348" y="4144"/>
                  </a:cubicBezTo>
                  <a:cubicBezTo>
                    <a:pt x="8348" y="3237"/>
                    <a:pt x="8288" y="2753"/>
                    <a:pt x="7865" y="2390"/>
                  </a:cubicBezTo>
                  <a:cubicBezTo>
                    <a:pt x="7078" y="1846"/>
                    <a:pt x="5203" y="575"/>
                    <a:pt x="4780" y="273"/>
                  </a:cubicBezTo>
                  <a:cubicBezTo>
                    <a:pt x="4598" y="122"/>
                    <a:pt x="4432" y="1"/>
                    <a:pt x="4220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28"/>
            <p:cNvSpPr/>
            <p:nvPr/>
          </p:nvSpPr>
          <p:spPr>
            <a:xfrm>
              <a:off x="5878700" y="3011925"/>
              <a:ext cx="208725" cy="371575"/>
            </a:xfrm>
            <a:custGeom>
              <a:avLst/>
              <a:gdLst/>
              <a:ahLst/>
              <a:cxnLst/>
              <a:rect l="l" t="t" r="r" b="b"/>
              <a:pathLst>
                <a:path w="8349" h="14863" extrusionOk="0">
                  <a:moveTo>
                    <a:pt x="4201" y="0"/>
                  </a:moveTo>
                  <a:cubicBezTo>
                    <a:pt x="3993" y="0"/>
                    <a:pt x="3741" y="124"/>
                    <a:pt x="3388" y="477"/>
                  </a:cubicBezTo>
                  <a:cubicBezTo>
                    <a:pt x="2723" y="1142"/>
                    <a:pt x="666" y="2291"/>
                    <a:pt x="364" y="2473"/>
                  </a:cubicBezTo>
                  <a:cubicBezTo>
                    <a:pt x="122" y="2715"/>
                    <a:pt x="122" y="2775"/>
                    <a:pt x="122" y="3320"/>
                  </a:cubicBezTo>
                  <a:cubicBezTo>
                    <a:pt x="61" y="3925"/>
                    <a:pt x="122" y="10699"/>
                    <a:pt x="122" y="11365"/>
                  </a:cubicBezTo>
                  <a:cubicBezTo>
                    <a:pt x="61" y="12030"/>
                    <a:pt x="1" y="12272"/>
                    <a:pt x="606" y="12635"/>
                  </a:cubicBezTo>
                  <a:lnTo>
                    <a:pt x="3449" y="14571"/>
                  </a:lnTo>
                  <a:cubicBezTo>
                    <a:pt x="3668" y="14717"/>
                    <a:pt x="3931" y="14862"/>
                    <a:pt x="4224" y="14862"/>
                  </a:cubicBezTo>
                  <a:cubicBezTo>
                    <a:pt x="4417" y="14862"/>
                    <a:pt x="4624" y="14799"/>
                    <a:pt x="4840" y="14631"/>
                  </a:cubicBezTo>
                  <a:cubicBezTo>
                    <a:pt x="5626" y="14026"/>
                    <a:pt x="7139" y="13058"/>
                    <a:pt x="7562" y="12696"/>
                  </a:cubicBezTo>
                  <a:cubicBezTo>
                    <a:pt x="7925" y="12393"/>
                    <a:pt x="8348" y="12333"/>
                    <a:pt x="8348" y="11365"/>
                  </a:cubicBezTo>
                  <a:lnTo>
                    <a:pt x="8348" y="4106"/>
                  </a:lnTo>
                  <a:cubicBezTo>
                    <a:pt x="8348" y="3199"/>
                    <a:pt x="8288" y="2715"/>
                    <a:pt x="7804" y="2412"/>
                  </a:cubicBezTo>
                  <a:cubicBezTo>
                    <a:pt x="7078" y="1868"/>
                    <a:pt x="5203" y="537"/>
                    <a:pt x="4780" y="295"/>
                  </a:cubicBezTo>
                  <a:cubicBezTo>
                    <a:pt x="4593" y="140"/>
                    <a:pt x="4422" y="0"/>
                    <a:pt x="4201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28"/>
            <p:cNvSpPr/>
            <p:nvPr/>
          </p:nvSpPr>
          <p:spPr>
            <a:xfrm>
              <a:off x="5878700" y="3013050"/>
              <a:ext cx="208725" cy="369375"/>
            </a:xfrm>
            <a:custGeom>
              <a:avLst/>
              <a:gdLst/>
              <a:ahLst/>
              <a:cxnLst/>
              <a:rect l="l" t="t" r="r" b="b"/>
              <a:pathLst>
                <a:path w="8349" h="14775" extrusionOk="0">
                  <a:moveTo>
                    <a:pt x="4199" y="0"/>
                  </a:moveTo>
                  <a:cubicBezTo>
                    <a:pt x="3991" y="0"/>
                    <a:pt x="3739" y="110"/>
                    <a:pt x="3388" y="432"/>
                  </a:cubicBezTo>
                  <a:cubicBezTo>
                    <a:pt x="2723" y="1097"/>
                    <a:pt x="666" y="2246"/>
                    <a:pt x="424" y="2488"/>
                  </a:cubicBezTo>
                  <a:cubicBezTo>
                    <a:pt x="122" y="2670"/>
                    <a:pt x="182" y="2730"/>
                    <a:pt x="122" y="3335"/>
                  </a:cubicBezTo>
                  <a:cubicBezTo>
                    <a:pt x="61" y="3880"/>
                    <a:pt x="182" y="10594"/>
                    <a:pt x="122" y="11320"/>
                  </a:cubicBezTo>
                  <a:cubicBezTo>
                    <a:pt x="61" y="11985"/>
                    <a:pt x="1" y="12227"/>
                    <a:pt x="606" y="12590"/>
                  </a:cubicBezTo>
                  <a:lnTo>
                    <a:pt x="3449" y="14465"/>
                  </a:lnTo>
                  <a:cubicBezTo>
                    <a:pt x="3659" y="14640"/>
                    <a:pt x="3910" y="14775"/>
                    <a:pt x="4189" y="14775"/>
                  </a:cubicBezTo>
                  <a:cubicBezTo>
                    <a:pt x="4393" y="14775"/>
                    <a:pt x="4611" y="14704"/>
                    <a:pt x="4840" y="14526"/>
                  </a:cubicBezTo>
                  <a:cubicBezTo>
                    <a:pt x="5626" y="13981"/>
                    <a:pt x="7139" y="13013"/>
                    <a:pt x="7502" y="12651"/>
                  </a:cubicBezTo>
                  <a:cubicBezTo>
                    <a:pt x="7925" y="12288"/>
                    <a:pt x="8348" y="12227"/>
                    <a:pt x="8348" y="11320"/>
                  </a:cubicBezTo>
                  <a:lnTo>
                    <a:pt x="8348" y="4061"/>
                  </a:lnTo>
                  <a:cubicBezTo>
                    <a:pt x="8348" y="3214"/>
                    <a:pt x="8288" y="2670"/>
                    <a:pt x="7804" y="2367"/>
                  </a:cubicBezTo>
                  <a:cubicBezTo>
                    <a:pt x="7078" y="1823"/>
                    <a:pt x="5143" y="553"/>
                    <a:pt x="4780" y="250"/>
                  </a:cubicBezTo>
                  <a:cubicBezTo>
                    <a:pt x="4592" y="125"/>
                    <a:pt x="4421" y="0"/>
                    <a:pt x="4199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28"/>
            <p:cNvSpPr/>
            <p:nvPr/>
          </p:nvSpPr>
          <p:spPr>
            <a:xfrm>
              <a:off x="5880225" y="3014000"/>
              <a:ext cx="205675" cy="367325"/>
            </a:xfrm>
            <a:custGeom>
              <a:avLst/>
              <a:gdLst/>
              <a:ahLst/>
              <a:cxnLst/>
              <a:rect l="l" t="t" r="r" b="b"/>
              <a:pathLst>
                <a:path w="8227" h="14693" extrusionOk="0">
                  <a:moveTo>
                    <a:pt x="4159" y="1"/>
                  </a:moveTo>
                  <a:cubicBezTo>
                    <a:pt x="3947" y="1"/>
                    <a:pt x="3690" y="122"/>
                    <a:pt x="3327" y="454"/>
                  </a:cubicBezTo>
                  <a:cubicBezTo>
                    <a:pt x="2662" y="1120"/>
                    <a:pt x="605" y="2269"/>
                    <a:pt x="363" y="2450"/>
                  </a:cubicBezTo>
                  <a:cubicBezTo>
                    <a:pt x="121" y="2692"/>
                    <a:pt x="121" y="2753"/>
                    <a:pt x="61" y="3297"/>
                  </a:cubicBezTo>
                  <a:cubicBezTo>
                    <a:pt x="0" y="3842"/>
                    <a:pt x="121" y="10556"/>
                    <a:pt x="61" y="11221"/>
                  </a:cubicBezTo>
                  <a:cubicBezTo>
                    <a:pt x="0" y="11887"/>
                    <a:pt x="0" y="12129"/>
                    <a:pt x="545" y="12492"/>
                  </a:cubicBezTo>
                  <a:lnTo>
                    <a:pt x="3388" y="14427"/>
                  </a:lnTo>
                  <a:cubicBezTo>
                    <a:pt x="3639" y="14571"/>
                    <a:pt x="3890" y="14693"/>
                    <a:pt x="4166" y="14693"/>
                  </a:cubicBezTo>
                  <a:cubicBezTo>
                    <a:pt x="4356" y="14693"/>
                    <a:pt x="4558" y="14635"/>
                    <a:pt x="4779" y="14488"/>
                  </a:cubicBezTo>
                  <a:cubicBezTo>
                    <a:pt x="5565" y="13883"/>
                    <a:pt x="7078" y="12915"/>
                    <a:pt x="7441" y="12613"/>
                  </a:cubicBezTo>
                  <a:cubicBezTo>
                    <a:pt x="7804" y="12250"/>
                    <a:pt x="8227" y="12189"/>
                    <a:pt x="8227" y="11221"/>
                  </a:cubicBezTo>
                  <a:lnTo>
                    <a:pt x="8227" y="4084"/>
                  </a:lnTo>
                  <a:cubicBezTo>
                    <a:pt x="8227" y="3176"/>
                    <a:pt x="8166" y="2692"/>
                    <a:pt x="7743" y="2329"/>
                  </a:cubicBezTo>
                  <a:cubicBezTo>
                    <a:pt x="7017" y="1846"/>
                    <a:pt x="5082" y="515"/>
                    <a:pt x="4719" y="273"/>
                  </a:cubicBezTo>
                  <a:cubicBezTo>
                    <a:pt x="4537" y="122"/>
                    <a:pt x="4371" y="1"/>
                    <a:pt x="4159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28"/>
            <p:cNvSpPr/>
            <p:nvPr/>
          </p:nvSpPr>
          <p:spPr>
            <a:xfrm>
              <a:off x="5880225" y="3014550"/>
              <a:ext cx="205675" cy="365925"/>
            </a:xfrm>
            <a:custGeom>
              <a:avLst/>
              <a:gdLst/>
              <a:ahLst/>
              <a:cxnLst/>
              <a:rect l="l" t="t" r="r" b="b"/>
              <a:pathLst>
                <a:path w="8227" h="14637" extrusionOk="0">
                  <a:moveTo>
                    <a:pt x="4146" y="1"/>
                  </a:moveTo>
                  <a:cubicBezTo>
                    <a:pt x="3946" y="1"/>
                    <a:pt x="3710" y="110"/>
                    <a:pt x="3388" y="432"/>
                  </a:cubicBezTo>
                  <a:cubicBezTo>
                    <a:pt x="2662" y="1098"/>
                    <a:pt x="666" y="2247"/>
                    <a:pt x="363" y="2428"/>
                  </a:cubicBezTo>
                  <a:cubicBezTo>
                    <a:pt x="121" y="2670"/>
                    <a:pt x="121" y="2731"/>
                    <a:pt x="121" y="3275"/>
                  </a:cubicBezTo>
                  <a:cubicBezTo>
                    <a:pt x="61" y="3880"/>
                    <a:pt x="121" y="10534"/>
                    <a:pt x="121" y="11199"/>
                  </a:cubicBezTo>
                  <a:cubicBezTo>
                    <a:pt x="61" y="11865"/>
                    <a:pt x="0" y="12107"/>
                    <a:pt x="545" y="12470"/>
                  </a:cubicBezTo>
                  <a:lnTo>
                    <a:pt x="3388" y="14345"/>
                  </a:lnTo>
                  <a:cubicBezTo>
                    <a:pt x="3643" y="14491"/>
                    <a:pt x="3898" y="14636"/>
                    <a:pt x="4180" y="14636"/>
                  </a:cubicBezTo>
                  <a:cubicBezTo>
                    <a:pt x="4366" y="14636"/>
                    <a:pt x="4563" y="14573"/>
                    <a:pt x="4779" y="14405"/>
                  </a:cubicBezTo>
                  <a:cubicBezTo>
                    <a:pt x="5565" y="13861"/>
                    <a:pt x="7078" y="12893"/>
                    <a:pt x="7441" y="12530"/>
                  </a:cubicBezTo>
                  <a:cubicBezTo>
                    <a:pt x="7804" y="12228"/>
                    <a:pt x="8227" y="12167"/>
                    <a:pt x="8227" y="11199"/>
                  </a:cubicBezTo>
                  <a:lnTo>
                    <a:pt x="8227" y="4062"/>
                  </a:lnTo>
                  <a:cubicBezTo>
                    <a:pt x="8227" y="3154"/>
                    <a:pt x="8166" y="2670"/>
                    <a:pt x="7683" y="2368"/>
                  </a:cubicBezTo>
                  <a:cubicBezTo>
                    <a:pt x="6957" y="1824"/>
                    <a:pt x="5082" y="553"/>
                    <a:pt x="4719" y="251"/>
                  </a:cubicBezTo>
                  <a:cubicBezTo>
                    <a:pt x="4531" y="126"/>
                    <a:pt x="4360" y="1"/>
                    <a:pt x="4146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28"/>
            <p:cNvSpPr/>
            <p:nvPr/>
          </p:nvSpPr>
          <p:spPr>
            <a:xfrm>
              <a:off x="5880225" y="3015525"/>
              <a:ext cx="205675" cy="364200"/>
            </a:xfrm>
            <a:custGeom>
              <a:avLst/>
              <a:gdLst/>
              <a:ahLst/>
              <a:cxnLst/>
              <a:rect l="l" t="t" r="r" b="b"/>
              <a:pathLst>
                <a:path w="8227" h="14568" extrusionOk="0">
                  <a:moveTo>
                    <a:pt x="4167" y="0"/>
                  </a:moveTo>
                  <a:cubicBezTo>
                    <a:pt x="3962" y="0"/>
                    <a:pt x="3721" y="121"/>
                    <a:pt x="3388" y="454"/>
                  </a:cubicBezTo>
                  <a:cubicBezTo>
                    <a:pt x="2662" y="1119"/>
                    <a:pt x="666" y="2208"/>
                    <a:pt x="424" y="2450"/>
                  </a:cubicBezTo>
                  <a:cubicBezTo>
                    <a:pt x="121" y="2631"/>
                    <a:pt x="182" y="2692"/>
                    <a:pt x="121" y="3297"/>
                  </a:cubicBezTo>
                  <a:cubicBezTo>
                    <a:pt x="61" y="3841"/>
                    <a:pt x="182" y="10495"/>
                    <a:pt x="121" y="11160"/>
                  </a:cubicBezTo>
                  <a:cubicBezTo>
                    <a:pt x="61" y="11826"/>
                    <a:pt x="0" y="12007"/>
                    <a:pt x="605" y="12431"/>
                  </a:cubicBezTo>
                  <a:lnTo>
                    <a:pt x="3388" y="14245"/>
                  </a:lnTo>
                  <a:cubicBezTo>
                    <a:pt x="3645" y="14429"/>
                    <a:pt x="3901" y="14568"/>
                    <a:pt x="4185" y="14568"/>
                  </a:cubicBezTo>
                  <a:cubicBezTo>
                    <a:pt x="4369" y="14568"/>
                    <a:pt x="4565" y="14509"/>
                    <a:pt x="4779" y="14366"/>
                  </a:cubicBezTo>
                  <a:cubicBezTo>
                    <a:pt x="5565" y="13761"/>
                    <a:pt x="7017" y="12793"/>
                    <a:pt x="7441" y="12491"/>
                  </a:cubicBezTo>
                  <a:cubicBezTo>
                    <a:pt x="7804" y="12128"/>
                    <a:pt x="8227" y="12068"/>
                    <a:pt x="8227" y="11160"/>
                  </a:cubicBezTo>
                  <a:cubicBezTo>
                    <a:pt x="8227" y="9709"/>
                    <a:pt x="8227" y="4023"/>
                    <a:pt x="8227" y="4023"/>
                  </a:cubicBezTo>
                  <a:cubicBezTo>
                    <a:pt x="8227" y="3176"/>
                    <a:pt x="8166" y="2692"/>
                    <a:pt x="7683" y="2329"/>
                  </a:cubicBezTo>
                  <a:cubicBezTo>
                    <a:pt x="6957" y="1845"/>
                    <a:pt x="5082" y="514"/>
                    <a:pt x="4719" y="272"/>
                  </a:cubicBezTo>
                  <a:cubicBezTo>
                    <a:pt x="4537" y="121"/>
                    <a:pt x="4371" y="0"/>
                    <a:pt x="4167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28"/>
            <p:cNvSpPr/>
            <p:nvPr/>
          </p:nvSpPr>
          <p:spPr>
            <a:xfrm>
              <a:off x="5881725" y="3016225"/>
              <a:ext cx="202675" cy="362725"/>
            </a:xfrm>
            <a:custGeom>
              <a:avLst/>
              <a:gdLst/>
              <a:ahLst/>
              <a:cxnLst/>
              <a:rect l="l" t="t" r="r" b="b"/>
              <a:pathLst>
                <a:path w="8107" h="14509" extrusionOk="0">
                  <a:moveTo>
                    <a:pt x="4069" y="1"/>
                  </a:moveTo>
                  <a:cubicBezTo>
                    <a:pt x="3873" y="1"/>
                    <a:pt x="3640" y="113"/>
                    <a:pt x="3328" y="426"/>
                  </a:cubicBezTo>
                  <a:cubicBezTo>
                    <a:pt x="2602" y="1091"/>
                    <a:pt x="606" y="2240"/>
                    <a:pt x="364" y="2422"/>
                  </a:cubicBezTo>
                  <a:cubicBezTo>
                    <a:pt x="122" y="2664"/>
                    <a:pt x="122" y="2724"/>
                    <a:pt x="61" y="3269"/>
                  </a:cubicBezTo>
                  <a:cubicBezTo>
                    <a:pt x="61" y="3813"/>
                    <a:pt x="122" y="10406"/>
                    <a:pt x="61" y="11072"/>
                  </a:cubicBezTo>
                  <a:cubicBezTo>
                    <a:pt x="61" y="11737"/>
                    <a:pt x="1" y="11979"/>
                    <a:pt x="545" y="12342"/>
                  </a:cubicBezTo>
                  <a:lnTo>
                    <a:pt x="3328" y="14217"/>
                  </a:lnTo>
                  <a:cubicBezTo>
                    <a:pt x="3583" y="14363"/>
                    <a:pt x="3838" y="14509"/>
                    <a:pt x="4120" y="14509"/>
                  </a:cubicBezTo>
                  <a:cubicBezTo>
                    <a:pt x="4306" y="14509"/>
                    <a:pt x="4503" y="14446"/>
                    <a:pt x="4719" y="14278"/>
                  </a:cubicBezTo>
                  <a:cubicBezTo>
                    <a:pt x="5505" y="13733"/>
                    <a:pt x="6957" y="12765"/>
                    <a:pt x="7320" y="12403"/>
                  </a:cubicBezTo>
                  <a:cubicBezTo>
                    <a:pt x="7683" y="12100"/>
                    <a:pt x="8106" y="12040"/>
                    <a:pt x="8106" y="11072"/>
                  </a:cubicBezTo>
                  <a:lnTo>
                    <a:pt x="8106" y="3995"/>
                  </a:lnTo>
                  <a:cubicBezTo>
                    <a:pt x="8106" y="3148"/>
                    <a:pt x="8046" y="2664"/>
                    <a:pt x="7623" y="2361"/>
                  </a:cubicBezTo>
                  <a:cubicBezTo>
                    <a:pt x="6897" y="1817"/>
                    <a:pt x="5022" y="547"/>
                    <a:pt x="4659" y="305"/>
                  </a:cubicBezTo>
                  <a:cubicBezTo>
                    <a:pt x="4466" y="144"/>
                    <a:pt x="4291" y="1"/>
                    <a:pt x="4069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28"/>
            <p:cNvSpPr/>
            <p:nvPr/>
          </p:nvSpPr>
          <p:spPr>
            <a:xfrm>
              <a:off x="5881725" y="3017575"/>
              <a:ext cx="202675" cy="360650"/>
            </a:xfrm>
            <a:custGeom>
              <a:avLst/>
              <a:gdLst/>
              <a:ahLst/>
              <a:cxnLst/>
              <a:rect l="l" t="t" r="r" b="b"/>
              <a:pathLst>
                <a:path w="8107" h="14426" extrusionOk="0">
                  <a:moveTo>
                    <a:pt x="4086" y="1"/>
                  </a:moveTo>
                  <a:cubicBezTo>
                    <a:pt x="3886" y="1"/>
                    <a:pt x="3650" y="110"/>
                    <a:pt x="3328" y="432"/>
                  </a:cubicBezTo>
                  <a:cubicBezTo>
                    <a:pt x="2602" y="1098"/>
                    <a:pt x="666" y="2186"/>
                    <a:pt x="364" y="2428"/>
                  </a:cubicBezTo>
                  <a:cubicBezTo>
                    <a:pt x="122" y="2610"/>
                    <a:pt x="122" y="2670"/>
                    <a:pt x="122" y="3215"/>
                  </a:cubicBezTo>
                  <a:cubicBezTo>
                    <a:pt x="61" y="3759"/>
                    <a:pt x="122" y="10352"/>
                    <a:pt x="122" y="11018"/>
                  </a:cubicBezTo>
                  <a:cubicBezTo>
                    <a:pt x="61" y="11683"/>
                    <a:pt x="1" y="11925"/>
                    <a:pt x="545" y="12288"/>
                  </a:cubicBezTo>
                  <a:lnTo>
                    <a:pt x="3388" y="14103"/>
                  </a:lnTo>
                  <a:cubicBezTo>
                    <a:pt x="3608" y="14286"/>
                    <a:pt x="3851" y="14425"/>
                    <a:pt x="4129" y="14425"/>
                  </a:cubicBezTo>
                  <a:cubicBezTo>
                    <a:pt x="4309" y="14425"/>
                    <a:pt x="4505" y="14367"/>
                    <a:pt x="4719" y="14224"/>
                  </a:cubicBezTo>
                  <a:cubicBezTo>
                    <a:pt x="5505" y="13619"/>
                    <a:pt x="6957" y="12651"/>
                    <a:pt x="7320" y="12349"/>
                  </a:cubicBezTo>
                  <a:cubicBezTo>
                    <a:pt x="7683" y="11986"/>
                    <a:pt x="8106" y="11925"/>
                    <a:pt x="8106" y="11018"/>
                  </a:cubicBezTo>
                  <a:cubicBezTo>
                    <a:pt x="8106" y="9627"/>
                    <a:pt x="8106" y="4001"/>
                    <a:pt x="8106" y="4001"/>
                  </a:cubicBezTo>
                  <a:cubicBezTo>
                    <a:pt x="8106" y="3094"/>
                    <a:pt x="8046" y="2610"/>
                    <a:pt x="7623" y="2307"/>
                  </a:cubicBezTo>
                  <a:cubicBezTo>
                    <a:pt x="6897" y="1823"/>
                    <a:pt x="5022" y="553"/>
                    <a:pt x="4659" y="251"/>
                  </a:cubicBezTo>
                  <a:cubicBezTo>
                    <a:pt x="4471" y="126"/>
                    <a:pt x="4300" y="1"/>
                    <a:pt x="4086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28"/>
            <p:cNvSpPr/>
            <p:nvPr/>
          </p:nvSpPr>
          <p:spPr>
            <a:xfrm>
              <a:off x="5881725" y="3018350"/>
              <a:ext cx="202675" cy="358450"/>
            </a:xfrm>
            <a:custGeom>
              <a:avLst/>
              <a:gdLst/>
              <a:ahLst/>
              <a:cxnLst/>
              <a:rect l="l" t="t" r="r" b="b"/>
              <a:pathLst>
                <a:path w="8107" h="14338" extrusionOk="0">
                  <a:moveTo>
                    <a:pt x="4086" y="0"/>
                  </a:moveTo>
                  <a:cubicBezTo>
                    <a:pt x="3886" y="0"/>
                    <a:pt x="3650" y="109"/>
                    <a:pt x="3328" y="401"/>
                  </a:cubicBezTo>
                  <a:cubicBezTo>
                    <a:pt x="2602" y="1067"/>
                    <a:pt x="666" y="2216"/>
                    <a:pt x="424" y="2397"/>
                  </a:cubicBezTo>
                  <a:cubicBezTo>
                    <a:pt x="122" y="2639"/>
                    <a:pt x="182" y="2700"/>
                    <a:pt x="122" y="3244"/>
                  </a:cubicBezTo>
                  <a:cubicBezTo>
                    <a:pt x="61" y="3789"/>
                    <a:pt x="182" y="10321"/>
                    <a:pt x="122" y="10987"/>
                  </a:cubicBezTo>
                  <a:cubicBezTo>
                    <a:pt x="61" y="11652"/>
                    <a:pt x="1" y="11834"/>
                    <a:pt x="606" y="12197"/>
                  </a:cubicBezTo>
                  <a:lnTo>
                    <a:pt x="3388" y="14072"/>
                  </a:lnTo>
                  <a:cubicBezTo>
                    <a:pt x="3604" y="14215"/>
                    <a:pt x="3840" y="14337"/>
                    <a:pt x="4110" y="14337"/>
                  </a:cubicBezTo>
                  <a:cubicBezTo>
                    <a:pt x="4296" y="14337"/>
                    <a:pt x="4498" y="14280"/>
                    <a:pt x="4719" y="14132"/>
                  </a:cubicBezTo>
                  <a:cubicBezTo>
                    <a:pt x="5505" y="13588"/>
                    <a:pt x="6957" y="12620"/>
                    <a:pt x="7320" y="12257"/>
                  </a:cubicBezTo>
                  <a:cubicBezTo>
                    <a:pt x="7683" y="11955"/>
                    <a:pt x="8106" y="11894"/>
                    <a:pt x="8106" y="10987"/>
                  </a:cubicBezTo>
                  <a:lnTo>
                    <a:pt x="8106" y="3970"/>
                  </a:lnTo>
                  <a:cubicBezTo>
                    <a:pt x="8106" y="3123"/>
                    <a:pt x="8046" y="2639"/>
                    <a:pt x="7562" y="2276"/>
                  </a:cubicBezTo>
                  <a:cubicBezTo>
                    <a:pt x="6836" y="1792"/>
                    <a:pt x="5022" y="522"/>
                    <a:pt x="4659" y="280"/>
                  </a:cubicBezTo>
                  <a:cubicBezTo>
                    <a:pt x="4471" y="124"/>
                    <a:pt x="4300" y="0"/>
                    <a:pt x="4086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28"/>
            <p:cNvSpPr/>
            <p:nvPr/>
          </p:nvSpPr>
          <p:spPr>
            <a:xfrm>
              <a:off x="5883250" y="3019100"/>
              <a:ext cx="199625" cy="356850"/>
            </a:xfrm>
            <a:custGeom>
              <a:avLst/>
              <a:gdLst/>
              <a:ahLst/>
              <a:cxnLst/>
              <a:rect l="l" t="t" r="r" b="b"/>
              <a:pathLst>
                <a:path w="7985" h="14274" extrusionOk="0">
                  <a:moveTo>
                    <a:pt x="4025" y="0"/>
                  </a:moveTo>
                  <a:cubicBezTo>
                    <a:pt x="3825" y="0"/>
                    <a:pt x="3589" y="110"/>
                    <a:pt x="3267" y="432"/>
                  </a:cubicBezTo>
                  <a:cubicBezTo>
                    <a:pt x="2601" y="1097"/>
                    <a:pt x="605" y="2186"/>
                    <a:pt x="363" y="2428"/>
                  </a:cubicBezTo>
                  <a:cubicBezTo>
                    <a:pt x="121" y="2609"/>
                    <a:pt x="121" y="2670"/>
                    <a:pt x="61" y="3214"/>
                  </a:cubicBezTo>
                  <a:cubicBezTo>
                    <a:pt x="61" y="3759"/>
                    <a:pt x="121" y="10291"/>
                    <a:pt x="61" y="10896"/>
                  </a:cubicBezTo>
                  <a:cubicBezTo>
                    <a:pt x="61" y="11562"/>
                    <a:pt x="0" y="11804"/>
                    <a:pt x="545" y="12167"/>
                  </a:cubicBezTo>
                  <a:lnTo>
                    <a:pt x="3327" y="13981"/>
                  </a:lnTo>
                  <a:cubicBezTo>
                    <a:pt x="3546" y="14127"/>
                    <a:pt x="3787" y="14273"/>
                    <a:pt x="4063" y="14273"/>
                  </a:cubicBezTo>
                  <a:cubicBezTo>
                    <a:pt x="4245" y="14273"/>
                    <a:pt x="4442" y="14210"/>
                    <a:pt x="4658" y="14042"/>
                  </a:cubicBezTo>
                  <a:cubicBezTo>
                    <a:pt x="5384" y="13497"/>
                    <a:pt x="6836" y="12590"/>
                    <a:pt x="7199" y="12227"/>
                  </a:cubicBezTo>
                  <a:cubicBezTo>
                    <a:pt x="7562" y="11925"/>
                    <a:pt x="7985" y="11864"/>
                    <a:pt x="7985" y="10957"/>
                  </a:cubicBezTo>
                  <a:lnTo>
                    <a:pt x="7985" y="3940"/>
                  </a:lnTo>
                  <a:cubicBezTo>
                    <a:pt x="7985" y="3093"/>
                    <a:pt x="7924" y="2609"/>
                    <a:pt x="7501" y="2307"/>
                  </a:cubicBezTo>
                  <a:cubicBezTo>
                    <a:pt x="6775" y="1823"/>
                    <a:pt x="4961" y="553"/>
                    <a:pt x="4598" y="250"/>
                  </a:cubicBezTo>
                  <a:cubicBezTo>
                    <a:pt x="4410" y="125"/>
                    <a:pt x="4239" y="0"/>
                    <a:pt x="4025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28"/>
            <p:cNvSpPr/>
            <p:nvPr/>
          </p:nvSpPr>
          <p:spPr>
            <a:xfrm>
              <a:off x="5883250" y="3020050"/>
              <a:ext cx="199625" cy="355225"/>
            </a:xfrm>
            <a:custGeom>
              <a:avLst/>
              <a:gdLst/>
              <a:ahLst/>
              <a:cxnLst/>
              <a:rect l="l" t="t" r="r" b="b"/>
              <a:pathLst>
                <a:path w="7985" h="14209" extrusionOk="0">
                  <a:moveTo>
                    <a:pt x="4046" y="1"/>
                  </a:moveTo>
                  <a:cubicBezTo>
                    <a:pt x="3841" y="1"/>
                    <a:pt x="3600" y="122"/>
                    <a:pt x="3267" y="454"/>
                  </a:cubicBezTo>
                  <a:cubicBezTo>
                    <a:pt x="2601" y="1059"/>
                    <a:pt x="605" y="2148"/>
                    <a:pt x="363" y="2390"/>
                  </a:cubicBezTo>
                  <a:cubicBezTo>
                    <a:pt x="121" y="2571"/>
                    <a:pt x="121" y="2632"/>
                    <a:pt x="121" y="3176"/>
                  </a:cubicBezTo>
                  <a:cubicBezTo>
                    <a:pt x="61" y="3721"/>
                    <a:pt x="121" y="10193"/>
                    <a:pt x="121" y="10858"/>
                  </a:cubicBezTo>
                  <a:cubicBezTo>
                    <a:pt x="61" y="11524"/>
                    <a:pt x="0" y="11705"/>
                    <a:pt x="545" y="12068"/>
                  </a:cubicBezTo>
                  <a:lnTo>
                    <a:pt x="3327" y="13943"/>
                  </a:lnTo>
                  <a:cubicBezTo>
                    <a:pt x="3543" y="14087"/>
                    <a:pt x="3779" y="14209"/>
                    <a:pt x="4049" y="14209"/>
                  </a:cubicBezTo>
                  <a:cubicBezTo>
                    <a:pt x="4235" y="14209"/>
                    <a:pt x="4437" y="14151"/>
                    <a:pt x="4658" y="14004"/>
                  </a:cubicBezTo>
                  <a:cubicBezTo>
                    <a:pt x="5384" y="13459"/>
                    <a:pt x="6836" y="12491"/>
                    <a:pt x="7199" y="12189"/>
                  </a:cubicBezTo>
                  <a:cubicBezTo>
                    <a:pt x="7562" y="11826"/>
                    <a:pt x="7985" y="11766"/>
                    <a:pt x="7985" y="10858"/>
                  </a:cubicBezTo>
                  <a:cubicBezTo>
                    <a:pt x="7985" y="9467"/>
                    <a:pt x="7985" y="3963"/>
                    <a:pt x="7985" y="3963"/>
                  </a:cubicBezTo>
                  <a:cubicBezTo>
                    <a:pt x="7985" y="3055"/>
                    <a:pt x="7924" y="2571"/>
                    <a:pt x="7501" y="2269"/>
                  </a:cubicBezTo>
                  <a:cubicBezTo>
                    <a:pt x="6775" y="1785"/>
                    <a:pt x="4961" y="515"/>
                    <a:pt x="4598" y="273"/>
                  </a:cubicBezTo>
                  <a:cubicBezTo>
                    <a:pt x="4416" y="122"/>
                    <a:pt x="4250" y="1"/>
                    <a:pt x="4046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28"/>
            <p:cNvSpPr/>
            <p:nvPr/>
          </p:nvSpPr>
          <p:spPr>
            <a:xfrm>
              <a:off x="5883250" y="3021175"/>
              <a:ext cx="199625" cy="353250"/>
            </a:xfrm>
            <a:custGeom>
              <a:avLst/>
              <a:gdLst/>
              <a:ahLst/>
              <a:cxnLst/>
              <a:rect l="l" t="t" r="r" b="b"/>
              <a:pathLst>
                <a:path w="7985" h="14130" extrusionOk="0">
                  <a:moveTo>
                    <a:pt x="4046" y="1"/>
                  </a:moveTo>
                  <a:cubicBezTo>
                    <a:pt x="3841" y="1"/>
                    <a:pt x="3600" y="107"/>
                    <a:pt x="3267" y="409"/>
                  </a:cubicBezTo>
                  <a:cubicBezTo>
                    <a:pt x="2601" y="1075"/>
                    <a:pt x="666" y="2163"/>
                    <a:pt x="424" y="2345"/>
                  </a:cubicBezTo>
                  <a:cubicBezTo>
                    <a:pt x="121" y="2587"/>
                    <a:pt x="182" y="2647"/>
                    <a:pt x="121" y="3192"/>
                  </a:cubicBezTo>
                  <a:cubicBezTo>
                    <a:pt x="61" y="3736"/>
                    <a:pt x="182" y="10148"/>
                    <a:pt x="121" y="10813"/>
                  </a:cubicBezTo>
                  <a:cubicBezTo>
                    <a:pt x="61" y="11418"/>
                    <a:pt x="0" y="11660"/>
                    <a:pt x="605" y="12023"/>
                  </a:cubicBezTo>
                  <a:lnTo>
                    <a:pt x="3327" y="13838"/>
                  </a:lnTo>
                  <a:cubicBezTo>
                    <a:pt x="3546" y="13984"/>
                    <a:pt x="3787" y="14130"/>
                    <a:pt x="4063" y="14130"/>
                  </a:cubicBezTo>
                  <a:cubicBezTo>
                    <a:pt x="4245" y="14130"/>
                    <a:pt x="4442" y="14066"/>
                    <a:pt x="4658" y="13898"/>
                  </a:cubicBezTo>
                  <a:cubicBezTo>
                    <a:pt x="5384" y="13354"/>
                    <a:pt x="6836" y="12446"/>
                    <a:pt x="7199" y="12084"/>
                  </a:cubicBezTo>
                  <a:cubicBezTo>
                    <a:pt x="7562" y="11781"/>
                    <a:pt x="7985" y="11721"/>
                    <a:pt x="7985" y="10813"/>
                  </a:cubicBezTo>
                  <a:cubicBezTo>
                    <a:pt x="7985" y="9422"/>
                    <a:pt x="7985" y="3918"/>
                    <a:pt x="7985" y="3918"/>
                  </a:cubicBezTo>
                  <a:cubicBezTo>
                    <a:pt x="7985" y="3071"/>
                    <a:pt x="7924" y="2587"/>
                    <a:pt x="7441" y="2284"/>
                  </a:cubicBezTo>
                  <a:cubicBezTo>
                    <a:pt x="6775" y="1740"/>
                    <a:pt x="4961" y="530"/>
                    <a:pt x="4598" y="228"/>
                  </a:cubicBezTo>
                  <a:cubicBezTo>
                    <a:pt x="4416" y="107"/>
                    <a:pt x="4250" y="1"/>
                    <a:pt x="4046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5884750" y="3022125"/>
              <a:ext cx="196625" cy="351550"/>
            </a:xfrm>
            <a:custGeom>
              <a:avLst/>
              <a:gdLst/>
              <a:ahLst/>
              <a:cxnLst/>
              <a:rect l="l" t="t" r="r" b="b"/>
              <a:pathLst>
                <a:path w="7865" h="14062" extrusionOk="0">
                  <a:moveTo>
                    <a:pt x="3965" y="0"/>
                  </a:moveTo>
                  <a:cubicBezTo>
                    <a:pt x="3765" y="0"/>
                    <a:pt x="3529" y="110"/>
                    <a:pt x="3207" y="432"/>
                  </a:cubicBezTo>
                  <a:cubicBezTo>
                    <a:pt x="2541" y="1037"/>
                    <a:pt x="606" y="2125"/>
                    <a:pt x="364" y="2367"/>
                  </a:cubicBezTo>
                  <a:cubicBezTo>
                    <a:pt x="122" y="2549"/>
                    <a:pt x="122" y="2609"/>
                    <a:pt x="61" y="3154"/>
                  </a:cubicBezTo>
                  <a:cubicBezTo>
                    <a:pt x="61" y="3698"/>
                    <a:pt x="122" y="10110"/>
                    <a:pt x="61" y="10715"/>
                  </a:cubicBezTo>
                  <a:cubicBezTo>
                    <a:pt x="61" y="11380"/>
                    <a:pt x="1" y="11622"/>
                    <a:pt x="545" y="11985"/>
                  </a:cubicBezTo>
                  <a:lnTo>
                    <a:pt x="3267" y="13739"/>
                  </a:lnTo>
                  <a:cubicBezTo>
                    <a:pt x="3487" y="13923"/>
                    <a:pt x="3730" y="14062"/>
                    <a:pt x="3994" y="14062"/>
                  </a:cubicBezTo>
                  <a:cubicBezTo>
                    <a:pt x="4166" y="14062"/>
                    <a:pt x="4347" y="14003"/>
                    <a:pt x="4538" y="13860"/>
                  </a:cubicBezTo>
                  <a:cubicBezTo>
                    <a:pt x="5324" y="13316"/>
                    <a:pt x="6776" y="12348"/>
                    <a:pt x="7139" y="12046"/>
                  </a:cubicBezTo>
                  <a:cubicBezTo>
                    <a:pt x="7502" y="11683"/>
                    <a:pt x="7864" y="11622"/>
                    <a:pt x="7864" y="10775"/>
                  </a:cubicBezTo>
                  <a:cubicBezTo>
                    <a:pt x="7864" y="9384"/>
                    <a:pt x="7864" y="3880"/>
                    <a:pt x="7864" y="3880"/>
                  </a:cubicBezTo>
                  <a:cubicBezTo>
                    <a:pt x="7864" y="3033"/>
                    <a:pt x="7864" y="2549"/>
                    <a:pt x="7381" y="2246"/>
                  </a:cubicBezTo>
                  <a:cubicBezTo>
                    <a:pt x="6655" y="1762"/>
                    <a:pt x="4901" y="492"/>
                    <a:pt x="4538" y="250"/>
                  </a:cubicBezTo>
                  <a:cubicBezTo>
                    <a:pt x="4350" y="125"/>
                    <a:pt x="4179" y="0"/>
                    <a:pt x="3965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5884750" y="3022875"/>
              <a:ext cx="196625" cy="349375"/>
            </a:xfrm>
            <a:custGeom>
              <a:avLst/>
              <a:gdLst/>
              <a:ahLst/>
              <a:cxnLst/>
              <a:rect l="l" t="t" r="r" b="b"/>
              <a:pathLst>
                <a:path w="7865" h="13975" extrusionOk="0">
                  <a:moveTo>
                    <a:pt x="3965" y="1"/>
                  </a:moveTo>
                  <a:cubicBezTo>
                    <a:pt x="3765" y="1"/>
                    <a:pt x="3529" y="109"/>
                    <a:pt x="3207" y="402"/>
                  </a:cubicBezTo>
                  <a:cubicBezTo>
                    <a:pt x="2541" y="1067"/>
                    <a:pt x="606" y="2156"/>
                    <a:pt x="364" y="2337"/>
                  </a:cubicBezTo>
                  <a:cubicBezTo>
                    <a:pt x="122" y="2519"/>
                    <a:pt x="122" y="2640"/>
                    <a:pt x="122" y="3124"/>
                  </a:cubicBezTo>
                  <a:cubicBezTo>
                    <a:pt x="61" y="3668"/>
                    <a:pt x="122" y="10080"/>
                    <a:pt x="122" y="10685"/>
                  </a:cubicBezTo>
                  <a:cubicBezTo>
                    <a:pt x="61" y="11350"/>
                    <a:pt x="1" y="11532"/>
                    <a:pt x="545" y="11895"/>
                  </a:cubicBezTo>
                  <a:lnTo>
                    <a:pt x="3267" y="13709"/>
                  </a:lnTo>
                  <a:cubicBezTo>
                    <a:pt x="3483" y="13853"/>
                    <a:pt x="3719" y="13975"/>
                    <a:pt x="3977" y="13975"/>
                  </a:cubicBezTo>
                  <a:cubicBezTo>
                    <a:pt x="4154" y="13975"/>
                    <a:pt x="4341" y="13917"/>
                    <a:pt x="4538" y="13770"/>
                  </a:cubicBezTo>
                  <a:cubicBezTo>
                    <a:pt x="5324" y="13225"/>
                    <a:pt x="6776" y="12318"/>
                    <a:pt x="7078" y="11955"/>
                  </a:cubicBezTo>
                  <a:cubicBezTo>
                    <a:pt x="7441" y="11653"/>
                    <a:pt x="7864" y="11592"/>
                    <a:pt x="7864" y="10685"/>
                  </a:cubicBezTo>
                  <a:lnTo>
                    <a:pt x="7864" y="3850"/>
                  </a:lnTo>
                  <a:cubicBezTo>
                    <a:pt x="7864" y="3003"/>
                    <a:pt x="7804" y="2579"/>
                    <a:pt x="7381" y="2216"/>
                  </a:cubicBezTo>
                  <a:cubicBezTo>
                    <a:pt x="6655" y="1732"/>
                    <a:pt x="4901" y="523"/>
                    <a:pt x="4538" y="281"/>
                  </a:cubicBezTo>
                  <a:cubicBezTo>
                    <a:pt x="4350" y="125"/>
                    <a:pt x="4179" y="1"/>
                    <a:pt x="3965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28"/>
            <p:cNvSpPr/>
            <p:nvPr/>
          </p:nvSpPr>
          <p:spPr>
            <a:xfrm>
              <a:off x="5884750" y="3023625"/>
              <a:ext cx="196625" cy="348125"/>
            </a:xfrm>
            <a:custGeom>
              <a:avLst/>
              <a:gdLst/>
              <a:ahLst/>
              <a:cxnLst/>
              <a:rect l="l" t="t" r="r" b="b"/>
              <a:pathLst>
                <a:path w="7865" h="13925" extrusionOk="0">
                  <a:moveTo>
                    <a:pt x="3965" y="1"/>
                  </a:moveTo>
                  <a:cubicBezTo>
                    <a:pt x="3765" y="1"/>
                    <a:pt x="3529" y="110"/>
                    <a:pt x="3207" y="432"/>
                  </a:cubicBezTo>
                  <a:cubicBezTo>
                    <a:pt x="2541" y="1037"/>
                    <a:pt x="666" y="2126"/>
                    <a:pt x="364" y="2368"/>
                  </a:cubicBezTo>
                  <a:cubicBezTo>
                    <a:pt x="122" y="2549"/>
                    <a:pt x="182" y="2610"/>
                    <a:pt x="122" y="3154"/>
                  </a:cubicBezTo>
                  <a:cubicBezTo>
                    <a:pt x="61" y="3638"/>
                    <a:pt x="182" y="9989"/>
                    <a:pt x="122" y="10655"/>
                  </a:cubicBezTo>
                  <a:cubicBezTo>
                    <a:pt x="61" y="11260"/>
                    <a:pt x="1" y="11502"/>
                    <a:pt x="545" y="11865"/>
                  </a:cubicBezTo>
                  <a:lnTo>
                    <a:pt x="3267" y="13619"/>
                  </a:lnTo>
                  <a:cubicBezTo>
                    <a:pt x="3497" y="13772"/>
                    <a:pt x="3751" y="13925"/>
                    <a:pt x="4029" y="13925"/>
                  </a:cubicBezTo>
                  <a:cubicBezTo>
                    <a:pt x="4190" y="13925"/>
                    <a:pt x="4360" y="13873"/>
                    <a:pt x="4538" y="13740"/>
                  </a:cubicBezTo>
                  <a:cubicBezTo>
                    <a:pt x="5324" y="13195"/>
                    <a:pt x="6715" y="12228"/>
                    <a:pt x="7078" y="11925"/>
                  </a:cubicBezTo>
                  <a:cubicBezTo>
                    <a:pt x="7441" y="11623"/>
                    <a:pt x="7864" y="11562"/>
                    <a:pt x="7864" y="10655"/>
                  </a:cubicBezTo>
                  <a:lnTo>
                    <a:pt x="7864" y="3880"/>
                  </a:lnTo>
                  <a:cubicBezTo>
                    <a:pt x="7864" y="3033"/>
                    <a:pt x="7804" y="2549"/>
                    <a:pt x="7381" y="2247"/>
                  </a:cubicBezTo>
                  <a:cubicBezTo>
                    <a:pt x="6655" y="1763"/>
                    <a:pt x="4901" y="493"/>
                    <a:pt x="4538" y="251"/>
                  </a:cubicBezTo>
                  <a:cubicBezTo>
                    <a:pt x="4350" y="126"/>
                    <a:pt x="4179" y="1"/>
                    <a:pt x="3965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28"/>
            <p:cNvSpPr/>
            <p:nvPr/>
          </p:nvSpPr>
          <p:spPr>
            <a:xfrm>
              <a:off x="5886275" y="3024400"/>
              <a:ext cx="193575" cy="346350"/>
            </a:xfrm>
            <a:custGeom>
              <a:avLst/>
              <a:gdLst/>
              <a:ahLst/>
              <a:cxnLst/>
              <a:rect l="l" t="t" r="r" b="b"/>
              <a:pathLst>
                <a:path w="7743" h="13854" extrusionOk="0">
                  <a:moveTo>
                    <a:pt x="3904" y="0"/>
                  </a:moveTo>
                  <a:cubicBezTo>
                    <a:pt x="3704" y="0"/>
                    <a:pt x="3468" y="109"/>
                    <a:pt x="3146" y="401"/>
                  </a:cubicBezTo>
                  <a:cubicBezTo>
                    <a:pt x="2480" y="1067"/>
                    <a:pt x="605" y="2155"/>
                    <a:pt x="363" y="2337"/>
                  </a:cubicBezTo>
                  <a:cubicBezTo>
                    <a:pt x="121" y="2518"/>
                    <a:pt x="121" y="2579"/>
                    <a:pt x="61" y="3123"/>
                  </a:cubicBezTo>
                  <a:cubicBezTo>
                    <a:pt x="61" y="3668"/>
                    <a:pt x="121" y="9958"/>
                    <a:pt x="61" y="10563"/>
                  </a:cubicBezTo>
                  <a:cubicBezTo>
                    <a:pt x="61" y="11229"/>
                    <a:pt x="0" y="11410"/>
                    <a:pt x="545" y="11773"/>
                  </a:cubicBezTo>
                  <a:lnTo>
                    <a:pt x="3206" y="13588"/>
                  </a:lnTo>
                  <a:cubicBezTo>
                    <a:pt x="3422" y="13731"/>
                    <a:pt x="3658" y="13853"/>
                    <a:pt x="3916" y="13853"/>
                  </a:cubicBezTo>
                  <a:cubicBezTo>
                    <a:pt x="4093" y="13853"/>
                    <a:pt x="4280" y="13796"/>
                    <a:pt x="4477" y="13648"/>
                  </a:cubicBezTo>
                  <a:cubicBezTo>
                    <a:pt x="5263" y="13104"/>
                    <a:pt x="6654" y="12197"/>
                    <a:pt x="7017" y="11834"/>
                  </a:cubicBezTo>
                  <a:cubicBezTo>
                    <a:pt x="7380" y="11531"/>
                    <a:pt x="7743" y="11471"/>
                    <a:pt x="7743" y="10624"/>
                  </a:cubicBezTo>
                  <a:lnTo>
                    <a:pt x="7743" y="3849"/>
                  </a:lnTo>
                  <a:cubicBezTo>
                    <a:pt x="7743" y="3002"/>
                    <a:pt x="7743" y="2518"/>
                    <a:pt x="7259" y="2216"/>
                  </a:cubicBezTo>
                  <a:cubicBezTo>
                    <a:pt x="6594" y="1732"/>
                    <a:pt x="4779" y="522"/>
                    <a:pt x="4477" y="280"/>
                  </a:cubicBezTo>
                  <a:cubicBezTo>
                    <a:pt x="4289" y="124"/>
                    <a:pt x="4118" y="0"/>
                    <a:pt x="3904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28"/>
            <p:cNvSpPr/>
            <p:nvPr/>
          </p:nvSpPr>
          <p:spPr>
            <a:xfrm>
              <a:off x="5886275" y="3025725"/>
              <a:ext cx="193575" cy="343500"/>
            </a:xfrm>
            <a:custGeom>
              <a:avLst/>
              <a:gdLst/>
              <a:ahLst/>
              <a:cxnLst/>
              <a:rect l="l" t="t" r="r" b="b"/>
              <a:pathLst>
                <a:path w="7743" h="13740" extrusionOk="0">
                  <a:moveTo>
                    <a:pt x="3925" y="0"/>
                  </a:moveTo>
                  <a:cubicBezTo>
                    <a:pt x="3720" y="0"/>
                    <a:pt x="3479" y="106"/>
                    <a:pt x="3146" y="409"/>
                  </a:cubicBezTo>
                  <a:cubicBezTo>
                    <a:pt x="2480" y="1014"/>
                    <a:pt x="605" y="2102"/>
                    <a:pt x="363" y="2284"/>
                  </a:cubicBezTo>
                  <a:cubicBezTo>
                    <a:pt x="121" y="2526"/>
                    <a:pt x="121" y="2586"/>
                    <a:pt x="121" y="3070"/>
                  </a:cubicBezTo>
                  <a:cubicBezTo>
                    <a:pt x="61" y="3615"/>
                    <a:pt x="121" y="9905"/>
                    <a:pt x="121" y="10510"/>
                  </a:cubicBezTo>
                  <a:cubicBezTo>
                    <a:pt x="61" y="11176"/>
                    <a:pt x="0" y="11357"/>
                    <a:pt x="545" y="11720"/>
                  </a:cubicBezTo>
                  <a:lnTo>
                    <a:pt x="3206" y="13474"/>
                  </a:lnTo>
                  <a:cubicBezTo>
                    <a:pt x="3422" y="13618"/>
                    <a:pt x="3658" y="13740"/>
                    <a:pt x="3916" y="13740"/>
                  </a:cubicBezTo>
                  <a:cubicBezTo>
                    <a:pt x="4093" y="13740"/>
                    <a:pt x="4280" y="13682"/>
                    <a:pt x="4477" y="13535"/>
                  </a:cubicBezTo>
                  <a:cubicBezTo>
                    <a:pt x="5263" y="12990"/>
                    <a:pt x="6654" y="12083"/>
                    <a:pt x="7017" y="11781"/>
                  </a:cubicBezTo>
                  <a:cubicBezTo>
                    <a:pt x="7320" y="11478"/>
                    <a:pt x="7743" y="11418"/>
                    <a:pt x="7743" y="10510"/>
                  </a:cubicBezTo>
                  <a:lnTo>
                    <a:pt x="7743" y="3796"/>
                  </a:lnTo>
                  <a:cubicBezTo>
                    <a:pt x="7743" y="2949"/>
                    <a:pt x="7682" y="2526"/>
                    <a:pt x="7259" y="2223"/>
                  </a:cubicBezTo>
                  <a:cubicBezTo>
                    <a:pt x="6594" y="1739"/>
                    <a:pt x="4779" y="530"/>
                    <a:pt x="4477" y="227"/>
                  </a:cubicBezTo>
                  <a:cubicBezTo>
                    <a:pt x="4295" y="106"/>
                    <a:pt x="4129" y="0"/>
                    <a:pt x="3925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28"/>
            <p:cNvSpPr/>
            <p:nvPr/>
          </p:nvSpPr>
          <p:spPr>
            <a:xfrm>
              <a:off x="5887775" y="3026650"/>
              <a:ext cx="192075" cy="342575"/>
            </a:xfrm>
            <a:custGeom>
              <a:avLst/>
              <a:gdLst/>
              <a:ahLst/>
              <a:cxnLst/>
              <a:rect l="l" t="t" r="r" b="b"/>
              <a:pathLst>
                <a:path w="7683" h="13703" extrusionOk="0">
                  <a:moveTo>
                    <a:pt x="3844" y="1"/>
                  </a:moveTo>
                  <a:cubicBezTo>
                    <a:pt x="3644" y="1"/>
                    <a:pt x="3408" y="110"/>
                    <a:pt x="3086" y="432"/>
                  </a:cubicBezTo>
                  <a:cubicBezTo>
                    <a:pt x="2481" y="1037"/>
                    <a:pt x="606" y="2065"/>
                    <a:pt x="303" y="2307"/>
                  </a:cubicBezTo>
                  <a:cubicBezTo>
                    <a:pt x="61" y="2489"/>
                    <a:pt x="122" y="2549"/>
                    <a:pt x="61" y="3094"/>
                  </a:cubicBezTo>
                  <a:cubicBezTo>
                    <a:pt x="1" y="3578"/>
                    <a:pt x="122" y="9808"/>
                    <a:pt x="61" y="10473"/>
                  </a:cubicBezTo>
                  <a:cubicBezTo>
                    <a:pt x="1" y="11078"/>
                    <a:pt x="1" y="11320"/>
                    <a:pt x="485" y="11623"/>
                  </a:cubicBezTo>
                  <a:lnTo>
                    <a:pt x="3146" y="13437"/>
                  </a:lnTo>
                  <a:cubicBezTo>
                    <a:pt x="3362" y="13581"/>
                    <a:pt x="3598" y="13703"/>
                    <a:pt x="3856" y="13703"/>
                  </a:cubicBezTo>
                  <a:cubicBezTo>
                    <a:pt x="4033" y="13703"/>
                    <a:pt x="4220" y="13645"/>
                    <a:pt x="4417" y="13498"/>
                  </a:cubicBezTo>
                  <a:cubicBezTo>
                    <a:pt x="5203" y="12953"/>
                    <a:pt x="6594" y="12046"/>
                    <a:pt x="6897" y="11744"/>
                  </a:cubicBezTo>
                  <a:cubicBezTo>
                    <a:pt x="7260" y="11381"/>
                    <a:pt x="7683" y="11320"/>
                    <a:pt x="7683" y="10473"/>
                  </a:cubicBezTo>
                  <a:lnTo>
                    <a:pt x="7683" y="3759"/>
                  </a:lnTo>
                  <a:cubicBezTo>
                    <a:pt x="7683" y="2973"/>
                    <a:pt x="7622" y="2489"/>
                    <a:pt x="7199" y="2186"/>
                  </a:cubicBezTo>
                  <a:cubicBezTo>
                    <a:pt x="6473" y="1702"/>
                    <a:pt x="4719" y="493"/>
                    <a:pt x="4417" y="251"/>
                  </a:cubicBezTo>
                  <a:cubicBezTo>
                    <a:pt x="4229" y="126"/>
                    <a:pt x="4058" y="1"/>
                    <a:pt x="3844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28"/>
            <p:cNvSpPr/>
            <p:nvPr/>
          </p:nvSpPr>
          <p:spPr>
            <a:xfrm>
              <a:off x="5887775" y="3027225"/>
              <a:ext cx="190575" cy="340500"/>
            </a:xfrm>
            <a:custGeom>
              <a:avLst/>
              <a:gdLst/>
              <a:ahLst/>
              <a:cxnLst/>
              <a:rect l="l" t="t" r="r" b="b"/>
              <a:pathLst>
                <a:path w="7623" h="13620" extrusionOk="0">
                  <a:moveTo>
                    <a:pt x="3857" y="1"/>
                  </a:moveTo>
                  <a:cubicBezTo>
                    <a:pt x="3660" y="1"/>
                    <a:pt x="3419" y="107"/>
                    <a:pt x="3086" y="409"/>
                  </a:cubicBezTo>
                  <a:cubicBezTo>
                    <a:pt x="2481" y="1014"/>
                    <a:pt x="606" y="2103"/>
                    <a:pt x="364" y="2284"/>
                  </a:cubicBezTo>
                  <a:cubicBezTo>
                    <a:pt x="122" y="2466"/>
                    <a:pt x="122" y="2526"/>
                    <a:pt x="61" y="3071"/>
                  </a:cubicBezTo>
                  <a:cubicBezTo>
                    <a:pt x="61" y="3615"/>
                    <a:pt x="122" y="9785"/>
                    <a:pt x="61" y="10450"/>
                  </a:cubicBezTo>
                  <a:cubicBezTo>
                    <a:pt x="61" y="11055"/>
                    <a:pt x="1" y="11237"/>
                    <a:pt x="545" y="11600"/>
                  </a:cubicBezTo>
                  <a:lnTo>
                    <a:pt x="3146" y="13354"/>
                  </a:lnTo>
                  <a:cubicBezTo>
                    <a:pt x="3362" y="13497"/>
                    <a:pt x="3598" y="13619"/>
                    <a:pt x="3856" y="13619"/>
                  </a:cubicBezTo>
                  <a:cubicBezTo>
                    <a:pt x="4033" y="13619"/>
                    <a:pt x="4220" y="13562"/>
                    <a:pt x="4417" y="13414"/>
                  </a:cubicBezTo>
                  <a:cubicBezTo>
                    <a:pt x="5142" y="12870"/>
                    <a:pt x="6534" y="11963"/>
                    <a:pt x="6897" y="11660"/>
                  </a:cubicBezTo>
                  <a:cubicBezTo>
                    <a:pt x="7260" y="11358"/>
                    <a:pt x="7622" y="11297"/>
                    <a:pt x="7622" y="10450"/>
                  </a:cubicBezTo>
                  <a:cubicBezTo>
                    <a:pt x="7622" y="9120"/>
                    <a:pt x="7622" y="3797"/>
                    <a:pt x="7622" y="3797"/>
                  </a:cubicBezTo>
                  <a:cubicBezTo>
                    <a:pt x="7622" y="2950"/>
                    <a:pt x="7622" y="2526"/>
                    <a:pt x="7139" y="2163"/>
                  </a:cubicBezTo>
                  <a:cubicBezTo>
                    <a:pt x="6473" y="1740"/>
                    <a:pt x="4719" y="530"/>
                    <a:pt x="4356" y="228"/>
                  </a:cubicBezTo>
                  <a:cubicBezTo>
                    <a:pt x="4205" y="107"/>
                    <a:pt x="4054" y="1"/>
                    <a:pt x="3857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28"/>
            <p:cNvSpPr/>
            <p:nvPr/>
          </p:nvSpPr>
          <p:spPr>
            <a:xfrm>
              <a:off x="5887775" y="3028175"/>
              <a:ext cx="190575" cy="339050"/>
            </a:xfrm>
            <a:custGeom>
              <a:avLst/>
              <a:gdLst/>
              <a:ahLst/>
              <a:cxnLst/>
              <a:rect l="l" t="t" r="r" b="b"/>
              <a:pathLst>
                <a:path w="7623" h="13562" extrusionOk="0">
                  <a:moveTo>
                    <a:pt x="3846" y="0"/>
                  </a:moveTo>
                  <a:cubicBezTo>
                    <a:pt x="3661" y="0"/>
                    <a:pt x="3439" y="110"/>
                    <a:pt x="3146" y="432"/>
                  </a:cubicBezTo>
                  <a:cubicBezTo>
                    <a:pt x="2481" y="1037"/>
                    <a:pt x="606" y="2065"/>
                    <a:pt x="364" y="2307"/>
                  </a:cubicBezTo>
                  <a:cubicBezTo>
                    <a:pt x="122" y="2488"/>
                    <a:pt x="122" y="2549"/>
                    <a:pt x="122" y="3033"/>
                  </a:cubicBezTo>
                  <a:cubicBezTo>
                    <a:pt x="61" y="3577"/>
                    <a:pt x="122" y="9747"/>
                    <a:pt x="122" y="10352"/>
                  </a:cubicBezTo>
                  <a:cubicBezTo>
                    <a:pt x="61" y="10957"/>
                    <a:pt x="1" y="11199"/>
                    <a:pt x="545" y="11562"/>
                  </a:cubicBezTo>
                  <a:lnTo>
                    <a:pt x="3146" y="13255"/>
                  </a:lnTo>
                  <a:cubicBezTo>
                    <a:pt x="3376" y="13408"/>
                    <a:pt x="3630" y="13561"/>
                    <a:pt x="3908" y="13561"/>
                  </a:cubicBezTo>
                  <a:cubicBezTo>
                    <a:pt x="4069" y="13561"/>
                    <a:pt x="4239" y="13510"/>
                    <a:pt x="4417" y="13376"/>
                  </a:cubicBezTo>
                  <a:cubicBezTo>
                    <a:pt x="5142" y="12832"/>
                    <a:pt x="6534" y="11925"/>
                    <a:pt x="6897" y="11622"/>
                  </a:cubicBezTo>
                  <a:cubicBezTo>
                    <a:pt x="7260" y="11320"/>
                    <a:pt x="7622" y="11259"/>
                    <a:pt x="7622" y="10352"/>
                  </a:cubicBezTo>
                  <a:lnTo>
                    <a:pt x="7622" y="3759"/>
                  </a:lnTo>
                  <a:cubicBezTo>
                    <a:pt x="7622" y="2912"/>
                    <a:pt x="7562" y="2488"/>
                    <a:pt x="7139" y="2186"/>
                  </a:cubicBezTo>
                  <a:cubicBezTo>
                    <a:pt x="6473" y="1702"/>
                    <a:pt x="4719" y="492"/>
                    <a:pt x="4356" y="250"/>
                  </a:cubicBezTo>
                  <a:cubicBezTo>
                    <a:pt x="4200" y="125"/>
                    <a:pt x="4044" y="0"/>
                    <a:pt x="3846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28"/>
            <p:cNvSpPr/>
            <p:nvPr/>
          </p:nvSpPr>
          <p:spPr>
            <a:xfrm>
              <a:off x="5889300" y="3028925"/>
              <a:ext cx="189050" cy="337275"/>
            </a:xfrm>
            <a:custGeom>
              <a:avLst/>
              <a:gdLst/>
              <a:ahLst/>
              <a:cxnLst/>
              <a:rect l="l" t="t" r="r" b="b"/>
              <a:pathLst>
                <a:path w="7562" h="13491" extrusionOk="0">
                  <a:moveTo>
                    <a:pt x="3785" y="1"/>
                  </a:moveTo>
                  <a:cubicBezTo>
                    <a:pt x="3600" y="1"/>
                    <a:pt x="3378" y="109"/>
                    <a:pt x="3085" y="402"/>
                  </a:cubicBezTo>
                  <a:cubicBezTo>
                    <a:pt x="2420" y="1007"/>
                    <a:pt x="545" y="2095"/>
                    <a:pt x="303" y="2277"/>
                  </a:cubicBezTo>
                  <a:cubicBezTo>
                    <a:pt x="61" y="2458"/>
                    <a:pt x="121" y="2519"/>
                    <a:pt x="61" y="3063"/>
                  </a:cubicBezTo>
                  <a:cubicBezTo>
                    <a:pt x="0" y="3547"/>
                    <a:pt x="121" y="9717"/>
                    <a:pt x="61" y="10322"/>
                  </a:cubicBezTo>
                  <a:cubicBezTo>
                    <a:pt x="0" y="10927"/>
                    <a:pt x="0" y="11108"/>
                    <a:pt x="484" y="11471"/>
                  </a:cubicBezTo>
                  <a:lnTo>
                    <a:pt x="3085" y="13225"/>
                  </a:lnTo>
                  <a:cubicBezTo>
                    <a:pt x="3301" y="13369"/>
                    <a:pt x="3537" y="13491"/>
                    <a:pt x="3795" y="13491"/>
                  </a:cubicBezTo>
                  <a:cubicBezTo>
                    <a:pt x="3972" y="13491"/>
                    <a:pt x="4159" y="13433"/>
                    <a:pt x="4356" y="13286"/>
                  </a:cubicBezTo>
                  <a:cubicBezTo>
                    <a:pt x="5081" y="12741"/>
                    <a:pt x="6473" y="11895"/>
                    <a:pt x="6836" y="11532"/>
                  </a:cubicBezTo>
                  <a:cubicBezTo>
                    <a:pt x="7138" y="11229"/>
                    <a:pt x="7561" y="11169"/>
                    <a:pt x="7561" y="10322"/>
                  </a:cubicBezTo>
                  <a:cubicBezTo>
                    <a:pt x="7561" y="8991"/>
                    <a:pt x="7561" y="3729"/>
                    <a:pt x="7561" y="3729"/>
                  </a:cubicBezTo>
                  <a:cubicBezTo>
                    <a:pt x="7561" y="2942"/>
                    <a:pt x="7501" y="2458"/>
                    <a:pt x="7078" y="2156"/>
                  </a:cubicBezTo>
                  <a:cubicBezTo>
                    <a:pt x="6412" y="1672"/>
                    <a:pt x="4658" y="523"/>
                    <a:pt x="4295" y="281"/>
                  </a:cubicBezTo>
                  <a:cubicBezTo>
                    <a:pt x="4139" y="124"/>
                    <a:pt x="3983" y="1"/>
                    <a:pt x="3785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28"/>
            <p:cNvSpPr/>
            <p:nvPr/>
          </p:nvSpPr>
          <p:spPr>
            <a:xfrm>
              <a:off x="5889300" y="3030250"/>
              <a:ext cx="187525" cy="334450"/>
            </a:xfrm>
            <a:custGeom>
              <a:avLst/>
              <a:gdLst/>
              <a:ahLst/>
              <a:cxnLst/>
              <a:rect l="l" t="t" r="r" b="b"/>
              <a:pathLst>
                <a:path w="7501" h="13378" extrusionOk="0">
                  <a:moveTo>
                    <a:pt x="3804" y="1"/>
                  </a:moveTo>
                  <a:cubicBezTo>
                    <a:pt x="3615" y="1"/>
                    <a:pt x="3388" y="107"/>
                    <a:pt x="3085" y="409"/>
                  </a:cubicBezTo>
                  <a:cubicBezTo>
                    <a:pt x="2420" y="1014"/>
                    <a:pt x="605" y="2042"/>
                    <a:pt x="363" y="2224"/>
                  </a:cubicBezTo>
                  <a:cubicBezTo>
                    <a:pt x="121" y="2466"/>
                    <a:pt x="121" y="2526"/>
                    <a:pt x="61" y="3010"/>
                  </a:cubicBezTo>
                  <a:cubicBezTo>
                    <a:pt x="61" y="3494"/>
                    <a:pt x="121" y="9603"/>
                    <a:pt x="61" y="10269"/>
                  </a:cubicBezTo>
                  <a:cubicBezTo>
                    <a:pt x="61" y="10874"/>
                    <a:pt x="0" y="11055"/>
                    <a:pt x="484" y="11418"/>
                  </a:cubicBezTo>
                  <a:lnTo>
                    <a:pt x="3085" y="13112"/>
                  </a:lnTo>
                  <a:cubicBezTo>
                    <a:pt x="3301" y="13255"/>
                    <a:pt x="3537" y="13378"/>
                    <a:pt x="3795" y="13378"/>
                  </a:cubicBezTo>
                  <a:cubicBezTo>
                    <a:pt x="3972" y="13378"/>
                    <a:pt x="4159" y="13320"/>
                    <a:pt x="4356" y="13172"/>
                  </a:cubicBezTo>
                  <a:cubicBezTo>
                    <a:pt x="5081" y="12688"/>
                    <a:pt x="6473" y="11781"/>
                    <a:pt x="6775" y="11479"/>
                  </a:cubicBezTo>
                  <a:cubicBezTo>
                    <a:pt x="7138" y="11176"/>
                    <a:pt x="7501" y="11116"/>
                    <a:pt x="7501" y="10269"/>
                  </a:cubicBezTo>
                  <a:lnTo>
                    <a:pt x="7501" y="3676"/>
                  </a:lnTo>
                  <a:cubicBezTo>
                    <a:pt x="7501" y="2889"/>
                    <a:pt x="7501" y="2466"/>
                    <a:pt x="7078" y="2163"/>
                  </a:cubicBezTo>
                  <a:cubicBezTo>
                    <a:pt x="6352" y="1679"/>
                    <a:pt x="4658" y="470"/>
                    <a:pt x="4295" y="228"/>
                  </a:cubicBezTo>
                  <a:cubicBezTo>
                    <a:pt x="4144" y="107"/>
                    <a:pt x="3993" y="1"/>
                    <a:pt x="3804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28"/>
            <p:cNvSpPr/>
            <p:nvPr/>
          </p:nvSpPr>
          <p:spPr>
            <a:xfrm>
              <a:off x="5889300" y="3030975"/>
              <a:ext cx="187525" cy="333725"/>
            </a:xfrm>
            <a:custGeom>
              <a:avLst/>
              <a:gdLst/>
              <a:ahLst/>
              <a:cxnLst/>
              <a:rect l="l" t="t" r="r" b="b"/>
              <a:pathLst>
                <a:path w="7501" h="13349" extrusionOk="0">
                  <a:moveTo>
                    <a:pt x="3764" y="1"/>
                  </a:moveTo>
                  <a:cubicBezTo>
                    <a:pt x="3583" y="1"/>
                    <a:pt x="3367" y="99"/>
                    <a:pt x="3085" y="380"/>
                  </a:cubicBezTo>
                  <a:cubicBezTo>
                    <a:pt x="2420" y="985"/>
                    <a:pt x="605" y="2013"/>
                    <a:pt x="363" y="2255"/>
                  </a:cubicBezTo>
                  <a:cubicBezTo>
                    <a:pt x="121" y="2437"/>
                    <a:pt x="121" y="2497"/>
                    <a:pt x="121" y="2981"/>
                  </a:cubicBezTo>
                  <a:cubicBezTo>
                    <a:pt x="61" y="3526"/>
                    <a:pt x="121" y="9574"/>
                    <a:pt x="121" y="10179"/>
                  </a:cubicBezTo>
                  <a:cubicBezTo>
                    <a:pt x="61" y="10784"/>
                    <a:pt x="0" y="11026"/>
                    <a:pt x="545" y="11329"/>
                  </a:cubicBezTo>
                  <a:lnTo>
                    <a:pt x="3085" y="13083"/>
                  </a:lnTo>
                  <a:cubicBezTo>
                    <a:pt x="3301" y="13226"/>
                    <a:pt x="3537" y="13349"/>
                    <a:pt x="3795" y="13349"/>
                  </a:cubicBezTo>
                  <a:cubicBezTo>
                    <a:pt x="3972" y="13349"/>
                    <a:pt x="4159" y="13291"/>
                    <a:pt x="4356" y="13143"/>
                  </a:cubicBezTo>
                  <a:cubicBezTo>
                    <a:pt x="5081" y="12599"/>
                    <a:pt x="6412" y="11752"/>
                    <a:pt x="6775" y="11450"/>
                  </a:cubicBezTo>
                  <a:cubicBezTo>
                    <a:pt x="7138" y="11087"/>
                    <a:pt x="7501" y="11026"/>
                    <a:pt x="7501" y="10179"/>
                  </a:cubicBezTo>
                  <a:cubicBezTo>
                    <a:pt x="7501" y="8909"/>
                    <a:pt x="7501" y="3707"/>
                    <a:pt x="7501" y="3707"/>
                  </a:cubicBezTo>
                  <a:cubicBezTo>
                    <a:pt x="7501" y="2860"/>
                    <a:pt x="7441" y="2437"/>
                    <a:pt x="7017" y="2134"/>
                  </a:cubicBezTo>
                  <a:cubicBezTo>
                    <a:pt x="6352" y="1650"/>
                    <a:pt x="4658" y="501"/>
                    <a:pt x="4295" y="259"/>
                  </a:cubicBezTo>
                  <a:cubicBezTo>
                    <a:pt x="4133" y="130"/>
                    <a:pt x="3972" y="1"/>
                    <a:pt x="3764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28"/>
            <p:cNvSpPr/>
            <p:nvPr/>
          </p:nvSpPr>
          <p:spPr>
            <a:xfrm>
              <a:off x="5890800" y="3031775"/>
              <a:ext cx="186025" cy="331425"/>
            </a:xfrm>
            <a:custGeom>
              <a:avLst/>
              <a:gdLst/>
              <a:ahLst/>
              <a:cxnLst/>
              <a:rect l="l" t="t" r="r" b="b"/>
              <a:pathLst>
                <a:path w="7441" h="13257" extrusionOk="0">
                  <a:moveTo>
                    <a:pt x="3744" y="0"/>
                  </a:moveTo>
                  <a:cubicBezTo>
                    <a:pt x="3555" y="0"/>
                    <a:pt x="3328" y="106"/>
                    <a:pt x="3025" y="409"/>
                  </a:cubicBezTo>
                  <a:cubicBezTo>
                    <a:pt x="2360" y="1014"/>
                    <a:pt x="545" y="2042"/>
                    <a:pt x="303" y="2223"/>
                  </a:cubicBezTo>
                  <a:cubicBezTo>
                    <a:pt x="61" y="2405"/>
                    <a:pt x="122" y="2465"/>
                    <a:pt x="61" y="3010"/>
                  </a:cubicBezTo>
                  <a:cubicBezTo>
                    <a:pt x="1" y="3494"/>
                    <a:pt x="122" y="9542"/>
                    <a:pt x="61" y="10147"/>
                  </a:cubicBezTo>
                  <a:cubicBezTo>
                    <a:pt x="1" y="10752"/>
                    <a:pt x="1" y="10934"/>
                    <a:pt x="485" y="11297"/>
                  </a:cubicBezTo>
                  <a:lnTo>
                    <a:pt x="3086" y="12990"/>
                  </a:lnTo>
                  <a:cubicBezTo>
                    <a:pt x="3265" y="13134"/>
                    <a:pt x="3487" y="13256"/>
                    <a:pt x="3739" y="13256"/>
                  </a:cubicBezTo>
                  <a:cubicBezTo>
                    <a:pt x="3912" y="13256"/>
                    <a:pt x="4099" y="13198"/>
                    <a:pt x="4296" y="13051"/>
                  </a:cubicBezTo>
                  <a:cubicBezTo>
                    <a:pt x="5021" y="12567"/>
                    <a:pt x="6352" y="11660"/>
                    <a:pt x="6715" y="11357"/>
                  </a:cubicBezTo>
                  <a:cubicBezTo>
                    <a:pt x="7018" y="11055"/>
                    <a:pt x="7441" y="10994"/>
                    <a:pt x="7441" y="10147"/>
                  </a:cubicBezTo>
                  <a:cubicBezTo>
                    <a:pt x="7441" y="8877"/>
                    <a:pt x="7441" y="3675"/>
                    <a:pt x="7441" y="3675"/>
                  </a:cubicBezTo>
                  <a:cubicBezTo>
                    <a:pt x="7441" y="2889"/>
                    <a:pt x="7381" y="2405"/>
                    <a:pt x="6957" y="2102"/>
                  </a:cubicBezTo>
                  <a:cubicBezTo>
                    <a:pt x="6292" y="1679"/>
                    <a:pt x="4598" y="469"/>
                    <a:pt x="4235" y="227"/>
                  </a:cubicBezTo>
                  <a:cubicBezTo>
                    <a:pt x="4084" y="106"/>
                    <a:pt x="3933" y="0"/>
                    <a:pt x="3744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28"/>
            <p:cNvSpPr/>
            <p:nvPr/>
          </p:nvSpPr>
          <p:spPr>
            <a:xfrm>
              <a:off x="5846950" y="2954450"/>
              <a:ext cx="273750" cy="486000"/>
            </a:xfrm>
            <a:custGeom>
              <a:avLst/>
              <a:gdLst/>
              <a:ahLst/>
              <a:cxnLst/>
              <a:rect l="l" t="t" r="r" b="b"/>
              <a:pathLst>
                <a:path w="10950" h="19440" extrusionOk="0">
                  <a:moveTo>
                    <a:pt x="5546" y="1"/>
                  </a:moveTo>
                  <a:cubicBezTo>
                    <a:pt x="5278" y="1"/>
                    <a:pt x="4949" y="155"/>
                    <a:pt x="4477" y="598"/>
                  </a:cubicBezTo>
                  <a:cubicBezTo>
                    <a:pt x="3570" y="1506"/>
                    <a:pt x="908" y="2957"/>
                    <a:pt x="545" y="3260"/>
                  </a:cubicBezTo>
                  <a:cubicBezTo>
                    <a:pt x="182" y="3562"/>
                    <a:pt x="243" y="3623"/>
                    <a:pt x="122" y="4348"/>
                  </a:cubicBezTo>
                  <a:cubicBezTo>
                    <a:pt x="61" y="5135"/>
                    <a:pt x="243" y="13966"/>
                    <a:pt x="122" y="14874"/>
                  </a:cubicBezTo>
                  <a:cubicBezTo>
                    <a:pt x="61" y="15781"/>
                    <a:pt x="1" y="16083"/>
                    <a:pt x="787" y="16567"/>
                  </a:cubicBezTo>
                  <a:lnTo>
                    <a:pt x="4537" y="19047"/>
                  </a:lnTo>
                  <a:cubicBezTo>
                    <a:pt x="4864" y="19265"/>
                    <a:pt x="5191" y="19439"/>
                    <a:pt x="5556" y="19439"/>
                  </a:cubicBezTo>
                  <a:cubicBezTo>
                    <a:pt x="5800" y="19439"/>
                    <a:pt x="6062" y="19362"/>
                    <a:pt x="6352" y="19168"/>
                  </a:cubicBezTo>
                  <a:cubicBezTo>
                    <a:pt x="7441" y="18382"/>
                    <a:pt x="9376" y="17112"/>
                    <a:pt x="9860" y="16628"/>
                  </a:cubicBezTo>
                  <a:cubicBezTo>
                    <a:pt x="10405" y="16204"/>
                    <a:pt x="10949" y="16083"/>
                    <a:pt x="10949" y="14874"/>
                  </a:cubicBezTo>
                  <a:lnTo>
                    <a:pt x="10949" y="5377"/>
                  </a:lnTo>
                  <a:cubicBezTo>
                    <a:pt x="10949" y="4228"/>
                    <a:pt x="10889" y="3562"/>
                    <a:pt x="10223" y="3139"/>
                  </a:cubicBezTo>
                  <a:cubicBezTo>
                    <a:pt x="9255" y="2473"/>
                    <a:pt x="6775" y="719"/>
                    <a:pt x="6292" y="356"/>
                  </a:cubicBezTo>
                  <a:cubicBezTo>
                    <a:pt x="6044" y="170"/>
                    <a:pt x="5828" y="1"/>
                    <a:pt x="5546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28"/>
            <p:cNvSpPr/>
            <p:nvPr/>
          </p:nvSpPr>
          <p:spPr>
            <a:xfrm>
              <a:off x="5902900" y="3226425"/>
              <a:ext cx="179975" cy="142225"/>
            </a:xfrm>
            <a:custGeom>
              <a:avLst/>
              <a:gdLst/>
              <a:ahLst/>
              <a:cxnLst/>
              <a:rect l="l" t="t" r="r" b="b"/>
              <a:pathLst>
                <a:path w="7199" h="5689" extrusionOk="0">
                  <a:moveTo>
                    <a:pt x="3767" y="0"/>
                  </a:moveTo>
                  <a:cubicBezTo>
                    <a:pt x="3721" y="0"/>
                    <a:pt x="3676" y="1"/>
                    <a:pt x="3630" y="2"/>
                  </a:cubicBezTo>
                  <a:cubicBezTo>
                    <a:pt x="1634" y="2"/>
                    <a:pt x="1" y="1333"/>
                    <a:pt x="1" y="2906"/>
                  </a:cubicBezTo>
                  <a:cubicBezTo>
                    <a:pt x="1" y="4478"/>
                    <a:pt x="1634" y="5688"/>
                    <a:pt x="3630" y="5688"/>
                  </a:cubicBezTo>
                  <a:cubicBezTo>
                    <a:pt x="5626" y="5628"/>
                    <a:pt x="7199" y="4297"/>
                    <a:pt x="7199" y="2785"/>
                  </a:cubicBezTo>
                  <a:cubicBezTo>
                    <a:pt x="7199" y="1248"/>
                    <a:pt x="5698" y="0"/>
                    <a:pt x="3767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28"/>
            <p:cNvSpPr/>
            <p:nvPr/>
          </p:nvSpPr>
          <p:spPr>
            <a:xfrm>
              <a:off x="5207275" y="2951375"/>
              <a:ext cx="362975" cy="484025"/>
            </a:xfrm>
            <a:custGeom>
              <a:avLst/>
              <a:gdLst/>
              <a:ahLst/>
              <a:cxnLst/>
              <a:rect l="l" t="t" r="r" b="b"/>
              <a:pathLst>
                <a:path w="14519" h="19361" extrusionOk="0">
                  <a:moveTo>
                    <a:pt x="8347" y="0"/>
                  </a:moveTo>
                  <a:cubicBezTo>
                    <a:pt x="8034" y="0"/>
                    <a:pt x="7641" y="146"/>
                    <a:pt x="7078" y="540"/>
                  </a:cubicBezTo>
                  <a:cubicBezTo>
                    <a:pt x="5808" y="1387"/>
                    <a:pt x="2420" y="2717"/>
                    <a:pt x="1936" y="2959"/>
                  </a:cubicBezTo>
                  <a:cubicBezTo>
                    <a:pt x="1453" y="3201"/>
                    <a:pt x="1513" y="3322"/>
                    <a:pt x="1332" y="4048"/>
                  </a:cubicBezTo>
                  <a:cubicBezTo>
                    <a:pt x="1211" y="4774"/>
                    <a:pt x="424" y="13666"/>
                    <a:pt x="243" y="14513"/>
                  </a:cubicBezTo>
                  <a:cubicBezTo>
                    <a:pt x="61" y="15420"/>
                    <a:pt x="1" y="15722"/>
                    <a:pt x="848" y="16267"/>
                  </a:cubicBezTo>
                  <a:lnTo>
                    <a:pt x="5203" y="18928"/>
                  </a:lnTo>
                  <a:cubicBezTo>
                    <a:pt x="5583" y="19156"/>
                    <a:pt x="5987" y="19361"/>
                    <a:pt x="6476" y="19361"/>
                  </a:cubicBezTo>
                  <a:cubicBezTo>
                    <a:pt x="6764" y="19361"/>
                    <a:pt x="7082" y="19289"/>
                    <a:pt x="7441" y="19110"/>
                  </a:cubicBezTo>
                  <a:cubicBezTo>
                    <a:pt x="8772" y="18384"/>
                    <a:pt x="11312" y="17235"/>
                    <a:pt x="11978" y="16811"/>
                  </a:cubicBezTo>
                  <a:cubicBezTo>
                    <a:pt x="12643" y="16388"/>
                    <a:pt x="13308" y="16327"/>
                    <a:pt x="13429" y="15057"/>
                  </a:cubicBezTo>
                  <a:cubicBezTo>
                    <a:pt x="13611" y="13182"/>
                    <a:pt x="14397" y="5681"/>
                    <a:pt x="14397" y="5681"/>
                  </a:cubicBezTo>
                  <a:cubicBezTo>
                    <a:pt x="14518" y="4471"/>
                    <a:pt x="14518" y="3867"/>
                    <a:pt x="13792" y="3383"/>
                  </a:cubicBezTo>
                  <a:cubicBezTo>
                    <a:pt x="12704" y="2657"/>
                    <a:pt x="9861" y="782"/>
                    <a:pt x="9256" y="419"/>
                  </a:cubicBezTo>
                  <a:cubicBezTo>
                    <a:pt x="8965" y="192"/>
                    <a:pt x="8708" y="0"/>
                    <a:pt x="8347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28"/>
            <p:cNvSpPr/>
            <p:nvPr/>
          </p:nvSpPr>
          <p:spPr>
            <a:xfrm>
              <a:off x="5207275" y="2952500"/>
              <a:ext cx="362975" cy="482825"/>
            </a:xfrm>
            <a:custGeom>
              <a:avLst/>
              <a:gdLst/>
              <a:ahLst/>
              <a:cxnLst/>
              <a:rect l="l" t="t" r="r" b="b"/>
              <a:pathLst>
                <a:path w="14519" h="19313" extrusionOk="0">
                  <a:moveTo>
                    <a:pt x="8340" y="1"/>
                  </a:moveTo>
                  <a:cubicBezTo>
                    <a:pt x="8028" y="1"/>
                    <a:pt x="7637" y="132"/>
                    <a:pt x="7078" y="495"/>
                  </a:cubicBezTo>
                  <a:cubicBezTo>
                    <a:pt x="5808" y="1342"/>
                    <a:pt x="2420" y="2672"/>
                    <a:pt x="1936" y="2914"/>
                  </a:cubicBezTo>
                  <a:cubicBezTo>
                    <a:pt x="1513" y="3217"/>
                    <a:pt x="1513" y="3277"/>
                    <a:pt x="1392" y="4003"/>
                  </a:cubicBezTo>
                  <a:cubicBezTo>
                    <a:pt x="1211" y="4729"/>
                    <a:pt x="424" y="13560"/>
                    <a:pt x="303" y="14468"/>
                  </a:cubicBezTo>
                  <a:cubicBezTo>
                    <a:pt x="122" y="15375"/>
                    <a:pt x="1" y="15617"/>
                    <a:pt x="908" y="16161"/>
                  </a:cubicBezTo>
                  <a:lnTo>
                    <a:pt x="5203" y="18823"/>
                  </a:lnTo>
                  <a:cubicBezTo>
                    <a:pt x="5588" y="19092"/>
                    <a:pt x="5997" y="19313"/>
                    <a:pt x="6494" y="19313"/>
                  </a:cubicBezTo>
                  <a:cubicBezTo>
                    <a:pt x="6777" y="19313"/>
                    <a:pt x="7089" y="19241"/>
                    <a:pt x="7441" y="19065"/>
                  </a:cubicBezTo>
                  <a:cubicBezTo>
                    <a:pt x="8772" y="18339"/>
                    <a:pt x="11312" y="17129"/>
                    <a:pt x="11978" y="16706"/>
                  </a:cubicBezTo>
                  <a:cubicBezTo>
                    <a:pt x="12643" y="16282"/>
                    <a:pt x="13308" y="16222"/>
                    <a:pt x="13429" y="15012"/>
                  </a:cubicBezTo>
                  <a:cubicBezTo>
                    <a:pt x="13611" y="13137"/>
                    <a:pt x="14397" y="5636"/>
                    <a:pt x="14397" y="5636"/>
                  </a:cubicBezTo>
                  <a:cubicBezTo>
                    <a:pt x="14518" y="4487"/>
                    <a:pt x="14518" y="3822"/>
                    <a:pt x="13792" y="3338"/>
                  </a:cubicBezTo>
                  <a:cubicBezTo>
                    <a:pt x="12704" y="2612"/>
                    <a:pt x="9861" y="797"/>
                    <a:pt x="9256" y="374"/>
                  </a:cubicBezTo>
                  <a:cubicBezTo>
                    <a:pt x="8963" y="178"/>
                    <a:pt x="8705" y="1"/>
                    <a:pt x="8340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28"/>
            <p:cNvSpPr/>
            <p:nvPr/>
          </p:nvSpPr>
          <p:spPr>
            <a:xfrm>
              <a:off x="5208800" y="2953400"/>
              <a:ext cx="359925" cy="480500"/>
            </a:xfrm>
            <a:custGeom>
              <a:avLst/>
              <a:gdLst/>
              <a:ahLst/>
              <a:cxnLst/>
              <a:rect l="l" t="t" r="r" b="b"/>
              <a:pathLst>
                <a:path w="14397" h="19220" extrusionOk="0">
                  <a:moveTo>
                    <a:pt x="8260" y="1"/>
                  </a:moveTo>
                  <a:cubicBezTo>
                    <a:pt x="7951" y="1"/>
                    <a:pt x="7564" y="136"/>
                    <a:pt x="7017" y="519"/>
                  </a:cubicBezTo>
                  <a:cubicBezTo>
                    <a:pt x="5747" y="1366"/>
                    <a:pt x="2359" y="2697"/>
                    <a:pt x="1936" y="2939"/>
                  </a:cubicBezTo>
                  <a:cubicBezTo>
                    <a:pt x="1452" y="3181"/>
                    <a:pt x="1513" y="3302"/>
                    <a:pt x="1331" y="4028"/>
                  </a:cubicBezTo>
                  <a:cubicBezTo>
                    <a:pt x="1210" y="4753"/>
                    <a:pt x="424" y="13524"/>
                    <a:pt x="242" y="14432"/>
                  </a:cubicBezTo>
                  <a:cubicBezTo>
                    <a:pt x="61" y="15278"/>
                    <a:pt x="0" y="15581"/>
                    <a:pt x="847" y="16125"/>
                  </a:cubicBezTo>
                  <a:lnTo>
                    <a:pt x="5202" y="18787"/>
                  </a:lnTo>
                  <a:cubicBezTo>
                    <a:pt x="5545" y="19015"/>
                    <a:pt x="5935" y="19219"/>
                    <a:pt x="6418" y="19219"/>
                  </a:cubicBezTo>
                  <a:cubicBezTo>
                    <a:pt x="6703" y="19219"/>
                    <a:pt x="7021" y="19148"/>
                    <a:pt x="7380" y="18968"/>
                  </a:cubicBezTo>
                  <a:cubicBezTo>
                    <a:pt x="8711" y="18242"/>
                    <a:pt x="11251" y="17093"/>
                    <a:pt x="11917" y="16670"/>
                  </a:cubicBezTo>
                  <a:cubicBezTo>
                    <a:pt x="12522" y="16246"/>
                    <a:pt x="13187" y="16186"/>
                    <a:pt x="13308" y="14976"/>
                  </a:cubicBezTo>
                  <a:cubicBezTo>
                    <a:pt x="13550" y="13101"/>
                    <a:pt x="14276" y="5600"/>
                    <a:pt x="14276" y="5600"/>
                  </a:cubicBezTo>
                  <a:cubicBezTo>
                    <a:pt x="14397" y="4451"/>
                    <a:pt x="14397" y="3786"/>
                    <a:pt x="13731" y="3362"/>
                  </a:cubicBezTo>
                  <a:cubicBezTo>
                    <a:pt x="12582" y="2636"/>
                    <a:pt x="9800" y="761"/>
                    <a:pt x="9195" y="398"/>
                  </a:cubicBezTo>
                  <a:cubicBezTo>
                    <a:pt x="8896" y="199"/>
                    <a:pt x="8635" y="1"/>
                    <a:pt x="8260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28"/>
            <p:cNvSpPr/>
            <p:nvPr/>
          </p:nvSpPr>
          <p:spPr>
            <a:xfrm>
              <a:off x="5208800" y="2954400"/>
              <a:ext cx="359925" cy="477975"/>
            </a:xfrm>
            <a:custGeom>
              <a:avLst/>
              <a:gdLst/>
              <a:ahLst/>
              <a:cxnLst/>
              <a:rect l="l" t="t" r="r" b="b"/>
              <a:pathLst>
                <a:path w="14397" h="19119" extrusionOk="0">
                  <a:moveTo>
                    <a:pt x="8286" y="0"/>
                  </a:moveTo>
                  <a:cubicBezTo>
                    <a:pt x="7973" y="0"/>
                    <a:pt x="7580" y="146"/>
                    <a:pt x="7017" y="540"/>
                  </a:cubicBezTo>
                  <a:cubicBezTo>
                    <a:pt x="5747" y="1326"/>
                    <a:pt x="2420" y="2657"/>
                    <a:pt x="1936" y="2899"/>
                  </a:cubicBezTo>
                  <a:cubicBezTo>
                    <a:pt x="1452" y="3201"/>
                    <a:pt x="1513" y="3262"/>
                    <a:pt x="1392" y="3988"/>
                  </a:cubicBezTo>
                  <a:cubicBezTo>
                    <a:pt x="1210" y="4713"/>
                    <a:pt x="424" y="13484"/>
                    <a:pt x="303" y="14331"/>
                  </a:cubicBezTo>
                  <a:cubicBezTo>
                    <a:pt x="121" y="15238"/>
                    <a:pt x="0" y="15541"/>
                    <a:pt x="847" y="16085"/>
                  </a:cubicBezTo>
                  <a:lnTo>
                    <a:pt x="5202" y="18686"/>
                  </a:lnTo>
                  <a:cubicBezTo>
                    <a:pt x="5545" y="18914"/>
                    <a:pt x="5935" y="19119"/>
                    <a:pt x="6418" y="19119"/>
                  </a:cubicBezTo>
                  <a:cubicBezTo>
                    <a:pt x="6703" y="19119"/>
                    <a:pt x="7021" y="19047"/>
                    <a:pt x="7380" y="18868"/>
                  </a:cubicBezTo>
                  <a:cubicBezTo>
                    <a:pt x="8711" y="18202"/>
                    <a:pt x="11251" y="16993"/>
                    <a:pt x="11856" y="16569"/>
                  </a:cubicBezTo>
                  <a:cubicBezTo>
                    <a:pt x="12522" y="16206"/>
                    <a:pt x="13187" y="16146"/>
                    <a:pt x="13308" y="14876"/>
                  </a:cubicBezTo>
                  <a:cubicBezTo>
                    <a:pt x="13489" y="13061"/>
                    <a:pt x="14276" y="5560"/>
                    <a:pt x="14276" y="5560"/>
                  </a:cubicBezTo>
                  <a:cubicBezTo>
                    <a:pt x="14397" y="4411"/>
                    <a:pt x="14397" y="3806"/>
                    <a:pt x="13671" y="3322"/>
                  </a:cubicBezTo>
                  <a:cubicBezTo>
                    <a:pt x="12582" y="2596"/>
                    <a:pt x="9739" y="782"/>
                    <a:pt x="9195" y="419"/>
                  </a:cubicBezTo>
                  <a:cubicBezTo>
                    <a:pt x="8904" y="192"/>
                    <a:pt x="8647" y="0"/>
                    <a:pt x="8286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28"/>
            <p:cNvSpPr/>
            <p:nvPr/>
          </p:nvSpPr>
          <p:spPr>
            <a:xfrm>
              <a:off x="5208800" y="2955525"/>
              <a:ext cx="358425" cy="476850"/>
            </a:xfrm>
            <a:custGeom>
              <a:avLst/>
              <a:gdLst/>
              <a:ahLst/>
              <a:cxnLst/>
              <a:rect l="l" t="t" r="r" b="b"/>
              <a:pathLst>
                <a:path w="14337" h="19074" extrusionOk="0">
                  <a:moveTo>
                    <a:pt x="8279" y="1"/>
                  </a:moveTo>
                  <a:cubicBezTo>
                    <a:pt x="7967" y="1"/>
                    <a:pt x="7576" y="132"/>
                    <a:pt x="7017" y="495"/>
                  </a:cubicBezTo>
                  <a:cubicBezTo>
                    <a:pt x="5807" y="1342"/>
                    <a:pt x="2420" y="2612"/>
                    <a:pt x="1936" y="2914"/>
                  </a:cubicBezTo>
                  <a:cubicBezTo>
                    <a:pt x="1513" y="3156"/>
                    <a:pt x="1513" y="3277"/>
                    <a:pt x="1392" y="3943"/>
                  </a:cubicBezTo>
                  <a:cubicBezTo>
                    <a:pt x="1210" y="4668"/>
                    <a:pt x="484" y="13439"/>
                    <a:pt x="303" y="14286"/>
                  </a:cubicBezTo>
                  <a:cubicBezTo>
                    <a:pt x="121" y="15193"/>
                    <a:pt x="0" y="15435"/>
                    <a:pt x="908" y="15980"/>
                  </a:cubicBezTo>
                  <a:lnTo>
                    <a:pt x="5202" y="18641"/>
                  </a:lnTo>
                  <a:cubicBezTo>
                    <a:pt x="5545" y="18869"/>
                    <a:pt x="5935" y="19074"/>
                    <a:pt x="6418" y="19074"/>
                  </a:cubicBezTo>
                  <a:cubicBezTo>
                    <a:pt x="6703" y="19074"/>
                    <a:pt x="7021" y="19002"/>
                    <a:pt x="7380" y="18823"/>
                  </a:cubicBezTo>
                  <a:cubicBezTo>
                    <a:pt x="8711" y="18097"/>
                    <a:pt x="11191" y="16948"/>
                    <a:pt x="11856" y="16524"/>
                  </a:cubicBezTo>
                  <a:cubicBezTo>
                    <a:pt x="12522" y="16101"/>
                    <a:pt x="13187" y="16040"/>
                    <a:pt x="13308" y="14831"/>
                  </a:cubicBezTo>
                  <a:cubicBezTo>
                    <a:pt x="13489" y="12955"/>
                    <a:pt x="14276" y="5576"/>
                    <a:pt x="14276" y="5576"/>
                  </a:cubicBezTo>
                  <a:cubicBezTo>
                    <a:pt x="14336" y="4426"/>
                    <a:pt x="14336" y="3761"/>
                    <a:pt x="13671" y="3338"/>
                  </a:cubicBezTo>
                  <a:cubicBezTo>
                    <a:pt x="12582" y="2612"/>
                    <a:pt x="9739" y="797"/>
                    <a:pt x="9195" y="374"/>
                  </a:cubicBezTo>
                  <a:cubicBezTo>
                    <a:pt x="8902" y="178"/>
                    <a:pt x="8644" y="1"/>
                    <a:pt x="8279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28"/>
            <p:cNvSpPr/>
            <p:nvPr/>
          </p:nvSpPr>
          <p:spPr>
            <a:xfrm>
              <a:off x="5210300" y="2955900"/>
              <a:ext cx="356925" cy="474975"/>
            </a:xfrm>
            <a:custGeom>
              <a:avLst/>
              <a:gdLst/>
              <a:ahLst/>
              <a:cxnLst/>
              <a:rect l="l" t="t" r="r" b="b"/>
              <a:pathLst>
                <a:path w="14277" h="18999" extrusionOk="0">
                  <a:moveTo>
                    <a:pt x="8226" y="1"/>
                  </a:moveTo>
                  <a:cubicBezTo>
                    <a:pt x="7913" y="1"/>
                    <a:pt x="7520" y="146"/>
                    <a:pt x="6957" y="540"/>
                  </a:cubicBezTo>
                  <a:cubicBezTo>
                    <a:pt x="5747" y="1327"/>
                    <a:pt x="2360" y="2657"/>
                    <a:pt x="1936" y="2899"/>
                  </a:cubicBezTo>
                  <a:cubicBezTo>
                    <a:pt x="1453" y="3141"/>
                    <a:pt x="1513" y="3262"/>
                    <a:pt x="1332" y="3988"/>
                  </a:cubicBezTo>
                  <a:cubicBezTo>
                    <a:pt x="1211" y="4714"/>
                    <a:pt x="424" y="13364"/>
                    <a:pt x="243" y="14271"/>
                  </a:cubicBezTo>
                  <a:cubicBezTo>
                    <a:pt x="122" y="15118"/>
                    <a:pt x="1" y="15420"/>
                    <a:pt x="848" y="15965"/>
                  </a:cubicBezTo>
                  <a:lnTo>
                    <a:pt x="5142" y="18566"/>
                  </a:lnTo>
                  <a:cubicBezTo>
                    <a:pt x="5485" y="18794"/>
                    <a:pt x="5875" y="18998"/>
                    <a:pt x="6358" y="18998"/>
                  </a:cubicBezTo>
                  <a:cubicBezTo>
                    <a:pt x="6643" y="18998"/>
                    <a:pt x="6961" y="18927"/>
                    <a:pt x="7320" y="18747"/>
                  </a:cubicBezTo>
                  <a:cubicBezTo>
                    <a:pt x="8651" y="18082"/>
                    <a:pt x="11131" y="16872"/>
                    <a:pt x="11796" y="16509"/>
                  </a:cubicBezTo>
                  <a:cubicBezTo>
                    <a:pt x="12401" y="16086"/>
                    <a:pt x="13066" y="16025"/>
                    <a:pt x="13187" y="14816"/>
                  </a:cubicBezTo>
                  <a:cubicBezTo>
                    <a:pt x="13429" y="12940"/>
                    <a:pt x="14155" y="5561"/>
                    <a:pt x="14155" y="5561"/>
                  </a:cubicBezTo>
                  <a:cubicBezTo>
                    <a:pt x="14276" y="4411"/>
                    <a:pt x="14276" y="3746"/>
                    <a:pt x="13550" y="3323"/>
                  </a:cubicBezTo>
                  <a:cubicBezTo>
                    <a:pt x="12462" y="2597"/>
                    <a:pt x="9679" y="782"/>
                    <a:pt x="9135" y="419"/>
                  </a:cubicBezTo>
                  <a:cubicBezTo>
                    <a:pt x="8844" y="193"/>
                    <a:pt x="8587" y="1"/>
                    <a:pt x="8226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28"/>
            <p:cNvSpPr/>
            <p:nvPr/>
          </p:nvSpPr>
          <p:spPr>
            <a:xfrm>
              <a:off x="5210300" y="2957050"/>
              <a:ext cx="356925" cy="473150"/>
            </a:xfrm>
            <a:custGeom>
              <a:avLst/>
              <a:gdLst/>
              <a:ahLst/>
              <a:cxnLst/>
              <a:rect l="l" t="t" r="r" b="b"/>
              <a:pathLst>
                <a:path w="14277" h="18926" extrusionOk="0">
                  <a:moveTo>
                    <a:pt x="8219" y="0"/>
                  </a:moveTo>
                  <a:cubicBezTo>
                    <a:pt x="7907" y="0"/>
                    <a:pt x="7516" y="131"/>
                    <a:pt x="6957" y="494"/>
                  </a:cubicBezTo>
                  <a:cubicBezTo>
                    <a:pt x="5747" y="1341"/>
                    <a:pt x="2420" y="2611"/>
                    <a:pt x="1936" y="2914"/>
                  </a:cubicBezTo>
                  <a:cubicBezTo>
                    <a:pt x="1453" y="3156"/>
                    <a:pt x="1513" y="3216"/>
                    <a:pt x="1392" y="3942"/>
                  </a:cubicBezTo>
                  <a:cubicBezTo>
                    <a:pt x="1211" y="4668"/>
                    <a:pt x="485" y="13318"/>
                    <a:pt x="303" y="14225"/>
                  </a:cubicBezTo>
                  <a:cubicBezTo>
                    <a:pt x="122" y="15072"/>
                    <a:pt x="1" y="15374"/>
                    <a:pt x="908" y="15858"/>
                  </a:cubicBezTo>
                  <a:lnTo>
                    <a:pt x="5142" y="18520"/>
                  </a:lnTo>
                  <a:cubicBezTo>
                    <a:pt x="5482" y="18746"/>
                    <a:pt x="5869" y="18926"/>
                    <a:pt x="6347" y="18926"/>
                  </a:cubicBezTo>
                  <a:cubicBezTo>
                    <a:pt x="6635" y="18926"/>
                    <a:pt x="6956" y="18861"/>
                    <a:pt x="7320" y="18701"/>
                  </a:cubicBezTo>
                  <a:cubicBezTo>
                    <a:pt x="8651" y="17975"/>
                    <a:pt x="11131" y="16826"/>
                    <a:pt x="11736" y="16403"/>
                  </a:cubicBezTo>
                  <a:cubicBezTo>
                    <a:pt x="12401" y="15979"/>
                    <a:pt x="13066" y="15919"/>
                    <a:pt x="13187" y="14709"/>
                  </a:cubicBezTo>
                  <a:cubicBezTo>
                    <a:pt x="13369" y="12894"/>
                    <a:pt x="14155" y="5515"/>
                    <a:pt x="14155" y="5515"/>
                  </a:cubicBezTo>
                  <a:cubicBezTo>
                    <a:pt x="14276" y="4365"/>
                    <a:pt x="14216" y="3761"/>
                    <a:pt x="13550" y="3277"/>
                  </a:cubicBezTo>
                  <a:cubicBezTo>
                    <a:pt x="12462" y="2551"/>
                    <a:pt x="9679" y="797"/>
                    <a:pt x="9135" y="373"/>
                  </a:cubicBezTo>
                  <a:cubicBezTo>
                    <a:pt x="8842" y="178"/>
                    <a:pt x="8584" y="0"/>
                    <a:pt x="8219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28"/>
            <p:cNvSpPr/>
            <p:nvPr/>
          </p:nvSpPr>
          <p:spPr>
            <a:xfrm>
              <a:off x="5211825" y="2958550"/>
              <a:ext cx="353875" cy="470800"/>
            </a:xfrm>
            <a:custGeom>
              <a:avLst/>
              <a:gdLst/>
              <a:ahLst/>
              <a:cxnLst/>
              <a:rect l="l" t="t" r="r" b="b"/>
              <a:pathLst>
                <a:path w="14155" h="18832" extrusionOk="0">
                  <a:moveTo>
                    <a:pt x="8138" y="1"/>
                  </a:moveTo>
                  <a:cubicBezTo>
                    <a:pt x="7833" y="1"/>
                    <a:pt x="7455" y="132"/>
                    <a:pt x="6896" y="495"/>
                  </a:cubicBezTo>
                  <a:cubicBezTo>
                    <a:pt x="5686" y="1281"/>
                    <a:pt x="2359" y="2612"/>
                    <a:pt x="1875" y="2854"/>
                  </a:cubicBezTo>
                  <a:cubicBezTo>
                    <a:pt x="1452" y="3096"/>
                    <a:pt x="1452" y="3217"/>
                    <a:pt x="1331" y="3943"/>
                  </a:cubicBezTo>
                  <a:cubicBezTo>
                    <a:pt x="1210" y="4608"/>
                    <a:pt x="424" y="13258"/>
                    <a:pt x="242" y="14105"/>
                  </a:cubicBezTo>
                  <a:cubicBezTo>
                    <a:pt x="121" y="14951"/>
                    <a:pt x="0" y="15254"/>
                    <a:pt x="847" y="15798"/>
                  </a:cubicBezTo>
                  <a:lnTo>
                    <a:pt x="5081" y="18399"/>
                  </a:lnTo>
                  <a:cubicBezTo>
                    <a:pt x="5424" y="18628"/>
                    <a:pt x="5814" y="18832"/>
                    <a:pt x="6297" y="18832"/>
                  </a:cubicBezTo>
                  <a:cubicBezTo>
                    <a:pt x="6582" y="18832"/>
                    <a:pt x="6900" y="18761"/>
                    <a:pt x="7259" y="18581"/>
                  </a:cubicBezTo>
                  <a:cubicBezTo>
                    <a:pt x="8590" y="17915"/>
                    <a:pt x="11070" y="16706"/>
                    <a:pt x="11675" y="16343"/>
                  </a:cubicBezTo>
                  <a:cubicBezTo>
                    <a:pt x="12340" y="15919"/>
                    <a:pt x="13005" y="15859"/>
                    <a:pt x="13126" y="14649"/>
                  </a:cubicBezTo>
                  <a:cubicBezTo>
                    <a:pt x="13308" y="12834"/>
                    <a:pt x="14034" y="5455"/>
                    <a:pt x="14034" y="5455"/>
                  </a:cubicBezTo>
                  <a:cubicBezTo>
                    <a:pt x="14155" y="4366"/>
                    <a:pt x="14155" y="3701"/>
                    <a:pt x="13489" y="3277"/>
                  </a:cubicBezTo>
                  <a:cubicBezTo>
                    <a:pt x="12401" y="2551"/>
                    <a:pt x="9618" y="737"/>
                    <a:pt x="9074" y="374"/>
                  </a:cubicBezTo>
                  <a:cubicBezTo>
                    <a:pt x="8748" y="178"/>
                    <a:pt x="8493" y="1"/>
                    <a:pt x="8138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28"/>
            <p:cNvSpPr/>
            <p:nvPr/>
          </p:nvSpPr>
          <p:spPr>
            <a:xfrm>
              <a:off x="5211825" y="2958550"/>
              <a:ext cx="353875" cy="469300"/>
            </a:xfrm>
            <a:custGeom>
              <a:avLst/>
              <a:gdLst/>
              <a:ahLst/>
              <a:cxnLst/>
              <a:rect l="l" t="t" r="r" b="b"/>
              <a:pathLst>
                <a:path w="14155" h="18772" extrusionOk="0">
                  <a:moveTo>
                    <a:pt x="8138" y="1"/>
                  </a:moveTo>
                  <a:cubicBezTo>
                    <a:pt x="7833" y="1"/>
                    <a:pt x="7455" y="132"/>
                    <a:pt x="6896" y="495"/>
                  </a:cubicBezTo>
                  <a:cubicBezTo>
                    <a:pt x="5686" y="1342"/>
                    <a:pt x="2359" y="2612"/>
                    <a:pt x="1936" y="2854"/>
                  </a:cubicBezTo>
                  <a:cubicBezTo>
                    <a:pt x="1452" y="3156"/>
                    <a:pt x="1513" y="3217"/>
                    <a:pt x="1331" y="3943"/>
                  </a:cubicBezTo>
                  <a:cubicBezTo>
                    <a:pt x="1210" y="4668"/>
                    <a:pt x="484" y="13258"/>
                    <a:pt x="303" y="14105"/>
                  </a:cubicBezTo>
                  <a:cubicBezTo>
                    <a:pt x="121" y="14951"/>
                    <a:pt x="0" y="15254"/>
                    <a:pt x="847" y="15738"/>
                  </a:cubicBezTo>
                  <a:lnTo>
                    <a:pt x="5081" y="18339"/>
                  </a:lnTo>
                  <a:cubicBezTo>
                    <a:pt x="5462" y="18567"/>
                    <a:pt x="5842" y="18771"/>
                    <a:pt x="6312" y="18771"/>
                  </a:cubicBezTo>
                  <a:cubicBezTo>
                    <a:pt x="6590" y="18771"/>
                    <a:pt x="6900" y="18700"/>
                    <a:pt x="7259" y="18520"/>
                  </a:cubicBezTo>
                  <a:cubicBezTo>
                    <a:pt x="8590" y="17855"/>
                    <a:pt x="11070" y="16706"/>
                    <a:pt x="11675" y="16282"/>
                  </a:cubicBezTo>
                  <a:cubicBezTo>
                    <a:pt x="12280" y="15859"/>
                    <a:pt x="12945" y="15859"/>
                    <a:pt x="13066" y="14649"/>
                  </a:cubicBezTo>
                  <a:cubicBezTo>
                    <a:pt x="13247" y="12774"/>
                    <a:pt x="14034" y="5515"/>
                    <a:pt x="14034" y="5515"/>
                  </a:cubicBezTo>
                  <a:cubicBezTo>
                    <a:pt x="14155" y="4366"/>
                    <a:pt x="14155" y="3761"/>
                    <a:pt x="13429" y="3277"/>
                  </a:cubicBezTo>
                  <a:cubicBezTo>
                    <a:pt x="12401" y="2551"/>
                    <a:pt x="9618" y="797"/>
                    <a:pt x="9074" y="374"/>
                  </a:cubicBezTo>
                  <a:cubicBezTo>
                    <a:pt x="8748" y="178"/>
                    <a:pt x="8493" y="1"/>
                    <a:pt x="8138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28"/>
            <p:cNvSpPr/>
            <p:nvPr/>
          </p:nvSpPr>
          <p:spPr>
            <a:xfrm>
              <a:off x="5213325" y="2960075"/>
              <a:ext cx="350875" cy="467775"/>
            </a:xfrm>
            <a:custGeom>
              <a:avLst/>
              <a:gdLst/>
              <a:ahLst/>
              <a:cxnLst/>
              <a:rect l="l" t="t" r="r" b="b"/>
              <a:pathLst>
                <a:path w="14035" h="18711" extrusionOk="0">
                  <a:moveTo>
                    <a:pt x="8072" y="0"/>
                  </a:moveTo>
                  <a:cubicBezTo>
                    <a:pt x="7773" y="0"/>
                    <a:pt x="7395" y="131"/>
                    <a:pt x="6836" y="494"/>
                  </a:cubicBezTo>
                  <a:cubicBezTo>
                    <a:pt x="5626" y="1281"/>
                    <a:pt x="2299" y="2611"/>
                    <a:pt x="1876" y="2853"/>
                  </a:cubicBezTo>
                  <a:cubicBezTo>
                    <a:pt x="1453" y="3095"/>
                    <a:pt x="1453" y="3156"/>
                    <a:pt x="1332" y="3882"/>
                  </a:cubicBezTo>
                  <a:cubicBezTo>
                    <a:pt x="1150" y="4607"/>
                    <a:pt x="424" y="13136"/>
                    <a:pt x="243" y="14044"/>
                  </a:cubicBezTo>
                  <a:cubicBezTo>
                    <a:pt x="61" y="14890"/>
                    <a:pt x="1" y="15132"/>
                    <a:pt x="848" y="15677"/>
                  </a:cubicBezTo>
                  <a:lnTo>
                    <a:pt x="5021" y="18278"/>
                  </a:lnTo>
                  <a:cubicBezTo>
                    <a:pt x="5402" y="18506"/>
                    <a:pt x="5782" y="18710"/>
                    <a:pt x="6252" y="18710"/>
                  </a:cubicBezTo>
                  <a:cubicBezTo>
                    <a:pt x="6530" y="18710"/>
                    <a:pt x="6840" y="18639"/>
                    <a:pt x="7199" y="18459"/>
                  </a:cubicBezTo>
                  <a:cubicBezTo>
                    <a:pt x="8530" y="17794"/>
                    <a:pt x="10949" y="16645"/>
                    <a:pt x="11615" y="16221"/>
                  </a:cubicBezTo>
                  <a:cubicBezTo>
                    <a:pt x="12220" y="15798"/>
                    <a:pt x="12885" y="15737"/>
                    <a:pt x="13006" y="14528"/>
                  </a:cubicBezTo>
                  <a:cubicBezTo>
                    <a:pt x="13187" y="12713"/>
                    <a:pt x="13913" y="5454"/>
                    <a:pt x="13913" y="5454"/>
                  </a:cubicBezTo>
                  <a:cubicBezTo>
                    <a:pt x="14034" y="4305"/>
                    <a:pt x="14034" y="3700"/>
                    <a:pt x="13369" y="3216"/>
                  </a:cubicBezTo>
                  <a:cubicBezTo>
                    <a:pt x="12280" y="2551"/>
                    <a:pt x="9558" y="736"/>
                    <a:pt x="8953" y="373"/>
                  </a:cubicBezTo>
                  <a:cubicBezTo>
                    <a:pt x="8660" y="178"/>
                    <a:pt x="8420" y="0"/>
                    <a:pt x="8072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28"/>
            <p:cNvSpPr/>
            <p:nvPr/>
          </p:nvSpPr>
          <p:spPr>
            <a:xfrm>
              <a:off x="5213325" y="2960450"/>
              <a:ext cx="350875" cy="465875"/>
            </a:xfrm>
            <a:custGeom>
              <a:avLst/>
              <a:gdLst/>
              <a:ahLst/>
              <a:cxnLst/>
              <a:rect l="l" t="t" r="r" b="b"/>
              <a:pathLst>
                <a:path w="14035" h="18635" extrusionOk="0">
                  <a:moveTo>
                    <a:pt x="8054" y="0"/>
                  </a:moveTo>
                  <a:cubicBezTo>
                    <a:pt x="7748" y="0"/>
                    <a:pt x="7371" y="146"/>
                    <a:pt x="6836" y="540"/>
                  </a:cubicBezTo>
                  <a:cubicBezTo>
                    <a:pt x="5626" y="1326"/>
                    <a:pt x="2360" y="2596"/>
                    <a:pt x="1876" y="2838"/>
                  </a:cubicBezTo>
                  <a:cubicBezTo>
                    <a:pt x="1453" y="3080"/>
                    <a:pt x="1513" y="3201"/>
                    <a:pt x="1332" y="3927"/>
                  </a:cubicBezTo>
                  <a:cubicBezTo>
                    <a:pt x="1211" y="4592"/>
                    <a:pt x="424" y="13121"/>
                    <a:pt x="303" y="13968"/>
                  </a:cubicBezTo>
                  <a:cubicBezTo>
                    <a:pt x="122" y="14815"/>
                    <a:pt x="1" y="15117"/>
                    <a:pt x="848" y="15662"/>
                  </a:cubicBezTo>
                  <a:lnTo>
                    <a:pt x="5082" y="18202"/>
                  </a:lnTo>
                  <a:cubicBezTo>
                    <a:pt x="5424" y="18431"/>
                    <a:pt x="5814" y="18635"/>
                    <a:pt x="6282" y="18635"/>
                  </a:cubicBezTo>
                  <a:cubicBezTo>
                    <a:pt x="6558" y="18635"/>
                    <a:pt x="6862" y="18564"/>
                    <a:pt x="7199" y="18384"/>
                  </a:cubicBezTo>
                  <a:cubicBezTo>
                    <a:pt x="8469" y="17718"/>
                    <a:pt x="10949" y="16569"/>
                    <a:pt x="11554" y="16146"/>
                  </a:cubicBezTo>
                  <a:cubicBezTo>
                    <a:pt x="12220" y="15783"/>
                    <a:pt x="12885" y="15722"/>
                    <a:pt x="13006" y="14513"/>
                  </a:cubicBezTo>
                  <a:cubicBezTo>
                    <a:pt x="13187" y="12698"/>
                    <a:pt x="13913" y="5439"/>
                    <a:pt x="13913" y="5439"/>
                  </a:cubicBezTo>
                  <a:cubicBezTo>
                    <a:pt x="14034" y="4350"/>
                    <a:pt x="14034" y="3685"/>
                    <a:pt x="13369" y="3262"/>
                  </a:cubicBezTo>
                  <a:cubicBezTo>
                    <a:pt x="12280" y="2536"/>
                    <a:pt x="9498" y="782"/>
                    <a:pt x="8953" y="419"/>
                  </a:cubicBezTo>
                  <a:cubicBezTo>
                    <a:pt x="8662" y="192"/>
                    <a:pt x="8406" y="0"/>
                    <a:pt x="8054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28"/>
            <p:cNvSpPr/>
            <p:nvPr/>
          </p:nvSpPr>
          <p:spPr>
            <a:xfrm>
              <a:off x="5214850" y="2961575"/>
              <a:ext cx="347825" cy="464100"/>
            </a:xfrm>
            <a:custGeom>
              <a:avLst/>
              <a:gdLst/>
              <a:ahLst/>
              <a:cxnLst/>
              <a:rect l="l" t="t" r="r" b="b"/>
              <a:pathLst>
                <a:path w="13913" h="18564" extrusionOk="0">
                  <a:moveTo>
                    <a:pt x="7986" y="1"/>
                  </a:moveTo>
                  <a:cubicBezTo>
                    <a:pt x="7682" y="1"/>
                    <a:pt x="7306" y="131"/>
                    <a:pt x="6775" y="495"/>
                  </a:cubicBezTo>
                  <a:cubicBezTo>
                    <a:pt x="5565" y="1281"/>
                    <a:pt x="2299" y="2551"/>
                    <a:pt x="1875" y="2854"/>
                  </a:cubicBezTo>
                  <a:cubicBezTo>
                    <a:pt x="1392" y="3096"/>
                    <a:pt x="1452" y="3156"/>
                    <a:pt x="1331" y="3882"/>
                  </a:cubicBezTo>
                  <a:cubicBezTo>
                    <a:pt x="1150" y="4608"/>
                    <a:pt x="424" y="13076"/>
                    <a:pt x="242" y="13923"/>
                  </a:cubicBezTo>
                  <a:cubicBezTo>
                    <a:pt x="61" y="14770"/>
                    <a:pt x="0" y="15072"/>
                    <a:pt x="847" y="15556"/>
                  </a:cubicBezTo>
                  <a:lnTo>
                    <a:pt x="5021" y="18157"/>
                  </a:lnTo>
                  <a:cubicBezTo>
                    <a:pt x="5361" y="18384"/>
                    <a:pt x="5747" y="18563"/>
                    <a:pt x="6211" y="18563"/>
                  </a:cubicBezTo>
                  <a:cubicBezTo>
                    <a:pt x="6490" y="18563"/>
                    <a:pt x="6797" y="18498"/>
                    <a:pt x="7138" y="18339"/>
                  </a:cubicBezTo>
                  <a:cubicBezTo>
                    <a:pt x="8408" y="17613"/>
                    <a:pt x="10888" y="16524"/>
                    <a:pt x="11493" y="16101"/>
                  </a:cubicBezTo>
                  <a:cubicBezTo>
                    <a:pt x="12098" y="15677"/>
                    <a:pt x="12763" y="15617"/>
                    <a:pt x="12884" y="14468"/>
                  </a:cubicBezTo>
                  <a:cubicBezTo>
                    <a:pt x="13066" y="12653"/>
                    <a:pt x="13852" y="5394"/>
                    <a:pt x="13852" y="5394"/>
                  </a:cubicBezTo>
                  <a:cubicBezTo>
                    <a:pt x="13913" y="4305"/>
                    <a:pt x="13913" y="3701"/>
                    <a:pt x="13247" y="3217"/>
                  </a:cubicBezTo>
                  <a:cubicBezTo>
                    <a:pt x="12219" y="2551"/>
                    <a:pt x="9437" y="737"/>
                    <a:pt x="8892" y="374"/>
                  </a:cubicBezTo>
                  <a:cubicBezTo>
                    <a:pt x="8599" y="178"/>
                    <a:pt x="8341" y="1"/>
                    <a:pt x="7986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28"/>
            <p:cNvSpPr/>
            <p:nvPr/>
          </p:nvSpPr>
          <p:spPr>
            <a:xfrm>
              <a:off x="5214850" y="2963100"/>
              <a:ext cx="347825" cy="461725"/>
            </a:xfrm>
            <a:custGeom>
              <a:avLst/>
              <a:gdLst/>
              <a:ahLst/>
              <a:cxnLst/>
              <a:rect l="l" t="t" r="r" b="b"/>
              <a:pathLst>
                <a:path w="13913" h="18469" extrusionOk="0">
                  <a:moveTo>
                    <a:pt x="7986" y="0"/>
                  </a:moveTo>
                  <a:cubicBezTo>
                    <a:pt x="7682" y="0"/>
                    <a:pt x="7306" y="131"/>
                    <a:pt x="6775" y="494"/>
                  </a:cubicBezTo>
                  <a:cubicBezTo>
                    <a:pt x="5565" y="1280"/>
                    <a:pt x="2299" y="2551"/>
                    <a:pt x="1875" y="2793"/>
                  </a:cubicBezTo>
                  <a:cubicBezTo>
                    <a:pt x="1452" y="3035"/>
                    <a:pt x="1452" y="3156"/>
                    <a:pt x="1331" y="3821"/>
                  </a:cubicBezTo>
                  <a:cubicBezTo>
                    <a:pt x="1150" y="4547"/>
                    <a:pt x="424" y="13015"/>
                    <a:pt x="303" y="13862"/>
                  </a:cubicBezTo>
                  <a:cubicBezTo>
                    <a:pt x="121" y="14709"/>
                    <a:pt x="0" y="14951"/>
                    <a:pt x="847" y="15495"/>
                  </a:cubicBezTo>
                  <a:lnTo>
                    <a:pt x="5021" y="18036"/>
                  </a:lnTo>
                  <a:cubicBezTo>
                    <a:pt x="5363" y="18264"/>
                    <a:pt x="5753" y="18468"/>
                    <a:pt x="6221" y="18468"/>
                  </a:cubicBezTo>
                  <a:cubicBezTo>
                    <a:pt x="6497" y="18468"/>
                    <a:pt x="6801" y="18397"/>
                    <a:pt x="7138" y="18217"/>
                  </a:cubicBezTo>
                  <a:cubicBezTo>
                    <a:pt x="8408" y="17552"/>
                    <a:pt x="10888" y="16403"/>
                    <a:pt x="11493" y="15979"/>
                  </a:cubicBezTo>
                  <a:cubicBezTo>
                    <a:pt x="12098" y="15616"/>
                    <a:pt x="12763" y="15556"/>
                    <a:pt x="12884" y="14346"/>
                  </a:cubicBezTo>
                  <a:cubicBezTo>
                    <a:pt x="13066" y="12592"/>
                    <a:pt x="13792" y="5394"/>
                    <a:pt x="13792" y="5394"/>
                  </a:cubicBezTo>
                  <a:cubicBezTo>
                    <a:pt x="13913" y="4244"/>
                    <a:pt x="13913" y="3640"/>
                    <a:pt x="13247" y="3216"/>
                  </a:cubicBezTo>
                  <a:cubicBezTo>
                    <a:pt x="12159" y="2490"/>
                    <a:pt x="9437" y="736"/>
                    <a:pt x="8892" y="373"/>
                  </a:cubicBezTo>
                  <a:cubicBezTo>
                    <a:pt x="8599" y="178"/>
                    <a:pt x="8341" y="0"/>
                    <a:pt x="7986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28"/>
            <p:cNvSpPr/>
            <p:nvPr/>
          </p:nvSpPr>
          <p:spPr>
            <a:xfrm>
              <a:off x="5216350" y="2963100"/>
              <a:ext cx="346325" cy="461050"/>
            </a:xfrm>
            <a:custGeom>
              <a:avLst/>
              <a:gdLst/>
              <a:ahLst/>
              <a:cxnLst/>
              <a:rect l="l" t="t" r="r" b="b"/>
              <a:pathLst>
                <a:path w="13853" h="18442" extrusionOk="0">
                  <a:moveTo>
                    <a:pt x="7926" y="0"/>
                  </a:moveTo>
                  <a:cubicBezTo>
                    <a:pt x="7622" y="0"/>
                    <a:pt x="7246" y="131"/>
                    <a:pt x="6715" y="494"/>
                  </a:cubicBezTo>
                  <a:cubicBezTo>
                    <a:pt x="5505" y="1280"/>
                    <a:pt x="2299" y="2551"/>
                    <a:pt x="1815" y="2793"/>
                  </a:cubicBezTo>
                  <a:cubicBezTo>
                    <a:pt x="1392" y="3095"/>
                    <a:pt x="1453" y="3156"/>
                    <a:pt x="1271" y="3882"/>
                  </a:cubicBezTo>
                  <a:cubicBezTo>
                    <a:pt x="1150" y="4547"/>
                    <a:pt x="424" y="12955"/>
                    <a:pt x="243" y="13802"/>
                  </a:cubicBezTo>
                  <a:cubicBezTo>
                    <a:pt x="61" y="14649"/>
                    <a:pt x="1" y="14951"/>
                    <a:pt x="787" y="15435"/>
                  </a:cubicBezTo>
                  <a:lnTo>
                    <a:pt x="4961" y="18036"/>
                  </a:lnTo>
                  <a:cubicBezTo>
                    <a:pt x="5301" y="18262"/>
                    <a:pt x="5687" y="18442"/>
                    <a:pt x="6151" y="18442"/>
                  </a:cubicBezTo>
                  <a:cubicBezTo>
                    <a:pt x="6430" y="18442"/>
                    <a:pt x="6737" y="18377"/>
                    <a:pt x="7078" y="18217"/>
                  </a:cubicBezTo>
                  <a:cubicBezTo>
                    <a:pt x="8348" y="17491"/>
                    <a:pt x="10768" y="16403"/>
                    <a:pt x="11373" y="15979"/>
                  </a:cubicBezTo>
                  <a:cubicBezTo>
                    <a:pt x="12038" y="15556"/>
                    <a:pt x="12643" y="15556"/>
                    <a:pt x="12764" y="14346"/>
                  </a:cubicBezTo>
                  <a:cubicBezTo>
                    <a:pt x="12945" y="12531"/>
                    <a:pt x="13732" y="5394"/>
                    <a:pt x="13732" y="5394"/>
                  </a:cubicBezTo>
                  <a:cubicBezTo>
                    <a:pt x="13853" y="4305"/>
                    <a:pt x="13792" y="3640"/>
                    <a:pt x="13127" y="3216"/>
                  </a:cubicBezTo>
                  <a:cubicBezTo>
                    <a:pt x="12099" y="2490"/>
                    <a:pt x="9377" y="736"/>
                    <a:pt x="8832" y="373"/>
                  </a:cubicBezTo>
                  <a:cubicBezTo>
                    <a:pt x="8539" y="178"/>
                    <a:pt x="8281" y="0"/>
                    <a:pt x="7926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28"/>
            <p:cNvSpPr/>
            <p:nvPr/>
          </p:nvSpPr>
          <p:spPr>
            <a:xfrm>
              <a:off x="5216350" y="2964600"/>
              <a:ext cx="344825" cy="458700"/>
            </a:xfrm>
            <a:custGeom>
              <a:avLst/>
              <a:gdLst/>
              <a:ahLst/>
              <a:cxnLst/>
              <a:rect l="l" t="t" r="r" b="b"/>
              <a:pathLst>
                <a:path w="13793" h="18348" extrusionOk="0">
                  <a:moveTo>
                    <a:pt x="7926" y="1"/>
                  </a:moveTo>
                  <a:cubicBezTo>
                    <a:pt x="7622" y="1"/>
                    <a:pt x="7246" y="131"/>
                    <a:pt x="6715" y="495"/>
                  </a:cubicBezTo>
                  <a:cubicBezTo>
                    <a:pt x="5505" y="1281"/>
                    <a:pt x="2299" y="2551"/>
                    <a:pt x="1876" y="2793"/>
                  </a:cubicBezTo>
                  <a:cubicBezTo>
                    <a:pt x="1392" y="3035"/>
                    <a:pt x="1453" y="3096"/>
                    <a:pt x="1332" y="3822"/>
                  </a:cubicBezTo>
                  <a:cubicBezTo>
                    <a:pt x="1150" y="4487"/>
                    <a:pt x="424" y="12895"/>
                    <a:pt x="243" y="13742"/>
                  </a:cubicBezTo>
                  <a:cubicBezTo>
                    <a:pt x="122" y="14589"/>
                    <a:pt x="1" y="14891"/>
                    <a:pt x="848" y="15375"/>
                  </a:cubicBezTo>
                  <a:lnTo>
                    <a:pt x="4961" y="17915"/>
                  </a:lnTo>
                  <a:cubicBezTo>
                    <a:pt x="5303" y="18144"/>
                    <a:pt x="5693" y="18348"/>
                    <a:pt x="6161" y="18348"/>
                  </a:cubicBezTo>
                  <a:cubicBezTo>
                    <a:pt x="6437" y="18348"/>
                    <a:pt x="6741" y="18277"/>
                    <a:pt x="7078" y="18097"/>
                  </a:cubicBezTo>
                  <a:cubicBezTo>
                    <a:pt x="8348" y="17431"/>
                    <a:pt x="10768" y="16282"/>
                    <a:pt x="11373" y="15919"/>
                  </a:cubicBezTo>
                  <a:cubicBezTo>
                    <a:pt x="11978" y="15496"/>
                    <a:pt x="12643" y="15435"/>
                    <a:pt x="12764" y="14286"/>
                  </a:cubicBezTo>
                  <a:cubicBezTo>
                    <a:pt x="12945" y="12471"/>
                    <a:pt x="13671" y="5334"/>
                    <a:pt x="13671" y="5334"/>
                  </a:cubicBezTo>
                  <a:cubicBezTo>
                    <a:pt x="13792" y="4245"/>
                    <a:pt x="13792" y="3640"/>
                    <a:pt x="13127" y="3156"/>
                  </a:cubicBezTo>
                  <a:cubicBezTo>
                    <a:pt x="12099" y="2491"/>
                    <a:pt x="9377" y="737"/>
                    <a:pt x="8832" y="374"/>
                  </a:cubicBezTo>
                  <a:cubicBezTo>
                    <a:pt x="8539" y="178"/>
                    <a:pt x="8281" y="1"/>
                    <a:pt x="7926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28"/>
            <p:cNvSpPr/>
            <p:nvPr/>
          </p:nvSpPr>
          <p:spPr>
            <a:xfrm>
              <a:off x="5217875" y="2964600"/>
              <a:ext cx="343300" cy="457200"/>
            </a:xfrm>
            <a:custGeom>
              <a:avLst/>
              <a:gdLst/>
              <a:ahLst/>
              <a:cxnLst/>
              <a:rect l="l" t="t" r="r" b="b"/>
              <a:pathLst>
                <a:path w="13732" h="18288" extrusionOk="0">
                  <a:moveTo>
                    <a:pt x="7865" y="1"/>
                  </a:moveTo>
                  <a:cubicBezTo>
                    <a:pt x="7561" y="1"/>
                    <a:pt x="7185" y="131"/>
                    <a:pt x="6654" y="495"/>
                  </a:cubicBezTo>
                  <a:cubicBezTo>
                    <a:pt x="5505" y="1281"/>
                    <a:pt x="2238" y="2551"/>
                    <a:pt x="1815" y="2793"/>
                  </a:cubicBezTo>
                  <a:cubicBezTo>
                    <a:pt x="1392" y="3035"/>
                    <a:pt x="1392" y="3156"/>
                    <a:pt x="1271" y="3822"/>
                  </a:cubicBezTo>
                  <a:cubicBezTo>
                    <a:pt x="1150" y="4547"/>
                    <a:pt x="424" y="12895"/>
                    <a:pt x="242" y="13742"/>
                  </a:cubicBezTo>
                  <a:cubicBezTo>
                    <a:pt x="61" y="14589"/>
                    <a:pt x="0" y="14830"/>
                    <a:pt x="787" y="15375"/>
                  </a:cubicBezTo>
                  <a:lnTo>
                    <a:pt x="4900" y="17855"/>
                  </a:lnTo>
                  <a:cubicBezTo>
                    <a:pt x="5242" y="18083"/>
                    <a:pt x="5632" y="18287"/>
                    <a:pt x="6100" y="18287"/>
                  </a:cubicBezTo>
                  <a:cubicBezTo>
                    <a:pt x="6376" y="18287"/>
                    <a:pt x="6680" y="18216"/>
                    <a:pt x="7017" y="18036"/>
                  </a:cubicBezTo>
                  <a:cubicBezTo>
                    <a:pt x="8287" y="17371"/>
                    <a:pt x="10707" y="16282"/>
                    <a:pt x="11312" y="15859"/>
                  </a:cubicBezTo>
                  <a:cubicBezTo>
                    <a:pt x="11917" y="15496"/>
                    <a:pt x="12582" y="15435"/>
                    <a:pt x="12703" y="14226"/>
                  </a:cubicBezTo>
                  <a:cubicBezTo>
                    <a:pt x="12884" y="12471"/>
                    <a:pt x="13610" y="5334"/>
                    <a:pt x="13610" y="5334"/>
                  </a:cubicBezTo>
                  <a:cubicBezTo>
                    <a:pt x="13731" y="4245"/>
                    <a:pt x="13731" y="3640"/>
                    <a:pt x="13066" y="3217"/>
                  </a:cubicBezTo>
                  <a:cubicBezTo>
                    <a:pt x="11977" y="2491"/>
                    <a:pt x="9316" y="797"/>
                    <a:pt x="8771" y="374"/>
                  </a:cubicBezTo>
                  <a:cubicBezTo>
                    <a:pt x="8478" y="178"/>
                    <a:pt x="8220" y="1"/>
                    <a:pt x="7865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28"/>
            <p:cNvSpPr/>
            <p:nvPr/>
          </p:nvSpPr>
          <p:spPr>
            <a:xfrm>
              <a:off x="5217875" y="2966125"/>
              <a:ext cx="341775" cy="455000"/>
            </a:xfrm>
            <a:custGeom>
              <a:avLst/>
              <a:gdLst/>
              <a:ahLst/>
              <a:cxnLst/>
              <a:rect l="l" t="t" r="r" b="b"/>
              <a:pathLst>
                <a:path w="13671" h="18200" extrusionOk="0">
                  <a:moveTo>
                    <a:pt x="7865" y="0"/>
                  </a:moveTo>
                  <a:cubicBezTo>
                    <a:pt x="7561" y="0"/>
                    <a:pt x="7185" y="131"/>
                    <a:pt x="6654" y="494"/>
                  </a:cubicBezTo>
                  <a:cubicBezTo>
                    <a:pt x="5505" y="1280"/>
                    <a:pt x="2299" y="2551"/>
                    <a:pt x="1815" y="2793"/>
                  </a:cubicBezTo>
                  <a:cubicBezTo>
                    <a:pt x="1392" y="3035"/>
                    <a:pt x="1452" y="3095"/>
                    <a:pt x="1271" y="3821"/>
                  </a:cubicBezTo>
                  <a:cubicBezTo>
                    <a:pt x="1150" y="4486"/>
                    <a:pt x="424" y="12834"/>
                    <a:pt x="242" y="13681"/>
                  </a:cubicBezTo>
                  <a:cubicBezTo>
                    <a:pt x="121" y="14467"/>
                    <a:pt x="0" y="14769"/>
                    <a:pt x="847" y="15253"/>
                  </a:cubicBezTo>
                  <a:lnTo>
                    <a:pt x="4900" y="17794"/>
                  </a:lnTo>
                  <a:cubicBezTo>
                    <a:pt x="5240" y="18020"/>
                    <a:pt x="5626" y="18200"/>
                    <a:pt x="6090" y="18200"/>
                  </a:cubicBezTo>
                  <a:cubicBezTo>
                    <a:pt x="6369" y="18200"/>
                    <a:pt x="6676" y="18135"/>
                    <a:pt x="7017" y="17975"/>
                  </a:cubicBezTo>
                  <a:cubicBezTo>
                    <a:pt x="8287" y="17310"/>
                    <a:pt x="10707" y="16161"/>
                    <a:pt x="11312" y="15798"/>
                  </a:cubicBezTo>
                  <a:cubicBezTo>
                    <a:pt x="11917" y="15374"/>
                    <a:pt x="12521" y="15314"/>
                    <a:pt x="12642" y="14165"/>
                  </a:cubicBezTo>
                  <a:cubicBezTo>
                    <a:pt x="12824" y="12410"/>
                    <a:pt x="13550" y="5333"/>
                    <a:pt x="13550" y="5333"/>
                  </a:cubicBezTo>
                  <a:cubicBezTo>
                    <a:pt x="13671" y="4244"/>
                    <a:pt x="13671" y="3579"/>
                    <a:pt x="13005" y="3156"/>
                  </a:cubicBezTo>
                  <a:cubicBezTo>
                    <a:pt x="11977" y="2490"/>
                    <a:pt x="9255" y="736"/>
                    <a:pt x="8771" y="373"/>
                  </a:cubicBezTo>
                  <a:cubicBezTo>
                    <a:pt x="8478" y="178"/>
                    <a:pt x="8220" y="0"/>
                    <a:pt x="7865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28"/>
            <p:cNvSpPr/>
            <p:nvPr/>
          </p:nvSpPr>
          <p:spPr>
            <a:xfrm>
              <a:off x="5217875" y="2967375"/>
              <a:ext cx="341775" cy="452900"/>
            </a:xfrm>
            <a:custGeom>
              <a:avLst/>
              <a:gdLst/>
              <a:ahLst/>
              <a:cxnLst/>
              <a:rect l="l" t="t" r="r" b="b"/>
              <a:pathLst>
                <a:path w="13671" h="18116" extrusionOk="0">
                  <a:moveTo>
                    <a:pt x="7836" y="1"/>
                  </a:moveTo>
                  <a:cubicBezTo>
                    <a:pt x="7536" y="1"/>
                    <a:pt x="7168" y="120"/>
                    <a:pt x="6654" y="444"/>
                  </a:cubicBezTo>
                  <a:cubicBezTo>
                    <a:pt x="5505" y="1230"/>
                    <a:pt x="2299" y="2501"/>
                    <a:pt x="1875" y="2743"/>
                  </a:cubicBezTo>
                  <a:cubicBezTo>
                    <a:pt x="1452" y="2985"/>
                    <a:pt x="1452" y="3106"/>
                    <a:pt x="1331" y="3771"/>
                  </a:cubicBezTo>
                  <a:cubicBezTo>
                    <a:pt x="1150" y="4436"/>
                    <a:pt x="424" y="12784"/>
                    <a:pt x="303" y="13570"/>
                  </a:cubicBezTo>
                  <a:cubicBezTo>
                    <a:pt x="121" y="14417"/>
                    <a:pt x="0" y="14659"/>
                    <a:pt x="847" y="15203"/>
                  </a:cubicBezTo>
                  <a:lnTo>
                    <a:pt x="4960" y="17683"/>
                  </a:lnTo>
                  <a:cubicBezTo>
                    <a:pt x="5265" y="17912"/>
                    <a:pt x="5641" y="18116"/>
                    <a:pt x="6103" y="18116"/>
                  </a:cubicBezTo>
                  <a:cubicBezTo>
                    <a:pt x="6376" y="18116"/>
                    <a:pt x="6680" y="18045"/>
                    <a:pt x="7017" y="17865"/>
                  </a:cubicBezTo>
                  <a:cubicBezTo>
                    <a:pt x="8287" y="17200"/>
                    <a:pt x="10646" y="16111"/>
                    <a:pt x="11251" y="15687"/>
                  </a:cubicBezTo>
                  <a:cubicBezTo>
                    <a:pt x="11856" y="15324"/>
                    <a:pt x="12521" y="15264"/>
                    <a:pt x="12642" y="14115"/>
                  </a:cubicBezTo>
                  <a:cubicBezTo>
                    <a:pt x="12824" y="12300"/>
                    <a:pt x="13550" y="5283"/>
                    <a:pt x="13550" y="5283"/>
                  </a:cubicBezTo>
                  <a:cubicBezTo>
                    <a:pt x="13671" y="4194"/>
                    <a:pt x="13671" y="3590"/>
                    <a:pt x="13005" y="3166"/>
                  </a:cubicBezTo>
                  <a:cubicBezTo>
                    <a:pt x="11977" y="2440"/>
                    <a:pt x="9255" y="747"/>
                    <a:pt x="8771" y="384"/>
                  </a:cubicBezTo>
                  <a:cubicBezTo>
                    <a:pt x="8470" y="183"/>
                    <a:pt x="8206" y="1"/>
                    <a:pt x="7836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28"/>
            <p:cNvSpPr/>
            <p:nvPr/>
          </p:nvSpPr>
          <p:spPr>
            <a:xfrm>
              <a:off x="5219375" y="2967625"/>
              <a:ext cx="338775" cy="452000"/>
            </a:xfrm>
            <a:custGeom>
              <a:avLst/>
              <a:gdLst/>
              <a:ahLst/>
              <a:cxnLst/>
              <a:rect l="l" t="t" r="r" b="b"/>
              <a:pathLst>
                <a:path w="13551" h="18080" extrusionOk="0">
                  <a:moveTo>
                    <a:pt x="7799" y="0"/>
                  </a:moveTo>
                  <a:cubicBezTo>
                    <a:pt x="7501" y="0"/>
                    <a:pt x="7125" y="131"/>
                    <a:pt x="6594" y="495"/>
                  </a:cubicBezTo>
                  <a:cubicBezTo>
                    <a:pt x="5445" y="1281"/>
                    <a:pt x="2239" y="2551"/>
                    <a:pt x="1815" y="2793"/>
                  </a:cubicBezTo>
                  <a:cubicBezTo>
                    <a:pt x="1392" y="3035"/>
                    <a:pt x="1452" y="3096"/>
                    <a:pt x="1271" y="3761"/>
                  </a:cubicBezTo>
                  <a:cubicBezTo>
                    <a:pt x="1150" y="4487"/>
                    <a:pt x="424" y="12713"/>
                    <a:pt x="243" y="13560"/>
                  </a:cubicBezTo>
                  <a:cubicBezTo>
                    <a:pt x="122" y="14407"/>
                    <a:pt x="1" y="14649"/>
                    <a:pt x="787" y="15133"/>
                  </a:cubicBezTo>
                  <a:lnTo>
                    <a:pt x="4900" y="17673"/>
                  </a:lnTo>
                  <a:cubicBezTo>
                    <a:pt x="5240" y="17900"/>
                    <a:pt x="5603" y="18079"/>
                    <a:pt x="6049" y="18079"/>
                  </a:cubicBezTo>
                  <a:cubicBezTo>
                    <a:pt x="6317" y="18079"/>
                    <a:pt x="6616" y="18014"/>
                    <a:pt x="6957" y="17855"/>
                  </a:cubicBezTo>
                  <a:cubicBezTo>
                    <a:pt x="8227" y="17190"/>
                    <a:pt x="10586" y="16040"/>
                    <a:pt x="11191" y="15677"/>
                  </a:cubicBezTo>
                  <a:cubicBezTo>
                    <a:pt x="11796" y="15254"/>
                    <a:pt x="12461" y="15193"/>
                    <a:pt x="12582" y="14044"/>
                  </a:cubicBezTo>
                  <a:cubicBezTo>
                    <a:pt x="12764" y="12290"/>
                    <a:pt x="13490" y="5273"/>
                    <a:pt x="13490" y="5273"/>
                  </a:cubicBezTo>
                  <a:cubicBezTo>
                    <a:pt x="13550" y="4184"/>
                    <a:pt x="13550" y="3580"/>
                    <a:pt x="12885" y="3156"/>
                  </a:cubicBezTo>
                  <a:cubicBezTo>
                    <a:pt x="11857" y="2491"/>
                    <a:pt x="9195" y="737"/>
                    <a:pt x="8651" y="374"/>
                  </a:cubicBezTo>
                  <a:cubicBezTo>
                    <a:pt x="8390" y="178"/>
                    <a:pt x="8147" y="0"/>
                    <a:pt x="7799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28"/>
            <p:cNvSpPr/>
            <p:nvPr/>
          </p:nvSpPr>
          <p:spPr>
            <a:xfrm>
              <a:off x="5219375" y="2969125"/>
              <a:ext cx="338775" cy="449650"/>
            </a:xfrm>
            <a:custGeom>
              <a:avLst/>
              <a:gdLst/>
              <a:ahLst/>
              <a:cxnLst/>
              <a:rect l="l" t="t" r="r" b="b"/>
              <a:pathLst>
                <a:path w="13551" h="17986" extrusionOk="0">
                  <a:moveTo>
                    <a:pt x="7799" y="1"/>
                  </a:moveTo>
                  <a:cubicBezTo>
                    <a:pt x="7501" y="1"/>
                    <a:pt x="7125" y="132"/>
                    <a:pt x="6594" y="495"/>
                  </a:cubicBezTo>
                  <a:cubicBezTo>
                    <a:pt x="5445" y="1221"/>
                    <a:pt x="2299" y="2491"/>
                    <a:pt x="1815" y="2733"/>
                  </a:cubicBezTo>
                  <a:cubicBezTo>
                    <a:pt x="1392" y="2975"/>
                    <a:pt x="1452" y="3036"/>
                    <a:pt x="1332" y="3761"/>
                  </a:cubicBezTo>
                  <a:cubicBezTo>
                    <a:pt x="1150" y="4427"/>
                    <a:pt x="424" y="12653"/>
                    <a:pt x="303" y="13500"/>
                  </a:cubicBezTo>
                  <a:cubicBezTo>
                    <a:pt x="122" y="14287"/>
                    <a:pt x="1" y="14589"/>
                    <a:pt x="848" y="15073"/>
                  </a:cubicBezTo>
                  <a:lnTo>
                    <a:pt x="4900" y="17553"/>
                  </a:lnTo>
                  <a:cubicBezTo>
                    <a:pt x="5243" y="17781"/>
                    <a:pt x="5609" y="17985"/>
                    <a:pt x="6059" y="17985"/>
                  </a:cubicBezTo>
                  <a:cubicBezTo>
                    <a:pt x="6325" y="17985"/>
                    <a:pt x="6620" y="17914"/>
                    <a:pt x="6957" y="17734"/>
                  </a:cubicBezTo>
                  <a:cubicBezTo>
                    <a:pt x="8227" y="17069"/>
                    <a:pt x="10586" y="15980"/>
                    <a:pt x="11191" y="15557"/>
                  </a:cubicBezTo>
                  <a:cubicBezTo>
                    <a:pt x="11796" y="15194"/>
                    <a:pt x="12401" y="15133"/>
                    <a:pt x="12522" y="13984"/>
                  </a:cubicBezTo>
                  <a:cubicBezTo>
                    <a:pt x="12703" y="12230"/>
                    <a:pt x="13429" y="5213"/>
                    <a:pt x="13429" y="5213"/>
                  </a:cubicBezTo>
                  <a:cubicBezTo>
                    <a:pt x="13550" y="4124"/>
                    <a:pt x="13550" y="3520"/>
                    <a:pt x="12885" y="3096"/>
                  </a:cubicBezTo>
                  <a:cubicBezTo>
                    <a:pt x="11857" y="2431"/>
                    <a:pt x="9195" y="737"/>
                    <a:pt x="8651" y="374"/>
                  </a:cubicBezTo>
                  <a:cubicBezTo>
                    <a:pt x="8390" y="179"/>
                    <a:pt x="8147" y="1"/>
                    <a:pt x="7799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28"/>
            <p:cNvSpPr/>
            <p:nvPr/>
          </p:nvSpPr>
          <p:spPr>
            <a:xfrm>
              <a:off x="5220900" y="2969750"/>
              <a:ext cx="337250" cy="447600"/>
            </a:xfrm>
            <a:custGeom>
              <a:avLst/>
              <a:gdLst/>
              <a:ahLst/>
              <a:cxnLst/>
              <a:rect l="l" t="t" r="r" b="b"/>
              <a:pathLst>
                <a:path w="13490" h="17904" extrusionOk="0">
                  <a:moveTo>
                    <a:pt x="7738" y="0"/>
                  </a:moveTo>
                  <a:cubicBezTo>
                    <a:pt x="7444" y="0"/>
                    <a:pt x="7076" y="127"/>
                    <a:pt x="6533" y="470"/>
                  </a:cubicBezTo>
                  <a:cubicBezTo>
                    <a:pt x="5384" y="1256"/>
                    <a:pt x="2238" y="2466"/>
                    <a:pt x="1815" y="2708"/>
                  </a:cubicBezTo>
                  <a:cubicBezTo>
                    <a:pt x="1391" y="2950"/>
                    <a:pt x="1391" y="3071"/>
                    <a:pt x="1271" y="3736"/>
                  </a:cubicBezTo>
                  <a:cubicBezTo>
                    <a:pt x="1150" y="4402"/>
                    <a:pt x="424" y="12628"/>
                    <a:pt x="242" y="13415"/>
                  </a:cubicBezTo>
                  <a:cubicBezTo>
                    <a:pt x="121" y="14262"/>
                    <a:pt x="0" y="14503"/>
                    <a:pt x="787" y="15048"/>
                  </a:cubicBezTo>
                  <a:lnTo>
                    <a:pt x="4839" y="17528"/>
                  </a:lnTo>
                  <a:cubicBezTo>
                    <a:pt x="5177" y="17715"/>
                    <a:pt x="5538" y="17903"/>
                    <a:pt x="5980" y="17903"/>
                  </a:cubicBezTo>
                  <a:cubicBezTo>
                    <a:pt x="6250" y="17903"/>
                    <a:pt x="6551" y="17833"/>
                    <a:pt x="6896" y="17649"/>
                  </a:cubicBezTo>
                  <a:cubicBezTo>
                    <a:pt x="8166" y="17044"/>
                    <a:pt x="10525" y="15895"/>
                    <a:pt x="11130" y="15532"/>
                  </a:cubicBezTo>
                  <a:cubicBezTo>
                    <a:pt x="11675" y="15169"/>
                    <a:pt x="12340" y="15108"/>
                    <a:pt x="12461" y="13959"/>
                  </a:cubicBezTo>
                  <a:cubicBezTo>
                    <a:pt x="12642" y="12205"/>
                    <a:pt x="13368" y="5249"/>
                    <a:pt x="13368" y="5249"/>
                  </a:cubicBezTo>
                  <a:cubicBezTo>
                    <a:pt x="13489" y="4160"/>
                    <a:pt x="13429" y="3555"/>
                    <a:pt x="12824" y="3132"/>
                  </a:cubicBezTo>
                  <a:cubicBezTo>
                    <a:pt x="11796" y="2406"/>
                    <a:pt x="9134" y="712"/>
                    <a:pt x="8590" y="349"/>
                  </a:cubicBezTo>
                  <a:cubicBezTo>
                    <a:pt x="8303" y="158"/>
                    <a:pt x="8066" y="0"/>
                    <a:pt x="7738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28"/>
            <p:cNvSpPr/>
            <p:nvPr/>
          </p:nvSpPr>
          <p:spPr>
            <a:xfrm>
              <a:off x="5220900" y="2970650"/>
              <a:ext cx="335725" cy="445950"/>
            </a:xfrm>
            <a:custGeom>
              <a:avLst/>
              <a:gdLst/>
              <a:ahLst/>
              <a:cxnLst/>
              <a:rect l="l" t="t" r="r" b="b"/>
              <a:pathLst>
                <a:path w="13429" h="17838" extrusionOk="0">
                  <a:moveTo>
                    <a:pt x="7718" y="0"/>
                  </a:moveTo>
                  <a:cubicBezTo>
                    <a:pt x="7427" y="0"/>
                    <a:pt x="7064" y="131"/>
                    <a:pt x="6533" y="495"/>
                  </a:cubicBezTo>
                  <a:cubicBezTo>
                    <a:pt x="5384" y="1220"/>
                    <a:pt x="2238" y="2491"/>
                    <a:pt x="1815" y="2733"/>
                  </a:cubicBezTo>
                  <a:cubicBezTo>
                    <a:pt x="1391" y="2975"/>
                    <a:pt x="1452" y="3035"/>
                    <a:pt x="1271" y="3700"/>
                  </a:cubicBezTo>
                  <a:cubicBezTo>
                    <a:pt x="1150" y="4426"/>
                    <a:pt x="424" y="12532"/>
                    <a:pt x="303" y="13379"/>
                  </a:cubicBezTo>
                  <a:cubicBezTo>
                    <a:pt x="121" y="14165"/>
                    <a:pt x="0" y="14467"/>
                    <a:pt x="847" y="14951"/>
                  </a:cubicBezTo>
                  <a:lnTo>
                    <a:pt x="4839" y="17431"/>
                  </a:lnTo>
                  <a:cubicBezTo>
                    <a:pt x="5179" y="17658"/>
                    <a:pt x="5542" y="17837"/>
                    <a:pt x="5988" y="17837"/>
                  </a:cubicBezTo>
                  <a:cubicBezTo>
                    <a:pt x="6256" y="17837"/>
                    <a:pt x="6555" y="17772"/>
                    <a:pt x="6896" y="17613"/>
                  </a:cubicBezTo>
                  <a:cubicBezTo>
                    <a:pt x="8166" y="16948"/>
                    <a:pt x="10465" y="15859"/>
                    <a:pt x="11070" y="15496"/>
                  </a:cubicBezTo>
                  <a:cubicBezTo>
                    <a:pt x="11675" y="15072"/>
                    <a:pt x="12340" y="15012"/>
                    <a:pt x="12400" y="13863"/>
                  </a:cubicBezTo>
                  <a:cubicBezTo>
                    <a:pt x="12582" y="12169"/>
                    <a:pt x="13308" y="5213"/>
                    <a:pt x="13308" y="5213"/>
                  </a:cubicBezTo>
                  <a:cubicBezTo>
                    <a:pt x="13429" y="4124"/>
                    <a:pt x="13429" y="3519"/>
                    <a:pt x="12763" y="3096"/>
                  </a:cubicBezTo>
                  <a:cubicBezTo>
                    <a:pt x="11735" y="2430"/>
                    <a:pt x="9134" y="737"/>
                    <a:pt x="8590" y="374"/>
                  </a:cubicBezTo>
                  <a:cubicBezTo>
                    <a:pt x="8297" y="178"/>
                    <a:pt x="8056" y="0"/>
                    <a:pt x="7718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28"/>
            <p:cNvSpPr/>
            <p:nvPr/>
          </p:nvSpPr>
          <p:spPr>
            <a:xfrm>
              <a:off x="5222400" y="2971775"/>
              <a:ext cx="334225" cy="443975"/>
            </a:xfrm>
            <a:custGeom>
              <a:avLst/>
              <a:gdLst/>
              <a:ahLst/>
              <a:cxnLst/>
              <a:rect l="l" t="t" r="r" b="b"/>
              <a:pathLst>
                <a:path w="13369" h="17759" extrusionOk="0">
                  <a:moveTo>
                    <a:pt x="7650" y="1"/>
                  </a:moveTo>
                  <a:cubicBezTo>
                    <a:pt x="7360" y="1"/>
                    <a:pt x="6999" y="117"/>
                    <a:pt x="6473" y="450"/>
                  </a:cubicBezTo>
                  <a:cubicBezTo>
                    <a:pt x="5324" y="1236"/>
                    <a:pt x="2178" y="2446"/>
                    <a:pt x="1755" y="2688"/>
                  </a:cubicBezTo>
                  <a:cubicBezTo>
                    <a:pt x="1331" y="2930"/>
                    <a:pt x="1392" y="3051"/>
                    <a:pt x="1271" y="3716"/>
                  </a:cubicBezTo>
                  <a:cubicBezTo>
                    <a:pt x="1090" y="4381"/>
                    <a:pt x="424" y="12487"/>
                    <a:pt x="243" y="13334"/>
                  </a:cubicBezTo>
                  <a:cubicBezTo>
                    <a:pt x="61" y="14120"/>
                    <a:pt x="1" y="14422"/>
                    <a:pt x="787" y="14906"/>
                  </a:cubicBezTo>
                  <a:lnTo>
                    <a:pt x="4779" y="17326"/>
                  </a:lnTo>
                  <a:cubicBezTo>
                    <a:pt x="5122" y="17554"/>
                    <a:pt x="5488" y="17758"/>
                    <a:pt x="5938" y="17758"/>
                  </a:cubicBezTo>
                  <a:cubicBezTo>
                    <a:pt x="6204" y="17758"/>
                    <a:pt x="6499" y="17687"/>
                    <a:pt x="6836" y="17507"/>
                  </a:cubicBezTo>
                  <a:cubicBezTo>
                    <a:pt x="8046" y="16903"/>
                    <a:pt x="10405" y="15814"/>
                    <a:pt x="11010" y="15390"/>
                  </a:cubicBezTo>
                  <a:cubicBezTo>
                    <a:pt x="11615" y="15027"/>
                    <a:pt x="12220" y="14967"/>
                    <a:pt x="12340" y="13818"/>
                  </a:cubicBezTo>
                  <a:cubicBezTo>
                    <a:pt x="12522" y="12063"/>
                    <a:pt x="13248" y="5168"/>
                    <a:pt x="13248" y="5168"/>
                  </a:cubicBezTo>
                  <a:cubicBezTo>
                    <a:pt x="13369" y="4079"/>
                    <a:pt x="13369" y="3535"/>
                    <a:pt x="12703" y="3051"/>
                  </a:cubicBezTo>
                  <a:cubicBezTo>
                    <a:pt x="11675" y="2385"/>
                    <a:pt x="9074" y="692"/>
                    <a:pt x="8530" y="329"/>
                  </a:cubicBezTo>
                  <a:cubicBezTo>
                    <a:pt x="8234" y="165"/>
                    <a:pt x="7993" y="1"/>
                    <a:pt x="7650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28"/>
            <p:cNvSpPr/>
            <p:nvPr/>
          </p:nvSpPr>
          <p:spPr>
            <a:xfrm>
              <a:off x="5222400" y="2972150"/>
              <a:ext cx="332725" cy="442925"/>
            </a:xfrm>
            <a:custGeom>
              <a:avLst/>
              <a:gdLst/>
              <a:ahLst/>
              <a:cxnLst/>
              <a:rect l="l" t="t" r="r" b="b"/>
              <a:pathLst>
                <a:path w="13309" h="17717" extrusionOk="0">
                  <a:moveTo>
                    <a:pt x="7658" y="1"/>
                  </a:moveTo>
                  <a:cubicBezTo>
                    <a:pt x="7367" y="1"/>
                    <a:pt x="7004" y="132"/>
                    <a:pt x="6473" y="495"/>
                  </a:cubicBezTo>
                  <a:cubicBezTo>
                    <a:pt x="5324" y="1221"/>
                    <a:pt x="2239" y="2491"/>
                    <a:pt x="1815" y="2733"/>
                  </a:cubicBezTo>
                  <a:cubicBezTo>
                    <a:pt x="1392" y="2975"/>
                    <a:pt x="1392" y="3036"/>
                    <a:pt x="1271" y="3701"/>
                  </a:cubicBezTo>
                  <a:cubicBezTo>
                    <a:pt x="1150" y="4366"/>
                    <a:pt x="424" y="12472"/>
                    <a:pt x="243" y="13258"/>
                  </a:cubicBezTo>
                  <a:cubicBezTo>
                    <a:pt x="122" y="14105"/>
                    <a:pt x="1" y="14347"/>
                    <a:pt x="787" y="14831"/>
                  </a:cubicBezTo>
                  <a:lnTo>
                    <a:pt x="4779" y="17311"/>
                  </a:lnTo>
                  <a:cubicBezTo>
                    <a:pt x="5119" y="17537"/>
                    <a:pt x="5482" y="17717"/>
                    <a:pt x="5928" y="17717"/>
                  </a:cubicBezTo>
                  <a:cubicBezTo>
                    <a:pt x="6196" y="17717"/>
                    <a:pt x="6495" y="17652"/>
                    <a:pt x="6836" y="17492"/>
                  </a:cubicBezTo>
                  <a:cubicBezTo>
                    <a:pt x="8046" y="16827"/>
                    <a:pt x="10405" y="15738"/>
                    <a:pt x="11010" y="15375"/>
                  </a:cubicBezTo>
                  <a:cubicBezTo>
                    <a:pt x="11554" y="14952"/>
                    <a:pt x="12220" y="14891"/>
                    <a:pt x="12340" y="13803"/>
                  </a:cubicBezTo>
                  <a:cubicBezTo>
                    <a:pt x="12522" y="12048"/>
                    <a:pt x="13187" y="5153"/>
                    <a:pt x="13187" y="5153"/>
                  </a:cubicBezTo>
                  <a:cubicBezTo>
                    <a:pt x="13308" y="4124"/>
                    <a:pt x="13308" y="3520"/>
                    <a:pt x="12643" y="3096"/>
                  </a:cubicBezTo>
                  <a:cubicBezTo>
                    <a:pt x="11675" y="2431"/>
                    <a:pt x="9014" y="737"/>
                    <a:pt x="8530" y="374"/>
                  </a:cubicBezTo>
                  <a:cubicBezTo>
                    <a:pt x="8237" y="179"/>
                    <a:pt x="7996" y="1"/>
                    <a:pt x="7658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28"/>
            <p:cNvSpPr/>
            <p:nvPr/>
          </p:nvSpPr>
          <p:spPr>
            <a:xfrm>
              <a:off x="5223925" y="2973425"/>
              <a:ext cx="331200" cy="440150"/>
            </a:xfrm>
            <a:custGeom>
              <a:avLst/>
              <a:gdLst/>
              <a:ahLst/>
              <a:cxnLst/>
              <a:rect l="l" t="t" r="r" b="b"/>
              <a:pathLst>
                <a:path w="13248" h="17606" extrusionOk="0">
                  <a:moveTo>
                    <a:pt x="7568" y="1"/>
                  </a:moveTo>
                  <a:cubicBezTo>
                    <a:pt x="7282" y="1"/>
                    <a:pt x="6926" y="120"/>
                    <a:pt x="6412" y="444"/>
                  </a:cubicBezTo>
                  <a:cubicBezTo>
                    <a:pt x="5263" y="1230"/>
                    <a:pt x="2178" y="2440"/>
                    <a:pt x="1754" y="2682"/>
                  </a:cubicBezTo>
                  <a:cubicBezTo>
                    <a:pt x="1331" y="2924"/>
                    <a:pt x="1391" y="2985"/>
                    <a:pt x="1210" y="3650"/>
                  </a:cubicBezTo>
                  <a:cubicBezTo>
                    <a:pt x="1089" y="4315"/>
                    <a:pt x="363" y="12421"/>
                    <a:pt x="242" y="13207"/>
                  </a:cubicBezTo>
                  <a:cubicBezTo>
                    <a:pt x="61" y="13994"/>
                    <a:pt x="0" y="14296"/>
                    <a:pt x="787" y="14780"/>
                  </a:cubicBezTo>
                  <a:lnTo>
                    <a:pt x="4779" y="17199"/>
                  </a:lnTo>
                  <a:cubicBezTo>
                    <a:pt x="5081" y="17426"/>
                    <a:pt x="5430" y="17605"/>
                    <a:pt x="5870" y="17605"/>
                  </a:cubicBezTo>
                  <a:cubicBezTo>
                    <a:pt x="6135" y="17605"/>
                    <a:pt x="6434" y="17540"/>
                    <a:pt x="6775" y="17381"/>
                  </a:cubicBezTo>
                  <a:cubicBezTo>
                    <a:pt x="7985" y="16716"/>
                    <a:pt x="10344" y="15687"/>
                    <a:pt x="10888" y="15264"/>
                  </a:cubicBezTo>
                  <a:cubicBezTo>
                    <a:pt x="11493" y="14901"/>
                    <a:pt x="12098" y="14840"/>
                    <a:pt x="12219" y="13691"/>
                  </a:cubicBezTo>
                  <a:cubicBezTo>
                    <a:pt x="12400" y="11997"/>
                    <a:pt x="13126" y="5162"/>
                    <a:pt x="13126" y="5162"/>
                  </a:cubicBezTo>
                  <a:cubicBezTo>
                    <a:pt x="13247" y="4073"/>
                    <a:pt x="13247" y="3469"/>
                    <a:pt x="12582" y="3045"/>
                  </a:cubicBezTo>
                  <a:cubicBezTo>
                    <a:pt x="11554" y="2380"/>
                    <a:pt x="8953" y="686"/>
                    <a:pt x="8469" y="384"/>
                  </a:cubicBezTo>
                  <a:cubicBezTo>
                    <a:pt x="8168" y="183"/>
                    <a:pt x="7922" y="1"/>
                    <a:pt x="7568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28"/>
            <p:cNvSpPr/>
            <p:nvPr/>
          </p:nvSpPr>
          <p:spPr>
            <a:xfrm>
              <a:off x="5223925" y="2974275"/>
              <a:ext cx="329675" cy="438525"/>
            </a:xfrm>
            <a:custGeom>
              <a:avLst/>
              <a:gdLst/>
              <a:ahLst/>
              <a:cxnLst/>
              <a:rect l="l" t="t" r="r" b="b"/>
              <a:pathLst>
                <a:path w="13187" h="17541" extrusionOk="0">
                  <a:moveTo>
                    <a:pt x="7617" y="1"/>
                  </a:moveTo>
                  <a:cubicBezTo>
                    <a:pt x="7323" y="1"/>
                    <a:pt x="6955" y="127"/>
                    <a:pt x="6412" y="471"/>
                  </a:cubicBezTo>
                  <a:cubicBezTo>
                    <a:pt x="5323" y="1196"/>
                    <a:pt x="2178" y="2467"/>
                    <a:pt x="1754" y="2648"/>
                  </a:cubicBezTo>
                  <a:cubicBezTo>
                    <a:pt x="1391" y="2890"/>
                    <a:pt x="1391" y="3011"/>
                    <a:pt x="1270" y="3676"/>
                  </a:cubicBezTo>
                  <a:cubicBezTo>
                    <a:pt x="1089" y="4342"/>
                    <a:pt x="424" y="12387"/>
                    <a:pt x="242" y="13173"/>
                  </a:cubicBezTo>
                  <a:cubicBezTo>
                    <a:pt x="121" y="13960"/>
                    <a:pt x="0" y="14202"/>
                    <a:pt x="787" y="14685"/>
                  </a:cubicBezTo>
                  <a:lnTo>
                    <a:pt x="4779" y="17165"/>
                  </a:lnTo>
                  <a:cubicBezTo>
                    <a:pt x="5079" y="17353"/>
                    <a:pt x="5426" y="17541"/>
                    <a:pt x="5862" y="17541"/>
                  </a:cubicBezTo>
                  <a:cubicBezTo>
                    <a:pt x="6129" y="17541"/>
                    <a:pt x="6430" y="17470"/>
                    <a:pt x="6775" y="17286"/>
                  </a:cubicBezTo>
                  <a:cubicBezTo>
                    <a:pt x="7985" y="16682"/>
                    <a:pt x="10283" y="15593"/>
                    <a:pt x="10888" y="15230"/>
                  </a:cubicBezTo>
                  <a:cubicBezTo>
                    <a:pt x="11493" y="14806"/>
                    <a:pt x="12098" y="14806"/>
                    <a:pt x="12219" y="13657"/>
                  </a:cubicBezTo>
                  <a:cubicBezTo>
                    <a:pt x="12400" y="11963"/>
                    <a:pt x="13126" y="5128"/>
                    <a:pt x="13126" y="5128"/>
                  </a:cubicBezTo>
                  <a:cubicBezTo>
                    <a:pt x="13187" y="4039"/>
                    <a:pt x="13187" y="3495"/>
                    <a:pt x="12582" y="3072"/>
                  </a:cubicBezTo>
                  <a:cubicBezTo>
                    <a:pt x="11554" y="2406"/>
                    <a:pt x="8953" y="713"/>
                    <a:pt x="8469" y="350"/>
                  </a:cubicBezTo>
                  <a:cubicBezTo>
                    <a:pt x="8182" y="158"/>
                    <a:pt x="7945" y="1"/>
                    <a:pt x="7617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28"/>
            <p:cNvSpPr/>
            <p:nvPr/>
          </p:nvSpPr>
          <p:spPr>
            <a:xfrm>
              <a:off x="5225425" y="2975175"/>
              <a:ext cx="328175" cy="436875"/>
            </a:xfrm>
            <a:custGeom>
              <a:avLst/>
              <a:gdLst/>
              <a:ahLst/>
              <a:cxnLst/>
              <a:rect l="l" t="t" r="r" b="b"/>
              <a:pathLst>
                <a:path w="13127" h="17475" extrusionOk="0">
                  <a:moveTo>
                    <a:pt x="7531" y="1"/>
                  </a:moveTo>
                  <a:cubicBezTo>
                    <a:pt x="7246" y="1"/>
                    <a:pt x="6883" y="132"/>
                    <a:pt x="6352" y="495"/>
                  </a:cubicBezTo>
                  <a:cubicBezTo>
                    <a:pt x="5263" y="1221"/>
                    <a:pt x="2178" y="2431"/>
                    <a:pt x="1755" y="2673"/>
                  </a:cubicBezTo>
                  <a:cubicBezTo>
                    <a:pt x="1331" y="2915"/>
                    <a:pt x="1331" y="2975"/>
                    <a:pt x="1210" y="3640"/>
                  </a:cubicBezTo>
                  <a:cubicBezTo>
                    <a:pt x="1090" y="4306"/>
                    <a:pt x="364" y="12290"/>
                    <a:pt x="243" y="13077"/>
                  </a:cubicBezTo>
                  <a:cubicBezTo>
                    <a:pt x="61" y="13924"/>
                    <a:pt x="1" y="14166"/>
                    <a:pt x="787" y="14649"/>
                  </a:cubicBezTo>
                  <a:lnTo>
                    <a:pt x="4719" y="17069"/>
                  </a:lnTo>
                  <a:cubicBezTo>
                    <a:pt x="5021" y="17295"/>
                    <a:pt x="5393" y="17475"/>
                    <a:pt x="5837" y="17475"/>
                  </a:cubicBezTo>
                  <a:cubicBezTo>
                    <a:pt x="6104" y="17475"/>
                    <a:pt x="6397" y="17410"/>
                    <a:pt x="6715" y="17250"/>
                  </a:cubicBezTo>
                  <a:cubicBezTo>
                    <a:pt x="7925" y="16585"/>
                    <a:pt x="10223" y="15557"/>
                    <a:pt x="10828" y="15133"/>
                  </a:cubicBezTo>
                  <a:cubicBezTo>
                    <a:pt x="11433" y="14770"/>
                    <a:pt x="12038" y="14710"/>
                    <a:pt x="12159" y="13621"/>
                  </a:cubicBezTo>
                  <a:cubicBezTo>
                    <a:pt x="12340" y="11927"/>
                    <a:pt x="13006" y="5092"/>
                    <a:pt x="13006" y="5092"/>
                  </a:cubicBezTo>
                  <a:cubicBezTo>
                    <a:pt x="13127" y="4064"/>
                    <a:pt x="13127" y="3459"/>
                    <a:pt x="12461" y="3036"/>
                  </a:cubicBezTo>
                  <a:cubicBezTo>
                    <a:pt x="11494" y="2370"/>
                    <a:pt x="8893" y="737"/>
                    <a:pt x="8348" y="374"/>
                  </a:cubicBezTo>
                  <a:cubicBezTo>
                    <a:pt x="8088" y="179"/>
                    <a:pt x="7862" y="1"/>
                    <a:pt x="7531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28"/>
            <p:cNvSpPr/>
            <p:nvPr/>
          </p:nvSpPr>
          <p:spPr>
            <a:xfrm>
              <a:off x="5225425" y="2976325"/>
              <a:ext cx="326675" cy="434975"/>
            </a:xfrm>
            <a:custGeom>
              <a:avLst/>
              <a:gdLst/>
              <a:ahLst/>
              <a:cxnLst/>
              <a:rect l="l" t="t" r="r" b="b"/>
              <a:pathLst>
                <a:path w="13067" h="17399" extrusionOk="0">
                  <a:moveTo>
                    <a:pt x="7523" y="0"/>
                  </a:moveTo>
                  <a:cubicBezTo>
                    <a:pt x="7239" y="0"/>
                    <a:pt x="6878" y="117"/>
                    <a:pt x="6352" y="449"/>
                  </a:cubicBezTo>
                  <a:cubicBezTo>
                    <a:pt x="5263" y="1175"/>
                    <a:pt x="2178" y="2385"/>
                    <a:pt x="1755" y="2627"/>
                  </a:cubicBezTo>
                  <a:cubicBezTo>
                    <a:pt x="1331" y="2869"/>
                    <a:pt x="1392" y="2990"/>
                    <a:pt x="1271" y="3594"/>
                  </a:cubicBezTo>
                  <a:cubicBezTo>
                    <a:pt x="1090" y="4260"/>
                    <a:pt x="424" y="12244"/>
                    <a:pt x="243" y="13031"/>
                  </a:cubicBezTo>
                  <a:cubicBezTo>
                    <a:pt x="122" y="13817"/>
                    <a:pt x="1" y="14120"/>
                    <a:pt x="787" y="14603"/>
                  </a:cubicBezTo>
                  <a:lnTo>
                    <a:pt x="4719" y="17023"/>
                  </a:lnTo>
                  <a:cubicBezTo>
                    <a:pt x="5019" y="17211"/>
                    <a:pt x="5389" y="17398"/>
                    <a:pt x="5829" y="17398"/>
                  </a:cubicBezTo>
                  <a:cubicBezTo>
                    <a:pt x="6098" y="17398"/>
                    <a:pt x="6393" y="17328"/>
                    <a:pt x="6715" y="17144"/>
                  </a:cubicBezTo>
                  <a:cubicBezTo>
                    <a:pt x="7925" y="16539"/>
                    <a:pt x="10223" y="15450"/>
                    <a:pt x="10828" y="15087"/>
                  </a:cubicBezTo>
                  <a:cubicBezTo>
                    <a:pt x="11373" y="14724"/>
                    <a:pt x="11978" y="14664"/>
                    <a:pt x="12099" y="13515"/>
                  </a:cubicBezTo>
                  <a:cubicBezTo>
                    <a:pt x="12280" y="11821"/>
                    <a:pt x="13006" y="5046"/>
                    <a:pt x="13006" y="5046"/>
                  </a:cubicBezTo>
                  <a:cubicBezTo>
                    <a:pt x="13066" y="4018"/>
                    <a:pt x="13066" y="3413"/>
                    <a:pt x="12461" y="2990"/>
                  </a:cubicBezTo>
                  <a:cubicBezTo>
                    <a:pt x="11433" y="2324"/>
                    <a:pt x="8893" y="691"/>
                    <a:pt x="8348" y="328"/>
                  </a:cubicBezTo>
                  <a:cubicBezTo>
                    <a:pt x="8086" y="164"/>
                    <a:pt x="7859" y="0"/>
                    <a:pt x="7523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28"/>
            <p:cNvSpPr/>
            <p:nvPr/>
          </p:nvSpPr>
          <p:spPr>
            <a:xfrm>
              <a:off x="5226950" y="2976700"/>
              <a:ext cx="325150" cy="433850"/>
            </a:xfrm>
            <a:custGeom>
              <a:avLst/>
              <a:gdLst/>
              <a:ahLst/>
              <a:cxnLst/>
              <a:rect l="l" t="t" r="r" b="b"/>
              <a:pathLst>
                <a:path w="13006" h="17354" extrusionOk="0">
                  <a:moveTo>
                    <a:pt x="7445" y="0"/>
                  </a:moveTo>
                  <a:cubicBezTo>
                    <a:pt x="7155" y="0"/>
                    <a:pt x="6794" y="131"/>
                    <a:pt x="6291" y="495"/>
                  </a:cubicBezTo>
                  <a:cubicBezTo>
                    <a:pt x="5202" y="1220"/>
                    <a:pt x="2117" y="2430"/>
                    <a:pt x="1694" y="2672"/>
                  </a:cubicBezTo>
                  <a:cubicBezTo>
                    <a:pt x="1331" y="2914"/>
                    <a:pt x="1331" y="2975"/>
                    <a:pt x="1210" y="3640"/>
                  </a:cubicBezTo>
                  <a:cubicBezTo>
                    <a:pt x="1089" y="4305"/>
                    <a:pt x="363" y="12229"/>
                    <a:pt x="242" y="13016"/>
                  </a:cubicBezTo>
                  <a:cubicBezTo>
                    <a:pt x="61" y="13802"/>
                    <a:pt x="0" y="14044"/>
                    <a:pt x="787" y="14528"/>
                  </a:cubicBezTo>
                  <a:lnTo>
                    <a:pt x="4658" y="16947"/>
                  </a:lnTo>
                  <a:cubicBezTo>
                    <a:pt x="4998" y="17174"/>
                    <a:pt x="5361" y="17353"/>
                    <a:pt x="5792" y="17353"/>
                  </a:cubicBezTo>
                  <a:cubicBezTo>
                    <a:pt x="6051" y="17353"/>
                    <a:pt x="6336" y="17288"/>
                    <a:pt x="6654" y="17129"/>
                  </a:cubicBezTo>
                  <a:cubicBezTo>
                    <a:pt x="7864" y="16464"/>
                    <a:pt x="10162" y="15435"/>
                    <a:pt x="10707" y="15012"/>
                  </a:cubicBezTo>
                  <a:cubicBezTo>
                    <a:pt x="11312" y="14649"/>
                    <a:pt x="11917" y="14588"/>
                    <a:pt x="12038" y="13500"/>
                  </a:cubicBezTo>
                  <a:cubicBezTo>
                    <a:pt x="12219" y="11806"/>
                    <a:pt x="12884" y="5092"/>
                    <a:pt x="12884" y="5092"/>
                  </a:cubicBezTo>
                  <a:cubicBezTo>
                    <a:pt x="13005" y="4003"/>
                    <a:pt x="13005" y="3458"/>
                    <a:pt x="12340" y="3035"/>
                  </a:cubicBezTo>
                  <a:cubicBezTo>
                    <a:pt x="11372" y="2370"/>
                    <a:pt x="8832" y="736"/>
                    <a:pt x="8287" y="374"/>
                  </a:cubicBezTo>
                  <a:cubicBezTo>
                    <a:pt x="8027" y="178"/>
                    <a:pt x="7784" y="0"/>
                    <a:pt x="7445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28"/>
            <p:cNvSpPr/>
            <p:nvPr/>
          </p:nvSpPr>
          <p:spPr>
            <a:xfrm>
              <a:off x="5226950" y="2977825"/>
              <a:ext cx="325150" cy="431200"/>
            </a:xfrm>
            <a:custGeom>
              <a:avLst/>
              <a:gdLst/>
              <a:ahLst/>
              <a:cxnLst/>
              <a:rect l="l" t="t" r="r" b="b"/>
              <a:pathLst>
                <a:path w="13006" h="17248" extrusionOk="0">
                  <a:moveTo>
                    <a:pt x="7437" y="1"/>
                  </a:moveTo>
                  <a:cubicBezTo>
                    <a:pt x="7148" y="1"/>
                    <a:pt x="6789" y="117"/>
                    <a:pt x="6291" y="450"/>
                  </a:cubicBezTo>
                  <a:cubicBezTo>
                    <a:pt x="5202" y="1175"/>
                    <a:pt x="2178" y="2385"/>
                    <a:pt x="1754" y="2627"/>
                  </a:cubicBezTo>
                  <a:cubicBezTo>
                    <a:pt x="1331" y="2869"/>
                    <a:pt x="1391" y="2930"/>
                    <a:pt x="1210" y="3595"/>
                  </a:cubicBezTo>
                  <a:cubicBezTo>
                    <a:pt x="1089" y="4260"/>
                    <a:pt x="424" y="12184"/>
                    <a:pt x="242" y="12971"/>
                  </a:cubicBezTo>
                  <a:cubicBezTo>
                    <a:pt x="121" y="13757"/>
                    <a:pt x="0" y="13999"/>
                    <a:pt x="787" y="14483"/>
                  </a:cubicBezTo>
                  <a:lnTo>
                    <a:pt x="4658" y="16842"/>
                  </a:lnTo>
                  <a:cubicBezTo>
                    <a:pt x="4998" y="17068"/>
                    <a:pt x="5361" y="17248"/>
                    <a:pt x="5792" y="17248"/>
                  </a:cubicBezTo>
                  <a:cubicBezTo>
                    <a:pt x="6051" y="17248"/>
                    <a:pt x="6336" y="17183"/>
                    <a:pt x="6654" y="17023"/>
                  </a:cubicBezTo>
                  <a:cubicBezTo>
                    <a:pt x="7864" y="16419"/>
                    <a:pt x="10102" y="15330"/>
                    <a:pt x="10707" y="14967"/>
                  </a:cubicBezTo>
                  <a:cubicBezTo>
                    <a:pt x="11312" y="14604"/>
                    <a:pt x="11917" y="14543"/>
                    <a:pt x="12038" y="13455"/>
                  </a:cubicBezTo>
                  <a:cubicBezTo>
                    <a:pt x="12158" y="11761"/>
                    <a:pt x="12884" y="5047"/>
                    <a:pt x="12884" y="5047"/>
                  </a:cubicBezTo>
                  <a:cubicBezTo>
                    <a:pt x="13005" y="4018"/>
                    <a:pt x="12945" y="3413"/>
                    <a:pt x="12340" y="2990"/>
                  </a:cubicBezTo>
                  <a:cubicBezTo>
                    <a:pt x="11372" y="2325"/>
                    <a:pt x="8771" y="691"/>
                    <a:pt x="8287" y="329"/>
                  </a:cubicBezTo>
                  <a:cubicBezTo>
                    <a:pt x="8025" y="165"/>
                    <a:pt x="7780" y="1"/>
                    <a:pt x="7437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28"/>
            <p:cNvSpPr/>
            <p:nvPr/>
          </p:nvSpPr>
          <p:spPr>
            <a:xfrm>
              <a:off x="5228450" y="2978800"/>
              <a:ext cx="322125" cy="429850"/>
            </a:xfrm>
            <a:custGeom>
              <a:avLst/>
              <a:gdLst/>
              <a:ahLst/>
              <a:cxnLst/>
              <a:rect l="l" t="t" r="r" b="b"/>
              <a:pathLst>
                <a:path w="12885" h="17194" extrusionOk="0">
                  <a:moveTo>
                    <a:pt x="7406" y="1"/>
                  </a:moveTo>
                  <a:cubicBezTo>
                    <a:pt x="7112" y="1"/>
                    <a:pt x="6746" y="128"/>
                    <a:pt x="6231" y="471"/>
                  </a:cubicBezTo>
                  <a:cubicBezTo>
                    <a:pt x="5142" y="1197"/>
                    <a:pt x="2118" y="2407"/>
                    <a:pt x="1694" y="2649"/>
                  </a:cubicBezTo>
                  <a:cubicBezTo>
                    <a:pt x="1271" y="2830"/>
                    <a:pt x="1331" y="2951"/>
                    <a:pt x="1210" y="3616"/>
                  </a:cubicBezTo>
                  <a:cubicBezTo>
                    <a:pt x="1029" y="4221"/>
                    <a:pt x="364" y="12085"/>
                    <a:pt x="243" y="12871"/>
                  </a:cubicBezTo>
                  <a:cubicBezTo>
                    <a:pt x="61" y="13658"/>
                    <a:pt x="1" y="13960"/>
                    <a:pt x="727" y="14383"/>
                  </a:cubicBezTo>
                  <a:lnTo>
                    <a:pt x="4598" y="16803"/>
                  </a:lnTo>
                  <a:cubicBezTo>
                    <a:pt x="4949" y="16998"/>
                    <a:pt x="5326" y="17193"/>
                    <a:pt x="5776" y="17193"/>
                  </a:cubicBezTo>
                  <a:cubicBezTo>
                    <a:pt x="6024" y="17193"/>
                    <a:pt x="6294" y="17135"/>
                    <a:pt x="6594" y="16984"/>
                  </a:cubicBezTo>
                  <a:cubicBezTo>
                    <a:pt x="7804" y="16319"/>
                    <a:pt x="10042" y="15291"/>
                    <a:pt x="10647" y="14928"/>
                  </a:cubicBezTo>
                  <a:cubicBezTo>
                    <a:pt x="11191" y="14504"/>
                    <a:pt x="11796" y="14504"/>
                    <a:pt x="11917" y="13355"/>
                  </a:cubicBezTo>
                  <a:cubicBezTo>
                    <a:pt x="12098" y="11722"/>
                    <a:pt x="12764" y="5008"/>
                    <a:pt x="12764" y="5008"/>
                  </a:cubicBezTo>
                  <a:cubicBezTo>
                    <a:pt x="12885" y="3979"/>
                    <a:pt x="12885" y="3374"/>
                    <a:pt x="12280" y="3012"/>
                  </a:cubicBezTo>
                  <a:cubicBezTo>
                    <a:pt x="11252" y="2346"/>
                    <a:pt x="8711" y="713"/>
                    <a:pt x="8227" y="350"/>
                  </a:cubicBezTo>
                  <a:cubicBezTo>
                    <a:pt x="7972" y="159"/>
                    <a:pt x="7734" y="1"/>
                    <a:pt x="7406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28"/>
            <p:cNvSpPr/>
            <p:nvPr/>
          </p:nvSpPr>
          <p:spPr>
            <a:xfrm>
              <a:off x="5228450" y="2979475"/>
              <a:ext cx="322125" cy="428050"/>
            </a:xfrm>
            <a:custGeom>
              <a:avLst/>
              <a:gdLst/>
              <a:ahLst/>
              <a:cxnLst/>
              <a:rect l="l" t="t" r="r" b="b"/>
              <a:pathLst>
                <a:path w="12885" h="17122" extrusionOk="0">
                  <a:moveTo>
                    <a:pt x="7357" y="1"/>
                  </a:moveTo>
                  <a:cubicBezTo>
                    <a:pt x="7071" y="1"/>
                    <a:pt x="6718" y="120"/>
                    <a:pt x="6231" y="444"/>
                  </a:cubicBezTo>
                  <a:cubicBezTo>
                    <a:pt x="5142" y="1230"/>
                    <a:pt x="2118" y="2380"/>
                    <a:pt x="1755" y="2622"/>
                  </a:cubicBezTo>
                  <a:cubicBezTo>
                    <a:pt x="1331" y="2864"/>
                    <a:pt x="1331" y="2924"/>
                    <a:pt x="1210" y="3589"/>
                  </a:cubicBezTo>
                  <a:cubicBezTo>
                    <a:pt x="1089" y="4255"/>
                    <a:pt x="424" y="12058"/>
                    <a:pt x="243" y="12844"/>
                  </a:cubicBezTo>
                  <a:cubicBezTo>
                    <a:pt x="122" y="13631"/>
                    <a:pt x="1" y="13873"/>
                    <a:pt x="787" y="14356"/>
                  </a:cubicBezTo>
                  <a:lnTo>
                    <a:pt x="4598" y="16716"/>
                  </a:lnTo>
                  <a:cubicBezTo>
                    <a:pt x="4938" y="16942"/>
                    <a:pt x="5301" y="17121"/>
                    <a:pt x="5732" y="17121"/>
                  </a:cubicBezTo>
                  <a:cubicBezTo>
                    <a:pt x="5991" y="17121"/>
                    <a:pt x="6276" y="17056"/>
                    <a:pt x="6594" y="16897"/>
                  </a:cubicBezTo>
                  <a:cubicBezTo>
                    <a:pt x="7804" y="16292"/>
                    <a:pt x="10042" y="15203"/>
                    <a:pt x="10586" y="14840"/>
                  </a:cubicBezTo>
                  <a:cubicBezTo>
                    <a:pt x="11191" y="14477"/>
                    <a:pt x="11796" y="14417"/>
                    <a:pt x="11917" y="13328"/>
                  </a:cubicBezTo>
                  <a:cubicBezTo>
                    <a:pt x="12098" y="11634"/>
                    <a:pt x="12764" y="4981"/>
                    <a:pt x="12764" y="4981"/>
                  </a:cubicBezTo>
                  <a:cubicBezTo>
                    <a:pt x="12885" y="3952"/>
                    <a:pt x="12885" y="3408"/>
                    <a:pt x="12219" y="2985"/>
                  </a:cubicBezTo>
                  <a:cubicBezTo>
                    <a:pt x="11252" y="2319"/>
                    <a:pt x="8711" y="686"/>
                    <a:pt x="8227" y="384"/>
                  </a:cubicBezTo>
                  <a:cubicBezTo>
                    <a:pt x="7960" y="183"/>
                    <a:pt x="7710" y="1"/>
                    <a:pt x="7357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28"/>
            <p:cNvSpPr/>
            <p:nvPr/>
          </p:nvSpPr>
          <p:spPr>
            <a:xfrm>
              <a:off x="5228450" y="2980325"/>
              <a:ext cx="320625" cy="426425"/>
            </a:xfrm>
            <a:custGeom>
              <a:avLst/>
              <a:gdLst/>
              <a:ahLst/>
              <a:cxnLst/>
              <a:rect l="l" t="t" r="r" b="b"/>
              <a:pathLst>
                <a:path w="12825" h="17057" extrusionOk="0">
                  <a:moveTo>
                    <a:pt x="7385" y="0"/>
                  </a:moveTo>
                  <a:cubicBezTo>
                    <a:pt x="7098" y="0"/>
                    <a:pt x="6746" y="127"/>
                    <a:pt x="6231" y="471"/>
                  </a:cubicBezTo>
                  <a:cubicBezTo>
                    <a:pt x="5142" y="1196"/>
                    <a:pt x="2178" y="2406"/>
                    <a:pt x="1755" y="2588"/>
                  </a:cubicBezTo>
                  <a:cubicBezTo>
                    <a:pt x="1331" y="2830"/>
                    <a:pt x="1392" y="2951"/>
                    <a:pt x="1210" y="3555"/>
                  </a:cubicBezTo>
                  <a:cubicBezTo>
                    <a:pt x="1089" y="4221"/>
                    <a:pt x="424" y="12024"/>
                    <a:pt x="243" y="12810"/>
                  </a:cubicBezTo>
                  <a:cubicBezTo>
                    <a:pt x="122" y="13597"/>
                    <a:pt x="1" y="13839"/>
                    <a:pt x="787" y="14322"/>
                  </a:cubicBezTo>
                  <a:lnTo>
                    <a:pt x="4658" y="16682"/>
                  </a:lnTo>
                  <a:cubicBezTo>
                    <a:pt x="4958" y="16869"/>
                    <a:pt x="5305" y="17057"/>
                    <a:pt x="5727" y="17057"/>
                  </a:cubicBezTo>
                  <a:cubicBezTo>
                    <a:pt x="5986" y="17057"/>
                    <a:pt x="6272" y="16986"/>
                    <a:pt x="6594" y="16802"/>
                  </a:cubicBezTo>
                  <a:cubicBezTo>
                    <a:pt x="7804" y="16198"/>
                    <a:pt x="10042" y="15169"/>
                    <a:pt x="10586" y="14806"/>
                  </a:cubicBezTo>
                  <a:cubicBezTo>
                    <a:pt x="11191" y="14443"/>
                    <a:pt x="11796" y="14383"/>
                    <a:pt x="11857" y="13294"/>
                  </a:cubicBezTo>
                  <a:cubicBezTo>
                    <a:pt x="12038" y="11600"/>
                    <a:pt x="12764" y="5007"/>
                    <a:pt x="12764" y="5007"/>
                  </a:cubicBezTo>
                  <a:cubicBezTo>
                    <a:pt x="12824" y="3979"/>
                    <a:pt x="12824" y="3374"/>
                    <a:pt x="12219" y="2951"/>
                  </a:cubicBezTo>
                  <a:cubicBezTo>
                    <a:pt x="11252" y="2346"/>
                    <a:pt x="8711" y="712"/>
                    <a:pt x="8227" y="350"/>
                  </a:cubicBezTo>
                  <a:cubicBezTo>
                    <a:pt x="7940" y="158"/>
                    <a:pt x="7704" y="0"/>
                    <a:pt x="7385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28"/>
            <p:cNvSpPr/>
            <p:nvPr/>
          </p:nvSpPr>
          <p:spPr>
            <a:xfrm>
              <a:off x="5229975" y="2981825"/>
              <a:ext cx="319100" cy="424175"/>
            </a:xfrm>
            <a:custGeom>
              <a:avLst/>
              <a:gdLst/>
              <a:ahLst/>
              <a:cxnLst/>
              <a:rect l="l" t="t" r="r" b="b"/>
              <a:pathLst>
                <a:path w="12764" h="16967" extrusionOk="0">
                  <a:moveTo>
                    <a:pt x="7324" y="1"/>
                  </a:moveTo>
                  <a:cubicBezTo>
                    <a:pt x="7037" y="1"/>
                    <a:pt x="6685" y="128"/>
                    <a:pt x="6170" y="471"/>
                  </a:cubicBezTo>
                  <a:cubicBezTo>
                    <a:pt x="5081" y="1197"/>
                    <a:pt x="2117" y="2346"/>
                    <a:pt x="1694" y="2588"/>
                  </a:cubicBezTo>
                  <a:cubicBezTo>
                    <a:pt x="1270" y="2830"/>
                    <a:pt x="1331" y="2891"/>
                    <a:pt x="1210" y="3556"/>
                  </a:cubicBezTo>
                  <a:cubicBezTo>
                    <a:pt x="1089" y="4161"/>
                    <a:pt x="363" y="11964"/>
                    <a:pt x="242" y="12690"/>
                  </a:cubicBezTo>
                  <a:cubicBezTo>
                    <a:pt x="61" y="13476"/>
                    <a:pt x="0" y="13718"/>
                    <a:pt x="787" y="14202"/>
                  </a:cubicBezTo>
                  <a:lnTo>
                    <a:pt x="4597" y="16561"/>
                  </a:lnTo>
                  <a:cubicBezTo>
                    <a:pt x="4899" y="16787"/>
                    <a:pt x="5248" y="16967"/>
                    <a:pt x="5674" y="16967"/>
                  </a:cubicBezTo>
                  <a:cubicBezTo>
                    <a:pt x="5930" y="16967"/>
                    <a:pt x="6215" y="16902"/>
                    <a:pt x="6533" y="16742"/>
                  </a:cubicBezTo>
                  <a:cubicBezTo>
                    <a:pt x="7743" y="16138"/>
                    <a:pt x="9981" y="15049"/>
                    <a:pt x="10525" y="14686"/>
                  </a:cubicBezTo>
                  <a:cubicBezTo>
                    <a:pt x="11070" y="14323"/>
                    <a:pt x="11675" y="14262"/>
                    <a:pt x="11796" y="13174"/>
                  </a:cubicBezTo>
                  <a:cubicBezTo>
                    <a:pt x="11977" y="11540"/>
                    <a:pt x="12642" y="4947"/>
                    <a:pt x="12642" y="4947"/>
                  </a:cubicBezTo>
                  <a:cubicBezTo>
                    <a:pt x="12763" y="3919"/>
                    <a:pt x="12763" y="3314"/>
                    <a:pt x="12158" y="2951"/>
                  </a:cubicBezTo>
                  <a:cubicBezTo>
                    <a:pt x="11130" y="2286"/>
                    <a:pt x="8650" y="652"/>
                    <a:pt x="8166" y="350"/>
                  </a:cubicBezTo>
                  <a:cubicBezTo>
                    <a:pt x="7879" y="159"/>
                    <a:pt x="7643" y="1"/>
                    <a:pt x="7324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28"/>
            <p:cNvSpPr/>
            <p:nvPr/>
          </p:nvSpPr>
          <p:spPr>
            <a:xfrm>
              <a:off x="5229975" y="2982350"/>
              <a:ext cx="317575" cy="422150"/>
            </a:xfrm>
            <a:custGeom>
              <a:avLst/>
              <a:gdLst/>
              <a:ahLst/>
              <a:cxnLst/>
              <a:rect l="l" t="t" r="r" b="b"/>
              <a:pathLst>
                <a:path w="12703" h="16886" extrusionOk="0">
                  <a:moveTo>
                    <a:pt x="7296" y="1"/>
                  </a:moveTo>
                  <a:cubicBezTo>
                    <a:pt x="7015" y="1"/>
                    <a:pt x="6668" y="118"/>
                    <a:pt x="6170" y="450"/>
                  </a:cubicBezTo>
                  <a:cubicBezTo>
                    <a:pt x="5081" y="1176"/>
                    <a:pt x="2117" y="2325"/>
                    <a:pt x="1754" y="2567"/>
                  </a:cubicBezTo>
                  <a:cubicBezTo>
                    <a:pt x="1331" y="2809"/>
                    <a:pt x="1331" y="2870"/>
                    <a:pt x="1210" y="3535"/>
                  </a:cubicBezTo>
                  <a:cubicBezTo>
                    <a:pt x="1089" y="4140"/>
                    <a:pt x="424" y="11882"/>
                    <a:pt x="242" y="12669"/>
                  </a:cubicBezTo>
                  <a:cubicBezTo>
                    <a:pt x="121" y="13455"/>
                    <a:pt x="0" y="13697"/>
                    <a:pt x="787" y="14181"/>
                  </a:cubicBezTo>
                  <a:lnTo>
                    <a:pt x="4597" y="16480"/>
                  </a:lnTo>
                  <a:cubicBezTo>
                    <a:pt x="4899" y="16706"/>
                    <a:pt x="5248" y="16885"/>
                    <a:pt x="5674" y="16885"/>
                  </a:cubicBezTo>
                  <a:cubicBezTo>
                    <a:pt x="5930" y="16885"/>
                    <a:pt x="6215" y="16820"/>
                    <a:pt x="6533" y="16661"/>
                  </a:cubicBezTo>
                  <a:cubicBezTo>
                    <a:pt x="7682" y="16056"/>
                    <a:pt x="9920" y="15028"/>
                    <a:pt x="10525" y="14665"/>
                  </a:cubicBezTo>
                  <a:cubicBezTo>
                    <a:pt x="11070" y="14302"/>
                    <a:pt x="11675" y="14241"/>
                    <a:pt x="11796" y="13153"/>
                  </a:cubicBezTo>
                  <a:cubicBezTo>
                    <a:pt x="11917" y="11519"/>
                    <a:pt x="12642" y="4926"/>
                    <a:pt x="12642" y="4926"/>
                  </a:cubicBezTo>
                  <a:cubicBezTo>
                    <a:pt x="12703" y="3898"/>
                    <a:pt x="12703" y="3353"/>
                    <a:pt x="12098" y="2930"/>
                  </a:cubicBezTo>
                  <a:cubicBezTo>
                    <a:pt x="11130" y="2325"/>
                    <a:pt x="8650" y="692"/>
                    <a:pt x="8166" y="329"/>
                  </a:cubicBezTo>
                  <a:cubicBezTo>
                    <a:pt x="7871" y="165"/>
                    <a:pt x="7629" y="1"/>
                    <a:pt x="7296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28"/>
            <p:cNvSpPr/>
            <p:nvPr/>
          </p:nvSpPr>
          <p:spPr>
            <a:xfrm>
              <a:off x="5231475" y="2983350"/>
              <a:ext cx="316075" cy="420750"/>
            </a:xfrm>
            <a:custGeom>
              <a:avLst/>
              <a:gdLst/>
              <a:ahLst/>
              <a:cxnLst/>
              <a:rect l="l" t="t" r="r" b="b"/>
              <a:pathLst>
                <a:path w="12643" h="16830" extrusionOk="0">
                  <a:moveTo>
                    <a:pt x="7257" y="0"/>
                  </a:moveTo>
                  <a:cubicBezTo>
                    <a:pt x="6977" y="0"/>
                    <a:pt x="6625" y="127"/>
                    <a:pt x="6110" y="470"/>
                  </a:cubicBezTo>
                  <a:cubicBezTo>
                    <a:pt x="5082" y="1196"/>
                    <a:pt x="2118" y="2346"/>
                    <a:pt x="1694" y="2588"/>
                  </a:cubicBezTo>
                  <a:cubicBezTo>
                    <a:pt x="1271" y="2769"/>
                    <a:pt x="1331" y="2890"/>
                    <a:pt x="1210" y="3495"/>
                  </a:cubicBezTo>
                  <a:cubicBezTo>
                    <a:pt x="1029" y="4160"/>
                    <a:pt x="364" y="11842"/>
                    <a:pt x="243" y="12629"/>
                  </a:cubicBezTo>
                  <a:cubicBezTo>
                    <a:pt x="61" y="13355"/>
                    <a:pt x="1" y="13657"/>
                    <a:pt x="727" y="14080"/>
                  </a:cubicBezTo>
                  <a:lnTo>
                    <a:pt x="4537" y="16440"/>
                  </a:lnTo>
                  <a:cubicBezTo>
                    <a:pt x="4850" y="16635"/>
                    <a:pt x="5212" y="16830"/>
                    <a:pt x="5658" y="16830"/>
                  </a:cubicBezTo>
                  <a:cubicBezTo>
                    <a:pt x="5903" y="16830"/>
                    <a:pt x="6173" y="16771"/>
                    <a:pt x="6473" y="16621"/>
                  </a:cubicBezTo>
                  <a:cubicBezTo>
                    <a:pt x="7622" y="16016"/>
                    <a:pt x="9860" y="14927"/>
                    <a:pt x="10405" y="14564"/>
                  </a:cubicBezTo>
                  <a:cubicBezTo>
                    <a:pt x="11010" y="14201"/>
                    <a:pt x="11554" y="14201"/>
                    <a:pt x="11675" y="13113"/>
                  </a:cubicBezTo>
                  <a:cubicBezTo>
                    <a:pt x="11857" y="11479"/>
                    <a:pt x="12522" y="4886"/>
                    <a:pt x="12522" y="4886"/>
                  </a:cubicBezTo>
                  <a:cubicBezTo>
                    <a:pt x="12643" y="3918"/>
                    <a:pt x="12643" y="3313"/>
                    <a:pt x="12038" y="2951"/>
                  </a:cubicBezTo>
                  <a:cubicBezTo>
                    <a:pt x="11070" y="2285"/>
                    <a:pt x="8590" y="712"/>
                    <a:pt x="8046" y="350"/>
                  </a:cubicBezTo>
                  <a:cubicBezTo>
                    <a:pt x="7791" y="158"/>
                    <a:pt x="7569" y="0"/>
                    <a:pt x="7257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28"/>
            <p:cNvSpPr/>
            <p:nvPr/>
          </p:nvSpPr>
          <p:spPr>
            <a:xfrm>
              <a:off x="5231475" y="2983875"/>
              <a:ext cx="316075" cy="419100"/>
            </a:xfrm>
            <a:custGeom>
              <a:avLst/>
              <a:gdLst/>
              <a:ahLst/>
              <a:cxnLst/>
              <a:rect l="l" t="t" r="r" b="b"/>
              <a:pathLst>
                <a:path w="12643" h="16764" extrusionOk="0">
                  <a:moveTo>
                    <a:pt x="7230" y="0"/>
                  </a:moveTo>
                  <a:cubicBezTo>
                    <a:pt x="6955" y="0"/>
                    <a:pt x="6608" y="117"/>
                    <a:pt x="6110" y="449"/>
                  </a:cubicBezTo>
                  <a:cubicBezTo>
                    <a:pt x="5082" y="1175"/>
                    <a:pt x="2118" y="2325"/>
                    <a:pt x="1694" y="2567"/>
                  </a:cubicBezTo>
                  <a:cubicBezTo>
                    <a:pt x="1331" y="2809"/>
                    <a:pt x="1331" y="2869"/>
                    <a:pt x="1210" y="3534"/>
                  </a:cubicBezTo>
                  <a:cubicBezTo>
                    <a:pt x="1089" y="4139"/>
                    <a:pt x="424" y="11821"/>
                    <a:pt x="243" y="12547"/>
                  </a:cubicBezTo>
                  <a:cubicBezTo>
                    <a:pt x="122" y="13334"/>
                    <a:pt x="1" y="13576"/>
                    <a:pt x="787" y="14059"/>
                  </a:cubicBezTo>
                  <a:lnTo>
                    <a:pt x="4537" y="16358"/>
                  </a:lnTo>
                  <a:cubicBezTo>
                    <a:pt x="4839" y="16585"/>
                    <a:pt x="5188" y="16764"/>
                    <a:pt x="5614" y="16764"/>
                  </a:cubicBezTo>
                  <a:cubicBezTo>
                    <a:pt x="5870" y="16764"/>
                    <a:pt x="6155" y="16699"/>
                    <a:pt x="6473" y="16540"/>
                  </a:cubicBezTo>
                  <a:cubicBezTo>
                    <a:pt x="7622" y="15935"/>
                    <a:pt x="9860" y="14906"/>
                    <a:pt x="10405" y="14543"/>
                  </a:cubicBezTo>
                  <a:cubicBezTo>
                    <a:pt x="10949" y="14180"/>
                    <a:pt x="11554" y="14120"/>
                    <a:pt x="11675" y="13031"/>
                  </a:cubicBezTo>
                  <a:cubicBezTo>
                    <a:pt x="11857" y="11398"/>
                    <a:pt x="12522" y="4865"/>
                    <a:pt x="12522" y="4865"/>
                  </a:cubicBezTo>
                  <a:cubicBezTo>
                    <a:pt x="12643" y="3897"/>
                    <a:pt x="12582" y="3353"/>
                    <a:pt x="11977" y="2930"/>
                  </a:cubicBezTo>
                  <a:cubicBezTo>
                    <a:pt x="11010" y="2264"/>
                    <a:pt x="8530" y="691"/>
                    <a:pt x="8046" y="329"/>
                  </a:cubicBezTo>
                  <a:cubicBezTo>
                    <a:pt x="7783" y="164"/>
                    <a:pt x="7556" y="0"/>
                    <a:pt x="7230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28"/>
            <p:cNvSpPr/>
            <p:nvPr/>
          </p:nvSpPr>
          <p:spPr>
            <a:xfrm>
              <a:off x="5233000" y="2984850"/>
              <a:ext cx="313050" cy="417075"/>
            </a:xfrm>
            <a:custGeom>
              <a:avLst/>
              <a:gdLst/>
              <a:ahLst/>
              <a:cxnLst/>
              <a:rect l="l" t="t" r="r" b="b"/>
              <a:pathLst>
                <a:path w="12522" h="16683" extrusionOk="0">
                  <a:moveTo>
                    <a:pt x="7196" y="1"/>
                  </a:moveTo>
                  <a:cubicBezTo>
                    <a:pt x="6916" y="1"/>
                    <a:pt x="6564" y="128"/>
                    <a:pt x="6049" y="471"/>
                  </a:cubicBezTo>
                  <a:cubicBezTo>
                    <a:pt x="5021" y="1197"/>
                    <a:pt x="2057" y="2346"/>
                    <a:pt x="1694" y="2528"/>
                  </a:cubicBezTo>
                  <a:cubicBezTo>
                    <a:pt x="1270" y="2770"/>
                    <a:pt x="1270" y="2891"/>
                    <a:pt x="1149" y="3495"/>
                  </a:cubicBezTo>
                  <a:cubicBezTo>
                    <a:pt x="1028" y="4100"/>
                    <a:pt x="363" y="11782"/>
                    <a:pt x="242" y="12508"/>
                  </a:cubicBezTo>
                  <a:cubicBezTo>
                    <a:pt x="61" y="13295"/>
                    <a:pt x="0" y="13537"/>
                    <a:pt x="726" y="14020"/>
                  </a:cubicBezTo>
                  <a:lnTo>
                    <a:pt x="4476" y="16319"/>
                  </a:lnTo>
                  <a:cubicBezTo>
                    <a:pt x="4787" y="16513"/>
                    <a:pt x="5148" y="16683"/>
                    <a:pt x="5591" y="16683"/>
                  </a:cubicBezTo>
                  <a:cubicBezTo>
                    <a:pt x="5837" y="16683"/>
                    <a:pt x="6109" y="16630"/>
                    <a:pt x="6412" y="16501"/>
                  </a:cubicBezTo>
                  <a:cubicBezTo>
                    <a:pt x="7561" y="15835"/>
                    <a:pt x="9799" y="14867"/>
                    <a:pt x="10344" y="14504"/>
                  </a:cubicBezTo>
                  <a:cubicBezTo>
                    <a:pt x="10888" y="14141"/>
                    <a:pt x="11493" y="14081"/>
                    <a:pt x="11614" y="12992"/>
                  </a:cubicBezTo>
                  <a:cubicBezTo>
                    <a:pt x="11735" y="11359"/>
                    <a:pt x="12400" y="4887"/>
                    <a:pt x="12400" y="4887"/>
                  </a:cubicBezTo>
                  <a:cubicBezTo>
                    <a:pt x="12521" y="3858"/>
                    <a:pt x="12521" y="3314"/>
                    <a:pt x="11916" y="2891"/>
                  </a:cubicBezTo>
                  <a:cubicBezTo>
                    <a:pt x="10949" y="2286"/>
                    <a:pt x="8469" y="713"/>
                    <a:pt x="7985" y="350"/>
                  </a:cubicBezTo>
                  <a:cubicBezTo>
                    <a:pt x="7730" y="159"/>
                    <a:pt x="7508" y="1"/>
                    <a:pt x="7196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28"/>
            <p:cNvSpPr/>
            <p:nvPr/>
          </p:nvSpPr>
          <p:spPr>
            <a:xfrm>
              <a:off x="5233000" y="2986150"/>
              <a:ext cx="313050" cy="415325"/>
            </a:xfrm>
            <a:custGeom>
              <a:avLst/>
              <a:gdLst/>
              <a:ahLst/>
              <a:cxnLst/>
              <a:rect l="l" t="t" r="r" b="b"/>
              <a:pathLst>
                <a:path w="12522" h="16613" extrusionOk="0">
                  <a:moveTo>
                    <a:pt x="7168" y="0"/>
                  </a:moveTo>
                  <a:cubicBezTo>
                    <a:pt x="6893" y="0"/>
                    <a:pt x="6547" y="115"/>
                    <a:pt x="6049" y="419"/>
                  </a:cubicBezTo>
                  <a:cubicBezTo>
                    <a:pt x="5021" y="1145"/>
                    <a:pt x="2117" y="2294"/>
                    <a:pt x="1694" y="2536"/>
                  </a:cubicBezTo>
                  <a:cubicBezTo>
                    <a:pt x="1270" y="2778"/>
                    <a:pt x="1331" y="2839"/>
                    <a:pt x="1210" y="3443"/>
                  </a:cubicBezTo>
                  <a:cubicBezTo>
                    <a:pt x="1089" y="4109"/>
                    <a:pt x="424" y="11670"/>
                    <a:pt x="242" y="12456"/>
                  </a:cubicBezTo>
                  <a:cubicBezTo>
                    <a:pt x="121" y="13182"/>
                    <a:pt x="0" y="13485"/>
                    <a:pt x="787" y="13908"/>
                  </a:cubicBezTo>
                  <a:lnTo>
                    <a:pt x="4476" y="16207"/>
                  </a:lnTo>
                  <a:cubicBezTo>
                    <a:pt x="4816" y="16433"/>
                    <a:pt x="5156" y="16612"/>
                    <a:pt x="5569" y="16612"/>
                  </a:cubicBezTo>
                  <a:cubicBezTo>
                    <a:pt x="5818" y="16612"/>
                    <a:pt x="6094" y="16547"/>
                    <a:pt x="6412" y="16388"/>
                  </a:cubicBezTo>
                  <a:cubicBezTo>
                    <a:pt x="7561" y="15783"/>
                    <a:pt x="9739" y="14755"/>
                    <a:pt x="10283" y="14392"/>
                  </a:cubicBezTo>
                  <a:cubicBezTo>
                    <a:pt x="10888" y="14029"/>
                    <a:pt x="11433" y="13968"/>
                    <a:pt x="11554" y="12940"/>
                  </a:cubicBezTo>
                  <a:cubicBezTo>
                    <a:pt x="11735" y="11307"/>
                    <a:pt x="12400" y="4835"/>
                    <a:pt x="12400" y="4835"/>
                  </a:cubicBezTo>
                  <a:cubicBezTo>
                    <a:pt x="12521" y="3867"/>
                    <a:pt x="12521" y="3262"/>
                    <a:pt x="11916" y="2899"/>
                  </a:cubicBezTo>
                  <a:cubicBezTo>
                    <a:pt x="10949" y="2234"/>
                    <a:pt x="8469" y="661"/>
                    <a:pt x="7985" y="358"/>
                  </a:cubicBezTo>
                  <a:cubicBezTo>
                    <a:pt x="7722" y="162"/>
                    <a:pt x="7495" y="0"/>
                    <a:pt x="7168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28"/>
            <p:cNvSpPr/>
            <p:nvPr/>
          </p:nvSpPr>
          <p:spPr>
            <a:xfrm>
              <a:off x="5234500" y="2986900"/>
              <a:ext cx="310025" cy="413150"/>
            </a:xfrm>
            <a:custGeom>
              <a:avLst/>
              <a:gdLst/>
              <a:ahLst/>
              <a:cxnLst/>
              <a:rect l="l" t="t" r="r" b="b"/>
              <a:pathLst>
                <a:path w="12401" h="16526" extrusionOk="0">
                  <a:moveTo>
                    <a:pt x="7109" y="0"/>
                  </a:moveTo>
                  <a:cubicBezTo>
                    <a:pt x="6834" y="0"/>
                    <a:pt x="6487" y="117"/>
                    <a:pt x="5989" y="449"/>
                  </a:cubicBezTo>
                  <a:cubicBezTo>
                    <a:pt x="4961" y="1175"/>
                    <a:pt x="2057" y="2325"/>
                    <a:pt x="1634" y="2506"/>
                  </a:cubicBezTo>
                  <a:cubicBezTo>
                    <a:pt x="1271" y="2748"/>
                    <a:pt x="1271" y="2809"/>
                    <a:pt x="1150" y="3474"/>
                  </a:cubicBezTo>
                  <a:cubicBezTo>
                    <a:pt x="1029" y="4079"/>
                    <a:pt x="364" y="11640"/>
                    <a:pt x="243" y="12426"/>
                  </a:cubicBezTo>
                  <a:cubicBezTo>
                    <a:pt x="61" y="13152"/>
                    <a:pt x="1" y="13394"/>
                    <a:pt x="727" y="13878"/>
                  </a:cubicBezTo>
                  <a:lnTo>
                    <a:pt x="4477" y="16177"/>
                  </a:lnTo>
                  <a:cubicBezTo>
                    <a:pt x="4774" y="16362"/>
                    <a:pt x="5094" y="16525"/>
                    <a:pt x="5493" y="16525"/>
                  </a:cubicBezTo>
                  <a:cubicBezTo>
                    <a:pt x="5743" y="16525"/>
                    <a:pt x="6025" y="16461"/>
                    <a:pt x="6352" y="16298"/>
                  </a:cubicBezTo>
                  <a:cubicBezTo>
                    <a:pt x="7501" y="15693"/>
                    <a:pt x="9679" y="14725"/>
                    <a:pt x="10223" y="14362"/>
                  </a:cubicBezTo>
                  <a:cubicBezTo>
                    <a:pt x="10768" y="13999"/>
                    <a:pt x="11373" y="13938"/>
                    <a:pt x="11494" y="12850"/>
                  </a:cubicBezTo>
                  <a:cubicBezTo>
                    <a:pt x="11675" y="11277"/>
                    <a:pt x="12340" y="4805"/>
                    <a:pt x="12340" y="4805"/>
                  </a:cubicBezTo>
                  <a:cubicBezTo>
                    <a:pt x="12401" y="3837"/>
                    <a:pt x="12401" y="3292"/>
                    <a:pt x="11796" y="2869"/>
                  </a:cubicBezTo>
                  <a:cubicBezTo>
                    <a:pt x="10828" y="2264"/>
                    <a:pt x="8409" y="691"/>
                    <a:pt x="7925" y="328"/>
                  </a:cubicBezTo>
                  <a:cubicBezTo>
                    <a:pt x="7662" y="164"/>
                    <a:pt x="7435" y="0"/>
                    <a:pt x="7109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28"/>
            <p:cNvSpPr/>
            <p:nvPr/>
          </p:nvSpPr>
          <p:spPr>
            <a:xfrm>
              <a:off x="5234500" y="2987650"/>
              <a:ext cx="310025" cy="411925"/>
            </a:xfrm>
            <a:custGeom>
              <a:avLst/>
              <a:gdLst/>
              <a:ahLst/>
              <a:cxnLst/>
              <a:rect l="l" t="t" r="r" b="b"/>
              <a:pathLst>
                <a:path w="12401" h="16477" extrusionOk="0">
                  <a:moveTo>
                    <a:pt x="7108" y="1"/>
                  </a:moveTo>
                  <a:cubicBezTo>
                    <a:pt x="6833" y="1"/>
                    <a:pt x="6487" y="115"/>
                    <a:pt x="5989" y="419"/>
                  </a:cubicBezTo>
                  <a:cubicBezTo>
                    <a:pt x="4961" y="1145"/>
                    <a:pt x="2057" y="2295"/>
                    <a:pt x="1694" y="2537"/>
                  </a:cubicBezTo>
                  <a:cubicBezTo>
                    <a:pt x="1271" y="2718"/>
                    <a:pt x="1331" y="2839"/>
                    <a:pt x="1150" y="3444"/>
                  </a:cubicBezTo>
                  <a:cubicBezTo>
                    <a:pt x="1029" y="4049"/>
                    <a:pt x="364" y="11610"/>
                    <a:pt x="243" y="12336"/>
                  </a:cubicBezTo>
                  <a:cubicBezTo>
                    <a:pt x="122" y="13122"/>
                    <a:pt x="1" y="13364"/>
                    <a:pt x="727" y="13787"/>
                  </a:cubicBezTo>
                  <a:lnTo>
                    <a:pt x="4477" y="16086"/>
                  </a:lnTo>
                  <a:cubicBezTo>
                    <a:pt x="4789" y="16281"/>
                    <a:pt x="5127" y="16477"/>
                    <a:pt x="5555" y="16477"/>
                  </a:cubicBezTo>
                  <a:cubicBezTo>
                    <a:pt x="5790" y="16477"/>
                    <a:pt x="6052" y="16418"/>
                    <a:pt x="6352" y="16268"/>
                  </a:cubicBezTo>
                  <a:cubicBezTo>
                    <a:pt x="7501" y="15663"/>
                    <a:pt x="9679" y="14634"/>
                    <a:pt x="10223" y="14271"/>
                  </a:cubicBezTo>
                  <a:cubicBezTo>
                    <a:pt x="10768" y="13908"/>
                    <a:pt x="11373" y="13908"/>
                    <a:pt x="11433" y="12820"/>
                  </a:cubicBezTo>
                  <a:cubicBezTo>
                    <a:pt x="11615" y="11247"/>
                    <a:pt x="12280" y="4775"/>
                    <a:pt x="12280" y="4775"/>
                  </a:cubicBezTo>
                  <a:cubicBezTo>
                    <a:pt x="12401" y="3807"/>
                    <a:pt x="12401" y="3262"/>
                    <a:pt x="11796" y="2839"/>
                  </a:cubicBezTo>
                  <a:cubicBezTo>
                    <a:pt x="10828" y="2234"/>
                    <a:pt x="8409" y="661"/>
                    <a:pt x="7925" y="359"/>
                  </a:cubicBezTo>
                  <a:cubicBezTo>
                    <a:pt x="7662" y="162"/>
                    <a:pt x="7435" y="1"/>
                    <a:pt x="7108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28"/>
            <p:cNvSpPr/>
            <p:nvPr/>
          </p:nvSpPr>
          <p:spPr>
            <a:xfrm>
              <a:off x="5236025" y="2988400"/>
              <a:ext cx="307000" cy="410050"/>
            </a:xfrm>
            <a:custGeom>
              <a:avLst/>
              <a:gdLst/>
              <a:ahLst/>
              <a:cxnLst/>
              <a:rect l="l" t="t" r="r" b="b"/>
              <a:pathLst>
                <a:path w="12280" h="16402" extrusionOk="0">
                  <a:moveTo>
                    <a:pt x="7048" y="1"/>
                  </a:moveTo>
                  <a:cubicBezTo>
                    <a:pt x="6773" y="1"/>
                    <a:pt x="6426" y="118"/>
                    <a:pt x="5928" y="450"/>
                  </a:cubicBezTo>
                  <a:cubicBezTo>
                    <a:pt x="4900" y="1176"/>
                    <a:pt x="1996" y="2265"/>
                    <a:pt x="1633" y="2507"/>
                  </a:cubicBezTo>
                  <a:cubicBezTo>
                    <a:pt x="1210" y="2749"/>
                    <a:pt x="1270" y="2809"/>
                    <a:pt x="1149" y="3414"/>
                  </a:cubicBezTo>
                  <a:cubicBezTo>
                    <a:pt x="1028" y="4079"/>
                    <a:pt x="363" y="11580"/>
                    <a:pt x="182" y="12306"/>
                  </a:cubicBezTo>
                  <a:cubicBezTo>
                    <a:pt x="61" y="13032"/>
                    <a:pt x="0" y="13274"/>
                    <a:pt x="726" y="13757"/>
                  </a:cubicBezTo>
                  <a:lnTo>
                    <a:pt x="4416" y="15996"/>
                  </a:lnTo>
                  <a:cubicBezTo>
                    <a:pt x="4718" y="16222"/>
                    <a:pt x="5043" y="16401"/>
                    <a:pt x="5451" y="16401"/>
                  </a:cubicBezTo>
                  <a:cubicBezTo>
                    <a:pt x="5697" y="16401"/>
                    <a:pt x="5973" y="16336"/>
                    <a:pt x="6291" y="16177"/>
                  </a:cubicBezTo>
                  <a:cubicBezTo>
                    <a:pt x="7440" y="15572"/>
                    <a:pt x="9618" y="14604"/>
                    <a:pt x="10162" y="14241"/>
                  </a:cubicBezTo>
                  <a:cubicBezTo>
                    <a:pt x="10707" y="13878"/>
                    <a:pt x="11251" y="13818"/>
                    <a:pt x="11372" y="12790"/>
                  </a:cubicBezTo>
                  <a:cubicBezTo>
                    <a:pt x="11554" y="11156"/>
                    <a:pt x="12219" y="4805"/>
                    <a:pt x="12219" y="4805"/>
                  </a:cubicBezTo>
                  <a:cubicBezTo>
                    <a:pt x="12279" y="3777"/>
                    <a:pt x="12279" y="3232"/>
                    <a:pt x="11675" y="2870"/>
                  </a:cubicBezTo>
                  <a:cubicBezTo>
                    <a:pt x="10767" y="2265"/>
                    <a:pt x="8348" y="692"/>
                    <a:pt x="7864" y="329"/>
                  </a:cubicBezTo>
                  <a:cubicBezTo>
                    <a:pt x="7601" y="165"/>
                    <a:pt x="7374" y="1"/>
                    <a:pt x="7048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28"/>
            <p:cNvSpPr/>
            <p:nvPr/>
          </p:nvSpPr>
          <p:spPr>
            <a:xfrm>
              <a:off x="5236025" y="2989400"/>
              <a:ext cx="307000" cy="408000"/>
            </a:xfrm>
            <a:custGeom>
              <a:avLst/>
              <a:gdLst/>
              <a:ahLst/>
              <a:cxnLst/>
              <a:rect l="l" t="t" r="r" b="b"/>
              <a:pathLst>
                <a:path w="12280" h="16320" extrusionOk="0">
                  <a:moveTo>
                    <a:pt x="7084" y="0"/>
                  </a:moveTo>
                  <a:cubicBezTo>
                    <a:pt x="6812" y="0"/>
                    <a:pt x="6475" y="127"/>
                    <a:pt x="5989" y="470"/>
                  </a:cubicBezTo>
                  <a:cubicBezTo>
                    <a:pt x="4900" y="1136"/>
                    <a:pt x="2057" y="2285"/>
                    <a:pt x="1633" y="2527"/>
                  </a:cubicBezTo>
                  <a:cubicBezTo>
                    <a:pt x="1270" y="2709"/>
                    <a:pt x="1270" y="2830"/>
                    <a:pt x="1149" y="3434"/>
                  </a:cubicBezTo>
                  <a:cubicBezTo>
                    <a:pt x="1028" y="4039"/>
                    <a:pt x="363" y="11479"/>
                    <a:pt x="242" y="12266"/>
                  </a:cubicBezTo>
                  <a:cubicBezTo>
                    <a:pt x="121" y="12992"/>
                    <a:pt x="0" y="13234"/>
                    <a:pt x="726" y="13717"/>
                  </a:cubicBezTo>
                  <a:lnTo>
                    <a:pt x="4416" y="15956"/>
                  </a:lnTo>
                  <a:cubicBezTo>
                    <a:pt x="4727" y="16150"/>
                    <a:pt x="5063" y="16319"/>
                    <a:pt x="5488" y="16319"/>
                  </a:cubicBezTo>
                  <a:cubicBezTo>
                    <a:pt x="5724" y="16319"/>
                    <a:pt x="5988" y="16267"/>
                    <a:pt x="6291" y="16137"/>
                  </a:cubicBezTo>
                  <a:cubicBezTo>
                    <a:pt x="7440" y="15532"/>
                    <a:pt x="9557" y="14504"/>
                    <a:pt x="10102" y="14141"/>
                  </a:cubicBezTo>
                  <a:cubicBezTo>
                    <a:pt x="10646" y="13778"/>
                    <a:pt x="11251" y="13778"/>
                    <a:pt x="11372" y="12689"/>
                  </a:cubicBezTo>
                  <a:cubicBezTo>
                    <a:pt x="11493" y="11116"/>
                    <a:pt x="12158" y="4765"/>
                    <a:pt x="12158" y="4765"/>
                  </a:cubicBezTo>
                  <a:cubicBezTo>
                    <a:pt x="12279" y="3797"/>
                    <a:pt x="12279" y="3253"/>
                    <a:pt x="11675" y="2830"/>
                  </a:cubicBezTo>
                  <a:cubicBezTo>
                    <a:pt x="10707" y="2225"/>
                    <a:pt x="8348" y="652"/>
                    <a:pt x="7864" y="349"/>
                  </a:cubicBezTo>
                  <a:cubicBezTo>
                    <a:pt x="7609" y="158"/>
                    <a:pt x="7387" y="0"/>
                    <a:pt x="708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28"/>
            <p:cNvSpPr/>
            <p:nvPr/>
          </p:nvSpPr>
          <p:spPr>
            <a:xfrm>
              <a:off x="5236025" y="2990525"/>
              <a:ext cx="305475" cy="406400"/>
            </a:xfrm>
            <a:custGeom>
              <a:avLst/>
              <a:gdLst/>
              <a:ahLst/>
              <a:cxnLst/>
              <a:rect l="l" t="t" r="r" b="b"/>
              <a:pathLst>
                <a:path w="12219" h="16256" extrusionOk="0">
                  <a:moveTo>
                    <a:pt x="7078" y="1"/>
                  </a:moveTo>
                  <a:cubicBezTo>
                    <a:pt x="6808" y="1"/>
                    <a:pt x="6471" y="113"/>
                    <a:pt x="5989" y="425"/>
                  </a:cubicBezTo>
                  <a:cubicBezTo>
                    <a:pt x="4900" y="1151"/>
                    <a:pt x="2057" y="2240"/>
                    <a:pt x="1694" y="2482"/>
                  </a:cubicBezTo>
                  <a:cubicBezTo>
                    <a:pt x="1270" y="2724"/>
                    <a:pt x="1331" y="2785"/>
                    <a:pt x="1210" y="3389"/>
                  </a:cubicBezTo>
                  <a:cubicBezTo>
                    <a:pt x="1028" y="3994"/>
                    <a:pt x="424" y="11434"/>
                    <a:pt x="242" y="12160"/>
                  </a:cubicBezTo>
                  <a:cubicBezTo>
                    <a:pt x="121" y="12947"/>
                    <a:pt x="0" y="13189"/>
                    <a:pt x="786" y="13612"/>
                  </a:cubicBezTo>
                  <a:lnTo>
                    <a:pt x="4416" y="15850"/>
                  </a:lnTo>
                  <a:cubicBezTo>
                    <a:pt x="4718" y="16077"/>
                    <a:pt x="5043" y="16256"/>
                    <a:pt x="5451" y="16256"/>
                  </a:cubicBezTo>
                  <a:cubicBezTo>
                    <a:pt x="5697" y="16256"/>
                    <a:pt x="5973" y="16191"/>
                    <a:pt x="6291" y="16032"/>
                  </a:cubicBezTo>
                  <a:cubicBezTo>
                    <a:pt x="7440" y="15427"/>
                    <a:pt x="9557" y="14459"/>
                    <a:pt x="10102" y="14096"/>
                  </a:cubicBezTo>
                  <a:cubicBezTo>
                    <a:pt x="10646" y="13733"/>
                    <a:pt x="11251" y="13672"/>
                    <a:pt x="11312" y="12644"/>
                  </a:cubicBezTo>
                  <a:cubicBezTo>
                    <a:pt x="11493" y="11071"/>
                    <a:pt x="12158" y="4720"/>
                    <a:pt x="12158" y="4720"/>
                  </a:cubicBezTo>
                  <a:cubicBezTo>
                    <a:pt x="12219" y="3752"/>
                    <a:pt x="12219" y="3208"/>
                    <a:pt x="11675" y="2845"/>
                  </a:cubicBezTo>
                  <a:cubicBezTo>
                    <a:pt x="10707" y="2180"/>
                    <a:pt x="8287" y="667"/>
                    <a:pt x="7864" y="304"/>
                  </a:cubicBezTo>
                  <a:cubicBezTo>
                    <a:pt x="7607" y="144"/>
                    <a:pt x="7384" y="1"/>
                    <a:pt x="7078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28"/>
            <p:cNvSpPr/>
            <p:nvPr/>
          </p:nvSpPr>
          <p:spPr>
            <a:xfrm>
              <a:off x="5237525" y="2991425"/>
              <a:ext cx="303975" cy="404075"/>
            </a:xfrm>
            <a:custGeom>
              <a:avLst/>
              <a:gdLst/>
              <a:ahLst/>
              <a:cxnLst/>
              <a:rect l="l" t="t" r="r" b="b"/>
              <a:pathLst>
                <a:path w="12159" h="16163" extrusionOk="0">
                  <a:moveTo>
                    <a:pt x="6992" y="1"/>
                  </a:moveTo>
                  <a:cubicBezTo>
                    <a:pt x="6730" y="1"/>
                    <a:pt x="6399" y="118"/>
                    <a:pt x="5929" y="450"/>
                  </a:cubicBezTo>
                  <a:cubicBezTo>
                    <a:pt x="4900" y="1115"/>
                    <a:pt x="1997" y="2265"/>
                    <a:pt x="1634" y="2446"/>
                  </a:cubicBezTo>
                  <a:cubicBezTo>
                    <a:pt x="1271" y="2688"/>
                    <a:pt x="1271" y="2749"/>
                    <a:pt x="1150" y="3353"/>
                  </a:cubicBezTo>
                  <a:cubicBezTo>
                    <a:pt x="1029" y="4019"/>
                    <a:pt x="364" y="11398"/>
                    <a:pt x="243" y="12124"/>
                  </a:cubicBezTo>
                  <a:cubicBezTo>
                    <a:pt x="61" y="12850"/>
                    <a:pt x="1" y="13092"/>
                    <a:pt x="726" y="13576"/>
                  </a:cubicBezTo>
                  <a:lnTo>
                    <a:pt x="4356" y="15814"/>
                  </a:lnTo>
                  <a:cubicBezTo>
                    <a:pt x="4653" y="16000"/>
                    <a:pt x="4996" y="16163"/>
                    <a:pt x="5398" y="16163"/>
                  </a:cubicBezTo>
                  <a:cubicBezTo>
                    <a:pt x="5651" y="16163"/>
                    <a:pt x="5928" y="16098"/>
                    <a:pt x="6231" y="15935"/>
                  </a:cubicBezTo>
                  <a:cubicBezTo>
                    <a:pt x="7380" y="15391"/>
                    <a:pt x="9497" y="14362"/>
                    <a:pt x="10042" y="13999"/>
                  </a:cubicBezTo>
                  <a:cubicBezTo>
                    <a:pt x="10586" y="13697"/>
                    <a:pt x="11131" y="13636"/>
                    <a:pt x="11252" y="12608"/>
                  </a:cubicBezTo>
                  <a:cubicBezTo>
                    <a:pt x="11433" y="11035"/>
                    <a:pt x="12038" y="4684"/>
                    <a:pt x="12038" y="4684"/>
                  </a:cubicBezTo>
                  <a:cubicBezTo>
                    <a:pt x="12159" y="3716"/>
                    <a:pt x="12159" y="3172"/>
                    <a:pt x="11554" y="2809"/>
                  </a:cubicBezTo>
                  <a:cubicBezTo>
                    <a:pt x="10647" y="2204"/>
                    <a:pt x="8227" y="631"/>
                    <a:pt x="7743" y="329"/>
                  </a:cubicBezTo>
                  <a:cubicBezTo>
                    <a:pt x="7514" y="165"/>
                    <a:pt x="7302" y="1"/>
                    <a:pt x="6992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28"/>
            <p:cNvSpPr/>
            <p:nvPr/>
          </p:nvSpPr>
          <p:spPr>
            <a:xfrm>
              <a:off x="5237525" y="2992200"/>
              <a:ext cx="303975" cy="402850"/>
            </a:xfrm>
            <a:custGeom>
              <a:avLst/>
              <a:gdLst/>
              <a:ahLst/>
              <a:cxnLst/>
              <a:rect l="l" t="t" r="r" b="b"/>
              <a:pathLst>
                <a:path w="12159" h="16114" extrusionOk="0">
                  <a:moveTo>
                    <a:pt x="6971" y="0"/>
                  </a:moveTo>
                  <a:cubicBezTo>
                    <a:pt x="6717" y="0"/>
                    <a:pt x="6399" y="115"/>
                    <a:pt x="5929" y="419"/>
                  </a:cubicBezTo>
                  <a:cubicBezTo>
                    <a:pt x="4900" y="1145"/>
                    <a:pt x="2057" y="2234"/>
                    <a:pt x="1634" y="2476"/>
                  </a:cubicBezTo>
                  <a:cubicBezTo>
                    <a:pt x="1271" y="2657"/>
                    <a:pt x="1271" y="2778"/>
                    <a:pt x="1150" y="3383"/>
                  </a:cubicBezTo>
                  <a:cubicBezTo>
                    <a:pt x="1029" y="3988"/>
                    <a:pt x="424" y="11367"/>
                    <a:pt x="243" y="12093"/>
                  </a:cubicBezTo>
                  <a:cubicBezTo>
                    <a:pt x="122" y="12819"/>
                    <a:pt x="1" y="13061"/>
                    <a:pt x="726" y="13485"/>
                  </a:cubicBezTo>
                  <a:lnTo>
                    <a:pt x="4356" y="15723"/>
                  </a:lnTo>
                  <a:cubicBezTo>
                    <a:pt x="4668" y="15918"/>
                    <a:pt x="5031" y="16113"/>
                    <a:pt x="5460" y="16113"/>
                  </a:cubicBezTo>
                  <a:cubicBezTo>
                    <a:pt x="5696" y="16113"/>
                    <a:pt x="5952" y="16054"/>
                    <a:pt x="6231" y="15904"/>
                  </a:cubicBezTo>
                  <a:cubicBezTo>
                    <a:pt x="7320" y="15299"/>
                    <a:pt x="9497" y="14331"/>
                    <a:pt x="9981" y="13968"/>
                  </a:cubicBezTo>
                  <a:cubicBezTo>
                    <a:pt x="10526" y="13605"/>
                    <a:pt x="11131" y="13545"/>
                    <a:pt x="11252" y="12517"/>
                  </a:cubicBezTo>
                  <a:cubicBezTo>
                    <a:pt x="11373" y="10944"/>
                    <a:pt x="12038" y="4714"/>
                    <a:pt x="12038" y="4714"/>
                  </a:cubicBezTo>
                  <a:cubicBezTo>
                    <a:pt x="12159" y="3746"/>
                    <a:pt x="12098" y="3201"/>
                    <a:pt x="11554" y="2778"/>
                  </a:cubicBezTo>
                  <a:cubicBezTo>
                    <a:pt x="10586" y="2173"/>
                    <a:pt x="8227" y="661"/>
                    <a:pt x="7743" y="358"/>
                  </a:cubicBezTo>
                  <a:cubicBezTo>
                    <a:pt x="7481" y="161"/>
                    <a:pt x="7271" y="0"/>
                    <a:pt x="6971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28"/>
            <p:cNvSpPr/>
            <p:nvPr/>
          </p:nvSpPr>
          <p:spPr>
            <a:xfrm>
              <a:off x="5239050" y="2993550"/>
              <a:ext cx="300950" cy="400450"/>
            </a:xfrm>
            <a:custGeom>
              <a:avLst/>
              <a:gdLst/>
              <a:ahLst/>
              <a:cxnLst/>
              <a:rect l="l" t="t" r="r" b="b"/>
              <a:pathLst>
                <a:path w="12038" h="16018" extrusionOk="0">
                  <a:moveTo>
                    <a:pt x="6930" y="1"/>
                  </a:moveTo>
                  <a:cubicBezTo>
                    <a:pt x="6673" y="1"/>
                    <a:pt x="6350" y="113"/>
                    <a:pt x="5868" y="425"/>
                  </a:cubicBezTo>
                  <a:cubicBezTo>
                    <a:pt x="4839" y="1091"/>
                    <a:pt x="1996" y="2240"/>
                    <a:pt x="1633" y="2422"/>
                  </a:cubicBezTo>
                  <a:cubicBezTo>
                    <a:pt x="1210" y="2664"/>
                    <a:pt x="1270" y="2724"/>
                    <a:pt x="1149" y="3329"/>
                  </a:cubicBezTo>
                  <a:cubicBezTo>
                    <a:pt x="1028" y="3934"/>
                    <a:pt x="363" y="11253"/>
                    <a:pt x="242" y="11979"/>
                  </a:cubicBezTo>
                  <a:cubicBezTo>
                    <a:pt x="61" y="12765"/>
                    <a:pt x="0" y="13007"/>
                    <a:pt x="726" y="13431"/>
                  </a:cubicBezTo>
                  <a:lnTo>
                    <a:pt x="4355" y="15669"/>
                  </a:lnTo>
                  <a:cubicBezTo>
                    <a:pt x="4615" y="15854"/>
                    <a:pt x="4944" y="16017"/>
                    <a:pt x="5341" y="16017"/>
                  </a:cubicBezTo>
                  <a:cubicBezTo>
                    <a:pt x="5590" y="16017"/>
                    <a:pt x="5867" y="15953"/>
                    <a:pt x="6170" y="15790"/>
                  </a:cubicBezTo>
                  <a:cubicBezTo>
                    <a:pt x="7259" y="15245"/>
                    <a:pt x="9376" y="14217"/>
                    <a:pt x="9920" y="13914"/>
                  </a:cubicBezTo>
                  <a:cubicBezTo>
                    <a:pt x="10465" y="13551"/>
                    <a:pt x="11009" y="13491"/>
                    <a:pt x="11130" y="12463"/>
                  </a:cubicBezTo>
                  <a:cubicBezTo>
                    <a:pt x="11312" y="10890"/>
                    <a:pt x="11977" y="4660"/>
                    <a:pt x="11977" y="4660"/>
                  </a:cubicBezTo>
                  <a:cubicBezTo>
                    <a:pt x="12037" y="3692"/>
                    <a:pt x="12037" y="3147"/>
                    <a:pt x="11433" y="2784"/>
                  </a:cubicBezTo>
                  <a:cubicBezTo>
                    <a:pt x="10525" y="2180"/>
                    <a:pt x="8166" y="667"/>
                    <a:pt x="7682" y="304"/>
                  </a:cubicBezTo>
                  <a:cubicBezTo>
                    <a:pt x="7426" y="144"/>
                    <a:pt x="7220" y="1"/>
                    <a:pt x="6930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28"/>
            <p:cNvSpPr/>
            <p:nvPr/>
          </p:nvSpPr>
          <p:spPr>
            <a:xfrm>
              <a:off x="5239050" y="2993700"/>
              <a:ext cx="300950" cy="399150"/>
            </a:xfrm>
            <a:custGeom>
              <a:avLst/>
              <a:gdLst/>
              <a:ahLst/>
              <a:cxnLst/>
              <a:rect l="l" t="t" r="r" b="b"/>
              <a:pathLst>
                <a:path w="12038" h="15966" extrusionOk="0">
                  <a:moveTo>
                    <a:pt x="6885" y="1"/>
                  </a:moveTo>
                  <a:cubicBezTo>
                    <a:pt x="6626" y="1"/>
                    <a:pt x="6310" y="115"/>
                    <a:pt x="5868" y="419"/>
                  </a:cubicBezTo>
                  <a:cubicBezTo>
                    <a:pt x="4839" y="1145"/>
                    <a:pt x="1996" y="2234"/>
                    <a:pt x="1633" y="2476"/>
                  </a:cubicBezTo>
                  <a:cubicBezTo>
                    <a:pt x="1270" y="2658"/>
                    <a:pt x="1270" y="2718"/>
                    <a:pt x="1149" y="3323"/>
                  </a:cubicBezTo>
                  <a:cubicBezTo>
                    <a:pt x="1028" y="3928"/>
                    <a:pt x="363" y="11247"/>
                    <a:pt x="242" y="11973"/>
                  </a:cubicBezTo>
                  <a:cubicBezTo>
                    <a:pt x="121" y="12699"/>
                    <a:pt x="0" y="12941"/>
                    <a:pt x="726" y="13425"/>
                  </a:cubicBezTo>
                  <a:lnTo>
                    <a:pt x="4355" y="15602"/>
                  </a:lnTo>
                  <a:cubicBezTo>
                    <a:pt x="4627" y="15796"/>
                    <a:pt x="4974" y="15966"/>
                    <a:pt x="5396" y="15966"/>
                  </a:cubicBezTo>
                  <a:cubicBezTo>
                    <a:pt x="5631" y="15966"/>
                    <a:pt x="5889" y="15913"/>
                    <a:pt x="6170" y="15784"/>
                  </a:cubicBezTo>
                  <a:cubicBezTo>
                    <a:pt x="7259" y="15179"/>
                    <a:pt x="9376" y="14211"/>
                    <a:pt x="9920" y="13848"/>
                  </a:cubicBezTo>
                  <a:cubicBezTo>
                    <a:pt x="10465" y="13485"/>
                    <a:pt x="11009" y="13485"/>
                    <a:pt x="11130" y="12457"/>
                  </a:cubicBezTo>
                  <a:cubicBezTo>
                    <a:pt x="11251" y="10884"/>
                    <a:pt x="11916" y="4654"/>
                    <a:pt x="11916" y="4654"/>
                  </a:cubicBezTo>
                  <a:cubicBezTo>
                    <a:pt x="12037" y="3686"/>
                    <a:pt x="12037" y="3141"/>
                    <a:pt x="11433" y="2778"/>
                  </a:cubicBezTo>
                  <a:cubicBezTo>
                    <a:pt x="10525" y="2174"/>
                    <a:pt x="8166" y="661"/>
                    <a:pt x="7682" y="359"/>
                  </a:cubicBezTo>
                  <a:cubicBezTo>
                    <a:pt x="7420" y="162"/>
                    <a:pt x="7193" y="1"/>
                    <a:pt x="6885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28"/>
            <p:cNvSpPr/>
            <p:nvPr/>
          </p:nvSpPr>
          <p:spPr>
            <a:xfrm>
              <a:off x="5240550" y="2995075"/>
              <a:ext cx="297925" cy="397325"/>
            </a:xfrm>
            <a:custGeom>
              <a:avLst/>
              <a:gdLst/>
              <a:ahLst/>
              <a:cxnLst/>
              <a:rect l="l" t="t" r="r" b="b"/>
              <a:pathLst>
                <a:path w="11917" h="15893" extrusionOk="0">
                  <a:moveTo>
                    <a:pt x="6846" y="0"/>
                  </a:moveTo>
                  <a:cubicBezTo>
                    <a:pt x="6583" y="0"/>
                    <a:pt x="6262" y="112"/>
                    <a:pt x="5808" y="425"/>
                  </a:cubicBezTo>
                  <a:cubicBezTo>
                    <a:pt x="4779" y="1090"/>
                    <a:pt x="1997" y="2240"/>
                    <a:pt x="1573" y="2421"/>
                  </a:cubicBezTo>
                  <a:cubicBezTo>
                    <a:pt x="1210" y="2663"/>
                    <a:pt x="1271" y="2723"/>
                    <a:pt x="1089" y="3328"/>
                  </a:cubicBezTo>
                  <a:cubicBezTo>
                    <a:pt x="968" y="3933"/>
                    <a:pt x="364" y="11192"/>
                    <a:pt x="243" y="11918"/>
                  </a:cubicBezTo>
                  <a:cubicBezTo>
                    <a:pt x="61" y="12644"/>
                    <a:pt x="1" y="12886"/>
                    <a:pt x="726" y="13309"/>
                  </a:cubicBezTo>
                  <a:lnTo>
                    <a:pt x="4295" y="15487"/>
                  </a:lnTo>
                  <a:cubicBezTo>
                    <a:pt x="4597" y="15713"/>
                    <a:pt x="4923" y="15892"/>
                    <a:pt x="5316" y="15892"/>
                  </a:cubicBezTo>
                  <a:cubicBezTo>
                    <a:pt x="5553" y="15892"/>
                    <a:pt x="5814" y="15827"/>
                    <a:pt x="6110" y="15668"/>
                  </a:cubicBezTo>
                  <a:cubicBezTo>
                    <a:pt x="7199" y="15124"/>
                    <a:pt x="9316" y="14095"/>
                    <a:pt x="9860" y="13793"/>
                  </a:cubicBezTo>
                  <a:cubicBezTo>
                    <a:pt x="10344" y="13430"/>
                    <a:pt x="10949" y="13370"/>
                    <a:pt x="11010" y="12341"/>
                  </a:cubicBezTo>
                  <a:cubicBezTo>
                    <a:pt x="11191" y="10829"/>
                    <a:pt x="11856" y="4599"/>
                    <a:pt x="11856" y="4599"/>
                  </a:cubicBezTo>
                  <a:cubicBezTo>
                    <a:pt x="11917" y="3691"/>
                    <a:pt x="11917" y="3147"/>
                    <a:pt x="11373" y="2784"/>
                  </a:cubicBezTo>
                  <a:cubicBezTo>
                    <a:pt x="10465" y="2179"/>
                    <a:pt x="8106" y="667"/>
                    <a:pt x="7622" y="304"/>
                  </a:cubicBezTo>
                  <a:cubicBezTo>
                    <a:pt x="7366" y="143"/>
                    <a:pt x="7143" y="0"/>
                    <a:pt x="6846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28"/>
            <p:cNvSpPr/>
            <p:nvPr/>
          </p:nvSpPr>
          <p:spPr>
            <a:xfrm>
              <a:off x="5240550" y="2995975"/>
              <a:ext cx="297925" cy="395375"/>
            </a:xfrm>
            <a:custGeom>
              <a:avLst/>
              <a:gdLst/>
              <a:ahLst/>
              <a:cxnLst/>
              <a:rect l="l" t="t" r="r" b="b"/>
              <a:pathLst>
                <a:path w="11917" h="15815" extrusionOk="0">
                  <a:moveTo>
                    <a:pt x="6826" y="0"/>
                  </a:moveTo>
                  <a:cubicBezTo>
                    <a:pt x="6567" y="0"/>
                    <a:pt x="6250" y="117"/>
                    <a:pt x="5808" y="449"/>
                  </a:cubicBezTo>
                  <a:cubicBezTo>
                    <a:pt x="4779" y="1115"/>
                    <a:pt x="1997" y="2204"/>
                    <a:pt x="1634" y="2385"/>
                  </a:cubicBezTo>
                  <a:cubicBezTo>
                    <a:pt x="1210" y="2627"/>
                    <a:pt x="1271" y="2687"/>
                    <a:pt x="1150" y="3292"/>
                  </a:cubicBezTo>
                  <a:cubicBezTo>
                    <a:pt x="1029" y="3897"/>
                    <a:pt x="364" y="11156"/>
                    <a:pt x="243" y="11882"/>
                  </a:cubicBezTo>
                  <a:cubicBezTo>
                    <a:pt x="122" y="12547"/>
                    <a:pt x="1" y="12789"/>
                    <a:pt x="726" y="13273"/>
                  </a:cubicBezTo>
                  <a:lnTo>
                    <a:pt x="4295" y="15451"/>
                  </a:lnTo>
                  <a:cubicBezTo>
                    <a:pt x="4606" y="15645"/>
                    <a:pt x="4942" y="15814"/>
                    <a:pt x="5351" y="15814"/>
                  </a:cubicBezTo>
                  <a:cubicBezTo>
                    <a:pt x="5579" y="15814"/>
                    <a:pt x="5829" y="15762"/>
                    <a:pt x="6110" y="15632"/>
                  </a:cubicBezTo>
                  <a:cubicBezTo>
                    <a:pt x="7199" y="15027"/>
                    <a:pt x="9316" y="14059"/>
                    <a:pt x="9800" y="13696"/>
                  </a:cubicBezTo>
                  <a:cubicBezTo>
                    <a:pt x="10344" y="13394"/>
                    <a:pt x="10889" y="13334"/>
                    <a:pt x="11010" y="12305"/>
                  </a:cubicBezTo>
                  <a:cubicBezTo>
                    <a:pt x="11191" y="10793"/>
                    <a:pt x="11796" y="4623"/>
                    <a:pt x="11796" y="4623"/>
                  </a:cubicBezTo>
                  <a:cubicBezTo>
                    <a:pt x="11917" y="3655"/>
                    <a:pt x="11917" y="3111"/>
                    <a:pt x="11312" y="2748"/>
                  </a:cubicBezTo>
                  <a:cubicBezTo>
                    <a:pt x="10405" y="2143"/>
                    <a:pt x="8106" y="631"/>
                    <a:pt x="7622" y="328"/>
                  </a:cubicBezTo>
                  <a:cubicBezTo>
                    <a:pt x="7360" y="164"/>
                    <a:pt x="7133" y="0"/>
                    <a:pt x="6826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28"/>
            <p:cNvSpPr/>
            <p:nvPr/>
          </p:nvSpPr>
          <p:spPr>
            <a:xfrm>
              <a:off x="5242075" y="2996575"/>
              <a:ext cx="294900" cy="393925"/>
            </a:xfrm>
            <a:custGeom>
              <a:avLst/>
              <a:gdLst/>
              <a:ahLst/>
              <a:cxnLst/>
              <a:rect l="l" t="t" r="r" b="b"/>
              <a:pathLst>
                <a:path w="11796" h="15757" extrusionOk="0">
                  <a:moveTo>
                    <a:pt x="6785" y="1"/>
                  </a:moveTo>
                  <a:cubicBezTo>
                    <a:pt x="6522" y="1"/>
                    <a:pt x="6201" y="113"/>
                    <a:pt x="5747" y="425"/>
                  </a:cubicBezTo>
                  <a:cubicBezTo>
                    <a:pt x="4718" y="1091"/>
                    <a:pt x="1936" y="2180"/>
                    <a:pt x="1573" y="2422"/>
                  </a:cubicBezTo>
                  <a:cubicBezTo>
                    <a:pt x="1210" y="2603"/>
                    <a:pt x="1210" y="2724"/>
                    <a:pt x="1089" y="3329"/>
                  </a:cubicBezTo>
                  <a:cubicBezTo>
                    <a:pt x="968" y="3873"/>
                    <a:pt x="363" y="11071"/>
                    <a:pt x="182" y="11797"/>
                  </a:cubicBezTo>
                  <a:cubicBezTo>
                    <a:pt x="61" y="12523"/>
                    <a:pt x="0" y="12765"/>
                    <a:pt x="726" y="13189"/>
                  </a:cubicBezTo>
                  <a:lnTo>
                    <a:pt x="4234" y="15366"/>
                  </a:lnTo>
                  <a:cubicBezTo>
                    <a:pt x="4547" y="15561"/>
                    <a:pt x="4884" y="15757"/>
                    <a:pt x="5296" y="15757"/>
                  </a:cubicBezTo>
                  <a:cubicBezTo>
                    <a:pt x="5522" y="15757"/>
                    <a:pt x="5770" y="15698"/>
                    <a:pt x="6049" y="15548"/>
                  </a:cubicBezTo>
                  <a:cubicBezTo>
                    <a:pt x="7138" y="15003"/>
                    <a:pt x="9194" y="14035"/>
                    <a:pt x="9739" y="13672"/>
                  </a:cubicBezTo>
                  <a:cubicBezTo>
                    <a:pt x="10283" y="13310"/>
                    <a:pt x="10828" y="13249"/>
                    <a:pt x="10949" y="12281"/>
                  </a:cubicBezTo>
                  <a:cubicBezTo>
                    <a:pt x="11070" y="10708"/>
                    <a:pt x="11735" y="4599"/>
                    <a:pt x="11735" y="4599"/>
                  </a:cubicBezTo>
                  <a:cubicBezTo>
                    <a:pt x="11795" y="3631"/>
                    <a:pt x="11795" y="3147"/>
                    <a:pt x="11251" y="2724"/>
                  </a:cubicBezTo>
                  <a:cubicBezTo>
                    <a:pt x="10344" y="2119"/>
                    <a:pt x="7985" y="667"/>
                    <a:pt x="7561" y="304"/>
                  </a:cubicBezTo>
                  <a:cubicBezTo>
                    <a:pt x="7305" y="144"/>
                    <a:pt x="7082" y="1"/>
                    <a:pt x="6785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28"/>
            <p:cNvSpPr/>
            <p:nvPr/>
          </p:nvSpPr>
          <p:spPr>
            <a:xfrm>
              <a:off x="5242075" y="2998100"/>
              <a:ext cx="294900" cy="391350"/>
            </a:xfrm>
            <a:custGeom>
              <a:avLst/>
              <a:gdLst/>
              <a:ahLst/>
              <a:cxnLst/>
              <a:rect l="l" t="t" r="r" b="b"/>
              <a:pathLst>
                <a:path w="11796" h="15654" extrusionOk="0">
                  <a:moveTo>
                    <a:pt x="6785" y="0"/>
                  </a:moveTo>
                  <a:cubicBezTo>
                    <a:pt x="6522" y="0"/>
                    <a:pt x="6201" y="112"/>
                    <a:pt x="5747" y="425"/>
                  </a:cubicBezTo>
                  <a:cubicBezTo>
                    <a:pt x="4718" y="1090"/>
                    <a:pt x="1996" y="2179"/>
                    <a:pt x="1573" y="2361"/>
                  </a:cubicBezTo>
                  <a:cubicBezTo>
                    <a:pt x="1210" y="2602"/>
                    <a:pt x="1270" y="2663"/>
                    <a:pt x="1149" y="3268"/>
                  </a:cubicBezTo>
                  <a:cubicBezTo>
                    <a:pt x="1028" y="3873"/>
                    <a:pt x="363" y="11010"/>
                    <a:pt x="242" y="11736"/>
                  </a:cubicBezTo>
                  <a:cubicBezTo>
                    <a:pt x="121" y="12462"/>
                    <a:pt x="0" y="12704"/>
                    <a:pt x="726" y="13128"/>
                  </a:cubicBezTo>
                  <a:lnTo>
                    <a:pt x="4234" y="15305"/>
                  </a:lnTo>
                  <a:cubicBezTo>
                    <a:pt x="4532" y="15491"/>
                    <a:pt x="4852" y="15654"/>
                    <a:pt x="5236" y="15654"/>
                  </a:cubicBezTo>
                  <a:cubicBezTo>
                    <a:pt x="5478" y="15654"/>
                    <a:pt x="5746" y="15589"/>
                    <a:pt x="6049" y="15426"/>
                  </a:cubicBezTo>
                  <a:cubicBezTo>
                    <a:pt x="7138" y="14882"/>
                    <a:pt x="9194" y="13914"/>
                    <a:pt x="9739" y="13551"/>
                  </a:cubicBezTo>
                  <a:cubicBezTo>
                    <a:pt x="10223" y="13249"/>
                    <a:pt x="10828" y="13188"/>
                    <a:pt x="10888" y="12160"/>
                  </a:cubicBezTo>
                  <a:cubicBezTo>
                    <a:pt x="11070" y="10647"/>
                    <a:pt x="11674" y="4538"/>
                    <a:pt x="11674" y="4538"/>
                  </a:cubicBezTo>
                  <a:cubicBezTo>
                    <a:pt x="11795" y="3631"/>
                    <a:pt x="11795" y="3086"/>
                    <a:pt x="11191" y="2723"/>
                  </a:cubicBezTo>
                  <a:cubicBezTo>
                    <a:pt x="10344" y="2119"/>
                    <a:pt x="7985" y="606"/>
                    <a:pt x="7561" y="304"/>
                  </a:cubicBezTo>
                  <a:cubicBezTo>
                    <a:pt x="7305" y="143"/>
                    <a:pt x="7082" y="0"/>
                    <a:pt x="6785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28"/>
            <p:cNvSpPr/>
            <p:nvPr/>
          </p:nvSpPr>
          <p:spPr>
            <a:xfrm>
              <a:off x="5243575" y="2998250"/>
              <a:ext cx="293400" cy="390075"/>
            </a:xfrm>
            <a:custGeom>
              <a:avLst/>
              <a:gdLst/>
              <a:ahLst/>
              <a:cxnLst/>
              <a:rect l="l" t="t" r="r" b="b"/>
              <a:pathLst>
                <a:path w="11736" h="15603" extrusionOk="0">
                  <a:moveTo>
                    <a:pt x="6698" y="0"/>
                  </a:moveTo>
                  <a:cubicBezTo>
                    <a:pt x="6445" y="0"/>
                    <a:pt x="6129" y="115"/>
                    <a:pt x="5687" y="419"/>
                  </a:cubicBezTo>
                  <a:cubicBezTo>
                    <a:pt x="4658" y="1084"/>
                    <a:pt x="1936" y="2173"/>
                    <a:pt x="1573" y="2415"/>
                  </a:cubicBezTo>
                  <a:cubicBezTo>
                    <a:pt x="1150" y="2596"/>
                    <a:pt x="1210" y="2657"/>
                    <a:pt x="1089" y="3262"/>
                  </a:cubicBezTo>
                  <a:cubicBezTo>
                    <a:pt x="968" y="3867"/>
                    <a:pt x="364" y="11004"/>
                    <a:pt x="182" y="11730"/>
                  </a:cubicBezTo>
                  <a:cubicBezTo>
                    <a:pt x="61" y="12396"/>
                    <a:pt x="1" y="12638"/>
                    <a:pt x="666" y="13061"/>
                  </a:cubicBezTo>
                  <a:lnTo>
                    <a:pt x="4174" y="15239"/>
                  </a:lnTo>
                  <a:cubicBezTo>
                    <a:pt x="4485" y="15433"/>
                    <a:pt x="4821" y="15602"/>
                    <a:pt x="5230" y="15602"/>
                  </a:cubicBezTo>
                  <a:cubicBezTo>
                    <a:pt x="5458" y="15602"/>
                    <a:pt x="5708" y="15550"/>
                    <a:pt x="5989" y="15420"/>
                  </a:cubicBezTo>
                  <a:cubicBezTo>
                    <a:pt x="7078" y="14815"/>
                    <a:pt x="9134" y="13908"/>
                    <a:pt x="9679" y="13545"/>
                  </a:cubicBezTo>
                  <a:cubicBezTo>
                    <a:pt x="10163" y="13182"/>
                    <a:pt x="10707" y="13182"/>
                    <a:pt x="10828" y="12154"/>
                  </a:cubicBezTo>
                  <a:cubicBezTo>
                    <a:pt x="11010" y="10641"/>
                    <a:pt x="11614" y="4532"/>
                    <a:pt x="11614" y="4532"/>
                  </a:cubicBezTo>
                  <a:cubicBezTo>
                    <a:pt x="11735" y="3625"/>
                    <a:pt x="11675" y="3080"/>
                    <a:pt x="11131" y="2717"/>
                  </a:cubicBezTo>
                  <a:cubicBezTo>
                    <a:pt x="10223" y="2113"/>
                    <a:pt x="7925" y="661"/>
                    <a:pt x="7441" y="358"/>
                  </a:cubicBezTo>
                  <a:cubicBezTo>
                    <a:pt x="7211" y="161"/>
                    <a:pt x="6999" y="0"/>
                    <a:pt x="6698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28"/>
            <p:cNvSpPr/>
            <p:nvPr/>
          </p:nvSpPr>
          <p:spPr>
            <a:xfrm>
              <a:off x="5243575" y="2999600"/>
              <a:ext cx="291875" cy="388350"/>
            </a:xfrm>
            <a:custGeom>
              <a:avLst/>
              <a:gdLst/>
              <a:ahLst/>
              <a:cxnLst/>
              <a:rect l="l" t="t" r="r" b="b"/>
              <a:pathLst>
                <a:path w="11675" h="15534" extrusionOk="0">
                  <a:moveTo>
                    <a:pt x="6719" y="1"/>
                  </a:moveTo>
                  <a:cubicBezTo>
                    <a:pt x="6462" y="1"/>
                    <a:pt x="6141" y="113"/>
                    <a:pt x="5687" y="425"/>
                  </a:cubicBezTo>
                  <a:cubicBezTo>
                    <a:pt x="4658" y="1091"/>
                    <a:pt x="1936" y="2180"/>
                    <a:pt x="1573" y="2361"/>
                  </a:cubicBezTo>
                  <a:cubicBezTo>
                    <a:pt x="1210" y="2603"/>
                    <a:pt x="1210" y="2663"/>
                    <a:pt x="1089" y="3268"/>
                  </a:cubicBezTo>
                  <a:cubicBezTo>
                    <a:pt x="968" y="3813"/>
                    <a:pt x="364" y="10950"/>
                    <a:pt x="243" y="11616"/>
                  </a:cubicBezTo>
                  <a:cubicBezTo>
                    <a:pt x="122" y="12342"/>
                    <a:pt x="1" y="12584"/>
                    <a:pt x="726" y="13007"/>
                  </a:cubicBezTo>
                  <a:lnTo>
                    <a:pt x="4174" y="15185"/>
                  </a:lnTo>
                  <a:cubicBezTo>
                    <a:pt x="4472" y="15370"/>
                    <a:pt x="4792" y="15533"/>
                    <a:pt x="5176" y="15533"/>
                  </a:cubicBezTo>
                  <a:cubicBezTo>
                    <a:pt x="5418" y="15533"/>
                    <a:pt x="5686" y="15469"/>
                    <a:pt x="5989" y="15306"/>
                  </a:cubicBezTo>
                  <a:cubicBezTo>
                    <a:pt x="7078" y="14761"/>
                    <a:pt x="9134" y="13793"/>
                    <a:pt x="9618" y="13491"/>
                  </a:cubicBezTo>
                  <a:cubicBezTo>
                    <a:pt x="10163" y="13128"/>
                    <a:pt x="10707" y="13068"/>
                    <a:pt x="10828" y="12100"/>
                  </a:cubicBezTo>
                  <a:cubicBezTo>
                    <a:pt x="10949" y="10587"/>
                    <a:pt x="11614" y="4539"/>
                    <a:pt x="11614" y="4539"/>
                  </a:cubicBezTo>
                  <a:cubicBezTo>
                    <a:pt x="11675" y="3571"/>
                    <a:pt x="11675" y="3087"/>
                    <a:pt x="11131" y="2663"/>
                  </a:cubicBezTo>
                  <a:cubicBezTo>
                    <a:pt x="10223" y="2119"/>
                    <a:pt x="7925" y="607"/>
                    <a:pt x="7441" y="304"/>
                  </a:cubicBezTo>
                  <a:cubicBezTo>
                    <a:pt x="7216" y="144"/>
                    <a:pt x="7009" y="1"/>
                    <a:pt x="6719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28"/>
            <p:cNvSpPr/>
            <p:nvPr/>
          </p:nvSpPr>
          <p:spPr>
            <a:xfrm>
              <a:off x="5245100" y="3000250"/>
              <a:ext cx="290350" cy="386550"/>
            </a:xfrm>
            <a:custGeom>
              <a:avLst/>
              <a:gdLst/>
              <a:ahLst/>
              <a:cxnLst/>
              <a:rect l="l" t="t" r="r" b="b"/>
              <a:pathLst>
                <a:path w="11614" h="15462" extrusionOk="0">
                  <a:moveTo>
                    <a:pt x="6610" y="1"/>
                  </a:moveTo>
                  <a:cubicBezTo>
                    <a:pt x="6361" y="1"/>
                    <a:pt x="6052" y="106"/>
                    <a:pt x="5626" y="399"/>
                  </a:cubicBezTo>
                  <a:cubicBezTo>
                    <a:pt x="4597" y="1065"/>
                    <a:pt x="1875" y="2154"/>
                    <a:pt x="1512" y="2396"/>
                  </a:cubicBezTo>
                  <a:cubicBezTo>
                    <a:pt x="1149" y="2577"/>
                    <a:pt x="1210" y="2637"/>
                    <a:pt x="1089" y="3242"/>
                  </a:cubicBezTo>
                  <a:cubicBezTo>
                    <a:pt x="968" y="3847"/>
                    <a:pt x="363" y="10864"/>
                    <a:pt x="182" y="11590"/>
                  </a:cubicBezTo>
                  <a:cubicBezTo>
                    <a:pt x="61" y="12316"/>
                    <a:pt x="0" y="12558"/>
                    <a:pt x="665" y="12981"/>
                  </a:cubicBezTo>
                  <a:lnTo>
                    <a:pt x="4174" y="15098"/>
                  </a:lnTo>
                  <a:cubicBezTo>
                    <a:pt x="4446" y="15292"/>
                    <a:pt x="4768" y="15462"/>
                    <a:pt x="5172" y="15462"/>
                  </a:cubicBezTo>
                  <a:cubicBezTo>
                    <a:pt x="5397" y="15462"/>
                    <a:pt x="5647" y="15409"/>
                    <a:pt x="5928" y="15280"/>
                  </a:cubicBezTo>
                  <a:cubicBezTo>
                    <a:pt x="7017" y="14675"/>
                    <a:pt x="9013" y="13767"/>
                    <a:pt x="9557" y="13404"/>
                  </a:cubicBezTo>
                  <a:cubicBezTo>
                    <a:pt x="10102" y="13102"/>
                    <a:pt x="10646" y="13042"/>
                    <a:pt x="10707" y="12013"/>
                  </a:cubicBezTo>
                  <a:cubicBezTo>
                    <a:pt x="10888" y="10561"/>
                    <a:pt x="11493" y="4513"/>
                    <a:pt x="11493" y="4513"/>
                  </a:cubicBezTo>
                  <a:cubicBezTo>
                    <a:pt x="11614" y="3605"/>
                    <a:pt x="11614" y="3061"/>
                    <a:pt x="11009" y="2698"/>
                  </a:cubicBezTo>
                  <a:cubicBezTo>
                    <a:pt x="10162" y="2093"/>
                    <a:pt x="7864" y="641"/>
                    <a:pt x="7380" y="339"/>
                  </a:cubicBezTo>
                  <a:cubicBezTo>
                    <a:pt x="7143" y="170"/>
                    <a:pt x="6925" y="1"/>
                    <a:pt x="6610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28"/>
            <p:cNvSpPr/>
            <p:nvPr/>
          </p:nvSpPr>
          <p:spPr>
            <a:xfrm>
              <a:off x="5245100" y="3001125"/>
              <a:ext cx="288850" cy="384175"/>
            </a:xfrm>
            <a:custGeom>
              <a:avLst/>
              <a:gdLst/>
              <a:ahLst/>
              <a:cxnLst/>
              <a:rect l="l" t="t" r="r" b="b"/>
              <a:pathLst>
                <a:path w="11554" h="15367" extrusionOk="0">
                  <a:moveTo>
                    <a:pt x="6658" y="0"/>
                  </a:moveTo>
                  <a:cubicBezTo>
                    <a:pt x="6401" y="0"/>
                    <a:pt x="6080" y="112"/>
                    <a:pt x="5626" y="425"/>
                  </a:cubicBezTo>
                  <a:cubicBezTo>
                    <a:pt x="4658" y="1090"/>
                    <a:pt x="1936" y="2179"/>
                    <a:pt x="1573" y="2361"/>
                  </a:cubicBezTo>
                  <a:cubicBezTo>
                    <a:pt x="1210" y="2542"/>
                    <a:pt x="1210" y="2663"/>
                    <a:pt x="1089" y="3207"/>
                  </a:cubicBezTo>
                  <a:cubicBezTo>
                    <a:pt x="968" y="3812"/>
                    <a:pt x="363" y="10829"/>
                    <a:pt x="242" y="11555"/>
                  </a:cubicBezTo>
                  <a:cubicBezTo>
                    <a:pt x="61" y="12220"/>
                    <a:pt x="0" y="12462"/>
                    <a:pt x="726" y="12886"/>
                  </a:cubicBezTo>
                  <a:lnTo>
                    <a:pt x="4174" y="15003"/>
                  </a:lnTo>
                  <a:cubicBezTo>
                    <a:pt x="4446" y="15197"/>
                    <a:pt x="4768" y="15366"/>
                    <a:pt x="5172" y="15366"/>
                  </a:cubicBezTo>
                  <a:cubicBezTo>
                    <a:pt x="5397" y="15366"/>
                    <a:pt x="5647" y="15314"/>
                    <a:pt x="5928" y="15184"/>
                  </a:cubicBezTo>
                  <a:cubicBezTo>
                    <a:pt x="7017" y="14640"/>
                    <a:pt x="9013" y="13672"/>
                    <a:pt x="9557" y="13369"/>
                  </a:cubicBezTo>
                  <a:cubicBezTo>
                    <a:pt x="10041" y="13007"/>
                    <a:pt x="10586" y="12946"/>
                    <a:pt x="10707" y="11978"/>
                  </a:cubicBezTo>
                  <a:cubicBezTo>
                    <a:pt x="10828" y="10466"/>
                    <a:pt x="11493" y="4478"/>
                    <a:pt x="11493" y="4478"/>
                  </a:cubicBezTo>
                  <a:cubicBezTo>
                    <a:pt x="11553" y="3570"/>
                    <a:pt x="11553" y="3026"/>
                    <a:pt x="11009" y="2663"/>
                  </a:cubicBezTo>
                  <a:cubicBezTo>
                    <a:pt x="10102" y="2119"/>
                    <a:pt x="7864" y="606"/>
                    <a:pt x="7380" y="304"/>
                  </a:cubicBezTo>
                  <a:cubicBezTo>
                    <a:pt x="7155" y="143"/>
                    <a:pt x="6948" y="0"/>
                    <a:pt x="6658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28"/>
            <p:cNvSpPr/>
            <p:nvPr/>
          </p:nvSpPr>
          <p:spPr>
            <a:xfrm>
              <a:off x="5246600" y="3002400"/>
              <a:ext cx="287350" cy="382525"/>
            </a:xfrm>
            <a:custGeom>
              <a:avLst/>
              <a:gdLst/>
              <a:ahLst/>
              <a:cxnLst/>
              <a:rect l="l" t="t" r="r" b="b"/>
              <a:pathLst>
                <a:path w="11494" h="15301" extrusionOk="0">
                  <a:moveTo>
                    <a:pt x="6569" y="0"/>
                  </a:moveTo>
                  <a:cubicBezTo>
                    <a:pt x="6317" y="0"/>
                    <a:pt x="6003" y="100"/>
                    <a:pt x="5566" y="374"/>
                  </a:cubicBezTo>
                  <a:cubicBezTo>
                    <a:pt x="4598" y="1039"/>
                    <a:pt x="1876" y="2128"/>
                    <a:pt x="1513" y="2310"/>
                  </a:cubicBezTo>
                  <a:cubicBezTo>
                    <a:pt x="1150" y="2551"/>
                    <a:pt x="1150" y="2612"/>
                    <a:pt x="1029" y="3217"/>
                  </a:cubicBezTo>
                  <a:cubicBezTo>
                    <a:pt x="908" y="3761"/>
                    <a:pt x="303" y="10778"/>
                    <a:pt x="182" y="11443"/>
                  </a:cubicBezTo>
                  <a:cubicBezTo>
                    <a:pt x="61" y="12169"/>
                    <a:pt x="1" y="12411"/>
                    <a:pt x="666" y="12835"/>
                  </a:cubicBezTo>
                  <a:lnTo>
                    <a:pt x="4114" y="14952"/>
                  </a:lnTo>
                  <a:cubicBezTo>
                    <a:pt x="4374" y="15137"/>
                    <a:pt x="4680" y="15300"/>
                    <a:pt x="5059" y="15300"/>
                  </a:cubicBezTo>
                  <a:cubicBezTo>
                    <a:pt x="5297" y="15300"/>
                    <a:pt x="5565" y="15236"/>
                    <a:pt x="5868" y="15073"/>
                  </a:cubicBezTo>
                  <a:cubicBezTo>
                    <a:pt x="6957" y="14528"/>
                    <a:pt x="8953" y="13621"/>
                    <a:pt x="9437" y="13258"/>
                  </a:cubicBezTo>
                  <a:cubicBezTo>
                    <a:pt x="9981" y="12956"/>
                    <a:pt x="10526" y="12895"/>
                    <a:pt x="10647" y="11927"/>
                  </a:cubicBezTo>
                  <a:cubicBezTo>
                    <a:pt x="10768" y="10415"/>
                    <a:pt x="11372" y="4427"/>
                    <a:pt x="11372" y="4427"/>
                  </a:cubicBezTo>
                  <a:cubicBezTo>
                    <a:pt x="11493" y="3519"/>
                    <a:pt x="11493" y="3035"/>
                    <a:pt x="10889" y="2672"/>
                  </a:cubicBezTo>
                  <a:cubicBezTo>
                    <a:pt x="10042" y="2068"/>
                    <a:pt x="7743" y="616"/>
                    <a:pt x="7320" y="313"/>
                  </a:cubicBezTo>
                  <a:cubicBezTo>
                    <a:pt x="7088" y="148"/>
                    <a:pt x="6874" y="0"/>
                    <a:pt x="6569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28"/>
            <p:cNvSpPr/>
            <p:nvPr/>
          </p:nvSpPr>
          <p:spPr>
            <a:xfrm>
              <a:off x="5246600" y="3002625"/>
              <a:ext cx="285825" cy="381150"/>
            </a:xfrm>
            <a:custGeom>
              <a:avLst/>
              <a:gdLst/>
              <a:ahLst/>
              <a:cxnLst/>
              <a:rect l="l" t="t" r="r" b="b"/>
              <a:pathLst>
                <a:path w="11433" h="15246" extrusionOk="0">
                  <a:moveTo>
                    <a:pt x="6576" y="1"/>
                  </a:moveTo>
                  <a:cubicBezTo>
                    <a:pt x="6328" y="1"/>
                    <a:pt x="6020" y="113"/>
                    <a:pt x="5566" y="425"/>
                  </a:cubicBezTo>
                  <a:cubicBezTo>
                    <a:pt x="4598" y="1091"/>
                    <a:pt x="1876" y="2119"/>
                    <a:pt x="1513" y="2361"/>
                  </a:cubicBezTo>
                  <a:cubicBezTo>
                    <a:pt x="1150" y="2542"/>
                    <a:pt x="1210" y="2603"/>
                    <a:pt x="1089" y="3208"/>
                  </a:cubicBezTo>
                  <a:cubicBezTo>
                    <a:pt x="968" y="3813"/>
                    <a:pt x="363" y="10769"/>
                    <a:pt x="243" y="11434"/>
                  </a:cubicBezTo>
                  <a:cubicBezTo>
                    <a:pt x="61" y="12160"/>
                    <a:pt x="1" y="12342"/>
                    <a:pt x="666" y="12765"/>
                  </a:cubicBezTo>
                  <a:lnTo>
                    <a:pt x="4114" y="14882"/>
                  </a:lnTo>
                  <a:cubicBezTo>
                    <a:pt x="4386" y="15076"/>
                    <a:pt x="4708" y="15246"/>
                    <a:pt x="5112" y="15246"/>
                  </a:cubicBezTo>
                  <a:cubicBezTo>
                    <a:pt x="5337" y="15246"/>
                    <a:pt x="5587" y="15193"/>
                    <a:pt x="5868" y="15064"/>
                  </a:cubicBezTo>
                  <a:cubicBezTo>
                    <a:pt x="6896" y="14519"/>
                    <a:pt x="8953" y="13551"/>
                    <a:pt x="9437" y="13249"/>
                  </a:cubicBezTo>
                  <a:cubicBezTo>
                    <a:pt x="9981" y="12886"/>
                    <a:pt x="10526" y="12886"/>
                    <a:pt x="10586" y="11858"/>
                  </a:cubicBezTo>
                  <a:cubicBezTo>
                    <a:pt x="10768" y="10406"/>
                    <a:pt x="11372" y="4478"/>
                    <a:pt x="11372" y="4478"/>
                  </a:cubicBezTo>
                  <a:cubicBezTo>
                    <a:pt x="11433" y="3571"/>
                    <a:pt x="11433" y="3026"/>
                    <a:pt x="10889" y="2663"/>
                  </a:cubicBezTo>
                  <a:cubicBezTo>
                    <a:pt x="10042" y="2059"/>
                    <a:pt x="7743" y="667"/>
                    <a:pt x="7320" y="304"/>
                  </a:cubicBezTo>
                  <a:cubicBezTo>
                    <a:pt x="7063" y="144"/>
                    <a:pt x="6857" y="1"/>
                    <a:pt x="6576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28"/>
            <p:cNvSpPr/>
            <p:nvPr/>
          </p:nvSpPr>
          <p:spPr>
            <a:xfrm>
              <a:off x="5246600" y="3004150"/>
              <a:ext cx="285825" cy="379250"/>
            </a:xfrm>
            <a:custGeom>
              <a:avLst/>
              <a:gdLst/>
              <a:ahLst/>
              <a:cxnLst/>
              <a:rect l="l" t="t" r="r" b="b"/>
              <a:pathLst>
                <a:path w="11433" h="15170" extrusionOk="0">
                  <a:moveTo>
                    <a:pt x="6576" y="0"/>
                  </a:moveTo>
                  <a:cubicBezTo>
                    <a:pt x="6328" y="0"/>
                    <a:pt x="6020" y="112"/>
                    <a:pt x="5566" y="425"/>
                  </a:cubicBezTo>
                  <a:cubicBezTo>
                    <a:pt x="4598" y="1030"/>
                    <a:pt x="1936" y="2119"/>
                    <a:pt x="1573" y="2300"/>
                  </a:cubicBezTo>
                  <a:cubicBezTo>
                    <a:pt x="1210" y="2542"/>
                    <a:pt x="1210" y="2602"/>
                    <a:pt x="1089" y="3147"/>
                  </a:cubicBezTo>
                  <a:cubicBezTo>
                    <a:pt x="968" y="3752"/>
                    <a:pt x="363" y="10647"/>
                    <a:pt x="243" y="11373"/>
                  </a:cubicBezTo>
                  <a:cubicBezTo>
                    <a:pt x="122" y="12039"/>
                    <a:pt x="1" y="12281"/>
                    <a:pt x="726" y="12704"/>
                  </a:cubicBezTo>
                  <a:lnTo>
                    <a:pt x="4114" y="14821"/>
                  </a:lnTo>
                  <a:cubicBezTo>
                    <a:pt x="4411" y="15007"/>
                    <a:pt x="4708" y="15170"/>
                    <a:pt x="5075" y="15170"/>
                  </a:cubicBezTo>
                  <a:cubicBezTo>
                    <a:pt x="5306" y="15170"/>
                    <a:pt x="5565" y="15106"/>
                    <a:pt x="5868" y="14942"/>
                  </a:cubicBezTo>
                  <a:cubicBezTo>
                    <a:pt x="6896" y="14398"/>
                    <a:pt x="8892" y="13490"/>
                    <a:pt x="9437" y="13127"/>
                  </a:cubicBezTo>
                  <a:cubicBezTo>
                    <a:pt x="9921" y="12825"/>
                    <a:pt x="10465" y="12765"/>
                    <a:pt x="10586" y="11797"/>
                  </a:cubicBezTo>
                  <a:cubicBezTo>
                    <a:pt x="10707" y="10345"/>
                    <a:pt x="11312" y="4417"/>
                    <a:pt x="11312" y="4417"/>
                  </a:cubicBezTo>
                  <a:cubicBezTo>
                    <a:pt x="11433" y="3510"/>
                    <a:pt x="11433" y="2965"/>
                    <a:pt x="10889" y="2602"/>
                  </a:cubicBezTo>
                  <a:cubicBezTo>
                    <a:pt x="9981" y="2058"/>
                    <a:pt x="7743" y="606"/>
                    <a:pt x="7320" y="304"/>
                  </a:cubicBezTo>
                  <a:cubicBezTo>
                    <a:pt x="7063" y="143"/>
                    <a:pt x="6857" y="0"/>
                    <a:pt x="6576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28"/>
            <p:cNvSpPr/>
            <p:nvPr/>
          </p:nvSpPr>
          <p:spPr>
            <a:xfrm>
              <a:off x="5248125" y="3005425"/>
              <a:ext cx="282800" cy="376850"/>
            </a:xfrm>
            <a:custGeom>
              <a:avLst/>
              <a:gdLst/>
              <a:ahLst/>
              <a:cxnLst/>
              <a:rect l="l" t="t" r="r" b="b"/>
              <a:pathLst>
                <a:path w="11312" h="15074" extrusionOk="0">
                  <a:moveTo>
                    <a:pt x="6487" y="0"/>
                  </a:moveTo>
                  <a:cubicBezTo>
                    <a:pt x="6244" y="0"/>
                    <a:pt x="5942" y="100"/>
                    <a:pt x="5505" y="374"/>
                  </a:cubicBezTo>
                  <a:cubicBezTo>
                    <a:pt x="4537" y="1039"/>
                    <a:pt x="1875" y="2068"/>
                    <a:pt x="1512" y="2309"/>
                  </a:cubicBezTo>
                  <a:cubicBezTo>
                    <a:pt x="1149" y="2491"/>
                    <a:pt x="1210" y="2551"/>
                    <a:pt x="1089" y="3156"/>
                  </a:cubicBezTo>
                  <a:cubicBezTo>
                    <a:pt x="968" y="3701"/>
                    <a:pt x="363" y="10596"/>
                    <a:pt x="182" y="11322"/>
                  </a:cubicBezTo>
                  <a:cubicBezTo>
                    <a:pt x="61" y="11988"/>
                    <a:pt x="0" y="12230"/>
                    <a:pt x="665" y="12653"/>
                  </a:cubicBezTo>
                  <a:lnTo>
                    <a:pt x="4053" y="14710"/>
                  </a:lnTo>
                  <a:cubicBezTo>
                    <a:pt x="4364" y="14904"/>
                    <a:pt x="4675" y="15073"/>
                    <a:pt x="5066" y="15073"/>
                  </a:cubicBezTo>
                  <a:cubicBezTo>
                    <a:pt x="5283" y="15073"/>
                    <a:pt x="5526" y="15021"/>
                    <a:pt x="5807" y="14891"/>
                  </a:cubicBezTo>
                  <a:cubicBezTo>
                    <a:pt x="6835" y="14347"/>
                    <a:pt x="8831" y="13379"/>
                    <a:pt x="9376" y="13076"/>
                  </a:cubicBezTo>
                  <a:cubicBezTo>
                    <a:pt x="9860" y="12714"/>
                    <a:pt x="10404" y="12714"/>
                    <a:pt x="10465" y="11746"/>
                  </a:cubicBezTo>
                  <a:cubicBezTo>
                    <a:pt x="10646" y="10234"/>
                    <a:pt x="11251" y="4366"/>
                    <a:pt x="11251" y="4366"/>
                  </a:cubicBezTo>
                  <a:cubicBezTo>
                    <a:pt x="11311" y="3459"/>
                    <a:pt x="11311" y="2975"/>
                    <a:pt x="10767" y="2612"/>
                  </a:cubicBezTo>
                  <a:cubicBezTo>
                    <a:pt x="9920" y="2007"/>
                    <a:pt x="7682" y="616"/>
                    <a:pt x="7259" y="313"/>
                  </a:cubicBezTo>
                  <a:cubicBezTo>
                    <a:pt x="6994" y="148"/>
                    <a:pt x="6783" y="0"/>
                    <a:pt x="6487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28"/>
            <p:cNvSpPr/>
            <p:nvPr/>
          </p:nvSpPr>
          <p:spPr>
            <a:xfrm>
              <a:off x="5248125" y="3005650"/>
              <a:ext cx="282800" cy="375175"/>
            </a:xfrm>
            <a:custGeom>
              <a:avLst/>
              <a:gdLst/>
              <a:ahLst/>
              <a:cxnLst/>
              <a:rect l="l" t="t" r="r" b="b"/>
              <a:pathLst>
                <a:path w="11312" h="15007" extrusionOk="0">
                  <a:moveTo>
                    <a:pt x="6515" y="1"/>
                  </a:moveTo>
                  <a:cubicBezTo>
                    <a:pt x="6267" y="1"/>
                    <a:pt x="5959" y="113"/>
                    <a:pt x="5505" y="425"/>
                  </a:cubicBezTo>
                  <a:cubicBezTo>
                    <a:pt x="4537" y="1030"/>
                    <a:pt x="1875" y="2119"/>
                    <a:pt x="1512" y="2300"/>
                  </a:cubicBezTo>
                  <a:cubicBezTo>
                    <a:pt x="1149" y="2482"/>
                    <a:pt x="1210" y="2603"/>
                    <a:pt x="1089" y="3147"/>
                  </a:cubicBezTo>
                  <a:cubicBezTo>
                    <a:pt x="968" y="3692"/>
                    <a:pt x="363" y="10587"/>
                    <a:pt x="242" y="11253"/>
                  </a:cubicBezTo>
                  <a:cubicBezTo>
                    <a:pt x="121" y="11979"/>
                    <a:pt x="0" y="12160"/>
                    <a:pt x="726" y="12584"/>
                  </a:cubicBezTo>
                  <a:lnTo>
                    <a:pt x="4053" y="14701"/>
                  </a:lnTo>
                  <a:cubicBezTo>
                    <a:pt x="4359" y="14854"/>
                    <a:pt x="4665" y="15007"/>
                    <a:pt x="5047" y="15007"/>
                  </a:cubicBezTo>
                  <a:cubicBezTo>
                    <a:pt x="5270" y="15007"/>
                    <a:pt x="5518" y="14955"/>
                    <a:pt x="5807" y="14822"/>
                  </a:cubicBezTo>
                  <a:cubicBezTo>
                    <a:pt x="6835" y="14277"/>
                    <a:pt x="8831" y="13370"/>
                    <a:pt x="9315" y="13007"/>
                  </a:cubicBezTo>
                  <a:cubicBezTo>
                    <a:pt x="9860" y="12705"/>
                    <a:pt x="10344" y="12644"/>
                    <a:pt x="10465" y="11676"/>
                  </a:cubicBezTo>
                  <a:cubicBezTo>
                    <a:pt x="10646" y="10225"/>
                    <a:pt x="11251" y="4357"/>
                    <a:pt x="11251" y="4357"/>
                  </a:cubicBezTo>
                  <a:cubicBezTo>
                    <a:pt x="11311" y="3510"/>
                    <a:pt x="11311" y="2966"/>
                    <a:pt x="10767" y="2603"/>
                  </a:cubicBezTo>
                  <a:cubicBezTo>
                    <a:pt x="9920" y="2059"/>
                    <a:pt x="7682" y="607"/>
                    <a:pt x="7259" y="304"/>
                  </a:cubicBezTo>
                  <a:cubicBezTo>
                    <a:pt x="7002" y="144"/>
                    <a:pt x="6796" y="1"/>
                    <a:pt x="6515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28"/>
            <p:cNvSpPr/>
            <p:nvPr/>
          </p:nvSpPr>
          <p:spPr>
            <a:xfrm>
              <a:off x="5249625" y="3006925"/>
              <a:ext cx="281300" cy="373825"/>
            </a:xfrm>
            <a:custGeom>
              <a:avLst/>
              <a:gdLst/>
              <a:ahLst/>
              <a:cxnLst/>
              <a:rect l="l" t="t" r="r" b="b"/>
              <a:pathLst>
                <a:path w="11252" h="14953" extrusionOk="0">
                  <a:moveTo>
                    <a:pt x="6422" y="1"/>
                  </a:moveTo>
                  <a:cubicBezTo>
                    <a:pt x="6184" y="1"/>
                    <a:pt x="5882" y="101"/>
                    <a:pt x="5445" y="374"/>
                  </a:cubicBezTo>
                  <a:cubicBezTo>
                    <a:pt x="4477" y="1040"/>
                    <a:pt x="1876" y="2068"/>
                    <a:pt x="1513" y="2249"/>
                  </a:cubicBezTo>
                  <a:cubicBezTo>
                    <a:pt x="1150" y="2491"/>
                    <a:pt x="1150" y="2552"/>
                    <a:pt x="1029" y="3096"/>
                  </a:cubicBezTo>
                  <a:cubicBezTo>
                    <a:pt x="908" y="3701"/>
                    <a:pt x="363" y="10536"/>
                    <a:pt x="182" y="11202"/>
                  </a:cubicBezTo>
                  <a:cubicBezTo>
                    <a:pt x="61" y="11867"/>
                    <a:pt x="1" y="12109"/>
                    <a:pt x="666" y="12533"/>
                  </a:cubicBezTo>
                  <a:lnTo>
                    <a:pt x="4053" y="14589"/>
                  </a:lnTo>
                  <a:cubicBezTo>
                    <a:pt x="4325" y="14784"/>
                    <a:pt x="4647" y="14953"/>
                    <a:pt x="5035" y="14953"/>
                  </a:cubicBezTo>
                  <a:cubicBezTo>
                    <a:pt x="5251" y="14953"/>
                    <a:pt x="5487" y="14900"/>
                    <a:pt x="5747" y="14771"/>
                  </a:cubicBezTo>
                  <a:cubicBezTo>
                    <a:pt x="6775" y="14226"/>
                    <a:pt x="8771" y="13258"/>
                    <a:pt x="9255" y="12956"/>
                  </a:cubicBezTo>
                  <a:cubicBezTo>
                    <a:pt x="9739" y="12654"/>
                    <a:pt x="10284" y="12593"/>
                    <a:pt x="10405" y="11625"/>
                  </a:cubicBezTo>
                  <a:cubicBezTo>
                    <a:pt x="10526" y="10174"/>
                    <a:pt x="11131" y="4367"/>
                    <a:pt x="11131" y="4367"/>
                  </a:cubicBezTo>
                  <a:cubicBezTo>
                    <a:pt x="11251" y="3459"/>
                    <a:pt x="11251" y="2915"/>
                    <a:pt x="10707" y="2612"/>
                  </a:cubicBezTo>
                  <a:cubicBezTo>
                    <a:pt x="9800" y="2008"/>
                    <a:pt x="7622" y="616"/>
                    <a:pt x="7138" y="314"/>
                  </a:cubicBezTo>
                  <a:cubicBezTo>
                    <a:pt x="6906" y="148"/>
                    <a:pt x="6710" y="1"/>
                    <a:pt x="6422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28"/>
            <p:cNvSpPr/>
            <p:nvPr/>
          </p:nvSpPr>
          <p:spPr>
            <a:xfrm>
              <a:off x="5249625" y="3007175"/>
              <a:ext cx="279775" cy="372075"/>
            </a:xfrm>
            <a:custGeom>
              <a:avLst/>
              <a:gdLst/>
              <a:ahLst/>
              <a:cxnLst/>
              <a:rect l="l" t="t" r="r" b="b"/>
              <a:pathLst>
                <a:path w="11191" h="14883" extrusionOk="0">
                  <a:moveTo>
                    <a:pt x="6449" y="0"/>
                  </a:moveTo>
                  <a:cubicBezTo>
                    <a:pt x="6207" y="0"/>
                    <a:pt x="5899" y="112"/>
                    <a:pt x="5445" y="425"/>
                  </a:cubicBezTo>
                  <a:cubicBezTo>
                    <a:pt x="4477" y="1030"/>
                    <a:pt x="1876" y="2119"/>
                    <a:pt x="1513" y="2300"/>
                  </a:cubicBezTo>
                  <a:cubicBezTo>
                    <a:pt x="1150" y="2481"/>
                    <a:pt x="1210" y="2542"/>
                    <a:pt x="1089" y="3147"/>
                  </a:cubicBezTo>
                  <a:cubicBezTo>
                    <a:pt x="968" y="3691"/>
                    <a:pt x="363" y="10466"/>
                    <a:pt x="242" y="11192"/>
                  </a:cubicBezTo>
                  <a:cubicBezTo>
                    <a:pt x="122" y="11857"/>
                    <a:pt x="1" y="12099"/>
                    <a:pt x="666" y="12462"/>
                  </a:cubicBezTo>
                  <a:lnTo>
                    <a:pt x="4053" y="14519"/>
                  </a:lnTo>
                  <a:cubicBezTo>
                    <a:pt x="4325" y="14713"/>
                    <a:pt x="4647" y="14882"/>
                    <a:pt x="5035" y="14882"/>
                  </a:cubicBezTo>
                  <a:cubicBezTo>
                    <a:pt x="5251" y="14882"/>
                    <a:pt x="5487" y="14830"/>
                    <a:pt x="5747" y="14700"/>
                  </a:cubicBezTo>
                  <a:cubicBezTo>
                    <a:pt x="6775" y="14156"/>
                    <a:pt x="8711" y="13248"/>
                    <a:pt x="9255" y="12946"/>
                  </a:cubicBezTo>
                  <a:cubicBezTo>
                    <a:pt x="9739" y="12583"/>
                    <a:pt x="10284" y="12583"/>
                    <a:pt x="10344" y="11615"/>
                  </a:cubicBezTo>
                  <a:cubicBezTo>
                    <a:pt x="10526" y="10164"/>
                    <a:pt x="11131" y="4357"/>
                    <a:pt x="11131" y="4357"/>
                  </a:cubicBezTo>
                  <a:cubicBezTo>
                    <a:pt x="11191" y="3449"/>
                    <a:pt x="11191" y="2965"/>
                    <a:pt x="10647" y="2602"/>
                  </a:cubicBezTo>
                  <a:cubicBezTo>
                    <a:pt x="9800" y="2058"/>
                    <a:pt x="7622" y="606"/>
                    <a:pt x="7138" y="304"/>
                  </a:cubicBezTo>
                  <a:cubicBezTo>
                    <a:pt x="6914" y="143"/>
                    <a:pt x="6723" y="0"/>
                    <a:pt x="6449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28"/>
            <p:cNvSpPr/>
            <p:nvPr/>
          </p:nvSpPr>
          <p:spPr>
            <a:xfrm>
              <a:off x="5251150" y="3008450"/>
              <a:ext cx="278250" cy="370425"/>
            </a:xfrm>
            <a:custGeom>
              <a:avLst/>
              <a:gdLst/>
              <a:ahLst/>
              <a:cxnLst/>
              <a:rect l="l" t="t" r="r" b="b"/>
              <a:pathLst>
                <a:path w="11130" h="14817" extrusionOk="0">
                  <a:moveTo>
                    <a:pt x="6361" y="0"/>
                  </a:moveTo>
                  <a:cubicBezTo>
                    <a:pt x="6123" y="0"/>
                    <a:pt x="5821" y="100"/>
                    <a:pt x="5384" y="374"/>
                  </a:cubicBezTo>
                  <a:cubicBezTo>
                    <a:pt x="4416" y="1039"/>
                    <a:pt x="1815" y="2068"/>
                    <a:pt x="1452" y="2249"/>
                  </a:cubicBezTo>
                  <a:cubicBezTo>
                    <a:pt x="1149" y="2491"/>
                    <a:pt x="1149" y="2551"/>
                    <a:pt x="1028" y="3096"/>
                  </a:cubicBezTo>
                  <a:cubicBezTo>
                    <a:pt x="907" y="3640"/>
                    <a:pt x="302" y="10415"/>
                    <a:pt x="181" y="11080"/>
                  </a:cubicBezTo>
                  <a:cubicBezTo>
                    <a:pt x="61" y="11746"/>
                    <a:pt x="0" y="11988"/>
                    <a:pt x="665" y="12411"/>
                  </a:cubicBezTo>
                  <a:lnTo>
                    <a:pt x="3992" y="14468"/>
                  </a:lnTo>
                  <a:cubicBezTo>
                    <a:pt x="4252" y="14653"/>
                    <a:pt x="4558" y="14816"/>
                    <a:pt x="4923" y="14816"/>
                  </a:cubicBezTo>
                  <a:cubicBezTo>
                    <a:pt x="5153" y="14816"/>
                    <a:pt x="5406" y="14752"/>
                    <a:pt x="5686" y="14589"/>
                  </a:cubicBezTo>
                  <a:cubicBezTo>
                    <a:pt x="6714" y="14044"/>
                    <a:pt x="8650" y="13197"/>
                    <a:pt x="9134" y="12835"/>
                  </a:cubicBezTo>
                  <a:cubicBezTo>
                    <a:pt x="9678" y="12532"/>
                    <a:pt x="10162" y="12472"/>
                    <a:pt x="10283" y="11504"/>
                  </a:cubicBezTo>
                  <a:cubicBezTo>
                    <a:pt x="10404" y="10113"/>
                    <a:pt x="11009" y="4306"/>
                    <a:pt x="11009" y="4306"/>
                  </a:cubicBezTo>
                  <a:cubicBezTo>
                    <a:pt x="11130" y="3398"/>
                    <a:pt x="11130" y="2914"/>
                    <a:pt x="10586" y="2551"/>
                  </a:cubicBezTo>
                  <a:cubicBezTo>
                    <a:pt x="9739" y="2007"/>
                    <a:pt x="7501" y="616"/>
                    <a:pt x="7077" y="313"/>
                  </a:cubicBezTo>
                  <a:cubicBezTo>
                    <a:pt x="6845" y="148"/>
                    <a:pt x="6649" y="0"/>
                    <a:pt x="6361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28"/>
            <p:cNvSpPr/>
            <p:nvPr/>
          </p:nvSpPr>
          <p:spPr>
            <a:xfrm>
              <a:off x="5251150" y="3009800"/>
              <a:ext cx="276750" cy="367925"/>
            </a:xfrm>
            <a:custGeom>
              <a:avLst/>
              <a:gdLst/>
              <a:ahLst/>
              <a:cxnLst/>
              <a:rect l="l" t="t" r="r" b="b"/>
              <a:pathLst>
                <a:path w="11070" h="14717" extrusionOk="0">
                  <a:moveTo>
                    <a:pt x="6382" y="1"/>
                  </a:moveTo>
                  <a:cubicBezTo>
                    <a:pt x="6140" y="1"/>
                    <a:pt x="5834" y="99"/>
                    <a:pt x="5384" y="380"/>
                  </a:cubicBezTo>
                  <a:cubicBezTo>
                    <a:pt x="4416" y="985"/>
                    <a:pt x="1875" y="2014"/>
                    <a:pt x="1512" y="2255"/>
                  </a:cubicBezTo>
                  <a:cubicBezTo>
                    <a:pt x="1149" y="2437"/>
                    <a:pt x="1149" y="2497"/>
                    <a:pt x="1028" y="3042"/>
                  </a:cubicBezTo>
                  <a:cubicBezTo>
                    <a:pt x="968" y="3647"/>
                    <a:pt x="363" y="10361"/>
                    <a:pt x="242" y="11026"/>
                  </a:cubicBezTo>
                  <a:cubicBezTo>
                    <a:pt x="121" y="11692"/>
                    <a:pt x="0" y="11934"/>
                    <a:pt x="665" y="12357"/>
                  </a:cubicBezTo>
                  <a:lnTo>
                    <a:pt x="3992" y="14353"/>
                  </a:lnTo>
                  <a:cubicBezTo>
                    <a:pt x="4264" y="14548"/>
                    <a:pt x="4586" y="14717"/>
                    <a:pt x="4974" y="14717"/>
                  </a:cubicBezTo>
                  <a:cubicBezTo>
                    <a:pt x="5190" y="14717"/>
                    <a:pt x="5426" y="14664"/>
                    <a:pt x="5686" y="14535"/>
                  </a:cubicBezTo>
                  <a:cubicBezTo>
                    <a:pt x="6714" y="13990"/>
                    <a:pt x="8650" y="13083"/>
                    <a:pt x="9134" y="12781"/>
                  </a:cubicBezTo>
                  <a:cubicBezTo>
                    <a:pt x="9618" y="12418"/>
                    <a:pt x="10162" y="12418"/>
                    <a:pt x="10283" y="11450"/>
                  </a:cubicBezTo>
                  <a:cubicBezTo>
                    <a:pt x="10404" y="9998"/>
                    <a:pt x="11009" y="4252"/>
                    <a:pt x="11009" y="4252"/>
                  </a:cubicBezTo>
                  <a:cubicBezTo>
                    <a:pt x="11070" y="3405"/>
                    <a:pt x="11070" y="2921"/>
                    <a:pt x="10525" y="2558"/>
                  </a:cubicBezTo>
                  <a:cubicBezTo>
                    <a:pt x="9678" y="1953"/>
                    <a:pt x="7501" y="562"/>
                    <a:pt x="7077" y="259"/>
                  </a:cubicBezTo>
                  <a:cubicBezTo>
                    <a:pt x="6851" y="130"/>
                    <a:pt x="6659" y="1"/>
                    <a:pt x="6382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28"/>
            <p:cNvSpPr/>
            <p:nvPr/>
          </p:nvSpPr>
          <p:spPr>
            <a:xfrm>
              <a:off x="5252650" y="3010175"/>
              <a:ext cx="275250" cy="366525"/>
            </a:xfrm>
            <a:custGeom>
              <a:avLst/>
              <a:gdLst/>
              <a:ahLst/>
              <a:cxnLst/>
              <a:rect l="l" t="t" r="r" b="b"/>
              <a:pathLst>
                <a:path w="11010" h="14661" extrusionOk="0">
                  <a:moveTo>
                    <a:pt x="6328" y="1"/>
                  </a:moveTo>
                  <a:cubicBezTo>
                    <a:pt x="6086" y="1"/>
                    <a:pt x="5778" y="113"/>
                    <a:pt x="5324" y="426"/>
                  </a:cubicBezTo>
                  <a:cubicBezTo>
                    <a:pt x="4416" y="1031"/>
                    <a:pt x="1815" y="2059"/>
                    <a:pt x="1452" y="2240"/>
                  </a:cubicBezTo>
                  <a:cubicBezTo>
                    <a:pt x="1089" y="2422"/>
                    <a:pt x="1150" y="2543"/>
                    <a:pt x="1029" y="3087"/>
                  </a:cubicBezTo>
                  <a:cubicBezTo>
                    <a:pt x="908" y="3632"/>
                    <a:pt x="303" y="10346"/>
                    <a:pt x="182" y="11011"/>
                  </a:cubicBezTo>
                  <a:cubicBezTo>
                    <a:pt x="61" y="11677"/>
                    <a:pt x="1" y="11858"/>
                    <a:pt x="666" y="12282"/>
                  </a:cubicBezTo>
                  <a:lnTo>
                    <a:pt x="3932" y="14338"/>
                  </a:lnTo>
                  <a:cubicBezTo>
                    <a:pt x="4189" y="14522"/>
                    <a:pt x="4490" y="14661"/>
                    <a:pt x="4850" y="14661"/>
                  </a:cubicBezTo>
                  <a:cubicBezTo>
                    <a:pt x="5083" y="14661"/>
                    <a:pt x="5340" y="14602"/>
                    <a:pt x="5626" y="14459"/>
                  </a:cubicBezTo>
                  <a:cubicBezTo>
                    <a:pt x="6654" y="13915"/>
                    <a:pt x="8590" y="13068"/>
                    <a:pt x="9074" y="12705"/>
                  </a:cubicBezTo>
                  <a:cubicBezTo>
                    <a:pt x="9558" y="12403"/>
                    <a:pt x="10102" y="12342"/>
                    <a:pt x="10163" y="11435"/>
                  </a:cubicBezTo>
                  <a:cubicBezTo>
                    <a:pt x="10344" y="9983"/>
                    <a:pt x="10889" y="4297"/>
                    <a:pt x="10889" y="4297"/>
                  </a:cubicBezTo>
                  <a:cubicBezTo>
                    <a:pt x="11010" y="3390"/>
                    <a:pt x="11010" y="2906"/>
                    <a:pt x="10465" y="2543"/>
                  </a:cubicBezTo>
                  <a:cubicBezTo>
                    <a:pt x="9618" y="1999"/>
                    <a:pt x="7441" y="607"/>
                    <a:pt x="7017" y="305"/>
                  </a:cubicBezTo>
                  <a:cubicBezTo>
                    <a:pt x="6793" y="144"/>
                    <a:pt x="6602" y="1"/>
                    <a:pt x="6328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28"/>
            <p:cNvSpPr/>
            <p:nvPr/>
          </p:nvSpPr>
          <p:spPr>
            <a:xfrm>
              <a:off x="5252650" y="3011450"/>
              <a:ext cx="273725" cy="364775"/>
            </a:xfrm>
            <a:custGeom>
              <a:avLst/>
              <a:gdLst/>
              <a:ahLst/>
              <a:cxnLst/>
              <a:rect l="l" t="t" r="r" b="b"/>
              <a:pathLst>
                <a:path w="10949" h="14591" extrusionOk="0">
                  <a:moveTo>
                    <a:pt x="6276" y="1"/>
                  </a:moveTo>
                  <a:cubicBezTo>
                    <a:pt x="6033" y="1"/>
                    <a:pt x="5734" y="101"/>
                    <a:pt x="5324" y="375"/>
                  </a:cubicBezTo>
                  <a:cubicBezTo>
                    <a:pt x="4416" y="980"/>
                    <a:pt x="1815" y="2008"/>
                    <a:pt x="1452" y="2250"/>
                  </a:cubicBezTo>
                  <a:cubicBezTo>
                    <a:pt x="1150" y="2431"/>
                    <a:pt x="1150" y="2492"/>
                    <a:pt x="1029" y="3036"/>
                  </a:cubicBezTo>
                  <a:cubicBezTo>
                    <a:pt x="908" y="3581"/>
                    <a:pt x="363" y="10234"/>
                    <a:pt x="242" y="10900"/>
                  </a:cubicBezTo>
                  <a:cubicBezTo>
                    <a:pt x="121" y="11565"/>
                    <a:pt x="1" y="11807"/>
                    <a:pt x="666" y="12231"/>
                  </a:cubicBezTo>
                  <a:lnTo>
                    <a:pt x="3932" y="14227"/>
                  </a:lnTo>
                  <a:cubicBezTo>
                    <a:pt x="4204" y="14421"/>
                    <a:pt x="4526" y="14590"/>
                    <a:pt x="4914" y="14590"/>
                  </a:cubicBezTo>
                  <a:cubicBezTo>
                    <a:pt x="5130" y="14590"/>
                    <a:pt x="5366" y="14538"/>
                    <a:pt x="5626" y="14408"/>
                  </a:cubicBezTo>
                  <a:cubicBezTo>
                    <a:pt x="6654" y="13864"/>
                    <a:pt x="8590" y="12956"/>
                    <a:pt x="9074" y="12654"/>
                  </a:cubicBezTo>
                  <a:cubicBezTo>
                    <a:pt x="9558" y="12352"/>
                    <a:pt x="10042" y="12291"/>
                    <a:pt x="10163" y="11323"/>
                  </a:cubicBezTo>
                  <a:cubicBezTo>
                    <a:pt x="10284" y="9932"/>
                    <a:pt x="10889" y="4246"/>
                    <a:pt x="10889" y="4246"/>
                  </a:cubicBezTo>
                  <a:cubicBezTo>
                    <a:pt x="10949" y="3339"/>
                    <a:pt x="10949" y="2855"/>
                    <a:pt x="10465" y="2492"/>
                  </a:cubicBezTo>
                  <a:cubicBezTo>
                    <a:pt x="9618" y="1948"/>
                    <a:pt x="7441" y="556"/>
                    <a:pt x="7017" y="314"/>
                  </a:cubicBezTo>
                  <a:cubicBezTo>
                    <a:pt x="6785" y="149"/>
                    <a:pt x="6571" y="1"/>
                    <a:pt x="6276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28"/>
            <p:cNvSpPr/>
            <p:nvPr/>
          </p:nvSpPr>
          <p:spPr>
            <a:xfrm>
              <a:off x="5254150" y="3011700"/>
              <a:ext cx="272225" cy="363075"/>
            </a:xfrm>
            <a:custGeom>
              <a:avLst/>
              <a:gdLst/>
              <a:ahLst/>
              <a:cxnLst/>
              <a:rect l="l" t="t" r="r" b="b"/>
              <a:pathLst>
                <a:path w="10889" h="14523" extrusionOk="0">
                  <a:moveTo>
                    <a:pt x="6244" y="0"/>
                  </a:moveTo>
                  <a:cubicBezTo>
                    <a:pt x="5996" y="0"/>
                    <a:pt x="5690" y="113"/>
                    <a:pt x="5264" y="425"/>
                  </a:cubicBezTo>
                  <a:cubicBezTo>
                    <a:pt x="4356" y="1030"/>
                    <a:pt x="1816" y="2058"/>
                    <a:pt x="1453" y="2240"/>
                  </a:cubicBezTo>
                  <a:cubicBezTo>
                    <a:pt x="1090" y="2421"/>
                    <a:pt x="1150" y="2482"/>
                    <a:pt x="1029" y="3026"/>
                  </a:cubicBezTo>
                  <a:cubicBezTo>
                    <a:pt x="908" y="3631"/>
                    <a:pt x="303" y="10224"/>
                    <a:pt x="182" y="10890"/>
                  </a:cubicBezTo>
                  <a:cubicBezTo>
                    <a:pt x="61" y="11555"/>
                    <a:pt x="1" y="11797"/>
                    <a:pt x="606" y="12160"/>
                  </a:cubicBezTo>
                  <a:lnTo>
                    <a:pt x="3872" y="14217"/>
                  </a:lnTo>
                  <a:cubicBezTo>
                    <a:pt x="4140" y="14370"/>
                    <a:pt x="4456" y="14523"/>
                    <a:pt x="4836" y="14523"/>
                  </a:cubicBezTo>
                  <a:cubicBezTo>
                    <a:pt x="5057" y="14523"/>
                    <a:pt x="5299" y="14471"/>
                    <a:pt x="5566" y="14338"/>
                  </a:cubicBezTo>
                  <a:cubicBezTo>
                    <a:pt x="6594" y="13793"/>
                    <a:pt x="8469" y="12946"/>
                    <a:pt x="8953" y="12584"/>
                  </a:cubicBezTo>
                  <a:cubicBezTo>
                    <a:pt x="9437" y="12281"/>
                    <a:pt x="9982" y="12221"/>
                    <a:pt x="10042" y="11313"/>
                  </a:cubicBezTo>
                  <a:cubicBezTo>
                    <a:pt x="10224" y="9922"/>
                    <a:pt x="10829" y="4236"/>
                    <a:pt x="10829" y="4236"/>
                  </a:cubicBezTo>
                  <a:cubicBezTo>
                    <a:pt x="10889" y="3389"/>
                    <a:pt x="10889" y="2905"/>
                    <a:pt x="10345" y="2542"/>
                  </a:cubicBezTo>
                  <a:cubicBezTo>
                    <a:pt x="9498" y="1998"/>
                    <a:pt x="7381" y="607"/>
                    <a:pt x="6957" y="304"/>
                  </a:cubicBezTo>
                  <a:cubicBezTo>
                    <a:pt x="6733" y="144"/>
                    <a:pt x="6525" y="0"/>
                    <a:pt x="6244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28"/>
            <p:cNvSpPr/>
            <p:nvPr/>
          </p:nvSpPr>
          <p:spPr>
            <a:xfrm>
              <a:off x="5254150" y="3012975"/>
              <a:ext cx="272225" cy="360700"/>
            </a:xfrm>
            <a:custGeom>
              <a:avLst/>
              <a:gdLst/>
              <a:ahLst/>
              <a:cxnLst/>
              <a:rect l="l" t="t" r="r" b="b"/>
              <a:pathLst>
                <a:path w="10889" h="14428" extrusionOk="0">
                  <a:moveTo>
                    <a:pt x="6216" y="0"/>
                  </a:moveTo>
                  <a:cubicBezTo>
                    <a:pt x="5973" y="0"/>
                    <a:pt x="5674" y="101"/>
                    <a:pt x="5264" y="374"/>
                  </a:cubicBezTo>
                  <a:cubicBezTo>
                    <a:pt x="4356" y="1040"/>
                    <a:pt x="1816" y="2007"/>
                    <a:pt x="1453" y="2189"/>
                  </a:cubicBezTo>
                  <a:cubicBezTo>
                    <a:pt x="1090" y="2431"/>
                    <a:pt x="1150" y="2491"/>
                    <a:pt x="1029" y="3036"/>
                  </a:cubicBezTo>
                  <a:cubicBezTo>
                    <a:pt x="908" y="3580"/>
                    <a:pt x="364" y="10173"/>
                    <a:pt x="243" y="10839"/>
                  </a:cubicBezTo>
                  <a:cubicBezTo>
                    <a:pt x="61" y="11504"/>
                    <a:pt x="1" y="11686"/>
                    <a:pt x="666" y="12109"/>
                  </a:cubicBezTo>
                  <a:lnTo>
                    <a:pt x="3933" y="14105"/>
                  </a:lnTo>
                  <a:cubicBezTo>
                    <a:pt x="4190" y="14289"/>
                    <a:pt x="4469" y="14428"/>
                    <a:pt x="4810" y="14428"/>
                  </a:cubicBezTo>
                  <a:cubicBezTo>
                    <a:pt x="5032" y="14428"/>
                    <a:pt x="5280" y="14369"/>
                    <a:pt x="5566" y="14226"/>
                  </a:cubicBezTo>
                  <a:cubicBezTo>
                    <a:pt x="6594" y="13742"/>
                    <a:pt x="8469" y="12835"/>
                    <a:pt x="8953" y="12533"/>
                  </a:cubicBezTo>
                  <a:cubicBezTo>
                    <a:pt x="9437" y="12230"/>
                    <a:pt x="9982" y="12170"/>
                    <a:pt x="10042" y="11262"/>
                  </a:cubicBezTo>
                  <a:cubicBezTo>
                    <a:pt x="10163" y="9811"/>
                    <a:pt x="10768" y="4185"/>
                    <a:pt x="10768" y="4185"/>
                  </a:cubicBezTo>
                  <a:cubicBezTo>
                    <a:pt x="10889" y="3338"/>
                    <a:pt x="10829" y="2854"/>
                    <a:pt x="10345" y="2491"/>
                  </a:cubicBezTo>
                  <a:cubicBezTo>
                    <a:pt x="9498" y="1947"/>
                    <a:pt x="7381" y="616"/>
                    <a:pt x="6957" y="314"/>
                  </a:cubicBezTo>
                  <a:cubicBezTo>
                    <a:pt x="6725" y="148"/>
                    <a:pt x="6511" y="0"/>
                    <a:pt x="6216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28"/>
            <p:cNvSpPr/>
            <p:nvPr/>
          </p:nvSpPr>
          <p:spPr>
            <a:xfrm>
              <a:off x="5255675" y="3014350"/>
              <a:ext cx="269200" cy="358850"/>
            </a:xfrm>
            <a:custGeom>
              <a:avLst/>
              <a:gdLst/>
              <a:ahLst/>
              <a:cxnLst/>
              <a:rect l="l" t="t" r="r" b="b"/>
              <a:pathLst>
                <a:path w="10768" h="14354" extrusionOk="0">
                  <a:moveTo>
                    <a:pt x="6177" y="0"/>
                  </a:moveTo>
                  <a:cubicBezTo>
                    <a:pt x="5929" y="0"/>
                    <a:pt x="5625" y="98"/>
                    <a:pt x="5203" y="380"/>
                  </a:cubicBezTo>
                  <a:cubicBezTo>
                    <a:pt x="4295" y="985"/>
                    <a:pt x="1755" y="2013"/>
                    <a:pt x="1392" y="2194"/>
                  </a:cubicBezTo>
                  <a:cubicBezTo>
                    <a:pt x="1089" y="2376"/>
                    <a:pt x="1089" y="2436"/>
                    <a:pt x="968" y="2981"/>
                  </a:cubicBezTo>
                  <a:cubicBezTo>
                    <a:pt x="847" y="3525"/>
                    <a:pt x="303" y="10118"/>
                    <a:pt x="182" y="10784"/>
                  </a:cubicBezTo>
                  <a:cubicBezTo>
                    <a:pt x="61" y="11389"/>
                    <a:pt x="0" y="11631"/>
                    <a:pt x="605" y="12054"/>
                  </a:cubicBezTo>
                  <a:lnTo>
                    <a:pt x="3872" y="13990"/>
                  </a:lnTo>
                  <a:cubicBezTo>
                    <a:pt x="4144" y="14184"/>
                    <a:pt x="4441" y="14353"/>
                    <a:pt x="4811" y="14353"/>
                  </a:cubicBezTo>
                  <a:cubicBezTo>
                    <a:pt x="5017" y="14353"/>
                    <a:pt x="5245" y="14301"/>
                    <a:pt x="5505" y="14171"/>
                  </a:cubicBezTo>
                  <a:cubicBezTo>
                    <a:pt x="6473" y="13627"/>
                    <a:pt x="8408" y="12780"/>
                    <a:pt x="8892" y="12478"/>
                  </a:cubicBezTo>
                  <a:cubicBezTo>
                    <a:pt x="9376" y="12115"/>
                    <a:pt x="9860" y="12115"/>
                    <a:pt x="9981" y="11207"/>
                  </a:cubicBezTo>
                  <a:cubicBezTo>
                    <a:pt x="10102" y="9756"/>
                    <a:pt x="10707" y="4191"/>
                    <a:pt x="10707" y="4191"/>
                  </a:cubicBezTo>
                  <a:cubicBezTo>
                    <a:pt x="10768" y="3283"/>
                    <a:pt x="10768" y="2799"/>
                    <a:pt x="10223" y="2497"/>
                  </a:cubicBezTo>
                  <a:cubicBezTo>
                    <a:pt x="9437" y="1952"/>
                    <a:pt x="7320" y="561"/>
                    <a:pt x="6896" y="259"/>
                  </a:cubicBezTo>
                  <a:cubicBezTo>
                    <a:pt x="6670" y="129"/>
                    <a:pt x="6461" y="0"/>
                    <a:pt x="6177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28"/>
            <p:cNvSpPr/>
            <p:nvPr/>
          </p:nvSpPr>
          <p:spPr>
            <a:xfrm>
              <a:off x="5255675" y="3014475"/>
              <a:ext cx="269200" cy="357700"/>
            </a:xfrm>
            <a:custGeom>
              <a:avLst/>
              <a:gdLst/>
              <a:ahLst/>
              <a:cxnLst/>
              <a:rect l="l" t="t" r="r" b="b"/>
              <a:pathLst>
                <a:path w="10768" h="14308" extrusionOk="0">
                  <a:moveTo>
                    <a:pt x="6129" y="1"/>
                  </a:moveTo>
                  <a:cubicBezTo>
                    <a:pt x="5899" y="1"/>
                    <a:pt x="5613" y="101"/>
                    <a:pt x="5203" y="375"/>
                  </a:cubicBezTo>
                  <a:cubicBezTo>
                    <a:pt x="4295" y="1040"/>
                    <a:pt x="1755" y="2008"/>
                    <a:pt x="1452" y="2189"/>
                  </a:cubicBezTo>
                  <a:cubicBezTo>
                    <a:pt x="1089" y="2371"/>
                    <a:pt x="1150" y="2492"/>
                    <a:pt x="1029" y="3036"/>
                  </a:cubicBezTo>
                  <a:cubicBezTo>
                    <a:pt x="908" y="3520"/>
                    <a:pt x="303" y="10053"/>
                    <a:pt x="182" y="10718"/>
                  </a:cubicBezTo>
                  <a:cubicBezTo>
                    <a:pt x="61" y="11384"/>
                    <a:pt x="0" y="11626"/>
                    <a:pt x="666" y="11989"/>
                  </a:cubicBezTo>
                  <a:lnTo>
                    <a:pt x="3872" y="13985"/>
                  </a:lnTo>
                  <a:cubicBezTo>
                    <a:pt x="4129" y="14168"/>
                    <a:pt x="4408" y="14307"/>
                    <a:pt x="4749" y="14307"/>
                  </a:cubicBezTo>
                  <a:cubicBezTo>
                    <a:pt x="4971" y="14307"/>
                    <a:pt x="5219" y="14249"/>
                    <a:pt x="5505" y="14106"/>
                  </a:cubicBezTo>
                  <a:cubicBezTo>
                    <a:pt x="6473" y="13622"/>
                    <a:pt x="8408" y="12714"/>
                    <a:pt x="8832" y="12412"/>
                  </a:cubicBezTo>
                  <a:cubicBezTo>
                    <a:pt x="9316" y="12110"/>
                    <a:pt x="9860" y="12049"/>
                    <a:pt x="9921" y="11142"/>
                  </a:cubicBezTo>
                  <a:cubicBezTo>
                    <a:pt x="10102" y="9751"/>
                    <a:pt x="10647" y="4186"/>
                    <a:pt x="10647" y="4186"/>
                  </a:cubicBezTo>
                  <a:cubicBezTo>
                    <a:pt x="10768" y="3339"/>
                    <a:pt x="10768" y="2855"/>
                    <a:pt x="10223" y="2492"/>
                  </a:cubicBezTo>
                  <a:cubicBezTo>
                    <a:pt x="9376" y="1947"/>
                    <a:pt x="7259" y="617"/>
                    <a:pt x="6836" y="314"/>
                  </a:cubicBezTo>
                  <a:cubicBezTo>
                    <a:pt x="6604" y="149"/>
                    <a:pt x="6408" y="1"/>
                    <a:pt x="6129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28"/>
            <p:cNvSpPr/>
            <p:nvPr/>
          </p:nvSpPr>
          <p:spPr>
            <a:xfrm>
              <a:off x="5255675" y="3015850"/>
              <a:ext cx="267700" cy="355825"/>
            </a:xfrm>
            <a:custGeom>
              <a:avLst/>
              <a:gdLst/>
              <a:ahLst/>
              <a:cxnLst/>
              <a:rect l="l" t="t" r="r" b="b"/>
              <a:pathLst>
                <a:path w="10708" h="14233" extrusionOk="0">
                  <a:moveTo>
                    <a:pt x="6150" y="1"/>
                  </a:moveTo>
                  <a:cubicBezTo>
                    <a:pt x="5916" y="1"/>
                    <a:pt x="5625" y="99"/>
                    <a:pt x="5203" y="380"/>
                  </a:cubicBezTo>
                  <a:cubicBezTo>
                    <a:pt x="4295" y="985"/>
                    <a:pt x="1815" y="1953"/>
                    <a:pt x="1452" y="2195"/>
                  </a:cubicBezTo>
                  <a:cubicBezTo>
                    <a:pt x="1150" y="2376"/>
                    <a:pt x="1150" y="2437"/>
                    <a:pt x="1029" y="2981"/>
                  </a:cubicBezTo>
                  <a:cubicBezTo>
                    <a:pt x="908" y="3526"/>
                    <a:pt x="363" y="9998"/>
                    <a:pt x="242" y="10663"/>
                  </a:cubicBezTo>
                  <a:cubicBezTo>
                    <a:pt x="121" y="11329"/>
                    <a:pt x="0" y="11510"/>
                    <a:pt x="666" y="11934"/>
                  </a:cubicBezTo>
                  <a:lnTo>
                    <a:pt x="3872" y="13869"/>
                  </a:lnTo>
                  <a:cubicBezTo>
                    <a:pt x="4144" y="14064"/>
                    <a:pt x="4441" y="14233"/>
                    <a:pt x="4811" y="14233"/>
                  </a:cubicBezTo>
                  <a:cubicBezTo>
                    <a:pt x="5017" y="14233"/>
                    <a:pt x="5245" y="14180"/>
                    <a:pt x="5505" y="14051"/>
                  </a:cubicBezTo>
                  <a:cubicBezTo>
                    <a:pt x="6473" y="13506"/>
                    <a:pt x="8348" y="12659"/>
                    <a:pt x="8832" y="12357"/>
                  </a:cubicBezTo>
                  <a:cubicBezTo>
                    <a:pt x="9316" y="12055"/>
                    <a:pt x="9800" y="11994"/>
                    <a:pt x="9921" y="11087"/>
                  </a:cubicBezTo>
                  <a:cubicBezTo>
                    <a:pt x="10042" y="9696"/>
                    <a:pt x="10647" y="4131"/>
                    <a:pt x="10647" y="4131"/>
                  </a:cubicBezTo>
                  <a:cubicBezTo>
                    <a:pt x="10707" y="3284"/>
                    <a:pt x="10707" y="2800"/>
                    <a:pt x="10223" y="2437"/>
                  </a:cubicBezTo>
                  <a:cubicBezTo>
                    <a:pt x="9376" y="1953"/>
                    <a:pt x="7259" y="562"/>
                    <a:pt x="6836" y="259"/>
                  </a:cubicBezTo>
                  <a:cubicBezTo>
                    <a:pt x="6609" y="130"/>
                    <a:pt x="6418" y="1"/>
                    <a:pt x="6150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28"/>
            <p:cNvSpPr/>
            <p:nvPr/>
          </p:nvSpPr>
          <p:spPr>
            <a:xfrm>
              <a:off x="5257175" y="3016825"/>
              <a:ext cx="266200" cy="353425"/>
            </a:xfrm>
            <a:custGeom>
              <a:avLst/>
              <a:gdLst/>
              <a:ahLst/>
              <a:cxnLst/>
              <a:rect l="l" t="t" r="r" b="b"/>
              <a:pathLst>
                <a:path w="10648" h="14137" extrusionOk="0">
                  <a:moveTo>
                    <a:pt x="6116" y="1"/>
                  </a:moveTo>
                  <a:cubicBezTo>
                    <a:pt x="5879" y="1"/>
                    <a:pt x="5581" y="109"/>
                    <a:pt x="5143" y="402"/>
                  </a:cubicBezTo>
                  <a:cubicBezTo>
                    <a:pt x="4235" y="1007"/>
                    <a:pt x="1755" y="1974"/>
                    <a:pt x="1392" y="2156"/>
                  </a:cubicBezTo>
                  <a:cubicBezTo>
                    <a:pt x="1090" y="2337"/>
                    <a:pt x="1090" y="2398"/>
                    <a:pt x="1029" y="2942"/>
                  </a:cubicBezTo>
                  <a:cubicBezTo>
                    <a:pt x="908" y="3487"/>
                    <a:pt x="303" y="9959"/>
                    <a:pt x="182" y="10624"/>
                  </a:cubicBezTo>
                  <a:cubicBezTo>
                    <a:pt x="61" y="11229"/>
                    <a:pt x="1" y="11471"/>
                    <a:pt x="606" y="11834"/>
                  </a:cubicBezTo>
                  <a:lnTo>
                    <a:pt x="3812" y="13830"/>
                  </a:lnTo>
                  <a:cubicBezTo>
                    <a:pt x="4080" y="13983"/>
                    <a:pt x="4372" y="14136"/>
                    <a:pt x="4734" y="14136"/>
                  </a:cubicBezTo>
                  <a:cubicBezTo>
                    <a:pt x="4944" y="14136"/>
                    <a:pt x="5178" y="14085"/>
                    <a:pt x="5445" y="13951"/>
                  </a:cubicBezTo>
                  <a:cubicBezTo>
                    <a:pt x="6413" y="13467"/>
                    <a:pt x="8288" y="12560"/>
                    <a:pt x="8772" y="12258"/>
                  </a:cubicBezTo>
                  <a:cubicBezTo>
                    <a:pt x="9256" y="11955"/>
                    <a:pt x="9740" y="11895"/>
                    <a:pt x="9861" y="10987"/>
                  </a:cubicBezTo>
                  <a:cubicBezTo>
                    <a:pt x="9982" y="9657"/>
                    <a:pt x="10526" y="4092"/>
                    <a:pt x="10526" y="4092"/>
                  </a:cubicBezTo>
                  <a:cubicBezTo>
                    <a:pt x="10647" y="3245"/>
                    <a:pt x="10647" y="2761"/>
                    <a:pt x="10103" y="2458"/>
                  </a:cubicBezTo>
                  <a:cubicBezTo>
                    <a:pt x="9316" y="1914"/>
                    <a:pt x="7199" y="583"/>
                    <a:pt x="6776" y="281"/>
                  </a:cubicBezTo>
                  <a:cubicBezTo>
                    <a:pt x="6557" y="125"/>
                    <a:pt x="6371" y="1"/>
                    <a:pt x="6116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28"/>
            <p:cNvSpPr/>
            <p:nvPr/>
          </p:nvSpPr>
          <p:spPr>
            <a:xfrm>
              <a:off x="5257175" y="3017500"/>
              <a:ext cx="264675" cy="352000"/>
            </a:xfrm>
            <a:custGeom>
              <a:avLst/>
              <a:gdLst/>
              <a:ahLst/>
              <a:cxnLst/>
              <a:rect l="l" t="t" r="r" b="b"/>
              <a:pathLst>
                <a:path w="10587" h="14080" extrusionOk="0">
                  <a:moveTo>
                    <a:pt x="6069" y="1"/>
                  </a:moveTo>
                  <a:cubicBezTo>
                    <a:pt x="5839" y="1"/>
                    <a:pt x="5553" y="101"/>
                    <a:pt x="5143" y="375"/>
                  </a:cubicBezTo>
                  <a:cubicBezTo>
                    <a:pt x="4235" y="980"/>
                    <a:pt x="1755" y="1947"/>
                    <a:pt x="1453" y="2189"/>
                  </a:cubicBezTo>
                  <a:cubicBezTo>
                    <a:pt x="1090" y="2371"/>
                    <a:pt x="1150" y="2431"/>
                    <a:pt x="1029" y="2976"/>
                  </a:cubicBezTo>
                  <a:cubicBezTo>
                    <a:pt x="908" y="3460"/>
                    <a:pt x="364" y="9932"/>
                    <a:pt x="243" y="10537"/>
                  </a:cubicBezTo>
                  <a:cubicBezTo>
                    <a:pt x="122" y="11202"/>
                    <a:pt x="1" y="11384"/>
                    <a:pt x="666" y="11807"/>
                  </a:cubicBezTo>
                  <a:lnTo>
                    <a:pt x="3812" y="13743"/>
                  </a:lnTo>
                  <a:cubicBezTo>
                    <a:pt x="4082" y="13936"/>
                    <a:pt x="4377" y="14080"/>
                    <a:pt x="4744" y="14080"/>
                  </a:cubicBezTo>
                  <a:cubicBezTo>
                    <a:pt x="4952" y="14080"/>
                    <a:pt x="5183" y="14034"/>
                    <a:pt x="5445" y="13924"/>
                  </a:cubicBezTo>
                  <a:cubicBezTo>
                    <a:pt x="6413" y="13380"/>
                    <a:pt x="8288" y="12533"/>
                    <a:pt x="8772" y="12231"/>
                  </a:cubicBezTo>
                  <a:cubicBezTo>
                    <a:pt x="9195" y="11928"/>
                    <a:pt x="9740" y="11868"/>
                    <a:pt x="9800" y="10960"/>
                  </a:cubicBezTo>
                  <a:cubicBezTo>
                    <a:pt x="9982" y="9569"/>
                    <a:pt x="10526" y="4125"/>
                    <a:pt x="10526" y="4125"/>
                  </a:cubicBezTo>
                  <a:cubicBezTo>
                    <a:pt x="10587" y="3278"/>
                    <a:pt x="10587" y="2794"/>
                    <a:pt x="10103" y="2431"/>
                  </a:cubicBezTo>
                  <a:cubicBezTo>
                    <a:pt x="9256" y="1887"/>
                    <a:pt x="7199" y="556"/>
                    <a:pt x="6776" y="314"/>
                  </a:cubicBezTo>
                  <a:cubicBezTo>
                    <a:pt x="6544" y="149"/>
                    <a:pt x="6348" y="1"/>
                    <a:pt x="6069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28"/>
            <p:cNvSpPr/>
            <p:nvPr/>
          </p:nvSpPr>
          <p:spPr>
            <a:xfrm>
              <a:off x="5258700" y="3018350"/>
              <a:ext cx="263150" cy="350375"/>
            </a:xfrm>
            <a:custGeom>
              <a:avLst/>
              <a:gdLst/>
              <a:ahLst/>
              <a:cxnLst/>
              <a:rect l="l" t="t" r="r" b="b"/>
              <a:pathLst>
                <a:path w="10526" h="14015" extrusionOk="0">
                  <a:moveTo>
                    <a:pt x="6055" y="0"/>
                  </a:moveTo>
                  <a:cubicBezTo>
                    <a:pt x="5818" y="0"/>
                    <a:pt x="5520" y="109"/>
                    <a:pt x="5082" y="401"/>
                  </a:cubicBezTo>
                  <a:cubicBezTo>
                    <a:pt x="4174" y="1006"/>
                    <a:pt x="1755" y="1974"/>
                    <a:pt x="1392" y="2155"/>
                  </a:cubicBezTo>
                  <a:cubicBezTo>
                    <a:pt x="1089" y="2337"/>
                    <a:pt x="1089" y="2397"/>
                    <a:pt x="968" y="2942"/>
                  </a:cubicBezTo>
                  <a:cubicBezTo>
                    <a:pt x="847" y="3486"/>
                    <a:pt x="303" y="9837"/>
                    <a:pt x="182" y="10503"/>
                  </a:cubicBezTo>
                  <a:cubicBezTo>
                    <a:pt x="61" y="11168"/>
                    <a:pt x="0" y="11350"/>
                    <a:pt x="605" y="11773"/>
                  </a:cubicBezTo>
                  <a:lnTo>
                    <a:pt x="3751" y="13709"/>
                  </a:lnTo>
                  <a:cubicBezTo>
                    <a:pt x="4019" y="13862"/>
                    <a:pt x="4311" y="14015"/>
                    <a:pt x="4673" y="14015"/>
                  </a:cubicBezTo>
                  <a:cubicBezTo>
                    <a:pt x="4883" y="14015"/>
                    <a:pt x="5117" y="13963"/>
                    <a:pt x="5384" y="13830"/>
                  </a:cubicBezTo>
                  <a:cubicBezTo>
                    <a:pt x="6352" y="13346"/>
                    <a:pt x="8227" y="12439"/>
                    <a:pt x="8650" y="12136"/>
                  </a:cubicBezTo>
                  <a:cubicBezTo>
                    <a:pt x="9134" y="11834"/>
                    <a:pt x="9618" y="11834"/>
                    <a:pt x="9739" y="10926"/>
                  </a:cubicBezTo>
                  <a:cubicBezTo>
                    <a:pt x="9860" y="9535"/>
                    <a:pt x="10465" y="4091"/>
                    <a:pt x="10465" y="4091"/>
                  </a:cubicBezTo>
                  <a:cubicBezTo>
                    <a:pt x="10526" y="3244"/>
                    <a:pt x="10526" y="2760"/>
                    <a:pt x="9981" y="2458"/>
                  </a:cubicBezTo>
                  <a:cubicBezTo>
                    <a:pt x="9195" y="1913"/>
                    <a:pt x="7138" y="583"/>
                    <a:pt x="6715" y="280"/>
                  </a:cubicBezTo>
                  <a:cubicBezTo>
                    <a:pt x="6496" y="124"/>
                    <a:pt x="6310" y="0"/>
                    <a:pt x="6055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28"/>
            <p:cNvSpPr/>
            <p:nvPr/>
          </p:nvSpPr>
          <p:spPr>
            <a:xfrm>
              <a:off x="5258700" y="3019025"/>
              <a:ext cx="263150" cy="348600"/>
            </a:xfrm>
            <a:custGeom>
              <a:avLst/>
              <a:gdLst/>
              <a:ahLst/>
              <a:cxnLst/>
              <a:rect l="l" t="t" r="r" b="b"/>
              <a:pathLst>
                <a:path w="10526" h="13944" extrusionOk="0">
                  <a:moveTo>
                    <a:pt x="6008" y="0"/>
                  </a:moveTo>
                  <a:cubicBezTo>
                    <a:pt x="5778" y="0"/>
                    <a:pt x="5492" y="101"/>
                    <a:pt x="5082" y="374"/>
                  </a:cubicBezTo>
                  <a:cubicBezTo>
                    <a:pt x="4235" y="979"/>
                    <a:pt x="1755" y="1947"/>
                    <a:pt x="1452" y="2128"/>
                  </a:cubicBezTo>
                  <a:cubicBezTo>
                    <a:pt x="1089" y="2310"/>
                    <a:pt x="1089" y="2431"/>
                    <a:pt x="1029" y="2915"/>
                  </a:cubicBezTo>
                  <a:cubicBezTo>
                    <a:pt x="908" y="3459"/>
                    <a:pt x="363" y="9810"/>
                    <a:pt x="242" y="10476"/>
                  </a:cubicBezTo>
                  <a:cubicBezTo>
                    <a:pt x="121" y="11081"/>
                    <a:pt x="0" y="11323"/>
                    <a:pt x="666" y="11686"/>
                  </a:cubicBezTo>
                  <a:lnTo>
                    <a:pt x="3751" y="13621"/>
                  </a:lnTo>
                  <a:cubicBezTo>
                    <a:pt x="4008" y="13805"/>
                    <a:pt x="4287" y="13944"/>
                    <a:pt x="4628" y="13944"/>
                  </a:cubicBezTo>
                  <a:cubicBezTo>
                    <a:pt x="4850" y="13944"/>
                    <a:pt x="5098" y="13885"/>
                    <a:pt x="5384" y="13742"/>
                  </a:cubicBezTo>
                  <a:cubicBezTo>
                    <a:pt x="6352" y="13258"/>
                    <a:pt x="8166" y="12412"/>
                    <a:pt x="8650" y="12109"/>
                  </a:cubicBezTo>
                  <a:cubicBezTo>
                    <a:pt x="9134" y="11807"/>
                    <a:pt x="9618" y="11746"/>
                    <a:pt x="9739" y="10899"/>
                  </a:cubicBezTo>
                  <a:cubicBezTo>
                    <a:pt x="9860" y="9508"/>
                    <a:pt x="10405" y="4064"/>
                    <a:pt x="10405" y="4064"/>
                  </a:cubicBezTo>
                  <a:cubicBezTo>
                    <a:pt x="10526" y="3217"/>
                    <a:pt x="10465" y="2733"/>
                    <a:pt x="9981" y="2431"/>
                  </a:cubicBezTo>
                  <a:cubicBezTo>
                    <a:pt x="9195" y="1886"/>
                    <a:pt x="7138" y="556"/>
                    <a:pt x="6715" y="314"/>
                  </a:cubicBezTo>
                  <a:cubicBezTo>
                    <a:pt x="6483" y="148"/>
                    <a:pt x="6287" y="0"/>
                    <a:pt x="6008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28"/>
            <p:cNvSpPr/>
            <p:nvPr/>
          </p:nvSpPr>
          <p:spPr>
            <a:xfrm>
              <a:off x="5260200" y="3020400"/>
              <a:ext cx="260150" cy="346750"/>
            </a:xfrm>
            <a:custGeom>
              <a:avLst/>
              <a:gdLst/>
              <a:ahLst/>
              <a:cxnLst/>
              <a:rect l="l" t="t" r="r" b="b"/>
              <a:pathLst>
                <a:path w="10406" h="13870" extrusionOk="0">
                  <a:moveTo>
                    <a:pt x="5969" y="0"/>
                  </a:moveTo>
                  <a:cubicBezTo>
                    <a:pt x="5735" y="0"/>
                    <a:pt x="5444" y="98"/>
                    <a:pt x="5022" y="380"/>
                  </a:cubicBezTo>
                  <a:cubicBezTo>
                    <a:pt x="4175" y="985"/>
                    <a:pt x="1695" y="1952"/>
                    <a:pt x="1392" y="2134"/>
                  </a:cubicBezTo>
                  <a:cubicBezTo>
                    <a:pt x="1029" y="2315"/>
                    <a:pt x="1090" y="2376"/>
                    <a:pt x="969" y="2920"/>
                  </a:cubicBezTo>
                  <a:cubicBezTo>
                    <a:pt x="848" y="3404"/>
                    <a:pt x="303" y="9755"/>
                    <a:pt x="182" y="10360"/>
                  </a:cubicBezTo>
                  <a:cubicBezTo>
                    <a:pt x="61" y="11026"/>
                    <a:pt x="1" y="11207"/>
                    <a:pt x="606" y="11631"/>
                  </a:cubicBezTo>
                  <a:lnTo>
                    <a:pt x="3751" y="13506"/>
                  </a:lnTo>
                  <a:cubicBezTo>
                    <a:pt x="3984" y="13700"/>
                    <a:pt x="4268" y="13869"/>
                    <a:pt x="4633" y="13869"/>
                  </a:cubicBezTo>
                  <a:cubicBezTo>
                    <a:pt x="4836" y="13869"/>
                    <a:pt x="5064" y="13817"/>
                    <a:pt x="5324" y="13687"/>
                  </a:cubicBezTo>
                  <a:cubicBezTo>
                    <a:pt x="6292" y="13143"/>
                    <a:pt x="8106" y="12296"/>
                    <a:pt x="8590" y="11994"/>
                  </a:cubicBezTo>
                  <a:cubicBezTo>
                    <a:pt x="9074" y="11691"/>
                    <a:pt x="9558" y="11691"/>
                    <a:pt x="9619" y="10784"/>
                  </a:cubicBezTo>
                  <a:cubicBezTo>
                    <a:pt x="9740" y="9453"/>
                    <a:pt x="10345" y="4009"/>
                    <a:pt x="10345" y="4009"/>
                  </a:cubicBezTo>
                  <a:cubicBezTo>
                    <a:pt x="10405" y="3223"/>
                    <a:pt x="10405" y="2739"/>
                    <a:pt x="9921" y="2376"/>
                  </a:cubicBezTo>
                  <a:cubicBezTo>
                    <a:pt x="9074" y="1892"/>
                    <a:pt x="7018" y="561"/>
                    <a:pt x="6655" y="259"/>
                  </a:cubicBezTo>
                  <a:cubicBezTo>
                    <a:pt x="6428" y="129"/>
                    <a:pt x="6237" y="0"/>
                    <a:pt x="5969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28"/>
            <p:cNvSpPr/>
            <p:nvPr/>
          </p:nvSpPr>
          <p:spPr>
            <a:xfrm>
              <a:off x="5260200" y="3021150"/>
              <a:ext cx="260150" cy="344550"/>
            </a:xfrm>
            <a:custGeom>
              <a:avLst/>
              <a:gdLst/>
              <a:ahLst/>
              <a:cxnLst/>
              <a:rect l="l" t="t" r="r" b="b"/>
              <a:pathLst>
                <a:path w="10406" h="13782" extrusionOk="0">
                  <a:moveTo>
                    <a:pt x="5968" y="0"/>
                  </a:moveTo>
                  <a:cubicBezTo>
                    <a:pt x="5735" y="0"/>
                    <a:pt x="5444" y="96"/>
                    <a:pt x="5022" y="350"/>
                  </a:cubicBezTo>
                  <a:cubicBezTo>
                    <a:pt x="4175" y="955"/>
                    <a:pt x="1755" y="1922"/>
                    <a:pt x="1392" y="2104"/>
                  </a:cubicBezTo>
                  <a:cubicBezTo>
                    <a:pt x="1090" y="2285"/>
                    <a:pt x="1090" y="2346"/>
                    <a:pt x="969" y="2890"/>
                  </a:cubicBezTo>
                  <a:cubicBezTo>
                    <a:pt x="908" y="3435"/>
                    <a:pt x="303" y="9725"/>
                    <a:pt x="182" y="10330"/>
                  </a:cubicBezTo>
                  <a:cubicBezTo>
                    <a:pt x="122" y="10996"/>
                    <a:pt x="1" y="11177"/>
                    <a:pt x="666" y="11540"/>
                  </a:cubicBezTo>
                  <a:lnTo>
                    <a:pt x="3751" y="13476"/>
                  </a:lnTo>
                  <a:cubicBezTo>
                    <a:pt x="3981" y="13629"/>
                    <a:pt x="4259" y="13782"/>
                    <a:pt x="4616" y="13782"/>
                  </a:cubicBezTo>
                  <a:cubicBezTo>
                    <a:pt x="4823" y="13782"/>
                    <a:pt x="5057" y="13730"/>
                    <a:pt x="5324" y="13597"/>
                  </a:cubicBezTo>
                  <a:cubicBezTo>
                    <a:pt x="6292" y="13113"/>
                    <a:pt x="8106" y="12266"/>
                    <a:pt x="8590" y="11964"/>
                  </a:cubicBezTo>
                  <a:cubicBezTo>
                    <a:pt x="9014" y="11661"/>
                    <a:pt x="9498" y="11601"/>
                    <a:pt x="9619" y="10754"/>
                  </a:cubicBezTo>
                  <a:cubicBezTo>
                    <a:pt x="9740" y="9423"/>
                    <a:pt x="10284" y="4040"/>
                    <a:pt x="10284" y="4040"/>
                  </a:cubicBezTo>
                  <a:cubicBezTo>
                    <a:pt x="10405" y="3193"/>
                    <a:pt x="10405" y="2709"/>
                    <a:pt x="9861" y="2406"/>
                  </a:cubicBezTo>
                  <a:cubicBezTo>
                    <a:pt x="9074" y="1862"/>
                    <a:pt x="7018" y="531"/>
                    <a:pt x="6655" y="289"/>
                  </a:cubicBezTo>
                  <a:cubicBezTo>
                    <a:pt x="6428" y="127"/>
                    <a:pt x="6236" y="0"/>
                    <a:pt x="5968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28"/>
            <p:cNvSpPr/>
            <p:nvPr/>
          </p:nvSpPr>
          <p:spPr>
            <a:xfrm>
              <a:off x="5261725" y="3021900"/>
              <a:ext cx="257100" cy="343075"/>
            </a:xfrm>
            <a:custGeom>
              <a:avLst/>
              <a:gdLst/>
              <a:ahLst/>
              <a:cxnLst/>
              <a:rect l="l" t="t" r="r" b="b"/>
              <a:pathLst>
                <a:path w="10284" h="13723" extrusionOk="0">
                  <a:moveTo>
                    <a:pt x="5901" y="1"/>
                  </a:moveTo>
                  <a:cubicBezTo>
                    <a:pt x="5674" y="1"/>
                    <a:pt x="5383" y="99"/>
                    <a:pt x="4961" y="380"/>
                  </a:cubicBezTo>
                  <a:cubicBezTo>
                    <a:pt x="4114" y="985"/>
                    <a:pt x="1694" y="1892"/>
                    <a:pt x="1392" y="2134"/>
                  </a:cubicBezTo>
                  <a:cubicBezTo>
                    <a:pt x="1029" y="2316"/>
                    <a:pt x="1089" y="2376"/>
                    <a:pt x="968" y="2860"/>
                  </a:cubicBezTo>
                  <a:cubicBezTo>
                    <a:pt x="847" y="3405"/>
                    <a:pt x="303" y="9635"/>
                    <a:pt x="182" y="10300"/>
                  </a:cubicBezTo>
                  <a:cubicBezTo>
                    <a:pt x="61" y="10905"/>
                    <a:pt x="0" y="11147"/>
                    <a:pt x="605" y="11510"/>
                  </a:cubicBezTo>
                  <a:lnTo>
                    <a:pt x="3690" y="13385"/>
                  </a:lnTo>
                  <a:cubicBezTo>
                    <a:pt x="3961" y="13578"/>
                    <a:pt x="4256" y="13722"/>
                    <a:pt x="4607" y="13722"/>
                  </a:cubicBezTo>
                  <a:cubicBezTo>
                    <a:pt x="4806" y="13722"/>
                    <a:pt x="5022" y="13676"/>
                    <a:pt x="5263" y="13567"/>
                  </a:cubicBezTo>
                  <a:cubicBezTo>
                    <a:pt x="6231" y="13022"/>
                    <a:pt x="8045" y="12236"/>
                    <a:pt x="8469" y="11934"/>
                  </a:cubicBezTo>
                  <a:cubicBezTo>
                    <a:pt x="8953" y="11631"/>
                    <a:pt x="9437" y="11571"/>
                    <a:pt x="9497" y="10724"/>
                  </a:cubicBezTo>
                  <a:cubicBezTo>
                    <a:pt x="9679" y="9333"/>
                    <a:pt x="10223" y="4010"/>
                    <a:pt x="10223" y="4010"/>
                  </a:cubicBezTo>
                  <a:cubicBezTo>
                    <a:pt x="10284" y="3163"/>
                    <a:pt x="10284" y="2739"/>
                    <a:pt x="9800" y="2376"/>
                  </a:cubicBezTo>
                  <a:cubicBezTo>
                    <a:pt x="9013" y="1892"/>
                    <a:pt x="6957" y="562"/>
                    <a:pt x="6533" y="259"/>
                  </a:cubicBezTo>
                  <a:cubicBezTo>
                    <a:pt x="6339" y="130"/>
                    <a:pt x="6163" y="1"/>
                    <a:pt x="5901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28"/>
            <p:cNvSpPr/>
            <p:nvPr/>
          </p:nvSpPr>
          <p:spPr>
            <a:xfrm>
              <a:off x="5261725" y="3022875"/>
              <a:ext cx="257100" cy="341325"/>
            </a:xfrm>
            <a:custGeom>
              <a:avLst/>
              <a:gdLst/>
              <a:ahLst/>
              <a:cxnLst/>
              <a:rect l="l" t="t" r="r" b="b"/>
              <a:pathLst>
                <a:path w="10284" h="13653" extrusionOk="0">
                  <a:moveTo>
                    <a:pt x="5928" y="1"/>
                  </a:moveTo>
                  <a:cubicBezTo>
                    <a:pt x="5697" y="1"/>
                    <a:pt x="5399" y="109"/>
                    <a:pt x="4961" y="402"/>
                  </a:cubicBezTo>
                  <a:cubicBezTo>
                    <a:pt x="4114" y="946"/>
                    <a:pt x="1694" y="1914"/>
                    <a:pt x="1392" y="2095"/>
                  </a:cubicBezTo>
                  <a:cubicBezTo>
                    <a:pt x="1029" y="2277"/>
                    <a:pt x="1089" y="2337"/>
                    <a:pt x="968" y="2882"/>
                  </a:cubicBezTo>
                  <a:cubicBezTo>
                    <a:pt x="847" y="3366"/>
                    <a:pt x="303" y="9596"/>
                    <a:pt x="182" y="10261"/>
                  </a:cubicBezTo>
                  <a:cubicBezTo>
                    <a:pt x="61" y="10866"/>
                    <a:pt x="0" y="11048"/>
                    <a:pt x="605" y="11411"/>
                  </a:cubicBezTo>
                  <a:lnTo>
                    <a:pt x="3690" y="13346"/>
                  </a:lnTo>
                  <a:cubicBezTo>
                    <a:pt x="3958" y="13499"/>
                    <a:pt x="4250" y="13652"/>
                    <a:pt x="4597" y="13652"/>
                  </a:cubicBezTo>
                  <a:cubicBezTo>
                    <a:pt x="4798" y="13652"/>
                    <a:pt x="5018" y="13601"/>
                    <a:pt x="5263" y="13467"/>
                  </a:cubicBezTo>
                  <a:cubicBezTo>
                    <a:pt x="6231" y="12983"/>
                    <a:pt x="7985" y="12137"/>
                    <a:pt x="8469" y="11834"/>
                  </a:cubicBezTo>
                  <a:cubicBezTo>
                    <a:pt x="8953" y="11532"/>
                    <a:pt x="9437" y="11532"/>
                    <a:pt x="9497" y="10624"/>
                  </a:cubicBezTo>
                  <a:cubicBezTo>
                    <a:pt x="9618" y="9294"/>
                    <a:pt x="10163" y="3971"/>
                    <a:pt x="10163" y="3971"/>
                  </a:cubicBezTo>
                  <a:cubicBezTo>
                    <a:pt x="10284" y="3184"/>
                    <a:pt x="10284" y="2700"/>
                    <a:pt x="9739" y="2398"/>
                  </a:cubicBezTo>
                  <a:cubicBezTo>
                    <a:pt x="8953" y="1853"/>
                    <a:pt x="6957" y="583"/>
                    <a:pt x="6533" y="281"/>
                  </a:cubicBezTo>
                  <a:cubicBezTo>
                    <a:pt x="6346" y="125"/>
                    <a:pt x="6174" y="1"/>
                    <a:pt x="5928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28"/>
            <p:cNvSpPr/>
            <p:nvPr/>
          </p:nvSpPr>
          <p:spPr>
            <a:xfrm>
              <a:off x="5263225" y="3023550"/>
              <a:ext cx="254100" cy="339550"/>
            </a:xfrm>
            <a:custGeom>
              <a:avLst/>
              <a:gdLst/>
              <a:ahLst/>
              <a:cxnLst/>
              <a:rect l="l" t="t" r="r" b="b"/>
              <a:pathLst>
                <a:path w="10164" h="13582" extrusionOk="0">
                  <a:moveTo>
                    <a:pt x="5822" y="1"/>
                  </a:moveTo>
                  <a:cubicBezTo>
                    <a:pt x="5597" y="1"/>
                    <a:pt x="5311" y="101"/>
                    <a:pt x="4901" y="375"/>
                  </a:cubicBezTo>
                  <a:cubicBezTo>
                    <a:pt x="4054" y="980"/>
                    <a:pt x="1695" y="1887"/>
                    <a:pt x="1332" y="2068"/>
                  </a:cubicBezTo>
                  <a:cubicBezTo>
                    <a:pt x="1029" y="2250"/>
                    <a:pt x="1029" y="2371"/>
                    <a:pt x="969" y="2855"/>
                  </a:cubicBezTo>
                  <a:cubicBezTo>
                    <a:pt x="848" y="3399"/>
                    <a:pt x="303" y="9569"/>
                    <a:pt x="182" y="10174"/>
                  </a:cubicBezTo>
                  <a:cubicBezTo>
                    <a:pt x="61" y="10779"/>
                    <a:pt x="1" y="11021"/>
                    <a:pt x="606" y="11384"/>
                  </a:cubicBezTo>
                  <a:lnTo>
                    <a:pt x="3630" y="13259"/>
                  </a:lnTo>
                  <a:cubicBezTo>
                    <a:pt x="3887" y="13442"/>
                    <a:pt x="4166" y="13581"/>
                    <a:pt x="4494" y="13581"/>
                  </a:cubicBezTo>
                  <a:cubicBezTo>
                    <a:pt x="4707" y="13581"/>
                    <a:pt x="4941" y="13523"/>
                    <a:pt x="5203" y="13380"/>
                  </a:cubicBezTo>
                  <a:cubicBezTo>
                    <a:pt x="6171" y="12896"/>
                    <a:pt x="7925" y="12110"/>
                    <a:pt x="8409" y="11807"/>
                  </a:cubicBezTo>
                  <a:cubicBezTo>
                    <a:pt x="8832" y="11505"/>
                    <a:pt x="9316" y="11444"/>
                    <a:pt x="9437" y="10597"/>
                  </a:cubicBezTo>
                  <a:cubicBezTo>
                    <a:pt x="9558" y="9267"/>
                    <a:pt x="10103" y="3944"/>
                    <a:pt x="10103" y="3944"/>
                  </a:cubicBezTo>
                  <a:cubicBezTo>
                    <a:pt x="10163" y="3157"/>
                    <a:pt x="10163" y="2673"/>
                    <a:pt x="9679" y="2371"/>
                  </a:cubicBezTo>
                  <a:cubicBezTo>
                    <a:pt x="8893" y="1826"/>
                    <a:pt x="6897" y="556"/>
                    <a:pt x="6473" y="314"/>
                  </a:cubicBezTo>
                  <a:cubicBezTo>
                    <a:pt x="6274" y="148"/>
                    <a:pt x="6094" y="1"/>
                    <a:pt x="5822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28"/>
            <p:cNvSpPr/>
            <p:nvPr/>
          </p:nvSpPr>
          <p:spPr>
            <a:xfrm>
              <a:off x="5263225" y="3024925"/>
              <a:ext cx="254100" cy="337100"/>
            </a:xfrm>
            <a:custGeom>
              <a:avLst/>
              <a:gdLst/>
              <a:ahLst/>
              <a:cxnLst/>
              <a:rect l="l" t="t" r="r" b="b"/>
              <a:pathLst>
                <a:path w="10164" h="13484" extrusionOk="0">
                  <a:moveTo>
                    <a:pt x="5841" y="1"/>
                  </a:moveTo>
                  <a:cubicBezTo>
                    <a:pt x="5614" y="1"/>
                    <a:pt x="5323" y="99"/>
                    <a:pt x="4901" y="380"/>
                  </a:cubicBezTo>
                  <a:cubicBezTo>
                    <a:pt x="4054" y="925"/>
                    <a:pt x="1695" y="1892"/>
                    <a:pt x="1392" y="2074"/>
                  </a:cubicBezTo>
                  <a:cubicBezTo>
                    <a:pt x="1029" y="2255"/>
                    <a:pt x="1090" y="2316"/>
                    <a:pt x="969" y="2800"/>
                  </a:cubicBezTo>
                  <a:cubicBezTo>
                    <a:pt x="848" y="3344"/>
                    <a:pt x="303" y="9514"/>
                    <a:pt x="182" y="10119"/>
                  </a:cubicBezTo>
                  <a:cubicBezTo>
                    <a:pt x="61" y="10724"/>
                    <a:pt x="1" y="10905"/>
                    <a:pt x="606" y="11329"/>
                  </a:cubicBezTo>
                  <a:lnTo>
                    <a:pt x="3630" y="13204"/>
                  </a:lnTo>
                  <a:cubicBezTo>
                    <a:pt x="3896" y="13355"/>
                    <a:pt x="4185" y="13483"/>
                    <a:pt x="4527" y="13483"/>
                  </a:cubicBezTo>
                  <a:cubicBezTo>
                    <a:pt x="4731" y="13483"/>
                    <a:pt x="4954" y="13438"/>
                    <a:pt x="5203" y="13325"/>
                  </a:cubicBezTo>
                  <a:cubicBezTo>
                    <a:pt x="6110" y="12841"/>
                    <a:pt x="7925" y="11994"/>
                    <a:pt x="8348" y="11692"/>
                  </a:cubicBezTo>
                  <a:cubicBezTo>
                    <a:pt x="8832" y="11389"/>
                    <a:pt x="9316" y="11389"/>
                    <a:pt x="9377" y="10542"/>
                  </a:cubicBezTo>
                  <a:cubicBezTo>
                    <a:pt x="9558" y="9212"/>
                    <a:pt x="10103" y="3949"/>
                    <a:pt x="10103" y="3949"/>
                  </a:cubicBezTo>
                  <a:cubicBezTo>
                    <a:pt x="10163" y="3102"/>
                    <a:pt x="10163" y="2679"/>
                    <a:pt x="9679" y="2316"/>
                  </a:cubicBezTo>
                  <a:cubicBezTo>
                    <a:pt x="8893" y="1832"/>
                    <a:pt x="6897" y="562"/>
                    <a:pt x="6473" y="259"/>
                  </a:cubicBezTo>
                  <a:cubicBezTo>
                    <a:pt x="6279" y="130"/>
                    <a:pt x="6103" y="1"/>
                    <a:pt x="5841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28"/>
            <p:cNvSpPr/>
            <p:nvPr/>
          </p:nvSpPr>
          <p:spPr>
            <a:xfrm>
              <a:off x="5264750" y="3025675"/>
              <a:ext cx="251050" cy="335500"/>
            </a:xfrm>
            <a:custGeom>
              <a:avLst/>
              <a:gdLst/>
              <a:ahLst/>
              <a:cxnLst/>
              <a:rect l="l" t="t" r="r" b="b"/>
              <a:pathLst>
                <a:path w="10042" h="13420" extrusionOk="0">
                  <a:moveTo>
                    <a:pt x="5780" y="1"/>
                  </a:moveTo>
                  <a:cubicBezTo>
                    <a:pt x="5553" y="1"/>
                    <a:pt x="5262" y="97"/>
                    <a:pt x="4840" y="350"/>
                  </a:cubicBezTo>
                  <a:cubicBezTo>
                    <a:pt x="3993" y="955"/>
                    <a:pt x="1634" y="1862"/>
                    <a:pt x="1331" y="2044"/>
                  </a:cubicBezTo>
                  <a:cubicBezTo>
                    <a:pt x="1029" y="2225"/>
                    <a:pt x="1029" y="2286"/>
                    <a:pt x="908" y="2830"/>
                  </a:cubicBezTo>
                  <a:cubicBezTo>
                    <a:pt x="847" y="3314"/>
                    <a:pt x="303" y="9424"/>
                    <a:pt x="182" y="10089"/>
                  </a:cubicBezTo>
                  <a:cubicBezTo>
                    <a:pt x="61" y="10694"/>
                    <a:pt x="0" y="10875"/>
                    <a:pt x="605" y="11238"/>
                  </a:cubicBezTo>
                  <a:lnTo>
                    <a:pt x="3569" y="13113"/>
                  </a:lnTo>
                  <a:cubicBezTo>
                    <a:pt x="3837" y="13266"/>
                    <a:pt x="4129" y="13419"/>
                    <a:pt x="4476" y="13419"/>
                  </a:cubicBezTo>
                  <a:cubicBezTo>
                    <a:pt x="4677" y="13419"/>
                    <a:pt x="4897" y="13368"/>
                    <a:pt x="5142" y="13234"/>
                  </a:cubicBezTo>
                  <a:cubicBezTo>
                    <a:pt x="6049" y="12750"/>
                    <a:pt x="7864" y="11964"/>
                    <a:pt x="8287" y="11662"/>
                  </a:cubicBezTo>
                  <a:cubicBezTo>
                    <a:pt x="8771" y="11359"/>
                    <a:pt x="9195" y="11299"/>
                    <a:pt x="9316" y="10452"/>
                  </a:cubicBezTo>
                  <a:cubicBezTo>
                    <a:pt x="9437" y="9121"/>
                    <a:pt x="9981" y="3919"/>
                    <a:pt x="9981" y="3919"/>
                  </a:cubicBezTo>
                  <a:cubicBezTo>
                    <a:pt x="10042" y="3133"/>
                    <a:pt x="10042" y="2649"/>
                    <a:pt x="9558" y="2346"/>
                  </a:cubicBezTo>
                  <a:cubicBezTo>
                    <a:pt x="8771" y="1802"/>
                    <a:pt x="6836" y="532"/>
                    <a:pt x="6412" y="290"/>
                  </a:cubicBezTo>
                  <a:cubicBezTo>
                    <a:pt x="6218" y="128"/>
                    <a:pt x="6041" y="1"/>
                    <a:pt x="5780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28"/>
            <p:cNvSpPr/>
            <p:nvPr/>
          </p:nvSpPr>
          <p:spPr>
            <a:xfrm>
              <a:off x="5264750" y="3026450"/>
              <a:ext cx="251050" cy="333975"/>
            </a:xfrm>
            <a:custGeom>
              <a:avLst/>
              <a:gdLst/>
              <a:ahLst/>
              <a:cxnLst/>
              <a:rect l="l" t="t" r="r" b="b"/>
              <a:pathLst>
                <a:path w="10042" h="13359" extrusionOk="0">
                  <a:moveTo>
                    <a:pt x="5759" y="0"/>
                  </a:moveTo>
                  <a:cubicBezTo>
                    <a:pt x="5540" y="0"/>
                    <a:pt x="5262" y="98"/>
                    <a:pt x="4840" y="380"/>
                  </a:cubicBezTo>
                  <a:cubicBezTo>
                    <a:pt x="3993" y="924"/>
                    <a:pt x="1694" y="1892"/>
                    <a:pt x="1331" y="2073"/>
                  </a:cubicBezTo>
                  <a:cubicBezTo>
                    <a:pt x="1029" y="2255"/>
                    <a:pt x="1029" y="2315"/>
                    <a:pt x="968" y="2799"/>
                  </a:cubicBezTo>
                  <a:cubicBezTo>
                    <a:pt x="847" y="3283"/>
                    <a:pt x="303" y="9393"/>
                    <a:pt x="182" y="9997"/>
                  </a:cubicBezTo>
                  <a:cubicBezTo>
                    <a:pt x="61" y="10602"/>
                    <a:pt x="0" y="10844"/>
                    <a:pt x="605" y="11207"/>
                  </a:cubicBezTo>
                  <a:lnTo>
                    <a:pt x="3630" y="13022"/>
                  </a:lnTo>
                  <a:cubicBezTo>
                    <a:pt x="3861" y="13215"/>
                    <a:pt x="4143" y="13359"/>
                    <a:pt x="4489" y="13359"/>
                  </a:cubicBezTo>
                  <a:cubicBezTo>
                    <a:pt x="4685" y="13359"/>
                    <a:pt x="4901" y="13313"/>
                    <a:pt x="5142" y="13203"/>
                  </a:cubicBezTo>
                  <a:cubicBezTo>
                    <a:pt x="6049" y="12719"/>
                    <a:pt x="7803" y="11873"/>
                    <a:pt x="8287" y="11570"/>
                  </a:cubicBezTo>
                  <a:cubicBezTo>
                    <a:pt x="8711" y="11328"/>
                    <a:pt x="9195" y="11268"/>
                    <a:pt x="9316" y="10421"/>
                  </a:cubicBezTo>
                  <a:cubicBezTo>
                    <a:pt x="9437" y="9090"/>
                    <a:pt x="9981" y="3888"/>
                    <a:pt x="9981" y="3888"/>
                  </a:cubicBezTo>
                  <a:cubicBezTo>
                    <a:pt x="10042" y="3102"/>
                    <a:pt x="10042" y="2618"/>
                    <a:pt x="9558" y="2315"/>
                  </a:cubicBezTo>
                  <a:cubicBezTo>
                    <a:pt x="8771" y="1831"/>
                    <a:pt x="6775" y="561"/>
                    <a:pt x="6412" y="259"/>
                  </a:cubicBezTo>
                  <a:cubicBezTo>
                    <a:pt x="6186" y="129"/>
                    <a:pt x="6011" y="0"/>
                    <a:pt x="5759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28"/>
            <p:cNvSpPr/>
            <p:nvPr/>
          </p:nvSpPr>
          <p:spPr>
            <a:xfrm>
              <a:off x="5266250" y="3027200"/>
              <a:ext cx="249550" cy="332450"/>
            </a:xfrm>
            <a:custGeom>
              <a:avLst/>
              <a:gdLst/>
              <a:ahLst/>
              <a:cxnLst/>
              <a:rect l="l" t="t" r="r" b="b"/>
              <a:pathLst>
                <a:path w="9982" h="13298" extrusionOk="0">
                  <a:moveTo>
                    <a:pt x="5675" y="0"/>
                  </a:moveTo>
                  <a:cubicBezTo>
                    <a:pt x="5450" y="0"/>
                    <a:pt x="5173" y="96"/>
                    <a:pt x="4780" y="350"/>
                  </a:cubicBezTo>
                  <a:cubicBezTo>
                    <a:pt x="3933" y="955"/>
                    <a:pt x="1634" y="1862"/>
                    <a:pt x="1332" y="2043"/>
                  </a:cubicBezTo>
                  <a:cubicBezTo>
                    <a:pt x="969" y="2225"/>
                    <a:pt x="1029" y="2285"/>
                    <a:pt x="908" y="2769"/>
                  </a:cubicBezTo>
                  <a:cubicBezTo>
                    <a:pt x="787" y="3314"/>
                    <a:pt x="303" y="9363"/>
                    <a:pt x="182" y="9967"/>
                  </a:cubicBezTo>
                  <a:cubicBezTo>
                    <a:pt x="61" y="10572"/>
                    <a:pt x="1" y="10754"/>
                    <a:pt x="545" y="11117"/>
                  </a:cubicBezTo>
                  <a:lnTo>
                    <a:pt x="3570" y="12992"/>
                  </a:lnTo>
                  <a:cubicBezTo>
                    <a:pt x="3799" y="13145"/>
                    <a:pt x="4077" y="13298"/>
                    <a:pt x="4419" y="13298"/>
                  </a:cubicBezTo>
                  <a:cubicBezTo>
                    <a:pt x="4617" y="13298"/>
                    <a:pt x="4837" y="13246"/>
                    <a:pt x="5082" y="13113"/>
                  </a:cubicBezTo>
                  <a:cubicBezTo>
                    <a:pt x="5989" y="12629"/>
                    <a:pt x="7743" y="11843"/>
                    <a:pt x="8227" y="11540"/>
                  </a:cubicBezTo>
                  <a:cubicBezTo>
                    <a:pt x="8651" y="11238"/>
                    <a:pt x="9135" y="11238"/>
                    <a:pt x="9195" y="10391"/>
                  </a:cubicBezTo>
                  <a:cubicBezTo>
                    <a:pt x="9316" y="9060"/>
                    <a:pt x="9861" y="3858"/>
                    <a:pt x="9861" y="3858"/>
                  </a:cubicBezTo>
                  <a:cubicBezTo>
                    <a:pt x="9982" y="3072"/>
                    <a:pt x="9982" y="2648"/>
                    <a:pt x="9437" y="2285"/>
                  </a:cubicBezTo>
                  <a:cubicBezTo>
                    <a:pt x="8711" y="1801"/>
                    <a:pt x="6715" y="531"/>
                    <a:pt x="6352" y="289"/>
                  </a:cubicBezTo>
                  <a:cubicBezTo>
                    <a:pt x="6126" y="127"/>
                    <a:pt x="5934" y="0"/>
                    <a:pt x="5675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28"/>
            <p:cNvSpPr/>
            <p:nvPr/>
          </p:nvSpPr>
          <p:spPr>
            <a:xfrm>
              <a:off x="5266250" y="3028550"/>
              <a:ext cx="248050" cy="330375"/>
            </a:xfrm>
            <a:custGeom>
              <a:avLst/>
              <a:gdLst/>
              <a:ahLst/>
              <a:cxnLst/>
              <a:rect l="l" t="t" r="r" b="b"/>
              <a:pathLst>
                <a:path w="9922" h="13215" extrusionOk="0">
                  <a:moveTo>
                    <a:pt x="5698" y="0"/>
                  </a:moveTo>
                  <a:cubicBezTo>
                    <a:pt x="5468" y="0"/>
                    <a:pt x="5187" y="94"/>
                    <a:pt x="4780" y="356"/>
                  </a:cubicBezTo>
                  <a:cubicBezTo>
                    <a:pt x="3993" y="901"/>
                    <a:pt x="1634" y="1868"/>
                    <a:pt x="1332" y="1989"/>
                  </a:cubicBezTo>
                  <a:cubicBezTo>
                    <a:pt x="1029" y="2171"/>
                    <a:pt x="1029" y="2231"/>
                    <a:pt x="908" y="2776"/>
                  </a:cubicBezTo>
                  <a:cubicBezTo>
                    <a:pt x="848" y="3260"/>
                    <a:pt x="303" y="9309"/>
                    <a:pt x="182" y="9913"/>
                  </a:cubicBezTo>
                  <a:cubicBezTo>
                    <a:pt x="61" y="10518"/>
                    <a:pt x="1" y="10700"/>
                    <a:pt x="606" y="11063"/>
                  </a:cubicBezTo>
                  <a:lnTo>
                    <a:pt x="3570" y="12877"/>
                  </a:lnTo>
                  <a:cubicBezTo>
                    <a:pt x="3801" y="13070"/>
                    <a:pt x="4083" y="13214"/>
                    <a:pt x="4429" y="13214"/>
                  </a:cubicBezTo>
                  <a:cubicBezTo>
                    <a:pt x="4625" y="13214"/>
                    <a:pt x="4841" y="13168"/>
                    <a:pt x="5082" y="13059"/>
                  </a:cubicBezTo>
                  <a:cubicBezTo>
                    <a:pt x="5989" y="12575"/>
                    <a:pt x="7743" y="11728"/>
                    <a:pt x="8167" y="11486"/>
                  </a:cubicBezTo>
                  <a:cubicBezTo>
                    <a:pt x="8651" y="11184"/>
                    <a:pt x="9074" y="11123"/>
                    <a:pt x="9195" y="10276"/>
                  </a:cubicBezTo>
                  <a:cubicBezTo>
                    <a:pt x="9316" y="9006"/>
                    <a:pt x="9861" y="3865"/>
                    <a:pt x="9861" y="3865"/>
                  </a:cubicBezTo>
                  <a:cubicBezTo>
                    <a:pt x="9921" y="3018"/>
                    <a:pt x="9921" y="2594"/>
                    <a:pt x="9437" y="2292"/>
                  </a:cubicBezTo>
                  <a:cubicBezTo>
                    <a:pt x="8651" y="1808"/>
                    <a:pt x="6715" y="538"/>
                    <a:pt x="6352" y="235"/>
                  </a:cubicBezTo>
                  <a:cubicBezTo>
                    <a:pt x="6133" y="110"/>
                    <a:pt x="5945" y="0"/>
                    <a:pt x="5698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28"/>
            <p:cNvSpPr/>
            <p:nvPr/>
          </p:nvSpPr>
          <p:spPr>
            <a:xfrm>
              <a:off x="5208800" y="2951375"/>
              <a:ext cx="362950" cy="484025"/>
            </a:xfrm>
            <a:custGeom>
              <a:avLst/>
              <a:gdLst/>
              <a:ahLst/>
              <a:cxnLst/>
              <a:rect l="l" t="t" r="r" b="b"/>
              <a:pathLst>
                <a:path w="14518" h="19361" extrusionOk="0">
                  <a:moveTo>
                    <a:pt x="8353" y="0"/>
                  </a:moveTo>
                  <a:cubicBezTo>
                    <a:pt x="8033" y="0"/>
                    <a:pt x="7640" y="146"/>
                    <a:pt x="7078" y="540"/>
                  </a:cubicBezTo>
                  <a:cubicBezTo>
                    <a:pt x="5807" y="1387"/>
                    <a:pt x="2420" y="2717"/>
                    <a:pt x="1936" y="2959"/>
                  </a:cubicBezTo>
                  <a:cubicBezTo>
                    <a:pt x="1513" y="3201"/>
                    <a:pt x="1513" y="3322"/>
                    <a:pt x="1392" y="4048"/>
                  </a:cubicBezTo>
                  <a:cubicBezTo>
                    <a:pt x="1210" y="4774"/>
                    <a:pt x="424" y="13666"/>
                    <a:pt x="242" y="14513"/>
                  </a:cubicBezTo>
                  <a:cubicBezTo>
                    <a:pt x="121" y="15420"/>
                    <a:pt x="0" y="15722"/>
                    <a:pt x="847" y="16267"/>
                  </a:cubicBezTo>
                  <a:lnTo>
                    <a:pt x="5202" y="18928"/>
                  </a:lnTo>
                  <a:cubicBezTo>
                    <a:pt x="5583" y="19156"/>
                    <a:pt x="5987" y="19361"/>
                    <a:pt x="6475" y="19361"/>
                  </a:cubicBezTo>
                  <a:cubicBezTo>
                    <a:pt x="6763" y="19361"/>
                    <a:pt x="7081" y="19289"/>
                    <a:pt x="7440" y="19110"/>
                  </a:cubicBezTo>
                  <a:cubicBezTo>
                    <a:pt x="8832" y="18384"/>
                    <a:pt x="11372" y="17235"/>
                    <a:pt x="11977" y="16811"/>
                  </a:cubicBezTo>
                  <a:cubicBezTo>
                    <a:pt x="12643" y="16388"/>
                    <a:pt x="13308" y="16327"/>
                    <a:pt x="13429" y="15057"/>
                  </a:cubicBezTo>
                  <a:cubicBezTo>
                    <a:pt x="13671" y="13182"/>
                    <a:pt x="14397" y="5681"/>
                    <a:pt x="14397" y="5681"/>
                  </a:cubicBezTo>
                  <a:cubicBezTo>
                    <a:pt x="14518" y="4532"/>
                    <a:pt x="14518" y="3867"/>
                    <a:pt x="13852" y="3383"/>
                  </a:cubicBezTo>
                  <a:cubicBezTo>
                    <a:pt x="12703" y="2657"/>
                    <a:pt x="9860" y="782"/>
                    <a:pt x="9316" y="419"/>
                  </a:cubicBezTo>
                  <a:cubicBezTo>
                    <a:pt x="8992" y="192"/>
                    <a:pt x="8721" y="0"/>
                    <a:pt x="8353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28"/>
            <p:cNvSpPr/>
            <p:nvPr/>
          </p:nvSpPr>
          <p:spPr>
            <a:xfrm>
              <a:off x="5532400" y="2936475"/>
              <a:ext cx="322150" cy="515200"/>
            </a:xfrm>
            <a:custGeom>
              <a:avLst/>
              <a:gdLst/>
              <a:ahLst/>
              <a:cxnLst/>
              <a:rect l="l" t="t" r="r" b="b"/>
              <a:pathLst>
                <a:path w="12886" h="20608" extrusionOk="0">
                  <a:moveTo>
                    <a:pt x="6521" y="1"/>
                  </a:moveTo>
                  <a:cubicBezTo>
                    <a:pt x="6212" y="1"/>
                    <a:pt x="5844" y="158"/>
                    <a:pt x="5324" y="591"/>
                  </a:cubicBezTo>
                  <a:cubicBezTo>
                    <a:pt x="4175" y="1559"/>
                    <a:pt x="1029" y="3132"/>
                    <a:pt x="606" y="3434"/>
                  </a:cubicBezTo>
                  <a:cubicBezTo>
                    <a:pt x="182" y="3737"/>
                    <a:pt x="243" y="3858"/>
                    <a:pt x="182" y="4644"/>
                  </a:cubicBezTo>
                  <a:cubicBezTo>
                    <a:pt x="122" y="5430"/>
                    <a:pt x="243" y="14806"/>
                    <a:pt x="182" y="15774"/>
                  </a:cubicBezTo>
                  <a:cubicBezTo>
                    <a:pt x="122" y="16742"/>
                    <a:pt x="1" y="17044"/>
                    <a:pt x="908" y="17589"/>
                  </a:cubicBezTo>
                  <a:lnTo>
                    <a:pt x="5384" y="20190"/>
                  </a:lnTo>
                  <a:cubicBezTo>
                    <a:pt x="5752" y="20410"/>
                    <a:pt x="6141" y="20608"/>
                    <a:pt x="6579" y="20608"/>
                  </a:cubicBezTo>
                  <a:cubicBezTo>
                    <a:pt x="6864" y="20608"/>
                    <a:pt x="7169" y="20525"/>
                    <a:pt x="7502" y="20311"/>
                  </a:cubicBezTo>
                  <a:cubicBezTo>
                    <a:pt x="8772" y="19464"/>
                    <a:pt x="11070" y="18073"/>
                    <a:pt x="11675" y="17649"/>
                  </a:cubicBezTo>
                  <a:cubicBezTo>
                    <a:pt x="12220" y="17165"/>
                    <a:pt x="12885" y="17044"/>
                    <a:pt x="12885" y="15714"/>
                  </a:cubicBezTo>
                  <a:lnTo>
                    <a:pt x="12885" y="5733"/>
                  </a:lnTo>
                  <a:cubicBezTo>
                    <a:pt x="12885" y="4463"/>
                    <a:pt x="12825" y="3797"/>
                    <a:pt x="12099" y="3313"/>
                  </a:cubicBezTo>
                  <a:cubicBezTo>
                    <a:pt x="10949" y="2587"/>
                    <a:pt x="8046" y="773"/>
                    <a:pt x="7441" y="410"/>
                  </a:cubicBezTo>
                  <a:cubicBezTo>
                    <a:pt x="7125" y="189"/>
                    <a:pt x="6859" y="1"/>
                    <a:pt x="6521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28"/>
            <p:cNvSpPr/>
            <p:nvPr/>
          </p:nvSpPr>
          <p:spPr>
            <a:xfrm>
              <a:off x="5533925" y="2937825"/>
              <a:ext cx="320625" cy="512775"/>
            </a:xfrm>
            <a:custGeom>
              <a:avLst/>
              <a:gdLst/>
              <a:ahLst/>
              <a:cxnLst/>
              <a:rect l="l" t="t" r="r" b="b"/>
              <a:pathLst>
                <a:path w="12825" h="20511" extrusionOk="0">
                  <a:moveTo>
                    <a:pt x="6480" y="0"/>
                  </a:moveTo>
                  <a:cubicBezTo>
                    <a:pt x="6168" y="0"/>
                    <a:pt x="5795" y="155"/>
                    <a:pt x="5263" y="598"/>
                  </a:cubicBezTo>
                  <a:cubicBezTo>
                    <a:pt x="4114" y="1505"/>
                    <a:pt x="1029" y="3138"/>
                    <a:pt x="605" y="3380"/>
                  </a:cubicBezTo>
                  <a:cubicBezTo>
                    <a:pt x="182" y="3683"/>
                    <a:pt x="182" y="3804"/>
                    <a:pt x="121" y="4590"/>
                  </a:cubicBezTo>
                  <a:cubicBezTo>
                    <a:pt x="61" y="5376"/>
                    <a:pt x="182" y="14752"/>
                    <a:pt x="121" y="15720"/>
                  </a:cubicBezTo>
                  <a:cubicBezTo>
                    <a:pt x="61" y="16627"/>
                    <a:pt x="0" y="16930"/>
                    <a:pt x="908" y="17474"/>
                  </a:cubicBezTo>
                  <a:lnTo>
                    <a:pt x="5323" y="20075"/>
                  </a:lnTo>
                  <a:cubicBezTo>
                    <a:pt x="5680" y="20325"/>
                    <a:pt x="6057" y="20511"/>
                    <a:pt x="6480" y="20511"/>
                  </a:cubicBezTo>
                  <a:cubicBezTo>
                    <a:pt x="6775" y="20511"/>
                    <a:pt x="7092" y="20420"/>
                    <a:pt x="7441" y="20196"/>
                  </a:cubicBezTo>
                  <a:cubicBezTo>
                    <a:pt x="8711" y="19410"/>
                    <a:pt x="11009" y="18019"/>
                    <a:pt x="11614" y="17535"/>
                  </a:cubicBezTo>
                  <a:cubicBezTo>
                    <a:pt x="12159" y="17051"/>
                    <a:pt x="12824" y="16990"/>
                    <a:pt x="12824" y="15660"/>
                  </a:cubicBezTo>
                  <a:lnTo>
                    <a:pt x="12824" y="5679"/>
                  </a:lnTo>
                  <a:cubicBezTo>
                    <a:pt x="12824" y="4469"/>
                    <a:pt x="12764" y="3743"/>
                    <a:pt x="12038" y="3320"/>
                  </a:cubicBezTo>
                  <a:cubicBezTo>
                    <a:pt x="10888" y="2594"/>
                    <a:pt x="7985" y="779"/>
                    <a:pt x="7380" y="356"/>
                  </a:cubicBezTo>
                  <a:cubicBezTo>
                    <a:pt x="7071" y="170"/>
                    <a:pt x="6809" y="0"/>
                    <a:pt x="6480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28"/>
            <p:cNvSpPr/>
            <p:nvPr/>
          </p:nvSpPr>
          <p:spPr>
            <a:xfrm>
              <a:off x="5533925" y="2938200"/>
              <a:ext cx="319100" cy="511650"/>
            </a:xfrm>
            <a:custGeom>
              <a:avLst/>
              <a:gdLst/>
              <a:ahLst/>
              <a:cxnLst/>
              <a:rect l="l" t="t" r="r" b="b"/>
              <a:pathLst>
                <a:path w="12764" h="20466" extrusionOk="0">
                  <a:moveTo>
                    <a:pt x="6482" y="0"/>
                  </a:moveTo>
                  <a:cubicBezTo>
                    <a:pt x="6169" y="0"/>
                    <a:pt x="5796" y="170"/>
                    <a:pt x="5263" y="643"/>
                  </a:cubicBezTo>
                  <a:cubicBezTo>
                    <a:pt x="4174" y="1551"/>
                    <a:pt x="1029" y="3123"/>
                    <a:pt x="605" y="3426"/>
                  </a:cubicBezTo>
                  <a:cubicBezTo>
                    <a:pt x="182" y="3728"/>
                    <a:pt x="242" y="3789"/>
                    <a:pt x="182" y="4575"/>
                  </a:cubicBezTo>
                  <a:cubicBezTo>
                    <a:pt x="61" y="5361"/>
                    <a:pt x="242" y="14737"/>
                    <a:pt x="182" y="15645"/>
                  </a:cubicBezTo>
                  <a:cubicBezTo>
                    <a:pt x="61" y="16612"/>
                    <a:pt x="0" y="16915"/>
                    <a:pt x="908" y="17459"/>
                  </a:cubicBezTo>
                  <a:lnTo>
                    <a:pt x="5323" y="20060"/>
                  </a:lnTo>
                  <a:cubicBezTo>
                    <a:pt x="5679" y="20273"/>
                    <a:pt x="6055" y="20466"/>
                    <a:pt x="6476" y="20466"/>
                  </a:cubicBezTo>
                  <a:cubicBezTo>
                    <a:pt x="6772" y="20466"/>
                    <a:pt x="7091" y="20370"/>
                    <a:pt x="7441" y="20121"/>
                  </a:cubicBezTo>
                  <a:cubicBezTo>
                    <a:pt x="8650" y="19334"/>
                    <a:pt x="11009" y="17943"/>
                    <a:pt x="11554" y="17520"/>
                  </a:cubicBezTo>
                  <a:cubicBezTo>
                    <a:pt x="12159" y="17036"/>
                    <a:pt x="12764" y="16915"/>
                    <a:pt x="12764" y="15645"/>
                  </a:cubicBezTo>
                  <a:cubicBezTo>
                    <a:pt x="12764" y="13648"/>
                    <a:pt x="12764" y="5664"/>
                    <a:pt x="12764" y="5664"/>
                  </a:cubicBezTo>
                  <a:cubicBezTo>
                    <a:pt x="12764" y="4454"/>
                    <a:pt x="12703" y="3789"/>
                    <a:pt x="11977" y="3305"/>
                  </a:cubicBezTo>
                  <a:cubicBezTo>
                    <a:pt x="10888" y="2579"/>
                    <a:pt x="7925" y="764"/>
                    <a:pt x="7380" y="401"/>
                  </a:cubicBezTo>
                  <a:cubicBezTo>
                    <a:pt x="7071" y="185"/>
                    <a:pt x="6810" y="0"/>
                    <a:pt x="6482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28"/>
            <p:cNvSpPr/>
            <p:nvPr/>
          </p:nvSpPr>
          <p:spPr>
            <a:xfrm>
              <a:off x="5535425" y="2939325"/>
              <a:ext cx="317600" cy="509325"/>
            </a:xfrm>
            <a:custGeom>
              <a:avLst/>
              <a:gdLst/>
              <a:ahLst/>
              <a:cxnLst/>
              <a:rect l="l" t="t" r="r" b="b"/>
              <a:pathLst>
                <a:path w="12704" h="20373" extrusionOk="0">
                  <a:moveTo>
                    <a:pt x="6420" y="1"/>
                  </a:moveTo>
                  <a:cubicBezTo>
                    <a:pt x="6108" y="1"/>
                    <a:pt x="5735" y="155"/>
                    <a:pt x="5203" y="598"/>
                  </a:cubicBezTo>
                  <a:cubicBezTo>
                    <a:pt x="4114" y="1506"/>
                    <a:pt x="969" y="3078"/>
                    <a:pt x="545" y="3381"/>
                  </a:cubicBezTo>
                  <a:cubicBezTo>
                    <a:pt x="122" y="3683"/>
                    <a:pt x="182" y="3804"/>
                    <a:pt x="122" y="4591"/>
                  </a:cubicBezTo>
                  <a:cubicBezTo>
                    <a:pt x="61" y="5316"/>
                    <a:pt x="182" y="14692"/>
                    <a:pt x="122" y="15600"/>
                  </a:cubicBezTo>
                  <a:cubicBezTo>
                    <a:pt x="61" y="16507"/>
                    <a:pt x="1" y="16870"/>
                    <a:pt x="848" y="17354"/>
                  </a:cubicBezTo>
                  <a:lnTo>
                    <a:pt x="5263" y="19955"/>
                  </a:lnTo>
                  <a:cubicBezTo>
                    <a:pt x="5631" y="20175"/>
                    <a:pt x="6020" y="20373"/>
                    <a:pt x="6458" y="20373"/>
                  </a:cubicBezTo>
                  <a:cubicBezTo>
                    <a:pt x="6743" y="20373"/>
                    <a:pt x="7048" y="20290"/>
                    <a:pt x="7381" y="20076"/>
                  </a:cubicBezTo>
                  <a:cubicBezTo>
                    <a:pt x="8590" y="19229"/>
                    <a:pt x="10889" y="17898"/>
                    <a:pt x="11494" y="17414"/>
                  </a:cubicBezTo>
                  <a:cubicBezTo>
                    <a:pt x="12038" y="16930"/>
                    <a:pt x="12704" y="16870"/>
                    <a:pt x="12704" y="15539"/>
                  </a:cubicBezTo>
                  <a:cubicBezTo>
                    <a:pt x="12704" y="13603"/>
                    <a:pt x="12704" y="5619"/>
                    <a:pt x="12704" y="5619"/>
                  </a:cubicBezTo>
                  <a:cubicBezTo>
                    <a:pt x="12704" y="4409"/>
                    <a:pt x="12643" y="3744"/>
                    <a:pt x="11917" y="3260"/>
                  </a:cubicBezTo>
                  <a:cubicBezTo>
                    <a:pt x="10768" y="2534"/>
                    <a:pt x="7865" y="780"/>
                    <a:pt x="7320" y="356"/>
                  </a:cubicBezTo>
                  <a:cubicBezTo>
                    <a:pt x="7011" y="171"/>
                    <a:pt x="6749" y="1"/>
                    <a:pt x="6420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28"/>
            <p:cNvSpPr/>
            <p:nvPr/>
          </p:nvSpPr>
          <p:spPr>
            <a:xfrm>
              <a:off x="5535425" y="2940850"/>
              <a:ext cx="317600" cy="506850"/>
            </a:xfrm>
            <a:custGeom>
              <a:avLst/>
              <a:gdLst/>
              <a:ahLst/>
              <a:cxnLst/>
              <a:rect l="l" t="t" r="r" b="b"/>
              <a:pathLst>
                <a:path w="12704" h="20274" extrusionOk="0">
                  <a:moveTo>
                    <a:pt x="6420" y="0"/>
                  </a:moveTo>
                  <a:cubicBezTo>
                    <a:pt x="6108" y="0"/>
                    <a:pt x="5735" y="155"/>
                    <a:pt x="5203" y="598"/>
                  </a:cubicBezTo>
                  <a:cubicBezTo>
                    <a:pt x="4114" y="1505"/>
                    <a:pt x="1029" y="3078"/>
                    <a:pt x="606" y="3380"/>
                  </a:cubicBezTo>
                  <a:cubicBezTo>
                    <a:pt x="182" y="3683"/>
                    <a:pt x="243" y="3743"/>
                    <a:pt x="122" y="4530"/>
                  </a:cubicBezTo>
                  <a:cubicBezTo>
                    <a:pt x="61" y="5316"/>
                    <a:pt x="243" y="14571"/>
                    <a:pt x="122" y="15539"/>
                  </a:cubicBezTo>
                  <a:cubicBezTo>
                    <a:pt x="61" y="16446"/>
                    <a:pt x="1" y="16748"/>
                    <a:pt x="908" y="17293"/>
                  </a:cubicBezTo>
                  <a:lnTo>
                    <a:pt x="5263" y="19894"/>
                  </a:lnTo>
                  <a:cubicBezTo>
                    <a:pt x="5614" y="20104"/>
                    <a:pt x="5984" y="20273"/>
                    <a:pt x="6398" y="20273"/>
                  </a:cubicBezTo>
                  <a:cubicBezTo>
                    <a:pt x="6699" y="20273"/>
                    <a:pt x="7024" y="20184"/>
                    <a:pt x="7381" y="19954"/>
                  </a:cubicBezTo>
                  <a:cubicBezTo>
                    <a:pt x="8590" y="19168"/>
                    <a:pt x="10889" y="17837"/>
                    <a:pt x="11494" y="17353"/>
                  </a:cubicBezTo>
                  <a:cubicBezTo>
                    <a:pt x="12038" y="16869"/>
                    <a:pt x="12704" y="16748"/>
                    <a:pt x="12704" y="15478"/>
                  </a:cubicBezTo>
                  <a:cubicBezTo>
                    <a:pt x="12704" y="13482"/>
                    <a:pt x="12704" y="5618"/>
                    <a:pt x="12704" y="5618"/>
                  </a:cubicBezTo>
                  <a:cubicBezTo>
                    <a:pt x="12704" y="4409"/>
                    <a:pt x="12583" y="3683"/>
                    <a:pt x="11917" y="3259"/>
                  </a:cubicBezTo>
                  <a:cubicBezTo>
                    <a:pt x="10768" y="2533"/>
                    <a:pt x="7865" y="719"/>
                    <a:pt x="7320" y="356"/>
                  </a:cubicBezTo>
                  <a:cubicBezTo>
                    <a:pt x="7011" y="170"/>
                    <a:pt x="6749" y="0"/>
                    <a:pt x="6420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28"/>
            <p:cNvSpPr/>
            <p:nvPr/>
          </p:nvSpPr>
          <p:spPr>
            <a:xfrm>
              <a:off x="5535425" y="2941000"/>
              <a:ext cx="316100" cy="506150"/>
            </a:xfrm>
            <a:custGeom>
              <a:avLst/>
              <a:gdLst/>
              <a:ahLst/>
              <a:cxnLst/>
              <a:rect l="l" t="t" r="r" b="b"/>
              <a:pathLst>
                <a:path w="12644" h="20246" extrusionOk="0">
                  <a:moveTo>
                    <a:pt x="6400" y="1"/>
                  </a:moveTo>
                  <a:cubicBezTo>
                    <a:pt x="6091" y="1"/>
                    <a:pt x="5723" y="158"/>
                    <a:pt x="5203" y="592"/>
                  </a:cubicBezTo>
                  <a:cubicBezTo>
                    <a:pt x="4114" y="1560"/>
                    <a:pt x="1029" y="3072"/>
                    <a:pt x="606" y="3374"/>
                  </a:cubicBezTo>
                  <a:cubicBezTo>
                    <a:pt x="182" y="3677"/>
                    <a:pt x="243" y="3798"/>
                    <a:pt x="182" y="4524"/>
                  </a:cubicBezTo>
                  <a:cubicBezTo>
                    <a:pt x="122" y="5310"/>
                    <a:pt x="243" y="14565"/>
                    <a:pt x="182" y="15472"/>
                  </a:cubicBezTo>
                  <a:cubicBezTo>
                    <a:pt x="122" y="16440"/>
                    <a:pt x="1" y="16742"/>
                    <a:pt x="908" y="17226"/>
                  </a:cubicBezTo>
                  <a:lnTo>
                    <a:pt x="5263" y="19827"/>
                  </a:lnTo>
                  <a:cubicBezTo>
                    <a:pt x="5631" y="20047"/>
                    <a:pt x="6020" y="20245"/>
                    <a:pt x="6458" y="20245"/>
                  </a:cubicBezTo>
                  <a:cubicBezTo>
                    <a:pt x="6743" y="20245"/>
                    <a:pt x="7048" y="20162"/>
                    <a:pt x="7381" y="19948"/>
                  </a:cubicBezTo>
                  <a:cubicBezTo>
                    <a:pt x="8590" y="19101"/>
                    <a:pt x="10889" y="17771"/>
                    <a:pt x="11433" y="17287"/>
                  </a:cubicBezTo>
                  <a:cubicBezTo>
                    <a:pt x="12038" y="16863"/>
                    <a:pt x="12643" y="16742"/>
                    <a:pt x="12643" y="15472"/>
                  </a:cubicBezTo>
                  <a:cubicBezTo>
                    <a:pt x="12643" y="13476"/>
                    <a:pt x="12643" y="5612"/>
                    <a:pt x="12643" y="5612"/>
                  </a:cubicBezTo>
                  <a:cubicBezTo>
                    <a:pt x="12643" y="4403"/>
                    <a:pt x="12583" y="3737"/>
                    <a:pt x="11857" y="3253"/>
                  </a:cubicBezTo>
                  <a:cubicBezTo>
                    <a:pt x="10768" y="2527"/>
                    <a:pt x="7865" y="773"/>
                    <a:pt x="7320" y="410"/>
                  </a:cubicBezTo>
                  <a:cubicBezTo>
                    <a:pt x="7004" y="189"/>
                    <a:pt x="6738" y="1"/>
                    <a:pt x="6400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28"/>
            <p:cNvSpPr/>
            <p:nvPr/>
          </p:nvSpPr>
          <p:spPr>
            <a:xfrm>
              <a:off x="5536950" y="2942350"/>
              <a:ext cx="314575" cy="503275"/>
            </a:xfrm>
            <a:custGeom>
              <a:avLst/>
              <a:gdLst/>
              <a:ahLst/>
              <a:cxnLst/>
              <a:rect l="l" t="t" r="r" b="b"/>
              <a:pathLst>
                <a:path w="12583" h="20131" extrusionOk="0">
                  <a:moveTo>
                    <a:pt x="6359" y="1"/>
                  </a:moveTo>
                  <a:cubicBezTo>
                    <a:pt x="6047" y="1"/>
                    <a:pt x="5674" y="155"/>
                    <a:pt x="5142" y="598"/>
                  </a:cubicBezTo>
                  <a:cubicBezTo>
                    <a:pt x="4053" y="1506"/>
                    <a:pt x="968" y="3078"/>
                    <a:pt x="545" y="3381"/>
                  </a:cubicBezTo>
                  <a:cubicBezTo>
                    <a:pt x="182" y="3623"/>
                    <a:pt x="182" y="3744"/>
                    <a:pt x="121" y="4530"/>
                  </a:cubicBezTo>
                  <a:cubicBezTo>
                    <a:pt x="61" y="5256"/>
                    <a:pt x="182" y="14511"/>
                    <a:pt x="121" y="15418"/>
                  </a:cubicBezTo>
                  <a:cubicBezTo>
                    <a:pt x="61" y="16325"/>
                    <a:pt x="0" y="16628"/>
                    <a:pt x="847" y="17172"/>
                  </a:cubicBezTo>
                  <a:lnTo>
                    <a:pt x="5202" y="19713"/>
                  </a:lnTo>
                  <a:cubicBezTo>
                    <a:pt x="5570" y="19933"/>
                    <a:pt x="5959" y="20131"/>
                    <a:pt x="6397" y="20131"/>
                  </a:cubicBezTo>
                  <a:cubicBezTo>
                    <a:pt x="6682" y="20131"/>
                    <a:pt x="6987" y="20048"/>
                    <a:pt x="7320" y="19834"/>
                  </a:cubicBezTo>
                  <a:cubicBezTo>
                    <a:pt x="8529" y="19047"/>
                    <a:pt x="10828" y="17717"/>
                    <a:pt x="11372" y="17233"/>
                  </a:cubicBezTo>
                  <a:cubicBezTo>
                    <a:pt x="11917" y="16749"/>
                    <a:pt x="12582" y="16688"/>
                    <a:pt x="12582" y="15358"/>
                  </a:cubicBezTo>
                  <a:cubicBezTo>
                    <a:pt x="12582" y="13422"/>
                    <a:pt x="12582" y="5558"/>
                    <a:pt x="12582" y="5558"/>
                  </a:cubicBezTo>
                  <a:cubicBezTo>
                    <a:pt x="12582" y="4349"/>
                    <a:pt x="12522" y="3683"/>
                    <a:pt x="11796" y="3260"/>
                  </a:cubicBezTo>
                  <a:cubicBezTo>
                    <a:pt x="10707" y="2534"/>
                    <a:pt x="7804" y="719"/>
                    <a:pt x="7259" y="356"/>
                  </a:cubicBezTo>
                  <a:cubicBezTo>
                    <a:pt x="6950" y="171"/>
                    <a:pt x="6688" y="1"/>
                    <a:pt x="6359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28"/>
            <p:cNvSpPr/>
            <p:nvPr/>
          </p:nvSpPr>
          <p:spPr>
            <a:xfrm>
              <a:off x="5536950" y="2943275"/>
              <a:ext cx="313050" cy="501400"/>
            </a:xfrm>
            <a:custGeom>
              <a:avLst/>
              <a:gdLst/>
              <a:ahLst/>
              <a:cxnLst/>
              <a:rect l="l" t="t" r="r" b="b"/>
              <a:pathLst>
                <a:path w="12522" h="20056" extrusionOk="0">
                  <a:moveTo>
                    <a:pt x="6339" y="1"/>
                  </a:moveTo>
                  <a:cubicBezTo>
                    <a:pt x="6031" y="1"/>
                    <a:pt x="5662" y="159"/>
                    <a:pt x="5142" y="622"/>
                  </a:cubicBezTo>
                  <a:cubicBezTo>
                    <a:pt x="4053" y="1529"/>
                    <a:pt x="1029" y="3041"/>
                    <a:pt x="605" y="3344"/>
                  </a:cubicBezTo>
                  <a:cubicBezTo>
                    <a:pt x="182" y="3646"/>
                    <a:pt x="242" y="3707"/>
                    <a:pt x="182" y="4493"/>
                  </a:cubicBezTo>
                  <a:cubicBezTo>
                    <a:pt x="61" y="5279"/>
                    <a:pt x="242" y="14413"/>
                    <a:pt x="182" y="15381"/>
                  </a:cubicBezTo>
                  <a:cubicBezTo>
                    <a:pt x="61" y="16288"/>
                    <a:pt x="0" y="16591"/>
                    <a:pt x="908" y="17075"/>
                  </a:cubicBezTo>
                  <a:lnTo>
                    <a:pt x="5202" y="19676"/>
                  </a:lnTo>
                  <a:cubicBezTo>
                    <a:pt x="5553" y="19886"/>
                    <a:pt x="5923" y="20055"/>
                    <a:pt x="6337" y="20055"/>
                  </a:cubicBezTo>
                  <a:cubicBezTo>
                    <a:pt x="6638" y="20055"/>
                    <a:pt x="6963" y="19966"/>
                    <a:pt x="7320" y="19736"/>
                  </a:cubicBezTo>
                  <a:cubicBezTo>
                    <a:pt x="8529" y="18950"/>
                    <a:pt x="10767" y="17619"/>
                    <a:pt x="11372" y="17135"/>
                  </a:cubicBezTo>
                  <a:cubicBezTo>
                    <a:pt x="11917" y="16712"/>
                    <a:pt x="12522" y="16591"/>
                    <a:pt x="12522" y="15321"/>
                  </a:cubicBezTo>
                  <a:lnTo>
                    <a:pt x="12522" y="5582"/>
                  </a:lnTo>
                  <a:cubicBezTo>
                    <a:pt x="12522" y="4372"/>
                    <a:pt x="12461" y="3707"/>
                    <a:pt x="11796" y="3223"/>
                  </a:cubicBezTo>
                  <a:cubicBezTo>
                    <a:pt x="10646" y="2497"/>
                    <a:pt x="7804" y="743"/>
                    <a:pt x="7259" y="380"/>
                  </a:cubicBezTo>
                  <a:cubicBezTo>
                    <a:pt x="6943" y="190"/>
                    <a:pt x="6677" y="1"/>
                    <a:pt x="6339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28"/>
            <p:cNvSpPr/>
            <p:nvPr/>
          </p:nvSpPr>
          <p:spPr>
            <a:xfrm>
              <a:off x="5538450" y="2943875"/>
              <a:ext cx="311550" cy="500250"/>
            </a:xfrm>
            <a:custGeom>
              <a:avLst/>
              <a:gdLst/>
              <a:ahLst/>
              <a:cxnLst/>
              <a:rect l="l" t="t" r="r" b="b"/>
              <a:pathLst>
                <a:path w="12462" h="20010" extrusionOk="0">
                  <a:moveTo>
                    <a:pt x="6299" y="0"/>
                  </a:moveTo>
                  <a:cubicBezTo>
                    <a:pt x="5987" y="0"/>
                    <a:pt x="5614" y="155"/>
                    <a:pt x="5082" y="598"/>
                  </a:cubicBezTo>
                  <a:cubicBezTo>
                    <a:pt x="3993" y="1505"/>
                    <a:pt x="969" y="3078"/>
                    <a:pt x="545" y="3320"/>
                  </a:cubicBezTo>
                  <a:cubicBezTo>
                    <a:pt x="122" y="3622"/>
                    <a:pt x="182" y="3743"/>
                    <a:pt x="122" y="4469"/>
                  </a:cubicBezTo>
                  <a:cubicBezTo>
                    <a:pt x="61" y="5255"/>
                    <a:pt x="182" y="14389"/>
                    <a:pt x="122" y="15297"/>
                  </a:cubicBezTo>
                  <a:cubicBezTo>
                    <a:pt x="61" y="16204"/>
                    <a:pt x="1" y="16567"/>
                    <a:pt x="848" y="17051"/>
                  </a:cubicBezTo>
                  <a:lnTo>
                    <a:pt x="5142" y="19591"/>
                  </a:lnTo>
                  <a:cubicBezTo>
                    <a:pt x="5510" y="19811"/>
                    <a:pt x="5899" y="20009"/>
                    <a:pt x="6337" y="20009"/>
                  </a:cubicBezTo>
                  <a:cubicBezTo>
                    <a:pt x="6622" y="20009"/>
                    <a:pt x="6927" y="19926"/>
                    <a:pt x="7260" y="19712"/>
                  </a:cubicBezTo>
                  <a:cubicBezTo>
                    <a:pt x="8469" y="18926"/>
                    <a:pt x="10707" y="17595"/>
                    <a:pt x="11252" y="17111"/>
                  </a:cubicBezTo>
                  <a:cubicBezTo>
                    <a:pt x="11857" y="16627"/>
                    <a:pt x="12462" y="16567"/>
                    <a:pt x="12462" y="15297"/>
                  </a:cubicBezTo>
                  <a:lnTo>
                    <a:pt x="12462" y="5558"/>
                  </a:lnTo>
                  <a:cubicBezTo>
                    <a:pt x="12462" y="4348"/>
                    <a:pt x="12401" y="3683"/>
                    <a:pt x="11675" y="3259"/>
                  </a:cubicBezTo>
                  <a:cubicBezTo>
                    <a:pt x="10586" y="2533"/>
                    <a:pt x="7744" y="779"/>
                    <a:pt x="7199" y="356"/>
                  </a:cubicBezTo>
                  <a:cubicBezTo>
                    <a:pt x="6890" y="170"/>
                    <a:pt x="6628" y="0"/>
                    <a:pt x="6299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28"/>
            <p:cNvSpPr/>
            <p:nvPr/>
          </p:nvSpPr>
          <p:spPr>
            <a:xfrm>
              <a:off x="5538450" y="2945375"/>
              <a:ext cx="311550" cy="497325"/>
            </a:xfrm>
            <a:custGeom>
              <a:avLst/>
              <a:gdLst/>
              <a:ahLst/>
              <a:cxnLst/>
              <a:rect l="l" t="t" r="r" b="b"/>
              <a:pathLst>
                <a:path w="12462" h="19893" extrusionOk="0">
                  <a:moveTo>
                    <a:pt x="6292" y="1"/>
                  </a:moveTo>
                  <a:cubicBezTo>
                    <a:pt x="5987" y="1"/>
                    <a:pt x="5614" y="155"/>
                    <a:pt x="5082" y="598"/>
                  </a:cubicBezTo>
                  <a:cubicBezTo>
                    <a:pt x="4054" y="1506"/>
                    <a:pt x="969" y="3018"/>
                    <a:pt x="606" y="3320"/>
                  </a:cubicBezTo>
                  <a:cubicBezTo>
                    <a:pt x="182" y="3623"/>
                    <a:pt x="243" y="3683"/>
                    <a:pt x="122" y="4470"/>
                  </a:cubicBezTo>
                  <a:cubicBezTo>
                    <a:pt x="61" y="5195"/>
                    <a:pt x="243" y="14329"/>
                    <a:pt x="122" y="15237"/>
                  </a:cubicBezTo>
                  <a:cubicBezTo>
                    <a:pt x="61" y="16144"/>
                    <a:pt x="1" y="16446"/>
                    <a:pt x="848" y="16991"/>
                  </a:cubicBezTo>
                  <a:lnTo>
                    <a:pt x="5203" y="19531"/>
                  </a:lnTo>
                  <a:cubicBezTo>
                    <a:pt x="5528" y="19712"/>
                    <a:pt x="5897" y="19893"/>
                    <a:pt x="6322" y="19893"/>
                  </a:cubicBezTo>
                  <a:cubicBezTo>
                    <a:pt x="6607" y="19893"/>
                    <a:pt x="6919" y="19811"/>
                    <a:pt x="7260" y="19592"/>
                  </a:cubicBezTo>
                  <a:cubicBezTo>
                    <a:pt x="8469" y="18805"/>
                    <a:pt x="10707" y="17475"/>
                    <a:pt x="11252" y="16991"/>
                  </a:cubicBezTo>
                  <a:cubicBezTo>
                    <a:pt x="11796" y="16567"/>
                    <a:pt x="12462" y="16446"/>
                    <a:pt x="12462" y="15176"/>
                  </a:cubicBezTo>
                  <a:cubicBezTo>
                    <a:pt x="12462" y="13240"/>
                    <a:pt x="12462" y="5498"/>
                    <a:pt x="12462" y="5498"/>
                  </a:cubicBezTo>
                  <a:cubicBezTo>
                    <a:pt x="12462" y="4288"/>
                    <a:pt x="12401" y="3623"/>
                    <a:pt x="11675" y="3199"/>
                  </a:cubicBezTo>
                  <a:cubicBezTo>
                    <a:pt x="10586" y="2473"/>
                    <a:pt x="7744" y="719"/>
                    <a:pt x="7139" y="356"/>
                  </a:cubicBezTo>
                  <a:cubicBezTo>
                    <a:pt x="6860" y="171"/>
                    <a:pt x="6613" y="1"/>
                    <a:pt x="6292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28"/>
            <p:cNvSpPr/>
            <p:nvPr/>
          </p:nvSpPr>
          <p:spPr>
            <a:xfrm>
              <a:off x="5538450" y="2945550"/>
              <a:ext cx="310050" cy="496100"/>
            </a:xfrm>
            <a:custGeom>
              <a:avLst/>
              <a:gdLst/>
              <a:ahLst/>
              <a:cxnLst/>
              <a:rect l="l" t="t" r="r" b="b"/>
              <a:pathLst>
                <a:path w="12402" h="19844" extrusionOk="0">
                  <a:moveTo>
                    <a:pt x="6273" y="0"/>
                  </a:moveTo>
                  <a:cubicBezTo>
                    <a:pt x="5970" y="0"/>
                    <a:pt x="5602" y="158"/>
                    <a:pt x="5082" y="591"/>
                  </a:cubicBezTo>
                  <a:cubicBezTo>
                    <a:pt x="4054" y="1499"/>
                    <a:pt x="1029" y="3071"/>
                    <a:pt x="606" y="3313"/>
                  </a:cubicBezTo>
                  <a:cubicBezTo>
                    <a:pt x="182" y="3616"/>
                    <a:pt x="243" y="3737"/>
                    <a:pt x="182" y="4463"/>
                  </a:cubicBezTo>
                  <a:cubicBezTo>
                    <a:pt x="122" y="5249"/>
                    <a:pt x="243" y="14322"/>
                    <a:pt x="182" y="15230"/>
                  </a:cubicBezTo>
                  <a:cubicBezTo>
                    <a:pt x="122" y="16137"/>
                    <a:pt x="1" y="16439"/>
                    <a:pt x="908" y="16923"/>
                  </a:cubicBezTo>
                  <a:lnTo>
                    <a:pt x="5203" y="19464"/>
                  </a:lnTo>
                  <a:cubicBezTo>
                    <a:pt x="5518" y="19674"/>
                    <a:pt x="5874" y="19843"/>
                    <a:pt x="6282" y="19843"/>
                  </a:cubicBezTo>
                  <a:cubicBezTo>
                    <a:pt x="6578" y="19843"/>
                    <a:pt x="6903" y="19754"/>
                    <a:pt x="7260" y="19524"/>
                  </a:cubicBezTo>
                  <a:cubicBezTo>
                    <a:pt x="8409" y="18798"/>
                    <a:pt x="10647" y="17468"/>
                    <a:pt x="11252" y="16984"/>
                  </a:cubicBezTo>
                  <a:cubicBezTo>
                    <a:pt x="11796" y="16500"/>
                    <a:pt x="12401" y="16439"/>
                    <a:pt x="12401" y="15169"/>
                  </a:cubicBezTo>
                  <a:lnTo>
                    <a:pt x="12401" y="5491"/>
                  </a:lnTo>
                  <a:cubicBezTo>
                    <a:pt x="12401" y="4342"/>
                    <a:pt x="12341" y="3676"/>
                    <a:pt x="11675" y="3192"/>
                  </a:cubicBezTo>
                  <a:cubicBezTo>
                    <a:pt x="10526" y="2527"/>
                    <a:pt x="7744" y="773"/>
                    <a:pt x="7139" y="410"/>
                  </a:cubicBezTo>
                  <a:cubicBezTo>
                    <a:pt x="6854" y="189"/>
                    <a:pt x="6603" y="0"/>
                    <a:pt x="6273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28"/>
            <p:cNvSpPr/>
            <p:nvPr/>
          </p:nvSpPr>
          <p:spPr>
            <a:xfrm>
              <a:off x="5539975" y="2946900"/>
              <a:ext cx="308525" cy="494200"/>
            </a:xfrm>
            <a:custGeom>
              <a:avLst/>
              <a:gdLst/>
              <a:ahLst/>
              <a:cxnLst/>
              <a:rect l="l" t="t" r="r" b="b"/>
              <a:pathLst>
                <a:path w="12341" h="19768" extrusionOk="0">
                  <a:moveTo>
                    <a:pt x="6240" y="0"/>
                  </a:moveTo>
                  <a:cubicBezTo>
                    <a:pt x="5941" y="0"/>
                    <a:pt x="5584" y="155"/>
                    <a:pt x="5081" y="598"/>
                  </a:cubicBezTo>
                  <a:cubicBezTo>
                    <a:pt x="3993" y="1505"/>
                    <a:pt x="968" y="3017"/>
                    <a:pt x="545" y="3320"/>
                  </a:cubicBezTo>
                  <a:cubicBezTo>
                    <a:pt x="182" y="3622"/>
                    <a:pt x="182" y="3683"/>
                    <a:pt x="121" y="4409"/>
                  </a:cubicBezTo>
                  <a:cubicBezTo>
                    <a:pt x="61" y="5195"/>
                    <a:pt x="182" y="14208"/>
                    <a:pt x="121" y="15115"/>
                  </a:cubicBezTo>
                  <a:cubicBezTo>
                    <a:pt x="61" y="16022"/>
                    <a:pt x="0" y="16325"/>
                    <a:pt x="847" y="16869"/>
                  </a:cubicBezTo>
                  <a:lnTo>
                    <a:pt x="5142" y="19349"/>
                  </a:lnTo>
                  <a:cubicBezTo>
                    <a:pt x="5472" y="19569"/>
                    <a:pt x="5847" y="19767"/>
                    <a:pt x="6267" y="19767"/>
                  </a:cubicBezTo>
                  <a:cubicBezTo>
                    <a:pt x="6538" y="19767"/>
                    <a:pt x="6829" y="19684"/>
                    <a:pt x="7138" y="19470"/>
                  </a:cubicBezTo>
                  <a:cubicBezTo>
                    <a:pt x="8348" y="18684"/>
                    <a:pt x="10586" y="17353"/>
                    <a:pt x="11130" y="16930"/>
                  </a:cubicBezTo>
                  <a:cubicBezTo>
                    <a:pt x="11735" y="16446"/>
                    <a:pt x="12340" y="16385"/>
                    <a:pt x="12340" y="15115"/>
                  </a:cubicBezTo>
                  <a:cubicBezTo>
                    <a:pt x="12340" y="13179"/>
                    <a:pt x="12340" y="5497"/>
                    <a:pt x="12340" y="5497"/>
                  </a:cubicBezTo>
                  <a:cubicBezTo>
                    <a:pt x="12340" y="4288"/>
                    <a:pt x="12280" y="3622"/>
                    <a:pt x="11554" y="3199"/>
                  </a:cubicBezTo>
                  <a:cubicBezTo>
                    <a:pt x="10465" y="2473"/>
                    <a:pt x="7683" y="719"/>
                    <a:pt x="7078" y="356"/>
                  </a:cubicBezTo>
                  <a:cubicBezTo>
                    <a:pt x="6799" y="170"/>
                    <a:pt x="6552" y="0"/>
                    <a:pt x="6240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28"/>
            <p:cNvSpPr/>
            <p:nvPr/>
          </p:nvSpPr>
          <p:spPr>
            <a:xfrm>
              <a:off x="5539975" y="2948400"/>
              <a:ext cx="308525" cy="491725"/>
            </a:xfrm>
            <a:custGeom>
              <a:avLst/>
              <a:gdLst/>
              <a:ahLst/>
              <a:cxnLst/>
              <a:rect l="l" t="t" r="r" b="b"/>
              <a:pathLst>
                <a:path w="12341" h="19669" extrusionOk="0">
                  <a:moveTo>
                    <a:pt x="6240" y="1"/>
                  </a:moveTo>
                  <a:cubicBezTo>
                    <a:pt x="5941" y="1"/>
                    <a:pt x="5584" y="155"/>
                    <a:pt x="5081" y="598"/>
                  </a:cubicBezTo>
                  <a:cubicBezTo>
                    <a:pt x="3993" y="1445"/>
                    <a:pt x="968" y="2957"/>
                    <a:pt x="605" y="3260"/>
                  </a:cubicBezTo>
                  <a:cubicBezTo>
                    <a:pt x="182" y="3562"/>
                    <a:pt x="242" y="3623"/>
                    <a:pt x="182" y="4409"/>
                  </a:cubicBezTo>
                  <a:cubicBezTo>
                    <a:pt x="61" y="5135"/>
                    <a:pt x="242" y="14148"/>
                    <a:pt x="182" y="15055"/>
                  </a:cubicBezTo>
                  <a:cubicBezTo>
                    <a:pt x="61" y="15962"/>
                    <a:pt x="0" y="16265"/>
                    <a:pt x="847" y="16749"/>
                  </a:cubicBezTo>
                  <a:lnTo>
                    <a:pt x="5142" y="19289"/>
                  </a:lnTo>
                  <a:cubicBezTo>
                    <a:pt x="5457" y="19499"/>
                    <a:pt x="5813" y="19669"/>
                    <a:pt x="6209" y="19669"/>
                  </a:cubicBezTo>
                  <a:cubicBezTo>
                    <a:pt x="6497" y="19669"/>
                    <a:pt x="6807" y="19579"/>
                    <a:pt x="7138" y="19350"/>
                  </a:cubicBezTo>
                  <a:cubicBezTo>
                    <a:pt x="8348" y="18563"/>
                    <a:pt x="10586" y="17293"/>
                    <a:pt x="11130" y="16809"/>
                  </a:cubicBezTo>
                  <a:cubicBezTo>
                    <a:pt x="11675" y="16386"/>
                    <a:pt x="12340" y="16265"/>
                    <a:pt x="12340" y="14995"/>
                  </a:cubicBezTo>
                  <a:lnTo>
                    <a:pt x="12340" y="5437"/>
                  </a:lnTo>
                  <a:cubicBezTo>
                    <a:pt x="12340" y="4228"/>
                    <a:pt x="12219" y="3623"/>
                    <a:pt x="11554" y="3139"/>
                  </a:cubicBezTo>
                  <a:cubicBezTo>
                    <a:pt x="10465" y="2473"/>
                    <a:pt x="7683" y="719"/>
                    <a:pt x="7078" y="356"/>
                  </a:cubicBezTo>
                  <a:cubicBezTo>
                    <a:pt x="6799" y="171"/>
                    <a:pt x="6552" y="1"/>
                    <a:pt x="6240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28"/>
            <p:cNvSpPr/>
            <p:nvPr/>
          </p:nvSpPr>
          <p:spPr>
            <a:xfrm>
              <a:off x="5541475" y="2948400"/>
              <a:ext cx="305500" cy="490525"/>
            </a:xfrm>
            <a:custGeom>
              <a:avLst/>
              <a:gdLst/>
              <a:ahLst/>
              <a:cxnLst/>
              <a:rect l="l" t="t" r="r" b="b"/>
              <a:pathLst>
                <a:path w="12220" h="19621" extrusionOk="0">
                  <a:moveTo>
                    <a:pt x="6180" y="1"/>
                  </a:moveTo>
                  <a:cubicBezTo>
                    <a:pt x="5881" y="1"/>
                    <a:pt x="5524" y="155"/>
                    <a:pt x="5021" y="598"/>
                  </a:cubicBezTo>
                  <a:cubicBezTo>
                    <a:pt x="3933" y="1506"/>
                    <a:pt x="969" y="3018"/>
                    <a:pt x="545" y="3320"/>
                  </a:cubicBezTo>
                  <a:cubicBezTo>
                    <a:pt x="122" y="3562"/>
                    <a:pt x="182" y="3683"/>
                    <a:pt x="122" y="4409"/>
                  </a:cubicBezTo>
                  <a:cubicBezTo>
                    <a:pt x="61" y="5195"/>
                    <a:pt x="182" y="14148"/>
                    <a:pt x="122" y="15055"/>
                  </a:cubicBezTo>
                  <a:cubicBezTo>
                    <a:pt x="61" y="15902"/>
                    <a:pt x="1" y="16204"/>
                    <a:pt x="848" y="16749"/>
                  </a:cubicBezTo>
                  <a:lnTo>
                    <a:pt x="5082" y="19229"/>
                  </a:lnTo>
                  <a:cubicBezTo>
                    <a:pt x="5409" y="19447"/>
                    <a:pt x="5779" y="19621"/>
                    <a:pt x="6193" y="19621"/>
                  </a:cubicBezTo>
                  <a:cubicBezTo>
                    <a:pt x="6468" y="19621"/>
                    <a:pt x="6764" y="19543"/>
                    <a:pt x="7078" y="19350"/>
                  </a:cubicBezTo>
                  <a:cubicBezTo>
                    <a:pt x="8288" y="18563"/>
                    <a:pt x="10526" y="17233"/>
                    <a:pt x="11070" y="16809"/>
                  </a:cubicBezTo>
                  <a:cubicBezTo>
                    <a:pt x="11615" y="16325"/>
                    <a:pt x="12220" y="16265"/>
                    <a:pt x="12220" y="14995"/>
                  </a:cubicBezTo>
                  <a:cubicBezTo>
                    <a:pt x="12220" y="13119"/>
                    <a:pt x="12220" y="5437"/>
                    <a:pt x="12220" y="5437"/>
                  </a:cubicBezTo>
                  <a:cubicBezTo>
                    <a:pt x="12220" y="4288"/>
                    <a:pt x="12159" y="3623"/>
                    <a:pt x="11494" y="3199"/>
                  </a:cubicBezTo>
                  <a:cubicBezTo>
                    <a:pt x="10405" y="2473"/>
                    <a:pt x="7562" y="780"/>
                    <a:pt x="7018" y="356"/>
                  </a:cubicBezTo>
                  <a:cubicBezTo>
                    <a:pt x="6739" y="171"/>
                    <a:pt x="6492" y="1"/>
                    <a:pt x="6180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28"/>
            <p:cNvSpPr/>
            <p:nvPr/>
          </p:nvSpPr>
          <p:spPr>
            <a:xfrm>
              <a:off x="5541475" y="2949925"/>
              <a:ext cx="305500" cy="488150"/>
            </a:xfrm>
            <a:custGeom>
              <a:avLst/>
              <a:gdLst/>
              <a:ahLst/>
              <a:cxnLst/>
              <a:rect l="l" t="t" r="r" b="b"/>
              <a:pathLst>
                <a:path w="12220" h="19526" extrusionOk="0">
                  <a:moveTo>
                    <a:pt x="6180" y="0"/>
                  </a:moveTo>
                  <a:cubicBezTo>
                    <a:pt x="5881" y="0"/>
                    <a:pt x="5524" y="155"/>
                    <a:pt x="5021" y="598"/>
                  </a:cubicBezTo>
                  <a:cubicBezTo>
                    <a:pt x="3933" y="1445"/>
                    <a:pt x="969" y="2957"/>
                    <a:pt x="545" y="3259"/>
                  </a:cubicBezTo>
                  <a:cubicBezTo>
                    <a:pt x="182" y="3562"/>
                    <a:pt x="243" y="3622"/>
                    <a:pt x="122" y="4348"/>
                  </a:cubicBezTo>
                  <a:cubicBezTo>
                    <a:pt x="61" y="5134"/>
                    <a:pt x="243" y="14026"/>
                    <a:pt x="122" y="14934"/>
                  </a:cubicBezTo>
                  <a:cubicBezTo>
                    <a:pt x="61" y="15841"/>
                    <a:pt x="1" y="16143"/>
                    <a:pt x="848" y="16627"/>
                  </a:cubicBezTo>
                  <a:lnTo>
                    <a:pt x="5082" y="19107"/>
                  </a:lnTo>
                  <a:cubicBezTo>
                    <a:pt x="5412" y="19328"/>
                    <a:pt x="5787" y="19525"/>
                    <a:pt x="6207" y="19525"/>
                  </a:cubicBezTo>
                  <a:cubicBezTo>
                    <a:pt x="6478" y="19525"/>
                    <a:pt x="6769" y="19442"/>
                    <a:pt x="7078" y="19228"/>
                  </a:cubicBezTo>
                  <a:cubicBezTo>
                    <a:pt x="8288" y="18442"/>
                    <a:pt x="10465" y="17172"/>
                    <a:pt x="11010" y="16688"/>
                  </a:cubicBezTo>
                  <a:cubicBezTo>
                    <a:pt x="11615" y="16264"/>
                    <a:pt x="12220" y="16143"/>
                    <a:pt x="12220" y="14934"/>
                  </a:cubicBezTo>
                  <a:lnTo>
                    <a:pt x="12220" y="5437"/>
                  </a:lnTo>
                  <a:cubicBezTo>
                    <a:pt x="12220" y="4227"/>
                    <a:pt x="12159" y="3562"/>
                    <a:pt x="11433" y="3138"/>
                  </a:cubicBezTo>
                  <a:cubicBezTo>
                    <a:pt x="10345" y="2473"/>
                    <a:pt x="7562" y="719"/>
                    <a:pt x="7018" y="356"/>
                  </a:cubicBezTo>
                  <a:cubicBezTo>
                    <a:pt x="6739" y="170"/>
                    <a:pt x="6492" y="0"/>
                    <a:pt x="6180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28"/>
            <p:cNvSpPr/>
            <p:nvPr/>
          </p:nvSpPr>
          <p:spPr>
            <a:xfrm>
              <a:off x="5541475" y="2951225"/>
              <a:ext cx="304000" cy="485875"/>
            </a:xfrm>
            <a:custGeom>
              <a:avLst/>
              <a:gdLst/>
              <a:ahLst/>
              <a:cxnLst/>
              <a:rect l="l" t="t" r="r" b="b"/>
              <a:pathLst>
                <a:path w="12160" h="19435" extrusionOk="0">
                  <a:moveTo>
                    <a:pt x="6156" y="0"/>
                  </a:moveTo>
                  <a:cubicBezTo>
                    <a:pt x="5863" y="0"/>
                    <a:pt x="5510" y="143"/>
                    <a:pt x="5021" y="546"/>
                  </a:cubicBezTo>
                  <a:cubicBezTo>
                    <a:pt x="3993" y="1453"/>
                    <a:pt x="969" y="2965"/>
                    <a:pt x="606" y="3207"/>
                  </a:cubicBezTo>
                  <a:cubicBezTo>
                    <a:pt x="182" y="3510"/>
                    <a:pt x="243" y="3631"/>
                    <a:pt x="182" y="4357"/>
                  </a:cubicBezTo>
                  <a:cubicBezTo>
                    <a:pt x="122" y="5082"/>
                    <a:pt x="243" y="13974"/>
                    <a:pt x="182" y="14882"/>
                  </a:cubicBezTo>
                  <a:cubicBezTo>
                    <a:pt x="122" y="15789"/>
                    <a:pt x="1" y="16091"/>
                    <a:pt x="848" y="16575"/>
                  </a:cubicBezTo>
                  <a:lnTo>
                    <a:pt x="5082" y="19055"/>
                  </a:lnTo>
                  <a:cubicBezTo>
                    <a:pt x="5397" y="19265"/>
                    <a:pt x="5753" y="19435"/>
                    <a:pt x="6149" y="19435"/>
                  </a:cubicBezTo>
                  <a:cubicBezTo>
                    <a:pt x="6437" y="19435"/>
                    <a:pt x="6747" y="19345"/>
                    <a:pt x="7078" y="19116"/>
                  </a:cubicBezTo>
                  <a:cubicBezTo>
                    <a:pt x="8288" y="18390"/>
                    <a:pt x="10465" y="17059"/>
                    <a:pt x="11010" y="16636"/>
                  </a:cubicBezTo>
                  <a:cubicBezTo>
                    <a:pt x="11554" y="16152"/>
                    <a:pt x="12159" y="16091"/>
                    <a:pt x="12159" y="14821"/>
                  </a:cubicBezTo>
                  <a:lnTo>
                    <a:pt x="12159" y="5385"/>
                  </a:lnTo>
                  <a:cubicBezTo>
                    <a:pt x="12159" y="4236"/>
                    <a:pt x="12099" y="3570"/>
                    <a:pt x="11433" y="3147"/>
                  </a:cubicBezTo>
                  <a:cubicBezTo>
                    <a:pt x="10345" y="2421"/>
                    <a:pt x="7562" y="727"/>
                    <a:pt x="7018" y="364"/>
                  </a:cubicBezTo>
                  <a:cubicBezTo>
                    <a:pt x="6732" y="174"/>
                    <a:pt x="6480" y="0"/>
                    <a:pt x="6156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28"/>
            <p:cNvSpPr/>
            <p:nvPr/>
          </p:nvSpPr>
          <p:spPr>
            <a:xfrm>
              <a:off x="5543000" y="2951425"/>
              <a:ext cx="302475" cy="484475"/>
            </a:xfrm>
            <a:custGeom>
              <a:avLst/>
              <a:gdLst/>
              <a:ahLst/>
              <a:cxnLst/>
              <a:rect l="l" t="t" r="r" b="b"/>
              <a:pathLst>
                <a:path w="12099" h="19379" extrusionOk="0">
                  <a:moveTo>
                    <a:pt x="6119" y="1"/>
                  </a:moveTo>
                  <a:cubicBezTo>
                    <a:pt x="5820" y="1"/>
                    <a:pt x="5463" y="155"/>
                    <a:pt x="4960" y="598"/>
                  </a:cubicBezTo>
                  <a:cubicBezTo>
                    <a:pt x="3932" y="1506"/>
                    <a:pt x="968" y="2957"/>
                    <a:pt x="545" y="3260"/>
                  </a:cubicBezTo>
                  <a:cubicBezTo>
                    <a:pt x="182" y="3562"/>
                    <a:pt x="182" y="3623"/>
                    <a:pt x="121" y="4349"/>
                  </a:cubicBezTo>
                  <a:cubicBezTo>
                    <a:pt x="61" y="5074"/>
                    <a:pt x="182" y="13966"/>
                    <a:pt x="121" y="14874"/>
                  </a:cubicBezTo>
                  <a:cubicBezTo>
                    <a:pt x="61" y="15720"/>
                    <a:pt x="0" y="16023"/>
                    <a:pt x="847" y="16507"/>
                  </a:cubicBezTo>
                  <a:lnTo>
                    <a:pt x="5021" y="18987"/>
                  </a:lnTo>
                  <a:cubicBezTo>
                    <a:pt x="5348" y="19205"/>
                    <a:pt x="5718" y="19379"/>
                    <a:pt x="6132" y="19379"/>
                  </a:cubicBezTo>
                  <a:cubicBezTo>
                    <a:pt x="6407" y="19379"/>
                    <a:pt x="6703" y="19301"/>
                    <a:pt x="7017" y="19108"/>
                  </a:cubicBezTo>
                  <a:cubicBezTo>
                    <a:pt x="8227" y="18321"/>
                    <a:pt x="10404" y="17051"/>
                    <a:pt x="10949" y="16567"/>
                  </a:cubicBezTo>
                  <a:cubicBezTo>
                    <a:pt x="11493" y="16144"/>
                    <a:pt x="12098" y="16023"/>
                    <a:pt x="12098" y="14813"/>
                  </a:cubicBezTo>
                  <a:lnTo>
                    <a:pt x="12098" y="5377"/>
                  </a:lnTo>
                  <a:cubicBezTo>
                    <a:pt x="12098" y="4228"/>
                    <a:pt x="12038" y="3562"/>
                    <a:pt x="11372" y="3139"/>
                  </a:cubicBezTo>
                  <a:cubicBezTo>
                    <a:pt x="10284" y="2473"/>
                    <a:pt x="7501" y="719"/>
                    <a:pt x="6957" y="356"/>
                  </a:cubicBezTo>
                  <a:cubicBezTo>
                    <a:pt x="6678" y="171"/>
                    <a:pt x="6431" y="1"/>
                    <a:pt x="6119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28"/>
            <p:cNvSpPr/>
            <p:nvPr/>
          </p:nvSpPr>
          <p:spPr>
            <a:xfrm>
              <a:off x="5543000" y="2952950"/>
              <a:ext cx="302475" cy="482200"/>
            </a:xfrm>
            <a:custGeom>
              <a:avLst/>
              <a:gdLst/>
              <a:ahLst/>
              <a:cxnLst/>
              <a:rect l="l" t="t" r="r" b="b"/>
              <a:pathLst>
                <a:path w="12099" h="19288" extrusionOk="0">
                  <a:moveTo>
                    <a:pt x="6119" y="0"/>
                  </a:moveTo>
                  <a:cubicBezTo>
                    <a:pt x="5820" y="0"/>
                    <a:pt x="5463" y="155"/>
                    <a:pt x="4960" y="598"/>
                  </a:cubicBezTo>
                  <a:cubicBezTo>
                    <a:pt x="3932" y="1445"/>
                    <a:pt x="968" y="2957"/>
                    <a:pt x="605" y="3199"/>
                  </a:cubicBezTo>
                  <a:cubicBezTo>
                    <a:pt x="182" y="3501"/>
                    <a:pt x="242" y="3562"/>
                    <a:pt x="182" y="4348"/>
                  </a:cubicBezTo>
                  <a:cubicBezTo>
                    <a:pt x="61" y="5074"/>
                    <a:pt x="242" y="13905"/>
                    <a:pt x="182" y="14752"/>
                  </a:cubicBezTo>
                  <a:cubicBezTo>
                    <a:pt x="61" y="15659"/>
                    <a:pt x="0" y="15962"/>
                    <a:pt x="847" y="16446"/>
                  </a:cubicBezTo>
                  <a:lnTo>
                    <a:pt x="5021" y="18926"/>
                  </a:lnTo>
                  <a:cubicBezTo>
                    <a:pt x="5346" y="19107"/>
                    <a:pt x="5715" y="19287"/>
                    <a:pt x="6127" y="19287"/>
                  </a:cubicBezTo>
                  <a:cubicBezTo>
                    <a:pt x="6404" y="19287"/>
                    <a:pt x="6701" y="19205"/>
                    <a:pt x="7017" y="18986"/>
                  </a:cubicBezTo>
                  <a:cubicBezTo>
                    <a:pt x="8166" y="18260"/>
                    <a:pt x="10404" y="16930"/>
                    <a:pt x="10949" y="16506"/>
                  </a:cubicBezTo>
                  <a:cubicBezTo>
                    <a:pt x="11433" y="16083"/>
                    <a:pt x="12098" y="15962"/>
                    <a:pt x="12098" y="14752"/>
                  </a:cubicBezTo>
                  <a:lnTo>
                    <a:pt x="12098" y="5316"/>
                  </a:lnTo>
                  <a:cubicBezTo>
                    <a:pt x="12098" y="4167"/>
                    <a:pt x="11977" y="3562"/>
                    <a:pt x="11312" y="3078"/>
                  </a:cubicBezTo>
                  <a:cubicBezTo>
                    <a:pt x="10284" y="2412"/>
                    <a:pt x="7501" y="719"/>
                    <a:pt x="6957" y="356"/>
                  </a:cubicBezTo>
                  <a:cubicBezTo>
                    <a:pt x="6678" y="170"/>
                    <a:pt x="6431" y="0"/>
                    <a:pt x="6119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28"/>
            <p:cNvSpPr/>
            <p:nvPr/>
          </p:nvSpPr>
          <p:spPr>
            <a:xfrm>
              <a:off x="5544500" y="2954250"/>
              <a:ext cx="299450" cy="480150"/>
            </a:xfrm>
            <a:custGeom>
              <a:avLst/>
              <a:gdLst/>
              <a:ahLst/>
              <a:cxnLst/>
              <a:rect l="l" t="t" r="r" b="b"/>
              <a:pathLst>
                <a:path w="11978" h="19206" extrusionOk="0">
                  <a:moveTo>
                    <a:pt x="6035" y="0"/>
                  </a:moveTo>
                  <a:cubicBezTo>
                    <a:pt x="5742" y="0"/>
                    <a:pt x="5389" y="143"/>
                    <a:pt x="4900" y="546"/>
                  </a:cubicBezTo>
                  <a:cubicBezTo>
                    <a:pt x="3872" y="1453"/>
                    <a:pt x="908" y="2905"/>
                    <a:pt x="545" y="3207"/>
                  </a:cubicBezTo>
                  <a:cubicBezTo>
                    <a:pt x="122" y="3449"/>
                    <a:pt x="182" y="3570"/>
                    <a:pt x="122" y="4296"/>
                  </a:cubicBezTo>
                  <a:cubicBezTo>
                    <a:pt x="61" y="5022"/>
                    <a:pt x="182" y="13793"/>
                    <a:pt x="122" y="14700"/>
                  </a:cubicBezTo>
                  <a:cubicBezTo>
                    <a:pt x="61" y="15547"/>
                    <a:pt x="1" y="15849"/>
                    <a:pt x="848" y="16333"/>
                  </a:cubicBezTo>
                  <a:lnTo>
                    <a:pt x="4961" y="18813"/>
                  </a:lnTo>
                  <a:cubicBezTo>
                    <a:pt x="5288" y="19031"/>
                    <a:pt x="5658" y="19205"/>
                    <a:pt x="6072" y="19205"/>
                  </a:cubicBezTo>
                  <a:cubicBezTo>
                    <a:pt x="6347" y="19205"/>
                    <a:pt x="6643" y="19128"/>
                    <a:pt x="6957" y="18934"/>
                  </a:cubicBezTo>
                  <a:cubicBezTo>
                    <a:pt x="8106" y="18148"/>
                    <a:pt x="10284" y="16878"/>
                    <a:pt x="10828" y="16394"/>
                  </a:cubicBezTo>
                  <a:cubicBezTo>
                    <a:pt x="11373" y="15970"/>
                    <a:pt x="11978" y="15910"/>
                    <a:pt x="11978" y="14640"/>
                  </a:cubicBezTo>
                  <a:cubicBezTo>
                    <a:pt x="11978" y="12764"/>
                    <a:pt x="11978" y="5324"/>
                    <a:pt x="11978" y="5324"/>
                  </a:cubicBezTo>
                  <a:cubicBezTo>
                    <a:pt x="11978" y="4175"/>
                    <a:pt x="11917" y="3510"/>
                    <a:pt x="11252" y="3086"/>
                  </a:cubicBezTo>
                  <a:cubicBezTo>
                    <a:pt x="10163" y="2421"/>
                    <a:pt x="7441" y="727"/>
                    <a:pt x="6897" y="364"/>
                  </a:cubicBezTo>
                  <a:cubicBezTo>
                    <a:pt x="6611" y="174"/>
                    <a:pt x="6359" y="0"/>
                    <a:pt x="6035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28"/>
            <p:cNvSpPr/>
            <p:nvPr/>
          </p:nvSpPr>
          <p:spPr>
            <a:xfrm>
              <a:off x="5544500" y="2954450"/>
              <a:ext cx="299450" cy="478425"/>
            </a:xfrm>
            <a:custGeom>
              <a:avLst/>
              <a:gdLst/>
              <a:ahLst/>
              <a:cxnLst/>
              <a:rect l="l" t="t" r="r" b="b"/>
              <a:pathLst>
                <a:path w="11978" h="19137" extrusionOk="0">
                  <a:moveTo>
                    <a:pt x="6059" y="1"/>
                  </a:moveTo>
                  <a:cubicBezTo>
                    <a:pt x="5760" y="1"/>
                    <a:pt x="5403" y="155"/>
                    <a:pt x="4900" y="598"/>
                  </a:cubicBezTo>
                  <a:cubicBezTo>
                    <a:pt x="3872" y="1445"/>
                    <a:pt x="969" y="2897"/>
                    <a:pt x="545" y="3199"/>
                  </a:cubicBezTo>
                  <a:cubicBezTo>
                    <a:pt x="182" y="3502"/>
                    <a:pt x="243" y="3562"/>
                    <a:pt x="122" y="4288"/>
                  </a:cubicBezTo>
                  <a:cubicBezTo>
                    <a:pt x="61" y="5014"/>
                    <a:pt x="243" y="13785"/>
                    <a:pt x="122" y="14692"/>
                  </a:cubicBezTo>
                  <a:cubicBezTo>
                    <a:pt x="61" y="15539"/>
                    <a:pt x="1" y="15841"/>
                    <a:pt x="848" y="16325"/>
                  </a:cubicBezTo>
                  <a:lnTo>
                    <a:pt x="4961" y="18745"/>
                  </a:lnTo>
                  <a:cubicBezTo>
                    <a:pt x="5288" y="18963"/>
                    <a:pt x="5658" y="19137"/>
                    <a:pt x="6072" y="19137"/>
                  </a:cubicBezTo>
                  <a:cubicBezTo>
                    <a:pt x="6347" y="19137"/>
                    <a:pt x="6643" y="19059"/>
                    <a:pt x="6957" y="18866"/>
                  </a:cubicBezTo>
                  <a:cubicBezTo>
                    <a:pt x="8106" y="18079"/>
                    <a:pt x="10284" y="16809"/>
                    <a:pt x="10828" y="16386"/>
                  </a:cubicBezTo>
                  <a:cubicBezTo>
                    <a:pt x="11373" y="15962"/>
                    <a:pt x="11978" y="15841"/>
                    <a:pt x="11978" y="14632"/>
                  </a:cubicBezTo>
                  <a:lnTo>
                    <a:pt x="11978" y="5316"/>
                  </a:lnTo>
                  <a:cubicBezTo>
                    <a:pt x="11978" y="4167"/>
                    <a:pt x="11917" y="3502"/>
                    <a:pt x="11252" y="3078"/>
                  </a:cubicBezTo>
                  <a:cubicBezTo>
                    <a:pt x="10163" y="2413"/>
                    <a:pt x="7441" y="719"/>
                    <a:pt x="6897" y="356"/>
                  </a:cubicBezTo>
                  <a:cubicBezTo>
                    <a:pt x="6618" y="170"/>
                    <a:pt x="6371" y="1"/>
                    <a:pt x="6059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28"/>
            <p:cNvSpPr/>
            <p:nvPr/>
          </p:nvSpPr>
          <p:spPr>
            <a:xfrm>
              <a:off x="5544500" y="2955750"/>
              <a:ext cx="297950" cy="476375"/>
            </a:xfrm>
            <a:custGeom>
              <a:avLst/>
              <a:gdLst/>
              <a:ahLst/>
              <a:cxnLst/>
              <a:rect l="l" t="t" r="r" b="b"/>
              <a:pathLst>
                <a:path w="11918" h="19055" extrusionOk="0">
                  <a:moveTo>
                    <a:pt x="6035" y="1"/>
                  </a:moveTo>
                  <a:cubicBezTo>
                    <a:pt x="5742" y="1"/>
                    <a:pt x="5389" y="143"/>
                    <a:pt x="4900" y="546"/>
                  </a:cubicBezTo>
                  <a:cubicBezTo>
                    <a:pt x="3872" y="1454"/>
                    <a:pt x="969" y="2905"/>
                    <a:pt x="606" y="3208"/>
                  </a:cubicBezTo>
                  <a:cubicBezTo>
                    <a:pt x="182" y="3450"/>
                    <a:pt x="243" y="3571"/>
                    <a:pt x="182" y="4296"/>
                  </a:cubicBezTo>
                  <a:cubicBezTo>
                    <a:pt x="122" y="5022"/>
                    <a:pt x="243" y="13733"/>
                    <a:pt x="182" y="14580"/>
                  </a:cubicBezTo>
                  <a:cubicBezTo>
                    <a:pt x="122" y="15487"/>
                    <a:pt x="1" y="15729"/>
                    <a:pt x="848" y="16273"/>
                  </a:cubicBezTo>
                  <a:lnTo>
                    <a:pt x="4961" y="18693"/>
                  </a:lnTo>
                  <a:cubicBezTo>
                    <a:pt x="5286" y="18874"/>
                    <a:pt x="5655" y="19054"/>
                    <a:pt x="6067" y="19054"/>
                  </a:cubicBezTo>
                  <a:cubicBezTo>
                    <a:pt x="6344" y="19054"/>
                    <a:pt x="6641" y="18972"/>
                    <a:pt x="6957" y="18753"/>
                  </a:cubicBezTo>
                  <a:cubicBezTo>
                    <a:pt x="8106" y="18027"/>
                    <a:pt x="10284" y="16757"/>
                    <a:pt x="10828" y="16334"/>
                  </a:cubicBezTo>
                  <a:cubicBezTo>
                    <a:pt x="11312" y="15850"/>
                    <a:pt x="11917" y="15789"/>
                    <a:pt x="11917" y="14580"/>
                  </a:cubicBezTo>
                  <a:cubicBezTo>
                    <a:pt x="11917" y="12704"/>
                    <a:pt x="11917" y="5264"/>
                    <a:pt x="11917" y="5264"/>
                  </a:cubicBezTo>
                  <a:cubicBezTo>
                    <a:pt x="11917" y="4115"/>
                    <a:pt x="11857" y="3510"/>
                    <a:pt x="11191" y="3087"/>
                  </a:cubicBezTo>
                  <a:cubicBezTo>
                    <a:pt x="10163" y="2421"/>
                    <a:pt x="7441" y="728"/>
                    <a:pt x="6897" y="365"/>
                  </a:cubicBezTo>
                  <a:cubicBezTo>
                    <a:pt x="6611" y="174"/>
                    <a:pt x="6359" y="1"/>
                    <a:pt x="6035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28"/>
            <p:cNvSpPr/>
            <p:nvPr/>
          </p:nvSpPr>
          <p:spPr>
            <a:xfrm>
              <a:off x="5546025" y="2956550"/>
              <a:ext cx="296425" cy="474825"/>
            </a:xfrm>
            <a:custGeom>
              <a:avLst/>
              <a:gdLst/>
              <a:ahLst/>
              <a:cxnLst/>
              <a:rect l="l" t="t" r="r" b="b"/>
              <a:pathLst>
                <a:path w="11857" h="18993" extrusionOk="0">
                  <a:moveTo>
                    <a:pt x="6019" y="0"/>
                  </a:moveTo>
                  <a:cubicBezTo>
                    <a:pt x="5717" y="0"/>
                    <a:pt x="5354" y="151"/>
                    <a:pt x="4839" y="575"/>
                  </a:cubicBezTo>
                  <a:cubicBezTo>
                    <a:pt x="3811" y="1422"/>
                    <a:pt x="908" y="2873"/>
                    <a:pt x="545" y="3176"/>
                  </a:cubicBezTo>
                  <a:cubicBezTo>
                    <a:pt x="182" y="3478"/>
                    <a:pt x="182" y="3539"/>
                    <a:pt x="121" y="4264"/>
                  </a:cubicBezTo>
                  <a:cubicBezTo>
                    <a:pt x="61" y="4990"/>
                    <a:pt x="182" y="13640"/>
                    <a:pt x="121" y="14548"/>
                  </a:cubicBezTo>
                  <a:cubicBezTo>
                    <a:pt x="61" y="15394"/>
                    <a:pt x="0" y="15697"/>
                    <a:pt x="847" y="16181"/>
                  </a:cubicBezTo>
                  <a:lnTo>
                    <a:pt x="4900" y="18600"/>
                  </a:lnTo>
                  <a:cubicBezTo>
                    <a:pt x="5227" y="18818"/>
                    <a:pt x="5597" y="18992"/>
                    <a:pt x="6011" y="18992"/>
                  </a:cubicBezTo>
                  <a:cubicBezTo>
                    <a:pt x="6286" y="18992"/>
                    <a:pt x="6582" y="18915"/>
                    <a:pt x="6896" y="18721"/>
                  </a:cubicBezTo>
                  <a:cubicBezTo>
                    <a:pt x="8045" y="17935"/>
                    <a:pt x="10163" y="16665"/>
                    <a:pt x="10707" y="16241"/>
                  </a:cubicBezTo>
                  <a:cubicBezTo>
                    <a:pt x="11251" y="15818"/>
                    <a:pt x="11856" y="15697"/>
                    <a:pt x="11856" y="14487"/>
                  </a:cubicBezTo>
                  <a:lnTo>
                    <a:pt x="11856" y="5293"/>
                  </a:lnTo>
                  <a:cubicBezTo>
                    <a:pt x="11856" y="4144"/>
                    <a:pt x="11796" y="3478"/>
                    <a:pt x="11130" y="3055"/>
                  </a:cubicBezTo>
                  <a:cubicBezTo>
                    <a:pt x="10042" y="2389"/>
                    <a:pt x="7380" y="696"/>
                    <a:pt x="6836" y="333"/>
                  </a:cubicBezTo>
                  <a:cubicBezTo>
                    <a:pt x="6563" y="151"/>
                    <a:pt x="6321" y="0"/>
                    <a:pt x="6019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28"/>
            <p:cNvSpPr/>
            <p:nvPr/>
          </p:nvSpPr>
          <p:spPr>
            <a:xfrm>
              <a:off x="5546025" y="2957475"/>
              <a:ext cx="296425" cy="473125"/>
            </a:xfrm>
            <a:custGeom>
              <a:avLst/>
              <a:gdLst/>
              <a:ahLst/>
              <a:cxnLst/>
              <a:rect l="l" t="t" r="r" b="b"/>
              <a:pathLst>
                <a:path w="11857" h="18925" extrusionOk="0">
                  <a:moveTo>
                    <a:pt x="5998" y="1"/>
                  </a:moveTo>
                  <a:cubicBezTo>
                    <a:pt x="5699" y="1"/>
                    <a:pt x="5342" y="155"/>
                    <a:pt x="4839" y="598"/>
                  </a:cubicBezTo>
                  <a:cubicBezTo>
                    <a:pt x="3872" y="1445"/>
                    <a:pt x="968" y="2897"/>
                    <a:pt x="545" y="3139"/>
                  </a:cubicBezTo>
                  <a:cubicBezTo>
                    <a:pt x="182" y="3441"/>
                    <a:pt x="242" y="3502"/>
                    <a:pt x="182" y="4227"/>
                  </a:cubicBezTo>
                  <a:cubicBezTo>
                    <a:pt x="61" y="4953"/>
                    <a:pt x="242" y="13603"/>
                    <a:pt x="182" y="14511"/>
                  </a:cubicBezTo>
                  <a:cubicBezTo>
                    <a:pt x="61" y="15357"/>
                    <a:pt x="0" y="15660"/>
                    <a:pt x="847" y="16144"/>
                  </a:cubicBezTo>
                  <a:lnTo>
                    <a:pt x="4900" y="18563"/>
                  </a:lnTo>
                  <a:cubicBezTo>
                    <a:pt x="5225" y="18744"/>
                    <a:pt x="5594" y="18925"/>
                    <a:pt x="6006" y="18925"/>
                  </a:cubicBezTo>
                  <a:cubicBezTo>
                    <a:pt x="6283" y="18925"/>
                    <a:pt x="6580" y="18843"/>
                    <a:pt x="6896" y="18624"/>
                  </a:cubicBezTo>
                  <a:cubicBezTo>
                    <a:pt x="8045" y="17898"/>
                    <a:pt x="10163" y="16628"/>
                    <a:pt x="10707" y="16204"/>
                  </a:cubicBezTo>
                  <a:cubicBezTo>
                    <a:pt x="11251" y="15720"/>
                    <a:pt x="11856" y="15660"/>
                    <a:pt x="11856" y="14450"/>
                  </a:cubicBezTo>
                  <a:cubicBezTo>
                    <a:pt x="11856" y="12635"/>
                    <a:pt x="11856" y="5256"/>
                    <a:pt x="11856" y="5256"/>
                  </a:cubicBezTo>
                  <a:cubicBezTo>
                    <a:pt x="11856" y="4107"/>
                    <a:pt x="11796" y="3502"/>
                    <a:pt x="11130" y="3078"/>
                  </a:cubicBezTo>
                  <a:cubicBezTo>
                    <a:pt x="10042" y="2413"/>
                    <a:pt x="7380" y="719"/>
                    <a:pt x="6836" y="356"/>
                  </a:cubicBezTo>
                  <a:cubicBezTo>
                    <a:pt x="6557" y="170"/>
                    <a:pt x="6310" y="1"/>
                    <a:pt x="5998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28"/>
            <p:cNvSpPr/>
            <p:nvPr/>
          </p:nvSpPr>
          <p:spPr>
            <a:xfrm>
              <a:off x="5547525" y="2958775"/>
              <a:ext cx="293400" cy="470775"/>
            </a:xfrm>
            <a:custGeom>
              <a:avLst/>
              <a:gdLst/>
              <a:ahLst/>
              <a:cxnLst/>
              <a:rect l="l" t="t" r="r" b="b"/>
              <a:pathLst>
                <a:path w="11736" h="18831" extrusionOk="0">
                  <a:moveTo>
                    <a:pt x="5914" y="1"/>
                  </a:moveTo>
                  <a:cubicBezTo>
                    <a:pt x="5621" y="1"/>
                    <a:pt x="5268" y="143"/>
                    <a:pt x="4779" y="546"/>
                  </a:cubicBezTo>
                  <a:cubicBezTo>
                    <a:pt x="3812" y="1393"/>
                    <a:pt x="908" y="2845"/>
                    <a:pt x="545" y="3147"/>
                  </a:cubicBezTo>
                  <a:cubicBezTo>
                    <a:pt x="122" y="3389"/>
                    <a:pt x="182" y="3510"/>
                    <a:pt x="122" y="4236"/>
                  </a:cubicBezTo>
                  <a:cubicBezTo>
                    <a:pt x="61" y="4962"/>
                    <a:pt x="182" y="13551"/>
                    <a:pt x="122" y="14398"/>
                  </a:cubicBezTo>
                  <a:cubicBezTo>
                    <a:pt x="61" y="15245"/>
                    <a:pt x="1" y="15547"/>
                    <a:pt x="787" y="16031"/>
                  </a:cubicBezTo>
                  <a:lnTo>
                    <a:pt x="4900" y="18451"/>
                  </a:lnTo>
                  <a:cubicBezTo>
                    <a:pt x="5181" y="18661"/>
                    <a:pt x="5521" y="18830"/>
                    <a:pt x="5911" y="18830"/>
                  </a:cubicBezTo>
                  <a:cubicBezTo>
                    <a:pt x="6195" y="18830"/>
                    <a:pt x="6505" y="18741"/>
                    <a:pt x="6836" y="18511"/>
                  </a:cubicBezTo>
                  <a:cubicBezTo>
                    <a:pt x="7985" y="17785"/>
                    <a:pt x="10103" y="16515"/>
                    <a:pt x="10647" y="16092"/>
                  </a:cubicBezTo>
                  <a:cubicBezTo>
                    <a:pt x="11131" y="15668"/>
                    <a:pt x="11736" y="15608"/>
                    <a:pt x="11736" y="14398"/>
                  </a:cubicBezTo>
                  <a:cubicBezTo>
                    <a:pt x="11736" y="12523"/>
                    <a:pt x="11736" y="5204"/>
                    <a:pt x="11736" y="5204"/>
                  </a:cubicBezTo>
                  <a:cubicBezTo>
                    <a:pt x="11736" y="4055"/>
                    <a:pt x="11675" y="3450"/>
                    <a:pt x="11010" y="3026"/>
                  </a:cubicBezTo>
                  <a:cubicBezTo>
                    <a:pt x="9982" y="2361"/>
                    <a:pt x="7320" y="667"/>
                    <a:pt x="6776" y="365"/>
                  </a:cubicBezTo>
                  <a:cubicBezTo>
                    <a:pt x="6490" y="174"/>
                    <a:pt x="6238" y="1"/>
                    <a:pt x="5914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28"/>
            <p:cNvSpPr/>
            <p:nvPr/>
          </p:nvSpPr>
          <p:spPr>
            <a:xfrm>
              <a:off x="5547525" y="2959550"/>
              <a:ext cx="293400" cy="468800"/>
            </a:xfrm>
            <a:custGeom>
              <a:avLst/>
              <a:gdLst/>
              <a:ahLst/>
              <a:cxnLst/>
              <a:rect l="l" t="t" r="r" b="b"/>
              <a:pathLst>
                <a:path w="11736" h="18752" extrusionOk="0">
                  <a:moveTo>
                    <a:pt x="5967" y="1"/>
                  </a:moveTo>
                  <a:cubicBezTo>
                    <a:pt x="5672" y="1"/>
                    <a:pt x="5324" y="152"/>
                    <a:pt x="4840" y="576"/>
                  </a:cubicBezTo>
                  <a:cubicBezTo>
                    <a:pt x="3812" y="1422"/>
                    <a:pt x="908" y="2874"/>
                    <a:pt x="545" y="3116"/>
                  </a:cubicBezTo>
                  <a:cubicBezTo>
                    <a:pt x="182" y="3419"/>
                    <a:pt x="182" y="3479"/>
                    <a:pt x="122" y="4205"/>
                  </a:cubicBezTo>
                  <a:cubicBezTo>
                    <a:pt x="61" y="4931"/>
                    <a:pt x="182" y="13520"/>
                    <a:pt x="122" y="14367"/>
                  </a:cubicBezTo>
                  <a:cubicBezTo>
                    <a:pt x="61" y="15214"/>
                    <a:pt x="1" y="15516"/>
                    <a:pt x="848" y="16000"/>
                  </a:cubicBezTo>
                  <a:lnTo>
                    <a:pt x="4900" y="18359"/>
                  </a:lnTo>
                  <a:cubicBezTo>
                    <a:pt x="5191" y="18577"/>
                    <a:pt x="5546" y="18751"/>
                    <a:pt x="5954" y="18751"/>
                  </a:cubicBezTo>
                  <a:cubicBezTo>
                    <a:pt x="6226" y="18751"/>
                    <a:pt x="6522" y="18674"/>
                    <a:pt x="6836" y="18480"/>
                  </a:cubicBezTo>
                  <a:cubicBezTo>
                    <a:pt x="7925" y="17754"/>
                    <a:pt x="10103" y="16484"/>
                    <a:pt x="10586" y="16061"/>
                  </a:cubicBezTo>
                  <a:cubicBezTo>
                    <a:pt x="11131" y="15637"/>
                    <a:pt x="11736" y="15516"/>
                    <a:pt x="11736" y="14307"/>
                  </a:cubicBezTo>
                  <a:cubicBezTo>
                    <a:pt x="11736" y="12492"/>
                    <a:pt x="11736" y="5173"/>
                    <a:pt x="11736" y="5173"/>
                  </a:cubicBezTo>
                  <a:cubicBezTo>
                    <a:pt x="11736" y="4084"/>
                    <a:pt x="11675" y="3419"/>
                    <a:pt x="11010" y="2995"/>
                  </a:cubicBezTo>
                  <a:cubicBezTo>
                    <a:pt x="9982" y="2330"/>
                    <a:pt x="7260" y="697"/>
                    <a:pt x="6776" y="334"/>
                  </a:cubicBezTo>
                  <a:cubicBezTo>
                    <a:pt x="6503" y="152"/>
                    <a:pt x="6261" y="1"/>
                    <a:pt x="5967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28"/>
            <p:cNvSpPr/>
            <p:nvPr/>
          </p:nvSpPr>
          <p:spPr>
            <a:xfrm>
              <a:off x="5547525" y="2960300"/>
              <a:ext cx="291900" cy="467275"/>
            </a:xfrm>
            <a:custGeom>
              <a:avLst/>
              <a:gdLst/>
              <a:ahLst/>
              <a:cxnLst/>
              <a:rect l="l" t="t" r="r" b="b"/>
              <a:pathLst>
                <a:path w="11676" h="18691" extrusionOk="0">
                  <a:moveTo>
                    <a:pt x="5923" y="0"/>
                  </a:moveTo>
                  <a:cubicBezTo>
                    <a:pt x="5637" y="0"/>
                    <a:pt x="5300" y="143"/>
                    <a:pt x="4840" y="546"/>
                  </a:cubicBezTo>
                  <a:cubicBezTo>
                    <a:pt x="3812" y="1392"/>
                    <a:pt x="969" y="2844"/>
                    <a:pt x="545" y="3147"/>
                  </a:cubicBezTo>
                  <a:cubicBezTo>
                    <a:pt x="182" y="3389"/>
                    <a:pt x="243" y="3510"/>
                    <a:pt x="182" y="4175"/>
                  </a:cubicBezTo>
                  <a:cubicBezTo>
                    <a:pt x="122" y="4901"/>
                    <a:pt x="243" y="13430"/>
                    <a:pt x="182" y="14277"/>
                  </a:cubicBezTo>
                  <a:cubicBezTo>
                    <a:pt x="122" y="15184"/>
                    <a:pt x="1" y="15426"/>
                    <a:pt x="848" y="15910"/>
                  </a:cubicBezTo>
                  <a:lnTo>
                    <a:pt x="4900" y="18329"/>
                  </a:lnTo>
                  <a:cubicBezTo>
                    <a:pt x="5226" y="18510"/>
                    <a:pt x="5573" y="18691"/>
                    <a:pt x="5967" y="18691"/>
                  </a:cubicBezTo>
                  <a:cubicBezTo>
                    <a:pt x="6233" y="18691"/>
                    <a:pt x="6520" y="18609"/>
                    <a:pt x="6836" y="18390"/>
                  </a:cubicBezTo>
                  <a:cubicBezTo>
                    <a:pt x="7925" y="17664"/>
                    <a:pt x="10042" y="16394"/>
                    <a:pt x="10586" y="15970"/>
                  </a:cubicBezTo>
                  <a:cubicBezTo>
                    <a:pt x="11131" y="15547"/>
                    <a:pt x="11675" y="15486"/>
                    <a:pt x="11675" y="14277"/>
                  </a:cubicBezTo>
                  <a:lnTo>
                    <a:pt x="11675" y="5203"/>
                  </a:lnTo>
                  <a:cubicBezTo>
                    <a:pt x="11675" y="4054"/>
                    <a:pt x="11615" y="3449"/>
                    <a:pt x="11010" y="3026"/>
                  </a:cubicBezTo>
                  <a:cubicBezTo>
                    <a:pt x="9921" y="2360"/>
                    <a:pt x="7260" y="727"/>
                    <a:pt x="6776" y="364"/>
                  </a:cubicBezTo>
                  <a:cubicBezTo>
                    <a:pt x="6490" y="174"/>
                    <a:pt x="6238" y="0"/>
                    <a:pt x="5923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28"/>
            <p:cNvSpPr/>
            <p:nvPr/>
          </p:nvSpPr>
          <p:spPr>
            <a:xfrm>
              <a:off x="5549050" y="2961625"/>
              <a:ext cx="290375" cy="465200"/>
            </a:xfrm>
            <a:custGeom>
              <a:avLst/>
              <a:gdLst/>
              <a:ahLst/>
              <a:cxnLst/>
              <a:rect l="l" t="t" r="r" b="b"/>
              <a:pathLst>
                <a:path w="11615" h="18608" extrusionOk="0">
                  <a:moveTo>
                    <a:pt x="5882" y="1"/>
                  </a:moveTo>
                  <a:cubicBezTo>
                    <a:pt x="5593" y="1"/>
                    <a:pt x="5250" y="141"/>
                    <a:pt x="4779" y="553"/>
                  </a:cubicBezTo>
                  <a:cubicBezTo>
                    <a:pt x="3751" y="1400"/>
                    <a:pt x="908" y="2852"/>
                    <a:pt x="545" y="3094"/>
                  </a:cubicBezTo>
                  <a:cubicBezTo>
                    <a:pt x="182" y="3396"/>
                    <a:pt x="182" y="3457"/>
                    <a:pt x="121" y="4182"/>
                  </a:cubicBezTo>
                  <a:cubicBezTo>
                    <a:pt x="61" y="4848"/>
                    <a:pt x="182" y="13377"/>
                    <a:pt x="121" y="14224"/>
                  </a:cubicBezTo>
                  <a:cubicBezTo>
                    <a:pt x="61" y="15070"/>
                    <a:pt x="0" y="15373"/>
                    <a:pt x="787" y="15857"/>
                  </a:cubicBezTo>
                  <a:lnTo>
                    <a:pt x="4839" y="18216"/>
                  </a:lnTo>
                  <a:cubicBezTo>
                    <a:pt x="5166" y="18434"/>
                    <a:pt x="5515" y="18608"/>
                    <a:pt x="5911" y="18608"/>
                  </a:cubicBezTo>
                  <a:cubicBezTo>
                    <a:pt x="6175" y="18608"/>
                    <a:pt x="6461" y="18530"/>
                    <a:pt x="6775" y="18337"/>
                  </a:cubicBezTo>
                  <a:cubicBezTo>
                    <a:pt x="7864" y="17550"/>
                    <a:pt x="9981" y="16341"/>
                    <a:pt x="10525" y="15917"/>
                  </a:cubicBezTo>
                  <a:cubicBezTo>
                    <a:pt x="11009" y="15494"/>
                    <a:pt x="11614" y="15373"/>
                    <a:pt x="11614" y="14224"/>
                  </a:cubicBezTo>
                  <a:cubicBezTo>
                    <a:pt x="11614" y="12409"/>
                    <a:pt x="11614" y="5150"/>
                    <a:pt x="11614" y="5150"/>
                  </a:cubicBezTo>
                  <a:cubicBezTo>
                    <a:pt x="11614" y="4001"/>
                    <a:pt x="11554" y="3396"/>
                    <a:pt x="10888" y="2973"/>
                  </a:cubicBezTo>
                  <a:cubicBezTo>
                    <a:pt x="9860" y="2307"/>
                    <a:pt x="7199" y="674"/>
                    <a:pt x="6715" y="311"/>
                  </a:cubicBezTo>
                  <a:cubicBezTo>
                    <a:pt x="6435" y="156"/>
                    <a:pt x="6188" y="1"/>
                    <a:pt x="5882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28"/>
            <p:cNvSpPr/>
            <p:nvPr/>
          </p:nvSpPr>
          <p:spPr>
            <a:xfrm>
              <a:off x="5549050" y="2962400"/>
              <a:ext cx="290375" cy="462925"/>
            </a:xfrm>
            <a:custGeom>
              <a:avLst/>
              <a:gdLst/>
              <a:ahLst/>
              <a:cxnLst/>
              <a:rect l="l" t="t" r="r" b="b"/>
              <a:pathLst>
                <a:path w="11615" h="18517" extrusionOk="0">
                  <a:moveTo>
                    <a:pt x="5875" y="0"/>
                  </a:moveTo>
                  <a:cubicBezTo>
                    <a:pt x="5592" y="0"/>
                    <a:pt x="5250" y="139"/>
                    <a:pt x="4779" y="522"/>
                  </a:cubicBezTo>
                  <a:cubicBezTo>
                    <a:pt x="3751" y="1369"/>
                    <a:pt x="908" y="2821"/>
                    <a:pt x="545" y="3123"/>
                  </a:cubicBezTo>
                  <a:cubicBezTo>
                    <a:pt x="182" y="3365"/>
                    <a:pt x="242" y="3426"/>
                    <a:pt x="182" y="4151"/>
                  </a:cubicBezTo>
                  <a:cubicBezTo>
                    <a:pt x="61" y="4877"/>
                    <a:pt x="242" y="13346"/>
                    <a:pt x="182" y="14193"/>
                  </a:cubicBezTo>
                  <a:cubicBezTo>
                    <a:pt x="61" y="15039"/>
                    <a:pt x="0" y="15342"/>
                    <a:pt x="847" y="15765"/>
                  </a:cubicBezTo>
                  <a:lnTo>
                    <a:pt x="4839" y="18124"/>
                  </a:lnTo>
                  <a:cubicBezTo>
                    <a:pt x="5166" y="18342"/>
                    <a:pt x="5515" y="18516"/>
                    <a:pt x="5911" y="18516"/>
                  </a:cubicBezTo>
                  <a:cubicBezTo>
                    <a:pt x="6175" y="18516"/>
                    <a:pt x="6461" y="18439"/>
                    <a:pt x="6775" y="18245"/>
                  </a:cubicBezTo>
                  <a:cubicBezTo>
                    <a:pt x="7864" y="17519"/>
                    <a:pt x="9981" y="16249"/>
                    <a:pt x="10465" y="15826"/>
                  </a:cubicBezTo>
                  <a:cubicBezTo>
                    <a:pt x="11009" y="15402"/>
                    <a:pt x="11614" y="15342"/>
                    <a:pt x="11614" y="14132"/>
                  </a:cubicBezTo>
                  <a:lnTo>
                    <a:pt x="11614" y="5119"/>
                  </a:lnTo>
                  <a:cubicBezTo>
                    <a:pt x="11614" y="4030"/>
                    <a:pt x="11554" y="3426"/>
                    <a:pt x="10888" y="3002"/>
                  </a:cubicBezTo>
                  <a:cubicBezTo>
                    <a:pt x="9860" y="2337"/>
                    <a:pt x="7199" y="704"/>
                    <a:pt x="6654" y="341"/>
                  </a:cubicBezTo>
                  <a:cubicBezTo>
                    <a:pt x="6406" y="154"/>
                    <a:pt x="6174" y="0"/>
                    <a:pt x="5875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28"/>
            <p:cNvSpPr/>
            <p:nvPr/>
          </p:nvSpPr>
          <p:spPr>
            <a:xfrm>
              <a:off x="5550550" y="2963325"/>
              <a:ext cx="287350" cy="461225"/>
            </a:xfrm>
            <a:custGeom>
              <a:avLst/>
              <a:gdLst/>
              <a:ahLst/>
              <a:cxnLst/>
              <a:rect l="l" t="t" r="r" b="b"/>
              <a:pathLst>
                <a:path w="11494" h="18449" extrusionOk="0">
                  <a:moveTo>
                    <a:pt x="5795" y="0"/>
                  </a:moveTo>
                  <a:cubicBezTo>
                    <a:pt x="5516" y="0"/>
                    <a:pt x="5179" y="143"/>
                    <a:pt x="4719" y="546"/>
                  </a:cubicBezTo>
                  <a:cubicBezTo>
                    <a:pt x="3691" y="1392"/>
                    <a:pt x="908" y="2844"/>
                    <a:pt x="545" y="3086"/>
                  </a:cubicBezTo>
                  <a:cubicBezTo>
                    <a:pt x="122" y="3328"/>
                    <a:pt x="182" y="3449"/>
                    <a:pt x="122" y="4114"/>
                  </a:cubicBezTo>
                  <a:cubicBezTo>
                    <a:pt x="61" y="4840"/>
                    <a:pt x="182" y="13309"/>
                    <a:pt x="122" y="14095"/>
                  </a:cubicBezTo>
                  <a:cubicBezTo>
                    <a:pt x="61" y="14942"/>
                    <a:pt x="1" y="15244"/>
                    <a:pt x="787" y="15728"/>
                  </a:cubicBezTo>
                  <a:lnTo>
                    <a:pt x="4779" y="18087"/>
                  </a:lnTo>
                  <a:cubicBezTo>
                    <a:pt x="5105" y="18268"/>
                    <a:pt x="5452" y="18449"/>
                    <a:pt x="5846" y="18449"/>
                  </a:cubicBezTo>
                  <a:cubicBezTo>
                    <a:pt x="6112" y="18449"/>
                    <a:pt x="6399" y="18367"/>
                    <a:pt x="6715" y="18148"/>
                  </a:cubicBezTo>
                  <a:cubicBezTo>
                    <a:pt x="7804" y="17422"/>
                    <a:pt x="9861" y="16212"/>
                    <a:pt x="10405" y="15789"/>
                  </a:cubicBezTo>
                  <a:cubicBezTo>
                    <a:pt x="10949" y="15365"/>
                    <a:pt x="11494" y="15305"/>
                    <a:pt x="11494" y="14095"/>
                  </a:cubicBezTo>
                  <a:cubicBezTo>
                    <a:pt x="11494" y="12280"/>
                    <a:pt x="11494" y="5082"/>
                    <a:pt x="11494" y="5082"/>
                  </a:cubicBezTo>
                  <a:cubicBezTo>
                    <a:pt x="11494" y="3993"/>
                    <a:pt x="11433" y="3389"/>
                    <a:pt x="10828" y="2965"/>
                  </a:cubicBezTo>
                  <a:cubicBezTo>
                    <a:pt x="9800" y="2300"/>
                    <a:pt x="7139" y="667"/>
                    <a:pt x="6594" y="364"/>
                  </a:cubicBezTo>
                  <a:cubicBezTo>
                    <a:pt x="6340" y="174"/>
                    <a:pt x="6103" y="0"/>
                    <a:pt x="5795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28"/>
            <p:cNvSpPr/>
            <p:nvPr/>
          </p:nvSpPr>
          <p:spPr>
            <a:xfrm>
              <a:off x="5550550" y="2964650"/>
              <a:ext cx="287350" cy="459150"/>
            </a:xfrm>
            <a:custGeom>
              <a:avLst/>
              <a:gdLst/>
              <a:ahLst/>
              <a:cxnLst/>
              <a:rect l="l" t="t" r="r" b="b"/>
              <a:pathLst>
                <a:path w="11494" h="18366" extrusionOk="0">
                  <a:moveTo>
                    <a:pt x="5816" y="1"/>
                  </a:moveTo>
                  <a:cubicBezTo>
                    <a:pt x="5533" y="1"/>
                    <a:pt x="5190" y="141"/>
                    <a:pt x="4719" y="553"/>
                  </a:cubicBezTo>
                  <a:cubicBezTo>
                    <a:pt x="3751" y="1400"/>
                    <a:pt x="908" y="2791"/>
                    <a:pt x="545" y="3033"/>
                  </a:cubicBezTo>
                  <a:cubicBezTo>
                    <a:pt x="182" y="3336"/>
                    <a:pt x="182" y="3396"/>
                    <a:pt x="122" y="4122"/>
                  </a:cubicBezTo>
                  <a:cubicBezTo>
                    <a:pt x="61" y="4787"/>
                    <a:pt x="182" y="13195"/>
                    <a:pt x="122" y="14042"/>
                  </a:cubicBezTo>
                  <a:cubicBezTo>
                    <a:pt x="61" y="14889"/>
                    <a:pt x="1" y="15191"/>
                    <a:pt x="787" y="15675"/>
                  </a:cubicBezTo>
                  <a:lnTo>
                    <a:pt x="4779" y="17974"/>
                  </a:lnTo>
                  <a:cubicBezTo>
                    <a:pt x="5106" y="18192"/>
                    <a:pt x="5455" y="18366"/>
                    <a:pt x="5838" y="18366"/>
                  </a:cubicBezTo>
                  <a:cubicBezTo>
                    <a:pt x="6093" y="18366"/>
                    <a:pt x="6364" y="18288"/>
                    <a:pt x="6655" y="18095"/>
                  </a:cubicBezTo>
                  <a:cubicBezTo>
                    <a:pt x="7804" y="17369"/>
                    <a:pt x="9861" y="16159"/>
                    <a:pt x="10405" y="15675"/>
                  </a:cubicBezTo>
                  <a:cubicBezTo>
                    <a:pt x="10889" y="15252"/>
                    <a:pt x="11494" y="15191"/>
                    <a:pt x="11494" y="14042"/>
                  </a:cubicBezTo>
                  <a:lnTo>
                    <a:pt x="11494" y="5090"/>
                  </a:lnTo>
                  <a:cubicBezTo>
                    <a:pt x="11494" y="4001"/>
                    <a:pt x="11433" y="3336"/>
                    <a:pt x="10768" y="2973"/>
                  </a:cubicBezTo>
                  <a:cubicBezTo>
                    <a:pt x="9740" y="2307"/>
                    <a:pt x="7139" y="674"/>
                    <a:pt x="6594" y="311"/>
                  </a:cubicBezTo>
                  <a:cubicBezTo>
                    <a:pt x="6346" y="156"/>
                    <a:pt x="6114" y="1"/>
                    <a:pt x="5816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28"/>
            <p:cNvSpPr/>
            <p:nvPr/>
          </p:nvSpPr>
          <p:spPr>
            <a:xfrm>
              <a:off x="5552075" y="2965425"/>
              <a:ext cx="285825" cy="456975"/>
            </a:xfrm>
            <a:custGeom>
              <a:avLst/>
              <a:gdLst/>
              <a:ahLst/>
              <a:cxnLst/>
              <a:rect l="l" t="t" r="r" b="b"/>
              <a:pathLst>
                <a:path w="11433" h="18279" extrusionOk="0">
                  <a:moveTo>
                    <a:pt x="5754" y="0"/>
                  </a:moveTo>
                  <a:cubicBezTo>
                    <a:pt x="5471" y="0"/>
                    <a:pt x="5129" y="139"/>
                    <a:pt x="4658" y="522"/>
                  </a:cubicBezTo>
                  <a:cubicBezTo>
                    <a:pt x="3690" y="1369"/>
                    <a:pt x="847" y="2760"/>
                    <a:pt x="484" y="3063"/>
                  </a:cubicBezTo>
                  <a:cubicBezTo>
                    <a:pt x="121" y="3305"/>
                    <a:pt x="182" y="3426"/>
                    <a:pt x="121" y="4091"/>
                  </a:cubicBezTo>
                  <a:cubicBezTo>
                    <a:pt x="61" y="4817"/>
                    <a:pt x="182" y="13164"/>
                    <a:pt x="121" y="14011"/>
                  </a:cubicBezTo>
                  <a:cubicBezTo>
                    <a:pt x="61" y="14858"/>
                    <a:pt x="0" y="15100"/>
                    <a:pt x="787" y="15584"/>
                  </a:cubicBezTo>
                  <a:lnTo>
                    <a:pt x="4718" y="17943"/>
                  </a:lnTo>
                  <a:cubicBezTo>
                    <a:pt x="5039" y="18121"/>
                    <a:pt x="5381" y="18278"/>
                    <a:pt x="5756" y="18278"/>
                  </a:cubicBezTo>
                  <a:cubicBezTo>
                    <a:pt x="6018" y="18278"/>
                    <a:pt x="6296" y="18202"/>
                    <a:pt x="6594" y="18003"/>
                  </a:cubicBezTo>
                  <a:cubicBezTo>
                    <a:pt x="7743" y="17278"/>
                    <a:pt x="9800" y="16068"/>
                    <a:pt x="10283" y="15644"/>
                  </a:cubicBezTo>
                  <a:cubicBezTo>
                    <a:pt x="10828" y="15221"/>
                    <a:pt x="11433" y="15160"/>
                    <a:pt x="11433" y="13951"/>
                  </a:cubicBezTo>
                  <a:cubicBezTo>
                    <a:pt x="11433" y="12196"/>
                    <a:pt x="11433" y="5059"/>
                    <a:pt x="11433" y="5059"/>
                  </a:cubicBezTo>
                  <a:cubicBezTo>
                    <a:pt x="11433" y="3970"/>
                    <a:pt x="11312" y="3365"/>
                    <a:pt x="10707" y="2942"/>
                  </a:cubicBezTo>
                  <a:cubicBezTo>
                    <a:pt x="9679" y="2276"/>
                    <a:pt x="7078" y="704"/>
                    <a:pt x="6533" y="341"/>
                  </a:cubicBezTo>
                  <a:cubicBezTo>
                    <a:pt x="6285" y="154"/>
                    <a:pt x="6053" y="0"/>
                    <a:pt x="5754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28"/>
            <p:cNvSpPr/>
            <p:nvPr/>
          </p:nvSpPr>
          <p:spPr>
            <a:xfrm>
              <a:off x="5552075" y="2966175"/>
              <a:ext cx="284325" cy="456125"/>
            </a:xfrm>
            <a:custGeom>
              <a:avLst/>
              <a:gdLst/>
              <a:ahLst/>
              <a:cxnLst/>
              <a:rect l="l" t="t" r="r" b="b"/>
              <a:pathLst>
                <a:path w="11373" h="18245" extrusionOk="0">
                  <a:moveTo>
                    <a:pt x="5755" y="0"/>
                  </a:moveTo>
                  <a:cubicBezTo>
                    <a:pt x="5472" y="0"/>
                    <a:pt x="5129" y="140"/>
                    <a:pt x="4658" y="553"/>
                  </a:cubicBezTo>
                  <a:cubicBezTo>
                    <a:pt x="3690" y="1399"/>
                    <a:pt x="908" y="2791"/>
                    <a:pt x="545" y="3033"/>
                  </a:cubicBezTo>
                  <a:cubicBezTo>
                    <a:pt x="182" y="3335"/>
                    <a:pt x="182" y="3396"/>
                    <a:pt x="121" y="4121"/>
                  </a:cubicBezTo>
                  <a:cubicBezTo>
                    <a:pt x="61" y="4787"/>
                    <a:pt x="182" y="13134"/>
                    <a:pt x="121" y="13921"/>
                  </a:cubicBezTo>
                  <a:cubicBezTo>
                    <a:pt x="61" y="14767"/>
                    <a:pt x="0" y="15070"/>
                    <a:pt x="787" y="15554"/>
                  </a:cubicBezTo>
                  <a:lnTo>
                    <a:pt x="4718" y="17852"/>
                  </a:lnTo>
                  <a:cubicBezTo>
                    <a:pt x="5045" y="18070"/>
                    <a:pt x="5394" y="18244"/>
                    <a:pt x="5777" y="18244"/>
                  </a:cubicBezTo>
                  <a:cubicBezTo>
                    <a:pt x="6032" y="18244"/>
                    <a:pt x="6303" y="18167"/>
                    <a:pt x="6594" y="17973"/>
                  </a:cubicBezTo>
                  <a:cubicBezTo>
                    <a:pt x="7743" y="17248"/>
                    <a:pt x="9800" y="16038"/>
                    <a:pt x="10283" y="15614"/>
                  </a:cubicBezTo>
                  <a:cubicBezTo>
                    <a:pt x="10828" y="15191"/>
                    <a:pt x="11372" y="15070"/>
                    <a:pt x="11372" y="13921"/>
                  </a:cubicBezTo>
                  <a:cubicBezTo>
                    <a:pt x="11372" y="12166"/>
                    <a:pt x="11372" y="5029"/>
                    <a:pt x="11372" y="5029"/>
                  </a:cubicBezTo>
                  <a:cubicBezTo>
                    <a:pt x="11372" y="3940"/>
                    <a:pt x="11312" y="3335"/>
                    <a:pt x="10707" y="2912"/>
                  </a:cubicBezTo>
                  <a:cubicBezTo>
                    <a:pt x="9679" y="2307"/>
                    <a:pt x="7078" y="674"/>
                    <a:pt x="6533" y="311"/>
                  </a:cubicBezTo>
                  <a:cubicBezTo>
                    <a:pt x="6285" y="155"/>
                    <a:pt x="6053" y="0"/>
                    <a:pt x="5755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28"/>
            <p:cNvSpPr/>
            <p:nvPr/>
          </p:nvSpPr>
          <p:spPr>
            <a:xfrm>
              <a:off x="5552075" y="2967125"/>
              <a:ext cx="284325" cy="453650"/>
            </a:xfrm>
            <a:custGeom>
              <a:avLst/>
              <a:gdLst/>
              <a:ahLst/>
              <a:cxnLst/>
              <a:rect l="l" t="t" r="r" b="b"/>
              <a:pathLst>
                <a:path w="11373" h="18146" extrusionOk="0">
                  <a:moveTo>
                    <a:pt x="5777" y="0"/>
                  </a:moveTo>
                  <a:cubicBezTo>
                    <a:pt x="5490" y="0"/>
                    <a:pt x="5142" y="152"/>
                    <a:pt x="4658" y="575"/>
                  </a:cubicBezTo>
                  <a:cubicBezTo>
                    <a:pt x="3690" y="1361"/>
                    <a:pt x="908" y="2753"/>
                    <a:pt x="545" y="3055"/>
                  </a:cubicBezTo>
                  <a:cubicBezTo>
                    <a:pt x="182" y="3297"/>
                    <a:pt x="242" y="3358"/>
                    <a:pt x="182" y="4083"/>
                  </a:cubicBezTo>
                  <a:cubicBezTo>
                    <a:pt x="61" y="4749"/>
                    <a:pt x="242" y="13036"/>
                    <a:pt x="182" y="13883"/>
                  </a:cubicBezTo>
                  <a:cubicBezTo>
                    <a:pt x="61" y="14729"/>
                    <a:pt x="0" y="14971"/>
                    <a:pt x="787" y="15455"/>
                  </a:cubicBezTo>
                  <a:lnTo>
                    <a:pt x="4718" y="17754"/>
                  </a:lnTo>
                  <a:cubicBezTo>
                    <a:pt x="5045" y="17972"/>
                    <a:pt x="5394" y="18146"/>
                    <a:pt x="5777" y="18146"/>
                  </a:cubicBezTo>
                  <a:cubicBezTo>
                    <a:pt x="6032" y="18146"/>
                    <a:pt x="6303" y="18068"/>
                    <a:pt x="6594" y="17875"/>
                  </a:cubicBezTo>
                  <a:cubicBezTo>
                    <a:pt x="7682" y="17149"/>
                    <a:pt x="9739" y="15939"/>
                    <a:pt x="10283" y="15516"/>
                  </a:cubicBezTo>
                  <a:cubicBezTo>
                    <a:pt x="10767" y="15092"/>
                    <a:pt x="11372" y="15032"/>
                    <a:pt x="11372" y="13883"/>
                  </a:cubicBezTo>
                  <a:cubicBezTo>
                    <a:pt x="11372" y="12128"/>
                    <a:pt x="11372" y="5051"/>
                    <a:pt x="11372" y="5051"/>
                  </a:cubicBezTo>
                  <a:cubicBezTo>
                    <a:pt x="11372" y="3962"/>
                    <a:pt x="11312" y="3358"/>
                    <a:pt x="10646" y="2934"/>
                  </a:cubicBezTo>
                  <a:cubicBezTo>
                    <a:pt x="9679" y="2269"/>
                    <a:pt x="7078" y="696"/>
                    <a:pt x="6533" y="333"/>
                  </a:cubicBezTo>
                  <a:cubicBezTo>
                    <a:pt x="6291" y="152"/>
                    <a:pt x="6064" y="0"/>
                    <a:pt x="5777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28"/>
            <p:cNvSpPr/>
            <p:nvPr/>
          </p:nvSpPr>
          <p:spPr>
            <a:xfrm>
              <a:off x="5553575" y="2968450"/>
              <a:ext cx="281300" cy="450925"/>
            </a:xfrm>
            <a:custGeom>
              <a:avLst/>
              <a:gdLst/>
              <a:ahLst/>
              <a:cxnLst/>
              <a:rect l="l" t="t" r="r" b="b"/>
              <a:pathLst>
                <a:path w="11252" h="18037" extrusionOk="0">
                  <a:moveTo>
                    <a:pt x="5694" y="0"/>
                  </a:moveTo>
                  <a:cubicBezTo>
                    <a:pt x="5411" y="0"/>
                    <a:pt x="5069" y="139"/>
                    <a:pt x="4598" y="522"/>
                  </a:cubicBezTo>
                  <a:cubicBezTo>
                    <a:pt x="3630" y="1369"/>
                    <a:pt x="848" y="2760"/>
                    <a:pt x="485" y="3002"/>
                  </a:cubicBezTo>
                  <a:cubicBezTo>
                    <a:pt x="122" y="3305"/>
                    <a:pt x="182" y="3365"/>
                    <a:pt x="122" y="4030"/>
                  </a:cubicBezTo>
                  <a:cubicBezTo>
                    <a:pt x="61" y="4756"/>
                    <a:pt x="182" y="12983"/>
                    <a:pt x="122" y="13830"/>
                  </a:cubicBezTo>
                  <a:cubicBezTo>
                    <a:pt x="61" y="14676"/>
                    <a:pt x="1" y="14918"/>
                    <a:pt x="787" y="15402"/>
                  </a:cubicBezTo>
                  <a:lnTo>
                    <a:pt x="4658" y="17701"/>
                  </a:lnTo>
                  <a:cubicBezTo>
                    <a:pt x="4979" y="17879"/>
                    <a:pt x="5321" y="18036"/>
                    <a:pt x="5696" y="18036"/>
                  </a:cubicBezTo>
                  <a:cubicBezTo>
                    <a:pt x="5958" y="18036"/>
                    <a:pt x="6236" y="17960"/>
                    <a:pt x="6534" y="17761"/>
                  </a:cubicBezTo>
                  <a:cubicBezTo>
                    <a:pt x="7622" y="17096"/>
                    <a:pt x="9679" y="15886"/>
                    <a:pt x="10163" y="15463"/>
                  </a:cubicBezTo>
                  <a:cubicBezTo>
                    <a:pt x="10707" y="15039"/>
                    <a:pt x="11252" y="14918"/>
                    <a:pt x="11252" y="13769"/>
                  </a:cubicBezTo>
                  <a:lnTo>
                    <a:pt x="11252" y="4998"/>
                  </a:lnTo>
                  <a:cubicBezTo>
                    <a:pt x="11252" y="3909"/>
                    <a:pt x="11191" y="3305"/>
                    <a:pt x="10586" y="2881"/>
                  </a:cubicBezTo>
                  <a:cubicBezTo>
                    <a:pt x="9558" y="2276"/>
                    <a:pt x="7018" y="643"/>
                    <a:pt x="6473" y="341"/>
                  </a:cubicBezTo>
                  <a:cubicBezTo>
                    <a:pt x="6225" y="154"/>
                    <a:pt x="5993" y="0"/>
                    <a:pt x="5694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28"/>
            <p:cNvSpPr/>
            <p:nvPr/>
          </p:nvSpPr>
          <p:spPr>
            <a:xfrm>
              <a:off x="5553575" y="2969200"/>
              <a:ext cx="281300" cy="450075"/>
            </a:xfrm>
            <a:custGeom>
              <a:avLst/>
              <a:gdLst/>
              <a:ahLst/>
              <a:cxnLst/>
              <a:rect l="l" t="t" r="r" b="b"/>
              <a:pathLst>
                <a:path w="11252" h="18003" extrusionOk="0">
                  <a:moveTo>
                    <a:pt x="5695" y="0"/>
                  </a:moveTo>
                  <a:cubicBezTo>
                    <a:pt x="5412" y="0"/>
                    <a:pt x="5069" y="140"/>
                    <a:pt x="4598" y="553"/>
                  </a:cubicBezTo>
                  <a:cubicBezTo>
                    <a:pt x="3630" y="1339"/>
                    <a:pt x="908" y="2730"/>
                    <a:pt x="545" y="3033"/>
                  </a:cubicBezTo>
                  <a:cubicBezTo>
                    <a:pt x="182" y="3275"/>
                    <a:pt x="182" y="3335"/>
                    <a:pt x="122" y="4061"/>
                  </a:cubicBezTo>
                  <a:cubicBezTo>
                    <a:pt x="61" y="4726"/>
                    <a:pt x="182" y="12953"/>
                    <a:pt x="122" y="13739"/>
                  </a:cubicBezTo>
                  <a:cubicBezTo>
                    <a:pt x="61" y="14586"/>
                    <a:pt x="1" y="14888"/>
                    <a:pt x="787" y="15312"/>
                  </a:cubicBezTo>
                  <a:lnTo>
                    <a:pt x="4658" y="17610"/>
                  </a:lnTo>
                  <a:cubicBezTo>
                    <a:pt x="4985" y="17828"/>
                    <a:pt x="5334" y="18002"/>
                    <a:pt x="5717" y="18002"/>
                  </a:cubicBezTo>
                  <a:cubicBezTo>
                    <a:pt x="5972" y="18002"/>
                    <a:pt x="6243" y="17925"/>
                    <a:pt x="6534" y="17731"/>
                  </a:cubicBezTo>
                  <a:cubicBezTo>
                    <a:pt x="7622" y="17006"/>
                    <a:pt x="9679" y="15796"/>
                    <a:pt x="10163" y="15372"/>
                  </a:cubicBezTo>
                  <a:cubicBezTo>
                    <a:pt x="10707" y="14949"/>
                    <a:pt x="11252" y="14888"/>
                    <a:pt x="11252" y="13739"/>
                  </a:cubicBezTo>
                  <a:lnTo>
                    <a:pt x="11252" y="4968"/>
                  </a:lnTo>
                  <a:cubicBezTo>
                    <a:pt x="11252" y="3879"/>
                    <a:pt x="11191" y="3275"/>
                    <a:pt x="10526" y="2912"/>
                  </a:cubicBezTo>
                  <a:cubicBezTo>
                    <a:pt x="9558" y="2246"/>
                    <a:pt x="7018" y="674"/>
                    <a:pt x="6473" y="311"/>
                  </a:cubicBezTo>
                  <a:cubicBezTo>
                    <a:pt x="6225" y="155"/>
                    <a:pt x="5993" y="0"/>
                    <a:pt x="5695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28"/>
            <p:cNvSpPr/>
            <p:nvPr/>
          </p:nvSpPr>
          <p:spPr>
            <a:xfrm>
              <a:off x="5555100" y="2969950"/>
              <a:ext cx="279775" cy="447900"/>
            </a:xfrm>
            <a:custGeom>
              <a:avLst/>
              <a:gdLst/>
              <a:ahLst/>
              <a:cxnLst/>
              <a:rect l="l" t="t" r="r" b="b"/>
              <a:pathLst>
                <a:path w="11191" h="17916" extrusionOk="0">
                  <a:moveTo>
                    <a:pt x="5633" y="1"/>
                  </a:moveTo>
                  <a:cubicBezTo>
                    <a:pt x="5350" y="1"/>
                    <a:pt x="5008" y="140"/>
                    <a:pt x="4537" y="523"/>
                  </a:cubicBezTo>
                  <a:cubicBezTo>
                    <a:pt x="3569" y="1369"/>
                    <a:pt x="847" y="2761"/>
                    <a:pt x="484" y="3003"/>
                  </a:cubicBezTo>
                  <a:cubicBezTo>
                    <a:pt x="121" y="3245"/>
                    <a:pt x="182" y="3366"/>
                    <a:pt x="121" y="4031"/>
                  </a:cubicBezTo>
                  <a:cubicBezTo>
                    <a:pt x="61" y="4696"/>
                    <a:pt x="182" y="12923"/>
                    <a:pt x="121" y="13709"/>
                  </a:cubicBezTo>
                  <a:cubicBezTo>
                    <a:pt x="61" y="14556"/>
                    <a:pt x="0" y="14798"/>
                    <a:pt x="726" y="15282"/>
                  </a:cubicBezTo>
                  <a:lnTo>
                    <a:pt x="4597" y="17580"/>
                  </a:lnTo>
                  <a:cubicBezTo>
                    <a:pt x="4918" y="17759"/>
                    <a:pt x="5260" y="17916"/>
                    <a:pt x="5635" y="17916"/>
                  </a:cubicBezTo>
                  <a:cubicBezTo>
                    <a:pt x="5897" y="17916"/>
                    <a:pt x="6175" y="17840"/>
                    <a:pt x="6473" y="17641"/>
                  </a:cubicBezTo>
                  <a:cubicBezTo>
                    <a:pt x="7561" y="16915"/>
                    <a:pt x="9618" y="15766"/>
                    <a:pt x="10102" y="15342"/>
                  </a:cubicBezTo>
                  <a:cubicBezTo>
                    <a:pt x="10586" y="14919"/>
                    <a:pt x="11191" y="14858"/>
                    <a:pt x="11191" y="13709"/>
                  </a:cubicBezTo>
                  <a:cubicBezTo>
                    <a:pt x="11191" y="11955"/>
                    <a:pt x="11191" y="4938"/>
                    <a:pt x="11191" y="4938"/>
                  </a:cubicBezTo>
                  <a:cubicBezTo>
                    <a:pt x="11191" y="3910"/>
                    <a:pt x="11130" y="3305"/>
                    <a:pt x="10465" y="2882"/>
                  </a:cubicBezTo>
                  <a:cubicBezTo>
                    <a:pt x="9497" y="2277"/>
                    <a:pt x="6896" y="704"/>
                    <a:pt x="6412" y="341"/>
                  </a:cubicBezTo>
                  <a:cubicBezTo>
                    <a:pt x="6164" y="155"/>
                    <a:pt x="5932" y="1"/>
                    <a:pt x="5633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28"/>
            <p:cNvSpPr/>
            <p:nvPr/>
          </p:nvSpPr>
          <p:spPr>
            <a:xfrm>
              <a:off x="5555100" y="2971475"/>
              <a:ext cx="278275" cy="444875"/>
            </a:xfrm>
            <a:custGeom>
              <a:avLst/>
              <a:gdLst/>
              <a:ahLst/>
              <a:cxnLst/>
              <a:rect l="l" t="t" r="r" b="b"/>
              <a:pathLst>
                <a:path w="11131" h="17795" extrusionOk="0">
                  <a:moveTo>
                    <a:pt x="5633" y="0"/>
                  </a:moveTo>
                  <a:cubicBezTo>
                    <a:pt x="5350" y="0"/>
                    <a:pt x="5008" y="139"/>
                    <a:pt x="4537" y="522"/>
                  </a:cubicBezTo>
                  <a:cubicBezTo>
                    <a:pt x="3630" y="1308"/>
                    <a:pt x="908" y="2700"/>
                    <a:pt x="545" y="2942"/>
                  </a:cubicBezTo>
                  <a:cubicBezTo>
                    <a:pt x="182" y="3244"/>
                    <a:pt x="182" y="3305"/>
                    <a:pt x="121" y="3970"/>
                  </a:cubicBezTo>
                  <a:cubicBezTo>
                    <a:pt x="61" y="4696"/>
                    <a:pt x="182" y="12801"/>
                    <a:pt x="121" y="13648"/>
                  </a:cubicBezTo>
                  <a:cubicBezTo>
                    <a:pt x="61" y="14434"/>
                    <a:pt x="0" y="14737"/>
                    <a:pt x="787" y="15160"/>
                  </a:cubicBezTo>
                  <a:lnTo>
                    <a:pt x="4658" y="17459"/>
                  </a:lnTo>
                  <a:cubicBezTo>
                    <a:pt x="4943" y="17637"/>
                    <a:pt x="5270" y="17794"/>
                    <a:pt x="5640" y="17794"/>
                  </a:cubicBezTo>
                  <a:cubicBezTo>
                    <a:pt x="5897" y="17794"/>
                    <a:pt x="6175" y="17718"/>
                    <a:pt x="6473" y="17519"/>
                  </a:cubicBezTo>
                  <a:cubicBezTo>
                    <a:pt x="7561" y="16854"/>
                    <a:pt x="9558" y="15644"/>
                    <a:pt x="10102" y="15221"/>
                  </a:cubicBezTo>
                  <a:cubicBezTo>
                    <a:pt x="10586" y="14858"/>
                    <a:pt x="11130" y="14737"/>
                    <a:pt x="11130" y="13588"/>
                  </a:cubicBezTo>
                  <a:cubicBezTo>
                    <a:pt x="11130" y="11894"/>
                    <a:pt x="11130" y="4938"/>
                    <a:pt x="11130" y="4938"/>
                  </a:cubicBezTo>
                  <a:cubicBezTo>
                    <a:pt x="11130" y="3849"/>
                    <a:pt x="11070" y="3244"/>
                    <a:pt x="10465" y="2881"/>
                  </a:cubicBezTo>
                  <a:cubicBezTo>
                    <a:pt x="9437" y="2216"/>
                    <a:pt x="6896" y="643"/>
                    <a:pt x="6412" y="341"/>
                  </a:cubicBezTo>
                  <a:cubicBezTo>
                    <a:pt x="6164" y="154"/>
                    <a:pt x="5932" y="0"/>
                    <a:pt x="5633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28"/>
            <p:cNvSpPr/>
            <p:nvPr/>
          </p:nvSpPr>
          <p:spPr>
            <a:xfrm>
              <a:off x="5555100" y="2972000"/>
              <a:ext cx="278275" cy="444250"/>
            </a:xfrm>
            <a:custGeom>
              <a:avLst/>
              <a:gdLst/>
              <a:ahLst/>
              <a:cxnLst/>
              <a:rect l="l" t="t" r="r" b="b"/>
              <a:pathLst>
                <a:path w="11131" h="17770" extrusionOk="0">
                  <a:moveTo>
                    <a:pt x="5618" y="1"/>
                  </a:moveTo>
                  <a:cubicBezTo>
                    <a:pt x="5347" y="1"/>
                    <a:pt x="5027" y="129"/>
                    <a:pt x="4597" y="501"/>
                  </a:cubicBezTo>
                  <a:cubicBezTo>
                    <a:pt x="3630" y="1348"/>
                    <a:pt x="908" y="2739"/>
                    <a:pt x="545" y="2981"/>
                  </a:cubicBezTo>
                  <a:cubicBezTo>
                    <a:pt x="182" y="3223"/>
                    <a:pt x="242" y="3284"/>
                    <a:pt x="182" y="4009"/>
                  </a:cubicBezTo>
                  <a:cubicBezTo>
                    <a:pt x="61" y="4675"/>
                    <a:pt x="242" y="12780"/>
                    <a:pt x="182" y="13567"/>
                  </a:cubicBezTo>
                  <a:cubicBezTo>
                    <a:pt x="61" y="14413"/>
                    <a:pt x="0" y="14655"/>
                    <a:pt x="787" y="15139"/>
                  </a:cubicBezTo>
                  <a:lnTo>
                    <a:pt x="4658" y="17377"/>
                  </a:lnTo>
                  <a:cubicBezTo>
                    <a:pt x="4948" y="17595"/>
                    <a:pt x="5282" y="17769"/>
                    <a:pt x="5660" y="17769"/>
                  </a:cubicBezTo>
                  <a:cubicBezTo>
                    <a:pt x="5911" y="17769"/>
                    <a:pt x="6182" y="17692"/>
                    <a:pt x="6473" y="17498"/>
                  </a:cubicBezTo>
                  <a:cubicBezTo>
                    <a:pt x="7561" y="16773"/>
                    <a:pt x="9558" y="15623"/>
                    <a:pt x="10041" y="15200"/>
                  </a:cubicBezTo>
                  <a:cubicBezTo>
                    <a:pt x="10586" y="14776"/>
                    <a:pt x="11130" y="14716"/>
                    <a:pt x="11130" y="13567"/>
                  </a:cubicBezTo>
                  <a:lnTo>
                    <a:pt x="11130" y="4917"/>
                  </a:lnTo>
                  <a:cubicBezTo>
                    <a:pt x="11130" y="3828"/>
                    <a:pt x="11070" y="3284"/>
                    <a:pt x="10404" y="2860"/>
                  </a:cubicBezTo>
                  <a:cubicBezTo>
                    <a:pt x="9437" y="2255"/>
                    <a:pt x="6896" y="683"/>
                    <a:pt x="6412" y="320"/>
                  </a:cubicBezTo>
                  <a:cubicBezTo>
                    <a:pt x="6157" y="160"/>
                    <a:pt x="5919" y="1"/>
                    <a:pt x="5618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28"/>
            <p:cNvSpPr/>
            <p:nvPr/>
          </p:nvSpPr>
          <p:spPr>
            <a:xfrm>
              <a:off x="5556600" y="2972975"/>
              <a:ext cx="275250" cy="441850"/>
            </a:xfrm>
            <a:custGeom>
              <a:avLst/>
              <a:gdLst/>
              <a:ahLst/>
              <a:cxnLst/>
              <a:rect l="l" t="t" r="r" b="b"/>
              <a:pathLst>
                <a:path w="11010" h="17674" extrusionOk="0">
                  <a:moveTo>
                    <a:pt x="5582" y="1"/>
                  </a:moveTo>
                  <a:cubicBezTo>
                    <a:pt x="5306" y="1"/>
                    <a:pt x="4979" y="140"/>
                    <a:pt x="4537" y="523"/>
                  </a:cubicBezTo>
                  <a:cubicBezTo>
                    <a:pt x="3570" y="1309"/>
                    <a:pt x="848" y="2700"/>
                    <a:pt x="485" y="2942"/>
                  </a:cubicBezTo>
                  <a:cubicBezTo>
                    <a:pt x="122" y="3245"/>
                    <a:pt x="182" y="3305"/>
                    <a:pt x="122" y="3970"/>
                  </a:cubicBezTo>
                  <a:cubicBezTo>
                    <a:pt x="61" y="4636"/>
                    <a:pt x="182" y="12741"/>
                    <a:pt x="122" y="13528"/>
                  </a:cubicBezTo>
                  <a:cubicBezTo>
                    <a:pt x="61" y="14314"/>
                    <a:pt x="1" y="14616"/>
                    <a:pt x="787" y="15040"/>
                  </a:cubicBezTo>
                  <a:lnTo>
                    <a:pt x="4598" y="17338"/>
                  </a:lnTo>
                  <a:cubicBezTo>
                    <a:pt x="4883" y="17517"/>
                    <a:pt x="5210" y="17674"/>
                    <a:pt x="5580" y="17674"/>
                  </a:cubicBezTo>
                  <a:cubicBezTo>
                    <a:pt x="5837" y="17674"/>
                    <a:pt x="6115" y="17598"/>
                    <a:pt x="6413" y="17399"/>
                  </a:cubicBezTo>
                  <a:cubicBezTo>
                    <a:pt x="7501" y="16734"/>
                    <a:pt x="9498" y="15524"/>
                    <a:pt x="9981" y="15100"/>
                  </a:cubicBezTo>
                  <a:cubicBezTo>
                    <a:pt x="10465" y="14737"/>
                    <a:pt x="11010" y="14616"/>
                    <a:pt x="11010" y="13528"/>
                  </a:cubicBezTo>
                  <a:lnTo>
                    <a:pt x="11010" y="4878"/>
                  </a:lnTo>
                  <a:cubicBezTo>
                    <a:pt x="11010" y="3849"/>
                    <a:pt x="10949" y="3245"/>
                    <a:pt x="10344" y="2821"/>
                  </a:cubicBezTo>
                  <a:cubicBezTo>
                    <a:pt x="9377" y="2216"/>
                    <a:pt x="6836" y="644"/>
                    <a:pt x="6352" y="341"/>
                  </a:cubicBezTo>
                  <a:cubicBezTo>
                    <a:pt x="6104" y="155"/>
                    <a:pt x="5872" y="1"/>
                    <a:pt x="5582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28"/>
            <p:cNvSpPr/>
            <p:nvPr/>
          </p:nvSpPr>
          <p:spPr>
            <a:xfrm>
              <a:off x="5556600" y="2973725"/>
              <a:ext cx="275250" cy="439925"/>
            </a:xfrm>
            <a:custGeom>
              <a:avLst/>
              <a:gdLst/>
              <a:ahLst/>
              <a:cxnLst/>
              <a:rect l="l" t="t" r="r" b="b"/>
              <a:pathLst>
                <a:path w="11010" h="17597" extrusionOk="0">
                  <a:moveTo>
                    <a:pt x="5582" y="1"/>
                  </a:moveTo>
                  <a:cubicBezTo>
                    <a:pt x="5306" y="1"/>
                    <a:pt x="4979" y="141"/>
                    <a:pt x="4537" y="553"/>
                  </a:cubicBezTo>
                  <a:cubicBezTo>
                    <a:pt x="3570" y="1339"/>
                    <a:pt x="908" y="2670"/>
                    <a:pt x="545" y="2973"/>
                  </a:cubicBezTo>
                  <a:cubicBezTo>
                    <a:pt x="182" y="3215"/>
                    <a:pt x="182" y="3275"/>
                    <a:pt x="122" y="3940"/>
                  </a:cubicBezTo>
                  <a:cubicBezTo>
                    <a:pt x="61" y="4606"/>
                    <a:pt x="182" y="12651"/>
                    <a:pt x="122" y="13498"/>
                  </a:cubicBezTo>
                  <a:cubicBezTo>
                    <a:pt x="61" y="14284"/>
                    <a:pt x="1" y="14586"/>
                    <a:pt x="787" y="15010"/>
                  </a:cubicBezTo>
                  <a:lnTo>
                    <a:pt x="4598" y="17248"/>
                  </a:lnTo>
                  <a:cubicBezTo>
                    <a:pt x="4895" y="17434"/>
                    <a:pt x="5238" y="17597"/>
                    <a:pt x="5626" y="17597"/>
                  </a:cubicBezTo>
                  <a:cubicBezTo>
                    <a:pt x="5870" y="17597"/>
                    <a:pt x="6133" y="17532"/>
                    <a:pt x="6413" y="17369"/>
                  </a:cubicBezTo>
                  <a:cubicBezTo>
                    <a:pt x="7441" y="16643"/>
                    <a:pt x="9437" y="15494"/>
                    <a:pt x="9981" y="15070"/>
                  </a:cubicBezTo>
                  <a:cubicBezTo>
                    <a:pt x="10465" y="14647"/>
                    <a:pt x="11010" y="14586"/>
                    <a:pt x="11010" y="13437"/>
                  </a:cubicBezTo>
                  <a:cubicBezTo>
                    <a:pt x="11010" y="11743"/>
                    <a:pt x="11010" y="4908"/>
                    <a:pt x="11010" y="4908"/>
                  </a:cubicBezTo>
                  <a:cubicBezTo>
                    <a:pt x="11010" y="3819"/>
                    <a:pt x="10949" y="3215"/>
                    <a:pt x="10344" y="2852"/>
                  </a:cubicBezTo>
                  <a:cubicBezTo>
                    <a:pt x="9377" y="2247"/>
                    <a:pt x="6836" y="674"/>
                    <a:pt x="6352" y="311"/>
                  </a:cubicBezTo>
                  <a:cubicBezTo>
                    <a:pt x="6104" y="156"/>
                    <a:pt x="5872" y="1"/>
                    <a:pt x="5582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28"/>
            <p:cNvSpPr/>
            <p:nvPr/>
          </p:nvSpPr>
          <p:spPr>
            <a:xfrm>
              <a:off x="5558125" y="2975025"/>
              <a:ext cx="273725" cy="438300"/>
            </a:xfrm>
            <a:custGeom>
              <a:avLst/>
              <a:gdLst/>
              <a:ahLst/>
              <a:cxnLst/>
              <a:rect l="l" t="t" r="r" b="b"/>
              <a:pathLst>
                <a:path w="10949" h="17532" extrusionOk="0">
                  <a:moveTo>
                    <a:pt x="5497" y="1"/>
                  </a:moveTo>
                  <a:cubicBezTo>
                    <a:pt x="5226" y="1"/>
                    <a:pt x="4906" y="129"/>
                    <a:pt x="4476" y="501"/>
                  </a:cubicBezTo>
                  <a:cubicBezTo>
                    <a:pt x="3509" y="1348"/>
                    <a:pt x="847" y="2679"/>
                    <a:pt x="484" y="2921"/>
                  </a:cubicBezTo>
                  <a:cubicBezTo>
                    <a:pt x="121" y="3163"/>
                    <a:pt x="182" y="3284"/>
                    <a:pt x="121" y="3949"/>
                  </a:cubicBezTo>
                  <a:cubicBezTo>
                    <a:pt x="61" y="4614"/>
                    <a:pt x="182" y="12599"/>
                    <a:pt x="121" y="13385"/>
                  </a:cubicBezTo>
                  <a:cubicBezTo>
                    <a:pt x="61" y="14232"/>
                    <a:pt x="0" y="14474"/>
                    <a:pt x="726" y="14958"/>
                  </a:cubicBezTo>
                  <a:lnTo>
                    <a:pt x="4537" y="17196"/>
                  </a:lnTo>
                  <a:cubicBezTo>
                    <a:pt x="4822" y="17374"/>
                    <a:pt x="5149" y="17531"/>
                    <a:pt x="5519" y="17531"/>
                  </a:cubicBezTo>
                  <a:cubicBezTo>
                    <a:pt x="5776" y="17531"/>
                    <a:pt x="6054" y="17455"/>
                    <a:pt x="6352" y="17256"/>
                  </a:cubicBezTo>
                  <a:cubicBezTo>
                    <a:pt x="7380" y="16591"/>
                    <a:pt x="9376" y="15381"/>
                    <a:pt x="9860" y="15018"/>
                  </a:cubicBezTo>
                  <a:cubicBezTo>
                    <a:pt x="10344" y="14595"/>
                    <a:pt x="10949" y="14534"/>
                    <a:pt x="10949" y="13385"/>
                  </a:cubicBezTo>
                  <a:lnTo>
                    <a:pt x="10949" y="4856"/>
                  </a:lnTo>
                  <a:cubicBezTo>
                    <a:pt x="10949" y="3767"/>
                    <a:pt x="10888" y="3223"/>
                    <a:pt x="10223" y="2800"/>
                  </a:cubicBezTo>
                  <a:cubicBezTo>
                    <a:pt x="9255" y="2195"/>
                    <a:pt x="6775" y="622"/>
                    <a:pt x="6291" y="320"/>
                  </a:cubicBezTo>
                  <a:cubicBezTo>
                    <a:pt x="6036" y="160"/>
                    <a:pt x="5798" y="1"/>
                    <a:pt x="5497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28"/>
            <p:cNvSpPr/>
            <p:nvPr/>
          </p:nvSpPr>
          <p:spPr>
            <a:xfrm>
              <a:off x="5558125" y="2976000"/>
              <a:ext cx="272225" cy="435800"/>
            </a:xfrm>
            <a:custGeom>
              <a:avLst/>
              <a:gdLst/>
              <a:ahLst/>
              <a:cxnLst/>
              <a:rect l="l" t="t" r="r" b="b"/>
              <a:pathLst>
                <a:path w="10889" h="17432" extrusionOk="0">
                  <a:moveTo>
                    <a:pt x="5499" y="1"/>
                  </a:moveTo>
                  <a:cubicBezTo>
                    <a:pt x="5231" y="1"/>
                    <a:pt x="4918" y="140"/>
                    <a:pt x="4476" y="523"/>
                  </a:cubicBezTo>
                  <a:cubicBezTo>
                    <a:pt x="3509" y="1309"/>
                    <a:pt x="847" y="2640"/>
                    <a:pt x="484" y="2942"/>
                  </a:cubicBezTo>
                  <a:cubicBezTo>
                    <a:pt x="182" y="3184"/>
                    <a:pt x="182" y="3245"/>
                    <a:pt x="121" y="3910"/>
                  </a:cubicBezTo>
                  <a:cubicBezTo>
                    <a:pt x="61" y="4575"/>
                    <a:pt x="182" y="12560"/>
                    <a:pt x="121" y="13346"/>
                  </a:cubicBezTo>
                  <a:cubicBezTo>
                    <a:pt x="61" y="14133"/>
                    <a:pt x="0" y="14435"/>
                    <a:pt x="787" y="14858"/>
                  </a:cubicBezTo>
                  <a:lnTo>
                    <a:pt x="4537" y="17096"/>
                  </a:lnTo>
                  <a:cubicBezTo>
                    <a:pt x="4822" y="17275"/>
                    <a:pt x="5149" y="17432"/>
                    <a:pt x="5519" y="17432"/>
                  </a:cubicBezTo>
                  <a:cubicBezTo>
                    <a:pt x="5776" y="17432"/>
                    <a:pt x="6054" y="17356"/>
                    <a:pt x="6352" y="17157"/>
                  </a:cubicBezTo>
                  <a:cubicBezTo>
                    <a:pt x="7380" y="16492"/>
                    <a:pt x="9376" y="15342"/>
                    <a:pt x="9860" y="14919"/>
                  </a:cubicBezTo>
                  <a:cubicBezTo>
                    <a:pt x="10344" y="14495"/>
                    <a:pt x="10888" y="14435"/>
                    <a:pt x="10888" y="13346"/>
                  </a:cubicBezTo>
                  <a:lnTo>
                    <a:pt x="10888" y="4817"/>
                  </a:lnTo>
                  <a:cubicBezTo>
                    <a:pt x="10888" y="3789"/>
                    <a:pt x="10828" y="3184"/>
                    <a:pt x="10223" y="2821"/>
                  </a:cubicBezTo>
                  <a:cubicBezTo>
                    <a:pt x="9255" y="2216"/>
                    <a:pt x="6775" y="644"/>
                    <a:pt x="6291" y="341"/>
                  </a:cubicBezTo>
                  <a:cubicBezTo>
                    <a:pt x="6012" y="155"/>
                    <a:pt x="5780" y="1"/>
                    <a:pt x="5499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28"/>
            <p:cNvSpPr/>
            <p:nvPr/>
          </p:nvSpPr>
          <p:spPr>
            <a:xfrm>
              <a:off x="5558125" y="2976550"/>
              <a:ext cx="272225" cy="435150"/>
            </a:xfrm>
            <a:custGeom>
              <a:avLst/>
              <a:gdLst/>
              <a:ahLst/>
              <a:cxnLst/>
              <a:rect l="l" t="t" r="r" b="b"/>
              <a:pathLst>
                <a:path w="10889" h="17406" extrusionOk="0">
                  <a:moveTo>
                    <a:pt x="5475" y="0"/>
                  </a:moveTo>
                  <a:cubicBezTo>
                    <a:pt x="5213" y="0"/>
                    <a:pt x="4906" y="129"/>
                    <a:pt x="4476" y="501"/>
                  </a:cubicBezTo>
                  <a:cubicBezTo>
                    <a:pt x="3509" y="1347"/>
                    <a:pt x="908" y="2678"/>
                    <a:pt x="545" y="2920"/>
                  </a:cubicBezTo>
                  <a:cubicBezTo>
                    <a:pt x="182" y="3162"/>
                    <a:pt x="242" y="3223"/>
                    <a:pt x="182" y="3888"/>
                  </a:cubicBezTo>
                  <a:cubicBezTo>
                    <a:pt x="61" y="4553"/>
                    <a:pt x="242" y="12538"/>
                    <a:pt x="182" y="13324"/>
                  </a:cubicBezTo>
                  <a:cubicBezTo>
                    <a:pt x="61" y="14111"/>
                    <a:pt x="0" y="14352"/>
                    <a:pt x="787" y="14836"/>
                  </a:cubicBezTo>
                  <a:lnTo>
                    <a:pt x="4537" y="17014"/>
                  </a:lnTo>
                  <a:cubicBezTo>
                    <a:pt x="4827" y="17232"/>
                    <a:pt x="5161" y="17406"/>
                    <a:pt x="5539" y="17406"/>
                  </a:cubicBezTo>
                  <a:cubicBezTo>
                    <a:pt x="5790" y="17406"/>
                    <a:pt x="6061" y="17329"/>
                    <a:pt x="6352" y="17135"/>
                  </a:cubicBezTo>
                  <a:cubicBezTo>
                    <a:pt x="7380" y="16409"/>
                    <a:pt x="9376" y="15260"/>
                    <a:pt x="9860" y="14897"/>
                  </a:cubicBezTo>
                  <a:cubicBezTo>
                    <a:pt x="10344" y="14473"/>
                    <a:pt x="10888" y="14413"/>
                    <a:pt x="10888" y="13264"/>
                  </a:cubicBezTo>
                  <a:lnTo>
                    <a:pt x="10888" y="4795"/>
                  </a:lnTo>
                  <a:cubicBezTo>
                    <a:pt x="10888" y="3767"/>
                    <a:pt x="10828" y="3223"/>
                    <a:pt x="10223" y="2799"/>
                  </a:cubicBezTo>
                  <a:cubicBezTo>
                    <a:pt x="9255" y="2194"/>
                    <a:pt x="6775" y="682"/>
                    <a:pt x="6291" y="319"/>
                  </a:cubicBezTo>
                  <a:cubicBezTo>
                    <a:pt x="6004" y="160"/>
                    <a:pt x="5768" y="0"/>
                    <a:pt x="5475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28"/>
            <p:cNvSpPr/>
            <p:nvPr/>
          </p:nvSpPr>
          <p:spPr>
            <a:xfrm>
              <a:off x="5559625" y="2977525"/>
              <a:ext cx="269200" cy="432775"/>
            </a:xfrm>
            <a:custGeom>
              <a:avLst/>
              <a:gdLst/>
              <a:ahLst/>
              <a:cxnLst/>
              <a:rect l="l" t="t" r="r" b="b"/>
              <a:pathLst>
                <a:path w="10768" h="17311" extrusionOk="0">
                  <a:moveTo>
                    <a:pt x="5439" y="0"/>
                  </a:moveTo>
                  <a:cubicBezTo>
                    <a:pt x="5171" y="0"/>
                    <a:pt x="4858" y="139"/>
                    <a:pt x="4416" y="522"/>
                  </a:cubicBezTo>
                  <a:cubicBezTo>
                    <a:pt x="3509" y="1308"/>
                    <a:pt x="848" y="2639"/>
                    <a:pt x="485" y="2881"/>
                  </a:cubicBezTo>
                  <a:cubicBezTo>
                    <a:pt x="122" y="3184"/>
                    <a:pt x="182" y="3244"/>
                    <a:pt x="122" y="3909"/>
                  </a:cubicBezTo>
                  <a:cubicBezTo>
                    <a:pt x="61" y="4575"/>
                    <a:pt x="182" y="12438"/>
                    <a:pt x="122" y="13225"/>
                  </a:cubicBezTo>
                  <a:cubicBezTo>
                    <a:pt x="61" y="14011"/>
                    <a:pt x="1" y="14313"/>
                    <a:pt x="727" y="14737"/>
                  </a:cubicBezTo>
                  <a:lnTo>
                    <a:pt x="4477" y="16975"/>
                  </a:lnTo>
                  <a:cubicBezTo>
                    <a:pt x="4762" y="17153"/>
                    <a:pt x="5089" y="17310"/>
                    <a:pt x="5459" y="17310"/>
                  </a:cubicBezTo>
                  <a:cubicBezTo>
                    <a:pt x="5716" y="17310"/>
                    <a:pt x="5994" y="17234"/>
                    <a:pt x="6292" y="17035"/>
                  </a:cubicBezTo>
                  <a:cubicBezTo>
                    <a:pt x="7320" y="16370"/>
                    <a:pt x="9256" y="15221"/>
                    <a:pt x="9739" y="14797"/>
                  </a:cubicBezTo>
                  <a:cubicBezTo>
                    <a:pt x="10223" y="14434"/>
                    <a:pt x="10768" y="14313"/>
                    <a:pt x="10768" y="13225"/>
                  </a:cubicBezTo>
                  <a:cubicBezTo>
                    <a:pt x="10768" y="11531"/>
                    <a:pt x="10768" y="4817"/>
                    <a:pt x="10768" y="4817"/>
                  </a:cubicBezTo>
                  <a:cubicBezTo>
                    <a:pt x="10768" y="3788"/>
                    <a:pt x="10707" y="3184"/>
                    <a:pt x="10102" y="2821"/>
                  </a:cubicBezTo>
                  <a:cubicBezTo>
                    <a:pt x="9195" y="2155"/>
                    <a:pt x="6715" y="643"/>
                    <a:pt x="6231" y="341"/>
                  </a:cubicBezTo>
                  <a:cubicBezTo>
                    <a:pt x="5952" y="154"/>
                    <a:pt x="5720" y="0"/>
                    <a:pt x="5439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28"/>
            <p:cNvSpPr/>
            <p:nvPr/>
          </p:nvSpPr>
          <p:spPr>
            <a:xfrm>
              <a:off x="5559625" y="2978850"/>
              <a:ext cx="269200" cy="430275"/>
            </a:xfrm>
            <a:custGeom>
              <a:avLst/>
              <a:gdLst/>
              <a:ahLst/>
              <a:cxnLst/>
              <a:rect l="l" t="t" r="r" b="b"/>
              <a:pathLst>
                <a:path w="10768" h="17211" extrusionOk="0">
                  <a:moveTo>
                    <a:pt x="5460" y="0"/>
                  </a:moveTo>
                  <a:cubicBezTo>
                    <a:pt x="5188" y="0"/>
                    <a:pt x="4870" y="136"/>
                    <a:pt x="4416" y="530"/>
                  </a:cubicBezTo>
                  <a:cubicBezTo>
                    <a:pt x="3509" y="1316"/>
                    <a:pt x="848" y="2647"/>
                    <a:pt x="545" y="2889"/>
                  </a:cubicBezTo>
                  <a:cubicBezTo>
                    <a:pt x="182" y="3131"/>
                    <a:pt x="182" y="3191"/>
                    <a:pt x="122" y="3856"/>
                  </a:cubicBezTo>
                  <a:cubicBezTo>
                    <a:pt x="61" y="4522"/>
                    <a:pt x="182" y="12385"/>
                    <a:pt x="122" y="13172"/>
                  </a:cubicBezTo>
                  <a:cubicBezTo>
                    <a:pt x="61" y="13958"/>
                    <a:pt x="1" y="14200"/>
                    <a:pt x="787" y="14684"/>
                  </a:cubicBezTo>
                  <a:lnTo>
                    <a:pt x="4477" y="16861"/>
                  </a:lnTo>
                  <a:cubicBezTo>
                    <a:pt x="4774" y="17047"/>
                    <a:pt x="5117" y="17210"/>
                    <a:pt x="5505" y="17210"/>
                  </a:cubicBezTo>
                  <a:cubicBezTo>
                    <a:pt x="5749" y="17210"/>
                    <a:pt x="6012" y="17146"/>
                    <a:pt x="6292" y="16982"/>
                  </a:cubicBezTo>
                  <a:cubicBezTo>
                    <a:pt x="7320" y="16257"/>
                    <a:pt x="9256" y="15107"/>
                    <a:pt x="9739" y="14744"/>
                  </a:cubicBezTo>
                  <a:cubicBezTo>
                    <a:pt x="10223" y="14321"/>
                    <a:pt x="10768" y="14260"/>
                    <a:pt x="10768" y="13172"/>
                  </a:cubicBezTo>
                  <a:lnTo>
                    <a:pt x="10768" y="4764"/>
                  </a:lnTo>
                  <a:cubicBezTo>
                    <a:pt x="10768" y="3735"/>
                    <a:pt x="10707" y="3131"/>
                    <a:pt x="10102" y="2768"/>
                  </a:cubicBezTo>
                  <a:cubicBezTo>
                    <a:pt x="9135" y="2163"/>
                    <a:pt x="6715" y="650"/>
                    <a:pt x="6231" y="288"/>
                  </a:cubicBezTo>
                  <a:cubicBezTo>
                    <a:pt x="5959" y="136"/>
                    <a:pt x="5732" y="0"/>
                    <a:pt x="5460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28"/>
            <p:cNvSpPr/>
            <p:nvPr/>
          </p:nvSpPr>
          <p:spPr>
            <a:xfrm>
              <a:off x="5561150" y="2979575"/>
              <a:ext cx="267675" cy="429100"/>
            </a:xfrm>
            <a:custGeom>
              <a:avLst/>
              <a:gdLst/>
              <a:ahLst/>
              <a:cxnLst/>
              <a:rect l="l" t="t" r="r" b="b"/>
              <a:pathLst>
                <a:path w="10707" h="17164" extrusionOk="0">
                  <a:moveTo>
                    <a:pt x="5354" y="0"/>
                  </a:moveTo>
                  <a:cubicBezTo>
                    <a:pt x="5092" y="0"/>
                    <a:pt x="4785" y="129"/>
                    <a:pt x="4355" y="501"/>
                  </a:cubicBezTo>
                  <a:cubicBezTo>
                    <a:pt x="3448" y="1287"/>
                    <a:pt x="847" y="2618"/>
                    <a:pt x="484" y="2860"/>
                  </a:cubicBezTo>
                  <a:cubicBezTo>
                    <a:pt x="121" y="3102"/>
                    <a:pt x="182" y="3223"/>
                    <a:pt x="121" y="3827"/>
                  </a:cubicBezTo>
                  <a:cubicBezTo>
                    <a:pt x="61" y="4493"/>
                    <a:pt x="182" y="12356"/>
                    <a:pt x="121" y="13143"/>
                  </a:cubicBezTo>
                  <a:cubicBezTo>
                    <a:pt x="61" y="13929"/>
                    <a:pt x="0" y="14171"/>
                    <a:pt x="726" y="14594"/>
                  </a:cubicBezTo>
                  <a:lnTo>
                    <a:pt x="4416" y="16772"/>
                  </a:lnTo>
                  <a:cubicBezTo>
                    <a:pt x="4706" y="16990"/>
                    <a:pt x="5040" y="17164"/>
                    <a:pt x="5405" y="17164"/>
                  </a:cubicBezTo>
                  <a:cubicBezTo>
                    <a:pt x="5648" y="17164"/>
                    <a:pt x="5904" y="17087"/>
                    <a:pt x="6170" y="16893"/>
                  </a:cubicBezTo>
                  <a:cubicBezTo>
                    <a:pt x="7259" y="16228"/>
                    <a:pt x="9195" y="15078"/>
                    <a:pt x="9678" y="14655"/>
                  </a:cubicBezTo>
                  <a:cubicBezTo>
                    <a:pt x="10162" y="14292"/>
                    <a:pt x="10707" y="14171"/>
                    <a:pt x="10707" y="13082"/>
                  </a:cubicBezTo>
                  <a:cubicBezTo>
                    <a:pt x="10707" y="11449"/>
                    <a:pt x="10707" y="4735"/>
                    <a:pt x="10707" y="4735"/>
                  </a:cubicBezTo>
                  <a:cubicBezTo>
                    <a:pt x="10707" y="3706"/>
                    <a:pt x="10646" y="3162"/>
                    <a:pt x="10041" y="2739"/>
                  </a:cubicBezTo>
                  <a:cubicBezTo>
                    <a:pt x="9074" y="2134"/>
                    <a:pt x="6654" y="621"/>
                    <a:pt x="6170" y="319"/>
                  </a:cubicBezTo>
                  <a:cubicBezTo>
                    <a:pt x="5883" y="160"/>
                    <a:pt x="5647" y="0"/>
                    <a:pt x="5354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28"/>
            <p:cNvSpPr/>
            <p:nvPr/>
          </p:nvSpPr>
          <p:spPr>
            <a:xfrm>
              <a:off x="5561150" y="2980525"/>
              <a:ext cx="266175" cy="426750"/>
            </a:xfrm>
            <a:custGeom>
              <a:avLst/>
              <a:gdLst/>
              <a:ahLst/>
              <a:cxnLst/>
              <a:rect l="l" t="t" r="r" b="b"/>
              <a:pathLst>
                <a:path w="10647" h="17070" extrusionOk="0">
                  <a:moveTo>
                    <a:pt x="5371" y="1"/>
                  </a:moveTo>
                  <a:cubicBezTo>
                    <a:pt x="5110" y="1"/>
                    <a:pt x="4797" y="140"/>
                    <a:pt x="4355" y="523"/>
                  </a:cubicBezTo>
                  <a:cubicBezTo>
                    <a:pt x="3448" y="1309"/>
                    <a:pt x="847" y="2640"/>
                    <a:pt x="484" y="2882"/>
                  </a:cubicBezTo>
                  <a:cubicBezTo>
                    <a:pt x="121" y="3124"/>
                    <a:pt x="182" y="3185"/>
                    <a:pt x="121" y="3850"/>
                  </a:cubicBezTo>
                  <a:cubicBezTo>
                    <a:pt x="61" y="4515"/>
                    <a:pt x="182" y="12258"/>
                    <a:pt x="121" y="13044"/>
                  </a:cubicBezTo>
                  <a:cubicBezTo>
                    <a:pt x="61" y="13831"/>
                    <a:pt x="0" y="14133"/>
                    <a:pt x="726" y="14556"/>
                  </a:cubicBezTo>
                  <a:lnTo>
                    <a:pt x="4416" y="16734"/>
                  </a:lnTo>
                  <a:cubicBezTo>
                    <a:pt x="4701" y="16912"/>
                    <a:pt x="5028" y="17069"/>
                    <a:pt x="5385" y="17069"/>
                  </a:cubicBezTo>
                  <a:cubicBezTo>
                    <a:pt x="5634" y="17069"/>
                    <a:pt x="5897" y="16993"/>
                    <a:pt x="6170" y="16794"/>
                  </a:cubicBezTo>
                  <a:cubicBezTo>
                    <a:pt x="7259" y="16129"/>
                    <a:pt x="9134" y="14980"/>
                    <a:pt x="9618" y="14617"/>
                  </a:cubicBezTo>
                  <a:cubicBezTo>
                    <a:pt x="10102" y="14193"/>
                    <a:pt x="10646" y="14133"/>
                    <a:pt x="10646" y="13044"/>
                  </a:cubicBezTo>
                  <a:cubicBezTo>
                    <a:pt x="10646" y="11411"/>
                    <a:pt x="10646" y="4757"/>
                    <a:pt x="10646" y="4757"/>
                  </a:cubicBezTo>
                  <a:cubicBezTo>
                    <a:pt x="10646" y="3729"/>
                    <a:pt x="10586" y="3124"/>
                    <a:pt x="9981" y="2761"/>
                  </a:cubicBezTo>
                  <a:cubicBezTo>
                    <a:pt x="9074" y="2156"/>
                    <a:pt x="6594" y="644"/>
                    <a:pt x="6110" y="342"/>
                  </a:cubicBezTo>
                  <a:cubicBezTo>
                    <a:pt x="5861" y="155"/>
                    <a:pt x="5645" y="1"/>
                    <a:pt x="5371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28"/>
            <p:cNvSpPr/>
            <p:nvPr/>
          </p:nvSpPr>
          <p:spPr>
            <a:xfrm>
              <a:off x="5561150" y="2981675"/>
              <a:ext cx="266175" cy="424425"/>
            </a:xfrm>
            <a:custGeom>
              <a:avLst/>
              <a:gdLst/>
              <a:ahLst/>
              <a:cxnLst/>
              <a:rect l="l" t="t" r="r" b="b"/>
              <a:pathLst>
                <a:path w="10647" h="16977" extrusionOk="0">
                  <a:moveTo>
                    <a:pt x="5368" y="0"/>
                  </a:moveTo>
                  <a:cubicBezTo>
                    <a:pt x="5108" y="0"/>
                    <a:pt x="4796" y="125"/>
                    <a:pt x="4355" y="477"/>
                  </a:cubicBezTo>
                  <a:cubicBezTo>
                    <a:pt x="3448" y="1263"/>
                    <a:pt x="847" y="2594"/>
                    <a:pt x="545" y="2836"/>
                  </a:cubicBezTo>
                  <a:cubicBezTo>
                    <a:pt x="182" y="3078"/>
                    <a:pt x="242" y="3139"/>
                    <a:pt x="182" y="3804"/>
                  </a:cubicBezTo>
                  <a:cubicBezTo>
                    <a:pt x="61" y="4469"/>
                    <a:pt x="242" y="12212"/>
                    <a:pt x="182" y="12998"/>
                  </a:cubicBezTo>
                  <a:cubicBezTo>
                    <a:pt x="61" y="13785"/>
                    <a:pt x="0" y="14026"/>
                    <a:pt x="787" y="14450"/>
                  </a:cubicBezTo>
                  <a:lnTo>
                    <a:pt x="4416" y="16628"/>
                  </a:lnTo>
                  <a:cubicBezTo>
                    <a:pt x="4713" y="16813"/>
                    <a:pt x="5056" y="16976"/>
                    <a:pt x="5430" y="16976"/>
                  </a:cubicBezTo>
                  <a:cubicBezTo>
                    <a:pt x="5666" y="16976"/>
                    <a:pt x="5913" y="16912"/>
                    <a:pt x="6170" y="16748"/>
                  </a:cubicBezTo>
                  <a:cubicBezTo>
                    <a:pt x="7198" y="16083"/>
                    <a:pt x="9134" y="14934"/>
                    <a:pt x="9618" y="14510"/>
                  </a:cubicBezTo>
                  <a:cubicBezTo>
                    <a:pt x="10102" y="14147"/>
                    <a:pt x="10646" y="14087"/>
                    <a:pt x="10646" y="12998"/>
                  </a:cubicBezTo>
                  <a:lnTo>
                    <a:pt x="10646" y="4711"/>
                  </a:lnTo>
                  <a:cubicBezTo>
                    <a:pt x="10646" y="3683"/>
                    <a:pt x="10586" y="3139"/>
                    <a:pt x="9981" y="2715"/>
                  </a:cubicBezTo>
                  <a:cubicBezTo>
                    <a:pt x="9013" y="2110"/>
                    <a:pt x="6594" y="658"/>
                    <a:pt x="6110" y="296"/>
                  </a:cubicBezTo>
                  <a:cubicBezTo>
                    <a:pt x="5861" y="140"/>
                    <a:pt x="5644" y="0"/>
                    <a:pt x="5368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28"/>
            <p:cNvSpPr/>
            <p:nvPr/>
          </p:nvSpPr>
          <p:spPr>
            <a:xfrm>
              <a:off x="5562650" y="2982600"/>
              <a:ext cx="264675" cy="423150"/>
            </a:xfrm>
            <a:custGeom>
              <a:avLst/>
              <a:gdLst/>
              <a:ahLst/>
              <a:cxnLst/>
              <a:rect l="l" t="t" r="r" b="b"/>
              <a:pathLst>
                <a:path w="10587" h="16926" extrusionOk="0">
                  <a:moveTo>
                    <a:pt x="5288" y="0"/>
                  </a:moveTo>
                  <a:cubicBezTo>
                    <a:pt x="5032" y="0"/>
                    <a:pt x="4725" y="129"/>
                    <a:pt x="4295" y="500"/>
                  </a:cubicBezTo>
                  <a:cubicBezTo>
                    <a:pt x="3388" y="1287"/>
                    <a:pt x="848" y="2557"/>
                    <a:pt x="485" y="2860"/>
                  </a:cubicBezTo>
                  <a:cubicBezTo>
                    <a:pt x="122" y="3102"/>
                    <a:pt x="182" y="3162"/>
                    <a:pt x="122" y="3827"/>
                  </a:cubicBezTo>
                  <a:cubicBezTo>
                    <a:pt x="61" y="4432"/>
                    <a:pt x="182" y="12175"/>
                    <a:pt x="122" y="12961"/>
                  </a:cubicBezTo>
                  <a:cubicBezTo>
                    <a:pt x="61" y="13748"/>
                    <a:pt x="1" y="13989"/>
                    <a:pt x="727" y="14413"/>
                  </a:cubicBezTo>
                  <a:lnTo>
                    <a:pt x="4356" y="16591"/>
                  </a:lnTo>
                  <a:cubicBezTo>
                    <a:pt x="4641" y="16769"/>
                    <a:pt x="4968" y="16926"/>
                    <a:pt x="5325" y="16926"/>
                  </a:cubicBezTo>
                  <a:cubicBezTo>
                    <a:pt x="5574" y="16926"/>
                    <a:pt x="5837" y="16850"/>
                    <a:pt x="6110" y="16651"/>
                  </a:cubicBezTo>
                  <a:cubicBezTo>
                    <a:pt x="7138" y="15986"/>
                    <a:pt x="9074" y="14836"/>
                    <a:pt x="9558" y="14473"/>
                  </a:cubicBezTo>
                  <a:cubicBezTo>
                    <a:pt x="10042" y="14050"/>
                    <a:pt x="10586" y="13989"/>
                    <a:pt x="10586" y="12901"/>
                  </a:cubicBezTo>
                  <a:cubicBezTo>
                    <a:pt x="10586" y="11267"/>
                    <a:pt x="10586" y="4674"/>
                    <a:pt x="10586" y="4674"/>
                  </a:cubicBezTo>
                  <a:cubicBezTo>
                    <a:pt x="10586" y="3646"/>
                    <a:pt x="10526" y="3102"/>
                    <a:pt x="9921" y="2739"/>
                  </a:cubicBezTo>
                  <a:cubicBezTo>
                    <a:pt x="8953" y="2134"/>
                    <a:pt x="6534" y="621"/>
                    <a:pt x="6050" y="319"/>
                  </a:cubicBezTo>
                  <a:cubicBezTo>
                    <a:pt x="5795" y="160"/>
                    <a:pt x="5573" y="0"/>
                    <a:pt x="5288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28"/>
            <p:cNvSpPr/>
            <p:nvPr/>
          </p:nvSpPr>
          <p:spPr>
            <a:xfrm>
              <a:off x="5562650" y="2983550"/>
              <a:ext cx="263150" cy="420700"/>
            </a:xfrm>
            <a:custGeom>
              <a:avLst/>
              <a:gdLst/>
              <a:ahLst/>
              <a:cxnLst/>
              <a:rect l="l" t="t" r="r" b="b"/>
              <a:pathLst>
                <a:path w="10526" h="16828" extrusionOk="0">
                  <a:moveTo>
                    <a:pt x="5311" y="1"/>
                  </a:moveTo>
                  <a:cubicBezTo>
                    <a:pt x="5050" y="1"/>
                    <a:pt x="4737" y="140"/>
                    <a:pt x="4295" y="523"/>
                  </a:cubicBezTo>
                  <a:cubicBezTo>
                    <a:pt x="3449" y="1249"/>
                    <a:pt x="848" y="2580"/>
                    <a:pt x="485" y="2822"/>
                  </a:cubicBezTo>
                  <a:cubicBezTo>
                    <a:pt x="182" y="3064"/>
                    <a:pt x="182" y="3124"/>
                    <a:pt x="122" y="3789"/>
                  </a:cubicBezTo>
                  <a:cubicBezTo>
                    <a:pt x="61" y="4394"/>
                    <a:pt x="182" y="12137"/>
                    <a:pt x="122" y="12863"/>
                  </a:cubicBezTo>
                  <a:cubicBezTo>
                    <a:pt x="61" y="13649"/>
                    <a:pt x="1" y="13891"/>
                    <a:pt x="727" y="14375"/>
                  </a:cubicBezTo>
                  <a:lnTo>
                    <a:pt x="4356" y="16492"/>
                  </a:lnTo>
                  <a:cubicBezTo>
                    <a:pt x="4641" y="16670"/>
                    <a:pt x="4968" y="16828"/>
                    <a:pt x="5325" y="16828"/>
                  </a:cubicBezTo>
                  <a:cubicBezTo>
                    <a:pt x="5574" y="16828"/>
                    <a:pt x="5837" y="16751"/>
                    <a:pt x="6110" y="16553"/>
                  </a:cubicBezTo>
                  <a:cubicBezTo>
                    <a:pt x="7138" y="15887"/>
                    <a:pt x="9074" y="14798"/>
                    <a:pt x="9558" y="14375"/>
                  </a:cubicBezTo>
                  <a:cubicBezTo>
                    <a:pt x="9981" y="14012"/>
                    <a:pt x="10526" y="13951"/>
                    <a:pt x="10526" y="12863"/>
                  </a:cubicBezTo>
                  <a:cubicBezTo>
                    <a:pt x="10526" y="11229"/>
                    <a:pt x="10526" y="4636"/>
                    <a:pt x="10526" y="4636"/>
                  </a:cubicBezTo>
                  <a:cubicBezTo>
                    <a:pt x="10526" y="3668"/>
                    <a:pt x="10465" y="3064"/>
                    <a:pt x="9860" y="2701"/>
                  </a:cubicBezTo>
                  <a:cubicBezTo>
                    <a:pt x="8953" y="2096"/>
                    <a:pt x="6534" y="644"/>
                    <a:pt x="6050" y="342"/>
                  </a:cubicBezTo>
                  <a:cubicBezTo>
                    <a:pt x="5801" y="155"/>
                    <a:pt x="5585" y="1"/>
                    <a:pt x="5311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28"/>
            <p:cNvSpPr/>
            <p:nvPr/>
          </p:nvSpPr>
          <p:spPr>
            <a:xfrm>
              <a:off x="5564175" y="2984700"/>
              <a:ext cx="261625" cy="418375"/>
            </a:xfrm>
            <a:custGeom>
              <a:avLst/>
              <a:gdLst/>
              <a:ahLst/>
              <a:cxnLst/>
              <a:rect l="l" t="t" r="r" b="b"/>
              <a:pathLst>
                <a:path w="10465" h="16735" extrusionOk="0">
                  <a:moveTo>
                    <a:pt x="5255" y="0"/>
                  </a:moveTo>
                  <a:cubicBezTo>
                    <a:pt x="5003" y="0"/>
                    <a:pt x="4706" y="125"/>
                    <a:pt x="4295" y="477"/>
                  </a:cubicBezTo>
                  <a:cubicBezTo>
                    <a:pt x="3388" y="1263"/>
                    <a:pt x="787" y="2534"/>
                    <a:pt x="484" y="2776"/>
                  </a:cubicBezTo>
                  <a:cubicBezTo>
                    <a:pt x="121" y="3018"/>
                    <a:pt x="182" y="3138"/>
                    <a:pt x="121" y="3743"/>
                  </a:cubicBezTo>
                  <a:cubicBezTo>
                    <a:pt x="61" y="4409"/>
                    <a:pt x="182" y="12030"/>
                    <a:pt x="121" y="12817"/>
                  </a:cubicBezTo>
                  <a:cubicBezTo>
                    <a:pt x="61" y="13603"/>
                    <a:pt x="0" y="13845"/>
                    <a:pt x="726" y="14268"/>
                  </a:cubicBezTo>
                  <a:lnTo>
                    <a:pt x="4355" y="16386"/>
                  </a:lnTo>
                  <a:cubicBezTo>
                    <a:pt x="4615" y="16571"/>
                    <a:pt x="4944" y="16734"/>
                    <a:pt x="5313" y="16734"/>
                  </a:cubicBezTo>
                  <a:cubicBezTo>
                    <a:pt x="5545" y="16734"/>
                    <a:pt x="5792" y="16670"/>
                    <a:pt x="6049" y="16507"/>
                  </a:cubicBezTo>
                  <a:cubicBezTo>
                    <a:pt x="7077" y="15841"/>
                    <a:pt x="8953" y="14692"/>
                    <a:pt x="9437" y="14329"/>
                  </a:cubicBezTo>
                  <a:cubicBezTo>
                    <a:pt x="9920" y="13966"/>
                    <a:pt x="10465" y="13845"/>
                    <a:pt x="10465" y="12817"/>
                  </a:cubicBezTo>
                  <a:cubicBezTo>
                    <a:pt x="10465" y="11183"/>
                    <a:pt x="10465" y="4651"/>
                    <a:pt x="10465" y="4651"/>
                  </a:cubicBezTo>
                  <a:cubicBezTo>
                    <a:pt x="10465" y="3622"/>
                    <a:pt x="10404" y="3078"/>
                    <a:pt x="9799" y="2715"/>
                  </a:cubicBezTo>
                  <a:cubicBezTo>
                    <a:pt x="8892" y="2110"/>
                    <a:pt x="6473" y="598"/>
                    <a:pt x="5989" y="296"/>
                  </a:cubicBezTo>
                  <a:cubicBezTo>
                    <a:pt x="5740" y="140"/>
                    <a:pt x="5523" y="0"/>
                    <a:pt x="5255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28"/>
            <p:cNvSpPr/>
            <p:nvPr/>
          </p:nvSpPr>
          <p:spPr>
            <a:xfrm>
              <a:off x="5564175" y="2985075"/>
              <a:ext cx="260125" cy="417675"/>
            </a:xfrm>
            <a:custGeom>
              <a:avLst/>
              <a:gdLst/>
              <a:ahLst/>
              <a:cxnLst/>
              <a:rect l="l" t="t" r="r" b="b"/>
              <a:pathLst>
                <a:path w="10405" h="16707" extrusionOk="0">
                  <a:moveTo>
                    <a:pt x="5258" y="0"/>
                  </a:moveTo>
                  <a:cubicBezTo>
                    <a:pt x="5005" y="0"/>
                    <a:pt x="4707" y="140"/>
                    <a:pt x="4295" y="522"/>
                  </a:cubicBezTo>
                  <a:cubicBezTo>
                    <a:pt x="3388" y="1248"/>
                    <a:pt x="847" y="2579"/>
                    <a:pt x="484" y="2821"/>
                  </a:cubicBezTo>
                  <a:cubicBezTo>
                    <a:pt x="121" y="3063"/>
                    <a:pt x="182" y="3123"/>
                    <a:pt x="121" y="3789"/>
                  </a:cubicBezTo>
                  <a:cubicBezTo>
                    <a:pt x="61" y="4394"/>
                    <a:pt x="182" y="12015"/>
                    <a:pt x="121" y="12802"/>
                  </a:cubicBezTo>
                  <a:cubicBezTo>
                    <a:pt x="61" y="13528"/>
                    <a:pt x="0" y="13830"/>
                    <a:pt x="726" y="14253"/>
                  </a:cubicBezTo>
                  <a:lnTo>
                    <a:pt x="4355" y="16371"/>
                  </a:lnTo>
                  <a:cubicBezTo>
                    <a:pt x="4641" y="16549"/>
                    <a:pt x="4947" y="16706"/>
                    <a:pt x="5287" y="16706"/>
                  </a:cubicBezTo>
                  <a:cubicBezTo>
                    <a:pt x="5523" y="16706"/>
                    <a:pt x="5776" y="16630"/>
                    <a:pt x="6049" y="16431"/>
                  </a:cubicBezTo>
                  <a:cubicBezTo>
                    <a:pt x="7077" y="15766"/>
                    <a:pt x="8953" y="14677"/>
                    <a:pt x="9437" y="14314"/>
                  </a:cubicBezTo>
                  <a:cubicBezTo>
                    <a:pt x="9920" y="13890"/>
                    <a:pt x="10404" y="13830"/>
                    <a:pt x="10404" y="12741"/>
                  </a:cubicBezTo>
                  <a:lnTo>
                    <a:pt x="10404" y="4636"/>
                  </a:lnTo>
                  <a:cubicBezTo>
                    <a:pt x="10404" y="3607"/>
                    <a:pt x="10344" y="3063"/>
                    <a:pt x="9799" y="2700"/>
                  </a:cubicBezTo>
                  <a:cubicBezTo>
                    <a:pt x="8832" y="2095"/>
                    <a:pt x="6473" y="643"/>
                    <a:pt x="5989" y="341"/>
                  </a:cubicBezTo>
                  <a:cubicBezTo>
                    <a:pt x="5740" y="155"/>
                    <a:pt x="5524" y="0"/>
                    <a:pt x="5258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28"/>
            <p:cNvSpPr/>
            <p:nvPr/>
          </p:nvSpPr>
          <p:spPr>
            <a:xfrm>
              <a:off x="5564175" y="2986200"/>
              <a:ext cx="260125" cy="415350"/>
            </a:xfrm>
            <a:custGeom>
              <a:avLst/>
              <a:gdLst/>
              <a:ahLst/>
              <a:cxnLst/>
              <a:rect l="l" t="t" r="r" b="b"/>
              <a:pathLst>
                <a:path w="10405" h="16614" extrusionOk="0">
                  <a:moveTo>
                    <a:pt x="5255" y="1"/>
                  </a:moveTo>
                  <a:cubicBezTo>
                    <a:pt x="5003" y="1"/>
                    <a:pt x="4706" y="125"/>
                    <a:pt x="4295" y="477"/>
                  </a:cubicBezTo>
                  <a:cubicBezTo>
                    <a:pt x="3388" y="1264"/>
                    <a:pt x="847" y="2534"/>
                    <a:pt x="484" y="2776"/>
                  </a:cubicBezTo>
                  <a:cubicBezTo>
                    <a:pt x="182" y="3018"/>
                    <a:pt x="182" y="3078"/>
                    <a:pt x="121" y="3744"/>
                  </a:cubicBezTo>
                  <a:cubicBezTo>
                    <a:pt x="61" y="4349"/>
                    <a:pt x="182" y="11970"/>
                    <a:pt x="121" y="12696"/>
                  </a:cubicBezTo>
                  <a:cubicBezTo>
                    <a:pt x="61" y="13483"/>
                    <a:pt x="0" y="13725"/>
                    <a:pt x="726" y="14148"/>
                  </a:cubicBezTo>
                  <a:lnTo>
                    <a:pt x="4355" y="16265"/>
                  </a:lnTo>
                  <a:cubicBezTo>
                    <a:pt x="4653" y="16451"/>
                    <a:pt x="4973" y="16614"/>
                    <a:pt x="5329" y="16614"/>
                  </a:cubicBezTo>
                  <a:cubicBezTo>
                    <a:pt x="5554" y="16614"/>
                    <a:pt x="5792" y="16549"/>
                    <a:pt x="6049" y="16386"/>
                  </a:cubicBezTo>
                  <a:cubicBezTo>
                    <a:pt x="7077" y="15721"/>
                    <a:pt x="8953" y="14632"/>
                    <a:pt x="9437" y="14208"/>
                  </a:cubicBezTo>
                  <a:cubicBezTo>
                    <a:pt x="9860" y="13845"/>
                    <a:pt x="10404" y="13785"/>
                    <a:pt x="10404" y="12696"/>
                  </a:cubicBezTo>
                  <a:cubicBezTo>
                    <a:pt x="10404" y="11063"/>
                    <a:pt x="10404" y="4591"/>
                    <a:pt x="10404" y="4591"/>
                  </a:cubicBezTo>
                  <a:cubicBezTo>
                    <a:pt x="10404" y="3623"/>
                    <a:pt x="10344" y="3078"/>
                    <a:pt x="9739" y="2655"/>
                  </a:cubicBezTo>
                  <a:cubicBezTo>
                    <a:pt x="8832" y="2111"/>
                    <a:pt x="6473" y="598"/>
                    <a:pt x="5989" y="296"/>
                  </a:cubicBezTo>
                  <a:cubicBezTo>
                    <a:pt x="5740" y="140"/>
                    <a:pt x="5523" y="1"/>
                    <a:pt x="5255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28"/>
            <p:cNvSpPr/>
            <p:nvPr/>
          </p:nvSpPr>
          <p:spPr>
            <a:xfrm>
              <a:off x="5565675" y="2987725"/>
              <a:ext cx="258625" cy="412850"/>
            </a:xfrm>
            <a:custGeom>
              <a:avLst/>
              <a:gdLst/>
              <a:ahLst/>
              <a:cxnLst/>
              <a:rect l="l" t="t" r="r" b="b"/>
              <a:pathLst>
                <a:path w="10345" h="16514" extrusionOk="0">
                  <a:moveTo>
                    <a:pt x="5195" y="0"/>
                  </a:moveTo>
                  <a:cubicBezTo>
                    <a:pt x="4943" y="0"/>
                    <a:pt x="4646" y="125"/>
                    <a:pt x="4235" y="477"/>
                  </a:cubicBezTo>
                  <a:cubicBezTo>
                    <a:pt x="3328" y="1263"/>
                    <a:pt x="787" y="2534"/>
                    <a:pt x="485" y="2776"/>
                  </a:cubicBezTo>
                  <a:cubicBezTo>
                    <a:pt x="122" y="3017"/>
                    <a:pt x="182" y="3078"/>
                    <a:pt x="122" y="3683"/>
                  </a:cubicBezTo>
                  <a:cubicBezTo>
                    <a:pt x="61" y="4348"/>
                    <a:pt x="182" y="11849"/>
                    <a:pt x="122" y="12635"/>
                  </a:cubicBezTo>
                  <a:cubicBezTo>
                    <a:pt x="61" y="13361"/>
                    <a:pt x="1" y="13664"/>
                    <a:pt x="727" y="14087"/>
                  </a:cubicBezTo>
                  <a:lnTo>
                    <a:pt x="4295" y="16204"/>
                  </a:lnTo>
                  <a:cubicBezTo>
                    <a:pt x="4576" y="16379"/>
                    <a:pt x="4876" y="16514"/>
                    <a:pt x="5209" y="16514"/>
                  </a:cubicBezTo>
                  <a:cubicBezTo>
                    <a:pt x="5451" y="16514"/>
                    <a:pt x="5709" y="16443"/>
                    <a:pt x="5989" y="16265"/>
                  </a:cubicBezTo>
                  <a:cubicBezTo>
                    <a:pt x="7017" y="15599"/>
                    <a:pt x="8893" y="14510"/>
                    <a:pt x="9316" y="14147"/>
                  </a:cubicBezTo>
                  <a:cubicBezTo>
                    <a:pt x="9800" y="13724"/>
                    <a:pt x="10344" y="13664"/>
                    <a:pt x="10344" y="12635"/>
                  </a:cubicBezTo>
                  <a:lnTo>
                    <a:pt x="10344" y="4590"/>
                  </a:lnTo>
                  <a:cubicBezTo>
                    <a:pt x="10344" y="3562"/>
                    <a:pt x="10284" y="3017"/>
                    <a:pt x="9679" y="2655"/>
                  </a:cubicBezTo>
                  <a:cubicBezTo>
                    <a:pt x="8772" y="2050"/>
                    <a:pt x="6413" y="598"/>
                    <a:pt x="5929" y="295"/>
                  </a:cubicBezTo>
                  <a:cubicBezTo>
                    <a:pt x="5680" y="140"/>
                    <a:pt x="5463" y="0"/>
                    <a:pt x="5195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28"/>
            <p:cNvSpPr/>
            <p:nvPr/>
          </p:nvSpPr>
          <p:spPr>
            <a:xfrm>
              <a:off x="5565675" y="2988100"/>
              <a:ext cx="257100" cy="411625"/>
            </a:xfrm>
            <a:custGeom>
              <a:avLst/>
              <a:gdLst/>
              <a:ahLst/>
              <a:cxnLst/>
              <a:rect l="l" t="t" r="r" b="b"/>
              <a:pathLst>
                <a:path w="10284" h="16465" extrusionOk="0">
                  <a:moveTo>
                    <a:pt x="5198" y="0"/>
                  </a:moveTo>
                  <a:cubicBezTo>
                    <a:pt x="4945" y="0"/>
                    <a:pt x="4647" y="140"/>
                    <a:pt x="4235" y="522"/>
                  </a:cubicBezTo>
                  <a:cubicBezTo>
                    <a:pt x="3328" y="1248"/>
                    <a:pt x="848" y="2519"/>
                    <a:pt x="485" y="2761"/>
                  </a:cubicBezTo>
                  <a:cubicBezTo>
                    <a:pt x="182" y="3002"/>
                    <a:pt x="182" y="3063"/>
                    <a:pt x="122" y="3728"/>
                  </a:cubicBezTo>
                  <a:cubicBezTo>
                    <a:pt x="61" y="4333"/>
                    <a:pt x="182" y="11834"/>
                    <a:pt x="122" y="12620"/>
                  </a:cubicBezTo>
                  <a:cubicBezTo>
                    <a:pt x="61" y="13346"/>
                    <a:pt x="1" y="13588"/>
                    <a:pt x="727" y="14011"/>
                  </a:cubicBezTo>
                  <a:lnTo>
                    <a:pt x="4295" y="16129"/>
                  </a:lnTo>
                  <a:cubicBezTo>
                    <a:pt x="4581" y="16307"/>
                    <a:pt x="4887" y="16464"/>
                    <a:pt x="5227" y="16464"/>
                  </a:cubicBezTo>
                  <a:cubicBezTo>
                    <a:pt x="5463" y="16464"/>
                    <a:pt x="5716" y="16388"/>
                    <a:pt x="5989" y="16189"/>
                  </a:cubicBezTo>
                  <a:cubicBezTo>
                    <a:pt x="6957" y="15584"/>
                    <a:pt x="8832" y="14495"/>
                    <a:pt x="9316" y="14072"/>
                  </a:cubicBezTo>
                  <a:cubicBezTo>
                    <a:pt x="9800" y="13709"/>
                    <a:pt x="10284" y="13649"/>
                    <a:pt x="10284" y="12560"/>
                  </a:cubicBezTo>
                  <a:cubicBezTo>
                    <a:pt x="10284" y="10987"/>
                    <a:pt x="10284" y="4575"/>
                    <a:pt x="10284" y="4575"/>
                  </a:cubicBezTo>
                  <a:cubicBezTo>
                    <a:pt x="10284" y="3547"/>
                    <a:pt x="10223" y="3002"/>
                    <a:pt x="9679" y="2640"/>
                  </a:cubicBezTo>
                  <a:cubicBezTo>
                    <a:pt x="8772" y="2095"/>
                    <a:pt x="6413" y="643"/>
                    <a:pt x="5929" y="341"/>
                  </a:cubicBezTo>
                  <a:cubicBezTo>
                    <a:pt x="5680" y="155"/>
                    <a:pt x="5464" y="0"/>
                    <a:pt x="5198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28"/>
            <p:cNvSpPr/>
            <p:nvPr/>
          </p:nvSpPr>
          <p:spPr>
            <a:xfrm>
              <a:off x="5567200" y="2989225"/>
              <a:ext cx="255575" cy="409300"/>
            </a:xfrm>
            <a:custGeom>
              <a:avLst/>
              <a:gdLst/>
              <a:ahLst/>
              <a:cxnLst/>
              <a:rect l="l" t="t" r="r" b="b"/>
              <a:pathLst>
                <a:path w="10223" h="16372" extrusionOk="0">
                  <a:moveTo>
                    <a:pt x="5134" y="1"/>
                  </a:moveTo>
                  <a:cubicBezTo>
                    <a:pt x="4882" y="1"/>
                    <a:pt x="4585" y="125"/>
                    <a:pt x="4174" y="477"/>
                  </a:cubicBezTo>
                  <a:cubicBezTo>
                    <a:pt x="3267" y="1264"/>
                    <a:pt x="787" y="2534"/>
                    <a:pt x="484" y="2716"/>
                  </a:cubicBezTo>
                  <a:cubicBezTo>
                    <a:pt x="121" y="2957"/>
                    <a:pt x="182" y="3078"/>
                    <a:pt x="121" y="3683"/>
                  </a:cubicBezTo>
                  <a:cubicBezTo>
                    <a:pt x="61" y="4288"/>
                    <a:pt x="182" y="11789"/>
                    <a:pt x="121" y="12515"/>
                  </a:cubicBezTo>
                  <a:cubicBezTo>
                    <a:pt x="61" y="13301"/>
                    <a:pt x="0" y="13543"/>
                    <a:pt x="666" y="13966"/>
                  </a:cubicBezTo>
                  <a:lnTo>
                    <a:pt x="4234" y="16023"/>
                  </a:lnTo>
                  <a:cubicBezTo>
                    <a:pt x="4532" y="16209"/>
                    <a:pt x="4852" y="16372"/>
                    <a:pt x="5208" y="16372"/>
                  </a:cubicBezTo>
                  <a:cubicBezTo>
                    <a:pt x="5433" y="16372"/>
                    <a:pt x="5671" y="16307"/>
                    <a:pt x="5928" y="16144"/>
                  </a:cubicBezTo>
                  <a:cubicBezTo>
                    <a:pt x="6896" y="15479"/>
                    <a:pt x="8771" y="14390"/>
                    <a:pt x="9255" y="14027"/>
                  </a:cubicBezTo>
                  <a:cubicBezTo>
                    <a:pt x="9678" y="13664"/>
                    <a:pt x="10223" y="13543"/>
                    <a:pt x="10223" y="12515"/>
                  </a:cubicBezTo>
                  <a:lnTo>
                    <a:pt x="10223" y="4530"/>
                  </a:lnTo>
                  <a:cubicBezTo>
                    <a:pt x="10223" y="3562"/>
                    <a:pt x="10162" y="3018"/>
                    <a:pt x="9557" y="2655"/>
                  </a:cubicBezTo>
                  <a:cubicBezTo>
                    <a:pt x="8650" y="2050"/>
                    <a:pt x="6352" y="598"/>
                    <a:pt x="5868" y="296"/>
                  </a:cubicBezTo>
                  <a:cubicBezTo>
                    <a:pt x="5619" y="140"/>
                    <a:pt x="5402" y="1"/>
                    <a:pt x="5134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28"/>
            <p:cNvSpPr/>
            <p:nvPr/>
          </p:nvSpPr>
          <p:spPr>
            <a:xfrm>
              <a:off x="5567200" y="2990750"/>
              <a:ext cx="254075" cy="406800"/>
            </a:xfrm>
            <a:custGeom>
              <a:avLst/>
              <a:gdLst/>
              <a:ahLst/>
              <a:cxnLst/>
              <a:rect l="l" t="t" r="r" b="b"/>
              <a:pathLst>
                <a:path w="10163" h="16272" extrusionOk="0">
                  <a:moveTo>
                    <a:pt x="5134" y="0"/>
                  </a:moveTo>
                  <a:cubicBezTo>
                    <a:pt x="4882" y="0"/>
                    <a:pt x="4585" y="125"/>
                    <a:pt x="4174" y="477"/>
                  </a:cubicBezTo>
                  <a:cubicBezTo>
                    <a:pt x="3327" y="1203"/>
                    <a:pt x="787" y="2473"/>
                    <a:pt x="484" y="2715"/>
                  </a:cubicBezTo>
                  <a:cubicBezTo>
                    <a:pt x="121" y="2957"/>
                    <a:pt x="182" y="3017"/>
                    <a:pt x="121" y="3622"/>
                  </a:cubicBezTo>
                  <a:cubicBezTo>
                    <a:pt x="61" y="4288"/>
                    <a:pt x="182" y="11728"/>
                    <a:pt x="121" y="12454"/>
                  </a:cubicBezTo>
                  <a:cubicBezTo>
                    <a:pt x="61" y="13180"/>
                    <a:pt x="0" y="13422"/>
                    <a:pt x="726" y="13845"/>
                  </a:cubicBezTo>
                  <a:lnTo>
                    <a:pt x="4234" y="15962"/>
                  </a:lnTo>
                  <a:cubicBezTo>
                    <a:pt x="4515" y="16137"/>
                    <a:pt x="4815" y="16272"/>
                    <a:pt x="5148" y="16272"/>
                  </a:cubicBezTo>
                  <a:cubicBezTo>
                    <a:pt x="5390" y="16272"/>
                    <a:pt x="5648" y="16201"/>
                    <a:pt x="5928" y="16023"/>
                  </a:cubicBezTo>
                  <a:cubicBezTo>
                    <a:pt x="6896" y="15418"/>
                    <a:pt x="8771" y="14329"/>
                    <a:pt x="9195" y="13905"/>
                  </a:cubicBezTo>
                  <a:cubicBezTo>
                    <a:pt x="9678" y="13543"/>
                    <a:pt x="10162" y="13482"/>
                    <a:pt x="10162" y="12454"/>
                  </a:cubicBezTo>
                  <a:cubicBezTo>
                    <a:pt x="10162" y="10821"/>
                    <a:pt x="10162" y="4469"/>
                    <a:pt x="10162" y="4469"/>
                  </a:cubicBezTo>
                  <a:cubicBezTo>
                    <a:pt x="10162" y="3501"/>
                    <a:pt x="10162" y="2957"/>
                    <a:pt x="9557" y="2594"/>
                  </a:cubicBezTo>
                  <a:cubicBezTo>
                    <a:pt x="8650" y="2050"/>
                    <a:pt x="6352" y="598"/>
                    <a:pt x="5868" y="295"/>
                  </a:cubicBezTo>
                  <a:cubicBezTo>
                    <a:pt x="5619" y="140"/>
                    <a:pt x="5402" y="0"/>
                    <a:pt x="5134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28"/>
            <p:cNvSpPr/>
            <p:nvPr/>
          </p:nvSpPr>
          <p:spPr>
            <a:xfrm>
              <a:off x="5568700" y="2990750"/>
              <a:ext cx="252575" cy="405950"/>
            </a:xfrm>
            <a:custGeom>
              <a:avLst/>
              <a:gdLst/>
              <a:ahLst/>
              <a:cxnLst/>
              <a:rect l="l" t="t" r="r" b="b"/>
              <a:pathLst>
                <a:path w="10103" h="16238" extrusionOk="0">
                  <a:moveTo>
                    <a:pt x="5074" y="0"/>
                  </a:moveTo>
                  <a:cubicBezTo>
                    <a:pt x="4822" y="0"/>
                    <a:pt x="4525" y="125"/>
                    <a:pt x="4114" y="477"/>
                  </a:cubicBezTo>
                  <a:cubicBezTo>
                    <a:pt x="3267" y="1263"/>
                    <a:pt x="787" y="2473"/>
                    <a:pt x="424" y="2715"/>
                  </a:cubicBezTo>
                  <a:cubicBezTo>
                    <a:pt x="122" y="2957"/>
                    <a:pt x="122" y="3017"/>
                    <a:pt x="61" y="3683"/>
                  </a:cubicBezTo>
                  <a:cubicBezTo>
                    <a:pt x="61" y="4288"/>
                    <a:pt x="122" y="11667"/>
                    <a:pt x="61" y="12454"/>
                  </a:cubicBezTo>
                  <a:cubicBezTo>
                    <a:pt x="61" y="13180"/>
                    <a:pt x="1" y="13422"/>
                    <a:pt x="666" y="13845"/>
                  </a:cubicBezTo>
                  <a:lnTo>
                    <a:pt x="4174" y="15902"/>
                  </a:lnTo>
                  <a:cubicBezTo>
                    <a:pt x="4460" y="16080"/>
                    <a:pt x="4766" y="16237"/>
                    <a:pt x="5106" y="16237"/>
                  </a:cubicBezTo>
                  <a:cubicBezTo>
                    <a:pt x="5342" y="16237"/>
                    <a:pt x="5595" y="16161"/>
                    <a:pt x="5868" y="15962"/>
                  </a:cubicBezTo>
                  <a:cubicBezTo>
                    <a:pt x="6836" y="15357"/>
                    <a:pt x="8651" y="14268"/>
                    <a:pt x="9135" y="13905"/>
                  </a:cubicBezTo>
                  <a:cubicBezTo>
                    <a:pt x="9618" y="13543"/>
                    <a:pt x="10102" y="13422"/>
                    <a:pt x="10102" y="12393"/>
                  </a:cubicBezTo>
                  <a:lnTo>
                    <a:pt x="10102" y="4530"/>
                  </a:lnTo>
                  <a:cubicBezTo>
                    <a:pt x="10102" y="3562"/>
                    <a:pt x="10042" y="3017"/>
                    <a:pt x="9497" y="2655"/>
                  </a:cubicBezTo>
                  <a:cubicBezTo>
                    <a:pt x="8590" y="2050"/>
                    <a:pt x="6231" y="598"/>
                    <a:pt x="5808" y="295"/>
                  </a:cubicBezTo>
                  <a:cubicBezTo>
                    <a:pt x="5559" y="140"/>
                    <a:pt x="5342" y="0"/>
                    <a:pt x="5074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28"/>
            <p:cNvSpPr/>
            <p:nvPr/>
          </p:nvSpPr>
          <p:spPr>
            <a:xfrm>
              <a:off x="5568700" y="2992250"/>
              <a:ext cx="252575" cy="403350"/>
            </a:xfrm>
            <a:custGeom>
              <a:avLst/>
              <a:gdLst/>
              <a:ahLst/>
              <a:cxnLst/>
              <a:rect l="l" t="t" r="r" b="b"/>
              <a:pathLst>
                <a:path w="10103" h="16134" extrusionOk="0">
                  <a:moveTo>
                    <a:pt x="5098" y="1"/>
                  </a:moveTo>
                  <a:cubicBezTo>
                    <a:pt x="4852" y="1"/>
                    <a:pt x="4554" y="125"/>
                    <a:pt x="4114" y="477"/>
                  </a:cubicBezTo>
                  <a:cubicBezTo>
                    <a:pt x="3267" y="1203"/>
                    <a:pt x="787" y="2474"/>
                    <a:pt x="485" y="2716"/>
                  </a:cubicBezTo>
                  <a:cubicBezTo>
                    <a:pt x="122" y="2957"/>
                    <a:pt x="182" y="3018"/>
                    <a:pt x="122" y="3623"/>
                  </a:cubicBezTo>
                  <a:cubicBezTo>
                    <a:pt x="61" y="4228"/>
                    <a:pt x="182" y="11607"/>
                    <a:pt x="122" y="12333"/>
                  </a:cubicBezTo>
                  <a:cubicBezTo>
                    <a:pt x="61" y="13120"/>
                    <a:pt x="1" y="13362"/>
                    <a:pt x="727" y="13724"/>
                  </a:cubicBezTo>
                  <a:lnTo>
                    <a:pt x="4174" y="15842"/>
                  </a:lnTo>
                  <a:cubicBezTo>
                    <a:pt x="4466" y="15987"/>
                    <a:pt x="4780" y="16133"/>
                    <a:pt x="5129" y="16133"/>
                  </a:cubicBezTo>
                  <a:cubicBezTo>
                    <a:pt x="5359" y="16133"/>
                    <a:pt x="5604" y="16070"/>
                    <a:pt x="5868" y="15902"/>
                  </a:cubicBezTo>
                  <a:cubicBezTo>
                    <a:pt x="6836" y="15237"/>
                    <a:pt x="8651" y="14208"/>
                    <a:pt x="9135" y="13785"/>
                  </a:cubicBezTo>
                  <a:cubicBezTo>
                    <a:pt x="9558" y="13422"/>
                    <a:pt x="10102" y="13362"/>
                    <a:pt x="10102" y="12333"/>
                  </a:cubicBezTo>
                  <a:cubicBezTo>
                    <a:pt x="10102" y="10761"/>
                    <a:pt x="10102" y="4470"/>
                    <a:pt x="10102" y="4470"/>
                  </a:cubicBezTo>
                  <a:cubicBezTo>
                    <a:pt x="10102" y="3502"/>
                    <a:pt x="10042" y="2957"/>
                    <a:pt x="9437" y="2595"/>
                  </a:cubicBezTo>
                  <a:cubicBezTo>
                    <a:pt x="8590" y="2050"/>
                    <a:pt x="6231" y="598"/>
                    <a:pt x="5808" y="296"/>
                  </a:cubicBezTo>
                  <a:cubicBezTo>
                    <a:pt x="5559" y="140"/>
                    <a:pt x="5358" y="1"/>
                    <a:pt x="5098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28"/>
            <p:cNvSpPr/>
            <p:nvPr/>
          </p:nvSpPr>
          <p:spPr>
            <a:xfrm>
              <a:off x="5568700" y="2993775"/>
              <a:ext cx="251050" cy="400750"/>
            </a:xfrm>
            <a:custGeom>
              <a:avLst/>
              <a:gdLst/>
              <a:ahLst/>
              <a:cxnLst/>
              <a:rect l="l" t="t" r="r" b="b"/>
              <a:pathLst>
                <a:path w="10042" h="16030" extrusionOk="0">
                  <a:moveTo>
                    <a:pt x="5098" y="0"/>
                  </a:moveTo>
                  <a:cubicBezTo>
                    <a:pt x="4852" y="0"/>
                    <a:pt x="4554" y="125"/>
                    <a:pt x="4114" y="477"/>
                  </a:cubicBezTo>
                  <a:cubicBezTo>
                    <a:pt x="3267" y="1203"/>
                    <a:pt x="787" y="2413"/>
                    <a:pt x="485" y="2655"/>
                  </a:cubicBezTo>
                  <a:cubicBezTo>
                    <a:pt x="182" y="2896"/>
                    <a:pt x="182" y="2957"/>
                    <a:pt x="122" y="3562"/>
                  </a:cubicBezTo>
                  <a:cubicBezTo>
                    <a:pt x="61" y="4227"/>
                    <a:pt x="182" y="11546"/>
                    <a:pt x="122" y="12272"/>
                  </a:cubicBezTo>
                  <a:cubicBezTo>
                    <a:pt x="61" y="12998"/>
                    <a:pt x="1" y="13240"/>
                    <a:pt x="727" y="13663"/>
                  </a:cubicBezTo>
                  <a:lnTo>
                    <a:pt x="4174" y="15720"/>
                  </a:lnTo>
                  <a:cubicBezTo>
                    <a:pt x="4455" y="15895"/>
                    <a:pt x="4755" y="16030"/>
                    <a:pt x="5088" y="16030"/>
                  </a:cubicBezTo>
                  <a:cubicBezTo>
                    <a:pt x="5330" y="16030"/>
                    <a:pt x="5588" y="15959"/>
                    <a:pt x="5868" y="15781"/>
                  </a:cubicBezTo>
                  <a:cubicBezTo>
                    <a:pt x="6836" y="15176"/>
                    <a:pt x="8651" y="14087"/>
                    <a:pt x="9074" y="13724"/>
                  </a:cubicBezTo>
                  <a:cubicBezTo>
                    <a:pt x="9558" y="13361"/>
                    <a:pt x="10042" y="13301"/>
                    <a:pt x="10042" y="12272"/>
                  </a:cubicBezTo>
                  <a:cubicBezTo>
                    <a:pt x="10042" y="10700"/>
                    <a:pt x="10042" y="4409"/>
                    <a:pt x="10042" y="4409"/>
                  </a:cubicBezTo>
                  <a:cubicBezTo>
                    <a:pt x="10042" y="3441"/>
                    <a:pt x="9981" y="2896"/>
                    <a:pt x="9437" y="2534"/>
                  </a:cubicBezTo>
                  <a:cubicBezTo>
                    <a:pt x="8530" y="1989"/>
                    <a:pt x="6231" y="598"/>
                    <a:pt x="5808" y="295"/>
                  </a:cubicBezTo>
                  <a:cubicBezTo>
                    <a:pt x="5559" y="140"/>
                    <a:pt x="5358" y="0"/>
                    <a:pt x="5098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28"/>
            <p:cNvSpPr/>
            <p:nvPr/>
          </p:nvSpPr>
          <p:spPr>
            <a:xfrm>
              <a:off x="5570225" y="2993775"/>
              <a:ext cx="249525" cy="400225"/>
            </a:xfrm>
            <a:custGeom>
              <a:avLst/>
              <a:gdLst/>
              <a:ahLst/>
              <a:cxnLst/>
              <a:rect l="l" t="t" r="r" b="b"/>
              <a:pathLst>
                <a:path w="9981" h="16009" extrusionOk="0">
                  <a:moveTo>
                    <a:pt x="5037" y="0"/>
                  </a:moveTo>
                  <a:cubicBezTo>
                    <a:pt x="4791" y="0"/>
                    <a:pt x="4493" y="125"/>
                    <a:pt x="4053" y="477"/>
                  </a:cubicBezTo>
                  <a:cubicBezTo>
                    <a:pt x="3206" y="1203"/>
                    <a:pt x="787" y="2473"/>
                    <a:pt x="424" y="2715"/>
                  </a:cubicBezTo>
                  <a:cubicBezTo>
                    <a:pt x="121" y="2896"/>
                    <a:pt x="182" y="3017"/>
                    <a:pt x="121" y="3622"/>
                  </a:cubicBezTo>
                  <a:cubicBezTo>
                    <a:pt x="61" y="4227"/>
                    <a:pt x="182" y="11546"/>
                    <a:pt x="121" y="12272"/>
                  </a:cubicBezTo>
                  <a:cubicBezTo>
                    <a:pt x="61" y="12998"/>
                    <a:pt x="0" y="13240"/>
                    <a:pt x="666" y="13663"/>
                  </a:cubicBezTo>
                  <a:lnTo>
                    <a:pt x="4113" y="15660"/>
                  </a:lnTo>
                  <a:cubicBezTo>
                    <a:pt x="4411" y="15845"/>
                    <a:pt x="4731" y="16008"/>
                    <a:pt x="5087" y="16008"/>
                  </a:cubicBezTo>
                  <a:cubicBezTo>
                    <a:pt x="5312" y="16008"/>
                    <a:pt x="5550" y="15944"/>
                    <a:pt x="5807" y="15781"/>
                  </a:cubicBezTo>
                  <a:cubicBezTo>
                    <a:pt x="6775" y="15115"/>
                    <a:pt x="8590" y="14087"/>
                    <a:pt x="9013" y="13724"/>
                  </a:cubicBezTo>
                  <a:cubicBezTo>
                    <a:pt x="9497" y="13301"/>
                    <a:pt x="9981" y="13240"/>
                    <a:pt x="9981" y="12212"/>
                  </a:cubicBezTo>
                  <a:lnTo>
                    <a:pt x="9981" y="4469"/>
                  </a:lnTo>
                  <a:cubicBezTo>
                    <a:pt x="9981" y="3501"/>
                    <a:pt x="9920" y="2957"/>
                    <a:pt x="9376" y="2594"/>
                  </a:cubicBezTo>
                  <a:cubicBezTo>
                    <a:pt x="8469" y="2050"/>
                    <a:pt x="6170" y="598"/>
                    <a:pt x="5747" y="295"/>
                  </a:cubicBezTo>
                  <a:cubicBezTo>
                    <a:pt x="5498" y="140"/>
                    <a:pt x="5297" y="0"/>
                    <a:pt x="5037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28"/>
            <p:cNvSpPr/>
            <p:nvPr/>
          </p:nvSpPr>
          <p:spPr>
            <a:xfrm>
              <a:off x="5570225" y="2995275"/>
              <a:ext cx="249525" cy="397750"/>
            </a:xfrm>
            <a:custGeom>
              <a:avLst/>
              <a:gdLst/>
              <a:ahLst/>
              <a:cxnLst/>
              <a:rect l="l" t="t" r="r" b="b"/>
              <a:pathLst>
                <a:path w="9981" h="15910" extrusionOk="0">
                  <a:moveTo>
                    <a:pt x="5037" y="1"/>
                  </a:moveTo>
                  <a:cubicBezTo>
                    <a:pt x="4791" y="1"/>
                    <a:pt x="4493" y="125"/>
                    <a:pt x="4053" y="477"/>
                  </a:cubicBezTo>
                  <a:cubicBezTo>
                    <a:pt x="3206" y="1203"/>
                    <a:pt x="787" y="2413"/>
                    <a:pt x="484" y="2655"/>
                  </a:cubicBezTo>
                  <a:cubicBezTo>
                    <a:pt x="121" y="2897"/>
                    <a:pt x="182" y="2957"/>
                    <a:pt x="121" y="3562"/>
                  </a:cubicBezTo>
                  <a:cubicBezTo>
                    <a:pt x="61" y="4167"/>
                    <a:pt x="182" y="11426"/>
                    <a:pt x="121" y="12152"/>
                  </a:cubicBezTo>
                  <a:cubicBezTo>
                    <a:pt x="61" y="12878"/>
                    <a:pt x="0" y="13120"/>
                    <a:pt x="726" y="13543"/>
                  </a:cubicBezTo>
                  <a:lnTo>
                    <a:pt x="4113" y="15600"/>
                  </a:lnTo>
                  <a:cubicBezTo>
                    <a:pt x="4394" y="15775"/>
                    <a:pt x="4694" y="15909"/>
                    <a:pt x="5027" y="15909"/>
                  </a:cubicBezTo>
                  <a:cubicBezTo>
                    <a:pt x="5269" y="15909"/>
                    <a:pt x="5527" y="15838"/>
                    <a:pt x="5807" y="15660"/>
                  </a:cubicBezTo>
                  <a:cubicBezTo>
                    <a:pt x="6714" y="15055"/>
                    <a:pt x="8529" y="13966"/>
                    <a:pt x="9013" y="13603"/>
                  </a:cubicBezTo>
                  <a:cubicBezTo>
                    <a:pt x="9436" y="13241"/>
                    <a:pt x="9981" y="13180"/>
                    <a:pt x="9981" y="12152"/>
                  </a:cubicBezTo>
                  <a:cubicBezTo>
                    <a:pt x="9981" y="10579"/>
                    <a:pt x="9981" y="4409"/>
                    <a:pt x="9981" y="4409"/>
                  </a:cubicBezTo>
                  <a:cubicBezTo>
                    <a:pt x="9981" y="3441"/>
                    <a:pt x="9920" y="2897"/>
                    <a:pt x="9315" y="2534"/>
                  </a:cubicBezTo>
                  <a:cubicBezTo>
                    <a:pt x="8469" y="1990"/>
                    <a:pt x="6170" y="598"/>
                    <a:pt x="5747" y="296"/>
                  </a:cubicBezTo>
                  <a:cubicBezTo>
                    <a:pt x="5498" y="140"/>
                    <a:pt x="5297" y="1"/>
                    <a:pt x="5037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28"/>
            <p:cNvSpPr/>
            <p:nvPr/>
          </p:nvSpPr>
          <p:spPr>
            <a:xfrm>
              <a:off x="5571725" y="2996425"/>
              <a:ext cx="246525" cy="395075"/>
            </a:xfrm>
            <a:custGeom>
              <a:avLst/>
              <a:gdLst/>
              <a:ahLst/>
              <a:cxnLst/>
              <a:rect l="l" t="t" r="r" b="b"/>
              <a:pathLst>
                <a:path w="9861" h="15803" extrusionOk="0">
                  <a:moveTo>
                    <a:pt x="4974" y="0"/>
                  </a:moveTo>
                  <a:cubicBezTo>
                    <a:pt x="4729" y="0"/>
                    <a:pt x="4432" y="110"/>
                    <a:pt x="3993" y="431"/>
                  </a:cubicBezTo>
                  <a:cubicBezTo>
                    <a:pt x="3146" y="1157"/>
                    <a:pt x="727" y="2428"/>
                    <a:pt x="424" y="2609"/>
                  </a:cubicBezTo>
                  <a:cubicBezTo>
                    <a:pt x="122" y="2851"/>
                    <a:pt x="122" y="2911"/>
                    <a:pt x="61" y="3516"/>
                  </a:cubicBezTo>
                  <a:cubicBezTo>
                    <a:pt x="61" y="4121"/>
                    <a:pt x="122" y="11380"/>
                    <a:pt x="61" y="12106"/>
                  </a:cubicBezTo>
                  <a:cubicBezTo>
                    <a:pt x="61" y="12832"/>
                    <a:pt x="1" y="13074"/>
                    <a:pt x="666" y="13497"/>
                  </a:cubicBezTo>
                  <a:lnTo>
                    <a:pt x="4053" y="15493"/>
                  </a:lnTo>
                  <a:cubicBezTo>
                    <a:pt x="4334" y="15668"/>
                    <a:pt x="4634" y="15803"/>
                    <a:pt x="4967" y="15803"/>
                  </a:cubicBezTo>
                  <a:cubicBezTo>
                    <a:pt x="5209" y="15803"/>
                    <a:pt x="5467" y="15732"/>
                    <a:pt x="5747" y="15554"/>
                  </a:cubicBezTo>
                  <a:cubicBezTo>
                    <a:pt x="6654" y="14949"/>
                    <a:pt x="8469" y="13920"/>
                    <a:pt x="8893" y="13557"/>
                  </a:cubicBezTo>
                  <a:cubicBezTo>
                    <a:pt x="9376" y="13195"/>
                    <a:pt x="9860" y="13074"/>
                    <a:pt x="9860" y="12106"/>
                  </a:cubicBezTo>
                  <a:lnTo>
                    <a:pt x="9860" y="4363"/>
                  </a:lnTo>
                  <a:cubicBezTo>
                    <a:pt x="9860" y="3395"/>
                    <a:pt x="9800" y="2911"/>
                    <a:pt x="9255" y="2549"/>
                  </a:cubicBezTo>
                  <a:cubicBezTo>
                    <a:pt x="8348" y="1944"/>
                    <a:pt x="6110" y="552"/>
                    <a:pt x="5687" y="250"/>
                  </a:cubicBezTo>
                  <a:cubicBezTo>
                    <a:pt x="5437" y="125"/>
                    <a:pt x="5235" y="0"/>
                    <a:pt x="4974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28"/>
            <p:cNvSpPr/>
            <p:nvPr/>
          </p:nvSpPr>
          <p:spPr>
            <a:xfrm>
              <a:off x="5571725" y="2996800"/>
              <a:ext cx="246525" cy="394250"/>
            </a:xfrm>
            <a:custGeom>
              <a:avLst/>
              <a:gdLst/>
              <a:ahLst/>
              <a:cxnLst/>
              <a:rect l="l" t="t" r="r" b="b"/>
              <a:pathLst>
                <a:path w="9861" h="15770" extrusionOk="0">
                  <a:moveTo>
                    <a:pt x="4985" y="0"/>
                  </a:moveTo>
                  <a:cubicBezTo>
                    <a:pt x="4747" y="0"/>
                    <a:pt x="4465" y="124"/>
                    <a:pt x="4053" y="477"/>
                  </a:cubicBezTo>
                  <a:cubicBezTo>
                    <a:pt x="3207" y="1203"/>
                    <a:pt x="787" y="2413"/>
                    <a:pt x="485" y="2654"/>
                  </a:cubicBezTo>
                  <a:cubicBezTo>
                    <a:pt x="122" y="2896"/>
                    <a:pt x="182" y="2957"/>
                    <a:pt x="122" y="3562"/>
                  </a:cubicBezTo>
                  <a:cubicBezTo>
                    <a:pt x="61" y="4167"/>
                    <a:pt x="182" y="11365"/>
                    <a:pt x="122" y="12091"/>
                  </a:cubicBezTo>
                  <a:cubicBezTo>
                    <a:pt x="61" y="12817"/>
                    <a:pt x="1" y="13059"/>
                    <a:pt x="666" y="13421"/>
                  </a:cubicBezTo>
                  <a:lnTo>
                    <a:pt x="4114" y="15478"/>
                  </a:lnTo>
                  <a:cubicBezTo>
                    <a:pt x="4369" y="15624"/>
                    <a:pt x="4669" y="15770"/>
                    <a:pt x="4999" y="15770"/>
                  </a:cubicBezTo>
                  <a:cubicBezTo>
                    <a:pt x="5216" y="15770"/>
                    <a:pt x="5447" y="15707"/>
                    <a:pt x="5687" y="15539"/>
                  </a:cubicBezTo>
                  <a:cubicBezTo>
                    <a:pt x="6654" y="14934"/>
                    <a:pt x="8469" y="13845"/>
                    <a:pt x="8893" y="13482"/>
                  </a:cubicBezTo>
                  <a:cubicBezTo>
                    <a:pt x="9316" y="13119"/>
                    <a:pt x="9860" y="13059"/>
                    <a:pt x="9860" y="12030"/>
                  </a:cubicBezTo>
                  <a:cubicBezTo>
                    <a:pt x="9860" y="10518"/>
                    <a:pt x="9860" y="4348"/>
                    <a:pt x="9860" y="4348"/>
                  </a:cubicBezTo>
                  <a:cubicBezTo>
                    <a:pt x="9860" y="3441"/>
                    <a:pt x="9800" y="2896"/>
                    <a:pt x="9255" y="2534"/>
                  </a:cubicBezTo>
                  <a:cubicBezTo>
                    <a:pt x="8348" y="1989"/>
                    <a:pt x="6110" y="598"/>
                    <a:pt x="5687" y="295"/>
                  </a:cubicBezTo>
                  <a:cubicBezTo>
                    <a:pt x="5438" y="140"/>
                    <a:pt x="5237" y="0"/>
                    <a:pt x="4985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28"/>
            <p:cNvSpPr/>
            <p:nvPr/>
          </p:nvSpPr>
          <p:spPr>
            <a:xfrm>
              <a:off x="5571725" y="2998300"/>
              <a:ext cx="245000" cy="391700"/>
            </a:xfrm>
            <a:custGeom>
              <a:avLst/>
              <a:gdLst/>
              <a:ahLst/>
              <a:cxnLst/>
              <a:rect l="l" t="t" r="r" b="b"/>
              <a:pathLst>
                <a:path w="9800" h="15668" extrusionOk="0">
                  <a:moveTo>
                    <a:pt x="4978" y="1"/>
                  </a:moveTo>
                  <a:cubicBezTo>
                    <a:pt x="4747" y="1"/>
                    <a:pt x="4465" y="125"/>
                    <a:pt x="4053" y="477"/>
                  </a:cubicBezTo>
                  <a:cubicBezTo>
                    <a:pt x="3207" y="1203"/>
                    <a:pt x="787" y="2413"/>
                    <a:pt x="485" y="2594"/>
                  </a:cubicBezTo>
                  <a:cubicBezTo>
                    <a:pt x="182" y="2836"/>
                    <a:pt x="182" y="2897"/>
                    <a:pt x="122" y="3502"/>
                  </a:cubicBezTo>
                  <a:cubicBezTo>
                    <a:pt x="61" y="4107"/>
                    <a:pt x="182" y="11244"/>
                    <a:pt x="122" y="11970"/>
                  </a:cubicBezTo>
                  <a:cubicBezTo>
                    <a:pt x="61" y="12696"/>
                    <a:pt x="1" y="12938"/>
                    <a:pt x="727" y="13361"/>
                  </a:cubicBezTo>
                  <a:lnTo>
                    <a:pt x="4114" y="15358"/>
                  </a:lnTo>
                  <a:cubicBezTo>
                    <a:pt x="4359" y="15533"/>
                    <a:pt x="4645" y="15667"/>
                    <a:pt x="4960" y="15667"/>
                  </a:cubicBezTo>
                  <a:cubicBezTo>
                    <a:pt x="5188" y="15667"/>
                    <a:pt x="5432" y="15596"/>
                    <a:pt x="5687" y="15418"/>
                  </a:cubicBezTo>
                  <a:cubicBezTo>
                    <a:pt x="6654" y="14813"/>
                    <a:pt x="8409" y="13785"/>
                    <a:pt x="8893" y="13422"/>
                  </a:cubicBezTo>
                  <a:cubicBezTo>
                    <a:pt x="9316" y="13059"/>
                    <a:pt x="9800" y="12999"/>
                    <a:pt x="9800" y="11970"/>
                  </a:cubicBezTo>
                  <a:lnTo>
                    <a:pt x="9800" y="4349"/>
                  </a:lnTo>
                  <a:cubicBezTo>
                    <a:pt x="9800" y="3381"/>
                    <a:pt x="9739" y="2836"/>
                    <a:pt x="9195" y="2534"/>
                  </a:cubicBezTo>
                  <a:cubicBezTo>
                    <a:pt x="8348" y="1929"/>
                    <a:pt x="6110" y="598"/>
                    <a:pt x="5626" y="296"/>
                  </a:cubicBezTo>
                  <a:cubicBezTo>
                    <a:pt x="5408" y="140"/>
                    <a:pt x="5222" y="1"/>
                    <a:pt x="4978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28"/>
            <p:cNvSpPr/>
            <p:nvPr/>
          </p:nvSpPr>
          <p:spPr>
            <a:xfrm>
              <a:off x="5573250" y="2998875"/>
              <a:ext cx="243475" cy="390575"/>
            </a:xfrm>
            <a:custGeom>
              <a:avLst/>
              <a:gdLst/>
              <a:ahLst/>
              <a:cxnLst/>
              <a:rect l="l" t="t" r="r" b="b"/>
              <a:pathLst>
                <a:path w="9739" h="15623" extrusionOk="0">
                  <a:moveTo>
                    <a:pt x="4938" y="1"/>
                  </a:moveTo>
                  <a:cubicBezTo>
                    <a:pt x="4703" y="1"/>
                    <a:pt x="4416" y="122"/>
                    <a:pt x="3992" y="454"/>
                  </a:cubicBezTo>
                  <a:cubicBezTo>
                    <a:pt x="3146" y="1180"/>
                    <a:pt x="726" y="2390"/>
                    <a:pt x="424" y="2632"/>
                  </a:cubicBezTo>
                  <a:cubicBezTo>
                    <a:pt x="121" y="2874"/>
                    <a:pt x="182" y="2934"/>
                    <a:pt x="121" y="3479"/>
                  </a:cubicBezTo>
                  <a:cubicBezTo>
                    <a:pt x="61" y="4084"/>
                    <a:pt x="182" y="11221"/>
                    <a:pt x="121" y="11947"/>
                  </a:cubicBezTo>
                  <a:cubicBezTo>
                    <a:pt x="61" y="12673"/>
                    <a:pt x="0" y="12915"/>
                    <a:pt x="666" y="13278"/>
                  </a:cubicBezTo>
                  <a:lnTo>
                    <a:pt x="4053" y="15274"/>
                  </a:lnTo>
                  <a:cubicBezTo>
                    <a:pt x="4313" y="15460"/>
                    <a:pt x="4619" y="15623"/>
                    <a:pt x="4956" y="15623"/>
                  </a:cubicBezTo>
                  <a:cubicBezTo>
                    <a:pt x="5168" y="15623"/>
                    <a:pt x="5392" y="15558"/>
                    <a:pt x="5626" y="15395"/>
                  </a:cubicBezTo>
                  <a:cubicBezTo>
                    <a:pt x="6593" y="14730"/>
                    <a:pt x="8348" y="13701"/>
                    <a:pt x="8771" y="13338"/>
                  </a:cubicBezTo>
                  <a:cubicBezTo>
                    <a:pt x="9255" y="12976"/>
                    <a:pt x="9739" y="12915"/>
                    <a:pt x="9739" y="11947"/>
                  </a:cubicBezTo>
                  <a:cubicBezTo>
                    <a:pt x="9739" y="10435"/>
                    <a:pt x="9739" y="4326"/>
                    <a:pt x="9739" y="4326"/>
                  </a:cubicBezTo>
                  <a:cubicBezTo>
                    <a:pt x="9739" y="3358"/>
                    <a:pt x="9678" y="2874"/>
                    <a:pt x="9134" y="2511"/>
                  </a:cubicBezTo>
                  <a:cubicBezTo>
                    <a:pt x="8287" y="1967"/>
                    <a:pt x="6049" y="575"/>
                    <a:pt x="5565" y="273"/>
                  </a:cubicBezTo>
                  <a:cubicBezTo>
                    <a:pt x="5353" y="122"/>
                    <a:pt x="5172" y="1"/>
                    <a:pt x="4938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28"/>
            <p:cNvSpPr/>
            <p:nvPr/>
          </p:nvSpPr>
          <p:spPr>
            <a:xfrm>
              <a:off x="5573250" y="2999825"/>
              <a:ext cx="243475" cy="388200"/>
            </a:xfrm>
            <a:custGeom>
              <a:avLst/>
              <a:gdLst/>
              <a:ahLst/>
              <a:cxnLst/>
              <a:rect l="l" t="t" r="r" b="b"/>
              <a:pathLst>
                <a:path w="9739" h="15528" extrusionOk="0">
                  <a:moveTo>
                    <a:pt x="4917" y="0"/>
                  </a:moveTo>
                  <a:cubicBezTo>
                    <a:pt x="4686" y="0"/>
                    <a:pt x="4404" y="124"/>
                    <a:pt x="3992" y="477"/>
                  </a:cubicBezTo>
                  <a:cubicBezTo>
                    <a:pt x="3146" y="1203"/>
                    <a:pt x="787" y="2352"/>
                    <a:pt x="484" y="2594"/>
                  </a:cubicBezTo>
                  <a:cubicBezTo>
                    <a:pt x="121" y="2836"/>
                    <a:pt x="182" y="2896"/>
                    <a:pt x="121" y="3501"/>
                  </a:cubicBezTo>
                  <a:cubicBezTo>
                    <a:pt x="61" y="4106"/>
                    <a:pt x="182" y="11183"/>
                    <a:pt x="121" y="11909"/>
                  </a:cubicBezTo>
                  <a:cubicBezTo>
                    <a:pt x="61" y="12575"/>
                    <a:pt x="0" y="12817"/>
                    <a:pt x="666" y="13240"/>
                  </a:cubicBezTo>
                  <a:lnTo>
                    <a:pt x="4053" y="15236"/>
                  </a:lnTo>
                  <a:cubicBezTo>
                    <a:pt x="4308" y="15382"/>
                    <a:pt x="4608" y="15528"/>
                    <a:pt x="4938" y="15528"/>
                  </a:cubicBezTo>
                  <a:cubicBezTo>
                    <a:pt x="5155" y="15528"/>
                    <a:pt x="5386" y="15465"/>
                    <a:pt x="5626" y="15297"/>
                  </a:cubicBezTo>
                  <a:cubicBezTo>
                    <a:pt x="6593" y="14692"/>
                    <a:pt x="8348" y="13663"/>
                    <a:pt x="8771" y="13300"/>
                  </a:cubicBezTo>
                  <a:cubicBezTo>
                    <a:pt x="9194" y="12938"/>
                    <a:pt x="9739" y="12877"/>
                    <a:pt x="9739" y="11849"/>
                  </a:cubicBezTo>
                  <a:lnTo>
                    <a:pt x="9739" y="4288"/>
                  </a:lnTo>
                  <a:cubicBezTo>
                    <a:pt x="9739" y="3380"/>
                    <a:pt x="9678" y="2836"/>
                    <a:pt x="9134" y="2473"/>
                  </a:cubicBezTo>
                  <a:cubicBezTo>
                    <a:pt x="8227" y="1929"/>
                    <a:pt x="6049" y="598"/>
                    <a:pt x="5565" y="295"/>
                  </a:cubicBezTo>
                  <a:cubicBezTo>
                    <a:pt x="5347" y="140"/>
                    <a:pt x="5161" y="0"/>
                    <a:pt x="4917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28"/>
            <p:cNvSpPr/>
            <p:nvPr/>
          </p:nvSpPr>
          <p:spPr>
            <a:xfrm>
              <a:off x="5574750" y="3001125"/>
              <a:ext cx="240475" cy="385850"/>
            </a:xfrm>
            <a:custGeom>
              <a:avLst/>
              <a:gdLst/>
              <a:ahLst/>
              <a:cxnLst/>
              <a:rect l="l" t="t" r="r" b="b"/>
              <a:pathLst>
                <a:path w="9619" h="15434" extrusionOk="0">
                  <a:moveTo>
                    <a:pt x="4834" y="0"/>
                  </a:moveTo>
                  <a:cubicBezTo>
                    <a:pt x="4608" y="0"/>
                    <a:pt x="4330" y="112"/>
                    <a:pt x="3932" y="425"/>
                  </a:cubicBezTo>
                  <a:cubicBezTo>
                    <a:pt x="3086" y="1151"/>
                    <a:pt x="727" y="2361"/>
                    <a:pt x="424" y="2602"/>
                  </a:cubicBezTo>
                  <a:cubicBezTo>
                    <a:pt x="122" y="2784"/>
                    <a:pt x="122" y="2905"/>
                    <a:pt x="61" y="3449"/>
                  </a:cubicBezTo>
                  <a:cubicBezTo>
                    <a:pt x="61" y="4054"/>
                    <a:pt x="122" y="11131"/>
                    <a:pt x="61" y="11797"/>
                  </a:cubicBezTo>
                  <a:cubicBezTo>
                    <a:pt x="61" y="12523"/>
                    <a:pt x="1" y="12765"/>
                    <a:pt x="666" y="13128"/>
                  </a:cubicBezTo>
                  <a:lnTo>
                    <a:pt x="3993" y="15124"/>
                  </a:lnTo>
                  <a:cubicBezTo>
                    <a:pt x="4238" y="15299"/>
                    <a:pt x="4524" y="15433"/>
                    <a:pt x="4839" y="15433"/>
                  </a:cubicBezTo>
                  <a:cubicBezTo>
                    <a:pt x="5067" y="15433"/>
                    <a:pt x="5311" y="15362"/>
                    <a:pt x="5566" y="15184"/>
                  </a:cubicBezTo>
                  <a:cubicBezTo>
                    <a:pt x="6533" y="14579"/>
                    <a:pt x="8288" y="13551"/>
                    <a:pt x="8711" y="13188"/>
                  </a:cubicBezTo>
                  <a:cubicBezTo>
                    <a:pt x="9134" y="12825"/>
                    <a:pt x="9618" y="12765"/>
                    <a:pt x="9618" y="11797"/>
                  </a:cubicBezTo>
                  <a:lnTo>
                    <a:pt x="9618" y="4236"/>
                  </a:lnTo>
                  <a:cubicBezTo>
                    <a:pt x="9618" y="3328"/>
                    <a:pt x="9558" y="2844"/>
                    <a:pt x="9014" y="2481"/>
                  </a:cubicBezTo>
                  <a:cubicBezTo>
                    <a:pt x="8167" y="1937"/>
                    <a:pt x="5989" y="546"/>
                    <a:pt x="5505" y="304"/>
                  </a:cubicBezTo>
                  <a:cubicBezTo>
                    <a:pt x="5281" y="143"/>
                    <a:pt x="5090" y="0"/>
                    <a:pt x="4834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28"/>
            <p:cNvSpPr/>
            <p:nvPr/>
          </p:nvSpPr>
          <p:spPr>
            <a:xfrm>
              <a:off x="5574750" y="3001325"/>
              <a:ext cx="240475" cy="385100"/>
            </a:xfrm>
            <a:custGeom>
              <a:avLst/>
              <a:gdLst/>
              <a:ahLst/>
              <a:cxnLst/>
              <a:rect l="l" t="t" r="r" b="b"/>
              <a:pathLst>
                <a:path w="9619" h="15404" extrusionOk="0">
                  <a:moveTo>
                    <a:pt x="4857" y="1"/>
                  </a:moveTo>
                  <a:cubicBezTo>
                    <a:pt x="4626" y="1"/>
                    <a:pt x="4344" y="125"/>
                    <a:pt x="3932" y="477"/>
                  </a:cubicBezTo>
                  <a:cubicBezTo>
                    <a:pt x="3086" y="1203"/>
                    <a:pt x="787" y="2353"/>
                    <a:pt x="424" y="2594"/>
                  </a:cubicBezTo>
                  <a:cubicBezTo>
                    <a:pt x="122" y="2836"/>
                    <a:pt x="182" y="2897"/>
                    <a:pt x="122" y="3502"/>
                  </a:cubicBezTo>
                  <a:cubicBezTo>
                    <a:pt x="61" y="4046"/>
                    <a:pt x="182" y="11063"/>
                    <a:pt x="122" y="11789"/>
                  </a:cubicBezTo>
                  <a:cubicBezTo>
                    <a:pt x="61" y="12515"/>
                    <a:pt x="1" y="12696"/>
                    <a:pt x="666" y="13120"/>
                  </a:cubicBezTo>
                  <a:lnTo>
                    <a:pt x="3993" y="15055"/>
                  </a:lnTo>
                  <a:cubicBezTo>
                    <a:pt x="4253" y="15241"/>
                    <a:pt x="4559" y="15404"/>
                    <a:pt x="4896" y="15404"/>
                  </a:cubicBezTo>
                  <a:cubicBezTo>
                    <a:pt x="5108" y="15404"/>
                    <a:pt x="5332" y="15340"/>
                    <a:pt x="5566" y="15176"/>
                  </a:cubicBezTo>
                  <a:cubicBezTo>
                    <a:pt x="6533" y="14571"/>
                    <a:pt x="8227" y="13543"/>
                    <a:pt x="8711" y="13180"/>
                  </a:cubicBezTo>
                  <a:cubicBezTo>
                    <a:pt x="9134" y="12817"/>
                    <a:pt x="9618" y="12757"/>
                    <a:pt x="9618" y="11789"/>
                  </a:cubicBezTo>
                  <a:cubicBezTo>
                    <a:pt x="9618" y="10277"/>
                    <a:pt x="9618" y="4288"/>
                    <a:pt x="9618" y="4288"/>
                  </a:cubicBezTo>
                  <a:cubicBezTo>
                    <a:pt x="9618" y="3320"/>
                    <a:pt x="9558" y="2836"/>
                    <a:pt x="9014" y="2473"/>
                  </a:cubicBezTo>
                  <a:cubicBezTo>
                    <a:pt x="8167" y="1929"/>
                    <a:pt x="5989" y="598"/>
                    <a:pt x="5505" y="296"/>
                  </a:cubicBezTo>
                  <a:cubicBezTo>
                    <a:pt x="5287" y="140"/>
                    <a:pt x="5101" y="1"/>
                    <a:pt x="4857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28"/>
            <p:cNvSpPr/>
            <p:nvPr/>
          </p:nvSpPr>
          <p:spPr>
            <a:xfrm>
              <a:off x="5574750" y="3002850"/>
              <a:ext cx="238950" cy="382150"/>
            </a:xfrm>
            <a:custGeom>
              <a:avLst/>
              <a:gdLst/>
              <a:ahLst/>
              <a:cxnLst/>
              <a:rect l="l" t="t" r="r" b="b"/>
              <a:pathLst>
                <a:path w="9558" h="15286" extrusionOk="0">
                  <a:moveTo>
                    <a:pt x="4857" y="0"/>
                  </a:moveTo>
                  <a:cubicBezTo>
                    <a:pt x="4626" y="0"/>
                    <a:pt x="4344" y="124"/>
                    <a:pt x="3932" y="477"/>
                  </a:cubicBezTo>
                  <a:cubicBezTo>
                    <a:pt x="3086" y="1142"/>
                    <a:pt x="787" y="2352"/>
                    <a:pt x="485" y="2533"/>
                  </a:cubicBezTo>
                  <a:cubicBezTo>
                    <a:pt x="182" y="2775"/>
                    <a:pt x="182" y="2836"/>
                    <a:pt x="122" y="3441"/>
                  </a:cubicBezTo>
                  <a:cubicBezTo>
                    <a:pt x="61" y="4046"/>
                    <a:pt x="182" y="11002"/>
                    <a:pt x="122" y="11728"/>
                  </a:cubicBezTo>
                  <a:cubicBezTo>
                    <a:pt x="61" y="12393"/>
                    <a:pt x="1" y="12635"/>
                    <a:pt x="666" y="12998"/>
                  </a:cubicBezTo>
                  <a:lnTo>
                    <a:pt x="3993" y="14994"/>
                  </a:lnTo>
                  <a:cubicBezTo>
                    <a:pt x="4248" y="15140"/>
                    <a:pt x="4548" y="15286"/>
                    <a:pt x="4878" y="15286"/>
                  </a:cubicBezTo>
                  <a:cubicBezTo>
                    <a:pt x="5095" y="15286"/>
                    <a:pt x="5326" y="15223"/>
                    <a:pt x="5566" y="15055"/>
                  </a:cubicBezTo>
                  <a:cubicBezTo>
                    <a:pt x="6473" y="14450"/>
                    <a:pt x="8227" y="13421"/>
                    <a:pt x="8651" y="13059"/>
                  </a:cubicBezTo>
                  <a:cubicBezTo>
                    <a:pt x="9074" y="12756"/>
                    <a:pt x="9558" y="12696"/>
                    <a:pt x="9558" y="11667"/>
                  </a:cubicBezTo>
                  <a:lnTo>
                    <a:pt x="9558" y="4227"/>
                  </a:lnTo>
                  <a:cubicBezTo>
                    <a:pt x="9558" y="3320"/>
                    <a:pt x="9558" y="2775"/>
                    <a:pt x="9014" y="2473"/>
                  </a:cubicBezTo>
                  <a:cubicBezTo>
                    <a:pt x="8167" y="1929"/>
                    <a:pt x="5929" y="537"/>
                    <a:pt x="5505" y="295"/>
                  </a:cubicBezTo>
                  <a:cubicBezTo>
                    <a:pt x="5287" y="140"/>
                    <a:pt x="5101" y="0"/>
                    <a:pt x="4857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28"/>
            <p:cNvSpPr/>
            <p:nvPr/>
          </p:nvSpPr>
          <p:spPr>
            <a:xfrm>
              <a:off x="5576275" y="3003975"/>
              <a:ext cx="237425" cy="380275"/>
            </a:xfrm>
            <a:custGeom>
              <a:avLst/>
              <a:gdLst/>
              <a:ahLst/>
              <a:cxnLst/>
              <a:rect l="l" t="t" r="r" b="b"/>
              <a:pathLst>
                <a:path w="9497" h="15211" extrusionOk="0">
                  <a:moveTo>
                    <a:pt x="4793" y="0"/>
                  </a:moveTo>
                  <a:cubicBezTo>
                    <a:pt x="4563" y="0"/>
                    <a:pt x="4281" y="110"/>
                    <a:pt x="3871" y="432"/>
                  </a:cubicBezTo>
                  <a:cubicBezTo>
                    <a:pt x="3085" y="1158"/>
                    <a:pt x="726" y="2307"/>
                    <a:pt x="424" y="2549"/>
                  </a:cubicBezTo>
                  <a:cubicBezTo>
                    <a:pt x="121" y="2791"/>
                    <a:pt x="182" y="2851"/>
                    <a:pt x="121" y="3396"/>
                  </a:cubicBezTo>
                  <a:cubicBezTo>
                    <a:pt x="61" y="4001"/>
                    <a:pt x="182" y="10957"/>
                    <a:pt x="121" y="11622"/>
                  </a:cubicBezTo>
                  <a:cubicBezTo>
                    <a:pt x="61" y="12348"/>
                    <a:pt x="0" y="12590"/>
                    <a:pt x="666" y="12953"/>
                  </a:cubicBezTo>
                  <a:lnTo>
                    <a:pt x="3932" y="14889"/>
                  </a:lnTo>
                  <a:cubicBezTo>
                    <a:pt x="4189" y="15072"/>
                    <a:pt x="4490" y="15211"/>
                    <a:pt x="4822" y="15211"/>
                  </a:cubicBezTo>
                  <a:cubicBezTo>
                    <a:pt x="5038" y="15211"/>
                    <a:pt x="5267" y="15152"/>
                    <a:pt x="5505" y="15010"/>
                  </a:cubicBezTo>
                  <a:cubicBezTo>
                    <a:pt x="6412" y="14405"/>
                    <a:pt x="8166" y="13376"/>
                    <a:pt x="8590" y="13014"/>
                  </a:cubicBezTo>
                  <a:cubicBezTo>
                    <a:pt x="9013" y="12651"/>
                    <a:pt x="9497" y="12590"/>
                    <a:pt x="9497" y="11622"/>
                  </a:cubicBezTo>
                  <a:cubicBezTo>
                    <a:pt x="9497" y="10110"/>
                    <a:pt x="9497" y="4182"/>
                    <a:pt x="9497" y="4182"/>
                  </a:cubicBezTo>
                  <a:cubicBezTo>
                    <a:pt x="9497" y="3275"/>
                    <a:pt x="9436" y="2791"/>
                    <a:pt x="8892" y="2428"/>
                  </a:cubicBezTo>
                  <a:cubicBezTo>
                    <a:pt x="8045" y="1884"/>
                    <a:pt x="5868" y="553"/>
                    <a:pt x="5444" y="250"/>
                  </a:cubicBezTo>
                  <a:cubicBezTo>
                    <a:pt x="5226" y="125"/>
                    <a:pt x="5039" y="0"/>
                    <a:pt x="4793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28"/>
            <p:cNvSpPr/>
            <p:nvPr/>
          </p:nvSpPr>
          <p:spPr>
            <a:xfrm>
              <a:off x="5576275" y="3004350"/>
              <a:ext cx="237425" cy="379150"/>
            </a:xfrm>
            <a:custGeom>
              <a:avLst/>
              <a:gdLst/>
              <a:ahLst/>
              <a:cxnLst/>
              <a:rect l="l" t="t" r="r" b="b"/>
              <a:pathLst>
                <a:path w="9497" h="15166" extrusionOk="0">
                  <a:moveTo>
                    <a:pt x="4796" y="1"/>
                  </a:moveTo>
                  <a:cubicBezTo>
                    <a:pt x="4565" y="1"/>
                    <a:pt x="4283" y="125"/>
                    <a:pt x="3871" y="477"/>
                  </a:cubicBezTo>
                  <a:cubicBezTo>
                    <a:pt x="3085" y="1143"/>
                    <a:pt x="787" y="2352"/>
                    <a:pt x="424" y="2534"/>
                  </a:cubicBezTo>
                  <a:cubicBezTo>
                    <a:pt x="121" y="2776"/>
                    <a:pt x="182" y="2836"/>
                    <a:pt x="121" y="3441"/>
                  </a:cubicBezTo>
                  <a:cubicBezTo>
                    <a:pt x="61" y="3986"/>
                    <a:pt x="182" y="10881"/>
                    <a:pt x="121" y="11607"/>
                  </a:cubicBezTo>
                  <a:cubicBezTo>
                    <a:pt x="61" y="12273"/>
                    <a:pt x="0" y="12515"/>
                    <a:pt x="666" y="12938"/>
                  </a:cubicBezTo>
                  <a:lnTo>
                    <a:pt x="3932" y="14874"/>
                  </a:lnTo>
                  <a:cubicBezTo>
                    <a:pt x="4187" y="15020"/>
                    <a:pt x="4487" y="15165"/>
                    <a:pt x="4817" y="15165"/>
                  </a:cubicBezTo>
                  <a:cubicBezTo>
                    <a:pt x="5034" y="15165"/>
                    <a:pt x="5265" y="15102"/>
                    <a:pt x="5505" y="14934"/>
                  </a:cubicBezTo>
                  <a:cubicBezTo>
                    <a:pt x="6412" y="14329"/>
                    <a:pt x="8166" y="13301"/>
                    <a:pt x="8590" y="12999"/>
                  </a:cubicBezTo>
                  <a:cubicBezTo>
                    <a:pt x="9013" y="12636"/>
                    <a:pt x="9497" y="12575"/>
                    <a:pt x="9497" y="11607"/>
                  </a:cubicBezTo>
                  <a:lnTo>
                    <a:pt x="9497" y="4228"/>
                  </a:lnTo>
                  <a:cubicBezTo>
                    <a:pt x="9497" y="3320"/>
                    <a:pt x="9436" y="2776"/>
                    <a:pt x="8892" y="2473"/>
                  </a:cubicBezTo>
                  <a:cubicBezTo>
                    <a:pt x="8045" y="1929"/>
                    <a:pt x="5868" y="598"/>
                    <a:pt x="5444" y="296"/>
                  </a:cubicBezTo>
                  <a:cubicBezTo>
                    <a:pt x="5226" y="140"/>
                    <a:pt x="5040" y="1"/>
                    <a:pt x="4796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28"/>
            <p:cNvSpPr/>
            <p:nvPr/>
          </p:nvSpPr>
          <p:spPr>
            <a:xfrm>
              <a:off x="5577775" y="3005650"/>
              <a:ext cx="234425" cy="376325"/>
            </a:xfrm>
            <a:custGeom>
              <a:avLst/>
              <a:gdLst/>
              <a:ahLst/>
              <a:cxnLst/>
              <a:rect l="l" t="t" r="r" b="b"/>
              <a:pathLst>
                <a:path w="9377" h="15053" extrusionOk="0">
                  <a:moveTo>
                    <a:pt x="4713" y="1"/>
                  </a:moveTo>
                  <a:cubicBezTo>
                    <a:pt x="4487" y="1"/>
                    <a:pt x="4209" y="113"/>
                    <a:pt x="3811" y="425"/>
                  </a:cubicBezTo>
                  <a:cubicBezTo>
                    <a:pt x="3025" y="1151"/>
                    <a:pt x="727" y="2300"/>
                    <a:pt x="424" y="2542"/>
                  </a:cubicBezTo>
                  <a:cubicBezTo>
                    <a:pt x="122" y="2724"/>
                    <a:pt x="122" y="2784"/>
                    <a:pt x="61" y="3389"/>
                  </a:cubicBezTo>
                  <a:cubicBezTo>
                    <a:pt x="61" y="3934"/>
                    <a:pt x="122" y="10829"/>
                    <a:pt x="61" y="11555"/>
                  </a:cubicBezTo>
                  <a:cubicBezTo>
                    <a:pt x="61" y="12221"/>
                    <a:pt x="1" y="12463"/>
                    <a:pt x="606" y="12826"/>
                  </a:cubicBezTo>
                  <a:lnTo>
                    <a:pt x="3872" y="14761"/>
                  </a:lnTo>
                  <a:cubicBezTo>
                    <a:pt x="4127" y="14907"/>
                    <a:pt x="4427" y="15053"/>
                    <a:pt x="4757" y="15053"/>
                  </a:cubicBezTo>
                  <a:cubicBezTo>
                    <a:pt x="4974" y="15053"/>
                    <a:pt x="5205" y="14990"/>
                    <a:pt x="5445" y="14822"/>
                  </a:cubicBezTo>
                  <a:cubicBezTo>
                    <a:pt x="6352" y="14217"/>
                    <a:pt x="8046" y="13249"/>
                    <a:pt x="8469" y="12886"/>
                  </a:cubicBezTo>
                  <a:cubicBezTo>
                    <a:pt x="8893" y="12523"/>
                    <a:pt x="9376" y="12463"/>
                    <a:pt x="9376" y="11495"/>
                  </a:cubicBezTo>
                  <a:cubicBezTo>
                    <a:pt x="9376" y="10043"/>
                    <a:pt x="9376" y="4176"/>
                    <a:pt x="9376" y="4176"/>
                  </a:cubicBezTo>
                  <a:cubicBezTo>
                    <a:pt x="9376" y="3268"/>
                    <a:pt x="9316" y="2784"/>
                    <a:pt x="8832" y="2421"/>
                  </a:cubicBezTo>
                  <a:cubicBezTo>
                    <a:pt x="7985" y="1877"/>
                    <a:pt x="5808" y="546"/>
                    <a:pt x="5384" y="304"/>
                  </a:cubicBezTo>
                  <a:cubicBezTo>
                    <a:pt x="5160" y="144"/>
                    <a:pt x="4969" y="1"/>
                    <a:pt x="4713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28"/>
            <p:cNvSpPr/>
            <p:nvPr/>
          </p:nvSpPr>
          <p:spPr>
            <a:xfrm>
              <a:off x="5577775" y="3007000"/>
              <a:ext cx="234425" cy="374250"/>
            </a:xfrm>
            <a:custGeom>
              <a:avLst/>
              <a:gdLst/>
              <a:ahLst/>
              <a:cxnLst/>
              <a:rect l="l" t="t" r="r" b="b"/>
              <a:pathLst>
                <a:path w="9377" h="14970" extrusionOk="0">
                  <a:moveTo>
                    <a:pt x="4733" y="0"/>
                  </a:moveTo>
                  <a:cubicBezTo>
                    <a:pt x="4503" y="0"/>
                    <a:pt x="4221" y="110"/>
                    <a:pt x="3811" y="432"/>
                  </a:cubicBezTo>
                  <a:cubicBezTo>
                    <a:pt x="3025" y="1097"/>
                    <a:pt x="727" y="2307"/>
                    <a:pt x="424" y="2488"/>
                  </a:cubicBezTo>
                  <a:cubicBezTo>
                    <a:pt x="122" y="2730"/>
                    <a:pt x="182" y="2791"/>
                    <a:pt x="122" y="3335"/>
                  </a:cubicBezTo>
                  <a:cubicBezTo>
                    <a:pt x="61" y="3940"/>
                    <a:pt x="182" y="10775"/>
                    <a:pt x="122" y="11441"/>
                  </a:cubicBezTo>
                  <a:cubicBezTo>
                    <a:pt x="61" y="12167"/>
                    <a:pt x="1" y="12348"/>
                    <a:pt x="666" y="12772"/>
                  </a:cubicBezTo>
                  <a:lnTo>
                    <a:pt x="3872" y="14647"/>
                  </a:lnTo>
                  <a:cubicBezTo>
                    <a:pt x="4129" y="14830"/>
                    <a:pt x="4430" y="14969"/>
                    <a:pt x="4762" y="14969"/>
                  </a:cubicBezTo>
                  <a:cubicBezTo>
                    <a:pt x="4978" y="14969"/>
                    <a:pt x="5207" y="14911"/>
                    <a:pt x="5445" y="14768"/>
                  </a:cubicBezTo>
                  <a:cubicBezTo>
                    <a:pt x="6352" y="14163"/>
                    <a:pt x="8046" y="13134"/>
                    <a:pt x="8469" y="12832"/>
                  </a:cubicBezTo>
                  <a:cubicBezTo>
                    <a:pt x="8893" y="12469"/>
                    <a:pt x="9376" y="12409"/>
                    <a:pt x="9376" y="11441"/>
                  </a:cubicBezTo>
                  <a:cubicBezTo>
                    <a:pt x="9376" y="9989"/>
                    <a:pt x="9376" y="4122"/>
                    <a:pt x="9376" y="4122"/>
                  </a:cubicBezTo>
                  <a:cubicBezTo>
                    <a:pt x="9376" y="3214"/>
                    <a:pt x="9316" y="2730"/>
                    <a:pt x="8772" y="2367"/>
                  </a:cubicBezTo>
                  <a:cubicBezTo>
                    <a:pt x="7925" y="1884"/>
                    <a:pt x="5808" y="553"/>
                    <a:pt x="5384" y="250"/>
                  </a:cubicBezTo>
                  <a:cubicBezTo>
                    <a:pt x="5166" y="125"/>
                    <a:pt x="4979" y="0"/>
                    <a:pt x="4733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28"/>
            <p:cNvSpPr/>
            <p:nvPr/>
          </p:nvSpPr>
          <p:spPr>
            <a:xfrm>
              <a:off x="5577775" y="3007375"/>
              <a:ext cx="232900" cy="373100"/>
            </a:xfrm>
            <a:custGeom>
              <a:avLst/>
              <a:gdLst/>
              <a:ahLst/>
              <a:cxnLst/>
              <a:rect l="l" t="t" r="r" b="b"/>
              <a:pathLst>
                <a:path w="9316" h="14924" extrusionOk="0">
                  <a:moveTo>
                    <a:pt x="4736" y="1"/>
                  </a:moveTo>
                  <a:cubicBezTo>
                    <a:pt x="4505" y="1"/>
                    <a:pt x="4223" y="125"/>
                    <a:pt x="3811" y="477"/>
                  </a:cubicBezTo>
                  <a:cubicBezTo>
                    <a:pt x="3025" y="1143"/>
                    <a:pt x="787" y="2292"/>
                    <a:pt x="485" y="2534"/>
                  </a:cubicBezTo>
                  <a:cubicBezTo>
                    <a:pt x="182" y="2715"/>
                    <a:pt x="182" y="2776"/>
                    <a:pt x="122" y="3381"/>
                  </a:cubicBezTo>
                  <a:cubicBezTo>
                    <a:pt x="61" y="3925"/>
                    <a:pt x="182" y="10760"/>
                    <a:pt x="122" y="11426"/>
                  </a:cubicBezTo>
                  <a:cubicBezTo>
                    <a:pt x="61" y="12091"/>
                    <a:pt x="1" y="12333"/>
                    <a:pt x="666" y="12696"/>
                  </a:cubicBezTo>
                  <a:lnTo>
                    <a:pt x="3872" y="14632"/>
                  </a:lnTo>
                  <a:cubicBezTo>
                    <a:pt x="4127" y="14778"/>
                    <a:pt x="4427" y="14923"/>
                    <a:pt x="4757" y="14923"/>
                  </a:cubicBezTo>
                  <a:cubicBezTo>
                    <a:pt x="4974" y="14923"/>
                    <a:pt x="5205" y="14860"/>
                    <a:pt x="5445" y="14692"/>
                  </a:cubicBezTo>
                  <a:cubicBezTo>
                    <a:pt x="6352" y="14087"/>
                    <a:pt x="8046" y="13119"/>
                    <a:pt x="8469" y="12757"/>
                  </a:cubicBezTo>
                  <a:cubicBezTo>
                    <a:pt x="8893" y="12454"/>
                    <a:pt x="9316" y="12333"/>
                    <a:pt x="9316" y="11426"/>
                  </a:cubicBezTo>
                  <a:cubicBezTo>
                    <a:pt x="9316" y="9974"/>
                    <a:pt x="9316" y="4107"/>
                    <a:pt x="9316" y="4107"/>
                  </a:cubicBezTo>
                  <a:cubicBezTo>
                    <a:pt x="9316" y="3260"/>
                    <a:pt x="9316" y="2715"/>
                    <a:pt x="8772" y="2413"/>
                  </a:cubicBezTo>
                  <a:cubicBezTo>
                    <a:pt x="7925" y="1869"/>
                    <a:pt x="5808" y="538"/>
                    <a:pt x="5384" y="296"/>
                  </a:cubicBezTo>
                  <a:cubicBezTo>
                    <a:pt x="5166" y="140"/>
                    <a:pt x="4980" y="1"/>
                    <a:pt x="4736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28"/>
            <p:cNvSpPr/>
            <p:nvPr/>
          </p:nvSpPr>
          <p:spPr>
            <a:xfrm>
              <a:off x="5579300" y="3008500"/>
              <a:ext cx="231375" cy="370900"/>
            </a:xfrm>
            <a:custGeom>
              <a:avLst/>
              <a:gdLst/>
              <a:ahLst/>
              <a:cxnLst/>
              <a:rect l="l" t="t" r="r" b="b"/>
              <a:pathLst>
                <a:path w="9255" h="14836" extrusionOk="0">
                  <a:moveTo>
                    <a:pt x="4681" y="1"/>
                  </a:moveTo>
                  <a:cubicBezTo>
                    <a:pt x="4458" y="1"/>
                    <a:pt x="4191" y="111"/>
                    <a:pt x="3811" y="432"/>
                  </a:cubicBezTo>
                  <a:cubicBezTo>
                    <a:pt x="2964" y="1098"/>
                    <a:pt x="726" y="2247"/>
                    <a:pt x="424" y="2489"/>
                  </a:cubicBezTo>
                  <a:cubicBezTo>
                    <a:pt x="121" y="2731"/>
                    <a:pt x="182" y="2791"/>
                    <a:pt x="121" y="3336"/>
                  </a:cubicBezTo>
                  <a:cubicBezTo>
                    <a:pt x="61" y="3880"/>
                    <a:pt x="182" y="10655"/>
                    <a:pt x="121" y="11381"/>
                  </a:cubicBezTo>
                  <a:cubicBezTo>
                    <a:pt x="61" y="12046"/>
                    <a:pt x="0" y="12228"/>
                    <a:pt x="666" y="12651"/>
                  </a:cubicBezTo>
                  <a:lnTo>
                    <a:pt x="3811" y="14526"/>
                  </a:lnTo>
                  <a:cubicBezTo>
                    <a:pt x="4056" y="14701"/>
                    <a:pt x="4342" y="14836"/>
                    <a:pt x="4657" y="14836"/>
                  </a:cubicBezTo>
                  <a:cubicBezTo>
                    <a:pt x="4885" y="14836"/>
                    <a:pt x="5129" y="14765"/>
                    <a:pt x="5384" y="14587"/>
                  </a:cubicBezTo>
                  <a:cubicBezTo>
                    <a:pt x="6291" y="14042"/>
                    <a:pt x="7924" y="13014"/>
                    <a:pt x="8348" y="12712"/>
                  </a:cubicBezTo>
                  <a:cubicBezTo>
                    <a:pt x="8771" y="12349"/>
                    <a:pt x="9255" y="12288"/>
                    <a:pt x="9255" y="11320"/>
                  </a:cubicBezTo>
                  <a:lnTo>
                    <a:pt x="9255" y="4122"/>
                  </a:lnTo>
                  <a:cubicBezTo>
                    <a:pt x="9255" y="3215"/>
                    <a:pt x="9194" y="2731"/>
                    <a:pt x="8711" y="2368"/>
                  </a:cubicBezTo>
                  <a:cubicBezTo>
                    <a:pt x="7864" y="1884"/>
                    <a:pt x="5747" y="553"/>
                    <a:pt x="5323" y="251"/>
                  </a:cubicBezTo>
                  <a:cubicBezTo>
                    <a:pt x="5105" y="126"/>
                    <a:pt x="4918" y="1"/>
                    <a:pt x="4681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28"/>
            <p:cNvSpPr/>
            <p:nvPr/>
          </p:nvSpPr>
          <p:spPr>
            <a:xfrm>
              <a:off x="5579300" y="3009475"/>
              <a:ext cx="231375" cy="368825"/>
            </a:xfrm>
            <a:custGeom>
              <a:avLst/>
              <a:gdLst/>
              <a:ahLst/>
              <a:cxnLst/>
              <a:rect l="l" t="t" r="r" b="b"/>
              <a:pathLst>
                <a:path w="9255" h="14753" extrusionOk="0">
                  <a:moveTo>
                    <a:pt x="4703" y="0"/>
                  </a:moveTo>
                  <a:cubicBezTo>
                    <a:pt x="4476" y="0"/>
                    <a:pt x="4204" y="121"/>
                    <a:pt x="3811" y="454"/>
                  </a:cubicBezTo>
                  <a:cubicBezTo>
                    <a:pt x="2964" y="1119"/>
                    <a:pt x="726" y="2268"/>
                    <a:pt x="424" y="2450"/>
                  </a:cubicBezTo>
                  <a:cubicBezTo>
                    <a:pt x="121" y="2692"/>
                    <a:pt x="182" y="2752"/>
                    <a:pt x="121" y="3297"/>
                  </a:cubicBezTo>
                  <a:cubicBezTo>
                    <a:pt x="61" y="3902"/>
                    <a:pt x="182" y="10616"/>
                    <a:pt x="121" y="11281"/>
                  </a:cubicBezTo>
                  <a:cubicBezTo>
                    <a:pt x="61" y="11947"/>
                    <a:pt x="0" y="12189"/>
                    <a:pt x="666" y="12552"/>
                  </a:cubicBezTo>
                  <a:lnTo>
                    <a:pt x="3811" y="14487"/>
                  </a:lnTo>
                  <a:cubicBezTo>
                    <a:pt x="4062" y="14631"/>
                    <a:pt x="4356" y="14753"/>
                    <a:pt x="4679" y="14753"/>
                  </a:cubicBezTo>
                  <a:cubicBezTo>
                    <a:pt x="4901" y="14753"/>
                    <a:pt x="5138" y="14695"/>
                    <a:pt x="5384" y="14548"/>
                  </a:cubicBezTo>
                  <a:cubicBezTo>
                    <a:pt x="6230" y="13943"/>
                    <a:pt x="7924" y="12975"/>
                    <a:pt x="8348" y="12612"/>
                  </a:cubicBezTo>
                  <a:cubicBezTo>
                    <a:pt x="8771" y="12310"/>
                    <a:pt x="9255" y="12249"/>
                    <a:pt x="9255" y="11281"/>
                  </a:cubicBezTo>
                  <a:cubicBezTo>
                    <a:pt x="9255" y="9830"/>
                    <a:pt x="9255" y="4083"/>
                    <a:pt x="9255" y="4083"/>
                  </a:cubicBezTo>
                  <a:cubicBezTo>
                    <a:pt x="9255" y="3176"/>
                    <a:pt x="9194" y="2692"/>
                    <a:pt x="8650" y="2389"/>
                  </a:cubicBezTo>
                  <a:cubicBezTo>
                    <a:pt x="7864" y="1845"/>
                    <a:pt x="5747" y="575"/>
                    <a:pt x="5323" y="272"/>
                  </a:cubicBezTo>
                  <a:cubicBezTo>
                    <a:pt x="5111" y="121"/>
                    <a:pt x="4930" y="0"/>
                    <a:pt x="4703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28"/>
            <p:cNvSpPr/>
            <p:nvPr/>
          </p:nvSpPr>
          <p:spPr>
            <a:xfrm>
              <a:off x="5580800" y="3010175"/>
              <a:ext cx="228375" cy="367275"/>
            </a:xfrm>
            <a:custGeom>
              <a:avLst/>
              <a:gdLst/>
              <a:ahLst/>
              <a:cxnLst/>
              <a:rect l="l" t="t" r="r" b="b"/>
              <a:pathLst>
                <a:path w="9135" h="14691" extrusionOk="0">
                  <a:moveTo>
                    <a:pt x="4601" y="1"/>
                  </a:moveTo>
                  <a:cubicBezTo>
                    <a:pt x="4383" y="1"/>
                    <a:pt x="4120" y="113"/>
                    <a:pt x="3751" y="426"/>
                  </a:cubicBezTo>
                  <a:cubicBezTo>
                    <a:pt x="2965" y="1152"/>
                    <a:pt x="726" y="2240"/>
                    <a:pt x="424" y="2482"/>
                  </a:cubicBezTo>
                  <a:cubicBezTo>
                    <a:pt x="122" y="2664"/>
                    <a:pt x="122" y="2785"/>
                    <a:pt x="61" y="3329"/>
                  </a:cubicBezTo>
                  <a:cubicBezTo>
                    <a:pt x="61" y="3874"/>
                    <a:pt x="122" y="10588"/>
                    <a:pt x="61" y="11253"/>
                  </a:cubicBezTo>
                  <a:cubicBezTo>
                    <a:pt x="61" y="11919"/>
                    <a:pt x="1" y="12161"/>
                    <a:pt x="606" y="12524"/>
                  </a:cubicBezTo>
                  <a:lnTo>
                    <a:pt x="3811" y="14399"/>
                  </a:lnTo>
                  <a:cubicBezTo>
                    <a:pt x="4030" y="14545"/>
                    <a:pt x="4315" y="14691"/>
                    <a:pt x="4639" y="14691"/>
                  </a:cubicBezTo>
                  <a:cubicBezTo>
                    <a:pt x="4853" y="14691"/>
                    <a:pt x="5084" y="14627"/>
                    <a:pt x="5324" y="14459"/>
                  </a:cubicBezTo>
                  <a:cubicBezTo>
                    <a:pt x="6170" y="13915"/>
                    <a:pt x="7864" y="12947"/>
                    <a:pt x="8288" y="12584"/>
                  </a:cubicBezTo>
                  <a:cubicBezTo>
                    <a:pt x="8711" y="12221"/>
                    <a:pt x="9134" y="12161"/>
                    <a:pt x="9134" y="11253"/>
                  </a:cubicBezTo>
                  <a:cubicBezTo>
                    <a:pt x="9134" y="9802"/>
                    <a:pt x="9134" y="4055"/>
                    <a:pt x="9134" y="4055"/>
                  </a:cubicBezTo>
                  <a:cubicBezTo>
                    <a:pt x="9134" y="3208"/>
                    <a:pt x="9074" y="2724"/>
                    <a:pt x="8590" y="2361"/>
                  </a:cubicBezTo>
                  <a:cubicBezTo>
                    <a:pt x="7743" y="1878"/>
                    <a:pt x="5687" y="547"/>
                    <a:pt x="5263" y="305"/>
                  </a:cubicBezTo>
                  <a:cubicBezTo>
                    <a:pt x="5039" y="144"/>
                    <a:pt x="4848" y="1"/>
                    <a:pt x="4601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28"/>
            <p:cNvSpPr/>
            <p:nvPr/>
          </p:nvSpPr>
          <p:spPr>
            <a:xfrm>
              <a:off x="5580800" y="3011525"/>
              <a:ext cx="228375" cy="365175"/>
            </a:xfrm>
            <a:custGeom>
              <a:avLst/>
              <a:gdLst/>
              <a:ahLst/>
              <a:cxnLst/>
              <a:rect l="l" t="t" r="r" b="b"/>
              <a:pathLst>
                <a:path w="9135" h="14607" extrusionOk="0">
                  <a:moveTo>
                    <a:pt x="4621" y="1"/>
                  </a:moveTo>
                  <a:cubicBezTo>
                    <a:pt x="4398" y="1"/>
                    <a:pt x="4131" y="111"/>
                    <a:pt x="3751" y="432"/>
                  </a:cubicBezTo>
                  <a:cubicBezTo>
                    <a:pt x="2965" y="1098"/>
                    <a:pt x="726" y="2247"/>
                    <a:pt x="424" y="2428"/>
                  </a:cubicBezTo>
                  <a:cubicBezTo>
                    <a:pt x="122" y="2670"/>
                    <a:pt x="182" y="2731"/>
                    <a:pt x="122" y="3275"/>
                  </a:cubicBezTo>
                  <a:cubicBezTo>
                    <a:pt x="61" y="3820"/>
                    <a:pt x="182" y="10473"/>
                    <a:pt x="122" y="11139"/>
                  </a:cubicBezTo>
                  <a:cubicBezTo>
                    <a:pt x="61" y="11865"/>
                    <a:pt x="1" y="12046"/>
                    <a:pt x="666" y="12409"/>
                  </a:cubicBezTo>
                  <a:lnTo>
                    <a:pt x="3811" y="14284"/>
                  </a:lnTo>
                  <a:cubicBezTo>
                    <a:pt x="4068" y="14468"/>
                    <a:pt x="4325" y="14607"/>
                    <a:pt x="4636" y="14607"/>
                  </a:cubicBezTo>
                  <a:cubicBezTo>
                    <a:pt x="4837" y="14607"/>
                    <a:pt x="5062" y="14548"/>
                    <a:pt x="5324" y="14405"/>
                  </a:cubicBezTo>
                  <a:cubicBezTo>
                    <a:pt x="6170" y="13800"/>
                    <a:pt x="7864" y="12832"/>
                    <a:pt x="8227" y="12470"/>
                  </a:cubicBezTo>
                  <a:cubicBezTo>
                    <a:pt x="8651" y="12167"/>
                    <a:pt x="9134" y="12107"/>
                    <a:pt x="9134" y="11139"/>
                  </a:cubicBezTo>
                  <a:cubicBezTo>
                    <a:pt x="9134" y="9748"/>
                    <a:pt x="9134" y="4062"/>
                    <a:pt x="9134" y="4062"/>
                  </a:cubicBezTo>
                  <a:cubicBezTo>
                    <a:pt x="9134" y="3154"/>
                    <a:pt x="9074" y="2670"/>
                    <a:pt x="8590" y="2368"/>
                  </a:cubicBezTo>
                  <a:cubicBezTo>
                    <a:pt x="7743" y="1824"/>
                    <a:pt x="5687" y="553"/>
                    <a:pt x="5263" y="251"/>
                  </a:cubicBezTo>
                  <a:cubicBezTo>
                    <a:pt x="5045" y="126"/>
                    <a:pt x="4858" y="1"/>
                    <a:pt x="4621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28"/>
            <p:cNvSpPr/>
            <p:nvPr/>
          </p:nvSpPr>
          <p:spPr>
            <a:xfrm>
              <a:off x="5580800" y="3012500"/>
              <a:ext cx="228375" cy="362775"/>
            </a:xfrm>
            <a:custGeom>
              <a:avLst/>
              <a:gdLst/>
              <a:ahLst/>
              <a:cxnLst/>
              <a:rect l="l" t="t" r="r" b="b"/>
              <a:pathLst>
                <a:path w="9135" h="14511" extrusionOk="0">
                  <a:moveTo>
                    <a:pt x="4643" y="0"/>
                  </a:moveTo>
                  <a:cubicBezTo>
                    <a:pt x="4416" y="0"/>
                    <a:pt x="4144" y="121"/>
                    <a:pt x="3751" y="454"/>
                  </a:cubicBezTo>
                  <a:cubicBezTo>
                    <a:pt x="2965" y="1119"/>
                    <a:pt x="726" y="2208"/>
                    <a:pt x="424" y="2450"/>
                  </a:cubicBezTo>
                  <a:cubicBezTo>
                    <a:pt x="182" y="2631"/>
                    <a:pt x="182" y="2692"/>
                    <a:pt x="122" y="3236"/>
                  </a:cubicBezTo>
                  <a:cubicBezTo>
                    <a:pt x="61" y="3841"/>
                    <a:pt x="182" y="10434"/>
                    <a:pt x="122" y="11100"/>
                  </a:cubicBezTo>
                  <a:cubicBezTo>
                    <a:pt x="61" y="11765"/>
                    <a:pt x="1" y="12007"/>
                    <a:pt x="666" y="12370"/>
                  </a:cubicBezTo>
                  <a:lnTo>
                    <a:pt x="3811" y="14245"/>
                  </a:lnTo>
                  <a:cubicBezTo>
                    <a:pt x="4063" y="14389"/>
                    <a:pt x="4335" y="14511"/>
                    <a:pt x="4641" y="14511"/>
                  </a:cubicBezTo>
                  <a:cubicBezTo>
                    <a:pt x="4851" y="14511"/>
                    <a:pt x="5078" y="14453"/>
                    <a:pt x="5324" y="14306"/>
                  </a:cubicBezTo>
                  <a:cubicBezTo>
                    <a:pt x="6170" y="13761"/>
                    <a:pt x="7804" y="12793"/>
                    <a:pt x="8227" y="12431"/>
                  </a:cubicBezTo>
                  <a:cubicBezTo>
                    <a:pt x="8651" y="12068"/>
                    <a:pt x="9134" y="12007"/>
                    <a:pt x="9134" y="11100"/>
                  </a:cubicBezTo>
                  <a:lnTo>
                    <a:pt x="9134" y="4023"/>
                  </a:lnTo>
                  <a:cubicBezTo>
                    <a:pt x="9134" y="3115"/>
                    <a:pt x="9074" y="2631"/>
                    <a:pt x="8530" y="2329"/>
                  </a:cubicBezTo>
                  <a:cubicBezTo>
                    <a:pt x="7743" y="1845"/>
                    <a:pt x="5687" y="514"/>
                    <a:pt x="5263" y="272"/>
                  </a:cubicBezTo>
                  <a:cubicBezTo>
                    <a:pt x="5051" y="121"/>
                    <a:pt x="4870" y="0"/>
                    <a:pt x="4643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28"/>
            <p:cNvSpPr/>
            <p:nvPr/>
          </p:nvSpPr>
          <p:spPr>
            <a:xfrm>
              <a:off x="5582325" y="3013050"/>
              <a:ext cx="225325" cy="361375"/>
            </a:xfrm>
            <a:custGeom>
              <a:avLst/>
              <a:gdLst/>
              <a:ahLst/>
              <a:cxnLst/>
              <a:rect l="l" t="t" r="r" b="b"/>
              <a:pathLst>
                <a:path w="9013" h="14455" extrusionOk="0">
                  <a:moveTo>
                    <a:pt x="4560" y="0"/>
                  </a:moveTo>
                  <a:cubicBezTo>
                    <a:pt x="4337" y="0"/>
                    <a:pt x="4070" y="110"/>
                    <a:pt x="3690" y="432"/>
                  </a:cubicBezTo>
                  <a:cubicBezTo>
                    <a:pt x="2904" y="1097"/>
                    <a:pt x="726" y="2246"/>
                    <a:pt x="424" y="2428"/>
                  </a:cubicBezTo>
                  <a:cubicBezTo>
                    <a:pt x="121" y="2670"/>
                    <a:pt x="121" y="2730"/>
                    <a:pt x="121" y="3275"/>
                  </a:cubicBezTo>
                  <a:cubicBezTo>
                    <a:pt x="61" y="3819"/>
                    <a:pt x="121" y="10412"/>
                    <a:pt x="121" y="11078"/>
                  </a:cubicBezTo>
                  <a:cubicBezTo>
                    <a:pt x="61" y="11743"/>
                    <a:pt x="0" y="11925"/>
                    <a:pt x="605" y="12348"/>
                  </a:cubicBezTo>
                  <a:lnTo>
                    <a:pt x="3750" y="14163"/>
                  </a:lnTo>
                  <a:cubicBezTo>
                    <a:pt x="4006" y="14309"/>
                    <a:pt x="4261" y="14455"/>
                    <a:pt x="4556" y="14455"/>
                  </a:cubicBezTo>
                  <a:cubicBezTo>
                    <a:pt x="4751" y="14455"/>
                    <a:pt x="4962" y="14391"/>
                    <a:pt x="5202" y="14223"/>
                  </a:cubicBezTo>
                  <a:cubicBezTo>
                    <a:pt x="6109" y="13679"/>
                    <a:pt x="7743" y="12711"/>
                    <a:pt x="8166" y="12409"/>
                  </a:cubicBezTo>
                  <a:cubicBezTo>
                    <a:pt x="8590" y="12046"/>
                    <a:pt x="9013" y="11985"/>
                    <a:pt x="9013" y="11078"/>
                  </a:cubicBezTo>
                  <a:lnTo>
                    <a:pt x="9013" y="4001"/>
                  </a:lnTo>
                  <a:cubicBezTo>
                    <a:pt x="9013" y="3154"/>
                    <a:pt x="8952" y="2670"/>
                    <a:pt x="8469" y="2307"/>
                  </a:cubicBezTo>
                  <a:cubicBezTo>
                    <a:pt x="7682" y="1823"/>
                    <a:pt x="5565" y="553"/>
                    <a:pt x="5202" y="250"/>
                  </a:cubicBezTo>
                  <a:cubicBezTo>
                    <a:pt x="4984" y="125"/>
                    <a:pt x="4797" y="0"/>
                    <a:pt x="4560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28"/>
            <p:cNvSpPr/>
            <p:nvPr/>
          </p:nvSpPr>
          <p:spPr>
            <a:xfrm>
              <a:off x="5582325" y="3014550"/>
              <a:ext cx="225325" cy="359125"/>
            </a:xfrm>
            <a:custGeom>
              <a:avLst/>
              <a:gdLst/>
              <a:ahLst/>
              <a:cxnLst/>
              <a:rect l="l" t="t" r="r" b="b"/>
              <a:pathLst>
                <a:path w="9013" h="14365" extrusionOk="0">
                  <a:moveTo>
                    <a:pt x="4560" y="1"/>
                  </a:moveTo>
                  <a:cubicBezTo>
                    <a:pt x="4337" y="1"/>
                    <a:pt x="4070" y="110"/>
                    <a:pt x="3690" y="432"/>
                  </a:cubicBezTo>
                  <a:cubicBezTo>
                    <a:pt x="2904" y="1098"/>
                    <a:pt x="726" y="2186"/>
                    <a:pt x="424" y="2428"/>
                  </a:cubicBezTo>
                  <a:cubicBezTo>
                    <a:pt x="121" y="2610"/>
                    <a:pt x="182" y="2670"/>
                    <a:pt x="121" y="3215"/>
                  </a:cubicBezTo>
                  <a:cubicBezTo>
                    <a:pt x="61" y="3759"/>
                    <a:pt x="182" y="10352"/>
                    <a:pt x="121" y="10957"/>
                  </a:cubicBezTo>
                  <a:cubicBezTo>
                    <a:pt x="61" y="11623"/>
                    <a:pt x="0" y="11865"/>
                    <a:pt x="665" y="12228"/>
                  </a:cubicBezTo>
                  <a:lnTo>
                    <a:pt x="3750" y="14042"/>
                  </a:lnTo>
                  <a:cubicBezTo>
                    <a:pt x="4007" y="14226"/>
                    <a:pt x="4286" y="14365"/>
                    <a:pt x="4587" y="14365"/>
                  </a:cubicBezTo>
                  <a:cubicBezTo>
                    <a:pt x="4783" y="14365"/>
                    <a:pt x="4988" y="14306"/>
                    <a:pt x="5202" y="14163"/>
                  </a:cubicBezTo>
                  <a:cubicBezTo>
                    <a:pt x="6109" y="13558"/>
                    <a:pt x="7743" y="12651"/>
                    <a:pt x="8166" y="12288"/>
                  </a:cubicBezTo>
                  <a:cubicBezTo>
                    <a:pt x="8529" y="11986"/>
                    <a:pt x="9013" y="11925"/>
                    <a:pt x="9013" y="10957"/>
                  </a:cubicBezTo>
                  <a:cubicBezTo>
                    <a:pt x="9013" y="9566"/>
                    <a:pt x="9013" y="3941"/>
                    <a:pt x="9013" y="3941"/>
                  </a:cubicBezTo>
                  <a:cubicBezTo>
                    <a:pt x="9013" y="3094"/>
                    <a:pt x="8952" y="2610"/>
                    <a:pt x="8469" y="2307"/>
                  </a:cubicBezTo>
                  <a:cubicBezTo>
                    <a:pt x="7622" y="1763"/>
                    <a:pt x="5565" y="553"/>
                    <a:pt x="5202" y="251"/>
                  </a:cubicBezTo>
                  <a:cubicBezTo>
                    <a:pt x="4984" y="126"/>
                    <a:pt x="4797" y="1"/>
                    <a:pt x="4560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28"/>
            <p:cNvSpPr/>
            <p:nvPr/>
          </p:nvSpPr>
          <p:spPr>
            <a:xfrm>
              <a:off x="5583825" y="3015325"/>
              <a:ext cx="222325" cy="356925"/>
            </a:xfrm>
            <a:custGeom>
              <a:avLst/>
              <a:gdLst/>
              <a:ahLst/>
              <a:cxnLst/>
              <a:rect l="l" t="t" r="r" b="b"/>
              <a:pathLst>
                <a:path w="8893" h="14277" extrusionOk="0">
                  <a:moveTo>
                    <a:pt x="4500" y="0"/>
                  </a:moveTo>
                  <a:cubicBezTo>
                    <a:pt x="4277" y="0"/>
                    <a:pt x="4010" y="109"/>
                    <a:pt x="3630" y="401"/>
                  </a:cubicBezTo>
                  <a:cubicBezTo>
                    <a:pt x="2844" y="1067"/>
                    <a:pt x="666" y="2216"/>
                    <a:pt x="424" y="2397"/>
                  </a:cubicBezTo>
                  <a:cubicBezTo>
                    <a:pt x="122" y="2579"/>
                    <a:pt x="122" y="2700"/>
                    <a:pt x="61" y="3244"/>
                  </a:cubicBezTo>
                  <a:cubicBezTo>
                    <a:pt x="61" y="3789"/>
                    <a:pt x="122" y="10261"/>
                    <a:pt x="61" y="10926"/>
                  </a:cubicBezTo>
                  <a:cubicBezTo>
                    <a:pt x="61" y="11592"/>
                    <a:pt x="1" y="11834"/>
                    <a:pt x="605" y="12197"/>
                  </a:cubicBezTo>
                  <a:lnTo>
                    <a:pt x="3690" y="14011"/>
                  </a:lnTo>
                  <a:cubicBezTo>
                    <a:pt x="3942" y="14155"/>
                    <a:pt x="4193" y="14277"/>
                    <a:pt x="4482" y="14277"/>
                  </a:cubicBezTo>
                  <a:cubicBezTo>
                    <a:pt x="4680" y="14277"/>
                    <a:pt x="4896" y="14219"/>
                    <a:pt x="5142" y="14072"/>
                  </a:cubicBezTo>
                  <a:cubicBezTo>
                    <a:pt x="6049" y="13527"/>
                    <a:pt x="7683" y="12560"/>
                    <a:pt x="8046" y="12257"/>
                  </a:cubicBezTo>
                  <a:cubicBezTo>
                    <a:pt x="8469" y="11894"/>
                    <a:pt x="8892" y="11834"/>
                    <a:pt x="8892" y="10926"/>
                  </a:cubicBezTo>
                  <a:cubicBezTo>
                    <a:pt x="8892" y="9535"/>
                    <a:pt x="8892" y="3970"/>
                    <a:pt x="8892" y="3970"/>
                  </a:cubicBezTo>
                  <a:cubicBezTo>
                    <a:pt x="8892" y="3123"/>
                    <a:pt x="8892" y="2639"/>
                    <a:pt x="8348" y="2276"/>
                  </a:cubicBezTo>
                  <a:cubicBezTo>
                    <a:pt x="7562" y="1793"/>
                    <a:pt x="5505" y="522"/>
                    <a:pt x="5142" y="280"/>
                  </a:cubicBezTo>
                  <a:cubicBezTo>
                    <a:pt x="4923" y="124"/>
                    <a:pt x="4737" y="0"/>
                    <a:pt x="4500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28"/>
            <p:cNvSpPr/>
            <p:nvPr/>
          </p:nvSpPr>
          <p:spPr>
            <a:xfrm>
              <a:off x="5583825" y="3016075"/>
              <a:ext cx="222325" cy="355775"/>
            </a:xfrm>
            <a:custGeom>
              <a:avLst/>
              <a:gdLst/>
              <a:ahLst/>
              <a:cxnLst/>
              <a:rect l="l" t="t" r="r" b="b"/>
              <a:pathLst>
                <a:path w="8893" h="14231" extrusionOk="0">
                  <a:moveTo>
                    <a:pt x="4493" y="0"/>
                  </a:moveTo>
                  <a:cubicBezTo>
                    <a:pt x="4277" y="0"/>
                    <a:pt x="4010" y="110"/>
                    <a:pt x="3630" y="432"/>
                  </a:cubicBezTo>
                  <a:cubicBezTo>
                    <a:pt x="2904" y="1097"/>
                    <a:pt x="726" y="2186"/>
                    <a:pt x="424" y="2367"/>
                  </a:cubicBezTo>
                  <a:cubicBezTo>
                    <a:pt x="122" y="2609"/>
                    <a:pt x="182" y="2670"/>
                    <a:pt x="122" y="3214"/>
                  </a:cubicBezTo>
                  <a:cubicBezTo>
                    <a:pt x="61" y="3759"/>
                    <a:pt x="182" y="10231"/>
                    <a:pt x="122" y="10896"/>
                  </a:cubicBezTo>
                  <a:cubicBezTo>
                    <a:pt x="61" y="11562"/>
                    <a:pt x="1" y="11743"/>
                    <a:pt x="605" y="12106"/>
                  </a:cubicBezTo>
                  <a:lnTo>
                    <a:pt x="3690" y="13921"/>
                  </a:lnTo>
                  <a:cubicBezTo>
                    <a:pt x="3936" y="14096"/>
                    <a:pt x="4201" y="14230"/>
                    <a:pt x="4487" y="14230"/>
                  </a:cubicBezTo>
                  <a:cubicBezTo>
                    <a:pt x="4695" y="14230"/>
                    <a:pt x="4913" y="14159"/>
                    <a:pt x="5142" y="13981"/>
                  </a:cubicBezTo>
                  <a:cubicBezTo>
                    <a:pt x="6049" y="13437"/>
                    <a:pt x="7622" y="12530"/>
                    <a:pt x="8046" y="12167"/>
                  </a:cubicBezTo>
                  <a:cubicBezTo>
                    <a:pt x="8469" y="11864"/>
                    <a:pt x="8892" y="11804"/>
                    <a:pt x="8892" y="10896"/>
                  </a:cubicBezTo>
                  <a:cubicBezTo>
                    <a:pt x="8892" y="9505"/>
                    <a:pt x="8892" y="3940"/>
                    <a:pt x="8892" y="3940"/>
                  </a:cubicBezTo>
                  <a:cubicBezTo>
                    <a:pt x="8892" y="3093"/>
                    <a:pt x="8832" y="2609"/>
                    <a:pt x="8348" y="2307"/>
                  </a:cubicBezTo>
                  <a:cubicBezTo>
                    <a:pt x="7562" y="1763"/>
                    <a:pt x="5505" y="553"/>
                    <a:pt x="5082" y="250"/>
                  </a:cubicBezTo>
                  <a:cubicBezTo>
                    <a:pt x="4894" y="125"/>
                    <a:pt x="4723" y="0"/>
                    <a:pt x="4493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28"/>
            <p:cNvSpPr/>
            <p:nvPr/>
          </p:nvSpPr>
          <p:spPr>
            <a:xfrm>
              <a:off x="5583825" y="3017575"/>
              <a:ext cx="222325" cy="353175"/>
            </a:xfrm>
            <a:custGeom>
              <a:avLst/>
              <a:gdLst/>
              <a:ahLst/>
              <a:cxnLst/>
              <a:rect l="l" t="t" r="r" b="b"/>
              <a:pathLst>
                <a:path w="8893" h="14127" extrusionOk="0">
                  <a:moveTo>
                    <a:pt x="4493" y="1"/>
                  </a:moveTo>
                  <a:cubicBezTo>
                    <a:pt x="4277" y="1"/>
                    <a:pt x="4010" y="110"/>
                    <a:pt x="3630" y="432"/>
                  </a:cubicBezTo>
                  <a:cubicBezTo>
                    <a:pt x="2904" y="1037"/>
                    <a:pt x="726" y="2126"/>
                    <a:pt x="424" y="2368"/>
                  </a:cubicBezTo>
                  <a:cubicBezTo>
                    <a:pt x="182" y="2549"/>
                    <a:pt x="182" y="2610"/>
                    <a:pt x="122" y="3154"/>
                  </a:cubicBezTo>
                  <a:cubicBezTo>
                    <a:pt x="61" y="3699"/>
                    <a:pt x="182" y="10171"/>
                    <a:pt x="122" y="10776"/>
                  </a:cubicBezTo>
                  <a:cubicBezTo>
                    <a:pt x="61" y="11441"/>
                    <a:pt x="1" y="11683"/>
                    <a:pt x="666" y="12046"/>
                  </a:cubicBezTo>
                  <a:lnTo>
                    <a:pt x="3690" y="13861"/>
                  </a:lnTo>
                  <a:cubicBezTo>
                    <a:pt x="3942" y="14004"/>
                    <a:pt x="4193" y="14126"/>
                    <a:pt x="4482" y="14126"/>
                  </a:cubicBezTo>
                  <a:cubicBezTo>
                    <a:pt x="4680" y="14126"/>
                    <a:pt x="4896" y="14069"/>
                    <a:pt x="5142" y="13921"/>
                  </a:cubicBezTo>
                  <a:cubicBezTo>
                    <a:pt x="5989" y="13377"/>
                    <a:pt x="7622" y="12409"/>
                    <a:pt x="8046" y="12107"/>
                  </a:cubicBezTo>
                  <a:cubicBezTo>
                    <a:pt x="8409" y="11744"/>
                    <a:pt x="8892" y="11683"/>
                    <a:pt x="8892" y="10776"/>
                  </a:cubicBezTo>
                  <a:lnTo>
                    <a:pt x="8892" y="3880"/>
                  </a:lnTo>
                  <a:cubicBezTo>
                    <a:pt x="8892" y="3033"/>
                    <a:pt x="8832" y="2549"/>
                    <a:pt x="8348" y="2247"/>
                  </a:cubicBezTo>
                  <a:cubicBezTo>
                    <a:pt x="7501" y="1763"/>
                    <a:pt x="5505" y="493"/>
                    <a:pt x="5082" y="251"/>
                  </a:cubicBezTo>
                  <a:cubicBezTo>
                    <a:pt x="4894" y="126"/>
                    <a:pt x="4723" y="1"/>
                    <a:pt x="4493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28"/>
            <p:cNvSpPr/>
            <p:nvPr/>
          </p:nvSpPr>
          <p:spPr>
            <a:xfrm>
              <a:off x="5585350" y="3018350"/>
              <a:ext cx="219275" cy="351550"/>
            </a:xfrm>
            <a:custGeom>
              <a:avLst/>
              <a:gdLst/>
              <a:ahLst/>
              <a:cxnLst/>
              <a:rect l="l" t="t" r="r" b="b"/>
              <a:pathLst>
                <a:path w="8771" h="14062" extrusionOk="0">
                  <a:moveTo>
                    <a:pt x="4432" y="0"/>
                  </a:moveTo>
                  <a:cubicBezTo>
                    <a:pt x="4216" y="0"/>
                    <a:pt x="3949" y="109"/>
                    <a:pt x="3569" y="401"/>
                  </a:cubicBezTo>
                  <a:cubicBezTo>
                    <a:pt x="2843" y="1067"/>
                    <a:pt x="665" y="2155"/>
                    <a:pt x="424" y="2337"/>
                  </a:cubicBezTo>
                  <a:cubicBezTo>
                    <a:pt x="121" y="2579"/>
                    <a:pt x="121" y="2639"/>
                    <a:pt x="121" y="3184"/>
                  </a:cubicBezTo>
                  <a:cubicBezTo>
                    <a:pt x="61" y="3668"/>
                    <a:pt x="121" y="10079"/>
                    <a:pt x="121" y="10745"/>
                  </a:cubicBezTo>
                  <a:cubicBezTo>
                    <a:pt x="61" y="11410"/>
                    <a:pt x="0" y="11592"/>
                    <a:pt x="605" y="11955"/>
                  </a:cubicBezTo>
                  <a:lnTo>
                    <a:pt x="3629" y="13769"/>
                  </a:lnTo>
                  <a:cubicBezTo>
                    <a:pt x="3885" y="13915"/>
                    <a:pt x="4140" y="14061"/>
                    <a:pt x="4435" y="14061"/>
                  </a:cubicBezTo>
                  <a:cubicBezTo>
                    <a:pt x="4630" y="14061"/>
                    <a:pt x="4841" y="13998"/>
                    <a:pt x="5081" y="13830"/>
                  </a:cubicBezTo>
                  <a:cubicBezTo>
                    <a:pt x="5928" y="13285"/>
                    <a:pt x="7561" y="12378"/>
                    <a:pt x="7924" y="12015"/>
                  </a:cubicBezTo>
                  <a:cubicBezTo>
                    <a:pt x="8348" y="11713"/>
                    <a:pt x="8771" y="11652"/>
                    <a:pt x="8771" y="10745"/>
                  </a:cubicBezTo>
                  <a:lnTo>
                    <a:pt x="8771" y="3910"/>
                  </a:lnTo>
                  <a:cubicBezTo>
                    <a:pt x="8771" y="3063"/>
                    <a:pt x="8710" y="2579"/>
                    <a:pt x="8227" y="2276"/>
                  </a:cubicBezTo>
                  <a:cubicBezTo>
                    <a:pt x="7440" y="1732"/>
                    <a:pt x="5444" y="522"/>
                    <a:pt x="5021" y="280"/>
                  </a:cubicBezTo>
                  <a:cubicBezTo>
                    <a:pt x="4833" y="124"/>
                    <a:pt x="4662" y="0"/>
                    <a:pt x="4432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28"/>
            <p:cNvSpPr/>
            <p:nvPr/>
          </p:nvSpPr>
          <p:spPr>
            <a:xfrm>
              <a:off x="5535425" y="2936475"/>
              <a:ext cx="317600" cy="515200"/>
            </a:xfrm>
            <a:custGeom>
              <a:avLst/>
              <a:gdLst/>
              <a:ahLst/>
              <a:cxnLst/>
              <a:rect l="l" t="t" r="r" b="b"/>
              <a:pathLst>
                <a:path w="12704" h="20608" extrusionOk="0">
                  <a:moveTo>
                    <a:pt x="6400" y="1"/>
                  </a:moveTo>
                  <a:cubicBezTo>
                    <a:pt x="6091" y="1"/>
                    <a:pt x="5723" y="158"/>
                    <a:pt x="5203" y="591"/>
                  </a:cubicBezTo>
                  <a:cubicBezTo>
                    <a:pt x="4114" y="1559"/>
                    <a:pt x="969" y="3132"/>
                    <a:pt x="545" y="3434"/>
                  </a:cubicBezTo>
                  <a:cubicBezTo>
                    <a:pt x="122" y="3737"/>
                    <a:pt x="182" y="3858"/>
                    <a:pt x="122" y="4644"/>
                  </a:cubicBezTo>
                  <a:cubicBezTo>
                    <a:pt x="61" y="5430"/>
                    <a:pt x="182" y="14806"/>
                    <a:pt x="122" y="15774"/>
                  </a:cubicBezTo>
                  <a:cubicBezTo>
                    <a:pt x="61" y="16742"/>
                    <a:pt x="1" y="17044"/>
                    <a:pt x="848" y="17589"/>
                  </a:cubicBezTo>
                  <a:lnTo>
                    <a:pt x="5263" y="20190"/>
                  </a:lnTo>
                  <a:cubicBezTo>
                    <a:pt x="5631" y="20410"/>
                    <a:pt x="6020" y="20608"/>
                    <a:pt x="6458" y="20608"/>
                  </a:cubicBezTo>
                  <a:cubicBezTo>
                    <a:pt x="6743" y="20608"/>
                    <a:pt x="7048" y="20525"/>
                    <a:pt x="7381" y="20311"/>
                  </a:cubicBezTo>
                  <a:cubicBezTo>
                    <a:pt x="8651" y="19464"/>
                    <a:pt x="10949" y="18073"/>
                    <a:pt x="11494" y="17649"/>
                  </a:cubicBezTo>
                  <a:cubicBezTo>
                    <a:pt x="12099" y="17165"/>
                    <a:pt x="12704" y="17044"/>
                    <a:pt x="12704" y="15714"/>
                  </a:cubicBezTo>
                  <a:cubicBezTo>
                    <a:pt x="12704" y="13717"/>
                    <a:pt x="12704" y="5733"/>
                    <a:pt x="12704" y="5733"/>
                  </a:cubicBezTo>
                  <a:cubicBezTo>
                    <a:pt x="12704" y="4463"/>
                    <a:pt x="12643" y="3797"/>
                    <a:pt x="11917" y="3313"/>
                  </a:cubicBezTo>
                  <a:cubicBezTo>
                    <a:pt x="10828" y="2587"/>
                    <a:pt x="7925" y="773"/>
                    <a:pt x="7320" y="410"/>
                  </a:cubicBezTo>
                  <a:cubicBezTo>
                    <a:pt x="7004" y="189"/>
                    <a:pt x="6738" y="1"/>
                    <a:pt x="6400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28"/>
            <p:cNvSpPr/>
            <p:nvPr/>
          </p:nvSpPr>
          <p:spPr>
            <a:xfrm>
              <a:off x="5614075" y="3158425"/>
              <a:ext cx="186025" cy="143725"/>
            </a:xfrm>
            <a:custGeom>
              <a:avLst/>
              <a:gdLst/>
              <a:ahLst/>
              <a:cxnLst/>
              <a:rect l="l" t="t" r="r" b="b"/>
              <a:pathLst>
                <a:path w="7441" h="5749" extrusionOk="0">
                  <a:moveTo>
                    <a:pt x="3690" y="0"/>
                  </a:moveTo>
                  <a:cubicBezTo>
                    <a:pt x="1634" y="0"/>
                    <a:pt x="0" y="1331"/>
                    <a:pt x="0" y="2964"/>
                  </a:cubicBezTo>
                  <a:cubicBezTo>
                    <a:pt x="0" y="4501"/>
                    <a:pt x="1560" y="5749"/>
                    <a:pt x="3549" y="5749"/>
                  </a:cubicBezTo>
                  <a:cubicBezTo>
                    <a:pt x="3596" y="5749"/>
                    <a:pt x="3643" y="5748"/>
                    <a:pt x="3690" y="5747"/>
                  </a:cubicBezTo>
                  <a:cubicBezTo>
                    <a:pt x="5747" y="5747"/>
                    <a:pt x="7441" y="4416"/>
                    <a:pt x="7441" y="2843"/>
                  </a:cubicBezTo>
                  <a:cubicBezTo>
                    <a:pt x="7441" y="1210"/>
                    <a:pt x="5747" y="0"/>
                    <a:pt x="3690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28"/>
            <p:cNvSpPr/>
            <p:nvPr/>
          </p:nvSpPr>
          <p:spPr>
            <a:xfrm>
              <a:off x="5293475" y="3205300"/>
              <a:ext cx="192075" cy="146750"/>
            </a:xfrm>
            <a:custGeom>
              <a:avLst/>
              <a:gdLst/>
              <a:ahLst/>
              <a:cxnLst/>
              <a:rect l="l" t="t" r="r" b="b"/>
              <a:pathLst>
                <a:path w="7683" h="5870" extrusionOk="0">
                  <a:moveTo>
                    <a:pt x="3872" y="0"/>
                  </a:moveTo>
                  <a:cubicBezTo>
                    <a:pt x="1755" y="0"/>
                    <a:pt x="1" y="1392"/>
                    <a:pt x="1" y="3025"/>
                  </a:cubicBezTo>
                  <a:cubicBezTo>
                    <a:pt x="1" y="4621"/>
                    <a:pt x="1675" y="5870"/>
                    <a:pt x="3727" y="5870"/>
                  </a:cubicBezTo>
                  <a:cubicBezTo>
                    <a:pt x="3775" y="5870"/>
                    <a:pt x="3823" y="5869"/>
                    <a:pt x="3872" y="5868"/>
                  </a:cubicBezTo>
                  <a:cubicBezTo>
                    <a:pt x="5989" y="5807"/>
                    <a:pt x="7683" y="4477"/>
                    <a:pt x="7683" y="2843"/>
                  </a:cubicBezTo>
                  <a:cubicBezTo>
                    <a:pt x="7683" y="1271"/>
                    <a:pt x="5989" y="0"/>
                    <a:pt x="3872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28"/>
            <p:cNvSpPr/>
            <p:nvPr/>
          </p:nvSpPr>
          <p:spPr>
            <a:xfrm>
              <a:off x="4897275" y="2925500"/>
              <a:ext cx="347850" cy="511050"/>
            </a:xfrm>
            <a:custGeom>
              <a:avLst/>
              <a:gdLst/>
              <a:ahLst/>
              <a:cxnLst/>
              <a:rect l="l" t="t" r="r" b="b"/>
              <a:pathLst>
                <a:path w="13914" h="20442" extrusionOk="0">
                  <a:moveTo>
                    <a:pt x="8014" y="1"/>
                  </a:moveTo>
                  <a:cubicBezTo>
                    <a:pt x="7704" y="1"/>
                    <a:pt x="7322" y="144"/>
                    <a:pt x="6775" y="546"/>
                  </a:cubicBezTo>
                  <a:cubicBezTo>
                    <a:pt x="5566" y="1454"/>
                    <a:pt x="2299" y="2966"/>
                    <a:pt x="1876" y="3268"/>
                  </a:cubicBezTo>
                  <a:cubicBezTo>
                    <a:pt x="1452" y="3571"/>
                    <a:pt x="1452" y="3631"/>
                    <a:pt x="1331" y="4418"/>
                  </a:cubicBezTo>
                  <a:cubicBezTo>
                    <a:pt x="1150" y="5204"/>
                    <a:pt x="424" y="14580"/>
                    <a:pt x="243" y="15487"/>
                  </a:cubicBezTo>
                  <a:cubicBezTo>
                    <a:pt x="122" y="16455"/>
                    <a:pt x="1" y="16757"/>
                    <a:pt x="847" y="17302"/>
                  </a:cubicBezTo>
                  <a:lnTo>
                    <a:pt x="5021" y="20024"/>
                  </a:lnTo>
                  <a:cubicBezTo>
                    <a:pt x="5352" y="20244"/>
                    <a:pt x="5704" y="20442"/>
                    <a:pt x="6133" y="20442"/>
                  </a:cubicBezTo>
                  <a:cubicBezTo>
                    <a:pt x="6411" y="20442"/>
                    <a:pt x="6721" y="20359"/>
                    <a:pt x="7078" y="20145"/>
                  </a:cubicBezTo>
                  <a:cubicBezTo>
                    <a:pt x="8409" y="19358"/>
                    <a:pt x="10828" y="18088"/>
                    <a:pt x="11494" y="17604"/>
                  </a:cubicBezTo>
                  <a:cubicBezTo>
                    <a:pt x="12098" y="17120"/>
                    <a:pt x="12764" y="17060"/>
                    <a:pt x="12885" y="15729"/>
                  </a:cubicBezTo>
                  <a:cubicBezTo>
                    <a:pt x="13066" y="13733"/>
                    <a:pt x="13792" y="5809"/>
                    <a:pt x="13792" y="5809"/>
                  </a:cubicBezTo>
                  <a:cubicBezTo>
                    <a:pt x="13913" y="4539"/>
                    <a:pt x="13913" y="3873"/>
                    <a:pt x="13248" y="3389"/>
                  </a:cubicBezTo>
                  <a:cubicBezTo>
                    <a:pt x="12159" y="2664"/>
                    <a:pt x="9437" y="788"/>
                    <a:pt x="8892" y="365"/>
                  </a:cubicBezTo>
                  <a:cubicBezTo>
                    <a:pt x="8607" y="175"/>
                    <a:pt x="8355" y="1"/>
                    <a:pt x="8014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28"/>
            <p:cNvSpPr/>
            <p:nvPr/>
          </p:nvSpPr>
          <p:spPr>
            <a:xfrm>
              <a:off x="4897275" y="2925900"/>
              <a:ext cx="347850" cy="510575"/>
            </a:xfrm>
            <a:custGeom>
              <a:avLst/>
              <a:gdLst/>
              <a:ahLst/>
              <a:cxnLst/>
              <a:rect l="l" t="t" r="r" b="b"/>
              <a:pathLst>
                <a:path w="13914" h="20423" extrusionOk="0">
                  <a:moveTo>
                    <a:pt x="8018" y="0"/>
                  </a:moveTo>
                  <a:cubicBezTo>
                    <a:pt x="7708" y="0"/>
                    <a:pt x="7324" y="157"/>
                    <a:pt x="6775" y="591"/>
                  </a:cubicBezTo>
                  <a:cubicBezTo>
                    <a:pt x="5566" y="1498"/>
                    <a:pt x="2299" y="3010"/>
                    <a:pt x="1876" y="3313"/>
                  </a:cubicBezTo>
                  <a:cubicBezTo>
                    <a:pt x="1452" y="3555"/>
                    <a:pt x="1452" y="3676"/>
                    <a:pt x="1331" y="4462"/>
                  </a:cubicBezTo>
                  <a:cubicBezTo>
                    <a:pt x="1210" y="5188"/>
                    <a:pt x="424" y="14564"/>
                    <a:pt x="303" y="15471"/>
                  </a:cubicBezTo>
                  <a:cubicBezTo>
                    <a:pt x="122" y="16439"/>
                    <a:pt x="1" y="16741"/>
                    <a:pt x="847" y="17286"/>
                  </a:cubicBezTo>
                  <a:lnTo>
                    <a:pt x="5021" y="19947"/>
                  </a:lnTo>
                  <a:cubicBezTo>
                    <a:pt x="5356" y="20208"/>
                    <a:pt x="5737" y="20422"/>
                    <a:pt x="6177" y="20422"/>
                  </a:cubicBezTo>
                  <a:cubicBezTo>
                    <a:pt x="6453" y="20422"/>
                    <a:pt x="6752" y="20338"/>
                    <a:pt x="7078" y="20129"/>
                  </a:cubicBezTo>
                  <a:cubicBezTo>
                    <a:pt x="8409" y="19342"/>
                    <a:pt x="10828" y="18012"/>
                    <a:pt x="11433" y="17528"/>
                  </a:cubicBezTo>
                  <a:cubicBezTo>
                    <a:pt x="12098" y="17104"/>
                    <a:pt x="12703" y="16983"/>
                    <a:pt x="12824" y="15713"/>
                  </a:cubicBezTo>
                  <a:cubicBezTo>
                    <a:pt x="13006" y="13717"/>
                    <a:pt x="13792" y="5793"/>
                    <a:pt x="13792" y="5793"/>
                  </a:cubicBezTo>
                  <a:cubicBezTo>
                    <a:pt x="13913" y="4583"/>
                    <a:pt x="13853" y="3857"/>
                    <a:pt x="13187" y="3434"/>
                  </a:cubicBezTo>
                  <a:cubicBezTo>
                    <a:pt x="12159" y="2648"/>
                    <a:pt x="9437" y="833"/>
                    <a:pt x="8892" y="409"/>
                  </a:cubicBezTo>
                  <a:cubicBezTo>
                    <a:pt x="8608" y="188"/>
                    <a:pt x="8357" y="0"/>
                    <a:pt x="8018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28"/>
            <p:cNvSpPr/>
            <p:nvPr/>
          </p:nvSpPr>
          <p:spPr>
            <a:xfrm>
              <a:off x="4898800" y="2927400"/>
              <a:ext cx="344800" cy="507650"/>
            </a:xfrm>
            <a:custGeom>
              <a:avLst/>
              <a:gdLst/>
              <a:ahLst/>
              <a:cxnLst/>
              <a:rect l="l" t="t" r="r" b="b"/>
              <a:pathLst>
                <a:path w="13792" h="20306" extrusionOk="0">
                  <a:moveTo>
                    <a:pt x="7957" y="1"/>
                  </a:moveTo>
                  <a:cubicBezTo>
                    <a:pt x="7647" y="1"/>
                    <a:pt x="7263" y="158"/>
                    <a:pt x="6714" y="591"/>
                  </a:cubicBezTo>
                  <a:cubicBezTo>
                    <a:pt x="5505" y="1438"/>
                    <a:pt x="2299" y="2950"/>
                    <a:pt x="1875" y="3253"/>
                  </a:cubicBezTo>
                  <a:cubicBezTo>
                    <a:pt x="1391" y="3555"/>
                    <a:pt x="1452" y="3616"/>
                    <a:pt x="1270" y="4402"/>
                  </a:cubicBezTo>
                  <a:cubicBezTo>
                    <a:pt x="1149" y="5189"/>
                    <a:pt x="424" y="14443"/>
                    <a:pt x="242" y="15411"/>
                  </a:cubicBezTo>
                  <a:cubicBezTo>
                    <a:pt x="61" y="16318"/>
                    <a:pt x="0" y="16621"/>
                    <a:pt x="786" y="17165"/>
                  </a:cubicBezTo>
                  <a:lnTo>
                    <a:pt x="4960" y="19887"/>
                  </a:lnTo>
                  <a:cubicBezTo>
                    <a:pt x="5291" y="20108"/>
                    <a:pt x="5665" y="20305"/>
                    <a:pt x="6098" y="20305"/>
                  </a:cubicBezTo>
                  <a:cubicBezTo>
                    <a:pt x="6379" y="20305"/>
                    <a:pt x="6684" y="20222"/>
                    <a:pt x="7017" y="20008"/>
                  </a:cubicBezTo>
                  <a:cubicBezTo>
                    <a:pt x="8348" y="19222"/>
                    <a:pt x="10767" y="17952"/>
                    <a:pt x="11372" y="17468"/>
                  </a:cubicBezTo>
                  <a:cubicBezTo>
                    <a:pt x="11977" y="16984"/>
                    <a:pt x="12642" y="16923"/>
                    <a:pt x="12763" y="15653"/>
                  </a:cubicBezTo>
                  <a:cubicBezTo>
                    <a:pt x="12945" y="13657"/>
                    <a:pt x="13671" y="5733"/>
                    <a:pt x="13671" y="5733"/>
                  </a:cubicBezTo>
                  <a:cubicBezTo>
                    <a:pt x="13792" y="4523"/>
                    <a:pt x="13792" y="3858"/>
                    <a:pt x="13126" y="3374"/>
                  </a:cubicBezTo>
                  <a:cubicBezTo>
                    <a:pt x="12098" y="2648"/>
                    <a:pt x="9376" y="773"/>
                    <a:pt x="8831" y="410"/>
                  </a:cubicBezTo>
                  <a:cubicBezTo>
                    <a:pt x="8547" y="189"/>
                    <a:pt x="8296" y="1"/>
                    <a:pt x="7957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28"/>
            <p:cNvSpPr/>
            <p:nvPr/>
          </p:nvSpPr>
          <p:spPr>
            <a:xfrm>
              <a:off x="4898800" y="2927925"/>
              <a:ext cx="344800" cy="505600"/>
            </a:xfrm>
            <a:custGeom>
              <a:avLst/>
              <a:gdLst/>
              <a:ahLst/>
              <a:cxnLst/>
              <a:rect l="l" t="t" r="r" b="b"/>
              <a:pathLst>
                <a:path w="13792" h="20224" extrusionOk="0">
                  <a:moveTo>
                    <a:pt x="7933" y="1"/>
                  </a:moveTo>
                  <a:cubicBezTo>
                    <a:pt x="7627" y="1"/>
                    <a:pt x="7249" y="148"/>
                    <a:pt x="6714" y="570"/>
                  </a:cubicBezTo>
                  <a:cubicBezTo>
                    <a:pt x="5505" y="1478"/>
                    <a:pt x="2299" y="2990"/>
                    <a:pt x="1875" y="3232"/>
                  </a:cubicBezTo>
                  <a:cubicBezTo>
                    <a:pt x="1452" y="3534"/>
                    <a:pt x="1452" y="3655"/>
                    <a:pt x="1331" y="4381"/>
                  </a:cubicBezTo>
                  <a:cubicBezTo>
                    <a:pt x="1149" y="5168"/>
                    <a:pt x="424" y="14422"/>
                    <a:pt x="303" y="15330"/>
                  </a:cubicBezTo>
                  <a:cubicBezTo>
                    <a:pt x="121" y="16297"/>
                    <a:pt x="0" y="16600"/>
                    <a:pt x="847" y="17144"/>
                  </a:cubicBezTo>
                  <a:lnTo>
                    <a:pt x="4960" y="19806"/>
                  </a:lnTo>
                  <a:cubicBezTo>
                    <a:pt x="5291" y="20026"/>
                    <a:pt x="5665" y="20224"/>
                    <a:pt x="6098" y="20224"/>
                  </a:cubicBezTo>
                  <a:cubicBezTo>
                    <a:pt x="6379" y="20224"/>
                    <a:pt x="6684" y="20141"/>
                    <a:pt x="7017" y="19927"/>
                  </a:cubicBezTo>
                  <a:cubicBezTo>
                    <a:pt x="8348" y="19201"/>
                    <a:pt x="10767" y="17870"/>
                    <a:pt x="11372" y="17447"/>
                  </a:cubicBezTo>
                  <a:cubicBezTo>
                    <a:pt x="11977" y="16963"/>
                    <a:pt x="12642" y="16902"/>
                    <a:pt x="12763" y="15572"/>
                  </a:cubicBezTo>
                  <a:cubicBezTo>
                    <a:pt x="12945" y="13636"/>
                    <a:pt x="13671" y="5712"/>
                    <a:pt x="13671" y="5712"/>
                  </a:cubicBezTo>
                  <a:cubicBezTo>
                    <a:pt x="13792" y="4502"/>
                    <a:pt x="13792" y="3837"/>
                    <a:pt x="13126" y="3353"/>
                  </a:cubicBezTo>
                  <a:cubicBezTo>
                    <a:pt x="12037" y="2627"/>
                    <a:pt x="9376" y="812"/>
                    <a:pt x="8831" y="389"/>
                  </a:cubicBezTo>
                  <a:cubicBezTo>
                    <a:pt x="8540" y="195"/>
                    <a:pt x="8284" y="1"/>
                    <a:pt x="7933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28"/>
            <p:cNvSpPr/>
            <p:nvPr/>
          </p:nvSpPr>
          <p:spPr>
            <a:xfrm>
              <a:off x="4900300" y="2928925"/>
              <a:ext cx="341800" cy="504525"/>
            </a:xfrm>
            <a:custGeom>
              <a:avLst/>
              <a:gdLst/>
              <a:ahLst/>
              <a:cxnLst/>
              <a:rect l="l" t="t" r="r" b="b"/>
              <a:pathLst>
                <a:path w="13672" h="20181" extrusionOk="0">
                  <a:moveTo>
                    <a:pt x="7897" y="0"/>
                  </a:moveTo>
                  <a:cubicBezTo>
                    <a:pt x="7587" y="0"/>
                    <a:pt x="7203" y="157"/>
                    <a:pt x="6654" y="591"/>
                  </a:cubicBezTo>
                  <a:cubicBezTo>
                    <a:pt x="5505" y="1498"/>
                    <a:pt x="2239" y="2950"/>
                    <a:pt x="1815" y="3252"/>
                  </a:cubicBezTo>
                  <a:cubicBezTo>
                    <a:pt x="1392" y="3555"/>
                    <a:pt x="1452" y="3615"/>
                    <a:pt x="1271" y="4402"/>
                  </a:cubicBezTo>
                  <a:cubicBezTo>
                    <a:pt x="1150" y="5128"/>
                    <a:pt x="424" y="14382"/>
                    <a:pt x="243" y="15290"/>
                  </a:cubicBezTo>
                  <a:cubicBezTo>
                    <a:pt x="61" y="16197"/>
                    <a:pt x="1" y="16499"/>
                    <a:pt x="787" y="17044"/>
                  </a:cubicBezTo>
                  <a:lnTo>
                    <a:pt x="4900" y="19705"/>
                  </a:lnTo>
                  <a:cubicBezTo>
                    <a:pt x="5235" y="19966"/>
                    <a:pt x="5616" y="20180"/>
                    <a:pt x="6056" y="20180"/>
                  </a:cubicBezTo>
                  <a:cubicBezTo>
                    <a:pt x="6332" y="20180"/>
                    <a:pt x="6631" y="20096"/>
                    <a:pt x="6957" y="19887"/>
                  </a:cubicBezTo>
                  <a:cubicBezTo>
                    <a:pt x="8288" y="19100"/>
                    <a:pt x="10707" y="17830"/>
                    <a:pt x="11312" y="17346"/>
                  </a:cubicBezTo>
                  <a:cubicBezTo>
                    <a:pt x="11917" y="16923"/>
                    <a:pt x="12522" y="16802"/>
                    <a:pt x="12643" y="15532"/>
                  </a:cubicBezTo>
                  <a:cubicBezTo>
                    <a:pt x="12824" y="13535"/>
                    <a:pt x="13611" y="5732"/>
                    <a:pt x="13611" y="5732"/>
                  </a:cubicBezTo>
                  <a:cubicBezTo>
                    <a:pt x="13671" y="4523"/>
                    <a:pt x="13671" y="3797"/>
                    <a:pt x="13006" y="3373"/>
                  </a:cubicBezTo>
                  <a:cubicBezTo>
                    <a:pt x="11977" y="2647"/>
                    <a:pt x="9255" y="772"/>
                    <a:pt x="8771" y="409"/>
                  </a:cubicBezTo>
                  <a:cubicBezTo>
                    <a:pt x="8487" y="188"/>
                    <a:pt x="8236" y="0"/>
                    <a:pt x="7897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28"/>
            <p:cNvSpPr/>
            <p:nvPr/>
          </p:nvSpPr>
          <p:spPr>
            <a:xfrm>
              <a:off x="4900300" y="2930050"/>
              <a:ext cx="341800" cy="501975"/>
            </a:xfrm>
            <a:custGeom>
              <a:avLst/>
              <a:gdLst/>
              <a:ahLst/>
              <a:cxnLst/>
              <a:rect l="l" t="t" r="r" b="b"/>
              <a:pathLst>
                <a:path w="13672" h="20079" extrusionOk="0">
                  <a:moveTo>
                    <a:pt x="7886" y="0"/>
                  </a:moveTo>
                  <a:cubicBezTo>
                    <a:pt x="7583" y="0"/>
                    <a:pt x="7201" y="143"/>
                    <a:pt x="6654" y="546"/>
                  </a:cubicBezTo>
                  <a:cubicBezTo>
                    <a:pt x="5505" y="1453"/>
                    <a:pt x="2299" y="2965"/>
                    <a:pt x="1815" y="3207"/>
                  </a:cubicBezTo>
                  <a:cubicBezTo>
                    <a:pt x="1392" y="3510"/>
                    <a:pt x="1452" y="3570"/>
                    <a:pt x="1271" y="4357"/>
                  </a:cubicBezTo>
                  <a:cubicBezTo>
                    <a:pt x="1150" y="5143"/>
                    <a:pt x="424" y="14337"/>
                    <a:pt x="243" y="15245"/>
                  </a:cubicBezTo>
                  <a:cubicBezTo>
                    <a:pt x="122" y="16152"/>
                    <a:pt x="1" y="16454"/>
                    <a:pt x="847" y="16999"/>
                  </a:cubicBezTo>
                  <a:lnTo>
                    <a:pt x="4900" y="19660"/>
                  </a:lnTo>
                  <a:cubicBezTo>
                    <a:pt x="5231" y="19881"/>
                    <a:pt x="5605" y="20078"/>
                    <a:pt x="6038" y="20078"/>
                  </a:cubicBezTo>
                  <a:cubicBezTo>
                    <a:pt x="6319" y="20078"/>
                    <a:pt x="6624" y="19995"/>
                    <a:pt x="6957" y="19781"/>
                  </a:cubicBezTo>
                  <a:cubicBezTo>
                    <a:pt x="8288" y="18995"/>
                    <a:pt x="10647" y="17725"/>
                    <a:pt x="11252" y="17301"/>
                  </a:cubicBezTo>
                  <a:cubicBezTo>
                    <a:pt x="11856" y="16817"/>
                    <a:pt x="12522" y="16757"/>
                    <a:pt x="12643" y="15487"/>
                  </a:cubicBezTo>
                  <a:cubicBezTo>
                    <a:pt x="12824" y="13490"/>
                    <a:pt x="13550" y="5687"/>
                    <a:pt x="13550" y="5687"/>
                  </a:cubicBezTo>
                  <a:cubicBezTo>
                    <a:pt x="13671" y="4478"/>
                    <a:pt x="13671" y="3812"/>
                    <a:pt x="13006" y="3328"/>
                  </a:cubicBezTo>
                  <a:cubicBezTo>
                    <a:pt x="11977" y="2602"/>
                    <a:pt x="9255" y="788"/>
                    <a:pt x="8711" y="364"/>
                  </a:cubicBezTo>
                  <a:cubicBezTo>
                    <a:pt x="8457" y="174"/>
                    <a:pt x="8220" y="0"/>
                    <a:pt x="7886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28"/>
            <p:cNvSpPr/>
            <p:nvPr/>
          </p:nvSpPr>
          <p:spPr>
            <a:xfrm>
              <a:off x="4900300" y="2930950"/>
              <a:ext cx="341800" cy="499925"/>
            </a:xfrm>
            <a:custGeom>
              <a:avLst/>
              <a:gdLst/>
              <a:ahLst/>
              <a:cxnLst/>
              <a:rect l="l" t="t" r="r" b="b"/>
              <a:pathLst>
                <a:path w="13672" h="19997" extrusionOk="0">
                  <a:moveTo>
                    <a:pt x="7867" y="1"/>
                  </a:moveTo>
                  <a:cubicBezTo>
                    <a:pt x="7567" y="1"/>
                    <a:pt x="7189" y="148"/>
                    <a:pt x="6654" y="570"/>
                  </a:cubicBezTo>
                  <a:cubicBezTo>
                    <a:pt x="5505" y="1478"/>
                    <a:pt x="2299" y="2929"/>
                    <a:pt x="1876" y="3232"/>
                  </a:cubicBezTo>
                  <a:cubicBezTo>
                    <a:pt x="1452" y="3474"/>
                    <a:pt x="1452" y="3595"/>
                    <a:pt x="1331" y="4321"/>
                  </a:cubicBezTo>
                  <a:cubicBezTo>
                    <a:pt x="1150" y="5107"/>
                    <a:pt x="424" y="14241"/>
                    <a:pt x="303" y="15148"/>
                  </a:cubicBezTo>
                  <a:cubicBezTo>
                    <a:pt x="122" y="16116"/>
                    <a:pt x="1" y="16418"/>
                    <a:pt x="847" y="16902"/>
                  </a:cubicBezTo>
                  <a:lnTo>
                    <a:pt x="4900" y="19564"/>
                  </a:lnTo>
                  <a:cubicBezTo>
                    <a:pt x="5242" y="19792"/>
                    <a:pt x="5632" y="19996"/>
                    <a:pt x="6085" y="19996"/>
                  </a:cubicBezTo>
                  <a:cubicBezTo>
                    <a:pt x="6353" y="19996"/>
                    <a:pt x="6642" y="19925"/>
                    <a:pt x="6957" y="19745"/>
                  </a:cubicBezTo>
                  <a:cubicBezTo>
                    <a:pt x="8288" y="18959"/>
                    <a:pt x="10647" y="17689"/>
                    <a:pt x="11252" y="17205"/>
                  </a:cubicBezTo>
                  <a:cubicBezTo>
                    <a:pt x="11856" y="16781"/>
                    <a:pt x="12522" y="16660"/>
                    <a:pt x="12643" y="15390"/>
                  </a:cubicBezTo>
                  <a:cubicBezTo>
                    <a:pt x="12824" y="13454"/>
                    <a:pt x="13550" y="5651"/>
                    <a:pt x="13550" y="5651"/>
                  </a:cubicBezTo>
                  <a:cubicBezTo>
                    <a:pt x="13671" y="4442"/>
                    <a:pt x="13611" y="3776"/>
                    <a:pt x="13006" y="3353"/>
                  </a:cubicBezTo>
                  <a:cubicBezTo>
                    <a:pt x="11917" y="2627"/>
                    <a:pt x="9255" y="752"/>
                    <a:pt x="8711" y="389"/>
                  </a:cubicBezTo>
                  <a:cubicBezTo>
                    <a:pt x="8452" y="195"/>
                    <a:pt x="8211" y="1"/>
                    <a:pt x="7867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28"/>
            <p:cNvSpPr/>
            <p:nvPr/>
          </p:nvSpPr>
          <p:spPr>
            <a:xfrm>
              <a:off x="4901825" y="2931950"/>
              <a:ext cx="338750" cy="498550"/>
            </a:xfrm>
            <a:custGeom>
              <a:avLst/>
              <a:gdLst/>
              <a:ahLst/>
              <a:cxnLst/>
              <a:rect l="l" t="t" r="r" b="b"/>
              <a:pathLst>
                <a:path w="13550" h="19942" extrusionOk="0">
                  <a:moveTo>
                    <a:pt x="7808" y="0"/>
                  </a:moveTo>
                  <a:cubicBezTo>
                    <a:pt x="7512" y="0"/>
                    <a:pt x="7142" y="157"/>
                    <a:pt x="6593" y="591"/>
                  </a:cubicBezTo>
                  <a:cubicBezTo>
                    <a:pt x="5444" y="1438"/>
                    <a:pt x="2238" y="2889"/>
                    <a:pt x="1815" y="3192"/>
                  </a:cubicBezTo>
                  <a:cubicBezTo>
                    <a:pt x="1391" y="3494"/>
                    <a:pt x="1452" y="3555"/>
                    <a:pt x="1270" y="4341"/>
                  </a:cubicBezTo>
                  <a:cubicBezTo>
                    <a:pt x="1149" y="5067"/>
                    <a:pt x="423" y="14201"/>
                    <a:pt x="242" y="15108"/>
                  </a:cubicBezTo>
                  <a:cubicBezTo>
                    <a:pt x="121" y="16015"/>
                    <a:pt x="0" y="16318"/>
                    <a:pt x="786" y="16862"/>
                  </a:cubicBezTo>
                  <a:lnTo>
                    <a:pt x="4900" y="19524"/>
                  </a:lnTo>
                  <a:cubicBezTo>
                    <a:pt x="5193" y="19744"/>
                    <a:pt x="5554" y="19942"/>
                    <a:pt x="5981" y="19942"/>
                  </a:cubicBezTo>
                  <a:cubicBezTo>
                    <a:pt x="6258" y="19942"/>
                    <a:pt x="6563" y="19859"/>
                    <a:pt x="6896" y="19645"/>
                  </a:cubicBezTo>
                  <a:cubicBezTo>
                    <a:pt x="8227" y="18858"/>
                    <a:pt x="10586" y="17588"/>
                    <a:pt x="11191" y="17165"/>
                  </a:cubicBezTo>
                  <a:cubicBezTo>
                    <a:pt x="11795" y="16681"/>
                    <a:pt x="12400" y="16620"/>
                    <a:pt x="12521" y="15350"/>
                  </a:cubicBezTo>
                  <a:cubicBezTo>
                    <a:pt x="12703" y="13414"/>
                    <a:pt x="13429" y="5611"/>
                    <a:pt x="13429" y="5611"/>
                  </a:cubicBezTo>
                  <a:cubicBezTo>
                    <a:pt x="13550" y="4462"/>
                    <a:pt x="13550" y="3797"/>
                    <a:pt x="12884" y="3313"/>
                  </a:cubicBezTo>
                  <a:cubicBezTo>
                    <a:pt x="11856" y="2587"/>
                    <a:pt x="9194" y="772"/>
                    <a:pt x="8650" y="409"/>
                  </a:cubicBezTo>
                  <a:cubicBezTo>
                    <a:pt x="8366" y="188"/>
                    <a:pt x="8131" y="0"/>
                    <a:pt x="7808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28"/>
            <p:cNvSpPr/>
            <p:nvPr/>
          </p:nvSpPr>
          <p:spPr>
            <a:xfrm>
              <a:off x="4901825" y="2933075"/>
              <a:ext cx="338750" cy="495925"/>
            </a:xfrm>
            <a:custGeom>
              <a:avLst/>
              <a:gdLst/>
              <a:ahLst/>
              <a:cxnLst/>
              <a:rect l="l" t="t" r="r" b="b"/>
              <a:pathLst>
                <a:path w="13550" h="19837" extrusionOk="0">
                  <a:moveTo>
                    <a:pt x="7804" y="0"/>
                  </a:moveTo>
                  <a:cubicBezTo>
                    <a:pt x="7509" y="0"/>
                    <a:pt x="7140" y="143"/>
                    <a:pt x="6593" y="546"/>
                  </a:cubicBezTo>
                  <a:cubicBezTo>
                    <a:pt x="5444" y="1453"/>
                    <a:pt x="2299" y="2905"/>
                    <a:pt x="1815" y="3207"/>
                  </a:cubicBezTo>
                  <a:cubicBezTo>
                    <a:pt x="1391" y="3449"/>
                    <a:pt x="1452" y="3570"/>
                    <a:pt x="1331" y="4296"/>
                  </a:cubicBezTo>
                  <a:cubicBezTo>
                    <a:pt x="1149" y="5083"/>
                    <a:pt x="423" y="14156"/>
                    <a:pt x="303" y="15063"/>
                  </a:cubicBezTo>
                  <a:cubicBezTo>
                    <a:pt x="121" y="15970"/>
                    <a:pt x="0" y="16273"/>
                    <a:pt x="847" y="16817"/>
                  </a:cubicBezTo>
                  <a:lnTo>
                    <a:pt x="4900" y="19418"/>
                  </a:lnTo>
                  <a:cubicBezTo>
                    <a:pt x="5193" y="19639"/>
                    <a:pt x="5554" y="19837"/>
                    <a:pt x="5981" y="19837"/>
                  </a:cubicBezTo>
                  <a:cubicBezTo>
                    <a:pt x="6258" y="19837"/>
                    <a:pt x="6563" y="19753"/>
                    <a:pt x="6896" y="19539"/>
                  </a:cubicBezTo>
                  <a:cubicBezTo>
                    <a:pt x="8166" y="18813"/>
                    <a:pt x="10586" y="17543"/>
                    <a:pt x="11191" y="17059"/>
                  </a:cubicBezTo>
                  <a:cubicBezTo>
                    <a:pt x="11735" y="16636"/>
                    <a:pt x="12400" y="16575"/>
                    <a:pt x="12521" y="15305"/>
                  </a:cubicBezTo>
                  <a:cubicBezTo>
                    <a:pt x="12703" y="13369"/>
                    <a:pt x="13429" y="5627"/>
                    <a:pt x="13429" y="5627"/>
                  </a:cubicBezTo>
                  <a:cubicBezTo>
                    <a:pt x="13550" y="4417"/>
                    <a:pt x="13550" y="3752"/>
                    <a:pt x="12884" y="3268"/>
                  </a:cubicBezTo>
                  <a:cubicBezTo>
                    <a:pt x="11856" y="2602"/>
                    <a:pt x="9194" y="788"/>
                    <a:pt x="8650" y="364"/>
                  </a:cubicBezTo>
                  <a:cubicBezTo>
                    <a:pt x="8364" y="174"/>
                    <a:pt x="8129" y="0"/>
                    <a:pt x="7804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28"/>
            <p:cNvSpPr/>
            <p:nvPr/>
          </p:nvSpPr>
          <p:spPr>
            <a:xfrm>
              <a:off x="4903325" y="2933450"/>
              <a:ext cx="335750" cy="494800"/>
            </a:xfrm>
            <a:custGeom>
              <a:avLst/>
              <a:gdLst/>
              <a:ahLst/>
              <a:cxnLst/>
              <a:rect l="l" t="t" r="r" b="b"/>
              <a:pathLst>
                <a:path w="13430" h="19792" extrusionOk="0">
                  <a:moveTo>
                    <a:pt x="7748" y="1"/>
                  </a:moveTo>
                  <a:cubicBezTo>
                    <a:pt x="7452" y="1"/>
                    <a:pt x="7082" y="158"/>
                    <a:pt x="6533" y="591"/>
                  </a:cubicBezTo>
                  <a:cubicBezTo>
                    <a:pt x="5384" y="1438"/>
                    <a:pt x="2239" y="2890"/>
                    <a:pt x="1815" y="3192"/>
                  </a:cubicBezTo>
                  <a:cubicBezTo>
                    <a:pt x="1392" y="3495"/>
                    <a:pt x="1392" y="3555"/>
                    <a:pt x="1271" y="4342"/>
                  </a:cubicBezTo>
                  <a:cubicBezTo>
                    <a:pt x="1150" y="5068"/>
                    <a:pt x="424" y="14080"/>
                    <a:pt x="243" y="14988"/>
                  </a:cubicBezTo>
                  <a:cubicBezTo>
                    <a:pt x="61" y="15895"/>
                    <a:pt x="1" y="16197"/>
                    <a:pt x="787" y="16742"/>
                  </a:cubicBezTo>
                  <a:lnTo>
                    <a:pt x="4840" y="19343"/>
                  </a:lnTo>
                  <a:cubicBezTo>
                    <a:pt x="5171" y="19601"/>
                    <a:pt x="5526" y="19792"/>
                    <a:pt x="5944" y="19792"/>
                  </a:cubicBezTo>
                  <a:cubicBezTo>
                    <a:pt x="6211" y="19792"/>
                    <a:pt x="6505" y="19713"/>
                    <a:pt x="6836" y="19524"/>
                  </a:cubicBezTo>
                  <a:cubicBezTo>
                    <a:pt x="8106" y="18738"/>
                    <a:pt x="10465" y="17468"/>
                    <a:pt x="11070" y="17044"/>
                  </a:cubicBezTo>
                  <a:cubicBezTo>
                    <a:pt x="11675" y="16560"/>
                    <a:pt x="12340" y="16500"/>
                    <a:pt x="12461" y="15230"/>
                  </a:cubicBezTo>
                  <a:cubicBezTo>
                    <a:pt x="12643" y="13294"/>
                    <a:pt x="13308" y="5612"/>
                    <a:pt x="13308" y="5612"/>
                  </a:cubicBezTo>
                  <a:cubicBezTo>
                    <a:pt x="13429" y="4402"/>
                    <a:pt x="13429" y="3737"/>
                    <a:pt x="12764" y="3313"/>
                  </a:cubicBezTo>
                  <a:cubicBezTo>
                    <a:pt x="11735" y="2587"/>
                    <a:pt x="9134" y="773"/>
                    <a:pt x="8590" y="410"/>
                  </a:cubicBezTo>
                  <a:cubicBezTo>
                    <a:pt x="8306" y="189"/>
                    <a:pt x="8071" y="1"/>
                    <a:pt x="7748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28"/>
            <p:cNvSpPr/>
            <p:nvPr/>
          </p:nvSpPr>
          <p:spPr>
            <a:xfrm>
              <a:off x="4903325" y="2934575"/>
              <a:ext cx="335750" cy="492925"/>
            </a:xfrm>
            <a:custGeom>
              <a:avLst/>
              <a:gdLst/>
              <a:ahLst/>
              <a:cxnLst/>
              <a:rect l="l" t="t" r="r" b="b"/>
              <a:pathLst>
                <a:path w="13430" h="19717" extrusionOk="0">
                  <a:moveTo>
                    <a:pt x="7744" y="1"/>
                  </a:moveTo>
                  <a:cubicBezTo>
                    <a:pt x="7449" y="1"/>
                    <a:pt x="7080" y="144"/>
                    <a:pt x="6533" y="546"/>
                  </a:cubicBezTo>
                  <a:cubicBezTo>
                    <a:pt x="5384" y="1454"/>
                    <a:pt x="2239" y="2905"/>
                    <a:pt x="1815" y="3147"/>
                  </a:cubicBezTo>
                  <a:cubicBezTo>
                    <a:pt x="1392" y="3450"/>
                    <a:pt x="1452" y="3571"/>
                    <a:pt x="1271" y="4297"/>
                  </a:cubicBezTo>
                  <a:cubicBezTo>
                    <a:pt x="1150" y="5023"/>
                    <a:pt x="424" y="14035"/>
                    <a:pt x="303" y="14943"/>
                  </a:cubicBezTo>
                  <a:cubicBezTo>
                    <a:pt x="122" y="15850"/>
                    <a:pt x="1" y="16152"/>
                    <a:pt x="847" y="16697"/>
                  </a:cubicBezTo>
                  <a:lnTo>
                    <a:pt x="4840" y="19298"/>
                  </a:lnTo>
                  <a:cubicBezTo>
                    <a:pt x="5170" y="19518"/>
                    <a:pt x="5523" y="19716"/>
                    <a:pt x="5938" y="19716"/>
                  </a:cubicBezTo>
                  <a:cubicBezTo>
                    <a:pt x="6207" y="19716"/>
                    <a:pt x="6503" y="19633"/>
                    <a:pt x="6836" y="19419"/>
                  </a:cubicBezTo>
                  <a:cubicBezTo>
                    <a:pt x="8106" y="18693"/>
                    <a:pt x="10465" y="17423"/>
                    <a:pt x="11070" y="16939"/>
                  </a:cubicBezTo>
                  <a:cubicBezTo>
                    <a:pt x="11675" y="16515"/>
                    <a:pt x="12280" y="16455"/>
                    <a:pt x="12401" y="15185"/>
                  </a:cubicBezTo>
                  <a:cubicBezTo>
                    <a:pt x="12582" y="13249"/>
                    <a:pt x="13308" y="5567"/>
                    <a:pt x="13308" y="5567"/>
                  </a:cubicBezTo>
                  <a:cubicBezTo>
                    <a:pt x="13429" y="4418"/>
                    <a:pt x="13429" y="3752"/>
                    <a:pt x="12764" y="3268"/>
                  </a:cubicBezTo>
                  <a:cubicBezTo>
                    <a:pt x="11735" y="2542"/>
                    <a:pt x="9134" y="788"/>
                    <a:pt x="8590" y="365"/>
                  </a:cubicBezTo>
                  <a:cubicBezTo>
                    <a:pt x="8304" y="175"/>
                    <a:pt x="8069" y="1"/>
                    <a:pt x="7744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28"/>
            <p:cNvSpPr/>
            <p:nvPr/>
          </p:nvSpPr>
          <p:spPr>
            <a:xfrm>
              <a:off x="4904850" y="2936100"/>
              <a:ext cx="332700" cy="489875"/>
            </a:xfrm>
            <a:custGeom>
              <a:avLst/>
              <a:gdLst/>
              <a:ahLst/>
              <a:cxnLst/>
              <a:rect l="l" t="t" r="r" b="b"/>
              <a:pathLst>
                <a:path w="13308" h="19595" extrusionOk="0">
                  <a:moveTo>
                    <a:pt x="7683" y="0"/>
                  </a:moveTo>
                  <a:cubicBezTo>
                    <a:pt x="7388" y="0"/>
                    <a:pt x="7019" y="143"/>
                    <a:pt x="6472" y="546"/>
                  </a:cubicBezTo>
                  <a:cubicBezTo>
                    <a:pt x="5323" y="1393"/>
                    <a:pt x="2178" y="2844"/>
                    <a:pt x="1754" y="3147"/>
                  </a:cubicBezTo>
                  <a:cubicBezTo>
                    <a:pt x="1331" y="3389"/>
                    <a:pt x="1391" y="3510"/>
                    <a:pt x="1270" y="4236"/>
                  </a:cubicBezTo>
                  <a:cubicBezTo>
                    <a:pt x="1089" y="5022"/>
                    <a:pt x="423" y="13974"/>
                    <a:pt x="242" y="14882"/>
                  </a:cubicBezTo>
                  <a:cubicBezTo>
                    <a:pt x="61" y="15789"/>
                    <a:pt x="0" y="16091"/>
                    <a:pt x="786" y="16575"/>
                  </a:cubicBezTo>
                  <a:lnTo>
                    <a:pt x="4779" y="19176"/>
                  </a:lnTo>
                  <a:cubicBezTo>
                    <a:pt x="5109" y="19397"/>
                    <a:pt x="5462" y="19595"/>
                    <a:pt x="5877" y="19595"/>
                  </a:cubicBezTo>
                  <a:cubicBezTo>
                    <a:pt x="6146" y="19595"/>
                    <a:pt x="6442" y="19511"/>
                    <a:pt x="6775" y="19297"/>
                  </a:cubicBezTo>
                  <a:cubicBezTo>
                    <a:pt x="8045" y="18571"/>
                    <a:pt x="10404" y="17301"/>
                    <a:pt x="11009" y="16878"/>
                  </a:cubicBezTo>
                  <a:cubicBezTo>
                    <a:pt x="11614" y="16454"/>
                    <a:pt x="12219" y="16333"/>
                    <a:pt x="12340" y="15124"/>
                  </a:cubicBezTo>
                  <a:cubicBezTo>
                    <a:pt x="12521" y="13188"/>
                    <a:pt x="13247" y="5566"/>
                    <a:pt x="13247" y="5566"/>
                  </a:cubicBezTo>
                  <a:cubicBezTo>
                    <a:pt x="13308" y="4357"/>
                    <a:pt x="13308" y="3691"/>
                    <a:pt x="12703" y="3268"/>
                  </a:cubicBezTo>
                  <a:cubicBezTo>
                    <a:pt x="11674" y="2542"/>
                    <a:pt x="9013" y="727"/>
                    <a:pt x="8529" y="364"/>
                  </a:cubicBezTo>
                  <a:cubicBezTo>
                    <a:pt x="8243" y="174"/>
                    <a:pt x="8008" y="0"/>
                    <a:pt x="7683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28"/>
            <p:cNvSpPr/>
            <p:nvPr/>
          </p:nvSpPr>
          <p:spPr>
            <a:xfrm>
              <a:off x="4904850" y="2936475"/>
              <a:ext cx="332700" cy="488850"/>
            </a:xfrm>
            <a:custGeom>
              <a:avLst/>
              <a:gdLst/>
              <a:ahLst/>
              <a:cxnLst/>
              <a:rect l="l" t="t" r="r" b="b"/>
              <a:pathLst>
                <a:path w="13308" h="19554" extrusionOk="0">
                  <a:moveTo>
                    <a:pt x="7687" y="1"/>
                  </a:moveTo>
                  <a:cubicBezTo>
                    <a:pt x="7391" y="1"/>
                    <a:pt x="7021" y="158"/>
                    <a:pt x="6472" y="591"/>
                  </a:cubicBezTo>
                  <a:cubicBezTo>
                    <a:pt x="5323" y="1438"/>
                    <a:pt x="2238" y="2890"/>
                    <a:pt x="1815" y="3132"/>
                  </a:cubicBezTo>
                  <a:cubicBezTo>
                    <a:pt x="1391" y="3434"/>
                    <a:pt x="1391" y="3495"/>
                    <a:pt x="1270" y="4281"/>
                  </a:cubicBezTo>
                  <a:cubicBezTo>
                    <a:pt x="1149" y="5007"/>
                    <a:pt x="423" y="13959"/>
                    <a:pt x="242" y="14806"/>
                  </a:cubicBezTo>
                  <a:cubicBezTo>
                    <a:pt x="121" y="15714"/>
                    <a:pt x="0" y="16016"/>
                    <a:pt x="786" y="16560"/>
                  </a:cubicBezTo>
                  <a:lnTo>
                    <a:pt x="4779" y="19161"/>
                  </a:lnTo>
                  <a:cubicBezTo>
                    <a:pt x="5105" y="19379"/>
                    <a:pt x="5454" y="19553"/>
                    <a:pt x="5863" y="19553"/>
                  </a:cubicBezTo>
                  <a:cubicBezTo>
                    <a:pt x="6136" y="19553"/>
                    <a:pt x="6436" y="19476"/>
                    <a:pt x="6775" y="19282"/>
                  </a:cubicBezTo>
                  <a:cubicBezTo>
                    <a:pt x="8045" y="18556"/>
                    <a:pt x="10404" y="17286"/>
                    <a:pt x="10949" y="16802"/>
                  </a:cubicBezTo>
                  <a:cubicBezTo>
                    <a:pt x="11553" y="16379"/>
                    <a:pt x="12219" y="16318"/>
                    <a:pt x="12340" y="15048"/>
                  </a:cubicBezTo>
                  <a:cubicBezTo>
                    <a:pt x="12461" y="13173"/>
                    <a:pt x="13187" y="5551"/>
                    <a:pt x="13187" y="5551"/>
                  </a:cubicBezTo>
                  <a:cubicBezTo>
                    <a:pt x="13308" y="4342"/>
                    <a:pt x="13308" y="3737"/>
                    <a:pt x="12642" y="3253"/>
                  </a:cubicBezTo>
                  <a:cubicBezTo>
                    <a:pt x="11614" y="2527"/>
                    <a:pt x="9013" y="773"/>
                    <a:pt x="8529" y="410"/>
                  </a:cubicBezTo>
                  <a:cubicBezTo>
                    <a:pt x="8245" y="189"/>
                    <a:pt x="8010" y="1"/>
                    <a:pt x="7687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28"/>
            <p:cNvSpPr/>
            <p:nvPr/>
          </p:nvSpPr>
          <p:spPr>
            <a:xfrm>
              <a:off x="4906350" y="2937600"/>
              <a:ext cx="331200" cy="486875"/>
            </a:xfrm>
            <a:custGeom>
              <a:avLst/>
              <a:gdLst/>
              <a:ahLst/>
              <a:cxnLst/>
              <a:rect l="l" t="t" r="r" b="b"/>
              <a:pathLst>
                <a:path w="13248" h="19475" extrusionOk="0">
                  <a:moveTo>
                    <a:pt x="7623" y="1"/>
                  </a:moveTo>
                  <a:cubicBezTo>
                    <a:pt x="7328" y="1"/>
                    <a:pt x="6959" y="144"/>
                    <a:pt x="6412" y="546"/>
                  </a:cubicBezTo>
                  <a:cubicBezTo>
                    <a:pt x="5263" y="1393"/>
                    <a:pt x="2178" y="2845"/>
                    <a:pt x="1755" y="3147"/>
                  </a:cubicBezTo>
                  <a:cubicBezTo>
                    <a:pt x="1331" y="3389"/>
                    <a:pt x="1392" y="3510"/>
                    <a:pt x="1210" y="4236"/>
                  </a:cubicBezTo>
                  <a:cubicBezTo>
                    <a:pt x="1089" y="4962"/>
                    <a:pt x="363" y="13854"/>
                    <a:pt x="242" y="14761"/>
                  </a:cubicBezTo>
                  <a:cubicBezTo>
                    <a:pt x="61" y="15669"/>
                    <a:pt x="1" y="15971"/>
                    <a:pt x="787" y="16455"/>
                  </a:cubicBezTo>
                  <a:lnTo>
                    <a:pt x="4719" y="19056"/>
                  </a:lnTo>
                  <a:cubicBezTo>
                    <a:pt x="5049" y="19276"/>
                    <a:pt x="5402" y="19474"/>
                    <a:pt x="5817" y="19474"/>
                  </a:cubicBezTo>
                  <a:cubicBezTo>
                    <a:pt x="6086" y="19474"/>
                    <a:pt x="6382" y="19391"/>
                    <a:pt x="6715" y="19177"/>
                  </a:cubicBezTo>
                  <a:cubicBezTo>
                    <a:pt x="7985" y="18451"/>
                    <a:pt x="10284" y="17181"/>
                    <a:pt x="10889" y="16757"/>
                  </a:cubicBezTo>
                  <a:cubicBezTo>
                    <a:pt x="11493" y="16334"/>
                    <a:pt x="12098" y="16213"/>
                    <a:pt x="12219" y="15003"/>
                  </a:cubicBezTo>
                  <a:cubicBezTo>
                    <a:pt x="12401" y="13128"/>
                    <a:pt x="13127" y="5506"/>
                    <a:pt x="13127" y="5506"/>
                  </a:cubicBezTo>
                  <a:cubicBezTo>
                    <a:pt x="13248" y="4357"/>
                    <a:pt x="13248" y="3692"/>
                    <a:pt x="12582" y="3268"/>
                  </a:cubicBezTo>
                  <a:cubicBezTo>
                    <a:pt x="11554" y="2542"/>
                    <a:pt x="8953" y="728"/>
                    <a:pt x="8469" y="365"/>
                  </a:cubicBezTo>
                  <a:cubicBezTo>
                    <a:pt x="8183" y="174"/>
                    <a:pt x="7948" y="1"/>
                    <a:pt x="7623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28"/>
            <p:cNvSpPr/>
            <p:nvPr/>
          </p:nvSpPr>
          <p:spPr>
            <a:xfrm>
              <a:off x="4906350" y="2939125"/>
              <a:ext cx="329700" cy="484175"/>
            </a:xfrm>
            <a:custGeom>
              <a:avLst/>
              <a:gdLst/>
              <a:ahLst/>
              <a:cxnLst/>
              <a:rect l="l" t="t" r="r" b="b"/>
              <a:pathLst>
                <a:path w="13188" h="19367" extrusionOk="0">
                  <a:moveTo>
                    <a:pt x="7616" y="0"/>
                  </a:moveTo>
                  <a:cubicBezTo>
                    <a:pt x="7328" y="0"/>
                    <a:pt x="6959" y="143"/>
                    <a:pt x="6412" y="546"/>
                  </a:cubicBezTo>
                  <a:cubicBezTo>
                    <a:pt x="5263" y="1393"/>
                    <a:pt x="2178" y="2844"/>
                    <a:pt x="1755" y="3086"/>
                  </a:cubicBezTo>
                  <a:cubicBezTo>
                    <a:pt x="1331" y="3389"/>
                    <a:pt x="1392" y="3449"/>
                    <a:pt x="1271" y="4175"/>
                  </a:cubicBezTo>
                  <a:cubicBezTo>
                    <a:pt x="1089" y="4901"/>
                    <a:pt x="424" y="13793"/>
                    <a:pt x="242" y="14700"/>
                  </a:cubicBezTo>
                  <a:cubicBezTo>
                    <a:pt x="122" y="15547"/>
                    <a:pt x="1" y="15849"/>
                    <a:pt x="787" y="16394"/>
                  </a:cubicBezTo>
                  <a:lnTo>
                    <a:pt x="4719" y="18934"/>
                  </a:lnTo>
                  <a:cubicBezTo>
                    <a:pt x="5061" y="19163"/>
                    <a:pt x="5427" y="19367"/>
                    <a:pt x="5862" y="19367"/>
                  </a:cubicBezTo>
                  <a:cubicBezTo>
                    <a:pt x="6119" y="19367"/>
                    <a:pt x="6400" y="19296"/>
                    <a:pt x="6715" y="19116"/>
                  </a:cubicBezTo>
                  <a:cubicBezTo>
                    <a:pt x="7985" y="18330"/>
                    <a:pt x="10284" y="17120"/>
                    <a:pt x="10889" y="16636"/>
                  </a:cubicBezTo>
                  <a:cubicBezTo>
                    <a:pt x="11493" y="16212"/>
                    <a:pt x="12098" y="16152"/>
                    <a:pt x="12219" y="14942"/>
                  </a:cubicBezTo>
                  <a:cubicBezTo>
                    <a:pt x="12401" y="13006"/>
                    <a:pt x="13066" y="5445"/>
                    <a:pt x="13066" y="5445"/>
                  </a:cubicBezTo>
                  <a:cubicBezTo>
                    <a:pt x="13187" y="4296"/>
                    <a:pt x="13187" y="3631"/>
                    <a:pt x="12582" y="3207"/>
                  </a:cubicBezTo>
                  <a:cubicBezTo>
                    <a:pt x="11554" y="2481"/>
                    <a:pt x="8953" y="727"/>
                    <a:pt x="8408" y="364"/>
                  </a:cubicBezTo>
                  <a:cubicBezTo>
                    <a:pt x="8155" y="174"/>
                    <a:pt x="7934" y="0"/>
                    <a:pt x="7616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28"/>
            <p:cNvSpPr/>
            <p:nvPr/>
          </p:nvSpPr>
          <p:spPr>
            <a:xfrm>
              <a:off x="4906350" y="2939125"/>
              <a:ext cx="329700" cy="483175"/>
            </a:xfrm>
            <a:custGeom>
              <a:avLst/>
              <a:gdLst/>
              <a:ahLst/>
              <a:cxnLst/>
              <a:rect l="l" t="t" r="r" b="b"/>
              <a:pathLst>
                <a:path w="13188" h="19327" extrusionOk="0">
                  <a:moveTo>
                    <a:pt x="7592" y="0"/>
                  </a:moveTo>
                  <a:cubicBezTo>
                    <a:pt x="7297" y="0"/>
                    <a:pt x="6930" y="143"/>
                    <a:pt x="6412" y="546"/>
                  </a:cubicBezTo>
                  <a:cubicBezTo>
                    <a:pt x="5324" y="1453"/>
                    <a:pt x="2239" y="2844"/>
                    <a:pt x="1815" y="3147"/>
                  </a:cubicBezTo>
                  <a:cubicBezTo>
                    <a:pt x="1392" y="3389"/>
                    <a:pt x="1392" y="3510"/>
                    <a:pt x="1271" y="4236"/>
                  </a:cubicBezTo>
                  <a:cubicBezTo>
                    <a:pt x="1150" y="4961"/>
                    <a:pt x="424" y="13793"/>
                    <a:pt x="303" y="14640"/>
                  </a:cubicBezTo>
                  <a:cubicBezTo>
                    <a:pt x="122" y="15547"/>
                    <a:pt x="1" y="15849"/>
                    <a:pt x="847" y="16333"/>
                  </a:cubicBezTo>
                  <a:lnTo>
                    <a:pt x="4779" y="18934"/>
                  </a:lnTo>
                  <a:cubicBezTo>
                    <a:pt x="5070" y="19152"/>
                    <a:pt x="5403" y="19326"/>
                    <a:pt x="5807" y="19326"/>
                  </a:cubicBezTo>
                  <a:cubicBezTo>
                    <a:pt x="6076" y="19326"/>
                    <a:pt x="6376" y="19249"/>
                    <a:pt x="6715" y="19055"/>
                  </a:cubicBezTo>
                  <a:cubicBezTo>
                    <a:pt x="7985" y="18330"/>
                    <a:pt x="10284" y="17059"/>
                    <a:pt x="10889" y="16636"/>
                  </a:cubicBezTo>
                  <a:cubicBezTo>
                    <a:pt x="11433" y="16212"/>
                    <a:pt x="12098" y="16152"/>
                    <a:pt x="12159" y="14882"/>
                  </a:cubicBezTo>
                  <a:cubicBezTo>
                    <a:pt x="12340" y="13006"/>
                    <a:pt x="13066" y="5506"/>
                    <a:pt x="13066" y="5506"/>
                  </a:cubicBezTo>
                  <a:cubicBezTo>
                    <a:pt x="13187" y="4357"/>
                    <a:pt x="13187" y="3691"/>
                    <a:pt x="12522" y="3207"/>
                  </a:cubicBezTo>
                  <a:cubicBezTo>
                    <a:pt x="11554" y="2542"/>
                    <a:pt x="8953" y="788"/>
                    <a:pt x="8408" y="364"/>
                  </a:cubicBezTo>
                  <a:cubicBezTo>
                    <a:pt x="8155" y="174"/>
                    <a:pt x="7918" y="0"/>
                    <a:pt x="7592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28"/>
            <p:cNvSpPr/>
            <p:nvPr/>
          </p:nvSpPr>
          <p:spPr>
            <a:xfrm>
              <a:off x="4907875" y="2940625"/>
              <a:ext cx="326650" cy="480825"/>
            </a:xfrm>
            <a:custGeom>
              <a:avLst/>
              <a:gdLst/>
              <a:ahLst/>
              <a:cxnLst/>
              <a:rect l="l" t="t" r="r" b="b"/>
              <a:pathLst>
                <a:path w="13066" h="19233" extrusionOk="0">
                  <a:moveTo>
                    <a:pt x="7531" y="1"/>
                  </a:moveTo>
                  <a:cubicBezTo>
                    <a:pt x="7236" y="1"/>
                    <a:pt x="6869" y="144"/>
                    <a:pt x="6351" y="546"/>
                  </a:cubicBezTo>
                  <a:cubicBezTo>
                    <a:pt x="5263" y="1393"/>
                    <a:pt x="2178" y="2845"/>
                    <a:pt x="1754" y="3087"/>
                  </a:cubicBezTo>
                  <a:cubicBezTo>
                    <a:pt x="1331" y="3389"/>
                    <a:pt x="1391" y="3450"/>
                    <a:pt x="1210" y="4176"/>
                  </a:cubicBezTo>
                  <a:cubicBezTo>
                    <a:pt x="1089" y="4901"/>
                    <a:pt x="423" y="13733"/>
                    <a:pt x="242" y="14580"/>
                  </a:cubicBezTo>
                  <a:cubicBezTo>
                    <a:pt x="121" y="15487"/>
                    <a:pt x="0" y="15789"/>
                    <a:pt x="786" y="16273"/>
                  </a:cubicBezTo>
                  <a:lnTo>
                    <a:pt x="4718" y="18814"/>
                  </a:lnTo>
                  <a:cubicBezTo>
                    <a:pt x="5012" y="19034"/>
                    <a:pt x="5350" y="19232"/>
                    <a:pt x="5760" y="19232"/>
                  </a:cubicBezTo>
                  <a:cubicBezTo>
                    <a:pt x="6025" y="19232"/>
                    <a:pt x="6321" y="19149"/>
                    <a:pt x="6654" y="18935"/>
                  </a:cubicBezTo>
                  <a:cubicBezTo>
                    <a:pt x="7924" y="18209"/>
                    <a:pt x="10223" y="16999"/>
                    <a:pt x="10767" y="16576"/>
                  </a:cubicBezTo>
                  <a:cubicBezTo>
                    <a:pt x="11372" y="16092"/>
                    <a:pt x="11977" y="16031"/>
                    <a:pt x="12098" y="14822"/>
                  </a:cubicBezTo>
                  <a:cubicBezTo>
                    <a:pt x="12279" y="12946"/>
                    <a:pt x="13005" y="5446"/>
                    <a:pt x="13005" y="5446"/>
                  </a:cubicBezTo>
                  <a:cubicBezTo>
                    <a:pt x="13066" y="4297"/>
                    <a:pt x="13066" y="3631"/>
                    <a:pt x="12461" y="3208"/>
                  </a:cubicBezTo>
                  <a:cubicBezTo>
                    <a:pt x="11432" y="2482"/>
                    <a:pt x="8892" y="728"/>
                    <a:pt x="8347" y="365"/>
                  </a:cubicBezTo>
                  <a:cubicBezTo>
                    <a:pt x="8094" y="174"/>
                    <a:pt x="7857" y="1"/>
                    <a:pt x="7531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28"/>
            <p:cNvSpPr/>
            <p:nvPr/>
          </p:nvSpPr>
          <p:spPr>
            <a:xfrm>
              <a:off x="4907875" y="2942150"/>
              <a:ext cx="326650" cy="478625"/>
            </a:xfrm>
            <a:custGeom>
              <a:avLst/>
              <a:gdLst/>
              <a:ahLst/>
              <a:cxnLst/>
              <a:rect l="l" t="t" r="r" b="b"/>
              <a:pathLst>
                <a:path w="13066" h="19145" extrusionOk="0">
                  <a:moveTo>
                    <a:pt x="7531" y="0"/>
                  </a:moveTo>
                  <a:cubicBezTo>
                    <a:pt x="7236" y="0"/>
                    <a:pt x="6869" y="143"/>
                    <a:pt x="6351" y="546"/>
                  </a:cubicBezTo>
                  <a:cubicBezTo>
                    <a:pt x="5263" y="1393"/>
                    <a:pt x="2178" y="2784"/>
                    <a:pt x="1754" y="3026"/>
                  </a:cubicBezTo>
                  <a:cubicBezTo>
                    <a:pt x="1391" y="3328"/>
                    <a:pt x="1391" y="3389"/>
                    <a:pt x="1270" y="4115"/>
                  </a:cubicBezTo>
                  <a:cubicBezTo>
                    <a:pt x="1089" y="4840"/>
                    <a:pt x="423" y="13611"/>
                    <a:pt x="242" y="14519"/>
                  </a:cubicBezTo>
                  <a:cubicBezTo>
                    <a:pt x="121" y="15366"/>
                    <a:pt x="0" y="15668"/>
                    <a:pt x="786" y="16212"/>
                  </a:cubicBezTo>
                  <a:lnTo>
                    <a:pt x="4718" y="18753"/>
                  </a:lnTo>
                  <a:cubicBezTo>
                    <a:pt x="5009" y="18971"/>
                    <a:pt x="5342" y="19145"/>
                    <a:pt x="5746" y="19145"/>
                  </a:cubicBezTo>
                  <a:cubicBezTo>
                    <a:pt x="6015" y="19145"/>
                    <a:pt x="6315" y="19067"/>
                    <a:pt x="6654" y="18874"/>
                  </a:cubicBezTo>
                  <a:cubicBezTo>
                    <a:pt x="7924" y="18148"/>
                    <a:pt x="10162" y="16878"/>
                    <a:pt x="10767" y="16454"/>
                  </a:cubicBezTo>
                  <a:cubicBezTo>
                    <a:pt x="11372" y="16031"/>
                    <a:pt x="11977" y="15970"/>
                    <a:pt x="12098" y="14761"/>
                  </a:cubicBezTo>
                  <a:cubicBezTo>
                    <a:pt x="12279" y="12885"/>
                    <a:pt x="12945" y="5385"/>
                    <a:pt x="12945" y="5385"/>
                  </a:cubicBezTo>
                  <a:cubicBezTo>
                    <a:pt x="13066" y="4236"/>
                    <a:pt x="13066" y="3631"/>
                    <a:pt x="12400" y="3147"/>
                  </a:cubicBezTo>
                  <a:cubicBezTo>
                    <a:pt x="11432" y="2481"/>
                    <a:pt x="8892" y="727"/>
                    <a:pt x="8347" y="364"/>
                  </a:cubicBezTo>
                  <a:cubicBezTo>
                    <a:pt x="8094" y="174"/>
                    <a:pt x="7857" y="0"/>
                    <a:pt x="7531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28"/>
            <p:cNvSpPr/>
            <p:nvPr/>
          </p:nvSpPr>
          <p:spPr>
            <a:xfrm>
              <a:off x="4909375" y="2942150"/>
              <a:ext cx="325150" cy="477125"/>
            </a:xfrm>
            <a:custGeom>
              <a:avLst/>
              <a:gdLst/>
              <a:ahLst/>
              <a:cxnLst/>
              <a:rect l="l" t="t" r="r" b="b"/>
              <a:pathLst>
                <a:path w="13006" h="19085" extrusionOk="0">
                  <a:moveTo>
                    <a:pt x="7471" y="0"/>
                  </a:moveTo>
                  <a:cubicBezTo>
                    <a:pt x="7176" y="0"/>
                    <a:pt x="6809" y="143"/>
                    <a:pt x="6291" y="546"/>
                  </a:cubicBezTo>
                  <a:cubicBezTo>
                    <a:pt x="5203" y="1393"/>
                    <a:pt x="2178" y="2784"/>
                    <a:pt x="1755" y="3086"/>
                  </a:cubicBezTo>
                  <a:cubicBezTo>
                    <a:pt x="1331" y="3328"/>
                    <a:pt x="1331" y="3449"/>
                    <a:pt x="1210" y="4175"/>
                  </a:cubicBezTo>
                  <a:cubicBezTo>
                    <a:pt x="1089" y="4901"/>
                    <a:pt x="363" y="13611"/>
                    <a:pt x="242" y="14458"/>
                  </a:cubicBezTo>
                  <a:cubicBezTo>
                    <a:pt x="61" y="15366"/>
                    <a:pt x="1" y="15668"/>
                    <a:pt x="787" y="16152"/>
                  </a:cubicBezTo>
                  <a:lnTo>
                    <a:pt x="4658" y="18692"/>
                  </a:lnTo>
                  <a:cubicBezTo>
                    <a:pt x="4949" y="18910"/>
                    <a:pt x="5282" y="19084"/>
                    <a:pt x="5686" y="19084"/>
                  </a:cubicBezTo>
                  <a:cubicBezTo>
                    <a:pt x="5955" y="19084"/>
                    <a:pt x="6255" y="19007"/>
                    <a:pt x="6594" y="18813"/>
                  </a:cubicBezTo>
                  <a:cubicBezTo>
                    <a:pt x="7864" y="18088"/>
                    <a:pt x="10102" y="16878"/>
                    <a:pt x="10707" y="16454"/>
                  </a:cubicBezTo>
                  <a:cubicBezTo>
                    <a:pt x="11251" y="16031"/>
                    <a:pt x="11917" y="15910"/>
                    <a:pt x="11977" y="14700"/>
                  </a:cubicBezTo>
                  <a:cubicBezTo>
                    <a:pt x="12159" y="12825"/>
                    <a:pt x="12885" y="5385"/>
                    <a:pt x="12885" y="5385"/>
                  </a:cubicBezTo>
                  <a:cubicBezTo>
                    <a:pt x="13006" y="4296"/>
                    <a:pt x="12945" y="3631"/>
                    <a:pt x="12340" y="3207"/>
                  </a:cubicBezTo>
                  <a:cubicBezTo>
                    <a:pt x="11372" y="2481"/>
                    <a:pt x="8771" y="727"/>
                    <a:pt x="8287" y="364"/>
                  </a:cubicBezTo>
                  <a:cubicBezTo>
                    <a:pt x="8034" y="174"/>
                    <a:pt x="7797" y="0"/>
                    <a:pt x="7471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28"/>
            <p:cNvSpPr/>
            <p:nvPr/>
          </p:nvSpPr>
          <p:spPr>
            <a:xfrm>
              <a:off x="4909375" y="2943650"/>
              <a:ext cx="323650" cy="475125"/>
            </a:xfrm>
            <a:custGeom>
              <a:avLst/>
              <a:gdLst/>
              <a:ahLst/>
              <a:cxnLst/>
              <a:rect l="l" t="t" r="r" b="b"/>
              <a:pathLst>
                <a:path w="12946" h="19005" extrusionOk="0">
                  <a:moveTo>
                    <a:pt x="7471" y="1"/>
                  </a:moveTo>
                  <a:cubicBezTo>
                    <a:pt x="7176" y="1"/>
                    <a:pt x="6809" y="144"/>
                    <a:pt x="6291" y="546"/>
                  </a:cubicBezTo>
                  <a:cubicBezTo>
                    <a:pt x="5203" y="1393"/>
                    <a:pt x="2178" y="2784"/>
                    <a:pt x="1755" y="3026"/>
                  </a:cubicBezTo>
                  <a:cubicBezTo>
                    <a:pt x="1331" y="3329"/>
                    <a:pt x="1392" y="3389"/>
                    <a:pt x="1271" y="4115"/>
                  </a:cubicBezTo>
                  <a:cubicBezTo>
                    <a:pt x="1089" y="4841"/>
                    <a:pt x="424" y="13551"/>
                    <a:pt x="242" y="14398"/>
                  </a:cubicBezTo>
                  <a:cubicBezTo>
                    <a:pt x="121" y="15306"/>
                    <a:pt x="1" y="15547"/>
                    <a:pt x="787" y="16092"/>
                  </a:cubicBezTo>
                  <a:lnTo>
                    <a:pt x="4658" y="18572"/>
                  </a:lnTo>
                  <a:cubicBezTo>
                    <a:pt x="5000" y="18800"/>
                    <a:pt x="5367" y="19004"/>
                    <a:pt x="5787" y="19004"/>
                  </a:cubicBezTo>
                  <a:cubicBezTo>
                    <a:pt x="6035" y="19004"/>
                    <a:pt x="6302" y="18933"/>
                    <a:pt x="6594" y="18753"/>
                  </a:cubicBezTo>
                  <a:cubicBezTo>
                    <a:pt x="7864" y="18028"/>
                    <a:pt x="10102" y="16757"/>
                    <a:pt x="10707" y="16334"/>
                  </a:cubicBezTo>
                  <a:cubicBezTo>
                    <a:pt x="11251" y="15910"/>
                    <a:pt x="11856" y="15850"/>
                    <a:pt x="11977" y="14640"/>
                  </a:cubicBezTo>
                  <a:cubicBezTo>
                    <a:pt x="12159" y="12765"/>
                    <a:pt x="12824" y="5385"/>
                    <a:pt x="12824" y="5385"/>
                  </a:cubicBezTo>
                  <a:cubicBezTo>
                    <a:pt x="12945" y="4236"/>
                    <a:pt x="12945" y="3571"/>
                    <a:pt x="12340" y="3147"/>
                  </a:cubicBezTo>
                  <a:cubicBezTo>
                    <a:pt x="11312" y="2482"/>
                    <a:pt x="8771" y="728"/>
                    <a:pt x="8287" y="365"/>
                  </a:cubicBezTo>
                  <a:cubicBezTo>
                    <a:pt x="8034" y="174"/>
                    <a:pt x="7797" y="1"/>
                    <a:pt x="7471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28"/>
            <p:cNvSpPr/>
            <p:nvPr/>
          </p:nvSpPr>
          <p:spPr>
            <a:xfrm>
              <a:off x="4910875" y="2944250"/>
              <a:ext cx="322150" cy="473500"/>
            </a:xfrm>
            <a:custGeom>
              <a:avLst/>
              <a:gdLst/>
              <a:ahLst/>
              <a:cxnLst/>
              <a:rect l="l" t="t" r="r" b="b"/>
              <a:pathLst>
                <a:path w="12886" h="18940" extrusionOk="0">
                  <a:moveTo>
                    <a:pt x="7410" y="0"/>
                  </a:moveTo>
                  <a:cubicBezTo>
                    <a:pt x="7120" y="0"/>
                    <a:pt x="6762" y="139"/>
                    <a:pt x="6231" y="522"/>
                  </a:cubicBezTo>
                  <a:cubicBezTo>
                    <a:pt x="5143" y="1369"/>
                    <a:pt x="2118" y="2760"/>
                    <a:pt x="1695" y="3063"/>
                  </a:cubicBezTo>
                  <a:cubicBezTo>
                    <a:pt x="1332" y="3305"/>
                    <a:pt x="1332" y="3426"/>
                    <a:pt x="1211" y="4091"/>
                  </a:cubicBezTo>
                  <a:cubicBezTo>
                    <a:pt x="1090" y="4817"/>
                    <a:pt x="364" y="13467"/>
                    <a:pt x="243" y="14374"/>
                  </a:cubicBezTo>
                  <a:cubicBezTo>
                    <a:pt x="61" y="15221"/>
                    <a:pt x="1" y="15523"/>
                    <a:pt x="787" y="16007"/>
                  </a:cubicBezTo>
                  <a:lnTo>
                    <a:pt x="4598" y="18548"/>
                  </a:lnTo>
                  <a:cubicBezTo>
                    <a:pt x="4925" y="18766"/>
                    <a:pt x="5273" y="18940"/>
                    <a:pt x="5670" y="18940"/>
                  </a:cubicBezTo>
                  <a:cubicBezTo>
                    <a:pt x="5934" y="18940"/>
                    <a:pt x="6219" y="18862"/>
                    <a:pt x="6534" y="18669"/>
                  </a:cubicBezTo>
                  <a:cubicBezTo>
                    <a:pt x="7744" y="17943"/>
                    <a:pt x="10042" y="16733"/>
                    <a:pt x="10587" y="16310"/>
                  </a:cubicBezTo>
                  <a:cubicBezTo>
                    <a:pt x="11191" y="15886"/>
                    <a:pt x="11796" y="15765"/>
                    <a:pt x="11917" y="14616"/>
                  </a:cubicBezTo>
                  <a:cubicBezTo>
                    <a:pt x="12099" y="12741"/>
                    <a:pt x="12764" y="5361"/>
                    <a:pt x="12764" y="5361"/>
                  </a:cubicBezTo>
                  <a:cubicBezTo>
                    <a:pt x="12885" y="4212"/>
                    <a:pt x="12885" y="3607"/>
                    <a:pt x="12220" y="3123"/>
                  </a:cubicBezTo>
                  <a:cubicBezTo>
                    <a:pt x="11252" y="2458"/>
                    <a:pt x="8711" y="764"/>
                    <a:pt x="8227" y="341"/>
                  </a:cubicBezTo>
                  <a:cubicBezTo>
                    <a:pt x="7948" y="155"/>
                    <a:pt x="7717" y="0"/>
                    <a:pt x="7410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28"/>
            <p:cNvSpPr/>
            <p:nvPr/>
          </p:nvSpPr>
          <p:spPr>
            <a:xfrm>
              <a:off x="4910875" y="2945175"/>
              <a:ext cx="320625" cy="471725"/>
            </a:xfrm>
            <a:custGeom>
              <a:avLst/>
              <a:gdLst/>
              <a:ahLst/>
              <a:cxnLst/>
              <a:rect l="l" t="t" r="r" b="b"/>
              <a:pathLst>
                <a:path w="12825" h="18869" extrusionOk="0">
                  <a:moveTo>
                    <a:pt x="7390" y="0"/>
                  </a:moveTo>
                  <a:cubicBezTo>
                    <a:pt x="7103" y="0"/>
                    <a:pt x="6749" y="143"/>
                    <a:pt x="6231" y="546"/>
                  </a:cubicBezTo>
                  <a:cubicBezTo>
                    <a:pt x="5143" y="1393"/>
                    <a:pt x="2118" y="2784"/>
                    <a:pt x="1755" y="3026"/>
                  </a:cubicBezTo>
                  <a:cubicBezTo>
                    <a:pt x="1332" y="3328"/>
                    <a:pt x="1332" y="3389"/>
                    <a:pt x="1211" y="4115"/>
                  </a:cubicBezTo>
                  <a:cubicBezTo>
                    <a:pt x="1090" y="4840"/>
                    <a:pt x="424" y="13430"/>
                    <a:pt x="243" y="14277"/>
                  </a:cubicBezTo>
                  <a:cubicBezTo>
                    <a:pt x="122" y="15184"/>
                    <a:pt x="1" y="15486"/>
                    <a:pt x="787" y="15970"/>
                  </a:cubicBezTo>
                  <a:lnTo>
                    <a:pt x="4598" y="18450"/>
                  </a:lnTo>
                  <a:cubicBezTo>
                    <a:pt x="4928" y="18671"/>
                    <a:pt x="5281" y="18869"/>
                    <a:pt x="5683" y="18869"/>
                  </a:cubicBezTo>
                  <a:cubicBezTo>
                    <a:pt x="5943" y="18869"/>
                    <a:pt x="6225" y="18785"/>
                    <a:pt x="6534" y="18571"/>
                  </a:cubicBezTo>
                  <a:cubicBezTo>
                    <a:pt x="7744" y="17846"/>
                    <a:pt x="10042" y="16636"/>
                    <a:pt x="10587" y="16212"/>
                  </a:cubicBezTo>
                  <a:cubicBezTo>
                    <a:pt x="11131" y="15789"/>
                    <a:pt x="11736" y="15728"/>
                    <a:pt x="11857" y="14519"/>
                  </a:cubicBezTo>
                  <a:cubicBezTo>
                    <a:pt x="12038" y="12704"/>
                    <a:pt x="12764" y="5324"/>
                    <a:pt x="12764" y="5324"/>
                  </a:cubicBezTo>
                  <a:cubicBezTo>
                    <a:pt x="12825" y="4236"/>
                    <a:pt x="12825" y="3570"/>
                    <a:pt x="12220" y="3147"/>
                  </a:cubicBezTo>
                  <a:cubicBezTo>
                    <a:pt x="11252" y="2481"/>
                    <a:pt x="8711" y="727"/>
                    <a:pt x="8227" y="364"/>
                  </a:cubicBezTo>
                  <a:cubicBezTo>
                    <a:pt x="7942" y="174"/>
                    <a:pt x="7706" y="0"/>
                    <a:pt x="7390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28"/>
            <p:cNvSpPr/>
            <p:nvPr/>
          </p:nvSpPr>
          <p:spPr>
            <a:xfrm>
              <a:off x="4912400" y="2946675"/>
              <a:ext cx="319100" cy="469150"/>
            </a:xfrm>
            <a:custGeom>
              <a:avLst/>
              <a:gdLst/>
              <a:ahLst/>
              <a:cxnLst/>
              <a:rect l="l" t="t" r="r" b="b"/>
              <a:pathLst>
                <a:path w="12764" h="18766" extrusionOk="0">
                  <a:moveTo>
                    <a:pt x="7329" y="1"/>
                  </a:moveTo>
                  <a:cubicBezTo>
                    <a:pt x="7042" y="1"/>
                    <a:pt x="6688" y="144"/>
                    <a:pt x="6170" y="546"/>
                  </a:cubicBezTo>
                  <a:cubicBezTo>
                    <a:pt x="5082" y="1333"/>
                    <a:pt x="2118" y="2724"/>
                    <a:pt x="1694" y="3026"/>
                  </a:cubicBezTo>
                  <a:cubicBezTo>
                    <a:pt x="1271" y="3268"/>
                    <a:pt x="1331" y="3329"/>
                    <a:pt x="1210" y="4055"/>
                  </a:cubicBezTo>
                  <a:cubicBezTo>
                    <a:pt x="1029" y="4780"/>
                    <a:pt x="363" y="13370"/>
                    <a:pt x="242" y="14217"/>
                  </a:cubicBezTo>
                  <a:cubicBezTo>
                    <a:pt x="61" y="15064"/>
                    <a:pt x="0" y="15366"/>
                    <a:pt x="726" y="15850"/>
                  </a:cubicBezTo>
                  <a:lnTo>
                    <a:pt x="4598" y="18390"/>
                  </a:lnTo>
                  <a:cubicBezTo>
                    <a:pt x="4898" y="18578"/>
                    <a:pt x="5244" y="18766"/>
                    <a:pt x="5652" y="18766"/>
                  </a:cubicBezTo>
                  <a:cubicBezTo>
                    <a:pt x="5902" y="18766"/>
                    <a:pt x="6174" y="18695"/>
                    <a:pt x="6473" y="18511"/>
                  </a:cubicBezTo>
                  <a:cubicBezTo>
                    <a:pt x="7683" y="17786"/>
                    <a:pt x="9921" y="16576"/>
                    <a:pt x="10526" y="16152"/>
                  </a:cubicBezTo>
                  <a:cubicBezTo>
                    <a:pt x="11070" y="15729"/>
                    <a:pt x="11675" y="15668"/>
                    <a:pt x="11796" y="14459"/>
                  </a:cubicBezTo>
                  <a:cubicBezTo>
                    <a:pt x="11977" y="12644"/>
                    <a:pt x="12643" y="5325"/>
                    <a:pt x="12643" y="5325"/>
                  </a:cubicBezTo>
                  <a:cubicBezTo>
                    <a:pt x="12764" y="4176"/>
                    <a:pt x="12764" y="3510"/>
                    <a:pt x="12159" y="3087"/>
                  </a:cubicBezTo>
                  <a:cubicBezTo>
                    <a:pt x="11130" y="2421"/>
                    <a:pt x="8650" y="728"/>
                    <a:pt x="8166" y="365"/>
                  </a:cubicBezTo>
                  <a:cubicBezTo>
                    <a:pt x="7881" y="174"/>
                    <a:pt x="7645" y="1"/>
                    <a:pt x="7329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28"/>
            <p:cNvSpPr/>
            <p:nvPr/>
          </p:nvSpPr>
          <p:spPr>
            <a:xfrm>
              <a:off x="4912400" y="2946675"/>
              <a:ext cx="317600" cy="468050"/>
            </a:xfrm>
            <a:custGeom>
              <a:avLst/>
              <a:gdLst/>
              <a:ahLst/>
              <a:cxnLst/>
              <a:rect l="l" t="t" r="r" b="b"/>
              <a:pathLst>
                <a:path w="12704" h="18722" extrusionOk="0">
                  <a:moveTo>
                    <a:pt x="7322" y="1"/>
                  </a:moveTo>
                  <a:cubicBezTo>
                    <a:pt x="7042" y="1"/>
                    <a:pt x="6688" y="144"/>
                    <a:pt x="6170" y="546"/>
                  </a:cubicBezTo>
                  <a:cubicBezTo>
                    <a:pt x="5082" y="1393"/>
                    <a:pt x="2118" y="2784"/>
                    <a:pt x="1694" y="3026"/>
                  </a:cubicBezTo>
                  <a:cubicBezTo>
                    <a:pt x="1331" y="3268"/>
                    <a:pt x="1331" y="3389"/>
                    <a:pt x="1210" y="4115"/>
                  </a:cubicBezTo>
                  <a:cubicBezTo>
                    <a:pt x="1089" y="4780"/>
                    <a:pt x="424" y="13370"/>
                    <a:pt x="242" y="14217"/>
                  </a:cubicBezTo>
                  <a:cubicBezTo>
                    <a:pt x="121" y="15064"/>
                    <a:pt x="0" y="15366"/>
                    <a:pt x="787" y="15850"/>
                  </a:cubicBezTo>
                  <a:lnTo>
                    <a:pt x="4598" y="18330"/>
                  </a:lnTo>
                  <a:cubicBezTo>
                    <a:pt x="4888" y="18548"/>
                    <a:pt x="5222" y="18722"/>
                    <a:pt x="5612" y="18722"/>
                  </a:cubicBezTo>
                  <a:cubicBezTo>
                    <a:pt x="5873" y="18722"/>
                    <a:pt x="6158" y="18644"/>
                    <a:pt x="6473" y="18451"/>
                  </a:cubicBezTo>
                  <a:cubicBezTo>
                    <a:pt x="7683" y="17725"/>
                    <a:pt x="9921" y="16515"/>
                    <a:pt x="10526" y="16092"/>
                  </a:cubicBezTo>
                  <a:cubicBezTo>
                    <a:pt x="11070" y="15668"/>
                    <a:pt x="11675" y="15608"/>
                    <a:pt x="11796" y="14459"/>
                  </a:cubicBezTo>
                  <a:cubicBezTo>
                    <a:pt x="11917" y="12584"/>
                    <a:pt x="12643" y="5325"/>
                    <a:pt x="12643" y="5325"/>
                  </a:cubicBezTo>
                  <a:cubicBezTo>
                    <a:pt x="12703" y="4176"/>
                    <a:pt x="12703" y="3571"/>
                    <a:pt x="12098" y="3147"/>
                  </a:cubicBezTo>
                  <a:cubicBezTo>
                    <a:pt x="11130" y="2421"/>
                    <a:pt x="8650" y="728"/>
                    <a:pt x="8106" y="365"/>
                  </a:cubicBezTo>
                  <a:cubicBezTo>
                    <a:pt x="7852" y="174"/>
                    <a:pt x="7632" y="1"/>
                    <a:pt x="7322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28"/>
            <p:cNvSpPr/>
            <p:nvPr/>
          </p:nvSpPr>
          <p:spPr>
            <a:xfrm>
              <a:off x="4912400" y="2948200"/>
              <a:ext cx="317600" cy="465675"/>
            </a:xfrm>
            <a:custGeom>
              <a:avLst/>
              <a:gdLst/>
              <a:ahLst/>
              <a:cxnLst/>
              <a:rect l="l" t="t" r="r" b="b"/>
              <a:pathLst>
                <a:path w="12704" h="18627" extrusionOk="0">
                  <a:moveTo>
                    <a:pt x="7322" y="0"/>
                  </a:moveTo>
                  <a:cubicBezTo>
                    <a:pt x="7042" y="0"/>
                    <a:pt x="6688" y="143"/>
                    <a:pt x="6170" y="546"/>
                  </a:cubicBezTo>
                  <a:cubicBezTo>
                    <a:pt x="5082" y="1332"/>
                    <a:pt x="2118" y="2723"/>
                    <a:pt x="1755" y="2965"/>
                  </a:cubicBezTo>
                  <a:cubicBezTo>
                    <a:pt x="1331" y="3268"/>
                    <a:pt x="1392" y="3328"/>
                    <a:pt x="1210" y="4054"/>
                  </a:cubicBezTo>
                  <a:cubicBezTo>
                    <a:pt x="1089" y="4780"/>
                    <a:pt x="424" y="13248"/>
                    <a:pt x="242" y="14095"/>
                  </a:cubicBezTo>
                  <a:cubicBezTo>
                    <a:pt x="121" y="15003"/>
                    <a:pt x="0" y="15245"/>
                    <a:pt x="787" y="15728"/>
                  </a:cubicBezTo>
                  <a:lnTo>
                    <a:pt x="4598" y="18208"/>
                  </a:lnTo>
                  <a:cubicBezTo>
                    <a:pt x="4891" y="18429"/>
                    <a:pt x="5229" y="18627"/>
                    <a:pt x="5626" y="18627"/>
                  </a:cubicBezTo>
                  <a:cubicBezTo>
                    <a:pt x="5882" y="18627"/>
                    <a:pt x="6164" y="18544"/>
                    <a:pt x="6473" y="18329"/>
                  </a:cubicBezTo>
                  <a:cubicBezTo>
                    <a:pt x="7683" y="17664"/>
                    <a:pt x="9921" y="16454"/>
                    <a:pt x="10465" y="16031"/>
                  </a:cubicBezTo>
                  <a:cubicBezTo>
                    <a:pt x="11070" y="15607"/>
                    <a:pt x="11614" y="15547"/>
                    <a:pt x="11735" y="14337"/>
                  </a:cubicBezTo>
                  <a:cubicBezTo>
                    <a:pt x="11917" y="12523"/>
                    <a:pt x="12582" y="5264"/>
                    <a:pt x="12582" y="5264"/>
                  </a:cubicBezTo>
                  <a:cubicBezTo>
                    <a:pt x="12703" y="4175"/>
                    <a:pt x="12703" y="3510"/>
                    <a:pt x="12098" y="3086"/>
                  </a:cubicBezTo>
                  <a:cubicBezTo>
                    <a:pt x="11130" y="2421"/>
                    <a:pt x="8650" y="727"/>
                    <a:pt x="8106" y="364"/>
                  </a:cubicBezTo>
                  <a:cubicBezTo>
                    <a:pt x="7852" y="174"/>
                    <a:pt x="7632" y="0"/>
                    <a:pt x="7322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28"/>
            <p:cNvSpPr/>
            <p:nvPr/>
          </p:nvSpPr>
          <p:spPr>
            <a:xfrm>
              <a:off x="4913900" y="2949475"/>
              <a:ext cx="316100" cy="463750"/>
            </a:xfrm>
            <a:custGeom>
              <a:avLst/>
              <a:gdLst/>
              <a:ahLst/>
              <a:cxnLst/>
              <a:rect l="l" t="t" r="r" b="b"/>
              <a:pathLst>
                <a:path w="12644" h="18550" extrusionOk="0">
                  <a:moveTo>
                    <a:pt x="7238" y="1"/>
                  </a:moveTo>
                  <a:cubicBezTo>
                    <a:pt x="6961" y="1"/>
                    <a:pt x="6613" y="132"/>
                    <a:pt x="6110" y="495"/>
                  </a:cubicBezTo>
                  <a:cubicBezTo>
                    <a:pt x="5082" y="1342"/>
                    <a:pt x="2118" y="2733"/>
                    <a:pt x="1695" y="2975"/>
                  </a:cubicBezTo>
                  <a:cubicBezTo>
                    <a:pt x="1271" y="3217"/>
                    <a:pt x="1332" y="3338"/>
                    <a:pt x="1211" y="4003"/>
                  </a:cubicBezTo>
                  <a:cubicBezTo>
                    <a:pt x="1029" y="4729"/>
                    <a:pt x="364" y="13197"/>
                    <a:pt x="243" y="14044"/>
                  </a:cubicBezTo>
                  <a:cubicBezTo>
                    <a:pt x="61" y="14891"/>
                    <a:pt x="1" y="15194"/>
                    <a:pt x="727" y="15677"/>
                  </a:cubicBezTo>
                  <a:lnTo>
                    <a:pt x="4538" y="18157"/>
                  </a:lnTo>
                  <a:cubicBezTo>
                    <a:pt x="4828" y="18375"/>
                    <a:pt x="5162" y="18549"/>
                    <a:pt x="5552" y="18549"/>
                  </a:cubicBezTo>
                  <a:cubicBezTo>
                    <a:pt x="5813" y="18549"/>
                    <a:pt x="6098" y="18472"/>
                    <a:pt x="6413" y="18278"/>
                  </a:cubicBezTo>
                  <a:cubicBezTo>
                    <a:pt x="7623" y="17553"/>
                    <a:pt x="9861" y="16343"/>
                    <a:pt x="10405" y="15980"/>
                  </a:cubicBezTo>
                  <a:cubicBezTo>
                    <a:pt x="10949" y="15556"/>
                    <a:pt x="11554" y="15435"/>
                    <a:pt x="11675" y="14286"/>
                  </a:cubicBezTo>
                  <a:cubicBezTo>
                    <a:pt x="11857" y="12472"/>
                    <a:pt x="12522" y="5213"/>
                    <a:pt x="12522" y="5213"/>
                  </a:cubicBezTo>
                  <a:cubicBezTo>
                    <a:pt x="12643" y="4124"/>
                    <a:pt x="12583" y="3519"/>
                    <a:pt x="11978" y="3096"/>
                  </a:cubicBezTo>
                  <a:cubicBezTo>
                    <a:pt x="11010" y="2370"/>
                    <a:pt x="8530" y="676"/>
                    <a:pt x="8046" y="374"/>
                  </a:cubicBezTo>
                  <a:cubicBezTo>
                    <a:pt x="7786" y="178"/>
                    <a:pt x="7560" y="1"/>
                    <a:pt x="7238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28"/>
            <p:cNvSpPr/>
            <p:nvPr/>
          </p:nvSpPr>
          <p:spPr>
            <a:xfrm>
              <a:off x="4913900" y="2949700"/>
              <a:ext cx="314575" cy="462000"/>
            </a:xfrm>
            <a:custGeom>
              <a:avLst/>
              <a:gdLst/>
              <a:ahLst/>
              <a:cxnLst/>
              <a:rect l="l" t="t" r="r" b="b"/>
              <a:pathLst>
                <a:path w="12583" h="18480" extrusionOk="0">
                  <a:moveTo>
                    <a:pt x="7262" y="1"/>
                  </a:moveTo>
                  <a:cubicBezTo>
                    <a:pt x="6982" y="1"/>
                    <a:pt x="6628" y="144"/>
                    <a:pt x="6110" y="546"/>
                  </a:cubicBezTo>
                  <a:cubicBezTo>
                    <a:pt x="5082" y="1333"/>
                    <a:pt x="2118" y="2724"/>
                    <a:pt x="1695" y="2966"/>
                  </a:cubicBezTo>
                  <a:cubicBezTo>
                    <a:pt x="1332" y="3268"/>
                    <a:pt x="1332" y="3329"/>
                    <a:pt x="1211" y="4055"/>
                  </a:cubicBezTo>
                  <a:cubicBezTo>
                    <a:pt x="1090" y="4720"/>
                    <a:pt x="424" y="13188"/>
                    <a:pt x="243" y="14035"/>
                  </a:cubicBezTo>
                  <a:cubicBezTo>
                    <a:pt x="122" y="14882"/>
                    <a:pt x="1" y="15124"/>
                    <a:pt x="787" y="15668"/>
                  </a:cubicBezTo>
                  <a:lnTo>
                    <a:pt x="4538" y="18088"/>
                  </a:lnTo>
                  <a:cubicBezTo>
                    <a:pt x="4828" y="18306"/>
                    <a:pt x="5162" y="18480"/>
                    <a:pt x="5552" y="18480"/>
                  </a:cubicBezTo>
                  <a:cubicBezTo>
                    <a:pt x="5813" y="18480"/>
                    <a:pt x="6098" y="18403"/>
                    <a:pt x="6413" y="18209"/>
                  </a:cubicBezTo>
                  <a:cubicBezTo>
                    <a:pt x="7623" y="17544"/>
                    <a:pt x="9800" y="16334"/>
                    <a:pt x="10405" y="15910"/>
                  </a:cubicBezTo>
                  <a:cubicBezTo>
                    <a:pt x="10949" y="15487"/>
                    <a:pt x="11554" y="15426"/>
                    <a:pt x="11675" y="14217"/>
                  </a:cubicBezTo>
                  <a:cubicBezTo>
                    <a:pt x="11796" y="12463"/>
                    <a:pt x="12462" y="5264"/>
                    <a:pt x="12462" y="5264"/>
                  </a:cubicBezTo>
                  <a:cubicBezTo>
                    <a:pt x="12583" y="4115"/>
                    <a:pt x="12583" y="3510"/>
                    <a:pt x="11978" y="3087"/>
                  </a:cubicBezTo>
                  <a:cubicBezTo>
                    <a:pt x="11010" y="2421"/>
                    <a:pt x="8530" y="728"/>
                    <a:pt x="8046" y="365"/>
                  </a:cubicBezTo>
                  <a:cubicBezTo>
                    <a:pt x="7792" y="174"/>
                    <a:pt x="7572" y="1"/>
                    <a:pt x="7262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28"/>
            <p:cNvSpPr/>
            <p:nvPr/>
          </p:nvSpPr>
          <p:spPr>
            <a:xfrm>
              <a:off x="4915425" y="2951225"/>
              <a:ext cx="313050" cy="459975"/>
            </a:xfrm>
            <a:custGeom>
              <a:avLst/>
              <a:gdLst/>
              <a:ahLst/>
              <a:cxnLst/>
              <a:rect l="l" t="t" r="r" b="b"/>
              <a:pathLst>
                <a:path w="12522" h="18399" extrusionOk="0">
                  <a:moveTo>
                    <a:pt x="7201" y="0"/>
                  </a:moveTo>
                  <a:cubicBezTo>
                    <a:pt x="6921" y="0"/>
                    <a:pt x="6567" y="143"/>
                    <a:pt x="6049" y="546"/>
                  </a:cubicBezTo>
                  <a:cubicBezTo>
                    <a:pt x="5021" y="1332"/>
                    <a:pt x="2057" y="2663"/>
                    <a:pt x="1694" y="2965"/>
                  </a:cubicBezTo>
                  <a:cubicBezTo>
                    <a:pt x="1271" y="3207"/>
                    <a:pt x="1331" y="3268"/>
                    <a:pt x="1150" y="3994"/>
                  </a:cubicBezTo>
                  <a:cubicBezTo>
                    <a:pt x="1029" y="4719"/>
                    <a:pt x="363" y="13127"/>
                    <a:pt x="242" y="13974"/>
                  </a:cubicBezTo>
                  <a:cubicBezTo>
                    <a:pt x="61" y="14761"/>
                    <a:pt x="0" y="15063"/>
                    <a:pt x="726" y="15547"/>
                  </a:cubicBezTo>
                  <a:lnTo>
                    <a:pt x="4477" y="17966"/>
                  </a:lnTo>
                  <a:cubicBezTo>
                    <a:pt x="4781" y="18195"/>
                    <a:pt x="5133" y="18399"/>
                    <a:pt x="5548" y="18399"/>
                  </a:cubicBezTo>
                  <a:cubicBezTo>
                    <a:pt x="5793" y="18399"/>
                    <a:pt x="6060" y="18328"/>
                    <a:pt x="6352" y="18148"/>
                  </a:cubicBezTo>
                  <a:cubicBezTo>
                    <a:pt x="7562" y="17422"/>
                    <a:pt x="9739" y="16212"/>
                    <a:pt x="10284" y="15849"/>
                  </a:cubicBezTo>
                  <a:cubicBezTo>
                    <a:pt x="10888" y="15426"/>
                    <a:pt x="11433" y="15365"/>
                    <a:pt x="11554" y="14156"/>
                  </a:cubicBezTo>
                  <a:cubicBezTo>
                    <a:pt x="11735" y="12341"/>
                    <a:pt x="12401" y="5203"/>
                    <a:pt x="12401" y="5203"/>
                  </a:cubicBezTo>
                  <a:cubicBezTo>
                    <a:pt x="12522" y="4115"/>
                    <a:pt x="12522" y="3449"/>
                    <a:pt x="11917" y="3026"/>
                  </a:cubicBezTo>
                  <a:cubicBezTo>
                    <a:pt x="10949" y="2360"/>
                    <a:pt x="8469" y="727"/>
                    <a:pt x="7985" y="364"/>
                  </a:cubicBezTo>
                  <a:cubicBezTo>
                    <a:pt x="7731" y="174"/>
                    <a:pt x="7511" y="0"/>
                    <a:pt x="7201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28"/>
            <p:cNvSpPr/>
            <p:nvPr/>
          </p:nvSpPr>
          <p:spPr>
            <a:xfrm>
              <a:off x="4915425" y="2951800"/>
              <a:ext cx="311550" cy="458400"/>
            </a:xfrm>
            <a:custGeom>
              <a:avLst/>
              <a:gdLst/>
              <a:ahLst/>
              <a:cxnLst/>
              <a:rect l="l" t="t" r="r" b="b"/>
              <a:pathLst>
                <a:path w="12462" h="18336" extrusionOk="0">
                  <a:moveTo>
                    <a:pt x="7221" y="1"/>
                  </a:moveTo>
                  <a:cubicBezTo>
                    <a:pt x="6938" y="1"/>
                    <a:pt x="6580" y="140"/>
                    <a:pt x="6049" y="523"/>
                  </a:cubicBezTo>
                  <a:cubicBezTo>
                    <a:pt x="5021" y="1370"/>
                    <a:pt x="2118" y="2700"/>
                    <a:pt x="1694" y="2942"/>
                  </a:cubicBezTo>
                  <a:cubicBezTo>
                    <a:pt x="1271" y="3184"/>
                    <a:pt x="1331" y="3305"/>
                    <a:pt x="1210" y="3971"/>
                  </a:cubicBezTo>
                  <a:cubicBezTo>
                    <a:pt x="1089" y="4696"/>
                    <a:pt x="424" y="13044"/>
                    <a:pt x="242" y="13891"/>
                  </a:cubicBezTo>
                  <a:cubicBezTo>
                    <a:pt x="121" y="14738"/>
                    <a:pt x="0" y="15040"/>
                    <a:pt x="787" y="15524"/>
                  </a:cubicBezTo>
                  <a:lnTo>
                    <a:pt x="4477" y="17943"/>
                  </a:lnTo>
                  <a:cubicBezTo>
                    <a:pt x="4767" y="18161"/>
                    <a:pt x="5101" y="18335"/>
                    <a:pt x="5491" y="18335"/>
                  </a:cubicBezTo>
                  <a:cubicBezTo>
                    <a:pt x="5752" y="18335"/>
                    <a:pt x="6037" y="18258"/>
                    <a:pt x="6352" y="18064"/>
                  </a:cubicBezTo>
                  <a:cubicBezTo>
                    <a:pt x="7562" y="17339"/>
                    <a:pt x="9739" y="16189"/>
                    <a:pt x="10284" y="15766"/>
                  </a:cubicBezTo>
                  <a:cubicBezTo>
                    <a:pt x="10828" y="15342"/>
                    <a:pt x="11433" y="15282"/>
                    <a:pt x="11554" y="14133"/>
                  </a:cubicBezTo>
                  <a:cubicBezTo>
                    <a:pt x="11735" y="12318"/>
                    <a:pt x="12401" y="5180"/>
                    <a:pt x="12401" y="5180"/>
                  </a:cubicBezTo>
                  <a:cubicBezTo>
                    <a:pt x="12461" y="4092"/>
                    <a:pt x="12461" y="3487"/>
                    <a:pt x="11856" y="3063"/>
                  </a:cubicBezTo>
                  <a:cubicBezTo>
                    <a:pt x="10949" y="2398"/>
                    <a:pt x="8469" y="704"/>
                    <a:pt x="7985" y="341"/>
                  </a:cubicBezTo>
                  <a:cubicBezTo>
                    <a:pt x="7737" y="155"/>
                    <a:pt x="7520" y="1"/>
                    <a:pt x="7221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28"/>
            <p:cNvSpPr/>
            <p:nvPr/>
          </p:nvSpPr>
          <p:spPr>
            <a:xfrm>
              <a:off x="4916925" y="2952725"/>
              <a:ext cx="310050" cy="455950"/>
            </a:xfrm>
            <a:custGeom>
              <a:avLst/>
              <a:gdLst/>
              <a:ahLst/>
              <a:cxnLst/>
              <a:rect l="l" t="t" r="r" b="b"/>
              <a:pathLst>
                <a:path w="12402" h="18238" extrusionOk="0">
                  <a:moveTo>
                    <a:pt x="7141" y="1"/>
                  </a:moveTo>
                  <a:cubicBezTo>
                    <a:pt x="6861" y="1"/>
                    <a:pt x="6507" y="143"/>
                    <a:pt x="5989" y="546"/>
                  </a:cubicBezTo>
                  <a:cubicBezTo>
                    <a:pt x="4961" y="1333"/>
                    <a:pt x="2058" y="2663"/>
                    <a:pt x="1634" y="2966"/>
                  </a:cubicBezTo>
                  <a:cubicBezTo>
                    <a:pt x="1271" y="3208"/>
                    <a:pt x="1271" y="3268"/>
                    <a:pt x="1150" y="3994"/>
                  </a:cubicBezTo>
                  <a:cubicBezTo>
                    <a:pt x="1029" y="4659"/>
                    <a:pt x="364" y="13007"/>
                    <a:pt x="243" y="13854"/>
                  </a:cubicBezTo>
                  <a:cubicBezTo>
                    <a:pt x="61" y="14701"/>
                    <a:pt x="1" y="14943"/>
                    <a:pt x="727" y="15426"/>
                  </a:cubicBezTo>
                  <a:lnTo>
                    <a:pt x="4417" y="17846"/>
                  </a:lnTo>
                  <a:cubicBezTo>
                    <a:pt x="4743" y="18064"/>
                    <a:pt x="5070" y="18238"/>
                    <a:pt x="5449" y="18238"/>
                  </a:cubicBezTo>
                  <a:cubicBezTo>
                    <a:pt x="5701" y="18238"/>
                    <a:pt x="5977" y="18161"/>
                    <a:pt x="6292" y="17967"/>
                  </a:cubicBezTo>
                  <a:cubicBezTo>
                    <a:pt x="7502" y="17302"/>
                    <a:pt x="9679" y="16152"/>
                    <a:pt x="10224" y="15729"/>
                  </a:cubicBezTo>
                  <a:cubicBezTo>
                    <a:pt x="10768" y="15305"/>
                    <a:pt x="11373" y="15245"/>
                    <a:pt x="11433" y="14035"/>
                  </a:cubicBezTo>
                  <a:cubicBezTo>
                    <a:pt x="11615" y="12281"/>
                    <a:pt x="12280" y="5143"/>
                    <a:pt x="12280" y="5143"/>
                  </a:cubicBezTo>
                  <a:cubicBezTo>
                    <a:pt x="12401" y="4055"/>
                    <a:pt x="12401" y="3450"/>
                    <a:pt x="11796" y="3026"/>
                  </a:cubicBezTo>
                  <a:cubicBezTo>
                    <a:pt x="10828" y="2361"/>
                    <a:pt x="8409" y="728"/>
                    <a:pt x="7925" y="365"/>
                  </a:cubicBezTo>
                  <a:cubicBezTo>
                    <a:pt x="7671" y="174"/>
                    <a:pt x="7451" y="1"/>
                    <a:pt x="7141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28"/>
            <p:cNvSpPr/>
            <p:nvPr/>
          </p:nvSpPr>
          <p:spPr>
            <a:xfrm>
              <a:off x="4916925" y="2954025"/>
              <a:ext cx="310050" cy="454250"/>
            </a:xfrm>
            <a:custGeom>
              <a:avLst/>
              <a:gdLst/>
              <a:ahLst/>
              <a:cxnLst/>
              <a:rect l="l" t="t" r="r" b="b"/>
              <a:pathLst>
                <a:path w="12402" h="18170" extrusionOk="0">
                  <a:moveTo>
                    <a:pt x="7117" y="0"/>
                  </a:moveTo>
                  <a:cubicBezTo>
                    <a:pt x="6840" y="0"/>
                    <a:pt x="6492" y="131"/>
                    <a:pt x="5989" y="494"/>
                  </a:cubicBezTo>
                  <a:cubicBezTo>
                    <a:pt x="4961" y="1341"/>
                    <a:pt x="2058" y="2672"/>
                    <a:pt x="1695" y="2914"/>
                  </a:cubicBezTo>
                  <a:cubicBezTo>
                    <a:pt x="1271" y="3156"/>
                    <a:pt x="1332" y="3277"/>
                    <a:pt x="1150" y="3942"/>
                  </a:cubicBezTo>
                  <a:cubicBezTo>
                    <a:pt x="1029" y="4607"/>
                    <a:pt x="364" y="12955"/>
                    <a:pt x="243" y="13802"/>
                  </a:cubicBezTo>
                  <a:cubicBezTo>
                    <a:pt x="122" y="14588"/>
                    <a:pt x="1" y="14891"/>
                    <a:pt x="727" y="15374"/>
                  </a:cubicBezTo>
                  <a:lnTo>
                    <a:pt x="4477" y="17794"/>
                  </a:lnTo>
                  <a:cubicBezTo>
                    <a:pt x="4777" y="17982"/>
                    <a:pt x="5101" y="18169"/>
                    <a:pt x="5491" y="18169"/>
                  </a:cubicBezTo>
                  <a:cubicBezTo>
                    <a:pt x="5729" y="18169"/>
                    <a:pt x="5993" y="18099"/>
                    <a:pt x="6292" y="17915"/>
                  </a:cubicBezTo>
                  <a:cubicBezTo>
                    <a:pt x="7502" y="17189"/>
                    <a:pt x="9679" y="16040"/>
                    <a:pt x="10224" y="15616"/>
                  </a:cubicBezTo>
                  <a:cubicBezTo>
                    <a:pt x="10768" y="15193"/>
                    <a:pt x="11312" y="15132"/>
                    <a:pt x="11433" y="13983"/>
                  </a:cubicBezTo>
                  <a:cubicBezTo>
                    <a:pt x="11615" y="12229"/>
                    <a:pt x="12280" y="5152"/>
                    <a:pt x="12280" y="5152"/>
                  </a:cubicBezTo>
                  <a:cubicBezTo>
                    <a:pt x="12401" y="4063"/>
                    <a:pt x="12341" y="3458"/>
                    <a:pt x="11796" y="3035"/>
                  </a:cubicBezTo>
                  <a:cubicBezTo>
                    <a:pt x="10828" y="2369"/>
                    <a:pt x="8409" y="676"/>
                    <a:pt x="7925" y="373"/>
                  </a:cubicBezTo>
                  <a:cubicBezTo>
                    <a:pt x="7665" y="178"/>
                    <a:pt x="7439" y="0"/>
                    <a:pt x="7117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28"/>
            <p:cNvSpPr/>
            <p:nvPr/>
          </p:nvSpPr>
          <p:spPr>
            <a:xfrm>
              <a:off x="4918450" y="2954825"/>
              <a:ext cx="307000" cy="452350"/>
            </a:xfrm>
            <a:custGeom>
              <a:avLst/>
              <a:gdLst/>
              <a:ahLst/>
              <a:cxnLst/>
              <a:rect l="l" t="t" r="r" b="b"/>
              <a:pathLst>
                <a:path w="12280" h="18094" extrusionOk="0">
                  <a:moveTo>
                    <a:pt x="7100" y="1"/>
                  </a:moveTo>
                  <a:cubicBezTo>
                    <a:pt x="6817" y="1"/>
                    <a:pt x="6459" y="140"/>
                    <a:pt x="5928" y="523"/>
                  </a:cubicBezTo>
                  <a:cubicBezTo>
                    <a:pt x="4900" y="1309"/>
                    <a:pt x="1997" y="2640"/>
                    <a:pt x="1634" y="2882"/>
                  </a:cubicBezTo>
                  <a:cubicBezTo>
                    <a:pt x="1210" y="3184"/>
                    <a:pt x="1271" y="3245"/>
                    <a:pt x="1150" y="3910"/>
                  </a:cubicBezTo>
                  <a:cubicBezTo>
                    <a:pt x="1029" y="4636"/>
                    <a:pt x="363" y="12923"/>
                    <a:pt x="182" y="13709"/>
                  </a:cubicBezTo>
                  <a:cubicBezTo>
                    <a:pt x="61" y="14556"/>
                    <a:pt x="0" y="14798"/>
                    <a:pt x="726" y="15282"/>
                  </a:cubicBezTo>
                  <a:lnTo>
                    <a:pt x="4416" y="17702"/>
                  </a:lnTo>
                  <a:cubicBezTo>
                    <a:pt x="4706" y="17919"/>
                    <a:pt x="5019" y="18093"/>
                    <a:pt x="5392" y="18093"/>
                  </a:cubicBezTo>
                  <a:cubicBezTo>
                    <a:pt x="5640" y="18093"/>
                    <a:pt x="5916" y="18016"/>
                    <a:pt x="6231" y="17822"/>
                  </a:cubicBezTo>
                  <a:cubicBezTo>
                    <a:pt x="7441" y="17157"/>
                    <a:pt x="9558" y="16008"/>
                    <a:pt x="10102" y="15584"/>
                  </a:cubicBezTo>
                  <a:cubicBezTo>
                    <a:pt x="10647" y="15161"/>
                    <a:pt x="11251" y="15100"/>
                    <a:pt x="11372" y="13951"/>
                  </a:cubicBezTo>
                  <a:cubicBezTo>
                    <a:pt x="11493" y="12197"/>
                    <a:pt x="12159" y="5120"/>
                    <a:pt x="12159" y="5120"/>
                  </a:cubicBezTo>
                  <a:cubicBezTo>
                    <a:pt x="12280" y="4031"/>
                    <a:pt x="12280" y="3426"/>
                    <a:pt x="11675" y="3003"/>
                  </a:cubicBezTo>
                  <a:cubicBezTo>
                    <a:pt x="10767" y="2337"/>
                    <a:pt x="8348" y="704"/>
                    <a:pt x="7864" y="341"/>
                  </a:cubicBezTo>
                  <a:cubicBezTo>
                    <a:pt x="7616" y="155"/>
                    <a:pt x="7399" y="1"/>
                    <a:pt x="7100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28"/>
            <p:cNvSpPr/>
            <p:nvPr/>
          </p:nvSpPr>
          <p:spPr>
            <a:xfrm>
              <a:off x="4918450" y="2955525"/>
              <a:ext cx="307000" cy="450475"/>
            </a:xfrm>
            <a:custGeom>
              <a:avLst/>
              <a:gdLst/>
              <a:ahLst/>
              <a:cxnLst/>
              <a:rect l="l" t="t" r="r" b="b"/>
              <a:pathLst>
                <a:path w="12280" h="18019" extrusionOk="0">
                  <a:moveTo>
                    <a:pt x="7050" y="1"/>
                  </a:moveTo>
                  <a:cubicBezTo>
                    <a:pt x="6779" y="1"/>
                    <a:pt x="6431" y="132"/>
                    <a:pt x="5928" y="495"/>
                  </a:cubicBezTo>
                  <a:cubicBezTo>
                    <a:pt x="4900" y="1342"/>
                    <a:pt x="2057" y="2672"/>
                    <a:pt x="1634" y="2914"/>
                  </a:cubicBezTo>
                  <a:cubicBezTo>
                    <a:pt x="1271" y="3156"/>
                    <a:pt x="1271" y="3217"/>
                    <a:pt x="1150" y="3943"/>
                  </a:cubicBezTo>
                  <a:cubicBezTo>
                    <a:pt x="1029" y="4608"/>
                    <a:pt x="363" y="12834"/>
                    <a:pt x="242" y="13681"/>
                  </a:cubicBezTo>
                  <a:cubicBezTo>
                    <a:pt x="61" y="14468"/>
                    <a:pt x="0" y="14770"/>
                    <a:pt x="726" y="15254"/>
                  </a:cubicBezTo>
                  <a:lnTo>
                    <a:pt x="4416" y="17613"/>
                  </a:lnTo>
                  <a:cubicBezTo>
                    <a:pt x="4718" y="17839"/>
                    <a:pt x="5044" y="18019"/>
                    <a:pt x="5437" y="18019"/>
                  </a:cubicBezTo>
                  <a:cubicBezTo>
                    <a:pt x="5674" y="18019"/>
                    <a:pt x="5935" y="17954"/>
                    <a:pt x="6231" y="17794"/>
                  </a:cubicBezTo>
                  <a:cubicBezTo>
                    <a:pt x="7441" y="17069"/>
                    <a:pt x="9558" y="15919"/>
                    <a:pt x="10102" y="15496"/>
                  </a:cubicBezTo>
                  <a:cubicBezTo>
                    <a:pt x="10647" y="15133"/>
                    <a:pt x="11251" y="15012"/>
                    <a:pt x="11312" y="13863"/>
                  </a:cubicBezTo>
                  <a:cubicBezTo>
                    <a:pt x="11493" y="12109"/>
                    <a:pt x="12159" y="5092"/>
                    <a:pt x="12159" y="5092"/>
                  </a:cubicBezTo>
                  <a:cubicBezTo>
                    <a:pt x="12280" y="4003"/>
                    <a:pt x="12280" y="3398"/>
                    <a:pt x="11675" y="2975"/>
                  </a:cubicBezTo>
                  <a:cubicBezTo>
                    <a:pt x="10707" y="2370"/>
                    <a:pt x="8287" y="737"/>
                    <a:pt x="7804" y="374"/>
                  </a:cubicBezTo>
                  <a:cubicBezTo>
                    <a:pt x="7576" y="178"/>
                    <a:pt x="7365" y="1"/>
                    <a:pt x="7050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28"/>
            <p:cNvSpPr/>
            <p:nvPr/>
          </p:nvSpPr>
          <p:spPr>
            <a:xfrm>
              <a:off x="4918450" y="2956875"/>
              <a:ext cx="305500" cy="448375"/>
            </a:xfrm>
            <a:custGeom>
              <a:avLst/>
              <a:gdLst/>
              <a:ahLst/>
              <a:cxnLst/>
              <a:rect l="l" t="t" r="r" b="b"/>
              <a:pathLst>
                <a:path w="12220" h="17935" extrusionOk="0">
                  <a:moveTo>
                    <a:pt x="7048" y="1"/>
                  </a:moveTo>
                  <a:cubicBezTo>
                    <a:pt x="6782" y="1"/>
                    <a:pt x="6443" y="129"/>
                    <a:pt x="5928" y="501"/>
                  </a:cubicBezTo>
                  <a:cubicBezTo>
                    <a:pt x="4900" y="1288"/>
                    <a:pt x="2057" y="2618"/>
                    <a:pt x="1694" y="2860"/>
                  </a:cubicBezTo>
                  <a:cubicBezTo>
                    <a:pt x="1271" y="3163"/>
                    <a:pt x="1331" y="3223"/>
                    <a:pt x="1210" y="3889"/>
                  </a:cubicBezTo>
                  <a:cubicBezTo>
                    <a:pt x="1029" y="4554"/>
                    <a:pt x="424" y="12780"/>
                    <a:pt x="242" y="13627"/>
                  </a:cubicBezTo>
                  <a:cubicBezTo>
                    <a:pt x="121" y="14414"/>
                    <a:pt x="0" y="14716"/>
                    <a:pt x="787" y="15200"/>
                  </a:cubicBezTo>
                  <a:lnTo>
                    <a:pt x="4416" y="17559"/>
                  </a:lnTo>
                  <a:cubicBezTo>
                    <a:pt x="4716" y="17747"/>
                    <a:pt x="5040" y="17934"/>
                    <a:pt x="5430" y="17934"/>
                  </a:cubicBezTo>
                  <a:cubicBezTo>
                    <a:pt x="5668" y="17934"/>
                    <a:pt x="5932" y="17864"/>
                    <a:pt x="6231" y="17680"/>
                  </a:cubicBezTo>
                  <a:cubicBezTo>
                    <a:pt x="7380" y="17015"/>
                    <a:pt x="9558" y="15865"/>
                    <a:pt x="10102" y="15442"/>
                  </a:cubicBezTo>
                  <a:cubicBezTo>
                    <a:pt x="10647" y="15018"/>
                    <a:pt x="11191" y="14958"/>
                    <a:pt x="11312" y="13809"/>
                  </a:cubicBezTo>
                  <a:cubicBezTo>
                    <a:pt x="11493" y="12055"/>
                    <a:pt x="12159" y="5098"/>
                    <a:pt x="12159" y="5098"/>
                  </a:cubicBezTo>
                  <a:cubicBezTo>
                    <a:pt x="12219" y="4010"/>
                    <a:pt x="12219" y="3405"/>
                    <a:pt x="11614" y="2981"/>
                  </a:cubicBezTo>
                  <a:cubicBezTo>
                    <a:pt x="10707" y="2316"/>
                    <a:pt x="8287" y="683"/>
                    <a:pt x="7804" y="320"/>
                  </a:cubicBezTo>
                  <a:cubicBezTo>
                    <a:pt x="7548" y="160"/>
                    <a:pt x="7344" y="1"/>
                    <a:pt x="7048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28"/>
            <p:cNvSpPr/>
            <p:nvPr/>
          </p:nvSpPr>
          <p:spPr>
            <a:xfrm>
              <a:off x="4919950" y="2957850"/>
              <a:ext cx="304000" cy="446300"/>
            </a:xfrm>
            <a:custGeom>
              <a:avLst/>
              <a:gdLst/>
              <a:ahLst/>
              <a:cxnLst/>
              <a:rect l="l" t="t" r="r" b="b"/>
              <a:pathLst>
                <a:path w="12160" h="17852" extrusionOk="0">
                  <a:moveTo>
                    <a:pt x="7011" y="1"/>
                  </a:moveTo>
                  <a:cubicBezTo>
                    <a:pt x="6742" y="1"/>
                    <a:pt x="6399" y="140"/>
                    <a:pt x="5868" y="523"/>
                  </a:cubicBezTo>
                  <a:cubicBezTo>
                    <a:pt x="4840" y="1309"/>
                    <a:pt x="1997" y="2640"/>
                    <a:pt x="1634" y="2882"/>
                  </a:cubicBezTo>
                  <a:cubicBezTo>
                    <a:pt x="1271" y="3124"/>
                    <a:pt x="1271" y="3184"/>
                    <a:pt x="1150" y="3850"/>
                  </a:cubicBezTo>
                  <a:cubicBezTo>
                    <a:pt x="1029" y="4575"/>
                    <a:pt x="364" y="12741"/>
                    <a:pt x="243" y="13528"/>
                  </a:cubicBezTo>
                  <a:cubicBezTo>
                    <a:pt x="61" y="14375"/>
                    <a:pt x="1" y="14617"/>
                    <a:pt x="727" y="15100"/>
                  </a:cubicBezTo>
                  <a:lnTo>
                    <a:pt x="4356" y="17460"/>
                  </a:lnTo>
                  <a:cubicBezTo>
                    <a:pt x="4646" y="17677"/>
                    <a:pt x="4959" y="17851"/>
                    <a:pt x="5332" y="17851"/>
                  </a:cubicBezTo>
                  <a:cubicBezTo>
                    <a:pt x="5580" y="17851"/>
                    <a:pt x="5856" y="17774"/>
                    <a:pt x="6171" y="17581"/>
                  </a:cubicBezTo>
                  <a:cubicBezTo>
                    <a:pt x="7320" y="16915"/>
                    <a:pt x="9498" y="15766"/>
                    <a:pt x="10042" y="15342"/>
                  </a:cubicBezTo>
                  <a:cubicBezTo>
                    <a:pt x="10587" y="14979"/>
                    <a:pt x="11131" y="14919"/>
                    <a:pt x="11252" y="13770"/>
                  </a:cubicBezTo>
                  <a:cubicBezTo>
                    <a:pt x="11373" y="12016"/>
                    <a:pt x="12038" y="5059"/>
                    <a:pt x="12038" y="5059"/>
                  </a:cubicBezTo>
                  <a:cubicBezTo>
                    <a:pt x="12159" y="3971"/>
                    <a:pt x="12159" y="3366"/>
                    <a:pt x="11554" y="2942"/>
                  </a:cubicBezTo>
                  <a:cubicBezTo>
                    <a:pt x="10647" y="2337"/>
                    <a:pt x="8227" y="704"/>
                    <a:pt x="7744" y="341"/>
                  </a:cubicBezTo>
                  <a:cubicBezTo>
                    <a:pt x="7495" y="155"/>
                    <a:pt x="7295" y="1"/>
                    <a:pt x="7011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28"/>
            <p:cNvSpPr/>
            <p:nvPr/>
          </p:nvSpPr>
          <p:spPr>
            <a:xfrm>
              <a:off x="4919950" y="2958550"/>
              <a:ext cx="302475" cy="444525"/>
            </a:xfrm>
            <a:custGeom>
              <a:avLst/>
              <a:gdLst/>
              <a:ahLst/>
              <a:cxnLst/>
              <a:rect l="l" t="t" r="r" b="b"/>
              <a:pathLst>
                <a:path w="12099" h="17781" extrusionOk="0">
                  <a:moveTo>
                    <a:pt x="6954" y="1"/>
                  </a:moveTo>
                  <a:cubicBezTo>
                    <a:pt x="6694" y="1"/>
                    <a:pt x="6376" y="132"/>
                    <a:pt x="5929" y="495"/>
                  </a:cubicBezTo>
                  <a:cubicBezTo>
                    <a:pt x="4840" y="1281"/>
                    <a:pt x="2058" y="2612"/>
                    <a:pt x="1634" y="2854"/>
                  </a:cubicBezTo>
                  <a:cubicBezTo>
                    <a:pt x="1271" y="3096"/>
                    <a:pt x="1271" y="3217"/>
                    <a:pt x="1150" y="3882"/>
                  </a:cubicBezTo>
                  <a:cubicBezTo>
                    <a:pt x="1029" y="4547"/>
                    <a:pt x="424" y="12653"/>
                    <a:pt x="243" y="13500"/>
                  </a:cubicBezTo>
                  <a:cubicBezTo>
                    <a:pt x="122" y="14286"/>
                    <a:pt x="1" y="14589"/>
                    <a:pt x="727" y="15072"/>
                  </a:cubicBezTo>
                  <a:lnTo>
                    <a:pt x="4356" y="17432"/>
                  </a:lnTo>
                  <a:cubicBezTo>
                    <a:pt x="4653" y="17617"/>
                    <a:pt x="4973" y="17780"/>
                    <a:pt x="5358" y="17780"/>
                  </a:cubicBezTo>
                  <a:cubicBezTo>
                    <a:pt x="5600" y="17780"/>
                    <a:pt x="5867" y="17716"/>
                    <a:pt x="6171" y="17553"/>
                  </a:cubicBezTo>
                  <a:cubicBezTo>
                    <a:pt x="7320" y="16887"/>
                    <a:pt x="9437" y="15738"/>
                    <a:pt x="9982" y="15314"/>
                  </a:cubicBezTo>
                  <a:cubicBezTo>
                    <a:pt x="10526" y="14891"/>
                    <a:pt x="11131" y="14831"/>
                    <a:pt x="11191" y="13681"/>
                  </a:cubicBezTo>
                  <a:cubicBezTo>
                    <a:pt x="11373" y="11988"/>
                    <a:pt x="12038" y="5031"/>
                    <a:pt x="12038" y="5031"/>
                  </a:cubicBezTo>
                  <a:cubicBezTo>
                    <a:pt x="12099" y="3943"/>
                    <a:pt x="12099" y="3398"/>
                    <a:pt x="11554" y="2975"/>
                  </a:cubicBezTo>
                  <a:cubicBezTo>
                    <a:pt x="10587" y="2309"/>
                    <a:pt x="8227" y="676"/>
                    <a:pt x="7744" y="374"/>
                  </a:cubicBezTo>
                  <a:cubicBezTo>
                    <a:pt x="7483" y="178"/>
                    <a:pt x="7258" y="1"/>
                    <a:pt x="6954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28"/>
            <p:cNvSpPr/>
            <p:nvPr/>
          </p:nvSpPr>
          <p:spPr>
            <a:xfrm>
              <a:off x="4921475" y="2959375"/>
              <a:ext cx="300950" cy="443250"/>
            </a:xfrm>
            <a:custGeom>
              <a:avLst/>
              <a:gdLst/>
              <a:ahLst/>
              <a:cxnLst/>
              <a:rect l="l" t="t" r="r" b="b"/>
              <a:pathLst>
                <a:path w="12038" h="17730" extrusionOk="0">
                  <a:moveTo>
                    <a:pt x="6935" y="0"/>
                  </a:moveTo>
                  <a:cubicBezTo>
                    <a:pt x="6667" y="0"/>
                    <a:pt x="6339" y="139"/>
                    <a:pt x="5868" y="522"/>
                  </a:cubicBezTo>
                  <a:cubicBezTo>
                    <a:pt x="4840" y="1309"/>
                    <a:pt x="1997" y="2579"/>
                    <a:pt x="1634" y="2881"/>
                  </a:cubicBezTo>
                  <a:cubicBezTo>
                    <a:pt x="1210" y="3123"/>
                    <a:pt x="1271" y="3184"/>
                    <a:pt x="1150" y="3849"/>
                  </a:cubicBezTo>
                  <a:cubicBezTo>
                    <a:pt x="1029" y="4514"/>
                    <a:pt x="363" y="12620"/>
                    <a:pt x="242" y="13467"/>
                  </a:cubicBezTo>
                  <a:cubicBezTo>
                    <a:pt x="61" y="14253"/>
                    <a:pt x="0" y="14495"/>
                    <a:pt x="726" y="14979"/>
                  </a:cubicBezTo>
                  <a:lnTo>
                    <a:pt x="4295" y="17338"/>
                  </a:lnTo>
                  <a:cubicBezTo>
                    <a:pt x="4585" y="17556"/>
                    <a:pt x="4919" y="17730"/>
                    <a:pt x="5297" y="17730"/>
                  </a:cubicBezTo>
                  <a:cubicBezTo>
                    <a:pt x="5548" y="17730"/>
                    <a:pt x="5819" y="17653"/>
                    <a:pt x="6110" y="17459"/>
                  </a:cubicBezTo>
                  <a:cubicBezTo>
                    <a:pt x="7259" y="16794"/>
                    <a:pt x="9376" y="15644"/>
                    <a:pt x="9921" y="15281"/>
                  </a:cubicBezTo>
                  <a:cubicBezTo>
                    <a:pt x="10465" y="14858"/>
                    <a:pt x="11009" y="14798"/>
                    <a:pt x="11130" y="13648"/>
                  </a:cubicBezTo>
                  <a:cubicBezTo>
                    <a:pt x="11312" y="11894"/>
                    <a:pt x="11917" y="4998"/>
                    <a:pt x="11917" y="4998"/>
                  </a:cubicBezTo>
                  <a:cubicBezTo>
                    <a:pt x="12038" y="3970"/>
                    <a:pt x="12038" y="3365"/>
                    <a:pt x="11433" y="2942"/>
                  </a:cubicBezTo>
                  <a:cubicBezTo>
                    <a:pt x="10526" y="2276"/>
                    <a:pt x="8166" y="704"/>
                    <a:pt x="7683" y="341"/>
                  </a:cubicBezTo>
                  <a:cubicBezTo>
                    <a:pt x="7434" y="154"/>
                    <a:pt x="7218" y="0"/>
                    <a:pt x="6935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28"/>
            <p:cNvSpPr/>
            <p:nvPr/>
          </p:nvSpPr>
          <p:spPr>
            <a:xfrm>
              <a:off x="4921475" y="2960675"/>
              <a:ext cx="300950" cy="440800"/>
            </a:xfrm>
            <a:custGeom>
              <a:avLst/>
              <a:gdLst/>
              <a:ahLst/>
              <a:cxnLst/>
              <a:rect l="l" t="t" r="r" b="b"/>
              <a:pathLst>
                <a:path w="12038" h="17632" extrusionOk="0">
                  <a:moveTo>
                    <a:pt x="6912" y="0"/>
                  </a:moveTo>
                  <a:cubicBezTo>
                    <a:pt x="6648" y="0"/>
                    <a:pt x="6325" y="127"/>
                    <a:pt x="5868" y="470"/>
                  </a:cubicBezTo>
                  <a:cubicBezTo>
                    <a:pt x="4840" y="1257"/>
                    <a:pt x="1997" y="2587"/>
                    <a:pt x="1634" y="2829"/>
                  </a:cubicBezTo>
                  <a:cubicBezTo>
                    <a:pt x="1271" y="3071"/>
                    <a:pt x="1271" y="3192"/>
                    <a:pt x="1150" y="3858"/>
                  </a:cubicBezTo>
                  <a:cubicBezTo>
                    <a:pt x="1029" y="4523"/>
                    <a:pt x="363" y="12568"/>
                    <a:pt x="242" y="13354"/>
                  </a:cubicBezTo>
                  <a:cubicBezTo>
                    <a:pt x="121" y="14201"/>
                    <a:pt x="0" y="14443"/>
                    <a:pt x="726" y="14927"/>
                  </a:cubicBezTo>
                  <a:lnTo>
                    <a:pt x="4295" y="17226"/>
                  </a:lnTo>
                  <a:cubicBezTo>
                    <a:pt x="4597" y="17452"/>
                    <a:pt x="4946" y="17631"/>
                    <a:pt x="5342" y="17631"/>
                  </a:cubicBezTo>
                  <a:cubicBezTo>
                    <a:pt x="5581" y="17631"/>
                    <a:pt x="5837" y="17566"/>
                    <a:pt x="6110" y="17407"/>
                  </a:cubicBezTo>
                  <a:cubicBezTo>
                    <a:pt x="7259" y="16681"/>
                    <a:pt x="9376" y="15592"/>
                    <a:pt x="9921" y="15169"/>
                  </a:cubicBezTo>
                  <a:cubicBezTo>
                    <a:pt x="10465" y="14746"/>
                    <a:pt x="11009" y="14685"/>
                    <a:pt x="11130" y="13596"/>
                  </a:cubicBezTo>
                  <a:cubicBezTo>
                    <a:pt x="11251" y="11842"/>
                    <a:pt x="11917" y="5007"/>
                    <a:pt x="11917" y="5007"/>
                  </a:cubicBezTo>
                  <a:cubicBezTo>
                    <a:pt x="12038" y="3918"/>
                    <a:pt x="11977" y="3313"/>
                    <a:pt x="11433" y="2950"/>
                  </a:cubicBezTo>
                  <a:cubicBezTo>
                    <a:pt x="10526" y="2285"/>
                    <a:pt x="8166" y="652"/>
                    <a:pt x="7683" y="349"/>
                  </a:cubicBezTo>
                  <a:cubicBezTo>
                    <a:pt x="7427" y="158"/>
                    <a:pt x="7206" y="0"/>
                    <a:pt x="6912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28"/>
            <p:cNvSpPr/>
            <p:nvPr/>
          </p:nvSpPr>
          <p:spPr>
            <a:xfrm>
              <a:off x="4922975" y="2961425"/>
              <a:ext cx="297950" cy="439275"/>
            </a:xfrm>
            <a:custGeom>
              <a:avLst/>
              <a:gdLst/>
              <a:ahLst/>
              <a:cxnLst/>
              <a:rect l="l" t="t" r="r" b="b"/>
              <a:pathLst>
                <a:path w="11918" h="17571" extrusionOk="0">
                  <a:moveTo>
                    <a:pt x="6852" y="0"/>
                  </a:moveTo>
                  <a:cubicBezTo>
                    <a:pt x="6588" y="0"/>
                    <a:pt x="6266" y="129"/>
                    <a:pt x="5808" y="501"/>
                  </a:cubicBezTo>
                  <a:cubicBezTo>
                    <a:pt x="4780" y="1287"/>
                    <a:pt x="1937" y="2557"/>
                    <a:pt x="1574" y="2799"/>
                  </a:cubicBezTo>
                  <a:cubicBezTo>
                    <a:pt x="1211" y="3102"/>
                    <a:pt x="1211" y="3162"/>
                    <a:pt x="1090" y="3828"/>
                  </a:cubicBezTo>
                  <a:cubicBezTo>
                    <a:pt x="969" y="4493"/>
                    <a:pt x="364" y="12538"/>
                    <a:pt x="182" y="13324"/>
                  </a:cubicBezTo>
                  <a:cubicBezTo>
                    <a:pt x="61" y="14111"/>
                    <a:pt x="1" y="14413"/>
                    <a:pt x="727" y="14836"/>
                  </a:cubicBezTo>
                  <a:lnTo>
                    <a:pt x="4296" y="17196"/>
                  </a:lnTo>
                  <a:cubicBezTo>
                    <a:pt x="4558" y="17383"/>
                    <a:pt x="4891" y="17571"/>
                    <a:pt x="5278" y="17571"/>
                  </a:cubicBezTo>
                  <a:cubicBezTo>
                    <a:pt x="5516" y="17571"/>
                    <a:pt x="5774" y="17500"/>
                    <a:pt x="6050" y="17317"/>
                  </a:cubicBezTo>
                  <a:cubicBezTo>
                    <a:pt x="7199" y="16651"/>
                    <a:pt x="9316" y="15502"/>
                    <a:pt x="9800" y="15139"/>
                  </a:cubicBezTo>
                  <a:cubicBezTo>
                    <a:pt x="10345" y="14716"/>
                    <a:pt x="10949" y="14655"/>
                    <a:pt x="11010" y="13506"/>
                  </a:cubicBezTo>
                  <a:cubicBezTo>
                    <a:pt x="11191" y="11812"/>
                    <a:pt x="11857" y="4977"/>
                    <a:pt x="11857" y="4977"/>
                  </a:cubicBezTo>
                  <a:cubicBezTo>
                    <a:pt x="11917" y="3888"/>
                    <a:pt x="11917" y="3344"/>
                    <a:pt x="11312" y="2920"/>
                  </a:cubicBezTo>
                  <a:cubicBezTo>
                    <a:pt x="10405" y="2255"/>
                    <a:pt x="8106" y="682"/>
                    <a:pt x="7623" y="319"/>
                  </a:cubicBezTo>
                  <a:cubicBezTo>
                    <a:pt x="7367" y="160"/>
                    <a:pt x="7146" y="0"/>
                    <a:pt x="6852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28"/>
            <p:cNvSpPr/>
            <p:nvPr/>
          </p:nvSpPr>
          <p:spPr>
            <a:xfrm>
              <a:off x="4922975" y="2962400"/>
              <a:ext cx="297950" cy="437225"/>
            </a:xfrm>
            <a:custGeom>
              <a:avLst/>
              <a:gdLst/>
              <a:ahLst/>
              <a:cxnLst/>
              <a:rect l="l" t="t" r="r" b="b"/>
              <a:pathLst>
                <a:path w="11918" h="17489" extrusionOk="0">
                  <a:moveTo>
                    <a:pt x="6875" y="0"/>
                  </a:moveTo>
                  <a:cubicBezTo>
                    <a:pt x="6607" y="0"/>
                    <a:pt x="6279" y="139"/>
                    <a:pt x="5808" y="522"/>
                  </a:cubicBezTo>
                  <a:cubicBezTo>
                    <a:pt x="4780" y="1248"/>
                    <a:pt x="1997" y="2579"/>
                    <a:pt x="1634" y="2821"/>
                  </a:cubicBezTo>
                  <a:cubicBezTo>
                    <a:pt x="1211" y="3063"/>
                    <a:pt x="1271" y="3123"/>
                    <a:pt x="1150" y="3789"/>
                  </a:cubicBezTo>
                  <a:cubicBezTo>
                    <a:pt x="1029" y="4454"/>
                    <a:pt x="364" y="12438"/>
                    <a:pt x="243" y="13285"/>
                  </a:cubicBezTo>
                  <a:cubicBezTo>
                    <a:pt x="122" y="14072"/>
                    <a:pt x="1" y="14314"/>
                    <a:pt x="727" y="14797"/>
                  </a:cubicBezTo>
                  <a:lnTo>
                    <a:pt x="4296" y="17096"/>
                  </a:lnTo>
                  <a:cubicBezTo>
                    <a:pt x="4550" y="17314"/>
                    <a:pt x="4869" y="17488"/>
                    <a:pt x="5241" y="17488"/>
                  </a:cubicBezTo>
                  <a:cubicBezTo>
                    <a:pt x="5488" y="17488"/>
                    <a:pt x="5759" y="17411"/>
                    <a:pt x="6050" y="17217"/>
                  </a:cubicBezTo>
                  <a:cubicBezTo>
                    <a:pt x="7199" y="16552"/>
                    <a:pt x="9256" y="15463"/>
                    <a:pt x="9800" y="15039"/>
                  </a:cubicBezTo>
                  <a:cubicBezTo>
                    <a:pt x="10345" y="14677"/>
                    <a:pt x="10889" y="14616"/>
                    <a:pt x="11010" y="13467"/>
                  </a:cubicBezTo>
                  <a:cubicBezTo>
                    <a:pt x="11191" y="11773"/>
                    <a:pt x="11796" y="4938"/>
                    <a:pt x="11796" y="4938"/>
                  </a:cubicBezTo>
                  <a:cubicBezTo>
                    <a:pt x="11917" y="3910"/>
                    <a:pt x="11917" y="3305"/>
                    <a:pt x="11312" y="2881"/>
                  </a:cubicBezTo>
                  <a:cubicBezTo>
                    <a:pt x="10405" y="2276"/>
                    <a:pt x="8046" y="704"/>
                    <a:pt x="7623" y="341"/>
                  </a:cubicBezTo>
                  <a:cubicBezTo>
                    <a:pt x="7374" y="154"/>
                    <a:pt x="7158" y="0"/>
                    <a:pt x="6875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28"/>
            <p:cNvSpPr/>
            <p:nvPr/>
          </p:nvSpPr>
          <p:spPr>
            <a:xfrm>
              <a:off x="4924500" y="2963700"/>
              <a:ext cx="294900" cy="434825"/>
            </a:xfrm>
            <a:custGeom>
              <a:avLst/>
              <a:gdLst/>
              <a:ahLst/>
              <a:cxnLst/>
              <a:rect l="l" t="t" r="r" b="b"/>
              <a:pathLst>
                <a:path w="11796" h="17393" extrusionOk="0">
                  <a:moveTo>
                    <a:pt x="6791" y="0"/>
                  </a:moveTo>
                  <a:cubicBezTo>
                    <a:pt x="6527" y="0"/>
                    <a:pt x="6204" y="127"/>
                    <a:pt x="5747" y="470"/>
                  </a:cubicBezTo>
                  <a:cubicBezTo>
                    <a:pt x="4719" y="1256"/>
                    <a:pt x="1936" y="2527"/>
                    <a:pt x="1573" y="2769"/>
                  </a:cubicBezTo>
                  <a:cubicBezTo>
                    <a:pt x="1210" y="3011"/>
                    <a:pt x="1210" y="3132"/>
                    <a:pt x="1089" y="3797"/>
                  </a:cubicBezTo>
                  <a:cubicBezTo>
                    <a:pt x="968" y="4462"/>
                    <a:pt x="363" y="12386"/>
                    <a:pt x="182" y="13173"/>
                  </a:cubicBezTo>
                  <a:cubicBezTo>
                    <a:pt x="61" y="13959"/>
                    <a:pt x="0" y="14262"/>
                    <a:pt x="666" y="14685"/>
                  </a:cubicBezTo>
                  <a:lnTo>
                    <a:pt x="4235" y="17044"/>
                  </a:lnTo>
                  <a:cubicBezTo>
                    <a:pt x="4532" y="17230"/>
                    <a:pt x="4852" y="17393"/>
                    <a:pt x="5223" y="17393"/>
                  </a:cubicBezTo>
                  <a:cubicBezTo>
                    <a:pt x="5456" y="17393"/>
                    <a:pt x="5709" y="17328"/>
                    <a:pt x="5989" y="17165"/>
                  </a:cubicBezTo>
                  <a:cubicBezTo>
                    <a:pt x="7138" y="16500"/>
                    <a:pt x="9195" y="15350"/>
                    <a:pt x="9739" y="14987"/>
                  </a:cubicBezTo>
                  <a:cubicBezTo>
                    <a:pt x="10284" y="14564"/>
                    <a:pt x="10828" y="14504"/>
                    <a:pt x="10949" y="13415"/>
                  </a:cubicBezTo>
                  <a:cubicBezTo>
                    <a:pt x="11070" y="11721"/>
                    <a:pt x="11735" y="4886"/>
                    <a:pt x="11735" y="4886"/>
                  </a:cubicBezTo>
                  <a:cubicBezTo>
                    <a:pt x="11796" y="3858"/>
                    <a:pt x="11796" y="3253"/>
                    <a:pt x="11251" y="2890"/>
                  </a:cubicBezTo>
                  <a:cubicBezTo>
                    <a:pt x="10344" y="2224"/>
                    <a:pt x="7985" y="652"/>
                    <a:pt x="7562" y="349"/>
                  </a:cubicBezTo>
                  <a:cubicBezTo>
                    <a:pt x="7306" y="158"/>
                    <a:pt x="7085" y="0"/>
                    <a:pt x="6791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28"/>
            <p:cNvSpPr/>
            <p:nvPr/>
          </p:nvSpPr>
          <p:spPr>
            <a:xfrm>
              <a:off x="4924500" y="2964450"/>
              <a:ext cx="294900" cy="433225"/>
            </a:xfrm>
            <a:custGeom>
              <a:avLst/>
              <a:gdLst/>
              <a:ahLst/>
              <a:cxnLst/>
              <a:rect l="l" t="t" r="r" b="b"/>
              <a:pathLst>
                <a:path w="11796" h="17329" extrusionOk="0">
                  <a:moveTo>
                    <a:pt x="6791" y="0"/>
                  </a:moveTo>
                  <a:cubicBezTo>
                    <a:pt x="6527" y="0"/>
                    <a:pt x="6205" y="129"/>
                    <a:pt x="5747" y="501"/>
                  </a:cubicBezTo>
                  <a:cubicBezTo>
                    <a:pt x="4719" y="1287"/>
                    <a:pt x="1936" y="2557"/>
                    <a:pt x="1573" y="2799"/>
                  </a:cubicBezTo>
                  <a:cubicBezTo>
                    <a:pt x="1210" y="3041"/>
                    <a:pt x="1210" y="3102"/>
                    <a:pt x="1089" y="3767"/>
                  </a:cubicBezTo>
                  <a:cubicBezTo>
                    <a:pt x="968" y="4432"/>
                    <a:pt x="363" y="12356"/>
                    <a:pt x="242" y="13143"/>
                  </a:cubicBezTo>
                  <a:cubicBezTo>
                    <a:pt x="61" y="13929"/>
                    <a:pt x="0" y="14171"/>
                    <a:pt x="726" y="14655"/>
                  </a:cubicBezTo>
                  <a:lnTo>
                    <a:pt x="4235" y="16954"/>
                  </a:lnTo>
                  <a:cubicBezTo>
                    <a:pt x="4535" y="17141"/>
                    <a:pt x="4858" y="17329"/>
                    <a:pt x="5234" y="17329"/>
                  </a:cubicBezTo>
                  <a:cubicBezTo>
                    <a:pt x="5464" y="17329"/>
                    <a:pt x="5713" y="17258"/>
                    <a:pt x="5989" y="17075"/>
                  </a:cubicBezTo>
                  <a:cubicBezTo>
                    <a:pt x="7138" y="16409"/>
                    <a:pt x="9195" y="15320"/>
                    <a:pt x="9739" y="14897"/>
                  </a:cubicBezTo>
                  <a:cubicBezTo>
                    <a:pt x="10223" y="14534"/>
                    <a:pt x="10828" y="14474"/>
                    <a:pt x="10888" y="13324"/>
                  </a:cubicBezTo>
                  <a:cubicBezTo>
                    <a:pt x="11070" y="11631"/>
                    <a:pt x="11675" y="4916"/>
                    <a:pt x="11675" y="4916"/>
                  </a:cubicBezTo>
                  <a:cubicBezTo>
                    <a:pt x="11796" y="3888"/>
                    <a:pt x="11796" y="3283"/>
                    <a:pt x="11191" y="2860"/>
                  </a:cubicBezTo>
                  <a:cubicBezTo>
                    <a:pt x="10284" y="2255"/>
                    <a:pt x="7985" y="682"/>
                    <a:pt x="7562" y="319"/>
                  </a:cubicBezTo>
                  <a:cubicBezTo>
                    <a:pt x="7306" y="160"/>
                    <a:pt x="7085" y="0"/>
                    <a:pt x="6791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28"/>
            <p:cNvSpPr/>
            <p:nvPr/>
          </p:nvSpPr>
          <p:spPr>
            <a:xfrm>
              <a:off x="4924500" y="2965200"/>
              <a:ext cx="294900" cy="431400"/>
            </a:xfrm>
            <a:custGeom>
              <a:avLst/>
              <a:gdLst/>
              <a:ahLst/>
              <a:cxnLst/>
              <a:rect l="l" t="t" r="r" b="b"/>
              <a:pathLst>
                <a:path w="11796" h="17256" extrusionOk="0">
                  <a:moveTo>
                    <a:pt x="6784" y="1"/>
                  </a:moveTo>
                  <a:cubicBezTo>
                    <a:pt x="6527" y="1"/>
                    <a:pt x="6204" y="127"/>
                    <a:pt x="5747" y="471"/>
                  </a:cubicBezTo>
                  <a:cubicBezTo>
                    <a:pt x="4719" y="1257"/>
                    <a:pt x="1997" y="2527"/>
                    <a:pt x="1634" y="2769"/>
                  </a:cubicBezTo>
                  <a:cubicBezTo>
                    <a:pt x="1210" y="3011"/>
                    <a:pt x="1271" y="3132"/>
                    <a:pt x="1150" y="3737"/>
                  </a:cubicBezTo>
                  <a:cubicBezTo>
                    <a:pt x="1029" y="4402"/>
                    <a:pt x="363" y="12326"/>
                    <a:pt x="242" y="13113"/>
                  </a:cubicBezTo>
                  <a:cubicBezTo>
                    <a:pt x="121" y="13899"/>
                    <a:pt x="0" y="14141"/>
                    <a:pt x="726" y="14625"/>
                  </a:cubicBezTo>
                  <a:lnTo>
                    <a:pt x="4235" y="16863"/>
                  </a:lnTo>
                  <a:cubicBezTo>
                    <a:pt x="4525" y="17081"/>
                    <a:pt x="4837" y="17255"/>
                    <a:pt x="5197" y="17255"/>
                  </a:cubicBezTo>
                  <a:cubicBezTo>
                    <a:pt x="5437" y="17255"/>
                    <a:pt x="5698" y="17178"/>
                    <a:pt x="5989" y="16984"/>
                  </a:cubicBezTo>
                  <a:cubicBezTo>
                    <a:pt x="7138" y="16379"/>
                    <a:pt x="9195" y="15230"/>
                    <a:pt x="9679" y="14867"/>
                  </a:cubicBezTo>
                  <a:cubicBezTo>
                    <a:pt x="10223" y="14444"/>
                    <a:pt x="10767" y="14383"/>
                    <a:pt x="10888" y="13294"/>
                  </a:cubicBezTo>
                  <a:cubicBezTo>
                    <a:pt x="11009" y="11601"/>
                    <a:pt x="11675" y="4886"/>
                    <a:pt x="11675" y="4886"/>
                  </a:cubicBezTo>
                  <a:cubicBezTo>
                    <a:pt x="11796" y="3858"/>
                    <a:pt x="11735" y="3253"/>
                    <a:pt x="11191" y="2890"/>
                  </a:cubicBezTo>
                  <a:cubicBezTo>
                    <a:pt x="10284" y="2225"/>
                    <a:pt x="7985" y="652"/>
                    <a:pt x="7501" y="350"/>
                  </a:cubicBezTo>
                  <a:cubicBezTo>
                    <a:pt x="7278" y="158"/>
                    <a:pt x="7071" y="1"/>
                    <a:pt x="6784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28"/>
            <p:cNvSpPr/>
            <p:nvPr/>
          </p:nvSpPr>
          <p:spPr>
            <a:xfrm>
              <a:off x="4926000" y="2965950"/>
              <a:ext cx="291900" cy="429550"/>
            </a:xfrm>
            <a:custGeom>
              <a:avLst/>
              <a:gdLst/>
              <a:ahLst/>
              <a:cxnLst/>
              <a:rect l="l" t="t" r="r" b="b"/>
              <a:pathLst>
                <a:path w="11676" h="17182" extrusionOk="0">
                  <a:moveTo>
                    <a:pt x="6725" y="1"/>
                  </a:moveTo>
                  <a:cubicBezTo>
                    <a:pt x="6467" y="1"/>
                    <a:pt x="6145" y="129"/>
                    <a:pt x="5687" y="501"/>
                  </a:cubicBezTo>
                  <a:cubicBezTo>
                    <a:pt x="4659" y="1287"/>
                    <a:pt x="1937" y="2558"/>
                    <a:pt x="1574" y="2800"/>
                  </a:cubicBezTo>
                  <a:cubicBezTo>
                    <a:pt x="1211" y="3042"/>
                    <a:pt x="1211" y="3102"/>
                    <a:pt x="1090" y="3768"/>
                  </a:cubicBezTo>
                  <a:cubicBezTo>
                    <a:pt x="969" y="4372"/>
                    <a:pt x="364" y="12236"/>
                    <a:pt x="243" y="13022"/>
                  </a:cubicBezTo>
                  <a:cubicBezTo>
                    <a:pt x="61" y="13809"/>
                    <a:pt x="1" y="14111"/>
                    <a:pt x="666" y="14535"/>
                  </a:cubicBezTo>
                  <a:lnTo>
                    <a:pt x="4175" y="16833"/>
                  </a:lnTo>
                  <a:cubicBezTo>
                    <a:pt x="4472" y="17019"/>
                    <a:pt x="4792" y="17182"/>
                    <a:pt x="5163" y="17182"/>
                  </a:cubicBezTo>
                  <a:cubicBezTo>
                    <a:pt x="5396" y="17182"/>
                    <a:pt x="5649" y="17117"/>
                    <a:pt x="5929" y="16954"/>
                  </a:cubicBezTo>
                  <a:cubicBezTo>
                    <a:pt x="7078" y="16289"/>
                    <a:pt x="9135" y="15200"/>
                    <a:pt x="9619" y="14776"/>
                  </a:cubicBezTo>
                  <a:cubicBezTo>
                    <a:pt x="10163" y="14414"/>
                    <a:pt x="10707" y="14353"/>
                    <a:pt x="10828" y="13264"/>
                  </a:cubicBezTo>
                  <a:cubicBezTo>
                    <a:pt x="10949" y="11571"/>
                    <a:pt x="11615" y="4856"/>
                    <a:pt x="11615" y="4856"/>
                  </a:cubicBezTo>
                  <a:cubicBezTo>
                    <a:pt x="11675" y="3828"/>
                    <a:pt x="11675" y="3284"/>
                    <a:pt x="11131" y="2860"/>
                  </a:cubicBezTo>
                  <a:cubicBezTo>
                    <a:pt x="10224" y="2255"/>
                    <a:pt x="7925" y="683"/>
                    <a:pt x="7441" y="320"/>
                  </a:cubicBezTo>
                  <a:cubicBezTo>
                    <a:pt x="7218" y="160"/>
                    <a:pt x="7012" y="1"/>
                    <a:pt x="6725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28"/>
            <p:cNvSpPr/>
            <p:nvPr/>
          </p:nvSpPr>
          <p:spPr>
            <a:xfrm>
              <a:off x="4926000" y="2967475"/>
              <a:ext cx="291900" cy="427600"/>
            </a:xfrm>
            <a:custGeom>
              <a:avLst/>
              <a:gdLst/>
              <a:ahLst/>
              <a:cxnLst/>
              <a:rect l="l" t="t" r="r" b="b"/>
              <a:pathLst>
                <a:path w="11676" h="17104" extrusionOk="0">
                  <a:moveTo>
                    <a:pt x="6725" y="0"/>
                  </a:moveTo>
                  <a:cubicBezTo>
                    <a:pt x="6467" y="0"/>
                    <a:pt x="6145" y="129"/>
                    <a:pt x="5687" y="501"/>
                  </a:cubicBezTo>
                  <a:cubicBezTo>
                    <a:pt x="4659" y="1226"/>
                    <a:pt x="1937" y="2497"/>
                    <a:pt x="1574" y="2739"/>
                  </a:cubicBezTo>
                  <a:cubicBezTo>
                    <a:pt x="1211" y="2981"/>
                    <a:pt x="1271" y="3041"/>
                    <a:pt x="1150" y="3707"/>
                  </a:cubicBezTo>
                  <a:cubicBezTo>
                    <a:pt x="969" y="4372"/>
                    <a:pt x="364" y="12175"/>
                    <a:pt x="243" y="12961"/>
                  </a:cubicBezTo>
                  <a:cubicBezTo>
                    <a:pt x="122" y="13748"/>
                    <a:pt x="1" y="13990"/>
                    <a:pt x="727" y="14474"/>
                  </a:cubicBezTo>
                  <a:lnTo>
                    <a:pt x="4175" y="16712"/>
                  </a:lnTo>
                  <a:cubicBezTo>
                    <a:pt x="4465" y="16929"/>
                    <a:pt x="4777" y="17104"/>
                    <a:pt x="5137" y="17104"/>
                  </a:cubicBezTo>
                  <a:cubicBezTo>
                    <a:pt x="5377" y="17104"/>
                    <a:pt x="5638" y="17026"/>
                    <a:pt x="5929" y="16833"/>
                  </a:cubicBezTo>
                  <a:cubicBezTo>
                    <a:pt x="7078" y="16167"/>
                    <a:pt x="9074" y="15078"/>
                    <a:pt x="9619" y="14715"/>
                  </a:cubicBezTo>
                  <a:cubicBezTo>
                    <a:pt x="10103" y="14292"/>
                    <a:pt x="10707" y="14232"/>
                    <a:pt x="10768" y="13143"/>
                  </a:cubicBezTo>
                  <a:cubicBezTo>
                    <a:pt x="10949" y="11510"/>
                    <a:pt x="11554" y="4856"/>
                    <a:pt x="11554" y="4856"/>
                  </a:cubicBezTo>
                  <a:cubicBezTo>
                    <a:pt x="11675" y="3827"/>
                    <a:pt x="11675" y="3223"/>
                    <a:pt x="11070" y="2860"/>
                  </a:cubicBezTo>
                  <a:cubicBezTo>
                    <a:pt x="10224" y="2194"/>
                    <a:pt x="7925" y="622"/>
                    <a:pt x="7441" y="319"/>
                  </a:cubicBezTo>
                  <a:cubicBezTo>
                    <a:pt x="7218" y="160"/>
                    <a:pt x="7012" y="0"/>
                    <a:pt x="6725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28"/>
            <p:cNvSpPr/>
            <p:nvPr/>
          </p:nvSpPr>
          <p:spPr>
            <a:xfrm>
              <a:off x="4927525" y="2968225"/>
              <a:ext cx="288850" cy="425775"/>
            </a:xfrm>
            <a:custGeom>
              <a:avLst/>
              <a:gdLst/>
              <a:ahLst/>
              <a:cxnLst/>
              <a:rect l="l" t="t" r="r" b="b"/>
              <a:pathLst>
                <a:path w="11554" h="17031" extrusionOk="0">
                  <a:moveTo>
                    <a:pt x="6663" y="1"/>
                  </a:moveTo>
                  <a:cubicBezTo>
                    <a:pt x="6406" y="1"/>
                    <a:pt x="6083" y="127"/>
                    <a:pt x="5626" y="471"/>
                  </a:cubicBezTo>
                  <a:cubicBezTo>
                    <a:pt x="4598" y="1257"/>
                    <a:pt x="1936" y="2467"/>
                    <a:pt x="1513" y="2709"/>
                  </a:cubicBezTo>
                  <a:cubicBezTo>
                    <a:pt x="1150" y="2951"/>
                    <a:pt x="1210" y="3072"/>
                    <a:pt x="1089" y="3677"/>
                  </a:cubicBezTo>
                  <a:cubicBezTo>
                    <a:pt x="968" y="4342"/>
                    <a:pt x="363" y="12145"/>
                    <a:pt x="182" y="12931"/>
                  </a:cubicBezTo>
                  <a:cubicBezTo>
                    <a:pt x="61" y="13657"/>
                    <a:pt x="0" y="13960"/>
                    <a:pt x="666" y="14383"/>
                  </a:cubicBezTo>
                  <a:lnTo>
                    <a:pt x="4174" y="16682"/>
                  </a:lnTo>
                  <a:cubicBezTo>
                    <a:pt x="4434" y="16867"/>
                    <a:pt x="4740" y="17030"/>
                    <a:pt x="5105" y="17030"/>
                  </a:cubicBezTo>
                  <a:cubicBezTo>
                    <a:pt x="5335" y="17030"/>
                    <a:pt x="5588" y="16966"/>
                    <a:pt x="5868" y="16803"/>
                  </a:cubicBezTo>
                  <a:cubicBezTo>
                    <a:pt x="6957" y="16137"/>
                    <a:pt x="9013" y="15048"/>
                    <a:pt x="9558" y="14625"/>
                  </a:cubicBezTo>
                  <a:cubicBezTo>
                    <a:pt x="10042" y="14262"/>
                    <a:pt x="10586" y="14202"/>
                    <a:pt x="10707" y="13113"/>
                  </a:cubicBezTo>
                  <a:cubicBezTo>
                    <a:pt x="10828" y="11480"/>
                    <a:pt x="11493" y="4826"/>
                    <a:pt x="11493" y="4826"/>
                  </a:cubicBezTo>
                  <a:cubicBezTo>
                    <a:pt x="11554" y="3797"/>
                    <a:pt x="11554" y="3193"/>
                    <a:pt x="11009" y="2830"/>
                  </a:cubicBezTo>
                  <a:cubicBezTo>
                    <a:pt x="10102" y="2225"/>
                    <a:pt x="7864" y="652"/>
                    <a:pt x="7380" y="350"/>
                  </a:cubicBezTo>
                  <a:cubicBezTo>
                    <a:pt x="7157" y="158"/>
                    <a:pt x="6950" y="1"/>
                    <a:pt x="6663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28"/>
            <p:cNvSpPr/>
            <p:nvPr/>
          </p:nvSpPr>
          <p:spPr>
            <a:xfrm>
              <a:off x="4927525" y="2968975"/>
              <a:ext cx="288850" cy="423500"/>
            </a:xfrm>
            <a:custGeom>
              <a:avLst/>
              <a:gdLst/>
              <a:ahLst/>
              <a:cxnLst/>
              <a:rect l="l" t="t" r="r" b="b"/>
              <a:pathLst>
                <a:path w="11554" h="16940" extrusionOk="0">
                  <a:moveTo>
                    <a:pt x="6642" y="1"/>
                  </a:moveTo>
                  <a:cubicBezTo>
                    <a:pt x="6392" y="1"/>
                    <a:pt x="6084" y="129"/>
                    <a:pt x="5626" y="501"/>
                  </a:cubicBezTo>
                  <a:cubicBezTo>
                    <a:pt x="4658" y="1227"/>
                    <a:pt x="1936" y="2497"/>
                    <a:pt x="1573" y="2739"/>
                  </a:cubicBezTo>
                  <a:cubicBezTo>
                    <a:pt x="1210" y="2981"/>
                    <a:pt x="1210" y="3042"/>
                    <a:pt x="1089" y="3707"/>
                  </a:cubicBezTo>
                  <a:cubicBezTo>
                    <a:pt x="968" y="4312"/>
                    <a:pt x="363" y="12054"/>
                    <a:pt x="242" y="12841"/>
                  </a:cubicBezTo>
                  <a:cubicBezTo>
                    <a:pt x="121" y="13627"/>
                    <a:pt x="0" y="13869"/>
                    <a:pt x="726" y="14353"/>
                  </a:cubicBezTo>
                  <a:lnTo>
                    <a:pt x="4174" y="16591"/>
                  </a:lnTo>
                  <a:cubicBezTo>
                    <a:pt x="4434" y="16777"/>
                    <a:pt x="4740" y="16940"/>
                    <a:pt x="5105" y="16940"/>
                  </a:cubicBezTo>
                  <a:cubicBezTo>
                    <a:pt x="5335" y="16940"/>
                    <a:pt x="5588" y="16875"/>
                    <a:pt x="5868" y="16712"/>
                  </a:cubicBezTo>
                  <a:cubicBezTo>
                    <a:pt x="6957" y="16047"/>
                    <a:pt x="9013" y="14958"/>
                    <a:pt x="9497" y="14595"/>
                  </a:cubicBezTo>
                  <a:cubicBezTo>
                    <a:pt x="10042" y="14232"/>
                    <a:pt x="10586" y="14172"/>
                    <a:pt x="10646" y="13083"/>
                  </a:cubicBezTo>
                  <a:cubicBezTo>
                    <a:pt x="10828" y="11389"/>
                    <a:pt x="11433" y="4796"/>
                    <a:pt x="11433" y="4796"/>
                  </a:cubicBezTo>
                  <a:cubicBezTo>
                    <a:pt x="11554" y="3767"/>
                    <a:pt x="11554" y="3223"/>
                    <a:pt x="10949" y="2800"/>
                  </a:cubicBezTo>
                  <a:cubicBezTo>
                    <a:pt x="10102" y="2195"/>
                    <a:pt x="7803" y="683"/>
                    <a:pt x="7380" y="320"/>
                  </a:cubicBezTo>
                  <a:cubicBezTo>
                    <a:pt x="7125" y="160"/>
                    <a:pt x="6920" y="1"/>
                    <a:pt x="664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28"/>
            <p:cNvSpPr/>
            <p:nvPr/>
          </p:nvSpPr>
          <p:spPr>
            <a:xfrm>
              <a:off x="4929025" y="2969750"/>
              <a:ext cx="285850" cy="422300"/>
            </a:xfrm>
            <a:custGeom>
              <a:avLst/>
              <a:gdLst/>
              <a:ahLst/>
              <a:cxnLst/>
              <a:rect l="l" t="t" r="r" b="b"/>
              <a:pathLst>
                <a:path w="11434" h="16892" extrusionOk="0">
                  <a:moveTo>
                    <a:pt x="6582" y="0"/>
                  </a:moveTo>
                  <a:cubicBezTo>
                    <a:pt x="6332" y="0"/>
                    <a:pt x="6023" y="127"/>
                    <a:pt x="5566" y="470"/>
                  </a:cubicBezTo>
                  <a:cubicBezTo>
                    <a:pt x="4598" y="1256"/>
                    <a:pt x="1876" y="2466"/>
                    <a:pt x="1513" y="2708"/>
                  </a:cubicBezTo>
                  <a:cubicBezTo>
                    <a:pt x="1150" y="2950"/>
                    <a:pt x="1211" y="3071"/>
                    <a:pt x="1090" y="3676"/>
                  </a:cubicBezTo>
                  <a:cubicBezTo>
                    <a:pt x="969" y="4341"/>
                    <a:pt x="364" y="12023"/>
                    <a:pt x="182" y="12810"/>
                  </a:cubicBezTo>
                  <a:cubicBezTo>
                    <a:pt x="61" y="13596"/>
                    <a:pt x="1" y="13838"/>
                    <a:pt x="666" y="14262"/>
                  </a:cubicBezTo>
                  <a:lnTo>
                    <a:pt x="4114" y="16500"/>
                  </a:lnTo>
                  <a:cubicBezTo>
                    <a:pt x="4368" y="16717"/>
                    <a:pt x="4666" y="16892"/>
                    <a:pt x="5020" y="16892"/>
                  </a:cubicBezTo>
                  <a:cubicBezTo>
                    <a:pt x="5256" y="16892"/>
                    <a:pt x="5517" y="16814"/>
                    <a:pt x="5808" y="16621"/>
                  </a:cubicBezTo>
                  <a:cubicBezTo>
                    <a:pt x="6897" y="16016"/>
                    <a:pt x="8953" y="14927"/>
                    <a:pt x="9437" y="14564"/>
                  </a:cubicBezTo>
                  <a:cubicBezTo>
                    <a:pt x="9982" y="14141"/>
                    <a:pt x="10465" y="14080"/>
                    <a:pt x="10586" y="12991"/>
                  </a:cubicBezTo>
                  <a:cubicBezTo>
                    <a:pt x="10768" y="11358"/>
                    <a:pt x="11373" y="4765"/>
                    <a:pt x="11373" y="4765"/>
                  </a:cubicBezTo>
                  <a:cubicBezTo>
                    <a:pt x="11433" y="3797"/>
                    <a:pt x="11433" y="3192"/>
                    <a:pt x="10889" y="2829"/>
                  </a:cubicBezTo>
                  <a:cubicBezTo>
                    <a:pt x="10042" y="2224"/>
                    <a:pt x="7743" y="652"/>
                    <a:pt x="7320" y="349"/>
                  </a:cubicBezTo>
                  <a:cubicBezTo>
                    <a:pt x="7065" y="158"/>
                    <a:pt x="6860" y="0"/>
                    <a:pt x="6582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28"/>
            <p:cNvSpPr/>
            <p:nvPr/>
          </p:nvSpPr>
          <p:spPr>
            <a:xfrm>
              <a:off x="4929025" y="2971075"/>
              <a:ext cx="285850" cy="419900"/>
            </a:xfrm>
            <a:custGeom>
              <a:avLst/>
              <a:gdLst/>
              <a:ahLst/>
              <a:cxnLst/>
              <a:rect l="l" t="t" r="r" b="b"/>
              <a:pathLst>
                <a:path w="11434" h="16796" extrusionOk="0">
                  <a:moveTo>
                    <a:pt x="6602" y="1"/>
                  </a:moveTo>
                  <a:cubicBezTo>
                    <a:pt x="6349" y="1"/>
                    <a:pt x="6036" y="125"/>
                    <a:pt x="5566" y="478"/>
                  </a:cubicBezTo>
                  <a:cubicBezTo>
                    <a:pt x="4598" y="1203"/>
                    <a:pt x="1876" y="2474"/>
                    <a:pt x="1513" y="2716"/>
                  </a:cubicBezTo>
                  <a:cubicBezTo>
                    <a:pt x="1150" y="2958"/>
                    <a:pt x="1211" y="3018"/>
                    <a:pt x="1090" y="3683"/>
                  </a:cubicBezTo>
                  <a:cubicBezTo>
                    <a:pt x="969" y="4288"/>
                    <a:pt x="364" y="11970"/>
                    <a:pt x="243" y="12757"/>
                  </a:cubicBezTo>
                  <a:cubicBezTo>
                    <a:pt x="61" y="13483"/>
                    <a:pt x="1" y="13785"/>
                    <a:pt x="666" y="14209"/>
                  </a:cubicBezTo>
                  <a:lnTo>
                    <a:pt x="4114" y="16447"/>
                  </a:lnTo>
                  <a:cubicBezTo>
                    <a:pt x="4374" y="16632"/>
                    <a:pt x="4680" y="16795"/>
                    <a:pt x="5045" y="16795"/>
                  </a:cubicBezTo>
                  <a:cubicBezTo>
                    <a:pt x="5275" y="16795"/>
                    <a:pt x="5528" y="16731"/>
                    <a:pt x="5808" y="16568"/>
                  </a:cubicBezTo>
                  <a:cubicBezTo>
                    <a:pt x="6897" y="15902"/>
                    <a:pt x="8893" y="14813"/>
                    <a:pt x="9437" y="14450"/>
                  </a:cubicBezTo>
                  <a:cubicBezTo>
                    <a:pt x="9921" y="14088"/>
                    <a:pt x="10465" y="14027"/>
                    <a:pt x="10586" y="12938"/>
                  </a:cubicBezTo>
                  <a:cubicBezTo>
                    <a:pt x="10707" y="11305"/>
                    <a:pt x="11312" y="4772"/>
                    <a:pt x="11312" y="4772"/>
                  </a:cubicBezTo>
                  <a:cubicBezTo>
                    <a:pt x="11433" y="3744"/>
                    <a:pt x="11433" y="3200"/>
                    <a:pt x="10889" y="2776"/>
                  </a:cubicBezTo>
                  <a:cubicBezTo>
                    <a:pt x="9982" y="2171"/>
                    <a:pt x="7743" y="659"/>
                    <a:pt x="7320" y="296"/>
                  </a:cubicBezTo>
                  <a:cubicBezTo>
                    <a:pt x="7071" y="140"/>
                    <a:pt x="6870" y="1"/>
                    <a:pt x="6602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28"/>
            <p:cNvSpPr/>
            <p:nvPr/>
          </p:nvSpPr>
          <p:spPr>
            <a:xfrm>
              <a:off x="4930550" y="2972000"/>
              <a:ext cx="284325" cy="417450"/>
            </a:xfrm>
            <a:custGeom>
              <a:avLst/>
              <a:gdLst/>
              <a:ahLst/>
              <a:cxnLst/>
              <a:rect l="l" t="t" r="r" b="b"/>
              <a:pathLst>
                <a:path w="11373" h="16698" extrusionOk="0">
                  <a:moveTo>
                    <a:pt x="6521" y="1"/>
                  </a:moveTo>
                  <a:cubicBezTo>
                    <a:pt x="6271" y="1"/>
                    <a:pt x="5963" y="129"/>
                    <a:pt x="5505" y="501"/>
                  </a:cubicBezTo>
                  <a:cubicBezTo>
                    <a:pt x="4537" y="1227"/>
                    <a:pt x="1876" y="2437"/>
                    <a:pt x="1513" y="2679"/>
                  </a:cubicBezTo>
                  <a:cubicBezTo>
                    <a:pt x="1150" y="2921"/>
                    <a:pt x="1150" y="2981"/>
                    <a:pt x="1029" y="3646"/>
                  </a:cubicBezTo>
                  <a:cubicBezTo>
                    <a:pt x="908" y="4251"/>
                    <a:pt x="303" y="11933"/>
                    <a:pt x="182" y="12659"/>
                  </a:cubicBezTo>
                  <a:cubicBezTo>
                    <a:pt x="61" y="13446"/>
                    <a:pt x="0" y="13688"/>
                    <a:pt x="666" y="14111"/>
                  </a:cubicBezTo>
                  <a:lnTo>
                    <a:pt x="4053" y="16349"/>
                  </a:lnTo>
                  <a:cubicBezTo>
                    <a:pt x="4313" y="16535"/>
                    <a:pt x="4619" y="16698"/>
                    <a:pt x="4984" y="16698"/>
                  </a:cubicBezTo>
                  <a:cubicBezTo>
                    <a:pt x="5214" y="16698"/>
                    <a:pt x="5467" y="16633"/>
                    <a:pt x="5747" y="16470"/>
                  </a:cubicBezTo>
                  <a:cubicBezTo>
                    <a:pt x="6836" y="15865"/>
                    <a:pt x="8832" y="14776"/>
                    <a:pt x="9376" y="14413"/>
                  </a:cubicBezTo>
                  <a:cubicBezTo>
                    <a:pt x="9860" y="13990"/>
                    <a:pt x="10404" y="13930"/>
                    <a:pt x="10465" y="12901"/>
                  </a:cubicBezTo>
                  <a:cubicBezTo>
                    <a:pt x="10646" y="11268"/>
                    <a:pt x="11251" y="4735"/>
                    <a:pt x="11251" y="4735"/>
                  </a:cubicBezTo>
                  <a:cubicBezTo>
                    <a:pt x="11372" y="3707"/>
                    <a:pt x="11312" y="3163"/>
                    <a:pt x="10767" y="2800"/>
                  </a:cubicBezTo>
                  <a:cubicBezTo>
                    <a:pt x="9921" y="2195"/>
                    <a:pt x="7682" y="622"/>
                    <a:pt x="7259" y="320"/>
                  </a:cubicBezTo>
                  <a:cubicBezTo>
                    <a:pt x="7004" y="160"/>
                    <a:pt x="6799" y="1"/>
                    <a:pt x="6521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28"/>
            <p:cNvSpPr/>
            <p:nvPr/>
          </p:nvSpPr>
          <p:spPr>
            <a:xfrm>
              <a:off x="4930550" y="2972775"/>
              <a:ext cx="282800" cy="416675"/>
            </a:xfrm>
            <a:custGeom>
              <a:avLst/>
              <a:gdLst/>
              <a:ahLst/>
              <a:cxnLst/>
              <a:rect l="l" t="t" r="r" b="b"/>
              <a:pathLst>
                <a:path w="11312" h="16667" extrusionOk="0">
                  <a:moveTo>
                    <a:pt x="6515" y="0"/>
                  </a:moveTo>
                  <a:cubicBezTo>
                    <a:pt x="6271" y="0"/>
                    <a:pt x="5962" y="127"/>
                    <a:pt x="5505" y="470"/>
                  </a:cubicBezTo>
                  <a:cubicBezTo>
                    <a:pt x="4537" y="1196"/>
                    <a:pt x="1876" y="2466"/>
                    <a:pt x="1513" y="2708"/>
                  </a:cubicBezTo>
                  <a:cubicBezTo>
                    <a:pt x="1150" y="2950"/>
                    <a:pt x="1210" y="3011"/>
                    <a:pt x="1089" y="3615"/>
                  </a:cubicBezTo>
                  <a:cubicBezTo>
                    <a:pt x="968" y="4281"/>
                    <a:pt x="363" y="11842"/>
                    <a:pt x="242" y="12628"/>
                  </a:cubicBezTo>
                  <a:cubicBezTo>
                    <a:pt x="61" y="13415"/>
                    <a:pt x="0" y="13657"/>
                    <a:pt x="666" y="14080"/>
                  </a:cubicBezTo>
                  <a:lnTo>
                    <a:pt x="4053" y="16318"/>
                  </a:lnTo>
                  <a:cubicBezTo>
                    <a:pt x="4350" y="16504"/>
                    <a:pt x="4647" y="16667"/>
                    <a:pt x="5001" y="16667"/>
                  </a:cubicBezTo>
                  <a:cubicBezTo>
                    <a:pt x="5223" y="16667"/>
                    <a:pt x="5467" y="16602"/>
                    <a:pt x="5747" y="16439"/>
                  </a:cubicBezTo>
                  <a:cubicBezTo>
                    <a:pt x="6836" y="15774"/>
                    <a:pt x="8832" y="14685"/>
                    <a:pt x="9316" y="14322"/>
                  </a:cubicBezTo>
                  <a:cubicBezTo>
                    <a:pt x="9860" y="13959"/>
                    <a:pt x="10344" y="13899"/>
                    <a:pt x="10465" y="12810"/>
                  </a:cubicBezTo>
                  <a:cubicBezTo>
                    <a:pt x="10646" y="11177"/>
                    <a:pt x="11251" y="4704"/>
                    <a:pt x="11251" y="4704"/>
                  </a:cubicBezTo>
                  <a:cubicBezTo>
                    <a:pt x="11312" y="3736"/>
                    <a:pt x="11312" y="3132"/>
                    <a:pt x="10767" y="2769"/>
                  </a:cubicBezTo>
                  <a:cubicBezTo>
                    <a:pt x="9921" y="2164"/>
                    <a:pt x="7682" y="652"/>
                    <a:pt x="7199" y="349"/>
                  </a:cubicBezTo>
                  <a:cubicBezTo>
                    <a:pt x="6975" y="158"/>
                    <a:pt x="6786" y="0"/>
                    <a:pt x="6515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28"/>
            <p:cNvSpPr/>
            <p:nvPr/>
          </p:nvSpPr>
          <p:spPr>
            <a:xfrm>
              <a:off x="4930550" y="2974100"/>
              <a:ext cx="282800" cy="413850"/>
            </a:xfrm>
            <a:custGeom>
              <a:avLst/>
              <a:gdLst/>
              <a:ahLst/>
              <a:cxnLst/>
              <a:rect l="l" t="t" r="r" b="b"/>
              <a:pathLst>
                <a:path w="11312" h="16554" extrusionOk="0">
                  <a:moveTo>
                    <a:pt x="6534" y="1"/>
                  </a:moveTo>
                  <a:cubicBezTo>
                    <a:pt x="6288" y="1"/>
                    <a:pt x="5975" y="125"/>
                    <a:pt x="5505" y="478"/>
                  </a:cubicBezTo>
                  <a:cubicBezTo>
                    <a:pt x="4537" y="1203"/>
                    <a:pt x="1876" y="2413"/>
                    <a:pt x="1513" y="2655"/>
                  </a:cubicBezTo>
                  <a:cubicBezTo>
                    <a:pt x="1210" y="2897"/>
                    <a:pt x="1210" y="2958"/>
                    <a:pt x="1089" y="3623"/>
                  </a:cubicBezTo>
                  <a:cubicBezTo>
                    <a:pt x="968" y="4228"/>
                    <a:pt x="363" y="11789"/>
                    <a:pt x="242" y="12575"/>
                  </a:cubicBezTo>
                  <a:cubicBezTo>
                    <a:pt x="121" y="13301"/>
                    <a:pt x="0" y="13543"/>
                    <a:pt x="726" y="14027"/>
                  </a:cubicBezTo>
                  <a:lnTo>
                    <a:pt x="4053" y="16205"/>
                  </a:lnTo>
                  <a:cubicBezTo>
                    <a:pt x="4350" y="16390"/>
                    <a:pt x="4647" y="16553"/>
                    <a:pt x="5001" y="16553"/>
                  </a:cubicBezTo>
                  <a:cubicBezTo>
                    <a:pt x="5223" y="16553"/>
                    <a:pt x="5467" y="16489"/>
                    <a:pt x="5747" y="16326"/>
                  </a:cubicBezTo>
                  <a:cubicBezTo>
                    <a:pt x="6836" y="15660"/>
                    <a:pt x="8832" y="14632"/>
                    <a:pt x="9316" y="14269"/>
                  </a:cubicBezTo>
                  <a:cubicBezTo>
                    <a:pt x="9800" y="13846"/>
                    <a:pt x="10344" y="13785"/>
                    <a:pt x="10465" y="12757"/>
                  </a:cubicBezTo>
                  <a:cubicBezTo>
                    <a:pt x="10586" y="11124"/>
                    <a:pt x="11191" y="4651"/>
                    <a:pt x="11191" y="4651"/>
                  </a:cubicBezTo>
                  <a:cubicBezTo>
                    <a:pt x="11312" y="3683"/>
                    <a:pt x="11312" y="3139"/>
                    <a:pt x="10767" y="2716"/>
                  </a:cubicBezTo>
                  <a:cubicBezTo>
                    <a:pt x="9860" y="2111"/>
                    <a:pt x="7682" y="659"/>
                    <a:pt x="7199" y="296"/>
                  </a:cubicBezTo>
                  <a:cubicBezTo>
                    <a:pt x="6981" y="140"/>
                    <a:pt x="6795" y="1"/>
                    <a:pt x="6534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28"/>
            <p:cNvSpPr/>
            <p:nvPr/>
          </p:nvSpPr>
          <p:spPr>
            <a:xfrm>
              <a:off x="4932050" y="2974800"/>
              <a:ext cx="279800" cy="411625"/>
            </a:xfrm>
            <a:custGeom>
              <a:avLst/>
              <a:gdLst/>
              <a:ahLst/>
              <a:cxnLst/>
              <a:rect l="l" t="t" r="r" b="b"/>
              <a:pathLst>
                <a:path w="11192" h="16465" extrusionOk="0">
                  <a:moveTo>
                    <a:pt x="6431" y="1"/>
                  </a:moveTo>
                  <a:cubicBezTo>
                    <a:pt x="6191" y="1"/>
                    <a:pt x="5888" y="117"/>
                    <a:pt x="5445" y="450"/>
                  </a:cubicBezTo>
                  <a:cubicBezTo>
                    <a:pt x="4477" y="1175"/>
                    <a:pt x="1876" y="2446"/>
                    <a:pt x="1513" y="2627"/>
                  </a:cubicBezTo>
                  <a:cubicBezTo>
                    <a:pt x="1150" y="2869"/>
                    <a:pt x="1150" y="2990"/>
                    <a:pt x="1029" y="3595"/>
                  </a:cubicBezTo>
                  <a:cubicBezTo>
                    <a:pt x="908" y="4200"/>
                    <a:pt x="364" y="11761"/>
                    <a:pt x="182" y="12487"/>
                  </a:cubicBezTo>
                  <a:cubicBezTo>
                    <a:pt x="61" y="13273"/>
                    <a:pt x="1" y="13515"/>
                    <a:pt x="666" y="13939"/>
                  </a:cubicBezTo>
                  <a:lnTo>
                    <a:pt x="3993" y="16116"/>
                  </a:lnTo>
                  <a:cubicBezTo>
                    <a:pt x="4290" y="16302"/>
                    <a:pt x="4587" y="16465"/>
                    <a:pt x="4941" y="16465"/>
                  </a:cubicBezTo>
                  <a:cubicBezTo>
                    <a:pt x="5163" y="16465"/>
                    <a:pt x="5407" y="16401"/>
                    <a:pt x="5687" y="16237"/>
                  </a:cubicBezTo>
                  <a:cubicBezTo>
                    <a:pt x="6776" y="15632"/>
                    <a:pt x="8711" y="14543"/>
                    <a:pt x="9256" y="14181"/>
                  </a:cubicBezTo>
                  <a:cubicBezTo>
                    <a:pt x="9740" y="13818"/>
                    <a:pt x="10284" y="13757"/>
                    <a:pt x="10344" y="12729"/>
                  </a:cubicBezTo>
                  <a:cubicBezTo>
                    <a:pt x="10526" y="11096"/>
                    <a:pt x="11131" y="4684"/>
                    <a:pt x="11131" y="4684"/>
                  </a:cubicBezTo>
                  <a:cubicBezTo>
                    <a:pt x="11191" y="3655"/>
                    <a:pt x="11191" y="3111"/>
                    <a:pt x="10647" y="2748"/>
                  </a:cubicBezTo>
                  <a:cubicBezTo>
                    <a:pt x="9800" y="2143"/>
                    <a:pt x="7622" y="631"/>
                    <a:pt x="7139" y="329"/>
                  </a:cubicBezTo>
                  <a:cubicBezTo>
                    <a:pt x="6909" y="165"/>
                    <a:pt x="6715" y="1"/>
                    <a:pt x="6431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28"/>
            <p:cNvSpPr/>
            <p:nvPr/>
          </p:nvSpPr>
          <p:spPr>
            <a:xfrm>
              <a:off x="4932050" y="2975625"/>
              <a:ext cx="279800" cy="410800"/>
            </a:xfrm>
            <a:custGeom>
              <a:avLst/>
              <a:gdLst/>
              <a:ahLst/>
              <a:cxnLst/>
              <a:rect l="l" t="t" r="r" b="b"/>
              <a:pathLst>
                <a:path w="11192" h="16432" extrusionOk="0">
                  <a:moveTo>
                    <a:pt x="6474" y="0"/>
                  </a:moveTo>
                  <a:cubicBezTo>
                    <a:pt x="6228" y="0"/>
                    <a:pt x="5915" y="125"/>
                    <a:pt x="5445" y="477"/>
                  </a:cubicBezTo>
                  <a:cubicBezTo>
                    <a:pt x="4477" y="1203"/>
                    <a:pt x="1876" y="2413"/>
                    <a:pt x="1513" y="2655"/>
                  </a:cubicBezTo>
                  <a:cubicBezTo>
                    <a:pt x="1150" y="2897"/>
                    <a:pt x="1211" y="2957"/>
                    <a:pt x="1090" y="3562"/>
                  </a:cubicBezTo>
                  <a:cubicBezTo>
                    <a:pt x="969" y="4227"/>
                    <a:pt x="364" y="11728"/>
                    <a:pt x="243" y="12454"/>
                  </a:cubicBezTo>
                  <a:cubicBezTo>
                    <a:pt x="122" y="13180"/>
                    <a:pt x="1" y="13422"/>
                    <a:pt x="666" y="13906"/>
                  </a:cubicBezTo>
                  <a:lnTo>
                    <a:pt x="4054" y="16083"/>
                  </a:lnTo>
                  <a:cubicBezTo>
                    <a:pt x="4314" y="16269"/>
                    <a:pt x="4597" y="16432"/>
                    <a:pt x="4944" y="16432"/>
                  </a:cubicBezTo>
                  <a:cubicBezTo>
                    <a:pt x="5163" y="16432"/>
                    <a:pt x="5407" y="16368"/>
                    <a:pt x="5687" y="16204"/>
                  </a:cubicBezTo>
                  <a:cubicBezTo>
                    <a:pt x="6776" y="15539"/>
                    <a:pt x="8711" y="14510"/>
                    <a:pt x="9195" y="14148"/>
                  </a:cubicBezTo>
                  <a:cubicBezTo>
                    <a:pt x="9740" y="13785"/>
                    <a:pt x="10223" y="13724"/>
                    <a:pt x="10344" y="12635"/>
                  </a:cubicBezTo>
                  <a:cubicBezTo>
                    <a:pt x="10465" y="11063"/>
                    <a:pt x="11070" y="4651"/>
                    <a:pt x="11070" y="4651"/>
                  </a:cubicBezTo>
                  <a:cubicBezTo>
                    <a:pt x="11191" y="3683"/>
                    <a:pt x="11191" y="3139"/>
                    <a:pt x="10647" y="2715"/>
                  </a:cubicBezTo>
                  <a:cubicBezTo>
                    <a:pt x="9800" y="2110"/>
                    <a:pt x="7562" y="659"/>
                    <a:pt x="7139" y="296"/>
                  </a:cubicBezTo>
                  <a:cubicBezTo>
                    <a:pt x="6921" y="140"/>
                    <a:pt x="6735" y="0"/>
                    <a:pt x="6474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28"/>
            <p:cNvSpPr/>
            <p:nvPr/>
          </p:nvSpPr>
          <p:spPr>
            <a:xfrm>
              <a:off x="4933575" y="2977125"/>
              <a:ext cx="276750" cy="407800"/>
            </a:xfrm>
            <a:custGeom>
              <a:avLst/>
              <a:gdLst/>
              <a:ahLst/>
              <a:cxnLst/>
              <a:rect l="l" t="t" r="r" b="b"/>
              <a:pathLst>
                <a:path w="11070" h="16312" extrusionOk="0">
                  <a:moveTo>
                    <a:pt x="6390" y="1"/>
                  </a:moveTo>
                  <a:cubicBezTo>
                    <a:pt x="6137" y="1"/>
                    <a:pt x="5824" y="125"/>
                    <a:pt x="5384" y="478"/>
                  </a:cubicBezTo>
                  <a:cubicBezTo>
                    <a:pt x="4416" y="1203"/>
                    <a:pt x="1815" y="2413"/>
                    <a:pt x="1452" y="2595"/>
                  </a:cubicBezTo>
                  <a:cubicBezTo>
                    <a:pt x="1150" y="2837"/>
                    <a:pt x="1150" y="2897"/>
                    <a:pt x="1029" y="3562"/>
                  </a:cubicBezTo>
                  <a:cubicBezTo>
                    <a:pt x="908" y="4167"/>
                    <a:pt x="303" y="11607"/>
                    <a:pt x="182" y="12394"/>
                  </a:cubicBezTo>
                  <a:cubicBezTo>
                    <a:pt x="61" y="13120"/>
                    <a:pt x="0" y="13362"/>
                    <a:pt x="666" y="13785"/>
                  </a:cubicBezTo>
                  <a:lnTo>
                    <a:pt x="3993" y="15963"/>
                  </a:lnTo>
                  <a:cubicBezTo>
                    <a:pt x="4253" y="16148"/>
                    <a:pt x="4558" y="16311"/>
                    <a:pt x="4910" y="16311"/>
                  </a:cubicBezTo>
                  <a:cubicBezTo>
                    <a:pt x="5130" y="16311"/>
                    <a:pt x="5369" y="16247"/>
                    <a:pt x="5626" y="16084"/>
                  </a:cubicBezTo>
                  <a:cubicBezTo>
                    <a:pt x="6715" y="15479"/>
                    <a:pt x="8650" y="14390"/>
                    <a:pt x="9134" y="14027"/>
                  </a:cubicBezTo>
                  <a:cubicBezTo>
                    <a:pt x="9618" y="13664"/>
                    <a:pt x="10162" y="13604"/>
                    <a:pt x="10283" y="12575"/>
                  </a:cubicBezTo>
                  <a:cubicBezTo>
                    <a:pt x="10404" y="11003"/>
                    <a:pt x="11009" y="4591"/>
                    <a:pt x="11009" y="4591"/>
                  </a:cubicBezTo>
                  <a:cubicBezTo>
                    <a:pt x="11070" y="3623"/>
                    <a:pt x="11070" y="3079"/>
                    <a:pt x="10525" y="2716"/>
                  </a:cubicBezTo>
                  <a:cubicBezTo>
                    <a:pt x="9679" y="2111"/>
                    <a:pt x="7501" y="599"/>
                    <a:pt x="7078" y="296"/>
                  </a:cubicBezTo>
                  <a:cubicBezTo>
                    <a:pt x="6860" y="140"/>
                    <a:pt x="6658" y="1"/>
                    <a:pt x="6390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28"/>
            <p:cNvSpPr/>
            <p:nvPr/>
          </p:nvSpPr>
          <p:spPr>
            <a:xfrm>
              <a:off x="4933575" y="2977300"/>
              <a:ext cx="276750" cy="407200"/>
            </a:xfrm>
            <a:custGeom>
              <a:avLst/>
              <a:gdLst/>
              <a:ahLst/>
              <a:cxnLst/>
              <a:rect l="l" t="t" r="r" b="b"/>
              <a:pathLst>
                <a:path w="11070" h="16288" extrusionOk="0">
                  <a:moveTo>
                    <a:pt x="6370" y="0"/>
                  </a:moveTo>
                  <a:cubicBezTo>
                    <a:pt x="6120" y="0"/>
                    <a:pt x="5813" y="127"/>
                    <a:pt x="5384" y="471"/>
                  </a:cubicBezTo>
                  <a:cubicBezTo>
                    <a:pt x="4416" y="1196"/>
                    <a:pt x="1875" y="2406"/>
                    <a:pt x="1513" y="2648"/>
                  </a:cubicBezTo>
                  <a:cubicBezTo>
                    <a:pt x="1150" y="2890"/>
                    <a:pt x="1150" y="2951"/>
                    <a:pt x="1029" y="3555"/>
                  </a:cubicBezTo>
                  <a:cubicBezTo>
                    <a:pt x="968" y="4160"/>
                    <a:pt x="363" y="11600"/>
                    <a:pt x="242" y="12326"/>
                  </a:cubicBezTo>
                  <a:cubicBezTo>
                    <a:pt x="121" y="13113"/>
                    <a:pt x="0" y="13355"/>
                    <a:pt x="666" y="13778"/>
                  </a:cubicBezTo>
                  <a:lnTo>
                    <a:pt x="3993" y="15895"/>
                  </a:lnTo>
                  <a:cubicBezTo>
                    <a:pt x="4247" y="16113"/>
                    <a:pt x="4544" y="16287"/>
                    <a:pt x="4885" y="16287"/>
                  </a:cubicBezTo>
                  <a:cubicBezTo>
                    <a:pt x="5113" y="16287"/>
                    <a:pt x="5360" y="16210"/>
                    <a:pt x="5626" y="16016"/>
                  </a:cubicBezTo>
                  <a:cubicBezTo>
                    <a:pt x="6715" y="15411"/>
                    <a:pt x="8650" y="14383"/>
                    <a:pt x="9134" y="14020"/>
                  </a:cubicBezTo>
                  <a:cubicBezTo>
                    <a:pt x="9618" y="13657"/>
                    <a:pt x="10162" y="13597"/>
                    <a:pt x="10223" y="12568"/>
                  </a:cubicBezTo>
                  <a:cubicBezTo>
                    <a:pt x="10404" y="10935"/>
                    <a:pt x="11009" y="4584"/>
                    <a:pt x="11009" y="4584"/>
                  </a:cubicBezTo>
                  <a:cubicBezTo>
                    <a:pt x="11070" y="3616"/>
                    <a:pt x="11070" y="3072"/>
                    <a:pt x="10525" y="2709"/>
                  </a:cubicBezTo>
                  <a:cubicBezTo>
                    <a:pt x="9679" y="2104"/>
                    <a:pt x="7501" y="652"/>
                    <a:pt x="7078" y="350"/>
                  </a:cubicBezTo>
                  <a:cubicBezTo>
                    <a:pt x="6854" y="158"/>
                    <a:pt x="6648" y="0"/>
                    <a:pt x="6370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28"/>
            <p:cNvSpPr/>
            <p:nvPr/>
          </p:nvSpPr>
          <p:spPr>
            <a:xfrm>
              <a:off x="4935075" y="2978650"/>
              <a:ext cx="275250" cy="404750"/>
            </a:xfrm>
            <a:custGeom>
              <a:avLst/>
              <a:gdLst/>
              <a:ahLst/>
              <a:cxnLst/>
              <a:rect l="l" t="t" r="r" b="b"/>
              <a:pathLst>
                <a:path w="11010" h="16190" extrusionOk="0">
                  <a:moveTo>
                    <a:pt x="6330" y="0"/>
                  </a:moveTo>
                  <a:cubicBezTo>
                    <a:pt x="6077" y="0"/>
                    <a:pt x="5764" y="125"/>
                    <a:pt x="5324" y="477"/>
                  </a:cubicBezTo>
                  <a:cubicBezTo>
                    <a:pt x="4356" y="1203"/>
                    <a:pt x="1815" y="2352"/>
                    <a:pt x="1453" y="2594"/>
                  </a:cubicBezTo>
                  <a:cubicBezTo>
                    <a:pt x="1090" y="2836"/>
                    <a:pt x="1150" y="2897"/>
                    <a:pt x="1029" y="3501"/>
                  </a:cubicBezTo>
                  <a:cubicBezTo>
                    <a:pt x="908" y="4167"/>
                    <a:pt x="303" y="11546"/>
                    <a:pt x="182" y="12272"/>
                  </a:cubicBezTo>
                  <a:cubicBezTo>
                    <a:pt x="61" y="12998"/>
                    <a:pt x="1" y="13240"/>
                    <a:pt x="666" y="13664"/>
                  </a:cubicBezTo>
                  <a:lnTo>
                    <a:pt x="3933" y="15841"/>
                  </a:lnTo>
                  <a:cubicBezTo>
                    <a:pt x="4193" y="16027"/>
                    <a:pt x="4498" y="16190"/>
                    <a:pt x="4850" y="16190"/>
                  </a:cubicBezTo>
                  <a:cubicBezTo>
                    <a:pt x="5070" y="16190"/>
                    <a:pt x="5309" y="16126"/>
                    <a:pt x="5566" y="15962"/>
                  </a:cubicBezTo>
                  <a:cubicBezTo>
                    <a:pt x="6655" y="15357"/>
                    <a:pt x="8590" y="14268"/>
                    <a:pt x="9074" y="13906"/>
                  </a:cubicBezTo>
                  <a:cubicBezTo>
                    <a:pt x="9558" y="13543"/>
                    <a:pt x="10042" y="13482"/>
                    <a:pt x="10163" y="12454"/>
                  </a:cubicBezTo>
                  <a:cubicBezTo>
                    <a:pt x="10284" y="10881"/>
                    <a:pt x="10889" y="4590"/>
                    <a:pt x="10889" y="4590"/>
                  </a:cubicBezTo>
                  <a:cubicBezTo>
                    <a:pt x="11010" y="3622"/>
                    <a:pt x="11010" y="3078"/>
                    <a:pt x="10465" y="2715"/>
                  </a:cubicBezTo>
                  <a:cubicBezTo>
                    <a:pt x="9619" y="2110"/>
                    <a:pt x="7441" y="598"/>
                    <a:pt x="7018" y="296"/>
                  </a:cubicBezTo>
                  <a:cubicBezTo>
                    <a:pt x="6800" y="140"/>
                    <a:pt x="6598" y="0"/>
                    <a:pt x="6330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28"/>
            <p:cNvSpPr/>
            <p:nvPr/>
          </p:nvSpPr>
          <p:spPr>
            <a:xfrm>
              <a:off x="4935075" y="2979950"/>
              <a:ext cx="273750" cy="401950"/>
            </a:xfrm>
            <a:custGeom>
              <a:avLst/>
              <a:gdLst/>
              <a:ahLst/>
              <a:cxnLst/>
              <a:rect l="l" t="t" r="r" b="b"/>
              <a:pathLst>
                <a:path w="10950" h="16078" extrusionOk="0">
                  <a:moveTo>
                    <a:pt x="6305" y="0"/>
                  </a:moveTo>
                  <a:cubicBezTo>
                    <a:pt x="6056" y="0"/>
                    <a:pt x="5750" y="113"/>
                    <a:pt x="5324" y="425"/>
                  </a:cubicBezTo>
                  <a:cubicBezTo>
                    <a:pt x="4417" y="1151"/>
                    <a:pt x="1815" y="2361"/>
                    <a:pt x="1453" y="2603"/>
                  </a:cubicBezTo>
                  <a:cubicBezTo>
                    <a:pt x="1150" y="2784"/>
                    <a:pt x="1150" y="2905"/>
                    <a:pt x="1029" y="3510"/>
                  </a:cubicBezTo>
                  <a:cubicBezTo>
                    <a:pt x="908" y="4115"/>
                    <a:pt x="364" y="11434"/>
                    <a:pt x="243" y="12220"/>
                  </a:cubicBezTo>
                  <a:cubicBezTo>
                    <a:pt x="61" y="12946"/>
                    <a:pt x="1" y="13188"/>
                    <a:pt x="666" y="13612"/>
                  </a:cubicBezTo>
                  <a:lnTo>
                    <a:pt x="3933" y="15729"/>
                  </a:lnTo>
                  <a:cubicBezTo>
                    <a:pt x="4193" y="15914"/>
                    <a:pt x="4498" y="16077"/>
                    <a:pt x="4850" y="16077"/>
                  </a:cubicBezTo>
                  <a:cubicBezTo>
                    <a:pt x="5070" y="16077"/>
                    <a:pt x="5309" y="16013"/>
                    <a:pt x="5566" y="15850"/>
                  </a:cubicBezTo>
                  <a:cubicBezTo>
                    <a:pt x="6594" y="15245"/>
                    <a:pt x="8530" y="14216"/>
                    <a:pt x="9014" y="13854"/>
                  </a:cubicBezTo>
                  <a:cubicBezTo>
                    <a:pt x="9498" y="13491"/>
                    <a:pt x="10042" y="13430"/>
                    <a:pt x="10163" y="12402"/>
                  </a:cubicBezTo>
                  <a:cubicBezTo>
                    <a:pt x="10284" y="10829"/>
                    <a:pt x="10889" y="4538"/>
                    <a:pt x="10889" y="4538"/>
                  </a:cubicBezTo>
                  <a:cubicBezTo>
                    <a:pt x="10949" y="3570"/>
                    <a:pt x="10949" y="3026"/>
                    <a:pt x="10405" y="2663"/>
                  </a:cubicBezTo>
                  <a:cubicBezTo>
                    <a:pt x="9558" y="2058"/>
                    <a:pt x="7441" y="606"/>
                    <a:pt x="7018" y="304"/>
                  </a:cubicBezTo>
                  <a:cubicBezTo>
                    <a:pt x="6793" y="144"/>
                    <a:pt x="6585" y="0"/>
                    <a:pt x="6305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28"/>
            <p:cNvSpPr/>
            <p:nvPr/>
          </p:nvSpPr>
          <p:spPr>
            <a:xfrm>
              <a:off x="4935075" y="2980150"/>
              <a:ext cx="273750" cy="401750"/>
            </a:xfrm>
            <a:custGeom>
              <a:avLst/>
              <a:gdLst/>
              <a:ahLst/>
              <a:cxnLst/>
              <a:rect l="l" t="t" r="r" b="b"/>
              <a:pathLst>
                <a:path w="10950" h="16070" extrusionOk="0">
                  <a:moveTo>
                    <a:pt x="6330" y="1"/>
                  </a:moveTo>
                  <a:cubicBezTo>
                    <a:pt x="6077" y="1"/>
                    <a:pt x="5764" y="125"/>
                    <a:pt x="5324" y="478"/>
                  </a:cubicBezTo>
                  <a:cubicBezTo>
                    <a:pt x="4417" y="1203"/>
                    <a:pt x="1815" y="2353"/>
                    <a:pt x="1513" y="2595"/>
                  </a:cubicBezTo>
                  <a:cubicBezTo>
                    <a:pt x="1150" y="2837"/>
                    <a:pt x="1150" y="2897"/>
                    <a:pt x="1090" y="3502"/>
                  </a:cubicBezTo>
                  <a:cubicBezTo>
                    <a:pt x="969" y="4107"/>
                    <a:pt x="364" y="11426"/>
                    <a:pt x="243" y="12152"/>
                  </a:cubicBezTo>
                  <a:cubicBezTo>
                    <a:pt x="122" y="12878"/>
                    <a:pt x="1" y="13120"/>
                    <a:pt x="666" y="13543"/>
                  </a:cubicBezTo>
                  <a:lnTo>
                    <a:pt x="3933" y="15721"/>
                  </a:lnTo>
                  <a:cubicBezTo>
                    <a:pt x="4193" y="15906"/>
                    <a:pt x="4498" y="16069"/>
                    <a:pt x="4850" y="16069"/>
                  </a:cubicBezTo>
                  <a:cubicBezTo>
                    <a:pt x="5070" y="16069"/>
                    <a:pt x="5309" y="16005"/>
                    <a:pt x="5566" y="15842"/>
                  </a:cubicBezTo>
                  <a:cubicBezTo>
                    <a:pt x="6594" y="15237"/>
                    <a:pt x="8530" y="14148"/>
                    <a:pt x="9014" y="13785"/>
                  </a:cubicBezTo>
                  <a:cubicBezTo>
                    <a:pt x="9498" y="13483"/>
                    <a:pt x="10042" y="13422"/>
                    <a:pt x="10102" y="12394"/>
                  </a:cubicBezTo>
                  <a:cubicBezTo>
                    <a:pt x="10284" y="10821"/>
                    <a:pt x="10828" y="4530"/>
                    <a:pt x="10828" y="4530"/>
                  </a:cubicBezTo>
                  <a:cubicBezTo>
                    <a:pt x="10949" y="3562"/>
                    <a:pt x="10949" y="3018"/>
                    <a:pt x="10405" y="2655"/>
                  </a:cubicBezTo>
                  <a:cubicBezTo>
                    <a:pt x="9558" y="2111"/>
                    <a:pt x="7441" y="659"/>
                    <a:pt x="7018" y="296"/>
                  </a:cubicBezTo>
                  <a:cubicBezTo>
                    <a:pt x="6800" y="140"/>
                    <a:pt x="6598" y="1"/>
                    <a:pt x="6330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28"/>
            <p:cNvSpPr/>
            <p:nvPr/>
          </p:nvSpPr>
          <p:spPr>
            <a:xfrm>
              <a:off x="4936600" y="2981675"/>
              <a:ext cx="270700" cy="398700"/>
            </a:xfrm>
            <a:custGeom>
              <a:avLst/>
              <a:gdLst/>
              <a:ahLst/>
              <a:cxnLst/>
              <a:rect l="l" t="t" r="r" b="b"/>
              <a:pathLst>
                <a:path w="10828" h="15948" extrusionOk="0">
                  <a:moveTo>
                    <a:pt x="6247" y="0"/>
                  </a:moveTo>
                  <a:cubicBezTo>
                    <a:pt x="6001" y="0"/>
                    <a:pt x="5703" y="125"/>
                    <a:pt x="5263" y="477"/>
                  </a:cubicBezTo>
                  <a:cubicBezTo>
                    <a:pt x="4356" y="1142"/>
                    <a:pt x="1815" y="2352"/>
                    <a:pt x="1452" y="2594"/>
                  </a:cubicBezTo>
                  <a:cubicBezTo>
                    <a:pt x="1089" y="2776"/>
                    <a:pt x="1150" y="2836"/>
                    <a:pt x="1029" y="3441"/>
                  </a:cubicBezTo>
                  <a:cubicBezTo>
                    <a:pt x="908" y="4046"/>
                    <a:pt x="303" y="11365"/>
                    <a:pt x="182" y="12091"/>
                  </a:cubicBezTo>
                  <a:cubicBezTo>
                    <a:pt x="61" y="12817"/>
                    <a:pt x="0" y="13059"/>
                    <a:pt x="666" y="13482"/>
                  </a:cubicBezTo>
                  <a:lnTo>
                    <a:pt x="3872" y="15599"/>
                  </a:lnTo>
                  <a:cubicBezTo>
                    <a:pt x="4132" y="15785"/>
                    <a:pt x="4437" y="15948"/>
                    <a:pt x="4789" y="15948"/>
                  </a:cubicBezTo>
                  <a:cubicBezTo>
                    <a:pt x="5009" y="15948"/>
                    <a:pt x="5248" y="15884"/>
                    <a:pt x="5505" y="15720"/>
                  </a:cubicBezTo>
                  <a:cubicBezTo>
                    <a:pt x="6533" y="15115"/>
                    <a:pt x="8469" y="14087"/>
                    <a:pt x="8953" y="13724"/>
                  </a:cubicBezTo>
                  <a:cubicBezTo>
                    <a:pt x="9437" y="13361"/>
                    <a:pt x="9921" y="13301"/>
                    <a:pt x="10041" y="12272"/>
                  </a:cubicBezTo>
                  <a:cubicBezTo>
                    <a:pt x="10162" y="10700"/>
                    <a:pt x="10767" y="4530"/>
                    <a:pt x="10767" y="4530"/>
                  </a:cubicBezTo>
                  <a:cubicBezTo>
                    <a:pt x="10828" y="3562"/>
                    <a:pt x="10828" y="3018"/>
                    <a:pt x="10344" y="2655"/>
                  </a:cubicBezTo>
                  <a:cubicBezTo>
                    <a:pt x="9497" y="2050"/>
                    <a:pt x="7380" y="598"/>
                    <a:pt x="6957" y="296"/>
                  </a:cubicBezTo>
                  <a:cubicBezTo>
                    <a:pt x="6708" y="140"/>
                    <a:pt x="6507" y="0"/>
                    <a:pt x="6247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28"/>
            <p:cNvSpPr/>
            <p:nvPr/>
          </p:nvSpPr>
          <p:spPr>
            <a:xfrm>
              <a:off x="4936600" y="2982975"/>
              <a:ext cx="270700" cy="395900"/>
            </a:xfrm>
            <a:custGeom>
              <a:avLst/>
              <a:gdLst/>
              <a:ahLst/>
              <a:cxnLst/>
              <a:rect l="l" t="t" r="r" b="b"/>
              <a:pathLst>
                <a:path w="10828" h="15836" extrusionOk="0">
                  <a:moveTo>
                    <a:pt x="6216" y="0"/>
                  </a:moveTo>
                  <a:cubicBezTo>
                    <a:pt x="5982" y="0"/>
                    <a:pt x="5689" y="113"/>
                    <a:pt x="5263" y="425"/>
                  </a:cubicBezTo>
                  <a:cubicBezTo>
                    <a:pt x="4356" y="1151"/>
                    <a:pt x="1815" y="2300"/>
                    <a:pt x="1452" y="2542"/>
                  </a:cubicBezTo>
                  <a:cubicBezTo>
                    <a:pt x="1150" y="2784"/>
                    <a:pt x="1150" y="2845"/>
                    <a:pt x="1029" y="3449"/>
                  </a:cubicBezTo>
                  <a:cubicBezTo>
                    <a:pt x="908" y="4054"/>
                    <a:pt x="363" y="11313"/>
                    <a:pt x="242" y="12039"/>
                  </a:cubicBezTo>
                  <a:cubicBezTo>
                    <a:pt x="121" y="12765"/>
                    <a:pt x="0" y="13007"/>
                    <a:pt x="666" y="13430"/>
                  </a:cubicBezTo>
                  <a:lnTo>
                    <a:pt x="3872" y="15487"/>
                  </a:lnTo>
                  <a:cubicBezTo>
                    <a:pt x="4169" y="15672"/>
                    <a:pt x="4466" y="15835"/>
                    <a:pt x="4805" y="15835"/>
                  </a:cubicBezTo>
                  <a:cubicBezTo>
                    <a:pt x="5018" y="15835"/>
                    <a:pt x="5248" y="15771"/>
                    <a:pt x="5505" y="15608"/>
                  </a:cubicBezTo>
                  <a:cubicBezTo>
                    <a:pt x="6533" y="15003"/>
                    <a:pt x="8469" y="14035"/>
                    <a:pt x="8953" y="13672"/>
                  </a:cubicBezTo>
                  <a:cubicBezTo>
                    <a:pt x="9437" y="13309"/>
                    <a:pt x="9921" y="13249"/>
                    <a:pt x="10041" y="12220"/>
                  </a:cubicBezTo>
                  <a:cubicBezTo>
                    <a:pt x="10162" y="10648"/>
                    <a:pt x="10767" y="4478"/>
                    <a:pt x="10767" y="4478"/>
                  </a:cubicBezTo>
                  <a:cubicBezTo>
                    <a:pt x="10828" y="3510"/>
                    <a:pt x="10828" y="2966"/>
                    <a:pt x="10283" y="2603"/>
                  </a:cubicBezTo>
                  <a:cubicBezTo>
                    <a:pt x="9497" y="2058"/>
                    <a:pt x="7319" y="606"/>
                    <a:pt x="6896" y="304"/>
                  </a:cubicBezTo>
                  <a:cubicBezTo>
                    <a:pt x="6671" y="144"/>
                    <a:pt x="6481" y="0"/>
                    <a:pt x="6216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28"/>
            <p:cNvSpPr/>
            <p:nvPr/>
          </p:nvSpPr>
          <p:spPr>
            <a:xfrm>
              <a:off x="4938100" y="2983175"/>
              <a:ext cx="269200" cy="395700"/>
            </a:xfrm>
            <a:custGeom>
              <a:avLst/>
              <a:gdLst/>
              <a:ahLst/>
              <a:cxnLst/>
              <a:rect l="l" t="t" r="r" b="b"/>
              <a:pathLst>
                <a:path w="10768" h="15828" extrusionOk="0">
                  <a:moveTo>
                    <a:pt x="6180" y="1"/>
                  </a:moveTo>
                  <a:cubicBezTo>
                    <a:pt x="5941" y="1"/>
                    <a:pt x="5643" y="125"/>
                    <a:pt x="5203" y="477"/>
                  </a:cubicBezTo>
                  <a:cubicBezTo>
                    <a:pt x="4296" y="1143"/>
                    <a:pt x="1755" y="2353"/>
                    <a:pt x="1453" y="2534"/>
                  </a:cubicBezTo>
                  <a:cubicBezTo>
                    <a:pt x="1090" y="2776"/>
                    <a:pt x="1090" y="2837"/>
                    <a:pt x="1029" y="3441"/>
                  </a:cubicBezTo>
                  <a:cubicBezTo>
                    <a:pt x="908" y="4046"/>
                    <a:pt x="303" y="11244"/>
                    <a:pt x="182" y="11970"/>
                  </a:cubicBezTo>
                  <a:cubicBezTo>
                    <a:pt x="61" y="12696"/>
                    <a:pt x="1" y="12938"/>
                    <a:pt x="666" y="13362"/>
                  </a:cubicBezTo>
                  <a:lnTo>
                    <a:pt x="3872" y="15479"/>
                  </a:lnTo>
                  <a:cubicBezTo>
                    <a:pt x="4132" y="15664"/>
                    <a:pt x="4415" y="15827"/>
                    <a:pt x="4749" y="15827"/>
                  </a:cubicBezTo>
                  <a:cubicBezTo>
                    <a:pt x="4958" y="15827"/>
                    <a:pt x="5188" y="15763"/>
                    <a:pt x="5445" y="15600"/>
                  </a:cubicBezTo>
                  <a:cubicBezTo>
                    <a:pt x="6473" y="14995"/>
                    <a:pt x="8348" y="13966"/>
                    <a:pt x="8832" y="13604"/>
                  </a:cubicBezTo>
                  <a:cubicBezTo>
                    <a:pt x="9316" y="13241"/>
                    <a:pt x="9861" y="13180"/>
                    <a:pt x="9921" y="12212"/>
                  </a:cubicBezTo>
                  <a:cubicBezTo>
                    <a:pt x="10102" y="10640"/>
                    <a:pt x="10647" y="4470"/>
                    <a:pt x="10647" y="4470"/>
                  </a:cubicBezTo>
                  <a:cubicBezTo>
                    <a:pt x="10768" y="3502"/>
                    <a:pt x="10707" y="3018"/>
                    <a:pt x="10223" y="2655"/>
                  </a:cubicBezTo>
                  <a:cubicBezTo>
                    <a:pt x="9377" y="2050"/>
                    <a:pt x="7259" y="598"/>
                    <a:pt x="6836" y="296"/>
                  </a:cubicBezTo>
                  <a:cubicBezTo>
                    <a:pt x="6618" y="140"/>
                    <a:pt x="6432" y="1"/>
                    <a:pt x="6180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28"/>
            <p:cNvSpPr/>
            <p:nvPr/>
          </p:nvSpPr>
          <p:spPr>
            <a:xfrm>
              <a:off x="4938100" y="2984475"/>
              <a:ext cx="267700" cy="392875"/>
            </a:xfrm>
            <a:custGeom>
              <a:avLst/>
              <a:gdLst/>
              <a:ahLst/>
              <a:cxnLst/>
              <a:rect l="l" t="t" r="r" b="b"/>
              <a:pathLst>
                <a:path w="10708" h="15715" extrusionOk="0">
                  <a:moveTo>
                    <a:pt x="6156" y="1"/>
                  </a:moveTo>
                  <a:cubicBezTo>
                    <a:pt x="5922" y="1"/>
                    <a:pt x="5629" y="113"/>
                    <a:pt x="5203" y="425"/>
                  </a:cubicBezTo>
                  <a:cubicBezTo>
                    <a:pt x="4296" y="1151"/>
                    <a:pt x="1815" y="2301"/>
                    <a:pt x="1453" y="2543"/>
                  </a:cubicBezTo>
                  <a:cubicBezTo>
                    <a:pt x="1090" y="2724"/>
                    <a:pt x="1150" y="2845"/>
                    <a:pt x="1029" y="3450"/>
                  </a:cubicBezTo>
                  <a:cubicBezTo>
                    <a:pt x="908" y="3994"/>
                    <a:pt x="364" y="11192"/>
                    <a:pt x="243" y="11918"/>
                  </a:cubicBezTo>
                  <a:cubicBezTo>
                    <a:pt x="122" y="12644"/>
                    <a:pt x="1" y="12886"/>
                    <a:pt x="666" y="13310"/>
                  </a:cubicBezTo>
                  <a:lnTo>
                    <a:pt x="3872" y="15366"/>
                  </a:lnTo>
                  <a:cubicBezTo>
                    <a:pt x="4132" y="15552"/>
                    <a:pt x="4415" y="15715"/>
                    <a:pt x="4749" y="15715"/>
                  </a:cubicBezTo>
                  <a:cubicBezTo>
                    <a:pt x="4958" y="15715"/>
                    <a:pt x="5188" y="15651"/>
                    <a:pt x="5445" y="15487"/>
                  </a:cubicBezTo>
                  <a:cubicBezTo>
                    <a:pt x="6473" y="14882"/>
                    <a:pt x="8348" y="13914"/>
                    <a:pt x="8832" y="13552"/>
                  </a:cubicBezTo>
                  <a:cubicBezTo>
                    <a:pt x="9316" y="13189"/>
                    <a:pt x="9800" y="13128"/>
                    <a:pt x="9921" y="12100"/>
                  </a:cubicBezTo>
                  <a:cubicBezTo>
                    <a:pt x="10042" y="10588"/>
                    <a:pt x="10647" y="4418"/>
                    <a:pt x="10647" y="4418"/>
                  </a:cubicBezTo>
                  <a:cubicBezTo>
                    <a:pt x="10707" y="3510"/>
                    <a:pt x="10707" y="2966"/>
                    <a:pt x="10163" y="2603"/>
                  </a:cubicBezTo>
                  <a:cubicBezTo>
                    <a:pt x="9377" y="2059"/>
                    <a:pt x="7259" y="607"/>
                    <a:pt x="6836" y="305"/>
                  </a:cubicBezTo>
                  <a:cubicBezTo>
                    <a:pt x="6611" y="144"/>
                    <a:pt x="6421" y="1"/>
                    <a:pt x="6156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28"/>
            <p:cNvSpPr/>
            <p:nvPr/>
          </p:nvSpPr>
          <p:spPr>
            <a:xfrm>
              <a:off x="4939625" y="2984700"/>
              <a:ext cx="266175" cy="392000"/>
            </a:xfrm>
            <a:custGeom>
              <a:avLst/>
              <a:gdLst/>
              <a:ahLst/>
              <a:cxnLst/>
              <a:rect l="l" t="t" r="r" b="b"/>
              <a:pathLst>
                <a:path w="10647" h="15680" extrusionOk="0">
                  <a:moveTo>
                    <a:pt x="6119" y="0"/>
                  </a:moveTo>
                  <a:cubicBezTo>
                    <a:pt x="5880" y="0"/>
                    <a:pt x="5582" y="125"/>
                    <a:pt x="5142" y="477"/>
                  </a:cubicBezTo>
                  <a:cubicBezTo>
                    <a:pt x="4235" y="1142"/>
                    <a:pt x="1754" y="2352"/>
                    <a:pt x="1392" y="2534"/>
                  </a:cubicBezTo>
                  <a:cubicBezTo>
                    <a:pt x="1089" y="2776"/>
                    <a:pt x="1089" y="2836"/>
                    <a:pt x="968" y="3441"/>
                  </a:cubicBezTo>
                  <a:cubicBezTo>
                    <a:pt x="847" y="4046"/>
                    <a:pt x="303" y="11183"/>
                    <a:pt x="182" y="11909"/>
                  </a:cubicBezTo>
                  <a:cubicBezTo>
                    <a:pt x="61" y="12575"/>
                    <a:pt x="0" y="12817"/>
                    <a:pt x="605" y="13240"/>
                  </a:cubicBezTo>
                  <a:lnTo>
                    <a:pt x="3811" y="15357"/>
                  </a:lnTo>
                  <a:cubicBezTo>
                    <a:pt x="4068" y="15541"/>
                    <a:pt x="4347" y="15680"/>
                    <a:pt x="4675" y="15680"/>
                  </a:cubicBezTo>
                  <a:cubicBezTo>
                    <a:pt x="4888" y="15680"/>
                    <a:pt x="5122" y="15621"/>
                    <a:pt x="5384" y="15478"/>
                  </a:cubicBezTo>
                  <a:cubicBezTo>
                    <a:pt x="6412" y="14873"/>
                    <a:pt x="8287" y="13845"/>
                    <a:pt x="8771" y="13482"/>
                  </a:cubicBezTo>
                  <a:cubicBezTo>
                    <a:pt x="9255" y="13119"/>
                    <a:pt x="9739" y="13059"/>
                    <a:pt x="9800" y="12091"/>
                  </a:cubicBezTo>
                  <a:cubicBezTo>
                    <a:pt x="9981" y="10579"/>
                    <a:pt x="10525" y="4469"/>
                    <a:pt x="10525" y="4469"/>
                  </a:cubicBezTo>
                  <a:cubicBezTo>
                    <a:pt x="10646" y="3501"/>
                    <a:pt x="10646" y="2957"/>
                    <a:pt x="10102" y="2594"/>
                  </a:cubicBezTo>
                  <a:cubicBezTo>
                    <a:pt x="9316" y="2050"/>
                    <a:pt x="7198" y="658"/>
                    <a:pt x="6775" y="296"/>
                  </a:cubicBezTo>
                  <a:cubicBezTo>
                    <a:pt x="6557" y="140"/>
                    <a:pt x="6371" y="0"/>
                    <a:pt x="6119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28"/>
            <p:cNvSpPr/>
            <p:nvPr/>
          </p:nvSpPr>
          <p:spPr>
            <a:xfrm>
              <a:off x="4939625" y="2986200"/>
              <a:ext cx="264650" cy="389650"/>
            </a:xfrm>
            <a:custGeom>
              <a:avLst/>
              <a:gdLst/>
              <a:ahLst/>
              <a:cxnLst/>
              <a:rect l="l" t="t" r="r" b="b"/>
              <a:pathLst>
                <a:path w="10586" h="15586" extrusionOk="0">
                  <a:moveTo>
                    <a:pt x="6119" y="1"/>
                  </a:moveTo>
                  <a:cubicBezTo>
                    <a:pt x="5880" y="1"/>
                    <a:pt x="5582" y="125"/>
                    <a:pt x="5142" y="477"/>
                  </a:cubicBezTo>
                  <a:cubicBezTo>
                    <a:pt x="4235" y="1143"/>
                    <a:pt x="1754" y="2292"/>
                    <a:pt x="1452" y="2534"/>
                  </a:cubicBezTo>
                  <a:cubicBezTo>
                    <a:pt x="1089" y="2716"/>
                    <a:pt x="1150" y="2776"/>
                    <a:pt x="1029" y="3381"/>
                  </a:cubicBezTo>
                  <a:cubicBezTo>
                    <a:pt x="908" y="3986"/>
                    <a:pt x="363" y="11123"/>
                    <a:pt x="182" y="11789"/>
                  </a:cubicBezTo>
                  <a:cubicBezTo>
                    <a:pt x="61" y="12515"/>
                    <a:pt x="0" y="12757"/>
                    <a:pt x="666" y="13180"/>
                  </a:cubicBezTo>
                  <a:lnTo>
                    <a:pt x="3811" y="15237"/>
                  </a:lnTo>
                  <a:cubicBezTo>
                    <a:pt x="4071" y="15422"/>
                    <a:pt x="4354" y="15585"/>
                    <a:pt x="4688" y="15585"/>
                  </a:cubicBezTo>
                  <a:cubicBezTo>
                    <a:pt x="4897" y="15585"/>
                    <a:pt x="5127" y="15521"/>
                    <a:pt x="5384" y="15358"/>
                  </a:cubicBezTo>
                  <a:cubicBezTo>
                    <a:pt x="6412" y="14753"/>
                    <a:pt x="8287" y="13785"/>
                    <a:pt x="8771" y="13422"/>
                  </a:cubicBezTo>
                  <a:cubicBezTo>
                    <a:pt x="9195" y="13059"/>
                    <a:pt x="9739" y="12999"/>
                    <a:pt x="9800" y="12031"/>
                  </a:cubicBezTo>
                  <a:cubicBezTo>
                    <a:pt x="9920" y="10458"/>
                    <a:pt x="10525" y="4409"/>
                    <a:pt x="10525" y="4409"/>
                  </a:cubicBezTo>
                  <a:cubicBezTo>
                    <a:pt x="10586" y="3502"/>
                    <a:pt x="10586" y="2958"/>
                    <a:pt x="10102" y="2595"/>
                  </a:cubicBezTo>
                  <a:cubicBezTo>
                    <a:pt x="9255" y="2050"/>
                    <a:pt x="7198" y="598"/>
                    <a:pt x="6775" y="296"/>
                  </a:cubicBezTo>
                  <a:cubicBezTo>
                    <a:pt x="6557" y="140"/>
                    <a:pt x="6371" y="1"/>
                    <a:pt x="6119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28"/>
            <p:cNvSpPr/>
            <p:nvPr/>
          </p:nvSpPr>
          <p:spPr>
            <a:xfrm>
              <a:off x="4941125" y="2987500"/>
              <a:ext cx="263150" cy="386825"/>
            </a:xfrm>
            <a:custGeom>
              <a:avLst/>
              <a:gdLst/>
              <a:ahLst/>
              <a:cxnLst/>
              <a:rect l="l" t="t" r="r" b="b"/>
              <a:pathLst>
                <a:path w="10526" h="15473" extrusionOk="0">
                  <a:moveTo>
                    <a:pt x="6035" y="1"/>
                  </a:moveTo>
                  <a:cubicBezTo>
                    <a:pt x="5801" y="1"/>
                    <a:pt x="5508" y="113"/>
                    <a:pt x="5082" y="425"/>
                  </a:cubicBezTo>
                  <a:cubicBezTo>
                    <a:pt x="4175" y="1091"/>
                    <a:pt x="1755" y="2240"/>
                    <a:pt x="1392" y="2482"/>
                  </a:cubicBezTo>
                  <a:cubicBezTo>
                    <a:pt x="1029" y="2724"/>
                    <a:pt x="1090" y="2785"/>
                    <a:pt x="969" y="3389"/>
                  </a:cubicBezTo>
                  <a:cubicBezTo>
                    <a:pt x="848" y="3934"/>
                    <a:pt x="303" y="11011"/>
                    <a:pt x="182" y="11737"/>
                  </a:cubicBezTo>
                  <a:cubicBezTo>
                    <a:pt x="61" y="12463"/>
                    <a:pt x="1" y="12705"/>
                    <a:pt x="606" y="13068"/>
                  </a:cubicBezTo>
                  <a:lnTo>
                    <a:pt x="3751" y="15124"/>
                  </a:lnTo>
                  <a:cubicBezTo>
                    <a:pt x="4011" y="15310"/>
                    <a:pt x="4294" y="15473"/>
                    <a:pt x="4628" y="15473"/>
                  </a:cubicBezTo>
                  <a:cubicBezTo>
                    <a:pt x="4837" y="15473"/>
                    <a:pt x="5067" y="15409"/>
                    <a:pt x="5324" y="15245"/>
                  </a:cubicBezTo>
                  <a:cubicBezTo>
                    <a:pt x="6352" y="14701"/>
                    <a:pt x="8167" y="13673"/>
                    <a:pt x="8651" y="13310"/>
                  </a:cubicBezTo>
                  <a:cubicBezTo>
                    <a:pt x="9135" y="13007"/>
                    <a:pt x="9619" y="12947"/>
                    <a:pt x="9740" y="11918"/>
                  </a:cubicBezTo>
                  <a:cubicBezTo>
                    <a:pt x="9860" y="10406"/>
                    <a:pt x="10405" y="4357"/>
                    <a:pt x="10405" y="4357"/>
                  </a:cubicBezTo>
                  <a:cubicBezTo>
                    <a:pt x="10526" y="3450"/>
                    <a:pt x="10526" y="2906"/>
                    <a:pt x="9981" y="2543"/>
                  </a:cubicBezTo>
                  <a:cubicBezTo>
                    <a:pt x="9195" y="1998"/>
                    <a:pt x="7138" y="607"/>
                    <a:pt x="6715" y="304"/>
                  </a:cubicBezTo>
                  <a:cubicBezTo>
                    <a:pt x="6490" y="144"/>
                    <a:pt x="6300" y="1"/>
                    <a:pt x="6035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28"/>
            <p:cNvSpPr/>
            <p:nvPr/>
          </p:nvSpPr>
          <p:spPr>
            <a:xfrm>
              <a:off x="4941125" y="2987725"/>
              <a:ext cx="261650" cy="385950"/>
            </a:xfrm>
            <a:custGeom>
              <a:avLst/>
              <a:gdLst/>
              <a:ahLst/>
              <a:cxnLst/>
              <a:rect l="l" t="t" r="r" b="b"/>
              <a:pathLst>
                <a:path w="10466" h="15438" extrusionOk="0">
                  <a:moveTo>
                    <a:pt x="6059" y="0"/>
                  </a:moveTo>
                  <a:cubicBezTo>
                    <a:pt x="5820" y="0"/>
                    <a:pt x="5522" y="125"/>
                    <a:pt x="5082" y="477"/>
                  </a:cubicBezTo>
                  <a:cubicBezTo>
                    <a:pt x="4175" y="1142"/>
                    <a:pt x="1755" y="2292"/>
                    <a:pt x="1392" y="2534"/>
                  </a:cubicBezTo>
                  <a:cubicBezTo>
                    <a:pt x="1090" y="2715"/>
                    <a:pt x="1090" y="2776"/>
                    <a:pt x="969" y="3380"/>
                  </a:cubicBezTo>
                  <a:cubicBezTo>
                    <a:pt x="908" y="3985"/>
                    <a:pt x="303" y="11002"/>
                    <a:pt x="182" y="11728"/>
                  </a:cubicBezTo>
                  <a:cubicBezTo>
                    <a:pt x="61" y="12393"/>
                    <a:pt x="1" y="12635"/>
                    <a:pt x="606" y="13059"/>
                  </a:cubicBezTo>
                  <a:lnTo>
                    <a:pt x="3751" y="15115"/>
                  </a:lnTo>
                  <a:cubicBezTo>
                    <a:pt x="4008" y="15299"/>
                    <a:pt x="4287" y="15438"/>
                    <a:pt x="4615" y="15438"/>
                  </a:cubicBezTo>
                  <a:cubicBezTo>
                    <a:pt x="4828" y="15438"/>
                    <a:pt x="5062" y="15379"/>
                    <a:pt x="5324" y="15236"/>
                  </a:cubicBezTo>
                  <a:cubicBezTo>
                    <a:pt x="6352" y="14631"/>
                    <a:pt x="8167" y="13664"/>
                    <a:pt x="8651" y="13301"/>
                  </a:cubicBezTo>
                  <a:cubicBezTo>
                    <a:pt x="9135" y="12938"/>
                    <a:pt x="9619" y="12877"/>
                    <a:pt x="9679" y="11909"/>
                  </a:cubicBezTo>
                  <a:cubicBezTo>
                    <a:pt x="9860" y="10397"/>
                    <a:pt x="10405" y="4348"/>
                    <a:pt x="10405" y="4348"/>
                  </a:cubicBezTo>
                  <a:cubicBezTo>
                    <a:pt x="10465" y="3441"/>
                    <a:pt x="10465" y="2957"/>
                    <a:pt x="9981" y="2594"/>
                  </a:cubicBezTo>
                  <a:cubicBezTo>
                    <a:pt x="9195" y="1989"/>
                    <a:pt x="7138" y="598"/>
                    <a:pt x="6715" y="295"/>
                  </a:cubicBezTo>
                  <a:cubicBezTo>
                    <a:pt x="6497" y="140"/>
                    <a:pt x="6311" y="0"/>
                    <a:pt x="6059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28"/>
            <p:cNvSpPr/>
            <p:nvPr/>
          </p:nvSpPr>
          <p:spPr>
            <a:xfrm>
              <a:off x="4941125" y="2989025"/>
              <a:ext cx="261650" cy="383800"/>
            </a:xfrm>
            <a:custGeom>
              <a:avLst/>
              <a:gdLst/>
              <a:ahLst/>
              <a:cxnLst/>
              <a:rect l="l" t="t" r="r" b="b"/>
              <a:pathLst>
                <a:path w="10466" h="15352" extrusionOk="0">
                  <a:moveTo>
                    <a:pt x="6035" y="0"/>
                  </a:moveTo>
                  <a:cubicBezTo>
                    <a:pt x="5801" y="0"/>
                    <a:pt x="5508" y="113"/>
                    <a:pt x="5082" y="425"/>
                  </a:cubicBezTo>
                  <a:cubicBezTo>
                    <a:pt x="4235" y="1151"/>
                    <a:pt x="1755" y="2240"/>
                    <a:pt x="1453" y="2482"/>
                  </a:cubicBezTo>
                  <a:cubicBezTo>
                    <a:pt x="1090" y="2724"/>
                    <a:pt x="1150" y="2784"/>
                    <a:pt x="1029" y="3328"/>
                  </a:cubicBezTo>
                  <a:cubicBezTo>
                    <a:pt x="908" y="3933"/>
                    <a:pt x="364" y="10950"/>
                    <a:pt x="243" y="11615"/>
                  </a:cubicBezTo>
                  <a:cubicBezTo>
                    <a:pt x="122" y="12341"/>
                    <a:pt x="1" y="12583"/>
                    <a:pt x="666" y="13007"/>
                  </a:cubicBezTo>
                  <a:lnTo>
                    <a:pt x="3751" y="15003"/>
                  </a:lnTo>
                  <a:cubicBezTo>
                    <a:pt x="4011" y="15188"/>
                    <a:pt x="4294" y="15351"/>
                    <a:pt x="4628" y="15351"/>
                  </a:cubicBezTo>
                  <a:cubicBezTo>
                    <a:pt x="4837" y="15351"/>
                    <a:pt x="5067" y="15287"/>
                    <a:pt x="5324" y="15124"/>
                  </a:cubicBezTo>
                  <a:cubicBezTo>
                    <a:pt x="6352" y="14519"/>
                    <a:pt x="8167" y="13551"/>
                    <a:pt x="8651" y="13188"/>
                  </a:cubicBezTo>
                  <a:cubicBezTo>
                    <a:pt x="9074" y="12886"/>
                    <a:pt x="9619" y="12825"/>
                    <a:pt x="9679" y="11857"/>
                  </a:cubicBezTo>
                  <a:cubicBezTo>
                    <a:pt x="9800" y="10345"/>
                    <a:pt x="10405" y="4357"/>
                    <a:pt x="10405" y="4357"/>
                  </a:cubicBezTo>
                  <a:cubicBezTo>
                    <a:pt x="10465" y="3449"/>
                    <a:pt x="10465" y="2905"/>
                    <a:pt x="9981" y="2542"/>
                  </a:cubicBezTo>
                  <a:cubicBezTo>
                    <a:pt x="9135" y="1998"/>
                    <a:pt x="7078" y="606"/>
                    <a:pt x="6715" y="304"/>
                  </a:cubicBezTo>
                  <a:cubicBezTo>
                    <a:pt x="6490" y="144"/>
                    <a:pt x="6300" y="0"/>
                    <a:pt x="6035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28"/>
            <p:cNvSpPr/>
            <p:nvPr/>
          </p:nvSpPr>
          <p:spPr>
            <a:xfrm>
              <a:off x="4942650" y="2990525"/>
              <a:ext cx="260125" cy="380875"/>
            </a:xfrm>
            <a:custGeom>
              <a:avLst/>
              <a:gdLst/>
              <a:ahLst/>
              <a:cxnLst/>
              <a:rect l="l" t="t" r="r" b="b"/>
              <a:pathLst>
                <a:path w="10405" h="15235" extrusionOk="0">
                  <a:moveTo>
                    <a:pt x="5974" y="1"/>
                  </a:moveTo>
                  <a:cubicBezTo>
                    <a:pt x="5740" y="1"/>
                    <a:pt x="5447" y="113"/>
                    <a:pt x="5021" y="425"/>
                  </a:cubicBezTo>
                  <a:cubicBezTo>
                    <a:pt x="4174" y="1091"/>
                    <a:pt x="1694" y="2240"/>
                    <a:pt x="1392" y="2422"/>
                  </a:cubicBezTo>
                  <a:cubicBezTo>
                    <a:pt x="1089" y="2664"/>
                    <a:pt x="1089" y="2724"/>
                    <a:pt x="968" y="3329"/>
                  </a:cubicBezTo>
                  <a:cubicBezTo>
                    <a:pt x="847" y="3873"/>
                    <a:pt x="303" y="10830"/>
                    <a:pt x="182" y="11555"/>
                  </a:cubicBezTo>
                  <a:cubicBezTo>
                    <a:pt x="61" y="12281"/>
                    <a:pt x="0" y="12463"/>
                    <a:pt x="605" y="12886"/>
                  </a:cubicBezTo>
                  <a:lnTo>
                    <a:pt x="3751" y="14943"/>
                  </a:lnTo>
                  <a:cubicBezTo>
                    <a:pt x="3969" y="15089"/>
                    <a:pt x="4232" y="15235"/>
                    <a:pt x="4552" y="15235"/>
                  </a:cubicBezTo>
                  <a:cubicBezTo>
                    <a:pt x="4763" y="15235"/>
                    <a:pt x="4999" y="15171"/>
                    <a:pt x="5263" y="15003"/>
                  </a:cubicBezTo>
                  <a:cubicBezTo>
                    <a:pt x="6291" y="14459"/>
                    <a:pt x="8106" y="13491"/>
                    <a:pt x="8529" y="13128"/>
                  </a:cubicBezTo>
                  <a:cubicBezTo>
                    <a:pt x="9013" y="12765"/>
                    <a:pt x="9497" y="12705"/>
                    <a:pt x="9618" y="11737"/>
                  </a:cubicBezTo>
                  <a:cubicBezTo>
                    <a:pt x="9739" y="10285"/>
                    <a:pt x="10283" y="4297"/>
                    <a:pt x="10283" y="4297"/>
                  </a:cubicBezTo>
                  <a:cubicBezTo>
                    <a:pt x="10404" y="3389"/>
                    <a:pt x="10404" y="2845"/>
                    <a:pt x="9860" y="2543"/>
                  </a:cubicBezTo>
                  <a:cubicBezTo>
                    <a:pt x="9074" y="1938"/>
                    <a:pt x="7017" y="546"/>
                    <a:pt x="6654" y="304"/>
                  </a:cubicBezTo>
                  <a:cubicBezTo>
                    <a:pt x="6429" y="144"/>
                    <a:pt x="6239" y="1"/>
                    <a:pt x="5974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28"/>
            <p:cNvSpPr/>
            <p:nvPr/>
          </p:nvSpPr>
          <p:spPr>
            <a:xfrm>
              <a:off x="4942650" y="2990525"/>
              <a:ext cx="258600" cy="380125"/>
            </a:xfrm>
            <a:custGeom>
              <a:avLst/>
              <a:gdLst/>
              <a:ahLst/>
              <a:cxnLst/>
              <a:rect l="l" t="t" r="r" b="b"/>
              <a:pathLst>
                <a:path w="10344" h="15205" extrusionOk="0">
                  <a:moveTo>
                    <a:pt x="5968" y="1"/>
                  </a:moveTo>
                  <a:cubicBezTo>
                    <a:pt x="5740" y="1"/>
                    <a:pt x="5447" y="113"/>
                    <a:pt x="5021" y="425"/>
                  </a:cubicBezTo>
                  <a:cubicBezTo>
                    <a:pt x="4174" y="1151"/>
                    <a:pt x="1754" y="2240"/>
                    <a:pt x="1392" y="2482"/>
                  </a:cubicBezTo>
                  <a:cubicBezTo>
                    <a:pt x="1089" y="2664"/>
                    <a:pt x="1089" y="2785"/>
                    <a:pt x="968" y="3329"/>
                  </a:cubicBezTo>
                  <a:cubicBezTo>
                    <a:pt x="908" y="3934"/>
                    <a:pt x="363" y="10830"/>
                    <a:pt x="242" y="11555"/>
                  </a:cubicBezTo>
                  <a:cubicBezTo>
                    <a:pt x="121" y="12221"/>
                    <a:pt x="0" y="12463"/>
                    <a:pt x="666" y="12886"/>
                  </a:cubicBezTo>
                  <a:lnTo>
                    <a:pt x="3751" y="14882"/>
                  </a:lnTo>
                  <a:cubicBezTo>
                    <a:pt x="3971" y="15066"/>
                    <a:pt x="4235" y="15205"/>
                    <a:pt x="4558" y="15205"/>
                  </a:cubicBezTo>
                  <a:cubicBezTo>
                    <a:pt x="4767" y="15205"/>
                    <a:pt x="5001" y="15146"/>
                    <a:pt x="5263" y="15003"/>
                  </a:cubicBezTo>
                  <a:cubicBezTo>
                    <a:pt x="6291" y="14398"/>
                    <a:pt x="8106" y="13431"/>
                    <a:pt x="8529" y="13068"/>
                  </a:cubicBezTo>
                  <a:cubicBezTo>
                    <a:pt x="9013" y="12765"/>
                    <a:pt x="9497" y="12705"/>
                    <a:pt x="9558" y="11737"/>
                  </a:cubicBezTo>
                  <a:cubicBezTo>
                    <a:pt x="9739" y="10225"/>
                    <a:pt x="10283" y="4297"/>
                    <a:pt x="10283" y="4297"/>
                  </a:cubicBezTo>
                  <a:cubicBezTo>
                    <a:pt x="10344" y="3389"/>
                    <a:pt x="10344" y="2905"/>
                    <a:pt x="9860" y="2543"/>
                  </a:cubicBezTo>
                  <a:cubicBezTo>
                    <a:pt x="9074" y="1998"/>
                    <a:pt x="7017" y="607"/>
                    <a:pt x="6594" y="304"/>
                  </a:cubicBezTo>
                  <a:cubicBezTo>
                    <a:pt x="6401" y="144"/>
                    <a:pt x="6226" y="1"/>
                    <a:pt x="5968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28"/>
            <p:cNvSpPr/>
            <p:nvPr/>
          </p:nvSpPr>
          <p:spPr>
            <a:xfrm>
              <a:off x="4944150" y="2992050"/>
              <a:ext cx="257100" cy="377750"/>
            </a:xfrm>
            <a:custGeom>
              <a:avLst/>
              <a:gdLst/>
              <a:ahLst/>
              <a:cxnLst/>
              <a:rect l="l" t="t" r="r" b="b"/>
              <a:pathLst>
                <a:path w="10284" h="15110" extrusionOk="0">
                  <a:moveTo>
                    <a:pt x="5908" y="0"/>
                  </a:moveTo>
                  <a:cubicBezTo>
                    <a:pt x="5680" y="0"/>
                    <a:pt x="5387" y="112"/>
                    <a:pt x="4961" y="425"/>
                  </a:cubicBezTo>
                  <a:cubicBezTo>
                    <a:pt x="4114" y="1090"/>
                    <a:pt x="1694" y="2240"/>
                    <a:pt x="1392" y="2421"/>
                  </a:cubicBezTo>
                  <a:cubicBezTo>
                    <a:pt x="1029" y="2663"/>
                    <a:pt x="1090" y="2724"/>
                    <a:pt x="969" y="3268"/>
                  </a:cubicBezTo>
                  <a:cubicBezTo>
                    <a:pt x="848" y="3873"/>
                    <a:pt x="303" y="10769"/>
                    <a:pt x="182" y="11434"/>
                  </a:cubicBezTo>
                  <a:cubicBezTo>
                    <a:pt x="61" y="12160"/>
                    <a:pt x="1" y="12402"/>
                    <a:pt x="606" y="12765"/>
                  </a:cubicBezTo>
                  <a:lnTo>
                    <a:pt x="3691" y="14761"/>
                  </a:lnTo>
                  <a:cubicBezTo>
                    <a:pt x="3913" y="14947"/>
                    <a:pt x="4182" y="15109"/>
                    <a:pt x="4510" y="15109"/>
                  </a:cubicBezTo>
                  <a:cubicBezTo>
                    <a:pt x="4716" y="15109"/>
                    <a:pt x="4946" y="15045"/>
                    <a:pt x="5203" y="14882"/>
                  </a:cubicBezTo>
                  <a:cubicBezTo>
                    <a:pt x="6171" y="14337"/>
                    <a:pt x="7985" y="13370"/>
                    <a:pt x="8469" y="13007"/>
                  </a:cubicBezTo>
                  <a:cubicBezTo>
                    <a:pt x="8893" y="12644"/>
                    <a:pt x="9437" y="12583"/>
                    <a:pt x="9498" y="11676"/>
                  </a:cubicBezTo>
                  <a:cubicBezTo>
                    <a:pt x="9619" y="10164"/>
                    <a:pt x="10163" y="4296"/>
                    <a:pt x="10163" y="4296"/>
                  </a:cubicBezTo>
                  <a:cubicBezTo>
                    <a:pt x="10284" y="3389"/>
                    <a:pt x="10284" y="2844"/>
                    <a:pt x="9739" y="2482"/>
                  </a:cubicBezTo>
                  <a:cubicBezTo>
                    <a:pt x="8953" y="1937"/>
                    <a:pt x="6957" y="606"/>
                    <a:pt x="6534" y="304"/>
                  </a:cubicBezTo>
                  <a:cubicBezTo>
                    <a:pt x="6341" y="144"/>
                    <a:pt x="6166" y="0"/>
                    <a:pt x="5908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28"/>
            <p:cNvSpPr/>
            <p:nvPr/>
          </p:nvSpPr>
          <p:spPr>
            <a:xfrm>
              <a:off x="4944150" y="2993400"/>
              <a:ext cx="255600" cy="375325"/>
            </a:xfrm>
            <a:custGeom>
              <a:avLst/>
              <a:gdLst/>
              <a:ahLst/>
              <a:cxnLst/>
              <a:rect l="l" t="t" r="r" b="b"/>
              <a:pathLst>
                <a:path w="10224" h="15013" extrusionOk="0">
                  <a:moveTo>
                    <a:pt x="5928" y="0"/>
                  </a:moveTo>
                  <a:cubicBezTo>
                    <a:pt x="5697" y="0"/>
                    <a:pt x="5400" y="110"/>
                    <a:pt x="4961" y="431"/>
                  </a:cubicBezTo>
                  <a:cubicBezTo>
                    <a:pt x="4114" y="1097"/>
                    <a:pt x="1694" y="2186"/>
                    <a:pt x="1392" y="2428"/>
                  </a:cubicBezTo>
                  <a:cubicBezTo>
                    <a:pt x="1090" y="2609"/>
                    <a:pt x="1090" y="2670"/>
                    <a:pt x="969" y="3274"/>
                  </a:cubicBezTo>
                  <a:cubicBezTo>
                    <a:pt x="848" y="3819"/>
                    <a:pt x="303" y="10715"/>
                    <a:pt x="182" y="11380"/>
                  </a:cubicBezTo>
                  <a:cubicBezTo>
                    <a:pt x="61" y="12045"/>
                    <a:pt x="1" y="12287"/>
                    <a:pt x="606" y="12711"/>
                  </a:cubicBezTo>
                  <a:lnTo>
                    <a:pt x="3691" y="14707"/>
                  </a:lnTo>
                  <a:cubicBezTo>
                    <a:pt x="3958" y="14860"/>
                    <a:pt x="4226" y="15013"/>
                    <a:pt x="4555" y="15013"/>
                  </a:cubicBezTo>
                  <a:cubicBezTo>
                    <a:pt x="4746" y="15013"/>
                    <a:pt x="4958" y="14961"/>
                    <a:pt x="5203" y="14828"/>
                  </a:cubicBezTo>
                  <a:cubicBezTo>
                    <a:pt x="6171" y="14223"/>
                    <a:pt x="7985" y="13255"/>
                    <a:pt x="8469" y="12953"/>
                  </a:cubicBezTo>
                  <a:cubicBezTo>
                    <a:pt x="8893" y="12590"/>
                    <a:pt x="9377" y="12529"/>
                    <a:pt x="9498" y="11561"/>
                  </a:cubicBezTo>
                  <a:cubicBezTo>
                    <a:pt x="9619" y="10110"/>
                    <a:pt x="10163" y="4242"/>
                    <a:pt x="10163" y="4242"/>
                  </a:cubicBezTo>
                  <a:cubicBezTo>
                    <a:pt x="10223" y="3335"/>
                    <a:pt x="10223" y="2851"/>
                    <a:pt x="9739" y="2488"/>
                  </a:cubicBezTo>
                  <a:cubicBezTo>
                    <a:pt x="8953" y="1944"/>
                    <a:pt x="6957" y="552"/>
                    <a:pt x="6534" y="250"/>
                  </a:cubicBezTo>
                  <a:cubicBezTo>
                    <a:pt x="6346" y="125"/>
                    <a:pt x="6175" y="0"/>
                    <a:pt x="5928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28"/>
            <p:cNvSpPr/>
            <p:nvPr/>
          </p:nvSpPr>
          <p:spPr>
            <a:xfrm>
              <a:off x="4945675" y="2993550"/>
              <a:ext cx="254075" cy="374725"/>
            </a:xfrm>
            <a:custGeom>
              <a:avLst/>
              <a:gdLst/>
              <a:ahLst/>
              <a:cxnLst/>
              <a:rect l="l" t="t" r="r" b="b"/>
              <a:pathLst>
                <a:path w="10163" h="14989" extrusionOk="0">
                  <a:moveTo>
                    <a:pt x="5847" y="1"/>
                  </a:moveTo>
                  <a:cubicBezTo>
                    <a:pt x="5619" y="1"/>
                    <a:pt x="5326" y="113"/>
                    <a:pt x="4900" y="425"/>
                  </a:cubicBezTo>
                  <a:cubicBezTo>
                    <a:pt x="4053" y="1091"/>
                    <a:pt x="1694" y="2240"/>
                    <a:pt x="1331" y="2422"/>
                  </a:cubicBezTo>
                  <a:cubicBezTo>
                    <a:pt x="1029" y="2664"/>
                    <a:pt x="1029" y="2724"/>
                    <a:pt x="968" y="3268"/>
                  </a:cubicBezTo>
                  <a:cubicBezTo>
                    <a:pt x="847" y="3873"/>
                    <a:pt x="303" y="10648"/>
                    <a:pt x="182" y="11374"/>
                  </a:cubicBezTo>
                  <a:cubicBezTo>
                    <a:pt x="61" y="12039"/>
                    <a:pt x="0" y="12281"/>
                    <a:pt x="605" y="12644"/>
                  </a:cubicBezTo>
                  <a:lnTo>
                    <a:pt x="3630" y="14640"/>
                  </a:lnTo>
                  <a:cubicBezTo>
                    <a:pt x="3890" y="14826"/>
                    <a:pt x="4172" y="14989"/>
                    <a:pt x="4492" y="14989"/>
                  </a:cubicBezTo>
                  <a:cubicBezTo>
                    <a:pt x="4693" y="14989"/>
                    <a:pt x="4908" y="14925"/>
                    <a:pt x="5142" y="14761"/>
                  </a:cubicBezTo>
                  <a:cubicBezTo>
                    <a:pt x="6110" y="14217"/>
                    <a:pt x="7924" y="13249"/>
                    <a:pt x="8348" y="12886"/>
                  </a:cubicBezTo>
                  <a:cubicBezTo>
                    <a:pt x="8832" y="12584"/>
                    <a:pt x="9316" y="12523"/>
                    <a:pt x="9376" y="11555"/>
                  </a:cubicBezTo>
                  <a:cubicBezTo>
                    <a:pt x="9558" y="10104"/>
                    <a:pt x="10102" y="4236"/>
                    <a:pt x="10102" y="4236"/>
                  </a:cubicBezTo>
                  <a:cubicBezTo>
                    <a:pt x="10162" y="3329"/>
                    <a:pt x="10162" y="2845"/>
                    <a:pt x="9678" y="2482"/>
                  </a:cubicBezTo>
                  <a:cubicBezTo>
                    <a:pt x="8892" y="1938"/>
                    <a:pt x="6896" y="607"/>
                    <a:pt x="6473" y="304"/>
                  </a:cubicBezTo>
                  <a:cubicBezTo>
                    <a:pt x="6280" y="144"/>
                    <a:pt x="6105" y="1"/>
                    <a:pt x="584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28"/>
            <p:cNvSpPr/>
            <p:nvPr/>
          </p:nvSpPr>
          <p:spPr>
            <a:xfrm>
              <a:off x="4945675" y="2995075"/>
              <a:ext cx="254075" cy="371800"/>
            </a:xfrm>
            <a:custGeom>
              <a:avLst/>
              <a:gdLst/>
              <a:ahLst/>
              <a:cxnLst/>
              <a:rect l="l" t="t" r="r" b="b"/>
              <a:pathLst>
                <a:path w="10163" h="14872" extrusionOk="0">
                  <a:moveTo>
                    <a:pt x="5826" y="0"/>
                  </a:moveTo>
                  <a:cubicBezTo>
                    <a:pt x="5605" y="0"/>
                    <a:pt x="5326" y="112"/>
                    <a:pt x="4900" y="425"/>
                  </a:cubicBezTo>
                  <a:cubicBezTo>
                    <a:pt x="4053" y="1090"/>
                    <a:pt x="1694" y="2179"/>
                    <a:pt x="1391" y="2421"/>
                  </a:cubicBezTo>
                  <a:cubicBezTo>
                    <a:pt x="1029" y="2603"/>
                    <a:pt x="1089" y="2663"/>
                    <a:pt x="968" y="3207"/>
                  </a:cubicBezTo>
                  <a:cubicBezTo>
                    <a:pt x="847" y="3812"/>
                    <a:pt x="303" y="10587"/>
                    <a:pt x="182" y="11252"/>
                  </a:cubicBezTo>
                  <a:cubicBezTo>
                    <a:pt x="61" y="11978"/>
                    <a:pt x="0" y="12160"/>
                    <a:pt x="605" y="12583"/>
                  </a:cubicBezTo>
                  <a:lnTo>
                    <a:pt x="3630" y="14579"/>
                  </a:lnTo>
                  <a:cubicBezTo>
                    <a:pt x="3885" y="14725"/>
                    <a:pt x="4162" y="14871"/>
                    <a:pt x="4475" y="14871"/>
                  </a:cubicBezTo>
                  <a:cubicBezTo>
                    <a:pt x="4681" y="14871"/>
                    <a:pt x="4902" y="14808"/>
                    <a:pt x="5142" y="14640"/>
                  </a:cubicBezTo>
                  <a:cubicBezTo>
                    <a:pt x="6110" y="14095"/>
                    <a:pt x="7924" y="13128"/>
                    <a:pt x="8348" y="12825"/>
                  </a:cubicBezTo>
                  <a:cubicBezTo>
                    <a:pt x="8832" y="12462"/>
                    <a:pt x="9255" y="12402"/>
                    <a:pt x="9376" y="11494"/>
                  </a:cubicBezTo>
                  <a:cubicBezTo>
                    <a:pt x="9497" y="9982"/>
                    <a:pt x="10041" y="4175"/>
                    <a:pt x="10041" y="4175"/>
                  </a:cubicBezTo>
                  <a:cubicBezTo>
                    <a:pt x="10162" y="3328"/>
                    <a:pt x="10102" y="2784"/>
                    <a:pt x="9618" y="2482"/>
                  </a:cubicBezTo>
                  <a:cubicBezTo>
                    <a:pt x="8892" y="1937"/>
                    <a:pt x="6835" y="546"/>
                    <a:pt x="6473" y="304"/>
                  </a:cubicBezTo>
                  <a:cubicBezTo>
                    <a:pt x="6248" y="143"/>
                    <a:pt x="6074" y="0"/>
                    <a:pt x="5826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28"/>
            <p:cNvSpPr/>
            <p:nvPr/>
          </p:nvSpPr>
          <p:spPr>
            <a:xfrm>
              <a:off x="4947175" y="2995650"/>
              <a:ext cx="251050" cy="370475"/>
            </a:xfrm>
            <a:custGeom>
              <a:avLst/>
              <a:gdLst/>
              <a:ahLst/>
              <a:cxnLst/>
              <a:rect l="l" t="t" r="r" b="b"/>
              <a:pathLst>
                <a:path w="10042" h="14819" extrusionOk="0">
                  <a:moveTo>
                    <a:pt x="5762" y="1"/>
                  </a:moveTo>
                  <a:cubicBezTo>
                    <a:pt x="5532" y="1"/>
                    <a:pt x="5249" y="109"/>
                    <a:pt x="4840" y="402"/>
                  </a:cubicBezTo>
                  <a:cubicBezTo>
                    <a:pt x="3993" y="1067"/>
                    <a:pt x="1634" y="2156"/>
                    <a:pt x="1331" y="2398"/>
                  </a:cubicBezTo>
                  <a:cubicBezTo>
                    <a:pt x="1029" y="2580"/>
                    <a:pt x="1029" y="2700"/>
                    <a:pt x="908" y="3245"/>
                  </a:cubicBezTo>
                  <a:cubicBezTo>
                    <a:pt x="848" y="3789"/>
                    <a:pt x="303" y="10564"/>
                    <a:pt x="182" y="11229"/>
                  </a:cubicBezTo>
                  <a:cubicBezTo>
                    <a:pt x="61" y="11895"/>
                    <a:pt x="1" y="12137"/>
                    <a:pt x="606" y="12500"/>
                  </a:cubicBezTo>
                  <a:lnTo>
                    <a:pt x="3570" y="14496"/>
                  </a:lnTo>
                  <a:cubicBezTo>
                    <a:pt x="3826" y="14679"/>
                    <a:pt x="4105" y="14818"/>
                    <a:pt x="4420" y="14818"/>
                  </a:cubicBezTo>
                  <a:cubicBezTo>
                    <a:pt x="4624" y="14818"/>
                    <a:pt x="4844" y="14760"/>
                    <a:pt x="5082" y="14617"/>
                  </a:cubicBezTo>
                  <a:cubicBezTo>
                    <a:pt x="6050" y="14012"/>
                    <a:pt x="7804" y="13105"/>
                    <a:pt x="8288" y="12742"/>
                  </a:cubicBezTo>
                  <a:cubicBezTo>
                    <a:pt x="8711" y="12439"/>
                    <a:pt x="9195" y="12379"/>
                    <a:pt x="9316" y="11411"/>
                  </a:cubicBezTo>
                  <a:cubicBezTo>
                    <a:pt x="9437" y="9959"/>
                    <a:pt x="9981" y="4213"/>
                    <a:pt x="9981" y="4213"/>
                  </a:cubicBezTo>
                  <a:cubicBezTo>
                    <a:pt x="10042" y="3305"/>
                    <a:pt x="10042" y="2821"/>
                    <a:pt x="9558" y="2459"/>
                  </a:cubicBezTo>
                  <a:cubicBezTo>
                    <a:pt x="8772" y="1914"/>
                    <a:pt x="6775" y="583"/>
                    <a:pt x="6413" y="281"/>
                  </a:cubicBezTo>
                  <a:cubicBezTo>
                    <a:pt x="6194" y="125"/>
                    <a:pt x="6007" y="1"/>
                    <a:pt x="5762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28"/>
            <p:cNvSpPr/>
            <p:nvPr/>
          </p:nvSpPr>
          <p:spPr>
            <a:xfrm>
              <a:off x="4947175" y="2996575"/>
              <a:ext cx="251050" cy="368675"/>
            </a:xfrm>
            <a:custGeom>
              <a:avLst/>
              <a:gdLst/>
              <a:ahLst/>
              <a:cxnLst/>
              <a:rect l="l" t="t" r="r" b="b"/>
              <a:pathLst>
                <a:path w="10042" h="14747" extrusionOk="0">
                  <a:moveTo>
                    <a:pt x="5742" y="1"/>
                  </a:moveTo>
                  <a:cubicBezTo>
                    <a:pt x="5515" y="1"/>
                    <a:pt x="5237" y="113"/>
                    <a:pt x="4840" y="425"/>
                  </a:cubicBezTo>
                  <a:cubicBezTo>
                    <a:pt x="3993" y="1091"/>
                    <a:pt x="1694" y="2180"/>
                    <a:pt x="1331" y="2361"/>
                  </a:cubicBezTo>
                  <a:cubicBezTo>
                    <a:pt x="1029" y="2603"/>
                    <a:pt x="1029" y="2663"/>
                    <a:pt x="969" y="3208"/>
                  </a:cubicBezTo>
                  <a:cubicBezTo>
                    <a:pt x="848" y="3752"/>
                    <a:pt x="303" y="10527"/>
                    <a:pt x="182" y="11192"/>
                  </a:cubicBezTo>
                  <a:cubicBezTo>
                    <a:pt x="61" y="11858"/>
                    <a:pt x="1" y="12100"/>
                    <a:pt x="606" y="12463"/>
                  </a:cubicBezTo>
                  <a:lnTo>
                    <a:pt x="3570" y="14398"/>
                  </a:lnTo>
                  <a:cubicBezTo>
                    <a:pt x="3830" y="14584"/>
                    <a:pt x="4112" y="14747"/>
                    <a:pt x="4432" y="14747"/>
                  </a:cubicBezTo>
                  <a:cubicBezTo>
                    <a:pt x="4633" y="14747"/>
                    <a:pt x="4848" y="14683"/>
                    <a:pt x="5082" y="14519"/>
                  </a:cubicBezTo>
                  <a:cubicBezTo>
                    <a:pt x="6050" y="13975"/>
                    <a:pt x="7804" y="13007"/>
                    <a:pt x="8288" y="12705"/>
                  </a:cubicBezTo>
                  <a:cubicBezTo>
                    <a:pt x="8711" y="12342"/>
                    <a:pt x="9195" y="12281"/>
                    <a:pt x="9256" y="11374"/>
                  </a:cubicBezTo>
                  <a:cubicBezTo>
                    <a:pt x="9377" y="9922"/>
                    <a:pt x="9921" y="4176"/>
                    <a:pt x="9921" y="4176"/>
                  </a:cubicBezTo>
                  <a:cubicBezTo>
                    <a:pt x="10042" y="3268"/>
                    <a:pt x="10042" y="2784"/>
                    <a:pt x="9558" y="2422"/>
                  </a:cubicBezTo>
                  <a:cubicBezTo>
                    <a:pt x="8772" y="1938"/>
                    <a:pt x="6775" y="546"/>
                    <a:pt x="6413" y="304"/>
                  </a:cubicBezTo>
                  <a:cubicBezTo>
                    <a:pt x="6188" y="144"/>
                    <a:pt x="5997" y="1"/>
                    <a:pt x="5742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28"/>
            <p:cNvSpPr/>
            <p:nvPr/>
          </p:nvSpPr>
          <p:spPr>
            <a:xfrm>
              <a:off x="4947175" y="2997925"/>
              <a:ext cx="249550" cy="366275"/>
            </a:xfrm>
            <a:custGeom>
              <a:avLst/>
              <a:gdLst/>
              <a:ahLst/>
              <a:cxnLst/>
              <a:rect l="l" t="t" r="r" b="b"/>
              <a:pathLst>
                <a:path w="9982" h="14651" extrusionOk="0">
                  <a:moveTo>
                    <a:pt x="5762" y="1"/>
                  </a:moveTo>
                  <a:cubicBezTo>
                    <a:pt x="5532" y="1"/>
                    <a:pt x="5249" y="110"/>
                    <a:pt x="4840" y="432"/>
                  </a:cubicBezTo>
                  <a:cubicBezTo>
                    <a:pt x="3993" y="1037"/>
                    <a:pt x="1694" y="2126"/>
                    <a:pt x="1392" y="2368"/>
                  </a:cubicBezTo>
                  <a:cubicBezTo>
                    <a:pt x="1029" y="2549"/>
                    <a:pt x="1090" y="2609"/>
                    <a:pt x="969" y="3214"/>
                  </a:cubicBezTo>
                  <a:cubicBezTo>
                    <a:pt x="848" y="3759"/>
                    <a:pt x="364" y="10413"/>
                    <a:pt x="243" y="11078"/>
                  </a:cubicBezTo>
                  <a:cubicBezTo>
                    <a:pt x="122" y="11743"/>
                    <a:pt x="1" y="11985"/>
                    <a:pt x="606" y="12409"/>
                  </a:cubicBezTo>
                  <a:lnTo>
                    <a:pt x="3630" y="14344"/>
                  </a:lnTo>
                  <a:cubicBezTo>
                    <a:pt x="3860" y="14497"/>
                    <a:pt x="4138" y="14650"/>
                    <a:pt x="4464" y="14650"/>
                  </a:cubicBezTo>
                  <a:cubicBezTo>
                    <a:pt x="4654" y="14650"/>
                    <a:pt x="4859" y="14599"/>
                    <a:pt x="5082" y="14465"/>
                  </a:cubicBezTo>
                  <a:cubicBezTo>
                    <a:pt x="6050" y="13860"/>
                    <a:pt x="7804" y="12953"/>
                    <a:pt x="8227" y="12590"/>
                  </a:cubicBezTo>
                  <a:cubicBezTo>
                    <a:pt x="8711" y="12288"/>
                    <a:pt x="9135" y="12227"/>
                    <a:pt x="9256" y="11259"/>
                  </a:cubicBezTo>
                  <a:cubicBezTo>
                    <a:pt x="9377" y="9868"/>
                    <a:pt x="9921" y="4122"/>
                    <a:pt x="9921" y="4122"/>
                  </a:cubicBezTo>
                  <a:cubicBezTo>
                    <a:pt x="9981" y="3275"/>
                    <a:pt x="9981" y="2730"/>
                    <a:pt x="9498" y="2428"/>
                  </a:cubicBezTo>
                  <a:cubicBezTo>
                    <a:pt x="8772" y="1884"/>
                    <a:pt x="6775" y="553"/>
                    <a:pt x="6413" y="250"/>
                  </a:cubicBezTo>
                  <a:cubicBezTo>
                    <a:pt x="6194" y="125"/>
                    <a:pt x="6008" y="1"/>
                    <a:pt x="5762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28"/>
            <p:cNvSpPr/>
            <p:nvPr/>
          </p:nvSpPr>
          <p:spPr>
            <a:xfrm>
              <a:off x="4948700" y="2998675"/>
              <a:ext cx="248025" cy="364425"/>
            </a:xfrm>
            <a:custGeom>
              <a:avLst/>
              <a:gdLst/>
              <a:ahLst/>
              <a:cxnLst/>
              <a:rect l="l" t="t" r="r" b="b"/>
              <a:pathLst>
                <a:path w="9921" h="14577" extrusionOk="0">
                  <a:moveTo>
                    <a:pt x="5701" y="1"/>
                  </a:moveTo>
                  <a:cubicBezTo>
                    <a:pt x="5471" y="1"/>
                    <a:pt x="5188" y="109"/>
                    <a:pt x="4779" y="402"/>
                  </a:cubicBezTo>
                  <a:cubicBezTo>
                    <a:pt x="3932" y="1067"/>
                    <a:pt x="1633" y="2156"/>
                    <a:pt x="1331" y="2338"/>
                  </a:cubicBezTo>
                  <a:cubicBezTo>
                    <a:pt x="1029" y="2579"/>
                    <a:pt x="1029" y="2640"/>
                    <a:pt x="908" y="3184"/>
                  </a:cubicBezTo>
                  <a:cubicBezTo>
                    <a:pt x="847" y="3729"/>
                    <a:pt x="303" y="10383"/>
                    <a:pt x="182" y="11048"/>
                  </a:cubicBezTo>
                  <a:cubicBezTo>
                    <a:pt x="61" y="11713"/>
                    <a:pt x="0" y="11955"/>
                    <a:pt x="605" y="12318"/>
                  </a:cubicBezTo>
                  <a:lnTo>
                    <a:pt x="3569" y="14254"/>
                  </a:lnTo>
                  <a:cubicBezTo>
                    <a:pt x="3789" y="14437"/>
                    <a:pt x="4054" y="14576"/>
                    <a:pt x="4363" y="14576"/>
                  </a:cubicBezTo>
                  <a:cubicBezTo>
                    <a:pt x="4563" y="14576"/>
                    <a:pt x="4783" y="14518"/>
                    <a:pt x="5021" y="14375"/>
                  </a:cubicBezTo>
                  <a:cubicBezTo>
                    <a:pt x="5989" y="13830"/>
                    <a:pt x="7743" y="12863"/>
                    <a:pt x="8166" y="12560"/>
                  </a:cubicBezTo>
                  <a:cubicBezTo>
                    <a:pt x="8590" y="12197"/>
                    <a:pt x="9074" y="12197"/>
                    <a:pt x="9195" y="11229"/>
                  </a:cubicBezTo>
                  <a:cubicBezTo>
                    <a:pt x="9316" y="9838"/>
                    <a:pt x="9860" y="4092"/>
                    <a:pt x="9860" y="4092"/>
                  </a:cubicBezTo>
                  <a:cubicBezTo>
                    <a:pt x="9920" y="3245"/>
                    <a:pt x="9920" y="2761"/>
                    <a:pt x="9437" y="2398"/>
                  </a:cubicBezTo>
                  <a:cubicBezTo>
                    <a:pt x="8650" y="1914"/>
                    <a:pt x="6714" y="583"/>
                    <a:pt x="6352" y="281"/>
                  </a:cubicBezTo>
                  <a:cubicBezTo>
                    <a:pt x="6133" y="125"/>
                    <a:pt x="5946" y="1"/>
                    <a:pt x="5701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28"/>
            <p:cNvSpPr/>
            <p:nvPr/>
          </p:nvSpPr>
          <p:spPr>
            <a:xfrm>
              <a:off x="4948700" y="2999600"/>
              <a:ext cx="246500" cy="362725"/>
            </a:xfrm>
            <a:custGeom>
              <a:avLst/>
              <a:gdLst/>
              <a:ahLst/>
              <a:cxnLst/>
              <a:rect l="l" t="t" r="r" b="b"/>
              <a:pathLst>
                <a:path w="9860" h="14509" extrusionOk="0">
                  <a:moveTo>
                    <a:pt x="5674" y="1"/>
                  </a:moveTo>
                  <a:cubicBezTo>
                    <a:pt x="5454" y="1"/>
                    <a:pt x="5176" y="113"/>
                    <a:pt x="4779" y="425"/>
                  </a:cubicBezTo>
                  <a:cubicBezTo>
                    <a:pt x="3992" y="1091"/>
                    <a:pt x="1633" y="2119"/>
                    <a:pt x="1331" y="2361"/>
                  </a:cubicBezTo>
                  <a:cubicBezTo>
                    <a:pt x="1029" y="2542"/>
                    <a:pt x="1029" y="2603"/>
                    <a:pt x="968" y="3147"/>
                  </a:cubicBezTo>
                  <a:cubicBezTo>
                    <a:pt x="847" y="3692"/>
                    <a:pt x="303" y="10346"/>
                    <a:pt x="182" y="11011"/>
                  </a:cubicBezTo>
                  <a:cubicBezTo>
                    <a:pt x="121" y="11676"/>
                    <a:pt x="0" y="11858"/>
                    <a:pt x="605" y="12281"/>
                  </a:cubicBezTo>
                  <a:lnTo>
                    <a:pt x="3569" y="14217"/>
                  </a:lnTo>
                  <a:cubicBezTo>
                    <a:pt x="3788" y="14363"/>
                    <a:pt x="4051" y="14509"/>
                    <a:pt x="4358" y="14509"/>
                  </a:cubicBezTo>
                  <a:cubicBezTo>
                    <a:pt x="4560" y="14509"/>
                    <a:pt x="4781" y="14445"/>
                    <a:pt x="5021" y="14277"/>
                  </a:cubicBezTo>
                  <a:cubicBezTo>
                    <a:pt x="5989" y="13733"/>
                    <a:pt x="7682" y="12826"/>
                    <a:pt x="8166" y="12463"/>
                  </a:cubicBezTo>
                  <a:cubicBezTo>
                    <a:pt x="8590" y="12160"/>
                    <a:pt x="9074" y="12100"/>
                    <a:pt x="9134" y="11192"/>
                  </a:cubicBezTo>
                  <a:cubicBezTo>
                    <a:pt x="9255" y="9741"/>
                    <a:pt x="9799" y="4115"/>
                    <a:pt x="9799" y="4115"/>
                  </a:cubicBezTo>
                  <a:cubicBezTo>
                    <a:pt x="9860" y="3208"/>
                    <a:pt x="9860" y="2724"/>
                    <a:pt x="9376" y="2422"/>
                  </a:cubicBezTo>
                  <a:cubicBezTo>
                    <a:pt x="8650" y="1877"/>
                    <a:pt x="6714" y="546"/>
                    <a:pt x="6291" y="304"/>
                  </a:cubicBezTo>
                  <a:cubicBezTo>
                    <a:pt x="6099" y="144"/>
                    <a:pt x="5923" y="1"/>
                    <a:pt x="5674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28"/>
            <p:cNvSpPr/>
            <p:nvPr/>
          </p:nvSpPr>
          <p:spPr>
            <a:xfrm>
              <a:off x="4950200" y="3000725"/>
              <a:ext cx="245000" cy="360450"/>
            </a:xfrm>
            <a:custGeom>
              <a:avLst/>
              <a:gdLst/>
              <a:ahLst/>
              <a:cxnLst/>
              <a:rect l="l" t="t" r="r" b="b"/>
              <a:pathLst>
                <a:path w="9800" h="14418" extrusionOk="0">
                  <a:moveTo>
                    <a:pt x="5609" y="1"/>
                  </a:moveTo>
                  <a:cubicBezTo>
                    <a:pt x="5389" y="1"/>
                    <a:pt x="5113" y="99"/>
                    <a:pt x="4719" y="380"/>
                  </a:cubicBezTo>
                  <a:cubicBezTo>
                    <a:pt x="3932" y="1046"/>
                    <a:pt x="1634" y="2135"/>
                    <a:pt x="1331" y="2316"/>
                  </a:cubicBezTo>
                  <a:cubicBezTo>
                    <a:pt x="969" y="2497"/>
                    <a:pt x="1029" y="2618"/>
                    <a:pt x="908" y="3163"/>
                  </a:cubicBezTo>
                  <a:cubicBezTo>
                    <a:pt x="787" y="3707"/>
                    <a:pt x="303" y="10240"/>
                    <a:pt x="182" y="10905"/>
                  </a:cubicBezTo>
                  <a:cubicBezTo>
                    <a:pt x="61" y="11571"/>
                    <a:pt x="1" y="11813"/>
                    <a:pt x="606" y="12176"/>
                  </a:cubicBezTo>
                  <a:lnTo>
                    <a:pt x="3509" y="14111"/>
                  </a:lnTo>
                  <a:cubicBezTo>
                    <a:pt x="3739" y="14264"/>
                    <a:pt x="4017" y="14417"/>
                    <a:pt x="4343" y="14417"/>
                  </a:cubicBezTo>
                  <a:cubicBezTo>
                    <a:pt x="4533" y="14417"/>
                    <a:pt x="4738" y="14366"/>
                    <a:pt x="4961" y="14232"/>
                  </a:cubicBezTo>
                  <a:cubicBezTo>
                    <a:pt x="5929" y="13688"/>
                    <a:pt x="7622" y="12720"/>
                    <a:pt x="8106" y="12418"/>
                  </a:cubicBezTo>
                  <a:cubicBezTo>
                    <a:pt x="8530" y="12115"/>
                    <a:pt x="8953" y="12055"/>
                    <a:pt x="9074" y="11087"/>
                  </a:cubicBezTo>
                  <a:cubicBezTo>
                    <a:pt x="9195" y="9696"/>
                    <a:pt x="9739" y="4070"/>
                    <a:pt x="9739" y="4070"/>
                  </a:cubicBezTo>
                  <a:cubicBezTo>
                    <a:pt x="9800" y="3223"/>
                    <a:pt x="9800" y="2739"/>
                    <a:pt x="9316" y="2377"/>
                  </a:cubicBezTo>
                  <a:cubicBezTo>
                    <a:pt x="8590" y="1832"/>
                    <a:pt x="6654" y="562"/>
                    <a:pt x="6231" y="259"/>
                  </a:cubicBezTo>
                  <a:cubicBezTo>
                    <a:pt x="6037" y="130"/>
                    <a:pt x="5860" y="1"/>
                    <a:pt x="5609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28"/>
            <p:cNvSpPr/>
            <p:nvPr/>
          </p:nvSpPr>
          <p:spPr>
            <a:xfrm>
              <a:off x="4950200" y="3001700"/>
              <a:ext cx="245000" cy="358375"/>
            </a:xfrm>
            <a:custGeom>
              <a:avLst/>
              <a:gdLst/>
              <a:ahLst/>
              <a:cxnLst/>
              <a:rect l="l" t="t" r="r" b="b"/>
              <a:pathLst>
                <a:path w="9800" h="14335" extrusionOk="0">
                  <a:moveTo>
                    <a:pt x="5634" y="1"/>
                  </a:moveTo>
                  <a:cubicBezTo>
                    <a:pt x="5411" y="1"/>
                    <a:pt x="5128" y="109"/>
                    <a:pt x="4719" y="402"/>
                  </a:cubicBezTo>
                  <a:cubicBezTo>
                    <a:pt x="3932" y="1067"/>
                    <a:pt x="1634" y="2096"/>
                    <a:pt x="1331" y="2338"/>
                  </a:cubicBezTo>
                  <a:cubicBezTo>
                    <a:pt x="1029" y="2519"/>
                    <a:pt x="1029" y="2579"/>
                    <a:pt x="908" y="3124"/>
                  </a:cubicBezTo>
                  <a:cubicBezTo>
                    <a:pt x="848" y="3668"/>
                    <a:pt x="303" y="10201"/>
                    <a:pt x="182" y="10866"/>
                  </a:cubicBezTo>
                  <a:cubicBezTo>
                    <a:pt x="61" y="11532"/>
                    <a:pt x="1" y="11713"/>
                    <a:pt x="606" y="12137"/>
                  </a:cubicBezTo>
                  <a:lnTo>
                    <a:pt x="3509" y="14012"/>
                  </a:lnTo>
                  <a:cubicBezTo>
                    <a:pt x="3729" y="14195"/>
                    <a:pt x="3994" y="14334"/>
                    <a:pt x="4303" y="14334"/>
                  </a:cubicBezTo>
                  <a:cubicBezTo>
                    <a:pt x="4503" y="14334"/>
                    <a:pt x="4723" y="14276"/>
                    <a:pt x="4961" y="14133"/>
                  </a:cubicBezTo>
                  <a:cubicBezTo>
                    <a:pt x="5929" y="13588"/>
                    <a:pt x="7622" y="12681"/>
                    <a:pt x="8046" y="12318"/>
                  </a:cubicBezTo>
                  <a:cubicBezTo>
                    <a:pt x="8469" y="12016"/>
                    <a:pt x="8953" y="11955"/>
                    <a:pt x="9014" y="11048"/>
                  </a:cubicBezTo>
                  <a:cubicBezTo>
                    <a:pt x="9195" y="9657"/>
                    <a:pt x="9679" y="4031"/>
                    <a:pt x="9679" y="4031"/>
                  </a:cubicBezTo>
                  <a:cubicBezTo>
                    <a:pt x="9800" y="3184"/>
                    <a:pt x="9800" y="2700"/>
                    <a:pt x="9316" y="2398"/>
                  </a:cubicBezTo>
                  <a:cubicBezTo>
                    <a:pt x="8530" y="1854"/>
                    <a:pt x="6654" y="523"/>
                    <a:pt x="6231" y="281"/>
                  </a:cubicBezTo>
                  <a:cubicBezTo>
                    <a:pt x="6044" y="125"/>
                    <a:pt x="5872" y="1"/>
                    <a:pt x="5634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28"/>
            <p:cNvSpPr/>
            <p:nvPr/>
          </p:nvSpPr>
          <p:spPr>
            <a:xfrm>
              <a:off x="4951725" y="3002450"/>
              <a:ext cx="241975" cy="356850"/>
            </a:xfrm>
            <a:custGeom>
              <a:avLst/>
              <a:gdLst/>
              <a:ahLst/>
              <a:cxnLst/>
              <a:rect l="l" t="t" r="r" b="b"/>
              <a:pathLst>
                <a:path w="9679" h="14274" extrusionOk="0">
                  <a:moveTo>
                    <a:pt x="5573" y="1"/>
                  </a:moveTo>
                  <a:cubicBezTo>
                    <a:pt x="5350" y="1"/>
                    <a:pt x="5067" y="111"/>
                    <a:pt x="4658" y="432"/>
                  </a:cubicBezTo>
                  <a:cubicBezTo>
                    <a:pt x="3871" y="1037"/>
                    <a:pt x="1573" y="2126"/>
                    <a:pt x="1270" y="2308"/>
                  </a:cubicBezTo>
                  <a:cubicBezTo>
                    <a:pt x="968" y="2489"/>
                    <a:pt x="1029" y="2549"/>
                    <a:pt x="908" y="3094"/>
                  </a:cubicBezTo>
                  <a:cubicBezTo>
                    <a:pt x="787" y="3638"/>
                    <a:pt x="303" y="10171"/>
                    <a:pt x="182" y="10836"/>
                  </a:cubicBezTo>
                  <a:cubicBezTo>
                    <a:pt x="61" y="11502"/>
                    <a:pt x="0" y="11683"/>
                    <a:pt x="545" y="12046"/>
                  </a:cubicBezTo>
                  <a:lnTo>
                    <a:pt x="3448" y="13982"/>
                  </a:lnTo>
                  <a:cubicBezTo>
                    <a:pt x="3703" y="14128"/>
                    <a:pt x="3959" y="14274"/>
                    <a:pt x="4254" y="14274"/>
                  </a:cubicBezTo>
                  <a:cubicBezTo>
                    <a:pt x="4448" y="14274"/>
                    <a:pt x="4660" y="14210"/>
                    <a:pt x="4900" y="14042"/>
                  </a:cubicBezTo>
                  <a:cubicBezTo>
                    <a:pt x="5868" y="13558"/>
                    <a:pt x="7561" y="12591"/>
                    <a:pt x="7985" y="12288"/>
                  </a:cubicBezTo>
                  <a:cubicBezTo>
                    <a:pt x="8408" y="11986"/>
                    <a:pt x="8892" y="11925"/>
                    <a:pt x="8953" y="11018"/>
                  </a:cubicBezTo>
                  <a:cubicBezTo>
                    <a:pt x="9074" y="9627"/>
                    <a:pt x="9618" y="4062"/>
                    <a:pt x="9618" y="4062"/>
                  </a:cubicBezTo>
                  <a:cubicBezTo>
                    <a:pt x="9678" y="3154"/>
                    <a:pt x="9678" y="2670"/>
                    <a:pt x="9195" y="2368"/>
                  </a:cubicBezTo>
                  <a:cubicBezTo>
                    <a:pt x="8469" y="1824"/>
                    <a:pt x="6533" y="553"/>
                    <a:pt x="6170" y="251"/>
                  </a:cubicBezTo>
                  <a:cubicBezTo>
                    <a:pt x="5983" y="126"/>
                    <a:pt x="5811" y="1"/>
                    <a:pt x="5573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28"/>
            <p:cNvSpPr/>
            <p:nvPr/>
          </p:nvSpPr>
          <p:spPr>
            <a:xfrm>
              <a:off x="4951725" y="3003225"/>
              <a:ext cx="241975" cy="355325"/>
            </a:xfrm>
            <a:custGeom>
              <a:avLst/>
              <a:gdLst/>
              <a:ahLst/>
              <a:cxnLst/>
              <a:rect l="l" t="t" r="r" b="b"/>
              <a:pathLst>
                <a:path w="9679" h="14213" extrusionOk="0">
                  <a:moveTo>
                    <a:pt x="5581" y="0"/>
                  </a:moveTo>
                  <a:cubicBezTo>
                    <a:pt x="5366" y="0"/>
                    <a:pt x="5099" y="109"/>
                    <a:pt x="4718" y="401"/>
                  </a:cubicBezTo>
                  <a:cubicBezTo>
                    <a:pt x="3871" y="1067"/>
                    <a:pt x="1633" y="2095"/>
                    <a:pt x="1331" y="2277"/>
                  </a:cubicBezTo>
                  <a:cubicBezTo>
                    <a:pt x="968" y="2518"/>
                    <a:pt x="1029" y="2579"/>
                    <a:pt x="908" y="3123"/>
                  </a:cubicBezTo>
                  <a:cubicBezTo>
                    <a:pt x="787" y="3668"/>
                    <a:pt x="303" y="10140"/>
                    <a:pt x="182" y="10745"/>
                  </a:cubicBezTo>
                  <a:cubicBezTo>
                    <a:pt x="61" y="11410"/>
                    <a:pt x="0" y="11652"/>
                    <a:pt x="605" y="12015"/>
                  </a:cubicBezTo>
                  <a:lnTo>
                    <a:pt x="3448" y="13890"/>
                  </a:lnTo>
                  <a:cubicBezTo>
                    <a:pt x="3705" y="14074"/>
                    <a:pt x="3962" y="14213"/>
                    <a:pt x="4259" y="14213"/>
                  </a:cubicBezTo>
                  <a:cubicBezTo>
                    <a:pt x="4452" y="14213"/>
                    <a:pt x="4662" y="14154"/>
                    <a:pt x="4900" y="14011"/>
                  </a:cubicBezTo>
                  <a:cubicBezTo>
                    <a:pt x="5807" y="13467"/>
                    <a:pt x="7561" y="12560"/>
                    <a:pt x="7985" y="12257"/>
                  </a:cubicBezTo>
                  <a:cubicBezTo>
                    <a:pt x="8408" y="11894"/>
                    <a:pt x="8832" y="11834"/>
                    <a:pt x="8953" y="10926"/>
                  </a:cubicBezTo>
                  <a:cubicBezTo>
                    <a:pt x="9074" y="9535"/>
                    <a:pt x="9618" y="4031"/>
                    <a:pt x="9618" y="4031"/>
                  </a:cubicBezTo>
                  <a:cubicBezTo>
                    <a:pt x="9678" y="3184"/>
                    <a:pt x="9678" y="2700"/>
                    <a:pt x="9195" y="2337"/>
                  </a:cubicBezTo>
                  <a:cubicBezTo>
                    <a:pt x="8469" y="1853"/>
                    <a:pt x="6533" y="583"/>
                    <a:pt x="6170" y="280"/>
                  </a:cubicBezTo>
                  <a:cubicBezTo>
                    <a:pt x="5983" y="124"/>
                    <a:pt x="5811" y="0"/>
                    <a:pt x="5581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28"/>
            <p:cNvSpPr/>
            <p:nvPr/>
          </p:nvSpPr>
          <p:spPr>
            <a:xfrm>
              <a:off x="4953225" y="3004150"/>
              <a:ext cx="238950" cy="353000"/>
            </a:xfrm>
            <a:custGeom>
              <a:avLst/>
              <a:gdLst/>
              <a:ahLst/>
              <a:cxnLst/>
              <a:rect l="l" t="t" r="r" b="b"/>
              <a:pathLst>
                <a:path w="9558" h="14120" extrusionOk="0">
                  <a:moveTo>
                    <a:pt x="5502" y="0"/>
                  </a:moveTo>
                  <a:cubicBezTo>
                    <a:pt x="5290" y="0"/>
                    <a:pt x="5028" y="112"/>
                    <a:pt x="4658" y="425"/>
                  </a:cubicBezTo>
                  <a:cubicBezTo>
                    <a:pt x="3811" y="1030"/>
                    <a:pt x="1573" y="2119"/>
                    <a:pt x="1271" y="2300"/>
                  </a:cubicBezTo>
                  <a:cubicBezTo>
                    <a:pt x="969" y="2481"/>
                    <a:pt x="969" y="2542"/>
                    <a:pt x="908" y="3086"/>
                  </a:cubicBezTo>
                  <a:cubicBezTo>
                    <a:pt x="787" y="3631"/>
                    <a:pt x="243" y="10043"/>
                    <a:pt x="182" y="10708"/>
                  </a:cubicBezTo>
                  <a:cubicBezTo>
                    <a:pt x="61" y="11373"/>
                    <a:pt x="1" y="11555"/>
                    <a:pt x="545" y="11918"/>
                  </a:cubicBezTo>
                  <a:lnTo>
                    <a:pt x="3388" y="13853"/>
                  </a:lnTo>
                  <a:cubicBezTo>
                    <a:pt x="3639" y="13997"/>
                    <a:pt x="3890" y="14119"/>
                    <a:pt x="4179" y="14119"/>
                  </a:cubicBezTo>
                  <a:cubicBezTo>
                    <a:pt x="4378" y="14119"/>
                    <a:pt x="4594" y="14062"/>
                    <a:pt x="4840" y="13914"/>
                  </a:cubicBezTo>
                  <a:cubicBezTo>
                    <a:pt x="5747" y="13369"/>
                    <a:pt x="7441" y="12462"/>
                    <a:pt x="7864" y="12160"/>
                  </a:cubicBezTo>
                  <a:cubicBezTo>
                    <a:pt x="8348" y="11857"/>
                    <a:pt x="8772" y="11797"/>
                    <a:pt x="8832" y="10889"/>
                  </a:cubicBezTo>
                  <a:cubicBezTo>
                    <a:pt x="9014" y="9498"/>
                    <a:pt x="9497" y="3994"/>
                    <a:pt x="9497" y="3994"/>
                  </a:cubicBezTo>
                  <a:cubicBezTo>
                    <a:pt x="9558" y="3147"/>
                    <a:pt x="9558" y="2663"/>
                    <a:pt x="9135" y="2360"/>
                  </a:cubicBezTo>
                  <a:cubicBezTo>
                    <a:pt x="8348" y="1816"/>
                    <a:pt x="6473" y="546"/>
                    <a:pt x="6110" y="304"/>
                  </a:cubicBezTo>
                  <a:cubicBezTo>
                    <a:pt x="5918" y="143"/>
                    <a:pt x="5742" y="0"/>
                    <a:pt x="5502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28"/>
            <p:cNvSpPr/>
            <p:nvPr/>
          </p:nvSpPr>
          <p:spPr>
            <a:xfrm>
              <a:off x="4953225" y="3005275"/>
              <a:ext cx="238950" cy="351350"/>
            </a:xfrm>
            <a:custGeom>
              <a:avLst/>
              <a:gdLst/>
              <a:ahLst/>
              <a:cxnLst/>
              <a:rect l="l" t="t" r="r" b="b"/>
              <a:pathLst>
                <a:path w="9558" h="14054" extrusionOk="0">
                  <a:moveTo>
                    <a:pt x="5497" y="0"/>
                  </a:moveTo>
                  <a:cubicBezTo>
                    <a:pt x="5286" y="0"/>
                    <a:pt x="5024" y="98"/>
                    <a:pt x="4658" y="380"/>
                  </a:cubicBezTo>
                  <a:cubicBezTo>
                    <a:pt x="3811" y="1045"/>
                    <a:pt x="1573" y="2074"/>
                    <a:pt x="1271" y="2255"/>
                  </a:cubicBezTo>
                  <a:cubicBezTo>
                    <a:pt x="969" y="2497"/>
                    <a:pt x="1029" y="2557"/>
                    <a:pt x="908" y="3041"/>
                  </a:cubicBezTo>
                  <a:cubicBezTo>
                    <a:pt x="787" y="3586"/>
                    <a:pt x="303" y="9998"/>
                    <a:pt x="182" y="10663"/>
                  </a:cubicBezTo>
                  <a:cubicBezTo>
                    <a:pt x="61" y="11268"/>
                    <a:pt x="1" y="11510"/>
                    <a:pt x="545" y="11873"/>
                  </a:cubicBezTo>
                  <a:lnTo>
                    <a:pt x="3449" y="13748"/>
                  </a:lnTo>
                  <a:cubicBezTo>
                    <a:pt x="3678" y="13901"/>
                    <a:pt x="3932" y="14054"/>
                    <a:pt x="4240" y="14054"/>
                  </a:cubicBezTo>
                  <a:cubicBezTo>
                    <a:pt x="4420" y="14054"/>
                    <a:pt x="4617" y="14002"/>
                    <a:pt x="4840" y="13869"/>
                  </a:cubicBezTo>
                  <a:cubicBezTo>
                    <a:pt x="5747" y="13324"/>
                    <a:pt x="7441" y="12417"/>
                    <a:pt x="7864" y="12115"/>
                  </a:cubicBezTo>
                  <a:cubicBezTo>
                    <a:pt x="8288" y="11752"/>
                    <a:pt x="8772" y="11752"/>
                    <a:pt x="8832" y="10844"/>
                  </a:cubicBezTo>
                  <a:cubicBezTo>
                    <a:pt x="8953" y="9453"/>
                    <a:pt x="9497" y="3949"/>
                    <a:pt x="9497" y="3949"/>
                  </a:cubicBezTo>
                  <a:cubicBezTo>
                    <a:pt x="9558" y="3102"/>
                    <a:pt x="9558" y="2678"/>
                    <a:pt x="9074" y="2315"/>
                  </a:cubicBezTo>
                  <a:cubicBezTo>
                    <a:pt x="8348" y="1832"/>
                    <a:pt x="6473" y="561"/>
                    <a:pt x="6110" y="259"/>
                  </a:cubicBezTo>
                  <a:cubicBezTo>
                    <a:pt x="5916" y="130"/>
                    <a:pt x="5739" y="0"/>
                    <a:pt x="5497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28"/>
            <p:cNvSpPr/>
            <p:nvPr/>
          </p:nvSpPr>
          <p:spPr>
            <a:xfrm>
              <a:off x="4953225" y="3006250"/>
              <a:ext cx="238950" cy="349275"/>
            </a:xfrm>
            <a:custGeom>
              <a:avLst/>
              <a:gdLst/>
              <a:ahLst/>
              <a:cxnLst/>
              <a:rect l="l" t="t" r="r" b="b"/>
              <a:pathLst>
                <a:path w="9558" h="13971" extrusionOk="0">
                  <a:moveTo>
                    <a:pt x="5499" y="0"/>
                  </a:moveTo>
                  <a:cubicBezTo>
                    <a:pt x="5292" y="0"/>
                    <a:pt x="5039" y="109"/>
                    <a:pt x="4658" y="401"/>
                  </a:cubicBezTo>
                  <a:cubicBezTo>
                    <a:pt x="3811" y="1006"/>
                    <a:pt x="1573" y="2035"/>
                    <a:pt x="1271" y="2276"/>
                  </a:cubicBezTo>
                  <a:cubicBezTo>
                    <a:pt x="969" y="2458"/>
                    <a:pt x="1029" y="2518"/>
                    <a:pt x="908" y="3063"/>
                  </a:cubicBezTo>
                  <a:cubicBezTo>
                    <a:pt x="848" y="3607"/>
                    <a:pt x="303" y="9959"/>
                    <a:pt x="182" y="10563"/>
                  </a:cubicBezTo>
                  <a:cubicBezTo>
                    <a:pt x="122" y="11229"/>
                    <a:pt x="1" y="11410"/>
                    <a:pt x="606" y="11834"/>
                  </a:cubicBezTo>
                  <a:lnTo>
                    <a:pt x="3449" y="13648"/>
                  </a:lnTo>
                  <a:cubicBezTo>
                    <a:pt x="3669" y="13832"/>
                    <a:pt x="3911" y="13971"/>
                    <a:pt x="4203" y="13971"/>
                  </a:cubicBezTo>
                  <a:cubicBezTo>
                    <a:pt x="4392" y="13971"/>
                    <a:pt x="4602" y="13912"/>
                    <a:pt x="4840" y="13769"/>
                  </a:cubicBezTo>
                  <a:cubicBezTo>
                    <a:pt x="5747" y="13225"/>
                    <a:pt x="7441" y="12318"/>
                    <a:pt x="7864" y="12015"/>
                  </a:cubicBezTo>
                  <a:cubicBezTo>
                    <a:pt x="8288" y="11713"/>
                    <a:pt x="8711" y="11652"/>
                    <a:pt x="8832" y="10745"/>
                  </a:cubicBezTo>
                  <a:cubicBezTo>
                    <a:pt x="8953" y="9414"/>
                    <a:pt x="9437" y="3970"/>
                    <a:pt x="9437" y="3970"/>
                  </a:cubicBezTo>
                  <a:cubicBezTo>
                    <a:pt x="9558" y="3123"/>
                    <a:pt x="9497" y="2639"/>
                    <a:pt x="9074" y="2337"/>
                  </a:cubicBezTo>
                  <a:cubicBezTo>
                    <a:pt x="8348" y="1793"/>
                    <a:pt x="6473" y="522"/>
                    <a:pt x="6110" y="280"/>
                  </a:cubicBezTo>
                  <a:cubicBezTo>
                    <a:pt x="5891" y="124"/>
                    <a:pt x="5721" y="0"/>
                    <a:pt x="5499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28"/>
            <p:cNvSpPr/>
            <p:nvPr/>
          </p:nvSpPr>
          <p:spPr>
            <a:xfrm>
              <a:off x="4898800" y="2925500"/>
              <a:ext cx="347825" cy="511050"/>
            </a:xfrm>
            <a:custGeom>
              <a:avLst/>
              <a:gdLst/>
              <a:ahLst/>
              <a:cxnLst/>
              <a:rect l="l" t="t" r="r" b="b"/>
              <a:pathLst>
                <a:path w="13913" h="20442" extrusionOk="0">
                  <a:moveTo>
                    <a:pt x="8013" y="1"/>
                  </a:moveTo>
                  <a:cubicBezTo>
                    <a:pt x="7704" y="1"/>
                    <a:pt x="7321" y="144"/>
                    <a:pt x="6775" y="546"/>
                  </a:cubicBezTo>
                  <a:cubicBezTo>
                    <a:pt x="5565" y="1454"/>
                    <a:pt x="2299" y="2966"/>
                    <a:pt x="1875" y="3268"/>
                  </a:cubicBezTo>
                  <a:cubicBezTo>
                    <a:pt x="1452" y="3571"/>
                    <a:pt x="1452" y="3631"/>
                    <a:pt x="1331" y="4418"/>
                  </a:cubicBezTo>
                  <a:cubicBezTo>
                    <a:pt x="1149" y="5204"/>
                    <a:pt x="424" y="14580"/>
                    <a:pt x="303" y="15487"/>
                  </a:cubicBezTo>
                  <a:cubicBezTo>
                    <a:pt x="121" y="16455"/>
                    <a:pt x="0" y="16757"/>
                    <a:pt x="847" y="17302"/>
                  </a:cubicBezTo>
                  <a:lnTo>
                    <a:pt x="5021" y="20024"/>
                  </a:lnTo>
                  <a:cubicBezTo>
                    <a:pt x="5351" y="20244"/>
                    <a:pt x="5726" y="20442"/>
                    <a:pt x="6172" y="20442"/>
                  </a:cubicBezTo>
                  <a:cubicBezTo>
                    <a:pt x="6462" y="20442"/>
                    <a:pt x="6781" y="20359"/>
                    <a:pt x="7138" y="20145"/>
                  </a:cubicBezTo>
                  <a:cubicBezTo>
                    <a:pt x="8408" y="19358"/>
                    <a:pt x="10888" y="18088"/>
                    <a:pt x="11493" y="17604"/>
                  </a:cubicBezTo>
                  <a:cubicBezTo>
                    <a:pt x="12098" y="17120"/>
                    <a:pt x="12763" y="17060"/>
                    <a:pt x="12884" y="15729"/>
                  </a:cubicBezTo>
                  <a:cubicBezTo>
                    <a:pt x="13066" y="13733"/>
                    <a:pt x="13792" y="5809"/>
                    <a:pt x="13792" y="5809"/>
                  </a:cubicBezTo>
                  <a:cubicBezTo>
                    <a:pt x="13913" y="4539"/>
                    <a:pt x="13913" y="3873"/>
                    <a:pt x="13247" y="3389"/>
                  </a:cubicBezTo>
                  <a:cubicBezTo>
                    <a:pt x="12158" y="2664"/>
                    <a:pt x="9436" y="788"/>
                    <a:pt x="8892" y="365"/>
                  </a:cubicBezTo>
                  <a:cubicBezTo>
                    <a:pt x="8606" y="175"/>
                    <a:pt x="8354" y="1"/>
                    <a:pt x="8013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28"/>
            <p:cNvSpPr/>
            <p:nvPr/>
          </p:nvSpPr>
          <p:spPr>
            <a:xfrm>
              <a:off x="4974400" y="3156850"/>
              <a:ext cx="199650" cy="149800"/>
            </a:xfrm>
            <a:custGeom>
              <a:avLst/>
              <a:gdLst/>
              <a:ahLst/>
              <a:cxnLst/>
              <a:rect l="l" t="t" r="r" b="b"/>
              <a:pathLst>
                <a:path w="7986" h="5992" extrusionOk="0">
                  <a:moveTo>
                    <a:pt x="4136" y="1"/>
                  </a:moveTo>
                  <a:cubicBezTo>
                    <a:pt x="4088" y="1"/>
                    <a:pt x="4041" y="1"/>
                    <a:pt x="3993" y="3"/>
                  </a:cubicBezTo>
                  <a:cubicBezTo>
                    <a:pt x="1815" y="3"/>
                    <a:pt x="1" y="1394"/>
                    <a:pt x="1" y="3027"/>
                  </a:cubicBezTo>
                  <a:cubicBezTo>
                    <a:pt x="1" y="4721"/>
                    <a:pt x="1815" y="5991"/>
                    <a:pt x="3993" y="5991"/>
                  </a:cubicBezTo>
                  <a:cubicBezTo>
                    <a:pt x="6170" y="5931"/>
                    <a:pt x="7985" y="4539"/>
                    <a:pt x="7985" y="2906"/>
                  </a:cubicBezTo>
                  <a:cubicBezTo>
                    <a:pt x="7985" y="1309"/>
                    <a:pt x="6249" y="1"/>
                    <a:pt x="4136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28"/>
            <p:cNvSpPr/>
            <p:nvPr/>
          </p:nvSpPr>
          <p:spPr>
            <a:xfrm>
              <a:off x="4541900" y="2934800"/>
              <a:ext cx="387150" cy="503275"/>
            </a:xfrm>
            <a:custGeom>
              <a:avLst/>
              <a:gdLst/>
              <a:ahLst/>
              <a:cxnLst/>
              <a:rect l="l" t="t" r="r" b="b"/>
              <a:pathLst>
                <a:path w="15486" h="20131" extrusionOk="0">
                  <a:moveTo>
                    <a:pt x="7844" y="0"/>
                  </a:moveTo>
                  <a:cubicBezTo>
                    <a:pt x="7464" y="0"/>
                    <a:pt x="7002" y="155"/>
                    <a:pt x="6352" y="598"/>
                  </a:cubicBezTo>
                  <a:cubicBezTo>
                    <a:pt x="5021" y="1505"/>
                    <a:pt x="1210" y="3078"/>
                    <a:pt x="727" y="3380"/>
                  </a:cubicBezTo>
                  <a:cubicBezTo>
                    <a:pt x="182" y="3683"/>
                    <a:pt x="243" y="3743"/>
                    <a:pt x="182" y="4530"/>
                  </a:cubicBezTo>
                  <a:cubicBezTo>
                    <a:pt x="61" y="5316"/>
                    <a:pt x="243" y="14510"/>
                    <a:pt x="182" y="15418"/>
                  </a:cubicBezTo>
                  <a:cubicBezTo>
                    <a:pt x="61" y="16325"/>
                    <a:pt x="1" y="16688"/>
                    <a:pt x="1089" y="17172"/>
                  </a:cubicBezTo>
                  <a:lnTo>
                    <a:pt x="6413" y="19712"/>
                  </a:lnTo>
                  <a:cubicBezTo>
                    <a:pt x="6853" y="19933"/>
                    <a:pt x="7338" y="20130"/>
                    <a:pt x="7881" y="20130"/>
                  </a:cubicBezTo>
                  <a:cubicBezTo>
                    <a:pt x="8233" y="20130"/>
                    <a:pt x="8609" y="20047"/>
                    <a:pt x="9014" y="19833"/>
                  </a:cubicBezTo>
                  <a:cubicBezTo>
                    <a:pt x="10526" y="19047"/>
                    <a:pt x="13308" y="17656"/>
                    <a:pt x="13974" y="17172"/>
                  </a:cubicBezTo>
                  <a:cubicBezTo>
                    <a:pt x="14700" y="16748"/>
                    <a:pt x="15486" y="16627"/>
                    <a:pt x="15486" y="15357"/>
                  </a:cubicBezTo>
                  <a:cubicBezTo>
                    <a:pt x="15486" y="13421"/>
                    <a:pt x="15486" y="5558"/>
                    <a:pt x="15486" y="5558"/>
                  </a:cubicBezTo>
                  <a:cubicBezTo>
                    <a:pt x="15486" y="4409"/>
                    <a:pt x="15365" y="3683"/>
                    <a:pt x="14518" y="3259"/>
                  </a:cubicBezTo>
                  <a:cubicBezTo>
                    <a:pt x="13127" y="2533"/>
                    <a:pt x="9618" y="779"/>
                    <a:pt x="8893" y="356"/>
                  </a:cubicBezTo>
                  <a:cubicBezTo>
                    <a:pt x="8552" y="170"/>
                    <a:pt x="8243" y="0"/>
                    <a:pt x="7844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28"/>
            <p:cNvSpPr/>
            <p:nvPr/>
          </p:nvSpPr>
          <p:spPr>
            <a:xfrm>
              <a:off x="4541900" y="2936300"/>
              <a:ext cx="385650" cy="500800"/>
            </a:xfrm>
            <a:custGeom>
              <a:avLst/>
              <a:gdLst/>
              <a:ahLst/>
              <a:cxnLst/>
              <a:rect l="l" t="t" r="r" b="b"/>
              <a:pathLst>
                <a:path w="15426" h="20032" extrusionOk="0">
                  <a:moveTo>
                    <a:pt x="7844" y="1"/>
                  </a:moveTo>
                  <a:cubicBezTo>
                    <a:pt x="7464" y="1"/>
                    <a:pt x="7002" y="155"/>
                    <a:pt x="6352" y="598"/>
                  </a:cubicBezTo>
                  <a:cubicBezTo>
                    <a:pt x="5021" y="1506"/>
                    <a:pt x="1271" y="3018"/>
                    <a:pt x="727" y="3320"/>
                  </a:cubicBezTo>
                  <a:cubicBezTo>
                    <a:pt x="243" y="3623"/>
                    <a:pt x="303" y="3744"/>
                    <a:pt x="182" y="4470"/>
                  </a:cubicBezTo>
                  <a:cubicBezTo>
                    <a:pt x="122" y="5256"/>
                    <a:pt x="303" y="14450"/>
                    <a:pt x="182" y="15358"/>
                  </a:cubicBezTo>
                  <a:cubicBezTo>
                    <a:pt x="122" y="16265"/>
                    <a:pt x="1" y="16567"/>
                    <a:pt x="1089" y="17112"/>
                  </a:cubicBezTo>
                  <a:lnTo>
                    <a:pt x="6473" y="19652"/>
                  </a:lnTo>
                  <a:cubicBezTo>
                    <a:pt x="6858" y="19862"/>
                    <a:pt x="7304" y="20032"/>
                    <a:pt x="7811" y="20032"/>
                  </a:cubicBezTo>
                  <a:cubicBezTo>
                    <a:pt x="8179" y="20032"/>
                    <a:pt x="8580" y="19942"/>
                    <a:pt x="9014" y="19713"/>
                  </a:cubicBezTo>
                  <a:cubicBezTo>
                    <a:pt x="10465" y="18926"/>
                    <a:pt x="13308" y="17596"/>
                    <a:pt x="13974" y="17112"/>
                  </a:cubicBezTo>
                  <a:cubicBezTo>
                    <a:pt x="14639" y="16628"/>
                    <a:pt x="15425" y="16567"/>
                    <a:pt x="15425" y="15297"/>
                  </a:cubicBezTo>
                  <a:cubicBezTo>
                    <a:pt x="15425" y="13361"/>
                    <a:pt x="15425" y="5558"/>
                    <a:pt x="15425" y="5558"/>
                  </a:cubicBezTo>
                  <a:cubicBezTo>
                    <a:pt x="15425" y="4349"/>
                    <a:pt x="15365" y="3683"/>
                    <a:pt x="14518" y="3199"/>
                  </a:cubicBezTo>
                  <a:cubicBezTo>
                    <a:pt x="13127" y="2534"/>
                    <a:pt x="9618" y="719"/>
                    <a:pt x="8893" y="356"/>
                  </a:cubicBezTo>
                  <a:cubicBezTo>
                    <a:pt x="8552" y="171"/>
                    <a:pt x="8243" y="1"/>
                    <a:pt x="7844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28"/>
            <p:cNvSpPr/>
            <p:nvPr/>
          </p:nvSpPr>
          <p:spPr>
            <a:xfrm>
              <a:off x="4543425" y="2936475"/>
              <a:ext cx="384125" cy="499775"/>
            </a:xfrm>
            <a:custGeom>
              <a:avLst/>
              <a:gdLst/>
              <a:ahLst/>
              <a:cxnLst/>
              <a:rect l="l" t="t" r="r" b="b"/>
              <a:pathLst>
                <a:path w="15365" h="19991" extrusionOk="0">
                  <a:moveTo>
                    <a:pt x="7759" y="1"/>
                  </a:moveTo>
                  <a:cubicBezTo>
                    <a:pt x="7383" y="1"/>
                    <a:pt x="6927" y="158"/>
                    <a:pt x="6291" y="591"/>
                  </a:cubicBezTo>
                  <a:cubicBezTo>
                    <a:pt x="4960" y="1499"/>
                    <a:pt x="1210" y="3071"/>
                    <a:pt x="726" y="3374"/>
                  </a:cubicBezTo>
                  <a:cubicBezTo>
                    <a:pt x="182" y="3676"/>
                    <a:pt x="242" y="3737"/>
                    <a:pt x="182" y="4523"/>
                  </a:cubicBezTo>
                  <a:cubicBezTo>
                    <a:pt x="61" y="5249"/>
                    <a:pt x="242" y="14383"/>
                    <a:pt x="182" y="15351"/>
                  </a:cubicBezTo>
                  <a:cubicBezTo>
                    <a:pt x="61" y="16258"/>
                    <a:pt x="0" y="16560"/>
                    <a:pt x="1089" y="17044"/>
                  </a:cubicBezTo>
                  <a:lnTo>
                    <a:pt x="6412" y="19585"/>
                  </a:lnTo>
                  <a:cubicBezTo>
                    <a:pt x="6803" y="19798"/>
                    <a:pt x="7256" y="19990"/>
                    <a:pt x="7772" y="19990"/>
                  </a:cubicBezTo>
                  <a:cubicBezTo>
                    <a:pt x="8134" y="19990"/>
                    <a:pt x="8528" y="19895"/>
                    <a:pt x="8953" y="19645"/>
                  </a:cubicBezTo>
                  <a:cubicBezTo>
                    <a:pt x="10404" y="18859"/>
                    <a:pt x="13187" y="17528"/>
                    <a:pt x="13913" y="17105"/>
                  </a:cubicBezTo>
                  <a:cubicBezTo>
                    <a:pt x="14578" y="16621"/>
                    <a:pt x="15364" y="16500"/>
                    <a:pt x="15364" y="15230"/>
                  </a:cubicBezTo>
                  <a:cubicBezTo>
                    <a:pt x="15364" y="13294"/>
                    <a:pt x="15364" y="5551"/>
                    <a:pt x="15364" y="5551"/>
                  </a:cubicBezTo>
                  <a:cubicBezTo>
                    <a:pt x="15364" y="4342"/>
                    <a:pt x="15243" y="3676"/>
                    <a:pt x="14397" y="3253"/>
                  </a:cubicBezTo>
                  <a:cubicBezTo>
                    <a:pt x="13066" y="2527"/>
                    <a:pt x="9557" y="773"/>
                    <a:pt x="8832" y="410"/>
                  </a:cubicBezTo>
                  <a:cubicBezTo>
                    <a:pt x="8484" y="189"/>
                    <a:pt x="8169" y="1"/>
                    <a:pt x="7759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28"/>
            <p:cNvSpPr/>
            <p:nvPr/>
          </p:nvSpPr>
          <p:spPr>
            <a:xfrm>
              <a:off x="4543425" y="2937825"/>
              <a:ext cx="382600" cy="497225"/>
            </a:xfrm>
            <a:custGeom>
              <a:avLst/>
              <a:gdLst/>
              <a:ahLst/>
              <a:cxnLst/>
              <a:rect l="l" t="t" r="r" b="b"/>
              <a:pathLst>
                <a:path w="15304" h="19889" extrusionOk="0">
                  <a:moveTo>
                    <a:pt x="7783" y="0"/>
                  </a:moveTo>
                  <a:cubicBezTo>
                    <a:pt x="7403" y="0"/>
                    <a:pt x="6941" y="155"/>
                    <a:pt x="6291" y="598"/>
                  </a:cubicBezTo>
                  <a:cubicBezTo>
                    <a:pt x="4960" y="1505"/>
                    <a:pt x="1210" y="3017"/>
                    <a:pt x="726" y="3320"/>
                  </a:cubicBezTo>
                  <a:cubicBezTo>
                    <a:pt x="242" y="3622"/>
                    <a:pt x="303" y="3683"/>
                    <a:pt x="182" y="4469"/>
                  </a:cubicBezTo>
                  <a:cubicBezTo>
                    <a:pt x="121" y="5255"/>
                    <a:pt x="303" y="14329"/>
                    <a:pt x="182" y="15236"/>
                  </a:cubicBezTo>
                  <a:cubicBezTo>
                    <a:pt x="121" y="16143"/>
                    <a:pt x="0" y="16446"/>
                    <a:pt x="1089" y="16990"/>
                  </a:cubicBezTo>
                  <a:lnTo>
                    <a:pt x="6412" y="19470"/>
                  </a:lnTo>
                  <a:cubicBezTo>
                    <a:pt x="6816" y="19691"/>
                    <a:pt x="7286" y="19888"/>
                    <a:pt x="7824" y="19888"/>
                  </a:cubicBezTo>
                  <a:cubicBezTo>
                    <a:pt x="8172" y="19888"/>
                    <a:pt x="8548" y="19805"/>
                    <a:pt x="8953" y="19591"/>
                  </a:cubicBezTo>
                  <a:cubicBezTo>
                    <a:pt x="10404" y="18805"/>
                    <a:pt x="13187" y="17474"/>
                    <a:pt x="13852" y="16990"/>
                  </a:cubicBezTo>
                  <a:cubicBezTo>
                    <a:pt x="14578" y="16567"/>
                    <a:pt x="15304" y="16446"/>
                    <a:pt x="15304" y="15176"/>
                  </a:cubicBezTo>
                  <a:cubicBezTo>
                    <a:pt x="15304" y="13240"/>
                    <a:pt x="15304" y="5497"/>
                    <a:pt x="15304" y="5497"/>
                  </a:cubicBezTo>
                  <a:cubicBezTo>
                    <a:pt x="15304" y="4348"/>
                    <a:pt x="15243" y="3683"/>
                    <a:pt x="14397" y="3199"/>
                  </a:cubicBezTo>
                  <a:cubicBezTo>
                    <a:pt x="13005" y="2533"/>
                    <a:pt x="9557" y="779"/>
                    <a:pt x="8832" y="356"/>
                  </a:cubicBezTo>
                  <a:cubicBezTo>
                    <a:pt x="8491" y="170"/>
                    <a:pt x="8182" y="0"/>
                    <a:pt x="7783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28"/>
            <p:cNvSpPr/>
            <p:nvPr/>
          </p:nvSpPr>
          <p:spPr>
            <a:xfrm>
              <a:off x="4544925" y="2939325"/>
              <a:ext cx="381100" cy="494750"/>
            </a:xfrm>
            <a:custGeom>
              <a:avLst/>
              <a:gdLst/>
              <a:ahLst/>
              <a:cxnLst/>
              <a:rect l="l" t="t" r="r" b="b"/>
              <a:pathLst>
                <a:path w="15244" h="19790" extrusionOk="0">
                  <a:moveTo>
                    <a:pt x="7723" y="1"/>
                  </a:moveTo>
                  <a:cubicBezTo>
                    <a:pt x="7343" y="1"/>
                    <a:pt x="6881" y="155"/>
                    <a:pt x="6231" y="598"/>
                  </a:cubicBezTo>
                  <a:cubicBezTo>
                    <a:pt x="4961" y="1445"/>
                    <a:pt x="1210" y="3018"/>
                    <a:pt x="727" y="3320"/>
                  </a:cubicBezTo>
                  <a:cubicBezTo>
                    <a:pt x="182" y="3562"/>
                    <a:pt x="243" y="3683"/>
                    <a:pt x="182" y="4409"/>
                  </a:cubicBezTo>
                  <a:cubicBezTo>
                    <a:pt x="61" y="5195"/>
                    <a:pt x="243" y="14269"/>
                    <a:pt x="182" y="15176"/>
                  </a:cubicBezTo>
                  <a:cubicBezTo>
                    <a:pt x="61" y="16083"/>
                    <a:pt x="1" y="16386"/>
                    <a:pt x="1029" y="16870"/>
                  </a:cubicBezTo>
                  <a:lnTo>
                    <a:pt x="6352" y="19410"/>
                  </a:lnTo>
                  <a:cubicBezTo>
                    <a:pt x="6737" y="19620"/>
                    <a:pt x="7183" y="19790"/>
                    <a:pt x="7690" y="19790"/>
                  </a:cubicBezTo>
                  <a:cubicBezTo>
                    <a:pt x="8058" y="19790"/>
                    <a:pt x="8459" y="19700"/>
                    <a:pt x="8893" y="19471"/>
                  </a:cubicBezTo>
                  <a:cubicBezTo>
                    <a:pt x="10344" y="18684"/>
                    <a:pt x="13127" y="17354"/>
                    <a:pt x="13792" y="16930"/>
                  </a:cubicBezTo>
                  <a:cubicBezTo>
                    <a:pt x="14458" y="16446"/>
                    <a:pt x="15244" y="16386"/>
                    <a:pt x="15244" y="15116"/>
                  </a:cubicBezTo>
                  <a:lnTo>
                    <a:pt x="15244" y="5498"/>
                  </a:lnTo>
                  <a:cubicBezTo>
                    <a:pt x="15244" y="4288"/>
                    <a:pt x="15183" y="3623"/>
                    <a:pt x="14276" y="3199"/>
                  </a:cubicBezTo>
                  <a:cubicBezTo>
                    <a:pt x="12945" y="2473"/>
                    <a:pt x="9497" y="719"/>
                    <a:pt x="8772" y="356"/>
                  </a:cubicBezTo>
                  <a:cubicBezTo>
                    <a:pt x="8431" y="171"/>
                    <a:pt x="8122" y="1"/>
                    <a:pt x="7723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28"/>
            <p:cNvSpPr/>
            <p:nvPr/>
          </p:nvSpPr>
          <p:spPr>
            <a:xfrm>
              <a:off x="4544925" y="2939325"/>
              <a:ext cx="379600" cy="494200"/>
            </a:xfrm>
            <a:custGeom>
              <a:avLst/>
              <a:gdLst/>
              <a:ahLst/>
              <a:cxnLst/>
              <a:rect l="l" t="t" r="r" b="b"/>
              <a:pathLst>
                <a:path w="15184" h="19768" extrusionOk="0">
                  <a:moveTo>
                    <a:pt x="7723" y="1"/>
                  </a:moveTo>
                  <a:cubicBezTo>
                    <a:pt x="7343" y="1"/>
                    <a:pt x="6881" y="155"/>
                    <a:pt x="6231" y="598"/>
                  </a:cubicBezTo>
                  <a:cubicBezTo>
                    <a:pt x="4961" y="1506"/>
                    <a:pt x="1210" y="3018"/>
                    <a:pt x="727" y="3320"/>
                  </a:cubicBezTo>
                  <a:cubicBezTo>
                    <a:pt x="243" y="3623"/>
                    <a:pt x="303" y="3683"/>
                    <a:pt x="182" y="4470"/>
                  </a:cubicBezTo>
                  <a:cubicBezTo>
                    <a:pt x="122" y="5195"/>
                    <a:pt x="303" y="14269"/>
                    <a:pt x="182" y="15176"/>
                  </a:cubicBezTo>
                  <a:cubicBezTo>
                    <a:pt x="122" y="16083"/>
                    <a:pt x="1" y="16386"/>
                    <a:pt x="1089" y="16870"/>
                  </a:cubicBezTo>
                  <a:lnTo>
                    <a:pt x="6352" y="19350"/>
                  </a:lnTo>
                  <a:cubicBezTo>
                    <a:pt x="6756" y="19570"/>
                    <a:pt x="7226" y="19768"/>
                    <a:pt x="7764" y="19768"/>
                  </a:cubicBezTo>
                  <a:cubicBezTo>
                    <a:pt x="8112" y="19768"/>
                    <a:pt x="8488" y="19685"/>
                    <a:pt x="8893" y="19471"/>
                  </a:cubicBezTo>
                  <a:cubicBezTo>
                    <a:pt x="10344" y="18684"/>
                    <a:pt x="13066" y="17354"/>
                    <a:pt x="13792" y="16870"/>
                  </a:cubicBezTo>
                  <a:cubicBezTo>
                    <a:pt x="14458" y="16446"/>
                    <a:pt x="15183" y="16325"/>
                    <a:pt x="15183" y="15055"/>
                  </a:cubicBezTo>
                  <a:lnTo>
                    <a:pt x="15183" y="5498"/>
                  </a:lnTo>
                  <a:cubicBezTo>
                    <a:pt x="15183" y="4288"/>
                    <a:pt x="15123" y="3623"/>
                    <a:pt x="14276" y="3199"/>
                  </a:cubicBezTo>
                  <a:cubicBezTo>
                    <a:pt x="12945" y="2534"/>
                    <a:pt x="9497" y="780"/>
                    <a:pt x="8772" y="356"/>
                  </a:cubicBezTo>
                  <a:cubicBezTo>
                    <a:pt x="8431" y="171"/>
                    <a:pt x="8122" y="1"/>
                    <a:pt x="7723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28"/>
            <p:cNvSpPr/>
            <p:nvPr/>
          </p:nvSpPr>
          <p:spPr>
            <a:xfrm>
              <a:off x="4546450" y="2940850"/>
              <a:ext cx="378075" cy="491725"/>
            </a:xfrm>
            <a:custGeom>
              <a:avLst/>
              <a:gdLst/>
              <a:ahLst/>
              <a:cxnLst/>
              <a:rect l="l" t="t" r="r" b="b"/>
              <a:pathLst>
                <a:path w="15123" h="19669" extrusionOk="0">
                  <a:moveTo>
                    <a:pt x="7671" y="0"/>
                  </a:moveTo>
                  <a:cubicBezTo>
                    <a:pt x="7298" y="0"/>
                    <a:pt x="6851" y="155"/>
                    <a:pt x="6231" y="598"/>
                  </a:cubicBezTo>
                  <a:cubicBezTo>
                    <a:pt x="4900" y="1505"/>
                    <a:pt x="1210" y="3017"/>
                    <a:pt x="666" y="3259"/>
                  </a:cubicBezTo>
                  <a:cubicBezTo>
                    <a:pt x="182" y="3562"/>
                    <a:pt x="242" y="3683"/>
                    <a:pt x="182" y="4409"/>
                  </a:cubicBezTo>
                  <a:cubicBezTo>
                    <a:pt x="61" y="5134"/>
                    <a:pt x="242" y="14147"/>
                    <a:pt x="182" y="15055"/>
                  </a:cubicBezTo>
                  <a:cubicBezTo>
                    <a:pt x="61" y="15962"/>
                    <a:pt x="0" y="16264"/>
                    <a:pt x="1028" y="16748"/>
                  </a:cubicBezTo>
                  <a:lnTo>
                    <a:pt x="6291" y="19289"/>
                  </a:lnTo>
                  <a:cubicBezTo>
                    <a:pt x="6676" y="19499"/>
                    <a:pt x="7122" y="19668"/>
                    <a:pt x="7617" y="19668"/>
                  </a:cubicBezTo>
                  <a:cubicBezTo>
                    <a:pt x="7977" y="19668"/>
                    <a:pt x="8363" y="19579"/>
                    <a:pt x="8771" y="19349"/>
                  </a:cubicBezTo>
                  <a:cubicBezTo>
                    <a:pt x="10283" y="18563"/>
                    <a:pt x="13005" y="17232"/>
                    <a:pt x="13671" y="16809"/>
                  </a:cubicBezTo>
                  <a:cubicBezTo>
                    <a:pt x="14336" y="16325"/>
                    <a:pt x="15122" y="16264"/>
                    <a:pt x="15122" y="14994"/>
                  </a:cubicBezTo>
                  <a:cubicBezTo>
                    <a:pt x="15122" y="13119"/>
                    <a:pt x="15122" y="5437"/>
                    <a:pt x="15122" y="5437"/>
                  </a:cubicBezTo>
                  <a:cubicBezTo>
                    <a:pt x="15122" y="4288"/>
                    <a:pt x="15062" y="3622"/>
                    <a:pt x="14215" y="3138"/>
                  </a:cubicBezTo>
                  <a:cubicBezTo>
                    <a:pt x="12824" y="2473"/>
                    <a:pt x="9376" y="719"/>
                    <a:pt x="8711" y="356"/>
                  </a:cubicBezTo>
                  <a:cubicBezTo>
                    <a:pt x="8370" y="170"/>
                    <a:pt x="8061" y="0"/>
                    <a:pt x="7671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28"/>
            <p:cNvSpPr/>
            <p:nvPr/>
          </p:nvSpPr>
          <p:spPr>
            <a:xfrm>
              <a:off x="4546450" y="2942150"/>
              <a:ext cx="378075" cy="489225"/>
            </a:xfrm>
            <a:custGeom>
              <a:avLst/>
              <a:gdLst/>
              <a:ahLst/>
              <a:cxnLst/>
              <a:rect l="l" t="t" r="r" b="b"/>
              <a:pathLst>
                <a:path w="15123" h="19569" extrusionOk="0">
                  <a:moveTo>
                    <a:pt x="7641" y="0"/>
                  </a:moveTo>
                  <a:cubicBezTo>
                    <a:pt x="7274" y="0"/>
                    <a:pt x="6835" y="143"/>
                    <a:pt x="6231" y="546"/>
                  </a:cubicBezTo>
                  <a:cubicBezTo>
                    <a:pt x="4900" y="1453"/>
                    <a:pt x="1210" y="2965"/>
                    <a:pt x="726" y="3268"/>
                  </a:cubicBezTo>
                  <a:cubicBezTo>
                    <a:pt x="242" y="3570"/>
                    <a:pt x="303" y="3631"/>
                    <a:pt x="182" y="4357"/>
                  </a:cubicBezTo>
                  <a:cubicBezTo>
                    <a:pt x="121" y="5143"/>
                    <a:pt x="303" y="14095"/>
                    <a:pt x="182" y="15003"/>
                  </a:cubicBezTo>
                  <a:cubicBezTo>
                    <a:pt x="121" y="15910"/>
                    <a:pt x="0" y="16212"/>
                    <a:pt x="1089" y="16696"/>
                  </a:cubicBezTo>
                  <a:lnTo>
                    <a:pt x="6291" y="19176"/>
                  </a:lnTo>
                  <a:cubicBezTo>
                    <a:pt x="6690" y="19394"/>
                    <a:pt x="7155" y="19568"/>
                    <a:pt x="7672" y="19568"/>
                  </a:cubicBezTo>
                  <a:cubicBezTo>
                    <a:pt x="8016" y="19568"/>
                    <a:pt x="8384" y="19491"/>
                    <a:pt x="8771" y="19297"/>
                  </a:cubicBezTo>
                  <a:cubicBezTo>
                    <a:pt x="10283" y="18511"/>
                    <a:pt x="13005" y="17180"/>
                    <a:pt x="13671" y="16696"/>
                  </a:cubicBezTo>
                  <a:cubicBezTo>
                    <a:pt x="14336" y="16273"/>
                    <a:pt x="15122" y="16152"/>
                    <a:pt x="15122" y="14942"/>
                  </a:cubicBezTo>
                  <a:lnTo>
                    <a:pt x="15122" y="5385"/>
                  </a:lnTo>
                  <a:cubicBezTo>
                    <a:pt x="15122" y="4236"/>
                    <a:pt x="15001" y="3570"/>
                    <a:pt x="14155" y="3147"/>
                  </a:cubicBezTo>
                  <a:cubicBezTo>
                    <a:pt x="12824" y="2421"/>
                    <a:pt x="9376" y="727"/>
                    <a:pt x="8711" y="364"/>
                  </a:cubicBezTo>
                  <a:cubicBezTo>
                    <a:pt x="8362" y="174"/>
                    <a:pt x="8046" y="0"/>
                    <a:pt x="7641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28"/>
            <p:cNvSpPr/>
            <p:nvPr/>
          </p:nvSpPr>
          <p:spPr>
            <a:xfrm>
              <a:off x="4547950" y="2942350"/>
              <a:ext cx="375050" cy="488150"/>
            </a:xfrm>
            <a:custGeom>
              <a:avLst/>
              <a:gdLst/>
              <a:ahLst/>
              <a:cxnLst/>
              <a:rect l="l" t="t" r="r" b="b"/>
              <a:pathLst>
                <a:path w="15002" h="19526" extrusionOk="0">
                  <a:moveTo>
                    <a:pt x="7611" y="1"/>
                  </a:moveTo>
                  <a:cubicBezTo>
                    <a:pt x="7238" y="1"/>
                    <a:pt x="6791" y="155"/>
                    <a:pt x="6171" y="598"/>
                  </a:cubicBezTo>
                  <a:cubicBezTo>
                    <a:pt x="4840" y="1506"/>
                    <a:pt x="1150" y="2957"/>
                    <a:pt x="666" y="3260"/>
                  </a:cubicBezTo>
                  <a:cubicBezTo>
                    <a:pt x="182" y="3562"/>
                    <a:pt x="243" y="3623"/>
                    <a:pt x="182" y="4409"/>
                  </a:cubicBezTo>
                  <a:cubicBezTo>
                    <a:pt x="61" y="5135"/>
                    <a:pt x="243" y="14087"/>
                    <a:pt x="182" y="14995"/>
                  </a:cubicBezTo>
                  <a:cubicBezTo>
                    <a:pt x="61" y="15841"/>
                    <a:pt x="1" y="16144"/>
                    <a:pt x="1029" y="16688"/>
                  </a:cubicBezTo>
                  <a:lnTo>
                    <a:pt x="6231" y="19108"/>
                  </a:lnTo>
                  <a:cubicBezTo>
                    <a:pt x="6671" y="19328"/>
                    <a:pt x="7134" y="19526"/>
                    <a:pt x="7646" y="19526"/>
                  </a:cubicBezTo>
                  <a:cubicBezTo>
                    <a:pt x="7978" y="19526"/>
                    <a:pt x="8330" y="19443"/>
                    <a:pt x="8711" y="19229"/>
                  </a:cubicBezTo>
                  <a:cubicBezTo>
                    <a:pt x="10163" y="18442"/>
                    <a:pt x="12885" y="17112"/>
                    <a:pt x="13550" y="16688"/>
                  </a:cubicBezTo>
                  <a:cubicBezTo>
                    <a:pt x="14276" y="16204"/>
                    <a:pt x="15002" y="16144"/>
                    <a:pt x="15002" y="14874"/>
                  </a:cubicBezTo>
                  <a:lnTo>
                    <a:pt x="15002" y="5437"/>
                  </a:lnTo>
                  <a:cubicBezTo>
                    <a:pt x="15002" y="4228"/>
                    <a:pt x="14941" y="3562"/>
                    <a:pt x="14095" y="3139"/>
                  </a:cubicBezTo>
                  <a:cubicBezTo>
                    <a:pt x="12764" y="2473"/>
                    <a:pt x="9316" y="719"/>
                    <a:pt x="8651" y="356"/>
                  </a:cubicBezTo>
                  <a:cubicBezTo>
                    <a:pt x="8310" y="171"/>
                    <a:pt x="8001" y="1"/>
                    <a:pt x="7611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28"/>
            <p:cNvSpPr/>
            <p:nvPr/>
          </p:nvSpPr>
          <p:spPr>
            <a:xfrm>
              <a:off x="4547950" y="2943650"/>
              <a:ext cx="375050" cy="485900"/>
            </a:xfrm>
            <a:custGeom>
              <a:avLst/>
              <a:gdLst/>
              <a:ahLst/>
              <a:cxnLst/>
              <a:rect l="l" t="t" r="r" b="b"/>
              <a:pathLst>
                <a:path w="15002" h="19436" extrusionOk="0">
                  <a:moveTo>
                    <a:pt x="7581" y="1"/>
                  </a:moveTo>
                  <a:cubicBezTo>
                    <a:pt x="7214" y="1"/>
                    <a:pt x="6775" y="144"/>
                    <a:pt x="6171" y="546"/>
                  </a:cubicBezTo>
                  <a:cubicBezTo>
                    <a:pt x="4900" y="1454"/>
                    <a:pt x="1210" y="2966"/>
                    <a:pt x="727" y="3268"/>
                  </a:cubicBezTo>
                  <a:cubicBezTo>
                    <a:pt x="243" y="3510"/>
                    <a:pt x="303" y="3631"/>
                    <a:pt x="182" y="4357"/>
                  </a:cubicBezTo>
                  <a:cubicBezTo>
                    <a:pt x="122" y="5083"/>
                    <a:pt x="303" y="13975"/>
                    <a:pt x="182" y="14882"/>
                  </a:cubicBezTo>
                  <a:cubicBezTo>
                    <a:pt x="122" y="15789"/>
                    <a:pt x="1" y="16092"/>
                    <a:pt x="1089" y="16576"/>
                  </a:cubicBezTo>
                  <a:lnTo>
                    <a:pt x="6231" y="19056"/>
                  </a:lnTo>
                  <a:cubicBezTo>
                    <a:pt x="6651" y="19266"/>
                    <a:pt x="7092" y="19435"/>
                    <a:pt x="7576" y="19435"/>
                  </a:cubicBezTo>
                  <a:cubicBezTo>
                    <a:pt x="7928" y="19435"/>
                    <a:pt x="8303" y="19346"/>
                    <a:pt x="8711" y="19116"/>
                  </a:cubicBezTo>
                  <a:cubicBezTo>
                    <a:pt x="10163" y="18390"/>
                    <a:pt x="12885" y="17060"/>
                    <a:pt x="13550" y="16636"/>
                  </a:cubicBezTo>
                  <a:cubicBezTo>
                    <a:pt x="14216" y="16152"/>
                    <a:pt x="15002" y="16092"/>
                    <a:pt x="15002" y="14822"/>
                  </a:cubicBezTo>
                  <a:lnTo>
                    <a:pt x="15002" y="5385"/>
                  </a:lnTo>
                  <a:cubicBezTo>
                    <a:pt x="15002" y="4236"/>
                    <a:pt x="14881" y="3571"/>
                    <a:pt x="14034" y="3147"/>
                  </a:cubicBezTo>
                  <a:cubicBezTo>
                    <a:pt x="12703" y="2421"/>
                    <a:pt x="9316" y="728"/>
                    <a:pt x="8651" y="365"/>
                  </a:cubicBezTo>
                  <a:cubicBezTo>
                    <a:pt x="8302" y="174"/>
                    <a:pt x="7986" y="1"/>
                    <a:pt x="7581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28"/>
            <p:cNvSpPr/>
            <p:nvPr/>
          </p:nvSpPr>
          <p:spPr>
            <a:xfrm>
              <a:off x="4549475" y="2944450"/>
              <a:ext cx="372025" cy="483900"/>
            </a:xfrm>
            <a:custGeom>
              <a:avLst/>
              <a:gdLst/>
              <a:ahLst/>
              <a:cxnLst/>
              <a:rect l="l" t="t" r="r" b="b"/>
              <a:pathLst>
                <a:path w="14881" h="19356" extrusionOk="0">
                  <a:moveTo>
                    <a:pt x="7576" y="0"/>
                  </a:moveTo>
                  <a:cubicBezTo>
                    <a:pt x="7198" y="0"/>
                    <a:pt x="6745" y="151"/>
                    <a:pt x="6110" y="575"/>
                  </a:cubicBezTo>
                  <a:cubicBezTo>
                    <a:pt x="4839" y="1482"/>
                    <a:pt x="1149" y="2934"/>
                    <a:pt x="666" y="3236"/>
                  </a:cubicBezTo>
                  <a:cubicBezTo>
                    <a:pt x="182" y="3539"/>
                    <a:pt x="242" y="3599"/>
                    <a:pt x="182" y="4325"/>
                  </a:cubicBezTo>
                  <a:cubicBezTo>
                    <a:pt x="61" y="5111"/>
                    <a:pt x="242" y="13943"/>
                    <a:pt x="182" y="14850"/>
                  </a:cubicBezTo>
                  <a:cubicBezTo>
                    <a:pt x="61" y="15757"/>
                    <a:pt x="0" y="16060"/>
                    <a:pt x="1028" y="16544"/>
                  </a:cubicBezTo>
                  <a:lnTo>
                    <a:pt x="6170" y="18963"/>
                  </a:lnTo>
                  <a:cubicBezTo>
                    <a:pt x="6606" y="19181"/>
                    <a:pt x="7063" y="19355"/>
                    <a:pt x="7568" y="19355"/>
                  </a:cubicBezTo>
                  <a:cubicBezTo>
                    <a:pt x="7905" y="19355"/>
                    <a:pt x="8263" y="19278"/>
                    <a:pt x="8650" y="19084"/>
                  </a:cubicBezTo>
                  <a:cubicBezTo>
                    <a:pt x="10102" y="18298"/>
                    <a:pt x="12824" y="17028"/>
                    <a:pt x="13489" y="16544"/>
                  </a:cubicBezTo>
                  <a:cubicBezTo>
                    <a:pt x="14155" y="16120"/>
                    <a:pt x="14880" y="15999"/>
                    <a:pt x="14880" y="14790"/>
                  </a:cubicBezTo>
                  <a:cubicBezTo>
                    <a:pt x="14880" y="12914"/>
                    <a:pt x="14880" y="5353"/>
                    <a:pt x="14880" y="5353"/>
                  </a:cubicBezTo>
                  <a:cubicBezTo>
                    <a:pt x="14880" y="4204"/>
                    <a:pt x="14820" y="3539"/>
                    <a:pt x="13973" y="3115"/>
                  </a:cubicBezTo>
                  <a:cubicBezTo>
                    <a:pt x="12642" y="2450"/>
                    <a:pt x="9255" y="756"/>
                    <a:pt x="8590" y="333"/>
                  </a:cubicBezTo>
                  <a:cubicBezTo>
                    <a:pt x="8257" y="151"/>
                    <a:pt x="7954" y="0"/>
                    <a:pt x="7576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28"/>
            <p:cNvSpPr/>
            <p:nvPr/>
          </p:nvSpPr>
          <p:spPr>
            <a:xfrm>
              <a:off x="4549475" y="2945375"/>
              <a:ext cx="372025" cy="482200"/>
            </a:xfrm>
            <a:custGeom>
              <a:avLst/>
              <a:gdLst/>
              <a:ahLst/>
              <a:cxnLst/>
              <a:rect l="l" t="t" r="r" b="b"/>
              <a:pathLst>
                <a:path w="14881" h="19288" extrusionOk="0">
                  <a:moveTo>
                    <a:pt x="7550" y="1"/>
                  </a:moveTo>
                  <a:cubicBezTo>
                    <a:pt x="7177" y="1"/>
                    <a:pt x="6730" y="155"/>
                    <a:pt x="6110" y="598"/>
                  </a:cubicBezTo>
                  <a:cubicBezTo>
                    <a:pt x="4839" y="1445"/>
                    <a:pt x="1210" y="2957"/>
                    <a:pt x="726" y="3199"/>
                  </a:cubicBezTo>
                  <a:cubicBezTo>
                    <a:pt x="242" y="3502"/>
                    <a:pt x="303" y="3623"/>
                    <a:pt x="182" y="4349"/>
                  </a:cubicBezTo>
                  <a:cubicBezTo>
                    <a:pt x="121" y="5074"/>
                    <a:pt x="303" y="13906"/>
                    <a:pt x="182" y="14813"/>
                  </a:cubicBezTo>
                  <a:cubicBezTo>
                    <a:pt x="121" y="15660"/>
                    <a:pt x="0" y="15962"/>
                    <a:pt x="1028" y="16446"/>
                  </a:cubicBezTo>
                  <a:lnTo>
                    <a:pt x="6170" y="18926"/>
                  </a:lnTo>
                  <a:cubicBezTo>
                    <a:pt x="6604" y="19107"/>
                    <a:pt x="7059" y="19288"/>
                    <a:pt x="7562" y="19288"/>
                  </a:cubicBezTo>
                  <a:cubicBezTo>
                    <a:pt x="7901" y="19288"/>
                    <a:pt x="8261" y="19206"/>
                    <a:pt x="8650" y="18987"/>
                  </a:cubicBezTo>
                  <a:cubicBezTo>
                    <a:pt x="10102" y="18261"/>
                    <a:pt x="12763" y="16930"/>
                    <a:pt x="13429" y="16507"/>
                  </a:cubicBezTo>
                  <a:cubicBezTo>
                    <a:pt x="14094" y="16023"/>
                    <a:pt x="14880" y="15962"/>
                    <a:pt x="14880" y="14692"/>
                  </a:cubicBezTo>
                  <a:cubicBezTo>
                    <a:pt x="14880" y="12877"/>
                    <a:pt x="14880" y="5316"/>
                    <a:pt x="14880" y="5316"/>
                  </a:cubicBezTo>
                  <a:cubicBezTo>
                    <a:pt x="14880" y="4167"/>
                    <a:pt x="14759" y="3562"/>
                    <a:pt x="13973" y="3078"/>
                  </a:cubicBezTo>
                  <a:cubicBezTo>
                    <a:pt x="12642" y="2413"/>
                    <a:pt x="9255" y="719"/>
                    <a:pt x="8590" y="356"/>
                  </a:cubicBezTo>
                  <a:cubicBezTo>
                    <a:pt x="8249" y="171"/>
                    <a:pt x="7940" y="1"/>
                    <a:pt x="7550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28"/>
            <p:cNvSpPr/>
            <p:nvPr/>
          </p:nvSpPr>
          <p:spPr>
            <a:xfrm>
              <a:off x="4550975" y="2946675"/>
              <a:ext cx="369000" cy="479850"/>
            </a:xfrm>
            <a:custGeom>
              <a:avLst/>
              <a:gdLst/>
              <a:ahLst/>
              <a:cxnLst/>
              <a:rect l="l" t="t" r="r" b="b"/>
              <a:pathLst>
                <a:path w="14760" h="19194" extrusionOk="0">
                  <a:moveTo>
                    <a:pt x="7460" y="1"/>
                  </a:moveTo>
                  <a:cubicBezTo>
                    <a:pt x="7093" y="1"/>
                    <a:pt x="6654" y="144"/>
                    <a:pt x="6050" y="546"/>
                  </a:cubicBezTo>
                  <a:cubicBezTo>
                    <a:pt x="4779" y="1454"/>
                    <a:pt x="1150" y="2905"/>
                    <a:pt x="666" y="3208"/>
                  </a:cubicBezTo>
                  <a:cubicBezTo>
                    <a:pt x="182" y="3510"/>
                    <a:pt x="243" y="3571"/>
                    <a:pt x="182" y="4297"/>
                  </a:cubicBezTo>
                  <a:cubicBezTo>
                    <a:pt x="61" y="5022"/>
                    <a:pt x="243" y="13854"/>
                    <a:pt x="182" y="14701"/>
                  </a:cubicBezTo>
                  <a:cubicBezTo>
                    <a:pt x="61" y="15608"/>
                    <a:pt x="1" y="15910"/>
                    <a:pt x="1029" y="16394"/>
                  </a:cubicBezTo>
                  <a:lnTo>
                    <a:pt x="6170" y="18814"/>
                  </a:lnTo>
                  <a:cubicBezTo>
                    <a:pt x="6556" y="19024"/>
                    <a:pt x="6981" y="19193"/>
                    <a:pt x="7459" y="19193"/>
                  </a:cubicBezTo>
                  <a:cubicBezTo>
                    <a:pt x="7807" y="19193"/>
                    <a:pt x="8182" y="19104"/>
                    <a:pt x="8590" y="18874"/>
                  </a:cubicBezTo>
                  <a:cubicBezTo>
                    <a:pt x="10042" y="18148"/>
                    <a:pt x="12703" y="16878"/>
                    <a:pt x="13369" y="16394"/>
                  </a:cubicBezTo>
                  <a:cubicBezTo>
                    <a:pt x="14034" y="15971"/>
                    <a:pt x="14760" y="15850"/>
                    <a:pt x="14760" y="14640"/>
                  </a:cubicBezTo>
                  <a:lnTo>
                    <a:pt x="14760" y="5325"/>
                  </a:lnTo>
                  <a:cubicBezTo>
                    <a:pt x="14760" y="4176"/>
                    <a:pt x="14699" y="3510"/>
                    <a:pt x="13853" y="3087"/>
                  </a:cubicBezTo>
                  <a:cubicBezTo>
                    <a:pt x="12582" y="2421"/>
                    <a:pt x="9195" y="728"/>
                    <a:pt x="8530" y="365"/>
                  </a:cubicBezTo>
                  <a:cubicBezTo>
                    <a:pt x="8181" y="174"/>
                    <a:pt x="7865" y="1"/>
                    <a:pt x="7460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28"/>
            <p:cNvSpPr/>
            <p:nvPr/>
          </p:nvSpPr>
          <p:spPr>
            <a:xfrm>
              <a:off x="4550975" y="2946900"/>
              <a:ext cx="369000" cy="479175"/>
            </a:xfrm>
            <a:custGeom>
              <a:avLst/>
              <a:gdLst/>
              <a:ahLst/>
              <a:cxnLst/>
              <a:rect l="l" t="t" r="r" b="b"/>
              <a:pathLst>
                <a:path w="14760" h="19167" extrusionOk="0">
                  <a:moveTo>
                    <a:pt x="7467" y="0"/>
                  </a:moveTo>
                  <a:cubicBezTo>
                    <a:pt x="7102" y="0"/>
                    <a:pt x="6670" y="155"/>
                    <a:pt x="6050" y="598"/>
                  </a:cubicBezTo>
                  <a:cubicBezTo>
                    <a:pt x="4779" y="1445"/>
                    <a:pt x="1210" y="2957"/>
                    <a:pt x="726" y="3199"/>
                  </a:cubicBezTo>
                  <a:cubicBezTo>
                    <a:pt x="243" y="3501"/>
                    <a:pt x="243" y="3562"/>
                    <a:pt x="182" y="4288"/>
                  </a:cubicBezTo>
                  <a:cubicBezTo>
                    <a:pt x="122" y="5074"/>
                    <a:pt x="243" y="13784"/>
                    <a:pt x="182" y="14692"/>
                  </a:cubicBezTo>
                  <a:cubicBezTo>
                    <a:pt x="122" y="15538"/>
                    <a:pt x="1" y="15841"/>
                    <a:pt x="1029" y="16325"/>
                  </a:cubicBezTo>
                  <a:lnTo>
                    <a:pt x="6170" y="18805"/>
                  </a:lnTo>
                  <a:cubicBezTo>
                    <a:pt x="6568" y="18986"/>
                    <a:pt x="7009" y="19166"/>
                    <a:pt x="7506" y="19166"/>
                  </a:cubicBezTo>
                  <a:cubicBezTo>
                    <a:pt x="7841" y="19166"/>
                    <a:pt x="8201" y="19084"/>
                    <a:pt x="8590" y="18865"/>
                  </a:cubicBezTo>
                  <a:cubicBezTo>
                    <a:pt x="10042" y="18079"/>
                    <a:pt x="12703" y="16809"/>
                    <a:pt x="13369" y="16385"/>
                  </a:cubicBezTo>
                  <a:cubicBezTo>
                    <a:pt x="13974" y="15901"/>
                    <a:pt x="14760" y="15841"/>
                    <a:pt x="14760" y="14631"/>
                  </a:cubicBezTo>
                  <a:lnTo>
                    <a:pt x="14760" y="5316"/>
                  </a:lnTo>
                  <a:cubicBezTo>
                    <a:pt x="14760" y="4167"/>
                    <a:pt x="14639" y="3501"/>
                    <a:pt x="13853" y="3078"/>
                  </a:cubicBezTo>
                  <a:cubicBezTo>
                    <a:pt x="12522" y="2412"/>
                    <a:pt x="9195" y="719"/>
                    <a:pt x="8530" y="356"/>
                  </a:cubicBezTo>
                  <a:cubicBezTo>
                    <a:pt x="8158" y="170"/>
                    <a:pt x="7850" y="0"/>
                    <a:pt x="7467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28"/>
            <p:cNvSpPr/>
            <p:nvPr/>
          </p:nvSpPr>
          <p:spPr>
            <a:xfrm>
              <a:off x="4552500" y="2948200"/>
              <a:ext cx="365975" cy="476800"/>
            </a:xfrm>
            <a:custGeom>
              <a:avLst/>
              <a:gdLst/>
              <a:ahLst/>
              <a:cxnLst/>
              <a:rect l="l" t="t" r="r" b="b"/>
              <a:pathLst>
                <a:path w="14639" h="19072" extrusionOk="0">
                  <a:moveTo>
                    <a:pt x="7378" y="0"/>
                  </a:moveTo>
                  <a:cubicBezTo>
                    <a:pt x="7019" y="0"/>
                    <a:pt x="6593" y="143"/>
                    <a:pt x="5989" y="546"/>
                  </a:cubicBezTo>
                  <a:cubicBezTo>
                    <a:pt x="4718" y="1453"/>
                    <a:pt x="1149" y="2905"/>
                    <a:pt x="665" y="3207"/>
                  </a:cubicBezTo>
                  <a:cubicBezTo>
                    <a:pt x="182" y="3449"/>
                    <a:pt x="242" y="3570"/>
                    <a:pt x="182" y="4296"/>
                  </a:cubicBezTo>
                  <a:cubicBezTo>
                    <a:pt x="61" y="5022"/>
                    <a:pt x="242" y="13732"/>
                    <a:pt x="182" y="14640"/>
                  </a:cubicBezTo>
                  <a:cubicBezTo>
                    <a:pt x="61" y="15486"/>
                    <a:pt x="0" y="15789"/>
                    <a:pt x="1028" y="16273"/>
                  </a:cubicBezTo>
                  <a:lnTo>
                    <a:pt x="6109" y="18692"/>
                  </a:lnTo>
                  <a:cubicBezTo>
                    <a:pt x="6495" y="18902"/>
                    <a:pt x="6920" y="19072"/>
                    <a:pt x="7398" y="19072"/>
                  </a:cubicBezTo>
                  <a:cubicBezTo>
                    <a:pt x="7746" y="19072"/>
                    <a:pt x="8121" y="18982"/>
                    <a:pt x="8529" y="18753"/>
                  </a:cubicBezTo>
                  <a:cubicBezTo>
                    <a:pt x="9920" y="18027"/>
                    <a:pt x="12582" y="16757"/>
                    <a:pt x="13247" y="16273"/>
                  </a:cubicBezTo>
                  <a:cubicBezTo>
                    <a:pt x="13913" y="15849"/>
                    <a:pt x="14638" y="15789"/>
                    <a:pt x="14638" y="14579"/>
                  </a:cubicBezTo>
                  <a:cubicBezTo>
                    <a:pt x="14638" y="12704"/>
                    <a:pt x="14638" y="5264"/>
                    <a:pt x="14638" y="5264"/>
                  </a:cubicBezTo>
                  <a:cubicBezTo>
                    <a:pt x="14638" y="4115"/>
                    <a:pt x="14578" y="3510"/>
                    <a:pt x="13731" y="3086"/>
                  </a:cubicBezTo>
                  <a:cubicBezTo>
                    <a:pt x="12461" y="2421"/>
                    <a:pt x="9134" y="727"/>
                    <a:pt x="8469" y="364"/>
                  </a:cubicBezTo>
                  <a:cubicBezTo>
                    <a:pt x="8088" y="174"/>
                    <a:pt x="7774" y="0"/>
                    <a:pt x="7378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28"/>
            <p:cNvSpPr/>
            <p:nvPr/>
          </p:nvSpPr>
          <p:spPr>
            <a:xfrm>
              <a:off x="4552500" y="2949525"/>
              <a:ext cx="365975" cy="474275"/>
            </a:xfrm>
            <a:custGeom>
              <a:avLst/>
              <a:gdLst/>
              <a:ahLst/>
              <a:cxnLst/>
              <a:rect l="l" t="t" r="r" b="b"/>
              <a:pathLst>
                <a:path w="14639" h="18971" extrusionOk="0">
                  <a:moveTo>
                    <a:pt x="7397" y="1"/>
                  </a:moveTo>
                  <a:cubicBezTo>
                    <a:pt x="7039" y="1"/>
                    <a:pt x="6607" y="141"/>
                    <a:pt x="5989" y="553"/>
                  </a:cubicBezTo>
                  <a:cubicBezTo>
                    <a:pt x="4779" y="1400"/>
                    <a:pt x="1149" y="2912"/>
                    <a:pt x="665" y="3154"/>
                  </a:cubicBezTo>
                  <a:cubicBezTo>
                    <a:pt x="242" y="3457"/>
                    <a:pt x="242" y="3517"/>
                    <a:pt x="182" y="4243"/>
                  </a:cubicBezTo>
                  <a:cubicBezTo>
                    <a:pt x="121" y="4969"/>
                    <a:pt x="242" y="13679"/>
                    <a:pt x="182" y="14526"/>
                  </a:cubicBezTo>
                  <a:cubicBezTo>
                    <a:pt x="121" y="15433"/>
                    <a:pt x="0" y="15675"/>
                    <a:pt x="1028" y="16159"/>
                  </a:cubicBezTo>
                  <a:lnTo>
                    <a:pt x="6109" y="18579"/>
                  </a:lnTo>
                  <a:cubicBezTo>
                    <a:pt x="6509" y="18797"/>
                    <a:pt x="6951" y="18971"/>
                    <a:pt x="7451" y="18971"/>
                  </a:cubicBezTo>
                  <a:cubicBezTo>
                    <a:pt x="7784" y="18971"/>
                    <a:pt x="8142" y="18893"/>
                    <a:pt x="8529" y="18700"/>
                  </a:cubicBezTo>
                  <a:cubicBezTo>
                    <a:pt x="9920" y="17914"/>
                    <a:pt x="12582" y="16643"/>
                    <a:pt x="13247" y="16220"/>
                  </a:cubicBezTo>
                  <a:cubicBezTo>
                    <a:pt x="13913" y="15796"/>
                    <a:pt x="14638" y="15675"/>
                    <a:pt x="14638" y="14466"/>
                  </a:cubicBezTo>
                  <a:lnTo>
                    <a:pt x="14638" y="5271"/>
                  </a:lnTo>
                  <a:cubicBezTo>
                    <a:pt x="14638" y="4122"/>
                    <a:pt x="14517" y="3457"/>
                    <a:pt x="13731" y="3033"/>
                  </a:cubicBezTo>
                  <a:cubicBezTo>
                    <a:pt x="12461" y="2368"/>
                    <a:pt x="9073" y="674"/>
                    <a:pt x="8408" y="311"/>
                  </a:cubicBezTo>
                  <a:cubicBezTo>
                    <a:pt x="8067" y="156"/>
                    <a:pt x="7773" y="1"/>
                    <a:pt x="7397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28"/>
            <p:cNvSpPr/>
            <p:nvPr/>
          </p:nvSpPr>
          <p:spPr>
            <a:xfrm>
              <a:off x="4554000" y="2949925"/>
              <a:ext cx="362950" cy="473125"/>
            </a:xfrm>
            <a:custGeom>
              <a:avLst/>
              <a:gdLst/>
              <a:ahLst/>
              <a:cxnLst/>
              <a:rect l="l" t="t" r="r" b="b"/>
              <a:pathLst>
                <a:path w="14518" h="18925" extrusionOk="0">
                  <a:moveTo>
                    <a:pt x="7347" y="0"/>
                  </a:moveTo>
                  <a:cubicBezTo>
                    <a:pt x="6997" y="0"/>
                    <a:pt x="6580" y="155"/>
                    <a:pt x="5989" y="598"/>
                  </a:cubicBezTo>
                  <a:cubicBezTo>
                    <a:pt x="4719" y="1445"/>
                    <a:pt x="1150" y="2896"/>
                    <a:pt x="666" y="3199"/>
                  </a:cubicBezTo>
                  <a:cubicBezTo>
                    <a:pt x="182" y="3441"/>
                    <a:pt x="243" y="3562"/>
                    <a:pt x="122" y="4227"/>
                  </a:cubicBezTo>
                  <a:cubicBezTo>
                    <a:pt x="61" y="4953"/>
                    <a:pt x="243" y="13663"/>
                    <a:pt x="122" y="14510"/>
                  </a:cubicBezTo>
                  <a:cubicBezTo>
                    <a:pt x="61" y="15357"/>
                    <a:pt x="1" y="15659"/>
                    <a:pt x="1029" y="16143"/>
                  </a:cubicBezTo>
                  <a:lnTo>
                    <a:pt x="6049" y="18563"/>
                  </a:lnTo>
                  <a:cubicBezTo>
                    <a:pt x="6447" y="18744"/>
                    <a:pt x="6888" y="18924"/>
                    <a:pt x="7385" y="18924"/>
                  </a:cubicBezTo>
                  <a:cubicBezTo>
                    <a:pt x="7720" y="18924"/>
                    <a:pt x="8080" y="18842"/>
                    <a:pt x="8469" y="18623"/>
                  </a:cubicBezTo>
                  <a:cubicBezTo>
                    <a:pt x="9860" y="17898"/>
                    <a:pt x="12522" y="16627"/>
                    <a:pt x="13127" y="16143"/>
                  </a:cubicBezTo>
                  <a:cubicBezTo>
                    <a:pt x="13792" y="15720"/>
                    <a:pt x="14518" y="15659"/>
                    <a:pt x="14518" y="14450"/>
                  </a:cubicBezTo>
                  <a:cubicBezTo>
                    <a:pt x="14518" y="12574"/>
                    <a:pt x="14518" y="5255"/>
                    <a:pt x="14518" y="5255"/>
                  </a:cubicBezTo>
                  <a:cubicBezTo>
                    <a:pt x="14518" y="4106"/>
                    <a:pt x="14457" y="3501"/>
                    <a:pt x="13671" y="3078"/>
                  </a:cubicBezTo>
                  <a:cubicBezTo>
                    <a:pt x="12340" y="2412"/>
                    <a:pt x="9013" y="719"/>
                    <a:pt x="8348" y="356"/>
                  </a:cubicBezTo>
                  <a:cubicBezTo>
                    <a:pt x="8008" y="170"/>
                    <a:pt x="7715" y="0"/>
                    <a:pt x="7347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28"/>
            <p:cNvSpPr/>
            <p:nvPr/>
          </p:nvSpPr>
          <p:spPr>
            <a:xfrm>
              <a:off x="4554000" y="2951225"/>
              <a:ext cx="362950" cy="470750"/>
            </a:xfrm>
            <a:custGeom>
              <a:avLst/>
              <a:gdLst/>
              <a:ahLst/>
              <a:cxnLst/>
              <a:rect l="l" t="t" r="r" b="b"/>
              <a:pathLst>
                <a:path w="14518" h="18830" extrusionOk="0">
                  <a:moveTo>
                    <a:pt x="7320" y="0"/>
                  </a:moveTo>
                  <a:cubicBezTo>
                    <a:pt x="6975" y="0"/>
                    <a:pt x="6564" y="143"/>
                    <a:pt x="5989" y="546"/>
                  </a:cubicBezTo>
                  <a:cubicBezTo>
                    <a:pt x="4719" y="1393"/>
                    <a:pt x="1150" y="2844"/>
                    <a:pt x="666" y="3147"/>
                  </a:cubicBezTo>
                  <a:cubicBezTo>
                    <a:pt x="243" y="3449"/>
                    <a:pt x="243" y="3510"/>
                    <a:pt x="182" y="4236"/>
                  </a:cubicBezTo>
                  <a:cubicBezTo>
                    <a:pt x="122" y="4961"/>
                    <a:pt x="243" y="13551"/>
                    <a:pt x="182" y="14458"/>
                  </a:cubicBezTo>
                  <a:cubicBezTo>
                    <a:pt x="122" y="15305"/>
                    <a:pt x="1" y="15607"/>
                    <a:pt x="1029" y="16091"/>
                  </a:cubicBezTo>
                  <a:lnTo>
                    <a:pt x="6049" y="18450"/>
                  </a:lnTo>
                  <a:cubicBezTo>
                    <a:pt x="6435" y="18660"/>
                    <a:pt x="6860" y="18830"/>
                    <a:pt x="7338" y="18830"/>
                  </a:cubicBezTo>
                  <a:cubicBezTo>
                    <a:pt x="7686" y="18830"/>
                    <a:pt x="8061" y="18740"/>
                    <a:pt x="8469" y="18511"/>
                  </a:cubicBezTo>
                  <a:cubicBezTo>
                    <a:pt x="9860" y="17785"/>
                    <a:pt x="12461" y="16515"/>
                    <a:pt x="13127" y="16091"/>
                  </a:cubicBezTo>
                  <a:cubicBezTo>
                    <a:pt x="13792" y="15668"/>
                    <a:pt x="14518" y="15547"/>
                    <a:pt x="14518" y="14398"/>
                  </a:cubicBezTo>
                  <a:lnTo>
                    <a:pt x="14518" y="5203"/>
                  </a:lnTo>
                  <a:cubicBezTo>
                    <a:pt x="14518" y="4054"/>
                    <a:pt x="14457" y="3449"/>
                    <a:pt x="13611" y="3026"/>
                  </a:cubicBezTo>
                  <a:cubicBezTo>
                    <a:pt x="12340" y="2360"/>
                    <a:pt x="9013" y="727"/>
                    <a:pt x="8348" y="364"/>
                  </a:cubicBezTo>
                  <a:cubicBezTo>
                    <a:pt x="7999" y="174"/>
                    <a:pt x="7700" y="0"/>
                    <a:pt x="7320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28"/>
            <p:cNvSpPr/>
            <p:nvPr/>
          </p:nvSpPr>
          <p:spPr>
            <a:xfrm>
              <a:off x="4555525" y="2952000"/>
              <a:ext cx="359925" cy="468875"/>
            </a:xfrm>
            <a:custGeom>
              <a:avLst/>
              <a:gdLst/>
              <a:ahLst/>
              <a:cxnLst/>
              <a:rect l="l" t="t" r="r" b="b"/>
              <a:pathLst>
                <a:path w="14397" h="18755" extrusionOk="0">
                  <a:moveTo>
                    <a:pt x="7312" y="1"/>
                  </a:moveTo>
                  <a:cubicBezTo>
                    <a:pt x="6956" y="1"/>
                    <a:pt x="6533" y="152"/>
                    <a:pt x="5928" y="575"/>
                  </a:cubicBezTo>
                  <a:cubicBezTo>
                    <a:pt x="4658" y="1422"/>
                    <a:pt x="1149" y="2874"/>
                    <a:pt x="665" y="3116"/>
                  </a:cubicBezTo>
                  <a:cubicBezTo>
                    <a:pt x="182" y="3418"/>
                    <a:pt x="242" y="3479"/>
                    <a:pt x="121" y="4205"/>
                  </a:cubicBezTo>
                  <a:cubicBezTo>
                    <a:pt x="61" y="4930"/>
                    <a:pt x="242" y="13520"/>
                    <a:pt x="121" y="14367"/>
                  </a:cubicBezTo>
                  <a:cubicBezTo>
                    <a:pt x="61" y="15213"/>
                    <a:pt x="0" y="15516"/>
                    <a:pt x="968" y="16000"/>
                  </a:cubicBezTo>
                  <a:lnTo>
                    <a:pt x="5988" y="18419"/>
                  </a:lnTo>
                  <a:cubicBezTo>
                    <a:pt x="6381" y="18598"/>
                    <a:pt x="6815" y="18755"/>
                    <a:pt x="7303" y="18755"/>
                  </a:cubicBezTo>
                  <a:cubicBezTo>
                    <a:pt x="7644" y="18755"/>
                    <a:pt x="8011" y="18679"/>
                    <a:pt x="8408" y="18480"/>
                  </a:cubicBezTo>
                  <a:cubicBezTo>
                    <a:pt x="9799" y="17754"/>
                    <a:pt x="12400" y="16484"/>
                    <a:pt x="13066" y="16060"/>
                  </a:cubicBezTo>
                  <a:cubicBezTo>
                    <a:pt x="13671" y="15576"/>
                    <a:pt x="14396" y="15516"/>
                    <a:pt x="14396" y="14306"/>
                  </a:cubicBezTo>
                  <a:cubicBezTo>
                    <a:pt x="14396" y="12491"/>
                    <a:pt x="14396" y="5172"/>
                    <a:pt x="14396" y="5172"/>
                  </a:cubicBezTo>
                  <a:cubicBezTo>
                    <a:pt x="14396" y="4084"/>
                    <a:pt x="14336" y="3418"/>
                    <a:pt x="13550" y="2995"/>
                  </a:cubicBezTo>
                  <a:cubicBezTo>
                    <a:pt x="12279" y="2390"/>
                    <a:pt x="8952" y="696"/>
                    <a:pt x="8287" y="333"/>
                  </a:cubicBezTo>
                  <a:cubicBezTo>
                    <a:pt x="7954" y="152"/>
                    <a:pt x="7667" y="1"/>
                    <a:pt x="7312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28"/>
            <p:cNvSpPr/>
            <p:nvPr/>
          </p:nvSpPr>
          <p:spPr>
            <a:xfrm>
              <a:off x="4555525" y="2952725"/>
              <a:ext cx="359925" cy="467300"/>
            </a:xfrm>
            <a:custGeom>
              <a:avLst/>
              <a:gdLst/>
              <a:ahLst/>
              <a:cxnLst/>
              <a:rect l="l" t="t" r="r" b="b"/>
              <a:pathLst>
                <a:path w="14397" h="18692" extrusionOk="0">
                  <a:moveTo>
                    <a:pt x="7259" y="1"/>
                  </a:moveTo>
                  <a:cubicBezTo>
                    <a:pt x="6914" y="1"/>
                    <a:pt x="6503" y="143"/>
                    <a:pt x="5928" y="546"/>
                  </a:cubicBezTo>
                  <a:cubicBezTo>
                    <a:pt x="4658" y="1393"/>
                    <a:pt x="1149" y="2845"/>
                    <a:pt x="665" y="3147"/>
                  </a:cubicBezTo>
                  <a:cubicBezTo>
                    <a:pt x="182" y="3389"/>
                    <a:pt x="242" y="3510"/>
                    <a:pt x="182" y="4176"/>
                  </a:cubicBezTo>
                  <a:cubicBezTo>
                    <a:pt x="121" y="4901"/>
                    <a:pt x="242" y="13491"/>
                    <a:pt x="182" y="14338"/>
                  </a:cubicBezTo>
                  <a:cubicBezTo>
                    <a:pt x="121" y="15184"/>
                    <a:pt x="0" y="15487"/>
                    <a:pt x="1028" y="15971"/>
                  </a:cubicBezTo>
                  <a:lnTo>
                    <a:pt x="5988" y="18330"/>
                  </a:lnTo>
                  <a:cubicBezTo>
                    <a:pt x="6386" y="18511"/>
                    <a:pt x="6827" y="18691"/>
                    <a:pt x="7324" y="18691"/>
                  </a:cubicBezTo>
                  <a:cubicBezTo>
                    <a:pt x="7659" y="18691"/>
                    <a:pt x="8019" y="18609"/>
                    <a:pt x="8408" y="18390"/>
                  </a:cubicBezTo>
                  <a:cubicBezTo>
                    <a:pt x="9799" y="17665"/>
                    <a:pt x="12400" y="16394"/>
                    <a:pt x="13005" y="15971"/>
                  </a:cubicBezTo>
                  <a:cubicBezTo>
                    <a:pt x="13671" y="15547"/>
                    <a:pt x="14396" y="15487"/>
                    <a:pt x="14396" y="14277"/>
                  </a:cubicBezTo>
                  <a:cubicBezTo>
                    <a:pt x="14396" y="12462"/>
                    <a:pt x="14396" y="5204"/>
                    <a:pt x="14396" y="5204"/>
                  </a:cubicBezTo>
                  <a:cubicBezTo>
                    <a:pt x="14396" y="4055"/>
                    <a:pt x="14336" y="3450"/>
                    <a:pt x="13489" y="3026"/>
                  </a:cubicBezTo>
                  <a:cubicBezTo>
                    <a:pt x="12219" y="2361"/>
                    <a:pt x="8952" y="728"/>
                    <a:pt x="8287" y="365"/>
                  </a:cubicBezTo>
                  <a:cubicBezTo>
                    <a:pt x="7938" y="174"/>
                    <a:pt x="7639" y="1"/>
                    <a:pt x="7259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28"/>
            <p:cNvSpPr/>
            <p:nvPr/>
          </p:nvSpPr>
          <p:spPr>
            <a:xfrm>
              <a:off x="4557025" y="2954075"/>
              <a:ext cx="356900" cy="465200"/>
            </a:xfrm>
            <a:custGeom>
              <a:avLst/>
              <a:gdLst/>
              <a:ahLst/>
              <a:cxnLst/>
              <a:rect l="l" t="t" r="r" b="b"/>
              <a:pathLst>
                <a:path w="14276" h="18608" extrusionOk="0">
                  <a:moveTo>
                    <a:pt x="7224" y="0"/>
                  </a:moveTo>
                  <a:cubicBezTo>
                    <a:pt x="6874" y="0"/>
                    <a:pt x="6457" y="140"/>
                    <a:pt x="5868" y="553"/>
                  </a:cubicBezTo>
                  <a:cubicBezTo>
                    <a:pt x="4598" y="1400"/>
                    <a:pt x="1089" y="2851"/>
                    <a:pt x="666" y="3093"/>
                  </a:cubicBezTo>
                  <a:cubicBezTo>
                    <a:pt x="182" y="3396"/>
                    <a:pt x="243" y="3456"/>
                    <a:pt x="122" y="4182"/>
                  </a:cubicBezTo>
                  <a:cubicBezTo>
                    <a:pt x="61" y="4908"/>
                    <a:pt x="243" y="13376"/>
                    <a:pt x="122" y="14284"/>
                  </a:cubicBezTo>
                  <a:cubicBezTo>
                    <a:pt x="61" y="15130"/>
                    <a:pt x="1" y="15372"/>
                    <a:pt x="968" y="15856"/>
                  </a:cubicBezTo>
                  <a:lnTo>
                    <a:pt x="5928" y="18215"/>
                  </a:lnTo>
                  <a:cubicBezTo>
                    <a:pt x="6328" y="18433"/>
                    <a:pt x="6770" y="18607"/>
                    <a:pt x="7257" y="18607"/>
                  </a:cubicBezTo>
                  <a:cubicBezTo>
                    <a:pt x="7581" y="18607"/>
                    <a:pt x="7925" y="18530"/>
                    <a:pt x="8288" y="18336"/>
                  </a:cubicBezTo>
                  <a:cubicBezTo>
                    <a:pt x="9679" y="17611"/>
                    <a:pt x="12280" y="16340"/>
                    <a:pt x="12945" y="15917"/>
                  </a:cubicBezTo>
                  <a:cubicBezTo>
                    <a:pt x="13611" y="15493"/>
                    <a:pt x="14276" y="15372"/>
                    <a:pt x="14276" y="14223"/>
                  </a:cubicBezTo>
                  <a:lnTo>
                    <a:pt x="14276" y="5150"/>
                  </a:lnTo>
                  <a:cubicBezTo>
                    <a:pt x="14276" y="4001"/>
                    <a:pt x="14215" y="3396"/>
                    <a:pt x="13429" y="2972"/>
                  </a:cubicBezTo>
                  <a:cubicBezTo>
                    <a:pt x="12159" y="2307"/>
                    <a:pt x="8892" y="674"/>
                    <a:pt x="8227" y="311"/>
                  </a:cubicBezTo>
                  <a:cubicBezTo>
                    <a:pt x="7886" y="156"/>
                    <a:pt x="7592" y="0"/>
                    <a:pt x="7224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28"/>
            <p:cNvSpPr/>
            <p:nvPr/>
          </p:nvSpPr>
          <p:spPr>
            <a:xfrm>
              <a:off x="4557025" y="2954825"/>
              <a:ext cx="356900" cy="463025"/>
            </a:xfrm>
            <a:custGeom>
              <a:avLst/>
              <a:gdLst/>
              <a:ahLst/>
              <a:cxnLst/>
              <a:rect l="l" t="t" r="r" b="b"/>
              <a:pathLst>
                <a:path w="14276" h="18521" extrusionOk="0">
                  <a:moveTo>
                    <a:pt x="7224" y="1"/>
                  </a:moveTo>
                  <a:cubicBezTo>
                    <a:pt x="6874" y="1"/>
                    <a:pt x="6457" y="140"/>
                    <a:pt x="5868" y="523"/>
                  </a:cubicBezTo>
                  <a:cubicBezTo>
                    <a:pt x="4658" y="1370"/>
                    <a:pt x="1150" y="2821"/>
                    <a:pt x="666" y="3124"/>
                  </a:cubicBezTo>
                  <a:cubicBezTo>
                    <a:pt x="182" y="3366"/>
                    <a:pt x="243" y="3426"/>
                    <a:pt x="182" y="4152"/>
                  </a:cubicBezTo>
                  <a:cubicBezTo>
                    <a:pt x="122" y="4878"/>
                    <a:pt x="243" y="13346"/>
                    <a:pt x="182" y="14193"/>
                  </a:cubicBezTo>
                  <a:cubicBezTo>
                    <a:pt x="122" y="15040"/>
                    <a:pt x="1" y="15342"/>
                    <a:pt x="1029" y="15826"/>
                  </a:cubicBezTo>
                  <a:lnTo>
                    <a:pt x="5928" y="18185"/>
                  </a:lnTo>
                  <a:cubicBezTo>
                    <a:pt x="6321" y="18364"/>
                    <a:pt x="6755" y="18521"/>
                    <a:pt x="7231" y="18521"/>
                  </a:cubicBezTo>
                  <a:cubicBezTo>
                    <a:pt x="7563" y="18521"/>
                    <a:pt x="7915" y="18445"/>
                    <a:pt x="8288" y="18246"/>
                  </a:cubicBezTo>
                  <a:cubicBezTo>
                    <a:pt x="9679" y="17520"/>
                    <a:pt x="12280" y="16250"/>
                    <a:pt x="12945" y="15826"/>
                  </a:cubicBezTo>
                  <a:cubicBezTo>
                    <a:pt x="13550" y="15403"/>
                    <a:pt x="14276" y="15342"/>
                    <a:pt x="14276" y="14133"/>
                  </a:cubicBezTo>
                  <a:cubicBezTo>
                    <a:pt x="14276" y="12318"/>
                    <a:pt x="14276" y="5120"/>
                    <a:pt x="14276" y="5120"/>
                  </a:cubicBezTo>
                  <a:cubicBezTo>
                    <a:pt x="14276" y="4031"/>
                    <a:pt x="14215" y="3426"/>
                    <a:pt x="13369" y="3003"/>
                  </a:cubicBezTo>
                  <a:cubicBezTo>
                    <a:pt x="12159" y="2337"/>
                    <a:pt x="8892" y="704"/>
                    <a:pt x="8227" y="341"/>
                  </a:cubicBezTo>
                  <a:cubicBezTo>
                    <a:pt x="7886" y="155"/>
                    <a:pt x="7592" y="1"/>
                    <a:pt x="7224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28"/>
            <p:cNvSpPr/>
            <p:nvPr/>
          </p:nvSpPr>
          <p:spPr>
            <a:xfrm>
              <a:off x="4558550" y="2955750"/>
              <a:ext cx="355375" cy="461700"/>
            </a:xfrm>
            <a:custGeom>
              <a:avLst/>
              <a:gdLst/>
              <a:ahLst/>
              <a:cxnLst/>
              <a:rect l="l" t="t" r="r" b="b"/>
              <a:pathLst>
                <a:path w="14215" h="18468" extrusionOk="0">
                  <a:moveTo>
                    <a:pt x="7138" y="1"/>
                  </a:moveTo>
                  <a:cubicBezTo>
                    <a:pt x="6793" y="1"/>
                    <a:pt x="6382" y="143"/>
                    <a:pt x="5807" y="546"/>
                  </a:cubicBezTo>
                  <a:cubicBezTo>
                    <a:pt x="4597" y="1393"/>
                    <a:pt x="1089" y="2845"/>
                    <a:pt x="665" y="3087"/>
                  </a:cubicBezTo>
                  <a:cubicBezTo>
                    <a:pt x="182" y="3329"/>
                    <a:pt x="242" y="3450"/>
                    <a:pt x="121" y="4176"/>
                  </a:cubicBezTo>
                  <a:cubicBezTo>
                    <a:pt x="61" y="4841"/>
                    <a:pt x="242" y="13309"/>
                    <a:pt x="121" y="14156"/>
                  </a:cubicBezTo>
                  <a:cubicBezTo>
                    <a:pt x="61" y="15003"/>
                    <a:pt x="0" y="15305"/>
                    <a:pt x="968" y="15729"/>
                  </a:cubicBezTo>
                  <a:lnTo>
                    <a:pt x="5867" y="18088"/>
                  </a:lnTo>
                  <a:cubicBezTo>
                    <a:pt x="6253" y="18298"/>
                    <a:pt x="6678" y="18468"/>
                    <a:pt x="7144" y="18468"/>
                  </a:cubicBezTo>
                  <a:cubicBezTo>
                    <a:pt x="7484" y="18468"/>
                    <a:pt x="7844" y="18378"/>
                    <a:pt x="8227" y="18148"/>
                  </a:cubicBezTo>
                  <a:cubicBezTo>
                    <a:pt x="9618" y="17423"/>
                    <a:pt x="12219" y="16213"/>
                    <a:pt x="12824" y="15789"/>
                  </a:cubicBezTo>
                  <a:cubicBezTo>
                    <a:pt x="13489" y="15366"/>
                    <a:pt x="14215" y="15245"/>
                    <a:pt x="14215" y="14096"/>
                  </a:cubicBezTo>
                  <a:lnTo>
                    <a:pt x="14215" y="5083"/>
                  </a:lnTo>
                  <a:cubicBezTo>
                    <a:pt x="14215" y="3994"/>
                    <a:pt x="14094" y="3389"/>
                    <a:pt x="13308" y="2966"/>
                  </a:cubicBezTo>
                  <a:cubicBezTo>
                    <a:pt x="12037" y="2300"/>
                    <a:pt x="8831" y="667"/>
                    <a:pt x="8166" y="365"/>
                  </a:cubicBezTo>
                  <a:cubicBezTo>
                    <a:pt x="7817" y="174"/>
                    <a:pt x="7518" y="1"/>
                    <a:pt x="7138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28"/>
            <p:cNvSpPr/>
            <p:nvPr/>
          </p:nvSpPr>
          <p:spPr>
            <a:xfrm>
              <a:off x="4558550" y="2957100"/>
              <a:ext cx="353875" cy="459250"/>
            </a:xfrm>
            <a:custGeom>
              <a:avLst/>
              <a:gdLst/>
              <a:ahLst/>
              <a:cxnLst/>
              <a:rect l="l" t="t" r="r" b="b"/>
              <a:pathLst>
                <a:path w="14155" h="18370" extrusionOk="0">
                  <a:moveTo>
                    <a:pt x="7163" y="0"/>
                  </a:moveTo>
                  <a:cubicBezTo>
                    <a:pt x="6813" y="0"/>
                    <a:pt x="6396" y="140"/>
                    <a:pt x="5807" y="553"/>
                  </a:cubicBezTo>
                  <a:cubicBezTo>
                    <a:pt x="4597" y="1400"/>
                    <a:pt x="1149" y="2791"/>
                    <a:pt x="665" y="3033"/>
                  </a:cubicBezTo>
                  <a:cubicBezTo>
                    <a:pt x="182" y="3335"/>
                    <a:pt x="242" y="3396"/>
                    <a:pt x="182" y="4122"/>
                  </a:cubicBezTo>
                  <a:cubicBezTo>
                    <a:pt x="121" y="4787"/>
                    <a:pt x="242" y="13255"/>
                    <a:pt x="182" y="14102"/>
                  </a:cubicBezTo>
                  <a:cubicBezTo>
                    <a:pt x="121" y="14949"/>
                    <a:pt x="0" y="15191"/>
                    <a:pt x="968" y="15675"/>
                  </a:cubicBezTo>
                  <a:lnTo>
                    <a:pt x="5928" y="18034"/>
                  </a:lnTo>
                  <a:cubicBezTo>
                    <a:pt x="6284" y="18212"/>
                    <a:pt x="6704" y="18369"/>
                    <a:pt x="7174" y="18369"/>
                  </a:cubicBezTo>
                  <a:cubicBezTo>
                    <a:pt x="7502" y="18369"/>
                    <a:pt x="7854" y="18293"/>
                    <a:pt x="8227" y="18094"/>
                  </a:cubicBezTo>
                  <a:cubicBezTo>
                    <a:pt x="9618" y="17369"/>
                    <a:pt x="12158" y="16098"/>
                    <a:pt x="12824" y="15675"/>
                  </a:cubicBezTo>
                  <a:cubicBezTo>
                    <a:pt x="13429" y="15251"/>
                    <a:pt x="14154" y="15191"/>
                    <a:pt x="14154" y="14042"/>
                  </a:cubicBezTo>
                  <a:cubicBezTo>
                    <a:pt x="14154" y="12227"/>
                    <a:pt x="14154" y="5089"/>
                    <a:pt x="14154" y="5089"/>
                  </a:cubicBezTo>
                  <a:cubicBezTo>
                    <a:pt x="14154" y="4001"/>
                    <a:pt x="14094" y="3335"/>
                    <a:pt x="13308" y="2972"/>
                  </a:cubicBezTo>
                  <a:cubicBezTo>
                    <a:pt x="12037" y="2307"/>
                    <a:pt x="8831" y="674"/>
                    <a:pt x="8166" y="311"/>
                  </a:cubicBezTo>
                  <a:cubicBezTo>
                    <a:pt x="7825" y="156"/>
                    <a:pt x="7531" y="0"/>
                    <a:pt x="7163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28"/>
            <p:cNvSpPr/>
            <p:nvPr/>
          </p:nvSpPr>
          <p:spPr>
            <a:xfrm>
              <a:off x="4560050" y="2957850"/>
              <a:ext cx="352375" cy="457625"/>
            </a:xfrm>
            <a:custGeom>
              <a:avLst/>
              <a:gdLst/>
              <a:ahLst/>
              <a:cxnLst/>
              <a:rect l="l" t="t" r="r" b="b"/>
              <a:pathLst>
                <a:path w="14095" h="18305" extrusionOk="0">
                  <a:moveTo>
                    <a:pt x="7103" y="1"/>
                  </a:moveTo>
                  <a:cubicBezTo>
                    <a:pt x="6753" y="1"/>
                    <a:pt x="6336" y="140"/>
                    <a:pt x="5747" y="523"/>
                  </a:cubicBezTo>
                  <a:cubicBezTo>
                    <a:pt x="4537" y="1370"/>
                    <a:pt x="1089" y="2761"/>
                    <a:pt x="605" y="3063"/>
                  </a:cubicBezTo>
                  <a:cubicBezTo>
                    <a:pt x="182" y="3305"/>
                    <a:pt x="243" y="3426"/>
                    <a:pt x="122" y="4092"/>
                  </a:cubicBezTo>
                  <a:cubicBezTo>
                    <a:pt x="61" y="4817"/>
                    <a:pt x="243" y="13165"/>
                    <a:pt x="122" y="14012"/>
                  </a:cubicBezTo>
                  <a:cubicBezTo>
                    <a:pt x="61" y="14859"/>
                    <a:pt x="1" y="15161"/>
                    <a:pt x="968" y="15645"/>
                  </a:cubicBezTo>
                  <a:lnTo>
                    <a:pt x="5868" y="17943"/>
                  </a:lnTo>
                  <a:cubicBezTo>
                    <a:pt x="6229" y="18124"/>
                    <a:pt x="6656" y="18305"/>
                    <a:pt x="7134" y="18305"/>
                  </a:cubicBezTo>
                  <a:cubicBezTo>
                    <a:pt x="7456" y="18305"/>
                    <a:pt x="7801" y="18223"/>
                    <a:pt x="8167" y="18004"/>
                  </a:cubicBezTo>
                  <a:cubicBezTo>
                    <a:pt x="9558" y="17278"/>
                    <a:pt x="12098" y="16068"/>
                    <a:pt x="12703" y="15645"/>
                  </a:cubicBezTo>
                  <a:cubicBezTo>
                    <a:pt x="13369" y="15221"/>
                    <a:pt x="14094" y="15161"/>
                    <a:pt x="14094" y="13951"/>
                  </a:cubicBezTo>
                  <a:cubicBezTo>
                    <a:pt x="14094" y="12197"/>
                    <a:pt x="14094" y="5059"/>
                    <a:pt x="14094" y="5059"/>
                  </a:cubicBezTo>
                  <a:cubicBezTo>
                    <a:pt x="14094" y="3971"/>
                    <a:pt x="13974" y="3366"/>
                    <a:pt x="13187" y="2942"/>
                  </a:cubicBezTo>
                  <a:cubicBezTo>
                    <a:pt x="11977" y="2277"/>
                    <a:pt x="8771" y="704"/>
                    <a:pt x="8106" y="341"/>
                  </a:cubicBezTo>
                  <a:cubicBezTo>
                    <a:pt x="7765" y="155"/>
                    <a:pt x="7471" y="1"/>
                    <a:pt x="7103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28"/>
            <p:cNvSpPr/>
            <p:nvPr/>
          </p:nvSpPr>
          <p:spPr>
            <a:xfrm>
              <a:off x="4560050" y="2958600"/>
              <a:ext cx="350850" cy="456125"/>
            </a:xfrm>
            <a:custGeom>
              <a:avLst/>
              <a:gdLst/>
              <a:ahLst/>
              <a:cxnLst/>
              <a:rect l="l" t="t" r="r" b="b"/>
              <a:pathLst>
                <a:path w="14034" h="18245" extrusionOk="0">
                  <a:moveTo>
                    <a:pt x="7103" y="1"/>
                  </a:moveTo>
                  <a:cubicBezTo>
                    <a:pt x="6753" y="1"/>
                    <a:pt x="6336" y="141"/>
                    <a:pt x="5747" y="553"/>
                  </a:cubicBezTo>
                  <a:cubicBezTo>
                    <a:pt x="4537" y="1400"/>
                    <a:pt x="1150" y="2791"/>
                    <a:pt x="666" y="3033"/>
                  </a:cubicBezTo>
                  <a:cubicBezTo>
                    <a:pt x="182" y="3336"/>
                    <a:pt x="243" y="3396"/>
                    <a:pt x="182" y="4122"/>
                  </a:cubicBezTo>
                  <a:cubicBezTo>
                    <a:pt x="61" y="4787"/>
                    <a:pt x="243" y="13135"/>
                    <a:pt x="182" y="13982"/>
                  </a:cubicBezTo>
                  <a:cubicBezTo>
                    <a:pt x="61" y="14829"/>
                    <a:pt x="1" y="15070"/>
                    <a:pt x="968" y="15554"/>
                  </a:cubicBezTo>
                  <a:lnTo>
                    <a:pt x="5868" y="17853"/>
                  </a:lnTo>
                  <a:cubicBezTo>
                    <a:pt x="6231" y="18071"/>
                    <a:pt x="6659" y="18245"/>
                    <a:pt x="7140" y="18245"/>
                  </a:cubicBezTo>
                  <a:cubicBezTo>
                    <a:pt x="7460" y="18245"/>
                    <a:pt x="7804" y="18167"/>
                    <a:pt x="8167" y="17974"/>
                  </a:cubicBezTo>
                  <a:cubicBezTo>
                    <a:pt x="9558" y="17248"/>
                    <a:pt x="12098" y="16038"/>
                    <a:pt x="12703" y="15615"/>
                  </a:cubicBezTo>
                  <a:cubicBezTo>
                    <a:pt x="13308" y="15191"/>
                    <a:pt x="14034" y="15070"/>
                    <a:pt x="14034" y="13921"/>
                  </a:cubicBezTo>
                  <a:cubicBezTo>
                    <a:pt x="14034" y="12167"/>
                    <a:pt x="14034" y="5029"/>
                    <a:pt x="14034" y="5029"/>
                  </a:cubicBezTo>
                  <a:cubicBezTo>
                    <a:pt x="14034" y="3941"/>
                    <a:pt x="13974" y="3336"/>
                    <a:pt x="13187" y="2912"/>
                  </a:cubicBezTo>
                  <a:cubicBezTo>
                    <a:pt x="11917" y="2307"/>
                    <a:pt x="8711" y="674"/>
                    <a:pt x="8106" y="311"/>
                  </a:cubicBezTo>
                  <a:cubicBezTo>
                    <a:pt x="7765" y="156"/>
                    <a:pt x="7471" y="1"/>
                    <a:pt x="7103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28"/>
            <p:cNvSpPr/>
            <p:nvPr/>
          </p:nvSpPr>
          <p:spPr>
            <a:xfrm>
              <a:off x="4561575" y="2959375"/>
              <a:ext cx="349325" cy="453950"/>
            </a:xfrm>
            <a:custGeom>
              <a:avLst/>
              <a:gdLst/>
              <a:ahLst/>
              <a:cxnLst/>
              <a:rect l="l" t="t" r="r" b="b"/>
              <a:pathLst>
                <a:path w="13973" h="18158" extrusionOk="0">
                  <a:moveTo>
                    <a:pt x="7042" y="0"/>
                  </a:moveTo>
                  <a:cubicBezTo>
                    <a:pt x="6692" y="0"/>
                    <a:pt x="6275" y="139"/>
                    <a:pt x="5686" y="522"/>
                  </a:cubicBezTo>
                  <a:cubicBezTo>
                    <a:pt x="4537" y="1369"/>
                    <a:pt x="1089" y="2760"/>
                    <a:pt x="605" y="3063"/>
                  </a:cubicBezTo>
                  <a:cubicBezTo>
                    <a:pt x="182" y="3305"/>
                    <a:pt x="242" y="3365"/>
                    <a:pt x="121" y="4091"/>
                  </a:cubicBezTo>
                  <a:cubicBezTo>
                    <a:pt x="61" y="4756"/>
                    <a:pt x="242" y="13104"/>
                    <a:pt x="121" y="13951"/>
                  </a:cubicBezTo>
                  <a:cubicBezTo>
                    <a:pt x="61" y="14737"/>
                    <a:pt x="0" y="15039"/>
                    <a:pt x="968" y="15523"/>
                  </a:cubicBezTo>
                  <a:lnTo>
                    <a:pt x="5807" y="17822"/>
                  </a:lnTo>
                  <a:cubicBezTo>
                    <a:pt x="6163" y="18000"/>
                    <a:pt x="6583" y="18157"/>
                    <a:pt x="7053" y="18157"/>
                  </a:cubicBezTo>
                  <a:cubicBezTo>
                    <a:pt x="7381" y="18157"/>
                    <a:pt x="7733" y="18081"/>
                    <a:pt x="8106" y="17882"/>
                  </a:cubicBezTo>
                  <a:cubicBezTo>
                    <a:pt x="9436" y="17157"/>
                    <a:pt x="11977" y="15947"/>
                    <a:pt x="12642" y="15523"/>
                  </a:cubicBezTo>
                  <a:cubicBezTo>
                    <a:pt x="13247" y="15100"/>
                    <a:pt x="13973" y="15039"/>
                    <a:pt x="13973" y="13890"/>
                  </a:cubicBezTo>
                  <a:lnTo>
                    <a:pt x="13973" y="5059"/>
                  </a:lnTo>
                  <a:cubicBezTo>
                    <a:pt x="13973" y="3970"/>
                    <a:pt x="13852" y="3305"/>
                    <a:pt x="13066" y="2942"/>
                  </a:cubicBezTo>
                  <a:cubicBezTo>
                    <a:pt x="11856" y="2276"/>
                    <a:pt x="8650" y="704"/>
                    <a:pt x="8045" y="341"/>
                  </a:cubicBezTo>
                  <a:cubicBezTo>
                    <a:pt x="7704" y="154"/>
                    <a:pt x="7410" y="0"/>
                    <a:pt x="7042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28"/>
            <p:cNvSpPr/>
            <p:nvPr/>
          </p:nvSpPr>
          <p:spPr>
            <a:xfrm>
              <a:off x="4561575" y="2960300"/>
              <a:ext cx="347825" cy="452625"/>
            </a:xfrm>
            <a:custGeom>
              <a:avLst/>
              <a:gdLst/>
              <a:ahLst/>
              <a:cxnLst/>
              <a:rect l="l" t="t" r="r" b="b"/>
              <a:pathLst>
                <a:path w="13913" h="18105" extrusionOk="0">
                  <a:moveTo>
                    <a:pt x="7026" y="0"/>
                  </a:moveTo>
                  <a:cubicBezTo>
                    <a:pt x="6689" y="0"/>
                    <a:pt x="6293" y="143"/>
                    <a:pt x="5746" y="546"/>
                  </a:cubicBezTo>
                  <a:cubicBezTo>
                    <a:pt x="4537" y="1392"/>
                    <a:pt x="1089" y="2784"/>
                    <a:pt x="665" y="3026"/>
                  </a:cubicBezTo>
                  <a:cubicBezTo>
                    <a:pt x="182" y="3268"/>
                    <a:pt x="242" y="3389"/>
                    <a:pt x="182" y="4054"/>
                  </a:cubicBezTo>
                  <a:cubicBezTo>
                    <a:pt x="61" y="4780"/>
                    <a:pt x="242" y="13067"/>
                    <a:pt x="182" y="13853"/>
                  </a:cubicBezTo>
                  <a:cubicBezTo>
                    <a:pt x="61" y="14700"/>
                    <a:pt x="0" y="15002"/>
                    <a:pt x="968" y="15426"/>
                  </a:cubicBezTo>
                  <a:lnTo>
                    <a:pt x="5807" y="17724"/>
                  </a:lnTo>
                  <a:cubicBezTo>
                    <a:pt x="6157" y="17935"/>
                    <a:pt x="6568" y="18104"/>
                    <a:pt x="7028" y="18104"/>
                  </a:cubicBezTo>
                  <a:cubicBezTo>
                    <a:pt x="7363" y="18104"/>
                    <a:pt x="7723" y="18014"/>
                    <a:pt x="8106" y="17785"/>
                  </a:cubicBezTo>
                  <a:cubicBezTo>
                    <a:pt x="9436" y="17120"/>
                    <a:pt x="11977" y="15910"/>
                    <a:pt x="12582" y="15486"/>
                  </a:cubicBezTo>
                  <a:cubicBezTo>
                    <a:pt x="13247" y="15063"/>
                    <a:pt x="13913" y="14942"/>
                    <a:pt x="13913" y="13793"/>
                  </a:cubicBezTo>
                  <a:cubicBezTo>
                    <a:pt x="13913" y="12039"/>
                    <a:pt x="13913" y="5022"/>
                    <a:pt x="13913" y="5022"/>
                  </a:cubicBezTo>
                  <a:cubicBezTo>
                    <a:pt x="13913" y="3933"/>
                    <a:pt x="13852" y="3328"/>
                    <a:pt x="13066" y="2905"/>
                  </a:cubicBezTo>
                  <a:cubicBezTo>
                    <a:pt x="11856" y="2300"/>
                    <a:pt x="8650" y="667"/>
                    <a:pt x="8045" y="364"/>
                  </a:cubicBezTo>
                  <a:cubicBezTo>
                    <a:pt x="7696" y="174"/>
                    <a:pt x="7397" y="0"/>
                    <a:pt x="7026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28"/>
            <p:cNvSpPr/>
            <p:nvPr/>
          </p:nvSpPr>
          <p:spPr>
            <a:xfrm>
              <a:off x="4563075" y="2961625"/>
              <a:ext cx="346325" cy="450175"/>
            </a:xfrm>
            <a:custGeom>
              <a:avLst/>
              <a:gdLst/>
              <a:ahLst/>
              <a:cxnLst/>
              <a:rect l="l" t="t" r="r" b="b"/>
              <a:pathLst>
                <a:path w="13853" h="18007" extrusionOk="0">
                  <a:moveTo>
                    <a:pt x="6990" y="1"/>
                  </a:moveTo>
                  <a:cubicBezTo>
                    <a:pt x="6648" y="1"/>
                    <a:pt x="6246" y="141"/>
                    <a:pt x="5686" y="553"/>
                  </a:cubicBezTo>
                  <a:cubicBezTo>
                    <a:pt x="4477" y="1339"/>
                    <a:pt x="1089" y="2731"/>
                    <a:pt x="605" y="3033"/>
                  </a:cubicBezTo>
                  <a:cubicBezTo>
                    <a:pt x="182" y="3275"/>
                    <a:pt x="242" y="3336"/>
                    <a:pt x="122" y="4061"/>
                  </a:cubicBezTo>
                  <a:cubicBezTo>
                    <a:pt x="61" y="4727"/>
                    <a:pt x="242" y="12953"/>
                    <a:pt x="122" y="13800"/>
                  </a:cubicBezTo>
                  <a:cubicBezTo>
                    <a:pt x="61" y="14647"/>
                    <a:pt x="1" y="14889"/>
                    <a:pt x="968" y="15373"/>
                  </a:cubicBezTo>
                  <a:lnTo>
                    <a:pt x="5747" y="17671"/>
                  </a:lnTo>
                  <a:cubicBezTo>
                    <a:pt x="6103" y="17850"/>
                    <a:pt x="6523" y="18007"/>
                    <a:pt x="6993" y="18007"/>
                  </a:cubicBezTo>
                  <a:cubicBezTo>
                    <a:pt x="7321" y="18007"/>
                    <a:pt x="7673" y="17931"/>
                    <a:pt x="8046" y="17732"/>
                  </a:cubicBezTo>
                  <a:cubicBezTo>
                    <a:pt x="9376" y="17006"/>
                    <a:pt x="11917" y="15796"/>
                    <a:pt x="12522" y="15373"/>
                  </a:cubicBezTo>
                  <a:cubicBezTo>
                    <a:pt x="13127" y="14949"/>
                    <a:pt x="13853" y="14889"/>
                    <a:pt x="13853" y="13740"/>
                  </a:cubicBezTo>
                  <a:cubicBezTo>
                    <a:pt x="13853" y="11986"/>
                    <a:pt x="13853" y="4969"/>
                    <a:pt x="13853" y="4969"/>
                  </a:cubicBezTo>
                  <a:cubicBezTo>
                    <a:pt x="13853" y="3880"/>
                    <a:pt x="13792" y="3275"/>
                    <a:pt x="13006" y="2912"/>
                  </a:cubicBezTo>
                  <a:cubicBezTo>
                    <a:pt x="11735" y="2247"/>
                    <a:pt x="8590" y="674"/>
                    <a:pt x="7985" y="311"/>
                  </a:cubicBezTo>
                  <a:cubicBezTo>
                    <a:pt x="7644" y="156"/>
                    <a:pt x="7350" y="1"/>
                    <a:pt x="6990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28"/>
            <p:cNvSpPr/>
            <p:nvPr/>
          </p:nvSpPr>
          <p:spPr>
            <a:xfrm>
              <a:off x="4563075" y="2962400"/>
              <a:ext cx="344825" cy="447900"/>
            </a:xfrm>
            <a:custGeom>
              <a:avLst/>
              <a:gdLst/>
              <a:ahLst/>
              <a:cxnLst/>
              <a:rect l="l" t="t" r="r" b="b"/>
              <a:pathLst>
                <a:path w="13793" h="17916" extrusionOk="0">
                  <a:moveTo>
                    <a:pt x="6990" y="0"/>
                  </a:moveTo>
                  <a:cubicBezTo>
                    <a:pt x="6648" y="0"/>
                    <a:pt x="6246" y="139"/>
                    <a:pt x="5686" y="522"/>
                  </a:cubicBezTo>
                  <a:cubicBezTo>
                    <a:pt x="4477" y="1369"/>
                    <a:pt x="1089" y="2760"/>
                    <a:pt x="666" y="3002"/>
                  </a:cubicBezTo>
                  <a:cubicBezTo>
                    <a:pt x="182" y="3244"/>
                    <a:pt x="242" y="3365"/>
                    <a:pt x="182" y="4030"/>
                  </a:cubicBezTo>
                  <a:cubicBezTo>
                    <a:pt x="61" y="4696"/>
                    <a:pt x="242" y="12922"/>
                    <a:pt x="182" y="13769"/>
                  </a:cubicBezTo>
                  <a:cubicBezTo>
                    <a:pt x="61" y="14556"/>
                    <a:pt x="1" y="14858"/>
                    <a:pt x="968" y="15281"/>
                  </a:cubicBezTo>
                  <a:lnTo>
                    <a:pt x="5747" y="17580"/>
                  </a:lnTo>
                  <a:cubicBezTo>
                    <a:pt x="6103" y="17758"/>
                    <a:pt x="6523" y="17915"/>
                    <a:pt x="6993" y="17915"/>
                  </a:cubicBezTo>
                  <a:cubicBezTo>
                    <a:pt x="7321" y="17915"/>
                    <a:pt x="7673" y="17839"/>
                    <a:pt x="8046" y="17640"/>
                  </a:cubicBezTo>
                  <a:cubicBezTo>
                    <a:pt x="9376" y="16975"/>
                    <a:pt x="11856" y="15765"/>
                    <a:pt x="12522" y="15342"/>
                  </a:cubicBezTo>
                  <a:cubicBezTo>
                    <a:pt x="13127" y="14918"/>
                    <a:pt x="13792" y="14858"/>
                    <a:pt x="13792" y="13709"/>
                  </a:cubicBezTo>
                  <a:lnTo>
                    <a:pt x="13792" y="4938"/>
                  </a:lnTo>
                  <a:cubicBezTo>
                    <a:pt x="13792" y="3910"/>
                    <a:pt x="13732" y="3305"/>
                    <a:pt x="12945" y="2881"/>
                  </a:cubicBezTo>
                  <a:cubicBezTo>
                    <a:pt x="11735" y="2276"/>
                    <a:pt x="8590" y="643"/>
                    <a:pt x="7985" y="341"/>
                  </a:cubicBezTo>
                  <a:cubicBezTo>
                    <a:pt x="7644" y="154"/>
                    <a:pt x="7350" y="0"/>
                    <a:pt x="6990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28"/>
            <p:cNvSpPr/>
            <p:nvPr/>
          </p:nvSpPr>
          <p:spPr>
            <a:xfrm>
              <a:off x="4564600" y="2963150"/>
              <a:ext cx="343300" cy="447050"/>
            </a:xfrm>
            <a:custGeom>
              <a:avLst/>
              <a:gdLst/>
              <a:ahLst/>
              <a:cxnLst/>
              <a:rect l="l" t="t" r="r" b="b"/>
              <a:pathLst>
                <a:path w="13732" h="17882" extrusionOk="0">
                  <a:moveTo>
                    <a:pt x="6929" y="0"/>
                  </a:moveTo>
                  <a:cubicBezTo>
                    <a:pt x="6587" y="0"/>
                    <a:pt x="6185" y="140"/>
                    <a:pt x="5625" y="553"/>
                  </a:cubicBezTo>
                  <a:cubicBezTo>
                    <a:pt x="4416" y="1339"/>
                    <a:pt x="1089" y="2730"/>
                    <a:pt x="605" y="2972"/>
                  </a:cubicBezTo>
                  <a:cubicBezTo>
                    <a:pt x="181" y="3275"/>
                    <a:pt x="242" y="3335"/>
                    <a:pt x="121" y="4000"/>
                  </a:cubicBezTo>
                  <a:cubicBezTo>
                    <a:pt x="61" y="4726"/>
                    <a:pt x="242" y="12892"/>
                    <a:pt x="121" y="13679"/>
                  </a:cubicBezTo>
                  <a:cubicBezTo>
                    <a:pt x="61" y="14526"/>
                    <a:pt x="0" y="14767"/>
                    <a:pt x="907" y="15251"/>
                  </a:cubicBezTo>
                  <a:lnTo>
                    <a:pt x="5686" y="17489"/>
                  </a:lnTo>
                  <a:cubicBezTo>
                    <a:pt x="6085" y="17707"/>
                    <a:pt x="6506" y="17881"/>
                    <a:pt x="6975" y="17881"/>
                  </a:cubicBezTo>
                  <a:cubicBezTo>
                    <a:pt x="7288" y="17881"/>
                    <a:pt x="7622" y="17804"/>
                    <a:pt x="7985" y="17610"/>
                  </a:cubicBezTo>
                  <a:cubicBezTo>
                    <a:pt x="9315" y="16885"/>
                    <a:pt x="11795" y="15675"/>
                    <a:pt x="12400" y="15251"/>
                  </a:cubicBezTo>
                  <a:cubicBezTo>
                    <a:pt x="13005" y="14828"/>
                    <a:pt x="13731" y="14767"/>
                    <a:pt x="13731" y="13618"/>
                  </a:cubicBezTo>
                  <a:lnTo>
                    <a:pt x="13731" y="4968"/>
                  </a:lnTo>
                  <a:cubicBezTo>
                    <a:pt x="13731" y="3880"/>
                    <a:pt x="13671" y="3275"/>
                    <a:pt x="12884" y="2851"/>
                  </a:cubicBezTo>
                  <a:cubicBezTo>
                    <a:pt x="11674" y="2246"/>
                    <a:pt x="8529" y="674"/>
                    <a:pt x="7924" y="311"/>
                  </a:cubicBezTo>
                  <a:cubicBezTo>
                    <a:pt x="7583" y="156"/>
                    <a:pt x="7289" y="0"/>
                    <a:pt x="6929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28"/>
            <p:cNvSpPr/>
            <p:nvPr/>
          </p:nvSpPr>
          <p:spPr>
            <a:xfrm>
              <a:off x="4564600" y="2963900"/>
              <a:ext cx="341775" cy="444875"/>
            </a:xfrm>
            <a:custGeom>
              <a:avLst/>
              <a:gdLst/>
              <a:ahLst/>
              <a:cxnLst/>
              <a:rect l="l" t="t" r="r" b="b"/>
              <a:pathLst>
                <a:path w="13671" h="17795" extrusionOk="0">
                  <a:moveTo>
                    <a:pt x="6922" y="1"/>
                  </a:moveTo>
                  <a:cubicBezTo>
                    <a:pt x="6587" y="1"/>
                    <a:pt x="6185" y="140"/>
                    <a:pt x="5625" y="523"/>
                  </a:cubicBezTo>
                  <a:cubicBezTo>
                    <a:pt x="4416" y="1369"/>
                    <a:pt x="1089" y="2700"/>
                    <a:pt x="665" y="3003"/>
                  </a:cubicBezTo>
                  <a:cubicBezTo>
                    <a:pt x="181" y="3245"/>
                    <a:pt x="242" y="3305"/>
                    <a:pt x="181" y="4031"/>
                  </a:cubicBezTo>
                  <a:cubicBezTo>
                    <a:pt x="61" y="4696"/>
                    <a:pt x="242" y="12802"/>
                    <a:pt x="181" y="13649"/>
                  </a:cubicBezTo>
                  <a:cubicBezTo>
                    <a:pt x="61" y="14435"/>
                    <a:pt x="0" y="14737"/>
                    <a:pt x="968" y="15161"/>
                  </a:cubicBezTo>
                  <a:lnTo>
                    <a:pt x="5686" y="17459"/>
                  </a:lnTo>
                  <a:cubicBezTo>
                    <a:pt x="6078" y="17638"/>
                    <a:pt x="6491" y="17795"/>
                    <a:pt x="6950" y="17795"/>
                  </a:cubicBezTo>
                  <a:cubicBezTo>
                    <a:pt x="7270" y="17795"/>
                    <a:pt x="7612" y="17719"/>
                    <a:pt x="7985" y="17520"/>
                  </a:cubicBezTo>
                  <a:cubicBezTo>
                    <a:pt x="9315" y="16794"/>
                    <a:pt x="11795" y="15645"/>
                    <a:pt x="12400" y="15221"/>
                  </a:cubicBezTo>
                  <a:cubicBezTo>
                    <a:pt x="13005" y="14798"/>
                    <a:pt x="13671" y="14737"/>
                    <a:pt x="13671" y="13588"/>
                  </a:cubicBezTo>
                  <a:cubicBezTo>
                    <a:pt x="13671" y="11834"/>
                    <a:pt x="13671" y="4938"/>
                    <a:pt x="13671" y="4938"/>
                  </a:cubicBezTo>
                  <a:cubicBezTo>
                    <a:pt x="13671" y="3850"/>
                    <a:pt x="13610" y="3245"/>
                    <a:pt x="12824" y="2882"/>
                  </a:cubicBezTo>
                  <a:cubicBezTo>
                    <a:pt x="11614" y="2277"/>
                    <a:pt x="8529" y="704"/>
                    <a:pt x="7864" y="341"/>
                  </a:cubicBezTo>
                  <a:cubicBezTo>
                    <a:pt x="7553" y="155"/>
                    <a:pt x="7275" y="1"/>
                    <a:pt x="6922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28"/>
            <p:cNvSpPr/>
            <p:nvPr/>
          </p:nvSpPr>
          <p:spPr>
            <a:xfrm>
              <a:off x="4566100" y="2965425"/>
              <a:ext cx="340275" cy="441850"/>
            </a:xfrm>
            <a:custGeom>
              <a:avLst/>
              <a:gdLst/>
              <a:ahLst/>
              <a:cxnLst/>
              <a:rect l="l" t="t" r="r" b="b"/>
              <a:pathLst>
                <a:path w="13611" h="17674" extrusionOk="0">
                  <a:moveTo>
                    <a:pt x="6862" y="0"/>
                  </a:moveTo>
                  <a:cubicBezTo>
                    <a:pt x="6527" y="0"/>
                    <a:pt x="6125" y="139"/>
                    <a:pt x="5565" y="522"/>
                  </a:cubicBezTo>
                  <a:cubicBezTo>
                    <a:pt x="4416" y="1308"/>
                    <a:pt x="1029" y="2700"/>
                    <a:pt x="605" y="2942"/>
                  </a:cubicBezTo>
                  <a:cubicBezTo>
                    <a:pt x="182" y="3184"/>
                    <a:pt x="182" y="3305"/>
                    <a:pt x="121" y="3970"/>
                  </a:cubicBezTo>
                  <a:cubicBezTo>
                    <a:pt x="61" y="4635"/>
                    <a:pt x="182" y="12741"/>
                    <a:pt x="121" y="13588"/>
                  </a:cubicBezTo>
                  <a:cubicBezTo>
                    <a:pt x="61" y="14374"/>
                    <a:pt x="1" y="14676"/>
                    <a:pt x="908" y="15100"/>
                  </a:cubicBezTo>
                  <a:lnTo>
                    <a:pt x="5626" y="17338"/>
                  </a:lnTo>
                  <a:cubicBezTo>
                    <a:pt x="6018" y="17516"/>
                    <a:pt x="6431" y="17673"/>
                    <a:pt x="6890" y="17673"/>
                  </a:cubicBezTo>
                  <a:cubicBezTo>
                    <a:pt x="7210" y="17673"/>
                    <a:pt x="7552" y="17597"/>
                    <a:pt x="7925" y="17398"/>
                  </a:cubicBezTo>
                  <a:cubicBezTo>
                    <a:pt x="9195" y="16733"/>
                    <a:pt x="11675" y="15523"/>
                    <a:pt x="12280" y="15100"/>
                  </a:cubicBezTo>
                  <a:cubicBezTo>
                    <a:pt x="12945" y="14737"/>
                    <a:pt x="13611" y="14616"/>
                    <a:pt x="13611" y="13527"/>
                  </a:cubicBezTo>
                  <a:lnTo>
                    <a:pt x="13611" y="4877"/>
                  </a:lnTo>
                  <a:cubicBezTo>
                    <a:pt x="13611" y="3849"/>
                    <a:pt x="13550" y="3244"/>
                    <a:pt x="12764" y="2821"/>
                  </a:cubicBezTo>
                  <a:cubicBezTo>
                    <a:pt x="11554" y="2216"/>
                    <a:pt x="8469" y="643"/>
                    <a:pt x="7804" y="341"/>
                  </a:cubicBezTo>
                  <a:cubicBezTo>
                    <a:pt x="7493" y="154"/>
                    <a:pt x="7215" y="0"/>
                    <a:pt x="6862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28"/>
            <p:cNvSpPr/>
            <p:nvPr/>
          </p:nvSpPr>
          <p:spPr>
            <a:xfrm>
              <a:off x="4566100" y="2966175"/>
              <a:ext cx="338775" cy="441100"/>
            </a:xfrm>
            <a:custGeom>
              <a:avLst/>
              <a:gdLst/>
              <a:ahLst/>
              <a:cxnLst/>
              <a:rect l="l" t="t" r="r" b="b"/>
              <a:pathLst>
                <a:path w="13551" h="17644" extrusionOk="0">
                  <a:moveTo>
                    <a:pt x="6862" y="0"/>
                  </a:moveTo>
                  <a:cubicBezTo>
                    <a:pt x="6527" y="0"/>
                    <a:pt x="6125" y="140"/>
                    <a:pt x="5565" y="553"/>
                  </a:cubicBezTo>
                  <a:cubicBezTo>
                    <a:pt x="4416" y="1339"/>
                    <a:pt x="1089" y="2670"/>
                    <a:pt x="605" y="2972"/>
                  </a:cubicBezTo>
                  <a:cubicBezTo>
                    <a:pt x="182" y="3214"/>
                    <a:pt x="242" y="3275"/>
                    <a:pt x="182" y="3940"/>
                  </a:cubicBezTo>
                  <a:cubicBezTo>
                    <a:pt x="61" y="4605"/>
                    <a:pt x="242" y="12711"/>
                    <a:pt x="182" y="13497"/>
                  </a:cubicBezTo>
                  <a:cubicBezTo>
                    <a:pt x="61" y="14344"/>
                    <a:pt x="1" y="14586"/>
                    <a:pt x="968" y="15070"/>
                  </a:cubicBezTo>
                  <a:lnTo>
                    <a:pt x="5626" y="17308"/>
                  </a:lnTo>
                  <a:cubicBezTo>
                    <a:pt x="6018" y="17486"/>
                    <a:pt x="6431" y="17643"/>
                    <a:pt x="6890" y="17643"/>
                  </a:cubicBezTo>
                  <a:cubicBezTo>
                    <a:pt x="7210" y="17643"/>
                    <a:pt x="7552" y="17567"/>
                    <a:pt x="7925" y="17368"/>
                  </a:cubicBezTo>
                  <a:cubicBezTo>
                    <a:pt x="9195" y="16643"/>
                    <a:pt x="11675" y="15493"/>
                    <a:pt x="12280" y="15070"/>
                  </a:cubicBezTo>
                  <a:cubicBezTo>
                    <a:pt x="12885" y="14646"/>
                    <a:pt x="13550" y="14586"/>
                    <a:pt x="13550" y="13437"/>
                  </a:cubicBezTo>
                  <a:cubicBezTo>
                    <a:pt x="13550" y="11743"/>
                    <a:pt x="13550" y="4847"/>
                    <a:pt x="13550" y="4847"/>
                  </a:cubicBezTo>
                  <a:cubicBezTo>
                    <a:pt x="13550" y="3819"/>
                    <a:pt x="13490" y="3214"/>
                    <a:pt x="12764" y="2851"/>
                  </a:cubicBezTo>
                  <a:cubicBezTo>
                    <a:pt x="11554" y="2186"/>
                    <a:pt x="8469" y="674"/>
                    <a:pt x="7804" y="311"/>
                  </a:cubicBezTo>
                  <a:cubicBezTo>
                    <a:pt x="7493" y="155"/>
                    <a:pt x="7215" y="0"/>
                    <a:pt x="6862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28"/>
            <p:cNvSpPr/>
            <p:nvPr/>
          </p:nvSpPr>
          <p:spPr>
            <a:xfrm>
              <a:off x="4567600" y="2966925"/>
              <a:ext cx="337275" cy="438825"/>
            </a:xfrm>
            <a:custGeom>
              <a:avLst/>
              <a:gdLst/>
              <a:ahLst/>
              <a:cxnLst/>
              <a:rect l="l" t="t" r="r" b="b"/>
              <a:pathLst>
                <a:path w="13491" h="17553" extrusionOk="0">
                  <a:moveTo>
                    <a:pt x="6802" y="1"/>
                  </a:moveTo>
                  <a:cubicBezTo>
                    <a:pt x="6467" y="1"/>
                    <a:pt x="6065" y="140"/>
                    <a:pt x="5505" y="523"/>
                  </a:cubicBezTo>
                  <a:cubicBezTo>
                    <a:pt x="4356" y="1309"/>
                    <a:pt x="1029" y="2700"/>
                    <a:pt x="606" y="2942"/>
                  </a:cubicBezTo>
                  <a:cubicBezTo>
                    <a:pt x="182" y="3184"/>
                    <a:pt x="182" y="3305"/>
                    <a:pt x="122" y="3970"/>
                  </a:cubicBezTo>
                  <a:cubicBezTo>
                    <a:pt x="61" y="4636"/>
                    <a:pt x="182" y="12681"/>
                    <a:pt x="122" y="13467"/>
                  </a:cubicBezTo>
                  <a:cubicBezTo>
                    <a:pt x="61" y="14254"/>
                    <a:pt x="1" y="14556"/>
                    <a:pt x="908" y="14979"/>
                  </a:cubicBezTo>
                  <a:lnTo>
                    <a:pt x="5566" y="17218"/>
                  </a:lnTo>
                  <a:cubicBezTo>
                    <a:pt x="5958" y="17396"/>
                    <a:pt x="6371" y="17553"/>
                    <a:pt x="6818" y="17553"/>
                  </a:cubicBezTo>
                  <a:cubicBezTo>
                    <a:pt x="7129" y="17553"/>
                    <a:pt x="7456" y="17477"/>
                    <a:pt x="7804" y="17278"/>
                  </a:cubicBezTo>
                  <a:cubicBezTo>
                    <a:pt x="9135" y="16613"/>
                    <a:pt x="11615" y="15403"/>
                    <a:pt x="12220" y="15040"/>
                  </a:cubicBezTo>
                  <a:cubicBezTo>
                    <a:pt x="12825" y="14616"/>
                    <a:pt x="13490" y="14556"/>
                    <a:pt x="13490" y="13407"/>
                  </a:cubicBezTo>
                  <a:cubicBezTo>
                    <a:pt x="13490" y="11713"/>
                    <a:pt x="13490" y="4878"/>
                    <a:pt x="13490" y="4878"/>
                  </a:cubicBezTo>
                  <a:cubicBezTo>
                    <a:pt x="13490" y="3789"/>
                    <a:pt x="13430" y="3245"/>
                    <a:pt x="12643" y="2821"/>
                  </a:cubicBezTo>
                  <a:cubicBezTo>
                    <a:pt x="11433" y="2216"/>
                    <a:pt x="8348" y="644"/>
                    <a:pt x="7744" y="341"/>
                  </a:cubicBezTo>
                  <a:cubicBezTo>
                    <a:pt x="7433" y="155"/>
                    <a:pt x="7155" y="1"/>
                    <a:pt x="6802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28"/>
            <p:cNvSpPr/>
            <p:nvPr/>
          </p:nvSpPr>
          <p:spPr>
            <a:xfrm>
              <a:off x="4567600" y="2968250"/>
              <a:ext cx="337275" cy="437400"/>
            </a:xfrm>
            <a:custGeom>
              <a:avLst/>
              <a:gdLst/>
              <a:ahLst/>
              <a:cxnLst/>
              <a:rect l="l" t="t" r="r" b="b"/>
              <a:pathLst>
                <a:path w="13491" h="17496" extrusionOk="0">
                  <a:moveTo>
                    <a:pt x="6829" y="1"/>
                  </a:moveTo>
                  <a:cubicBezTo>
                    <a:pt x="6488" y="1"/>
                    <a:pt x="6080" y="137"/>
                    <a:pt x="5505" y="530"/>
                  </a:cubicBezTo>
                  <a:cubicBezTo>
                    <a:pt x="4356" y="1316"/>
                    <a:pt x="1090" y="2647"/>
                    <a:pt x="606" y="2889"/>
                  </a:cubicBezTo>
                  <a:cubicBezTo>
                    <a:pt x="182" y="3192"/>
                    <a:pt x="243" y="3252"/>
                    <a:pt x="182" y="3917"/>
                  </a:cubicBezTo>
                  <a:cubicBezTo>
                    <a:pt x="61" y="4583"/>
                    <a:pt x="243" y="12567"/>
                    <a:pt x="182" y="13414"/>
                  </a:cubicBezTo>
                  <a:cubicBezTo>
                    <a:pt x="61" y="14201"/>
                    <a:pt x="1" y="14443"/>
                    <a:pt x="969" y="14926"/>
                  </a:cubicBezTo>
                  <a:lnTo>
                    <a:pt x="5626" y="17104"/>
                  </a:lnTo>
                  <a:cubicBezTo>
                    <a:pt x="5989" y="17322"/>
                    <a:pt x="6396" y="17496"/>
                    <a:pt x="6846" y="17496"/>
                  </a:cubicBezTo>
                  <a:cubicBezTo>
                    <a:pt x="7146" y="17496"/>
                    <a:pt x="7465" y="17419"/>
                    <a:pt x="7804" y="17225"/>
                  </a:cubicBezTo>
                  <a:cubicBezTo>
                    <a:pt x="9135" y="16499"/>
                    <a:pt x="11554" y="15350"/>
                    <a:pt x="12159" y="14926"/>
                  </a:cubicBezTo>
                  <a:cubicBezTo>
                    <a:pt x="12764" y="14503"/>
                    <a:pt x="13490" y="14443"/>
                    <a:pt x="13490" y="13354"/>
                  </a:cubicBezTo>
                  <a:cubicBezTo>
                    <a:pt x="13490" y="11660"/>
                    <a:pt x="13490" y="4825"/>
                    <a:pt x="13490" y="4825"/>
                  </a:cubicBezTo>
                  <a:cubicBezTo>
                    <a:pt x="13490" y="3796"/>
                    <a:pt x="13369" y="3192"/>
                    <a:pt x="12643" y="2829"/>
                  </a:cubicBezTo>
                  <a:cubicBezTo>
                    <a:pt x="11433" y="2163"/>
                    <a:pt x="8348" y="651"/>
                    <a:pt x="7744" y="288"/>
                  </a:cubicBezTo>
                  <a:cubicBezTo>
                    <a:pt x="7441" y="137"/>
                    <a:pt x="7169" y="1"/>
                    <a:pt x="6829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28"/>
            <p:cNvSpPr/>
            <p:nvPr/>
          </p:nvSpPr>
          <p:spPr>
            <a:xfrm>
              <a:off x="4569125" y="2968975"/>
              <a:ext cx="334225" cy="435275"/>
            </a:xfrm>
            <a:custGeom>
              <a:avLst/>
              <a:gdLst/>
              <a:ahLst/>
              <a:cxnLst/>
              <a:rect l="l" t="t" r="r" b="b"/>
              <a:pathLst>
                <a:path w="13369" h="17411" extrusionOk="0">
                  <a:moveTo>
                    <a:pt x="6712" y="1"/>
                  </a:moveTo>
                  <a:cubicBezTo>
                    <a:pt x="6383" y="1"/>
                    <a:pt x="5988" y="129"/>
                    <a:pt x="5444" y="501"/>
                  </a:cubicBezTo>
                  <a:cubicBezTo>
                    <a:pt x="4295" y="1287"/>
                    <a:pt x="1029" y="2679"/>
                    <a:pt x="605" y="2921"/>
                  </a:cubicBezTo>
                  <a:cubicBezTo>
                    <a:pt x="182" y="3163"/>
                    <a:pt x="182" y="3223"/>
                    <a:pt x="121" y="3888"/>
                  </a:cubicBezTo>
                  <a:cubicBezTo>
                    <a:pt x="61" y="4554"/>
                    <a:pt x="182" y="12538"/>
                    <a:pt x="121" y="13325"/>
                  </a:cubicBezTo>
                  <a:cubicBezTo>
                    <a:pt x="61" y="14111"/>
                    <a:pt x="0" y="14414"/>
                    <a:pt x="908" y="14837"/>
                  </a:cubicBezTo>
                  <a:lnTo>
                    <a:pt x="5565" y="17075"/>
                  </a:lnTo>
                  <a:cubicBezTo>
                    <a:pt x="5922" y="17253"/>
                    <a:pt x="6321" y="17411"/>
                    <a:pt x="6761" y="17411"/>
                  </a:cubicBezTo>
                  <a:cubicBezTo>
                    <a:pt x="7068" y="17411"/>
                    <a:pt x="7395" y="17334"/>
                    <a:pt x="7743" y="17136"/>
                  </a:cubicBezTo>
                  <a:cubicBezTo>
                    <a:pt x="9074" y="16470"/>
                    <a:pt x="11493" y="15260"/>
                    <a:pt x="12098" y="14897"/>
                  </a:cubicBezTo>
                  <a:cubicBezTo>
                    <a:pt x="12703" y="14474"/>
                    <a:pt x="13369" y="14414"/>
                    <a:pt x="13369" y="13264"/>
                  </a:cubicBezTo>
                  <a:cubicBezTo>
                    <a:pt x="13369" y="11571"/>
                    <a:pt x="13369" y="4796"/>
                    <a:pt x="13369" y="4796"/>
                  </a:cubicBezTo>
                  <a:cubicBezTo>
                    <a:pt x="13369" y="3767"/>
                    <a:pt x="13308" y="3163"/>
                    <a:pt x="12522" y="2800"/>
                  </a:cubicBezTo>
                  <a:cubicBezTo>
                    <a:pt x="11372" y="2195"/>
                    <a:pt x="8287" y="622"/>
                    <a:pt x="7683" y="320"/>
                  </a:cubicBezTo>
                  <a:cubicBezTo>
                    <a:pt x="7364" y="160"/>
                    <a:pt x="7079" y="1"/>
                    <a:pt x="6712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28"/>
            <p:cNvSpPr/>
            <p:nvPr/>
          </p:nvSpPr>
          <p:spPr>
            <a:xfrm>
              <a:off x="4569125" y="2969950"/>
              <a:ext cx="334225" cy="432800"/>
            </a:xfrm>
            <a:custGeom>
              <a:avLst/>
              <a:gdLst/>
              <a:ahLst/>
              <a:cxnLst/>
              <a:rect l="l" t="t" r="r" b="b"/>
              <a:pathLst>
                <a:path w="13369" h="17312" extrusionOk="0">
                  <a:moveTo>
                    <a:pt x="6741" y="1"/>
                  </a:moveTo>
                  <a:cubicBezTo>
                    <a:pt x="6406" y="1"/>
                    <a:pt x="6004" y="140"/>
                    <a:pt x="5444" y="523"/>
                  </a:cubicBezTo>
                  <a:cubicBezTo>
                    <a:pt x="4295" y="1309"/>
                    <a:pt x="1029" y="2640"/>
                    <a:pt x="605" y="2882"/>
                  </a:cubicBezTo>
                  <a:cubicBezTo>
                    <a:pt x="182" y="3124"/>
                    <a:pt x="242" y="3245"/>
                    <a:pt x="182" y="3910"/>
                  </a:cubicBezTo>
                  <a:cubicBezTo>
                    <a:pt x="61" y="4575"/>
                    <a:pt x="242" y="12499"/>
                    <a:pt x="182" y="13286"/>
                  </a:cubicBezTo>
                  <a:cubicBezTo>
                    <a:pt x="61" y="14072"/>
                    <a:pt x="0" y="14314"/>
                    <a:pt x="908" y="14798"/>
                  </a:cubicBezTo>
                  <a:lnTo>
                    <a:pt x="5565" y="16976"/>
                  </a:lnTo>
                  <a:cubicBezTo>
                    <a:pt x="5922" y="17154"/>
                    <a:pt x="6321" y="17311"/>
                    <a:pt x="6761" y="17311"/>
                  </a:cubicBezTo>
                  <a:cubicBezTo>
                    <a:pt x="7068" y="17311"/>
                    <a:pt x="7395" y="17235"/>
                    <a:pt x="7743" y="17036"/>
                  </a:cubicBezTo>
                  <a:cubicBezTo>
                    <a:pt x="9074" y="16371"/>
                    <a:pt x="11493" y="15221"/>
                    <a:pt x="12098" y="14798"/>
                  </a:cubicBezTo>
                  <a:cubicBezTo>
                    <a:pt x="12643" y="14435"/>
                    <a:pt x="13369" y="14314"/>
                    <a:pt x="13369" y="13225"/>
                  </a:cubicBezTo>
                  <a:cubicBezTo>
                    <a:pt x="13369" y="11532"/>
                    <a:pt x="13369" y="4817"/>
                    <a:pt x="13369" y="4817"/>
                  </a:cubicBezTo>
                  <a:cubicBezTo>
                    <a:pt x="13369" y="3728"/>
                    <a:pt x="13248" y="3184"/>
                    <a:pt x="12522" y="2761"/>
                  </a:cubicBezTo>
                  <a:cubicBezTo>
                    <a:pt x="11312" y="2156"/>
                    <a:pt x="8287" y="644"/>
                    <a:pt x="7683" y="341"/>
                  </a:cubicBezTo>
                  <a:cubicBezTo>
                    <a:pt x="7372" y="155"/>
                    <a:pt x="7094" y="1"/>
                    <a:pt x="6741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28"/>
            <p:cNvSpPr/>
            <p:nvPr/>
          </p:nvSpPr>
          <p:spPr>
            <a:xfrm>
              <a:off x="4569125" y="2971075"/>
              <a:ext cx="332725" cy="431675"/>
            </a:xfrm>
            <a:custGeom>
              <a:avLst/>
              <a:gdLst/>
              <a:ahLst/>
              <a:cxnLst/>
              <a:rect l="l" t="t" r="r" b="b"/>
              <a:pathLst>
                <a:path w="13309" h="17267" extrusionOk="0">
                  <a:moveTo>
                    <a:pt x="6746" y="1"/>
                  </a:moveTo>
                  <a:cubicBezTo>
                    <a:pt x="6420" y="1"/>
                    <a:pt x="6034" y="125"/>
                    <a:pt x="5505" y="478"/>
                  </a:cubicBezTo>
                  <a:cubicBezTo>
                    <a:pt x="4356" y="1264"/>
                    <a:pt x="1089" y="2655"/>
                    <a:pt x="666" y="2897"/>
                  </a:cubicBezTo>
                  <a:cubicBezTo>
                    <a:pt x="242" y="3139"/>
                    <a:pt x="242" y="3200"/>
                    <a:pt x="182" y="3865"/>
                  </a:cubicBezTo>
                  <a:cubicBezTo>
                    <a:pt x="121" y="4530"/>
                    <a:pt x="242" y="12394"/>
                    <a:pt x="182" y="13241"/>
                  </a:cubicBezTo>
                  <a:cubicBezTo>
                    <a:pt x="121" y="14027"/>
                    <a:pt x="0" y="14269"/>
                    <a:pt x="968" y="14692"/>
                  </a:cubicBezTo>
                  <a:lnTo>
                    <a:pt x="5565" y="16931"/>
                  </a:lnTo>
                  <a:cubicBezTo>
                    <a:pt x="5922" y="17109"/>
                    <a:pt x="6321" y="17266"/>
                    <a:pt x="6761" y="17266"/>
                  </a:cubicBezTo>
                  <a:cubicBezTo>
                    <a:pt x="7068" y="17266"/>
                    <a:pt x="7395" y="17190"/>
                    <a:pt x="7743" y="16991"/>
                  </a:cubicBezTo>
                  <a:cubicBezTo>
                    <a:pt x="9013" y="16326"/>
                    <a:pt x="11433" y="15116"/>
                    <a:pt x="12038" y="14753"/>
                  </a:cubicBezTo>
                  <a:cubicBezTo>
                    <a:pt x="12643" y="14330"/>
                    <a:pt x="13308" y="14269"/>
                    <a:pt x="13308" y="13180"/>
                  </a:cubicBezTo>
                  <a:lnTo>
                    <a:pt x="13308" y="4772"/>
                  </a:lnTo>
                  <a:cubicBezTo>
                    <a:pt x="13308" y="3744"/>
                    <a:pt x="13248" y="3139"/>
                    <a:pt x="12522" y="2776"/>
                  </a:cubicBezTo>
                  <a:cubicBezTo>
                    <a:pt x="11312" y="2171"/>
                    <a:pt x="8287" y="659"/>
                    <a:pt x="7683" y="296"/>
                  </a:cubicBezTo>
                  <a:cubicBezTo>
                    <a:pt x="7371" y="140"/>
                    <a:pt x="7092" y="1"/>
                    <a:pt x="6746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28"/>
            <p:cNvSpPr/>
            <p:nvPr/>
          </p:nvSpPr>
          <p:spPr>
            <a:xfrm>
              <a:off x="4570625" y="2971475"/>
              <a:ext cx="331225" cy="429750"/>
            </a:xfrm>
            <a:custGeom>
              <a:avLst/>
              <a:gdLst/>
              <a:ahLst/>
              <a:cxnLst/>
              <a:rect l="l" t="t" r="r" b="b"/>
              <a:pathLst>
                <a:path w="13249" h="17190" extrusionOk="0">
                  <a:moveTo>
                    <a:pt x="6689" y="0"/>
                  </a:moveTo>
                  <a:cubicBezTo>
                    <a:pt x="6362" y="0"/>
                    <a:pt x="5975" y="139"/>
                    <a:pt x="5445" y="522"/>
                  </a:cubicBezTo>
                  <a:cubicBezTo>
                    <a:pt x="4296" y="1308"/>
                    <a:pt x="1029" y="2639"/>
                    <a:pt x="606" y="2881"/>
                  </a:cubicBezTo>
                  <a:cubicBezTo>
                    <a:pt x="182" y="3123"/>
                    <a:pt x="243" y="3244"/>
                    <a:pt x="182" y="3849"/>
                  </a:cubicBezTo>
                  <a:cubicBezTo>
                    <a:pt x="61" y="4514"/>
                    <a:pt x="243" y="12378"/>
                    <a:pt x="182" y="13164"/>
                  </a:cubicBezTo>
                  <a:cubicBezTo>
                    <a:pt x="61" y="13951"/>
                    <a:pt x="1" y="14253"/>
                    <a:pt x="908" y="14676"/>
                  </a:cubicBezTo>
                  <a:lnTo>
                    <a:pt x="5505" y="16854"/>
                  </a:lnTo>
                  <a:cubicBezTo>
                    <a:pt x="5862" y="17032"/>
                    <a:pt x="6261" y="17190"/>
                    <a:pt x="6701" y="17190"/>
                  </a:cubicBezTo>
                  <a:cubicBezTo>
                    <a:pt x="7008" y="17190"/>
                    <a:pt x="7335" y="17113"/>
                    <a:pt x="7683" y="16915"/>
                  </a:cubicBezTo>
                  <a:cubicBezTo>
                    <a:pt x="8953" y="16249"/>
                    <a:pt x="11373" y="15100"/>
                    <a:pt x="11978" y="14676"/>
                  </a:cubicBezTo>
                  <a:cubicBezTo>
                    <a:pt x="12583" y="14314"/>
                    <a:pt x="13248" y="14253"/>
                    <a:pt x="13248" y="13104"/>
                  </a:cubicBezTo>
                  <a:cubicBezTo>
                    <a:pt x="13248" y="11471"/>
                    <a:pt x="13248" y="4756"/>
                    <a:pt x="13248" y="4756"/>
                  </a:cubicBezTo>
                  <a:cubicBezTo>
                    <a:pt x="13248" y="3728"/>
                    <a:pt x="13127" y="3184"/>
                    <a:pt x="12401" y="2760"/>
                  </a:cubicBezTo>
                  <a:cubicBezTo>
                    <a:pt x="11252" y="2155"/>
                    <a:pt x="8227" y="643"/>
                    <a:pt x="7623" y="341"/>
                  </a:cubicBezTo>
                  <a:cubicBezTo>
                    <a:pt x="7312" y="154"/>
                    <a:pt x="7034" y="0"/>
                    <a:pt x="6689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28"/>
            <p:cNvSpPr/>
            <p:nvPr/>
          </p:nvSpPr>
          <p:spPr>
            <a:xfrm>
              <a:off x="4570625" y="2972800"/>
              <a:ext cx="329700" cy="427675"/>
            </a:xfrm>
            <a:custGeom>
              <a:avLst/>
              <a:gdLst/>
              <a:ahLst/>
              <a:cxnLst/>
              <a:rect l="l" t="t" r="r" b="b"/>
              <a:pathLst>
                <a:path w="13188" h="17107" extrusionOk="0">
                  <a:moveTo>
                    <a:pt x="6715" y="0"/>
                  </a:moveTo>
                  <a:cubicBezTo>
                    <a:pt x="6383" y="0"/>
                    <a:pt x="5989" y="136"/>
                    <a:pt x="5445" y="530"/>
                  </a:cubicBezTo>
                  <a:cubicBezTo>
                    <a:pt x="4296" y="1316"/>
                    <a:pt x="1090" y="2586"/>
                    <a:pt x="666" y="2889"/>
                  </a:cubicBezTo>
                  <a:cubicBezTo>
                    <a:pt x="182" y="3131"/>
                    <a:pt x="243" y="3191"/>
                    <a:pt x="182" y="3856"/>
                  </a:cubicBezTo>
                  <a:cubicBezTo>
                    <a:pt x="122" y="4522"/>
                    <a:pt x="243" y="12325"/>
                    <a:pt x="182" y="13111"/>
                  </a:cubicBezTo>
                  <a:cubicBezTo>
                    <a:pt x="122" y="13898"/>
                    <a:pt x="1" y="14140"/>
                    <a:pt x="969" y="14563"/>
                  </a:cubicBezTo>
                  <a:lnTo>
                    <a:pt x="5505" y="16741"/>
                  </a:lnTo>
                  <a:cubicBezTo>
                    <a:pt x="5863" y="16955"/>
                    <a:pt x="6264" y="17106"/>
                    <a:pt x="6706" y="17106"/>
                  </a:cubicBezTo>
                  <a:cubicBezTo>
                    <a:pt x="7012" y="17106"/>
                    <a:pt x="7337" y="17034"/>
                    <a:pt x="7683" y="16862"/>
                  </a:cubicBezTo>
                  <a:cubicBezTo>
                    <a:pt x="8953" y="16196"/>
                    <a:pt x="11373" y="15047"/>
                    <a:pt x="11917" y="14623"/>
                  </a:cubicBezTo>
                  <a:cubicBezTo>
                    <a:pt x="12522" y="14200"/>
                    <a:pt x="13188" y="14140"/>
                    <a:pt x="13188" y="13051"/>
                  </a:cubicBezTo>
                  <a:lnTo>
                    <a:pt x="13188" y="4703"/>
                  </a:lnTo>
                  <a:cubicBezTo>
                    <a:pt x="13188" y="3675"/>
                    <a:pt x="13127" y="3131"/>
                    <a:pt x="12401" y="2768"/>
                  </a:cubicBezTo>
                  <a:cubicBezTo>
                    <a:pt x="11191" y="2163"/>
                    <a:pt x="8227" y="651"/>
                    <a:pt x="7623" y="288"/>
                  </a:cubicBezTo>
                  <a:cubicBezTo>
                    <a:pt x="7320" y="136"/>
                    <a:pt x="7048" y="0"/>
                    <a:pt x="6715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28"/>
            <p:cNvSpPr/>
            <p:nvPr/>
          </p:nvSpPr>
          <p:spPr>
            <a:xfrm>
              <a:off x="4572150" y="2973525"/>
              <a:ext cx="328175" cy="426200"/>
            </a:xfrm>
            <a:custGeom>
              <a:avLst/>
              <a:gdLst/>
              <a:ahLst/>
              <a:cxnLst/>
              <a:rect l="l" t="t" r="r" b="b"/>
              <a:pathLst>
                <a:path w="13127" h="17048" extrusionOk="0">
                  <a:moveTo>
                    <a:pt x="6600" y="0"/>
                  </a:moveTo>
                  <a:cubicBezTo>
                    <a:pt x="6279" y="0"/>
                    <a:pt x="5899" y="129"/>
                    <a:pt x="5384" y="501"/>
                  </a:cubicBezTo>
                  <a:cubicBezTo>
                    <a:pt x="4235" y="1287"/>
                    <a:pt x="1029" y="2618"/>
                    <a:pt x="605" y="2860"/>
                  </a:cubicBezTo>
                  <a:cubicBezTo>
                    <a:pt x="182" y="3102"/>
                    <a:pt x="242" y="3162"/>
                    <a:pt x="121" y="3827"/>
                  </a:cubicBezTo>
                  <a:cubicBezTo>
                    <a:pt x="61" y="4493"/>
                    <a:pt x="242" y="12296"/>
                    <a:pt x="121" y="13082"/>
                  </a:cubicBezTo>
                  <a:cubicBezTo>
                    <a:pt x="61" y="13808"/>
                    <a:pt x="0" y="14111"/>
                    <a:pt x="908" y="14534"/>
                  </a:cubicBezTo>
                  <a:lnTo>
                    <a:pt x="5444" y="16712"/>
                  </a:lnTo>
                  <a:cubicBezTo>
                    <a:pt x="5801" y="16890"/>
                    <a:pt x="6200" y="17047"/>
                    <a:pt x="6640" y="17047"/>
                  </a:cubicBezTo>
                  <a:cubicBezTo>
                    <a:pt x="6947" y="17047"/>
                    <a:pt x="7274" y="16971"/>
                    <a:pt x="7622" y="16772"/>
                  </a:cubicBezTo>
                  <a:cubicBezTo>
                    <a:pt x="8892" y="16107"/>
                    <a:pt x="11251" y="14957"/>
                    <a:pt x="11856" y="14594"/>
                  </a:cubicBezTo>
                  <a:cubicBezTo>
                    <a:pt x="12461" y="14171"/>
                    <a:pt x="13127" y="14111"/>
                    <a:pt x="13127" y="13022"/>
                  </a:cubicBezTo>
                  <a:cubicBezTo>
                    <a:pt x="13127" y="11328"/>
                    <a:pt x="13127" y="4735"/>
                    <a:pt x="13127" y="4735"/>
                  </a:cubicBezTo>
                  <a:cubicBezTo>
                    <a:pt x="13127" y="3706"/>
                    <a:pt x="13066" y="3102"/>
                    <a:pt x="12280" y="2739"/>
                  </a:cubicBezTo>
                  <a:cubicBezTo>
                    <a:pt x="11130" y="2134"/>
                    <a:pt x="8166" y="622"/>
                    <a:pt x="7562" y="319"/>
                  </a:cubicBezTo>
                  <a:cubicBezTo>
                    <a:pt x="7243" y="160"/>
                    <a:pt x="6958" y="0"/>
                    <a:pt x="6600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28"/>
            <p:cNvSpPr/>
            <p:nvPr/>
          </p:nvSpPr>
          <p:spPr>
            <a:xfrm>
              <a:off x="4572150" y="2974500"/>
              <a:ext cx="326675" cy="423700"/>
            </a:xfrm>
            <a:custGeom>
              <a:avLst/>
              <a:gdLst/>
              <a:ahLst/>
              <a:cxnLst/>
              <a:rect l="l" t="t" r="r" b="b"/>
              <a:pathLst>
                <a:path w="13067" h="16948" extrusionOk="0">
                  <a:moveTo>
                    <a:pt x="6628" y="0"/>
                  </a:moveTo>
                  <a:cubicBezTo>
                    <a:pt x="6301" y="0"/>
                    <a:pt x="5914" y="139"/>
                    <a:pt x="5384" y="522"/>
                  </a:cubicBezTo>
                  <a:cubicBezTo>
                    <a:pt x="4235" y="1308"/>
                    <a:pt x="1089" y="2579"/>
                    <a:pt x="605" y="2821"/>
                  </a:cubicBezTo>
                  <a:cubicBezTo>
                    <a:pt x="182" y="3063"/>
                    <a:pt x="242" y="3184"/>
                    <a:pt x="182" y="3788"/>
                  </a:cubicBezTo>
                  <a:cubicBezTo>
                    <a:pt x="121" y="4454"/>
                    <a:pt x="242" y="12196"/>
                    <a:pt x="182" y="12983"/>
                  </a:cubicBezTo>
                  <a:cubicBezTo>
                    <a:pt x="121" y="13769"/>
                    <a:pt x="0" y="14011"/>
                    <a:pt x="968" y="14495"/>
                  </a:cubicBezTo>
                  <a:lnTo>
                    <a:pt x="5444" y="16612"/>
                  </a:lnTo>
                  <a:cubicBezTo>
                    <a:pt x="5801" y="16790"/>
                    <a:pt x="6200" y="16948"/>
                    <a:pt x="6640" y="16948"/>
                  </a:cubicBezTo>
                  <a:cubicBezTo>
                    <a:pt x="6947" y="16948"/>
                    <a:pt x="7274" y="16871"/>
                    <a:pt x="7622" y="16673"/>
                  </a:cubicBezTo>
                  <a:cubicBezTo>
                    <a:pt x="8892" y="16007"/>
                    <a:pt x="11251" y="14918"/>
                    <a:pt x="11856" y="14495"/>
                  </a:cubicBezTo>
                  <a:cubicBezTo>
                    <a:pt x="12401" y="14132"/>
                    <a:pt x="13066" y="14011"/>
                    <a:pt x="13066" y="12922"/>
                  </a:cubicBezTo>
                  <a:lnTo>
                    <a:pt x="13066" y="4696"/>
                  </a:lnTo>
                  <a:cubicBezTo>
                    <a:pt x="13066" y="3667"/>
                    <a:pt x="13006" y="3123"/>
                    <a:pt x="12280" y="2700"/>
                  </a:cubicBezTo>
                  <a:cubicBezTo>
                    <a:pt x="11130" y="2155"/>
                    <a:pt x="8166" y="643"/>
                    <a:pt x="7562" y="341"/>
                  </a:cubicBezTo>
                  <a:cubicBezTo>
                    <a:pt x="7251" y="154"/>
                    <a:pt x="6973" y="0"/>
                    <a:pt x="6628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28"/>
            <p:cNvSpPr/>
            <p:nvPr/>
          </p:nvSpPr>
          <p:spPr>
            <a:xfrm>
              <a:off x="4573650" y="2975625"/>
              <a:ext cx="325175" cy="421925"/>
            </a:xfrm>
            <a:custGeom>
              <a:avLst/>
              <a:gdLst/>
              <a:ahLst/>
              <a:cxnLst/>
              <a:rect l="l" t="t" r="r" b="b"/>
              <a:pathLst>
                <a:path w="13007" h="16877" extrusionOk="0">
                  <a:moveTo>
                    <a:pt x="6565" y="0"/>
                  </a:moveTo>
                  <a:cubicBezTo>
                    <a:pt x="6239" y="0"/>
                    <a:pt x="5853" y="125"/>
                    <a:pt x="5324" y="477"/>
                  </a:cubicBezTo>
                  <a:cubicBezTo>
                    <a:pt x="4235" y="1263"/>
                    <a:pt x="1029" y="2594"/>
                    <a:pt x="606" y="2836"/>
                  </a:cubicBezTo>
                  <a:cubicBezTo>
                    <a:pt x="182" y="3078"/>
                    <a:pt x="243" y="3139"/>
                    <a:pt x="122" y="3804"/>
                  </a:cubicBezTo>
                  <a:cubicBezTo>
                    <a:pt x="61" y="4409"/>
                    <a:pt x="243" y="12151"/>
                    <a:pt x="122" y="12938"/>
                  </a:cubicBezTo>
                  <a:cubicBezTo>
                    <a:pt x="61" y="13724"/>
                    <a:pt x="1" y="13966"/>
                    <a:pt x="908" y="14389"/>
                  </a:cubicBezTo>
                  <a:lnTo>
                    <a:pt x="5384" y="16567"/>
                  </a:lnTo>
                  <a:cubicBezTo>
                    <a:pt x="5735" y="16742"/>
                    <a:pt x="6105" y="16877"/>
                    <a:pt x="6532" y="16877"/>
                  </a:cubicBezTo>
                  <a:cubicBezTo>
                    <a:pt x="6841" y="16877"/>
                    <a:pt x="7180" y="16806"/>
                    <a:pt x="7562" y="16628"/>
                  </a:cubicBezTo>
                  <a:cubicBezTo>
                    <a:pt x="8832" y="15962"/>
                    <a:pt x="11191" y="14813"/>
                    <a:pt x="11736" y="14450"/>
                  </a:cubicBezTo>
                  <a:cubicBezTo>
                    <a:pt x="12341" y="14027"/>
                    <a:pt x="13006" y="13966"/>
                    <a:pt x="13006" y="12877"/>
                  </a:cubicBezTo>
                  <a:cubicBezTo>
                    <a:pt x="13006" y="11244"/>
                    <a:pt x="13006" y="4651"/>
                    <a:pt x="13006" y="4651"/>
                  </a:cubicBezTo>
                  <a:cubicBezTo>
                    <a:pt x="13006" y="3683"/>
                    <a:pt x="12946" y="3078"/>
                    <a:pt x="12220" y="2715"/>
                  </a:cubicBezTo>
                  <a:cubicBezTo>
                    <a:pt x="11010" y="2110"/>
                    <a:pt x="8046" y="598"/>
                    <a:pt x="7502" y="296"/>
                  </a:cubicBezTo>
                  <a:cubicBezTo>
                    <a:pt x="7190" y="140"/>
                    <a:pt x="6911" y="0"/>
                    <a:pt x="6565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28"/>
            <p:cNvSpPr/>
            <p:nvPr/>
          </p:nvSpPr>
          <p:spPr>
            <a:xfrm>
              <a:off x="4573650" y="2976550"/>
              <a:ext cx="323650" cy="420150"/>
            </a:xfrm>
            <a:custGeom>
              <a:avLst/>
              <a:gdLst/>
              <a:ahLst/>
              <a:cxnLst/>
              <a:rect l="l" t="t" r="r" b="b"/>
              <a:pathLst>
                <a:path w="12946" h="16806" extrusionOk="0">
                  <a:moveTo>
                    <a:pt x="6564" y="0"/>
                  </a:moveTo>
                  <a:cubicBezTo>
                    <a:pt x="6249" y="0"/>
                    <a:pt x="5868" y="129"/>
                    <a:pt x="5324" y="501"/>
                  </a:cubicBezTo>
                  <a:cubicBezTo>
                    <a:pt x="4235" y="1287"/>
                    <a:pt x="1029" y="2557"/>
                    <a:pt x="606" y="2799"/>
                  </a:cubicBezTo>
                  <a:cubicBezTo>
                    <a:pt x="182" y="3041"/>
                    <a:pt x="243" y="3162"/>
                    <a:pt x="182" y="3767"/>
                  </a:cubicBezTo>
                  <a:cubicBezTo>
                    <a:pt x="122" y="4432"/>
                    <a:pt x="243" y="12114"/>
                    <a:pt x="182" y="12901"/>
                  </a:cubicBezTo>
                  <a:cubicBezTo>
                    <a:pt x="122" y="13627"/>
                    <a:pt x="1" y="13929"/>
                    <a:pt x="908" y="14352"/>
                  </a:cubicBezTo>
                  <a:lnTo>
                    <a:pt x="5384" y="16470"/>
                  </a:lnTo>
                  <a:cubicBezTo>
                    <a:pt x="5741" y="16648"/>
                    <a:pt x="6119" y="16805"/>
                    <a:pt x="6554" y="16805"/>
                  </a:cubicBezTo>
                  <a:cubicBezTo>
                    <a:pt x="6858" y="16805"/>
                    <a:pt x="7190" y="16729"/>
                    <a:pt x="7562" y="16530"/>
                  </a:cubicBezTo>
                  <a:cubicBezTo>
                    <a:pt x="8772" y="15865"/>
                    <a:pt x="11131" y="14776"/>
                    <a:pt x="11736" y="14352"/>
                  </a:cubicBezTo>
                  <a:cubicBezTo>
                    <a:pt x="12341" y="13990"/>
                    <a:pt x="12946" y="13869"/>
                    <a:pt x="12946" y="12840"/>
                  </a:cubicBezTo>
                  <a:cubicBezTo>
                    <a:pt x="12946" y="11207"/>
                    <a:pt x="12946" y="4674"/>
                    <a:pt x="12946" y="4674"/>
                  </a:cubicBezTo>
                  <a:cubicBezTo>
                    <a:pt x="12946" y="3646"/>
                    <a:pt x="12885" y="3041"/>
                    <a:pt x="12159" y="2678"/>
                  </a:cubicBezTo>
                  <a:cubicBezTo>
                    <a:pt x="11010" y="2134"/>
                    <a:pt x="8046" y="622"/>
                    <a:pt x="7502" y="319"/>
                  </a:cubicBezTo>
                  <a:cubicBezTo>
                    <a:pt x="7183" y="160"/>
                    <a:pt x="6914" y="0"/>
                    <a:pt x="6564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28"/>
            <p:cNvSpPr/>
            <p:nvPr/>
          </p:nvSpPr>
          <p:spPr>
            <a:xfrm>
              <a:off x="4575175" y="2977325"/>
              <a:ext cx="322125" cy="418175"/>
            </a:xfrm>
            <a:custGeom>
              <a:avLst/>
              <a:gdLst/>
              <a:ahLst/>
              <a:cxnLst/>
              <a:rect l="l" t="t" r="r" b="b"/>
              <a:pathLst>
                <a:path w="12885" h="16727" extrusionOk="0">
                  <a:moveTo>
                    <a:pt x="6556" y="1"/>
                  </a:moveTo>
                  <a:cubicBezTo>
                    <a:pt x="6231" y="1"/>
                    <a:pt x="5838" y="137"/>
                    <a:pt x="5263" y="530"/>
                  </a:cubicBezTo>
                  <a:cubicBezTo>
                    <a:pt x="4174" y="1256"/>
                    <a:pt x="1029" y="2587"/>
                    <a:pt x="605" y="2829"/>
                  </a:cubicBezTo>
                  <a:cubicBezTo>
                    <a:pt x="182" y="3071"/>
                    <a:pt x="242" y="3131"/>
                    <a:pt x="121" y="3736"/>
                  </a:cubicBezTo>
                  <a:cubicBezTo>
                    <a:pt x="61" y="4401"/>
                    <a:pt x="242" y="12083"/>
                    <a:pt x="121" y="12809"/>
                  </a:cubicBezTo>
                  <a:cubicBezTo>
                    <a:pt x="61" y="13596"/>
                    <a:pt x="0" y="13838"/>
                    <a:pt x="908" y="14261"/>
                  </a:cubicBezTo>
                  <a:lnTo>
                    <a:pt x="5323" y="16378"/>
                  </a:lnTo>
                  <a:cubicBezTo>
                    <a:pt x="5695" y="16564"/>
                    <a:pt x="6112" y="16727"/>
                    <a:pt x="6575" y="16727"/>
                  </a:cubicBezTo>
                  <a:cubicBezTo>
                    <a:pt x="6866" y="16727"/>
                    <a:pt x="7174" y="16662"/>
                    <a:pt x="7501" y="16499"/>
                  </a:cubicBezTo>
                  <a:cubicBezTo>
                    <a:pt x="8711" y="15834"/>
                    <a:pt x="11070" y="14684"/>
                    <a:pt x="11675" y="14321"/>
                  </a:cubicBezTo>
                  <a:cubicBezTo>
                    <a:pt x="12219" y="13898"/>
                    <a:pt x="12885" y="13838"/>
                    <a:pt x="12885" y="12749"/>
                  </a:cubicBezTo>
                  <a:lnTo>
                    <a:pt x="12885" y="4643"/>
                  </a:lnTo>
                  <a:cubicBezTo>
                    <a:pt x="12885" y="3615"/>
                    <a:pt x="12824" y="3071"/>
                    <a:pt x="12098" y="2708"/>
                  </a:cubicBezTo>
                  <a:cubicBezTo>
                    <a:pt x="10949" y="2103"/>
                    <a:pt x="7985" y="651"/>
                    <a:pt x="7441" y="288"/>
                  </a:cubicBezTo>
                  <a:cubicBezTo>
                    <a:pt x="7138" y="137"/>
                    <a:pt x="6881" y="1"/>
                    <a:pt x="6556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28"/>
            <p:cNvSpPr/>
            <p:nvPr/>
          </p:nvSpPr>
          <p:spPr>
            <a:xfrm>
              <a:off x="4575175" y="2978650"/>
              <a:ext cx="320625" cy="416525"/>
            </a:xfrm>
            <a:custGeom>
              <a:avLst/>
              <a:gdLst/>
              <a:ahLst/>
              <a:cxnLst/>
              <a:rect l="l" t="t" r="r" b="b"/>
              <a:pathLst>
                <a:path w="12825" h="16661" extrusionOk="0">
                  <a:moveTo>
                    <a:pt x="6521" y="0"/>
                  </a:moveTo>
                  <a:cubicBezTo>
                    <a:pt x="6208" y="0"/>
                    <a:pt x="5821" y="125"/>
                    <a:pt x="5263" y="477"/>
                  </a:cubicBezTo>
                  <a:cubicBezTo>
                    <a:pt x="4174" y="1263"/>
                    <a:pt x="1029" y="2534"/>
                    <a:pt x="605" y="2776"/>
                  </a:cubicBezTo>
                  <a:cubicBezTo>
                    <a:pt x="182" y="3018"/>
                    <a:pt x="242" y="3078"/>
                    <a:pt x="182" y="3743"/>
                  </a:cubicBezTo>
                  <a:cubicBezTo>
                    <a:pt x="121" y="4348"/>
                    <a:pt x="242" y="11970"/>
                    <a:pt x="182" y="12756"/>
                  </a:cubicBezTo>
                  <a:cubicBezTo>
                    <a:pt x="121" y="13543"/>
                    <a:pt x="0" y="13785"/>
                    <a:pt x="908" y="14208"/>
                  </a:cubicBezTo>
                  <a:lnTo>
                    <a:pt x="5384" y="16325"/>
                  </a:lnTo>
                  <a:cubicBezTo>
                    <a:pt x="5705" y="16503"/>
                    <a:pt x="6068" y="16661"/>
                    <a:pt x="6497" y="16661"/>
                  </a:cubicBezTo>
                  <a:cubicBezTo>
                    <a:pt x="6797" y="16661"/>
                    <a:pt x="7129" y="16584"/>
                    <a:pt x="7501" y="16386"/>
                  </a:cubicBezTo>
                  <a:cubicBezTo>
                    <a:pt x="8711" y="15720"/>
                    <a:pt x="11070" y="14631"/>
                    <a:pt x="11614" y="14208"/>
                  </a:cubicBezTo>
                  <a:cubicBezTo>
                    <a:pt x="12219" y="13845"/>
                    <a:pt x="12824" y="13785"/>
                    <a:pt x="12824" y="12696"/>
                  </a:cubicBezTo>
                  <a:cubicBezTo>
                    <a:pt x="12824" y="11063"/>
                    <a:pt x="12824" y="4590"/>
                    <a:pt x="12824" y="4590"/>
                  </a:cubicBezTo>
                  <a:cubicBezTo>
                    <a:pt x="12824" y="3622"/>
                    <a:pt x="12764" y="3018"/>
                    <a:pt x="12038" y="2655"/>
                  </a:cubicBezTo>
                  <a:cubicBezTo>
                    <a:pt x="10888" y="2050"/>
                    <a:pt x="7985" y="598"/>
                    <a:pt x="7380" y="296"/>
                  </a:cubicBezTo>
                  <a:cubicBezTo>
                    <a:pt x="7100" y="140"/>
                    <a:pt x="6852" y="0"/>
                    <a:pt x="6521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28"/>
            <p:cNvSpPr/>
            <p:nvPr/>
          </p:nvSpPr>
          <p:spPr>
            <a:xfrm>
              <a:off x="4576675" y="2979025"/>
              <a:ext cx="319125" cy="414650"/>
            </a:xfrm>
            <a:custGeom>
              <a:avLst/>
              <a:gdLst/>
              <a:ahLst/>
              <a:cxnLst/>
              <a:rect l="l" t="t" r="r" b="b"/>
              <a:pathLst>
                <a:path w="12765" h="16586" extrusionOk="0">
                  <a:moveTo>
                    <a:pt x="6463" y="0"/>
                  </a:moveTo>
                  <a:cubicBezTo>
                    <a:pt x="6150" y="0"/>
                    <a:pt x="5763" y="140"/>
                    <a:pt x="5203" y="523"/>
                  </a:cubicBezTo>
                  <a:cubicBezTo>
                    <a:pt x="4114" y="1248"/>
                    <a:pt x="1029" y="2519"/>
                    <a:pt x="606" y="2761"/>
                  </a:cubicBezTo>
                  <a:cubicBezTo>
                    <a:pt x="182" y="3003"/>
                    <a:pt x="243" y="3124"/>
                    <a:pt x="122" y="3728"/>
                  </a:cubicBezTo>
                  <a:cubicBezTo>
                    <a:pt x="61" y="4394"/>
                    <a:pt x="243" y="11955"/>
                    <a:pt x="122" y="12741"/>
                  </a:cubicBezTo>
                  <a:cubicBezTo>
                    <a:pt x="61" y="13467"/>
                    <a:pt x="1" y="13709"/>
                    <a:pt x="908" y="14132"/>
                  </a:cubicBezTo>
                  <a:lnTo>
                    <a:pt x="5324" y="16250"/>
                  </a:lnTo>
                  <a:cubicBezTo>
                    <a:pt x="5645" y="16428"/>
                    <a:pt x="6008" y="16585"/>
                    <a:pt x="6437" y="16585"/>
                  </a:cubicBezTo>
                  <a:cubicBezTo>
                    <a:pt x="6737" y="16585"/>
                    <a:pt x="7069" y="16509"/>
                    <a:pt x="7441" y="16310"/>
                  </a:cubicBezTo>
                  <a:cubicBezTo>
                    <a:pt x="8651" y="15705"/>
                    <a:pt x="10949" y="14556"/>
                    <a:pt x="11554" y="14193"/>
                  </a:cubicBezTo>
                  <a:cubicBezTo>
                    <a:pt x="12099" y="13830"/>
                    <a:pt x="12764" y="13709"/>
                    <a:pt x="12764" y="12681"/>
                  </a:cubicBezTo>
                  <a:cubicBezTo>
                    <a:pt x="12764" y="11048"/>
                    <a:pt x="12764" y="4575"/>
                    <a:pt x="12764" y="4575"/>
                  </a:cubicBezTo>
                  <a:cubicBezTo>
                    <a:pt x="12764" y="3607"/>
                    <a:pt x="12704" y="3063"/>
                    <a:pt x="11978" y="2700"/>
                  </a:cubicBezTo>
                  <a:cubicBezTo>
                    <a:pt x="10828" y="2095"/>
                    <a:pt x="7925" y="643"/>
                    <a:pt x="7320" y="341"/>
                  </a:cubicBezTo>
                  <a:cubicBezTo>
                    <a:pt x="7041" y="155"/>
                    <a:pt x="6793" y="0"/>
                    <a:pt x="6463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28"/>
            <p:cNvSpPr/>
            <p:nvPr/>
          </p:nvSpPr>
          <p:spPr>
            <a:xfrm>
              <a:off x="4576675" y="2980150"/>
              <a:ext cx="317600" cy="412875"/>
            </a:xfrm>
            <a:custGeom>
              <a:avLst/>
              <a:gdLst/>
              <a:ahLst/>
              <a:cxnLst/>
              <a:rect l="l" t="t" r="r" b="b"/>
              <a:pathLst>
                <a:path w="12704" h="16515" extrusionOk="0">
                  <a:moveTo>
                    <a:pt x="6469" y="1"/>
                  </a:moveTo>
                  <a:cubicBezTo>
                    <a:pt x="6164" y="1"/>
                    <a:pt x="5792" y="125"/>
                    <a:pt x="5263" y="478"/>
                  </a:cubicBezTo>
                  <a:cubicBezTo>
                    <a:pt x="4114" y="1264"/>
                    <a:pt x="1029" y="2534"/>
                    <a:pt x="606" y="2776"/>
                  </a:cubicBezTo>
                  <a:cubicBezTo>
                    <a:pt x="182" y="3018"/>
                    <a:pt x="243" y="3079"/>
                    <a:pt x="182" y="3683"/>
                  </a:cubicBezTo>
                  <a:cubicBezTo>
                    <a:pt x="122" y="4349"/>
                    <a:pt x="243" y="11910"/>
                    <a:pt x="182" y="12636"/>
                  </a:cubicBezTo>
                  <a:cubicBezTo>
                    <a:pt x="122" y="13422"/>
                    <a:pt x="1" y="13664"/>
                    <a:pt x="908" y="14087"/>
                  </a:cubicBezTo>
                  <a:lnTo>
                    <a:pt x="5324" y="16205"/>
                  </a:lnTo>
                  <a:cubicBezTo>
                    <a:pt x="5639" y="16380"/>
                    <a:pt x="5995" y="16514"/>
                    <a:pt x="6415" y="16514"/>
                  </a:cubicBezTo>
                  <a:cubicBezTo>
                    <a:pt x="6720" y="16514"/>
                    <a:pt x="7059" y="16443"/>
                    <a:pt x="7441" y="16265"/>
                  </a:cubicBezTo>
                  <a:cubicBezTo>
                    <a:pt x="8651" y="15600"/>
                    <a:pt x="10949" y="14511"/>
                    <a:pt x="11494" y="14087"/>
                  </a:cubicBezTo>
                  <a:cubicBezTo>
                    <a:pt x="12099" y="13725"/>
                    <a:pt x="12704" y="13664"/>
                    <a:pt x="12704" y="12575"/>
                  </a:cubicBezTo>
                  <a:lnTo>
                    <a:pt x="12704" y="4591"/>
                  </a:lnTo>
                  <a:cubicBezTo>
                    <a:pt x="12704" y="3562"/>
                    <a:pt x="12643" y="3018"/>
                    <a:pt x="11917" y="2655"/>
                  </a:cubicBezTo>
                  <a:cubicBezTo>
                    <a:pt x="10828" y="2050"/>
                    <a:pt x="7925" y="598"/>
                    <a:pt x="7320" y="296"/>
                  </a:cubicBezTo>
                  <a:cubicBezTo>
                    <a:pt x="7040" y="140"/>
                    <a:pt x="6792" y="1"/>
                    <a:pt x="6469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28"/>
            <p:cNvSpPr/>
            <p:nvPr/>
          </p:nvSpPr>
          <p:spPr>
            <a:xfrm>
              <a:off x="4578200" y="2981675"/>
              <a:ext cx="316075" cy="410475"/>
            </a:xfrm>
            <a:custGeom>
              <a:avLst/>
              <a:gdLst/>
              <a:ahLst/>
              <a:cxnLst/>
              <a:rect l="l" t="t" r="r" b="b"/>
              <a:pathLst>
                <a:path w="12643" h="16419" extrusionOk="0">
                  <a:moveTo>
                    <a:pt x="6408" y="0"/>
                  </a:moveTo>
                  <a:cubicBezTo>
                    <a:pt x="6103" y="0"/>
                    <a:pt x="5731" y="125"/>
                    <a:pt x="5202" y="477"/>
                  </a:cubicBezTo>
                  <a:cubicBezTo>
                    <a:pt x="4114" y="1203"/>
                    <a:pt x="968" y="2473"/>
                    <a:pt x="605" y="2715"/>
                  </a:cubicBezTo>
                  <a:cubicBezTo>
                    <a:pt x="182" y="2957"/>
                    <a:pt x="242" y="3018"/>
                    <a:pt x="121" y="3683"/>
                  </a:cubicBezTo>
                  <a:cubicBezTo>
                    <a:pt x="61" y="4288"/>
                    <a:pt x="242" y="11788"/>
                    <a:pt x="121" y="12575"/>
                  </a:cubicBezTo>
                  <a:cubicBezTo>
                    <a:pt x="61" y="13301"/>
                    <a:pt x="0" y="13603"/>
                    <a:pt x="847" y="13966"/>
                  </a:cubicBezTo>
                  <a:lnTo>
                    <a:pt x="5263" y="16083"/>
                  </a:lnTo>
                  <a:cubicBezTo>
                    <a:pt x="5584" y="16261"/>
                    <a:pt x="5947" y="16419"/>
                    <a:pt x="6364" y="16419"/>
                  </a:cubicBezTo>
                  <a:cubicBezTo>
                    <a:pt x="6655" y="16419"/>
                    <a:pt x="6972" y="16342"/>
                    <a:pt x="7320" y="16144"/>
                  </a:cubicBezTo>
                  <a:cubicBezTo>
                    <a:pt x="8590" y="15539"/>
                    <a:pt x="10888" y="14389"/>
                    <a:pt x="11433" y="14026"/>
                  </a:cubicBezTo>
                  <a:cubicBezTo>
                    <a:pt x="11977" y="13664"/>
                    <a:pt x="12643" y="13543"/>
                    <a:pt x="12643" y="12514"/>
                  </a:cubicBezTo>
                  <a:cubicBezTo>
                    <a:pt x="12643" y="10942"/>
                    <a:pt x="12643" y="4530"/>
                    <a:pt x="12643" y="4530"/>
                  </a:cubicBezTo>
                  <a:cubicBezTo>
                    <a:pt x="12643" y="3562"/>
                    <a:pt x="12582" y="2957"/>
                    <a:pt x="11856" y="2594"/>
                  </a:cubicBezTo>
                  <a:cubicBezTo>
                    <a:pt x="10767" y="2050"/>
                    <a:pt x="7864" y="598"/>
                    <a:pt x="7259" y="296"/>
                  </a:cubicBezTo>
                  <a:cubicBezTo>
                    <a:pt x="6979" y="140"/>
                    <a:pt x="6731" y="0"/>
                    <a:pt x="6408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28"/>
            <p:cNvSpPr/>
            <p:nvPr/>
          </p:nvSpPr>
          <p:spPr>
            <a:xfrm>
              <a:off x="4578200" y="2981675"/>
              <a:ext cx="316075" cy="409300"/>
            </a:xfrm>
            <a:custGeom>
              <a:avLst/>
              <a:gdLst/>
              <a:ahLst/>
              <a:cxnLst/>
              <a:rect l="l" t="t" r="r" b="b"/>
              <a:pathLst>
                <a:path w="12643" h="16372" extrusionOk="0">
                  <a:moveTo>
                    <a:pt x="6408" y="0"/>
                  </a:moveTo>
                  <a:cubicBezTo>
                    <a:pt x="6103" y="0"/>
                    <a:pt x="5731" y="125"/>
                    <a:pt x="5202" y="477"/>
                  </a:cubicBezTo>
                  <a:cubicBezTo>
                    <a:pt x="4114" y="1263"/>
                    <a:pt x="1029" y="2534"/>
                    <a:pt x="605" y="2776"/>
                  </a:cubicBezTo>
                  <a:cubicBezTo>
                    <a:pt x="182" y="3018"/>
                    <a:pt x="242" y="3078"/>
                    <a:pt x="182" y="3683"/>
                  </a:cubicBezTo>
                  <a:cubicBezTo>
                    <a:pt x="121" y="4348"/>
                    <a:pt x="242" y="11788"/>
                    <a:pt x="182" y="12575"/>
                  </a:cubicBezTo>
                  <a:cubicBezTo>
                    <a:pt x="121" y="13301"/>
                    <a:pt x="0" y="13543"/>
                    <a:pt x="908" y="13966"/>
                  </a:cubicBezTo>
                  <a:lnTo>
                    <a:pt x="5263" y="16023"/>
                  </a:lnTo>
                  <a:cubicBezTo>
                    <a:pt x="5597" y="16208"/>
                    <a:pt x="5977" y="16371"/>
                    <a:pt x="6417" y="16371"/>
                  </a:cubicBezTo>
                  <a:cubicBezTo>
                    <a:pt x="6693" y="16371"/>
                    <a:pt x="6993" y="16307"/>
                    <a:pt x="7320" y="16144"/>
                  </a:cubicBezTo>
                  <a:cubicBezTo>
                    <a:pt x="8590" y="15478"/>
                    <a:pt x="10828" y="14389"/>
                    <a:pt x="11433" y="14026"/>
                  </a:cubicBezTo>
                  <a:cubicBezTo>
                    <a:pt x="11977" y="13603"/>
                    <a:pt x="12643" y="13543"/>
                    <a:pt x="12643" y="12514"/>
                  </a:cubicBezTo>
                  <a:cubicBezTo>
                    <a:pt x="12643" y="10881"/>
                    <a:pt x="12643" y="4530"/>
                    <a:pt x="12643" y="4530"/>
                  </a:cubicBezTo>
                  <a:cubicBezTo>
                    <a:pt x="12643" y="3562"/>
                    <a:pt x="12522" y="3018"/>
                    <a:pt x="11856" y="2655"/>
                  </a:cubicBezTo>
                  <a:cubicBezTo>
                    <a:pt x="10707" y="2050"/>
                    <a:pt x="7864" y="598"/>
                    <a:pt x="7259" y="296"/>
                  </a:cubicBezTo>
                  <a:cubicBezTo>
                    <a:pt x="6979" y="140"/>
                    <a:pt x="6731" y="0"/>
                    <a:pt x="6408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28"/>
            <p:cNvSpPr/>
            <p:nvPr/>
          </p:nvSpPr>
          <p:spPr>
            <a:xfrm>
              <a:off x="4579700" y="2983175"/>
              <a:ext cx="313075" cy="406825"/>
            </a:xfrm>
            <a:custGeom>
              <a:avLst/>
              <a:gdLst/>
              <a:ahLst/>
              <a:cxnLst/>
              <a:rect l="l" t="t" r="r" b="b"/>
              <a:pathLst>
                <a:path w="12523" h="16273" extrusionOk="0">
                  <a:moveTo>
                    <a:pt x="6348" y="1"/>
                  </a:moveTo>
                  <a:cubicBezTo>
                    <a:pt x="6043" y="1"/>
                    <a:pt x="5671" y="125"/>
                    <a:pt x="5142" y="477"/>
                  </a:cubicBezTo>
                  <a:cubicBezTo>
                    <a:pt x="4054" y="1203"/>
                    <a:pt x="969" y="2474"/>
                    <a:pt x="545" y="2716"/>
                  </a:cubicBezTo>
                  <a:cubicBezTo>
                    <a:pt x="182" y="2958"/>
                    <a:pt x="182" y="3018"/>
                    <a:pt x="122" y="3683"/>
                  </a:cubicBezTo>
                  <a:cubicBezTo>
                    <a:pt x="61" y="4288"/>
                    <a:pt x="182" y="11728"/>
                    <a:pt x="122" y="12454"/>
                  </a:cubicBezTo>
                  <a:cubicBezTo>
                    <a:pt x="61" y="13241"/>
                    <a:pt x="1" y="13483"/>
                    <a:pt x="848" y="13906"/>
                  </a:cubicBezTo>
                  <a:lnTo>
                    <a:pt x="5203" y="15963"/>
                  </a:lnTo>
                  <a:cubicBezTo>
                    <a:pt x="5518" y="16138"/>
                    <a:pt x="5874" y="16272"/>
                    <a:pt x="6282" y="16272"/>
                  </a:cubicBezTo>
                  <a:cubicBezTo>
                    <a:pt x="6579" y="16272"/>
                    <a:pt x="6903" y="16201"/>
                    <a:pt x="7260" y="16023"/>
                  </a:cubicBezTo>
                  <a:cubicBezTo>
                    <a:pt x="8469" y="15358"/>
                    <a:pt x="10768" y="14269"/>
                    <a:pt x="11312" y="13906"/>
                  </a:cubicBezTo>
                  <a:cubicBezTo>
                    <a:pt x="11917" y="13543"/>
                    <a:pt x="12522" y="13483"/>
                    <a:pt x="12522" y="12454"/>
                  </a:cubicBezTo>
                  <a:lnTo>
                    <a:pt x="12522" y="4470"/>
                  </a:lnTo>
                  <a:cubicBezTo>
                    <a:pt x="12522" y="3502"/>
                    <a:pt x="12462" y="2958"/>
                    <a:pt x="11736" y="2595"/>
                  </a:cubicBezTo>
                  <a:cubicBezTo>
                    <a:pt x="10647" y="2050"/>
                    <a:pt x="7804" y="598"/>
                    <a:pt x="7199" y="296"/>
                  </a:cubicBezTo>
                  <a:cubicBezTo>
                    <a:pt x="6919" y="140"/>
                    <a:pt x="6671" y="1"/>
                    <a:pt x="6348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28"/>
            <p:cNvSpPr/>
            <p:nvPr/>
          </p:nvSpPr>
          <p:spPr>
            <a:xfrm>
              <a:off x="4579700" y="2984100"/>
              <a:ext cx="313075" cy="405025"/>
            </a:xfrm>
            <a:custGeom>
              <a:avLst/>
              <a:gdLst/>
              <a:ahLst/>
              <a:cxnLst/>
              <a:rect l="l" t="t" r="r" b="b"/>
              <a:pathLst>
                <a:path w="12523" h="16201" extrusionOk="0">
                  <a:moveTo>
                    <a:pt x="6324" y="1"/>
                  </a:moveTo>
                  <a:cubicBezTo>
                    <a:pt x="6024" y="1"/>
                    <a:pt x="5657" y="129"/>
                    <a:pt x="5142" y="501"/>
                  </a:cubicBezTo>
                  <a:cubicBezTo>
                    <a:pt x="4054" y="1227"/>
                    <a:pt x="1029" y="2497"/>
                    <a:pt x="606" y="2739"/>
                  </a:cubicBezTo>
                  <a:cubicBezTo>
                    <a:pt x="182" y="2921"/>
                    <a:pt x="243" y="3042"/>
                    <a:pt x="182" y="3646"/>
                  </a:cubicBezTo>
                  <a:cubicBezTo>
                    <a:pt x="122" y="4251"/>
                    <a:pt x="243" y="11691"/>
                    <a:pt x="182" y="12417"/>
                  </a:cubicBezTo>
                  <a:cubicBezTo>
                    <a:pt x="122" y="13143"/>
                    <a:pt x="1" y="13385"/>
                    <a:pt x="908" y="13809"/>
                  </a:cubicBezTo>
                  <a:lnTo>
                    <a:pt x="5203" y="15865"/>
                  </a:lnTo>
                  <a:cubicBezTo>
                    <a:pt x="5559" y="16043"/>
                    <a:pt x="5916" y="16201"/>
                    <a:pt x="6322" y="16201"/>
                  </a:cubicBezTo>
                  <a:cubicBezTo>
                    <a:pt x="6605" y="16201"/>
                    <a:pt x="6912" y="16124"/>
                    <a:pt x="7260" y="15926"/>
                  </a:cubicBezTo>
                  <a:cubicBezTo>
                    <a:pt x="8469" y="15321"/>
                    <a:pt x="10768" y="14232"/>
                    <a:pt x="11312" y="13869"/>
                  </a:cubicBezTo>
                  <a:cubicBezTo>
                    <a:pt x="11857" y="13446"/>
                    <a:pt x="12522" y="13385"/>
                    <a:pt x="12522" y="12357"/>
                  </a:cubicBezTo>
                  <a:lnTo>
                    <a:pt x="12522" y="4493"/>
                  </a:lnTo>
                  <a:cubicBezTo>
                    <a:pt x="12522" y="3525"/>
                    <a:pt x="12401" y="2981"/>
                    <a:pt x="11736" y="2618"/>
                  </a:cubicBezTo>
                  <a:cubicBezTo>
                    <a:pt x="10647" y="2013"/>
                    <a:pt x="7743" y="622"/>
                    <a:pt x="7199" y="320"/>
                  </a:cubicBezTo>
                  <a:cubicBezTo>
                    <a:pt x="6912" y="160"/>
                    <a:pt x="6659" y="1"/>
                    <a:pt x="6324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28"/>
            <p:cNvSpPr/>
            <p:nvPr/>
          </p:nvSpPr>
          <p:spPr>
            <a:xfrm>
              <a:off x="4581225" y="2984700"/>
              <a:ext cx="310025" cy="403325"/>
            </a:xfrm>
            <a:custGeom>
              <a:avLst/>
              <a:gdLst/>
              <a:ahLst/>
              <a:cxnLst/>
              <a:rect l="l" t="t" r="r" b="b"/>
              <a:pathLst>
                <a:path w="12401" h="16133" extrusionOk="0">
                  <a:moveTo>
                    <a:pt x="6287" y="0"/>
                  </a:moveTo>
                  <a:cubicBezTo>
                    <a:pt x="5982" y="0"/>
                    <a:pt x="5610" y="125"/>
                    <a:pt x="5081" y="477"/>
                  </a:cubicBezTo>
                  <a:cubicBezTo>
                    <a:pt x="3993" y="1203"/>
                    <a:pt x="968" y="2473"/>
                    <a:pt x="545" y="2715"/>
                  </a:cubicBezTo>
                  <a:cubicBezTo>
                    <a:pt x="182" y="2957"/>
                    <a:pt x="182" y="3018"/>
                    <a:pt x="121" y="3622"/>
                  </a:cubicBezTo>
                  <a:cubicBezTo>
                    <a:pt x="61" y="4227"/>
                    <a:pt x="182" y="11607"/>
                    <a:pt x="121" y="12393"/>
                  </a:cubicBezTo>
                  <a:cubicBezTo>
                    <a:pt x="61" y="13119"/>
                    <a:pt x="0" y="13361"/>
                    <a:pt x="847" y="13785"/>
                  </a:cubicBezTo>
                  <a:lnTo>
                    <a:pt x="5142" y="15841"/>
                  </a:lnTo>
                  <a:cubicBezTo>
                    <a:pt x="5507" y="15987"/>
                    <a:pt x="5871" y="16133"/>
                    <a:pt x="6289" y="16133"/>
                  </a:cubicBezTo>
                  <a:cubicBezTo>
                    <a:pt x="6564" y="16133"/>
                    <a:pt x="6862" y="16070"/>
                    <a:pt x="7199" y="15902"/>
                  </a:cubicBezTo>
                  <a:cubicBezTo>
                    <a:pt x="8408" y="15236"/>
                    <a:pt x="10646" y="14208"/>
                    <a:pt x="11251" y="13785"/>
                  </a:cubicBezTo>
                  <a:cubicBezTo>
                    <a:pt x="11796" y="13422"/>
                    <a:pt x="12401" y="13361"/>
                    <a:pt x="12401" y="12333"/>
                  </a:cubicBezTo>
                  <a:lnTo>
                    <a:pt x="12401" y="4469"/>
                  </a:lnTo>
                  <a:cubicBezTo>
                    <a:pt x="12401" y="3501"/>
                    <a:pt x="12340" y="2957"/>
                    <a:pt x="11614" y="2594"/>
                  </a:cubicBezTo>
                  <a:cubicBezTo>
                    <a:pt x="10525" y="2050"/>
                    <a:pt x="7682" y="598"/>
                    <a:pt x="7138" y="296"/>
                  </a:cubicBezTo>
                  <a:cubicBezTo>
                    <a:pt x="6858" y="140"/>
                    <a:pt x="6610" y="0"/>
                    <a:pt x="6287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28"/>
            <p:cNvSpPr/>
            <p:nvPr/>
          </p:nvSpPr>
          <p:spPr>
            <a:xfrm>
              <a:off x="4581225" y="2986200"/>
              <a:ext cx="310025" cy="400775"/>
            </a:xfrm>
            <a:custGeom>
              <a:avLst/>
              <a:gdLst/>
              <a:ahLst/>
              <a:cxnLst/>
              <a:rect l="l" t="t" r="r" b="b"/>
              <a:pathLst>
                <a:path w="12401" h="16031" extrusionOk="0">
                  <a:moveTo>
                    <a:pt x="6287" y="1"/>
                  </a:moveTo>
                  <a:cubicBezTo>
                    <a:pt x="5982" y="1"/>
                    <a:pt x="5610" y="125"/>
                    <a:pt x="5081" y="477"/>
                  </a:cubicBezTo>
                  <a:cubicBezTo>
                    <a:pt x="4053" y="1203"/>
                    <a:pt x="1029" y="2413"/>
                    <a:pt x="605" y="2655"/>
                  </a:cubicBezTo>
                  <a:cubicBezTo>
                    <a:pt x="182" y="2897"/>
                    <a:pt x="242" y="2958"/>
                    <a:pt x="182" y="3623"/>
                  </a:cubicBezTo>
                  <a:cubicBezTo>
                    <a:pt x="121" y="4228"/>
                    <a:pt x="242" y="11547"/>
                    <a:pt x="182" y="12273"/>
                  </a:cubicBezTo>
                  <a:cubicBezTo>
                    <a:pt x="121" y="12999"/>
                    <a:pt x="0" y="13241"/>
                    <a:pt x="908" y="13664"/>
                  </a:cubicBezTo>
                  <a:lnTo>
                    <a:pt x="5142" y="15721"/>
                  </a:lnTo>
                  <a:cubicBezTo>
                    <a:pt x="5492" y="15896"/>
                    <a:pt x="5843" y="16030"/>
                    <a:pt x="6240" y="16030"/>
                  </a:cubicBezTo>
                  <a:cubicBezTo>
                    <a:pt x="6529" y="16030"/>
                    <a:pt x="6842" y="15959"/>
                    <a:pt x="7199" y="15781"/>
                  </a:cubicBezTo>
                  <a:cubicBezTo>
                    <a:pt x="8408" y="15176"/>
                    <a:pt x="10646" y="14087"/>
                    <a:pt x="11191" y="13725"/>
                  </a:cubicBezTo>
                  <a:cubicBezTo>
                    <a:pt x="11735" y="13362"/>
                    <a:pt x="12401" y="13241"/>
                    <a:pt x="12401" y="12273"/>
                  </a:cubicBezTo>
                  <a:cubicBezTo>
                    <a:pt x="12401" y="10700"/>
                    <a:pt x="12401" y="4409"/>
                    <a:pt x="12401" y="4409"/>
                  </a:cubicBezTo>
                  <a:cubicBezTo>
                    <a:pt x="12401" y="3441"/>
                    <a:pt x="12340" y="2897"/>
                    <a:pt x="11614" y="2534"/>
                  </a:cubicBezTo>
                  <a:cubicBezTo>
                    <a:pt x="10525" y="1990"/>
                    <a:pt x="7682" y="598"/>
                    <a:pt x="7138" y="296"/>
                  </a:cubicBezTo>
                  <a:cubicBezTo>
                    <a:pt x="6858" y="140"/>
                    <a:pt x="6610" y="1"/>
                    <a:pt x="6287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28"/>
            <p:cNvSpPr/>
            <p:nvPr/>
          </p:nvSpPr>
          <p:spPr>
            <a:xfrm>
              <a:off x="4582725" y="2986200"/>
              <a:ext cx="307025" cy="400225"/>
            </a:xfrm>
            <a:custGeom>
              <a:avLst/>
              <a:gdLst/>
              <a:ahLst/>
              <a:cxnLst/>
              <a:rect l="l" t="t" r="r" b="b"/>
              <a:pathLst>
                <a:path w="12281" h="16009" extrusionOk="0">
                  <a:moveTo>
                    <a:pt x="6227" y="1"/>
                  </a:moveTo>
                  <a:cubicBezTo>
                    <a:pt x="5922" y="1"/>
                    <a:pt x="5550" y="125"/>
                    <a:pt x="5021" y="477"/>
                  </a:cubicBezTo>
                  <a:cubicBezTo>
                    <a:pt x="3993" y="1203"/>
                    <a:pt x="969" y="2474"/>
                    <a:pt x="545" y="2716"/>
                  </a:cubicBezTo>
                  <a:cubicBezTo>
                    <a:pt x="182" y="2958"/>
                    <a:pt x="182" y="3018"/>
                    <a:pt x="122" y="3623"/>
                  </a:cubicBezTo>
                  <a:cubicBezTo>
                    <a:pt x="61" y="4228"/>
                    <a:pt x="182" y="11547"/>
                    <a:pt x="122" y="12273"/>
                  </a:cubicBezTo>
                  <a:cubicBezTo>
                    <a:pt x="61" y="12999"/>
                    <a:pt x="1" y="13241"/>
                    <a:pt x="848" y="13664"/>
                  </a:cubicBezTo>
                  <a:lnTo>
                    <a:pt x="5082" y="15660"/>
                  </a:lnTo>
                  <a:cubicBezTo>
                    <a:pt x="5453" y="15846"/>
                    <a:pt x="5825" y="16009"/>
                    <a:pt x="6252" y="16009"/>
                  </a:cubicBezTo>
                  <a:cubicBezTo>
                    <a:pt x="6521" y="16009"/>
                    <a:pt x="6812" y="15945"/>
                    <a:pt x="7139" y="15781"/>
                  </a:cubicBezTo>
                  <a:cubicBezTo>
                    <a:pt x="8348" y="15116"/>
                    <a:pt x="10586" y="14087"/>
                    <a:pt x="11131" y="13664"/>
                  </a:cubicBezTo>
                  <a:cubicBezTo>
                    <a:pt x="11675" y="13301"/>
                    <a:pt x="12280" y="13241"/>
                    <a:pt x="12280" y="12212"/>
                  </a:cubicBezTo>
                  <a:cubicBezTo>
                    <a:pt x="12280" y="10640"/>
                    <a:pt x="12280" y="4470"/>
                    <a:pt x="12280" y="4470"/>
                  </a:cubicBezTo>
                  <a:cubicBezTo>
                    <a:pt x="12280" y="3502"/>
                    <a:pt x="12220" y="2958"/>
                    <a:pt x="11554" y="2595"/>
                  </a:cubicBezTo>
                  <a:cubicBezTo>
                    <a:pt x="10465" y="2050"/>
                    <a:pt x="7622" y="598"/>
                    <a:pt x="7078" y="296"/>
                  </a:cubicBezTo>
                  <a:cubicBezTo>
                    <a:pt x="6798" y="140"/>
                    <a:pt x="6550" y="1"/>
                    <a:pt x="6227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28"/>
            <p:cNvSpPr/>
            <p:nvPr/>
          </p:nvSpPr>
          <p:spPr>
            <a:xfrm>
              <a:off x="4582725" y="2987725"/>
              <a:ext cx="307025" cy="397725"/>
            </a:xfrm>
            <a:custGeom>
              <a:avLst/>
              <a:gdLst/>
              <a:ahLst/>
              <a:cxnLst/>
              <a:rect l="l" t="t" r="r" b="b"/>
              <a:pathLst>
                <a:path w="12281" h="15909" extrusionOk="0">
                  <a:moveTo>
                    <a:pt x="6227" y="0"/>
                  </a:moveTo>
                  <a:cubicBezTo>
                    <a:pt x="5922" y="0"/>
                    <a:pt x="5550" y="125"/>
                    <a:pt x="5021" y="477"/>
                  </a:cubicBezTo>
                  <a:cubicBezTo>
                    <a:pt x="3993" y="1203"/>
                    <a:pt x="969" y="2413"/>
                    <a:pt x="606" y="2655"/>
                  </a:cubicBezTo>
                  <a:cubicBezTo>
                    <a:pt x="182" y="2897"/>
                    <a:pt x="243" y="2957"/>
                    <a:pt x="182" y="3562"/>
                  </a:cubicBezTo>
                  <a:cubicBezTo>
                    <a:pt x="122" y="4167"/>
                    <a:pt x="243" y="11486"/>
                    <a:pt x="182" y="12212"/>
                  </a:cubicBezTo>
                  <a:cubicBezTo>
                    <a:pt x="122" y="12938"/>
                    <a:pt x="1" y="13180"/>
                    <a:pt x="848" y="13543"/>
                  </a:cubicBezTo>
                  <a:lnTo>
                    <a:pt x="5082" y="15599"/>
                  </a:lnTo>
                  <a:cubicBezTo>
                    <a:pt x="5432" y="15774"/>
                    <a:pt x="5783" y="15909"/>
                    <a:pt x="6180" y="15909"/>
                  </a:cubicBezTo>
                  <a:cubicBezTo>
                    <a:pt x="6469" y="15909"/>
                    <a:pt x="6782" y="15838"/>
                    <a:pt x="7139" y="15660"/>
                  </a:cubicBezTo>
                  <a:cubicBezTo>
                    <a:pt x="8348" y="15055"/>
                    <a:pt x="10526" y="13966"/>
                    <a:pt x="11070" y="13603"/>
                  </a:cubicBezTo>
                  <a:cubicBezTo>
                    <a:pt x="11675" y="13240"/>
                    <a:pt x="12280" y="13180"/>
                    <a:pt x="12280" y="12151"/>
                  </a:cubicBezTo>
                  <a:lnTo>
                    <a:pt x="12280" y="4409"/>
                  </a:lnTo>
                  <a:cubicBezTo>
                    <a:pt x="12280" y="3441"/>
                    <a:pt x="12220" y="2897"/>
                    <a:pt x="11494" y="2534"/>
                  </a:cubicBezTo>
                  <a:cubicBezTo>
                    <a:pt x="10405" y="1989"/>
                    <a:pt x="7622" y="598"/>
                    <a:pt x="7078" y="295"/>
                  </a:cubicBezTo>
                  <a:cubicBezTo>
                    <a:pt x="6798" y="140"/>
                    <a:pt x="6550" y="0"/>
                    <a:pt x="6227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28"/>
            <p:cNvSpPr/>
            <p:nvPr/>
          </p:nvSpPr>
          <p:spPr>
            <a:xfrm>
              <a:off x="4584250" y="2989225"/>
              <a:ext cx="303975" cy="395375"/>
            </a:xfrm>
            <a:custGeom>
              <a:avLst/>
              <a:gdLst/>
              <a:ahLst/>
              <a:cxnLst/>
              <a:rect l="l" t="t" r="r" b="b"/>
              <a:pathLst>
                <a:path w="12159" h="15815" extrusionOk="0">
                  <a:moveTo>
                    <a:pt x="6166" y="1"/>
                  </a:moveTo>
                  <a:cubicBezTo>
                    <a:pt x="5861" y="1"/>
                    <a:pt x="5489" y="125"/>
                    <a:pt x="4960" y="477"/>
                  </a:cubicBezTo>
                  <a:cubicBezTo>
                    <a:pt x="3932" y="1203"/>
                    <a:pt x="968" y="2413"/>
                    <a:pt x="545" y="2655"/>
                  </a:cubicBezTo>
                  <a:cubicBezTo>
                    <a:pt x="182" y="2837"/>
                    <a:pt x="182" y="2957"/>
                    <a:pt x="121" y="3562"/>
                  </a:cubicBezTo>
                  <a:cubicBezTo>
                    <a:pt x="61" y="4167"/>
                    <a:pt x="182" y="11365"/>
                    <a:pt x="121" y="12091"/>
                  </a:cubicBezTo>
                  <a:cubicBezTo>
                    <a:pt x="61" y="12817"/>
                    <a:pt x="0" y="13059"/>
                    <a:pt x="847" y="13483"/>
                  </a:cubicBezTo>
                  <a:lnTo>
                    <a:pt x="5081" y="15479"/>
                  </a:lnTo>
                  <a:cubicBezTo>
                    <a:pt x="5402" y="15657"/>
                    <a:pt x="5744" y="15814"/>
                    <a:pt x="6144" y="15814"/>
                  </a:cubicBezTo>
                  <a:cubicBezTo>
                    <a:pt x="6423" y="15814"/>
                    <a:pt x="6730" y="15738"/>
                    <a:pt x="7078" y="15539"/>
                  </a:cubicBezTo>
                  <a:cubicBezTo>
                    <a:pt x="8227" y="14934"/>
                    <a:pt x="10465" y="13906"/>
                    <a:pt x="11009" y="13543"/>
                  </a:cubicBezTo>
                  <a:cubicBezTo>
                    <a:pt x="11554" y="13120"/>
                    <a:pt x="12159" y="13059"/>
                    <a:pt x="12159" y="12091"/>
                  </a:cubicBezTo>
                  <a:lnTo>
                    <a:pt x="12159" y="4349"/>
                  </a:lnTo>
                  <a:cubicBezTo>
                    <a:pt x="12159" y="3381"/>
                    <a:pt x="12098" y="2897"/>
                    <a:pt x="11433" y="2534"/>
                  </a:cubicBezTo>
                  <a:cubicBezTo>
                    <a:pt x="10344" y="1990"/>
                    <a:pt x="7561" y="538"/>
                    <a:pt x="7017" y="296"/>
                  </a:cubicBezTo>
                  <a:cubicBezTo>
                    <a:pt x="6737" y="140"/>
                    <a:pt x="6489" y="1"/>
                    <a:pt x="6166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28"/>
            <p:cNvSpPr/>
            <p:nvPr/>
          </p:nvSpPr>
          <p:spPr>
            <a:xfrm>
              <a:off x="4584250" y="2989225"/>
              <a:ext cx="303975" cy="394275"/>
            </a:xfrm>
            <a:custGeom>
              <a:avLst/>
              <a:gdLst/>
              <a:ahLst/>
              <a:cxnLst/>
              <a:rect l="l" t="t" r="r" b="b"/>
              <a:pathLst>
                <a:path w="12159" h="15771" extrusionOk="0">
                  <a:moveTo>
                    <a:pt x="6166" y="1"/>
                  </a:moveTo>
                  <a:cubicBezTo>
                    <a:pt x="5861" y="1"/>
                    <a:pt x="5489" y="125"/>
                    <a:pt x="4960" y="477"/>
                  </a:cubicBezTo>
                  <a:cubicBezTo>
                    <a:pt x="3932" y="1203"/>
                    <a:pt x="968" y="2413"/>
                    <a:pt x="605" y="2655"/>
                  </a:cubicBezTo>
                  <a:cubicBezTo>
                    <a:pt x="182" y="2897"/>
                    <a:pt x="242" y="2957"/>
                    <a:pt x="182" y="3562"/>
                  </a:cubicBezTo>
                  <a:cubicBezTo>
                    <a:pt x="61" y="4167"/>
                    <a:pt x="242" y="11365"/>
                    <a:pt x="182" y="12091"/>
                  </a:cubicBezTo>
                  <a:cubicBezTo>
                    <a:pt x="61" y="12817"/>
                    <a:pt x="0" y="13059"/>
                    <a:pt x="847" y="13422"/>
                  </a:cubicBezTo>
                  <a:lnTo>
                    <a:pt x="5081" y="15479"/>
                  </a:lnTo>
                  <a:cubicBezTo>
                    <a:pt x="5410" y="15625"/>
                    <a:pt x="5760" y="15770"/>
                    <a:pt x="6172" y="15770"/>
                  </a:cubicBezTo>
                  <a:cubicBezTo>
                    <a:pt x="6443" y="15770"/>
                    <a:pt x="6741" y="15707"/>
                    <a:pt x="7078" y="15539"/>
                  </a:cubicBezTo>
                  <a:cubicBezTo>
                    <a:pt x="8227" y="14934"/>
                    <a:pt x="10465" y="13845"/>
                    <a:pt x="11009" y="13483"/>
                  </a:cubicBezTo>
                  <a:cubicBezTo>
                    <a:pt x="11554" y="13120"/>
                    <a:pt x="12159" y="13059"/>
                    <a:pt x="12159" y="12031"/>
                  </a:cubicBezTo>
                  <a:cubicBezTo>
                    <a:pt x="12159" y="10519"/>
                    <a:pt x="12159" y="4349"/>
                    <a:pt x="12159" y="4349"/>
                  </a:cubicBezTo>
                  <a:cubicBezTo>
                    <a:pt x="12159" y="3441"/>
                    <a:pt x="12098" y="2897"/>
                    <a:pt x="11372" y="2534"/>
                  </a:cubicBezTo>
                  <a:cubicBezTo>
                    <a:pt x="10344" y="1990"/>
                    <a:pt x="7561" y="598"/>
                    <a:pt x="7017" y="296"/>
                  </a:cubicBezTo>
                  <a:cubicBezTo>
                    <a:pt x="6737" y="140"/>
                    <a:pt x="6489" y="1"/>
                    <a:pt x="6166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28"/>
            <p:cNvSpPr/>
            <p:nvPr/>
          </p:nvSpPr>
          <p:spPr>
            <a:xfrm>
              <a:off x="4585750" y="2990750"/>
              <a:ext cx="300975" cy="391675"/>
            </a:xfrm>
            <a:custGeom>
              <a:avLst/>
              <a:gdLst/>
              <a:ahLst/>
              <a:cxnLst/>
              <a:rect l="l" t="t" r="r" b="b"/>
              <a:pathLst>
                <a:path w="12039" h="15667" extrusionOk="0">
                  <a:moveTo>
                    <a:pt x="6114" y="0"/>
                  </a:moveTo>
                  <a:cubicBezTo>
                    <a:pt x="5817" y="0"/>
                    <a:pt x="5460" y="125"/>
                    <a:pt x="4961" y="477"/>
                  </a:cubicBezTo>
                  <a:cubicBezTo>
                    <a:pt x="3872" y="1203"/>
                    <a:pt x="969" y="2413"/>
                    <a:pt x="545" y="2594"/>
                  </a:cubicBezTo>
                  <a:cubicBezTo>
                    <a:pt x="182" y="2836"/>
                    <a:pt x="182" y="2896"/>
                    <a:pt x="122" y="3501"/>
                  </a:cubicBezTo>
                  <a:cubicBezTo>
                    <a:pt x="61" y="4106"/>
                    <a:pt x="182" y="11304"/>
                    <a:pt x="122" y="12030"/>
                  </a:cubicBezTo>
                  <a:cubicBezTo>
                    <a:pt x="61" y="12696"/>
                    <a:pt x="1" y="12938"/>
                    <a:pt x="848" y="13361"/>
                  </a:cubicBezTo>
                  <a:lnTo>
                    <a:pt x="5021" y="15357"/>
                  </a:lnTo>
                  <a:cubicBezTo>
                    <a:pt x="5337" y="15532"/>
                    <a:pt x="5672" y="15667"/>
                    <a:pt x="6063" y="15667"/>
                  </a:cubicBezTo>
                  <a:cubicBezTo>
                    <a:pt x="6348" y="15667"/>
                    <a:pt x="6661" y="15596"/>
                    <a:pt x="7018" y="15418"/>
                  </a:cubicBezTo>
                  <a:cubicBezTo>
                    <a:pt x="8167" y="14813"/>
                    <a:pt x="10344" y="13784"/>
                    <a:pt x="10889" y="13422"/>
                  </a:cubicBezTo>
                  <a:cubicBezTo>
                    <a:pt x="11433" y="13059"/>
                    <a:pt x="12038" y="12938"/>
                    <a:pt x="12038" y="11970"/>
                  </a:cubicBezTo>
                  <a:cubicBezTo>
                    <a:pt x="12038" y="10458"/>
                    <a:pt x="12038" y="4348"/>
                    <a:pt x="12038" y="4348"/>
                  </a:cubicBezTo>
                  <a:cubicBezTo>
                    <a:pt x="12038" y="3380"/>
                    <a:pt x="11978" y="2836"/>
                    <a:pt x="11312" y="2534"/>
                  </a:cubicBezTo>
                  <a:cubicBezTo>
                    <a:pt x="10224" y="1929"/>
                    <a:pt x="7501" y="598"/>
                    <a:pt x="6957" y="295"/>
                  </a:cubicBezTo>
                  <a:cubicBezTo>
                    <a:pt x="6677" y="140"/>
                    <a:pt x="6429" y="0"/>
                    <a:pt x="6114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28"/>
            <p:cNvSpPr/>
            <p:nvPr/>
          </p:nvSpPr>
          <p:spPr>
            <a:xfrm>
              <a:off x="4585750" y="2991325"/>
              <a:ext cx="300975" cy="390575"/>
            </a:xfrm>
            <a:custGeom>
              <a:avLst/>
              <a:gdLst/>
              <a:ahLst/>
              <a:cxnLst/>
              <a:rect l="l" t="t" r="r" b="b"/>
              <a:pathLst>
                <a:path w="12039" h="15623" extrusionOk="0">
                  <a:moveTo>
                    <a:pt x="6140" y="0"/>
                  </a:moveTo>
                  <a:cubicBezTo>
                    <a:pt x="5838" y="0"/>
                    <a:pt x="5475" y="121"/>
                    <a:pt x="4961" y="454"/>
                  </a:cubicBezTo>
                  <a:cubicBezTo>
                    <a:pt x="3933" y="1180"/>
                    <a:pt x="969" y="2390"/>
                    <a:pt x="606" y="2632"/>
                  </a:cubicBezTo>
                  <a:cubicBezTo>
                    <a:pt x="182" y="2873"/>
                    <a:pt x="243" y="2934"/>
                    <a:pt x="182" y="3539"/>
                  </a:cubicBezTo>
                  <a:cubicBezTo>
                    <a:pt x="61" y="4083"/>
                    <a:pt x="243" y="11221"/>
                    <a:pt x="182" y="11947"/>
                  </a:cubicBezTo>
                  <a:cubicBezTo>
                    <a:pt x="61" y="12673"/>
                    <a:pt x="1" y="12915"/>
                    <a:pt x="848" y="13338"/>
                  </a:cubicBezTo>
                  <a:lnTo>
                    <a:pt x="5021" y="15274"/>
                  </a:lnTo>
                  <a:cubicBezTo>
                    <a:pt x="5356" y="15459"/>
                    <a:pt x="5713" y="15622"/>
                    <a:pt x="6135" y="15622"/>
                  </a:cubicBezTo>
                  <a:cubicBezTo>
                    <a:pt x="6400" y="15622"/>
                    <a:pt x="6691" y="15558"/>
                    <a:pt x="7018" y="15395"/>
                  </a:cubicBezTo>
                  <a:cubicBezTo>
                    <a:pt x="8167" y="14729"/>
                    <a:pt x="10344" y="13701"/>
                    <a:pt x="10889" y="13338"/>
                  </a:cubicBezTo>
                  <a:cubicBezTo>
                    <a:pt x="11433" y="12975"/>
                    <a:pt x="12038" y="12915"/>
                    <a:pt x="12038" y="11947"/>
                  </a:cubicBezTo>
                  <a:cubicBezTo>
                    <a:pt x="12038" y="10374"/>
                    <a:pt x="12038" y="4325"/>
                    <a:pt x="12038" y="4325"/>
                  </a:cubicBezTo>
                  <a:cubicBezTo>
                    <a:pt x="12038" y="3357"/>
                    <a:pt x="11978" y="2873"/>
                    <a:pt x="11312" y="2511"/>
                  </a:cubicBezTo>
                  <a:cubicBezTo>
                    <a:pt x="10224" y="1966"/>
                    <a:pt x="7501" y="575"/>
                    <a:pt x="6957" y="272"/>
                  </a:cubicBezTo>
                  <a:cubicBezTo>
                    <a:pt x="6685" y="121"/>
                    <a:pt x="6443" y="0"/>
                    <a:pt x="6140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28"/>
            <p:cNvSpPr/>
            <p:nvPr/>
          </p:nvSpPr>
          <p:spPr>
            <a:xfrm>
              <a:off x="4587275" y="2992250"/>
              <a:ext cx="297925" cy="388225"/>
            </a:xfrm>
            <a:custGeom>
              <a:avLst/>
              <a:gdLst/>
              <a:ahLst/>
              <a:cxnLst/>
              <a:rect l="l" t="t" r="r" b="b"/>
              <a:pathLst>
                <a:path w="11917" h="15529" extrusionOk="0">
                  <a:moveTo>
                    <a:pt x="6031" y="1"/>
                  </a:moveTo>
                  <a:cubicBezTo>
                    <a:pt x="5742" y="1"/>
                    <a:pt x="5399" y="125"/>
                    <a:pt x="4900" y="477"/>
                  </a:cubicBezTo>
                  <a:cubicBezTo>
                    <a:pt x="3872" y="1203"/>
                    <a:pt x="908" y="2353"/>
                    <a:pt x="545" y="2595"/>
                  </a:cubicBezTo>
                  <a:cubicBezTo>
                    <a:pt x="121" y="2836"/>
                    <a:pt x="182" y="2897"/>
                    <a:pt x="121" y="3502"/>
                  </a:cubicBezTo>
                  <a:cubicBezTo>
                    <a:pt x="61" y="4107"/>
                    <a:pt x="182" y="11184"/>
                    <a:pt x="121" y="11910"/>
                  </a:cubicBezTo>
                  <a:cubicBezTo>
                    <a:pt x="61" y="12636"/>
                    <a:pt x="0" y="12878"/>
                    <a:pt x="847" y="13241"/>
                  </a:cubicBezTo>
                  <a:lnTo>
                    <a:pt x="4960" y="15237"/>
                  </a:lnTo>
                  <a:cubicBezTo>
                    <a:pt x="5289" y="15383"/>
                    <a:pt x="5639" y="15528"/>
                    <a:pt x="6051" y="15528"/>
                  </a:cubicBezTo>
                  <a:cubicBezTo>
                    <a:pt x="6322" y="15528"/>
                    <a:pt x="6620" y="15465"/>
                    <a:pt x="6957" y="15297"/>
                  </a:cubicBezTo>
                  <a:cubicBezTo>
                    <a:pt x="8106" y="14692"/>
                    <a:pt x="10283" y="13664"/>
                    <a:pt x="10828" y="13301"/>
                  </a:cubicBezTo>
                  <a:cubicBezTo>
                    <a:pt x="11312" y="12938"/>
                    <a:pt x="11917" y="12878"/>
                    <a:pt x="11917" y="11849"/>
                  </a:cubicBezTo>
                  <a:lnTo>
                    <a:pt x="11917" y="4288"/>
                  </a:lnTo>
                  <a:cubicBezTo>
                    <a:pt x="11917" y="3381"/>
                    <a:pt x="11856" y="2836"/>
                    <a:pt x="11191" y="2474"/>
                  </a:cubicBezTo>
                  <a:cubicBezTo>
                    <a:pt x="10163" y="1929"/>
                    <a:pt x="7440" y="598"/>
                    <a:pt x="6896" y="296"/>
                  </a:cubicBezTo>
                  <a:cubicBezTo>
                    <a:pt x="6585" y="140"/>
                    <a:pt x="6338" y="1"/>
                    <a:pt x="6031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28"/>
            <p:cNvSpPr/>
            <p:nvPr/>
          </p:nvSpPr>
          <p:spPr>
            <a:xfrm>
              <a:off x="4587275" y="2993550"/>
              <a:ext cx="297925" cy="385850"/>
            </a:xfrm>
            <a:custGeom>
              <a:avLst/>
              <a:gdLst/>
              <a:ahLst/>
              <a:cxnLst/>
              <a:rect l="l" t="t" r="r" b="b"/>
              <a:pathLst>
                <a:path w="11917" h="15434" extrusionOk="0">
                  <a:moveTo>
                    <a:pt x="5996" y="1"/>
                  </a:moveTo>
                  <a:cubicBezTo>
                    <a:pt x="5719" y="1"/>
                    <a:pt x="5383" y="113"/>
                    <a:pt x="4900" y="425"/>
                  </a:cubicBezTo>
                  <a:cubicBezTo>
                    <a:pt x="3872" y="1151"/>
                    <a:pt x="968" y="2361"/>
                    <a:pt x="545" y="2603"/>
                  </a:cubicBezTo>
                  <a:cubicBezTo>
                    <a:pt x="182" y="2784"/>
                    <a:pt x="242" y="2905"/>
                    <a:pt x="182" y="3450"/>
                  </a:cubicBezTo>
                  <a:cubicBezTo>
                    <a:pt x="61" y="4055"/>
                    <a:pt x="242" y="11132"/>
                    <a:pt x="182" y="11858"/>
                  </a:cubicBezTo>
                  <a:cubicBezTo>
                    <a:pt x="61" y="12523"/>
                    <a:pt x="0" y="12765"/>
                    <a:pt x="847" y="13189"/>
                  </a:cubicBezTo>
                  <a:lnTo>
                    <a:pt x="4960" y="15124"/>
                  </a:lnTo>
                  <a:cubicBezTo>
                    <a:pt x="5276" y="15299"/>
                    <a:pt x="5611" y="15434"/>
                    <a:pt x="6002" y="15434"/>
                  </a:cubicBezTo>
                  <a:cubicBezTo>
                    <a:pt x="6287" y="15434"/>
                    <a:pt x="6600" y="15363"/>
                    <a:pt x="6957" y="15185"/>
                  </a:cubicBezTo>
                  <a:cubicBezTo>
                    <a:pt x="8106" y="14580"/>
                    <a:pt x="10223" y="13551"/>
                    <a:pt x="10767" y="13189"/>
                  </a:cubicBezTo>
                  <a:cubicBezTo>
                    <a:pt x="11312" y="12826"/>
                    <a:pt x="11917" y="12765"/>
                    <a:pt x="11917" y="11797"/>
                  </a:cubicBezTo>
                  <a:cubicBezTo>
                    <a:pt x="11917" y="10285"/>
                    <a:pt x="11917" y="4236"/>
                    <a:pt x="11917" y="4236"/>
                  </a:cubicBezTo>
                  <a:cubicBezTo>
                    <a:pt x="11917" y="3329"/>
                    <a:pt x="11856" y="2845"/>
                    <a:pt x="11191" y="2482"/>
                  </a:cubicBezTo>
                  <a:cubicBezTo>
                    <a:pt x="10102" y="1938"/>
                    <a:pt x="7380" y="546"/>
                    <a:pt x="6836" y="304"/>
                  </a:cubicBezTo>
                  <a:cubicBezTo>
                    <a:pt x="6547" y="144"/>
                    <a:pt x="6309" y="1"/>
                    <a:pt x="5996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28"/>
            <p:cNvSpPr/>
            <p:nvPr/>
          </p:nvSpPr>
          <p:spPr>
            <a:xfrm>
              <a:off x="4588775" y="2994350"/>
              <a:ext cx="294925" cy="384600"/>
            </a:xfrm>
            <a:custGeom>
              <a:avLst/>
              <a:gdLst/>
              <a:ahLst/>
              <a:cxnLst/>
              <a:rect l="l" t="t" r="r" b="b"/>
              <a:pathLst>
                <a:path w="11797" h="15384" extrusionOk="0">
                  <a:moveTo>
                    <a:pt x="5989" y="0"/>
                  </a:moveTo>
                  <a:cubicBezTo>
                    <a:pt x="5702" y="0"/>
                    <a:pt x="5354" y="121"/>
                    <a:pt x="4840" y="454"/>
                  </a:cubicBezTo>
                  <a:cubicBezTo>
                    <a:pt x="3812" y="1180"/>
                    <a:pt x="908" y="2329"/>
                    <a:pt x="545" y="2571"/>
                  </a:cubicBezTo>
                  <a:cubicBezTo>
                    <a:pt x="122" y="2813"/>
                    <a:pt x="182" y="2873"/>
                    <a:pt x="122" y="3478"/>
                  </a:cubicBezTo>
                  <a:cubicBezTo>
                    <a:pt x="61" y="4023"/>
                    <a:pt x="182" y="11100"/>
                    <a:pt x="122" y="11765"/>
                  </a:cubicBezTo>
                  <a:cubicBezTo>
                    <a:pt x="61" y="12491"/>
                    <a:pt x="1" y="12733"/>
                    <a:pt x="787" y="13096"/>
                  </a:cubicBezTo>
                  <a:lnTo>
                    <a:pt x="4900" y="15092"/>
                  </a:lnTo>
                  <a:cubicBezTo>
                    <a:pt x="5229" y="15238"/>
                    <a:pt x="5579" y="15384"/>
                    <a:pt x="5978" y="15384"/>
                  </a:cubicBezTo>
                  <a:cubicBezTo>
                    <a:pt x="6240" y="15384"/>
                    <a:pt x="6524" y="15321"/>
                    <a:pt x="6836" y="15153"/>
                  </a:cubicBezTo>
                  <a:cubicBezTo>
                    <a:pt x="7985" y="14548"/>
                    <a:pt x="10163" y="13519"/>
                    <a:pt x="10707" y="13157"/>
                  </a:cubicBezTo>
                  <a:cubicBezTo>
                    <a:pt x="11252" y="12794"/>
                    <a:pt x="11796" y="12733"/>
                    <a:pt x="11796" y="11765"/>
                  </a:cubicBezTo>
                  <a:cubicBezTo>
                    <a:pt x="11796" y="10253"/>
                    <a:pt x="11796" y="4265"/>
                    <a:pt x="11796" y="4265"/>
                  </a:cubicBezTo>
                  <a:cubicBezTo>
                    <a:pt x="11796" y="3297"/>
                    <a:pt x="11736" y="2813"/>
                    <a:pt x="11070" y="2450"/>
                  </a:cubicBezTo>
                  <a:cubicBezTo>
                    <a:pt x="10042" y="1906"/>
                    <a:pt x="7320" y="575"/>
                    <a:pt x="6776" y="272"/>
                  </a:cubicBezTo>
                  <a:cubicBezTo>
                    <a:pt x="6503" y="121"/>
                    <a:pt x="6277" y="0"/>
                    <a:pt x="5989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28"/>
            <p:cNvSpPr/>
            <p:nvPr/>
          </p:nvSpPr>
          <p:spPr>
            <a:xfrm>
              <a:off x="4588775" y="2995275"/>
              <a:ext cx="294925" cy="382625"/>
            </a:xfrm>
            <a:custGeom>
              <a:avLst/>
              <a:gdLst/>
              <a:ahLst/>
              <a:cxnLst/>
              <a:rect l="l" t="t" r="r" b="b"/>
              <a:pathLst>
                <a:path w="11797" h="15305" extrusionOk="0">
                  <a:moveTo>
                    <a:pt x="5964" y="1"/>
                  </a:moveTo>
                  <a:cubicBezTo>
                    <a:pt x="5682" y="1"/>
                    <a:pt x="5339" y="125"/>
                    <a:pt x="4840" y="477"/>
                  </a:cubicBezTo>
                  <a:cubicBezTo>
                    <a:pt x="3812" y="1143"/>
                    <a:pt x="969" y="2353"/>
                    <a:pt x="545" y="2595"/>
                  </a:cubicBezTo>
                  <a:cubicBezTo>
                    <a:pt x="182" y="2776"/>
                    <a:pt x="243" y="2836"/>
                    <a:pt x="182" y="3441"/>
                  </a:cubicBezTo>
                  <a:cubicBezTo>
                    <a:pt x="61" y="4046"/>
                    <a:pt x="243" y="11002"/>
                    <a:pt x="182" y="11728"/>
                  </a:cubicBezTo>
                  <a:cubicBezTo>
                    <a:pt x="61" y="12394"/>
                    <a:pt x="1" y="12636"/>
                    <a:pt x="848" y="13059"/>
                  </a:cubicBezTo>
                  <a:lnTo>
                    <a:pt x="4900" y="14995"/>
                  </a:lnTo>
                  <a:cubicBezTo>
                    <a:pt x="5216" y="15170"/>
                    <a:pt x="5551" y="15304"/>
                    <a:pt x="5931" y="15304"/>
                  </a:cubicBezTo>
                  <a:cubicBezTo>
                    <a:pt x="6206" y="15304"/>
                    <a:pt x="6505" y="15233"/>
                    <a:pt x="6836" y="15055"/>
                  </a:cubicBezTo>
                  <a:cubicBezTo>
                    <a:pt x="7985" y="14450"/>
                    <a:pt x="10163" y="13422"/>
                    <a:pt x="10647" y="13059"/>
                  </a:cubicBezTo>
                  <a:cubicBezTo>
                    <a:pt x="11191" y="12757"/>
                    <a:pt x="11796" y="12636"/>
                    <a:pt x="11796" y="11668"/>
                  </a:cubicBezTo>
                  <a:lnTo>
                    <a:pt x="11796" y="4228"/>
                  </a:lnTo>
                  <a:cubicBezTo>
                    <a:pt x="11796" y="3320"/>
                    <a:pt x="11736" y="2776"/>
                    <a:pt x="11070" y="2474"/>
                  </a:cubicBezTo>
                  <a:cubicBezTo>
                    <a:pt x="10042" y="1929"/>
                    <a:pt x="7320" y="538"/>
                    <a:pt x="6776" y="296"/>
                  </a:cubicBezTo>
                  <a:cubicBezTo>
                    <a:pt x="6496" y="140"/>
                    <a:pt x="6263" y="1"/>
                    <a:pt x="5964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28"/>
            <p:cNvSpPr/>
            <p:nvPr/>
          </p:nvSpPr>
          <p:spPr>
            <a:xfrm>
              <a:off x="4590300" y="2996425"/>
              <a:ext cx="293400" cy="380275"/>
            </a:xfrm>
            <a:custGeom>
              <a:avLst/>
              <a:gdLst/>
              <a:ahLst/>
              <a:cxnLst/>
              <a:rect l="l" t="t" r="r" b="b"/>
              <a:pathLst>
                <a:path w="11736" h="15211" extrusionOk="0">
                  <a:moveTo>
                    <a:pt x="5900" y="0"/>
                  </a:moveTo>
                  <a:cubicBezTo>
                    <a:pt x="5618" y="0"/>
                    <a:pt x="5276" y="110"/>
                    <a:pt x="4779" y="431"/>
                  </a:cubicBezTo>
                  <a:cubicBezTo>
                    <a:pt x="3751" y="1157"/>
                    <a:pt x="908" y="2307"/>
                    <a:pt x="545" y="2549"/>
                  </a:cubicBezTo>
                  <a:cubicBezTo>
                    <a:pt x="121" y="2790"/>
                    <a:pt x="182" y="2851"/>
                    <a:pt x="121" y="3395"/>
                  </a:cubicBezTo>
                  <a:cubicBezTo>
                    <a:pt x="61" y="4000"/>
                    <a:pt x="182" y="10956"/>
                    <a:pt x="121" y="11682"/>
                  </a:cubicBezTo>
                  <a:cubicBezTo>
                    <a:pt x="61" y="12348"/>
                    <a:pt x="0" y="12590"/>
                    <a:pt x="787" y="12953"/>
                  </a:cubicBezTo>
                  <a:lnTo>
                    <a:pt x="4839" y="14888"/>
                  </a:lnTo>
                  <a:cubicBezTo>
                    <a:pt x="5170" y="15072"/>
                    <a:pt x="5522" y="15211"/>
                    <a:pt x="5924" y="15211"/>
                  </a:cubicBezTo>
                  <a:cubicBezTo>
                    <a:pt x="6184" y="15211"/>
                    <a:pt x="6466" y="15152"/>
                    <a:pt x="6775" y="15009"/>
                  </a:cubicBezTo>
                  <a:cubicBezTo>
                    <a:pt x="7924" y="14404"/>
                    <a:pt x="10042" y="13376"/>
                    <a:pt x="10586" y="13013"/>
                  </a:cubicBezTo>
                  <a:cubicBezTo>
                    <a:pt x="11130" y="12650"/>
                    <a:pt x="11735" y="12590"/>
                    <a:pt x="11735" y="11622"/>
                  </a:cubicBezTo>
                  <a:cubicBezTo>
                    <a:pt x="11735" y="10110"/>
                    <a:pt x="11735" y="4182"/>
                    <a:pt x="11735" y="4182"/>
                  </a:cubicBezTo>
                  <a:cubicBezTo>
                    <a:pt x="11735" y="3274"/>
                    <a:pt x="11614" y="2790"/>
                    <a:pt x="11009" y="2428"/>
                  </a:cubicBezTo>
                  <a:cubicBezTo>
                    <a:pt x="9921" y="1883"/>
                    <a:pt x="7259" y="552"/>
                    <a:pt x="6715" y="250"/>
                  </a:cubicBezTo>
                  <a:cubicBezTo>
                    <a:pt x="6433" y="125"/>
                    <a:pt x="6201" y="0"/>
                    <a:pt x="5900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28"/>
            <p:cNvSpPr/>
            <p:nvPr/>
          </p:nvSpPr>
          <p:spPr>
            <a:xfrm>
              <a:off x="4590300" y="2996800"/>
              <a:ext cx="291875" cy="379150"/>
            </a:xfrm>
            <a:custGeom>
              <a:avLst/>
              <a:gdLst/>
              <a:ahLst/>
              <a:cxnLst/>
              <a:rect l="l" t="t" r="r" b="b"/>
              <a:pathLst>
                <a:path w="11675" h="15166" extrusionOk="0">
                  <a:moveTo>
                    <a:pt x="5903" y="0"/>
                  </a:moveTo>
                  <a:cubicBezTo>
                    <a:pt x="5621" y="0"/>
                    <a:pt x="5278" y="124"/>
                    <a:pt x="4779" y="477"/>
                  </a:cubicBezTo>
                  <a:cubicBezTo>
                    <a:pt x="3811" y="1142"/>
                    <a:pt x="908" y="2352"/>
                    <a:pt x="545" y="2534"/>
                  </a:cubicBezTo>
                  <a:cubicBezTo>
                    <a:pt x="182" y="2775"/>
                    <a:pt x="242" y="2836"/>
                    <a:pt x="121" y="3441"/>
                  </a:cubicBezTo>
                  <a:cubicBezTo>
                    <a:pt x="61" y="3985"/>
                    <a:pt x="242" y="10941"/>
                    <a:pt x="121" y="11607"/>
                  </a:cubicBezTo>
                  <a:cubicBezTo>
                    <a:pt x="61" y="12333"/>
                    <a:pt x="0" y="12575"/>
                    <a:pt x="847" y="12938"/>
                  </a:cubicBezTo>
                  <a:lnTo>
                    <a:pt x="4839" y="14873"/>
                  </a:lnTo>
                  <a:cubicBezTo>
                    <a:pt x="5168" y="15019"/>
                    <a:pt x="5518" y="15165"/>
                    <a:pt x="5917" y="15165"/>
                  </a:cubicBezTo>
                  <a:cubicBezTo>
                    <a:pt x="6179" y="15165"/>
                    <a:pt x="6463" y="15102"/>
                    <a:pt x="6775" y="14934"/>
                  </a:cubicBezTo>
                  <a:cubicBezTo>
                    <a:pt x="7924" y="14329"/>
                    <a:pt x="10042" y="13301"/>
                    <a:pt x="10586" y="12998"/>
                  </a:cubicBezTo>
                  <a:cubicBezTo>
                    <a:pt x="11070" y="12635"/>
                    <a:pt x="11675" y="12575"/>
                    <a:pt x="11675" y="11607"/>
                  </a:cubicBezTo>
                  <a:cubicBezTo>
                    <a:pt x="11675" y="10095"/>
                    <a:pt x="11675" y="4227"/>
                    <a:pt x="11675" y="4227"/>
                  </a:cubicBezTo>
                  <a:cubicBezTo>
                    <a:pt x="11675" y="3320"/>
                    <a:pt x="11614" y="2775"/>
                    <a:pt x="10949" y="2473"/>
                  </a:cubicBezTo>
                  <a:cubicBezTo>
                    <a:pt x="9921" y="1929"/>
                    <a:pt x="7259" y="598"/>
                    <a:pt x="6715" y="295"/>
                  </a:cubicBezTo>
                  <a:cubicBezTo>
                    <a:pt x="6435" y="140"/>
                    <a:pt x="6202" y="0"/>
                    <a:pt x="5903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28"/>
            <p:cNvSpPr/>
            <p:nvPr/>
          </p:nvSpPr>
          <p:spPr>
            <a:xfrm>
              <a:off x="4591800" y="2998100"/>
              <a:ext cx="290375" cy="376775"/>
            </a:xfrm>
            <a:custGeom>
              <a:avLst/>
              <a:gdLst/>
              <a:ahLst/>
              <a:cxnLst/>
              <a:rect l="l" t="t" r="r" b="b"/>
              <a:pathLst>
                <a:path w="11615" h="15071" extrusionOk="0">
                  <a:moveTo>
                    <a:pt x="5815" y="0"/>
                  </a:moveTo>
                  <a:cubicBezTo>
                    <a:pt x="5538" y="0"/>
                    <a:pt x="5202" y="112"/>
                    <a:pt x="4719" y="425"/>
                  </a:cubicBezTo>
                  <a:cubicBezTo>
                    <a:pt x="3751" y="1151"/>
                    <a:pt x="908" y="2300"/>
                    <a:pt x="545" y="2542"/>
                  </a:cubicBezTo>
                  <a:cubicBezTo>
                    <a:pt x="122" y="2723"/>
                    <a:pt x="182" y="2844"/>
                    <a:pt x="122" y="3389"/>
                  </a:cubicBezTo>
                  <a:cubicBezTo>
                    <a:pt x="61" y="3994"/>
                    <a:pt x="182" y="10829"/>
                    <a:pt x="122" y="11555"/>
                  </a:cubicBezTo>
                  <a:cubicBezTo>
                    <a:pt x="61" y="12220"/>
                    <a:pt x="1" y="12462"/>
                    <a:pt x="787" y="12886"/>
                  </a:cubicBezTo>
                  <a:lnTo>
                    <a:pt x="4779" y="14761"/>
                  </a:lnTo>
                  <a:cubicBezTo>
                    <a:pt x="5095" y="14936"/>
                    <a:pt x="5430" y="15070"/>
                    <a:pt x="5810" y="15070"/>
                  </a:cubicBezTo>
                  <a:cubicBezTo>
                    <a:pt x="6085" y="15070"/>
                    <a:pt x="6384" y="14999"/>
                    <a:pt x="6715" y="14821"/>
                  </a:cubicBezTo>
                  <a:cubicBezTo>
                    <a:pt x="7864" y="14277"/>
                    <a:pt x="9982" y="13249"/>
                    <a:pt x="10465" y="12886"/>
                  </a:cubicBezTo>
                  <a:cubicBezTo>
                    <a:pt x="11010" y="12523"/>
                    <a:pt x="11615" y="12462"/>
                    <a:pt x="11615" y="11494"/>
                  </a:cubicBezTo>
                  <a:cubicBezTo>
                    <a:pt x="11615" y="10043"/>
                    <a:pt x="11615" y="4175"/>
                    <a:pt x="11615" y="4175"/>
                  </a:cubicBezTo>
                  <a:cubicBezTo>
                    <a:pt x="11615" y="3268"/>
                    <a:pt x="11554" y="2723"/>
                    <a:pt x="10889" y="2421"/>
                  </a:cubicBezTo>
                  <a:cubicBezTo>
                    <a:pt x="9861" y="1877"/>
                    <a:pt x="7199" y="546"/>
                    <a:pt x="6655" y="304"/>
                  </a:cubicBezTo>
                  <a:cubicBezTo>
                    <a:pt x="6366" y="143"/>
                    <a:pt x="6128" y="0"/>
                    <a:pt x="5815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28"/>
            <p:cNvSpPr/>
            <p:nvPr/>
          </p:nvSpPr>
          <p:spPr>
            <a:xfrm>
              <a:off x="4591800" y="2998875"/>
              <a:ext cx="288875" cy="375550"/>
            </a:xfrm>
            <a:custGeom>
              <a:avLst/>
              <a:gdLst/>
              <a:ahLst/>
              <a:cxnLst/>
              <a:rect l="l" t="t" r="r" b="b"/>
              <a:pathLst>
                <a:path w="11555" h="15022" extrusionOk="0">
                  <a:moveTo>
                    <a:pt x="5868" y="1"/>
                  </a:moveTo>
                  <a:cubicBezTo>
                    <a:pt x="5581" y="1"/>
                    <a:pt x="5233" y="122"/>
                    <a:pt x="4719" y="454"/>
                  </a:cubicBezTo>
                  <a:cubicBezTo>
                    <a:pt x="3751" y="1120"/>
                    <a:pt x="908" y="2330"/>
                    <a:pt x="545" y="2511"/>
                  </a:cubicBezTo>
                  <a:cubicBezTo>
                    <a:pt x="182" y="2753"/>
                    <a:pt x="243" y="2813"/>
                    <a:pt x="122" y="3358"/>
                  </a:cubicBezTo>
                  <a:cubicBezTo>
                    <a:pt x="61" y="3963"/>
                    <a:pt x="243" y="10798"/>
                    <a:pt x="122" y="11524"/>
                  </a:cubicBezTo>
                  <a:cubicBezTo>
                    <a:pt x="61" y="12189"/>
                    <a:pt x="1" y="12431"/>
                    <a:pt x="848" y="12794"/>
                  </a:cubicBezTo>
                  <a:lnTo>
                    <a:pt x="4840" y="14730"/>
                  </a:lnTo>
                  <a:cubicBezTo>
                    <a:pt x="5132" y="14876"/>
                    <a:pt x="5468" y="15022"/>
                    <a:pt x="5861" y="15022"/>
                  </a:cubicBezTo>
                  <a:cubicBezTo>
                    <a:pt x="6119" y="15022"/>
                    <a:pt x="6403" y="14958"/>
                    <a:pt x="6715" y="14790"/>
                  </a:cubicBezTo>
                  <a:cubicBezTo>
                    <a:pt x="7864" y="14185"/>
                    <a:pt x="9921" y="13157"/>
                    <a:pt x="10465" y="12855"/>
                  </a:cubicBezTo>
                  <a:cubicBezTo>
                    <a:pt x="10949" y="12492"/>
                    <a:pt x="11554" y="12431"/>
                    <a:pt x="11554" y="11463"/>
                  </a:cubicBezTo>
                  <a:lnTo>
                    <a:pt x="11554" y="4144"/>
                  </a:lnTo>
                  <a:cubicBezTo>
                    <a:pt x="11554" y="3237"/>
                    <a:pt x="11494" y="2753"/>
                    <a:pt x="10828" y="2390"/>
                  </a:cubicBezTo>
                  <a:cubicBezTo>
                    <a:pt x="9800" y="1906"/>
                    <a:pt x="7199" y="575"/>
                    <a:pt x="6655" y="273"/>
                  </a:cubicBezTo>
                  <a:cubicBezTo>
                    <a:pt x="6382" y="122"/>
                    <a:pt x="6156" y="1"/>
                    <a:pt x="5868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28"/>
            <p:cNvSpPr/>
            <p:nvPr/>
          </p:nvSpPr>
          <p:spPr>
            <a:xfrm>
              <a:off x="4593325" y="2999825"/>
              <a:ext cx="287350" cy="373525"/>
            </a:xfrm>
            <a:custGeom>
              <a:avLst/>
              <a:gdLst/>
              <a:ahLst/>
              <a:cxnLst/>
              <a:rect l="l" t="t" r="r" b="b"/>
              <a:pathLst>
                <a:path w="11494" h="14941" extrusionOk="0">
                  <a:moveTo>
                    <a:pt x="5782" y="0"/>
                  </a:moveTo>
                  <a:cubicBezTo>
                    <a:pt x="5500" y="0"/>
                    <a:pt x="5157" y="124"/>
                    <a:pt x="4658" y="477"/>
                  </a:cubicBezTo>
                  <a:cubicBezTo>
                    <a:pt x="3690" y="1142"/>
                    <a:pt x="908" y="2292"/>
                    <a:pt x="484" y="2533"/>
                  </a:cubicBezTo>
                  <a:cubicBezTo>
                    <a:pt x="121" y="2715"/>
                    <a:pt x="182" y="2775"/>
                    <a:pt x="121" y="3380"/>
                  </a:cubicBezTo>
                  <a:cubicBezTo>
                    <a:pt x="61" y="3925"/>
                    <a:pt x="182" y="10760"/>
                    <a:pt x="121" y="11425"/>
                  </a:cubicBezTo>
                  <a:cubicBezTo>
                    <a:pt x="61" y="12151"/>
                    <a:pt x="0" y="12333"/>
                    <a:pt x="787" y="12756"/>
                  </a:cubicBezTo>
                  <a:lnTo>
                    <a:pt x="4779" y="14631"/>
                  </a:lnTo>
                  <a:cubicBezTo>
                    <a:pt x="5059" y="14806"/>
                    <a:pt x="5380" y="14941"/>
                    <a:pt x="5753" y="14941"/>
                  </a:cubicBezTo>
                  <a:cubicBezTo>
                    <a:pt x="6024" y="14941"/>
                    <a:pt x="6323" y="14870"/>
                    <a:pt x="6654" y="14692"/>
                  </a:cubicBezTo>
                  <a:cubicBezTo>
                    <a:pt x="7743" y="14147"/>
                    <a:pt x="9860" y="13119"/>
                    <a:pt x="10344" y="12756"/>
                  </a:cubicBezTo>
                  <a:cubicBezTo>
                    <a:pt x="10888" y="12454"/>
                    <a:pt x="11493" y="12333"/>
                    <a:pt x="11493" y="11425"/>
                  </a:cubicBezTo>
                  <a:lnTo>
                    <a:pt x="11493" y="4106"/>
                  </a:lnTo>
                  <a:cubicBezTo>
                    <a:pt x="11493" y="3259"/>
                    <a:pt x="11433" y="2715"/>
                    <a:pt x="10767" y="2413"/>
                  </a:cubicBezTo>
                  <a:cubicBezTo>
                    <a:pt x="9739" y="1868"/>
                    <a:pt x="7138" y="537"/>
                    <a:pt x="6594" y="295"/>
                  </a:cubicBezTo>
                  <a:cubicBezTo>
                    <a:pt x="6314" y="140"/>
                    <a:pt x="6081" y="0"/>
                    <a:pt x="5782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28"/>
            <p:cNvSpPr/>
            <p:nvPr/>
          </p:nvSpPr>
          <p:spPr>
            <a:xfrm>
              <a:off x="4593325" y="3000950"/>
              <a:ext cx="285825" cy="371225"/>
            </a:xfrm>
            <a:custGeom>
              <a:avLst/>
              <a:gdLst/>
              <a:ahLst/>
              <a:cxnLst/>
              <a:rect l="l" t="t" r="r" b="b"/>
              <a:pathLst>
                <a:path w="11433" h="14849" extrusionOk="0">
                  <a:moveTo>
                    <a:pt x="5787" y="1"/>
                  </a:moveTo>
                  <a:cubicBezTo>
                    <a:pt x="5513" y="1"/>
                    <a:pt x="5186" y="110"/>
                    <a:pt x="4718" y="432"/>
                  </a:cubicBezTo>
                  <a:cubicBezTo>
                    <a:pt x="3690" y="1097"/>
                    <a:pt x="908" y="2247"/>
                    <a:pt x="545" y="2488"/>
                  </a:cubicBezTo>
                  <a:cubicBezTo>
                    <a:pt x="182" y="2730"/>
                    <a:pt x="182" y="2791"/>
                    <a:pt x="121" y="3335"/>
                  </a:cubicBezTo>
                  <a:cubicBezTo>
                    <a:pt x="61" y="3880"/>
                    <a:pt x="182" y="10715"/>
                    <a:pt x="121" y="11380"/>
                  </a:cubicBezTo>
                  <a:cubicBezTo>
                    <a:pt x="61" y="12046"/>
                    <a:pt x="0" y="12288"/>
                    <a:pt x="787" y="12651"/>
                  </a:cubicBezTo>
                  <a:lnTo>
                    <a:pt x="4779" y="14526"/>
                  </a:lnTo>
                  <a:cubicBezTo>
                    <a:pt x="5072" y="14709"/>
                    <a:pt x="5410" y="14848"/>
                    <a:pt x="5806" y="14848"/>
                  </a:cubicBezTo>
                  <a:cubicBezTo>
                    <a:pt x="6063" y="14848"/>
                    <a:pt x="6345" y="14790"/>
                    <a:pt x="6654" y="14647"/>
                  </a:cubicBezTo>
                  <a:cubicBezTo>
                    <a:pt x="7743" y="14042"/>
                    <a:pt x="9860" y="13074"/>
                    <a:pt x="10344" y="12711"/>
                  </a:cubicBezTo>
                  <a:cubicBezTo>
                    <a:pt x="10888" y="12348"/>
                    <a:pt x="11433" y="12288"/>
                    <a:pt x="11433" y="11320"/>
                  </a:cubicBezTo>
                  <a:cubicBezTo>
                    <a:pt x="11433" y="9868"/>
                    <a:pt x="11433" y="4122"/>
                    <a:pt x="11433" y="4122"/>
                  </a:cubicBezTo>
                  <a:cubicBezTo>
                    <a:pt x="11433" y="3214"/>
                    <a:pt x="11372" y="2730"/>
                    <a:pt x="10767" y="2368"/>
                  </a:cubicBezTo>
                  <a:cubicBezTo>
                    <a:pt x="9739" y="1884"/>
                    <a:pt x="7138" y="553"/>
                    <a:pt x="6594" y="250"/>
                  </a:cubicBezTo>
                  <a:cubicBezTo>
                    <a:pt x="6312" y="125"/>
                    <a:pt x="6080" y="1"/>
                    <a:pt x="5787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28"/>
            <p:cNvSpPr/>
            <p:nvPr/>
          </p:nvSpPr>
          <p:spPr>
            <a:xfrm>
              <a:off x="4594825" y="3001900"/>
              <a:ext cx="284325" cy="369500"/>
            </a:xfrm>
            <a:custGeom>
              <a:avLst/>
              <a:gdLst/>
              <a:ahLst/>
              <a:cxnLst/>
              <a:rect l="l" t="t" r="r" b="b"/>
              <a:pathLst>
                <a:path w="11373" h="14780" extrusionOk="0">
                  <a:moveTo>
                    <a:pt x="5755" y="1"/>
                  </a:moveTo>
                  <a:cubicBezTo>
                    <a:pt x="5475" y="1"/>
                    <a:pt x="5142" y="122"/>
                    <a:pt x="4658" y="454"/>
                  </a:cubicBezTo>
                  <a:cubicBezTo>
                    <a:pt x="3691" y="1120"/>
                    <a:pt x="908" y="2269"/>
                    <a:pt x="485" y="2450"/>
                  </a:cubicBezTo>
                  <a:cubicBezTo>
                    <a:pt x="122" y="2692"/>
                    <a:pt x="182" y="2753"/>
                    <a:pt x="122" y="3297"/>
                  </a:cubicBezTo>
                  <a:cubicBezTo>
                    <a:pt x="61" y="3902"/>
                    <a:pt x="182" y="10616"/>
                    <a:pt x="122" y="11342"/>
                  </a:cubicBezTo>
                  <a:cubicBezTo>
                    <a:pt x="61" y="12008"/>
                    <a:pt x="1" y="12250"/>
                    <a:pt x="787" y="12613"/>
                  </a:cubicBezTo>
                  <a:lnTo>
                    <a:pt x="4719" y="14488"/>
                  </a:lnTo>
                  <a:cubicBezTo>
                    <a:pt x="5011" y="14634"/>
                    <a:pt x="5347" y="14780"/>
                    <a:pt x="5740" y="14780"/>
                  </a:cubicBezTo>
                  <a:cubicBezTo>
                    <a:pt x="5998" y="14780"/>
                    <a:pt x="6282" y="14716"/>
                    <a:pt x="6594" y="14548"/>
                  </a:cubicBezTo>
                  <a:cubicBezTo>
                    <a:pt x="7683" y="13943"/>
                    <a:pt x="9740" y="12976"/>
                    <a:pt x="10284" y="12613"/>
                  </a:cubicBezTo>
                  <a:cubicBezTo>
                    <a:pt x="10768" y="12310"/>
                    <a:pt x="11373" y="12250"/>
                    <a:pt x="11373" y="11282"/>
                  </a:cubicBezTo>
                  <a:cubicBezTo>
                    <a:pt x="11373" y="9830"/>
                    <a:pt x="11373" y="4084"/>
                    <a:pt x="11373" y="4084"/>
                  </a:cubicBezTo>
                  <a:cubicBezTo>
                    <a:pt x="11373" y="3176"/>
                    <a:pt x="11312" y="2692"/>
                    <a:pt x="10647" y="2390"/>
                  </a:cubicBezTo>
                  <a:cubicBezTo>
                    <a:pt x="9619" y="1846"/>
                    <a:pt x="7018" y="575"/>
                    <a:pt x="6534" y="273"/>
                  </a:cubicBezTo>
                  <a:cubicBezTo>
                    <a:pt x="6261" y="122"/>
                    <a:pt x="6035" y="1"/>
                    <a:pt x="5755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28"/>
            <p:cNvSpPr/>
            <p:nvPr/>
          </p:nvSpPr>
          <p:spPr>
            <a:xfrm>
              <a:off x="4594825" y="3002625"/>
              <a:ext cx="282825" cy="367700"/>
            </a:xfrm>
            <a:custGeom>
              <a:avLst/>
              <a:gdLst/>
              <a:ahLst/>
              <a:cxnLst/>
              <a:rect l="l" t="t" r="r" b="b"/>
              <a:pathLst>
                <a:path w="11313" h="14708" extrusionOk="0">
                  <a:moveTo>
                    <a:pt x="5703" y="1"/>
                  </a:moveTo>
                  <a:cubicBezTo>
                    <a:pt x="5434" y="1"/>
                    <a:pt x="5113" y="113"/>
                    <a:pt x="4658" y="425"/>
                  </a:cubicBezTo>
                  <a:cubicBezTo>
                    <a:pt x="3691" y="1091"/>
                    <a:pt x="908" y="2240"/>
                    <a:pt x="545" y="2482"/>
                  </a:cubicBezTo>
                  <a:cubicBezTo>
                    <a:pt x="182" y="2663"/>
                    <a:pt x="182" y="2784"/>
                    <a:pt x="122" y="3329"/>
                  </a:cubicBezTo>
                  <a:cubicBezTo>
                    <a:pt x="61" y="3873"/>
                    <a:pt x="182" y="10587"/>
                    <a:pt x="122" y="11253"/>
                  </a:cubicBezTo>
                  <a:cubicBezTo>
                    <a:pt x="61" y="11918"/>
                    <a:pt x="1" y="12160"/>
                    <a:pt x="787" y="12523"/>
                  </a:cubicBezTo>
                  <a:lnTo>
                    <a:pt x="4719" y="14398"/>
                  </a:lnTo>
                  <a:cubicBezTo>
                    <a:pt x="4999" y="14573"/>
                    <a:pt x="5320" y="14708"/>
                    <a:pt x="5693" y="14708"/>
                  </a:cubicBezTo>
                  <a:cubicBezTo>
                    <a:pt x="5964" y="14708"/>
                    <a:pt x="6263" y="14637"/>
                    <a:pt x="6594" y="14459"/>
                  </a:cubicBezTo>
                  <a:cubicBezTo>
                    <a:pt x="7683" y="13914"/>
                    <a:pt x="9740" y="12947"/>
                    <a:pt x="10223" y="12584"/>
                  </a:cubicBezTo>
                  <a:cubicBezTo>
                    <a:pt x="10768" y="12221"/>
                    <a:pt x="11312" y="12160"/>
                    <a:pt x="11312" y="11253"/>
                  </a:cubicBezTo>
                  <a:lnTo>
                    <a:pt x="11312" y="4055"/>
                  </a:lnTo>
                  <a:cubicBezTo>
                    <a:pt x="11312" y="3208"/>
                    <a:pt x="11252" y="2663"/>
                    <a:pt x="10647" y="2361"/>
                  </a:cubicBezTo>
                  <a:cubicBezTo>
                    <a:pt x="9619" y="1817"/>
                    <a:pt x="7018" y="546"/>
                    <a:pt x="6534" y="304"/>
                  </a:cubicBezTo>
                  <a:cubicBezTo>
                    <a:pt x="6245" y="144"/>
                    <a:pt x="6007" y="1"/>
                    <a:pt x="5703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28"/>
            <p:cNvSpPr/>
            <p:nvPr/>
          </p:nvSpPr>
          <p:spPr>
            <a:xfrm>
              <a:off x="4596350" y="3003975"/>
              <a:ext cx="281300" cy="365250"/>
            </a:xfrm>
            <a:custGeom>
              <a:avLst/>
              <a:gdLst/>
              <a:ahLst/>
              <a:cxnLst/>
              <a:rect l="l" t="t" r="r" b="b"/>
              <a:pathLst>
                <a:path w="11252" h="14610" extrusionOk="0">
                  <a:moveTo>
                    <a:pt x="5666" y="0"/>
                  </a:moveTo>
                  <a:cubicBezTo>
                    <a:pt x="5392" y="0"/>
                    <a:pt x="5065" y="110"/>
                    <a:pt x="4597" y="432"/>
                  </a:cubicBezTo>
                  <a:cubicBezTo>
                    <a:pt x="3630" y="1097"/>
                    <a:pt x="847" y="2247"/>
                    <a:pt x="484" y="2428"/>
                  </a:cubicBezTo>
                  <a:cubicBezTo>
                    <a:pt x="121" y="2670"/>
                    <a:pt x="182" y="2730"/>
                    <a:pt x="121" y="3275"/>
                  </a:cubicBezTo>
                  <a:cubicBezTo>
                    <a:pt x="61" y="3819"/>
                    <a:pt x="182" y="10533"/>
                    <a:pt x="121" y="11199"/>
                  </a:cubicBezTo>
                  <a:cubicBezTo>
                    <a:pt x="61" y="11864"/>
                    <a:pt x="0" y="12106"/>
                    <a:pt x="787" y="12469"/>
                  </a:cubicBezTo>
                  <a:lnTo>
                    <a:pt x="4658" y="14344"/>
                  </a:lnTo>
                  <a:cubicBezTo>
                    <a:pt x="4945" y="14488"/>
                    <a:pt x="5274" y="14610"/>
                    <a:pt x="5659" y="14610"/>
                  </a:cubicBezTo>
                  <a:cubicBezTo>
                    <a:pt x="5923" y="14610"/>
                    <a:pt x="6213" y="14552"/>
                    <a:pt x="6533" y="14405"/>
                  </a:cubicBezTo>
                  <a:cubicBezTo>
                    <a:pt x="7622" y="13800"/>
                    <a:pt x="9679" y="12832"/>
                    <a:pt x="10162" y="12530"/>
                  </a:cubicBezTo>
                  <a:cubicBezTo>
                    <a:pt x="10646" y="12167"/>
                    <a:pt x="11251" y="12106"/>
                    <a:pt x="11251" y="11138"/>
                  </a:cubicBezTo>
                  <a:cubicBezTo>
                    <a:pt x="11251" y="9747"/>
                    <a:pt x="11251" y="4001"/>
                    <a:pt x="11251" y="4001"/>
                  </a:cubicBezTo>
                  <a:cubicBezTo>
                    <a:pt x="11251" y="3154"/>
                    <a:pt x="11191" y="2670"/>
                    <a:pt x="10525" y="2307"/>
                  </a:cubicBezTo>
                  <a:cubicBezTo>
                    <a:pt x="9558" y="1823"/>
                    <a:pt x="6957" y="553"/>
                    <a:pt x="6473" y="250"/>
                  </a:cubicBezTo>
                  <a:cubicBezTo>
                    <a:pt x="6191" y="125"/>
                    <a:pt x="5959" y="0"/>
                    <a:pt x="5666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28"/>
            <p:cNvSpPr/>
            <p:nvPr/>
          </p:nvSpPr>
          <p:spPr>
            <a:xfrm>
              <a:off x="4596350" y="3004925"/>
              <a:ext cx="279775" cy="363450"/>
            </a:xfrm>
            <a:custGeom>
              <a:avLst/>
              <a:gdLst/>
              <a:ahLst/>
              <a:cxnLst/>
              <a:rect l="l" t="t" r="r" b="b"/>
              <a:pathLst>
                <a:path w="11191" h="14538" extrusionOk="0">
                  <a:moveTo>
                    <a:pt x="5694" y="1"/>
                  </a:moveTo>
                  <a:cubicBezTo>
                    <a:pt x="5414" y="1"/>
                    <a:pt x="5081" y="122"/>
                    <a:pt x="4597" y="454"/>
                  </a:cubicBezTo>
                  <a:cubicBezTo>
                    <a:pt x="3630" y="1120"/>
                    <a:pt x="908" y="2209"/>
                    <a:pt x="545" y="2450"/>
                  </a:cubicBezTo>
                  <a:cubicBezTo>
                    <a:pt x="182" y="2632"/>
                    <a:pt x="182" y="2692"/>
                    <a:pt x="121" y="3237"/>
                  </a:cubicBezTo>
                  <a:cubicBezTo>
                    <a:pt x="61" y="3842"/>
                    <a:pt x="182" y="10495"/>
                    <a:pt x="121" y="11161"/>
                  </a:cubicBezTo>
                  <a:cubicBezTo>
                    <a:pt x="61" y="11826"/>
                    <a:pt x="0" y="12008"/>
                    <a:pt x="787" y="12371"/>
                  </a:cubicBezTo>
                  <a:lnTo>
                    <a:pt x="4658" y="14246"/>
                  </a:lnTo>
                  <a:cubicBezTo>
                    <a:pt x="4986" y="14392"/>
                    <a:pt x="5315" y="14538"/>
                    <a:pt x="5696" y="14538"/>
                  </a:cubicBezTo>
                  <a:cubicBezTo>
                    <a:pt x="5947" y="14538"/>
                    <a:pt x="6221" y="14474"/>
                    <a:pt x="6533" y="14306"/>
                  </a:cubicBezTo>
                  <a:cubicBezTo>
                    <a:pt x="7622" y="13762"/>
                    <a:pt x="9618" y="12794"/>
                    <a:pt x="10162" y="12431"/>
                  </a:cubicBezTo>
                  <a:cubicBezTo>
                    <a:pt x="10646" y="12129"/>
                    <a:pt x="11191" y="12008"/>
                    <a:pt x="11191" y="11100"/>
                  </a:cubicBezTo>
                  <a:cubicBezTo>
                    <a:pt x="11191" y="9709"/>
                    <a:pt x="11191" y="4023"/>
                    <a:pt x="11191" y="4023"/>
                  </a:cubicBezTo>
                  <a:cubicBezTo>
                    <a:pt x="11191" y="3116"/>
                    <a:pt x="11130" y="2632"/>
                    <a:pt x="10525" y="2329"/>
                  </a:cubicBezTo>
                  <a:cubicBezTo>
                    <a:pt x="9497" y="1785"/>
                    <a:pt x="6957" y="515"/>
                    <a:pt x="6473" y="273"/>
                  </a:cubicBezTo>
                  <a:cubicBezTo>
                    <a:pt x="6200" y="122"/>
                    <a:pt x="5974" y="1"/>
                    <a:pt x="5694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28"/>
            <p:cNvSpPr/>
            <p:nvPr/>
          </p:nvSpPr>
          <p:spPr>
            <a:xfrm>
              <a:off x="4597850" y="3005475"/>
              <a:ext cx="278275" cy="362150"/>
            </a:xfrm>
            <a:custGeom>
              <a:avLst/>
              <a:gdLst/>
              <a:ahLst/>
              <a:cxnLst/>
              <a:rect l="l" t="t" r="r" b="b"/>
              <a:pathLst>
                <a:path w="11131" h="14486" extrusionOk="0">
                  <a:moveTo>
                    <a:pt x="5606" y="1"/>
                  </a:moveTo>
                  <a:cubicBezTo>
                    <a:pt x="5332" y="1"/>
                    <a:pt x="5005" y="111"/>
                    <a:pt x="4537" y="432"/>
                  </a:cubicBezTo>
                  <a:cubicBezTo>
                    <a:pt x="3570" y="1098"/>
                    <a:pt x="848" y="2247"/>
                    <a:pt x="485" y="2428"/>
                  </a:cubicBezTo>
                  <a:cubicBezTo>
                    <a:pt x="122" y="2670"/>
                    <a:pt x="182" y="2731"/>
                    <a:pt x="122" y="3275"/>
                  </a:cubicBezTo>
                  <a:cubicBezTo>
                    <a:pt x="61" y="3820"/>
                    <a:pt x="182" y="10413"/>
                    <a:pt x="122" y="11078"/>
                  </a:cubicBezTo>
                  <a:cubicBezTo>
                    <a:pt x="61" y="11744"/>
                    <a:pt x="1" y="11986"/>
                    <a:pt x="727" y="12349"/>
                  </a:cubicBezTo>
                  <a:lnTo>
                    <a:pt x="4598" y="14163"/>
                  </a:lnTo>
                  <a:cubicBezTo>
                    <a:pt x="4928" y="14347"/>
                    <a:pt x="5258" y="14486"/>
                    <a:pt x="5642" y="14486"/>
                  </a:cubicBezTo>
                  <a:cubicBezTo>
                    <a:pt x="5892" y="14486"/>
                    <a:pt x="6164" y="14427"/>
                    <a:pt x="6473" y="14284"/>
                  </a:cubicBezTo>
                  <a:cubicBezTo>
                    <a:pt x="7501" y="13679"/>
                    <a:pt x="9558" y="12712"/>
                    <a:pt x="10042" y="12409"/>
                  </a:cubicBezTo>
                  <a:cubicBezTo>
                    <a:pt x="10586" y="12046"/>
                    <a:pt x="11131" y="11986"/>
                    <a:pt x="11131" y="11078"/>
                  </a:cubicBezTo>
                  <a:cubicBezTo>
                    <a:pt x="11131" y="9627"/>
                    <a:pt x="11131" y="4001"/>
                    <a:pt x="11131" y="4001"/>
                  </a:cubicBezTo>
                  <a:cubicBezTo>
                    <a:pt x="11131" y="3154"/>
                    <a:pt x="11070" y="2670"/>
                    <a:pt x="10405" y="2307"/>
                  </a:cubicBezTo>
                  <a:cubicBezTo>
                    <a:pt x="9437" y="1824"/>
                    <a:pt x="6897" y="553"/>
                    <a:pt x="6413" y="251"/>
                  </a:cubicBezTo>
                  <a:cubicBezTo>
                    <a:pt x="6131" y="126"/>
                    <a:pt x="5899" y="1"/>
                    <a:pt x="5606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28"/>
            <p:cNvSpPr/>
            <p:nvPr/>
          </p:nvSpPr>
          <p:spPr>
            <a:xfrm>
              <a:off x="4597850" y="3006450"/>
              <a:ext cx="276775" cy="359750"/>
            </a:xfrm>
            <a:custGeom>
              <a:avLst/>
              <a:gdLst/>
              <a:ahLst/>
              <a:cxnLst/>
              <a:rect l="l" t="t" r="r" b="b"/>
              <a:pathLst>
                <a:path w="11071" h="14390" extrusionOk="0">
                  <a:moveTo>
                    <a:pt x="5634" y="0"/>
                  </a:moveTo>
                  <a:cubicBezTo>
                    <a:pt x="5354" y="0"/>
                    <a:pt x="5021" y="121"/>
                    <a:pt x="4537" y="454"/>
                  </a:cubicBezTo>
                  <a:cubicBezTo>
                    <a:pt x="3570" y="1119"/>
                    <a:pt x="908" y="2208"/>
                    <a:pt x="545" y="2450"/>
                  </a:cubicBezTo>
                  <a:cubicBezTo>
                    <a:pt x="182" y="2631"/>
                    <a:pt x="182" y="2692"/>
                    <a:pt x="122" y="3236"/>
                  </a:cubicBezTo>
                  <a:cubicBezTo>
                    <a:pt x="61" y="3781"/>
                    <a:pt x="182" y="10374"/>
                    <a:pt x="122" y="11039"/>
                  </a:cubicBezTo>
                  <a:cubicBezTo>
                    <a:pt x="61" y="11705"/>
                    <a:pt x="1" y="11886"/>
                    <a:pt x="787" y="12310"/>
                  </a:cubicBezTo>
                  <a:lnTo>
                    <a:pt x="4598" y="14124"/>
                  </a:lnTo>
                  <a:cubicBezTo>
                    <a:pt x="4921" y="14268"/>
                    <a:pt x="5244" y="14390"/>
                    <a:pt x="5617" y="14390"/>
                  </a:cubicBezTo>
                  <a:cubicBezTo>
                    <a:pt x="5873" y="14390"/>
                    <a:pt x="6153" y="14332"/>
                    <a:pt x="6473" y="14185"/>
                  </a:cubicBezTo>
                  <a:cubicBezTo>
                    <a:pt x="7501" y="13640"/>
                    <a:pt x="9558" y="12673"/>
                    <a:pt x="10042" y="12310"/>
                  </a:cubicBezTo>
                  <a:cubicBezTo>
                    <a:pt x="10526" y="12007"/>
                    <a:pt x="11070" y="11947"/>
                    <a:pt x="11070" y="10979"/>
                  </a:cubicBezTo>
                  <a:lnTo>
                    <a:pt x="11070" y="3962"/>
                  </a:lnTo>
                  <a:cubicBezTo>
                    <a:pt x="11070" y="3115"/>
                    <a:pt x="11010" y="2631"/>
                    <a:pt x="10405" y="2329"/>
                  </a:cubicBezTo>
                  <a:cubicBezTo>
                    <a:pt x="9437" y="1785"/>
                    <a:pt x="6897" y="514"/>
                    <a:pt x="6413" y="272"/>
                  </a:cubicBezTo>
                  <a:cubicBezTo>
                    <a:pt x="6140" y="121"/>
                    <a:pt x="5914" y="0"/>
                    <a:pt x="5634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28"/>
            <p:cNvSpPr/>
            <p:nvPr/>
          </p:nvSpPr>
          <p:spPr>
            <a:xfrm>
              <a:off x="4599375" y="3007175"/>
              <a:ext cx="275250" cy="358625"/>
            </a:xfrm>
            <a:custGeom>
              <a:avLst/>
              <a:gdLst/>
              <a:ahLst/>
              <a:cxnLst/>
              <a:rect l="l" t="t" r="r" b="b"/>
              <a:pathLst>
                <a:path w="11010" h="14345" extrusionOk="0">
                  <a:moveTo>
                    <a:pt x="5515" y="0"/>
                  </a:moveTo>
                  <a:cubicBezTo>
                    <a:pt x="5252" y="0"/>
                    <a:pt x="4931" y="112"/>
                    <a:pt x="4476" y="425"/>
                  </a:cubicBezTo>
                  <a:cubicBezTo>
                    <a:pt x="3569" y="1090"/>
                    <a:pt x="847" y="2179"/>
                    <a:pt x="484" y="2421"/>
                  </a:cubicBezTo>
                  <a:cubicBezTo>
                    <a:pt x="121" y="2602"/>
                    <a:pt x="182" y="2663"/>
                    <a:pt x="121" y="3207"/>
                  </a:cubicBezTo>
                  <a:cubicBezTo>
                    <a:pt x="61" y="3812"/>
                    <a:pt x="182" y="10345"/>
                    <a:pt x="121" y="11010"/>
                  </a:cubicBezTo>
                  <a:cubicBezTo>
                    <a:pt x="61" y="11615"/>
                    <a:pt x="0" y="11857"/>
                    <a:pt x="726" y="12220"/>
                  </a:cubicBezTo>
                  <a:lnTo>
                    <a:pt x="4537" y="14035"/>
                  </a:lnTo>
                  <a:cubicBezTo>
                    <a:pt x="4852" y="14210"/>
                    <a:pt x="5168" y="14345"/>
                    <a:pt x="5530" y="14345"/>
                  </a:cubicBezTo>
                  <a:cubicBezTo>
                    <a:pt x="5793" y="14345"/>
                    <a:pt x="6081" y="14273"/>
                    <a:pt x="6412" y="14095"/>
                  </a:cubicBezTo>
                  <a:cubicBezTo>
                    <a:pt x="7440" y="13551"/>
                    <a:pt x="9437" y="12583"/>
                    <a:pt x="9920" y="12281"/>
                  </a:cubicBezTo>
                  <a:cubicBezTo>
                    <a:pt x="10465" y="11918"/>
                    <a:pt x="11009" y="11857"/>
                    <a:pt x="11009" y="10950"/>
                  </a:cubicBezTo>
                  <a:lnTo>
                    <a:pt x="11009" y="3994"/>
                  </a:lnTo>
                  <a:cubicBezTo>
                    <a:pt x="11009" y="3086"/>
                    <a:pt x="10949" y="2602"/>
                    <a:pt x="10344" y="2300"/>
                  </a:cubicBezTo>
                  <a:cubicBezTo>
                    <a:pt x="9316" y="1816"/>
                    <a:pt x="6836" y="546"/>
                    <a:pt x="6291" y="304"/>
                  </a:cubicBezTo>
                  <a:cubicBezTo>
                    <a:pt x="6034" y="143"/>
                    <a:pt x="5812" y="0"/>
                    <a:pt x="5515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28"/>
            <p:cNvSpPr/>
            <p:nvPr/>
          </p:nvSpPr>
          <p:spPr>
            <a:xfrm>
              <a:off x="4599375" y="3008500"/>
              <a:ext cx="275250" cy="356200"/>
            </a:xfrm>
            <a:custGeom>
              <a:avLst/>
              <a:gdLst/>
              <a:ahLst/>
              <a:cxnLst/>
              <a:rect l="l" t="t" r="r" b="b"/>
              <a:pathLst>
                <a:path w="11010" h="14248" extrusionOk="0">
                  <a:moveTo>
                    <a:pt x="5538" y="1"/>
                  </a:moveTo>
                  <a:cubicBezTo>
                    <a:pt x="5271" y="1"/>
                    <a:pt x="4944" y="111"/>
                    <a:pt x="4476" y="432"/>
                  </a:cubicBezTo>
                  <a:cubicBezTo>
                    <a:pt x="3569" y="1098"/>
                    <a:pt x="847" y="2186"/>
                    <a:pt x="545" y="2368"/>
                  </a:cubicBezTo>
                  <a:cubicBezTo>
                    <a:pt x="182" y="2610"/>
                    <a:pt x="182" y="2670"/>
                    <a:pt x="121" y="3215"/>
                  </a:cubicBezTo>
                  <a:cubicBezTo>
                    <a:pt x="61" y="3759"/>
                    <a:pt x="182" y="10231"/>
                    <a:pt x="121" y="10897"/>
                  </a:cubicBezTo>
                  <a:cubicBezTo>
                    <a:pt x="61" y="11562"/>
                    <a:pt x="0" y="11804"/>
                    <a:pt x="787" y="12167"/>
                  </a:cubicBezTo>
                  <a:lnTo>
                    <a:pt x="4537" y="13982"/>
                  </a:lnTo>
                  <a:cubicBezTo>
                    <a:pt x="4860" y="14125"/>
                    <a:pt x="5183" y="14248"/>
                    <a:pt x="5543" y="14248"/>
                  </a:cubicBezTo>
                  <a:cubicBezTo>
                    <a:pt x="5791" y="14248"/>
                    <a:pt x="6056" y="14190"/>
                    <a:pt x="6352" y="14042"/>
                  </a:cubicBezTo>
                  <a:cubicBezTo>
                    <a:pt x="7440" y="13498"/>
                    <a:pt x="9437" y="12530"/>
                    <a:pt x="9920" y="12167"/>
                  </a:cubicBezTo>
                  <a:cubicBezTo>
                    <a:pt x="10404" y="11865"/>
                    <a:pt x="11009" y="11804"/>
                    <a:pt x="11009" y="10897"/>
                  </a:cubicBezTo>
                  <a:lnTo>
                    <a:pt x="11009" y="3941"/>
                  </a:lnTo>
                  <a:cubicBezTo>
                    <a:pt x="11009" y="3094"/>
                    <a:pt x="10888" y="2610"/>
                    <a:pt x="10283" y="2307"/>
                  </a:cubicBezTo>
                  <a:cubicBezTo>
                    <a:pt x="9316" y="1763"/>
                    <a:pt x="6836" y="553"/>
                    <a:pt x="6291" y="251"/>
                  </a:cubicBezTo>
                  <a:cubicBezTo>
                    <a:pt x="6041" y="126"/>
                    <a:pt x="5824" y="1"/>
                    <a:pt x="5538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28"/>
            <p:cNvSpPr/>
            <p:nvPr/>
          </p:nvSpPr>
          <p:spPr>
            <a:xfrm>
              <a:off x="4600875" y="3009275"/>
              <a:ext cx="272225" cy="354575"/>
            </a:xfrm>
            <a:custGeom>
              <a:avLst/>
              <a:gdLst/>
              <a:ahLst/>
              <a:cxnLst/>
              <a:rect l="l" t="t" r="r" b="b"/>
              <a:pathLst>
                <a:path w="10889" h="14183" extrusionOk="0">
                  <a:moveTo>
                    <a:pt x="5478" y="0"/>
                  </a:moveTo>
                  <a:cubicBezTo>
                    <a:pt x="5211" y="0"/>
                    <a:pt x="4884" y="109"/>
                    <a:pt x="4416" y="401"/>
                  </a:cubicBezTo>
                  <a:cubicBezTo>
                    <a:pt x="3509" y="1067"/>
                    <a:pt x="848" y="2155"/>
                    <a:pt x="485" y="2397"/>
                  </a:cubicBezTo>
                  <a:cubicBezTo>
                    <a:pt x="122" y="2579"/>
                    <a:pt x="182" y="2639"/>
                    <a:pt x="122" y="3184"/>
                  </a:cubicBezTo>
                  <a:cubicBezTo>
                    <a:pt x="61" y="3728"/>
                    <a:pt x="182" y="10200"/>
                    <a:pt x="122" y="10866"/>
                  </a:cubicBezTo>
                  <a:cubicBezTo>
                    <a:pt x="61" y="11531"/>
                    <a:pt x="1" y="11713"/>
                    <a:pt x="727" y="12076"/>
                  </a:cubicBezTo>
                  <a:lnTo>
                    <a:pt x="4477" y="13890"/>
                  </a:lnTo>
                  <a:cubicBezTo>
                    <a:pt x="4805" y="14036"/>
                    <a:pt x="5134" y="14182"/>
                    <a:pt x="5502" y="14182"/>
                  </a:cubicBezTo>
                  <a:cubicBezTo>
                    <a:pt x="5744" y="14182"/>
                    <a:pt x="6003" y="14119"/>
                    <a:pt x="6292" y="13951"/>
                  </a:cubicBezTo>
                  <a:cubicBezTo>
                    <a:pt x="7380" y="13406"/>
                    <a:pt x="9377" y="12439"/>
                    <a:pt x="9860" y="12136"/>
                  </a:cubicBezTo>
                  <a:cubicBezTo>
                    <a:pt x="10344" y="11773"/>
                    <a:pt x="10889" y="11713"/>
                    <a:pt x="10889" y="10805"/>
                  </a:cubicBezTo>
                  <a:lnTo>
                    <a:pt x="10889" y="3910"/>
                  </a:lnTo>
                  <a:cubicBezTo>
                    <a:pt x="10889" y="3063"/>
                    <a:pt x="10828" y="2579"/>
                    <a:pt x="10223" y="2276"/>
                  </a:cubicBezTo>
                  <a:cubicBezTo>
                    <a:pt x="9256" y="1793"/>
                    <a:pt x="6776" y="522"/>
                    <a:pt x="6231" y="280"/>
                  </a:cubicBezTo>
                  <a:cubicBezTo>
                    <a:pt x="5981" y="124"/>
                    <a:pt x="5764" y="0"/>
                    <a:pt x="5478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28"/>
            <p:cNvSpPr/>
            <p:nvPr/>
          </p:nvSpPr>
          <p:spPr>
            <a:xfrm>
              <a:off x="4600875" y="3010025"/>
              <a:ext cx="272225" cy="353175"/>
            </a:xfrm>
            <a:custGeom>
              <a:avLst/>
              <a:gdLst/>
              <a:ahLst/>
              <a:cxnLst/>
              <a:rect l="l" t="t" r="r" b="b"/>
              <a:pathLst>
                <a:path w="10889" h="14127" extrusionOk="0">
                  <a:moveTo>
                    <a:pt x="5487" y="0"/>
                  </a:moveTo>
                  <a:cubicBezTo>
                    <a:pt x="5227" y="0"/>
                    <a:pt x="4916" y="110"/>
                    <a:pt x="4477" y="432"/>
                  </a:cubicBezTo>
                  <a:cubicBezTo>
                    <a:pt x="3509" y="1097"/>
                    <a:pt x="848" y="2186"/>
                    <a:pt x="485" y="2367"/>
                  </a:cubicBezTo>
                  <a:cubicBezTo>
                    <a:pt x="182" y="2609"/>
                    <a:pt x="182" y="2670"/>
                    <a:pt x="122" y="3214"/>
                  </a:cubicBezTo>
                  <a:cubicBezTo>
                    <a:pt x="61" y="3698"/>
                    <a:pt x="182" y="10170"/>
                    <a:pt x="122" y="10836"/>
                  </a:cubicBezTo>
                  <a:cubicBezTo>
                    <a:pt x="61" y="11441"/>
                    <a:pt x="1" y="11683"/>
                    <a:pt x="787" y="12046"/>
                  </a:cubicBezTo>
                  <a:lnTo>
                    <a:pt x="4537" y="13860"/>
                  </a:lnTo>
                  <a:cubicBezTo>
                    <a:pt x="4824" y="14004"/>
                    <a:pt x="5133" y="14126"/>
                    <a:pt x="5487" y="14126"/>
                  </a:cubicBezTo>
                  <a:cubicBezTo>
                    <a:pt x="5731" y="14126"/>
                    <a:pt x="5996" y="14068"/>
                    <a:pt x="6292" y="13921"/>
                  </a:cubicBezTo>
                  <a:cubicBezTo>
                    <a:pt x="7380" y="13316"/>
                    <a:pt x="9316" y="12409"/>
                    <a:pt x="9800" y="12046"/>
                  </a:cubicBezTo>
                  <a:cubicBezTo>
                    <a:pt x="10284" y="11743"/>
                    <a:pt x="10889" y="11683"/>
                    <a:pt x="10889" y="10775"/>
                  </a:cubicBezTo>
                  <a:lnTo>
                    <a:pt x="10889" y="3880"/>
                  </a:lnTo>
                  <a:cubicBezTo>
                    <a:pt x="10889" y="3033"/>
                    <a:pt x="10828" y="2609"/>
                    <a:pt x="10163" y="2246"/>
                  </a:cubicBezTo>
                  <a:cubicBezTo>
                    <a:pt x="9195" y="1763"/>
                    <a:pt x="6715" y="553"/>
                    <a:pt x="6231" y="250"/>
                  </a:cubicBezTo>
                  <a:cubicBezTo>
                    <a:pt x="5981" y="125"/>
                    <a:pt x="5764" y="0"/>
                    <a:pt x="5487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28"/>
            <p:cNvSpPr/>
            <p:nvPr/>
          </p:nvSpPr>
          <p:spPr>
            <a:xfrm>
              <a:off x="4602400" y="3011525"/>
              <a:ext cx="269200" cy="350150"/>
            </a:xfrm>
            <a:custGeom>
              <a:avLst/>
              <a:gdLst/>
              <a:ahLst/>
              <a:cxnLst/>
              <a:rect l="l" t="t" r="r" b="b"/>
              <a:pathLst>
                <a:path w="10768" h="14006" extrusionOk="0">
                  <a:moveTo>
                    <a:pt x="5426" y="1"/>
                  </a:moveTo>
                  <a:cubicBezTo>
                    <a:pt x="5166" y="1"/>
                    <a:pt x="4855" y="111"/>
                    <a:pt x="4416" y="432"/>
                  </a:cubicBezTo>
                  <a:cubicBezTo>
                    <a:pt x="3448" y="1037"/>
                    <a:pt x="847" y="2126"/>
                    <a:pt x="484" y="2368"/>
                  </a:cubicBezTo>
                  <a:cubicBezTo>
                    <a:pt x="121" y="2549"/>
                    <a:pt x="182" y="2610"/>
                    <a:pt x="121" y="3154"/>
                  </a:cubicBezTo>
                  <a:cubicBezTo>
                    <a:pt x="61" y="3699"/>
                    <a:pt x="182" y="10110"/>
                    <a:pt x="121" y="10715"/>
                  </a:cubicBezTo>
                  <a:cubicBezTo>
                    <a:pt x="61" y="11381"/>
                    <a:pt x="0" y="11562"/>
                    <a:pt x="726" y="11925"/>
                  </a:cubicBezTo>
                  <a:lnTo>
                    <a:pt x="4476" y="13740"/>
                  </a:lnTo>
                  <a:cubicBezTo>
                    <a:pt x="4763" y="13883"/>
                    <a:pt x="5072" y="14006"/>
                    <a:pt x="5426" y="14006"/>
                  </a:cubicBezTo>
                  <a:cubicBezTo>
                    <a:pt x="5670" y="14006"/>
                    <a:pt x="5935" y="13948"/>
                    <a:pt x="6231" y="13800"/>
                  </a:cubicBezTo>
                  <a:cubicBezTo>
                    <a:pt x="7319" y="13256"/>
                    <a:pt x="9255" y="12288"/>
                    <a:pt x="9739" y="11986"/>
                  </a:cubicBezTo>
                  <a:cubicBezTo>
                    <a:pt x="10223" y="11683"/>
                    <a:pt x="10767" y="11623"/>
                    <a:pt x="10767" y="10715"/>
                  </a:cubicBezTo>
                  <a:cubicBezTo>
                    <a:pt x="10767" y="9324"/>
                    <a:pt x="10767" y="3880"/>
                    <a:pt x="10767" y="3880"/>
                  </a:cubicBezTo>
                  <a:cubicBezTo>
                    <a:pt x="10767" y="3033"/>
                    <a:pt x="10707" y="2549"/>
                    <a:pt x="10102" y="2247"/>
                  </a:cubicBezTo>
                  <a:cubicBezTo>
                    <a:pt x="9134" y="1763"/>
                    <a:pt x="6654" y="493"/>
                    <a:pt x="6170" y="251"/>
                  </a:cubicBezTo>
                  <a:cubicBezTo>
                    <a:pt x="5920" y="126"/>
                    <a:pt x="5703" y="1"/>
                    <a:pt x="5426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28"/>
            <p:cNvSpPr/>
            <p:nvPr/>
          </p:nvSpPr>
          <p:spPr>
            <a:xfrm>
              <a:off x="4602400" y="3012300"/>
              <a:ext cx="269200" cy="348525"/>
            </a:xfrm>
            <a:custGeom>
              <a:avLst/>
              <a:gdLst/>
              <a:ahLst/>
              <a:cxnLst/>
              <a:rect l="l" t="t" r="r" b="b"/>
              <a:pathLst>
                <a:path w="10768" h="13941" extrusionOk="0">
                  <a:moveTo>
                    <a:pt x="5425" y="0"/>
                  </a:moveTo>
                  <a:cubicBezTo>
                    <a:pt x="5166" y="0"/>
                    <a:pt x="4855" y="109"/>
                    <a:pt x="4416" y="401"/>
                  </a:cubicBezTo>
                  <a:cubicBezTo>
                    <a:pt x="3448" y="1067"/>
                    <a:pt x="847" y="2155"/>
                    <a:pt x="484" y="2337"/>
                  </a:cubicBezTo>
                  <a:cubicBezTo>
                    <a:pt x="182" y="2518"/>
                    <a:pt x="182" y="2579"/>
                    <a:pt x="121" y="3123"/>
                  </a:cubicBezTo>
                  <a:cubicBezTo>
                    <a:pt x="61" y="3668"/>
                    <a:pt x="182" y="10019"/>
                    <a:pt x="121" y="10684"/>
                  </a:cubicBezTo>
                  <a:cubicBezTo>
                    <a:pt x="61" y="11289"/>
                    <a:pt x="0" y="11531"/>
                    <a:pt x="726" y="11894"/>
                  </a:cubicBezTo>
                  <a:lnTo>
                    <a:pt x="4476" y="13648"/>
                  </a:lnTo>
                  <a:cubicBezTo>
                    <a:pt x="4768" y="13794"/>
                    <a:pt x="5082" y="13940"/>
                    <a:pt x="5444" y="13940"/>
                  </a:cubicBezTo>
                  <a:cubicBezTo>
                    <a:pt x="5683" y="13940"/>
                    <a:pt x="5942" y="13877"/>
                    <a:pt x="6231" y="13709"/>
                  </a:cubicBezTo>
                  <a:cubicBezTo>
                    <a:pt x="7259" y="13164"/>
                    <a:pt x="9255" y="12257"/>
                    <a:pt x="9739" y="11955"/>
                  </a:cubicBezTo>
                  <a:cubicBezTo>
                    <a:pt x="10223" y="11592"/>
                    <a:pt x="10767" y="11531"/>
                    <a:pt x="10767" y="10624"/>
                  </a:cubicBezTo>
                  <a:cubicBezTo>
                    <a:pt x="10767" y="9293"/>
                    <a:pt x="10767" y="3849"/>
                    <a:pt x="10767" y="3849"/>
                  </a:cubicBezTo>
                  <a:cubicBezTo>
                    <a:pt x="10767" y="3002"/>
                    <a:pt x="10707" y="2518"/>
                    <a:pt x="10102" y="2216"/>
                  </a:cubicBezTo>
                  <a:cubicBezTo>
                    <a:pt x="9134" y="1732"/>
                    <a:pt x="6654" y="522"/>
                    <a:pt x="6170" y="280"/>
                  </a:cubicBezTo>
                  <a:cubicBezTo>
                    <a:pt x="5920" y="124"/>
                    <a:pt x="5703" y="0"/>
                    <a:pt x="5425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28"/>
            <p:cNvSpPr/>
            <p:nvPr/>
          </p:nvSpPr>
          <p:spPr>
            <a:xfrm>
              <a:off x="4603900" y="3013050"/>
              <a:ext cx="266175" cy="347125"/>
            </a:xfrm>
            <a:custGeom>
              <a:avLst/>
              <a:gdLst/>
              <a:ahLst/>
              <a:cxnLst/>
              <a:rect l="l" t="t" r="r" b="b"/>
              <a:pathLst>
                <a:path w="10647" h="13885" extrusionOk="0">
                  <a:moveTo>
                    <a:pt x="5366" y="0"/>
                  </a:moveTo>
                  <a:cubicBezTo>
                    <a:pt x="5106" y="0"/>
                    <a:pt x="4795" y="110"/>
                    <a:pt x="4356" y="432"/>
                  </a:cubicBezTo>
                  <a:cubicBezTo>
                    <a:pt x="3449" y="1037"/>
                    <a:pt x="848" y="2125"/>
                    <a:pt x="485" y="2307"/>
                  </a:cubicBezTo>
                  <a:cubicBezTo>
                    <a:pt x="122" y="2549"/>
                    <a:pt x="182" y="2609"/>
                    <a:pt x="122" y="3154"/>
                  </a:cubicBezTo>
                  <a:cubicBezTo>
                    <a:pt x="61" y="3638"/>
                    <a:pt x="182" y="9989"/>
                    <a:pt x="122" y="10654"/>
                  </a:cubicBezTo>
                  <a:cubicBezTo>
                    <a:pt x="61" y="11259"/>
                    <a:pt x="1" y="11501"/>
                    <a:pt x="727" y="11804"/>
                  </a:cubicBezTo>
                  <a:lnTo>
                    <a:pt x="4416" y="13618"/>
                  </a:lnTo>
                  <a:cubicBezTo>
                    <a:pt x="4703" y="13762"/>
                    <a:pt x="5012" y="13884"/>
                    <a:pt x="5366" y="13884"/>
                  </a:cubicBezTo>
                  <a:cubicBezTo>
                    <a:pt x="5610" y="13884"/>
                    <a:pt x="5875" y="13827"/>
                    <a:pt x="6171" y="13679"/>
                  </a:cubicBezTo>
                  <a:cubicBezTo>
                    <a:pt x="7199" y="13134"/>
                    <a:pt x="9135" y="12227"/>
                    <a:pt x="9618" y="11864"/>
                  </a:cubicBezTo>
                  <a:cubicBezTo>
                    <a:pt x="10102" y="11562"/>
                    <a:pt x="10647" y="11501"/>
                    <a:pt x="10647" y="10594"/>
                  </a:cubicBezTo>
                  <a:cubicBezTo>
                    <a:pt x="10647" y="9263"/>
                    <a:pt x="10647" y="3819"/>
                    <a:pt x="10647" y="3819"/>
                  </a:cubicBezTo>
                  <a:cubicBezTo>
                    <a:pt x="10647" y="2972"/>
                    <a:pt x="10586" y="2549"/>
                    <a:pt x="9981" y="2246"/>
                  </a:cubicBezTo>
                  <a:cubicBezTo>
                    <a:pt x="9074" y="1763"/>
                    <a:pt x="6594" y="492"/>
                    <a:pt x="6110" y="250"/>
                  </a:cubicBezTo>
                  <a:cubicBezTo>
                    <a:pt x="5860" y="125"/>
                    <a:pt x="5643" y="0"/>
                    <a:pt x="5366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28"/>
            <p:cNvSpPr/>
            <p:nvPr/>
          </p:nvSpPr>
          <p:spPr>
            <a:xfrm>
              <a:off x="4603900" y="3013800"/>
              <a:ext cx="266175" cy="344850"/>
            </a:xfrm>
            <a:custGeom>
              <a:avLst/>
              <a:gdLst/>
              <a:ahLst/>
              <a:cxnLst/>
              <a:rect l="l" t="t" r="r" b="b"/>
              <a:pathLst>
                <a:path w="10647" h="13794" extrusionOk="0">
                  <a:moveTo>
                    <a:pt x="5365" y="1"/>
                  </a:moveTo>
                  <a:cubicBezTo>
                    <a:pt x="5106" y="1"/>
                    <a:pt x="4795" y="109"/>
                    <a:pt x="4356" y="402"/>
                  </a:cubicBezTo>
                  <a:cubicBezTo>
                    <a:pt x="3449" y="1067"/>
                    <a:pt x="848" y="2156"/>
                    <a:pt x="485" y="2337"/>
                  </a:cubicBezTo>
                  <a:cubicBezTo>
                    <a:pt x="122" y="2519"/>
                    <a:pt x="182" y="2579"/>
                    <a:pt x="122" y="3124"/>
                  </a:cubicBezTo>
                  <a:cubicBezTo>
                    <a:pt x="61" y="3668"/>
                    <a:pt x="182" y="9959"/>
                    <a:pt x="122" y="10564"/>
                  </a:cubicBezTo>
                  <a:cubicBezTo>
                    <a:pt x="61" y="11229"/>
                    <a:pt x="1" y="11411"/>
                    <a:pt x="727" y="11774"/>
                  </a:cubicBezTo>
                  <a:lnTo>
                    <a:pt x="4416" y="13528"/>
                  </a:lnTo>
                  <a:cubicBezTo>
                    <a:pt x="4703" y="13671"/>
                    <a:pt x="5012" y="13794"/>
                    <a:pt x="5366" y="13794"/>
                  </a:cubicBezTo>
                  <a:cubicBezTo>
                    <a:pt x="5610" y="13794"/>
                    <a:pt x="5875" y="13736"/>
                    <a:pt x="6171" y="13588"/>
                  </a:cubicBezTo>
                  <a:cubicBezTo>
                    <a:pt x="7199" y="13044"/>
                    <a:pt x="9135" y="12137"/>
                    <a:pt x="9618" y="11834"/>
                  </a:cubicBezTo>
                  <a:cubicBezTo>
                    <a:pt x="10102" y="11471"/>
                    <a:pt x="10647" y="11411"/>
                    <a:pt x="10647" y="10564"/>
                  </a:cubicBezTo>
                  <a:lnTo>
                    <a:pt x="10647" y="3850"/>
                  </a:lnTo>
                  <a:cubicBezTo>
                    <a:pt x="10647" y="3003"/>
                    <a:pt x="10586" y="2519"/>
                    <a:pt x="9981" y="2216"/>
                  </a:cubicBezTo>
                  <a:cubicBezTo>
                    <a:pt x="9014" y="1733"/>
                    <a:pt x="6594" y="523"/>
                    <a:pt x="6110" y="281"/>
                  </a:cubicBezTo>
                  <a:cubicBezTo>
                    <a:pt x="5860" y="125"/>
                    <a:pt x="5643" y="1"/>
                    <a:pt x="5365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28"/>
            <p:cNvSpPr/>
            <p:nvPr/>
          </p:nvSpPr>
          <p:spPr>
            <a:xfrm>
              <a:off x="4605425" y="3015125"/>
              <a:ext cx="263150" cy="343525"/>
            </a:xfrm>
            <a:custGeom>
              <a:avLst/>
              <a:gdLst/>
              <a:ahLst/>
              <a:cxnLst/>
              <a:rect l="l" t="t" r="r" b="b"/>
              <a:pathLst>
                <a:path w="10526" h="13741" extrusionOk="0">
                  <a:moveTo>
                    <a:pt x="5331" y="1"/>
                  </a:moveTo>
                  <a:cubicBezTo>
                    <a:pt x="5066" y="1"/>
                    <a:pt x="4749" y="107"/>
                    <a:pt x="4295" y="409"/>
                  </a:cubicBezTo>
                  <a:cubicBezTo>
                    <a:pt x="3388" y="1014"/>
                    <a:pt x="787" y="2103"/>
                    <a:pt x="484" y="2284"/>
                  </a:cubicBezTo>
                  <a:cubicBezTo>
                    <a:pt x="121" y="2526"/>
                    <a:pt x="182" y="2587"/>
                    <a:pt x="121" y="3071"/>
                  </a:cubicBezTo>
                  <a:cubicBezTo>
                    <a:pt x="61" y="3615"/>
                    <a:pt x="182" y="9906"/>
                    <a:pt x="121" y="10511"/>
                  </a:cubicBezTo>
                  <a:cubicBezTo>
                    <a:pt x="61" y="11116"/>
                    <a:pt x="0" y="11358"/>
                    <a:pt x="726" y="11721"/>
                  </a:cubicBezTo>
                  <a:lnTo>
                    <a:pt x="4355" y="13475"/>
                  </a:lnTo>
                  <a:cubicBezTo>
                    <a:pt x="4642" y="13618"/>
                    <a:pt x="4951" y="13741"/>
                    <a:pt x="5305" y="13741"/>
                  </a:cubicBezTo>
                  <a:cubicBezTo>
                    <a:pt x="5549" y="13741"/>
                    <a:pt x="5814" y="13683"/>
                    <a:pt x="6110" y="13535"/>
                  </a:cubicBezTo>
                  <a:cubicBezTo>
                    <a:pt x="7138" y="12991"/>
                    <a:pt x="9074" y="12084"/>
                    <a:pt x="9497" y="11721"/>
                  </a:cubicBezTo>
                  <a:cubicBezTo>
                    <a:pt x="9981" y="11418"/>
                    <a:pt x="10525" y="11358"/>
                    <a:pt x="10525" y="10450"/>
                  </a:cubicBezTo>
                  <a:cubicBezTo>
                    <a:pt x="10525" y="9120"/>
                    <a:pt x="10525" y="3797"/>
                    <a:pt x="10525" y="3797"/>
                  </a:cubicBezTo>
                  <a:cubicBezTo>
                    <a:pt x="10525" y="2950"/>
                    <a:pt x="10465" y="2526"/>
                    <a:pt x="9860" y="2163"/>
                  </a:cubicBezTo>
                  <a:cubicBezTo>
                    <a:pt x="8953" y="1680"/>
                    <a:pt x="6533" y="530"/>
                    <a:pt x="6049" y="228"/>
                  </a:cubicBezTo>
                  <a:cubicBezTo>
                    <a:pt x="5807" y="107"/>
                    <a:pt x="5595" y="1"/>
                    <a:pt x="5331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28"/>
            <p:cNvSpPr/>
            <p:nvPr/>
          </p:nvSpPr>
          <p:spPr>
            <a:xfrm>
              <a:off x="4543425" y="2934800"/>
              <a:ext cx="387150" cy="503275"/>
            </a:xfrm>
            <a:custGeom>
              <a:avLst/>
              <a:gdLst/>
              <a:ahLst/>
              <a:cxnLst/>
              <a:rect l="l" t="t" r="r" b="b"/>
              <a:pathLst>
                <a:path w="15486" h="20131" extrusionOk="0">
                  <a:moveTo>
                    <a:pt x="7851" y="0"/>
                  </a:moveTo>
                  <a:cubicBezTo>
                    <a:pt x="7463" y="0"/>
                    <a:pt x="7001" y="155"/>
                    <a:pt x="6352" y="598"/>
                  </a:cubicBezTo>
                  <a:cubicBezTo>
                    <a:pt x="5021" y="1505"/>
                    <a:pt x="1270" y="3078"/>
                    <a:pt x="726" y="3380"/>
                  </a:cubicBezTo>
                  <a:cubicBezTo>
                    <a:pt x="242" y="3683"/>
                    <a:pt x="303" y="3743"/>
                    <a:pt x="182" y="4530"/>
                  </a:cubicBezTo>
                  <a:cubicBezTo>
                    <a:pt x="121" y="5316"/>
                    <a:pt x="303" y="14510"/>
                    <a:pt x="182" y="15418"/>
                  </a:cubicBezTo>
                  <a:cubicBezTo>
                    <a:pt x="121" y="16325"/>
                    <a:pt x="0" y="16688"/>
                    <a:pt x="1089" y="17172"/>
                  </a:cubicBezTo>
                  <a:lnTo>
                    <a:pt x="6472" y="19712"/>
                  </a:lnTo>
                  <a:cubicBezTo>
                    <a:pt x="6913" y="19933"/>
                    <a:pt x="7376" y="20130"/>
                    <a:pt x="7901" y="20130"/>
                  </a:cubicBezTo>
                  <a:cubicBezTo>
                    <a:pt x="8242" y="20130"/>
                    <a:pt x="8609" y="20047"/>
                    <a:pt x="9013" y="19833"/>
                  </a:cubicBezTo>
                  <a:cubicBezTo>
                    <a:pt x="10525" y="18986"/>
                    <a:pt x="13308" y="17656"/>
                    <a:pt x="14034" y="17172"/>
                  </a:cubicBezTo>
                  <a:cubicBezTo>
                    <a:pt x="14699" y="16748"/>
                    <a:pt x="15485" y="16627"/>
                    <a:pt x="15485" y="15357"/>
                  </a:cubicBezTo>
                  <a:lnTo>
                    <a:pt x="15485" y="5558"/>
                  </a:lnTo>
                  <a:cubicBezTo>
                    <a:pt x="15485" y="4348"/>
                    <a:pt x="15425" y="3683"/>
                    <a:pt x="14518" y="3259"/>
                  </a:cubicBezTo>
                  <a:cubicBezTo>
                    <a:pt x="13187" y="2533"/>
                    <a:pt x="9678" y="779"/>
                    <a:pt x="8953" y="356"/>
                  </a:cubicBezTo>
                  <a:cubicBezTo>
                    <a:pt x="8581" y="170"/>
                    <a:pt x="8257" y="0"/>
                    <a:pt x="7851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28"/>
            <p:cNvSpPr/>
            <p:nvPr/>
          </p:nvSpPr>
          <p:spPr>
            <a:xfrm>
              <a:off x="4665900" y="3214325"/>
              <a:ext cx="205700" cy="151350"/>
            </a:xfrm>
            <a:custGeom>
              <a:avLst/>
              <a:gdLst/>
              <a:ahLst/>
              <a:cxnLst/>
              <a:rect l="l" t="t" r="r" b="b"/>
              <a:pathLst>
                <a:path w="8228" h="6054" extrusionOk="0">
                  <a:moveTo>
                    <a:pt x="4264" y="0"/>
                  </a:moveTo>
                  <a:cubicBezTo>
                    <a:pt x="4215" y="0"/>
                    <a:pt x="4164" y="1"/>
                    <a:pt x="4114" y="2"/>
                  </a:cubicBezTo>
                  <a:cubicBezTo>
                    <a:pt x="1876" y="2"/>
                    <a:pt x="1" y="1394"/>
                    <a:pt x="1" y="3087"/>
                  </a:cubicBezTo>
                  <a:cubicBezTo>
                    <a:pt x="1" y="4744"/>
                    <a:pt x="1795" y="6053"/>
                    <a:pt x="3967" y="6053"/>
                  </a:cubicBezTo>
                  <a:cubicBezTo>
                    <a:pt x="4016" y="6053"/>
                    <a:pt x="4065" y="6053"/>
                    <a:pt x="4114" y="6051"/>
                  </a:cubicBezTo>
                  <a:cubicBezTo>
                    <a:pt x="6413" y="5991"/>
                    <a:pt x="8227" y="4600"/>
                    <a:pt x="8227" y="2966"/>
                  </a:cubicBezTo>
                  <a:cubicBezTo>
                    <a:pt x="8227" y="1310"/>
                    <a:pt x="6491" y="0"/>
                    <a:pt x="4264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28"/>
            <p:cNvSpPr/>
            <p:nvPr/>
          </p:nvSpPr>
          <p:spPr>
            <a:xfrm>
              <a:off x="6353550" y="2921175"/>
              <a:ext cx="299450" cy="502325"/>
            </a:xfrm>
            <a:custGeom>
              <a:avLst/>
              <a:gdLst/>
              <a:ahLst/>
              <a:cxnLst/>
              <a:rect l="l" t="t" r="r" b="b"/>
              <a:pathLst>
                <a:path w="11978" h="20093" extrusionOk="0">
                  <a:moveTo>
                    <a:pt x="6058" y="1"/>
                  </a:moveTo>
                  <a:cubicBezTo>
                    <a:pt x="5760" y="1"/>
                    <a:pt x="5402" y="155"/>
                    <a:pt x="4900" y="598"/>
                  </a:cubicBezTo>
                  <a:cubicBezTo>
                    <a:pt x="3872" y="1506"/>
                    <a:pt x="908" y="3078"/>
                    <a:pt x="545" y="3381"/>
                  </a:cubicBezTo>
                  <a:cubicBezTo>
                    <a:pt x="121" y="3623"/>
                    <a:pt x="182" y="3744"/>
                    <a:pt x="121" y="4530"/>
                  </a:cubicBezTo>
                  <a:cubicBezTo>
                    <a:pt x="61" y="5256"/>
                    <a:pt x="182" y="14450"/>
                    <a:pt x="121" y="15358"/>
                  </a:cubicBezTo>
                  <a:cubicBezTo>
                    <a:pt x="61" y="16326"/>
                    <a:pt x="0" y="16628"/>
                    <a:pt x="787" y="17112"/>
                  </a:cubicBezTo>
                  <a:lnTo>
                    <a:pt x="4961" y="19713"/>
                  </a:lnTo>
                  <a:cubicBezTo>
                    <a:pt x="5276" y="19923"/>
                    <a:pt x="5611" y="20092"/>
                    <a:pt x="6002" y="20092"/>
                  </a:cubicBezTo>
                  <a:cubicBezTo>
                    <a:pt x="6286" y="20092"/>
                    <a:pt x="6600" y="20003"/>
                    <a:pt x="6957" y="19773"/>
                  </a:cubicBezTo>
                  <a:cubicBezTo>
                    <a:pt x="8106" y="18987"/>
                    <a:pt x="10284" y="17656"/>
                    <a:pt x="10828" y="17233"/>
                  </a:cubicBezTo>
                  <a:cubicBezTo>
                    <a:pt x="11372" y="16749"/>
                    <a:pt x="11977" y="16628"/>
                    <a:pt x="11977" y="15358"/>
                  </a:cubicBezTo>
                  <a:lnTo>
                    <a:pt x="11977" y="5559"/>
                  </a:lnTo>
                  <a:cubicBezTo>
                    <a:pt x="11977" y="4349"/>
                    <a:pt x="11856" y="3683"/>
                    <a:pt x="11191" y="3260"/>
                  </a:cubicBezTo>
                  <a:cubicBezTo>
                    <a:pt x="10163" y="2534"/>
                    <a:pt x="7441" y="780"/>
                    <a:pt x="6896" y="356"/>
                  </a:cubicBezTo>
                  <a:cubicBezTo>
                    <a:pt x="6618" y="171"/>
                    <a:pt x="6371" y="1"/>
                    <a:pt x="6058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28"/>
            <p:cNvSpPr/>
            <p:nvPr/>
          </p:nvSpPr>
          <p:spPr>
            <a:xfrm>
              <a:off x="6353550" y="2922700"/>
              <a:ext cx="297925" cy="500250"/>
            </a:xfrm>
            <a:custGeom>
              <a:avLst/>
              <a:gdLst/>
              <a:ahLst/>
              <a:cxnLst/>
              <a:rect l="l" t="t" r="r" b="b"/>
              <a:pathLst>
                <a:path w="11917" h="20010" extrusionOk="0">
                  <a:moveTo>
                    <a:pt x="6058" y="0"/>
                  </a:moveTo>
                  <a:cubicBezTo>
                    <a:pt x="5760" y="0"/>
                    <a:pt x="5402" y="155"/>
                    <a:pt x="4900" y="598"/>
                  </a:cubicBezTo>
                  <a:cubicBezTo>
                    <a:pt x="3872" y="1505"/>
                    <a:pt x="968" y="3017"/>
                    <a:pt x="545" y="3320"/>
                  </a:cubicBezTo>
                  <a:cubicBezTo>
                    <a:pt x="182" y="3622"/>
                    <a:pt x="182" y="3683"/>
                    <a:pt x="121" y="4469"/>
                  </a:cubicBezTo>
                  <a:cubicBezTo>
                    <a:pt x="61" y="5256"/>
                    <a:pt x="182" y="14389"/>
                    <a:pt x="121" y="15297"/>
                  </a:cubicBezTo>
                  <a:cubicBezTo>
                    <a:pt x="61" y="16204"/>
                    <a:pt x="0" y="16506"/>
                    <a:pt x="847" y="17051"/>
                  </a:cubicBezTo>
                  <a:lnTo>
                    <a:pt x="4961" y="19591"/>
                  </a:lnTo>
                  <a:cubicBezTo>
                    <a:pt x="5291" y="19812"/>
                    <a:pt x="5644" y="20010"/>
                    <a:pt x="6059" y="20010"/>
                  </a:cubicBezTo>
                  <a:cubicBezTo>
                    <a:pt x="6328" y="20010"/>
                    <a:pt x="6624" y="19926"/>
                    <a:pt x="6957" y="19712"/>
                  </a:cubicBezTo>
                  <a:cubicBezTo>
                    <a:pt x="8106" y="18926"/>
                    <a:pt x="10223" y="17595"/>
                    <a:pt x="10768" y="17111"/>
                  </a:cubicBezTo>
                  <a:cubicBezTo>
                    <a:pt x="11312" y="16627"/>
                    <a:pt x="11917" y="16567"/>
                    <a:pt x="11917" y="15297"/>
                  </a:cubicBezTo>
                  <a:lnTo>
                    <a:pt x="11917" y="5558"/>
                  </a:lnTo>
                  <a:cubicBezTo>
                    <a:pt x="11917" y="4348"/>
                    <a:pt x="11856" y="3683"/>
                    <a:pt x="11191" y="3199"/>
                  </a:cubicBezTo>
                  <a:cubicBezTo>
                    <a:pt x="10102" y="2534"/>
                    <a:pt x="7380" y="719"/>
                    <a:pt x="6896" y="356"/>
                  </a:cubicBezTo>
                  <a:cubicBezTo>
                    <a:pt x="6618" y="170"/>
                    <a:pt x="6371" y="0"/>
                    <a:pt x="6058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28"/>
            <p:cNvSpPr/>
            <p:nvPr/>
          </p:nvSpPr>
          <p:spPr>
            <a:xfrm>
              <a:off x="6353550" y="2922875"/>
              <a:ext cx="297925" cy="499100"/>
            </a:xfrm>
            <a:custGeom>
              <a:avLst/>
              <a:gdLst/>
              <a:ahLst/>
              <a:cxnLst/>
              <a:rect l="l" t="t" r="r" b="b"/>
              <a:pathLst>
                <a:path w="11917" h="19964" extrusionOk="0">
                  <a:moveTo>
                    <a:pt x="6032" y="0"/>
                  </a:moveTo>
                  <a:cubicBezTo>
                    <a:pt x="5744" y="0"/>
                    <a:pt x="5391" y="157"/>
                    <a:pt x="4900" y="591"/>
                  </a:cubicBezTo>
                  <a:cubicBezTo>
                    <a:pt x="3872" y="1498"/>
                    <a:pt x="968" y="3071"/>
                    <a:pt x="605" y="3313"/>
                  </a:cubicBezTo>
                  <a:cubicBezTo>
                    <a:pt x="182" y="3615"/>
                    <a:pt x="242" y="3736"/>
                    <a:pt x="182" y="4462"/>
                  </a:cubicBezTo>
                  <a:cubicBezTo>
                    <a:pt x="121" y="5249"/>
                    <a:pt x="242" y="14382"/>
                    <a:pt x="182" y="15290"/>
                  </a:cubicBezTo>
                  <a:cubicBezTo>
                    <a:pt x="121" y="16197"/>
                    <a:pt x="0" y="16499"/>
                    <a:pt x="847" y="16983"/>
                  </a:cubicBezTo>
                  <a:lnTo>
                    <a:pt x="4961" y="19584"/>
                  </a:lnTo>
                  <a:cubicBezTo>
                    <a:pt x="5276" y="19794"/>
                    <a:pt x="5611" y="19964"/>
                    <a:pt x="6002" y="19964"/>
                  </a:cubicBezTo>
                  <a:cubicBezTo>
                    <a:pt x="6286" y="19964"/>
                    <a:pt x="6600" y="19874"/>
                    <a:pt x="6957" y="19645"/>
                  </a:cubicBezTo>
                  <a:cubicBezTo>
                    <a:pt x="8106" y="18859"/>
                    <a:pt x="10223" y="17528"/>
                    <a:pt x="10768" y="17104"/>
                  </a:cubicBezTo>
                  <a:cubicBezTo>
                    <a:pt x="11312" y="16620"/>
                    <a:pt x="11917" y="16560"/>
                    <a:pt x="11917" y="15290"/>
                  </a:cubicBezTo>
                  <a:lnTo>
                    <a:pt x="11917" y="5551"/>
                  </a:lnTo>
                  <a:cubicBezTo>
                    <a:pt x="11917" y="4341"/>
                    <a:pt x="11856" y="3676"/>
                    <a:pt x="11191" y="3252"/>
                  </a:cubicBezTo>
                  <a:cubicBezTo>
                    <a:pt x="10102" y="2527"/>
                    <a:pt x="7380" y="772"/>
                    <a:pt x="6836" y="409"/>
                  </a:cubicBezTo>
                  <a:cubicBezTo>
                    <a:pt x="6583" y="188"/>
                    <a:pt x="6347" y="0"/>
                    <a:pt x="6032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28"/>
            <p:cNvSpPr/>
            <p:nvPr/>
          </p:nvSpPr>
          <p:spPr>
            <a:xfrm>
              <a:off x="6355050" y="2924200"/>
              <a:ext cx="294925" cy="496575"/>
            </a:xfrm>
            <a:custGeom>
              <a:avLst/>
              <a:gdLst/>
              <a:ahLst/>
              <a:cxnLst/>
              <a:rect l="l" t="t" r="r" b="b"/>
              <a:pathLst>
                <a:path w="11797" h="19863" extrusionOk="0">
                  <a:moveTo>
                    <a:pt x="5969" y="1"/>
                  </a:moveTo>
                  <a:cubicBezTo>
                    <a:pt x="5686" y="1"/>
                    <a:pt x="5342" y="155"/>
                    <a:pt x="4840" y="598"/>
                  </a:cubicBezTo>
                  <a:cubicBezTo>
                    <a:pt x="3812" y="1506"/>
                    <a:pt x="908" y="3018"/>
                    <a:pt x="545" y="3320"/>
                  </a:cubicBezTo>
                  <a:cubicBezTo>
                    <a:pt x="122" y="3623"/>
                    <a:pt x="182" y="3683"/>
                    <a:pt x="122" y="4470"/>
                  </a:cubicBezTo>
                  <a:cubicBezTo>
                    <a:pt x="61" y="5196"/>
                    <a:pt x="182" y="14269"/>
                    <a:pt x="122" y="15176"/>
                  </a:cubicBezTo>
                  <a:cubicBezTo>
                    <a:pt x="61" y="16144"/>
                    <a:pt x="1" y="16446"/>
                    <a:pt x="787" y="16930"/>
                  </a:cubicBezTo>
                  <a:lnTo>
                    <a:pt x="4901" y="19471"/>
                  </a:lnTo>
                  <a:cubicBezTo>
                    <a:pt x="5227" y="19689"/>
                    <a:pt x="5576" y="19863"/>
                    <a:pt x="5985" y="19863"/>
                  </a:cubicBezTo>
                  <a:cubicBezTo>
                    <a:pt x="6258" y="19863"/>
                    <a:pt x="6558" y="19785"/>
                    <a:pt x="6897" y="19592"/>
                  </a:cubicBezTo>
                  <a:cubicBezTo>
                    <a:pt x="7986" y="18806"/>
                    <a:pt x="10163" y="17475"/>
                    <a:pt x="10708" y="16991"/>
                  </a:cubicBezTo>
                  <a:cubicBezTo>
                    <a:pt x="11252" y="16567"/>
                    <a:pt x="11796" y="16446"/>
                    <a:pt x="11796" y="15176"/>
                  </a:cubicBezTo>
                  <a:lnTo>
                    <a:pt x="11796" y="5498"/>
                  </a:lnTo>
                  <a:cubicBezTo>
                    <a:pt x="11796" y="4349"/>
                    <a:pt x="11736" y="3623"/>
                    <a:pt x="11070" y="3199"/>
                  </a:cubicBezTo>
                  <a:cubicBezTo>
                    <a:pt x="10042" y="2474"/>
                    <a:pt x="7320" y="719"/>
                    <a:pt x="6776" y="356"/>
                  </a:cubicBezTo>
                  <a:cubicBezTo>
                    <a:pt x="6497" y="171"/>
                    <a:pt x="6266" y="1"/>
                    <a:pt x="5969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28"/>
            <p:cNvSpPr/>
            <p:nvPr/>
          </p:nvSpPr>
          <p:spPr>
            <a:xfrm>
              <a:off x="6355050" y="2925500"/>
              <a:ext cx="294925" cy="494425"/>
            </a:xfrm>
            <a:custGeom>
              <a:avLst/>
              <a:gdLst/>
              <a:ahLst/>
              <a:cxnLst/>
              <a:rect l="l" t="t" r="r" b="b"/>
              <a:pathLst>
                <a:path w="11797" h="19777" extrusionOk="0">
                  <a:moveTo>
                    <a:pt x="5947" y="1"/>
                  </a:moveTo>
                  <a:cubicBezTo>
                    <a:pt x="5668" y="1"/>
                    <a:pt x="5329" y="144"/>
                    <a:pt x="4840" y="546"/>
                  </a:cubicBezTo>
                  <a:cubicBezTo>
                    <a:pt x="3812" y="1454"/>
                    <a:pt x="969" y="2966"/>
                    <a:pt x="545" y="3268"/>
                  </a:cubicBezTo>
                  <a:cubicBezTo>
                    <a:pt x="182" y="3571"/>
                    <a:pt x="243" y="3631"/>
                    <a:pt x="122" y="4418"/>
                  </a:cubicBezTo>
                  <a:cubicBezTo>
                    <a:pt x="61" y="5144"/>
                    <a:pt x="243" y="14217"/>
                    <a:pt x="122" y="15124"/>
                  </a:cubicBezTo>
                  <a:cubicBezTo>
                    <a:pt x="61" y="16032"/>
                    <a:pt x="1" y="16334"/>
                    <a:pt x="848" y="16878"/>
                  </a:cubicBezTo>
                  <a:lnTo>
                    <a:pt x="4901" y="19358"/>
                  </a:lnTo>
                  <a:cubicBezTo>
                    <a:pt x="5231" y="19579"/>
                    <a:pt x="5584" y="19777"/>
                    <a:pt x="5985" y="19777"/>
                  </a:cubicBezTo>
                  <a:cubicBezTo>
                    <a:pt x="6246" y="19777"/>
                    <a:pt x="6527" y="19693"/>
                    <a:pt x="6836" y="19479"/>
                  </a:cubicBezTo>
                  <a:cubicBezTo>
                    <a:pt x="7986" y="18693"/>
                    <a:pt x="10163" y="17362"/>
                    <a:pt x="10647" y="16939"/>
                  </a:cubicBezTo>
                  <a:cubicBezTo>
                    <a:pt x="11191" y="16455"/>
                    <a:pt x="11796" y="16394"/>
                    <a:pt x="11796" y="15124"/>
                  </a:cubicBezTo>
                  <a:lnTo>
                    <a:pt x="11796" y="5446"/>
                  </a:lnTo>
                  <a:cubicBezTo>
                    <a:pt x="11796" y="4297"/>
                    <a:pt x="11736" y="3631"/>
                    <a:pt x="11070" y="3147"/>
                  </a:cubicBezTo>
                  <a:cubicBezTo>
                    <a:pt x="10042" y="2482"/>
                    <a:pt x="7320" y="728"/>
                    <a:pt x="6776" y="365"/>
                  </a:cubicBezTo>
                  <a:cubicBezTo>
                    <a:pt x="6490" y="175"/>
                    <a:pt x="6255" y="1"/>
                    <a:pt x="5947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28"/>
            <p:cNvSpPr/>
            <p:nvPr/>
          </p:nvSpPr>
          <p:spPr>
            <a:xfrm>
              <a:off x="6356575" y="2925725"/>
              <a:ext cx="293400" cy="493225"/>
            </a:xfrm>
            <a:custGeom>
              <a:avLst/>
              <a:gdLst/>
              <a:ahLst/>
              <a:cxnLst/>
              <a:rect l="l" t="t" r="r" b="b"/>
              <a:pathLst>
                <a:path w="11736" h="19729" extrusionOk="0">
                  <a:moveTo>
                    <a:pt x="5908" y="0"/>
                  </a:moveTo>
                  <a:cubicBezTo>
                    <a:pt x="5625" y="0"/>
                    <a:pt x="5281" y="155"/>
                    <a:pt x="4779" y="598"/>
                  </a:cubicBezTo>
                  <a:cubicBezTo>
                    <a:pt x="3751" y="1505"/>
                    <a:pt x="908" y="3017"/>
                    <a:pt x="545" y="3320"/>
                  </a:cubicBezTo>
                  <a:cubicBezTo>
                    <a:pt x="121" y="3562"/>
                    <a:pt x="182" y="3683"/>
                    <a:pt x="121" y="4409"/>
                  </a:cubicBezTo>
                  <a:cubicBezTo>
                    <a:pt x="61" y="5195"/>
                    <a:pt x="182" y="14208"/>
                    <a:pt x="121" y="15115"/>
                  </a:cubicBezTo>
                  <a:cubicBezTo>
                    <a:pt x="61" y="16023"/>
                    <a:pt x="0" y="16325"/>
                    <a:pt x="787" y="16809"/>
                  </a:cubicBezTo>
                  <a:lnTo>
                    <a:pt x="4840" y="19349"/>
                  </a:lnTo>
                  <a:cubicBezTo>
                    <a:pt x="5155" y="19559"/>
                    <a:pt x="5490" y="19729"/>
                    <a:pt x="5869" y="19729"/>
                  </a:cubicBezTo>
                  <a:cubicBezTo>
                    <a:pt x="6145" y="19729"/>
                    <a:pt x="6444" y="19639"/>
                    <a:pt x="6775" y="19410"/>
                  </a:cubicBezTo>
                  <a:cubicBezTo>
                    <a:pt x="7925" y="18684"/>
                    <a:pt x="10042" y="17353"/>
                    <a:pt x="10586" y="16869"/>
                  </a:cubicBezTo>
                  <a:cubicBezTo>
                    <a:pt x="11130" y="16446"/>
                    <a:pt x="11735" y="16325"/>
                    <a:pt x="11735" y="15115"/>
                  </a:cubicBezTo>
                  <a:lnTo>
                    <a:pt x="11735" y="5497"/>
                  </a:lnTo>
                  <a:cubicBezTo>
                    <a:pt x="11735" y="4288"/>
                    <a:pt x="11675" y="3622"/>
                    <a:pt x="11009" y="3199"/>
                  </a:cubicBezTo>
                  <a:cubicBezTo>
                    <a:pt x="9921" y="2473"/>
                    <a:pt x="7259" y="779"/>
                    <a:pt x="6715" y="356"/>
                  </a:cubicBezTo>
                  <a:cubicBezTo>
                    <a:pt x="6436" y="170"/>
                    <a:pt x="6205" y="0"/>
                    <a:pt x="5908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28"/>
            <p:cNvSpPr/>
            <p:nvPr/>
          </p:nvSpPr>
          <p:spPr>
            <a:xfrm>
              <a:off x="6356575" y="2927225"/>
              <a:ext cx="291875" cy="491200"/>
            </a:xfrm>
            <a:custGeom>
              <a:avLst/>
              <a:gdLst/>
              <a:ahLst/>
              <a:cxnLst/>
              <a:rect l="l" t="t" r="r" b="b"/>
              <a:pathLst>
                <a:path w="11675" h="19648" extrusionOk="0">
                  <a:moveTo>
                    <a:pt x="5908" y="1"/>
                  </a:moveTo>
                  <a:cubicBezTo>
                    <a:pt x="5625" y="1"/>
                    <a:pt x="5281" y="155"/>
                    <a:pt x="4779" y="598"/>
                  </a:cubicBezTo>
                  <a:cubicBezTo>
                    <a:pt x="3811" y="1445"/>
                    <a:pt x="908" y="2957"/>
                    <a:pt x="545" y="3260"/>
                  </a:cubicBezTo>
                  <a:cubicBezTo>
                    <a:pt x="182" y="3562"/>
                    <a:pt x="182" y="3623"/>
                    <a:pt x="121" y="4409"/>
                  </a:cubicBezTo>
                  <a:cubicBezTo>
                    <a:pt x="61" y="5135"/>
                    <a:pt x="182" y="14148"/>
                    <a:pt x="121" y="14995"/>
                  </a:cubicBezTo>
                  <a:cubicBezTo>
                    <a:pt x="61" y="15902"/>
                    <a:pt x="0" y="16204"/>
                    <a:pt x="787" y="16749"/>
                  </a:cubicBezTo>
                  <a:lnTo>
                    <a:pt x="4840" y="19229"/>
                  </a:lnTo>
                  <a:cubicBezTo>
                    <a:pt x="5170" y="19449"/>
                    <a:pt x="5523" y="19647"/>
                    <a:pt x="5924" y="19647"/>
                  </a:cubicBezTo>
                  <a:cubicBezTo>
                    <a:pt x="6185" y="19647"/>
                    <a:pt x="6466" y="19564"/>
                    <a:pt x="6775" y="19350"/>
                  </a:cubicBezTo>
                  <a:cubicBezTo>
                    <a:pt x="7925" y="18564"/>
                    <a:pt x="10042" y="17233"/>
                    <a:pt x="10586" y="16809"/>
                  </a:cubicBezTo>
                  <a:cubicBezTo>
                    <a:pt x="11130" y="16325"/>
                    <a:pt x="11675" y="16265"/>
                    <a:pt x="11675" y="14995"/>
                  </a:cubicBezTo>
                  <a:lnTo>
                    <a:pt x="11675" y="5437"/>
                  </a:lnTo>
                  <a:cubicBezTo>
                    <a:pt x="11675" y="4288"/>
                    <a:pt x="11614" y="3623"/>
                    <a:pt x="10949" y="3139"/>
                  </a:cubicBezTo>
                  <a:cubicBezTo>
                    <a:pt x="9921" y="2474"/>
                    <a:pt x="7259" y="719"/>
                    <a:pt x="6715" y="356"/>
                  </a:cubicBezTo>
                  <a:cubicBezTo>
                    <a:pt x="6436" y="171"/>
                    <a:pt x="6205" y="1"/>
                    <a:pt x="5908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28"/>
            <p:cNvSpPr/>
            <p:nvPr/>
          </p:nvSpPr>
          <p:spPr>
            <a:xfrm>
              <a:off x="6356575" y="2927400"/>
              <a:ext cx="291875" cy="490050"/>
            </a:xfrm>
            <a:custGeom>
              <a:avLst/>
              <a:gdLst/>
              <a:ahLst/>
              <a:cxnLst/>
              <a:rect l="l" t="t" r="r" b="b"/>
              <a:pathLst>
                <a:path w="11675" h="19602" extrusionOk="0">
                  <a:moveTo>
                    <a:pt x="5890" y="1"/>
                  </a:moveTo>
                  <a:cubicBezTo>
                    <a:pt x="5610" y="1"/>
                    <a:pt x="5270" y="158"/>
                    <a:pt x="4779" y="591"/>
                  </a:cubicBezTo>
                  <a:cubicBezTo>
                    <a:pt x="3811" y="1499"/>
                    <a:pt x="968" y="3011"/>
                    <a:pt x="545" y="3253"/>
                  </a:cubicBezTo>
                  <a:cubicBezTo>
                    <a:pt x="182" y="3555"/>
                    <a:pt x="242" y="3676"/>
                    <a:pt x="182" y="4402"/>
                  </a:cubicBezTo>
                  <a:cubicBezTo>
                    <a:pt x="61" y="5128"/>
                    <a:pt x="242" y="14080"/>
                    <a:pt x="182" y="14988"/>
                  </a:cubicBezTo>
                  <a:cubicBezTo>
                    <a:pt x="61" y="15895"/>
                    <a:pt x="0" y="16197"/>
                    <a:pt x="847" y="16681"/>
                  </a:cubicBezTo>
                  <a:lnTo>
                    <a:pt x="4840" y="19222"/>
                  </a:lnTo>
                  <a:cubicBezTo>
                    <a:pt x="5155" y="19432"/>
                    <a:pt x="5490" y="19602"/>
                    <a:pt x="5869" y="19602"/>
                  </a:cubicBezTo>
                  <a:cubicBezTo>
                    <a:pt x="6145" y="19602"/>
                    <a:pt x="6444" y="19512"/>
                    <a:pt x="6775" y="19282"/>
                  </a:cubicBezTo>
                  <a:cubicBezTo>
                    <a:pt x="7925" y="18557"/>
                    <a:pt x="10042" y="17226"/>
                    <a:pt x="10586" y="16742"/>
                  </a:cubicBezTo>
                  <a:cubicBezTo>
                    <a:pt x="11070" y="16318"/>
                    <a:pt x="11675" y="16258"/>
                    <a:pt x="11675" y="14988"/>
                  </a:cubicBezTo>
                  <a:cubicBezTo>
                    <a:pt x="11675" y="13052"/>
                    <a:pt x="11675" y="5430"/>
                    <a:pt x="11675" y="5430"/>
                  </a:cubicBezTo>
                  <a:cubicBezTo>
                    <a:pt x="11675" y="4281"/>
                    <a:pt x="11614" y="3616"/>
                    <a:pt x="10949" y="3192"/>
                  </a:cubicBezTo>
                  <a:cubicBezTo>
                    <a:pt x="9921" y="2467"/>
                    <a:pt x="7259" y="773"/>
                    <a:pt x="6715" y="410"/>
                  </a:cubicBezTo>
                  <a:cubicBezTo>
                    <a:pt x="6430" y="189"/>
                    <a:pt x="6196" y="1"/>
                    <a:pt x="5890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28"/>
            <p:cNvSpPr/>
            <p:nvPr/>
          </p:nvSpPr>
          <p:spPr>
            <a:xfrm>
              <a:off x="6358075" y="2928750"/>
              <a:ext cx="290375" cy="487500"/>
            </a:xfrm>
            <a:custGeom>
              <a:avLst/>
              <a:gdLst/>
              <a:ahLst/>
              <a:cxnLst/>
              <a:rect l="l" t="t" r="r" b="b"/>
              <a:pathLst>
                <a:path w="11615" h="19500" extrusionOk="0">
                  <a:moveTo>
                    <a:pt x="5848" y="0"/>
                  </a:moveTo>
                  <a:cubicBezTo>
                    <a:pt x="5565" y="0"/>
                    <a:pt x="5221" y="155"/>
                    <a:pt x="4719" y="598"/>
                  </a:cubicBezTo>
                  <a:cubicBezTo>
                    <a:pt x="3751" y="1445"/>
                    <a:pt x="908" y="2957"/>
                    <a:pt x="545" y="3259"/>
                  </a:cubicBezTo>
                  <a:cubicBezTo>
                    <a:pt x="122" y="3562"/>
                    <a:pt x="182" y="3622"/>
                    <a:pt x="122" y="4348"/>
                  </a:cubicBezTo>
                  <a:cubicBezTo>
                    <a:pt x="61" y="5135"/>
                    <a:pt x="182" y="14026"/>
                    <a:pt x="122" y="14934"/>
                  </a:cubicBezTo>
                  <a:cubicBezTo>
                    <a:pt x="61" y="15841"/>
                    <a:pt x="1" y="16143"/>
                    <a:pt x="787" y="16627"/>
                  </a:cubicBezTo>
                  <a:lnTo>
                    <a:pt x="4780" y="19107"/>
                  </a:lnTo>
                  <a:cubicBezTo>
                    <a:pt x="5106" y="19325"/>
                    <a:pt x="5455" y="19499"/>
                    <a:pt x="5851" y="19499"/>
                  </a:cubicBezTo>
                  <a:cubicBezTo>
                    <a:pt x="6115" y="19499"/>
                    <a:pt x="6401" y="19422"/>
                    <a:pt x="6715" y="19228"/>
                  </a:cubicBezTo>
                  <a:cubicBezTo>
                    <a:pt x="7865" y="18442"/>
                    <a:pt x="9982" y="17111"/>
                    <a:pt x="10466" y="16688"/>
                  </a:cubicBezTo>
                  <a:cubicBezTo>
                    <a:pt x="11010" y="16264"/>
                    <a:pt x="11615" y="16143"/>
                    <a:pt x="11615" y="14934"/>
                  </a:cubicBezTo>
                  <a:cubicBezTo>
                    <a:pt x="11615" y="12998"/>
                    <a:pt x="11615" y="5437"/>
                    <a:pt x="11615" y="5437"/>
                  </a:cubicBezTo>
                  <a:cubicBezTo>
                    <a:pt x="11615" y="4227"/>
                    <a:pt x="11554" y="3562"/>
                    <a:pt x="10889" y="3138"/>
                  </a:cubicBezTo>
                  <a:cubicBezTo>
                    <a:pt x="9861" y="2473"/>
                    <a:pt x="7199" y="719"/>
                    <a:pt x="6655" y="356"/>
                  </a:cubicBezTo>
                  <a:cubicBezTo>
                    <a:pt x="6376" y="170"/>
                    <a:pt x="6145" y="0"/>
                    <a:pt x="5848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28"/>
            <p:cNvSpPr/>
            <p:nvPr/>
          </p:nvSpPr>
          <p:spPr>
            <a:xfrm>
              <a:off x="6358075" y="2930050"/>
              <a:ext cx="288875" cy="485350"/>
            </a:xfrm>
            <a:custGeom>
              <a:avLst/>
              <a:gdLst/>
              <a:ahLst/>
              <a:cxnLst/>
              <a:rect l="l" t="t" r="r" b="b"/>
              <a:pathLst>
                <a:path w="11555" h="19414" extrusionOk="0">
                  <a:moveTo>
                    <a:pt x="5826" y="0"/>
                  </a:moveTo>
                  <a:cubicBezTo>
                    <a:pt x="5547" y="0"/>
                    <a:pt x="5208" y="143"/>
                    <a:pt x="4719" y="546"/>
                  </a:cubicBezTo>
                  <a:cubicBezTo>
                    <a:pt x="3751" y="1453"/>
                    <a:pt x="908" y="2965"/>
                    <a:pt x="545" y="3207"/>
                  </a:cubicBezTo>
                  <a:cubicBezTo>
                    <a:pt x="182" y="3510"/>
                    <a:pt x="182" y="3570"/>
                    <a:pt x="122" y="4357"/>
                  </a:cubicBezTo>
                  <a:cubicBezTo>
                    <a:pt x="61" y="5083"/>
                    <a:pt x="182" y="13974"/>
                    <a:pt x="122" y="14821"/>
                  </a:cubicBezTo>
                  <a:cubicBezTo>
                    <a:pt x="61" y="15729"/>
                    <a:pt x="1" y="16031"/>
                    <a:pt x="787" y="16515"/>
                  </a:cubicBezTo>
                  <a:lnTo>
                    <a:pt x="4840" y="18995"/>
                  </a:lnTo>
                  <a:cubicBezTo>
                    <a:pt x="5134" y="19215"/>
                    <a:pt x="5472" y="19413"/>
                    <a:pt x="5868" y="19413"/>
                  </a:cubicBezTo>
                  <a:cubicBezTo>
                    <a:pt x="6125" y="19413"/>
                    <a:pt x="6406" y="19330"/>
                    <a:pt x="6715" y="19116"/>
                  </a:cubicBezTo>
                  <a:cubicBezTo>
                    <a:pt x="7865" y="18330"/>
                    <a:pt x="9921" y="17059"/>
                    <a:pt x="10466" y="16636"/>
                  </a:cubicBezTo>
                  <a:cubicBezTo>
                    <a:pt x="11010" y="16152"/>
                    <a:pt x="11554" y="16091"/>
                    <a:pt x="11554" y="14821"/>
                  </a:cubicBezTo>
                  <a:lnTo>
                    <a:pt x="11554" y="5385"/>
                  </a:lnTo>
                  <a:cubicBezTo>
                    <a:pt x="11554" y="4236"/>
                    <a:pt x="11494" y="3570"/>
                    <a:pt x="10828" y="3147"/>
                  </a:cubicBezTo>
                  <a:cubicBezTo>
                    <a:pt x="9800" y="2421"/>
                    <a:pt x="7199" y="727"/>
                    <a:pt x="6655" y="364"/>
                  </a:cubicBezTo>
                  <a:cubicBezTo>
                    <a:pt x="6369" y="174"/>
                    <a:pt x="6134" y="0"/>
                    <a:pt x="5826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28"/>
            <p:cNvSpPr/>
            <p:nvPr/>
          </p:nvSpPr>
          <p:spPr>
            <a:xfrm>
              <a:off x="6358075" y="2930250"/>
              <a:ext cx="288875" cy="484175"/>
            </a:xfrm>
            <a:custGeom>
              <a:avLst/>
              <a:gdLst/>
              <a:ahLst/>
              <a:cxnLst/>
              <a:rect l="l" t="t" r="r" b="b"/>
              <a:pathLst>
                <a:path w="11555" h="19367" extrusionOk="0">
                  <a:moveTo>
                    <a:pt x="5856" y="1"/>
                  </a:moveTo>
                  <a:cubicBezTo>
                    <a:pt x="5580" y="1"/>
                    <a:pt x="5252" y="155"/>
                    <a:pt x="4780" y="598"/>
                  </a:cubicBezTo>
                  <a:cubicBezTo>
                    <a:pt x="3751" y="1445"/>
                    <a:pt x="908" y="2957"/>
                    <a:pt x="545" y="3260"/>
                  </a:cubicBezTo>
                  <a:cubicBezTo>
                    <a:pt x="182" y="3502"/>
                    <a:pt x="243" y="3623"/>
                    <a:pt x="182" y="4349"/>
                  </a:cubicBezTo>
                  <a:cubicBezTo>
                    <a:pt x="122" y="5075"/>
                    <a:pt x="243" y="13906"/>
                    <a:pt x="182" y="14813"/>
                  </a:cubicBezTo>
                  <a:cubicBezTo>
                    <a:pt x="122" y="15721"/>
                    <a:pt x="1" y="16023"/>
                    <a:pt x="848" y="16507"/>
                  </a:cubicBezTo>
                  <a:lnTo>
                    <a:pt x="4840" y="18987"/>
                  </a:lnTo>
                  <a:cubicBezTo>
                    <a:pt x="5120" y="19197"/>
                    <a:pt x="5441" y="19367"/>
                    <a:pt x="5814" y="19367"/>
                  </a:cubicBezTo>
                  <a:cubicBezTo>
                    <a:pt x="6085" y="19367"/>
                    <a:pt x="6384" y="19277"/>
                    <a:pt x="6715" y="19047"/>
                  </a:cubicBezTo>
                  <a:cubicBezTo>
                    <a:pt x="7865" y="18322"/>
                    <a:pt x="9921" y="17051"/>
                    <a:pt x="10466" y="16567"/>
                  </a:cubicBezTo>
                  <a:cubicBezTo>
                    <a:pt x="10949" y="16144"/>
                    <a:pt x="11554" y="16023"/>
                    <a:pt x="11554" y="14813"/>
                  </a:cubicBezTo>
                  <a:cubicBezTo>
                    <a:pt x="11554" y="12938"/>
                    <a:pt x="11554" y="5377"/>
                    <a:pt x="11554" y="5377"/>
                  </a:cubicBezTo>
                  <a:cubicBezTo>
                    <a:pt x="11554" y="4228"/>
                    <a:pt x="11494" y="3562"/>
                    <a:pt x="10828" y="3139"/>
                  </a:cubicBezTo>
                  <a:cubicBezTo>
                    <a:pt x="9800" y="2474"/>
                    <a:pt x="7199" y="719"/>
                    <a:pt x="6655" y="356"/>
                  </a:cubicBezTo>
                  <a:cubicBezTo>
                    <a:pt x="6376" y="171"/>
                    <a:pt x="6145" y="1"/>
                    <a:pt x="5856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28"/>
            <p:cNvSpPr/>
            <p:nvPr/>
          </p:nvSpPr>
          <p:spPr>
            <a:xfrm>
              <a:off x="6359600" y="2931550"/>
              <a:ext cx="287350" cy="481675"/>
            </a:xfrm>
            <a:custGeom>
              <a:avLst/>
              <a:gdLst/>
              <a:ahLst/>
              <a:cxnLst/>
              <a:rect l="l" t="t" r="r" b="b"/>
              <a:pathLst>
                <a:path w="11494" h="19267" extrusionOk="0">
                  <a:moveTo>
                    <a:pt x="5774" y="1"/>
                  </a:moveTo>
                  <a:cubicBezTo>
                    <a:pt x="5502" y="1"/>
                    <a:pt x="5179" y="144"/>
                    <a:pt x="4719" y="546"/>
                  </a:cubicBezTo>
                  <a:cubicBezTo>
                    <a:pt x="3690" y="1454"/>
                    <a:pt x="908" y="2905"/>
                    <a:pt x="545" y="3208"/>
                  </a:cubicBezTo>
                  <a:cubicBezTo>
                    <a:pt x="121" y="3510"/>
                    <a:pt x="182" y="3571"/>
                    <a:pt x="121" y="4297"/>
                  </a:cubicBezTo>
                  <a:cubicBezTo>
                    <a:pt x="61" y="5023"/>
                    <a:pt x="182" y="13854"/>
                    <a:pt x="121" y="14761"/>
                  </a:cubicBezTo>
                  <a:cubicBezTo>
                    <a:pt x="61" y="15608"/>
                    <a:pt x="0" y="15911"/>
                    <a:pt x="787" y="16455"/>
                  </a:cubicBezTo>
                  <a:lnTo>
                    <a:pt x="4779" y="18874"/>
                  </a:lnTo>
                  <a:cubicBezTo>
                    <a:pt x="5069" y="19092"/>
                    <a:pt x="5403" y="19266"/>
                    <a:pt x="5794" y="19266"/>
                  </a:cubicBezTo>
                  <a:cubicBezTo>
                    <a:pt x="6054" y="19266"/>
                    <a:pt x="6340" y="19189"/>
                    <a:pt x="6654" y="18995"/>
                  </a:cubicBezTo>
                  <a:cubicBezTo>
                    <a:pt x="7743" y="18209"/>
                    <a:pt x="9860" y="16939"/>
                    <a:pt x="10344" y="16515"/>
                  </a:cubicBezTo>
                  <a:cubicBezTo>
                    <a:pt x="10888" y="16031"/>
                    <a:pt x="11493" y="15971"/>
                    <a:pt x="11493" y="14761"/>
                  </a:cubicBezTo>
                  <a:lnTo>
                    <a:pt x="11493" y="5325"/>
                  </a:lnTo>
                  <a:cubicBezTo>
                    <a:pt x="11493" y="4176"/>
                    <a:pt x="11372" y="3571"/>
                    <a:pt x="10767" y="3087"/>
                  </a:cubicBezTo>
                  <a:cubicBezTo>
                    <a:pt x="9739" y="2422"/>
                    <a:pt x="7138" y="728"/>
                    <a:pt x="6594" y="365"/>
                  </a:cubicBezTo>
                  <a:cubicBezTo>
                    <a:pt x="6308" y="175"/>
                    <a:pt x="6073" y="1"/>
                    <a:pt x="5774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28"/>
            <p:cNvSpPr/>
            <p:nvPr/>
          </p:nvSpPr>
          <p:spPr>
            <a:xfrm>
              <a:off x="6359600" y="2932350"/>
              <a:ext cx="285825" cy="480100"/>
            </a:xfrm>
            <a:custGeom>
              <a:avLst/>
              <a:gdLst/>
              <a:ahLst/>
              <a:cxnLst/>
              <a:rect l="l" t="t" r="r" b="b"/>
              <a:pathLst>
                <a:path w="11433" h="19204" extrusionOk="0">
                  <a:moveTo>
                    <a:pt x="5815" y="0"/>
                  </a:moveTo>
                  <a:cubicBezTo>
                    <a:pt x="5535" y="0"/>
                    <a:pt x="5203" y="151"/>
                    <a:pt x="4719" y="575"/>
                  </a:cubicBezTo>
                  <a:cubicBezTo>
                    <a:pt x="3690" y="1422"/>
                    <a:pt x="908" y="2934"/>
                    <a:pt x="545" y="3236"/>
                  </a:cubicBezTo>
                  <a:cubicBezTo>
                    <a:pt x="182" y="3478"/>
                    <a:pt x="182" y="3599"/>
                    <a:pt x="121" y="4325"/>
                  </a:cubicBezTo>
                  <a:cubicBezTo>
                    <a:pt x="61" y="5051"/>
                    <a:pt x="182" y="13822"/>
                    <a:pt x="121" y="14729"/>
                  </a:cubicBezTo>
                  <a:cubicBezTo>
                    <a:pt x="61" y="15576"/>
                    <a:pt x="0" y="15879"/>
                    <a:pt x="787" y="16362"/>
                  </a:cubicBezTo>
                  <a:lnTo>
                    <a:pt x="4779" y="18842"/>
                  </a:lnTo>
                  <a:cubicBezTo>
                    <a:pt x="5068" y="19023"/>
                    <a:pt x="5401" y="19204"/>
                    <a:pt x="5789" y="19204"/>
                  </a:cubicBezTo>
                  <a:cubicBezTo>
                    <a:pt x="6051" y="19204"/>
                    <a:pt x="6338" y="19122"/>
                    <a:pt x="6654" y="18903"/>
                  </a:cubicBezTo>
                  <a:cubicBezTo>
                    <a:pt x="7743" y="18177"/>
                    <a:pt x="9860" y="16907"/>
                    <a:pt x="10344" y="16423"/>
                  </a:cubicBezTo>
                  <a:cubicBezTo>
                    <a:pt x="10888" y="15999"/>
                    <a:pt x="11433" y="15939"/>
                    <a:pt x="11433" y="14669"/>
                  </a:cubicBezTo>
                  <a:lnTo>
                    <a:pt x="11433" y="5353"/>
                  </a:lnTo>
                  <a:cubicBezTo>
                    <a:pt x="11433" y="4204"/>
                    <a:pt x="11372" y="3539"/>
                    <a:pt x="10707" y="3115"/>
                  </a:cubicBezTo>
                  <a:cubicBezTo>
                    <a:pt x="9739" y="2450"/>
                    <a:pt x="7138" y="756"/>
                    <a:pt x="6594" y="333"/>
                  </a:cubicBezTo>
                  <a:cubicBezTo>
                    <a:pt x="6322" y="151"/>
                    <a:pt x="6095" y="0"/>
                    <a:pt x="5815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28"/>
            <p:cNvSpPr/>
            <p:nvPr/>
          </p:nvSpPr>
          <p:spPr>
            <a:xfrm>
              <a:off x="6361100" y="2933275"/>
              <a:ext cx="284325" cy="478425"/>
            </a:xfrm>
            <a:custGeom>
              <a:avLst/>
              <a:gdLst/>
              <a:ahLst/>
              <a:cxnLst/>
              <a:rect l="l" t="t" r="r" b="b"/>
              <a:pathLst>
                <a:path w="11373" h="19137" extrusionOk="0">
                  <a:moveTo>
                    <a:pt x="5735" y="1"/>
                  </a:moveTo>
                  <a:cubicBezTo>
                    <a:pt x="5459" y="1"/>
                    <a:pt x="5131" y="155"/>
                    <a:pt x="4659" y="598"/>
                  </a:cubicBezTo>
                  <a:cubicBezTo>
                    <a:pt x="3691" y="1445"/>
                    <a:pt x="848" y="2897"/>
                    <a:pt x="485" y="3199"/>
                  </a:cubicBezTo>
                  <a:cubicBezTo>
                    <a:pt x="122" y="3502"/>
                    <a:pt x="182" y="3562"/>
                    <a:pt x="122" y="4288"/>
                  </a:cubicBezTo>
                  <a:cubicBezTo>
                    <a:pt x="61" y="5014"/>
                    <a:pt x="182" y="13785"/>
                    <a:pt x="122" y="14632"/>
                  </a:cubicBezTo>
                  <a:cubicBezTo>
                    <a:pt x="61" y="15539"/>
                    <a:pt x="1" y="15842"/>
                    <a:pt x="787" y="16325"/>
                  </a:cubicBezTo>
                  <a:lnTo>
                    <a:pt x="4719" y="18745"/>
                  </a:lnTo>
                  <a:cubicBezTo>
                    <a:pt x="5009" y="18963"/>
                    <a:pt x="5343" y="19137"/>
                    <a:pt x="5734" y="19137"/>
                  </a:cubicBezTo>
                  <a:cubicBezTo>
                    <a:pt x="5994" y="19137"/>
                    <a:pt x="6280" y="19060"/>
                    <a:pt x="6594" y="18866"/>
                  </a:cubicBezTo>
                  <a:cubicBezTo>
                    <a:pt x="7683" y="18080"/>
                    <a:pt x="9740" y="16809"/>
                    <a:pt x="10284" y="16386"/>
                  </a:cubicBezTo>
                  <a:cubicBezTo>
                    <a:pt x="10768" y="15902"/>
                    <a:pt x="11373" y="15842"/>
                    <a:pt x="11373" y="14632"/>
                  </a:cubicBezTo>
                  <a:cubicBezTo>
                    <a:pt x="11373" y="12757"/>
                    <a:pt x="11373" y="5316"/>
                    <a:pt x="11373" y="5316"/>
                  </a:cubicBezTo>
                  <a:cubicBezTo>
                    <a:pt x="11373" y="4167"/>
                    <a:pt x="11312" y="3502"/>
                    <a:pt x="10647" y="3078"/>
                  </a:cubicBezTo>
                  <a:cubicBezTo>
                    <a:pt x="9619" y="2413"/>
                    <a:pt x="7018" y="719"/>
                    <a:pt x="6534" y="356"/>
                  </a:cubicBezTo>
                  <a:cubicBezTo>
                    <a:pt x="6255" y="171"/>
                    <a:pt x="6024" y="1"/>
                    <a:pt x="5735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28"/>
            <p:cNvSpPr/>
            <p:nvPr/>
          </p:nvSpPr>
          <p:spPr>
            <a:xfrm>
              <a:off x="6361100" y="2934575"/>
              <a:ext cx="282825" cy="476275"/>
            </a:xfrm>
            <a:custGeom>
              <a:avLst/>
              <a:gdLst/>
              <a:ahLst/>
              <a:cxnLst/>
              <a:rect l="l" t="t" r="r" b="b"/>
              <a:pathLst>
                <a:path w="11313" h="19051" extrusionOk="0">
                  <a:moveTo>
                    <a:pt x="5714" y="1"/>
                  </a:moveTo>
                  <a:cubicBezTo>
                    <a:pt x="5442" y="1"/>
                    <a:pt x="5119" y="144"/>
                    <a:pt x="4659" y="546"/>
                  </a:cubicBezTo>
                  <a:cubicBezTo>
                    <a:pt x="3691" y="1454"/>
                    <a:pt x="908" y="2905"/>
                    <a:pt x="545" y="3147"/>
                  </a:cubicBezTo>
                  <a:cubicBezTo>
                    <a:pt x="182" y="3450"/>
                    <a:pt x="182" y="3510"/>
                    <a:pt x="122" y="4236"/>
                  </a:cubicBezTo>
                  <a:cubicBezTo>
                    <a:pt x="61" y="4962"/>
                    <a:pt x="182" y="13672"/>
                    <a:pt x="122" y="14580"/>
                  </a:cubicBezTo>
                  <a:cubicBezTo>
                    <a:pt x="61" y="15427"/>
                    <a:pt x="1" y="15729"/>
                    <a:pt x="787" y="16213"/>
                  </a:cubicBezTo>
                  <a:lnTo>
                    <a:pt x="4719" y="18632"/>
                  </a:lnTo>
                  <a:cubicBezTo>
                    <a:pt x="5013" y="18853"/>
                    <a:pt x="5351" y="19051"/>
                    <a:pt x="5747" y="19051"/>
                  </a:cubicBezTo>
                  <a:cubicBezTo>
                    <a:pt x="6004" y="19051"/>
                    <a:pt x="6285" y="18968"/>
                    <a:pt x="6594" y="18753"/>
                  </a:cubicBezTo>
                  <a:cubicBezTo>
                    <a:pt x="7683" y="18028"/>
                    <a:pt x="9740" y="16757"/>
                    <a:pt x="10284" y="16273"/>
                  </a:cubicBezTo>
                  <a:cubicBezTo>
                    <a:pt x="10768" y="15850"/>
                    <a:pt x="11312" y="15790"/>
                    <a:pt x="11312" y="14580"/>
                  </a:cubicBezTo>
                  <a:cubicBezTo>
                    <a:pt x="11312" y="12705"/>
                    <a:pt x="11312" y="5264"/>
                    <a:pt x="11312" y="5264"/>
                  </a:cubicBezTo>
                  <a:cubicBezTo>
                    <a:pt x="11312" y="4115"/>
                    <a:pt x="11252" y="3510"/>
                    <a:pt x="10647" y="3087"/>
                  </a:cubicBezTo>
                  <a:cubicBezTo>
                    <a:pt x="9619" y="2421"/>
                    <a:pt x="7018" y="728"/>
                    <a:pt x="6534" y="365"/>
                  </a:cubicBezTo>
                  <a:cubicBezTo>
                    <a:pt x="6248" y="175"/>
                    <a:pt x="6013" y="1"/>
                    <a:pt x="5714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28"/>
            <p:cNvSpPr/>
            <p:nvPr/>
          </p:nvSpPr>
          <p:spPr>
            <a:xfrm>
              <a:off x="6361100" y="2935375"/>
              <a:ext cx="282825" cy="474525"/>
            </a:xfrm>
            <a:custGeom>
              <a:avLst/>
              <a:gdLst/>
              <a:ahLst/>
              <a:cxnLst/>
              <a:rect l="l" t="t" r="r" b="b"/>
              <a:pathLst>
                <a:path w="11313" h="18981" extrusionOk="0">
                  <a:moveTo>
                    <a:pt x="5755" y="0"/>
                  </a:moveTo>
                  <a:cubicBezTo>
                    <a:pt x="5475" y="0"/>
                    <a:pt x="5143" y="151"/>
                    <a:pt x="4659" y="575"/>
                  </a:cubicBezTo>
                  <a:cubicBezTo>
                    <a:pt x="3691" y="1422"/>
                    <a:pt x="908" y="2873"/>
                    <a:pt x="545" y="3176"/>
                  </a:cubicBezTo>
                  <a:cubicBezTo>
                    <a:pt x="182" y="3418"/>
                    <a:pt x="243" y="3539"/>
                    <a:pt x="122" y="4265"/>
                  </a:cubicBezTo>
                  <a:cubicBezTo>
                    <a:pt x="61" y="4991"/>
                    <a:pt x="243" y="13640"/>
                    <a:pt x="122" y="14487"/>
                  </a:cubicBezTo>
                  <a:cubicBezTo>
                    <a:pt x="61" y="15395"/>
                    <a:pt x="1" y="15697"/>
                    <a:pt x="787" y="16181"/>
                  </a:cubicBezTo>
                  <a:lnTo>
                    <a:pt x="4719" y="18600"/>
                  </a:lnTo>
                  <a:cubicBezTo>
                    <a:pt x="4999" y="18811"/>
                    <a:pt x="5320" y="18980"/>
                    <a:pt x="5693" y="18980"/>
                  </a:cubicBezTo>
                  <a:cubicBezTo>
                    <a:pt x="5964" y="18980"/>
                    <a:pt x="6263" y="18890"/>
                    <a:pt x="6594" y="18661"/>
                  </a:cubicBezTo>
                  <a:cubicBezTo>
                    <a:pt x="7683" y="17935"/>
                    <a:pt x="9740" y="16665"/>
                    <a:pt x="10224" y="16241"/>
                  </a:cubicBezTo>
                  <a:cubicBezTo>
                    <a:pt x="10768" y="15818"/>
                    <a:pt x="11312" y="15697"/>
                    <a:pt x="11312" y="14487"/>
                  </a:cubicBezTo>
                  <a:cubicBezTo>
                    <a:pt x="11312" y="12673"/>
                    <a:pt x="11312" y="5293"/>
                    <a:pt x="11312" y="5293"/>
                  </a:cubicBezTo>
                  <a:cubicBezTo>
                    <a:pt x="11312" y="4144"/>
                    <a:pt x="11252" y="3478"/>
                    <a:pt x="10647" y="3055"/>
                  </a:cubicBezTo>
                  <a:cubicBezTo>
                    <a:pt x="9619" y="2389"/>
                    <a:pt x="7018" y="696"/>
                    <a:pt x="6534" y="333"/>
                  </a:cubicBezTo>
                  <a:cubicBezTo>
                    <a:pt x="6262" y="151"/>
                    <a:pt x="6035" y="0"/>
                    <a:pt x="5755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28"/>
            <p:cNvSpPr/>
            <p:nvPr/>
          </p:nvSpPr>
          <p:spPr>
            <a:xfrm>
              <a:off x="6362625" y="2936100"/>
              <a:ext cx="281300" cy="472575"/>
            </a:xfrm>
            <a:custGeom>
              <a:avLst/>
              <a:gdLst/>
              <a:ahLst/>
              <a:cxnLst/>
              <a:rect l="l" t="t" r="r" b="b"/>
              <a:pathLst>
                <a:path w="11252" h="18903" extrusionOk="0">
                  <a:moveTo>
                    <a:pt x="5653" y="0"/>
                  </a:moveTo>
                  <a:cubicBezTo>
                    <a:pt x="5381" y="0"/>
                    <a:pt x="5058" y="143"/>
                    <a:pt x="4598" y="546"/>
                  </a:cubicBezTo>
                  <a:cubicBezTo>
                    <a:pt x="3630" y="1453"/>
                    <a:pt x="847" y="2905"/>
                    <a:pt x="484" y="3147"/>
                  </a:cubicBezTo>
                  <a:cubicBezTo>
                    <a:pt x="121" y="3449"/>
                    <a:pt x="182" y="3510"/>
                    <a:pt x="121" y="4236"/>
                  </a:cubicBezTo>
                  <a:cubicBezTo>
                    <a:pt x="61" y="4962"/>
                    <a:pt x="182" y="13611"/>
                    <a:pt x="121" y="14458"/>
                  </a:cubicBezTo>
                  <a:cubicBezTo>
                    <a:pt x="61" y="15305"/>
                    <a:pt x="0" y="15608"/>
                    <a:pt x="787" y="16091"/>
                  </a:cubicBezTo>
                  <a:lnTo>
                    <a:pt x="4658" y="18511"/>
                  </a:lnTo>
                  <a:cubicBezTo>
                    <a:pt x="4985" y="18729"/>
                    <a:pt x="5311" y="18903"/>
                    <a:pt x="5690" y="18903"/>
                  </a:cubicBezTo>
                  <a:cubicBezTo>
                    <a:pt x="5943" y="18903"/>
                    <a:pt x="6219" y="18826"/>
                    <a:pt x="6533" y="18632"/>
                  </a:cubicBezTo>
                  <a:cubicBezTo>
                    <a:pt x="7622" y="17906"/>
                    <a:pt x="9679" y="16636"/>
                    <a:pt x="10163" y="16152"/>
                  </a:cubicBezTo>
                  <a:cubicBezTo>
                    <a:pt x="10646" y="15729"/>
                    <a:pt x="11251" y="15668"/>
                    <a:pt x="11251" y="14458"/>
                  </a:cubicBezTo>
                  <a:lnTo>
                    <a:pt x="11251" y="5264"/>
                  </a:lnTo>
                  <a:cubicBezTo>
                    <a:pt x="11251" y="4115"/>
                    <a:pt x="11191" y="3449"/>
                    <a:pt x="10526" y="3086"/>
                  </a:cubicBezTo>
                  <a:cubicBezTo>
                    <a:pt x="9558" y="2360"/>
                    <a:pt x="6957" y="727"/>
                    <a:pt x="6473" y="364"/>
                  </a:cubicBezTo>
                  <a:cubicBezTo>
                    <a:pt x="6187" y="174"/>
                    <a:pt x="5952" y="0"/>
                    <a:pt x="5653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28"/>
            <p:cNvSpPr/>
            <p:nvPr/>
          </p:nvSpPr>
          <p:spPr>
            <a:xfrm>
              <a:off x="6362625" y="2937450"/>
              <a:ext cx="279775" cy="470475"/>
            </a:xfrm>
            <a:custGeom>
              <a:avLst/>
              <a:gdLst/>
              <a:ahLst/>
              <a:cxnLst/>
              <a:rect l="l" t="t" r="r" b="b"/>
              <a:pathLst>
                <a:path w="11191" h="18819" extrusionOk="0">
                  <a:moveTo>
                    <a:pt x="5672" y="0"/>
                  </a:moveTo>
                  <a:cubicBezTo>
                    <a:pt x="5397" y="0"/>
                    <a:pt x="5069" y="140"/>
                    <a:pt x="4598" y="552"/>
                  </a:cubicBezTo>
                  <a:cubicBezTo>
                    <a:pt x="3630" y="1399"/>
                    <a:pt x="908" y="2851"/>
                    <a:pt x="545" y="3153"/>
                  </a:cubicBezTo>
                  <a:cubicBezTo>
                    <a:pt x="182" y="3395"/>
                    <a:pt x="182" y="3516"/>
                    <a:pt x="121" y="4182"/>
                  </a:cubicBezTo>
                  <a:cubicBezTo>
                    <a:pt x="61" y="4908"/>
                    <a:pt x="182" y="13557"/>
                    <a:pt x="121" y="14404"/>
                  </a:cubicBezTo>
                  <a:cubicBezTo>
                    <a:pt x="61" y="15251"/>
                    <a:pt x="0" y="15554"/>
                    <a:pt x="787" y="16037"/>
                  </a:cubicBezTo>
                  <a:lnTo>
                    <a:pt x="4658" y="18457"/>
                  </a:lnTo>
                  <a:cubicBezTo>
                    <a:pt x="4983" y="18638"/>
                    <a:pt x="5309" y="18818"/>
                    <a:pt x="5686" y="18818"/>
                  </a:cubicBezTo>
                  <a:cubicBezTo>
                    <a:pt x="5940" y="18818"/>
                    <a:pt x="6217" y="18737"/>
                    <a:pt x="6533" y="18517"/>
                  </a:cubicBezTo>
                  <a:cubicBezTo>
                    <a:pt x="7622" y="17792"/>
                    <a:pt x="9618" y="16521"/>
                    <a:pt x="10163" y="16098"/>
                  </a:cubicBezTo>
                  <a:cubicBezTo>
                    <a:pt x="10646" y="15675"/>
                    <a:pt x="11191" y="15554"/>
                    <a:pt x="11191" y="14404"/>
                  </a:cubicBezTo>
                  <a:cubicBezTo>
                    <a:pt x="11191" y="12529"/>
                    <a:pt x="11191" y="5210"/>
                    <a:pt x="11191" y="5210"/>
                  </a:cubicBezTo>
                  <a:cubicBezTo>
                    <a:pt x="11191" y="4061"/>
                    <a:pt x="11130" y="3456"/>
                    <a:pt x="10526" y="3032"/>
                  </a:cubicBezTo>
                  <a:cubicBezTo>
                    <a:pt x="9497" y="2367"/>
                    <a:pt x="6957" y="673"/>
                    <a:pt x="6473" y="310"/>
                  </a:cubicBezTo>
                  <a:cubicBezTo>
                    <a:pt x="6193" y="155"/>
                    <a:pt x="5962" y="0"/>
                    <a:pt x="567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28"/>
            <p:cNvSpPr/>
            <p:nvPr/>
          </p:nvSpPr>
          <p:spPr>
            <a:xfrm>
              <a:off x="6362625" y="2938400"/>
              <a:ext cx="279775" cy="468775"/>
            </a:xfrm>
            <a:custGeom>
              <a:avLst/>
              <a:gdLst/>
              <a:ahLst/>
              <a:cxnLst/>
              <a:rect l="l" t="t" r="r" b="b"/>
              <a:pathLst>
                <a:path w="11191" h="18751" extrusionOk="0">
                  <a:moveTo>
                    <a:pt x="5694" y="0"/>
                  </a:moveTo>
                  <a:cubicBezTo>
                    <a:pt x="5414" y="0"/>
                    <a:pt x="5082" y="151"/>
                    <a:pt x="4598" y="575"/>
                  </a:cubicBezTo>
                  <a:cubicBezTo>
                    <a:pt x="3630" y="1422"/>
                    <a:pt x="908" y="2813"/>
                    <a:pt x="545" y="3115"/>
                  </a:cubicBezTo>
                  <a:cubicBezTo>
                    <a:pt x="182" y="3418"/>
                    <a:pt x="242" y="3478"/>
                    <a:pt x="182" y="4204"/>
                  </a:cubicBezTo>
                  <a:cubicBezTo>
                    <a:pt x="61" y="4930"/>
                    <a:pt x="242" y="13459"/>
                    <a:pt x="182" y="14306"/>
                  </a:cubicBezTo>
                  <a:cubicBezTo>
                    <a:pt x="61" y="15213"/>
                    <a:pt x="0" y="15455"/>
                    <a:pt x="787" y="15939"/>
                  </a:cubicBezTo>
                  <a:lnTo>
                    <a:pt x="4658" y="18359"/>
                  </a:lnTo>
                  <a:cubicBezTo>
                    <a:pt x="4985" y="18576"/>
                    <a:pt x="5311" y="18750"/>
                    <a:pt x="5690" y="18750"/>
                  </a:cubicBezTo>
                  <a:cubicBezTo>
                    <a:pt x="5943" y="18750"/>
                    <a:pt x="6219" y="18673"/>
                    <a:pt x="6533" y="18479"/>
                  </a:cubicBezTo>
                  <a:cubicBezTo>
                    <a:pt x="7622" y="17693"/>
                    <a:pt x="9618" y="16483"/>
                    <a:pt x="10102" y="16060"/>
                  </a:cubicBezTo>
                  <a:cubicBezTo>
                    <a:pt x="10646" y="15576"/>
                    <a:pt x="11191" y="15516"/>
                    <a:pt x="11191" y="14306"/>
                  </a:cubicBezTo>
                  <a:cubicBezTo>
                    <a:pt x="11191" y="12491"/>
                    <a:pt x="11191" y="5172"/>
                    <a:pt x="11191" y="5172"/>
                  </a:cubicBezTo>
                  <a:cubicBezTo>
                    <a:pt x="11191" y="4083"/>
                    <a:pt x="11130" y="3418"/>
                    <a:pt x="10526" y="2994"/>
                  </a:cubicBezTo>
                  <a:cubicBezTo>
                    <a:pt x="9497" y="2329"/>
                    <a:pt x="6957" y="696"/>
                    <a:pt x="6473" y="333"/>
                  </a:cubicBezTo>
                  <a:cubicBezTo>
                    <a:pt x="6201" y="151"/>
                    <a:pt x="5974" y="0"/>
                    <a:pt x="5694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28"/>
            <p:cNvSpPr/>
            <p:nvPr/>
          </p:nvSpPr>
          <p:spPr>
            <a:xfrm>
              <a:off x="6364125" y="2939125"/>
              <a:ext cx="278275" cy="466525"/>
            </a:xfrm>
            <a:custGeom>
              <a:avLst/>
              <a:gdLst/>
              <a:ahLst/>
              <a:cxnLst/>
              <a:rect l="l" t="t" r="r" b="b"/>
              <a:pathLst>
                <a:path w="11131" h="18661" extrusionOk="0">
                  <a:moveTo>
                    <a:pt x="5593" y="0"/>
                  </a:moveTo>
                  <a:cubicBezTo>
                    <a:pt x="5321" y="0"/>
                    <a:pt x="4998" y="143"/>
                    <a:pt x="4538" y="546"/>
                  </a:cubicBezTo>
                  <a:cubicBezTo>
                    <a:pt x="3570" y="1393"/>
                    <a:pt x="848" y="2844"/>
                    <a:pt x="485" y="3086"/>
                  </a:cubicBezTo>
                  <a:cubicBezTo>
                    <a:pt x="122" y="3389"/>
                    <a:pt x="182" y="3449"/>
                    <a:pt x="122" y="4175"/>
                  </a:cubicBezTo>
                  <a:cubicBezTo>
                    <a:pt x="61" y="4901"/>
                    <a:pt x="182" y="13430"/>
                    <a:pt x="122" y="14277"/>
                  </a:cubicBezTo>
                  <a:cubicBezTo>
                    <a:pt x="61" y="15124"/>
                    <a:pt x="1" y="15426"/>
                    <a:pt x="787" y="15910"/>
                  </a:cubicBezTo>
                  <a:lnTo>
                    <a:pt x="4598" y="18269"/>
                  </a:lnTo>
                  <a:cubicBezTo>
                    <a:pt x="4925" y="18487"/>
                    <a:pt x="5251" y="18661"/>
                    <a:pt x="5630" y="18661"/>
                  </a:cubicBezTo>
                  <a:cubicBezTo>
                    <a:pt x="5883" y="18661"/>
                    <a:pt x="6159" y="18584"/>
                    <a:pt x="6473" y="18390"/>
                  </a:cubicBezTo>
                  <a:cubicBezTo>
                    <a:pt x="7502" y="17664"/>
                    <a:pt x="9558" y="16394"/>
                    <a:pt x="10042" y="15970"/>
                  </a:cubicBezTo>
                  <a:cubicBezTo>
                    <a:pt x="10526" y="15547"/>
                    <a:pt x="11131" y="15487"/>
                    <a:pt x="11131" y="14277"/>
                  </a:cubicBezTo>
                  <a:lnTo>
                    <a:pt x="11131" y="5203"/>
                  </a:lnTo>
                  <a:cubicBezTo>
                    <a:pt x="11131" y="4054"/>
                    <a:pt x="11070" y="3449"/>
                    <a:pt x="10405" y="3026"/>
                  </a:cubicBezTo>
                  <a:cubicBezTo>
                    <a:pt x="9437" y="2360"/>
                    <a:pt x="6897" y="727"/>
                    <a:pt x="6413" y="364"/>
                  </a:cubicBezTo>
                  <a:cubicBezTo>
                    <a:pt x="6127" y="174"/>
                    <a:pt x="5892" y="0"/>
                    <a:pt x="5593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28"/>
            <p:cNvSpPr/>
            <p:nvPr/>
          </p:nvSpPr>
          <p:spPr>
            <a:xfrm>
              <a:off x="6364125" y="2939900"/>
              <a:ext cx="276775" cy="465000"/>
            </a:xfrm>
            <a:custGeom>
              <a:avLst/>
              <a:gdLst/>
              <a:ahLst/>
              <a:cxnLst/>
              <a:rect l="l" t="t" r="r" b="b"/>
              <a:pathLst>
                <a:path w="11071" h="18600" extrusionOk="0">
                  <a:moveTo>
                    <a:pt x="5634" y="1"/>
                  </a:moveTo>
                  <a:cubicBezTo>
                    <a:pt x="5354" y="1"/>
                    <a:pt x="5022" y="152"/>
                    <a:pt x="4538" y="575"/>
                  </a:cubicBezTo>
                  <a:cubicBezTo>
                    <a:pt x="3570" y="1422"/>
                    <a:pt x="908" y="2813"/>
                    <a:pt x="545" y="3116"/>
                  </a:cubicBezTo>
                  <a:cubicBezTo>
                    <a:pt x="182" y="3358"/>
                    <a:pt x="182" y="3479"/>
                    <a:pt x="122" y="4144"/>
                  </a:cubicBezTo>
                  <a:cubicBezTo>
                    <a:pt x="61" y="4870"/>
                    <a:pt x="182" y="13399"/>
                    <a:pt x="122" y="14246"/>
                  </a:cubicBezTo>
                  <a:cubicBezTo>
                    <a:pt x="61" y="15093"/>
                    <a:pt x="1" y="15395"/>
                    <a:pt x="787" y="15879"/>
                  </a:cubicBezTo>
                  <a:lnTo>
                    <a:pt x="4598" y="18238"/>
                  </a:lnTo>
                  <a:cubicBezTo>
                    <a:pt x="4923" y="18419"/>
                    <a:pt x="5249" y="18600"/>
                    <a:pt x="5626" y="18600"/>
                  </a:cubicBezTo>
                  <a:cubicBezTo>
                    <a:pt x="5880" y="18600"/>
                    <a:pt x="6157" y="18518"/>
                    <a:pt x="6473" y="18299"/>
                  </a:cubicBezTo>
                  <a:cubicBezTo>
                    <a:pt x="7502" y="17573"/>
                    <a:pt x="9498" y="16363"/>
                    <a:pt x="10042" y="15939"/>
                  </a:cubicBezTo>
                  <a:cubicBezTo>
                    <a:pt x="10526" y="15516"/>
                    <a:pt x="11070" y="15395"/>
                    <a:pt x="11070" y="14246"/>
                  </a:cubicBezTo>
                  <a:cubicBezTo>
                    <a:pt x="11070" y="12431"/>
                    <a:pt x="11070" y="5172"/>
                    <a:pt x="11070" y="5172"/>
                  </a:cubicBezTo>
                  <a:cubicBezTo>
                    <a:pt x="11070" y="4023"/>
                    <a:pt x="11010" y="3418"/>
                    <a:pt x="10405" y="2995"/>
                  </a:cubicBezTo>
                  <a:cubicBezTo>
                    <a:pt x="9437" y="2329"/>
                    <a:pt x="6897" y="696"/>
                    <a:pt x="6413" y="333"/>
                  </a:cubicBezTo>
                  <a:cubicBezTo>
                    <a:pt x="6141" y="152"/>
                    <a:pt x="5914" y="1"/>
                    <a:pt x="5634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28"/>
            <p:cNvSpPr/>
            <p:nvPr/>
          </p:nvSpPr>
          <p:spPr>
            <a:xfrm>
              <a:off x="6365650" y="2940625"/>
              <a:ext cx="275250" cy="463525"/>
            </a:xfrm>
            <a:custGeom>
              <a:avLst/>
              <a:gdLst/>
              <a:ahLst/>
              <a:cxnLst/>
              <a:rect l="l" t="t" r="r" b="b"/>
              <a:pathLst>
                <a:path w="11010" h="18541" extrusionOk="0">
                  <a:moveTo>
                    <a:pt x="5532" y="1"/>
                  </a:moveTo>
                  <a:cubicBezTo>
                    <a:pt x="5260" y="1"/>
                    <a:pt x="4937" y="144"/>
                    <a:pt x="4477" y="546"/>
                  </a:cubicBezTo>
                  <a:cubicBezTo>
                    <a:pt x="3569" y="1393"/>
                    <a:pt x="847" y="2845"/>
                    <a:pt x="484" y="3087"/>
                  </a:cubicBezTo>
                  <a:cubicBezTo>
                    <a:pt x="121" y="3389"/>
                    <a:pt x="182" y="3450"/>
                    <a:pt x="121" y="4176"/>
                  </a:cubicBezTo>
                  <a:cubicBezTo>
                    <a:pt x="61" y="4841"/>
                    <a:pt x="182" y="13309"/>
                    <a:pt x="121" y="14217"/>
                  </a:cubicBezTo>
                  <a:cubicBezTo>
                    <a:pt x="61" y="15064"/>
                    <a:pt x="0" y="15306"/>
                    <a:pt x="726" y="15789"/>
                  </a:cubicBezTo>
                  <a:lnTo>
                    <a:pt x="4537" y="18149"/>
                  </a:lnTo>
                  <a:cubicBezTo>
                    <a:pt x="4864" y="18366"/>
                    <a:pt x="5190" y="18540"/>
                    <a:pt x="5569" y="18540"/>
                  </a:cubicBezTo>
                  <a:cubicBezTo>
                    <a:pt x="5822" y="18540"/>
                    <a:pt x="6098" y="18463"/>
                    <a:pt x="6412" y="18270"/>
                  </a:cubicBezTo>
                  <a:cubicBezTo>
                    <a:pt x="7441" y="17544"/>
                    <a:pt x="9437" y="16273"/>
                    <a:pt x="9921" y="15850"/>
                  </a:cubicBezTo>
                  <a:cubicBezTo>
                    <a:pt x="10465" y="15427"/>
                    <a:pt x="11009" y="15366"/>
                    <a:pt x="11009" y="14156"/>
                  </a:cubicBezTo>
                  <a:cubicBezTo>
                    <a:pt x="11009" y="12342"/>
                    <a:pt x="11009" y="5143"/>
                    <a:pt x="11009" y="5143"/>
                  </a:cubicBezTo>
                  <a:cubicBezTo>
                    <a:pt x="11009" y="4055"/>
                    <a:pt x="10949" y="3389"/>
                    <a:pt x="10344" y="3026"/>
                  </a:cubicBezTo>
                  <a:cubicBezTo>
                    <a:pt x="9316" y="2361"/>
                    <a:pt x="6836" y="728"/>
                    <a:pt x="6352" y="365"/>
                  </a:cubicBezTo>
                  <a:cubicBezTo>
                    <a:pt x="6066" y="174"/>
                    <a:pt x="5831" y="1"/>
                    <a:pt x="5532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28"/>
            <p:cNvSpPr/>
            <p:nvPr/>
          </p:nvSpPr>
          <p:spPr>
            <a:xfrm>
              <a:off x="6365650" y="2941975"/>
              <a:ext cx="275250" cy="460775"/>
            </a:xfrm>
            <a:custGeom>
              <a:avLst/>
              <a:gdLst/>
              <a:ahLst/>
              <a:cxnLst/>
              <a:rect l="l" t="t" r="r" b="b"/>
              <a:pathLst>
                <a:path w="11010" h="18431" extrusionOk="0">
                  <a:moveTo>
                    <a:pt x="5544" y="1"/>
                  </a:moveTo>
                  <a:cubicBezTo>
                    <a:pt x="5276" y="1"/>
                    <a:pt x="4948" y="140"/>
                    <a:pt x="4477" y="553"/>
                  </a:cubicBezTo>
                  <a:cubicBezTo>
                    <a:pt x="3569" y="1400"/>
                    <a:pt x="847" y="2791"/>
                    <a:pt x="484" y="3093"/>
                  </a:cubicBezTo>
                  <a:cubicBezTo>
                    <a:pt x="121" y="3335"/>
                    <a:pt x="182" y="3396"/>
                    <a:pt x="121" y="4122"/>
                  </a:cubicBezTo>
                  <a:cubicBezTo>
                    <a:pt x="61" y="4847"/>
                    <a:pt x="182" y="13255"/>
                    <a:pt x="121" y="14102"/>
                  </a:cubicBezTo>
                  <a:cubicBezTo>
                    <a:pt x="61" y="14949"/>
                    <a:pt x="0" y="15252"/>
                    <a:pt x="787" y="15735"/>
                  </a:cubicBezTo>
                  <a:lnTo>
                    <a:pt x="4537" y="18095"/>
                  </a:lnTo>
                  <a:cubicBezTo>
                    <a:pt x="4858" y="18273"/>
                    <a:pt x="5179" y="18430"/>
                    <a:pt x="5549" y="18430"/>
                  </a:cubicBezTo>
                  <a:cubicBezTo>
                    <a:pt x="5807" y="18430"/>
                    <a:pt x="6089" y="18354"/>
                    <a:pt x="6412" y="18155"/>
                  </a:cubicBezTo>
                  <a:cubicBezTo>
                    <a:pt x="7441" y="17429"/>
                    <a:pt x="9437" y="16219"/>
                    <a:pt x="9921" y="15796"/>
                  </a:cubicBezTo>
                  <a:cubicBezTo>
                    <a:pt x="10405" y="15373"/>
                    <a:pt x="11009" y="15252"/>
                    <a:pt x="11009" y="14102"/>
                  </a:cubicBezTo>
                  <a:lnTo>
                    <a:pt x="11009" y="5089"/>
                  </a:lnTo>
                  <a:cubicBezTo>
                    <a:pt x="11009" y="4001"/>
                    <a:pt x="10949" y="3396"/>
                    <a:pt x="10284" y="2972"/>
                  </a:cubicBezTo>
                  <a:cubicBezTo>
                    <a:pt x="9316" y="2307"/>
                    <a:pt x="6836" y="674"/>
                    <a:pt x="6291" y="311"/>
                  </a:cubicBezTo>
                  <a:cubicBezTo>
                    <a:pt x="6043" y="156"/>
                    <a:pt x="5827" y="1"/>
                    <a:pt x="5544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28"/>
            <p:cNvSpPr/>
            <p:nvPr/>
          </p:nvSpPr>
          <p:spPr>
            <a:xfrm>
              <a:off x="6365650" y="2942925"/>
              <a:ext cx="273725" cy="459700"/>
            </a:xfrm>
            <a:custGeom>
              <a:avLst/>
              <a:gdLst/>
              <a:ahLst/>
              <a:cxnLst/>
              <a:rect l="l" t="t" r="r" b="b"/>
              <a:pathLst>
                <a:path w="10949" h="18388" extrusionOk="0">
                  <a:moveTo>
                    <a:pt x="5565" y="1"/>
                  </a:moveTo>
                  <a:cubicBezTo>
                    <a:pt x="5293" y="1"/>
                    <a:pt x="4961" y="152"/>
                    <a:pt x="4477" y="575"/>
                  </a:cubicBezTo>
                  <a:cubicBezTo>
                    <a:pt x="3569" y="1362"/>
                    <a:pt x="908" y="2813"/>
                    <a:pt x="545" y="3055"/>
                  </a:cubicBezTo>
                  <a:cubicBezTo>
                    <a:pt x="182" y="3358"/>
                    <a:pt x="182" y="3418"/>
                    <a:pt x="121" y="4084"/>
                  </a:cubicBezTo>
                  <a:cubicBezTo>
                    <a:pt x="61" y="4809"/>
                    <a:pt x="182" y="13217"/>
                    <a:pt x="121" y="14064"/>
                  </a:cubicBezTo>
                  <a:cubicBezTo>
                    <a:pt x="61" y="14911"/>
                    <a:pt x="0" y="15153"/>
                    <a:pt x="787" y="15637"/>
                  </a:cubicBezTo>
                  <a:lnTo>
                    <a:pt x="4537" y="17996"/>
                  </a:lnTo>
                  <a:cubicBezTo>
                    <a:pt x="4864" y="18214"/>
                    <a:pt x="5190" y="18388"/>
                    <a:pt x="5556" y="18388"/>
                  </a:cubicBezTo>
                  <a:cubicBezTo>
                    <a:pt x="5800" y="18388"/>
                    <a:pt x="6061" y="18311"/>
                    <a:pt x="6352" y="18117"/>
                  </a:cubicBezTo>
                  <a:cubicBezTo>
                    <a:pt x="7441" y="17391"/>
                    <a:pt x="9437" y="16121"/>
                    <a:pt x="9921" y="15697"/>
                  </a:cubicBezTo>
                  <a:cubicBezTo>
                    <a:pt x="10405" y="15274"/>
                    <a:pt x="10949" y="15214"/>
                    <a:pt x="10949" y="14064"/>
                  </a:cubicBezTo>
                  <a:lnTo>
                    <a:pt x="10949" y="5112"/>
                  </a:lnTo>
                  <a:cubicBezTo>
                    <a:pt x="10949" y="3963"/>
                    <a:pt x="10888" y="3358"/>
                    <a:pt x="10284" y="2934"/>
                  </a:cubicBezTo>
                  <a:cubicBezTo>
                    <a:pt x="9316" y="2329"/>
                    <a:pt x="6836" y="696"/>
                    <a:pt x="6291" y="333"/>
                  </a:cubicBezTo>
                  <a:cubicBezTo>
                    <a:pt x="6049" y="152"/>
                    <a:pt x="5838" y="1"/>
                    <a:pt x="5565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28"/>
            <p:cNvSpPr/>
            <p:nvPr/>
          </p:nvSpPr>
          <p:spPr>
            <a:xfrm>
              <a:off x="6367150" y="2943650"/>
              <a:ext cx="272225" cy="457475"/>
            </a:xfrm>
            <a:custGeom>
              <a:avLst/>
              <a:gdLst/>
              <a:ahLst/>
              <a:cxnLst/>
              <a:rect l="l" t="t" r="r" b="b"/>
              <a:pathLst>
                <a:path w="10889" h="18299" extrusionOk="0">
                  <a:moveTo>
                    <a:pt x="5465" y="1"/>
                  </a:moveTo>
                  <a:cubicBezTo>
                    <a:pt x="5200" y="1"/>
                    <a:pt x="4877" y="144"/>
                    <a:pt x="4417" y="546"/>
                  </a:cubicBezTo>
                  <a:cubicBezTo>
                    <a:pt x="3509" y="1393"/>
                    <a:pt x="848" y="2784"/>
                    <a:pt x="485" y="3087"/>
                  </a:cubicBezTo>
                  <a:cubicBezTo>
                    <a:pt x="122" y="3329"/>
                    <a:pt x="182" y="3389"/>
                    <a:pt x="122" y="4115"/>
                  </a:cubicBezTo>
                  <a:cubicBezTo>
                    <a:pt x="61" y="4780"/>
                    <a:pt x="182" y="13188"/>
                    <a:pt x="122" y="14035"/>
                  </a:cubicBezTo>
                  <a:cubicBezTo>
                    <a:pt x="61" y="14822"/>
                    <a:pt x="1" y="15124"/>
                    <a:pt x="727" y="15608"/>
                  </a:cubicBezTo>
                  <a:lnTo>
                    <a:pt x="4538" y="17907"/>
                  </a:lnTo>
                  <a:cubicBezTo>
                    <a:pt x="4828" y="18124"/>
                    <a:pt x="5140" y="18299"/>
                    <a:pt x="5500" y="18299"/>
                  </a:cubicBezTo>
                  <a:cubicBezTo>
                    <a:pt x="5740" y="18299"/>
                    <a:pt x="6001" y="18221"/>
                    <a:pt x="6292" y="18028"/>
                  </a:cubicBezTo>
                  <a:cubicBezTo>
                    <a:pt x="7381" y="17302"/>
                    <a:pt x="9316" y="16092"/>
                    <a:pt x="9861" y="15668"/>
                  </a:cubicBezTo>
                  <a:cubicBezTo>
                    <a:pt x="10345" y="15245"/>
                    <a:pt x="10889" y="15185"/>
                    <a:pt x="10889" y="13975"/>
                  </a:cubicBezTo>
                  <a:cubicBezTo>
                    <a:pt x="10889" y="12221"/>
                    <a:pt x="10889" y="5083"/>
                    <a:pt x="10889" y="5083"/>
                  </a:cubicBezTo>
                  <a:cubicBezTo>
                    <a:pt x="10889" y="3994"/>
                    <a:pt x="10828" y="3389"/>
                    <a:pt x="10224" y="2966"/>
                  </a:cubicBezTo>
                  <a:cubicBezTo>
                    <a:pt x="9256" y="2300"/>
                    <a:pt x="6776" y="667"/>
                    <a:pt x="6231" y="365"/>
                  </a:cubicBezTo>
                  <a:cubicBezTo>
                    <a:pt x="5977" y="174"/>
                    <a:pt x="5757" y="1"/>
                    <a:pt x="5465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28"/>
            <p:cNvSpPr/>
            <p:nvPr/>
          </p:nvSpPr>
          <p:spPr>
            <a:xfrm>
              <a:off x="6367150" y="2945000"/>
              <a:ext cx="270725" cy="455375"/>
            </a:xfrm>
            <a:custGeom>
              <a:avLst/>
              <a:gdLst/>
              <a:ahLst/>
              <a:cxnLst/>
              <a:rect l="l" t="t" r="r" b="b"/>
              <a:pathLst>
                <a:path w="10829" h="18215" extrusionOk="0">
                  <a:moveTo>
                    <a:pt x="5492" y="0"/>
                  </a:moveTo>
                  <a:cubicBezTo>
                    <a:pt x="5232" y="0"/>
                    <a:pt x="4919" y="140"/>
                    <a:pt x="4477" y="553"/>
                  </a:cubicBezTo>
                  <a:cubicBezTo>
                    <a:pt x="3509" y="1339"/>
                    <a:pt x="848" y="2791"/>
                    <a:pt x="485" y="3033"/>
                  </a:cubicBezTo>
                  <a:cubicBezTo>
                    <a:pt x="182" y="3275"/>
                    <a:pt x="182" y="3396"/>
                    <a:pt x="122" y="4061"/>
                  </a:cubicBezTo>
                  <a:cubicBezTo>
                    <a:pt x="61" y="4787"/>
                    <a:pt x="182" y="13074"/>
                    <a:pt x="122" y="13921"/>
                  </a:cubicBezTo>
                  <a:cubicBezTo>
                    <a:pt x="61" y="14768"/>
                    <a:pt x="1" y="15070"/>
                    <a:pt x="787" y="15493"/>
                  </a:cubicBezTo>
                  <a:lnTo>
                    <a:pt x="4538" y="17853"/>
                  </a:lnTo>
                  <a:cubicBezTo>
                    <a:pt x="4827" y="18033"/>
                    <a:pt x="5138" y="18214"/>
                    <a:pt x="5496" y="18214"/>
                  </a:cubicBezTo>
                  <a:cubicBezTo>
                    <a:pt x="5737" y="18214"/>
                    <a:pt x="6000" y="18132"/>
                    <a:pt x="6292" y="17913"/>
                  </a:cubicBezTo>
                  <a:cubicBezTo>
                    <a:pt x="7381" y="17248"/>
                    <a:pt x="9316" y="16038"/>
                    <a:pt x="9800" y="15614"/>
                  </a:cubicBezTo>
                  <a:cubicBezTo>
                    <a:pt x="10284" y="15191"/>
                    <a:pt x="10828" y="15070"/>
                    <a:pt x="10828" y="13921"/>
                  </a:cubicBezTo>
                  <a:lnTo>
                    <a:pt x="10828" y="5029"/>
                  </a:lnTo>
                  <a:cubicBezTo>
                    <a:pt x="10828" y="3940"/>
                    <a:pt x="10768" y="3335"/>
                    <a:pt x="10163" y="2912"/>
                  </a:cubicBezTo>
                  <a:cubicBezTo>
                    <a:pt x="9195" y="2307"/>
                    <a:pt x="6776" y="674"/>
                    <a:pt x="6231" y="311"/>
                  </a:cubicBezTo>
                  <a:cubicBezTo>
                    <a:pt x="5983" y="156"/>
                    <a:pt x="5767" y="0"/>
                    <a:pt x="5492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28"/>
            <p:cNvSpPr/>
            <p:nvPr/>
          </p:nvSpPr>
          <p:spPr>
            <a:xfrm>
              <a:off x="6367150" y="2945750"/>
              <a:ext cx="270725" cy="453875"/>
            </a:xfrm>
            <a:custGeom>
              <a:avLst/>
              <a:gdLst/>
              <a:ahLst/>
              <a:cxnLst/>
              <a:rect l="l" t="t" r="r" b="b"/>
              <a:pathLst>
                <a:path w="10829" h="18155" extrusionOk="0">
                  <a:moveTo>
                    <a:pt x="5492" y="1"/>
                  </a:moveTo>
                  <a:cubicBezTo>
                    <a:pt x="5232" y="1"/>
                    <a:pt x="4919" y="140"/>
                    <a:pt x="4477" y="523"/>
                  </a:cubicBezTo>
                  <a:cubicBezTo>
                    <a:pt x="3509" y="1370"/>
                    <a:pt x="908" y="2761"/>
                    <a:pt x="545" y="3003"/>
                  </a:cubicBezTo>
                  <a:cubicBezTo>
                    <a:pt x="182" y="3305"/>
                    <a:pt x="243" y="3366"/>
                    <a:pt x="182" y="4031"/>
                  </a:cubicBezTo>
                  <a:cubicBezTo>
                    <a:pt x="61" y="4757"/>
                    <a:pt x="243" y="13044"/>
                    <a:pt x="182" y="13891"/>
                  </a:cubicBezTo>
                  <a:cubicBezTo>
                    <a:pt x="61" y="14738"/>
                    <a:pt x="1" y="14980"/>
                    <a:pt x="787" y="15463"/>
                  </a:cubicBezTo>
                  <a:lnTo>
                    <a:pt x="4538" y="17762"/>
                  </a:lnTo>
                  <a:cubicBezTo>
                    <a:pt x="4828" y="17980"/>
                    <a:pt x="5140" y="18154"/>
                    <a:pt x="5500" y="18154"/>
                  </a:cubicBezTo>
                  <a:cubicBezTo>
                    <a:pt x="5740" y="18154"/>
                    <a:pt x="6001" y="18077"/>
                    <a:pt x="6292" y="17883"/>
                  </a:cubicBezTo>
                  <a:cubicBezTo>
                    <a:pt x="7381" y="17157"/>
                    <a:pt x="9316" y="15947"/>
                    <a:pt x="9800" y="15524"/>
                  </a:cubicBezTo>
                  <a:cubicBezTo>
                    <a:pt x="10284" y="15101"/>
                    <a:pt x="10828" y="15040"/>
                    <a:pt x="10828" y="13891"/>
                  </a:cubicBezTo>
                  <a:cubicBezTo>
                    <a:pt x="10828" y="12076"/>
                    <a:pt x="10828" y="5059"/>
                    <a:pt x="10828" y="5059"/>
                  </a:cubicBezTo>
                  <a:cubicBezTo>
                    <a:pt x="10828" y="3971"/>
                    <a:pt x="10768" y="3305"/>
                    <a:pt x="10163" y="2942"/>
                  </a:cubicBezTo>
                  <a:cubicBezTo>
                    <a:pt x="9195" y="2277"/>
                    <a:pt x="6715" y="704"/>
                    <a:pt x="6231" y="341"/>
                  </a:cubicBezTo>
                  <a:cubicBezTo>
                    <a:pt x="5983" y="155"/>
                    <a:pt x="5767" y="1"/>
                    <a:pt x="5492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28"/>
            <p:cNvSpPr/>
            <p:nvPr/>
          </p:nvSpPr>
          <p:spPr>
            <a:xfrm>
              <a:off x="6368675" y="2946500"/>
              <a:ext cx="269200" cy="451700"/>
            </a:xfrm>
            <a:custGeom>
              <a:avLst/>
              <a:gdLst/>
              <a:ahLst/>
              <a:cxnLst/>
              <a:rect l="l" t="t" r="r" b="b"/>
              <a:pathLst>
                <a:path w="10768" h="18068" extrusionOk="0">
                  <a:moveTo>
                    <a:pt x="5431" y="1"/>
                  </a:moveTo>
                  <a:cubicBezTo>
                    <a:pt x="5171" y="1"/>
                    <a:pt x="4858" y="141"/>
                    <a:pt x="4416" y="553"/>
                  </a:cubicBezTo>
                  <a:cubicBezTo>
                    <a:pt x="3448" y="1340"/>
                    <a:pt x="847" y="2731"/>
                    <a:pt x="484" y="3033"/>
                  </a:cubicBezTo>
                  <a:cubicBezTo>
                    <a:pt x="121" y="3275"/>
                    <a:pt x="182" y="3336"/>
                    <a:pt x="121" y="4062"/>
                  </a:cubicBezTo>
                  <a:cubicBezTo>
                    <a:pt x="61" y="4727"/>
                    <a:pt x="182" y="13014"/>
                    <a:pt x="121" y="13861"/>
                  </a:cubicBezTo>
                  <a:cubicBezTo>
                    <a:pt x="61" y="14647"/>
                    <a:pt x="0" y="14950"/>
                    <a:pt x="726" y="15373"/>
                  </a:cubicBezTo>
                  <a:lnTo>
                    <a:pt x="4477" y="17732"/>
                  </a:lnTo>
                  <a:cubicBezTo>
                    <a:pt x="4762" y="17910"/>
                    <a:pt x="5068" y="18068"/>
                    <a:pt x="5420" y="18068"/>
                  </a:cubicBezTo>
                  <a:cubicBezTo>
                    <a:pt x="5665" y="18068"/>
                    <a:pt x="5933" y="17991"/>
                    <a:pt x="6231" y="17793"/>
                  </a:cubicBezTo>
                  <a:cubicBezTo>
                    <a:pt x="7259" y="17067"/>
                    <a:pt x="9255" y="15917"/>
                    <a:pt x="9739" y="15494"/>
                  </a:cubicBezTo>
                  <a:cubicBezTo>
                    <a:pt x="10223" y="15071"/>
                    <a:pt x="10767" y="14950"/>
                    <a:pt x="10767" y="13800"/>
                  </a:cubicBezTo>
                  <a:lnTo>
                    <a:pt x="10767" y="5029"/>
                  </a:lnTo>
                  <a:cubicBezTo>
                    <a:pt x="10767" y="3941"/>
                    <a:pt x="10707" y="3336"/>
                    <a:pt x="10102" y="2912"/>
                  </a:cubicBezTo>
                  <a:cubicBezTo>
                    <a:pt x="9134" y="2307"/>
                    <a:pt x="6654" y="674"/>
                    <a:pt x="6170" y="311"/>
                  </a:cubicBezTo>
                  <a:cubicBezTo>
                    <a:pt x="5922" y="156"/>
                    <a:pt x="5706" y="1"/>
                    <a:pt x="5431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28"/>
            <p:cNvSpPr/>
            <p:nvPr/>
          </p:nvSpPr>
          <p:spPr>
            <a:xfrm>
              <a:off x="6368675" y="2947275"/>
              <a:ext cx="267675" cy="450400"/>
            </a:xfrm>
            <a:custGeom>
              <a:avLst/>
              <a:gdLst/>
              <a:ahLst/>
              <a:cxnLst/>
              <a:rect l="l" t="t" r="r" b="b"/>
              <a:pathLst>
                <a:path w="10707" h="18016" extrusionOk="0">
                  <a:moveTo>
                    <a:pt x="5431" y="0"/>
                  </a:moveTo>
                  <a:cubicBezTo>
                    <a:pt x="5171" y="0"/>
                    <a:pt x="4858" y="139"/>
                    <a:pt x="4416" y="522"/>
                  </a:cubicBezTo>
                  <a:cubicBezTo>
                    <a:pt x="3509" y="1369"/>
                    <a:pt x="847" y="2760"/>
                    <a:pt x="484" y="3002"/>
                  </a:cubicBezTo>
                  <a:cubicBezTo>
                    <a:pt x="182" y="3305"/>
                    <a:pt x="182" y="3365"/>
                    <a:pt x="121" y="4031"/>
                  </a:cubicBezTo>
                  <a:cubicBezTo>
                    <a:pt x="61" y="4756"/>
                    <a:pt x="182" y="12983"/>
                    <a:pt x="121" y="13769"/>
                  </a:cubicBezTo>
                  <a:cubicBezTo>
                    <a:pt x="61" y="14616"/>
                    <a:pt x="0" y="14858"/>
                    <a:pt x="787" y="15342"/>
                  </a:cubicBezTo>
                  <a:lnTo>
                    <a:pt x="4477" y="17641"/>
                  </a:lnTo>
                  <a:cubicBezTo>
                    <a:pt x="4777" y="17828"/>
                    <a:pt x="5100" y="18016"/>
                    <a:pt x="5476" y="18016"/>
                  </a:cubicBezTo>
                  <a:cubicBezTo>
                    <a:pt x="5706" y="18016"/>
                    <a:pt x="5955" y="17945"/>
                    <a:pt x="6231" y="17762"/>
                  </a:cubicBezTo>
                  <a:cubicBezTo>
                    <a:pt x="7259" y="17036"/>
                    <a:pt x="9195" y="15826"/>
                    <a:pt x="9679" y="15402"/>
                  </a:cubicBezTo>
                  <a:cubicBezTo>
                    <a:pt x="10163" y="14979"/>
                    <a:pt x="10707" y="14919"/>
                    <a:pt x="10707" y="13769"/>
                  </a:cubicBezTo>
                  <a:cubicBezTo>
                    <a:pt x="10707" y="12015"/>
                    <a:pt x="10707" y="4998"/>
                    <a:pt x="10707" y="4998"/>
                  </a:cubicBezTo>
                  <a:cubicBezTo>
                    <a:pt x="10707" y="3910"/>
                    <a:pt x="10646" y="3305"/>
                    <a:pt x="10042" y="2942"/>
                  </a:cubicBezTo>
                  <a:cubicBezTo>
                    <a:pt x="9134" y="2276"/>
                    <a:pt x="6654" y="704"/>
                    <a:pt x="6170" y="341"/>
                  </a:cubicBezTo>
                  <a:cubicBezTo>
                    <a:pt x="5922" y="155"/>
                    <a:pt x="5706" y="0"/>
                    <a:pt x="5431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28"/>
            <p:cNvSpPr/>
            <p:nvPr/>
          </p:nvSpPr>
          <p:spPr>
            <a:xfrm>
              <a:off x="6370175" y="2948775"/>
              <a:ext cx="266175" cy="447825"/>
            </a:xfrm>
            <a:custGeom>
              <a:avLst/>
              <a:gdLst/>
              <a:ahLst/>
              <a:cxnLst/>
              <a:rect l="l" t="t" r="r" b="b"/>
              <a:pathLst>
                <a:path w="10647" h="17913" extrusionOk="0">
                  <a:moveTo>
                    <a:pt x="5371" y="1"/>
                  </a:moveTo>
                  <a:cubicBezTo>
                    <a:pt x="5111" y="1"/>
                    <a:pt x="4798" y="140"/>
                    <a:pt x="4356" y="523"/>
                  </a:cubicBezTo>
                  <a:cubicBezTo>
                    <a:pt x="3449" y="1309"/>
                    <a:pt x="848" y="2700"/>
                    <a:pt x="485" y="3003"/>
                  </a:cubicBezTo>
                  <a:cubicBezTo>
                    <a:pt x="122" y="3245"/>
                    <a:pt x="182" y="3305"/>
                    <a:pt x="122" y="4031"/>
                  </a:cubicBezTo>
                  <a:cubicBezTo>
                    <a:pt x="61" y="4696"/>
                    <a:pt x="182" y="12862"/>
                    <a:pt x="122" y="13709"/>
                  </a:cubicBezTo>
                  <a:cubicBezTo>
                    <a:pt x="61" y="14496"/>
                    <a:pt x="1" y="14798"/>
                    <a:pt x="727" y="15282"/>
                  </a:cubicBezTo>
                  <a:lnTo>
                    <a:pt x="4417" y="17520"/>
                  </a:lnTo>
                  <a:cubicBezTo>
                    <a:pt x="4707" y="17738"/>
                    <a:pt x="5019" y="17912"/>
                    <a:pt x="5379" y="17912"/>
                  </a:cubicBezTo>
                  <a:cubicBezTo>
                    <a:pt x="5619" y="17912"/>
                    <a:pt x="5880" y="17835"/>
                    <a:pt x="6171" y="17641"/>
                  </a:cubicBezTo>
                  <a:cubicBezTo>
                    <a:pt x="7199" y="16915"/>
                    <a:pt x="9135" y="15766"/>
                    <a:pt x="9619" y="15342"/>
                  </a:cubicBezTo>
                  <a:cubicBezTo>
                    <a:pt x="10103" y="14919"/>
                    <a:pt x="10647" y="14859"/>
                    <a:pt x="10647" y="13709"/>
                  </a:cubicBezTo>
                  <a:cubicBezTo>
                    <a:pt x="10647" y="11955"/>
                    <a:pt x="10647" y="4938"/>
                    <a:pt x="10647" y="4938"/>
                  </a:cubicBezTo>
                  <a:cubicBezTo>
                    <a:pt x="10647" y="3910"/>
                    <a:pt x="10586" y="3305"/>
                    <a:pt x="9982" y="2882"/>
                  </a:cubicBezTo>
                  <a:cubicBezTo>
                    <a:pt x="9014" y="2216"/>
                    <a:pt x="6594" y="644"/>
                    <a:pt x="6110" y="341"/>
                  </a:cubicBezTo>
                  <a:cubicBezTo>
                    <a:pt x="5862" y="155"/>
                    <a:pt x="5646" y="1"/>
                    <a:pt x="5371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28"/>
            <p:cNvSpPr/>
            <p:nvPr/>
          </p:nvSpPr>
          <p:spPr>
            <a:xfrm>
              <a:off x="6370175" y="2949525"/>
              <a:ext cx="266175" cy="445650"/>
            </a:xfrm>
            <a:custGeom>
              <a:avLst/>
              <a:gdLst/>
              <a:ahLst/>
              <a:cxnLst/>
              <a:rect l="l" t="t" r="r" b="b"/>
              <a:pathLst>
                <a:path w="10647" h="17826" extrusionOk="0">
                  <a:moveTo>
                    <a:pt x="5371" y="1"/>
                  </a:moveTo>
                  <a:cubicBezTo>
                    <a:pt x="5111" y="1"/>
                    <a:pt x="4798" y="141"/>
                    <a:pt x="4356" y="553"/>
                  </a:cubicBezTo>
                  <a:cubicBezTo>
                    <a:pt x="3449" y="1340"/>
                    <a:pt x="848" y="2731"/>
                    <a:pt x="485" y="2973"/>
                  </a:cubicBezTo>
                  <a:cubicBezTo>
                    <a:pt x="122" y="3215"/>
                    <a:pt x="182" y="3336"/>
                    <a:pt x="122" y="4001"/>
                  </a:cubicBezTo>
                  <a:cubicBezTo>
                    <a:pt x="61" y="4666"/>
                    <a:pt x="182" y="12832"/>
                    <a:pt x="122" y="13679"/>
                  </a:cubicBezTo>
                  <a:cubicBezTo>
                    <a:pt x="61" y="14466"/>
                    <a:pt x="1" y="14768"/>
                    <a:pt x="727" y="15192"/>
                  </a:cubicBezTo>
                  <a:lnTo>
                    <a:pt x="4417" y="17490"/>
                  </a:lnTo>
                  <a:cubicBezTo>
                    <a:pt x="4702" y="17668"/>
                    <a:pt x="5008" y="17826"/>
                    <a:pt x="5360" y="17826"/>
                  </a:cubicBezTo>
                  <a:cubicBezTo>
                    <a:pt x="5605" y="17826"/>
                    <a:pt x="5873" y="17749"/>
                    <a:pt x="6171" y="17551"/>
                  </a:cubicBezTo>
                  <a:cubicBezTo>
                    <a:pt x="7199" y="16885"/>
                    <a:pt x="9135" y="15675"/>
                    <a:pt x="9619" y="15252"/>
                  </a:cubicBezTo>
                  <a:cubicBezTo>
                    <a:pt x="10103" y="14889"/>
                    <a:pt x="10647" y="14768"/>
                    <a:pt x="10647" y="13619"/>
                  </a:cubicBezTo>
                  <a:lnTo>
                    <a:pt x="10647" y="4969"/>
                  </a:lnTo>
                  <a:cubicBezTo>
                    <a:pt x="10647" y="3880"/>
                    <a:pt x="10586" y="3275"/>
                    <a:pt x="9982" y="2852"/>
                  </a:cubicBezTo>
                  <a:cubicBezTo>
                    <a:pt x="9014" y="2247"/>
                    <a:pt x="6594" y="674"/>
                    <a:pt x="6110" y="311"/>
                  </a:cubicBezTo>
                  <a:cubicBezTo>
                    <a:pt x="5862" y="156"/>
                    <a:pt x="5646" y="1"/>
                    <a:pt x="5371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28"/>
            <p:cNvSpPr/>
            <p:nvPr/>
          </p:nvSpPr>
          <p:spPr>
            <a:xfrm>
              <a:off x="6370175" y="2950300"/>
              <a:ext cx="264675" cy="444775"/>
            </a:xfrm>
            <a:custGeom>
              <a:avLst/>
              <a:gdLst/>
              <a:ahLst/>
              <a:cxnLst/>
              <a:rect l="l" t="t" r="r" b="b"/>
              <a:pathLst>
                <a:path w="10587" h="17791" extrusionOk="0">
                  <a:moveTo>
                    <a:pt x="5371" y="0"/>
                  </a:moveTo>
                  <a:cubicBezTo>
                    <a:pt x="5111" y="0"/>
                    <a:pt x="4798" y="139"/>
                    <a:pt x="4356" y="522"/>
                  </a:cubicBezTo>
                  <a:cubicBezTo>
                    <a:pt x="3449" y="1369"/>
                    <a:pt x="848" y="2700"/>
                    <a:pt x="485" y="2942"/>
                  </a:cubicBezTo>
                  <a:cubicBezTo>
                    <a:pt x="182" y="3244"/>
                    <a:pt x="182" y="3305"/>
                    <a:pt x="122" y="3970"/>
                  </a:cubicBezTo>
                  <a:cubicBezTo>
                    <a:pt x="61" y="4635"/>
                    <a:pt x="182" y="12801"/>
                    <a:pt x="122" y="13588"/>
                  </a:cubicBezTo>
                  <a:cubicBezTo>
                    <a:pt x="61" y="14435"/>
                    <a:pt x="1" y="14677"/>
                    <a:pt x="787" y="15161"/>
                  </a:cubicBezTo>
                  <a:lnTo>
                    <a:pt x="4417" y="17399"/>
                  </a:lnTo>
                  <a:cubicBezTo>
                    <a:pt x="4707" y="17616"/>
                    <a:pt x="5019" y="17791"/>
                    <a:pt x="5379" y="17791"/>
                  </a:cubicBezTo>
                  <a:cubicBezTo>
                    <a:pt x="5619" y="17791"/>
                    <a:pt x="5880" y="17713"/>
                    <a:pt x="6171" y="17520"/>
                  </a:cubicBezTo>
                  <a:cubicBezTo>
                    <a:pt x="7199" y="16794"/>
                    <a:pt x="9135" y="15644"/>
                    <a:pt x="9619" y="15221"/>
                  </a:cubicBezTo>
                  <a:cubicBezTo>
                    <a:pt x="10042" y="14798"/>
                    <a:pt x="10586" y="14737"/>
                    <a:pt x="10586" y="13588"/>
                  </a:cubicBezTo>
                  <a:lnTo>
                    <a:pt x="10586" y="4938"/>
                  </a:lnTo>
                  <a:cubicBezTo>
                    <a:pt x="10586" y="3849"/>
                    <a:pt x="10526" y="3244"/>
                    <a:pt x="9982" y="2881"/>
                  </a:cubicBezTo>
                  <a:cubicBezTo>
                    <a:pt x="9014" y="2216"/>
                    <a:pt x="6594" y="643"/>
                    <a:pt x="6110" y="341"/>
                  </a:cubicBezTo>
                  <a:cubicBezTo>
                    <a:pt x="5862" y="155"/>
                    <a:pt x="5646" y="0"/>
                    <a:pt x="5371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28"/>
            <p:cNvSpPr/>
            <p:nvPr/>
          </p:nvSpPr>
          <p:spPr>
            <a:xfrm>
              <a:off x="6371700" y="2951050"/>
              <a:ext cx="263150" cy="442625"/>
            </a:xfrm>
            <a:custGeom>
              <a:avLst/>
              <a:gdLst/>
              <a:ahLst/>
              <a:cxnLst/>
              <a:rect l="l" t="t" r="r" b="b"/>
              <a:pathLst>
                <a:path w="10526" h="17705" extrusionOk="0">
                  <a:moveTo>
                    <a:pt x="5310" y="0"/>
                  </a:moveTo>
                  <a:cubicBezTo>
                    <a:pt x="5050" y="0"/>
                    <a:pt x="4737" y="140"/>
                    <a:pt x="4295" y="553"/>
                  </a:cubicBezTo>
                  <a:cubicBezTo>
                    <a:pt x="3388" y="1339"/>
                    <a:pt x="787" y="2730"/>
                    <a:pt x="484" y="2972"/>
                  </a:cubicBezTo>
                  <a:cubicBezTo>
                    <a:pt x="121" y="3214"/>
                    <a:pt x="182" y="3275"/>
                    <a:pt x="121" y="4001"/>
                  </a:cubicBezTo>
                  <a:cubicBezTo>
                    <a:pt x="61" y="4666"/>
                    <a:pt x="182" y="12711"/>
                    <a:pt x="121" y="13558"/>
                  </a:cubicBezTo>
                  <a:cubicBezTo>
                    <a:pt x="61" y="14344"/>
                    <a:pt x="0" y="14647"/>
                    <a:pt x="726" y="15070"/>
                  </a:cubicBezTo>
                  <a:lnTo>
                    <a:pt x="4356" y="17369"/>
                  </a:lnTo>
                  <a:cubicBezTo>
                    <a:pt x="4641" y="17547"/>
                    <a:pt x="4947" y="17704"/>
                    <a:pt x="5299" y="17704"/>
                  </a:cubicBezTo>
                  <a:cubicBezTo>
                    <a:pt x="5544" y="17704"/>
                    <a:pt x="5812" y="17628"/>
                    <a:pt x="6110" y="17429"/>
                  </a:cubicBezTo>
                  <a:cubicBezTo>
                    <a:pt x="7138" y="16764"/>
                    <a:pt x="9013" y="15554"/>
                    <a:pt x="9497" y="15131"/>
                  </a:cubicBezTo>
                  <a:cubicBezTo>
                    <a:pt x="9981" y="14768"/>
                    <a:pt x="10525" y="14647"/>
                    <a:pt x="10525" y="13558"/>
                  </a:cubicBezTo>
                  <a:lnTo>
                    <a:pt x="10525" y="4908"/>
                  </a:lnTo>
                  <a:cubicBezTo>
                    <a:pt x="10525" y="3880"/>
                    <a:pt x="10465" y="3275"/>
                    <a:pt x="9860" y="2851"/>
                  </a:cubicBezTo>
                  <a:cubicBezTo>
                    <a:pt x="8953" y="2246"/>
                    <a:pt x="6533" y="674"/>
                    <a:pt x="6049" y="311"/>
                  </a:cubicBezTo>
                  <a:cubicBezTo>
                    <a:pt x="5801" y="156"/>
                    <a:pt x="5585" y="0"/>
                    <a:pt x="5310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28"/>
            <p:cNvSpPr/>
            <p:nvPr/>
          </p:nvSpPr>
          <p:spPr>
            <a:xfrm>
              <a:off x="6371700" y="2952350"/>
              <a:ext cx="263150" cy="440125"/>
            </a:xfrm>
            <a:custGeom>
              <a:avLst/>
              <a:gdLst/>
              <a:ahLst/>
              <a:cxnLst/>
              <a:rect l="l" t="t" r="r" b="b"/>
              <a:pathLst>
                <a:path w="10526" h="17605" extrusionOk="0">
                  <a:moveTo>
                    <a:pt x="5288" y="0"/>
                  </a:moveTo>
                  <a:cubicBezTo>
                    <a:pt x="5032" y="0"/>
                    <a:pt x="4724" y="129"/>
                    <a:pt x="4295" y="501"/>
                  </a:cubicBezTo>
                  <a:cubicBezTo>
                    <a:pt x="3388" y="1348"/>
                    <a:pt x="847" y="2678"/>
                    <a:pt x="484" y="2920"/>
                  </a:cubicBezTo>
                  <a:cubicBezTo>
                    <a:pt x="121" y="3223"/>
                    <a:pt x="182" y="3283"/>
                    <a:pt x="121" y="3949"/>
                  </a:cubicBezTo>
                  <a:cubicBezTo>
                    <a:pt x="61" y="4614"/>
                    <a:pt x="182" y="12659"/>
                    <a:pt x="121" y="13506"/>
                  </a:cubicBezTo>
                  <a:cubicBezTo>
                    <a:pt x="61" y="14292"/>
                    <a:pt x="0" y="14534"/>
                    <a:pt x="726" y="15018"/>
                  </a:cubicBezTo>
                  <a:lnTo>
                    <a:pt x="4356" y="17256"/>
                  </a:lnTo>
                  <a:cubicBezTo>
                    <a:pt x="4653" y="17442"/>
                    <a:pt x="4973" y="17605"/>
                    <a:pt x="5344" y="17605"/>
                  </a:cubicBezTo>
                  <a:cubicBezTo>
                    <a:pt x="5577" y="17605"/>
                    <a:pt x="5830" y="17540"/>
                    <a:pt x="6110" y="17377"/>
                  </a:cubicBezTo>
                  <a:cubicBezTo>
                    <a:pt x="7138" y="16651"/>
                    <a:pt x="9013" y="15502"/>
                    <a:pt x="9497" y="15079"/>
                  </a:cubicBezTo>
                  <a:cubicBezTo>
                    <a:pt x="9981" y="14655"/>
                    <a:pt x="10525" y="14595"/>
                    <a:pt x="10525" y="13445"/>
                  </a:cubicBezTo>
                  <a:cubicBezTo>
                    <a:pt x="10525" y="11752"/>
                    <a:pt x="10525" y="4856"/>
                    <a:pt x="10525" y="4856"/>
                  </a:cubicBezTo>
                  <a:cubicBezTo>
                    <a:pt x="10525" y="3828"/>
                    <a:pt x="10465" y="3223"/>
                    <a:pt x="9860" y="2860"/>
                  </a:cubicBezTo>
                  <a:cubicBezTo>
                    <a:pt x="8892" y="2194"/>
                    <a:pt x="6533" y="682"/>
                    <a:pt x="6049" y="319"/>
                  </a:cubicBezTo>
                  <a:cubicBezTo>
                    <a:pt x="5794" y="160"/>
                    <a:pt x="5573" y="0"/>
                    <a:pt x="5288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28"/>
            <p:cNvSpPr/>
            <p:nvPr/>
          </p:nvSpPr>
          <p:spPr>
            <a:xfrm>
              <a:off x="6373200" y="2953325"/>
              <a:ext cx="260125" cy="438825"/>
            </a:xfrm>
            <a:custGeom>
              <a:avLst/>
              <a:gdLst/>
              <a:ahLst/>
              <a:cxnLst/>
              <a:rect l="l" t="t" r="r" b="b"/>
              <a:pathLst>
                <a:path w="10405" h="17553" extrusionOk="0">
                  <a:moveTo>
                    <a:pt x="5250" y="0"/>
                  </a:moveTo>
                  <a:cubicBezTo>
                    <a:pt x="4990" y="0"/>
                    <a:pt x="4677" y="139"/>
                    <a:pt x="4235" y="522"/>
                  </a:cubicBezTo>
                  <a:cubicBezTo>
                    <a:pt x="3328" y="1309"/>
                    <a:pt x="787" y="2639"/>
                    <a:pt x="485" y="2942"/>
                  </a:cubicBezTo>
                  <a:cubicBezTo>
                    <a:pt x="122" y="3184"/>
                    <a:pt x="182" y="3244"/>
                    <a:pt x="61" y="3910"/>
                  </a:cubicBezTo>
                  <a:cubicBezTo>
                    <a:pt x="1" y="4575"/>
                    <a:pt x="182" y="12620"/>
                    <a:pt x="61" y="13406"/>
                  </a:cubicBezTo>
                  <a:cubicBezTo>
                    <a:pt x="1" y="14193"/>
                    <a:pt x="1" y="14495"/>
                    <a:pt x="727" y="14919"/>
                  </a:cubicBezTo>
                  <a:lnTo>
                    <a:pt x="4296" y="17217"/>
                  </a:lnTo>
                  <a:cubicBezTo>
                    <a:pt x="4581" y="17395"/>
                    <a:pt x="4887" y="17553"/>
                    <a:pt x="5239" y="17553"/>
                  </a:cubicBezTo>
                  <a:cubicBezTo>
                    <a:pt x="5484" y="17553"/>
                    <a:pt x="5752" y="17476"/>
                    <a:pt x="6050" y="17278"/>
                  </a:cubicBezTo>
                  <a:cubicBezTo>
                    <a:pt x="7078" y="16612"/>
                    <a:pt x="8953" y="15402"/>
                    <a:pt x="9437" y="15040"/>
                  </a:cubicBezTo>
                  <a:cubicBezTo>
                    <a:pt x="9861" y="14616"/>
                    <a:pt x="10405" y="14556"/>
                    <a:pt x="10405" y="13406"/>
                  </a:cubicBezTo>
                  <a:lnTo>
                    <a:pt x="10405" y="4877"/>
                  </a:lnTo>
                  <a:cubicBezTo>
                    <a:pt x="10405" y="3789"/>
                    <a:pt x="10344" y="3244"/>
                    <a:pt x="9800" y="2821"/>
                  </a:cubicBezTo>
                  <a:cubicBezTo>
                    <a:pt x="8832" y="2216"/>
                    <a:pt x="6473" y="643"/>
                    <a:pt x="5989" y="341"/>
                  </a:cubicBezTo>
                  <a:cubicBezTo>
                    <a:pt x="5741" y="155"/>
                    <a:pt x="5525" y="0"/>
                    <a:pt x="5250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28"/>
            <p:cNvSpPr/>
            <p:nvPr/>
          </p:nvSpPr>
          <p:spPr>
            <a:xfrm>
              <a:off x="6373200" y="2954075"/>
              <a:ext cx="260125" cy="436575"/>
            </a:xfrm>
            <a:custGeom>
              <a:avLst/>
              <a:gdLst/>
              <a:ahLst/>
              <a:cxnLst/>
              <a:rect l="l" t="t" r="r" b="b"/>
              <a:pathLst>
                <a:path w="10405" h="17463" extrusionOk="0">
                  <a:moveTo>
                    <a:pt x="5250" y="0"/>
                  </a:moveTo>
                  <a:cubicBezTo>
                    <a:pt x="4990" y="0"/>
                    <a:pt x="4677" y="140"/>
                    <a:pt x="4235" y="553"/>
                  </a:cubicBezTo>
                  <a:cubicBezTo>
                    <a:pt x="3388" y="1339"/>
                    <a:pt x="787" y="2670"/>
                    <a:pt x="485" y="2912"/>
                  </a:cubicBezTo>
                  <a:cubicBezTo>
                    <a:pt x="122" y="3154"/>
                    <a:pt x="182" y="3275"/>
                    <a:pt x="122" y="3940"/>
                  </a:cubicBezTo>
                  <a:cubicBezTo>
                    <a:pt x="61" y="4605"/>
                    <a:pt x="182" y="12590"/>
                    <a:pt x="122" y="13376"/>
                  </a:cubicBezTo>
                  <a:cubicBezTo>
                    <a:pt x="61" y="14163"/>
                    <a:pt x="1" y="14465"/>
                    <a:pt x="727" y="14889"/>
                  </a:cubicBezTo>
                  <a:lnTo>
                    <a:pt x="4296" y="17127"/>
                  </a:lnTo>
                  <a:cubicBezTo>
                    <a:pt x="4581" y="17305"/>
                    <a:pt x="4887" y="17462"/>
                    <a:pt x="5239" y="17462"/>
                  </a:cubicBezTo>
                  <a:cubicBezTo>
                    <a:pt x="5484" y="17462"/>
                    <a:pt x="5752" y="17386"/>
                    <a:pt x="6050" y="17187"/>
                  </a:cubicBezTo>
                  <a:cubicBezTo>
                    <a:pt x="7018" y="16522"/>
                    <a:pt x="8953" y="15372"/>
                    <a:pt x="9377" y="14949"/>
                  </a:cubicBezTo>
                  <a:cubicBezTo>
                    <a:pt x="9861" y="14526"/>
                    <a:pt x="10405" y="14465"/>
                    <a:pt x="10405" y="13376"/>
                  </a:cubicBezTo>
                  <a:lnTo>
                    <a:pt x="10405" y="4847"/>
                  </a:lnTo>
                  <a:cubicBezTo>
                    <a:pt x="10405" y="3819"/>
                    <a:pt x="10344" y="3214"/>
                    <a:pt x="9740" y="2791"/>
                  </a:cubicBezTo>
                  <a:cubicBezTo>
                    <a:pt x="8832" y="2186"/>
                    <a:pt x="6473" y="674"/>
                    <a:pt x="5989" y="311"/>
                  </a:cubicBezTo>
                  <a:cubicBezTo>
                    <a:pt x="5741" y="156"/>
                    <a:pt x="5525" y="0"/>
                    <a:pt x="5250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28"/>
            <p:cNvSpPr/>
            <p:nvPr/>
          </p:nvSpPr>
          <p:spPr>
            <a:xfrm>
              <a:off x="6373200" y="2954825"/>
              <a:ext cx="260125" cy="435725"/>
            </a:xfrm>
            <a:custGeom>
              <a:avLst/>
              <a:gdLst/>
              <a:ahLst/>
              <a:cxnLst/>
              <a:rect l="l" t="t" r="r" b="b"/>
              <a:pathLst>
                <a:path w="10405" h="17429" extrusionOk="0">
                  <a:moveTo>
                    <a:pt x="5250" y="1"/>
                  </a:moveTo>
                  <a:cubicBezTo>
                    <a:pt x="4990" y="1"/>
                    <a:pt x="4677" y="140"/>
                    <a:pt x="4235" y="523"/>
                  </a:cubicBezTo>
                  <a:cubicBezTo>
                    <a:pt x="3388" y="1309"/>
                    <a:pt x="848" y="2640"/>
                    <a:pt x="485" y="2882"/>
                  </a:cubicBezTo>
                  <a:cubicBezTo>
                    <a:pt x="182" y="3184"/>
                    <a:pt x="182" y="3245"/>
                    <a:pt x="122" y="3910"/>
                  </a:cubicBezTo>
                  <a:cubicBezTo>
                    <a:pt x="61" y="4575"/>
                    <a:pt x="182" y="12499"/>
                    <a:pt x="122" y="13346"/>
                  </a:cubicBezTo>
                  <a:cubicBezTo>
                    <a:pt x="61" y="14133"/>
                    <a:pt x="1" y="14375"/>
                    <a:pt x="727" y="14859"/>
                  </a:cubicBezTo>
                  <a:lnTo>
                    <a:pt x="4296" y="17036"/>
                  </a:lnTo>
                  <a:cubicBezTo>
                    <a:pt x="4586" y="17254"/>
                    <a:pt x="4898" y="17428"/>
                    <a:pt x="5258" y="17428"/>
                  </a:cubicBezTo>
                  <a:cubicBezTo>
                    <a:pt x="5498" y="17428"/>
                    <a:pt x="5759" y="17351"/>
                    <a:pt x="6050" y="17157"/>
                  </a:cubicBezTo>
                  <a:cubicBezTo>
                    <a:pt x="7018" y="16431"/>
                    <a:pt x="8893" y="15282"/>
                    <a:pt x="9377" y="14919"/>
                  </a:cubicBezTo>
                  <a:cubicBezTo>
                    <a:pt x="9861" y="14496"/>
                    <a:pt x="10344" y="14435"/>
                    <a:pt x="10344" y="13286"/>
                  </a:cubicBezTo>
                  <a:cubicBezTo>
                    <a:pt x="10405" y="11592"/>
                    <a:pt x="10405" y="4817"/>
                    <a:pt x="10405" y="4817"/>
                  </a:cubicBezTo>
                  <a:cubicBezTo>
                    <a:pt x="10405" y="3789"/>
                    <a:pt x="10344" y="3184"/>
                    <a:pt x="9740" y="2821"/>
                  </a:cubicBezTo>
                  <a:cubicBezTo>
                    <a:pt x="8832" y="2216"/>
                    <a:pt x="6473" y="644"/>
                    <a:pt x="5989" y="341"/>
                  </a:cubicBezTo>
                  <a:cubicBezTo>
                    <a:pt x="5741" y="155"/>
                    <a:pt x="5525" y="1"/>
                    <a:pt x="5250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28"/>
            <p:cNvSpPr/>
            <p:nvPr/>
          </p:nvSpPr>
          <p:spPr>
            <a:xfrm>
              <a:off x="6374725" y="2956150"/>
              <a:ext cx="257100" cy="432975"/>
            </a:xfrm>
            <a:custGeom>
              <a:avLst/>
              <a:gdLst/>
              <a:ahLst/>
              <a:cxnLst/>
              <a:rect l="l" t="t" r="r" b="b"/>
              <a:pathLst>
                <a:path w="10284" h="17319" extrusionOk="0">
                  <a:moveTo>
                    <a:pt x="5210" y="1"/>
                  </a:moveTo>
                  <a:cubicBezTo>
                    <a:pt x="4945" y="1"/>
                    <a:pt x="4628" y="137"/>
                    <a:pt x="4174" y="530"/>
                  </a:cubicBezTo>
                  <a:cubicBezTo>
                    <a:pt x="3327" y="1317"/>
                    <a:pt x="787" y="2647"/>
                    <a:pt x="484" y="2889"/>
                  </a:cubicBezTo>
                  <a:cubicBezTo>
                    <a:pt x="121" y="3131"/>
                    <a:pt x="182" y="3192"/>
                    <a:pt x="121" y="3857"/>
                  </a:cubicBezTo>
                  <a:cubicBezTo>
                    <a:pt x="61" y="4522"/>
                    <a:pt x="182" y="12446"/>
                    <a:pt x="121" y="13233"/>
                  </a:cubicBezTo>
                  <a:cubicBezTo>
                    <a:pt x="61" y="14019"/>
                    <a:pt x="0" y="14322"/>
                    <a:pt x="666" y="14745"/>
                  </a:cubicBezTo>
                  <a:lnTo>
                    <a:pt x="4235" y="16983"/>
                  </a:lnTo>
                  <a:cubicBezTo>
                    <a:pt x="4520" y="17161"/>
                    <a:pt x="4826" y="17319"/>
                    <a:pt x="5178" y="17319"/>
                  </a:cubicBezTo>
                  <a:cubicBezTo>
                    <a:pt x="5423" y="17319"/>
                    <a:pt x="5691" y="17242"/>
                    <a:pt x="5989" y="17044"/>
                  </a:cubicBezTo>
                  <a:cubicBezTo>
                    <a:pt x="6957" y="16378"/>
                    <a:pt x="8832" y="15229"/>
                    <a:pt x="9316" y="14806"/>
                  </a:cubicBezTo>
                  <a:cubicBezTo>
                    <a:pt x="9800" y="14443"/>
                    <a:pt x="10283" y="14322"/>
                    <a:pt x="10283" y="13233"/>
                  </a:cubicBezTo>
                  <a:lnTo>
                    <a:pt x="10283" y="4825"/>
                  </a:lnTo>
                  <a:cubicBezTo>
                    <a:pt x="10283" y="3736"/>
                    <a:pt x="10223" y="3192"/>
                    <a:pt x="9679" y="2768"/>
                  </a:cubicBezTo>
                  <a:cubicBezTo>
                    <a:pt x="8711" y="2163"/>
                    <a:pt x="6412" y="651"/>
                    <a:pt x="5928" y="288"/>
                  </a:cubicBezTo>
                  <a:cubicBezTo>
                    <a:pt x="5686" y="137"/>
                    <a:pt x="5475" y="1"/>
                    <a:pt x="5210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28"/>
            <p:cNvSpPr/>
            <p:nvPr/>
          </p:nvSpPr>
          <p:spPr>
            <a:xfrm>
              <a:off x="6374725" y="2956875"/>
              <a:ext cx="257100" cy="431075"/>
            </a:xfrm>
            <a:custGeom>
              <a:avLst/>
              <a:gdLst/>
              <a:ahLst/>
              <a:cxnLst/>
              <a:rect l="l" t="t" r="r" b="b"/>
              <a:pathLst>
                <a:path w="10284" h="17243" extrusionOk="0">
                  <a:moveTo>
                    <a:pt x="5175" y="1"/>
                  </a:moveTo>
                  <a:cubicBezTo>
                    <a:pt x="4927" y="1"/>
                    <a:pt x="4635" y="129"/>
                    <a:pt x="4235" y="501"/>
                  </a:cubicBezTo>
                  <a:cubicBezTo>
                    <a:pt x="3327" y="1288"/>
                    <a:pt x="787" y="2618"/>
                    <a:pt x="484" y="2860"/>
                  </a:cubicBezTo>
                  <a:cubicBezTo>
                    <a:pt x="121" y="3163"/>
                    <a:pt x="182" y="3223"/>
                    <a:pt x="121" y="3889"/>
                  </a:cubicBezTo>
                  <a:cubicBezTo>
                    <a:pt x="61" y="4554"/>
                    <a:pt x="182" y="12417"/>
                    <a:pt x="121" y="13204"/>
                  </a:cubicBezTo>
                  <a:cubicBezTo>
                    <a:pt x="61" y="13990"/>
                    <a:pt x="0" y="14232"/>
                    <a:pt x="726" y="14716"/>
                  </a:cubicBezTo>
                  <a:lnTo>
                    <a:pt x="4235" y="16894"/>
                  </a:lnTo>
                  <a:cubicBezTo>
                    <a:pt x="4532" y="17079"/>
                    <a:pt x="4852" y="17242"/>
                    <a:pt x="5223" y="17242"/>
                  </a:cubicBezTo>
                  <a:cubicBezTo>
                    <a:pt x="5456" y="17242"/>
                    <a:pt x="5709" y="17178"/>
                    <a:pt x="5989" y="17015"/>
                  </a:cubicBezTo>
                  <a:cubicBezTo>
                    <a:pt x="6957" y="16289"/>
                    <a:pt x="8832" y="15139"/>
                    <a:pt x="9316" y="14777"/>
                  </a:cubicBezTo>
                  <a:cubicBezTo>
                    <a:pt x="9739" y="14353"/>
                    <a:pt x="10283" y="14293"/>
                    <a:pt x="10283" y="13204"/>
                  </a:cubicBezTo>
                  <a:cubicBezTo>
                    <a:pt x="10283" y="11510"/>
                    <a:pt x="10283" y="4796"/>
                    <a:pt x="10283" y="4796"/>
                  </a:cubicBezTo>
                  <a:cubicBezTo>
                    <a:pt x="10283" y="3768"/>
                    <a:pt x="10223" y="3163"/>
                    <a:pt x="9618" y="2800"/>
                  </a:cubicBezTo>
                  <a:cubicBezTo>
                    <a:pt x="8711" y="2195"/>
                    <a:pt x="6352" y="622"/>
                    <a:pt x="5928" y="320"/>
                  </a:cubicBezTo>
                  <a:cubicBezTo>
                    <a:pt x="5673" y="160"/>
                    <a:pt x="5452" y="1"/>
                    <a:pt x="5175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28"/>
            <p:cNvSpPr/>
            <p:nvPr/>
          </p:nvSpPr>
          <p:spPr>
            <a:xfrm>
              <a:off x="6374725" y="2957850"/>
              <a:ext cx="255575" cy="429775"/>
            </a:xfrm>
            <a:custGeom>
              <a:avLst/>
              <a:gdLst/>
              <a:ahLst/>
              <a:cxnLst/>
              <a:rect l="l" t="t" r="r" b="b"/>
              <a:pathLst>
                <a:path w="10223" h="17191" extrusionOk="0">
                  <a:moveTo>
                    <a:pt x="5197" y="1"/>
                  </a:moveTo>
                  <a:cubicBezTo>
                    <a:pt x="4945" y="1"/>
                    <a:pt x="4647" y="140"/>
                    <a:pt x="4235" y="523"/>
                  </a:cubicBezTo>
                  <a:cubicBezTo>
                    <a:pt x="3327" y="1309"/>
                    <a:pt x="847" y="2640"/>
                    <a:pt x="484" y="2882"/>
                  </a:cubicBezTo>
                  <a:cubicBezTo>
                    <a:pt x="182" y="3124"/>
                    <a:pt x="182" y="3184"/>
                    <a:pt x="121" y="3850"/>
                  </a:cubicBezTo>
                  <a:cubicBezTo>
                    <a:pt x="61" y="4515"/>
                    <a:pt x="182" y="12378"/>
                    <a:pt x="121" y="13165"/>
                  </a:cubicBezTo>
                  <a:cubicBezTo>
                    <a:pt x="61" y="13951"/>
                    <a:pt x="0" y="14193"/>
                    <a:pt x="726" y="14617"/>
                  </a:cubicBezTo>
                  <a:lnTo>
                    <a:pt x="4295" y="16855"/>
                  </a:lnTo>
                  <a:cubicBezTo>
                    <a:pt x="4545" y="17033"/>
                    <a:pt x="4836" y="17190"/>
                    <a:pt x="5182" y="17190"/>
                  </a:cubicBezTo>
                  <a:cubicBezTo>
                    <a:pt x="5423" y="17190"/>
                    <a:pt x="5691" y="17114"/>
                    <a:pt x="5989" y="16915"/>
                  </a:cubicBezTo>
                  <a:cubicBezTo>
                    <a:pt x="6957" y="16250"/>
                    <a:pt x="8832" y="15100"/>
                    <a:pt x="9255" y="14677"/>
                  </a:cubicBezTo>
                  <a:cubicBezTo>
                    <a:pt x="9739" y="14314"/>
                    <a:pt x="10223" y="14254"/>
                    <a:pt x="10223" y="13104"/>
                  </a:cubicBezTo>
                  <a:lnTo>
                    <a:pt x="10223" y="4757"/>
                  </a:lnTo>
                  <a:cubicBezTo>
                    <a:pt x="10223" y="3729"/>
                    <a:pt x="10162" y="3124"/>
                    <a:pt x="9618" y="2761"/>
                  </a:cubicBezTo>
                  <a:cubicBezTo>
                    <a:pt x="8711" y="2156"/>
                    <a:pt x="6352" y="644"/>
                    <a:pt x="5928" y="341"/>
                  </a:cubicBezTo>
                  <a:cubicBezTo>
                    <a:pt x="5680" y="155"/>
                    <a:pt x="5464" y="1"/>
                    <a:pt x="5197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28"/>
            <p:cNvSpPr/>
            <p:nvPr/>
          </p:nvSpPr>
          <p:spPr>
            <a:xfrm>
              <a:off x="6376225" y="2958975"/>
              <a:ext cx="254075" cy="427125"/>
            </a:xfrm>
            <a:custGeom>
              <a:avLst/>
              <a:gdLst/>
              <a:ahLst/>
              <a:cxnLst/>
              <a:rect l="l" t="t" r="r" b="b"/>
              <a:pathLst>
                <a:path w="10163" h="17085" extrusionOk="0">
                  <a:moveTo>
                    <a:pt x="5135" y="1"/>
                  </a:moveTo>
                  <a:cubicBezTo>
                    <a:pt x="4883" y="1"/>
                    <a:pt x="4586" y="125"/>
                    <a:pt x="4175" y="478"/>
                  </a:cubicBezTo>
                  <a:cubicBezTo>
                    <a:pt x="3267" y="1264"/>
                    <a:pt x="787" y="2595"/>
                    <a:pt x="485" y="2837"/>
                  </a:cubicBezTo>
                  <a:cubicBezTo>
                    <a:pt x="122" y="3079"/>
                    <a:pt x="182" y="3200"/>
                    <a:pt x="122" y="3805"/>
                  </a:cubicBezTo>
                  <a:cubicBezTo>
                    <a:pt x="61" y="4470"/>
                    <a:pt x="182" y="12273"/>
                    <a:pt x="122" y="13059"/>
                  </a:cubicBezTo>
                  <a:cubicBezTo>
                    <a:pt x="61" y="13846"/>
                    <a:pt x="1" y="14088"/>
                    <a:pt x="666" y="14572"/>
                  </a:cubicBezTo>
                  <a:lnTo>
                    <a:pt x="4235" y="16749"/>
                  </a:lnTo>
                  <a:cubicBezTo>
                    <a:pt x="4485" y="16927"/>
                    <a:pt x="4776" y="17085"/>
                    <a:pt x="5122" y="17085"/>
                  </a:cubicBezTo>
                  <a:cubicBezTo>
                    <a:pt x="5363" y="17085"/>
                    <a:pt x="5631" y="17008"/>
                    <a:pt x="5929" y="16810"/>
                  </a:cubicBezTo>
                  <a:cubicBezTo>
                    <a:pt x="6897" y="16144"/>
                    <a:pt x="8711" y="14995"/>
                    <a:pt x="9195" y="14632"/>
                  </a:cubicBezTo>
                  <a:cubicBezTo>
                    <a:pt x="9679" y="14209"/>
                    <a:pt x="10163" y="14148"/>
                    <a:pt x="10163" y="13059"/>
                  </a:cubicBezTo>
                  <a:cubicBezTo>
                    <a:pt x="10163" y="11426"/>
                    <a:pt x="10163" y="4712"/>
                    <a:pt x="10163" y="4712"/>
                  </a:cubicBezTo>
                  <a:cubicBezTo>
                    <a:pt x="10163" y="3684"/>
                    <a:pt x="10102" y="3139"/>
                    <a:pt x="9558" y="2776"/>
                  </a:cubicBezTo>
                  <a:cubicBezTo>
                    <a:pt x="8651" y="2171"/>
                    <a:pt x="6292" y="659"/>
                    <a:pt x="5868" y="296"/>
                  </a:cubicBezTo>
                  <a:cubicBezTo>
                    <a:pt x="5619" y="141"/>
                    <a:pt x="5402" y="1"/>
                    <a:pt x="5135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28"/>
            <p:cNvSpPr/>
            <p:nvPr/>
          </p:nvSpPr>
          <p:spPr>
            <a:xfrm>
              <a:off x="6376225" y="2959900"/>
              <a:ext cx="254075" cy="425025"/>
            </a:xfrm>
            <a:custGeom>
              <a:avLst/>
              <a:gdLst/>
              <a:ahLst/>
              <a:cxnLst/>
              <a:rect l="l" t="t" r="r" b="b"/>
              <a:pathLst>
                <a:path w="10163" h="17001" extrusionOk="0">
                  <a:moveTo>
                    <a:pt x="5115" y="1"/>
                  </a:moveTo>
                  <a:cubicBezTo>
                    <a:pt x="4867" y="1"/>
                    <a:pt x="4575" y="129"/>
                    <a:pt x="4175" y="501"/>
                  </a:cubicBezTo>
                  <a:cubicBezTo>
                    <a:pt x="3267" y="1288"/>
                    <a:pt x="787" y="2618"/>
                    <a:pt x="485" y="2860"/>
                  </a:cubicBezTo>
                  <a:cubicBezTo>
                    <a:pt x="122" y="3102"/>
                    <a:pt x="182" y="3163"/>
                    <a:pt x="122" y="3828"/>
                  </a:cubicBezTo>
                  <a:cubicBezTo>
                    <a:pt x="61" y="4433"/>
                    <a:pt x="182" y="12236"/>
                    <a:pt x="122" y="13022"/>
                  </a:cubicBezTo>
                  <a:cubicBezTo>
                    <a:pt x="61" y="13809"/>
                    <a:pt x="1" y="14051"/>
                    <a:pt x="727" y="14474"/>
                  </a:cubicBezTo>
                  <a:lnTo>
                    <a:pt x="4235" y="16652"/>
                  </a:lnTo>
                  <a:cubicBezTo>
                    <a:pt x="4495" y="16837"/>
                    <a:pt x="4801" y="17000"/>
                    <a:pt x="5152" y="17000"/>
                  </a:cubicBezTo>
                  <a:cubicBezTo>
                    <a:pt x="5373" y="17000"/>
                    <a:pt x="5612" y="16936"/>
                    <a:pt x="5868" y="16773"/>
                  </a:cubicBezTo>
                  <a:cubicBezTo>
                    <a:pt x="6897" y="16107"/>
                    <a:pt x="8711" y="14958"/>
                    <a:pt x="9195" y="14595"/>
                  </a:cubicBezTo>
                  <a:cubicBezTo>
                    <a:pt x="9619" y="14172"/>
                    <a:pt x="10163" y="14111"/>
                    <a:pt x="10163" y="13022"/>
                  </a:cubicBezTo>
                  <a:lnTo>
                    <a:pt x="10163" y="4735"/>
                  </a:lnTo>
                  <a:cubicBezTo>
                    <a:pt x="10163" y="3707"/>
                    <a:pt x="10102" y="3102"/>
                    <a:pt x="9498" y="2739"/>
                  </a:cubicBezTo>
                  <a:cubicBezTo>
                    <a:pt x="8590" y="2134"/>
                    <a:pt x="6292" y="622"/>
                    <a:pt x="5868" y="320"/>
                  </a:cubicBezTo>
                  <a:cubicBezTo>
                    <a:pt x="5613" y="160"/>
                    <a:pt x="5392" y="1"/>
                    <a:pt x="5115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28"/>
            <p:cNvSpPr/>
            <p:nvPr/>
          </p:nvSpPr>
          <p:spPr>
            <a:xfrm>
              <a:off x="6377750" y="2960700"/>
              <a:ext cx="251050" cy="423900"/>
            </a:xfrm>
            <a:custGeom>
              <a:avLst/>
              <a:gdLst/>
              <a:ahLst/>
              <a:cxnLst/>
              <a:rect l="l" t="t" r="r" b="b"/>
              <a:pathLst>
                <a:path w="10042" h="16956" extrusionOk="0">
                  <a:moveTo>
                    <a:pt x="5089" y="0"/>
                  </a:moveTo>
                  <a:cubicBezTo>
                    <a:pt x="4839" y="0"/>
                    <a:pt x="4537" y="136"/>
                    <a:pt x="4114" y="530"/>
                  </a:cubicBezTo>
                  <a:cubicBezTo>
                    <a:pt x="3206" y="1256"/>
                    <a:pt x="787" y="2586"/>
                    <a:pt x="424" y="2828"/>
                  </a:cubicBezTo>
                  <a:cubicBezTo>
                    <a:pt x="121" y="3070"/>
                    <a:pt x="121" y="3131"/>
                    <a:pt x="61" y="3796"/>
                  </a:cubicBezTo>
                  <a:cubicBezTo>
                    <a:pt x="0" y="4461"/>
                    <a:pt x="121" y="12204"/>
                    <a:pt x="61" y="12990"/>
                  </a:cubicBezTo>
                  <a:cubicBezTo>
                    <a:pt x="0" y="13716"/>
                    <a:pt x="0" y="14019"/>
                    <a:pt x="666" y="14442"/>
                  </a:cubicBezTo>
                  <a:lnTo>
                    <a:pt x="4174" y="16620"/>
                  </a:lnTo>
                  <a:cubicBezTo>
                    <a:pt x="4424" y="16798"/>
                    <a:pt x="4715" y="16955"/>
                    <a:pt x="5049" y="16955"/>
                  </a:cubicBezTo>
                  <a:cubicBezTo>
                    <a:pt x="5281" y="16955"/>
                    <a:pt x="5534" y="16879"/>
                    <a:pt x="5807" y="16680"/>
                  </a:cubicBezTo>
                  <a:cubicBezTo>
                    <a:pt x="6836" y="16015"/>
                    <a:pt x="8650" y="14926"/>
                    <a:pt x="9074" y="14503"/>
                  </a:cubicBezTo>
                  <a:cubicBezTo>
                    <a:pt x="9558" y="14140"/>
                    <a:pt x="10041" y="14019"/>
                    <a:pt x="10041" y="12930"/>
                  </a:cubicBezTo>
                  <a:cubicBezTo>
                    <a:pt x="10041" y="11297"/>
                    <a:pt x="10041" y="4703"/>
                    <a:pt x="10041" y="4703"/>
                  </a:cubicBezTo>
                  <a:cubicBezTo>
                    <a:pt x="10041" y="3675"/>
                    <a:pt x="9981" y="3131"/>
                    <a:pt x="9437" y="2707"/>
                  </a:cubicBezTo>
                  <a:cubicBezTo>
                    <a:pt x="8529" y="2102"/>
                    <a:pt x="6231" y="651"/>
                    <a:pt x="5747" y="288"/>
                  </a:cubicBezTo>
                  <a:cubicBezTo>
                    <a:pt x="5535" y="136"/>
                    <a:pt x="5338" y="0"/>
                    <a:pt x="5089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28"/>
            <p:cNvSpPr/>
            <p:nvPr/>
          </p:nvSpPr>
          <p:spPr>
            <a:xfrm>
              <a:off x="6377750" y="2962000"/>
              <a:ext cx="251050" cy="421400"/>
            </a:xfrm>
            <a:custGeom>
              <a:avLst/>
              <a:gdLst/>
              <a:ahLst/>
              <a:cxnLst/>
              <a:rect l="l" t="t" r="r" b="b"/>
              <a:pathLst>
                <a:path w="10042" h="16856" extrusionOk="0">
                  <a:moveTo>
                    <a:pt x="5067" y="1"/>
                  </a:moveTo>
                  <a:cubicBezTo>
                    <a:pt x="4822" y="1"/>
                    <a:pt x="4525" y="125"/>
                    <a:pt x="4114" y="478"/>
                  </a:cubicBezTo>
                  <a:cubicBezTo>
                    <a:pt x="3267" y="1264"/>
                    <a:pt x="787" y="2534"/>
                    <a:pt x="484" y="2776"/>
                  </a:cubicBezTo>
                  <a:cubicBezTo>
                    <a:pt x="121" y="3079"/>
                    <a:pt x="182" y="3139"/>
                    <a:pt x="121" y="3744"/>
                  </a:cubicBezTo>
                  <a:cubicBezTo>
                    <a:pt x="61" y="4409"/>
                    <a:pt x="182" y="12091"/>
                    <a:pt x="121" y="12878"/>
                  </a:cubicBezTo>
                  <a:cubicBezTo>
                    <a:pt x="61" y="13664"/>
                    <a:pt x="0" y="13906"/>
                    <a:pt x="666" y="14330"/>
                  </a:cubicBezTo>
                  <a:lnTo>
                    <a:pt x="4174" y="16507"/>
                  </a:lnTo>
                  <a:cubicBezTo>
                    <a:pt x="4434" y="16693"/>
                    <a:pt x="4740" y="16856"/>
                    <a:pt x="5091" y="16856"/>
                  </a:cubicBezTo>
                  <a:cubicBezTo>
                    <a:pt x="5312" y="16856"/>
                    <a:pt x="5551" y="16792"/>
                    <a:pt x="5807" y="16628"/>
                  </a:cubicBezTo>
                  <a:cubicBezTo>
                    <a:pt x="6775" y="15963"/>
                    <a:pt x="8650" y="14813"/>
                    <a:pt x="9074" y="14451"/>
                  </a:cubicBezTo>
                  <a:cubicBezTo>
                    <a:pt x="9558" y="14027"/>
                    <a:pt x="10041" y="13967"/>
                    <a:pt x="10041" y="12878"/>
                  </a:cubicBezTo>
                  <a:cubicBezTo>
                    <a:pt x="10041" y="11245"/>
                    <a:pt x="10041" y="4651"/>
                    <a:pt x="10041" y="4651"/>
                  </a:cubicBezTo>
                  <a:cubicBezTo>
                    <a:pt x="10041" y="3623"/>
                    <a:pt x="9981" y="3079"/>
                    <a:pt x="9437" y="2716"/>
                  </a:cubicBezTo>
                  <a:cubicBezTo>
                    <a:pt x="8529" y="2111"/>
                    <a:pt x="6231" y="599"/>
                    <a:pt x="5747" y="296"/>
                  </a:cubicBezTo>
                  <a:cubicBezTo>
                    <a:pt x="5529" y="141"/>
                    <a:pt x="5327" y="1"/>
                    <a:pt x="5067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28"/>
            <p:cNvSpPr/>
            <p:nvPr/>
          </p:nvSpPr>
          <p:spPr>
            <a:xfrm>
              <a:off x="6377750" y="2962400"/>
              <a:ext cx="251050" cy="420025"/>
            </a:xfrm>
            <a:custGeom>
              <a:avLst/>
              <a:gdLst/>
              <a:ahLst/>
              <a:cxnLst/>
              <a:rect l="l" t="t" r="r" b="b"/>
              <a:pathLst>
                <a:path w="10042" h="16801" extrusionOk="0">
                  <a:moveTo>
                    <a:pt x="5069" y="0"/>
                  </a:moveTo>
                  <a:cubicBezTo>
                    <a:pt x="4824" y="0"/>
                    <a:pt x="4526" y="139"/>
                    <a:pt x="4114" y="522"/>
                  </a:cubicBezTo>
                  <a:cubicBezTo>
                    <a:pt x="3267" y="1248"/>
                    <a:pt x="787" y="2579"/>
                    <a:pt x="484" y="2821"/>
                  </a:cubicBezTo>
                  <a:cubicBezTo>
                    <a:pt x="182" y="3063"/>
                    <a:pt x="182" y="3123"/>
                    <a:pt x="121" y="3789"/>
                  </a:cubicBezTo>
                  <a:cubicBezTo>
                    <a:pt x="61" y="4393"/>
                    <a:pt x="182" y="12075"/>
                    <a:pt x="121" y="12862"/>
                  </a:cubicBezTo>
                  <a:cubicBezTo>
                    <a:pt x="61" y="13648"/>
                    <a:pt x="0" y="13890"/>
                    <a:pt x="726" y="14314"/>
                  </a:cubicBezTo>
                  <a:lnTo>
                    <a:pt x="4174" y="16491"/>
                  </a:lnTo>
                  <a:cubicBezTo>
                    <a:pt x="4419" y="16666"/>
                    <a:pt x="4705" y="16801"/>
                    <a:pt x="5031" y="16801"/>
                  </a:cubicBezTo>
                  <a:cubicBezTo>
                    <a:pt x="5269" y="16801"/>
                    <a:pt x="5527" y="16730"/>
                    <a:pt x="5807" y="16552"/>
                  </a:cubicBezTo>
                  <a:cubicBezTo>
                    <a:pt x="6775" y="15886"/>
                    <a:pt x="8590" y="14797"/>
                    <a:pt x="9074" y="14374"/>
                  </a:cubicBezTo>
                  <a:cubicBezTo>
                    <a:pt x="9497" y="14011"/>
                    <a:pt x="10041" y="13951"/>
                    <a:pt x="10041" y="12862"/>
                  </a:cubicBezTo>
                  <a:lnTo>
                    <a:pt x="10041" y="4635"/>
                  </a:lnTo>
                  <a:cubicBezTo>
                    <a:pt x="10041" y="3668"/>
                    <a:pt x="9981" y="3063"/>
                    <a:pt x="9376" y="2700"/>
                  </a:cubicBezTo>
                  <a:cubicBezTo>
                    <a:pt x="8529" y="2095"/>
                    <a:pt x="6231" y="643"/>
                    <a:pt x="5747" y="341"/>
                  </a:cubicBezTo>
                  <a:cubicBezTo>
                    <a:pt x="5530" y="154"/>
                    <a:pt x="5328" y="0"/>
                    <a:pt x="5069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28"/>
            <p:cNvSpPr/>
            <p:nvPr/>
          </p:nvSpPr>
          <p:spPr>
            <a:xfrm>
              <a:off x="6379250" y="2963525"/>
              <a:ext cx="248025" cy="418050"/>
            </a:xfrm>
            <a:custGeom>
              <a:avLst/>
              <a:gdLst/>
              <a:ahLst/>
              <a:cxnLst/>
              <a:rect l="l" t="t" r="r" b="b"/>
              <a:pathLst>
                <a:path w="9921" h="16722" extrusionOk="0">
                  <a:moveTo>
                    <a:pt x="5007" y="0"/>
                  </a:moveTo>
                  <a:cubicBezTo>
                    <a:pt x="4762" y="0"/>
                    <a:pt x="4465" y="125"/>
                    <a:pt x="4054" y="477"/>
                  </a:cubicBezTo>
                  <a:cubicBezTo>
                    <a:pt x="3207" y="1263"/>
                    <a:pt x="787" y="2534"/>
                    <a:pt x="424" y="2776"/>
                  </a:cubicBezTo>
                  <a:cubicBezTo>
                    <a:pt x="122" y="3018"/>
                    <a:pt x="182" y="3139"/>
                    <a:pt x="122" y="3744"/>
                  </a:cubicBezTo>
                  <a:cubicBezTo>
                    <a:pt x="61" y="4409"/>
                    <a:pt x="182" y="12030"/>
                    <a:pt x="122" y="12817"/>
                  </a:cubicBezTo>
                  <a:cubicBezTo>
                    <a:pt x="61" y="13543"/>
                    <a:pt x="1" y="13785"/>
                    <a:pt x="666" y="14269"/>
                  </a:cubicBezTo>
                  <a:lnTo>
                    <a:pt x="4114" y="16386"/>
                  </a:lnTo>
                  <a:cubicBezTo>
                    <a:pt x="4399" y="16564"/>
                    <a:pt x="4684" y="16721"/>
                    <a:pt x="5007" y="16721"/>
                  </a:cubicBezTo>
                  <a:cubicBezTo>
                    <a:pt x="5231" y="16721"/>
                    <a:pt x="5474" y="16645"/>
                    <a:pt x="5747" y="16446"/>
                  </a:cubicBezTo>
                  <a:cubicBezTo>
                    <a:pt x="6715" y="15841"/>
                    <a:pt x="8530" y="14692"/>
                    <a:pt x="9014" y="14329"/>
                  </a:cubicBezTo>
                  <a:cubicBezTo>
                    <a:pt x="9437" y="13906"/>
                    <a:pt x="9921" y="13845"/>
                    <a:pt x="9921" y="12817"/>
                  </a:cubicBezTo>
                  <a:cubicBezTo>
                    <a:pt x="9921" y="11184"/>
                    <a:pt x="9921" y="4651"/>
                    <a:pt x="9921" y="4651"/>
                  </a:cubicBezTo>
                  <a:cubicBezTo>
                    <a:pt x="9921" y="3623"/>
                    <a:pt x="9861" y="3078"/>
                    <a:pt x="9316" y="2715"/>
                  </a:cubicBezTo>
                  <a:cubicBezTo>
                    <a:pt x="8409" y="2110"/>
                    <a:pt x="6171" y="598"/>
                    <a:pt x="5687" y="296"/>
                  </a:cubicBezTo>
                  <a:cubicBezTo>
                    <a:pt x="5469" y="140"/>
                    <a:pt x="5267" y="0"/>
                    <a:pt x="5007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28"/>
            <p:cNvSpPr/>
            <p:nvPr/>
          </p:nvSpPr>
          <p:spPr>
            <a:xfrm>
              <a:off x="6379250" y="2964450"/>
              <a:ext cx="248025" cy="415925"/>
            </a:xfrm>
            <a:custGeom>
              <a:avLst/>
              <a:gdLst/>
              <a:ahLst/>
              <a:cxnLst/>
              <a:rect l="l" t="t" r="r" b="b"/>
              <a:pathLst>
                <a:path w="9921" h="16637" extrusionOk="0">
                  <a:moveTo>
                    <a:pt x="4988" y="0"/>
                  </a:moveTo>
                  <a:cubicBezTo>
                    <a:pt x="4746" y="0"/>
                    <a:pt x="4454" y="129"/>
                    <a:pt x="4054" y="501"/>
                  </a:cubicBezTo>
                  <a:cubicBezTo>
                    <a:pt x="3207" y="1226"/>
                    <a:pt x="787" y="2557"/>
                    <a:pt x="485" y="2799"/>
                  </a:cubicBezTo>
                  <a:cubicBezTo>
                    <a:pt x="122" y="3041"/>
                    <a:pt x="182" y="3102"/>
                    <a:pt x="122" y="3707"/>
                  </a:cubicBezTo>
                  <a:cubicBezTo>
                    <a:pt x="61" y="4372"/>
                    <a:pt x="182" y="11993"/>
                    <a:pt x="122" y="12719"/>
                  </a:cubicBezTo>
                  <a:cubicBezTo>
                    <a:pt x="61" y="13506"/>
                    <a:pt x="1" y="13748"/>
                    <a:pt x="666" y="14171"/>
                  </a:cubicBezTo>
                  <a:lnTo>
                    <a:pt x="4114" y="16288"/>
                  </a:lnTo>
                  <a:cubicBezTo>
                    <a:pt x="4411" y="16474"/>
                    <a:pt x="4708" y="16637"/>
                    <a:pt x="5048" y="16637"/>
                  </a:cubicBezTo>
                  <a:cubicBezTo>
                    <a:pt x="5261" y="16637"/>
                    <a:pt x="5491" y="16573"/>
                    <a:pt x="5747" y="16409"/>
                  </a:cubicBezTo>
                  <a:cubicBezTo>
                    <a:pt x="6715" y="15744"/>
                    <a:pt x="8530" y="14655"/>
                    <a:pt x="8953" y="14232"/>
                  </a:cubicBezTo>
                  <a:cubicBezTo>
                    <a:pt x="9437" y="13869"/>
                    <a:pt x="9921" y="13808"/>
                    <a:pt x="9921" y="12719"/>
                  </a:cubicBezTo>
                  <a:cubicBezTo>
                    <a:pt x="9921" y="11086"/>
                    <a:pt x="9921" y="4614"/>
                    <a:pt x="9921" y="4614"/>
                  </a:cubicBezTo>
                  <a:cubicBezTo>
                    <a:pt x="9921" y="3586"/>
                    <a:pt x="9861" y="3041"/>
                    <a:pt x="9316" y="2678"/>
                  </a:cubicBezTo>
                  <a:cubicBezTo>
                    <a:pt x="8409" y="2073"/>
                    <a:pt x="6171" y="622"/>
                    <a:pt x="5687" y="319"/>
                  </a:cubicBezTo>
                  <a:cubicBezTo>
                    <a:pt x="5464" y="160"/>
                    <a:pt x="5257" y="0"/>
                    <a:pt x="4988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28"/>
            <p:cNvSpPr/>
            <p:nvPr/>
          </p:nvSpPr>
          <p:spPr>
            <a:xfrm>
              <a:off x="6379250" y="2965225"/>
              <a:ext cx="248025" cy="414825"/>
            </a:xfrm>
            <a:custGeom>
              <a:avLst/>
              <a:gdLst/>
              <a:ahLst/>
              <a:cxnLst/>
              <a:rect l="l" t="t" r="r" b="b"/>
              <a:pathLst>
                <a:path w="9921" h="16593" extrusionOk="0">
                  <a:moveTo>
                    <a:pt x="5029" y="1"/>
                  </a:moveTo>
                  <a:cubicBezTo>
                    <a:pt x="4779" y="1"/>
                    <a:pt x="4477" y="137"/>
                    <a:pt x="4054" y="530"/>
                  </a:cubicBezTo>
                  <a:cubicBezTo>
                    <a:pt x="3207" y="1256"/>
                    <a:pt x="787" y="2526"/>
                    <a:pt x="485" y="2768"/>
                  </a:cubicBezTo>
                  <a:cubicBezTo>
                    <a:pt x="182" y="3010"/>
                    <a:pt x="182" y="3071"/>
                    <a:pt x="122" y="3736"/>
                  </a:cubicBezTo>
                  <a:cubicBezTo>
                    <a:pt x="61" y="4341"/>
                    <a:pt x="182" y="11902"/>
                    <a:pt x="122" y="12688"/>
                  </a:cubicBezTo>
                  <a:cubicBezTo>
                    <a:pt x="61" y="13414"/>
                    <a:pt x="1" y="13717"/>
                    <a:pt x="727" y="14140"/>
                  </a:cubicBezTo>
                  <a:lnTo>
                    <a:pt x="4114" y="16257"/>
                  </a:lnTo>
                  <a:cubicBezTo>
                    <a:pt x="4399" y="16435"/>
                    <a:pt x="4684" y="16593"/>
                    <a:pt x="5007" y="16593"/>
                  </a:cubicBezTo>
                  <a:cubicBezTo>
                    <a:pt x="5231" y="16593"/>
                    <a:pt x="5474" y="16516"/>
                    <a:pt x="5747" y="16318"/>
                  </a:cubicBezTo>
                  <a:cubicBezTo>
                    <a:pt x="6715" y="15652"/>
                    <a:pt x="8530" y="14564"/>
                    <a:pt x="8953" y="14201"/>
                  </a:cubicBezTo>
                  <a:cubicBezTo>
                    <a:pt x="9377" y="13838"/>
                    <a:pt x="9921" y="13717"/>
                    <a:pt x="9921" y="12688"/>
                  </a:cubicBezTo>
                  <a:cubicBezTo>
                    <a:pt x="9921" y="11055"/>
                    <a:pt x="9921" y="4583"/>
                    <a:pt x="9921" y="4583"/>
                  </a:cubicBezTo>
                  <a:cubicBezTo>
                    <a:pt x="9921" y="3615"/>
                    <a:pt x="9861" y="3071"/>
                    <a:pt x="9256" y="2647"/>
                  </a:cubicBezTo>
                  <a:cubicBezTo>
                    <a:pt x="8409" y="2103"/>
                    <a:pt x="6171" y="651"/>
                    <a:pt x="5687" y="288"/>
                  </a:cubicBezTo>
                  <a:cubicBezTo>
                    <a:pt x="5475" y="137"/>
                    <a:pt x="5278" y="1"/>
                    <a:pt x="5029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28"/>
            <p:cNvSpPr/>
            <p:nvPr/>
          </p:nvSpPr>
          <p:spPr>
            <a:xfrm>
              <a:off x="6380775" y="2966550"/>
              <a:ext cx="245000" cy="412325"/>
            </a:xfrm>
            <a:custGeom>
              <a:avLst/>
              <a:gdLst/>
              <a:ahLst/>
              <a:cxnLst/>
              <a:rect l="l" t="t" r="r" b="b"/>
              <a:pathLst>
                <a:path w="9800" h="16493" extrusionOk="0">
                  <a:moveTo>
                    <a:pt x="4946" y="0"/>
                  </a:moveTo>
                  <a:cubicBezTo>
                    <a:pt x="4701" y="0"/>
                    <a:pt x="4404" y="125"/>
                    <a:pt x="3993" y="477"/>
                  </a:cubicBezTo>
                  <a:cubicBezTo>
                    <a:pt x="3146" y="1263"/>
                    <a:pt x="787" y="2534"/>
                    <a:pt x="424" y="2776"/>
                  </a:cubicBezTo>
                  <a:cubicBezTo>
                    <a:pt x="121" y="2957"/>
                    <a:pt x="182" y="3078"/>
                    <a:pt x="121" y="3683"/>
                  </a:cubicBezTo>
                  <a:cubicBezTo>
                    <a:pt x="61" y="4348"/>
                    <a:pt x="182" y="11849"/>
                    <a:pt x="121" y="12635"/>
                  </a:cubicBezTo>
                  <a:cubicBezTo>
                    <a:pt x="61" y="13361"/>
                    <a:pt x="0" y="13603"/>
                    <a:pt x="666" y="14027"/>
                  </a:cubicBezTo>
                  <a:lnTo>
                    <a:pt x="4053" y="16144"/>
                  </a:lnTo>
                  <a:cubicBezTo>
                    <a:pt x="4350" y="16329"/>
                    <a:pt x="4647" y="16492"/>
                    <a:pt x="4987" y="16492"/>
                  </a:cubicBezTo>
                  <a:cubicBezTo>
                    <a:pt x="5200" y="16492"/>
                    <a:pt x="5430" y="16428"/>
                    <a:pt x="5686" y="16265"/>
                  </a:cubicBezTo>
                  <a:cubicBezTo>
                    <a:pt x="6654" y="15599"/>
                    <a:pt x="8408" y="14511"/>
                    <a:pt x="8892" y="14087"/>
                  </a:cubicBezTo>
                  <a:cubicBezTo>
                    <a:pt x="9316" y="13724"/>
                    <a:pt x="9800" y="13664"/>
                    <a:pt x="9800" y="12635"/>
                  </a:cubicBezTo>
                  <a:cubicBezTo>
                    <a:pt x="9800" y="11002"/>
                    <a:pt x="9800" y="4590"/>
                    <a:pt x="9800" y="4590"/>
                  </a:cubicBezTo>
                  <a:cubicBezTo>
                    <a:pt x="9800" y="3562"/>
                    <a:pt x="9739" y="3018"/>
                    <a:pt x="9195" y="2655"/>
                  </a:cubicBezTo>
                  <a:cubicBezTo>
                    <a:pt x="8348" y="2050"/>
                    <a:pt x="6110" y="598"/>
                    <a:pt x="5626" y="296"/>
                  </a:cubicBezTo>
                  <a:cubicBezTo>
                    <a:pt x="5408" y="140"/>
                    <a:pt x="5206" y="0"/>
                    <a:pt x="4946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28"/>
            <p:cNvSpPr/>
            <p:nvPr/>
          </p:nvSpPr>
          <p:spPr>
            <a:xfrm>
              <a:off x="6380775" y="2966925"/>
              <a:ext cx="245000" cy="410975"/>
            </a:xfrm>
            <a:custGeom>
              <a:avLst/>
              <a:gdLst/>
              <a:ahLst/>
              <a:cxnLst/>
              <a:rect l="l" t="t" r="r" b="b"/>
              <a:pathLst>
                <a:path w="9800" h="16439" extrusionOk="0">
                  <a:moveTo>
                    <a:pt x="4948" y="1"/>
                  </a:moveTo>
                  <a:cubicBezTo>
                    <a:pt x="4703" y="1"/>
                    <a:pt x="4405" y="140"/>
                    <a:pt x="3993" y="523"/>
                  </a:cubicBezTo>
                  <a:cubicBezTo>
                    <a:pt x="3146" y="1248"/>
                    <a:pt x="787" y="2519"/>
                    <a:pt x="484" y="2761"/>
                  </a:cubicBezTo>
                  <a:cubicBezTo>
                    <a:pt x="121" y="3003"/>
                    <a:pt x="182" y="3063"/>
                    <a:pt x="121" y="3668"/>
                  </a:cubicBezTo>
                  <a:cubicBezTo>
                    <a:pt x="61" y="4333"/>
                    <a:pt x="182" y="11834"/>
                    <a:pt x="121" y="12560"/>
                  </a:cubicBezTo>
                  <a:cubicBezTo>
                    <a:pt x="61" y="13346"/>
                    <a:pt x="0" y="13588"/>
                    <a:pt x="666" y="14012"/>
                  </a:cubicBezTo>
                  <a:lnTo>
                    <a:pt x="4053" y="16129"/>
                  </a:lnTo>
                  <a:cubicBezTo>
                    <a:pt x="4333" y="16304"/>
                    <a:pt x="4614" y="16438"/>
                    <a:pt x="4929" y="16438"/>
                  </a:cubicBezTo>
                  <a:cubicBezTo>
                    <a:pt x="5158" y="16438"/>
                    <a:pt x="5406" y="16367"/>
                    <a:pt x="5686" y="16189"/>
                  </a:cubicBezTo>
                  <a:cubicBezTo>
                    <a:pt x="6654" y="15524"/>
                    <a:pt x="8408" y="14435"/>
                    <a:pt x="8832" y="14072"/>
                  </a:cubicBezTo>
                  <a:cubicBezTo>
                    <a:pt x="9316" y="13709"/>
                    <a:pt x="9800" y="13649"/>
                    <a:pt x="9800" y="12560"/>
                  </a:cubicBezTo>
                  <a:cubicBezTo>
                    <a:pt x="9800" y="10987"/>
                    <a:pt x="9800" y="4575"/>
                    <a:pt x="9800" y="4575"/>
                  </a:cubicBezTo>
                  <a:cubicBezTo>
                    <a:pt x="9800" y="3608"/>
                    <a:pt x="9739" y="3003"/>
                    <a:pt x="9195" y="2640"/>
                  </a:cubicBezTo>
                  <a:cubicBezTo>
                    <a:pt x="8287" y="2095"/>
                    <a:pt x="6110" y="644"/>
                    <a:pt x="5626" y="341"/>
                  </a:cubicBezTo>
                  <a:cubicBezTo>
                    <a:pt x="5409" y="155"/>
                    <a:pt x="5207" y="1"/>
                    <a:pt x="4948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28"/>
            <p:cNvSpPr/>
            <p:nvPr/>
          </p:nvSpPr>
          <p:spPr>
            <a:xfrm>
              <a:off x="6382275" y="2968050"/>
              <a:ext cx="241975" cy="408975"/>
            </a:xfrm>
            <a:custGeom>
              <a:avLst/>
              <a:gdLst/>
              <a:ahLst/>
              <a:cxnLst/>
              <a:rect l="l" t="t" r="r" b="b"/>
              <a:pathLst>
                <a:path w="9679" h="16359" extrusionOk="0">
                  <a:moveTo>
                    <a:pt x="4886" y="1"/>
                  </a:moveTo>
                  <a:cubicBezTo>
                    <a:pt x="4641" y="1"/>
                    <a:pt x="4344" y="125"/>
                    <a:pt x="3933" y="478"/>
                  </a:cubicBezTo>
                  <a:cubicBezTo>
                    <a:pt x="3146" y="1264"/>
                    <a:pt x="727" y="2474"/>
                    <a:pt x="424" y="2716"/>
                  </a:cubicBezTo>
                  <a:cubicBezTo>
                    <a:pt x="122" y="2958"/>
                    <a:pt x="122" y="3079"/>
                    <a:pt x="61" y="3684"/>
                  </a:cubicBezTo>
                  <a:cubicBezTo>
                    <a:pt x="1" y="4288"/>
                    <a:pt x="122" y="11789"/>
                    <a:pt x="61" y="12515"/>
                  </a:cubicBezTo>
                  <a:cubicBezTo>
                    <a:pt x="1" y="13241"/>
                    <a:pt x="1" y="13483"/>
                    <a:pt x="666" y="13906"/>
                  </a:cubicBezTo>
                  <a:lnTo>
                    <a:pt x="3993" y="16023"/>
                  </a:lnTo>
                  <a:cubicBezTo>
                    <a:pt x="4278" y="16201"/>
                    <a:pt x="4563" y="16359"/>
                    <a:pt x="4886" y="16359"/>
                  </a:cubicBezTo>
                  <a:cubicBezTo>
                    <a:pt x="5110" y="16359"/>
                    <a:pt x="5353" y="16282"/>
                    <a:pt x="5626" y="16084"/>
                  </a:cubicBezTo>
                  <a:cubicBezTo>
                    <a:pt x="6594" y="15479"/>
                    <a:pt x="8348" y="14390"/>
                    <a:pt x="8772" y="14027"/>
                  </a:cubicBezTo>
                  <a:cubicBezTo>
                    <a:pt x="9195" y="13604"/>
                    <a:pt x="9679" y="13543"/>
                    <a:pt x="9679" y="12515"/>
                  </a:cubicBezTo>
                  <a:cubicBezTo>
                    <a:pt x="9679" y="10942"/>
                    <a:pt x="9679" y="4530"/>
                    <a:pt x="9679" y="4530"/>
                  </a:cubicBezTo>
                  <a:cubicBezTo>
                    <a:pt x="9679" y="3563"/>
                    <a:pt x="9679" y="3018"/>
                    <a:pt x="9074" y="2655"/>
                  </a:cubicBezTo>
                  <a:cubicBezTo>
                    <a:pt x="8227" y="2050"/>
                    <a:pt x="5989" y="599"/>
                    <a:pt x="5566" y="296"/>
                  </a:cubicBezTo>
                  <a:cubicBezTo>
                    <a:pt x="5348" y="141"/>
                    <a:pt x="5146" y="1"/>
                    <a:pt x="4886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28"/>
            <p:cNvSpPr/>
            <p:nvPr/>
          </p:nvSpPr>
          <p:spPr>
            <a:xfrm>
              <a:off x="6382275" y="2969575"/>
              <a:ext cx="241975" cy="406275"/>
            </a:xfrm>
            <a:custGeom>
              <a:avLst/>
              <a:gdLst/>
              <a:ahLst/>
              <a:cxnLst/>
              <a:rect l="l" t="t" r="r" b="b"/>
              <a:pathLst>
                <a:path w="9679" h="16251" extrusionOk="0">
                  <a:moveTo>
                    <a:pt x="4886" y="0"/>
                  </a:moveTo>
                  <a:cubicBezTo>
                    <a:pt x="4641" y="0"/>
                    <a:pt x="4344" y="125"/>
                    <a:pt x="3933" y="477"/>
                  </a:cubicBezTo>
                  <a:cubicBezTo>
                    <a:pt x="3146" y="1203"/>
                    <a:pt x="787" y="2473"/>
                    <a:pt x="424" y="2715"/>
                  </a:cubicBezTo>
                  <a:cubicBezTo>
                    <a:pt x="122" y="2957"/>
                    <a:pt x="182" y="3018"/>
                    <a:pt x="122" y="3623"/>
                  </a:cubicBezTo>
                  <a:cubicBezTo>
                    <a:pt x="61" y="4227"/>
                    <a:pt x="182" y="11668"/>
                    <a:pt x="122" y="12454"/>
                  </a:cubicBezTo>
                  <a:cubicBezTo>
                    <a:pt x="61" y="13180"/>
                    <a:pt x="1" y="13422"/>
                    <a:pt x="666" y="13845"/>
                  </a:cubicBezTo>
                  <a:lnTo>
                    <a:pt x="3993" y="15902"/>
                  </a:lnTo>
                  <a:cubicBezTo>
                    <a:pt x="4290" y="16087"/>
                    <a:pt x="4587" y="16250"/>
                    <a:pt x="4927" y="16250"/>
                  </a:cubicBezTo>
                  <a:cubicBezTo>
                    <a:pt x="5140" y="16250"/>
                    <a:pt x="5370" y="16186"/>
                    <a:pt x="5626" y="16023"/>
                  </a:cubicBezTo>
                  <a:cubicBezTo>
                    <a:pt x="6534" y="15357"/>
                    <a:pt x="8348" y="14269"/>
                    <a:pt x="8772" y="13906"/>
                  </a:cubicBezTo>
                  <a:cubicBezTo>
                    <a:pt x="9195" y="13543"/>
                    <a:pt x="9679" y="13482"/>
                    <a:pt x="9679" y="12454"/>
                  </a:cubicBezTo>
                  <a:cubicBezTo>
                    <a:pt x="9679" y="10821"/>
                    <a:pt x="9679" y="4469"/>
                    <a:pt x="9679" y="4469"/>
                  </a:cubicBezTo>
                  <a:cubicBezTo>
                    <a:pt x="9679" y="3502"/>
                    <a:pt x="9619" y="2957"/>
                    <a:pt x="9074" y="2594"/>
                  </a:cubicBezTo>
                  <a:cubicBezTo>
                    <a:pt x="8227" y="2050"/>
                    <a:pt x="5989" y="598"/>
                    <a:pt x="5566" y="296"/>
                  </a:cubicBezTo>
                  <a:cubicBezTo>
                    <a:pt x="5348" y="140"/>
                    <a:pt x="5146" y="0"/>
                    <a:pt x="4886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28"/>
            <p:cNvSpPr/>
            <p:nvPr/>
          </p:nvSpPr>
          <p:spPr>
            <a:xfrm>
              <a:off x="6382275" y="2969575"/>
              <a:ext cx="241975" cy="405300"/>
            </a:xfrm>
            <a:custGeom>
              <a:avLst/>
              <a:gdLst/>
              <a:ahLst/>
              <a:cxnLst/>
              <a:rect l="l" t="t" r="r" b="b"/>
              <a:pathLst>
                <a:path w="9679" h="16212" extrusionOk="0">
                  <a:moveTo>
                    <a:pt x="4894" y="0"/>
                  </a:moveTo>
                  <a:cubicBezTo>
                    <a:pt x="4657" y="0"/>
                    <a:pt x="4375" y="125"/>
                    <a:pt x="3993" y="477"/>
                  </a:cubicBezTo>
                  <a:cubicBezTo>
                    <a:pt x="3146" y="1263"/>
                    <a:pt x="787" y="2473"/>
                    <a:pt x="485" y="2715"/>
                  </a:cubicBezTo>
                  <a:cubicBezTo>
                    <a:pt x="122" y="2957"/>
                    <a:pt x="182" y="3018"/>
                    <a:pt x="122" y="3623"/>
                  </a:cubicBezTo>
                  <a:cubicBezTo>
                    <a:pt x="61" y="4288"/>
                    <a:pt x="182" y="11668"/>
                    <a:pt x="122" y="12393"/>
                  </a:cubicBezTo>
                  <a:cubicBezTo>
                    <a:pt x="61" y="13180"/>
                    <a:pt x="1" y="13422"/>
                    <a:pt x="666" y="13785"/>
                  </a:cubicBezTo>
                  <a:lnTo>
                    <a:pt x="3993" y="15902"/>
                  </a:lnTo>
                  <a:cubicBezTo>
                    <a:pt x="4273" y="16077"/>
                    <a:pt x="4554" y="16211"/>
                    <a:pt x="4869" y="16211"/>
                  </a:cubicBezTo>
                  <a:cubicBezTo>
                    <a:pt x="5098" y="16211"/>
                    <a:pt x="5346" y="16140"/>
                    <a:pt x="5626" y="15962"/>
                  </a:cubicBezTo>
                  <a:cubicBezTo>
                    <a:pt x="6534" y="15357"/>
                    <a:pt x="8288" y="14269"/>
                    <a:pt x="8711" y="13906"/>
                  </a:cubicBezTo>
                  <a:cubicBezTo>
                    <a:pt x="9195" y="13482"/>
                    <a:pt x="9679" y="13422"/>
                    <a:pt x="9679" y="12393"/>
                  </a:cubicBezTo>
                  <a:lnTo>
                    <a:pt x="9679" y="4530"/>
                  </a:lnTo>
                  <a:cubicBezTo>
                    <a:pt x="9679" y="3562"/>
                    <a:pt x="9619" y="3018"/>
                    <a:pt x="9074" y="2655"/>
                  </a:cubicBezTo>
                  <a:cubicBezTo>
                    <a:pt x="8227" y="2050"/>
                    <a:pt x="5989" y="598"/>
                    <a:pt x="5566" y="296"/>
                  </a:cubicBezTo>
                  <a:cubicBezTo>
                    <a:pt x="5348" y="140"/>
                    <a:pt x="5146" y="0"/>
                    <a:pt x="4894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28"/>
            <p:cNvSpPr/>
            <p:nvPr/>
          </p:nvSpPr>
          <p:spPr>
            <a:xfrm>
              <a:off x="6383800" y="2971075"/>
              <a:ext cx="238950" cy="403250"/>
            </a:xfrm>
            <a:custGeom>
              <a:avLst/>
              <a:gdLst/>
              <a:ahLst/>
              <a:cxnLst/>
              <a:rect l="l" t="t" r="r" b="b"/>
              <a:pathLst>
                <a:path w="9558" h="16130" extrusionOk="0">
                  <a:moveTo>
                    <a:pt x="4833" y="1"/>
                  </a:moveTo>
                  <a:cubicBezTo>
                    <a:pt x="4596" y="1"/>
                    <a:pt x="4314" y="125"/>
                    <a:pt x="3932" y="478"/>
                  </a:cubicBezTo>
                  <a:cubicBezTo>
                    <a:pt x="3085" y="1203"/>
                    <a:pt x="726" y="2474"/>
                    <a:pt x="424" y="2716"/>
                  </a:cubicBezTo>
                  <a:cubicBezTo>
                    <a:pt x="121" y="2897"/>
                    <a:pt x="121" y="3018"/>
                    <a:pt x="121" y="3623"/>
                  </a:cubicBezTo>
                  <a:cubicBezTo>
                    <a:pt x="61" y="4228"/>
                    <a:pt x="121" y="11608"/>
                    <a:pt x="121" y="12333"/>
                  </a:cubicBezTo>
                  <a:cubicBezTo>
                    <a:pt x="61" y="13059"/>
                    <a:pt x="0" y="13301"/>
                    <a:pt x="666" y="13725"/>
                  </a:cubicBezTo>
                  <a:lnTo>
                    <a:pt x="3993" y="15781"/>
                  </a:lnTo>
                  <a:cubicBezTo>
                    <a:pt x="4253" y="15967"/>
                    <a:pt x="4535" y="16130"/>
                    <a:pt x="4869" y="16130"/>
                  </a:cubicBezTo>
                  <a:cubicBezTo>
                    <a:pt x="5079" y="16130"/>
                    <a:pt x="5309" y="16066"/>
                    <a:pt x="5565" y="15902"/>
                  </a:cubicBezTo>
                  <a:cubicBezTo>
                    <a:pt x="6473" y="15237"/>
                    <a:pt x="8227" y="14148"/>
                    <a:pt x="8650" y="13785"/>
                  </a:cubicBezTo>
                  <a:cubicBezTo>
                    <a:pt x="9074" y="13422"/>
                    <a:pt x="9558" y="13362"/>
                    <a:pt x="9558" y="12333"/>
                  </a:cubicBezTo>
                  <a:cubicBezTo>
                    <a:pt x="9558" y="10761"/>
                    <a:pt x="9558" y="4470"/>
                    <a:pt x="9558" y="4470"/>
                  </a:cubicBezTo>
                  <a:cubicBezTo>
                    <a:pt x="9558" y="3502"/>
                    <a:pt x="9497" y="2958"/>
                    <a:pt x="9013" y="2595"/>
                  </a:cubicBezTo>
                  <a:cubicBezTo>
                    <a:pt x="8106" y="2050"/>
                    <a:pt x="5928" y="599"/>
                    <a:pt x="5505" y="296"/>
                  </a:cubicBezTo>
                  <a:cubicBezTo>
                    <a:pt x="5287" y="140"/>
                    <a:pt x="5085" y="1"/>
                    <a:pt x="4833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28"/>
            <p:cNvSpPr/>
            <p:nvPr/>
          </p:nvSpPr>
          <p:spPr>
            <a:xfrm>
              <a:off x="6383800" y="2972600"/>
              <a:ext cx="238950" cy="400325"/>
            </a:xfrm>
            <a:custGeom>
              <a:avLst/>
              <a:gdLst/>
              <a:ahLst/>
              <a:cxnLst/>
              <a:rect l="l" t="t" r="r" b="b"/>
              <a:pathLst>
                <a:path w="9558" h="16013" extrusionOk="0">
                  <a:moveTo>
                    <a:pt x="4833" y="0"/>
                  </a:moveTo>
                  <a:cubicBezTo>
                    <a:pt x="4596" y="0"/>
                    <a:pt x="4314" y="125"/>
                    <a:pt x="3932" y="477"/>
                  </a:cubicBezTo>
                  <a:cubicBezTo>
                    <a:pt x="3085" y="1203"/>
                    <a:pt x="787" y="2413"/>
                    <a:pt x="424" y="2655"/>
                  </a:cubicBezTo>
                  <a:cubicBezTo>
                    <a:pt x="121" y="2897"/>
                    <a:pt x="182" y="2957"/>
                    <a:pt x="121" y="3562"/>
                  </a:cubicBezTo>
                  <a:cubicBezTo>
                    <a:pt x="61" y="4167"/>
                    <a:pt x="182" y="11486"/>
                    <a:pt x="121" y="12272"/>
                  </a:cubicBezTo>
                  <a:cubicBezTo>
                    <a:pt x="61" y="12998"/>
                    <a:pt x="0" y="13240"/>
                    <a:pt x="666" y="13664"/>
                  </a:cubicBezTo>
                  <a:lnTo>
                    <a:pt x="3993" y="15720"/>
                  </a:lnTo>
                  <a:cubicBezTo>
                    <a:pt x="4248" y="15866"/>
                    <a:pt x="4525" y="16012"/>
                    <a:pt x="4851" y="16012"/>
                  </a:cubicBezTo>
                  <a:cubicBezTo>
                    <a:pt x="5066" y="16012"/>
                    <a:pt x="5301" y="15949"/>
                    <a:pt x="5565" y="15781"/>
                  </a:cubicBezTo>
                  <a:cubicBezTo>
                    <a:pt x="6473" y="15176"/>
                    <a:pt x="8227" y="14087"/>
                    <a:pt x="8650" y="13724"/>
                  </a:cubicBezTo>
                  <a:cubicBezTo>
                    <a:pt x="9074" y="13361"/>
                    <a:pt x="9558" y="13240"/>
                    <a:pt x="9558" y="12272"/>
                  </a:cubicBezTo>
                  <a:lnTo>
                    <a:pt x="9558" y="4409"/>
                  </a:lnTo>
                  <a:cubicBezTo>
                    <a:pt x="9558" y="3441"/>
                    <a:pt x="9497" y="2897"/>
                    <a:pt x="8953" y="2534"/>
                  </a:cubicBezTo>
                  <a:cubicBezTo>
                    <a:pt x="8106" y="1989"/>
                    <a:pt x="5928" y="598"/>
                    <a:pt x="5505" y="296"/>
                  </a:cubicBezTo>
                  <a:cubicBezTo>
                    <a:pt x="5287" y="140"/>
                    <a:pt x="5085" y="0"/>
                    <a:pt x="4833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28"/>
            <p:cNvSpPr/>
            <p:nvPr/>
          </p:nvSpPr>
          <p:spPr>
            <a:xfrm>
              <a:off x="6383800" y="2972600"/>
              <a:ext cx="238950" cy="399250"/>
            </a:xfrm>
            <a:custGeom>
              <a:avLst/>
              <a:gdLst/>
              <a:ahLst/>
              <a:cxnLst/>
              <a:rect l="l" t="t" r="r" b="b"/>
              <a:pathLst>
                <a:path w="9558" h="15970" extrusionOk="0">
                  <a:moveTo>
                    <a:pt x="4833" y="0"/>
                  </a:moveTo>
                  <a:cubicBezTo>
                    <a:pt x="4596" y="0"/>
                    <a:pt x="4314" y="125"/>
                    <a:pt x="3932" y="477"/>
                  </a:cubicBezTo>
                  <a:cubicBezTo>
                    <a:pt x="3085" y="1203"/>
                    <a:pt x="787" y="2473"/>
                    <a:pt x="484" y="2655"/>
                  </a:cubicBezTo>
                  <a:cubicBezTo>
                    <a:pt x="182" y="2897"/>
                    <a:pt x="182" y="2957"/>
                    <a:pt x="121" y="3622"/>
                  </a:cubicBezTo>
                  <a:cubicBezTo>
                    <a:pt x="61" y="4227"/>
                    <a:pt x="182" y="11486"/>
                    <a:pt x="121" y="12212"/>
                  </a:cubicBezTo>
                  <a:cubicBezTo>
                    <a:pt x="61" y="12938"/>
                    <a:pt x="0" y="13180"/>
                    <a:pt x="666" y="13603"/>
                  </a:cubicBezTo>
                  <a:lnTo>
                    <a:pt x="3993" y="15660"/>
                  </a:lnTo>
                  <a:cubicBezTo>
                    <a:pt x="4238" y="15835"/>
                    <a:pt x="4503" y="15969"/>
                    <a:pt x="4813" y="15969"/>
                  </a:cubicBezTo>
                  <a:cubicBezTo>
                    <a:pt x="5037" y="15969"/>
                    <a:pt x="5285" y="15898"/>
                    <a:pt x="5565" y="15720"/>
                  </a:cubicBezTo>
                  <a:cubicBezTo>
                    <a:pt x="6473" y="15115"/>
                    <a:pt x="8166" y="14027"/>
                    <a:pt x="8650" y="13664"/>
                  </a:cubicBezTo>
                  <a:cubicBezTo>
                    <a:pt x="9074" y="13301"/>
                    <a:pt x="9558" y="13240"/>
                    <a:pt x="9558" y="12212"/>
                  </a:cubicBezTo>
                  <a:cubicBezTo>
                    <a:pt x="9558" y="10639"/>
                    <a:pt x="9558" y="4409"/>
                    <a:pt x="9558" y="4409"/>
                  </a:cubicBezTo>
                  <a:cubicBezTo>
                    <a:pt x="9558" y="3502"/>
                    <a:pt x="9497" y="2957"/>
                    <a:pt x="8953" y="2594"/>
                  </a:cubicBezTo>
                  <a:cubicBezTo>
                    <a:pt x="8106" y="1989"/>
                    <a:pt x="5928" y="598"/>
                    <a:pt x="5505" y="296"/>
                  </a:cubicBezTo>
                  <a:cubicBezTo>
                    <a:pt x="5287" y="140"/>
                    <a:pt x="5085" y="0"/>
                    <a:pt x="4833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28"/>
            <p:cNvSpPr/>
            <p:nvPr/>
          </p:nvSpPr>
          <p:spPr>
            <a:xfrm>
              <a:off x="6385300" y="2974100"/>
              <a:ext cx="235950" cy="397200"/>
            </a:xfrm>
            <a:custGeom>
              <a:avLst/>
              <a:gdLst/>
              <a:ahLst/>
              <a:cxnLst/>
              <a:rect l="l" t="t" r="r" b="b"/>
              <a:pathLst>
                <a:path w="9438" h="15888" extrusionOk="0">
                  <a:moveTo>
                    <a:pt x="4773" y="1"/>
                  </a:moveTo>
                  <a:cubicBezTo>
                    <a:pt x="4536" y="1"/>
                    <a:pt x="4254" y="125"/>
                    <a:pt x="3872" y="478"/>
                  </a:cubicBezTo>
                  <a:cubicBezTo>
                    <a:pt x="3025" y="1203"/>
                    <a:pt x="727" y="2413"/>
                    <a:pt x="424" y="2655"/>
                  </a:cubicBezTo>
                  <a:cubicBezTo>
                    <a:pt x="122" y="2897"/>
                    <a:pt x="182" y="2958"/>
                    <a:pt x="122" y="3562"/>
                  </a:cubicBezTo>
                  <a:cubicBezTo>
                    <a:pt x="61" y="4167"/>
                    <a:pt x="182" y="11426"/>
                    <a:pt x="122" y="12152"/>
                  </a:cubicBezTo>
                  <a:cubicBezTo>
                    <a:pt x="61" y="12878"/>
                    <a:pt x="1" y="13120"/>
                    <a:pt x="666" y="13543"/>
                  </a:cubicBezTo>
                  <a:lnTo>
                    <a:pt x="3933" y="15539"/>
                  </a:lnTo>
                  <a:cubicBezTo>
                    <a:pt x="4193" y="15725"/>
                    <a:pt x="4475" y="15888"/>
                    <a:pt x="4809" y="15888"/>
                  </a:cubicBezTo>
                  <a:cubicBezTo>
                    <a:pt x="5019" y="15888"/>
                    <a:pt x="5249" y="15824"/>
                    <a:pt x="5505" y="15660"/>
                  </a:cubicBezTo>
                  <a:cubicBezTo>
                    <a:pt x="6413" y="14995"/>
                    <a:pt x="8106" y="13967"/>
                    <a:pt x="8530" y="13604"/>
                  </a:cubicBezTo>
                  <a:cubicBezTo>
                    <a:pt x="8953" y="13241"/>
                    <a:pt x="9437" y="13180"/>
                    <a:pt x="9437" y="12152"/>
                  </a:cubicBezTo>
                  <a:lnTo>
                    <a:pt x="9437" y="4409"/>
                  </a:lnTo>
                  <a:cubicBezTo>
                    <a:pt x="9437" y="3442"/>
                    <a:pt x="9377" y="2897"/>
                    <a:pt x="8893" y="2534"/>
                  </a:cubicBezTo>
                  <a:cubicBezTo>
                    <a:pt x="8046" y="1990"/>
                    <a:pt x="5868" y="599"/>
                    <a:pt x="5445" y="296"/>
                  </a:cubicBezTo>
                  <a:cubicBezTo>
                    <a:pt x="5227" y="140"/>
                    <a:pt x="5025" y="1"/>
                    <a:pt x="4773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28"/>
            <p:cNvSpPr/>
            <p:nvPr/>
          </p:nvSpPr>
          <p:spPr>
            <a:xfrm>
              <a:off x="6385300" y="2974100"/>
              <a:ext cx="235950" cy="396225"/>
            </a:xfrm>
            <a:custGeom>
              <a:avLst/>
              <a:gdLst/>
              <a:ahLst/>
              <a:cxnLst/>
              <a:rect l="l" t="t" r="r" b="b"/>
              <a:pathLst>
                <a:path w="9438" h="15849" extrusionOk="0">
                  <a:moveTo>
                    <a:pt x="4773" y="1"/>
                  </a:moveTo>
                  <a:cubicBezTo>
                    <a:pt x="4536" y="1"/>
                    <a:pt x="4254" y="125"/>
                    <a:pt x="3872" y="478"/>
                  </a:cubicBezTo>
                  <a:cubicBezTo>
                    <a:pt x="3086" y="1203"/>
                    <a:pt x="727" y="2413"/>
                    <a:pt x="424" y="2655"/>
                  </a:cubicBezTo>
                  <a:cubicBezTo>
                    <a:pt x="122" y="2897"/>
                    <a:pt x="182" y="2958"/>
                    <a:pt x="122" y="3562"/>
                  </a:cubicBezTo>
                  <a:cubicBezTo>
                    <a:pt x="61" y="4167"/>
                    <a:pt x="182" y="11426"/>
                    <a:pt x="122" y="12152"/>
                  </a:cubicBezTo>
                  <a:cubicBezTo>
                    <a:pt x="61" y="12878"/>
                    <a:pt x="1" y="13120"/>
                    <a:pt x="666" y="13483"/>
                  </a:cubicBezTo>
                  <a:lnTo>
                    <a:pt x="3933" y="15539"/>
                  </a:lnTo>
                  <a:cubicBezTo>
                    <a:pt x="4178" y="15714"/>
                    <a:pt x="4443" y="15849"/>
                    <a:pt x="4753" y="15849"/>
                  </a:cubicBezTo>
                  <a:cubicBezTo>
                    <a:pt x="4977" y="15849"/>
                    <a:pt x="5225" y="15778"/>
                    <a:pt x="5505" y="15600"/>
                  </a:cubicBezTo>
                  <a:cubicBezTo>
                    <a:pt x="6413" y="14995"/>
                    <a:pt x="8106" y="13967"/>
                    <a:pt x="8530" y="13543"/>
                  </a:cubicBezTo>
                  <a:cubicBezTo>
                    <a:pt x="8953" y="13180"/>
                    <a:pt x="9437" y="13120"/>
                    <a:pt x="9437" y="12152"/>
                  </a:cubicBezTo>
                  <a:cubicBezTo>
                    <a:pt x="9437" y="10579"/>
                    <a:pt x="9437" y="4409"/>
                    <a:pt x="9437" y="4409"/>
                  </a:cubicBezTo>
                  <a:cubicBezTo>
                    <a:pt x="9437" y="3442"/>
                    <a:pt x="9377" y="2897"/>
                    <a:pt x="8832" y="2595"/>
                  </a:cubicBezTo>
                  <a:cubicBezTo>
                    <a:pt x="7985" y="1990"/>
                    <a:pt x="5868" y="599"/>
                    <a:pt x="5445" y="296"/>
                  </a:cubicBezTo>
                  <a:cubicBezTo>
                    <a:pt x="5227" y="140"/>
                    <a:pt x="5025" y="1"/>
                    <a:pt x="4773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28"/>
            <p:cNvSpPr/>
            <p:nvPr/>
          </p:nvSpPr>
          <p:spPr>
            <a:xfrm>
              <a:off x="6386825" y="2975625"/>
              <a:ext cx="234425" cy="394175"/>
            </a:xfrm>
            <a:custGeom>
              <a:avLst/>
              <a:gdLst/>
              <a:ahLst/>
              <a:cxnLst/>
              <a:rect l="l" t="t" r="r" b="b"/>
              <a:pathLst>
                <a:path w="9377" h="15767" extrusionOk="0">
                  <a:moveTo>
                    <a:pt x="4712" y="0"/>
                  </a:moveTo>
                  <a:cubicBezTo>
                    <a:pt x="4475" y="0"/>
                    <a:pt x="4193" y="125"/>
                    <a:pt x="3811" y="477"/>
                  </a:cubicBezTo>
                  <a:cubicBezTo>
                    <a:pt x="3025" y="1203"/>
                    <a:pt x="726" y="2413"/>
                    <a:pt x="424" y="2655"/>
                  </a:cubicBezTo>
                  <a:cubicBezTo>
                    <a:pt x="121" y="2836"/>
                    <a:pt x="121" y="2957"/>
                    <a:pt x="61" y="3562"/>
                  </a:cubicBezTo>
                  <a:cubicBezTo>
                    <a:pt x="0" y="4106"/>
                    <a:pt x="121" y="11305"/>
                    <a:pt x="61" y="12030"/>
                  </a:cubicBezTo>
                  <a:cubicBezTo>
                    <a:pt x="0" y="12756"/>
                    <a:pt x="0" y="12998"/>
                    <a:pt x="605" y="13422"/>
                  </a:cubicBezTo>
                  <a:lnTo>
                    <a:pt x="3872" y="15418"/>
                  </a:lnTo>
                  <a:cubicBezTo>
                    <a:pt x="4132" y="15604"/>
                    <a:pt x="4414" y="15766"/>
                    <a:pt x="4748" y="15766"/>
                  </a:cubicBezTo>
                  <a:cubicBezTo>
                    <a:pt x="4958" y="15766"/>
                    <a:pt x="5188" y="15702"/>
                    <a:pt x="5444" y="15539"/>
                  </a:cubicBezTo>
                  <a:cubicBezTo>
                    <a:pt x="6352" y="14873"/>
                    <a:pt x="8045" y="13845"/>
                    <a:pt x="8469" y="13482"/>
                  </a:cubicBezTo>
                  <a:cubicBezTo>
                    <a:pt x="8892" y="13119"/>
                    <a:pt x="9376" y="13059"/>
                    <a:pt x="9376" y="12030"/>
                  </a:cubicBezTo>
                  <a:cubicBezTo>
                    <a:pt x="9376" y="10518"/>
                    <a:pt x="9376" y="4348"/>
                    <a:pt x="9376" y="4348"/>
                  </a:cubicBezTo>
                  <a:cubicBezTo>
                    <a:pt x="9376" y="3441"/>
                    <a:pt x="9316" y="2897"/>
                    <a:pt x="8771" y="2534"/>
                  </a:cubicBezTo>
                  <a:cubicBezTo>
                    <a:pt x="7924" y="1989"/>
                    <a:pt x="5807" y="598"/>
                    <a:pt x="5384" y="296"/>
                  </a:cubicBezTo>
                  <a:cubicBezTo>
                    <a:pt x="5166" y="140"/>
                    <a:pt x="4964" y="0"/>
                    <a:pt x="4712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28"/>
            <p:cNvSpPr/>
            <p:nvPr/>
          </p:nvSpPr>
          <p:spPr>
            <a:xfrm>
              <a:off x="6386825" y="2977125"/>
              <a:ext cx="232900" cy="391250"/>
            </a:xfrm>
            <a:custGeom>
              <a:avLst/>
              <a:gdLst/>
              <a:ahLst/>
              <a:cxnLst/>
              <a:rect l="l" t="t" r="r" b="b"/>
              <a:pathLst>
                <a:path w="9316" h="15650" extrusionOk="0">
                  <a:moveTo>
                    <a:pt x="4712" y="1"/>
                  </a:moveTo>
                  <a:cubicBezTo>
                    <a:pt x="4475" y="1"/>
                    <a:pt x="4193" y="125"/>
                    <a:pt x="3811" y="478"/>
                  </a:cubicBezTo>
                  <a:cubicBezTo>
                    <a:pt x="3025" y="1143"/>
                    <a:pt x="726" y="2353"/>
                    <a:pt x="424" y="2595"/>
                  </a:cubicBezTo>
                  <a:cubicBezTo>
                    <a:pt x="121" y="2837"/>
                    <a:pt x="182" y="2897"/>
                    <a:pt x="121" y="3502"/>
                  </a:cubicBezTo>
                  <a:cubicBezTo>
                    <a:pt x="61" y="4107"/>
                    <a:pt x="182" y="11245"/>
                    <a:pt x="121" y="11970"/>
                  </a:cubicBezTo>
                  <a:cubicBezTo>
                    <a:pt x="61" y="12696"/>
                    <a:pt x="0" y="12938"/>
                    <a:pt x="666" y="13301"/>
                  </a:cubicBezTo>
                  <a:lnTo>
                    <a:pt x="3872" y="15358"/>
                  </a:lnTo>
                  <a:cubicBezTo>
                    <a:pt x="4127" y="15504"/>
                    <a:pt x="4404" y="15650"/>
                    <a:pt x="4730" y="15650"/>
                  </a:cubicBezTo>
                  <a:cubicBezTo>
                    <a:pt x="4945" y="15650"/>
                    <a:pt x="5180" y="15586"/>
                    <a:pt x="5444" y="15418"/>
                  </a:cubicBezTo>
                  <a:cubicBezTo>
                    <a:pt x="6291" y="14813"/>
                    <a:pt x="7985" y="13785"/>
                    <a:pt x="8408" y="13422"/>
                  </a:cubicBezTo>
                  <a:cubicBezTo>
                    <a:pt x="8832" y="13059"/>
                    <a:pt x="9316" y="12938"/>
                    <a:pt x="9316" y="11970"/>
                  </a:cubicBezTo>
                  <a:lnTo>
                    <a:pt x="9316" y="4349"/>
                  </a:lnTo>
                  <a:cubicBezTo>
                    <a:pt x="9316" y="3381"/>
                    <a:pt x="9255" y="2837"/>
                    <a:pt x="8771" y="2474"/>
                  </a:cubicBezTo>
                  <a:cubicBezTo>
                    <a:pt x="7924" y="1929"/>
                    <a:pt x="5807" y="538"/>
                    <a:pt x="5384" y="296"/>
                  </a:cubicBezTo>
                  <a:cubicBezTo>
                    <a:pt x="5166" y="140"/>
                    <a:pt x="4964" y="1"/>
                    <a:pt x="4712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28"/>
            <p:cNvSpPr/>
            <p:nvPr/>
          </p:nvSpPr>
          <p:spPr>
            <a:xfrm>
              <a:off x="6386825" y="2977125"/>
              <a:ext cx="232900" cy="390200"/>
            </a:xfrm>
            <a:custGeom>
              <a:avLst/>
              <a:gdLst/>
              <a:ahLst/>
              <a:cxnLst/>
              <a:rect l="l" t="t" r="r" b="b"/>
              <a:pathLst>
                <a:path w="9316" h="15608" extrusionOk="0">
                  <a:moveTo>
                    <a:pt x="4712" y="1"/>
                  </a:moveTo>
                  <a:cubicBezTo>
                    <a:pt x="4475" y="1"/>
                    <a:pt x="4193" y="125"/>
                    <a:pt x="3811" y="478"/>
                  </a:cubicBezTo>
                  <a:cubicBezTo>
                    <a:pt x="3025" y="1203"/>
                    <a:pt x="726" y="2413"/>
                    <a:pt x="424" y="2655"/>
                  </a:cubicBezTo>
                  <a:cubicBezTo>
                    <a:pt x="121" y="2837"/>
                    <a:pt x="182" y="2897"/>
                    <a:pt x="121" y="3502"/>
                  </a:cubicBezTo>
                  <a:cubicBezTo>
                    <a:pt x="61" y="4107"/>
                    <a:pt x="182" y="11245"/>
                    <a:pt x="121" y="11970"/>
                  </a:cubicBezTo>
                  <a:cubicBezTo>
                    <a:pt x="61" y="12636"/>
                    <a:pt x="0" y="12878"/>
                    <a:pt x="666" y="13301"/>
                  </a:cubicBezTo>
                  <a:lnTo>
                    <a:pt x="3872" y="15297"/>
                  </a:lnTo>
                  <a:cubicBezTo>
                    <a:pt x="4117" y="15472"/>
                    <a:pt x="4382" y="15607"/>
                    <a:pt x="4680" y="15607"/>
                  </a:cubicBezTo>
                  <a:cubicBezTo>
                    <a:pt x="4896" y="15607"/>
                    <a:pt x="5129" y="15536"/>
                    <a:pt x="5384" y="15358"/>
                  </a:cubicBezTo>
                  <a:cubicBezTo>
                    <a:pt x="6291" y="14753"/>
                    <a:pt x="7985" y="13725"/>
                    <a:pt x="8408" y="13362"/>
                  </a:cubicBezTo>
                  <a:cubicBezTo>
                    <a:pt x="8832" y="12999"/>
                    <a:pt x="9316" y="12938"/>
                    <a:pt x="9316" y="11970"/>
                  </a:cubicBezTo>
                  <a:lnTo>
                    <a:pt x="9316" y="4349"/>
                  </a:lnTo>
                  <a:cubicBezTo>
                    <a:pt x="9316" y="3381"/>
                    <a:pt x="9255" y="2897"/>
                    <a:pt x="8711" y="2534"/>
                  </a:cubicBezTo>
                  <a:cubicBezTo>
                    <a:pt x="7924" y="1990"/>
                    <a:pt x="5807" y="599"/>
                    <a:pt x="5384" y="296"/>
                  </a:cubicBezTo>
                  <a:cubicBezTo>
                    <a:pt x="5166" y="140"/>
                    <a:pt x="4964" y="1"/>
                    <a:pt x="4712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28"/>
            <p:cNvSpPr/>
            <p:nvPr/>
          </p:nvSpPr>
          <p:spPr>
            <a:xfrm>
              <a:off x="6388325" y="2978650"/>
              <a:ext cx="229900" cy="388125"/>
            </a:xfrm>
            <a:custGeom>
              <a:avLst/>
              <a:gdLst/>
              <a:ahLst/>
              <a:cxnLst/>
              <a:rect l="l" t="t" r="r" b="b"/>
              <a:pathLst>
                <a:path w="9196" h="15525" extrusionOk="0">
                  <a:moveTo>
                    <a:pt x="4652" y="0"/>
                  </a:moveTo>
                  <a:cubicBezTo>
                    <a:pt x="4415" y="0"/>
                    <a:pt x="4133" y="125"/>
                    <a:pt x="3751" y="477"/>
                  </a:cubicBezTo>
                  <a:cubicBezTo>
                    <a:pt x="2965" y="1142"/>
                    <a:pt x="727" y="2352"/>
                    <a:pt x="424" y="2594"/>
                  </a:cubicBezTo>
                  <a:cubicBezTo>
                    <a:pt x="122" y="2836"/>
                    <a:pt x="122" y="2897"/>
                    <a:pt x="61" y="3501"/>
                  </a:cubicBezTo>
                  <a:cubicBezTo>
                    <a:pt x="61" y="4046"/>
                    <a:pt x="122" y="11184"/>
                    <a:pt x="61" y="11849"/>
                  </a:cubicBezTo>
                  <a:cubicBezTo>
                    <a:pt x="61" y="12575"/>
                    <a:pt x="1" y="12817"/>
                    <a:pt x="606" y="13240"/>
                  </a:cubicBezTo>
                  <a:lnTo>
                    <a:pt x="3812" y="15176"/>
                  </a:lnTo>
                  <a:cubicBezTo>
                    <a:pt x="4072" y="15362"/>
                    <a:pt x="4354" y="15524"/>
                    <a:pt x="4674" y="15524"/>
                  </a:cubicBezTo>
                  <a:cubicBezTo>
                    <a:pt x="4875" y="15524"/>
                    <a:pt x="5090" y="15460"/>
                    <a:pt x="5324" y="15297"/>
                  </a:cubicBezTo>
                  <a:cubicBezTo>
                    <a:pt x="6231" y="14692"/>
                    <a:pt x="7925" y="13664"/>
                    <a:pt x="8348" y="13301"/>
                  </a:cubicBezTo>
                  <a:cubicBezTo>
                    <a:pt x="8772" y="12938"/>
                    <a:pt x="9195" y="12877"/>
                    <a:pt x="9195" y="11849"/>
                  </a:cubicBezTo>
                  <a:lnTo>
                    <a:pt x="9195" y="4288"/>
                  </a:lnTo>
                  <a:cubicBezTo>
                    <a:pt x="9195" y="3380"/>
                    <a:pt x="9195" y="2836"/>
                    <a:pt x="8651" y="2473"/>
                  </a:cubicBezTo>
                  <a:cubicBezTo>
                    <a:pt x="7804" y="1929"/>
                    <a:pt x="5747" y="598"/>
                    <a:pt x="5324" y="296"/>
                  </a:cubicBezTo>
                  <a:cubicBezTo>
                    <a:pt x="5106" y="140"/>
                    <a:pt x="4904" y="0"/>
                    <a:pt x="4652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28"/>
            <p:cNvSpPr/>
            <p:nvPr/>
          </p:nvSpPr>
          <p:spPr>
            <a:xfrm>
              <a:off x="6388325" y="2979775"/>
              <a:ext cx="229900" cy="385575"/>
            </a:xfrm>
            <a:custGeom>
              <a:avLst/>
              <a:gdLst/>
              <a:ahLst/>
              <a:cxnLst/>
              <a:rect l="l" t="t" r="r" b="b"/>
              <a:pathLst>
                <a:path w="9196" h="15423" extrusionOk="0">
                  <a:moveTo>
                    <a:pt x="4643" y="1"/>
                  </a:moveTo>
                  <a:cubicBezTo>
                    <a:pt x="4413" y="1"/>
                    <a:pt x="4131" y="110"/>
                    <a:pt x="3751" y="432"/>
                  </a:cubicBezTo>
                  <a:cubicBezTo>
                    <a:pt x="2965" y="1158"/>
                    <a:pt x="727" y="2368"/>
                    <a:pt x="424" y="2549"/>
                  </a:cubicBezTo>
                  <a:cubicBezTo>
                    <a:pt x="122" y="2791"/>
                    <a:pt x="182" y="2852"/>
                    <a:pt x="122" y="3456"/>
                  </a:cubicBezTo>
                  <a:cubicBezTo>
                    <a:pt x="61" y="4061"/>
                    <a:pt x="182" y="11078"/>
                    <a:pt x="122" y="11804"/>
                  </a:cubicBezTo>
                  <a:cubicBezTo>
                    <a:pt x="61" y="12530"/>
                    <a:pt x="1" y="12772"/>
                    <a:pt x="666" y="13135"/>
                  </a:cubicBezTo>
                  <a:lnTo>
                    <a:pt x="3812" y="15131"/>
                  </a:lnTo>
                  <a:cubicBezTo>
                    <a:pt x="4067" y="15277"/>
                    <a:pt x="4344" y="15423"/>
                    <a:pt x="4657" y="15423"/>
                  </a:cubicBezTo>
                  <a:cubicBezTo>
                    <a:pt x="4863" y="15423"/>
                    <a:pt x="5084" y="15359"/>
                    <a:pt x="5324" y="15191"/>
                  </a:cubicBezTo>
                  <a:cubicBezTo>
                    <a:pt x="6231" y="14586"/>
                    <a:pt x="7925" y="13558"/>
                    <a:pt x="8348" y="13195"/>
                  </a:cubicBezTo>
                  <a:cubicBezTo>
                    <a:pt x="8711" y="12832"/>
                    <a:pt x="9195" y="12772"/>
                    <a:pt x="9195" y="11804"/>
                  </a:cubicBezTo>
                  <a:lnTo>
                    <a:pt x="9195" y="4243"/>
                  </a:lnTo>
                  <a:cubicBezTo>
                    <a:pt x="9195" y="3335"/>
                    <a:pt x="9135" y="2791"/>
                    <a:pt x="8651" y="2489"/>
                  </a:cubicBezTo>
                  <a:cubicBezTo>
                    <a:pt x="7804" y="1944"/>
                    <a:pt x="5687" y="553"/>
                    <a:pt x="5263" y="251"/>
                  </a:cubicBezTo>
                  <a:cubicBezTo>
                    <a:pt x="5076" y="126"/>
                    <a:pt x="4888" y="1"/>
                    <a:pt x="4643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28"/>
            <p:cNvSpPr/>
            <p:nvPr/>
          </p:nvSpPr>
          <p:spPr>
            <a:xfrm>
              <a:off x="6388325" y="2980150"/>
              <a:ext cx="229900" cy="384450"/>
            </a:xfrm>
            <a:custGeom>
              <a:avLst/>
              <a:gdLst/>
              <a:ahLst/>
              <a:cxnLst/>
              <a:rect l="l" t="t" r="r" b="b"/>
              <a:pathLst>
                <a:path w="9196" h="15378" extrusionOk="0">
                  <a:moveTo>
                    <a:pt x="4645" y="1"/>
                  </a:moveTo>
                  <a:cubicBezTo>
                    <a:pt x="4415" y="1"/>
                    <a:pt x="4133" y="125"/>
                    <a:pt x="3751" y="478"/>
                  </a:cubicBezTo>
                  <a:cubicBezTo>
                    <a:pt x="2965" y="1143"/>
                    <a:pt x="727" y="2353"/>
                    <a:pt x="424" y="2595"/>
                  </a:cubicBezTo>
                  <a:cubicBezTo>
                    <a:pt x="182" y="2776"/>
                    <a:pt x="182" y="2897"/>
                    <a:pt x="122" y="3441"/>
                  </a:cubicBezTo>
                  <a:cubicBezTo>
                    <a:pt x="61" y="4046"/>
                    <a:pt x="182" y="11063"/>
                    <a:pt x="122" y="11789"/>
                  </a:cubicBezTo>
                  <a:cubicBezTo>
                    <a:pt x="61" y="12454"/>
                    <a:pt x="1" y="12696"/>
                    <a:pt x="666" y="13120"/>
                  </a:cubicBezTo>
                  <a:lnTo>
                    <a:pt x="3812" y="15055"/>
                  </a:lnTo>
                  <a:cubicBezTo>
                    <a:pt x="4068" y="15239"/>
                    <a:pt x="4347" y="15378"/>
                    <a:pt x="4662" y="15378"/>
                  </a:cubicBezTo>
                  <a:cubicBezTo>
                    <a:pt x="4866" y="15378"/>
                    <a:pt x="5086" y="15319"/>
                    <a:pt x="5324" y="15176"/>
                  </a:cubicBezTo>
                  <a:cubicBezTo>
                    <a:pt x="6231" y="14571"/>
                    <a:pt x="7864" y="13543"/>
                    <a:pt x="8288" y="13180"/>
                  </a:cubicBezTo>
                  <a:cubicBezTo>
                    <a:pt x="8711" y="12817"/>
                    <a:pt x="9195" y="12757"/>
                    <a:pt x="9195" y="11789"/>
                  </a:cubicBezTo>
                  <a:cubicBezTo>
                    <a:pt x="9195" y="10277"/>
                    <a:pt x="9195" y="4288"/>
                    <a:pt x="9195" y="4288"/>
                  </a:cubicBezTo>
                  <a:cubicBezTo>
                    <a:pt x="9195" y="3320"/>
                    <a:pt x="9135" y="2837"/>
                    <a:pt x="8590" y="2474"/>
                  </a:cubicBezTo>
                  <a:cubicBezTo>
                    <a:pt x="7804" y="1929"/>
                    <a:pt x="5687" y="598"/>
                    <a:pt x="5263" y="296"/>
                  </a:cubicBezTo>
                  <a:cubicBezTo>
                    <a:pt x="5077" y="140"/>
                    <a:pt x="4890" y="1"/>
                    <a:pt x="4645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28"/>
            <p:cNvSpPr/>
            <p:nvPr/>
          </p:nvSpPr>
          <p:spPr>
            <a:xfrm>
              <a:off x="6389850" y="2981450"/>
              <a:ext cx="226850" cy="382400"/>
            </a:xfrm>
            <a:custGeom>
              <a:avLst/>
              <a:gdLst/>
              <a:ahLst/>
              <a:cxnLst/>
              <a:rect l="l" t="t" r="r" b="b"/>
              <a:pathLst>
                <a:path w="9074" h="15296" extrusionOk="0">
                  <a:moveTo>
                    <a:pt x="4562" y="1"/>
                  </a:moveTo>
                  <a:cubicBezTo>
                    <a:pt x="4335" y="1"/>
                    <a:pt x="4059" y="113"/>
                    <a:pt x="3690" y="426"/>
                  </a:cubicBezTo>
                  <a:cubicBezTo>
                    <a:pt x="2904" y="1151"/>
                    <a:pt x="726" y="2301"/>
                    <a:pt x="424" y="2543"/>
                  </a:cubicBezTo>
                  <a:cubicBezTo>
                    <a:pt x="121" y="2785"/>
                    <a:pt x="121" y="2845"/>
                    <a:pt x="121" y="3450"/>
                  </a:cubicBezTo>
                  <a:cubicBezTo>
                    <a:pt x="61" y="3994"/>
                    <a:pt x="121" y="11011"/>
                    <a:pt x="121" y="11676"/>
                  </a:cubicBezTo>
                  <a:cubicBezTo>
                    <a:pt x="61" y="12402"/>
                    <a:pt x="0" y="12644"/>
                    <a:pt x="605" y="13007"/>
                  </a:cubicBezTo>
                  <a:lnTo>
                    <a:pt x="3751" y="15003"/>
                  </a:lnTo>
                  <a:cubicBezTo>
                    <a:pt x="4006" y="15149"/>
                    <a:pt x="4283" y="15295"/>
                    <a:pt x="4596" y="15295"/>
                  </a:cubicBezTo>
                  <a:cubicBezTo>
                    <a:pt x="4802" y="15295"/>
                    <a:pt x="5023" y="15232"/>
                    <a:pt x="5263" y="15064"/>
                  </a:cubicBezTo>
                  <a:cubicBezTo>
                    <a:pt x="6170" y="14459"/>
                    <a:pt x="7803" y="13431"/>
                    <a:pt x="8227" y="13068"/>
                  </a:cubicBezTo>
                  <a:cubicBezTo>
                    <a:pt x="8650" y="12765"/>
                    <a:pt x="9074" y="12644"/>
                    <a:pt x="9074" y="11676"/>
                  </a:cubicBezTo>
                  <a:cubicBezTo>
                    <a:pt x="9074" y="10225"/>
                    <a:pt x="9074" y="4236"/>
                    <a:pt x="9074" y="4236"/>
                  </a:cubicBezTo>
                  <a:cubicBezTo>
                    <a:pt x="9074" y="3329"/>
                    <a:pt x="9074" y="2785"/>
                    <a:pt x="8529" y="2482"/>
                  </a:cubicBezTo>
                  <a:cubicBezTo>
                    <a:pt x="7743" y="1938"/>
                    <a:pt x="5626" y="546"/>
                    <a:pt x="5202" y="305"/>
                  </a:cubicBezTo>
                  <a:cubicBezTo>
                    <a:pt x="5010" y="144"/>
                    <a:pt x="4817" y="1"/>
                    <a:pt x="4562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28"/>
            <p:cNvSpPr/>
            <p:nvPr/>
          </p:nvSpPr>
          <p:spPr>
            <a:xfrm>
              <a:off x="6389850" y="2982250"/>
              <a:ext cx="226850" cy="380525"/>
            </a:xfrm>
            <a:custGeom>
              <a:avLst/>
              <a:gdLst/>
              <a:ahLst/>
              <a:cxnLst/>
              <a:rect l="l" t="t" r="r" b="b"/>
              <a:pathLst>
                <a:path w="9074" h="15221" extrusionOk="0">
                  <a:moveTo>
                    <a:pt x="4582" y="0"/>
                  </a:moveTo>
                  <a:cubicBezTo>
                    <a:pt x="4355" y="0"/>
                    <a:pt x="4083" y="121"/>
                    <a:pt x="3690" y="454"/>
                  </a:cubicBezTo>
                  <a:cubicBezTo>
                    <a:pt x="2964" y="1119"/>
                    <a:pt x="726" y="2329"/>
                    <a:pt x="424" y="2571"/>
                  </a:cubicBezTo>
                  <a:cubicBezTo>
                    <a:pt x="121" y="2753"/>
                    <a:pt x="182" y="2813"/>
                    <a:pt x="121" y="3418"/>
                  </a:cubicBezTo>
                  <a:cubicBezTo>
                    <a:pt x="61" y="4023"/>
                    <a:pt x="182" y="10919"/>
                    <a:pt x="121" y="11644"/>
                  </a:cubicBezTo>
                  <a:cubicBezTo>
                    <a:pt x="61" y="12310"/>
                    <a:pt x="0" y="12552"/>
                    <a:pt x="666" y="12975"/>
                  </a:cubicBezTo>
                  <a:lnTo>
                    <a:pt x="3751" y="14911"/>
                  </a:lnTo>
                  <a:cubicBezTo>
                    <a:pt x="3996" y="15086"/>
                    <a:pt x="4261" y="15221"/>
                    <a:pt x="4559" y="15221"/>
                  </a:cubicBezTo>
                  <a:cubicBezTo>
                    <a:pt x="4775" y="15221"/>
                    <a:pt x="5008" y="15150"/>
                    <a:pt x="5263" y="14971"/>
                  </a:cubicBezTo>
                  <a:cubicBezTo>
                    <a:pt x="6170" y="14366"/>
                    <a:pt x="7803" y="13399"/>
                    <a:pt x="8227" y="13036"/>
                  </a:cubicBezTo>
                  <a:cubicBezTo>
                    <a:pt x="8590" y="12673"/>
                    <a:pt x="9074" y="12612"/>
                    <a:pt x="9074" y="11644"/>
                  </a:cubicBezTo>
                  <a:cubicBezTo>
                    <a:pt x="9074" y="10132"/>
                    <a:pt x="9074" y="4204"/>
                    <a:pt x="9074" y="4204"/>
                  </a:cubicBezTo>
                  <a:cubicBezTo>
                    <a:pt x="9074" y="3297"/>
                    <a:pt x="9013" y="2813"/>
                    <a:pt x="8529" y="2450"/>
                  </a:cubicBezTo>
                  <a:cubicBezTo>
                    <a:pt x="7682" y="1906"/>
                    <a:pt x="5626" y="575"/>
                    <a:pt x="5202" y="273"/>
                  </a:cubicBezTo>
                  <a:cubicBezTo>
                    <a:pt x="4991" y="121"/>
                    <a:pt x="4809" y="0"/>
                    <a:pt x="4582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28"/>
            <p:cNvSpPr/>
            <p:nvPr/>
          </p:nvSpPr>
          <p:spPr>
            <a:xfrm>
              <a:off x="6391350" y="2983175"/>
              <a:ext cx="225350" cy="378400"/>
            </a:xfrm>
            <a:custGeom>
              <a:avLst/>
              <a:gdLst/>
              <a:ahLst/>
              <a:cxnLst/>
              <a:rect l="l" t="t" r="r" b="b"/>
              <a:pathLst>
                <a:path w="9014" h="15136" extrusionOk="0">
                  <a:moveTo>
                    <a:pt x="4511" y="1"/>
                  </a:moveTo>
                  <a:cubicBezTo>
                    <a:pt x="4296" y="1"/>
                    <a:pt x="4043" y="125"/>
                    <a:pt x="3691" y="477"/>
                  </a:cubicBezTo>
                  <a:cubicBezTo>
                    <a:pt x="2904" y="1143"/>
                    <a:pt x="666" y="2292"/>
                    <a:pt x="364" y="2534"/>
                  </a:cubicBezTo>
                  <a:cubicBezTo>
                    <a:pt x="122" y="2776"/>
                    <a:pt x="122" y="2837"/>
                    <a:pt x="61" y="3381"/>
                  </a:cubicBezTo>
                  <a:cubicBezTo>
                    <a:pt x="1" y="3986"/>
                    <a:pt x="122" y="10882"/>
                    <a:pt x="61" y="11607"/>
                  </a:cubicBezTo>
                  <a:cubicBezTo>
                    <a:pt x="1" y="12273"/>
                    <a:pt x="1" y="12515"/>
                    <a:pt x="606" y="12878"/>
                  </a:cubicBezTo>
                  <a:lnTo>
                    <a:pt x="3691" y="14813"/>
                  </a:lnTo>
                  <a:cubicBezTo>
                    <a:pt x="3947" y="14997"/>
                    <a:pt x="4226" y="15136"/>
                    <a:pt x="4541" y="15136"/>
                  </a:cubicBezTo>
                  <a:cubicBezTo>
                    <a:pt x="4745" y="15136"/>
                    <a:pt x="4965" y="15077"/>
                    <a:pt x="5203" y="14934"/>
                  </a:cubicBezTo>
                  <a:cubicBezTo>
                    <a:pt x="6110" y="14329"/>
                    <a:pt x="7743" y="13301"/>
                    <a:pt x="8106" y="12999"/>
                  </a:cubicBezTo>
                  <a:cubicBezTo>
                    <a:pt x="8530" y="12636"/>
                    <a:pt x="9014" y="12575"/>
                    <a:pt x="9014" y="11607"/>
                  </a:cubicBezTo>
                  <a:lnTo>
                    <a:pt x="9014" y="4228"/>
                  </a:lnTo>
                  <a:cubicBezTo>
                    <a:pt x="9014" y="3260"/>
                    <a:pt x="8953" y="2776"/>
                    <a:pt x="8409" y="2413"/>
                  </a:cubicBezTo>
                  <a:cubicBezTo>
                    <a:pt x="7622" y="1929"/>
                    <a:pt x="5566" y="538"/>
                    <a:pt x="5142" y="296"/>
                  </a:cubicBezTo>
                  <a:cubicBezTo>
                    <a:pt x="4924" y="140"/>
                    <a:pt x="4739" y="1"/>
                    <a:pt x="4511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28"/>
            <p:cNvSpPr/>
            <p:nvPr/>
          </p:nvSpPr>
          <p:spPr>
            <a:xfrm>
              <a:off x="6391350" y="2984325"/>
              <a:ext cx="223850" cy="376500"/>
            </a:xfrm>
            <a:custGeom>
              <a:avLst/>
              <a:gdLst/>
              <a:ahLst/>
              <a:cxnLst/>
              <a:rect l="l" t="t" r="r" b="b"/>
              <a:pathLst>
                <a:path w="8954" h="15060" extrusionOk="0">
                  <a:moveTo>
                    <a:pt x="4508" y="0"/>
                  </a:moveTo>
                  <a:cubicBezTo>
                    <a:pt x="4294" y="0"/>
                    <a:pt x="4042" y="110"/>
                    <a:pt x="3691" y="431"/>
                  </a:cubicBezTo>
                  <a:cubicBezTo>
                    <a:pt x="2904" y="1157"/>
                    <a:pt x="727" y="2307"/>
                    <a:pt x="424" y="2488"/>
                  </a:cubicBezTo>
                  <a:cubicBezTo>
                    <a:pt x="122" y="2730"/>
                    <a:pt x="182" y="2791"/>
                    <a:pt x="122" y="3395"/>
                  </a:cubicBezTo>
                  <a:cubicBezTo>
                    <a:pt x="61" y="3940"/>
                    <a:pt x="182" y="10836"/>
                    <a:pt x="122" y="11501"/>
                  </a:cubicBezTo>
                  <a:cubicBezTo>
                    <a:pt x="61" y="12227"/>
                    <a:pt x="1" y="12408"/>
                    <a:pt x="606" y="12832"/>
                  </a:cubicBezTo>
                  <a:lnTo>
                    <a:pt x="3751" y="14767"/>
                  </a:lnTo>
                  <a:cubicBezTo>
                    <a:pt x="3970" y="14913"/>
                    <a:pt x="4233" y="15059"/>
                    <a:pt x="4540" y="15059"/>
                  </a:cubicBezTo>
                  <a:cubicBezTo>
                    <a:pt x="4742" y="15059"/>
                    <a:pt x="4963" y="14996"/>
                    <a:pt x="5203" y="14828"/>
                  </a:cubicBezTo>
                  <a:cubicBezTo>
                    <a:pt x="6050" y="14223"/>
                    <a:pt x="7683" y="13255"/>
                    <a:pt x="8106" y="12892"/>
                  </a:cubicBezTo>
                  <a:cubicBezTo>
                    <a:pt x="8530" y="12529"/>
                    <a:pt x="8953" y="12469"/>
                    <a:pt x="8953" y="11501"/>
                  </a:cubicBezTo>
                  <a:cubicBezTo>
                    <a:pt x="8953" y="10049"/>
                    <a:pt x="8953" y="4182"/>
                    <a:pt x="8953" y="4182"/>
                  </a:cubicBezTo>
                  <a:cubicBezTo>
                    <a:pt x="8953" y="3274"/>
                    <a:pt x="8953" y="2730"/>
                    <a:pt x="8409" y="2428"/>
                  </a:cubicBezTo>
                  <a:cubicBezTo>
                    <a:pt x="7622" y="1883"/>
                    <a:pt x="5566" y="552"/>
                    <a:pt x="5142" y="250"/>
                  </a:cubicBezTo>
                  <a:cubicBezTo>
                    <a:pt x="4924" y="125"/>
                    <a:pt x="4737" y="0"/>
                    <a:pt x="450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28"/>
            <p:cNvSpPr/>
            <p:nvPr/>
          </p:nvSpPr>
          <p:spPr>
            <a:xfrm>
              <a:off x="6391350" y="2985275"/>
              <a:ext cx="223850" cy="374475"/>
            </a:xfrm>
            <a:custGeom>
              <a:avLst/>
              <a:gdLst/>
              <a:ahLst/>
              <a:cxnLst/>
              <a:rect l="l" t="t" r="r" b="b"/>
              <a:pathLst>
                <a:path w="8954" h="14979" extrusionOk="0">
                  <a:moveTo>
                    <a:pt x="4530" y="0"/>
                  </a:moveTo>
                  <a:cubicBezTo>
                    <a:pt x="4311" y="0"/>
                    <a:pt x="4053" y="121"/>
                    <a:pt x="3691" y="454"/>
                  </a:cubicBezTo>
                  <a:cubicBezTo>
                    <a:pt x="2904" y="1119"/>
                    <a:pt x="727" y="2269"/>
                    <a:pt x="424" y="2511"/>
                  </a:cubicBezTo>
                  <a:cubicBezTo>
                    <a:pt x="122" y="2692"/>
                    <a:pt x="182" y="2813"/>
                    <a:pt x="122" y="3357"/>
                  </a:cubicBezTo>
                  <a:cubicBezTo>
                    <a:pt x="61" y="3902"/>
                    <a:pt x="182" y="10798"/>
                    <a:pt x="122" y="11463"/>
                  </a:cubicBezTo>
                  <a:cubicBezTo>
                    <a:pt x="61" y="12128"/>
                    <a:pt x="1" y="12370"/>
                    <a:pt x="666" y="12733"/>
                  </a:cubicBezTo>
                  <a:lnTo>
                    <a:pt x="3751" y="14669"/>
                  </a:lnTo>
                  <a:cubicBezTo>
                    <a:pt x="3961" y="14844"/>
                    <a:pt x="4212" y="14979"/>
                    <a:pt x="4503" y="14979"/>
                  </a:cubicBezTo>
                  <a:cubicBezTo>
                    <a:pt x="4715" y="14979"/>
                    <a:pt x="4948" y="14908"/>
                    <a:pt x="5203" y="14729"/>
                  </a:cubicBezTo>
                  <a:cubicBezTo>
                    <a:pt x="6050" y="14185"/>
                    <a:pt x="7683" y="13157"/>
                    <a:pt x="8106" y="12854"/>
                  </a:cubicBezTo>
                  <a:cubicBezTo>
                    <a:pt x="8469" y="12491"/>
                    <a:pt x="8953" y="12431"/>
                    <a:pt x="8953" y="11463"/>
                  </a:cubicBezTo>
                  <a:cubicBezTo>
                    <a:pt x="8953" y="10011"/>
                    <a:pt x="8953" y="4144"/>
                    <a:pt x="8953" y="4144"/>
                  </a:cubicBezTo>
                  <a:cubicBezTo>
                    <a:pt x="8953" y="3236"/>
                    <a:pt x="8893" y="2753"/>
                    <a:pt x="8409" y="2390"/>
                  </a:cubicBezTo>
                  <a:cubicBezTo>
                    <a:pt x="7622" y="1906"/>
                    <a:pt x="5566" y="575"/>
                    <a:pt x="5142" y="273"/>
                  </a:cubicBezTo>
                  <a:cubicBezTo>
                    <a:pt x="4931" y="121"/>
                    <a:pt x="4749" y="0"/>
                    <a:pt x="4530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28"/>
            <p:cNvSpPr/>
            <p:nvPr/>
          </p:nvSpPr>
          <p:spPr>
            <a:xfrm>
              <a:off x="6392875" y="2986000"/>
              <a:ext cx="222325" cy="373300"/>
            </a:xfrm>
            <a:custGeom>
              <a:avLst/>
              <a:gdLst/>
              <a:ahLst/>
              <a:cxnLst/>
              <a:rect l="l" t="t" r="r" b="b"/>
              <a:pathLst>
                <a:path w="8893" h="14932" extrusionOk="0">
                  <a:moveTo>
                    <a:pt x="4428" y="0"/>
                  </a:moveTo>
                  <a:cubicBezTo>
                    <a:pt x="4218" y="0"/>
                    <a:pt x="3970" y="113"/>
                    <a:pt x="3630" y="425"/>
                  </a:cubicBezTo>
                  <a:cubicBezTo>
                    <a:pt x="2843" y="1151"/>
                    <a:pt x="666" y="2300"/>
                    <a:pt x="424" y="2482"/>
                  </a:cubicBezTo>
                  <a:cubicBezTo>
                    <a:pt x="121" y="2724"/>
                    <a:pt x="121" y="2784"/>
                    <a:pt x="61" y="3328"/>
                  </a:cubicBezTo>
                  <a:cubicBezTo>
                    <a:pt x="61" y="3933"/>
                    <a:pt x="121" y="10708"/>
                    <a:pt x="61" y="11434"/>
                  </a:cubicBezTo>
                  <a:cubicBezTo>
                    <a:pt x="61" y="12099"/>
                    <a:pt x="0" y="12341"/>
                    <a:pt x="605" y="12704"/>
                  </a:cubicBezTo>
                  <a:lnTo>
                    <a:pt x="3690" y="14640"/>
                  </a:lnTo>
                  <a:cubicBezTo>
                    <a:pt x="3909" y="14786"/>
                    <a:pt x="4172" y="14932"/>
                    <a:pt x="4479" y="14932"/>
                  </a:cubicBezTo>
                  <a:cubicBezTo>
                    <a:pt x="4681" y="14932"/>
                    <a:pt x="4902" y="14868"/>
                    <a:pt x="5142" y="14700"/>
                  </a:cubicBezTo>
                  <a:cubicBezTo>
                    <a:pt x="5989" y="14095"/>
                    <a:pt x="7622" y="13128"/>
                    <a:pt x="8045" y="12765"/>
                  </a:cubicBezTo>
                  <a:cubicBezTo>
                    <a:pt x="8408" y="12462"/>
                    <a:pt x="8892" y="12341"/>
                    <a:pt x="8892" y="11434"/>
                  </a:cubicBezTo>
                  <a:lnTo>
                    <a:pt x="8892" y="4115"/>
                  </a:lnTo>
                  <a:cubicBezTo>
                    <a:pt x="8892" y="3207"/>
                    <a:pt x="8832" y="2724"/>
                    <a:pt x="8287" y="2421"/>
                  </a:cubicBezTo>
                  <a:cubicBezTo>
                    <a:pt x="7501" y="1877"/>
                    <a:pt x="5505" y="546"/>
                    <a:pt x="5081" y="304"/>
                  </a:cubicBezTo>
                  <a:cubicBezTo>
                    <a:pt x="4857" y="144"/>
                    <a:pt x="4666" y="0"/>
                    <a:pt x="4428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28"/>
            <p:cNvSpPr/>
            <p:nvPr/>
          </p:nvSpPr>
          <p:spPr>
            <a:xfrm>
              <a:off x="6392875" y="2987350"/>
              <a:ext cx="220800" cy="370900"/>
            </a:xfrm>
            <a:custGeom>
              <a:avLst/>
              <a:gdLst/>
              <a:ahLst/>
              <a:cxnLst/>
              <a:rect l="l" t="t" r="r" b="b"/>
              <a:pathLst>
                <a:path w="8832" h="14836" extrusionOk="0">
                  <a:moveTo>
                    <a:pt x="4447" y="0"/>
                  </a:moveTo>
                  <a:cubicBezTo>
                    <a:pt x="4233" y="0"/>
                    <a:pt x="3981" y="110"/>
                    <a:pt x="3630" y="431"/>
                  </a:cubicBezTo>
                  <a:cubicBezTo>
                    <a:pt x="2843" y="1097"/>
                    <a:pt x="726" y="2246"/>
                    <a:pt x="424" y="2488"/>
                  </a:cubicBezTo>
                  <a:cubicBezTo>
                    <a:pt x="121" y="2670"/>
                    <a:pt x="182" y="2730"/>
                    <a:pt x="121" y="3335"/>
                  </a:cubicBezTo>
                  <a:cubicBezTo>
                    <a:pt x="61" y="3879"/>
                    <a:pt x="182" y="10654"/>
                    <a:pt x="121" y="11319"/>
                  </a:cubicBezTo>
                  <a:cubicBezTo>
                    <a:pt x="61" y="12045"/>
                    <a:pt x="0" y="12227"/>
                    <a:pt x="605" y="12650"/>
                  </a:cubicBezTo>
                  <a:lnTo>
                    <a:pt x="3690" y="14525"/>
                  </a:lnTo>
                  <a:cubicBezTo>
                    <a:pt x="3900" y="14701"/>
                    <a:pt x="4151" y="14835"/>
                    <a:pt x="4442" y="14835"/>
                  </a:cubicBezTo>
                  <a:cubicBezTo>
                    <a:pt x="4654" y="14835"/>
                    <a:pt x="4887" y="14764"/>
                    <a:pt x="5142" y="14586"/>
                  </a:cubicBezTo>
                  <a:cubicBezTo>
                    <a:pt x="5989" y="14041"/>
                    <a:pt x="7622" y="13013"/>
                    <a:pt x="7985" y="12711"/>
                  </a:cubicBezTo>
                  <a:cubicBezTo>
                    <a:pt x="8408" y="12348"/>
                    <a:pt x="8832" y="12287"/>
                    <a:pt x="8832" y="11319"/>
                  </a:cubicBezTo>
                  <a:cubicBezTo>
                    <a:pt x="8832" y="9868"/>
                    <a:pt x="8832" y="4121"/>
                    <a:pt x="8832" y="4121"/>
                  </a:cubicBezTo>
                  <a:cubicBezTo>
                    <a:pt x="8832" y="3214"/>
                    <a:pt x="8771" y="2730"/>
                    <a:pt x="8287" y="2367"/>
                  </a:cubicBezTo>
                  <a:cubicBezTo>
                    <a:pt x="7501" y="1823"/>
                    <a:pt x="5505" y="552"/>
                    <a:pt x="5081" y="250"/>
                  </a:cubicBezTo>
                  <a:cubicBezTo>
                    <a:pt x="4863" y="125"/>
                    <a:pt x="4676" y="0"/>
                    <a:pt x="4447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28"/>
            <p:cNvSpPr/>
            <p:nvPr/>
          </p:nvSpPr>
          <p:spPr>
            <a:xfrm>
              <a:off x="6392875" y="2987725"/>
              <a:ext cx="220800" cy="369325"/>
            </a:xfrm>
            <a:custGeom>
              <a:avLst/>
              <a:gdLst/>
              <a:ahLst/>
              <a:cxnLst/>
              <a:rect l="l" t="t" r="r" b="b"/>
              <a:pathLst>
                <a:path w="8832" h="14773" extrusionOk="0">
                  <a:moveTo>
                    <a:pt x="4450" y="0"/>
                  </a:moveTo>
                  <a:cubicBezTo>
                    <a:pt x="4235" y="0"/>
                    <a:pt x="3982" y="125"/>
                    <a:pt x="3630" y="477"/>
                  </a:cubicBezTo>
                  <a:cubicBezTo>
                    <a:pt x="2843" y="1142"/>
                    <a:pt x="726" y="2292"/>
                    <a:pt x="424" y="2473"/>
                  </a:cubicBezTo>
                  <a:cubicBezTo>
                    <a:pt x="121" y="2715"/>
                    <a:pt x="182" y="2776"/>
                    <a:pt x="121" y="3320"/>
                  </a:cubicBezTo>
                  <a:cubicBezTo>
                    <a:pt x="61" y="3864"/>
                    <a:pt x="182" y="10639"/>
                    <a:pt x="121" y="11304"/>
                  </a:cubicBezTo>
                  <a:cubicBezTo>
                    <a:pt x="61" y="11970"/>
                    <a:pt x="0" y="12212"/>
                    <a:pt x="666" y="12575"/>
                  </a:cubicBezTo>
                  <a:lnTo>
                    <a:pt x="3690" y="14450"/>
                  </a:lnTo>
                  <a:cubicBezTo>
                    <a:pt x="3910" y="14633"/>
                    <a:pt x="4175" y="14772"/>
                    <a:pt x="4484" y="14772"/>
                  </a:cubicBezTo>
                  <a:cubicBezTo>
                    <a:pt x="4684" y="14772"/>
                    <a:pt x="4904" y="14714"/>
                    <a:pt x="5142" y="14571"/>
                  </a:cubicBezTo>
                  <a:cubicBezTo>
                    <a:pt x="5989" y="13966"/>
                    <a:pt x="7561" y="12998"/>
                    <a:pt x="7985" y="12635"/>
                  </a:cubicBezTo>
                  <a:cubicBezTo>
                    <a:pt x="8408" y="12333"/>
                    <a:pt x="8832" y="12272"/>
                    <a:pt x="8832" y="11304"/>
                  </a:cubicBezTo>
                  <a:lnTo>
                    <a:pt x="8832" y="4106"/>
                  </a:lnTo>
                  <a:cubicBezTo>
                    <a:pt x="8832" y="3199"/>
                    <a:pt x="8771" y="2715"/>
                    <a:pt x="8287" y="2352"/>
                  </a:cubicBezTo>
                  <a:cubicBezTo>
                    <a:pt x="7501" y="1868"/>
                    <a:pt x="5505" y="537"/>
                    <a:pt x="5081" y="295"/>
                  </a:cubicBezTo>
                  <a:cubicBezTo>
                    <a:pt x="4863" y="140"/>
                    <a:pt x="4678" y="0"/>
                    <a:pt x="4450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28"/>
            <p:cNvSpPr/>
            <p:nvPr/>
          </p:nvSpPr>
          <p:spPr>
            <a:xfrm>
              <a:off x="6394375" y="2988850"/>
              <a:ext cx="219300" cy="367425"/>
            </a:xfrm>
            <a:custGeom>
              <a:avLst/>
              <a:gdLst/>
              <a:ahLst/>
              <a:cxnLst/>
              <a:rect l="l" t="t" r="r" b="b"/>
              <a:pathLst>
                <a:path w="8772" h="14697" extrusionOk="0">
                  <a:moveTo>
                    <a:pt x="4387" y="1"/>
                  </a:moveTo>
                  <a:cubicBezTo>
                    <a:pt x="4173" y="1"/>
                    <a:pt x="3921" y="110"/>
                    <a:pt x="3570" y="432"/>
                  </a:cubicBezTo>
                  <a:cubicBezTo>
                    <a:pt x="2844" y="1097"/>
                    <a:pt x="666" y="2247"/>
                    <a:pt x="424" y="2489"/>
                  </a:cubicBezTo>
                  <a:cubicBezTo>
                    <a:pt x="122" y="2670"/>
                    <a:pt x="122" y="2731"/>
                    <a:pt x="122" y="3275"/>
                  </a:cubicBezTo>
                  <a:cubicBezTo>
                    <a:pt x="61" y="3880"/>
                    <a:pt x="122" y="10594"/>
                    <a:pt x="122" y="11259"/>
                  </a:cubicBezTo>
                  <a:cubicBezTo>
                    <a:pt x="61" y="11925"/>
                    <a:pt x="1" y="12106"/>
                    <a:pt x="606" y="12530"/>
                  </a:cubicBezTo>
                  <a:lnTo>
                    <a:pt x="3630" y="14405"/>
                  </a:lnTo>
                  <a:cubicBezTo>
                    <a:pt x="3849" y="14551"/>
                    <a:pt x="4112" y="14697"/>
                    <a:pt x="4419" y="14697"/>
                  </a:cubicBezTo>
                  <a:cubicBezTo>
                    <a:pt x="4621" y="14697"/>
                    <a:pt x="4842" y="14633"/>
                    <a:pt x="5082" y="14465"/>
                  </a:cubicBezTo>
                  <a:cubicBezTo>
                    <a:pt x="5929" y="13921"/>
                    <a:pt x="7501" y="12953"/>
                    <a:pt x="7925" y="12590"/>
                  </a:cubicBezTo>
                  <a:cubicBezTo>
                    <a:pt x="8288" y="12227"/>
                    <a:pt x="8772" y="12167"/>
                    <a:pt x="8772" y="11259"/>
                  </a:cubicBezTo>
                  <a:lnTo>
                    <a:pt x="8772" y="4061"/>
                  </a:lnTo>
                  <a:cubicBezTo>
                    <a:pt x="8772" y="3214"/>
                    <a:pt x="8711" y="2670"/>
                    <a:pt x="8227" y="2368"/>
                  </a:cubicBezTo>
                  <a:cubicBezTo>
                    <a:pt x="7441" y="1823"/>
                    <a:pt x="5445" y="553"/>
                    <a:pt x="5021" y="250"/>
                  </a:cubicBezTo>
                  <a:cubicBezTo>
                    <a:pt x="4803" y="126"/>
                    <a:pt x="4616" y="1"/>
                    <a:pt x="438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28"/>
            <p:cNvSpPr/>
            <p:nvPr/>
          </p:nvSpPr>
          <p:spPr>
            <a:xfrm>
              <a:off x="6394375" y="2989800"/>
              <a:ext cx="217800" cy="365725"/>
            </a:xfrm>
            <a:custGeom>
              <a:avLst/>
              <a:gdLst/>
              <a:ahLst/>
              <a:cxnLst/>
              <a:rect l="l" t="t" r="r" b="b"/>
              <a:pathLst>
                <a:path w="8712" h="14629" extrusionOk="0">
                  <a:moveTo>
                    <a:pt x="4409" y="1"/>
                  </a:moveTo>
                  <a:cubicBezTo>
                    <a:pt x="4190" y="1"/>
                    <a:pt x="3932" y="122"/>
                    <a:pt x="3570" y="454"/>
                  </a:cubicBezTo>
                  <a:cubicBezTo>
                    <a:pt x="2844" y="1120"/>
                    <a:pt x="727" y="2209"/>
                    <a:pt x="424" y="2451"/>
                  </a:cubicBezTo>
                  <a:cubicBezTo>
                    <a:pt x="122" y="2632"/>
                    <a:pt x="182" y="2753"/>
                    <a:pt x="122" y="3297"/>
                  </a:cubicBezTo>
                  <a:cubicBezTo>
                    <a:pt x="61" y="3842"/>
                    <a:pt x="182" y="10496"/>
                    <a:pt x="122" y="11161"/>
                  </a:cubicBezTo>
                  <a:cubicBezTo>
                    <a:pt x="61" y="11826"/>
                    <a:pt x="1" y="12068"/>
                    <a:pt x="606" y="12431"/>
                  </a:cubicBezTo>
                  <a:lnTo>
                    <a:pt x="3630" y="14306"/>
                  </a:lnTo>
                  <a:cubicBezTo>
                    <a:pt x="3850" y="14490"/>
                    <a:pt x="4115" y="14629"/>
                    <a:pt x="4424" y="14629"/>
                  </a:cubicBezTo>
                  <a:cubicBezTo>
                    <a:pt x="4624" y="14629"/>
                    <a:pt x="4844" y="14570"/>
                    <a:pt x="5082" y="14427"/>
                  </a:cubicBezTo>
                  <a:cubicBezTo>
                    <a:pt x="5929" y="13822"/>
                    <a:pt x="7501" y="12855"/>
                    <a:pt x="7864" y="12492"/>
                  </a:cubicBezTo>
                  <a:cubicBezTo>
                    <a:pt x="8288" y="12189"/>
                    <a:pt x="8711" y="12129"/>
                    <a:pt x="8711" y="11161"/>
                  </a:cubicBezTo>
                  <a:lnTo>
                    <a:pt x="8711" y="4023"/>
                  </a:lnTo>
                  <a:cubicBezTo>
                    <a:pt x="8711" y="3176"/>
                    <a:pt x="8651" y="2693"/>
                    <a:pt x="8167" y="2330"/>
                  </a:cubicBezTo>
                  <a:cubicBezTo>
                    <a:pt x="7380" y="1846"/>
                    <a:pt x="5445" y="515"/>
                    <a:pt x="5021" y="273"/>
                  </a:cubicBezTo>
                  <a:cubicBezTo>
                    <a:pt x="4810" y="122"/>
                    <a:pt x="4628" y="1"/>
                    <a:pt x="4409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28"/>
            <p:cNvSpPr/>
            <p:nvPr/>
          </p:nvSpPr>
          <p:spPr>
            <a:xfrm>
              <a:off x="6395900" y="2990375"/>
              <a:ext cx="216275" cy="363750"/>
            </a:xfrm>
            <a:custGeom>
              <a:avLst/>
              <a:gdLst/>
              <a:ahLst/>
              <a:cxnLst/>
              <a:rect l="l" t="t" r="r" b="b"/>
              <a:pathLst>
                <a:path w="8651" h="14550" extrusionOk="0">
                  <a:moveTo>
                    <a:pt x="4326" y="0"/>
                  </a:moveTo>
                  <a:cubicBezTo>
                    <a:pt x="4112" y="0"/>
                    <a:pt x="3860" y="110"/>
                    <a:pt x="3509" y="431"/>
                  </a:cubicBezTo>
                  <a:cubicBezTo>
                    <a:pt x="2783" y="1097"/>
                    <a:pt x="666" y="2246"/>
                    <a:pt x="363" y="2428"/>
                  </a:cubicBezTo>
                  <a:cubicBezTo>
                    <a:pt x="121" y="2670"/>
                    <a:pt x="121" y="2730"/>
                    <a:pt x="61" y="3274"/>
                  </a:cubicBezTo>
                  <a:cubicBezTo>
                    <a:pt x="0" y="3819"/>
                    <a:pt x="121" y="10473"/>
                    <a:pt x="61" y="11138"/>
                  </a:cubicBezTo>
                  <a:cubicBezTo>
                    <a:pt x="0" y="11803"/>
                    <a:pt x="0" y="12045"/>
                    <a:pt x="605" y="12408"/>
                  </a:cubicBezTo>
                  <a:lnTo>
                    <a:pt x="3569" y="14283"/>
                  </a:lnTo>
                  <a:cubicBezTo>
                    <a:pt x="3820" y="14427"/>
                    <a:pt x="4071" y="14549"/>
                    <a:pt x="4360" y="14549"/>
                  </a:cubicBezTo>
                  <a:cubicBezTo>
                    <a:pt x="4559" y="14549"/>
                    <a:pt x="4775" y="14492"/>
                    <a:pt x="5021" y="14344"/>
                  </a:cubicBezTo>
                  <a:cubicBezTo>
                    <a:pt x="5868" y="13739"/>
                    <a:pt x="7440" y="12832"/>
                    <a:pt x="7803" y="12469"/>
                  </a:cubicBezTo>
                  <a:cubicBezTo>
                    <a:pt x="8227" y="12106"/>
                    <a:pt x="8650" y="12045"/>
                    <a:pt x="8650" y="11138"/>
                  </a:cubicBezTo>
                  <a:cubicBezTo>
                    <a:pt x="8650" y="9747"/>
                    <a:pt x="8650" y="4061"/>
                    <a:pt x="8650" y="4061"/>
                  </a:cubicBezTo>
                  <a:cubicBezTo>
                    <a:pt x="8650" y="3153"/>
                    <a:pt x="8590" y="2670"/>
                    <a:pt x="8106" y="2367"/>
                  </a:cubicBezTo>
                  <a:cubicBezTo>
                    <a:pt x="7319" y="1823"/>
                    <a:pt x="5323" y="552"/>
                    <a:pt x="4960" y="250"/>
                  </a:cubicBezTo>
                  <a:cubicBezTo>
                    <a:pt x="4742" y="125"/>
                    <a:pt x="4555" y="0"/>
                    <a:pt x="4326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28"/>
            <p:cNvSpPr/>
            <p:nvPr/>
          </p:nvSpPr>
          <p:spPr>
            <a:xfrm>
              <a:off x="6395900" y="2991875"/>
              <a:ext cx="214750" cy="361375"/>
            </a:xfrm>
            <a:custGeom>
              <a:avLst/>
              <a:gdLst/>
              <a:ahLst/>
              <a:cxnLst/>
              <a:rect l="l" t="t" r="r" b="b"/>
              <a:pathLst>
                <a:path w="8590" h="14455" extrusionOk="0">
                  <a:moveTo>
                    <a:pt x="4326" y="1"/>
                  </a:moveTo>
                  <a:cubicBezTo>
                    <a:pt x="4112" y="1"/>
                    <a:pt x="3860" y="110"/>
                    <a:pt x="3509" y="432"/>
                  </a:cubicBezTo>
                  <a:cubicBezTo>
                    <a:pt x="2783" y="1097"/>
                    <a:pt x="666" y="2186"/>
                    <a:pt x="424" y="2428"/>
                  </a:cubicBezTo>
                  <a:cubicBezTo>
                    <a:pt x="121" y="2610"/>
                    <a:pt x="121" y="2670"/>
                    <a:pt x="121" y="3214"/>
                  </a:cubicBezTo>
                  <a:cubicBezTo>
                    <a:pt x="61" y="3819"/>
                    <a:pt x="121" y="10413"/>
                    <a:pt x="121" y="11078"/>
                  </a:cubicBezTo>
                  <a:cubicBezTo>
                    <a:pt x="61" y="11743"/>
                    <a:pt x="0" y="11925"/>
                    <a:pt x="605" y="12288"/>
                  </a:cubicBezTo>
                  <a:lnTo>
                    <a:pt x="3569" y="14163"/>
                  </a:lnTo>
                  <a:cubicBezTo>
                    <a:pt x="3824" y="14309"/>
                    <a:pt x="4080" y="14455"/>
                    <a:pt x="4375" y="14455"/>
                  </a:cubicBezTo>
                  <a:cubicBezTo>
                    <a:pt x="4569" y="14455"/>
                    <a:pt x="4781" y="14391"/>
                    <a:pt x="5021" y="14223"/>
                  </a:cubicBezTo>
                  <a:cubicBezTo>
                    <a:pt x="5807" y="13679"/>
                    <a:pt x="7380" y="12711"/>
                    <a:pt x="7803" y="12409"/>
                  </a:cubicBezTo>
                  <a:cubicBezTo>
                    <a:pt x="8166" y="12046"/>
                    <a:pt x="8590" y="11985"/>
                    <a:pt x="8590" y="11078"/>
                  </a:cubicBezTo>
                  <a:lnTo>
                    <a:pt x="8590" y="4001"/>
                  </a:lnTo>
                  <a:cubicBezTo>
                    <a:pt x="8590" y="3154"/>
                    <a:pt x="8590" y="2670"/>
                    <a:pt x="8106" y="2307"/>
                  </a:cubicBezTo>
                  <a:cubicBezTo>
                    <a:pt x="7319" y="1823"/>
                    <a:pt x="5323" y="553"/>
                    <a:pt x="4960" y="250"/>
                  </a:cubicBezTo>
                  <a:cubicBezTo>
                    <a:pt x="4742" y="126"/>
                    <a:pt x="4555" y="1"/>
                    <a:pt x="4326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28"/>
            <p:cNvSpPr/>
            <p:nvPr/>
          </p:nvSpPr>
          <p:spPr>
            <a:xfrm>
              <a:off x="6395900" y="2992625"/>
              <a:ext cx="214750" cy="359875"/>
            </a:xfrm>
            <a:custGeom>
              <a:avLst/>
              <a:gdLst/>
              <a:ahLst/>
              <a:cxnLst/>
              <a:rect l="l" t="t" r="r" b="b"/>
              <a:pathLst>
                <a:path w="8590" h="14395" extrusionOk="0">
                  <a:moveTo>
                    <a:pt x="4326" y="1"/>
                  </a:moveTo>
                  <a:cubicBezTo>
                    <a:pt x="4112" y="1"/>
                    <a:pt x="3860" y="109"/>
                    <a:pt x="3509" y="402"/>
                  </a:cubicBezTo>
                  <a:cubicBezTo>
                    <a:pt x="2783" y="1067"/>
                    <a:pt x="726" y="2217"/>
                    <a:pt x="424" y="2398"/>
                  </a:cubicBezTo>
                  <a:cubicBezTo>
                    <a:pt x="121" y="2640"/>
                    <a:pt x="182" y="2701"/>
                    <a:pt x="121" y="3245"/>
                  </a:cubicBezTo>
                  <a:cubicBezTo>
                    <a:pt x="61" y="3789"/>
                    <a:pt x="182" y="10322"/>
                    <a:pt x="121" y="10987"/>
                  </a:cubicBezTo>
                  <a:cubicBezTo>
                    <a:pt x="61" y="11653"/>
                    <a:pt x="0" y="11895"/>
                    <a:pt x="605" y="12258"/>
                  </a:cubicBezTo>
                  <a:lnTo>
                    <a:pt x="3569" y="14072"/>
                  </a:lnTo>
                  <a:cubicBezTo>
                    <a:pt x="3826" y="14256"/>
                    <a:pt x="4083" y="14395"/>
                    <a:pt x="4380" y="14395"/>
                  </a:cubicBezTo>
                  <a:cubicBezTo>
                    <a:pt x="4573" y="14395"/>
                    <a:pt x="4783" y="14336"/>
                    <a:pt x="5021" y="14193"/>
                  </a:cubicBezTo>
                  <a:cubicBezTo>
                    <a:pt x="5807" y="13588"/>
                    <a:pt x="7380" y="12681"/>
                    <a:pt x="7743" y="12318"/>
                  </a:cubicBezTo>
                  <a:cubicBezTo>
                    <a:pt x="8166" y="12016"/>
                    <a:pt x="8590" y="11955"/>
                    <a:pt x="8590" y="10987"/>
                  </a:cubicBezTo>
                  <a:lnTo>
                    <a:pt x="8590" y="3971"/>
                  </a:lnTo>
                  <a:cubicBezTo>
                    <a:pt x="8590" y="3124"/>
                    <a:pt x="8529" y="2640"/>
                    <a:pt x="8045" y="2338"/>
                  </a:cubicBezTo>
                  <a:cubicBezTo>
                    <a:pt x="7319" y="1793"/>
                    <a:pt x="5323" y="523"/>
                    <a:pt x="4960" y="281"/>
                  </a:cubicBezTo>
                  <a:cubicBezTo>
                    <a:pt x="4742" y="125"/>
                    <a:pt x="4555" y="1"/>
                    <a:pt x="4326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28"/>
            <p:cNvSpPr/>
            <p:nvPr/>
          </p:nvSpPr>
          <p:spPr>
            <a:xfrm>
              <a:off x="6397400" y="2993400"/>
              <a:ext cx="213250" cy="358350"/>
            </a:xfrm>
            <a:custGeom>
              <a:avLst/>
              <a:gdLst/>
              <a:ahLst/>
              <a:cxnLst/>
              <a:rect l="l" t="t" r="r" b="b"/>
              <a:pathLst>
                <a:path w="8530" h="14334" extrusionOk="0">
                  <a:moveTo>
                    <a:pt x="4266" y="0"/>
                  </a:moveTo>
                  <a:cubicBezTo>
                    <a:pt x="4052" y="0"/>
                    <a:pt x="3800" y="110"/>
                    <a:pt x="3449" y="431"/>
                  </a:cubicBezTo>
                  <a:cubicBezTo>
                    <a:pt x="2723" y="1097"/>
                    <a:pt x="666" y="2186"/>
                    <a:pt x="364" y="2428"/>
                  </a:cubicBezTo>
                  <a:cubicBezTo>
                    <a:pt x="122" y="2609"/>
                    <a:pt x="122" y="2670"/>
                    <a:pt x="61" y="3214"/>
                  </a:cubicBezTo>
                  <a:cubicBezTo>
                    <a:pt x="61" y="3758"/>
                    <a:pt x="122" y="10291"/>
                    <a:pt x="61" y="10956"/>
                  </a:cubicBezTo>
                  <a:cubicBezTo>
                    <a:pt x="61" y="11622"/>
                    <a:pt x="1" y="11803"/>
                    <a:pt x="606" y="12166"/>
                  </a:cubicBezTo>
                  <a:lnTo>
                    <a:pt x="3509" y="14041"/>
                  </a:lnTo>
                  <a:cubicBezTo>
                    <a:pt x="3764" y="14187"/>
                    <a:pt x="4020" y="14333"/>
                    <a:pt x="4315" y="14333"/>
                  </a:cubicBezTo>
                  <a:cubicBezTo>
                    <a:pt x="4509" y="14333"/>
                    <a:pt x="4721" y="14270"/>
                    <a:pt x="4961" y="14102"/>
                  </a:cubicBezTo>
                  <a:cubicBezTo>
                    <a:pt x="5747" y="13557"/>
                    <a:pt x="7320" y="12590"/>
                    <a:pt x="7683" y="12287"/>
                  </a:cubicBezTo>
                  <a:cubicBezTo>
                    <a:pt x="8106" y="11924"/>
                    <a:pt x="8530" y="11864"/>
                    <a:pt x="8530" y="10956"/>
                  </a:cubicBezTo>
                  <a:cubicBezTo>
                    <a:pt x="8530" y="9565"/>
                    <a:pt x="8530" y="4000"/>
                    <a:pt x="8530" y="4000"/>
                  </a:cubicBezTo>
                  <a:cubicBezTo>
                    <a:pt x="8530" y="3093"/>
                    <a:pt x="8469" y="2609"/>
                    <a:pt x="7985" y="2307"/>
                  </a:cubicBezTo>
                  <a:cubicBezTo>
                    <a:pt x="7199" y="1823"/>
                    <a:pt x="5263" y="552"/>
                    <a:pt x="4900" y="250"/>
                  </a:cubicBezTo>
                  <a:cubicBezTo>
                    <a:pt x="4682" y="125"/>
                    <a:pt x="4495" y="0"/>
                    <a:pt x="4266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28"/>
            <p:cNvSpPr/>
            <p:nvPr/>
          </p:nvSpPr>
          <p:spPr>
            <a:xfrm>
              <a:off x="6397400" y="2994350"/>
              <a:ext cx="211750" cy="356325"/>
            </a:xfrm>
            <a:custGeom>
              <a:avLst/>
              <a:gdLst/>
              <a:ahLst/>
              <a:cxnLst/>
              <a:rect l="l" t="t" r="r" b="b"/>
              <a:pathLst>
                <a:path w="8470" h="14253" extrusionOk="0">
                  <a:moveTo>
                    <a:pt x="4288" y="0"/>
                  </a:moveTo>
                  <a:cubicBezTo>
                    <a:pt x="4069" y="0"/>
                    <a:pt x="3811" y="121"/>
                    <a:pt x="3449" y="454"/>
                  </a:cubicBezTo>
                  <a:cubicBezTo>
                    <a:pt x="2723" y="1059"/>
                    <a:pt x="666" y="2208"/>
                    <a:pt x="424" y="2390"/>
                  </a:cubicBezTo>
                  <a:cubicBezTo>
                    <a:pt x="122" y="2571"/>
                    <a:pt x="182" y="2632"/>
                    <a:pt x="122" y="3176"/>
                  </a:cubicBezTo>
                  <a:cubicBezTo>
                    <a:pt x="61" y="3720"/>
                    <a:pt x="182" y="10253"/>
                    <a:pt x="122" y="10918"/>
                  </a:cubicBezTo>
                  <a:cubicBezTo>
                    <a:pt x="61" y="11523"/>
                    <a:pt x="1" y="11765"/>
                    <a:pt x="606" y="12128"/>
                  </a:cubicBezTo>
                  <a:lnTo>
                    <a:pt x="3509" y="13943"/>
                  </a:lnTo>
                  <a:cubicBezTo>
                    <a:pt x="3754" y="14118"/>
                    <a:pt x="3999" y="14253"/>
                    <a:pt x="4268" y="14253"/>
                  </a:cubicBezTo>
                  <a:cubicBezTo>
                    <a:pt x="4463" y="14253"/>
                    <a:pt x="4671" y="14182"/>
                    <a:pt x="4900" y="14003"/>
                  </a:cubicBezTo>
                  <a:cubicBezTo>
                    <a:pt x="5747" y="13459"/>
                    <a:pt x="7320" y="12552"/>
                    <a:pt x="7683" y="12189"/>
                  </a:cubicBezTo>
                  <a:cubicBezTo>
                    <a:pt x="8046" y="11886"/>
                    <a:pt x="8469" y="11826"/>
                    <a:pt x="8469" y="10918"/>
                  </a:cubicBezTo>
                  <a:lnTo>
                    <a:pt x="8469" y="3962"/>
                  </a:lnTo>
                  <a:cubicBezTo>
                    <a:pt x="8469" y="3115"/>
                    <a:pt x="8469" y="2632"/>
                    <a:pt x="7985" y="2269"/>
                  </a:cubicBezTo>
                  <a:cubicBezTo>
                    <a:pt x="7199" y="1785"/>
                    <a:pt x="5263" y="514"/>
                    <a:pt x="4900" y="272"/>
                  </a:cubicBezTo>
                  <a:cubicBezTo>
                    <a:pt x="4689" y="121"/>
                    <a:pt x="4507" y="0"/>
                    <a:pt x="4288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28"/>
            <p:cNvSpPr/>
            <p:nvPr/>
          </p:nvSpPr>
          <p:spPr>
            <a:xfrm>
              <a:off x="6397400" y="2995475"/>
              <a:ext cx="211750" cy="354100"/>
            </a:xfrm>
            <a:custGeom>
              <a:avLst/>
              <a:gdLst/>
              <a:ahLst/>
              <a:cxnLst/>
              <a:rect l="l" t="t" r="r" b="b"/>
              <a:pathLst>
                <a:path w="8470" h="14164" extrusionOk="0">
                  <a:moveTo>
                    <a:pt x="4295" y="1"/>
                  </a:moveTo>
                  <a:cubicBezTo>
                    <a:pt x="4084" y="1"/>
                    <a:pt x="3842" y="106"/>
                    <a:pt x="3509" y="409"/>
                  </a:cubicBezTo>
                  <a:cubicBezTo>
                    <a:pt x="2783" y="1074"/>
                    <a:pt x="666" y="2163"/>
                    <a:pt x="424" y="2345"/>
                  </a:cubicBezTo>
                  <a:cubicBezTo>
                    <a:pt x="122" y="2587"/>
                    <a:pt x="182" y="2647"/>
                    <a:pt x="122" y="3191"/>
                  </a:cubicBezTo>
                  <a:cubicBezTo>
                    <a:pt x="61" y="3736"/>
                    <a:pt x="182" y="10208"/>
                    <a:pt x="122" y="10813"/>
                  </a:cubicBezTo>
                  <a:cubicBezTo>
                    <a:pt x="61" y="11478"/>
                    <a:pt x="1" y="11720"/>
                    <a:pt x="606" y="12083"/>
                  </a:cubicBezTo>
                  <a:lnTo>
                    <a:pt x="3509" y="13898"/>
                  </a:lnTo>
                  <a:cubicBezTo>
                    <a:pt x="3760" y="14041"/>
                    <a:pt x="4011" y="14164"/>
                    <a:pt x="4288" y="14164"/>
                  </a:cubicBezTo>
                  <a:cubicBezTo>
                    <a:pt x="4477" y="14164"/>
                    <a:pt x="4679" y="14106"/>
                    <a:pt x="4900" y="13958"/>
                  </a:cubicBezTo>
                  <a:cubicBezTo>
                    <a:pt x="5747" y="13414"/>
                    <a:pt x="7259" y="12446"/>
                    <a:pt x="7683" y="12144"/>
                  </a:cubicBezTo>
                  <a:cubicBezTo>
                    <a:pt x="8046" y="11781"/>
                    <a:pt x="8469" y="11720"/>
                    <a:pt x="8469" y="10813"/>
                  </a:cubicBezTo>
                  <a:lnTo>
                    <a:pt x="8469" y="3917"/>
                  </a:lnTo>
                  <a:cubicBezTo>
                    <a:pt x="8469" y="3070"/>
                    <a:pt x="8409" y="2587"/>
                    <a:pt x="7925" y="2284"/>
                  </a:cubicBezTo>
                  <a:cubicBezTo>
                    <a:pt x="7199" y="1800"/>
                    <a:pt x="5263" y="530"/>
                    <a:pt x="4900" y="227"/>
                  </a:cubicBezTo>
                  <a:cubicBezTo>
                    <a:pt x="4689" y="106"/>
                    <a:pt x="4507" y="1"/>
                    <a:pt x="4295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28"/>
            <p:cNvSpPr/>
            <p:nvPr/>
          </p:nvSpPr>
          <p:spPr>
            <a:xfrm>
              <a:off x="6398925" y="2996425"/>
              <a:ext cx="210225" cy="352300"/>
            </a:xfrm>
            <a:custGeom>
              <a:avLst/>
              <a:gdLst/>
              <a:ahLst/>
              <a:cxnLst/>
              <a:rect l="l" t="t" r="r" b="b"/>
              <a:pathLst>
                <a:path w="8409" h="14092" extrusionOk="0">
                  <a:moveTo>
                    <a:pt x="4237" y="0"/>
                  </a:moveTo>
                  <a:cubicBezTo>
                    <a:pt x="4037" y="0"/>
                    <a:pt x="3799" y="110"/>
                    <a:pt x="3448" y="431"/>
                  </a:cubicBezTo>
                  <a:cubicBezTo>
                    <a:pt x="2722" y="1036"/>
                    <a:pt x="666" y="2125"/>
                    <a:pt x="363" y="2367"/>
                  </a:cubicBezTo>
                  <a:cubicBezTo>
                    <a:pt x="121" y="2549"/>
                    <a:pt x="121" y="2609"/>
                    <a:pt x="121" y="3153"/>
                  </a:cubicBezTo>
                  <a:cubicBezTo>
                    <a:pt x="61" y="3698"/>
                    <a:pt x="121" y="10110"/>
                    <a:pt x="121" y="10775"/>
                  </a:cubicBezTo>
                  <a:cubicBezTo>
                    <a:pt x="61" y="11440"/>
                    <a:pt x="0" y="11622"/>
                    <a:pt x="605" y="11985"/>
                  </a:cubicBezTo>
                  <a:lnTo>
                    <a:pt x="3448" y="13799"/>
                  </a:lnTo>
                  <a:cubicBezTo>
                    <a:pt x="3703" y="13945"/>
                    <a:pt x="3959" y="14091"/>
                    <a:pt x="4241" y="14091"/>
                  </a:cubicBezTo>
                  <a:cubicBezTo>
                    <a:pt x="4426" y="14091"/>
                    <a:pt x="4623" y="14028"/>
                    <a:pt x="4839" y="13860"/>
                  </a:cubicBezTo>
                  <a:cubicBezTo>
                    <a:pt x="5686" y="13316"/>
                    <a:pt x="7198" y="12408"/>
                    <a:pt x="7561" y="12045"/>
                  </a:cubicBezTo>
                  <a:cubicBezTo>
                    <a:pt x="7985" y="11743"/>
                    <a:pt x="8408" y="11682"/>
                    <a:pt x="8408" y="10775"/>
                  </a:cubicBezTo>
                  <a:cubicBezTo>
                    <a:pt x="8408" y="9384"/>
                    <a:pt x="8408" y="3879"/>
                    <a:pt x="8408" y="3879"/>
                  </a:cubicBezTo>
                  <a:cubicBezTo>
                    <a:pt x="8408" y="3032"/>
                    <a:pt x="8348" y="2549"/>
                    <a:pt x="7864" y="2246"/>
                  </a:cubicBezTo>
                  <a:cubicBezTo>
                    <a:pt x="7138" y="1762"/>
                    <a:pt x="5202" y="492"/>
                    <a:pt x="4839" y="250"/>
                  </a:cubicBezTo>
                  <a:cubicBezTo>
                    <a:pt x="4621" y="125"/>
                    <a:pt x="4450" y="0"/>
                    <a:pt x="4237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28"/>
            <p:cNvSpPr/>
            <p:nvPr/>
          </p:nvSpPr>
          <p:spPr>
            <a:xfrm>
              <a:off x="6398925" y="2997175"/>
              <a:ext cx="208700" cy="350900"/>
            </a:xfrm>
            <a:custGeom>
              <a:avLst/>
              <a:gdLst/>
              <a:ahLst/>
              <a:cxnLst/>
              <a:rect l="l" t="t" r="r" b="b"/>
              <a:pathLst>
                <a:path w="8348" h="14036" extrusionOk="0">
                  <a:moveTo>
                    <a:pt x="4237" y="0"/>
                  </a:moveTo>
                  <a:cubicBezTo>
                    <a:pt x="4037" y="0"/>
                    <a:pt x="3799" y="109"/>
                    <a:pt x="3448" y="401"/>
                  </a:cubicBezTo>
                  <a:cubicBezTo>
                    <a:pt x="2722" y="1067"/>
                    <a:pt x="666" y="2156"/>
                    <a:pt x="424" y="2337"/>
                  </a:cubicBezTo>
                  <a:cubicBezTo>
                    <a:pt x="121" y="2579"/>
                    <a:pt x="182" y="2639"/>
                    <a:pt x="121" y="3123"/>
                  </a:cubicBezTo>
                  <a:cubicBezTo>
                    <a:pt x="61" y="3668"/>
                    <a:pt x="182" y="10080"/>
                    <a:pt x="121" y="10745"/>
                  </a:cubicBezTo>
                  <a:cubicBezTo>
                    <a:pt x="61" y="11350"/>
                    <a:pt x="0" y="11592"/>
                    <a:pt x="605" y="11955"/>
                  </a:cubicBezTo>
                  <a:lnTo>
                    <a:pt x="3448" y="13769"/>
                  </a:lnTo>
                  <a:cubicBezTo>
                    <a:pt x="3699" y="13913"/>
                    <a:pt x="3950" y="14035"/>
                    <a:pt x="4227" y="14035"/>
                  </a:cubicBezTo>
                  <a:cubicBezTo>
                    <a:pt x="4416" y="14035"/>
                    <a:pt x="4618" y="13978"/>
                    <a:pt x="4839" y="13830"/>
                  </a:cubicBezTo>
                  <a:cubicBezTo>
                    <a:pt x="5686" y="13286"/>
                    <a:pt x="7198" y="12318"/>
                    <a:pt x="7561" y="12015"/>
                  </a:cubicBezTo>
                  <a:cubicBezTo>
                    <a:pt x="7924" y="11713"/>
                    <a:pt x="8348" y="11652"/>
                    <a:pt x="8348" y="10745"/>
                  </a:cubicBezTo>
                  <a:lnTo>
                    <a:pt x="8348" y="3910"/>
                  </a:lnTo>
                  <a:cubicBezTo>
                    <a:pt x="8348" y="3063"/>
                    <a:pt x="8287" y="2579"/>
                    <a:pt x="7864" y="2277"/>
                  </a:cubicBezTo>
                  <a:cubicBezTo>
                    <a:pt x="7077" y="1732"/>
                    <a:pt x="5202" y="522"/>
                    <a:pt x="4839" y="280"/>
                  </a:cubicBezTo>
                  <a:cubicBezTo>
                    <a:pt x="4621" y="124"/>
                    <a:pt x="4450" y="0"/>
                    <a:pt x="4237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28"/>
            <p:cNvSpPr/>
            <p:nvPr/>
          </p:nvSpPr>
          <p:spPr>
            <a:xfrm>
              <a:off x="6400425" y="2997925"/>
              <a:ext cx="207200" cy="348625"/>
            </a:xfrm>
            <a:custGeom>
              <a:avLst/>
              <a:gdLst/>
              <a:ahLst/>
              <a:cxnLst/>
              <a:rect l="l" t="t" r="r" b="b"/>
              <a:pathLst>
                <a:path w="8288" h="13945" extrusionOk="0">
                  <a:moveTo>
                    <a:pt x="4170" y="1"/>
                  </a:moveTo>
                  <a:cubicBezTo>
                    <a:pt x="3977" y="1"/>
                    <a:pt x="3739" y="110"/>
                    <a:pt x="3388" y="432"/>
                  </a:cubicBezTo>
                  <a:cubicBezTo>
                    <a:pt x="2662" y="1037"/>
                    <a:pt x="606" y="2126"/>
                    <a:pt x="364" y="2368"/>
                  </a:cubicBezTo>
                  <a:cubicBezTo>
                    <a:pt x="122" y="2549"/>
                    <a:pt x="122" y="2609"/>
                    <a:pt x="61" y="3154"/>
                  </a:cubicBezTo>
                  <a:cubicBezTo>
                    <a:pt x="1" y="3698"/>
                    <a:pt x="122" y="10050"/>
                    <a:pt x="61" y="10654"/>
                  </a:cubicBezTo>
                  <a:cubicBezTo>
                    <a:pt x="1" y="11320"/>
                    <a:pt x="1" y="11501"/>
                    <a:pt x="545" y="11864"/>
                  </a:cubicBezTo>
                  <a:lnTo>
                    <a:pt x="3449" y="13679"/>
                  </a:lnTo>
                  <a:cubicBezTo>
                    <a:pt x="3664" y="13822"/>
                    <a:pt x="3900" y="13945"/>
                    <a:pt x="4171" y="13945"/>
                  </a:cubicBezTo>
                  <a:cubicBezTo>
                    <a:pt x="4356" y="13945"/>
                    <a:pt x="4558" y="13887"/>
                    <a:pt x="4779" y="13739"/>
                  </a:cubicBezTo>
                  <a:cubicBezTo>
                    <a:pt x="5626" y="13195"/>
                    <a:pt x="7138" y="12288"/>
                    <a:pt x="7501" y="11925"/>
                  </a:cubicBezTo>
                  <a:cubicBezTo>
                    <a:pt x="7864" y="11622"/>
                    <a:pt x="8288" y="11562"/>
                    <a:pt x="8288" y="10654"/>
                  </a:cubicBezTo>
                  <a:cubicBezTo>
                    <a:pt x="8288" y="9324"/>
                    <a:pt x="8288" y="3880"/>
                    <a:pt x="8288" y="3880"/>
                  </a:cubicBezTo>
                  <a:cubicBezTo>
                    <a:pt x="8288" y="3033"/>
                    <a:pt x="8227" y="2549"/>
                    <a:pt x="7743" y="2247"/>
                  </a:cubicBezTo>
                  <a:cubicBezTo>
                    <a:pt x="7017" y="1763"/>
                    <a:pt x="5142" y="553"/>
                    <a:pt x="4719" y="250"/>
                  </a:cubicBezTo>
                  <a:cubicBezTo>
                    <a:pt x="4531" y="125"/>
                    <a:pt x="4376" y="1"/>
                    <a:pt x="4170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28"/>
            <p:cNvSpPr/>
            <p:nvPr/>
          </p:nvSpPr>
          <p:spPr>
            <a:xfrm>
              <a:off x="6400425" y="2999450"/>
              <a:ext cx="207200" cy="346250"/>
            </a:xfrm>
            <a:custGeom>
              <a:avLst/>
              <a:gdLst/>
              <a:ahLst/>
              <a:cxnLst/>
              <a:rect l="l" t="t" r="r" b="b"/>
              <a:pathLst>
                <a:path w="8288" h="13850" extrusionOk="0">
                  <a:moveTo>
                    <a:pt x="4170" y="0"/>
                  </a:moveTo>
                  <a:cubicBezTo>
                    <a:pt x="3977" y="0"/>
                    <a:pt x="3739" y="110"/>
                    <a:pt x="3388" y="431"/>
                  </a:cubicBezTo>
                  <a:cubicBezTo>
                    <a:pt x="2662" y="1036"/>
                    <a:pt x="666" y="2125"/>
                    <a:pt x="364" y="2307"/>
                  </a:cubicBezTo>
                  <a:cubicBezTo>
                    <a:pt x="122" y="2488"/>
                    <a:pt x="122" y="2548"/>
                    <a:pt x="122" y="3093"/>
                  </a:cubicBezTo>
                  <a:cubicBezTo>
                    <a:pt x="61" y="3637"/>
                    <a:pt x="122" y="9989"/>
                    <a:pt x="122" y="10593"/>
                  </a:cubicBezTo>
                  <a:cubicBezTo>
                    <a:pt x="61" y="11198"/>
                    <a:pt x="1" y="11440"/>
                    <a:pt x="545" y="11803"/>
                  </a:cubicBezTo>
                  <a:lnTo>
                    <a:pt x="3449" y="13557"/>
                  </a:lnTo>
                  <a:cubicBezTo>
                    <a:pt x="3667" y="13703"/>
                    <a:pt x="3908" y="13849"/>
                    <a:pt x="4184" y="13849"/>
                  </a:cubicBezTo>
                  <a:cubicBezTo>
                    <a:pt x="4366" y="13849"/>
                    <a:pt x="4563" y="13786"/>
                    <a:pt x="4779" y="13618"/>
                  </a:cubicBezTo>
                  <a:cubicBezTo>
                    <a:pt x="5566" y="13134"/>
                    <a:pt x="7078" y="12166"/>
                    <a:pt x="7441" y="11864"/>
                  </a:cubicBezTo>
                  <a:cubicBezTo>
                    <a:pt x="7864" y="11561"/>
                    <a:pt x="8288" y="11501"/>
                    <a:pt x="8288" y="10593"/>
                  </a:cubicBezTo>
                  <a:lnTo>
                    <a:pt x="8288" y="3819"/>
                  </a:lnTo>
                  <a:cubicBezTo>
                    <a:pt x="8288" y="2972"/>
                    <a:pt x="8227" y="2548"/>
                    <a:pt x="7743" y="2246"/>
                  </a:cubicBezTo>
                  <a:cubicBezTo>
                    <a:pt x="7017" y="1702"/>
                    <a:pt x="5142" y="492"/>
                    <a:pt x="4719" y="250"/>
                  </a:cubicBezTo>
                  <a:cubicBezTo>
                    <a:pt x="4531" y="125"/>
                    <a:pt x="4376" y="0"/>
                    <a:pt x="4170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28"/>
            <p:cNvSpPr/>
            <p:nvPr/>
          </p:nvSpPr>
          <p:spPr>
            <a:xfrm>
              <a:off x="6400425" y="3000025"/>
              <a:ext cx="205700" cy="345025"/>
            </a:xfrm>
            <a:custGeom>
              <a:avLst/>
              <a:gdLst/>
              <a:ahLst/>
              <a:cxnLst/>
              <a:rect l="l" t="t" r="r" b="b"/>
              <a:pathLst>
                <a:path w="8228" h="13801" extrusionOk="0">
                  <a:moveTo>
                    <a:pt x="4190" y="0"/>
                  </a:moveTo>
                  <a:cubicBezTo>
                    <a:pt x="3993" y="0"/>
                    <a:pt x="3751" y="106"/>
                    <a:pt x="3388" y="408"/>
                  </a:cubicBezTo>
                  <a:cubicBezTo>
                    <a:pt x="2662" y="1074"/>
                    <a:pt x="666" y="2102"/>
                    <a:pt x="424" y="2284"/>
                  </a:cubicBezTo>
                  <a:cubicBezTo>
                    <a:pt x="122" y="2525"/>
                    <a:pt x="182" y="2586"/>
                    <a:pt x="122" y="3130"/>
                  </a:cubicBezTo>
                  <a:cubicBezTo>
                    <a:pt x="61" y="3614"/>
                    <a:pt x="182" y="9905"/>
                    <a:pt x="122" y="10570"/>
                  </a:cubicBezTo>
                  <a:cubicBezTo>
                    <a:pt x="61" y="11175"/>
                    <a:pt x="1" y="11417"/>
                    <a:pt x="606" y="11720"/>
                  </a:cubicBezTo>
                  <a:lnTo>
                    <a:pt x="3449" y="13534"/>
                  </a:lnTo>
                  <a:cubicBezTo>
                    <a:pt x="3664" y="13678"/>
                    <a:pt x="3900" y="13800"/>
                    <a:pt x="4171" y="13800"/>
                  </a:cubicBezTo>
                  <a:cubicBezTo>
                    <a:pt x="4356" y="13800"/>
                    <a:pt x="4558" y="13743"/>
                    <a:pt x="4779" y="13595"/>
                  </a:cubicBezTo>
                  <a:cubicBezTo>
                    <a:pt x="5566" y="13051"/>
                    <a:pt x="7078" y="12143"/>
                    <a:pt x="7441" y="11841"/>
                  </a:cubicBezTo>
                  <a:cubicBezTo>
                    <a:pt x="7804" y="11478"/>
                    <a:pt x="8227" y="11417"/>
                    <a:pt x="8227" y="10570"/>
                  </a:cubicBezTo>
                  <a:lnTo>
                    <a:pt x="8227" y="3796"/>
                  </a:lnTo>
                  <a:cubicBezTo>
                    <a:pt x="8227" y="3009"/>
                    <a:pt x="8167" y="2525"/>
                    <a:pt x="7743" y="2223"/>
                  </a:cubicBezTo>
                  <a:cubicBezTo>
                    <a:pt x="7017" y="1739"/>
                    <a:pt x="5142" y="529"/>
                    <a:pt x="4719" y="227"/>
                  </a:cubicBezTo>
                  <a:cubicBezTo>
                    <a:pt x="4537" y="106"/>
                    <a:pt x="4386" y="0"/>
                    <a:pt x="4190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28"/>
            <p:cNvSpPr/>
            <p:nvPr/>
          </p:nvSpPr>
          <p:spPr>
            <a:xfrm>
              <a:off x="6401950" y="3000950"/>
              <a:ext cx="204175" cy="342575"/>
            </a:xfrm>
            <a:custGeom>
              <a:avLst/>
              <a:gdLst/>
              <a:ahLst/>
              <a:cxnLst/>
              <a:rect l="l" t="t" r="r" b="b"/>
              <a:pathLst>
                <a:path w="8167" h="13703" extrusionOk="0">
                  <a:moveTo>
                    <a:pt x="4109" y="1"/>
                  </a:moveTo>
                  <a:cubicBezTo>
                    <a:pt x="3916" y="1"/>
                    <a:pt x="3678" y="110"/>
                    <a:pt x="3327" y="432"/>
                  </a:cubicBezTo>
                  <a:cubicBezTo>
                    <a:pt x="2601" y="1037"/>
                    <a:pt x="605" y="2126"/>
                    <a:pt x="363" y="2307"/>
                  </a:cubicBezTo>
                  <a:cubicBezTo>
                    <a:pt x="121" y="2488"/>
                    <a:pt x="121" y="2549"/>
                    <a:pt x="61" y="3093"/>
                  </a:cubicBezTo>
                  <a:cubicBezTo>
                    <a:pt x="61" y="3638"/>
                    <a:pt x="121" y="9868"/>
                    <a:pt x="61" y="10473"/>
                  </a:cubicBezTo>
                  <a:cubicBezTo>
                    <a:pt x="61" y="11138"/>
                    <a:pt x="0" y="11320"/>
                    <a:pt x="545" y="11683"/>
                  </a:cubicBezTo>
                  <a:lnTo>
                    <a:pt x="3388" y="13437"/>
                  </a:lnTo>
                  <a:cubicBezTo>
                    <a:pt x="3603" y="13580"/>
                    <a:pt x="3839" y="13703"/>
                    <a:pt x="4110" y="13703"/>
                  </a:cubicBezTo>
                  <a:cubicBezTo>
                    <a:pt x="4295" y="13703"/>
                    <a:pt x="4497" y="13645"/>
                    <a:pt x="4718" y="13497"/>
                  </a:cubicBezTo>
                  <a:cubicBezTo>
                    <a:pt x="5505" y="12953"/>
                    <a:pt x="7017" y="12046"/>
                    <a:pt x="7380" y="11743"/>
                  </a:cubicBezTo>
                  <a:cubicBezTo>
                    <a:pt x="7743" y="11441"/>
                    <a:pt x="8166" y="11380"/>
                    <a:pt x="8166" y="10473"/>
                  </a:cubicBezTo>
                  <a:lnTo>
                    <a:pt x="8166" y="3819"/>
                  </a:lnTo>
                  <a:cubicBezTo>
                    <a:pt x="8166" y="2972"/>
                    <a:pt x="8106" y="2488"/>
                    <a:pt x="7622" y="2186"/>
                  </a:cubicBezTo>
                  <a:cubicBezTo>
                    <a:pt x="6896" y="1702"/>
                    <a:pt x="5021" y="492"/>
                    <a:pt x="4658" y="250"/>
                  </a:cubicBezTo>
                  <a:cubicBezTo>
                    <a:pt x="4470" y="125"/>
                    <a:pt x="4315" y="1"/>
                    <a:pt x="4109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28"/>
            <p:cNvSpPr/>
            <p:nvPr/>
          </p:nvSpPr>
          <p:spPr>
            <a:xfrm>
              <a:off x="6355050" y="2921175"/>
              <a:ext cx="299450" cy="502325"/>
            </a:xfrm>
            <a:custGeom>
              <a:avLst/>
              <a:gdLst/>
              <a:ahLst/>
              <a:cxnLst/>
              <a:rect l="l" t="t" r="r" b="b"/>
              <a:pathLst>
                <a:path w="11978" h="20093" extrusionOk="0">
                  <a:moveTo>
                    <a:pt x="6059" y="1"/>
                  </a:moveTo>
                  <a:cubicBezTo>
                    <a:pt x="5760" y="1"/>
                    <a:pt x="5403" y="155"/>
                    <a:pt x="4901" y="598"/>
                  </a:cubicBezTo>
                  <a:cubicBezTo>
                    <a:pt x="3872" y="1506"/>
                    <a:pt x="908" y="3078"/>
                    <a:pt x="545" y="3381"/>
                  </a:cubicBezTo>
                  <a:cubicBezTo>
                    <a:pt x="182" y="3623"/>
                    <a:pt x="182" y="3744"/>
                    <a:pt x="122" y="4530"/>
                  </a:cubicBezTo>
                  <a:cubicBezTo>
                    <a:pt x="61" y="5256"/>
                    <a:pt x="182" y="14450"/>
                    <a:pt x="122" y="15358"/>
                  </a:cubicBezTo>
                  <a:cubicBezTo>
                    <a:pt x="61" y="16326"/>
                    <a:pt x="1" y="16628"/>
                    <a:pt x="848" y="17112"/>
                  </a:cubicBezTo>
                  <a:lnTo>
                    <a:pt x="4961" y="19713"/>
                  </a:lnTo>
                  <a:cubicBezTo>
                    <a:pt x="5276" y="19923"/>
                    <a:pt x="5632" y="20092"/>
                    <a:pt x="6028" y="20092"/>
                  </a:cubicBezTo>
                  <a:cubicBezTo>
                    <a:pt x="6316" y="20092"/>
                    <a:pt x="6626" y="20003"/>
                    <a:pt x="6957" y="19773"/>
                  </a:cubicBezTo>
                  <a:cubicBezTo>
                    <a:pt x="8107" y="18987"/>
                    <a:pt x="10284" y="17656"/>
                    <a:pt x="10829" y="17233"/>
                  </a:cubicBezTo>
                  <a:cubicBezTo>
                    <a:pt x="11373" y="16749"/>
                    <a:pt x="11978" y="16628"/>
                    <a:pt x="11978" y="15358"/>
                  </a:cubicBezTo>
                  <a:lnTo>
                    <a:pt x="11978" y="5559"/>
                  </a:lnTo>
                  <a:cubicBezTo>
                    <a:pt x="11978" y="4349"/>
                    <a:pt x="11917" y="3683"/>
                    <a:pt x="11191" y="3260"/>
                  </a:cubicBezTo>
                  <a:cubicBezTo>
                    <a:pt x="10163" y="2534"/>
                    <a:pt x="7441" y="780"/>
                    <a:pt x="6897" y="356"/>
                  </a:cubicBezTo>
                  <a:cubicBezTo>
                    <a:pt x="6618" y="171"/>
                    <a:pt x="6371" y="1"/>
                    <a:pt x="6059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28"/>
            <p:cNvSpPr/>
            <p:nvPr/>
          </p:nvSpPr>
          <p:spPr>
            <a:xfrm>
              <a:off x="6439750" y="3190125"/>
              <a:ext cx="169400" cy="136225"/>
            </a:xfrm>
            <a:custGeom>
              <a:avLst/>
              <a:gdLst/>
              <a:ahLst/>
              <a:cxnLst/>
              <a:rect l="l" t="t" r="r" b="b"/>
              <a:pathLst>
                <a:path w="6776" h="5449" extrusionOk="0">
                  <a:moveTo>
                    <a:pt x="3522" y="0"/>
                  </a:moveTo>
                  <a:cubicBezTo>
                    <a:pt x="3478" y="0"/>
                    <a:pt x="3433" y="1"/>
                    <a:pt x="3388" y="3"/>
                  </a:cubicBezTo>
                  <a:cubicBezTo>
                    <a:pt x="1573" y="3"/>
                    <a:pt x="0" y="1273"/>
                    <a:pt x="0" y="2785"/>
                  </a:cubicBezTo>
                  <a:cubicBezTo>
                    <a:pt x="0" y="4261"/>
                    <a:pt x="1498" y="5449"/>
                    <a:pt x="3257" y="5449"/>
                  </a:cubicBezTo>
                  <a:cubicBezTo>
                    <a:pt x="3301" y="5449"/>
                    <a:pt x="3344" y="5448"/>
                    <a:pt x="3388" y="5447"/>
                  </a:cubicBezTo>
                  <a:cubicBezTo>
                    <a:pt x="5263" y="5447"/>
                    <a:pt x="6775" y="4176"/>
                    <a:pt x="6775" y="2664"/>
                  </a:cubicBezTo>
                  <a:cubicBezTo>
                    <a:pt x="6775" y="1188"/>
                    <a:pt x="5335" y="0"/>
                    <a:pt x="3522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28"/>
            <p:cNvSpPr/>
            <p:nvPr/>
          </p:nvSpPr>
          <p:spPr>
            <a:xfrm>
              <a:off x="6755800" y="2682800"/>
              <a:ext cx="282800" cy="322950"/>
            </a:xfrm>
            <a:custGeom>
              <a:avLst/>
              <a:gdLst/>
              <a:ahLst/>
              <a:cxnLst/>
              <a:rect l="l" t="t" r="r" b="b"/>
              <a:pathLst>
                <a:path w="11312" h="12918" extrusionOk="0">
                  <a:moveTo>
                    <a:pt x="5415" y="0"/>
                  </a:moveTo>
                  <a:cubicBezTo>
                    <a:pt x="5124" y="0"/>
                    <a:pt x="4778" y="129"/>
                    <a:pt x="4295" y="516"/>
                  </a:cubicBezTo>
                  <a:cubicBezTo>
                    <a:pt x="3388" y="1242"/>
                    <a:pt x="726" y="2572"/>
                    <a:pt x="364" y="2814"/>
                  </a:cubicBezTo>
                  <a:cubicBezTo>
                    <a:pt x="1" y="3056"/>
                    <a:pt x="61" y="3117"/>
                    <a:pt x="1" y="3722"/>
                  </a:cubicBezTo>
                  <a:cubicBezTo>
                    <a:pt x="1" y="4266"/>
                    <a:pt x="424" y="9105"/>
                    <a:pt x="364" y="9770"/>
                  </a:cubicBezTo>
                  <a:cubicBezTo>
                    <a:pt x="364" y="10496"/>
                    <a:pt x="303" y="10738"/>
                    <a:pt x="1089" y="11041"/>
                  </a:cubicBezTo>
                  <a:lnTo>
                    <a:pt x="4961" y="12674"/>
                  </a:lnTo>
                  <a:cubicBezTo>
                    <a:pt x="5255" y="12805"/>
                    <a:pt x="5567" y="12918"/>
                    <a:pt x="5896" y="12918"/>
                  </a:cubicBezTo>
                  <a:cubicBezTo>
                    <a:pt x="6176" y="12918"/>
                    <a:pt x="6469" y="12836"/>
                    <a:pt x="6775" y="12613"/>
                  </a:cubicBezTo>
                  <a:cubicBezTo>
                    <a:pt x="7864" y="11948"/>
                    <a:pt x="9800" y="10859"/>
                    <a:pt x="10284" y="10496"/>
                  </a:cubicBezTo>
                  <a:cubicBezTo>
                    <a:pt x="10768" y="10133"/>
                    <a:pt x="11312" y="10012"/>
                    <a:pt x="11252" y="9045"/>
                  </a:cubicBezTo>
                  <a:cubicBezTo>
                    <a:pt x="11191" y="7593"/>
                    <a:pt x="10949" y="3722"/>
                    <a:pt x="10949" y="3722"/>
                  </a:cubicBezTo>
                  <a:cubicBezTo>
                    <a:pt x="10949" y="2814"/>
                    <a:pt x="10828" y="2330"/>
                    <a:pt x="10223" y="2088"/>
                  </a:cubicBezTo>
                  <a:cubicBezTo>
                    <a:pt x="9195" y="1605"/>
                    <a:pt x="6654" y="455"/>
                    <a:pt x="6110" y="213"/>
                  </a:cubicBezTo>
                  <a:cubicBezTo>
                    <a:pt x="5884" y="100"/>
                    <a:pt x="5670" y="0"/>
                    <a:pt x="541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28"/>
            <p:cNvSpPr/>
            <p:nvPr/>
          </p:nvSpPr>
          <p:spPr>
            <a:xfrm>
              <a:off x="6755800" y="2683575"/>
              <a:ext cx="282800" cy="321050"/>
            </a:xfrm>
            <a:custGeom>
              <a:avLst/>
              <a:gdLst/>
              <a:ahLst/>
              <a:cxnLst/>
              <a:rect l="l" t="t" r="r" b="b"/>
              <a:pathLst>
                <a:path w="11312" h="12842" extrusionOk="0">
                  <a:moveTo>
                    <a:pt x="5361" y="1"/>
                  </a:moveTo>
                  <a:cubicBezTo>
                    <a:pt x="5082" y="1"/>
                    <a:pt x="4749" y="122"/>
                    <a:pt x="4295" y="485"/>
                  </a:cubicBezTo>
                  <a:cubicBezTo>
                    <a:pt x="3388" y="1271"/>
                    <a:pt x="726" y="2541"/>
                    <a:pt x="424" y="2783"/>
                  </a:cubicBezTo>
                  <a:cubicBezTo>
                    <a:pt x="61" y="3025"/>
                    <a:pt x="61" y="3086"/>
                    <a:pt x="61" y="3691"/>
                  </a:cubicBezTo>
                  <a:cubicBezTo>
                    <a:pt x="1" y="4235"/>
                    <a:pt x="424" y="9074"/>
                    <a:pt x="424" y="9739"/>
                  </a:cubicBezTo>
                  <a:cubicBezTo>
                    <a:pt x="364" y="10405"/>
                    <a:pt x="303" y="10647"/>
                    <a:pt x="1089" y="11010"/>
                  </a:cubicBezTo>
                  <a:lnTo>
                    <a:pt x="4961" y="12643"/>
                  </a:lnTo>
                  <a:cubicBezTo>
                    <a:pt x="5259" y="12742"/>
                    <a:pt x="5575" y="12842"/>
                    <a:pt x="5910" y="12842"/>
                  </a:cubicBezTo>
                  <a:cubicBezTo>
                    <a:pt x="6186" y="12842"/>
                    <a:pt x="6474" y="12774"/>
                    <a:pt x="6775" y="12582"/>
                  </a:cubicBezTo>
                  <a:cubicBezTo>
                    <a:pt x="7864" y="11917"/>
                    <a:pt x="9800" y="10828"/>
                    <a:pt x="10284" y="10405"/>
                  </a:cubicBezTo>
                  <a:cubicBezTo>
                    <a:pt x="10768" y="10042"/>
                    <a:pt x="11312" y="9981"/>
                    <a:pt x="11252" y="9014"/>
                  </a:cubicBezTo>
                  <a:cubicBezTo>
                    <a:pt x="11191" y="7562"/>
                    <a:pt x="10949" y="3691"/>
                    <a:pt x="10949" y="3691"/>
                  </a:cubicBezTo>
                  <a:cubicBezTo>
                    <a:pt x="10889" y="2844"/>
                    <a:pt x="10828" y="2360"/>
                    <a:pt x="10223" y="2057"/>
                  </a:cubicBezTo>
                  <a:cubicBezTo>
                    <a:pt x="9195" y="1574"/>
                    <a:pt x="6654" y="485"/>
                    <a:pt x="6110" y="243"/>
                  </a:cubicBezTo>
                  <a:cubicBezTo>
                    <a:pt x="5868" y="122"/>
                    <a:pt x="5641" y="1"/>
                    <a:pt x="5361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28"/>
            <p:cNvSpPr/>
            <p:nvPr/>
          </p:nvSpPr>
          <p:spPr>
            <a:xfrm>
              <a:off x="6755800" y="2684300"/>
              <a:ext cx="281300" cy="319950"/>
            </a:xfrm>
            <a:custGeom>
              <a:avLst/>
              <a:gdLst/>
              <a:ahLst/>
              <a:cxnLst/>
              <a:rect l="l" t="t" r="r" b="b"/>
              <a:pathLst>
                <a:path w="11252" h="12798" extrusionOk="0">
                  <a:moveTo>
                    <a:pt x="5415" y="1"/>
                  </a:moveTo>
                  <a:cubicBezTo>
                    <a:pt x="5124" y="1"/>
                    <a:pt x="4778" y="130"/>
                    <a:pt x="4295" y="516"/>
                  </a:cubicBezTo>
                  <a:cubicBezTo>
                    <a:pt x="3388" y="1242"/>
                    <a:pt x="787" y="2573"/>
                    <a:pt x="424" y="2815"/>
                  </a:cubicBezTo>
                  <a:cubicBezTo>
                    <a:pt x="61" y="3057"/>
                    <a:pt x="122" y="3117"/>
                    <a:pt x="61" y="3662"/>
                  </a:cubicBezTo>
                  <a:cubicBezTo>
                    <a:pt x="1" y="4206"/>
                    <a:pt x="424" y="9045"/>
                    <a:pt x="424" y="9710"/>
                  </a:cubicBezTo>
                  <a:cubicBezTo>
                    <a:pt x="364" y="10376"/>
                    <a:pt x="303" y="10618"/>
                    <a:pt x="1089" y="10920"/>
                  </a:cubicBezTo>
                  <a:lnTo>
                    <a:pt x="4961" y="12553"/>
                  </a:lnTo>
                  <a:cubicBezTo>
                    <a:pt x="5255" y="12684"/>
                    <a:pt x="5549" y="12797"/>
                    <a:pt x="5872" y="12797"/>
                  </a:cubicBezTo>
                  <a:cubicBezTo>
                    <a:pt x="6146" y="12797"/>
                    <a:pt x="6442" y="12715"/>
                    <a:pt x="6775" y="12493"/>
                  </a:cubicBezTo>
                  <a:cubicBezTo>
                    <a:pt x="7804" y="11888"/>
                    <a:pt x="9800" y="10739"/>
                    <a:pt x="10223" y="10376"/>
                  </a:cubicBezTo>
                  <a:cubicBezTo>
                    <a:pt x="10707" y="10013"/>
                    <a:pt x="11252" y="9892"/>
                    <a:pt x="11252" y="8985"/>
                  </a:cubicBezTo>
                  <a:cubicBezTo>
                    <a:pt x="11191" y="7533"/>
                    <a:pt x="10949" y="3722"/>
                    <a:pt x="10949" y="3722"/>
                  </a:cubicBezTo>
                  <a:cubicBezTo>
                    <a:pt x="10889" y="2815"/>
                    <a:pt x="10828" y="2331"/>
                    <a:pt x="10163" y="2028"/>
                  </a:cubicBezTo>
                  <a:cubicBezTo>
                    <a:pt x="9195" y="1605"/>
                    <a:pt x="6654" y="456"/>
                    <a:pt x="6110" y="214"/>
                  </a:cubicBezTo>
                  <a:cubicBezTo>
                    <a:pt x="5884" y="101"/>
                    <a:pt x="5670" y="1"/>
                    <a:pt x="5415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28"/>
            <p:cNvSpPr/>
            <p:nvPr/>
          </p:nvSpPr>
          <p:spPr>
            <a:xfrm>
              <a:off x="6757325" y="2684300"/>
              <a:ext cx="279775" cy="319350"/>
            </a:xfrm>
            <a:custGeom>
              <a:avLst/>
              <a:gdLst/>
              <a:ahLst/>
              <a:cxnLst/>
              <a:rect l="l" t="t" r="r" b="b"/>
              <a:pathLst>
                <a:path w="11191" h="12774" extrusionOk="0">
                  <a:moveTo>
                    <a:pt x="5354" y="1"/>
                  </a:moveTo>
                  <a:cubicBezTo>
                    <a:pt x="5063" y="1"/>
                    <a:pt x="4717" y="130"/>
                    <a:pt x="4234" y="516"/>
                  </a:cubicBezTo>
                  <a:cubicBezTo>
                    <a:pt x="3327" y="1242"/>
                    <a:pt x="726" y="2573"/>
                    <a:pt x="363" y="2815"/>
                  </a:cubicBezTo>
                  <a:cubicBezTo>
                    <a:pt x="0" y="3057"/>
                    <a:pt x="61" y="3117"/>
                    <a:pt x="61" y="3662"/>
                  </a:cubicBezTo>
                  <a:cubicBezTo>
                    <a:pt x="0" y="4266"/>
                    <a:pt x="423" y="8985"/>
                    <a:pt x="363" y="9710"/>
                  </a:cubicBezTo>
                  <a:cubicBezTo>
                    <a:pt x="363" y="10376"/>
                    <a:pt x="303" y="10618"/>
                    <a:pt x="1089" y="10920"/>
                  </a:cubicBezTo>
                  <a:lnTo>
                    <a:pt x="4900" y="12553"/>
                  </a:lnTo>
                  <a:cubicBezTo>
                    <a:pt x="5184" y="12680"/>
                    <a:pt x="5468" y="12773"/>
                    <a:pt x="5779" y="12773"/>
                  </a:cubicBezTo>
                  <a:cubicBezTo>
                    <a:pt x="6062" y="12773"/>
                    <a:pt x="6368" y="12695"/>
                    <a:pt x="6714" y="12493"/>
                  </a:cubicBezTo>
                  <a:cubicBezTo>
                    <a:pt x="7743" y="11828"/>
                    <a:pt x="9678" y="10739"/>
                    <a:pt x="10162" y="10376"/>
                  </a:cubicBezTo>
                  <a:cubicBezTo>
                    <a:pt x="10646" y="10013"/>
                    <a:pt x="11191" y="9892"/>
                    <a:pt x="11130" y="8985"/>
                  </a:cubicBezTo>
                  <a:cubicBezTo>
                    <a:pt x="11070" y="7533"/>
                    <a:pt x="10828" y="3722"/>
                    <a:pt x="10828" y="3722"/>
                  </a:cubicBezTo>
                  <a:cubicBezTo>
                    <a:pt x="10828" y="2815"/>
                    <a:pt x="10707" y="2331"/>
                    <a:pt x="10102" y="2089"/>
                  </a:cubicBezTo>
                  <a:cubicBezTo>
                    <a:pt x="9134" y="1605"/>
                    <a:pt x="6593" y="456"/>
                    <a:pt x="6049" y="214"/>
                  </a:cubicBezTo>
                  <a:cubicBezTo>
                    <a:pt x="5823" y="101"/>
                    <a:pt x="5609" y="1"/>
                    <a:pt x="5354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28"/>
            <p:cNvSpPr/>
            <p:nvPr/>
          </p:nvSpPr>
          <p:spPr>
            <a:xfrm>
              <a:off x="6757325" y="2685825"/>
              <a:ext cx="279775" cy="316900"/>
            </a:xfrm>
            <a:custGeom>
              <a:avLst/>
              <a:gdLst/>
              <a:ahLst/>
              <a:cxnLst/>
              <a:rect l="l" t="t" r="r" b="b"/>
              <a:pathLst>
                <a:path w="11191" h="12676" extrusionOk="0">
                  <a:moveTo>
                    <a:pt x="5354" y="0"/>
                  </a:moveTo>
                  <a:cubicBezTo>
                    <a:pt x="5063" y="0"/>
                    <a:pt x="4717" y="129"/>
                    <a:pt x="4234" y="516"/>
                  </a:cubicBezTo>
                  <a:cubicBezTo>
                    <a:pt x="3327" y="1242"/>
                    <a:pt x="726" y="2512"/>
                    <a:pt x="423" y="2754"/>
                  </a:cubicBezTo>
                  <a:cubicBezTo>
                    <a:pt x="61" y="2996"/>
                    <a:pt x="61" y="3056"/>
                    <a:pt x="61" y="3661"/>
                  </a:cubicBezTo>
                  <a:cubicBezTo>
                    <a:pt x="0" y="4205"/>
                    <a:pt x="423" y="8924"/>
                    <a:pt x="423" y="9589"/>
                  </a:cubicBezTo>
                  <a:cubicBezTo>
                    <a:pt x="363" y="10254"/>
                    <a:pt x="303" y="10496"/>
                    <a:pt x="1089" y="10859"/>
                  </a:cubicBezTo>
                  <a:lnTo>
                    <a:pt x="4900" y="12432"/>
                  </a:lnTo>
                  <a:cubicBezTo>
                    <a:pt x="5194" y="12563"/>
                    <a:pt x="5488" y="12676"/>
                    <a:pt x="5811" y="12676"/>
                  </a:cubicBezTo>
                  <a:cubicBezTo>
                    <a:pt x="6085" y="12676"/>
                    <a:pt x="6381" y="12594"/>
                    <a:pt x="6714" y="12371"/>
                  </a:cubicBezTo>
                  <a:cubicBezTo>
                    <a:pt x="7743" y="11767"/>
                    <a:pt x="9678" y="10678"/>
                    <a:pt x="10162" y="10315"/>
                  </a:cubicBezTo>
                  <a:cubicBezTo>
                    <a:pt x="10646" y="9891"/>
                    <a:pt x="11191" y="9831"/>
                    <a:pt x="11130" y="8863"/>
                  </a:cubicBezTo>
                  <a:cubicBezTo>
                    <a:pt x="11070" y="7472"/>
                    <a:pt x="10828" y="3661"/>
                    <a:pt x="10828" y="3661"/>
                  </a:cubicBezTo>
                  <a:cubicBezTo>
                    <a:pt x="10767" y="2814"/>
                    <a:pt x="10707" y="2330"/>
                    <a:pt x="10102" y="2028"/>
                  </a:cubicBezTo>
                  <a:cubicBezTo>
                    <a:pt x="9073" y="1544"/>
                    <a:pt x="6533" y="455"/>
                    <a:pt x="6049" y="213"/>
                  </a:cubicBezTo>
                  <a:cubicBezTo>
                    <a:pt x="5823" y="100"/>
                    <a:pt x="5609" y="0"/>
                    <a:pt x="5354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28"/>
            <p:cNvSpPr/>
            <p:nvPr/>
          </p:nvSpPr>
          <p:spPr>
            <a:xfrm>
              <a:off x="6758825" y="2685825"/>
              <a:ext cx="276775" cy="316300"/>
            </a:xfrm>
            <a:custGeom>
              <a:avLst/>
              <a:gdLst/>
              <a:ahLst/>
              <a:cxnLst/>
              <a:rect l="l" t="t" r="r" b="b"/>
              <a:pathLst>
                <a:path w="11071" h="12652" extrusionOk="0">
                  <a:moveTo>
                    <a:pt x="5294" y="0"/>
                  </a:moveTo>
                  <a:cubicBezTo>
                    <a:pt x="5003" y="0"/>
                    <a:pt x="4657" y="129"/>
                    <a:pt x="4174" y="516"/>
                  </a:cubicBezTo>
                  <a:cubicBezTo>
                    <a:pt x="3327" y="1242"/>
                    <a:pt x="726" y="2572"/>
                    <a:pt x="363" y="2814"/>
                  </a:cubicBezTo>
                  <a:cubicBezTo>
                    <a:pt x="1" y="3056"/>
                    <a:pt x="61" y="3117"/>
                    <a:pt x="1" y="3661"/>
                  </a:cubicBezTo>
                  <a:cubicBezTo>
                    <a:pt x="1" y="4205"/>
                    <a:pt x="363" y="8924"/>
                    <a:pt x="363" y="9589"/>
                  </a:cubicBezTo>
                  <a:cubicBezTo>
                    <a:pt x="303" y="10254"/>
                    <a:pt x="243" y="10496"/>
                    <a:pt x="1029" y="10799"/>
                  </a:cubicBezTo>
                  <a:lnTo>
                    <a:pt x="4840" y="12432"/>
                  </a:lnTo>
                  <a:cubicBezTo>
                    <a:pt x="5124" y="12558"/>
                    <a:pt x="5408" y="12652"/>
                    <a:pt x="5719" y="12652"/>
                  </a:cubicBezTo>
                  <a:cubicBezTo>
                    <a:pt x="6002" y="12652"/>
                    <a:pt x="6308" y="12574"/>
                    <a:pt x="6654" y="12371"/>
                  </a:cubicBezTo>
                  <a:cubicBezTo>
                    <a:pt x="7683" y="11706"/>
                    <a:pt x="9618" y="10617"/>
                    <a:pt x="10102" y="10254"/>
                  </a:cubicBezTo>
                  <a:cubicBezTo>
                    <a:pt x="10526" y="9891"/>
                    <a:pt x="11070" y="9770"/>
                    <a:pt x="11070" y="8863"/>
                  </a:cubicBezTo>
                  <a:cubicBezTo>
                    <a:pt x="11010" y="7472"/>
                    <a:pt x="10768" y="3661"/>
                    <a:pt x="10768" y="3661"/>
                  </a:cubicBezTo>
                  <a:cubicBezTo>
                    <a:pt x="10707" y="2814"/>
                    <a:pt x="10647" y="2330"/>
                    <a:pt x="9981" y="2028"/>
                  </a:cubicBezTo>
                  <a:cubicBezTo>
                    <a:pt x="9013" y="1604"/>
                    <a:pt x="6473" y="455"/>
                    <a:pt x="5989" y="213"/>
                  </a:cubicBezTo>
                  <a:cubicBezTo>
                    <a:pt x="5763" y="100"/>
                    <a:pt x="5549" y="0"/>
                    <a:pt x="5294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28"/>
            <p:cNvSpPr/>
            <p:nvPr/>
          </p:nvSpPr>
          <p:spPr>
            <a:xfrm>
              <a:off x="6758825" y="2687325"/>
              <a:ext cx="276775" cy="314150"/>
            </a:xfrm>
            <a:custGeom>
              <a:avLst/>
              <a:gdLst/>
              <a:ahLst/>
              <a:cxnLst/>
              <a:rect l="l" t="t" r="r" b="b"/>
              <a:pathLst>
                <a:path w="11071" h="12566" extrusionOk="0">
                  <a:moveTo>
                    <a:pt x="5300" y="1"/>
                  </a:moveTo>
                  <a:cubicBezTo>
                    <a:pt x="5016" y="1"/>
                    <a:pt x="4685" y="130"/>
                    <a:pt x="4235" y="516"/>
                  </a:cubicBezTo>
                  <a:cubicBezTo>
                    <a:pt x="3327" y="1242"/>
                    <a:pt x="726" y="2512"/>
                    <a:pt x="363" y="2754"/>
                  </a:cubicBezTo>
                  <a:cubicBezTo>
                    <a:pt x="1" y="2996"/>
                    <a:pt x="61" y="3057"/>
                    <a:pt x="61" y="3601"/>
                  </a:cubicBezTo>
                  <a:cubicBezTo>
                    <a:pt x="1" y="4145"/>
                    <a:pt x="424" y="8864"/>
                    <a:pt x="363" y="9529"/>
                  </a:cubicBezTo>
                  <a:cubicBezTo>
                    <a:pt x="363" y="10194"/>
                    <a:pt x="303" y="10436"/>
                    <a:pt x="1029" y="10739"/>
                  </a:cubicBezTo>
                  <a:lnTo>
                    <a:pt x="4840" y="12311"/>
                  </a:lnTo>
                  <a:cubicBezTo>
                    <a:pt x="5147" y="12448"/>
                    <a:pt x="5455" y="12565"/>
                    <a:pt x="5795" y="12565"/>
                  </a:cubicBezTo>
                  <a:cubicBezTo>
                    <a:pt x="6057" y="12565"/>
                    <a:pt x="6338" y="12496"/>
                    <a:pt x="6654" y="12311"/>
                  </a:cubicBezTo>
                  <a:cubicBezTo>
                    <a:pt x="7683" y="11646"/>
                    <a:pt x="9558" y="10557"/>
                    <a:pt x="10042" y="10194"/>
                  </a:cubicBezTo>
                  <a:cubicBezTo>
                    <a:pt x="10526" y="9831"/>
                    <a:pt x="11070" y="9710"/>
                    <a:pt x="11010" y="8803"/>
                  </a:cubicBezTo>
                  <a:cubicBezTo>
                    <a:pt x="10949" y="7412"/>
                    <a:pt x="10707" y="3662"/>
                    <a:pt x="10707" y="3662"/>
                  </a:cubicBezTo>
                  <a:cubicBezTo>
                    <a:pt x="10707" y="2754"/>
                    <a:pt x="10586" y="2270"/>
                    <a:pt x="9981" y="1968"/>
                  </a:cubicBezTo>
                  <a:cubicBezTo>
                    <a:pt x="9013" y="1544"/>
                    <a:pt x="6473" y="456"/>
                    <a:pt x="5989" y="214"/>
                  </a:cubicBezTo>
                  <a:cubicBezTo>
                    <a:pt x="5763" y="101"/>
                    <a:pt x="5549" y="1"/>
                    <a:pt x="5300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28"/>
            <p:cNvSpPr/>
            <p:nvPr/>
          </p:nvSpPr>
          <p:spPr>
            <a:xfrm>
              <a:off x="6758825" y="2687325"/>
              <a:ext cx="276775" cy="313300"/>
            </a:xfrm>
            <a:custGeom>
              <a:avLst/>
              <a:gdLst/>
              <a:ahLst/>
              <a:cxnLst/>
              <a:rect l="l" t="t" r="r" b="b"/>
              <a:pathLst>
                <a:path w="11071" h="12532" extrusionOk="0">
                  <a:moveTo>
                    <a:pt x="5300" y="1"/>
                  </a:moveTo>
                  <a:cubicBezTo>
                    <a:pt x="5016" y="1"/>
                    <a:pt x="4685" y="130"/>
                    <a:pt x="4235" y="516"/>
                  </a:cubicBezTo>
                  <a:cubicBezTo>
                    <a:pt x="3327" y="1242"/>
                    <a:pt x="726" y="2512"/>
                    <a:pt x="363" y="2754"/>
                  </a:cubicBezTo>
                  <a:cubicBezTo>
                    <a:pt x="61" y="2996"/>
                    <a:pt x="122" y="3057"/>
                    <a:pt x="61" y="3601"/>
                  </a:cubicBezTo>
                  <a:cubicBezTo>
                    <a:pt x="1" y="4145"/>
                    <a:pt x="424" y="8864"/>
                    <a:pt x="424" y="9529"/>
                  </a:cubicBezTo>
                  <a:cubicBezTo>
                    <a:pt x="363" y="10194"/>
                    <a:pt x="303" y="10376"/>
                    <a:pt x="1089" y="10739"/>
                  </a:cubicBezTo>
                  <a:lnTo>
                    <a:pt x="4840" y="12311"/>
                  </a:lnTo>
                  <a:cubicBezTo>
                    <a:pt x="5124" y="12438"/>
                    <a:pt x="5408" y="12531"/>
                    <a:pt x="5719" y="12531"/>
                  </a:cubicBezTo>
                  <a:cubicBezTo>
                    <a:pt x="6002" y="12531"/>
                    <a:pt x="6308" y="12453"/>
                    <a:pt x="6654" y="12251"/>
                  </a:cubicBezTo>
                  <a:cubicBezTo>
                    <a:pt x="7683" y="11646"/>
                    <a:pt x="9558" y="10557"/>
                    <a:pt x="10042" y="10194"/>
                  </a:cubicBezTo>
                  <a:cubicBezTo>
                    <a:pt x="10526" y="9831"/>
                    <a:pt x="11070" y="9710"/>
                    <a:pt x="11010" y="8803"/>
                  </a:cubicBezTo>
                  <a:cubicBezTo>
                    <a:pt x="10949" y="7351"/>
                    <a:pt x="10707" y="3662"/>
                    <a:pt x="10707" y="3662"/>
                  </a:cubicBezTo>
                  <a:cubicBezTo>
                    <a:pt x="10647" y="2754"/>
                    <a:pt x="10586" y="2270"/>
                    <a:pt x="9981" y="2028"/>
                  </a:cubicBezTo>
                  <a:cubicBezTo>
                    <a:pt x="9013" y="1544"/>
                    <a:pt x="6473" y="456"/>
                    <a:pt x="5989" y="214"/>
                  </a:cubicBezTo>
                  <a:cubicBezTo>
                    <a:pt x="5763" y="101"/>
                    <a:pt x="5549" y="1"/>
                    <a:pt x="5300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28"/>
            <p:cNvSpPr/>
            <p:nvPr/>
          </p:nvSpPr>
          <p:spPr>
            <a:xfrm>
              <a:off x="6760350" y="2688675"/>
              <a:ext cx="273725" cy="311275"/>
            </a:xfrm>
            <a:custGeom>
              <a:avLst/>
              <a:gdLst/>
              <a:ahLst/>
              <a:cxnLst/>
              <a:rect l="l" t="t" r="r" b="b"/>
              <a:pathLst>
                <a:path w="10949" h="12451" extrusionOk="0">
                  <a:moveTo>
                    <a:pt x="5214" y="1"/>
                  </a:moveTo>
                  <a:cubicBezTo>
                    <a:pt x="4936" y="1"/>
                    <a:pt x="4612" y="118"/>
                    <a:pt x="4174" y="462"/>
                  </a:cubicBezTo>
                  <a:cubicBezTo>
                    <a:pt x="3266" y="1188"/>
                    <a:pt x="665" y="2519"/>
                    <a:pt x="363" y="2700"/>
                  </a:cubicBezTo>
                  <a:cubicBezTo>
                    <a:pt x="0" y="2942"/>
                    <a:pt x="61" y="3003"/>
                    <a:pt x="0" y="3547"/>
                  </a:cubicBezTo>
                  <a:cubicBezTo>
                    <a:pt x="0" y="4152"/>
                    <a:pt x="363" y="8749"/>
                    <a:pt x="363" y="9415"/>
                  </a:cubicBezTo>
                  <a:cubicBezTo>
                    <a:pt x="302" y="10080"/>
                    <a:pt x="242" y="10322"/>
                    <a:pt x="1028" y="10624"/>
                  </a:cubicBezTo>
                  <a:lnTo>
                    <a:pt x="4839" y="12197"/>
                  </a:lnTo>
                  <a:cubicBezTo>
                    <a:pt x="5112" y="12334"/>
                    <a:pt x="5405" y="12451"/>
                    <a:pt x="5739" y="12451"/>
                  </a:cubicBezTo>
                  <a:cubicBezTo>
                    <a:pt x="5996" y="12451"/>
                    <a:pt x="6277" y="12381"/>
                    <a:pt x="6593" y="12197"/>
                  </a:cubicBezTo>
                  <a:cubicBezTo>
                    <a:pt x="7622" y="11532"/>
                    <a:pt x="9497" y="10443"/>
                    <a:pt x="9981" y="10080"/>
                  </a:cubicBezTo>
                  <a:cubicBezTo>
                    <a:pt x="10404" y="9717"/>
                    <a:pt x="10949" y="9656"/>
                    <a:pt x="10949" y="8689"/>
                  </a:cubicBezTo>
                  <a:cubicBezTo>
                    <a:pt x="10888" y="7297"/>
                    <a:pt x="10646" y="3608"/>
                    <a:pt x="10646" y="3608"/>
                  </a:cubicBezTo>
                  <a:cubicBezTo>
                    <a:pt x="10586" y="2761"/>
                    <a:pt x="10525" y="2277"/>
                    <a:pt x="9920" y="1974"/>
                  </a:cubicBezTo>
                  <a:cubicBezTo>
                    <a:pt x="8952" y="1551"/>
                    <a:pt x="6412" y="462"/>
                    <a:pt x="5928" y="220"/>
                  </a:cubicBezTo>
                  <a:cubicBezTo>
                    <a:pt x="5694" y="103"/>
                    <a:pt x="5475" y="1"/>
                    <a:pt x="5214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28"/>
            <p:cNvSpPr/>
            <p:nvPr/>
          </p:nvSpPr>
          <p:spPr>
            <a:xfrm>
              <a:off x="6760350" y="2688850"/>
              <a:ext cx="273725" cy="310250"/>
            </a:xfrm>
            <a:custGeom>
              <a:avLst/>
              <a:gdLst/>
              <a:ahLst/>
              <a:cxnLst/>
              <a:rect l="l" t="t" r="r" b="b"/>
              <a:pathLst>
                <a:path w="10949" h="12410" extrusionOk="0">
                  <a:moveTo>
                    <a:pt x="5239" y="0"/>
                  </a:moveTo>
                  <a:cubicBezTo>
                    <a:pt x="4955" y="0"/>
                    <a:pt x="4624" y="129"/>
                    <a:pt x="4174" y="516"/>
                  </a:cubicBezTo>
                  <a:cubicBezTo>
                    <a:pt x="3266" y="1242"/>
                    <a:pt x="726" y="2512"/>
                    <a:pt x="363" y="2754"/>
                  </a:cubicBezTo>
                  <a:cubicBezTo>
                    <a:pt x="61" y="2996"/>
                    <a:pt x="61" y="3056"/>
                    <a:pt x="61" y="3601"/>
                  </a:cubicBezTo>
                  <a:cubicBezTo>
                    <a:pt x="0" y="4145"/>
                    <a:pt x="423" y="8742"/>
                    <a:pt x="363" y="9408"/>
                  </a:cubicBezTo>
                  <a:cubicBezTo>
                    <a:pt x="363" y="10073"/>
                    <a:pt x="302" y="10315"/>
                    <a:pt x="1028" y="10617"/>
                  </a:cubicBezTo>
                  <a:lnTo>
                    <a:pt x="4839" y="12190"/>
                  </a:lnTo>
                  <a:cubicBezTo>
                    <a:pt x="5092" y="12316"/>
                    <a:pt x="5361" y="12410"/>
                    <a:pt x="5664" y="12410"/>
                  </a:cubicBezTo>
                  <a:cubicBezTo>
                    <a:pt x="5941" y="12410"/>
                    <a:pt x="6247" y="12332"/>
                    <a:pt x="6593" y="12130"/>
                  </a:cubicBezTo>
                  <a:cubicBezTo>
                    <a:pt x="7561" y="11525"/>
                    <a:pt x="9497" y="10436"/>
                    <a:pt x="9920" y="10073"/>
                  </a:cubicBezTo>
                  <a:cubicBezTo>
                    <a:pt x="10404" y="9710"/>
                    <a:pt x="10949" y="9589"/>
                    <a:pt x="10888" y="8682"/>
                  </a:cubicBezTo>
                  <a:cubicBezTo>
                    <a:pt x="10828" y="7290"/>
                    <a:pt x="10586" y="3601"/>
                    <a:pt x="10586" y="3601"/>
                  </a:cubicBezTo>
                  <a:cubicBezTo>
                    <a:pt x="10586" y="2754"/>
                    <a:pt x="10465" y="2270"/>
                    <a:pt x="9860" y="1967"/>
                  </a:cubicBezTo>
                  <a:cubicBezTo>
                    <a:pt x="8892" y="1544"/>
                    <a:pt x="6412" y="455"/>
                    <a:pt x="5928" y="213"/>
                  </a:cubicBezTo>
                  <a:cubicBezTo>
                    <a:pt x="5702" y="100"/>
                    <a:pt x="5488" y="0"/>
                    <a:pt x="5239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28"/>
            <p:cNvSpPr/>
            <p:nvPr/>
          </p:nvSpPr>
          <p:spPr>
            <a:xfrm>
              <a:off x="6760350" y="2690200"/>
              <a:ext cx="273725" cy="308375"/>
            </a:xfrm>
            <a:custGeom>
              <a:avLst/>
              <a:gdLst/>
              <a:ahLst/>
              <a:cxnLst/>
              <a:rect l="l" t="t" r="r" b="b"/>
              <a:pathLst>
                <a:path w="10949" h="12335" extrusionOk="0">
                  <a:moveTo>
                    <a:pt x="5236" y="0"/>
                  </a:moveTo>
                  <a:cubicBezTo>
                    <a:pt x="4966" y="0"/>
                    <a:pt x="4643" y="118"/>
                    <a:pt x="4174" y="462"/>
                  </a:cubicBezTo>
                  <a:cubicBezTo>
                    <a:pt x="3266" y="1188"/>
                    <a:pt x="726" y="2458"/>
                    <a:pt x="363" y="2700"/>
                  </a:cubicBezTo>
                  <a:cubicBezTo>
                    <a:pt x="61" y="2942"/>
                    <a:pt x="121" y="3002"/>
                    <a:pt x="61" y="3547"/>
                  </a:cubicBezTo>
                  <a:cubicBezTo>
                    <a:pt x="0" y="4091"/>
                    <a:pt x="423" y="8688"/>
                    <a:pt x="423" y="9354"/>
                  </a:cubicBezTo>
                  <a:cubicBezTo>
                    <a:pt x="363" y="10019"/>
                    <a:pt x="302" y="10200"/>
                    <a:pt x="1089" y="10563"/>
                  </a:cubicBezTo>
                  <a:lnTo>
                    <a:pt x="4839" y="12136"/>
                  </a:lnTo>
                  <a:cubicBezTo>
                    <a:pt x="5104" y="12235"/>
                    <a:pt x="5387" y="12335"/>
                    <a:pt x="5709" y="12335"/>
                  </a:cubicBezTo>
                  <a:cubicBezTo>
                    <a:pt x="5974" y="12335"/>
                    <a:pt x="6265" y="12267"/>
                    <a:pt x="6593" y="12076"/>
                  </a:cubicBezTo>
                  <a:cubicBezTo>
                    <a:pt x="7561" y="11410"/>
                    <a:pt x="9436" y="10382"/>
                    <a:pt x="9920" y="10019"/>
                  </a:cubicBezTo>
                  <a:cubicBezTo>
                    <a:pt x="10404" y="9656"/>
                    <a:pt x="10949" y="9535"/>
                    <a:pt x="10888" y="8628"/>
                  </a:cubicBezTo>
                  <a:cubicBezTo>
                    <a:pt x="10828" y="7236"/>
                    <a:pt x="10586" y="3547"/>
                    <a:pt x="10586" y="3547"/>
                  </a:cubicBezTo>
                  <a:cubicBezTo>
                    <a:pt x="10586" y="2700"/>
                    <a:pt x="10465" y="2216"/>
                    <a:pt x="9860" y="1974"/>
                  </a:cubicBezTo>
                  <a:cubicBezTo>
                    <a:pt x="8892" y="1550"/>
                    <a:pt x="6412" y="401"/>
                    <a:pt x="5928" y="220"/>
                  </a:cubicBezTo>
                  <a:cubicBezTo>
                    <a:pt x="5694" y="103"/>
                    <a:pt x="5489" y="0"/>
                    <a:pt x="5236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28"/>
            <p:cNvSpPr/>
            <p:nvPr/>
          </p:nvSpPr>
          <p:spPr>
            <a:xfrm>
              <a:off x="6761850" y="2690350"/>
              <a:ext cx="270725" cy="307850"/>
            </a:xfrm>
            <a:custGeom>
              <a:avLst/>
              <a:gdLst/>
              <a:ahLst/>
              <a:cxnLst/>
              <a:rect l="l" t="t" r="r" b="b"/>
              <a:pathLst>
                <a:path w="10829" h="12314" extrusionOk="0">
                  <a:moveTo>
                    <a:pt x="5200" y="1"/>
                  </a:moveTo>
                  <a:cubicBezTo>
                    <a:pt x="4925" y="1"/>
                    <a:pt x="4597" y="130"/>
                    <a:pt x="4114" y="516"/>
                  </a:cubicBezTo>
                  <a:cubicBezTo>
                    <a:pt x="3206" y="1182"/>
                    <a:pt x="666" y="2452"/>
                    <a:pt x="363" y="2694"/>
                  </a:cubicBezTo>
                  <a:cubicBezTo>
                    <a:pt x="1" y="2936"/>
                    <a:pt x="61" y="2996"/>
                    <a:pt x="1" y="3541"/>
                  </a:cubicBezTo>
                  <a:cubicBezTo>
                    <a:pt x="1" y="4085"/>
                    <a:pt x="363" y="8682"/>
                    <a:pt x="363" y="9287"/>
                  </a:cubicBezTo>
                  <a:cubicBezTo>
                    <a:pt x="303" y="9952"/>
                    <a:pt x="242" y="10194"/>
                    <a:pt x="1029" y="10497"/>
                  </a:cubicBezTo>
                  <a:lnTo>
                    <a:pt x="4779" y="12070"/>
                  </a:lnTo>
                  <a:cubicBezTo>
                    <a:pt x="5041" y="12200"/>
                    <a:pt x="5320" y="12313"/>
                    <a:pt x="5636" y="12313"/>
                  </a:cubicBezTo>
                  <a:cubicBezTo>
                    <a:pt x="5904" y="12313"/>
                    <a:pt x="6200" y="12231"/>
                    <a:pt x="6533" y="12009"/>
                  </a:cubicBezTo>
                  <a:cubicBezTo>
                    <a:pt x="7501" y="11404"/>
                    <a:pt x="9376" y="10315"/>
                    <a:pt x="9860" y="9952"/>
                  </a:cubicBezTo>
                  <a:cubicBezTo>
                    <a:pt x="10344" y="9589"/>
                    <a:pt x="10828" y="9529"/>
                    <a:pt x="10828" y="8622"/>
                  </a:cubicBezTo>
                  <a:cubicBezTo>
                    <a:pt x="10768" y="7230"/>
                    <a:pt x="10526" y="3601"/>
                    <a:pt x="10526" y="3601"/>
                  </a:cubicBezTo>
                  <a:cubicBezTo>
                    <a:pt x="10465" y="2754"/>
                    <a:pt x="10405" y="2270"/>
                    <a:pt x="9800" y="1968"/>
                  </a:cubicBezTo>
                  <a:cubicBezTo>
                    <a:pt x="8832" y="1544"/>
                    <a:pt x="6352" y="456"/>
                    <a:pt x="5868" y="214"/>
                  </a:cubicBezTo>
                  <a:cubicBezTo>
                    <a:pt x="5642" y="101"/>
                    <a:pt x="5442" y="1"/>
                    <a:pt x="5200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28"/>
            <p:cNvSpPr/>
            <p:nvPr/>
          </p:nvSpPr>
          <p:spPr>
            <a:xfrm>
              <a:off x="6761850" y="2690950"/>
              <a:ext cx="270725" cy="306125"/>
            </a:xfrm>
            <a:custGeom>
              <a:avLst/>
              <a:gdLst/>
              <a:ahLst/>
              <a:cxnLst/>
              <a:rect l="l" t="t" r="r" b="b"/>
              <a:pathLst>
                <a:path w="10829" h="12245" extrusionOk="0">
                  <a:moveTo>
                    <a:pt x="5176" y="0"/>
                  </a:moveTo>
                  <a:cubicBezTo>
                    <a:pt x="4906" y="0"/>
                    <a:pt x="4583" y="117"/>
                    <a:pt x="4114" y="492"/>
                  </a:cubicBezTo>
                  <a:cubicBezTo>
                    <a:pt x="3267" y="1218"/>
                    <a:pt x="726" y="2488"/>
                    <a:pt x="363" y="2730"/>
                  </a:cubicBezTo>
                  <a:cubicBezTo>
                    <a:pt x="61" y="2912"/>
                    <a:pt x="61" y="2972"/>
                    <a:pt x="61" y="3517"/>
                  </a:cubicBezTo>
                  <a:cubicBezTo>
                    <a:pt x="1" y="4061"/>
                    <a:pt x="424" y="8598"/>
                    <a:pt x="363" y="9263"/>
                  </a:cubicBezTo>
                  <a:cubicBezTo>
                    <a:pt x="363" y="9928"/>
                    <a:pt x="303" y="10170"/>
                    <a:pt x="1029" y="10473"/>
                  </a:cubicBezTo>
                  <a:lnTo>
                    <a:pt x="4779" y="12046"/>
                  </a:lnTo>
                  <a:cubicBezTo>
                    <a:pt x="5044" y="12145"/>
                    <a:pt x="5327" y="12244"/>
                    <a:pt x="5649" y="12244"/>
                  </a:cubicBezTo>
                  <a:cubicBezTo>
                    <a:pt x="5914" y="12244"/>
                    <a:pt x="6205" y="12177"/>
                    <a:pt x="6533" y="11985"/>
                  </a:cubicBezTo>
                  <a:cubicBezTo>
                    <a:pt x="7501" y="11380"/>
                    <a:pt x="9376" y="10291"/>
                    <a:pt x="9860" y="9928"/>
                  </a:cubicBezTo>
                  <a:cubicBezTo>
                    <a:pt x="10284" y="9565"/>
                    <a:pt x="10828" y="9505"/>
                    <a:pt x="10768" y="8598"/>
                  </a:cubicBezTo>
                  <a:cubicBezTo>
                    <a:pt x="10707" y="7206"/>
                    <a:pt x="10465" y="3577"/>
                    <a:pt x="10465" y="3577"/>
                  </a:cubicBezTo>
                  <a:cubicBezTo>
                    <a:pt x="10465" y="2730"/>
                    <a:pt x="10405" y="2246"/>
                    <a:pt x="9739" y="1944"/>
                  </a:cubicBezTo>
                  <a:cubicBezTo>
                    <a:pt x="8832" y="1520"/>
                    <a:pt x="6352" y="432"/>
                    <a:pt x="5868" y="190"/>
                  </a:cubicBezTo>
                  <a:cubicBezTo>
                    <a:pt x="5634" y="102"/>
                    <a:pt x="5429" y="0"/>
                    <a:pt x="5176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28"/>
            <p:cNvSpPr/>
            <p:nvPr/>
          </p:nvSpPr>
          <p:spPr>
            <a:xfrm>
              <a:off x="6761850" y="2691875"/>
              <a:ext cx="270725" cy="305075"/>
            </a:xfrm>
            <a:custGeom>
              <a:avLst/>
              <a:gdLst/>
              <a:ahLst/>
              <a:cxnLst/>
              <a:rect l="l" t="t" r="r" b="b"/>
              <a:pathLst>
                <a:path w="10829" h="12203" extrusionOk="0">
                  <a:moveTo>
                    <a:pt x="5200" y="0"/>
                  </a:moveTo>
                  <a:cubicBezTo>
                    <a:pt x="4925" y="0"/>
                    <a:pt x="4597" y="129"/>
                    <a:pt x="4114" y="516"/>
                  </a:cubicBezTo>
                  <a:cubicBezTo>
                    <a:pt x="3267" y="1181"/>
                    <a:pt x="726" y="2451"/>
                    <a:pt x="363" y="2693"/>
                  </a:cubicBezTo>
                  <a:cubicBezTo>
                    <a:pt x="61" y="2935"/>
                    <a:pt x="122" y="2996"/>
                    <a:pt x="61" y="3540"/>
                  </a:cubicBezTo>
                  <a:cubicBezTo>
                    <a:pt x="1" y="4084"/>
                    <a:pt x="424" y="8561"/>
                    <a:pt x="363" y="9226"/>
                  </a:cubicBezTo>
                  <a:cubicBezTo>
                    <a:pt x="363" y="9891"/>
                    <a:pt x="303" y="10073"/>
                    <a:pt x="1029" y="10375"/>
                  </a:cubicBezTo>
                  <a:lnTo>
                    <a:pt x="4779" y="11948"/>
                  </a:lnTo>
                  <a:cubicBezTo>
                    <a:pt x="5052" y="12085"/>
                    <a:pt x="5345" y="12202"/>
                    <a:pt x="5679" y="12202"/>
                  </a:cubicBezTo>
                  <a:cubicBezTo>
                    <a:pt x="5936" y="12202"/>
                    <a:pt x="6217" y="12132"/>
                    <a:pt x="6533" y="11948"/>
                  </a:cubicBezTo>
                  <a:cubicBezTo>
                    <a:pt x="7501" y="11283"/>
                    <a:pt x="9376" y="10254"/>
                    <a:pt x="9800" y="9891"/>
                  </a:cubicBezTo>
                  <a:cubicBezTo>
                    <a:pt x="10284" y="9528"/>
                    <a:pt x="10828" y="9407"/>
                    <a:pt x="10768" y="8500"/>
                  </a:cubicBezTo>
                  <a:cubicBezTo>
                    <a:pt x="10707" y="7169"/>
                    <a:pt x="10465" y="3540"/>
                    <a:pt x="10465" y="3540"/>
                  </a:cubicBezTo>
                  <a:cubicBezTo>
                    <a:pt x="10465" y="2693"/>
                    <a:pt x="10344" y="2209"/>
                    <a:pt x="9739" y="1967"/>
                  </a:cubicBezTo>
                  <a:cubicBezTo>
                    <a:pt x="8771" y="1544"/>
                    <a:pt x="6352" y="455"/>
                    <a:pt x="5868" y="213"/>
                  </a:cubicBezTo>
                  <a:cubicBezTo>
                    <a:pt x="5642" y="100"/>
                    <a:pt x="5442" y="0"/>
                    <a:pt x="5200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28"/>
            <p:cNvSpPr/>
            <p:nvPr/>
          </p:nvSpPr>
          <p:spPr>
            <a:xfrm>
              <a:off x="6763375" y="2691875"/>
              <a:ext cx="267675" cy="303675"/>
            </a:xfrm>
            <a:custGeom>
              <a:avLst/>
              <a:gdLst/>
              <a:ahLst/>
              <a:cxnLst/>
              <a:rect l="l" t="t" r="r" b="b"/>
              <a:pathLst>
                <a:path w="10707" h="12147" extrusionOk="0">
                  <a:moveTo>
                    <a:pt x="5139" y="0"/>
                  </a:moveTo>
                  <a:cubicBezTo>
                    <a:pt x="4864" y="0"/>
                    <a:pt x="4536" y="129"/>
                    <a:pt x="4053" y="516"/>
                  </a:cubicBezTo>
                  <a:cubicBezTo>
                    <a:pt x="3206" y="1242"/>
                    <a:pt x="665" y="2451"/>
                    <a:pt x="363" y="2693"/>
                  </a:cubicBezTo>
                  <a:cubicBezTo>
                    <a:pt x="0" y="2935"/>
                    <a:pt x="61" y="2996"/>
                    <a:pt x="0" y="3540"/>
                  </a:cubicBezTo>
                  <a:cubicBezTo>
                    <a:pt x="0" y="4084"/>
                    <a:pt x="363" y="8561"/>
                    <a:pt x="363" y="9226"/>
                  </a:cubicBezTo>
                  <a:cubicBezTo>
                    <a:pt x="302" y="9831"/>
                    <a:pt x="242" y="10073"/>
                    <a:pt x="1028" y="10375"/>
                  </a:cubicBezTo>
                  <a:lnTo>
                    <a:pt x="4718" y="11948"/>
                  </a:lnTo>
                  <a:cubicBezTo>
                    <a:pt x="4983" y="12047"/>
                    <a:pt x="5266" y="12147"/>
                    <a:pt x="5578" y="12147"/>
                  </a:cubicBezTo>
                  <a:cubicBezTo>
                    <a:pt x="5835" y="12147"/>
                    <a:pt x="6111" y="12079"/>
                    <a:pt x="6412" y="11888"/>
                  </a:cubicBezTo>
                  <a:cubicBezTo>
                    <a:pt x="7440" y="11283"/>
                    <a:pt x="9255" y="10194"/>
                    <a:pt x="9739" y="9831"/>
                  </a:cubicBezTo>
                  <a:cubicBezTo>
                    <a:pt x="10223" y="9528"/>
                    <a:pt x="10707" y="9407"/>
                    <a:pt x="10707" y="8500"/>
                  </a:cubicBezTo>
                  <a:cubicBezTo>
                    <a:pt x="10646" y="7169"/>
                    <a:pt x="10404" y="3540"/>
                    <a:pt x="10404" y="3540"/>
                  </a:cubicBezTo>
                  <a:cubicBezTo>
                    <a:pt x="10344" y="2693"/>
                    <a:pt x="10283" y="2270"/>
                    <a:pt x="9678" y="1967"/>
                  </a:cubicBezTo>
                  <a:cubicBezTo>
                    <a:pt x="8710" y="1544"/>
                    <a:pt x="6291" y="455"/>
                    <a:pt x="5807" y="213"/>
                  </a:cubicBezTo>
                  <a:cubicBezTo>
                    <a:pt x="5581" y="100"/>
                    <a:pt x="5381" y="0"/>
                    <a:pt x="5139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28"/>
            <p:cNvSpPr/>
            <p:nvPr/>
          </p:nvSpPr>
          <p:spPr>
            <a:xfrm>
              <a:off x="6763375" y="2693225"/>
              <a:ext cx="267675" cy="302200"/>
            </a:xfrm>
            <a:custGeom>
              <a:avLst/>
              <a:gdLst/>
              <a:ahLst/>
              <a:cxnLst/>
              <a:rect l="l" t="t" r="r" b="b"/>
              <a:pathLst>
                <a:path w="10707" h="12088" extrusionOk="0">
                  <a:moveTo>
                    <a:pt x="5115" y="0"/>
                  </a:moveTo>
                  <a:cubicBezTo>
                    <a:pt x="4845" y="0"/>
                    <a:pt x="4522" y="118"/>
                    <a:pt x="4053" y="462"/>
                  </a:cubicBezTo>
                  <a:cubicBezTo>
                    <a:pt x="3206" y="1188"/>
                    <a:pt x="726" y="2458"/>
                    <a:pt x="363" y="2639"/>
                  </a:cubicBezTo>
                  <a:cubicBezTo>
                    <a:pt x="61" y="2881"/>
                    <a:pt x="61" y="2942"/>
                    <a:pt x="61" y="3486"/>
                  </a:cubicBezTo>
                  <a:cubicBezTo>
                    <a:pt x="0" y="4030"/>
                    <a:pt x="423" y="8507"/>
                    <a:pt x="363" y="9112"/>
                  </a:cubicBezTo>
                  <a:cubicBezTo>
                    <a:pt x="363" y="9777"/>
                    <a:pt x="302" y="10019"/>
                    <a:pt x="1028" y="10321"/>
                  </a:cubicBezTo>
                  <a:lnTo>
                    <a:pt x="4718" y="11834"/>
                  </a:lnTo>
                  <a:cubicBezTo>
                    <a:pt x="4991" y="11970"/>
                    <a:pt x="5284" y="12088"/>
                    <a:pt x="5607" y="12088"/>
                  </a:cubicBezTo>
                  <a:cubicBezTo>
                    <a:pt x="5856" y="12088"/>
                    <a:pt x="6122" y="12018"/>
                    <a:pt x="6412" y="11834"/>
                  </a:cubicBezTo>
                  <a:cubicBezTo>
                    <a:pt x="7440" y="11168"/>
                    <a:pt x="9255" y="10140"/>
                    <a:pt x="9739" y="9777"/>
                  </a:cubicBezTo>
                  <a:cubicBezTo>
                    <a:pt x="10162" y="9414"/>
                    <a:pt x="10707" y="9353"/>
                    <a:pt x="10646" y="8446"/>
                  </a:cubicBezTo>
                  <a:cubicBezTo>
                    <a:pt x="10586" y="7055"/>
                    <a:pt x="10344" y="3547"/>
                    <a:pt x="10344" y="3547"/>
                  </a:cubicBezTo>
                  <a:cubicBezTo>
                    <a:pt x="10344" y="2700"/>
                    <a:pt x="10283" y="2216"/>
                    <a:pt x="9678" y="1913"/>
                  </a:cubicBezTo>
                  <a:cubicBezTo>
                    <a:pt x="8710" y="1490"/>
                    <a:pt x="6291" y="462"/>
                    <a:pt x="5807" y="220"/>
                  </a:cubicBezTo>
                  <a:cubicBezTo>
                    <a:pt x="5573" y="103"/>
                    <a:pt x="5368" y="0"/>
                    <a:pt x="5115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28"/>
            <p:cNvSpPr/>
            <p:nvPr/>
          </p:nvSpPr>
          <p:spPr>
            <a:xfrm>
              <a:off x="6763375" y="2693375"/>
              <a:ext cx="267675" cy="301200"/>
            </a:xfrm>
            <a:custGeom>
              <a:avLst/>
              <a:gdLst/>
              <a:ahLst/>
              <a:cxnLst/>
              <a:rect l="l" t="t" r="r" b="b"/>
              <a:pathLst>
                <a:path w="10707" h="12048" extrusionOk="0">
                  <a:moveTo>
                    <a:pt x="5139" y="1"/>
                  </a:moveTo>
                  <a:cubicBezTo>
                    <a:pt x="4864" y="1"/>
                    <a:pt x="4536" y="130"/>
                    <a:pt x="4053" y="516"/>
                  </a:cubicBezTo>
                  <a:cubicBezTo>
                    <a:pt x="3206" y="1182"/>
                    <a:pt x="726" y="2452"/>
                    <a:pt x="363" y="2694"/>
                  </a:cubicBezTo>
                  <a:cubicBezTo>
                    <a:pt x="61" y="2875"/>
                    <a:pt x="121" y="2936"/>
                    <a:pt x="61" y="3480"/>
                  </a:cubicBezTo>
                  <a:cubicBezTo>
                    <a:pt x="0" y="4024"/>
                    <a:pt x="423" y="8501"/>
                    <a:pt x="363" y="9106"/>
                  </a:cubicBezTo>
                  <a:cubicBezTo>
                    <a:pt x="363" y="9771"/>
                    <a:pt x="302" y="9952"/>
                    <a:pt x="1028" y="10255"/>
                  </a:cubicBezTo>
                  <a:lnTo>
                    <a:pt x="4718" y="11828"/>
                  </a:lnTo>
                  <a:cubicBezTo>
                    <a:pt x="4971" y="11954"/>
                    <a:pt x="5240" y="12047"/>
                    <a:pt x="5535" y="12047"/>
                  </a:cubicBezTo>
                  <a:cubicBezTo>
                    <a:pt x="5804" y="12047"/>
                    <a:pt x="6094" y="11969"/>
                    <a:pt x="6412" y="11767"/>
                  </a:cubicBezTo>
                  <a:cubicBezTo>
                    <a:pt x="7440" y="11162"/>
                    <a:pt x="9255" y="10134"/>
                    <a:pt x="9678" y="9771"/>
                  </a:cubicBezTo>
                  <a:cubicBezTo>
                    <a:pt x="10162" y="9408"/>
                    <a:pt x="10707" y="9287"/>
                    <a:pt x="10646" y="8440"/>
                  </a:cubicBezTo>
                  <a:cubicBezTo>
                    <a:pt x="10586" y="7049"/>
                    <a:pt x="10344" y="3541"/>
                    <a:pt x="10344" y="3541"/>
                  </a:cubicBezTo>
                  <a:cubicBezTo>
                    <a:pt x="10344" y="2694"/>
                    <a:pt x="10223" y="2210"/>
                    <a:pt x="9618" y="1968"/>
                  </a:cubicBezTo>
                  <a:cubicBezTo>
                    <a:pt x="8710" y="1544"/>
                    <a:pt x="6291" y="456"/>
                    <a:pt x="5807" y="214"/>
                  </a:cubicBezTo>
                  <a:cubicBezTo>
                    <a:pt x="5581" y="100"/>
                    <a:pt x="5381" y="1"/>
                    <a:pt x="5139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28"/>
            <p:cNvSpPr/>
            <p:nvPr/>
          </p:nvSpPr>
          <p:spPr>
            <a:xfrm>
              <a:off x="6764875" y="2694725"/>
              <a:ext cx="264675" cy="299200"/>
            </a:xfrm>
            <a:custGeom>
              <a:avLst/>
              <a:gdLst/>
              <a:ahLst/>
              <a:cxnLst/>
              <a:rect l="l" t="t" r="r" b="b"/>
              <a:pathLst>
                <a:path w="10587" h="11968" extrusionOk="0">
                  <a:moveTo>
                    <a:pt x="5062" y="1"/>
                  </a:moveTo>
                  <a:cubicBezTo>
                    <a:pt x="4799" y="1"/>
                    <a:pt x="4491" y="118"/>
                    <a:pt x="4053" y="462"/>
                  </a:cubicBezTo>
                  <a:cubicBezTo>
                    <a:pt x="3146" y="1188"/>
                    <a:pt x="666" y="2398"/>
                    <a:pt x="363" y="2640"/>
                  </a:cubicBezTo>
                  <a:cubicBezTo>
                    <a:pt x="1" y="2882"/>
                    <a:pt x="61" y="2942"/>
                    <a:pt x="1" y="3487"/>
                  </a:cubicBezTo>
                  <a:cubicBezTo>
                    <a:pt x="1" y="3970"/>
                    <a:pt x="363" y="8386"/>
                    <a:pt x="363" y="9052"/>
                  </a:cubicBezTo>
                  <a:cubicBezTo>
                    <a:pt x="303" y="9656"/>
                    <a:pt x="242" y="9898"/>
                    <a:pt x="1029" y="10201"/>
                  </a:cubicBezTo>
                  <a:lnTo>
                    <a:pt x="4658" y="11713"/>
                  </a:lnTo>
                  <a:cubicBezTo>
                    <a:pt x="4931" y="11850"/>
                    <a:pt x="5224" y="11967"/>
                    <a:pt x="5547" y="11967"/>
                  </a:cubicBezTo>
                  <a:cubicBezTo>
                    <a:pt x="5796" y="11967"/>
                    <a:pt x="6062" y="11897"/>
                    <a:pt x="6352" y="11713"/>
                  </a:cubicBezTo>
                  <a:cubicBezTo>
                    <a:pt x="7320" y="11108"/>
                    <a:pt x="9195" y="10019"/>
                    <a:pt x="9618" y="9717"/>
                  </a:cubicBezTo>
                  <a:cubicBezTo>
                    <a:pt x="10102" y="9354"/>
                    <a:pt x="10586" y="9233"/>
                    <a:pt x="10586" y="8386"/>
                  </a:cubicBezTo>
                  <a:cubicBezTo>
                    <a:pt x="10526" y="6995"/>
                    <a:pt x="10284" y="3487"/>
                    <a:pt x="10284" y="3487"/>
                  </a:cubicBezTo>
                  <a:cubicBezTo>
                    <a:pt x="10223" y="2640"/>
                    <a:pt x="10163" y="2216"/>
                    <a:pt x="9558" y="1914"/>
                  </a:cubicBezTo>
                  <a:cubicBezTo>
                    <a:pt x="8650" y="1490"/>
                    <a:pt x="6231" y="402"/>
                    <a:pt x="5747" y="220"/>
                  </a:cubicBezTo>
                  <a:cubicBezTo>
                    <a:pt x="5513" y="103"/>
                    <a:pt x="5308" y="1"/>
                    <a:pt x="5062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28"/>
            <p:cNvSpPr/>
            <p:nvPr/>
          </p:nvSpPr>
          <p:spPr>
            <a:xfrm>
              <a:off x="6764875" y="2694900"/>
              <a:ext cx="264675" cy="298150"/>
            </a:xfrm>
            <a:custGeom>
              <a:avLst/>
              <a:gdLst/>
              <a:ahLst/>
              <a:cxnLst/>
              <a:rect l="l" t="t" r="r" b="b"/>
              <a:pathLst>
                <a:path w="10587" h="11926" extrusionOk="0">
                  <a:moveTo>
                    <a:pt x="5085" y="0"/>
                  </a:moveTo>
                  <a:cubicBezTo>
                    <a:pt x="4818" y="0"/>
                    <a:pt x="4504" y="129"/>
                    <a:pt x="4053" y="516"/>
                  </a:cubicBezTo>
                  <a:cubicBezTo>
                    <a:pt x="3146" y="1181"/>
                    <a:pt x="726" y="2451"/>
                    <a:pt x="363" y="2633"/>
                  </a:cubicBezTo>
                  <a:cubicBezTo>
                    <a:pt x="61" y="2875"/>
                    <a:pt x="61" y="2935"/>
                    <a:pt x="61" y="3480"/>
                  </a:cubicBezTo>
                  <a:cubicBezTo>
                    <a:pt x="1" y="4024"/>
                    <a:pt x="424" y="8379"/>
                    <a:pt x="363" y="9045"/>
                  </a:cubicBezTo>
                  <a:cubicBezTo>
                    <a:pt x="363" y="9649"/>
                    <a:pt x="303" y="9891"/>
                    <a:pt x="1029" y="10194"/>
                  </a:cubicBezTo>
                  <a:lnTo>
                    <a:pt x="4658" y="11706"/>
                  </a:lnTo>
                  <a:cubicBezTo>
                    <a:pt x="4911" y="11832"/>
                    <a:pt x="5180" y="11926"/>
                    <a:pt x="5475" y="11926"/>
                  </a:cubicBezTo>
                  <a:cubicBezTo>
                    <a:pt x="5744" y="11926"/>
                    <a:pt x="6034" y="11848"/>
                    <a:pt x="6352" y="11646"/>
                  </a:cubicBezTo>
                  <a:cubicBezTo>
                    <a:pt x="7320" y="11041"/>
                    <a:pt x="9134" y="10012"/>
                    <a:pt x="9618" y="9649"/>
                  </a:cubicBezTo>
                  <a:cubicBezTo>
                    <a:pt x="10042" y="9286"/>
                    <a:pt x="10586" y="9226"/>
                    <a:pt x="10526" y="8319"/>
                  </a:cubicBezTo>
                  <a:cubicBezTo>
                    <a:pt x="10465" y="6988"/>
                    <a:pt x="10284" y="3480"/>
                    <a:pt x="10284" y="3480"/>
                  </a:cubicBezTo>
                  <a:cubicBezTo>
                    <a:pt x="10223" y="2693"/>
                    <a:pt x="10163" y="2209"/>
                    <a:pt x="9558" y="1907"/>
                  </a:cubicBezTo>
                  <a:cubicBezTo>
                    <a:pt x="8590" y="1483"/>
                    <a:pt x="6231" y="455"/>
                    <a:pt x="5747" y="213"/>
                  </a:cubicBezTo>
                  <a:cubicBezTo>
                    <a:pt x="5521" y="100"/>
                    <a:pt x="5321" y="0"/>
                    <a:pt x="5085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28"/>
            <p:cNvSpPr/>
            <p:nvPr/>
          </p:nvSpPr>
          <p:spPr>
            <a:xfrm>
              <a:off x="6764875" y="2696250"/>
              <a:ext cx="264675" cy="296275"/>
            </a:xfrm>
            <a:custGeom>
              <a:avLst/>
              <a:gdLst/>
              <a:ahLst/>
              <a:cxnLst/>
              <a:rect l="l" t="t" r="r" b="b"/>
              <a:pathLst>
                <a:path w="10587" h="11851" extrusionOk="0">
                  <a:moveTo>
                    <a:pt x="5062" y="0"/>
                  </a:moveTo>
                  <a:cubicBezTo>
                    <a:pt x="4799" y="0"/>
                    <a:pt x="4491" y="118"/>
                    <a:pt x="4053" y="462"/>
                  </a:cubicBezTo>
                  <a:cubicBezTo>
                    <a:pt x="3206" y="1127"/>
                    <a:pt x="726" y="2397"/>
                    <a:pt x="363" y="2639"/>
                  </a:cubicBezTo>
                  <a:cubicBezTo>
                    <a:pt x="61" y="2821"/>
                    <a:pt x="121" y="2881"/>
                    <a:pt x="61" y="3426"/>
                  </a:cubicBezTo>
                  <a:cubicBezTo>
                    <a:pt x="1" y="3970"/>
                    <a:pt x="424" y="8325"/>
                    <a:pt x="363" y="8930"/>
                  </a:cubicBezTo>
                  <a:cubicBezTo>
                    <a:pt x="363" y="9595"/>
                    <a:pt x="303" y="9777"/>
                    <a:pt x="1029" y="10079"/>
                  </a:cubicBezTo>
                  <a:lnTo>
                    <a:pt x="4658" y="11652"/>
                  </a:lnTo>
                  <a:cubicBezTo>
                    <a:pt x="4923" y="11751"/>
                    <a:pt x="5206" y="11851"/>
                    <a:pt x="5518" y="11851"/>
                  </a:cubicBezTo>
                  <a:cubicBezTo>
                    <a:pt x="5775" y="11851"/>
                    <a:pt x="6051" y="11783"/>
                    <a:pt x="6352" y="11592"/>
                  </a:cubicBezTo>
                  <a:cubicBezTo>
                    <a:pt x="7320" y="10987"/>
                    <a:pt x="9134" y="9958"/>
                    <a:pt x="9618" y="9595"/>
                  </a:cubicBezTo>
                  <a:cubicBezTo>
                    <a:pt x="10042" y="9232"/>
                    <a:pt x="10586" y="9172"/>
                    <a:pt x="10526" y="8265"/>
                  </a:cubicBezTo>
                  <a:cubicBezTo>
                    <a:pt x="10465" y="6934"/>
                    <a:pt x="10223" y="3426"/>
                    <a:pt x="10223" y="3426"/>
                  </a:cubicBezTo>
                  <a:cubicBezTo>
                    <a:pt x="10223" y="2639"/>
                    <a:pt x="10102" y="2155"/>
                    <a:pt x="9558" y="1913"/>
                  </a:cubicBezTo>
                  <a:cubicBezTo>
                    <a:pt x="8590" y="1490"/>
                    <a:pt x="6231" y="401"/>
                    <a:pt x="5747" y="220"/>
                  </a:cubicBezTo>
                  <a:cubicBezTo>
                    <a:pt x="5513" y="103"/>
                    <a:pt x="5308" y="0"/>
                    <a:pt x="5062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28"/>
            <p:cNvSpPr/>
            <p:nvPr/>
          </p:nvSpPr>
          <p:spPr>
            <a:xfrm>
              <a:off x="6766375" y="2696400"/>
              <a:ext cx="261650" cy="295150"/>
            </a:xfrm>
            <a:custGeom>
              <a:avLst/>
              <a:gdLst/>
              <a:ahLst/>
              <a:cxnLst/>
              <a:rect l="l" t="t" r="r" b="b"/>
              <a:pathLst>
                <a:path w="10466" h="11806" extrusionOk="0">
                  <a:moveTo>
                    <a:pt x="5025" y="1"/>
                  </a:moveTo>
                  <a:cubicBezTo>
                    <a:pt x="4758" y="1"/>
                    <a:pt x="4444" y="130"/>
                    <a:pt x="3993" y="516"/>
                  </a:cubicBezTo>
                  <a:cubicBezTo>
                    <a:pt x="3146" y="1181"/>
                    <a:pt x="666" y="2391"/>
                    <a:pt x="364" y="2633"/>
                  </a:cubicBezTo>
                  <a:cubicBezTo>
                    <a:pt x="1" y="2875"/>
                    <a:pt x="61" y="2936"/>
                    <a:pt x="1" y="3420"/>
                  </a:cubicBezTo>
                  <a:cubicBezTo>
                    <a:pt x="1" y="3964"/>
                    <a:pt x="364" y="8319"/>
                    <a:pt x="364" y="8924"/>
                  </a:cubicBezTo>
                  <a:cubicBezTo>
                    <a:pt x="303" y="9589"/>
                    <a:pt x="243" y="9771"/>
                    <a:pt x="969" y="10073"/>
                  </a:cubicBezTo>
                  <a:lnTo>
                    <a:pt x="4598" y="11586"/>
                  </a:lnTo>
                  <a:cubicBezTo>
                    <a:pt x="4851" y="11712"/>
                    <a:pt x="5120" y="11805"/>
                    <a:pt x="5415" y="11805"/>
                  </a:cubicBezTo>
                  <a:cubicBezTo>
                    <a:pt x="5684" y="11805"/>
                    <a:pt x="5974" y="11727"/>
                    <a:pt x="6292" y="11525"/>
                  </a:cubicBezTo>
                  <a:cubicBezTo>
                    <a:pt x="7260" y="10920"/>
                    <a:pt x="9074" y="9892"/>
                    <a:pt x="9498" y="9589"/>
                  </a:cubicBezTo>
                  <a:cubicBezTo>
                    <a:pt x="9982" y="9226"/>
                    <a:pt x="10466" y="9106"/>
                    <a:pt x="10466" y="8259"/>
                  </a:cubicBezTo>
                  <a:cubicBezTo>
                    <a:pt x="10405" y="6928"/>
                    <a:pt x="10163" y="3480"/>
                    <a:pt x="10163" y="3480"/>
                  </a:cubicBezTo>
                  <a:cubicBezTo>
                    <a:pt x="10103" y="2633"/>
                    <a:pt x="10042" y="2210"/>
                    <a:pt x="9437" y="1907"/>
                  </a:cubicBezTo>
                  <a:cubicBezTo>
                    <a:pt x="8530" y="1484"/>
                    <a:pt x="6171" y="456"/>
                    <a:pt x="5687" y="214"/>
                  </a:cubicBezTo>
                  <a:cubicBezTo>
                    <a:pt x="5461" y="100"/>
                    <a:pt x="5261" y="1"/>
                    <a:pt x="5025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28"/>
            <p:cNvSpPr/>
            <p:nvPr/>
          </p:nvSpPr>
          <p:spPr>
            <a:xfrm>
              <a:off x="6766375" y="2697525"/>
              <a:ext cx="261650" cy="293500"/>
            </a:xfrm>
            <a:custGeom>
              <a:avLst/>
              <a:gdLst/>
              <a:ahLst/>
              <a:cxnLst/>
              <a:rect l="l" t="t" r="r" b="b"/>
              <a:pathLst>
                <a:path w="10466" h="11740" extrusionOk="0">
                  <a:moveTo>
                    <a:pt x="5033" y="1"/>
                  </a:moveTo>
                  <a:cubicBezTo>
                    <a:pt x="4763" y="1"/>
                    <a:pt x="4448" y="114"/>
                    <a:pt x="3993" y="471"/>
                  </a:cubicBezTo>
                  <a:cubicBezTo>
                    <a:pt x="3146" y="1136"/>
                    <a:pt x="666" y="2346"/>
                    <a:pt x="364" y="2588"/>
                  </a:cubicBezTo>
                  <a:cubicBezTo>
                    <a:pt x="61" y="2830"/>
                    <a:pt x="61" y="2891"/>
                    <a:pt x="61" y="3375"/>
                  </a:cubicBezTo>
                  <a:cubicBezTo>
                    <a:pt x="1" y="3919"/>
                    <a:pt x="424" y="8214"/>
                    <a:pt x="364" y="8879"/>
                  </a:cubicBezTo>
                  <a:cubicBezTo>
                    <a:pt x="364" y="9484"/>
                    <a:pt x="303" y="9726"/>
                    <a:pt x="1029" y="10028"/>
                  </a:cubicBezTo>
                  <a:lnTo>
                    <a:pt x="4598" y="11541"/>
                  </a:lnTo>
                  <a:cubicBezTo>
                    <a:pt x="4863" y="11640"/>
                    <a:pt x="5146" y="11739"/>
                    <a:pt x="5458" y="11739"/>
                  </a:cubicBezTo>
                  <a:cubicBezTo>
                    <a:pt x="5715" y="11739"/>
                    <a:pt x="5991" y="11672"/>
                    <a:pt x="6292" y="11480"/>
                  </a:cubicBezTo>
                  <a:cubicBezTo>
                    <a:pt x="7260" y="10875"/>
                    <a:pt x="9074" y="9847"/>
                    <a:pt x="9498" y="9484"/>
                  </a:cubicBezTo>
                  <a:cubicBezTo>
                    <a:pt x="9921" y="9181"/>
                    <a:pt x="10466" y="9061"/>
                    <a:pt x="10405" y="8214"/>
                  </a:cubicBezTo>
                  <a:cubicBezTo>
                    <a:pt x="10345" y="6883"/>
                    <a:pt x="10163" y="3435"/>
                    <a:pt x="10163" y="3435"/>
                  </a:cubicBezTo>
                  <a:cubicBezTo>
                    <a:pt x="10103" y="2588"/>
                    <a:pt x="10042" y="2165"/>
                    <a:pt x="9437" y="1862"/>
                  </a:cubicBezTo>
                  <a:cubicBezTo>
                    <a:pt x="8530" y="1439"/>
                    <a:pt x="6110" y="411"/>
                    <a:pt x="5687" y="169"/>
                  </a:cubicBezTo>
                  <a:cubicBezTo>
                    <a:pt x="5463" y="85"/>
                    <a:pt x="5265" y="1"/>
                    <a:pt x="5033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28"/>
            <p:cNvSpPr/>
            <p:nvPr/>
          </p:nvSpPr>
          <p:spPr>
            <a:xfrm>
              <a:off x="6767900" y="2697750"/>
              <a:ext cx="260125" cy="292525"/>
            </a:xfrm>
            <a:custGeom>
              <a:avLst/>
              <a:gdLst/>
              <a:ahLst/>
              <a:cxnLst/>
              <a:rect l="l" t="t" r="r" b="b"/>
              <a:pathLst>
                <a:path w="10405" h="11701" extrusionOk="0">
                  <a:moveTo>
                    <a:pt x="4941" y="0"/>
                  </a:moveTo>
                  <a:cubicBezTo>
                    <a:pt x="4678" y="0"/>
                    <a:pt x="4370" y="118"/>
                    <a:pt x="3932" y="462"/>
                  </a:cubicBezTo>
                  <a:cubicBezTo>
                    <a:pt x="3085" y="1188"/>
                    <a:pt x="666" y="2398"/>
                    <a:pt x="303" y="2579"/>
                  </a:cubicBezTo>
                  <a:cubicBezTo>
                    <a:pt x="0" y="2821"/>
                    <a:pt x="61" y="2882"/>
                    <a:pt x="0" y="3426"/>
                  </a:cubicBezTo>
                  <a:cubicBezTo>
                    <a:pt x="0" y="3910"/>
                    <a:pt x="363" y="8205"/>
                    <a:pt x="303" y="8870"/>
                  </a:cubicBezTo>
                  <a:cubicBezTo>
                    <a:pt x="303" y="9475"/>
                    <a:pt x="242" y="9656"/>
                    <a:pt x="968" y="9959"/>
                  </a:cubicBezTo>
                  <a:lnTo>
                    <a:pt x="4537" y="11471"/>
                  </a:lnTo>
                  <a:cubicBezTo>
                    <a:pt x="4803" y="11604"/>
                    <a:pt x="5086" y="11700"/>
                    <a:pt x="5398" y="11700"/>
                  </a:cubicBezTo>
                  <a:cubicBezTo>
                    <a:pt x="5655" y="11700"/>
                    <a:pt x="5930" y="11635"/>
                    <a:pt x="6231" y="11471"/>
                  </a:cubicBezTo>
                  <a:cubicBezTo>
                    <a:pt x="7199" y="10866"/>
                    <a:pt x="8953" y="9838"/>
                    <a:pt x="9437" y="9475"/>
                  </a:cubicBezTo>
                  <a:cubicBezTo>
                    <a:pt x="9860" y="9112"/>
                    <a:pt x="10405" y="9052"/>
                    <a:pt x="10344" y="8144"/>
                  </a:cubicBezTo>
                  <a:cubicBezTo>
                    <a:pt x="10284" y="6874"/>
                    <a:pt x="10042" y="3426"/>
                    <a:pt x="10042" y="3426"/>
                  </a:cubicBezTo>
                  <a:cubicBezTo>
                    <a:pt x="10042" y="2640"/>
                    <a:pt x="9921" y="2156"/>
                    <a:pt x="9376" y="1914"/>
                  </a:cubicBezTo>
                  <a:cubicBezTo>
                    <a:pt x="8408" y="1490"/>
                    <a:pt x="6049" y="462"/>
                    <a:pt x="5626" y="220"/>
                  </a:cubicBezTo>
                  <a:cubicBezTo>
                    <a:pt x="5392" y="103"/>
                    <a:pt x="5187" y="0"/>
                    <a:pt x="4941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28"/>
            <p:cNvSpPr/>
            <p:nvPr/>
          </p:nvSpPr>
          <p:spPr>
            <a:xfrm>
              <a:off x="6767900" y="2699050"/>
              <a:ext cx="258625" cy="290450"/>
            </a:xfrm>
            <a:custGeom>
              <a:avLst/>
              <a:gdLst/>
              <a:ahLst/>
              <a:cxnLst/>
              <a:rect l="l" t="t" r="r" b="b"/>
              <a:pathLst>
                <a:path w="10345" h="11618" extrusionOk="0">
                  <a:moveTo>
                    <a:pt x="4972" y="0"/>
                  </a:moveTo>
                  <a:cubicBezTo>
                    <a:pt x="4702" y="0"/>
                    <a:pt x="4387" y="113"/>
                    <a:pt x="3932" y="471"/>
                  </a:cubicBezTo>
                  <a:cubicBezTo>
                    <a:pt x="3085" y="1136"/>
                    <a:pt x="666" y="2346"/>
                    <a:pt x="363" y="2588"/>
                  </a:cubicBezTo>
                  <a:cubicBezTo>
                    <a:pt x="0" y="2769"/>
                    <a:pt x="61" y="2830"/>
                    <a:pt x="61" y="3374"/>
                  </a:cubicBezTo>
                  <a:cubicBezTo>
                    <a:pt x="0" y="3918"/>
                    <a:pt x="363" y="8153"/>
                    <a:pt x="363" y="8758"/>
                  </a:cubicBezTo>
                  <a:cubicBezTo>
                    <a:pt x="303" y="9423"/>
                    <a:pt x="242" y="9604"/>
                    <a:pt x="968" y="9907"/>
                  </a:cubicBezTo>
                  <a:lnTo>
                    <a:pt x="4537" y="11419"/>
                  </a:lnTo>
                  <a:cubicBezTo>
                    <a:pt x="4802" y="11518"/>
                    <a:pt x="5085" y="11618"/>
                    <a:pt x="5397" y="11618"/>
                  </a:cubicBezTo>
                  <a:cubicBezTo>
                    <a:pt x="5654" y="11618"/>
                    <a:pt x="5930" y="11550"/>
                    <a:pt x="6231" y="11359"/>
                  </a:cubicBezTo>
                  <a:cubicBezTo>
                    <a:pt x="7199" y="10754"/>
                    <a:pt x="8953" y="9725"/>
                    <a:pt x="9376" y="9423"/>
                  </a:cubicBezTo>
                  <a:cubicBezTo>
                    <a:pt x="9860" y="9060"/>
                    <a:pt x="10344" y="8939"/>
                    <a:pt x="10344" y="8092"/>
                  </a:cubicBezTo>
                  <a:cubicBezTo>
                    <a:pt x="10284" y="6761"/>
                    <a:pt x="10042" y="3374"/>
                    <a:pt x="10042" y="3374"/>
                  </a:cubicBezTo>
                  <a:cubicBezTo>
                    <a:pt x="9981" y="2588"/>
                    <a:pt x="9921" y="2104"/>
                    <a:pt x="9316" y="1862"/>
                  </a:cubicBezTo>
                  <a:cubicBezTo>
                    <a:pt x="8408" y="1438"/>
                    <a:pt x="6049" y="410"/>
                    <a:pt x="5626" y="168"/>
                  </a:cubicBezTo>
                  <a:cubicBezTo>
                    <a:pt x="5402" y="84"/>
                    <a:pt x="5204" y="0"/>
                    <a:pt x="4972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28"/>
            <p:cNvSpPr/>
            <p:nvPr/>
          </p:nvSpPr>
          <p:spPr>
            <a:xfrm>
              <a:off x="6767900" y="2699250"/>
              <a:ext cx="258625" cy="289500"/>
            </a:xfrm>
            <a:custGeom>
              <a:avLst/>
              <a:gdLst/>
              <a:ahLst/>
              <a:cxnLst/>
              <a:rect l="l" t="t" r="r" b="b"/>
              <a:pathLst>
                <a:path w="10345" h="11580" extrusionOk="0">
                  <a:moveTo>
                    <a:pt x="4941" y="1"/>
                  </a:moveTo>
                  <a:cubicBezTo>
                    <a:pt x="4678" y="1"/>
                    <a:pt x="4370" y="119"/>
                    <a:pt x="3932" y="463"/>
                  </a:cubicBezTo>
                  <a:cubicBezTo>
                    <a:pt x="3085" y="1128"/>
                    <a:pt x="666" y="2338"/>
                    <a:pt x="363" y="2580"/>
                  </a:cubicBezTo>
                  <a:cubicBezTo>
                    <a:pt x="61" y="2822"/>
                    <a:pt x="61" y="2882"/>
                    <a:pt x="61" y="3366"/>
                  </a:cubicBezTo>
                  <a:cubicBezTo>
                    <a:pt x="0" y="3910"/>
                    <a:pt x="424" y="8145"/>
                    <a:pt x="363" y="8750"/>
                  </a:cubicBezTo>
                  <a:cubicBezTo>
                    <a:pt x="363" y="9354"/>
                    <a:pt x="303" y="9596"/>
                    <a:pt x="1029" y="9899"/>
                  </a:cubicBezTo>
                  <a:lnTo>
                    <a:pt x="4537" y="11351"/>
                  </a:lnTo>
                  <a:cubicBezTo>
                    <a:pt x="4803" y="11483"/>
                    <a:pt x="5086" y="11580"/>
                    <a:pt x="5398" y="11580"/>
                  </a:cubicBezTo>
                  <a:cubicBezTo>
                    <a:pt x="5655" y="11580"/>
                    <a:pt x="5930" y="11514"/>
                    <a:pt x="6231" y="11351"/>
                  </a:cubicBezTo>
                  <a:cubicBezTo>
                    <a:pt x="7138" y="10746"/>
                    <a:pt x="8953" y="9717"/>
                    <a:pt x="9376" y="9354"/>
                  </a:cubicBezTo>
                  <a:cubicBezTo>
                    <a:pt x="9800" y="9052"/>
                    <a:pt x="10344" y="8931"/>
                    <a:pt x="10284" y="8084"/>
                  </a:cubicBezTo>
                  <a:cubicBezTo>
                    <a:pt x="10223" y="6753"/>
                    <a:pt x="10042" y="3427"/>
                    <a:pt x="10042" y="3427"/>
                  </a:cubicBezTo>
                  <a:cubicBezTo>
                    <a:pt x="9981" y="2580"/>
                    <a:pt x="9921" y="2156"/>
                    <a:pt x="9316" y="1854"/>
                  </a:cubicBezTo>
                  <a:cubicBezTo>
                    <a:pt x="8408" y="1491"/>
                    <a:pt x="6049" y="402"/>
                    <a:pt x="5626" y="221"/>
                  </a:cubicBezTo>
                  <a:cubicBezTo>
                    <a:pt x="5392" y="104"/>
                    <a:pt x="5187" y="1"/>
                    <a:pt x="4941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28"/>
            <p:cNvSpPr/>
            <p:nvPr/>
          </p:nvSpPr>
          <p:spPr>
            <a:xfrm>
              <a:off x="6769400" y="2700550"/>
              <a:ext cx="255600" cy="287450"/>
            </a:xfrm>
            <a:custGeom>
              <a:avLst/>
              <a:gdLst/>
              <a:ahLst/>
              <a:cxnLst/>
              <a:rect l="l" t="t" r="r" b="b"/>
              <a:pathLst>
                <a:path w="10224" h="11498" extrusionOk="0">
                  <a:moveTo>
                    <a:pt x="4902" y="1"/>
                  </a:moveTo>
                  <a:cubicBezTo>
                    <a:pt x="4642" y="1"/>
                    <a:pt x="4327" y="114"/>
                    <a:pt x="3872" y="471"/>
                  </a:cubicBezTo>
                  <a:cubicBezTo>
                    <a:pt x="3025" y="1136"/>
                    <a:pt x="666" y="2346"/>
                    <a:pt x="303" y="2528"/>
                  </a:cubicBezTo>
                  <a:cubicBezTo>
                    <a:pt x="1" y="2770"/>
                    <a:pt x="61" y="2830"/>
                    <a:pt x="1" y="3314"/>
                  </a:cubicBezTo>
                  <a:cubicBezTo>
                    <a:pt x="1" y="3858"/>
                    <a:pt x="364" y="8093"/>
                    <a:pt x="303" y="8698"/>
                  </a:cubicBezTo>
                  <a:cubicBezTo>
                    <a:pt x="303" y="9302"/>
                    <a:pt x="243" y="9484"/>
                    <a:pt x="969" y="9786"/>
                  </a:cubicBezTo>
                  <a:lnTo>
                    <a:pt x="4477" y="11299"/>
                  </a:lnTo>
                  <a:cubicBezTo>
                    <a:pt x="4742" y="11398"/>
                    <a:pt x="5025" y="11497"/>
                    <a:pt x="5337" y="11497"/>
                  </a:cubicBezTo>
                  <a:cubicBezTo>
                    <a:pt x="5594" y="11497"/>
                    <a:pt x="5870" y="11430"/>
                    <a:pt x="6171" y="11238"/>
                  </a:cubicBezTo>
                  <a:cubicBezTo>
                    <a:pt x="7078" y="10633"/>
                    <a:pt x="8893" y="9665"/>
                    <a:pt x="9316" y="9302"/>
                  </a:cubicBezTo>
                  <a:cubicBezTo>
                    <a:pt x="9740" y="8940"/>
                    <a:pt x="10224" y="8879"/>
                    <a:pt x="10224" y="8032"/>
                  </a:cubicBezTo>
                  <a:cubicBezTo>
                    <a:pt x="10163" y="6701"/>
                    <a:pt x="9921" y="3375"/>
                    <a:pt x="9921" y="3375"/>
                  </a:cubicBezTo>
                  <a:cubicBezTo>
                    <a:pt x="9921" y="2528"/>
                    <a:pt x="9800" y="2104"/>
                    <a:pt x="9256" y="1862"/>
                  </a:cubicBezTo>
                  <a:cubicBezTo>
                    <a:pt x="8348" y="1439"/>
                    <a:pt x="5989" y="411"/>
                    <a:pt x="5505" y="169"/>
                  </a:cubicBezTo>
                  <a:cubicBezTo>
                    <a:pt x="5309" y="85"/>
                    <a:pt x="5126" y="1"/>
                    <a:pt x="4902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28"/>
            <p:cNvSpPr/>
            <p:nvPr/>
          </p:nvSpPr>
          <p:spPr>
            <a:xfrm>
              <a:off x="6769400" y="2700775"/>
              <a:ext cx="255600" cy="287100"/>
            </a:xfrm>
            <a:custGeom>
              <a:avLst/>
              <a:gdLst/>
              <a:ahLst/>
              <a:cxnLst/>
              <a:rect l="l" t="t" r="r" b="b"/>
              <a:pathLst>
                <a:path w="10224" h="11484" extrusionOk="0">
                  <a:moveTo>
                    <a:pt x="4873" y="0"/>
                  </a:moveTo>
                  <a:cubicBezTo>
                    <a:pt x="4618" y="0"/>
                    <a:pt x="4310" y="118"/>
                    <a:pt x="3872" y="462"/>
                  </a:cubicBezTo>
                  <a:cubicBezTo>
                    <a:pt x="3086" y="1127"/>
                    <a:pt x="666" y="2337"/>
                    <a:pt x="364" y="2579"/>
                  </a:cubicBezTo>
                  <a:cubicBezTo>
                    <a:pt x="61" y="2761"/>
                    <a:pt x="61" y="2821"/>
                    <a:pt x="61" y="3366"/>
                  </a:cubicBezTo>
                  <a:cubicBezTo>
                    <a:pt x="1" y="3849"/>
                    <a:pt x="364" y="8023"/>
                    <a:pt x="364" y="8628"/>
                  </a:cubicBezTo>
                  <a:cubicBezTo>
                    <a:pt x="303" y="9293"/>
                    <a:pt x="243" y="9475"/>
                    <a:pt x="969" y="9777"/>
                  </a:cubicBezTo>
                  <a:lnTo>
                    <a:pt x="4477" y="11229"/>
                  </a:lnTo>
                  <a:cubicBezTo>
                    <a:pt x="4750" y="11366"/>
                    <a:pt x="5043" y="11483"/>
                    <a:pt x="5366" y="11483"/>
                  </a:cubicBezTo>
                  <a:cubicBezTo>
                    <a:pt x="5615" y="11483"/>
                    <a:pt x="5881" y="11413"/>
                    <a:pt x="6171" y="11229"/>
                  </a:cubicBezTo>
                  <a:cubicBezTo>
                    <a:pt x="7078" y="10624"/>
                    <a:pt x="8832" y="9596"/>
                    <a:pt x="9316" y="9293"/>
                  </a:cubicBezTo>
                  <a:cubicBezTo>
                    <a:pt x="9740" y="8931"/>
                    <a:pt x="10224" y="8870"/>
                    <a:pt x="10224" y="8023"/>
                  </a:cubicBezTo>
                  <a:cubicBezTo>
                    <a:pt x="10163" y="6692"/>
                    <a:pt x="9921" y="3366"/>
                    <a:pt x="9921" y="3366"/>
                  </a:cubicBezTo>
                  <a:cubicBezTo>
                    <a:pt x="9861" y="2579"/>
                    <a:pt x="9800" y="2095"/>
                    <a:pt x="9256" y="1853"/>
                  </a:cubicBezTo>
                  <a:cubicBezTo>
                    <a:pt x="8348" y="1430"/>
                    <a:pt x="5989" y="402"/>
                    <a:pt x="5505" y="220"/>
                  </a:cubicBezTo>
                  <a:cubicBezTo>
                    <a:pt x="5301" y="103"/>
                    <a:pt x="5110" y="0"/>
                    <a:pt x="4873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28"/>
            <p:cNvSpPr/>
            <p:nvPr/>
          </p:nvSpPr>
          <p:spPr>
            <a:xfrm>
              <a:off x="6769400" y="2701450"/>
              <a:ext cx="255600" cy="285550"/>
            </a:xfrm>
            <a:custGeom>
              <a:avLst/>
              <a:gdLst/>
              <a:ahLst/>
              <a:cxnLst/>
              <a:rect l="l" t="t" r="r" b="b"/>
              <a:pathLst>
                <a:path w="10224" h="11422" extrusionOk="0">
                  <a:moveTo>
                    <a:pt x="4924" y="1"/>
                  </a:moveTo>
                  <a:cubicBezTo>
                    <a:pt x="4660" y="1"/>
                    <a:pt x="4340" y="128"/>
                    <a:pt x="3872" y="496"/>
                  </a:cubicBezTo>
                  <a:cubicBezTo>
                    <a:pt x="3086" y="1161"/>
                    <a:pt x="666" y="2310"/>
                    <a:pt x="364" y="2552"/>
                  </a:cubicBezTo>
                  <a:cubicBezTo>
                    <a:pt x="61" y="2734"/>
                    <a:pt x="122" y="2794"/>
                    <a:pt x="61" y="3339"/>
                  </a:cubicBezTo>
                  <a:cubicBezTo>
                    <a:pt x="1" y="3822"/>
                    <a:pt x="424" y="7996"/>
                    <a:pt x="364" y="8601"/>
                  </a:cubicBezTo>
                  <a:cubicBezTo>
                    <a:pt x="364" y="9206"/>
                    <a:pt x="303" y="9448"/>
                    <a:pt x="969" y="9750"/>
                  </a:cubicBezTo>
                  <a:lnTo>
                    <a:pt x="4477" y="11202"/>
                  </a:lnTo>
                  <a:cubicBezTo>
                    <a:pt x="4730" y="11328"/>
                    <a:pt x="4999" y="11422"/>
                    <a:pt x="5294" y="11422"/>
                  </a:cubicBezTo>
                  <a:cubicBezTo>
                    <a:pt x="5563" y="11422"/>
                    <a:pt x="5853" y="11344"/>
                    <a:pt x="6171" y="11142"/>
                  </a:cubicBezTo>
                  <a:cubicBezTo>
                    <a:pt x="7078" y="10597"/>
                    <a:pt x="8832" y="9569"/>
                    <a:pt x="9256" y="9206"/>
                  </a:cubicBezTo>
                  <a:cubicBezTo>
                    <a:pt x="9740" y="8904"/>
                    <a:pt x="10224" y="8783"/>
                    <a:pt x="10163" y="7936"/>
                  </a:cubicBezTo>
                  <a:cubicBezTo>
                    <a:pt x="10103" y="6665"/>
                    <a:pt x="9921" y="3339"/>
                    <a:pt x="9921" y="3339"/>
                  </a:cubicBezTo>
                  <a:cubicBezTo>
                    <a:pt x="9861" y="2552"/>
                    <a:pt x="9800" y="2129"/>
                    <a:pt x="9195" y="1826"/>
                  </a:cubicBezTo>
                  <a:cubicBezTo>
                    <a:pt x="8288" y="1463"/>
                    <a:pt x="5989" y="435"/>
                    <a:pt x="5505" y="193"/>
                  </a:cubicBezTo>
                  <a:cubicBezTo>
                    <a:pt x="5316" y="85"/>
                    <a:pt x="5138" y="1"/>
                    <a:pt x="4924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28"/>
            <p:cNvSpPr/>
            <p:nvPr/>
          </p:nvSpPr>
          <p:spPr>
            <a:xfrm>
              <a:off x="6770925" y="2702275"/>
              <a:ext cx="252575" cy="284200"/>
            </a:xfrm>
            <a:custGeom>
              <a:avLst/>
              <a:gdLst/>
              <a:ahLst/>
              <a:cxnLst/>
              <a:rect l="l" t="t" r="r" b="b"/>
              <a:pathLst>
                <a:path w="10103" h="11368" extrusionOk="0">
                  <a:moveTo>
                    <a:pt x="4812" y="1"/>
                  </a:moveTo>
                  <a:cubicBezTo>
                    <a:pt x="4557" y="1"/>
                    <a:pt x="4249" y="119"/>
                    <a:pt x="3811" y="463"/>
                  </a:cubicBezTo>
                  <a:cubicBezTo>
                    <a:pt x="3025" y="1128"/>
                    <a:pt x="666" y="2338"/>
                    <a:pt x="303" y="2519"/>
                  </a:cubicBezTo>
                  <a:cubicBezTo>
                    <a:pt x="0" y="2761"/>
                    <a:pt x="61" y="2822"/>
                    <a:pt x="0" y="3306"/>
                  </a:cubicBezTo>
                  <a:cubicBezTo>
                    <a:pt x="0" y="3850"/>
                    <a:pt x="363" y="7963"/>
                    <a:pt x="303" y="8568"/>
                  </a:cubicBezTo>
                  <a:cubicBezTo>
                    <a:pt x="303" y="9173"/>
                    <a:pt x="242" y="9354"/>
                    <a:pt x="968" y="9657"/>
                  </a:cubicBezTo>
                  <a:lnTo>
                    <a:pt x="4416" y="11169"/>
                  </a:lnTo>
                  <a:cubicBezTo>
                    <a:pt x="4681" y="11268"/>
                    <a:pt x="4964" y="11368"/>
                    <a:pt x="5266" y="11368"/>
                  </a:cubicBezTo>
                  <a:cubicBezTo>
                    <a:pt x="5515" y="11368"/>
                    <a:pt x="5776" y="11300"/>
                    <a:pt x="6049" y="11109"/>
                  </a:cubicBezTo>
                  <a:cubicBezTo>
                    <a:pt x="7017" y="10504"/>
                    <a:pt x="8771" y="9536"/>
                    <a:pt x="9195" y="9173"/>
                  </a:cubicBezTo>
                  <a:cubicBezTo>
                    <a:pt x="9618" y="8871"/>
                    <a:pt x="10102" y="8750"/>
                    <a:pt x="10102" y="7903"/>
                  </a:cubicBezTo>
                  <a:cubicBezTo>
                    <a:pt x="10042" y="6632"/>
                    <a:pt x="9800" y="3306"/>
                    <a:pt x="9800" y="3306"/>
                  </a:cubicBezTo>
                  <a:cubicBezTo>
                    <a:pt x="9800" y="2519"/>
                    <a:pt x="9679" y="2096"/>
                    <a:pt x="9134" y="1854"/>
                  </a:cubicBezTo>
                  <a:cubicBezTo>
                    <a:pt x="8227" y="1430"/>
                    <a:pt x="5928" y="402"/>
                    <a:pt x="5444" y="221"/>
                  </a:cubicBezTo>
                  <a:cubicBezTo>
                    <a:pt x="5240" y="104"/>
                    <a:pt x="5049" y="1"/>
                    <a:pt x="4812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28"/>
            <p:cNvSpPr/>
            <p:nvPr/>
          </p:nvSpPr>
          <p:spPr>
            <a:xfrm>
              <a:off x="6770925" y="2702275"/>
              <a:ext cx="252575" cy="283225"/>
            </a:xfrm>
            <a:custGeom>
              <a:avLst/>
              <a:gdLst/>
              <a:ahLst/>
              <a:cxnLst/>
              <a:rect l="l" t="t" r="r" b="b"/>
              <a:pathLst>
                <a:path w="10103" h="11329" extrusionOk="0">
                  <a:moveTo>
                    <a:pt x="4819" y="1"/>
                  </a:moveTo>
                  <a:cubicBezTo>
                    <a:pt x="4572" y="1"/>
                    <a:pt x="4278" y="119"/>
                    <a:pt x="3872" y="463"/>
                  </a:cubicBezTo>
                  <a:cubicBezTo>
                    <a:pt x="3025" y="1128"/>
                    <a:pt x="666" y="2338"/>
                    <a:pt x="363" y="2519"/>
                  </a:cubicBezTo>
                  <a:cubicBezTo>
                    <a:pt x="61" y="2761"/>
                    <a:pt x="61" y="2822"/>
                    <a:pt x="61" y="3306"/>
                  </a:cubicBezTo>
                  <a:cubicBezTo>
                    <a:pt x="0" y="3850"/>
                    <a:pt x="363" y="7963"/>
                    <a:pt x="363" y="8568"/>
                  </a:cubicBezTo>
                  <a:cubicBezTo>
                    <a:pt x="303" y="9173"/>
                    <a:pt x="242" y="9354"/>
                    <a:pt x="968" y="9657"/>
                  </a:cubicBezTo>
                  <a:lnTo>
                    <a:pt x="4416" y="11109"/>
                  </a:lnTo>
                  <a:cubicBezTo>
                    <a:pt x="4669" y="11235"/>
                    <a:pt x="4938" y="11328"/>
                    <a:pt x="5224" y="11328"/>
                  </a:cubicBezTo>
                  <a:cubicBezTo>
                    <a:pt x="5485" y="11328"/>
                    <a:pt x="5760" y="11250"/>
                    <a:pt x="6049" y="11048"/>
                  </a:cubicBezTo>
                  <a:cubicBezTo>
                    <a:pt x="7017" y="10504"/>
                    <a:pt x="8771" y="9475"/>
                    <a:pt x="9195" y="9173"/>
                  </a:cubicBezTo>
                  <a:cubicBezTo>
                    <a:pt x="9618" y="8810"/>
                    <a:pt x="10102" y="8750"/>
                    <a:pt x="10102" y="7903"/>
                  </a:cubicBezTo>
                  <a:cubicBezTo>
                    <a:pt x="10042" y="6632"/>
                    <a:pt x="9800" y="3366"/>
                    <a:pt x="9800" y="3366"/>
                  </a:cubicBezTo>
                  <a:cubicBezTo>
                    <a:pt x="9739" y="2580"/>
                    <a:pt x="9679" y="2096"/>
                    <a:pt x="9134" y="1854"/>
                  </a:cubicBezTo>
                  <a:cubicBezTo>
                    <a:pt x="8227" y="1430"/>
                    <a:pt x="5928" y="463"/>
                    <a:pt x="5444" y="221"/>
                  </a:cubicBezTo>
                  <a:cubicBezTo>
                    <a:pt x="5240" y="104"/>
                    <a:pt x="5049" y="1"/>
                    <a:pt x="4819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28"/>
            <p:cNvSpPr/>
            <p:nvPr/>
          </p:nvSpPr>
          <p:spPr>
            <a:xfrm>
              <a:off x="6770925" y="2703575"/>
              <a:ext cx="252575" cy="281400"/>
            </a:xfrm>
            <a:custGeom>
              <a:avLst/>
              <a:gdLst/>
              <a:ahLst/>
              <a:cxnLst/>
              <a:rect l="l" t="t" r="r" b="b"/>
              <a:pathLst>
                <a:path w="10103" h="11256" extrusionOk="0">
                  <a:moveTo>
                    <a:pt x="4847" y="1"/>
                  </a:moveTo>
                  <a:cubicBezTo>
                    <a:pt x="4594" y="1"/>
                    <a:pt x="4294" y="114"/>
                    <a:pt x="3872" y="471"/>
                  </a:cubicBezTo>
                  <a:cubicBezTo>
                    <a:pt x="3025" y="1136"/>
                    <a:pt x="666" y="2286"/>
                    <a:pt x="363" y="2528"/>
                  </a:cubicBezTo>
                  <a:cubicBezTo>
                    <a:pt x="61" y="2709"/>
                    <a:pt x="121" y="2770"/>
                    <a:pt x="61" y="3314"/>
                  </a:cubicBezTo>
                  <a:cubicBezTo>
                    <a:pt x="0" y="3798"/>
                    <a:pt x="424" y="7851"/>
                    <a:pt x="363" y="8456"/>
                  </a:cubicBezTo>
                  <a:cubicBezTo>
                    <a:pt x="363" y="9060"/>
                    <a:pt x="303" y="9302"/>
                    <a:pt x="968" y="9605"/>
                  </a:cubicBezTo>
                  <a:lnTo>
                    <a:pt x="4416" y="11057"/>
                  </a:lnTo>
                  <a:cubicBezTo>
                    <a:pt x="4681" y="11156"/>
                    <a:pt x="4964" y="11255"/>
                    <a:pt x="5266" y="11255"/>
                  </a:cubicBezTo>
                  <a:cubicBezTo>
                    <a:pt x="5515" y="11255"/>
                    <a:pt x="5776" y="11188"/>
                    <a:pt x="6049" y="10996"/>
                  </a:cubicBezTo>
                  <a:cubicBezTo>
                    <a:pt x="7017" y="10391"/>
                    <a:pt x="8711" y="9423"/>
                    <a:pt x="9134" y="9121"/>
                  </a:cubicBezTo>
                  <a:cubicBezTo>
                    <a:pt x="9618" y="8758"/>
                    <a:pt x="10102" y="8698"/>
                    <a:pt x="10042" y="7851"/>
                  </a:cubicBezTo>
                  <a:cubicBezTo>
                    <a:pt x="9981" y="6520"/>
                    <a:pt x="9800" y="3314"/>
                    <a:pt x="9800" y="3314"/>
                  </a:cubicBezTo>
                  <a:cubicBezTo>
                    <a:pt x="9739" y="2528"/>
                    <a:pt x="9679" y="2104"/>
                    <a:pt x="9074" y="1802"/>
                  </a:cubicBezTo>
                  <a:cubicBezTo>
                    <a:pt x="8227" y="1439"/>
                    <a:pt x="5928" y="411"/>
                    <a:pt x="5444" y="169"/>
                  </a:cubicBezTo>
                  <a:cubicBezTo>
                    <a:pt x="5248" y="85"/>
                    <a:pt x="5065" y="1"/>
                    <a:pt x="4847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28"/>
            <p:cNvSpPr/>
            <p:nvPr/>
          </p:nvSpPr>
          <p:spPr>
            <a:xfrm>
              <a:off x="6772425" y="2703800"/>
              <a:ext cx="249550" cy="280425"/>
            </a:xfrm>
            <a:custGeom>
              <a:avLst/>
              <a:gdLst/>
              <a:ahLst/>
              <a:cxnLst/>
              <a:rect l="l" t="t" r="r" b="b"/>
              <a:pathLst>
                <a:path w="9982" h="11217" extrusionOk="0">
                  <a:moveTo>
                    <a:pt x="4759" y="0"/>
                  </a:moveTo>
                  <a:cubicBezTo>
                    <a:pt x="4512" y="0"/>
                    <a:pt x="4218" y="118"/>
                    <a:pt x="3812" y="462"/>
                  </a:cubicBezTo>
                  <a:cubicBezTo>
                    <a:pt x="2965" y="1127"/>
                    <a:pt x="666" y="2277"/>
                    <a:pt x="303" y="2519"/>
                  </a:cubicBezTo>
                  <a:cubicBezTo>
                    <a:pt x="1" y="2761"/>
                    <a:pt x="61" y="2761"/>
                    <a:pt x="1" y="3305"/>
                  </a:cubicBezTo>
                  <a:cubicBezTo>
                    <a:pt x="1" y="3789"/>
                    <a:pt x="364" y="7842"/>
                    <a:pt x="303" y="8447"/>
                  </a:cubicBezTo>
                  <a:cubicBezTo>
                    <a:pt x="303" y="9051"/>
                    <a:pt x="243" y="9233"/>
                    <a:pt x="969" y="9535"/>
                  </a:cubicBezTo>
                  <a:lnTo>
                    <a:pt x="4417" y="10987"/>
                  </a:lnTo>
                  <a:cubicBezTo>
                    <a:pt x="4649" y="11120"/>
                    <a:pt x="4918" y="11216"/>
                    <a:pt x="5213" y="11216"/>
                  </a:cubicBezTo>
                  <a:cubicBezTo>
                    <a:pt x="5456" y="11216"/>
                    <a:pt x="5716" y="11151"/>
                    <a:pt x="5989" y="10987"/>
                  </a:cubicBezTo>
                  <a:cubicBezTo>
                    <a:pt x="6957" y="10382"/>
                    <a:pt x="8651" y="9414"/>
                    <a:pt x="9074" y="9051"/>
                  </a:cubicBezTo>
                  <a:cubicBezTo>
                    <a:pt x="9498" y="8749"/>
                    <a:pt x="9982" y="8628"/>
                    <a:pt x="9982" y="7781"/>
                  </a:cubicBezTo>
                  <a:cubicBezTo>
                    <a:pt x="9921" y="6511"/>
                    <a:pt x="9679" y="3305"/>
                    <a:pt x="9679" y="3305"/>
                  </a:cubicBezTo>
                  <a:cubicBezTo>
                    <a:pt x="9679" y="2519"/>
                    <a:pt x="9619" y="2095"/>
                    <a:pt x="9014" y="1853"/>
                  </a:cubicBezTo>
                  <a:cubicBezTo>
                    <a:pt x="8167" y="1430"/>
                    <a:pt x="5868" y="402"/>
                    <a:pt x="5384" y="220"/>
                  </a:cubicBezTo>
                  <a:cubicBezTo>
                    <a:pt x="5180" y="103"/>
                    <a:pt x="4989" y="0"/>
                    <a:pt x="4759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28"/>
            <p:cNvSpPr/>
            <p:nvPr/>
          </p:nvSpPr>
          <p:spPr>
            <a:xfrm>
              <a:off x="6772425" y="2705100"/>
              <a:ext cx="249550" cy="278350"/>
            </a:xfrm>
            <a:custGeom>
              <a:avLst/>
              <a:gdLst/>
              <a:ahLst/>
              <a:cxnLst/>
              <a:rect l="l" t="t" r="r" b="b"/>
              <a:pathLst>
                <a:path w="9982" h="11134" extrusionOk="0">
                  <a:moveTo>
                    <a:pt x="4787" y="0"/>
                  </a:moveTo>
                  <a:cubicBezTo>
                    <a:pt x="4534" y="0"/>
                    <a:pt x="4234" y="113"/>
                    <a:pt x="3812" y="471"/>
                  </a:cubicBezTo>
                  <a:cubicBezTo>
                    <a:pt x="2965" y="1075"/>
                    <a:pt x="666" y="2285"/>
                    <a:pt x="364" y="2467"/>
                  </a:cubicBezTo>
                  <a:cubicBezTo>
                    <a:pt x="61" y="2709"/>
                    <a:pt x="61" y="2769"/>
                    <a:pt x="61" y="3253"/>
                  </a:cubicBezTo>
                  <a:cubicBezTo>
                    <a:pt x="1" y="3737"/>
                    <a:pt x="364" y="7790"/>
                    <a:pt x="364" y="8395"/>
                  </a:cubicBezTo>
                  <a:cubicBezTo>
                    <a:pt x="303" y="8999"/>
                    <a:pt x="243" y="9181"/>
                    <a:pt x="969" y="9483"/>
                  </a:cubicBezTo>
                  <a:lnTo>
                    <a:pt x="4417" y="10935"/>
                  </a:lnTo>
                  <a:cubicBezTo>
                    <a:pt x="4649" y="11035"/>
                    <a:pt x="4917" y="11134"/>
                    <a:pt x="5211" y="11134"/>
                  </a:cubicBezTo>
                  <a:cubicBezTo>
                    <a:pt x="5455" y="11134"/>
                    <a:pt x="5716" y="11066"/>
                    <a:pt x="5989" y="10875"/>
                  </a:cubicBezTo>
                  <a:cubicBezTo>
                    <a:pt x="6897" y="10330"/>
                    <a:pt x="8651" y="9302"/>
                    <a:pt x="9074" y="8999"/>
                  </a:cubicBezTo>
                  <a:cubicBezTo>
                    <a:pt x="9498" y="8637"/>
                    <a:pt x="9982" y="8576"/>
                    <a:pt x="9982" y="7729"/>
                  </a:cubicBezTo>
                  <a:cubicBezTo>
                    <a:pt x="9921" y="6459"/>
                    <a:pt x="9679" y="3253"/>
                    <a:pt x="9679" y="3253"/>
                  </a:cubicBezTo>
                  <a:cubicBezTo>
                    <a:pt x="9619" y="2467"/>
                    <a:pt x="9558" y="2043"/>
                    <a:pt x="9014" y="1801"/>
                  </a:cubicBezTo>
                  <a:cubicBezTo>
                    <a:pt x="8106" y="1378"/>
                    <a:pt x="5868" y="410"/>
                    <a:pt x="5384" y="168"/>
                  </a:cubicBezTo>
                  <a:cubicBezTo>
                    <a:pt x="5188" y="84"/>
                    <a:pt x="5005" y="0"/>
                    <a:pt x="4787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28"/>
            <p:cNvSpPr/>
            <p:nvPr/>
          </p:nvSpPr>
          <p:spPr>
            <a:xfrm>
              <a:off x="6772425" y="2705300"/>
              <a:ext cx="249550" cy="277400"/>
            </a:xfrm>
            <a:custGeom>
              <a:avLst/>
              <a:gdLst/>
              <a:ahLst/>
              <a:cxnLst/>
              <a:rect l="l" t="t" r="r" b="b"/>
              <a:pathLst>
                <a:path w="9982" h="11096" extrusionOk="0">
                  <a:moveTo>
                    <a:pt x="4759" y="1"/>
                  </a:moveTo>
                  <a:cubicBezTo>
                    <a:pt x="4512" y="1"/>
                    <a:pt x="4218" y="119"/>
                    <a:pt x="3812" y="463"/>
                  </a:cubicBezTo>
                  <a:cubicBezTo>
                    <a:pt x="3025" y="1128"/>
                    <a:pt x="666" y="2277"/>
                    <a:pt x="364" y="2519"/>
                  </a:cubicBezTo>
                  <a:cubicBezTo>
                    <a:pt x="61" y="2701"/>
                    <a:pt x="122" y="2761"/>
                    <a:pt x="61" y="3245"/>
                  </a:cubicBezTo>
                  <a:cubicBezTo>
                    <a:pt x="1" y="3789"/>
                    <a:pt x="424" y="7782"/>
                    <a:pt x="364" y="8387"/>
                  </a:cubicBezTo>
                  <a:cubicBezTo>
                    <a:pt x="364" y="8991"/>
                    <a:pt x="303" y="9173"/>
                    <a:pt x="969" y="9475"/>
                  </a:cubicBezTo>
                  <a:lnTo>
                    <a:pt x="4417" y="10867"/>
                  </a:lnTo>
                  <a:cubicBezTo>
                    <a:pt x="4649" y="10999"/>
                    <a:pt x="4918" y="11096"/>
                    <a:pt x="5213" y="11096"/>
                  </a:cubicBezTo>
                  <a:cubicBezTo>
                    <a:pt x="5456" y="11096"/>
                    <a:pt x="5716" y="11030"/>
                    <a:pt x="5989" y="10867"/>
                  </a:cubicBezTo>
                  <a:cubicBezTo>
                    <a:pt x="6897" y="10262"/>
                    <a:pt x="8651" y="9294"/>
                    <a:pt x="9074" y="8991"/>
                  </a:cubicBezTo>
                  <a:cubicBezTo>
                    <a:pt x="9498" y="8629"/>
                    <a:pt x="9982" y="8568"/>
                    <a:pt x="9921" y="7721"/>
                  </a:cubicBezTo>
                  <a:cubicBezTo>
                    <a:pt x="9861" y="6451"/>
                    <a:pt x="9679" y="3306"/>
                    <a:pt x="9679" y="3306"/>
                  </a:cubicBezTo>
                  <a:cubicBezTo>
                    <a:pt x="9619" y="2519"/>
                    <a:pt x="9558" y="2096"/>
                    <a:pt x="9014" y="1793"/>
                  </a:cubicBezTo>
                  <a:cubicBezTo>
                    <a:pt x="8106" y="1430"/>
                    <a:pt x="5868" y="402"/>
                    <a:pt x="5384" y="221"/>
                  </a:cubicBezTo>
                  <a:cubicBezTo>
                    <a:pt x="5180" y="104"/>
                    <a:pt x="4989" y="1"/>
                    <a:pt x="4759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28"/>
            <p:cNvSpPr/>
            <p:nvPr/>
          </p:nvSpPr>
          <p:spPr>
            <a:xfrm>
              <a:off x="6773950" y="2706450"/>
              <a:ext cx="246525" cy="275500"/>
            </a:xfrm>
            <a:custGeom>
              <a:avLst/>
              <a:gdLst/>
              <a:ahLst/>
              <a:cxnLst/>
              <a:rect l="l" t="t" r="r" b="b"/>
              <a:pathLst>
                <a:path w="9861" h="11020" extrusionOk="0">
                  <a:moveTo>
                    <a:pt x="4701" y="0"/>
                  </a:moveTo>
                  <a:cubicBezTo>
                    <a:pt x="4454" y="0"/>
                    <a:pt x="4159" y="102"/>
                    <a:pt x="3751" y="417"/>
                  </a:cubicBezTo>
                  <a:cubicBezTo>
                    <a:pt x="2964" y="1082"/>
                    <a:pt x="605" y="2231"/>
                    <a:pt x="303" y="2473"/>
                  </a:cubicBezTo>
                  <a:cubicBezTo>
                    <a:pt x="0" y="2655"/>
                    <a:pt x="61" y="2715"/>
                    <a:pt x="0" y="3199"/>
                  </a:cubicBezTo>
                  <a:cubicBezTo>
                    <a:pt x="0" y="3743"/>
                    <a:pt x="363" y="7736"/>
                    <a:pt x="303" y="8280"/>
                  </a:cubicBezTo>
                  <a:cubicBezTo>
                    <a:pt x="303" y="8885"/>
                    <a:pt x="242" y="9127"/>
                    <a:pt x="908" y="9369"/>
                  </a:cubicBezTo>
                  <a:lnTo>
                    <a:pt x="4356" y="10821"/>
                  </a:lnTo>
                  <a:cubicBezTo>
                    <a:pt x="4588" y="10920"/>
                    <a:pt x="4856" y="11019"/>
                    <a:pt x="5150" y="11019"/>
                  </a:cubicBezTo>
                  <a:cubicBezTo>
                    <a:pt x="5394" y="11019"/>
                    <a:pt x="5655" y="10952"/>
                    <a:pt x="5928" y="10760"/>
                  </a:cubicBezTo>
                  <a:cubicBezTo>
                    <a:pt x="6836" y="10216"/>
                    <a:pt x="8529" y="9248"/>
                    <a:pt x="8953" y="8885"/>
                  </a:cubicBezTo>
                  <a:cubicBezTo>
                    <a:pt x="9376" y="8583"/>
                    <a:pt x="9860" y="8462"/>
                    <a:pt x="9860" y="7675"/>
                  </a:cubicBezTo>
                  <a:cubicBezTo>
                    <a:pt x="9800" y="6405"/>
                    <a:pt x="9558" y="3260"/>
                    <a:pt x="9558" y="3260"/>
                  </a:cubicBezTo>
                  <a:cubicBezTo>
                    <a:pt x="9558" y="2473"/>
                    <a:pt x="9497" y="2050"/>
                    <a:pt x="8892" y="1808"/>
                  </a:cubicBezTo>
                  <a:cubicBezTo>
                    <a:pt x="8045" y="1384"/>
                    <a:pt x="5807" y="417"/>
                    <a:pt x="5323" y="175"/>
                  </a:cubicBezTo>
                  <a:cubicBezTo>
                    <a:pt x="5120" y="87"/>
                    <a:pt x="4931" y="0"/>
                    <a:pt x="4701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28"/>
            <p:cNvSpPr/>
            <p:nvPr/>
          </p:nvSpPr>
          <p:spPr>
            <a:xfrm>
              <a:off x="6773950" y="2706825"/>
              <a:ext cx="246525" cy="274525"/>
            </a:xfrm>
            <a:custGeom>
              <a:avLst/>
              <a:gdLst/>
              <a:ahLst/>
              <a:cxnLst/>
              <a:rect l="l" t="t" r="r" b="b"/>
              <a:pathLst>
                <a:path w="9861" h="10981" extrusionOk="0">
                  <a:moveTo>
                    <a:pt x="4698" y="0"/>
                  </a:moveTo>
                  <a:cubicBezTo>
                    <a:pt x="4451" y="0"/>
                    <a:pt x="4157" y="118"/>
                    <a:pt x="3751" y="462"/>
                  </a:cubicBezTo>
                  <a:cubicBezTo>
                    <a:pt x="2964" y="1127"/>
                    <a:pt x="666" y="2277"/>
                    <a:pt x="363" y="2458"/>
                  </a:cubicBezTo>
                  <a:cubicBezTo>
                    <a:pt x="61" y="2700"/>
                    <a:pt x="61" y="2761"/>
                    <a:pt x="61" y="3245"/>
                  </a:cubicBezTo>
                  <a:cubicBezTo>
                    <a:pt x="0" y="3728"/>
                    <a:pt x="363" y="7660"/>
                    <a:pt x="363" y="8265"/>
                  </a:cubicBezTo>
                  <a:cubicBezTo>
                    <a:pt x="303" y="8870"/>
                    <a:pt x="242" y="9051"/>
                    <a:pt x="968" y="9354"/>
                  </a:cubicBezTo>
                  <a:lnTo>
                    <a:pt x="4356" y="10806"/>
                  </a:lnTo>
                  <a:cubicBezTo>
                    <a:pt x="4579" y="10901"/>
                    <a:pt x="4836" y="10980"/>
                    <a:pt x="5117" y="10980"/>
                  </a:cubicBezTo>
                  <a:cubicBezTo>
                    <a:pt x="5370" y="10980"/>
                    <a:pt x="5642" y="10917"/>
                    <a:pt x="5928" y="10745"/>
                  </a:cubicBezTo>
                  <a:cubicBezTo>
                    <a:pt x="6836" y="10140"/>
                    <a:pt x="8529" y="9172"/>
                    <a:pt x="8953" y="8870"/>
                  </a:cubicBezTo>
                  <a:cubicBezTo>
                    <a:pt x="9376" y="8568"/>
                    <a:pt x="9860" y="8447"/>
                    <a:pt x="9800" y="7660"/>
                  </a:cubicBezTo>
                  <a:cubicBezTo>
                    <a:pt x="9800" y="6390"/>
                    <a:pt x="9558" y="3245"/>
                    <a:pt x="9558" y="3245"/>
                  </a:cubicBezTo>
                  <a:cubicBezTo>
                    <a:pt x="9497" y="2458"/>
                    <a:pt x="9437" y="2035"/>
                    <a:pt x="8892" y="1793"/>
                  </a:cubicBezTo>
                  <a:cubicBezTo>
                    <a:pt x="8045" y="1369"/>
                    <a:pt x="5807" y="402"/>
                    <a:pt x="5323" y="220"/>
                  </a:cubicBezTo>
                  <a:cubicBezTo>
                    <a:pt x="5119" y="103"/>
                    <a:pt x="4928" y="0"/>
                    <a:pt x="4698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28"/>
            <p:cNvSpPr/>
            <p:nvPr/>
          </p:nvSpPr>
          <p:spPr>
            <a:xfrm>
              <a:off x="6775450" y="2707950"/>
              <a:ext cx="245025" cy="272475"/>
            </a:xfrm>
            <a:custGeom>
              <a:avLst/>
              <a:gdLst/>
              <a:ahLst/>
              <a:cxnLst/>
              <a:rect l="l" t="t" r="r" b="b"/>
              <a:pathLst>
                <a:path w="9801" h="10899" extrusionOk="0">
                  <a:moveTo>
                    <a:pt x="4641" y="1"/>
                  </a:moveTo>
                  <a:cubicBezTo>
                    <a:pt x="4394" y="1"/>
                    <a:pt x="4099" y="103"/>
                    <a:pt x="3691" y="417"/>
                  </a:cubicBezTo>
                  <a:cubicBezTo>
                    <a:pt x="2904" y="1082"/>
                    <a:pt x="606" y="2232"/>
                    <a:pt x="303" y="2413"/>
                  </a:cubicBezTo>
                  <a:cubicBezTo>
                    <a:pt x="1" y="2655"/>
                    <a:pt x="61" y="2716"/>
                    <a:pt x="1" y="3200"/>
                  </a:cubicBezTo>
                  <a:cubicBezTo>
                    <a:pt x="1" y="3683"/>
                    <a:pt x="364" y="7615"/>
                    <a:pt x="303" y="8220"/>
                  </a:cubicBezTo>
                  <a:cubicBezTo>
                    <a:pt x="303" y="8825"/>
                    <a:pt x="243" y="9006"/>
                    <a:pt x="908" y="9309"/>
                  </a:cubicBezTo>
                  <a:lnTo>
                    <a:pt x="4296" y="10700"/>
                  </a:lnTo>
                  <a:cubicBezTo>
                    <a:pt x="4528" y="10800"/>
                    <a:pt x="4796" y="10899"/>
                    <a:pt x="5090" y="10899"/>
                  </a:cubicBezTo>
                  <a:cubicBezTo>
                    <a:pt x="5334" y="10899"/>
                    <a:pt x="5595" y="10831"/>
                    <a:pt x="5868" y="10640"/>
                  </a:cubicBezTo>
                  <a:cubicBezTo>
                    <a:pt x="6776" y="10095"/>
                    <a:pt x="8469" y="9127"/>
                    <a:pt x="8893" y="8825"/>
                  </a:cubicBezTo>
                  <a:cubicBezTo>
                    <a:pt x="9316" y="8462"/>
                    <a:pt x="9800" y="8402"/>
                    <a:pt x="9740" y="7555"/>
                  </a:cubicBezTo>
                  <a:cubicBezTo>
                    <a:pt x="9679" y="6345"/>
                    <a:pt x="9498" y="3200"/>
                    <a:pt x="9498" y="3200"/>
                  </a:cubicBezTo>
                  <a:cubicBezTo>
                    <a:pt x="9437" y="2474"/>
                    <a:pt x="9377" y="1990"/>
                    <a:pt x="8832" y="1748"/>
                  </a:cubicBezTo>
                  <a:cubicBezTo>
                    <a:pt x="7925" y="1385"/>
                    <a:pt x="5747" y="417"/>
                    <a:pt x="5263" y="175"/>
                  </a:cubicBezTo>
                  <a:cubicBezTo>
                    <a:pt x="5060" y="88"/>
                    <a:pt x="4871" y="1"/>
                    <a:pt x="4641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28"/>
            <p:cNvSpPr/>
            <p:nvPr/>
          </p:nvSpPr>
          <p:spPr>
            <a:xfrm>
              <a:off x="6775450" y="2708325"/>
              <a:ext cx="243500" cy="271500"/>
            </a:xfrm>
            <a:custGeom>
              <a:avLst/>
              <a:gdLst/>
              <a:ahLst/>
              <a:cxnLst/>
              <a:rect l="l" t="t" r="r" b="b"/>
              <a:pathLst>
                <a:path w="9740" h="10860" extrusionOk="0">
                  <a:moveTo>
                    <a:pt x="4638" y="1"/>
                  </a:moveTo>
                  <a:cubicBezTo>
                    <a:pt x="4391" y="1"/>
                    <a:pt x="4097" y="119"/>
                    <a:pt x="3691" y="463"/>
                  </a:cubicBezTo>
                  <a:cubicBezTo>
                    <a:pt x="2904" y="1067"/>
                    <a:pt x="606" y="2217"/>
                    <a:pt x="303" y="2459"/>
                  </a:cubicBezTo>
                  <a:cubicBezTo>
                    <a:pt x="1" y="2640"/>
                    <a:pt x="61" y="2701"/>
                    <a:pt x="1" y="3185"/>
                  </a:cubicBezTo>
                  <a:cubicBezTo>
                    <a:pt x="1" y="3668"/>
                    <a:pt x="364" y="7600"/>
                    <a:pt x="303" y="8205"/>
                  </a:cubicBezTo>
                  <a:cubicBezTo>
                    <a:pt x="303" y="8749"/>
                    <a:pt x="243" y="8991"/>
                    <a:pt x="908" y="9233"/>
                  </a:cubicBezTo>
                  <a:lnTo>
                    <a:pt x="4296" y="10685"/>
                  </a:lnTo>
                  <a:cubicBezTo>
                    <a:pt x="4519" y="10781"/>
                    <a:pt x="4776" y="10860"/>
                    <a:pt x="5057" y="10860"/>
                  </a:cubicBezTo>
                  <a:cubicBezTo>
                    <a:pt x="5310" y="10860"/>
                    <a:pt x="5582" y="10796"/>
                    <a:pt x="5868" y="10625"/>
                  </a:cubicBezTo>
                  <a:cubicBezTo>
                    <a:pt x="6776" y="10080"/>
                    <a:pt x="8469" y="9112"/>
                    <a:pt x="8893" y="8749"/>
                  </a:cubicBezTo>
                  <a:cubicBezTo>
                    <a:pt x="9256" y="8447"/>
                    <a:pt x="9740" y="8387"/>
                    <a:pt x="9740" y="7540"/>
                  </a:cubicBezTo>
                  <a:cubicBezTo>
                    <a:pt x="9679" y="6330"/>
                    <a:pt x="9437" y="3245"/>
                    <a:pt x="9437" y="3245"/>
                  </a:cubicBezTo>
                  <a:cubicBezTo>
                    <a:pt x="9437" y="2459"/>
                    <a:pt x="9377" y="2035"/>
                    <a:pt x="8832" y="1793"/>
                  </a:cubicBezTo>
                  <a:cubicBezTo>
                    <a:pt x="7925" y="1370"/>
                    <a:pt x="5747" y="402"/>
                    <a:pt x="5263" y="221"/>
                  </a:cubicBezTo>
                  <a:cubicBezTo>
                    <a:pt x="5059" y="104"/>
                    <a:pt x="4868" y="1"/>
                    <a:pt x="4638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28"/>
            <p:cNvSpPr/>
            <p:nvPr/>
          </p:nvSpPr>
          <p:spPr>
            <a:xfrm>
              <a:off x="6775450" y="2709475"/>
              <a:ext cx="243500" cy="270200"/>
            </a:xfrm>
            <a:custGeom>
              <a:avLst/>
              <a:gdLst/>
              <a:ahLst/>
              <a:cxnLst/>
              <a:rect l="l" t="t" r="r" b="b"/>
              <a:pathLst>
                <a:path w="9740" h="10808" extrusionOk="0">
                  <a:moveTo>
                    <a:pt x="4641" y="0"/>
                  </a:moveTo>
                  <a:cubicBezTo>
                    <a:pt x="4394" y="0"/>
                    <a:pt x="4099" y="102"/>
                    <a:pt x="3691" y="417"/>
                  </a:cubicBezTo>
                  <a:cubicBezTo>
                    <a:pt x="2904" y="1082"/>
                    <a:pt x="666" y="2231"/>
                    <a:pt x="364" y="2413"/>
                  </a:cubicBezTo>
                  <a:cubicBezTo>
                    <a:pt x="61" y="2594"/>
                    <a:pt x="61" y="2655"/>
                    <a:pt x="61" y="3139"/>
                  </a:cubicBezTo>
                  <a:cubicBezTo>
                    <a:pt x="1" y="3622"/>
                    <a:pt x="364" y="7554"/>
                    <a:pt x="364" y="8099"/>
                  </a:cubicBezTo>
                  <a:cubicBezTo>
                    <a:pt x="303" y="8703"/>
                    <a:pt x="243" y="8885"/>
                    <a:pt x="969" y="9187"/>
                  </a:cubicBezTo>
                  <a:lnTo>
                    <a:pt x="4296" y="10579"/>
                  </a:lnTo>
                  <a:cubicBezTo>
                    <a:pt x="4528" y="10711"/>
                    <a:pt x="4797" y="10808"/>
                    <a:pt x="5092" y="10808"/>
                  </a:cubicBezTo>
                  <a:cubicBezTo>
                    <a:pt x="5335" y="10808"/>
                    <a:pt x="5595" y="10742"/>
                    <a:pt x="5868" y="10579"/>
                  </a:cubicBezTo>
                  <a:cubicBezTo>
                    <a:pt x="6776" y="9974"/>
                    <a:pt x="8409" y="9006"/>
                    <a:pt x="8832" y="8703"/>
                  </a:cubicBezTo>
                  <a:cubicBezTo>
                    <a:pt x="9256" y="8401"/>
                    <a:pt x="9740" y="8280"/>
                    <a:pt x="9679" y="7494"/>
                  </a:cubicBezTo>
                  <a:cubicBezTo>
                    <a:pt x="9679" y="6223"/>
                    <a:pt x="9437" y="3199"/>
                    <a:pt x="9437" y="3199"/>
                  </a:cubicBezTo>
                  <a:cubicBezTo>
                    <a:pt x="9377" y="2413"/>
                    <a:pt x="9316" y="1989"/>
                    <a:pt x="8772" y="1747"/>
                  </a:cubicBezTo>
                  <a:cubicBezTo>
                    <a:pt x="7925" y="1384"/>
                    <a:pt x="5687" y="356"/>
                    <a:pt x="5263" y="175"/>
                  </a:cubicBezTo>
                  <a:cubicBezTo>
                    <a:pt x="5060" y="87"/>
                    <a:pt x="4871" y="0"/>
                    <a:pt x="4641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28"/>
            <p:cNvSpPr/>
            <p:nvPr/>
          </p:nvSpPr>
          <p:spPr>
            <a:xfrm>
              <a:off x="6776975" y="2709625"/>
              <a:ext cx="241975" cy="268700"/>
            </a:xfrm>
            <a:custGeom>
              <a:avLst/>
              <a:gdLst/>
              <a:ahLst/>
              <a:cxnLst/>
              <a:rect l="l" t="t" r="r" b="b"/>
              <a:pathLst>
                <a:path w="9679" h="10748" extrusionOk="0">
                  <a:moveTo>
                    <a:pt x="4605" y="1"/>
                  </a:moveTo>
                  <a:cubicBezTo>
                    <a:pt x="4352" y="1"/>
                    <a:pt x="4052" y="114"/>
                    <a:pt x="3630" y="471"/>
                  </a:cubicBezTo>
                  <a:cubicBezTo>
                    <a:pt x="2843" y="1076"/>
                    <a:pt x="605" y="2225"/>
                    <a:pt x="303" y="2407"/>
                  </a:cubicBezTo>
                  <a:cubicBezTo>
                    <a:pt x="0" y="2649"/>
                    <a:pt x="61" y="2709"/>
                    <a:pt x="0" y="3193"/>
                  </a:cubicBezTo>
                  <a:cubicBezTo>
                    <a:pt x="0" y="3677"/>
                    <a:pt x="363" y="7488"/>
                    <a:pt x="303" y="8093"/>
                  </a:cubicBezTo>
                  <a:cubicBezTo>
                    <a:pt x="303" y="8697"/>
                    <a:pt x="242" y="8879"/>
                    <a:pt x="908" y="9181"/>
                  </a:cubicBezTo>
                  <a:lnTo>
                    <a:pt x="4235" y="10573"/>
                  </a:lnTo>
                  <a:cubicBezTo>
                    <a:pt x="4458" y="10668"/>
                    <a:pt x="4715" y="10747"/>
                    <a:pt x="4996" y="10747"/>
                  </a:cubicBezTo>
                  <a:cubicBezTo>
                    <a:pt x="5249" y="10747"/>
                    <a:pt x="5521" y="10684"/>
                    <a:pt x="5807" y="10512"/>
                  </a:cubicBezTo>
                  <a:cubicBezTo>
                    <a:pt x="6654" y="9968"/>
                    <a:pt x="8348" y="9000"/>
                    <a:pt x="8771" y="8697"/>
                  </a:cubicBezTo>
                  <a:cubicBezTo>
                    <a:pt x="9195" y="8335"/>
                    <a:pt x="9679" y="8274"/>
                    <a:pt x="9618" y="7488"/>
                  </a:cubicBezTo>
                  <a:cubicBezTo>
                    <a:pt x="9558" y="6217"/>
                    <a:pt x="9376" y="3193"/>
                    <a:pt x="9376" y="3193"/>
                  </a:cubicBezTo>
                  <a:cubicBezTo>
                    <a:pt x="9316" y="2407"/>
                    <a:pt x="9255" y="1983"/>
                    <a:pt x="8711" y="1741"/>
                  </a:cubicBezTo>
                  <a:cubicBezTo>
                    <a:pt x="7864" y="1378"/>
                    <a:pt x="5626" y="411"/>
                    <a:pt x="5202" y="169"/>
                  </a:cubicBezTo>
                  <a:cubicBezTo>
                    <a:pt x="5006" y="85"/>
                    <a:pt x="4823" y="1"/>
                    <a:pt x="4605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28"/>
            <p:cNvSpPr/>
            <p:nvPr/>
          </p:nvSpPr>
          <p:spPr>
            <a:xfrm>
              <a:off x="6776975" y="2710375"/>
              <a:ext cx="240475" cy="267800"/>
            </a:xfrm>
            <a:custGeom>
              <a:avLst/>
              <a:gdLst/>
              <a:ahLst/>
              <a:cxnLst/>
              <a:rect l="l" t="t" r="r" b="b"/>
              <a:pathLst>
                <a:path w="9619" h="10712" extrusionOk="0">
                  <a:moveTo>
                    <a:pt x="4605" y="1"/>
                  </a:moveTo>
                  <a:cubicBezTo>
                    <a:pt x="4352" y="1"/>
                    <a:pt x="4052" y="116"/>
                    <a:pt x="3630" y="441"/>
                  </a:cubicBezTo>
                  <a:cubicBezTo>
                    <a:pt x="2904" y="1046"/>
                    <a:pt x="605" y="2195"/>
                    <a:pt x="303" y="2437"/>
                  </a:cubicBezTo>
                  <a:cubicBezTo>
                    <a:pt x="0" y="2619"/>
                    <a:pt x="61" y="2679"/>
                    <a:pt x="61" y="3163"/>
                  </a:cubicBezTo>
                  <a:cubicBezTo>
                    <a:pt x="0" y="3647"/>
                    <a:pt x="363" y="7458"/>
                    <a:pt x="303" y="8063"/>
                  </a:cubicBezTo>
                  <a:cubicBezTo>
                    <a:pt x="303" y="8607"/>
                    <a:pt x="242" y="8849"/>
                    <a:pt x="908" y="9091"/>
                  </a:cubicBezTo>
                  <a:lnTo>
                    <a:pt x="4235" y="10482"/>
                  </a:lnTo>
                  <a:cubicBezTo>
                    <a:pt x="4467" y="10615"/>
                    <a:pt x="4736" y="10711"/>
                    <a:pt x="5031" y="10711"/>
                  </a:cubicBezTo>
                  <a:cubicBezTo>
                    <a:pt x="5274" y="10711"/>
                    <a:pt x="5534" y="10646"/>
                    <a:pt x="5807" y="10482"/>
                  </a:cubicBezTo>
                  <a:cubicBezTo>
                    <a:pt x="6654" y="9938"/>
                    <a:pt x="8348" y="8970"/>
                    <a:pt x="8771" y="8607"/>
                  </a:cubicBezTo>
                  <a:cubicBezTo>
                    <a:pt x="9134" y="8305"/>
                    <a:pt x="9618" y="8244"/>
                    <a:pt x="9618" y="7397"/>
                  </a:cubicBezTo>
                  <a:cubicBezTo>
                    <a:pt x="9558" y="6187"/>
                    <a:pt x="9316" y="3163"/>
                    <a:pt x="9316" y="3163"/>
                  </a:cubicBezTo>
                  <a:cubicBezTo>
                    <a:pt x="9316" y="2437"/>
                    <a:pt x="9255" y="2014"/>
                    <a:pt x="8711" y="1772"/>
                  </a:cubicBezTo>
                  <a:cubicBezTo>
                    <a:pt x="7864" y="1348"/>
                    <a:pt x="5626" y="381"/>
                    <a:pt x="5202" y="199"/>
                  </a:cubicBezTo>
                  <a:cubicBezTo>
                    <a:pt x="5006" y="87"/>
                    <a:pt x="4823" y="1"/>
                    <a:pt x="4605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28"/>
            <p:cNvSpPr/>
            <p:nvPr/>
          </p:nvSpPr>
          <p:spPr>
            <a:xfrm>
              <a:off x="6776975" y="2710975"/>
              <a:ext cx="240475" cy="265825"/>
            </a:xfrm>
            <a:custGeom>
              <a:avLst/>
              <a:gdLst/>
              <a:ahLst/>
              <a:cxnLst/>
              <a:rect l="l" t="t" r="r" b="b"/>
              <a:pathLst>
                <a:path w="9619" h="10633" extrusionOk="0">
                  <a:moveTo>
                    <a:pt x="4587" y="1"/>
                  </a:moveTo>
                  <a:cubicBezTo>
                    <a:pt x="4347" y="1"/>
                    <a:pt x="4067" y="103"/>
                    <a:pt x="3690" y="417"/>
                  </a:cubicBezTo>
                  <a:cubicBezTo>
                    <a:pt x="2904" y="1082"/>
                    <a:pt x="666" y="2171"/>
                    <a:pt x="363" y="2413"/>
                  </a:cubicBezTo>
                  <a:cubicBezTo>
                    <a:pt x="61" y="2595"/>
                    <a:pt x="61" y="2655"/>
                    <a:pt x="61" y="3139"/>
                  </a:cubicBezTo>
                  <a:cubicBezTo>
                    <a:pt x="0" y="3623"/>
                    <a:pt x="363" y="7434"/>
                    <a:pt x="363" y="7978"/>
                  </a:cubicBezTo>
                  <a:cubicBezTo>
                    <a:pt x="303" y="8583"/>
                    <a:pt x="242" y="8764"/>
                    <a:pt x="908" y="9067"/>
                  </a:cubicBezTo>
                  <a:lnTo>
                    <a:pt x="4235" y="10458"/>
                  </a:lnTo>
                  <a:cubicBezTo>
                    <a:pt x="4458" y="10554"/>
                    <a:pt x="4715" y="10633"/>
                    <a:pt x="4996" y="10633"/>
                  </a:cubicBezTo>
                  <a:cubicBezTo>
                    <a:pt x="5249" y="10633"/>
                    <a:pt x="5521" y="10569"/>
                    <a:pt x="5807" y="10398"/>
                  </a:cubicBezTo>
                  <a:cubicBezTo>
                    <a:pt x="6654" y="9853"/>
                    <a:pt x="8348" y="8885"/>
                    <a:pt x="8711" y="8583"/>
                  </a:cubicBezTo>
                  <a:cubicBezTo>
                    <a:pt x="9134" y="8281"/>
                    <a:pt x="9618" y="8220"/>
                    <a:pt x="9558" y="7373"/>
                  </a:cubicBezTo>
                  <a:cubicBezTo>
                    <a:pt x="9558" y="6163"/>
                    <a:pt x="9316" y="3139"/>
                    <a:pt x="9316" y="3139"/>
                  </a:cubicBezTo>
                  <a:cubicBezTo>
                    <a:pt x="9316" y="2413"/>
                    <a:pt x="9195" y="1990"/>
                    <a:pt x="8650" y="1748"/>
                  </a:cubicBezTo>
                  <a:cubicBezTo>
                    <a:pt x="7803" y="1385"/>
                    <a:pt x="5626" y="417"/>
                    <a:pt x="5202" y="175"/>
                  </a:cubicBezTo>
                  <a:cubicBezTo>
                    <a:pt x="4999" y="88"/>
                    <a:pt x="4810" y="1"/>
                    <a:pt x="4587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28"/>
            <p:cNvSpPr/>
            <p:nvPr/>
          </p:nvSpPr>
          <p:spPr>
            <a:xfrm>
              <a:off x="6778475" y="2711900"/>
              <a:ext cx="238975" cy="264750"/>
            </a:xfrm>
            <a:custGeom>
              <a:avLst/>
              <a:gdLst/>
              <a:ahLst/>
              <a:cxnLst/>
              <a:rect l="l" t="t" r="r" b="b"/>
              <a:pathLst>
                <a:path w="9559" h="10590" extrusionOk="0">
                  <a:moveTo>
                    <a:pt x="4551" y="0"/>
                  </a:moveTo>
                  <a:cubicBezTo>
                    <a:pt x="4305" y="0"/>
                    <a:pt x="4020" y="116"/>
                    <a:pt x="3630" y="441"/>
                  </a:cubicBezTo>
                  <a:cubicBezTo>
                    <a:pt x="2844" y="1045"/>
                    <a:pt x="606" y="2195"/>
                    <a:pt x="303" y="2376"/>
                  </a:cubicBezTo>
                  <a:cubicBezTo>
                    <a:pt x="1" y="2618"/>
                    <a:pt x="61" y="2618"/>
                    <a:pt x="1" y="3102"/>
                  </a:cubicBezTo>
                  <a:cubicBezTo>
                    <a:pt x="1" y="3586"/>
                    <a:pt x="364" y="7397"/>
                    <a:pt x="303" y="7941"/>
                  </a:cubicBezTo>
                  <a:cubicBezTo>
                    <a:pt x="303" y="8546"/>
                    <a:pt x="243" y="8727"/>
                    <a:pt x="908" y="9030"/>
                  </a:cubicBezTo>
                  <a:lnTo>
                    <a:pt x="4175" y="10361"/>
                  </a:lnTo>
                  <a:cubicBezTo>
                    <a:pt x="4407" y="10493"/>
                    <a:pt x="4676" y="10590"/>
                    <a:pt x="4971" y="10590"/>
                  </a:cubicBezTo>
                  <a:cubicBezTo>
                    <a:pt x="5214" y="10590"/>
                    <a:pt x="5474" y="10524"/>
                    <a:pt x="5747" y="10361"/>
                  </a:cubicBezTo>
                  <a:cubicBezTo>
                    <a:pt x="6594" y="9816"/>
                    <a:pt x="8227" y="8848"/>
                    <a:pt x="8651" y="8546"/>
                  </a:cubicBezTo>
                  <a:cubicBezTo>
                    <a:pt x="9074" y="8244"/>
                    <a:pt x="9558" y="8123"/>
                    <a:pt x="9498" y="7336"/>
                  </a:cubicBezTo>
                  <a:cubicBezTo>
                    <a:pt x="9437" y="6126"/>
                    <a:pt x="9256" y="3162"/>
                    <a:pt x="9256" y="3162"/>
                  </a:cubicBezTo>
                  <a:cubicBezTo>
                    <a:pt x="9195" y="2376"/>
                    <a:pt x="9135" y="1953"/>
                    <a:pt x="8590" y="1711"/>
                  </a:cubicBezTo>
                  <a:cubicBezTo>
                    <a:pt x="7743" y="1348"/>
                    <a:pt x="5566" y="380"/>
                    <a:pt x="5142" y="199"/>
                  </a:cubicBezTo>
                  <a:cubicBezTo>
                    <a:pt x="4946" y="86"/>
                    <a:pt x="4763" y="0"/>
                    <a:pt x="4551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28"/>
            <p:cNvSpPr/>
            <p:nvPr/>
          </p:nvSpPr>
          <p:spPr>
            <a:xfrm>
              <a:off x="6778475" y="2712500"/>
              <a:ext cx="237450" cy="263400"/>
            </a:xfrm>
            <a:custGeom>
              <a:avLst/>
              <a:gdLst/>
              <a:ahLst/>
              <a:cxnLst/>
              <a:rect l="l" t="t" r="r" b="b"/>
              <a:pathLst>
                <a:path w="9498" h="10536" extrusionOk="0">
                  <a:moveTo>
                    <a:pt x="4527" y="0"/>
                  </a:moveTo>
                  <a:cubicBezTo>
                    <a:pt x="4287" y="0"/>
                    <a:pt x="4007" y="102"/>
                    <a:pt x="3630" y="417"/>
                  </a:cubicBezTo>
                  <a:cubicBezTo>
                    <a:pt x="2844" y="1082"/>
                    <a:pt x="606" y="2171"/>
                    <a:pt x="303" y="2352"/>
                  </a:cubicBezTo>
                  <a:cubicBezTo>
                    <a:pt x="1" y="2594"/>
                    <a:pt x="61" y="2655"/>
                    <a:pt x="61" y="3138"/>
                  </a:cubicBezTo>
                  <a:cubicBezTo>
                    <a:pt x="1" y="3562"/>
                    <a:pt x="364" y="7373"/>
                    <a:pt x="303" y="7917"/>
                  </a:cubicBezTo>
                  <a:cubicBezTo>
                    <a:pt x="303" y="8462"/>
                    <a:pt x="243" y="8703"/>
                    <a:pt x="908" y="8945"/>
                  </a:cubicBezTo>
                  <a:lnTo>
                    <a:pt x="4175" y="10337"/>
                  </a:lnTo>
                  <a:cubicBezTo>
                    <a:pt x="4407" y="10436"/>
                    <a:pt x="4657" y="10535"/>
                    <a:pt x="4935" y="10535"/>
                  </a:cubicBezTo>
                  <a:cubicBezTo>
                    <a:pt x="5164" y="10535"/>
                    <a:pt x="5413" y="10468"/>
                    <a:pt x="5687" y="10276"/>
                  </a:cubicBezTo>
                  <a:cubicBezTo>
                    <a:pt x="6594" y="9732"/>
                    <a:pt x="8227" y="8824"/>
                    <a:pt x="8651" y="8522"/>
                  </a:cubicBezTo>
                  <a:cubicBezTo>
                    <a:pt x="9074" y="8159"/>
                    <a:pt x="9498" y="8099"/>
                    <a:pt x="9498" y="7312"/>
                  </a:cubicBezTo>
                  <a:cubicBezTo>
                    <a:pt x="9437" y="6102"/>
                    <a:pt x="9195" y="3138"/>
                    <a:pt x="9195" y="3138"/>
                  </a:cubicBezTo>
                  <a:cubicBezTo>
                    <a:pt x="9195" y="2413"/>
                    <a:pt x="9135" y="1989"/>
                    <a:pt x="8590" y="1747"/>
                  </a:cubicBezTo>
                  <a:cubicBezTo>
                    <a:pt x="7743" y="1324"/>
                    <a:pt x="5566" y="417"/>
                    <a:pt x="5142" y="175"/>
                  </a:cubicBezTo>
                  <a:cubicBezTo>
                    <a:pt x="4939" y="87"/>
                    <a:pt x="4750" y="0"/>
                    <a:pt x="4527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28"/>
            <p:cNvSpPr/>
            <p:nvPr/>
          </p:nvSpPr>
          <p:spPr>
            <a:xfrm>
              <a:off x="6778475" y="2713400"/>
              <a:ext cx="237450" cy="261900"/>
            </a:xfrm>
            <a:custGeom>
              <a:avLst/>
              <a:gdLst/>
              <a:ahLst/>
              <a:cxnLst/>
              <a:rect l="l" t="t" r="r" b="b"/>
              <a:pathLst>
                <a:path w="9498" h="10476" extrusionOk="0">
                  <a:moveTo>
                    <a:pt x="4551" y="1"/>
                  </a:moveTo>
                  <a:cubicBezTo>
                    <a:pt x="4305" y="1"/>
                    <a:pt x="4020" y="116"/>
                    <a:pt x="3630" y="441"/>
                  </a:cubicBezTo>
                  <a:cubicBezTo>
                    <a:pt x="2844" y="1046"/>
                    <a:pt x="666" y="2135"/>
                    <a:pt x="364" y="2377"/>
                  </a:cubicBezTo>
                  <a:cubicBezTo>
                    <a:pt x="61" y="2558"/>
                    <a:pt x="61" y="2619"/>
                    <a:pt x="61" y="3102"/>
                  </a:cubicBezTo>
                  <a:cubicBezTo>
                    <a:pt x="1" y="3586"/>
                    <a:pt x="364" y="7276"/>
                    <a:pt x="364" y="7881"/>
                  </a:cubicBezTo>
                  <a:cubicBezTo>
                    <a:pt x="303" y="8426"/>
                    <a:pt x="243" y="8607"/>
                    <a:pt x="908" y="8909"/>
                  </a:cubicBezTo>
                  <a:lnTo>
                    <a:pt x="4175" y="10301"/>
                  </a:lnTo>
                  <a:cubicBezTo>
                    <a:pt x="4398" y="10396"/>
                    <a:pt x="4638" y="10475"/>
                    <a:pt x="4904" y="10475"/>
                  </a:cubicBezTo>
                  <a:cubicBezTo>
                    <a:pt x="5142" y="10475"/>
                    <a:pt x="5401" y="10412"/>
                    <a:pt x="5687" y="10240"/>
                  </a:cubicBezTo>
                  <a:cubicBezTo>
                    <a:pt x="6594" y="9696"/>
                    <a:pt x="8227" y="8728"/>
                    <a:pt x="8651" y="8426"/>
                  </a:cubicBezTo>
                  <a:cubicBezTo>
                    <a:pt x="9014" y="8123"/>
                    <a:pt x="9498" y="8063"/>
                    <a:pt x="9437" y="7276"/>
                  </a:cubicBezTo>
                  <a:cubicBezTo>
                    <a:pt x="9377" y="6066"/>
                    <a:pt x="9195" y="3102"/>
                    <a:pt x="9195" y="3102"/>
                  </a:cubicBezTo>
                  <a:cubicBezTo>
                    <a:pt x="9195" y="2377"/>
                    <a:pt x="9074" y="1953"/>
                    <a:pt x="8590" y="1711"/>
                  </a:cubicBezTo>
                  <a:cubicBezTo>
                    <a:pt x="7743" y="1348"/>
                    <a:pt x="5566" y="381"/>
                    <a:pt x="5142" y="199"/>
                  </a:cubicBezTo>
                  <a:cubicBezTo>
                    <a:pt x="4946" y="87"/>
                    <a:pt x="4763" y="1"/>
                    <a:pt x="4551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28"/>
            <p:cNvSpPr/>
            <p:nvPr/>
          </p:nvSpPr>
          <p:spPr>
            <a:xfrm>
              <a:off x="6780000" y="2714000"/>
              <a:ext cx="235925" cy="260375"/>
            </a:xfrm>
            <a:custGeom>
              <a:avLst/>
              <a:gdLst/>
              <a:ahLst/>
              <a:cxnLst/>
              <a:rect l="l" t="t" r="r" b="b"/>
              <a:pathLst>
                <a:path w="9437" h="10415" extrusionOk="0">
                  <a:moveTo>
                    <a:pt x="4488" y="1"/>
                  </a:moveTo>
                  <a:cubicBezTo>
                    <a:pt x="4256" y="1"/>
                    <a:pt x="3978" y="103"/>
                    <a:pt x="3569" y="417"/>
                  </a:cubicBezTo>
                  <a:cubicBezTo>
                    <a:pt x="2783" y="1022"/>
                    <a:pt x="605" y="2171"/>
                    <a:pt x="303" y="2353"/>
                  </a:cubicBezTo>
                  <a:cubicBezTo>
                    <a:pt x="0" y="2534"/>
                    <a:pt x="61" y="2595"/>
                    <a:pt x="0" y="3078"/>
                  </a:cubicBezTo>
                  <a:cubicBezTo>
                    <a:pt x="0" y="3562"/>
                    <a:pt x="363" y="7252"/>
                    <a:pt x="303" y="7797"/>
                  </a:cubicBezTo>
                  <a:cubicBezTo>
                    <a:pt x="303" y="8402"/>
                    <a:pt x="242" y="8583"/>
                    <a:pt x="908" y="8885"/>
                  </a:cubicBezTo>
                  <a:lnTo>
                    <a:pt x="4114" y="10216"/>
                  </a:lnTo>
                  <a:cubicBezTo>
                    <a:pt x="4346" y="10316"/>
                    <a:pt x="4596" y="10415"/>
                    <a:pt x="4874" y="10415"/>
                  </a:cubicBezTo>
                  <a:cubicBezTo>
                    <a:pt x="5103" y="10415"/>
                    <a:pt x="5352" y="10347"/>
                    <a:pt x="5626" y="10156"/>
                  </a:cubicBezTo>
                  <a:cubicBezTo>
                    <a:pt x="6533" y="9672"/>
                    <a:pt x="8166" y="8704"/>
                    <a:pt x="8529" y="8402"/>
                  </a:cubicBezTo>
                  <a:cubicBezTo>
                    <a:pt x="8953" y="8099"/>
                    <a:pt x="9437" y="7978"/>
                    <a:pt x="9376" y="7192"/>
                  </a:cubicBezTo>
                  <a:cubicBezTo>
                    <a:pt x="9316" y="6042"/>
                    <a:pt x="9134" y="3078"/>
                    <a:pt x="9134" y="3078"/>
                  </a:cubicBezTo>
                  <a:cubicBezTo>
                    <a:pt x="9074" y="2353"/>
                    <a:pt x="9013" y="1929"/>
                    <a:pt x="8469" y="1687"/>
                  </a:cubicBezTo>
                  <a:cubicBezTo>
                    <a:pt x="7682" y="1324"/>
                    <a:pt x="5505" y="357"/>
                    <a:pt x="5081" y="175"/>
                  </a:cubicBezTo>
                  <a:cubicBezTo>
                    <a:pt x="4878" y="88"/>
                    <a:pt x="4703" y="1"/>
                    <a:pt x="4488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28"/>
            <p:cNvSpPr/>
            <p:nvPr/>
          </p:nvSpPr>
          <p:spPr>
            <a:xfrm>
              <a:off x="6780000" y="2714375"/>
              <a:ext cx="234425" cy="259400"/>
            </a:xfrm>
            <a:custGeom>
              <a:avLst/>
              <a:gdLst/>
              <a:ahLst/>
              <a:cxnLst/>
              <a:rect l="l" t="t" r="r" b="b"/>
              <a:pathLst>
                <a:path w="9377" h="10376" extrusionOk="0">
                  <a:moveTo>
                    <a:pt x="4484" y="1"/>
                  </a:moveTo>
                  <a:cubicBezTo>
                    <a:pt x="4253" y="1"/>
                    <a:pt x="3976" y="119"/>
                    <a:pt x="3569" y="462"/>
                  </a:cubicBezTo>
                  <a:cubicBezTo>
                    <a:pt x="2783" y="1067"/>
                    <a:pt x="605" y="2156"/>
                    <a:pt x="303" y="2338"/>
                  </a:cubicBezTo>
                  <a:cubicBezTo>
                    <a:pt x="61" y="2580"/>
                    <a:pt x="61" y="2580"/>
                    <a:pt x="61" y="3063"/>
                  </a:cubicBezTo>
                  <a:cubicBezTo>
                    <a:pt x="0" y="3547"/>
                    <a:pt x="363" y="7237"/>
                    <a:pt x="303" y="7782"/>
                  </a:cubicBezTo>
                  <a:cubicBezTo>
                    <a:pt x="303" y="8326"/>
                    <a:pt x="242" y="8568"/>
                    <a:pt x="908" y="8810"/>
                  </a:cubicBezTo>
                  <a:lnTo>
                    <a:pt x="4114" y="10201"/>
                  </a:lnTo>
                  <a:cubicBezTo>
                    <a:pt x="4337" y="10297"/>
                    <a:pt x="4577" y="10376"/>
                    <a:pt x="4843" y="10376"/>
                  </a:cubicBezTo>
                  <a:cubicBezTo>
                    <a:pt x="5081" y="10376"/>
                    <a:pt x="5340" y="10312"/>
                    <a:pt x="5626" y="10141"/>
                  </a:cubicBezTo>
                  <a:cubicBezTo>
                    <a:pt x="6533" y="9596"/>
                    <a:pt x="8106" y="8689"/>
                    <a:pt x="8529" y="8387"/>
                  </a:cubicBezTo>
                  <a:cubicBezTo>
                    <a:pt x="8953" y="8084"/>
                    <a:pt x="9376" y="7963"/>
                    <a:pt x="9376" y="7177"/>
                  </a:cubicBezTo>
                  <a:cubicBezTo>
                    <a:pt x="9316" y="5967"/>
                    <a:pt x="9074" y="3124"/>
                    <a:pt x="9074" y="3124"/>
                  </a:cubicBezTo>
                  <a:cubicBezTo>
                    <a:pt x="9074" y="2338"/>
                    <a:pt x="9013" y="1975"/>
                    <a:pt x="8469" y="1733"/>
                  </a:cubicBezTo>
                  <a:cubicBezTo>
                    <a:pt x="7622" y="1309"/>
                    <a:pt x="5505" y="402"/>
                    <a:pt x="5081" y="221"/>
                  </a:cubicBezTo>
                  <a:cubicBezTo>
                    <a:pt x="4877" y="104"/>
                    <a:pt x="4701" y="1"/>
                    <a:pt x="4484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28"/>
            <p:cNvSpPr/>
            <p:nvPr/>
          </p:nvSpPr>
          <p:spPr>
            <a:xfrm>
              <a:off x="6780000" y="2715525"/>
              <a:ext cx="234425" cy="257625"/>
            </a:xfrm>
            <a:custGeom>
              <a:avLst/>
              <a:gdLst/>
              <a:ahLst/>
              <a:cxnLst/>
              <a:rect l="l" t="t" r="r" b="b"/>
              <a:pathLst>
                <a:path w="9377" h="10305" extrusionOk="0">
                  <a:moveTo>
                    <a:pt x="4488" y="0"/>
                  </a:moveTo>
                  <a:cubicBezTo>
                    <a:pt x="4256" y="0"/>
                    <a:pt x="3978" y="102"/>
                    <a:pt x="3569" y="416"/>
                  </a:cubicBezTo>
                  <a:cubicBezTo>
                    <a:pt x="2843" y="1021"/>
                    <a:pt x="605" y="2110"/>
                    <a:pt x="363" y="2352"/>
                  </a:cubicBezTo>
                  <a:cubicBezTo>
                    <a:pt x="61" y="2534"/>
                    <a:pt x="61" y="2594"/>
                    <a:pt x="61" y="3017"/>
                  </a:cubicBezTo>
                  <a:cubicBezTo>
                    <a:pt x="0" y="3501"/>
                    <a:pt x="363" y="7191"/>
                    <a:pt x="363" y="7736"/>
                  </a:cubicBezTo>
                  <a:cubicBezTo>
                    <a:pt x="303" y="8280"/>
                    <a:pt x="242" y="8461"/>
                    <a:pt x="908" y="8764"/>
                  </a:cubicBezTo>
                  <a:lnTo>
                    <a:pt x="4114" y="10095"/>
                  </a:lnTo>
                  <a:cubicBezTo>
                    <a:pt x="4358" y="10199"/>
                    <a:pt x="4623" y="10304"/>
                    <a:pt x="4919" y="10304"/>
                  </a:cubicBezTo>
                  <a:cubicBezTo>
                    <a:pt x="5136" y="10304"/>
                    <a:pt x="5370" y="10248"/>
                    <a:pt x="5626" y="10095"/>
                  </a:cubicBezTo>
                  <a:cubicBezTo>
                    <a:pt x="6473" y="9550"/>
                    <a:pt x="8106" y="8582"/>
                    <a:pt x="8529" y="8280"/>
                  </a:cubicBezTo>
                  <a:cubicBezTo>
                    <a:pt x="8892" y="7978"/>
                    <a:pt x="9376" y="7917"/>
                    <a:pt x="9316" y="7131"/>
                  </a:cubicBezTo>
                  <a:cubicBezTo>
                    <a:pt x="9255" y="5921"/>
                    <a:pt x="9074" y="3078"/>
                    <a:pt x="9074" y="3078"/>
                  </a:cubicBezTo>
                  <a:cubicBezTo>
                    <a:pt x="9074" y="2352"/>
                    <a:pt x="8953" y="1929"/>
                    <a:pt x="8469" y="1687"/>
                  </a:cubicBezTo>
                  <a:cubicBezTo>
                    <a:pt x="7622" y="1324"/>
                    <a:pt x="5505" y="356"/>
                    <a:pt x="5081" y="175"/>
                  </a:cubicBezTo>
                  <a:cubicBezTo>
                    <a:pt x="4878" y="87"/>
                    <a:pt x="4703" y="0"/>
                    <a:pt x="4488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28"/>
            <p:cNvSpPr/>
            <p:nvPr/>
          </p:nvSpPr>
          <p:spPr>
            <a:xfrm>
              <a:off x="6781500" y="2715525"/>
              <a:ext cx="232925" cy="256750"/>
            </a:xfrm>
            <a:custGeom>
              <a:avLst/>
              <a:gdLst/>
              <a:ahLst/>
              <a:cxnLst/>
              <a:rect l="l" t="t" r="r" b="b"/>
              <a:pathLst>
                <a:path w="9317" h="10270" extrusionOk="0">
                  <a:moveTo>
                    <a:pt x="4428" y="0"/>
                  </a:moveTo>
                  <a:cubicBezTo>
                    <a:pt x="4196" y="0"/>
                    <a:pt x="3918" y="102"/>
                    <a:pt x="3509" y="416"/>
                  </a:cubicBezTo>
                  <a:cubicBezTo>
                    <a:pt x="2783" y="1082"/>
                    <a:pt x="606" y="2171"/>
                    <a:pt x="303" y="2352"/>
                  </a:cubicBezTo>
                  <a:cubicBezTo>
                    <a:pt x="1" y="2534"/>
                    <a:pt x="61" y="2594"/>
                    <a:pt x="1" y="3078"/>
                  </a:cubicBezTo>
                  <a:cubicBezTo>
                    <a:pt x="1" y="3501"/>
                    <a:pt x="364" y="7131"/>
                    <a:pt x="303" y="7736"/>
                  </a:cubicBezTo>
                  <a:cubicBezTo>
                    <a:pt x="303" y="8280"/>
                    <a:pt x="243" y="8461"/>
                    <a:pt x="848" y="8703"/>
                  </a:cubicBezTo>
                  <a:lnTo>
                    <a:pt x="4054" y="10095"/>
                  </a:lnTo>
                  <a:cubicBezTo>
                    <a:pt x="4277" y="10190"/>
                    <a:pt x="4517" y="10269"/>
                    <a:pt x="4783" y="10269"/>
                  </a:cubicBezTo>
                  <a:cubicBezTo>
                    <a:pt x="5021" y="10269"/>
                    <a:pt x="5280" y="10206"/>
                    <a:pt x="5566" y="10034"/>
                  </a:cubicBezTo>
                  <a:cubicBezTo>
                    <a:pt x="6413" y="9490"/>
                    <a:pt x="8046" y="8582"/>
                    <a:pt x="8409" y="8280"/>
                  </a:cubicBezTo>
                  <a:cubicBezTo>
                    <a:pt x="8832" y="7978"/>
                    <a:pt x="9316" y="7917"/>
                    <a:pt x="9256" y="7131"/>
                  </a:cubicBezTo>
                  <a:cubicBezTo>
                    <a:pt x="9195" y="5921"/>
                    <a:pt x="9014" y="3078"/>
                    <a:pt x="9014" y="3078"/>
                  </a:cubicBezTo>
                  <a:cubicBezTo>
                    <a:pt x="8953" y="2352"/>
                    <a:pt x="8893" y="1929"/>
                    <a:pt x="8348" y="1687"/>
                  </a:cubicBezTo>
                  <a:cubicBezTo>
                    <a:pt x="7562" y="1324"/>
                    <a:pt x="5445" y="416"/>
                    <a:pt x="5021" y="175"/>
                  </a:cubicBezTo>
                  <a:cubicBezTo>
                    <a:pt x="4818" y="87"/>
                    <a:pt x="4643" y="0"/>
                    <a:pt x="4428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28"/>
            <p:cNvSpPr/>
            <p:nvPr/>
          </p:nvSpPr>
          <p:spPr>
            <a:xfrm>
              <a:off x="6781500" y="2717025"/>
              <a:ext cx="231400" cy="255100"/>
            </a:xfrm>
            <a:custGeom>
              <a:avLst/>
              <a:gdLst/>
              <a:ahLst/>
              <a:cxnLst/>
              <a:rect l="l" t="t" r="r" b="b"/>
              <a:pathLst>
                <a:path w="9256" h="10204" extrusionOk="0">
                  <a:moveTo>
                    <a:pt x="4428" y="1"/>
                  </a:moveTo>
                  <a:cubicBezTo>
                    <a:pt x="4196" y="1"/>
                    <a:pt x="3918" y="103"/>
                    <a:pt x="3509" y="417"/>
                  </a:cubicBezTo>
                  <a:cubicBezTo>
                    <a:pt x="2783" y="1022"/>
                    <a:pt x="606" y="2111"/>
                    <a:pt x="303" y="2292"/>
                  </a:cubicBezTo>
                  <a:cubicBezTo>
                    <a:pt x="61" y="2474"/>
                    <a:pt x="61" y="2534"/>
                    <a:pt x="61" y="3018"/>
                  </a:cubicBezTo>
                  <a:cubicBezTo>
                    <a:pt x="1" y="3502"/>
                    <a:pt x="364" y="7071"/>
                    <a:pt x="303" y="7615"/>
                  </a:cubicBezTo>
                  <a:cubicBezTo>
                    <a:pt x="303" y="8220"/>
                    <a:pt x="243" y="8401"/>
                    <a:pt x="908" y="8643"/>
                  </a:cubicBezTo>
                  <a:lnTo>
                    <a:pt x="4054" y="9974"/>
                  </a:lnTo>
                  <a:cubicBezTo>
                    <a:pt x="4286" y="10107"/>
                    <a:pt x="4536" y="10203"/>
                    <a:pt x="4815" y="10203"/>
                  </a:cubicBezTo>
                  <a:cubicBezTo>
                    <a:pt x="5044" y="10203"/>
                    <a:pt x="5293" y="10138"/>
                    <a:pt x="5566" y="9974"/>
                  </a:cubicBezTo>
                  <a:cubicBezTo>
                    <a:pt x="6413" y="9430"/>
                    <a:pt x="8046" y="8522"/>
                    <a:pt x="8409" y="8220"/>
                  </a:cubicBezTo>
                  <a:cubicBezTo>
                    <a:pt x="8832" y="7918"/>
                    <a:pt x="9256" y="7797"/>
                    <a:pt x="9256" y="7071"/>
                  </a:cubicBezTo>
                  <a:cubicBezTo>
                    <a:pt x="9195" y="5861"/>
                    <a:pt x="8953" y="3018"/>
                    <a:pt x="8953" y="3018"/>
                  </a:cubicBezTo>
                  <a:cubicBezTo>
                    <a:pt x="8953" y="2292"/>
                    <a:pt x="8893" y="1869"/>
                    <a:pt x="8348" y="1687"/>
                  </a:cubicBezTo>
                  <a:cubicBezTo>
                    <a:pt x="7562" y="1264"/>
                    <a:pt x="5445" y="356"/>
                    <a:pt x="5021" y="175"/>
                  </a:cubicBezTo>
                  <a:cubicBezTo>
                    <a:pt x="4818" y="88"/>
                    <a:pt x="4643" y="1"/>
                    <a:pt x="4428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28"/>
            <p:cNvSpPr/>
            <p:nvPr/>
          </p:nvSpPr>
          <p:spPr>
            <a:xfrm>
              <a:off x="6781500" y="2717025"/>
              <a:ext cx="231400" cy="253725"/>
            </a:xfrm>
            <a:custGeom>
              <a:avLst/>
              <a:gdLst/>
              <a:ahLst/>
              <a:cxnLst/>
              <a:rect l="l" t="t" r="r" b="b"/>
              <a:pathLst>
                <a:path w="9256" h="10149" extrusionOk="0">
                  <a:moveTo>
                    <a:pt x="4428" y="1"/>
                  </a:moveTo>
                  <a:cubicBezTo>
                    <a:pt x="4196" y="1"/>
                    <a:pt x="3918" y="103"/>
                    <a:pt x="3509" y="417"/>
                  </a:cubicBezTo>
                  <a:cubicBezTo>
                    <a:pt x="2783" y="1022"/>
                    <a:pt x="606" y="2111"/>
                    <a:pt x="364" y="2292"/>
                  </a:cubicBezTo>
                  <a:cubicBezTo>
                    <a:pt x="61" y="2534"/>
                    <a:pt x="122" y="2534"/>
                    <a:pt x="61" y="3018"/>
                  </a:cubicBezTo>
                  <a:cubicBezTo>
                    <a:pt x="1" y="3502"/>
                    <a:pt x="364" y="7071"/>
                    <a:pt x="364" y="7615"/>
                  </a:cubicBezTo>
                  <a:cubicBezTo>
                    <a:pt x="303" y="8160"/>
                    <a:pt x="243" y="8341"/>
                    <a:pt x="908" y="8643"/>
                  </a:cubicBezTo>
                  <a:lnTo>
                    <a:pt x="4054" y="9974"/>
                  </a:lnTo>
                  <a:cubicBezTo>
                    <a:pt x="4277" y="10070"/>
                    <a:pt x="4517" y="10149"/>
                    <a:pt x="4783" y="10149"/>
                  </a:cubicBezTo>
                  <a:cubicBezTo>
                    <a:pt x="5021" y="10149"/>
                    <a:pt x="5280" y="10085"/>
                    <a:pt x="5566" y="9914"/>
                  </a:cubicBezTo>
                  <a:cubicBezTo>
                    <a:pt x="6413" y="9430"/>
                    <a:pt x="7985" y="8462"/>
                    <a:pt x="8409" y="8160"/>
                  </a:cubicBezTo>
                  <a:cubicBezTo>
                    <a:pt x="8772" y="7857"/>
                    <a:pt x="9256" y="7797"/>
                    <a:pt x="9195" y="7010"/>
                  </a:cubicBezTo>
                  <a:cubicBezTo>
                    <a:pt x="9135" y="5861"/>
                    <a:pt x="8953" y="3018"/>
                    <a:pt x="8953" y="3018"/>
                  </a:cubicBezTo>
                  <a:cubicBezTo>
                    <a:pt x="8953" y="2292"/>
                    <a:pt x="8832" y="1929"/>
                    <a:pt x="8348" y="1687"/>
                  </a:cubicBezTo>
                  <a:cubicBezTo>
                    <a:pt x="7502" y="1324"/>
                    <a:pt x="5445" y="417"/>
                    <a:pt x="5021" y="175"/>
                  </a:cubicBezTo>
                  <a:cubicBezTo>
                    <a:pt x="4818" y="88"/>
                    <a:pt x="4643" y="1"/>
                    <a:pt x="4428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28"/>
            <p:cNvSpPr/>
            <p:nvPr/>
          </p:nvSpPr>
          <p:spPr>
            <a:xfrm>
              <a:off x="6783025" y="2717950"/>
              <a:ext cx="228375" cy="252650"/>
            </a:xfrm>
            <a:custGeom>
              <a:avLst/>
              <a:gdLst/>
              <a:ahLst/>
              <a:cxnLst/>
              <a:rect l="l" t="t" r="r" b="b"/>
              <a:pathLst>
                <a:path w="9135" h="10106" extrusionOk="0">
                  <a:moveTo>
                    <a:pt x="4390" y="0"/>
                  </a:moveTo>
                  <a:cubicBezTo>
                    <a:pt x="4153" y="0"/>
                    <a:pt x="3870" y="116"/>
                    <a:pt x="3448" y="440"/>
                  </a:cubicBezTo>
                  <a:cubicBezTo>
                    <a:pt x="2722" y="1045"/>
                    <a:pt x="605" y="2074"/>
                    <a:pt x="303" y="2316"/>
                  </a:cubicBezTo>
                  <a:cubicBezTo>
                    <a:pt x="0" y="2497"/>
                    <a:pt x="61" y="2558"/>
                    <a:pt x="0" y="2981"/>
                  </a:cubicBezTo>
                  <a:cubicBezTo>
                    <a:pt x="0" y="3465"/>
                    <a:pt x="303" y="7034"/>
                    <a:pt x="303" y="7578"/>
                  </a:cubicBezTo>
                  <a:cubicBezTo>
                    <a:pt x="303" y="8123"/>
                    <a:pt x="242" y="8304"/>
                    <a:pt x="847" y="8546"/>
                  </a:cubicBezTo>
                  <a:lnTo>
                    <a:pt x="3993" y="9877"/>
                  </a:lnTo>
                  <a:cubicBezTo>
                    <a:pt x="4225" y="10009"/>
                    <a:pt x="4475" y="10106"/>
                    <a:pt x="4754" y="10106"/>
                  </a:cubicBezTo>
                  <a:cubicBezTo>
                    <a:pt x="4983" y="10106"/>
                    <a:pt x="5232" y="10041"/>
                    <a:pt x="5505" y="9877"/>
                  </a:cubicBezTo>
                  <a:cubicBezTo>
                    <a:pt x="6352" y="9332"/>
                    <a:pt x="7924" y="8425"/>
                    <a:pt x="8348" y="8123"/>
                  </a:cubicBezTo>
                  <a:cubicBezTo>
                    <a:pt x="8711" y="7820"/>
                    <a:pt x="9134" y="7760"/>
                    <a:pt x="9134" y="6973"/>
                  </a:cubicBezTo>
                  <a:cubicBezTo>
                    <a:pt x="9074" y="5824"/>
                    <a:pt x="8892" y="3041"/>
                    <a:pt x="8892" y="3041"/>
                  </a:cubicBezTo>
                  <a:cubicBezTo>
                    <a:pt x="8832" y="2316"/>
                    <a:pt x="8771" y="1892"/>
                    <a:pt x="8287" y="1650"/>
                  </a:cubicBezTo>
                  <a:cubicBezTo>
                    <a:pt x="7441" y="1287"/>
                    <a:pt x="5384" y="380"/>
                    <a:pt x="4960" y="199"/>
                  </a:cubicBezTo>
                  <a:cubicBezTo>
                    <a:pt x="4764" y="86"/>
                    <a:pt x="4594" y="0"/>
                    <a:pt x="4390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28"/>
            <p:cNvSpPr/>
            <p:nvPr/>
          </p:nvSpPr>
          <p:spPr>
            <a:xfrm>
              <a:off x="6783025" y="2718550"/>
              <a:ext cx="228375" cy="250700"/>
            </a:xfrm>
            <a:custGeom>
              <a:avLst/>
              <a:gdLst/>
              <a:ahLst/>
              <a:cxnLst/>
              <a:rect l="l" t="t" r="r" b="b"/>
              <a:pathLst>
                <a:path w="9135" h="10028" extrusionOk="0">
                  <a:moveTo>
                    <a:pt x="4374" y="0"/>
                  </a:moveTo>
                  <a:cubicBezTo>
                    <a:pt x="4149" y="0"/>
                    <a:pt x="3886" y="102"/>
                    <a:pt x="3509" y="416"/>
                  </a:cubicBezTo>
                  <a:cubicBezTo>
                    <a:pt x="2722" y="1021"/>
                    <a:pt x="605" y="2110"/>
                    <a:pt x="303" y="2292"/>
                  </a:cubicBezTo>
                  <a:cubicBezTo>
                    <a:pt x="61" y="2473"/>
                    <a:pt x="61" y="2534"/>
                    <a:pt x="61" y="3017"/>
                  </a:cubicBezTo>
                  <a:cubicBezTo>
                    <a:pt x="0" y="3441"/>
                    <a:pt x="363" y="6949"/>
                    <a:pt x="303" y="7554"/>
                  </a:cubicBezTo>
                  <a:cubicBezTo>
                    <a:pt x="303" y="8099"/>
                    <a:pt x="242" y="8280"/>
                    <a:pt x="908" y="8522"/>
                  </a:cubicBezTo>
                  <a:lnTo>
                    <a:pt x="3993" y="9853"/>
                  </a:lnTo>
                  <a:cubicBezTo>
                    <a:pt x="4216" y="9948"/>
                    <a:pt x="4456" y="10027"/>
                    <a:pt x="4722" y="10027"/>
                  </a:cubicBezTo>
                  <a:cubicBezTo>
                    <a:pt x="4960" y="10027"/>
                    <a:pt x="5219" y="9964"/>
                    <a:pt x="5505" y="9792"/>
                  </a:cubicBezTo>
                  <a:cubicBezTo>
                    <a:pt x="6352" y="9308"/>
                    <a:pt x="7924" y="8401"/>
                    <a:pt x="8287" y="8099"/>
                  </a:cubicBezTo>
                  <a:cubicBezTo>
                    <a:pt x="8711" y="7796"/>
                    <a:pt x="9134" y="7675"/>
                    <a:pt x="9134" y="6949"/>
                  </a:cubicBezTo>
                  <a:cubicBezTo>
                    <a:pt x="9074" y="5800"/>
                    <a:pt x="8832" y="3017"/>
                    <a:pt x="8832" y="3017"/>
                  </a:cubicBezTo>
                  <a:cubicBezTo>
                    <a:pt x="8832" y="2292"/>
                    <a:pt x="8771" y="1868"/>
                    <a:pt x="8227" y="1687"/>
                  </a:cubicBezTo>
                  <a:cubicBezTo>
                    <a:pt x="7441" y="1324"/>
                    <a:pt x="5384" y="356"/>
                    <a:pt x="4960" y="175"/>
                  </a:cubicBezTo>
                  <a:cubicBezTo>
                    <a:pt x="4757" y="87"/>
                    <a:pt x="4582" y="0"/>
                    <a:pt x="4374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28"/>
            <p:cNvSpPr/>
            <p:nvPr/>
          </p:nvSpPr>
          <p:spPr>
            <a:xfrm>
              <a:off x="6784525" y="2719450"/>
              <a:ext cx="226875" cy="249800"/>
            </a:xfrm>
            <a:custGeom>
              <a:avLst/>
              <a:gdLst/>
              <a:ahLst/>
              <a:cxnLst/>
              <a:rect l="l" t="t" r="r" b="b"/>
              <a:pathLst>
                <a:path w="9075" h="9992" extrusionOk="0">
                  <a:moveTo>
                    <a:pt x="4336" y="1"/>
                  </a:moveTo>
                  <a:cubicBezTo>
                    <a:pt x="4106" y="1"/>
                    <a:pt x="3838" y="116"/>
                    <a:pt x="3449" y="441"/>
                  </a:cubicBezTo>
                  <a:cubicBezTo>
                    <a:pt x="2662" y="985"/>
                    <a:pt x="545" y="2074"/>
                    <a:pt x="303" y="2256"/>
                  </a:cubicBezTo>
                  <a:cubicBezTo>
                    <a:pt x="1" y="2437"/>
                    <a:pt x="61" y="2498"/>
                    <a:pt x="1" y="2981"/>
                  </a:cubicBezTo>
                  <a:cubicBezTo>
                    <a:pt x="1" y="3405"/>
                    <a:pt x="303" y="6913"/>
                    <a:pt x="303" y="7458"/>
                  </a:cubicBezTo>
                  <a:cubicBezTo>
                    <a:pt x="243" y="8002"/>
                    <a:pt x="182" y="8184"/>
                    <a:pt x="848" y="8486"/>
                  </a:cubicBezTo>
                  <a:lnTo>
                    <a:pt x="3933" y="9817"/>
                  </a:lnTo>
                  <a:cubicBezTo>
                    <a:pt x="4156" y="9912"/>
                    <a:pt x="4396" y="9991"/>
                    <a:pt x="4662" y="9991"/>
                  </a:cubicBezTo>
                  <a:cubicBezTo>
                    <a:pt x="4900" y="9991"/>
                    <a:pt x="5159" y="9928"/>
                    <a:pt x="5445" y="9756"/>
                  </a:cubicBezTo>
                  <a:cubicBezTo>
                    <a:pt x="6292" y="9212"/>
                    <a:pt x="7864" y="8365"/>
                    <a:pt x="8227" y="8063"/>
                  </a:cubicBezTo>
                  <a:cubicBezTo>
                    <a:pt x="8590" y="7760"/>
                    <a:pt x="9074" y="7639"/>
                    <a:pt x="9014" y="6913"/>
                  </a:cubicBezTo>
                  <a:cubicBezTo>
                    <a:pt x="8953" y="5703"/>
                    <a:pt x="8772" y="2981"/>
                    <a:pt x="8772" y="2981"/>
                  </a:cubicBezTo>
                  <a:cubicBezTo>
                    <a:pt x="8772" y="2256"/>
                    <a:pt x="8711" y="1893"/>
                    <a:pt x="8167" y="1651"/>
                  </a:cubicBezTo>
                  <a:cubicBezTo>
                    <a:pt x="7381" y="1288"/>
                    <a:pt x="5324" y="380"/>
                    <a:pt x="4900" y="199"/>
                  </a:cubicBezTo>
                  <a:cubicBezTo>
                    <a:pt x="4704" y="87"/>
                    <a:pt x="4534" y="1"/>
                    <a:pt x="4336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28"/>
            <p:cNvSpPr/>
            <p:nvPr/>
          </p:nvSpPr>
          <p:spPr>
            <a:xfrm>
              <a:off x="6784525" y="2720050"/>
              <a:ext cx="225350" cy="247925"/>
            </a:xfrm>
            <a:custGeom>
              <a:avLst/>
              <a:gdLst/>
              <a:ahLst/>
              <a:cxnLst/>
              <a:rect l="l" t="t" r="r" b="b"/>
              <a:pathLst>
                <a:path w="9014" h="9917" extrusionOk="0">
                  <a:moveTo>
                    <a:pt x="4314" y="1"/>
                  </a:moveTo>
                  <a:cubicBezTo>
                    <a:pt x="4089" y="1"/>
                    <a:pt x="3826" y="103"/>
                    <a:pt x="3449" y="417"/>
                  </a:cubicBezTo>
                  <a:cubicBezTo>
                    <a:pt x="2723" y="1022"/>
                    <a:pt x="606" y="2050"/>
                    <a:pt x="303" y="2292"/>
                  </a:cubicBezTo>
                  <a:cubicBezTo>
                    <a:pt x="1" y="2474"/>
                    <a:pt x="61" y="2534"/>
                    <a:pt x="1" y="2957"/>
                  </a:cubicBezTo>
                  <a:cubicBezTo>
                    <a:pt x="1" y="3441"/>
                    <a:pt x="303" y="6889"/>
                    <a:pt x="303" y="7434"/>
                  </a:cubicBezTo>
                  <a:cubicBezTo>
                    <a:pt x="303" y="7978"/>
                    <a:pt x="243" y="8160"/>
                    <a:pt x="848" y="8401"/>
                  </a:cubicBezTo>
                  <a:lnTo>
                    <a:pt x="3993" y="9732"/>
                  </a:lnTo>
                  <a:cubicBezTo>
                    <a:pt x="4196" y="9834"/>
                    <a:pt x="4437" y="9916"/>
                    <a:pt x="4716" y="9916"/>
                  </a:cubicBezTo>
                  <a:cubicBezTo>
                    <a:pt x="4936" y="9916"/>
                    <a:pt x="5179" y="9865"/>
                    <a:pt x="5445" y="9732"/>
                  </a:cubicBezTo>
                  <a:cubicBezTo>
                    <a:pt x="6231" y="9188"/>
                    <a:pt x="7804" y="8280"/>
                    <a:pt x="8227" y="7978"/>
                  </a:cubicBezTo>
                  <a:cubicBezTo>
                    <a:pt x="8590" y="7676"/>
                    <a:pt x="9014" y="7615"/>
                    <a:pt x="9014" y="6829"/>
                  </a:cubicBezTo>
                  <a:cubicBezTo>
                    <a:pt x="8953" y="5679"/>
                    <a:pt x="8772" y="2957"/>
                    <a:pt x="8772" y="2957"/>
                  </a:cubicBezTo>
                  <a:cubicBezTo>
                    <a:pt x="8711" y="2292"/>
                    <a:pt x="8651" y="1869"/>
                    <a:pt x="8167" y="1627"/>
                  </a:cubicBezTo>
                  <a:cubicBezTo>
                    <a:pt x="7381" y="1264"/>
                    <a:pt x="5324" y="356"/>
                    <a:pt x="4900" y="175"/>
                  </a:cubicBezTo>
                  <a:cubicBezTo>
                    <a:pt x="4697" y="88"/>
                    <a:pt x="4522" y="1"/>
                    <a:pt x="4314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28"/>
            <p:cNvSpPr/>
            <p:nvPr/>
          </p:nvSpPr>
          <p:spPr>
            <a:xfrm>
              <a:off x="6784525" y="2720800"/>
              <a:ext cx="225350" cy="246925"/>
            </a:xfrm>
            <a:custGeom>
              <a:avLst/>
              <a:gdLst/>
              <a:ahLst/>
              <a:cxnLst/>
              <a:rect l="l" t="t" r="r" b="b"/>
              <a:pathLst>
                <a:path w="9014" h="9877" extrusionOk="0">
                  <a:moveTo>
                    <a:pt x="4313" y="1"/>
                  </a:moveTo>
                  <a:cubicBezTo>
                    <a:pt x="4089" y="1"/>
                    <a:pt x="3826" y="104"/>
                    <a:pt x="3449" y="387"/>
                  </a:cubicBezTo>
                  <a:cubicBezTo>
                    <a:pt x="2723" y="992"/>
                    <a:pt x="606" y="2081"/>
                    <a:pt x="303" y="2262"/>
                  </a:cubicBezTo>
                  <a:cubicBezTo>
                    <a:pt x="61" y="2444"/>
                    <a:pt x="61" y="2504"/>
                    <a:pt x="61" y="2927"/>
                  </a:cubicBezTo>
                  <a:cubicBezTo>
                    <a:pt x="1" y="3411"/>
                    <a:pt x="364" y="6859"/>
                    <a:pt x="303" y="7404"/>
                  </a:cubicBezTo>
                  <a:cubicBezTo>
                    <a:pt x="303" y="7948"/>
                    <a:pt x="243" y="8130"/>
                    <a:pt x="848" y="8371"/>
                  </a:cubicBezTo>
                  <a:lnTo>
                    <a:pt x="3993" y="9702"/>
                  </a:lnTo>
                  <a:cubicBezTo>
                    <a:pt x="4184" y="9798"/>
                    <a:pt x="4409" y="9877"/>
                    <a:pt x="4668" y="9877"/>
                  </a:cubicBezTo>
                  <a:cubicBezTo>
                    <a:pt x="4900" y="9877"/>
                    <a:pt x="5159" y="9813"/>
                    <a:pt x="5445" y="9642"/>
                  </a:cubicBezTo>
                  <a:cubicBezTo>
                    <a:pt x="6231" y="9158"/>
                    <a:pt x="7804" y="8250"/>
                    <a:pt x="8167" y="7948"/>
                  </a:cubicBezTo>
                  <a:cubicBezTo>
                    <a:pt x="8590" y="7646"/>
                    <a:pt x="9014" y="7585"/>
                    <a:pt x="9014" y="6799"/>
                  </a:cubicBezTo>
                  <a:cubicBezTo>
                    <a:pt x="8953" y="5649"/>
                    <a:pt x="8772" y="2988"/>
                    <a:pt x="8772" y="2988"/>
                  </a:cubicBezTo>
                  <a:cubicBezTo>
                    <a:pt x="8711" y="2262"/>
                    <a:pt x="8651" y="1839"/>
                    <a:pt x="8167" y="1657"/>
                  </a:cubicBezTo>
                  <a:cubicBezTo>
                    <a:pt x="7320" y="1294"/>
                    <a:pt x="5263" y="387"/>
                    <a:pt x="4900" y="205"/>
                  </a:cubicBezTo>
                  <a:cubicBezTo>
                    <a:pt x="4697" y="89"/>
                    <a:pt x="4521" y="1"/>
                    <a:pt x="4313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28"/>
            <p:cNvSpPr/>
            <p:nvPr/>
          </p:nvSpPr>
          <p:spPr>
            <a:xfrm>
              <a:off x="6786050" y="2721575"/>
              <a:ext cx="223825" cy="244875"/>
            </a:xfrm>
            <a:custGeom>
              <a:avLst/>
              <a:gdLst/>
              <a:ahLst/>
              <a:cxnLst/>
              <a:rect l="l" t="t" r="r" b="b"/>
              <a:pathLst>
                <a:path w="8953" h="9795" extrusionOk="0">
                  <a:moveTo>
                    <a:pt x="4253" y="0"/>
                  </a:moveTo>
                  <a:cubicBezTo>
                    <a:pt x="4028" y="0"/>
                    <a:pt x="3765" y="102"/>
                    <a:pt x="3388" y="416"/>
                  </a:cubicBezTo>
                  <a:cubicBezTo>
                    <a:pt x="2662" y="1021"/>
                    <a:pt x="545" y="2050"/>
                    <a:pt x="303" y="2231"/>
                  </a:cubicBezTo>
                  <a:cubicBezTo>
                    <a:pt x="0" y="2413"/>
                    <a:pt x="61" y="2473"/>
                    <a:pt x="0" y="2957"/>
                  </a:cubicBezTo>
                  <a:cubicBezTo>
                    <a:pt x="0" y="3380"/>
                    <a:pt x="303" y="6828"/>
                    <a:pt x="303" y="7312"/>
                  </a:cubicBezTo>
                  <a:cubicBezTo>
                    <a:pt x="242" y="7857"/>
                    <a:pt x="182" y="8038"/>
                    <a:pt x="847" y="8340"/>
                  </a:cubicBezTo>
                  <a:lnTo>
                    <a:pt x="3932" y="9611"/>
                  </a:lnTo>
                  <a:cubicBezTo>
                    <a:pt x="4135" y="9712"/>
                    <a:pt x="4376" y="9795"/>
                    <a:pt x="4655" y="9795"/>
                  </a:cubicBezTo>
                  <a:cubicBezTo>
                    <a:pt x="4875" y="9795"/>
                    <a:pt x="5118" y="9744"/>
                    <a:pt x="5384" y="9611"/>
                  </a:cubicBezTo>
                  <a:cubicBezTo>
                    <a:pt x="6170" y="9066"/>
                    <a:pt x="7743" y="8219"/>
                    <a:pt x="8106" y="7917"/>
                  </a:cubicBezTo>
                  <a:cubicBezTo>
                    <a:pt x="8469" y="7615"/>
                    <a:pt x="8953" y="7494"/>
                    <a:pt x="8892" y="6768"/>
                  </a:cubicBezTo>
                  <a:cubicBezTo>
                    <a:pt x="8832" y="5618"/>
                    <a:pt x="8650" y="2957"/>
                    <a:pt x="8650" y="2957"/>
                  </a:cubicBezTo>
                  <a:cubicBezTo>
                    <a:pt x="8650" y="2231"/>
                    <a:pt x="8590" y="1868"/>
                    <a:pt x="8045" y="1626"/>
                  </a:cubicBezTo>
                  <a:cubicBezTo>
                    <a:pt x="7259" y="1263"/>
                    <a:pt x="5202" y="356"/>
                    <a:pt x="4839" y="174"/>
                  </a:cubicBezTo>
                  <a:cubicBezTo>
                    <a:pt x="4636" y="87"/>
                    <a:pt x="4461" y="0"/>
                    <a:pt x="4253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28"/>
            <p:cNvSpPr/>
            <p:nvPr/>
          </p:nvSpPr>
          <p:spPr>
            <a:xfrm>
              <a:off x="6786050" y="2722100"/>
              <a:ext cx="222325" cy="244125"/>
            </a:xfrm>
            <a:custGeom>
              <a:avLst/>
              <a:gdLst/>
              <a:ahLst/>
              <a:cxnLst/>
              <a:rect l="l" t="t" r="r" b="b"/>
              <a:pathLst>
                <a:path w="8893" h="9765" extrusionOk="0">
                  <a:moveTo>
                    <a:pt x="4283" y="0"/>
                  </a:moveTo>
                  <a:cubicBezTo>
                    <a:pt x="4051" y="0"/>
                    <a:pt x="3782" y="100"/>
                    <a:pt x="3388" y="395"/>
                  </a:cubicBezTo>
                  <a:cubicBezTo>
                    <a:pt x="2662" y="1000"/>
                    <a:pt x="605" y="2029"/>
                    <a:pt x="303" y="2210"/>
                  </a:cubicBezTo>
                  <a:cubicBezTo>
                    <a:pt x="0" y="2452"/>
                    <a:pt x="61" y="2452"/>
                    <a:pt x="0" y="2936"/>
                  </a:cubicBezTo>
                  <a:cubicBezTo>
                    <a:pt x="0" y="3359"/>
                    <a:pt x="303" y="6747"/>
                    <a:pt x="303" y="7291"/>
                  </a:cubicBezTo>
                  <a:cubicBezTo>
                    <a:pt x="303" y="7836"/>
                    <a:pt x="242" y="8017"/>
                    <a:pt x="847" y="8259"/>
                  </a:cubicBezTo>
                  <a:lnTo>
                    <a:pt x="3932" y="9590"/>
                  </a:lnTo>
                  <a:cubicBezTo>
                    <a:pt x="4123" y="9685"/>
                    <a:pt x="4348" y="9764"/>
                    <a:pt x="4607" y="9764"/>
                  </a:cubicBezTo>
                  <a:cubicBezTo>
                    <a:pt x="4839" y="9764"/>
                    <a:pt x="5098" y="9701"/>
                    <a:pt x="5384" y="9529"/>
                  </a:cubicBezTo>
                  <a:cubicBezTo>
                    <a:pt x="6170" y="9045"/>
                    <a:pt x="7743" y="8138"/>
                    <a:pt x="8106" y="7836"/>
                  </a:cubicBezTo>
                  <a:cubicBezTo>
                    <a:pt x="8469" y="7533"/>
                    <a:pt x="8892" y="7473"/>
                    <a:pt x="8892" y="6747"/>
                  </a:cubicBezTo>
                  <a:cubicBezTo>
                    <a:pt x="8832" y="5597"/>
                    <a:pt x="8650" y="2936"/>
                    <a:pt x="8650" y="2936"/>
                  </a:cubicBezTo>
                  <a:cubicBezTo>
                    <a:pt x="8590" y="2210"/>
                    <a:pt x="8529" y="1847"/>
                    <a:pt x="8045" y="1605"/>
                  </a:cubicBezTo>
                  <a:cubicBezTo>
                    <a:pt x="7259" y="1242"/>
                    <a:pt x="5202" y="395"/>
                    <a:pt x="4839" y="153"/>
                  </a:cubicBezTo>
                  <a:cubicBezTo>
                    <a:pt x="4646" y="71"/>
                    <a:pt x="4478" y="0"/>
                    <a:pt x="4283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28"/>
            <p:cNvSpPr/>
            <p:nvPr/>
          </p:nvSpPr>
          <p:spPr>
            <a:xfrm>
              <a:off x="6786050" y="2723075"/>
              <a:ext cx="222325" cy="242500"/>
            </a:xfrm>
            <a:custGeom>
              <a:avLst/>
              <a:gdLst/>
              <a:ahLst/>
              <a:cxnLst/>
              <a:rect l="l" t="t" r="r" b="b"/>
              <a:pathLst>
                <a:path w="8893" h="9700" extrusionOk="0">
                  <a:moveTo>
                    <a:pt x="4253" y="1"/>
                  </a:moveTo>
                  <a:cubicBezTo>
                    <a:pt x="4028" y="1"/>
                    <a:pt x="3765" y="103"/>
                    <a:pt x="3388" y="417"/>
                  </a:cubicBezTo>
                  <a:cubicBezTo>
                    <a:pt x="2662" y="961"/>
                    <a:pt x="605" y="2050"/>
                    <a:pt x="303" y="2232"/>
                  </a:cubicBezTo>
                  <a:cubicBezTo>
                    <a:pt x="61" y="2413"/>
                    <a:pt x="61" y="2474"/>
                    <a:pt x="61" y="2897"/>
                  </a:cubicBezTo>
                  <a:cubicBezTo>
                    <a:pt x="0" y="3320"/>
                    <a:pt x="363" y="6708"/>
                    <a:pt x="303" y="7252"/>
                  </a:cubicBezTo>
                  <a:cubicBezTo>
                    <a:pt x="303" y="7797"/>
                    <a:pt x="242" y="7978"/>
                    <a:pt x="847" y="8220"/>
                  </a:cubicBezTo>
                  <a:lnTo>
                    <a:pt x="3932" y="9490"/>
                  </a:lnTo>
                  <a:cubicBezTo>
                    <a:pt x="4142" y="9595"/>
                    <a:pt x="4392" y="9700"/>
                    <a:pt x="4670" y="9700"/>
                  </a:cubicBezTo>
                  <a:cubicBezTo>
                    <a:pt x="4874" y="9700"/>
                    <a:pt x="5093" y="9644"/>
                    <a:pt x="5323" y="9490"/>
                  </a:cubicBezTo>
                  <a:cubicBezTo>
                    <a:pt x="6170" y="8946"/>
                    <a:pt x="7682" y="8099"/>
                    <a:pt x="8106" y="7797"/>
                  </a:cubicBezTo>
                  <a:cubicBezTo>
                    <a:pt x="8469" y="7494"/>
                    <a:pt x="8892" y="7434"/>
                    <a:pt x="8892" y="6708"/>
                  </a:cubicBezTo>
                  <a:cubicBezTo>
                    <a:pt x="8832" y="5558"/>
                    <a:pt x="8650" y="2897"/>
                    <a:pt x="8650" y="2897"/>
                  </a:cubicBezTo>
                  <a:cubicBezTo>
                    <a:pt x="8590" y="2232"/>
                    <a:pt x="8529" y="1808"/>
                    <a:pt x="8045" y="1627"/>
                  </a:cubicBezTo>
                  <a:cubicBezTo>
                    <a:pt x="7259" y="1264"/>
                    <a:pt x="5202" y="356"/>
                    <a:pt x="4839" y="175"/>
                  </a:cubicBezTo>
                  <a:cubicBezTo>
                    <a:pt x="4636" y="88"/>
                    <a:pt x="4461" y="1"/>
                    <a:pt x="4253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28"/>
            <p:cNvSpPr/>
            <p:nvPr/>
          </p:nvSpPr>
          <p:spPr>
            <a:xfrm>
              <a:off x="6787550" y="2723600"/>
              <a:ext cx="220825" cy="241100"/>
            </a:xfrm>
            <a:custGeom>
              <a:avLst/>
              <a:gdLst/>
              <a:ahLst/>
              <a:cxnLst/>
              <a:rect l="l" t="t" r="r" b="b"/>
              <a:pathLst>
                <a:path w="8833" h="9644" extrusionOk="0">
                  <a:moveTo>
                    <a:pt x="4223" y="1"/>
                  </a:moveTo>
                  <a:cubicBezTo>
                    <a:pt x="3991" y="1"/>
                    <a:pt x="3722" y="100"/>
                    <a:pt x="3328" y="396"/>
                  </a:cubicBezTo>
                  <a:cubicBezTo>
                    <a:pt x="2602" y="1001"/>
                    <a:pt x="545" y="2029"/>
                    <a:pt x="303" y="2211"/>
                  </a:cubicBezTo>
                  <a:cubicBezTo>
                    <a:pt x="1" y="2392"/>
                    <a:pt x="61" y="2453"/>
                    <a:pt x="1" y="2876"/>
                  </a:cubicBezTo>
                  <a:cubicBezTo>
                    <a:pt x="1" y="3360"/>
                    <a:pt x="303" y="6687"/>
                    <a:pt x="303" y="7231"/>
                  </a:cubicBezTo>
                  <a:cubicBezTo>
                    <a:pt x="243" y="7715"/>
                    <a:pt x="182" y="7897"/>
                    <a:pt x="848" y="8199"/>
                  </a:cubicBezTo>
                  <a:lnTo>
                    <a:pt x="3872" y="9469"/>
                  </a:lnTo>
                  <a:cubicBezTo>
                    <a:pt x="4063" y="9565"/>
                    <a:pt x="4288" y="9644"/>
                    <a:pt x="4538" y="9644"/>
                  </a:cubicBezTo>
                  <a:cubicBezTo>
                    <a:pt x="4762" y="9644"/>
                    <a:pt x="5006" y="9580"/>
                    <a:pt x="5263" y="9409"/>
                  </a:cubicBezTo>
                  <a:cubicBezTo>
                    <a:pt x="6110" y="8925"/>
                    <a:pt x="7622" y="8078"/>
                    <a:pt x="7985" y="7776"/>
                  </a:cubicBezTo>
                  <a:cubicBezTo>
                    <a:pt x="8409" y="7473"/>
                    <a:pt x="8832" y="7413"/>
                    <a:pt x="8772" y="6626"/>
                  </a:cubicBezTo>
                  <a:cubicBezTo>
                    <a:pt x="8711" y="5537"/>
                    <a:pt x="8530" y="2876"/>
                    <a:pt x="8530" y="2876"/>
                  </a:cubicBezTo>
                  <a:cubicBezTo>
                    <a:pt x="8530" y="2211"/>
                    <a:pt x="8469" y="1848"/>
                    <a:pt x="7925" y="1606"/>
                  </a:cubicBezTo>
                  <a:cubicBezTo>
                    <a:pt x="7139" y="1243"/>
                    <a:pt x="5142" y="335"/>
                    <a:pt x="4779" y="154"/>
                  </a:cubicBezTo>
                  <a:cubicBezTo>
                    <a:pt x="4586" y="71"/>
                    <a:pt x="4418" y="1"/>
                    <a:pt x="4223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28"/>
            <p:cNvSpPr/>
            <p:nvPr/>
          </p:nvSpPr>
          <p:spPr>
            <a:xfrm>
              <a:off x="6787550" y="2724600"/>
              <a:ext cx="219300" cy="239475"/>
            </a:xfrm>
            <a:custGeom>
              <a:avLst/>
              <a:gdLst/>
              <a:ahLst/>
              <a:cxnLst/>
              <a:rect l="l" t="t" r="r" b="b"/>
              <a:pathLst>
                <a:path w="8772" h="9579" extrusionOk="0">
                  <a:moveTo>
                    <a:pt x="4193" y="0"/>
                  </a:moveTo>
                  <a:cubicBezTo>
                    <a:pt x="3968" y="0"/>
                    <a:pt x="3705" y="102"/>
                    <a:pt x="3328" y="416"/>
                  </a:cubicBezTo>
                  <a:cubicBezTo>
                    <a:pt x="2602" y="961"/>
                    <a:pt x="545" y="1989"/>
                    <a:pt x="303" y="2171"/>
                  </a:cubicBezTo>
                  <a:cubicBezTo>
                    <a:pt x="1" y="2352"/>
                    <a:pt x="61" y="2413"/>
                    <a:pt x="61" y="2836"/>
                  </a:cubicBezTo>
                  <a:cubicBezTo>
                    <a:pt x="1" y="3320"/>
                    <a:pt x="303" y="6647"/>
                    <a:pt x="303" y="7131"/>
                  </a:cubicBezTo>
                  <a:cubicBezTo>
                    <a:pt x="303" y="7675"/>
                    <a:pt x="243" y="7857"/>
                    <a:pt x="848" y="8098"/>
                  </a:cubicBezTo>
                  <a:lnTo>
                    <a:pt x="3872" y="9369"/>
                  </a:lnTo>
                  <a:cubicBezTo>
                    <a:pt x="4082" y="9474"/>
                    <a:pt x="4332" y="9578"/>
                    <a:pt x="4610" y="9578"/>
                  </a:cubicBezTo>
                  <a:cubicBezTo>
                    <a:pt x="4814" y="9578"/>
                    <a:pt x="5033" y="9522"/>
                    <a:pt x="5263" y="9369"/>
                  </a:cubicBezTo>
                  <a:cubicBezTo>
                    <a:pt x="6110" y="8885"/>
                    <a:pt x="7622" y="7978"/>
                    <a:pt x="7985" y="7675"/>
                  </a:cubicBezTo>
                  <a:cubicBezTo>
                    <a:pt x="8348" y="7433"/>
                    <a:pt x="8772" y="7312"/>
                    <a:pt x="8772" y="6586"/>
                  </a:cubicBezTo>
                  <a:cubicBezTo>
                    <a:pt x="8711" y="5497"/>
                    <a:pt x="8530" y="2896"/>
                    <a:pt x="8530" y="2896"/>
                  </a:cubicBezTo>
                  <a:cubicBezTo>
                    <a:pt x="8469" y="2171"/>
                    <a:pt x="8409" y="1808"/>
                    <a:pt x="7925" y="1566"/>
                  </a:cubicBezTo>
                  <a:cubicBezTo>
                    <a:pt x="7139" y="1203"/>
                    <a:pt x="5142" y="356"/>
                    <a:pt x="4779" y="174"/>
                  </a:cubicBezTo>
                  <a:cubicBezTo>
                    <a:pt x="4576" y="87"/>
                    <a:pt x="4401" y="0"/>
                    <a:pt x="4193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28"/>
            <p:cNvSpPr/>
            <p:nvPr/>
          </p:nvSpPr>
          <p:spPr>
            <a:xfrm>
              <a:off x="6787550" y="2725125"/>
              <a:ext cx="219300" cy="238075"/>
            </a:xfrm>
            <a:custGeom>
              <a:avLst/>
              <a:gdLst/>
              <a:ahLst/>
              <a:cxnLst/>
              <a:rect l="l" t="t" r="r" b="b"/>
              <a:pathLst>
                <a:path w="8772" h="9523" extrusionOk="0">
                  <a:moveTo>
                    <a:pt x="4223" y="0"/>
                  </a:moveTo>
                  <a:cubicBezTo>
                    <a:pt x="3991" y="0"/>
                    <a:pt x="3722" y="100"/>
                    <a:pt x="3328" y="395"/>
                  </a:cubicBezTo>
                  <a:cubicBezTo>
                    <a:pt x="2662" y="940"/>
                    <a:pt x="606" y="1968"/>
                    <a:pt x="303" y="2210"/>
                  </a:cubicBezTo>
                  <a:cubicBezTo>
                    <a:pt x="61" y="2392"/>
                    <a:pt x="61" y="2392"/>
                    <a:pt x="61" y="2875"/>
                  </a:cubicBezTo>
                  <a:cubicBezTo>
                    <a:pt x="1" y="3299"/>
                    <a:pt x="364" y="6565"/>
                    <a:pt x="303" y="7110"/>
                  </a:cubicBezTo>
                  <a:cubicBezTo>
                    <a:pt x="303" y="7654"/>
                    <a:pt x="243" y="7836"/>
                    <a:pt x="848" y="8077"/>
                  </a:cubicBezTo>
                  <a:lnTo>
                    <a:pt x="3872" y="9348"/>
                  </a:lnTo>
                  <a:cubicBezTo>
                    <a:pt x="4063" y="9443"/>
                    <a:pt x="4288" y="9522"/>
                    <a:pt x="4538" y="9522"/>
                  </a:cubicBezTo>
                  <a:cubicBezTo>
                    <a:pt x="4762" y="9522"/>
                    <a:pt x="5006" y="9459"/>
                    <a:pt x="5263" y="9287"/>
                  </a:cubicBezTo>
                  <a:cubicBezTo>
                    <a:pt x="6110" y="8803"/>
                    <a:pt x="7622" y="7957"/>
                    <a:pt x="7985" y="7654"/>
                  </a:cubicBezTo>
                  <a:cubicBezTo>
                    <a:pt x="8348" y="7352"/>
                    <a:pt x="8772" y="7291"/>
                    <a:pt x="8772" y="6565"/>
                  </a:cubicBezTo>
                  <a:cubicBezTo>
                    <a:pt x="8711" y="5416"/>
                    <a:pt x="8530" y="2875"/>
                    <a:pt x="8530" y="2875"/>
                  </a:cubicBezTo>
                  <a:cubicBezTo>
                    <a:pt x="8469" y="2210"/>
                    <a:pt x="8409" y="1787"/>
                    <a:pt x="7925" y="1605"/>
                  </a:cubicBezTo>
                  <a:cubicBezTo>
                    <a:pt x="7139" y="1242"/>
                    <a:pt x="5142" y="335"/>
                    <a:pt x="4779" y="153"/>
                  </a:cubicBezTo>
                  <a:cubicBezTo>
                    <a:pt x="4586" y="71"/>
                    <a:pt x="4418" y="0"/>
                    <a:pt x="4223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28"/>
            <p:cNvSpPr/>
            <p:nvPr/>
          </p:nvSpPr>
          <p:spPr>
            <a:xfrm>
              <a:off x="6789075" y="2725925"/>
              <a:ext cx="217775" cy="237275"/>
            </a:xfrm>
            <a:custGeom>
              <a:avLst/>
              <a:gdLst/>
              <a:ahLst/>
              <a:cxnLst/>
              <a:rect l="l" t="t" r="r" b="b"/>
              <a:pathLst>
                <a:path w="8711" h="9491" extrusionOk="0">
                  <a:moveTo>
                    <a:pt x="4106" y="0"/>
                  </a:moveTo>
                  <a:cubicBezTo>
                    <a:pt x="3887" y="0"/>
                    <a:pt x="3630" y="91"/>
                    <a:pt x="3267" y="363"/>
                  </a:cubicBezTo>
                  <a:cubicBezTo>
                    <a:pt x="2601" y="968"/>
                    <a:pt x="545" y="1997"/>
                    <a:pt x="303" y="2178"/>
                  </a:cubicBezTo>
                  <a:cubicBezTo>
                    <a:pt x="0" y="2360"/>
                    <a:pt x="61" y="2420"/>
                    <a:pt x="0" y="2843"/>
                  </a:cubicBezTo>
                  <a:cubicBezTo>
                    <a:pt x="0" y="3267"/>
                    <a:pt x="303" y="6533"/>
                    <a:pt x="303" y="7078"/>
                  </a:cubicBezTo>
                  <a:cubicBezTo>
                    <a:pt x="242" y="7622"/>
                    <a:pt x="242" y="7743"/>
                    <a:pt x="787" y="8045"/>
                  </a:cubicBezTo>
                  <a:lnTo>
                    <a:pt x="3811" y="9316"/>
                  </a:lnTo>
                  <a:cubicBezTo>
                    <a:pt x="4002" y="9411"/>
                    <a:pt x="4227" y="9490"/>
                    <a:pt x="4477" y="9490"/>
                  </a:cubicBezTo>
                  <a:cubicBezTo>
                    <a:pt x="4701" y="9490"/>
                    <a:pt x="4945" y="9427"/>
                    <a:pt x="5202" y="9255"/>
                  </a:cubicBezTo>
                  <a:cubicBezTo>
                    <a:pt x="5989" y="8771"/>
                    <a:pt x="7501" y="7925"/>
                    <a:pt x="7864" y="7622"/>
                  </a:cubicBezTo>
                  <a:cubicBezTo>
                    <a:pt x="8287" y="7320"/>
                    <a:pt x="8711" y="7259"/>
                    <a:pt x="8650" y="6533"/>
                  </a:cubicBezTo>
                  <a:cubicBezTo>
                    <a:pt x="8590" y="5384"/>
                    <a:pt x="8408" y="2843"/>
                    <a:pt x="8408" y="2843"/>
                  </a:cubicBezTo>
                  <a:cubicBezTo>
                    <a:pt x="8408" y="2178"/>
                    <a:pt x="8348" y="1815"/>
                    <a:pt x="7864" y="1573"/>
                  </a:cubicBezTo>
                  <a:cubicBezTo>
                    <a:pt x="7078" y="1210"/>
                    <a:pt x="5081" y="363"/>
                    <a:pt x="4718" y="182"/>
                  </a:cubicBezTo>
                  <a:cubicBezTo>
                    <a:pt x="4507" y="91"/>
                    <a:pt x="4325" y="0"/>
                    <a:pt x="4106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28"/>
            <p:cNvSpPr/>
            <p:nvPr/>
          </p:nvSpPr>
          <p:spPr>
            <a:xfrm>
              <a:off x="6789075" y="2726100"/>
              <a:ext cx="216275" cy="235825"/>
            </a:xfrm>
            <a:custGeom>
              <a:avLst/>
              <a:gdLst/>
              <a:ahLst/>
              <a:cxnLst/>
              <a:rect l="l" t="t" r="r" b="b"/>
              <a:pathLst>
                <a:path w="8651" h="9433" extrusionOk="0">
                  <a:moveTo>
                    <a:pt x="4123" y="1"/>
                  </a:moveTo>
                  <a:cubicBezTo>
                    <a:pt x="3907" y="1"/>
                    <a:pt x="3644" y="103"/>
                    <a:pt x="3267" y="417"/>
                  </a:cubicBezTo>
                  <a:cubicBezTo>
                    <a:pt x="2601" y="961"/>
                    <a:pt x="545" y="1990"/>
                    <a:pt x="303" y="2171"/>
                  </a:cubicBezTo>
                  <a:cubicBezTo>
                    <a:pt x="61" y="2353"/>
                    <a:pt x="61" y="2413"/>
                    <a:pt x="61" y="2836"/>
                  </a:cubicBezTo>
                  <a:cubicBezTo>
                    <a:pt x="0" y="3260"/>
                    <a:pt x="303" y="6526"/>
                    <a:pt x="303" y="7071"/>
                  </a:cubicBezTo>
                  <a:cubicBezTo>
                    <a:pt x="303" y="7555"/>
                    <a:pt x="242" y="7736"/>
                    <a:pt x="847" y="7978"/>
                  </a:cubicBezTo>
                  <a:lnTo>
                    <a:pt x="3811" y="9248"/>
                  </a:lnTo>
                  <a:cubicBezTo>
                    <a:pt x="4014" y="9350"/>
                    <a:pt x="4255" y="9432"/>
                    <a:pt x="4524" y="9432"/>
                  </a:cubicBezTo>
                  <a:cubicBezTo>
                    <a:pt x="4735" y="9432"/>
                    <a:pt x="4963" y="9381"/>
                    <a:pt x="5202" y="9248"/>
                  </a:cubicBezTo>
                  <a:cubicBezTo>
                    <a:pt x="5989" y="8704"/>
                    <a:pt x="7501" y="7857"/>
                    <a:pt x="7864" y="7555"/>
                  </a:cubicBezTo>
                  <a:cubicBezTo>
                    <a:pt x="8227" y="7313"/>
                    <a:pt x="8650" y="7192"/>
                    <a:pt x="8650" y="6466"/>
                  </a:cubicBezTo>
                  <a:cubicBezTo>
                    <a:pt x="8590" y="5377"/>
                    <a:pt x="8408" y="2836"/>
                    <a:pt x="8408" y="2836"/>
                  </a:cubicBezTo>
                  <a:cubicBezTo>
                    <a:pt x="8348" y="2171"/>
                    <a:pt x="8287" y="1808"/>
                    <a:pt x="7803" y="1566"/>
                  </a:cubicBezTo>
                  <a:cubicBezTo>
                    <a:pt x="7078" y="1203"/>
                    <a:pt x="5081" y="356"/>
                    <a:pt x="4658" y="175"/>
                  </a:cubicBezTo>
                  <a:cubicBezTo>
                    <a:pt x="4484" y="88"/>
                    <a:pt x="4323" y="1"/>
                    <a:pt x="4123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28"/>
            <p:cNvSpPr/>
            <p:nvPr/>
          </p:nvSpPr>
          <p:spPr>
            <a:xfrm>
              <a:off x="6789075" y="2726850"/>
              <a:ext cx="216275" cy="234825"/>
            </a:xfrm>
            <a:custGeom>
              <a:avLst/>
              <a:gdLst/>
              <a:ahLst/>
              <a:cxnLst/>
              <a:rect l="l" t="t" r="r" b="b"/>
              <a:pathLst>
                <a:path w="8651" h="9393" extrusionOk="0">
                  <a:moveTo>
                    <a:pt x="4130" y="1"/>
                  </a:moveTo>
                  <a:cubicBezTo>
                    <a:pt x="3921" y="1"/>
                    <a:pt x="3673" y="104"/>
                    <a:pt x="3327" y="387"/>
                  </a:cubicBezTo>
                  <a:cubicBezTo>
                    <a:pt x="2601" y="992"/>
                    <a:pt x="605" y="1960"/>
                    <a:pt x="303" y="2141"/>
                  </a:cubicBezTo>
                  <a:cubicBezTo>
                    <a:pt x="61" y="2323"/>
                    <a:pt x="61" y="2383"/>
                    <a:pt x="61" y="2806"/>
                  </a:cubicBezTo>
                  <a:cubicBezTo>
                    <a:pt x="0" y="3290"/>
                    <a:pt x="363" y="6496"/>
                    <a:pt x="303" y="6980"/>
                  </a:cubicBezTo>
                  <a:cubicBezTo>
                    <a:pt x="303" y="7525"/>
                    <a:pt x="242" y="7706"/>
                    <a:pt x="847" y="7948"/>
                  </a:cubicBezTo>
                  <a:lnTo>
                    <a:pt x="3811" y="9218"/>
                  </a:lnTo>
                  <a:cubicBezTo>
                    <a:pt x="4002" y="9314"/>
                    <a:pt x="4227" y="9393"/>
                    <a:pt x="4477" y="9393"/>
                  </a:cubicBezTo>
                  <a:cubicBezTo>
                    <a:pt x="4701" y="9393"/>
                    <a:pt x="4945" y="9329"/>
                    <a:pt x="5202" y="9158"/>
                  </a:cubicBezTo>
                  <a:cubicBezTo>
                    <a:pt x="5989" y="8674"/>
                    <a:pt x="7501" y="7827"/>
                    <a:pt x="7864" y="7525"/>
                  </a:cubicBezTo>
                  <a:cubicBezTo>
                    <a:pt x="8227" y="7222"/>
                    <a:pt x="8650" y="7162"/>
                    <a:pt x="8650" y="6436"/>
                  </a:cubicBezTo>
                  <a:cubicBezTo>
                    <a:pt x="8590" y="5347"/>
                    <a:pt x="8408" y="2867"/>
                    <a:pt x="8408" y="2867"/>
                  </a:cubicBezTo>
                  <a:cubicBezTo>
                    <a:pt x="8348" y="2141"/>
                    <a:pt x="8287" y="1778"/>
                    <a:pt x="7803" y="1597"/>
                  </a:cubicBezTo>
                  <a:cubicBezTo>
                    <a:pt x="7017" y="1234"/>
                    <a:pt x="5081" y="387"/>
                    <a:pt x="4658" y="205"/>
                  </a:cubicBezTo>
                  <a:cubicBezTo>
                    <a:pt x="4484" y="89"/>
                    <a:pt x="4323" y="1"/>
                    <a:pt x="4130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28"/>
            <p:cNvSpPr/>
            <p:nvPr/>
          </p:nvSpPr>
          <p:spPr>
            <a:xfrm>
              <a:off x="6790575" y="2727625"/>
              <a:ext cx="214775" cy="232775"/>
            </a:xfrm>
            <a:custGeom>
              <a:avLst/>
              <a:gdLst/>
              <a:ahLst/>
              <a:cxnLst/>
              <a:rect l="l" t="t" r="r" b="b"/>
              <a:pathLst>
                <a:path w="8591" h="9311" extrusionOk="0">
                  <a:moveTo>
                    <a:pt x="4070" y="0"/>
                  </a:moveTo>
                  <a:cubicBezTo>
                    <a:pt x="3861" y="0"/>
                    <a:pt x="3613" y="102"/>
                    <a:pt x="3267" y="416"/>
                  </a:cubicBezTo>
                  <a:cubicBezTo>
                    <a:pt x="2541" y="961"/>
                    <a:pt x="545" y="1989"/>
                    <a:pt x="303" y="2171"/>
                  </a:cubicBezTo>
                  <a:cubicBezTo>
                    <a:pt x="1" y="2352"/>
                    <a:pt x="61" y="2352"/>
                    <a:pt x="1" y="2836"/>
                  </a:cubicBezTo>
                  <a:cubicBezTo>
                    <a:pt x="1" y="3259"/>
                    <a:pt x="303" y="6465"/>
                    <a:pt x="303" y="6949"/>
                  </a:cubicBezTo>
                  <a:cubicBezTo>
                    <a:pt x="243" y="7494"/>
                    <a:pt x="243" y="7615"/>
                    <a:pt x="787" y="7917"/>
                  </a:cubicBezTo>
                  <a:lnTo>
                    <a:pt x="3751" y="9127"/>
                  </a:lnTo>
                  <a:cubicBezTo>
                    <a:pt x="3988" y="9228"/>
                    <a:pt x="4225" y="9311"/>
                    <a:pt x="4483" y="9311"/>
                  </a:cubicBezTo>
                  <a:cubicBezTo>
                    <a:pt x="4687" y="9311"/>
                    <a:pt x="4903" y="9260"/>
                    <a:pt x="5142" y="9127"/>
                  </a:cubicBezTo>
                  <a:cubicBezTo>
                    <a:pt x="5929" y="8643"/>
                    <a:pt x="7441" y="7796"/>
                    <a:pt x="7804" y="7494"/>
                  </a:cubicBezTo>
                  <a:cubicBezTo>
                    <a:pt x="8167" y="7191"/>
                    <a:pt x="8590" y="7131"/>
                    <a:pt x="8530" y="6405"/>
                  </a:cubicBezTo>
                  <a:cubicBezTo>
                    <a:pt x="8469" y="5316"/>
                    <a:pt x="8288" y="2836"/>
                    <a:pt x="8288" y="2836"/>
                  </a:cubicBezTo>
                  <a:cubicBezTo>
                    <a:pt x="8288" y="2171"/>
                    <a:pt x="8227" y="1747"/>
                    <a:pt x="7743" y="1566"/>
                  </a:cubicBezTo>
                  <a:cubicBezTo>
                    <a:pt x="6957" y="1203"/>
                    <a:pt x="5021" y="356"/>
                    <a:pt x="4598" y="174"/>
                  </a:cubicBezTo>
                  <a:cubicBezTo>
                    <a:pt x="4424" y="87"/>
                    <a:pt x="4263" y="0"/>
                    <a:pt x="4070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28"/>
            <p:cNvSpPr/>
            <p:nvPr/>
          </p:nvSpPr>
          <p:spPr>
            <a:xfrm>
              <a:off x="6790575" y="2728150"/>
              <a:ext cx="213250" cy="232025"/>
            </a:xfrm>
            <a:custGeom>
              <a:avLst/>
              <a:gdLst/>
              <a:ahLst/>
              <a:cxnLst/>
              <a:rect l="l" t="t" r="r" b="b"/>
              <a:pathLst>
                <a:path w="8530" h="9281" extrusionOk="0">
                  <a:moveTo>
                    <a:pt x="4098" y="0"/>
                  </a:moveTo>
                  <a:cubicBezTo>
                    <a:pt x="3883" y="0"/>
                    <a:pt x="3629" y="100"/>
                    <a:pt x="3267" y="395"/>
                  </a:cubicBezTo>
                  <a:cubicBezTo>
                    <a:pt x="2541" y="940"/>
                    <a:pt x="545" y="1968"/>
                    <a:pt x="303" y="2150"/>
                  </a:cubicBezTo>
                  <a:cubicBezTo>
                    <a:pt x="61" y="2331"/>
                    <a:pt x="61" y="2392"/>
                    <a:pt x="61" y="2815"/>
                  </a:cubicBezTo>
                  <a:cubicBezTo>
                    <a:pt x="1" y="3238"/>
                    <a:pt x="303" y="6384"/>
                    <a:pt x="303" y="6928"/>
                  </a:cubicBezTo>
                  <a:cubicBezTo>
                    <a:pt x="303" y="7412"/>
                    <a:pt x="243" y="7594"/>
                    <a:pt x="848" y="7836"/>
                  </a:cubicBezTo>
                  <a:lnTo>
                    <a:pt x="3751" y="9106"/>
                  </a:lnTo>
                  <a:cubicBezTo>
                    <a:pt x="3974" y="9201"/>
                    <a:pt x="4198" y="9280"/>
                    <a:pt x="4439" y="9280"/>
                  </a:cubicBezTo>
                  <a:cubicBezTo>
                    <a:pt x="4655" y="9280"/>
                    <a:pt x="4885" y="9217"/>
                    <a:pt x="5142" y="9045"/>
                  </a:cubicBezTo>
                  <a:cubicBezTo>
                    <a:pt x="5929" y="8561"/>
                    <a:pt x="7380" y="7715"/>
                    <a:pt x="7743" y="7473"/>
                  </a:cubicBezTo>
                  <a:cubicBezTo>
                    <a:pt x="8106" y="7170"/>
                    <a:pt x="8530" y="7110"/>
                    <a:pt x="8530" y="6384"/>
                  </a:cubicBezTo>
                  <a:cubicBezTo>
                    <a:pt x="8469" y="5295"/>
                    <a:pt x="8288" y="2815"/>
                    <a:pt x="8288" y="2815"/>
                  </a:cubicBezTo>
                  <a:cubicBezTo>
                    <a:pt x="8227" y="2150"/>
                    <a:pt x="8167" y="1787"/>
                    <a:pt x="7683" y="1545"/>
                  </a:cubicBezTo>
                  <a:cubicBezTo>
                    <a:pt x="6957" y="1242"/>
                    <a:pt x="5021" y="335"/>
                    <a:pt x="4598" y="153"/>
                  </a:cubicBezTo>
                  <a:cubicBezTo>
                    <a:pt x="4432" y="71"/>
                    <a:pt x="4279" y="0"/>
                    <a:pt x="4098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28"/>
            <p:cNvSpPr/>
            <p:nvPr/>
          </p:nvSpPr>
          <p:spPr>
            <a:xfrm>
              <a:off x="6790575" y="2729125"/>
              <a:ext cx="213250" cy="229775"/>
            </a:xfrm>
            <a:custGeom>
              <a:avLst/>
              <a:gdLst/>
              <a:ahLst/>
              <a:cxnLst/>
              <a:rect l="l" t="t" r="r" b="b"/>
              <a:pathLst>
                <a:path w="8530" h="9191" extrusionOk="0">
                  <a:moveTo>
                    <a:pt x="4070" y="1"/>
                  </a:moveTo>
                  <a:cubicBezTo>
                    <a:pt x="3861" y="1"/>
                    <a:pt x="3613" y="103"/>
                    <a:pt x="3267" y="417"/>
                  </a:cubicBezTo>
                  <a:cubicBezTo>
                    <a:pt x="2541" y="961"/>
                    <a:pt x="606" y="1929"/>
                    <a:pt x="303" y="2111"/>
                  </a:cubicBezTo>
                  <a:cubicBezTo>
                    <a:pt x="61" y="2292"/>
                    <a:pt x="61" y="2353"/>
                    <a:pt x="61" y="2776"/>
                  </a:cubicBezTo>
                  <a:cubicBezTo>
                    <a:pt x="1" y="3199"/>
                    <a:pt x="364" y="6345"/>
                    <a:pt x="303" y="6889"/>
                  </a:cubicBezTo>
                  <a:cubicBezTo>
                    <a:pt x="303" y="7373"/>
                    <a:pt x="243" y="7555"/>
                    <a:pt x="848" y="7797"/>
                  </a:cubicBezTo>
                  <a:lnTo>
                    <a:pt x="3751" y="9006"/>
                  </a:lnTo>
                  <a:cubicBezTo>
                    <a:pt x="3988" y="9108"/>
                    <a:pt x="4225" y="9191"/>
                    <a:pt x="4483" y="9191"/>
                  </a:cubicBezTo>
                  <a:cubicBezTo>
                    <a:pt x="4687" y="9191"/>
                    <a:pt x="4903" y="9139"/>
                    <a:pt x="5142" y="9006"/>
                  </a:cubicBezTo>
                  <a:cubicBezTo>
                    <a:pt x="5929" y="8522"/>
                    <a:pt x="7380" y="7676"/>
                    <a:pt x="7743" y="7373"/>
                  </a:cubicBezTo>
                  <a:cubicBezTo>
                    <a:pt x="8106" y="7131"/>
                    <a:pt x="8530" y="7010"/>
                    <a:pt x="8469" y="6345"/>
                  </a:cubicBezTo>
                  <a:cubicBezTo>
                    <a:pt x="8469" y="5256"/>
                    <a:pt x="8288" y="2776"/>
                    <a:pt x="8288" y="2776"/>
                  </a:cubicBezTo>
                  <a:cubicBezTo>
                    <a:pt x="8227" y="2111"/>
                    <a:pt x="8167" y="1748"/>
                    <a:pt x="7683" y="1566"/>
                  </a:cubicBezTo>
                  <a:cubicBezTo>
                    <a:pt x="6957" y="1203"/>
                    <a:pt x="5021" y="356"/>
                    <a:pt x="4598" y="175"/>
                  </a:cubicBezTo>
                  <a:cubicBezTo>
                    <a:pt x="4424" y="88"/>
                    <a:pt x="4263" y="1"/>
                    <a:pt x="4070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28"/>
            <p:cNvSpPr/>
            <p:nvPr/>
          </p:nvSpPr>
          <p:spPr>
            <a:xfrm>
              <a:off x="6792100" y="2729650"/>
              <a:ext cx="211725" cy="229000"/>
            </a:xfrm>
            <a:custGeom>
              <a:avLst/>
              <a:gdLst/>
              <a:ahLst/>
              <a:cxnLst/>
              <a:rect l="l" t="t" r="r" b="b"/>
              <a:pathLst>
                <a:path w="8469" h="9160" extrusionOk="0">
                  <a:moveTo>
                    <a:pt x="4037" y="1"/>
                  </a:moveTo>
                  <a:cubicBezTo>
                    <a:pt x="3822" y="1"/>
                    <a:pt x="3568" y="100"/>
                    <a:pt x="3206" y="396"/>
                  </a:cubicBezTo>
                  <a:cubicBezTo>
                    <a:pt x="2541" y="940"/>
                    <a:pt x="545" y="1969"/>
                    <a:pt x="303" y="2150"/>
                  </a:cubicBezTo>
                  <a:cubicBezTo>
                    <a:pt x="0" y="2271"/>
                    <a:pt x="61" y="2332"/>
                    <a:pt x="0" y="2755"/>
                  </a:cubicBezTo>
                  <a:cubicBezTo>
                    <a:pt x="0" y="3178"/>
                    <a:pt x="303" y="6324"/>
                    <a:pt x="303" y="6808"/>
                  </a:cubicBezTo>
                  <a:cubicBezTo>
                    <a:pt x="242" y="7352"/>
                    <a:pt x="242" y="7534"/>
                    <a:pt x="787" y="7776"/>
                  </a:cubicBezTo>
                  <a:lnTo>
                    <a:pt x="3690" y="8985"/>
                  </a:lnTo>
                  <a:cubicBezTo>
                    <a:pt x="3913" y="9081"/>
                    <a:pt x="4137" y="9160"/>
                    <a:pt x="4378" y="9160"/>
                  </a:cubicBezTo>
                  <a:cubicBezTo>
                    <a:pt x="4594" y="9160"/>
                    <a:pt x="4824" y="9096"/>
                    <a:pt x="5081" y="8925"/>
                  </a:cubicBezTo>
                  <a:cubicBezTo>
                    <a:pt x="5868" y="8441"/>
                    <a:pt x="7319" y="7655"/>
                    <a:pt x="7682" y="7352"/>
                  </a:cubicBezTo>
                  <a:cubicBezTo>
                    <a:pt x="8045" y="7050"/>
                    <a:pt x="8469" y="6989"/>
                    <a:pt x="8408" y="6263"/>
                  </a:cubicBezTo>
                  <a:cubicBezTo>
                    <a:pt x="8348" y="5235"/>
                    <a:pt x="8166" y="2815"/>
                    <a:pt x="8166" y="2815"/>
                  </a:cubicBezTo>
                  <a:cubicBezTo>
                    <a:pt x="8166" y="2150"/>
                    <a:pt x="8106" y="1727"/>
                    <a:pt x="7622" y="1545"/>
                  </a:cubicBezTo>
                  <a:cubicBezTo>
                    <a:pt x="6896" y="1182"/>
                    <a:pt x="4960" y="335"/>
                    <a:pt x="4537" y="154"/>
                  </a:cubicBezTo>
                  <a:cubicBezTo>
                    <a:pt x="4371" y="71"/>
                    <a:pt x="4218" y="1"/>
                    <a:pt x="4037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28"/>
            <p:cNvSpPr/>
            <p:nvPr/>
          </p:nvSpPr>
          <p:spPr>
            <a:xfrm>
              <a:off x="6792100" y="2730450"/>
              <a:ext cx="210225" cy="226950"/>
            </a:xfrm>
            <a:custGeom>
              <a:avLst/>
              <a:gdLst/>
              <a:ahLst/>
              <a:cxnLst/>
              <a:rect l="l" t="t" r="r" b="b"/>
              <a:pathLst>
                <a:path w="8409" h="9078" extrusionOk="0">
                  <a:moveTo>
                    <a:pt x="3985" y="1"/>
                  </a:moveTo>
                  <a:cubicBezTo>
                    <a:pt x="3781" y="1"/>
                    <a:pt x="3539" y="92"/>
                    <a:pt x="3206" y="364"/>
                  </a:cubicBezTo>
                  <a:cubicBezTo>
                    <a:pt x="2541" y="969"/>
                    <a:pt x="545" y="1937"/>
                    <a:pt x="303" y="2118"/>
                  </a:cubicBezTo>
                  <a:cubicBezTo>
                    <a:pt x="61" y="2300"/>
                    <a:pt x="61" y="2360"/>
                    <a:pt x="61" y="2783"/>
                  </a:cubicBezTo>
                  <a:cubicBezTo>
                    <a:pt x="0" y="3146"/>
                    <a:pt x="303" y="6292"/>
                    <a:pt x="303" y="6776"/>
                  </a:cubicBezTo>
                  <a:cubicBezTo>
                    <a:pt x="303" y="7260"/>
                    <a:pt x="242" y="7441"/>
                    <a:pt x="787" y="7683"/>
                  </a:cubicBezTo>
                  <a:lnTo>
                    <a:pt x="3690" y="8893"/>
                  </a:lnTo>
                  <a:cubicBezTo>
                    <a:pt x="3927" y="8994"/>
                    <a:pt x="4164" y="9077"/>
                    <a:pt x="4422" y="9077"/>
                  </a:cubicBezTo>
                  <a:cubicBezTo>
                    <a:pt x="4626" y="9077"/>
                    <a:pt x="4842" y="9026"/>
                    <a:pt x="5081" y="8893"/>
                  </a:cubicBezTo>
                  <a:cubicBezTo>
                    <a:pt x="5807" y="8409"/>
                    <a:pt x="7319" y="7562"/>
                    <a:pt x="7622" y="7320"/>
                  </a:cubicBezTo>
                  <a:cubicBezTo>
                    <a:pt x="7985" y="7018"/>
                    <a:pt x="8408" y="6957"/>
                    <a:pt x="8408" y="6231"/>
                  </a:cubicBezTo>
                  <a:cubicBezTo>
                    <a:pt x="8348" y="5142"/>
                    <a:pt x="8166" y="2783"/>
                    <a:pt x="8166" y="2783"/>
                  </a:cubicBezTo>
                  <a:cubicBezTo>
                    <a:pt x="8106" y="2118"/>
                    <a:pt x="8045" y="1755"/>
                    <a:pt x="7622" y="1513"/>
                  </a:cubicBezTo>
                  <a:cubicBezTo>
                    <a:pt x="6836" y="1211"/>
                    <a:pt x="4960" y="364"/>
                    <a:pt x="4537" y="182"/>
                  </a:cubicBezTo>
                  <a:cubicBezTo>
                    <a:pt x="4356" y="92"/>
                    <a:pt x="4189" y="1"/>
                    <a:pt x="3985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28"/>
            <p:cNvSpPr/>
            <p:nvPr/>
          </p:nvSpPr>
          <p:spPr>
            <a:xfrm>
              <a:off x="6793600" y="2731175"/>
              <a:ext cx="208725" cy="225975"/>
            </a:xfrm>
            <a:custGeom>
              <a:avLst/>
              <a:gdLst/>
              <a:ahLst/>
              <a:cxnLst/>
              <a:rect l="l" t="t" r="r" b="b"/>
              <a:pathLst>
                <a:path w="8349" h="9039" extrusionOk="0">
                  <a:moveTo>
                    <a:pt x="3977" y="0"/>
                  </a:moveTo>
                  <a:cubicBezTo>
                    <a:pt x="3762" y="0"/>
                    <a:pt x="3508" y="100"/>
                    <a:pt x="3146" y="395"/>
                  </a:cubicBezTo>
                  <a:cubicBezTo>
                    <a:pt x="2481" y="940"/>
                    <a:pt x="545" y="1908"/>
                    <a:pt x="243" y="2089"/>
                  </a:cubicBezTo>
                  <a:cubicBezTo>
                    <a:pt x="1" y="2271"/>
                    <a:pt x="61" y="2331"/>
                    <a:pt x="1" y="2754"/>
                  </a:cubicBezTo>
                  <a:cubicBezTo>
                    <a:pt x="1" y="3178"/>
                    <a:pt x="303" y="6202"/>
                    <a:pt x="243" y="6747"/>
                  </a:cubicBezTo>
                  <a:cubicBezTo>
                    <a:pt x="243" y="7231"/>
                    <a:pt x="182" y="7412"/>
                    <a:pt x="787" y="7654"/>
                  </a:cubicBezTo>
                  <a:lnTo>
                    <a:pt x="3630" y="8864"/>
                  </a:lnTo>
                  <a:cubicBezTo>
                    <a:pt x="3853" y="8959"/>
                    <a:pt x="4077" y="9038"/>
                    <a:pt x="4318" y="9038"/>
                  </a:cubicBezTo>
                  <a:cubicBezTo>
                    <a:pt x="4534" y="9038"/>
                    <a:pt x="4764" y="8975"/>
                    <a:pt x="5021" y="8803"/>
                  </a:cubicBezTo>
                  <a:cubicBezTo>
                    <a:pt x="5747" y="8380"/>
                    <a:pt x="7199" y="7533"/>
                    <a:pt x="7562" y="7231"/>
                  </a:cubicBezTo>
                  <a:cubicBezTo>
                    <a:pt x="7925" y="6989"/>
                    <a:pt x="8348" y="6868"/>
                    <a:pt x="8288" y="6202"/>
                  </a:cubicBezTo>
                  <a:cubicBezTo>
                    <a:pt x="8288" y="5113"/>
                    <a:pt x="8106" y="2754"/>
                    <a:pt x="8106" y="2754"/>
                  </a:cubicBezTo>
                  <a:cubicBezTo>
                    <a:pt x="8046" y="2089"/>
                    <a:pt x="7985" y="1726"/>
                    <a:pt x="7501" y="1545"/>
                  </a:cubicBezTo>
                  <a:cubicBezTo>
                    <a:pt x="6776" y="1182"/>
                    <a:pt x="4900" y="335"/>
                    <a:pt x="4477" y="153"/>
                  </a:cubicBezTo>
                  <a:cubicBezTo>
                    <a:pt x="4311" y="71"/>
                    <a:pt x="4158" y="0"/>
                    <a:pt x="3977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28"/>
            <p:cNvSpPr/>
            <p:nvPr/>
          </p:nvSpPr>
          <p:spPr>
            <a:xfrm>
              <a:off x="6793600" y="2731975"/>
              <a:ext cx="208725" cy="224650"/>
            </a:xfrm>
            <a:custGeom>
              <a:avLst/>
              <a:gdLst/>
              <a:ahLst/>
              <a:cxnLst/>
              <a:rect l="l" t="t" r="r" b="b"/>
              <a:pathLst>
                <a:path w="8349" h="8986" extrusionOk="0">
                  <a:moveTo>
                    <a:pt x="3925" y="0"/>
                  </a:moveTo>
                  <a:cubicBezTo>
                    <a:pt x="3721" y="0"/>
                    <a:pt x="3479" y="91"/>
                    <a:pt x="3146" y="363"/>
                  </a:cubicBezTo>
                  <a:cubicBezTo>
                    <a:pt x="2481" y="908"/>
                    <a:pt x="545" y="1876"/>
                    <a:pt x="303" y="2057"/>
                  </a:cubicBezTo>
                  <a:cubicBezTo>
                    <a:pt x="1" y="2239"/>
                    <a:pt x="61" y="2299"/>
                    <a:pt x="1" y="2722"/>
                  </a:cubicBezTo>
                  <a:cubicBezTo>
                    <a:pt x="1" y="3146"/>
                    <a:pt x="303" y="6170"/>
                    <a:pt x="303" y="6715"/>
                  </a:cubicBezTo>
                  <a:cubicBezTo>
                    <a:pt x="243" y="7199"/>
                    <a:pt x="243" y="7380"/>
                    <a:pt x="787" y="7622"/>
                  </a:cubicBezTo>
                  <a:lnTo>
                    <a:pt x="3630" y="8832"/>
                  </a:lnTo>
                  <a:cubicBezTo>
                    <a:pt x="3867" y="8899"/>
                    <a:pt x="4103" y="8986"/>
                    <a:pt x="4360" y="8986"/>
                  </a:cubicBezTo>
                  <a:cubicBezTo>
                    <a:pt x="4564" y="8986"/>
                    <a:pt x="4781" y="8932"/>
                    <a:pt x="5021" y="8771"/>
                  </a:cubicBezTo>
                  <a:cubicBezTo>
                    <a:pt x="5747" y="8287"/>
                    <a:pt x="7199" y="7501"/>
                    <a:pt x="7562" y="7199"/>
                  </a:cubicBezTo>
                  <a:cubicBezTo>
                    <a:pt x="7925" y="6896"/>
                    <a:pt x="8348" y="6836"/>
                    <a:pt x="8288" y="6170"/>
                  </a:cubicBezTo>
                  <a:cubicBezTo>
                    <a:pt x="8227" y="5081"/>
                    <a:pt x="8046" y="2722"/>
                    <a:pt x="8046" y="2722"/>
                  </a:cubicBezTo>
                  <a:cubicBezTo>
                    <a:pt x="8046" y="2057"/>
                    <a:pt x="7985" y="1694"/>
                    <a:pt x="7501" y="1513"/>
                  </a:cubicBezTo>
                  <a:cubicBezTo>
                    <a:pt x="6776" y="1150"/>
                    <a:pt x="4900" y="363"/>
                    <a:pt x="4477" y="182"/>
                  </a:cubicBezTo>
                  <a:cubicBezTo>
                    <a:pt x="4296" y="91"/>
                    <a:pt x="4129" y="0"/>
                    <a:pt x="3925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28"/>
            <p:cNvSpPr/>
            <p:nvPr/>
          </p:nvSpPr>
          <p:spPr>
            <a:xfrm>
              <a:off x="6793600" y="2732675"/>
              <a:ext cx="207200" cy="223200"/>
            </a:xfrm>
            <a:custGeom>
              <a:avLst/>
              <a:gdLst/>
              <a:ahLst/>
              <a:cxnLst/>
              <a:rect l="l" t="t" r="r" b="b"/>
              <a:pathLst>
                <a:path w="8288" h="8928" extrusionOk="0">
                  <a:moveTo>
                    <a:pt x="3977" y="1"/>
                  </a:moveTo>
                  <a:cubicBezTo>
                    <a:pt x="3762" y="1"/>
                    <a:pt x="3508" y="100"/>
                    <a:pt x="3146" y="396"/>
                  </a:cubicBezTo>
                  <a:cubicBezTo>
                    <a:pt x="2481" y="940"/>
                    <a:pt x="545" y="1908"/>
                    <a:pt x="303" y="2090"/>
                  </a:cubicBezTo>
                  <a:cubicBezTo>
                    <a:pt x="61" y="2271"/>
                    <a:pt x="61" y="2271"/>
                    <a:pt x="61" y="2694"/>
                  </a:cubicBezTo>
                  <a:cubicBezTo>
                    <a:pt x="1" y="3118"/>
                    <a:pt x="303" y="6142"/>
                    <a:pt x="303" y="6626"/>
                  </a:cubicBezTo>
                  <a:cubicBezTo>
                    <a:pt x="303" y="7110"/>
                    <a:pt x="243" y="7292"/>
                    <a:pt x="787" y="7534"/>
                  </a:cubicBezTo>
                  <a:lnTo>
                    <a:pt x="3630" y="8743"/>
                  </a:lnTo>
                  <a:cubicBezTo>
                    <a:pt x="3867" y="8845"/>
                    <a:pt x="4104" y="8928"/>
                    <a:pt x="4352" y="8928"/>
                  </a:cubicBezTo>
                  <a:cubicBezTo>
                    <a:pt x="4547" y="8928"/>
                    <a:pt x="4748" y="8876"/>
                    <a:pt x="4961" y="8743"/>
                  </a:cubicBezTo>
                  <a:cubicBezTo>
                    <a:pt x="5747" y="8259"/>
                    <a:pt x="7199" y="7413"/>
                    <a:pt x="7562" y="7171"/>
                  </a:cubicBezTo>
                  <a:cubicBezTo>
                    <a:pt x="7864" y="6868"/>
                    <a:pt x="8288" y="6808"/>
                    <a:pt x="8288" y="6142"/>
                  </a:cubicBezTo>
                  <a:cubicBezTo>
                    <a:pt x="8227" y="5053"/>
                    <a:pt x="8046" y="2694"/>
                    <a:pt x="8046" y="2694"/>
                  </a:cubicBezTo>
                  <a:cubicBezTo>
                    <a:pt x="8046" y="2090"/>
                    <a:pt x="7985" y="1727"/>
                    <a:pt x="7501" y="1485"/>
                  </a:cubicBezTo>
                  <a:cubicBezTo>
                    <a:pt x="6776" y="1182"/>
                    <a:pt x="4840" y="335"/>
                    <a:pt x="4477" y="154"/>
                  </a:cubicBezTo>
                  <a:cubicBezTo>
                    <a:pt x="4311" y="71"/>
                    <a:pt x="4158" y="1"/>
                    <a:pt x="397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28"/>
            <p:cNvSpPr/>
            <p:nvPr/>
          </p:nvSpPr>
          <p:spPr>
            <a:xfrm>
              <a:off x="6795125" y="2733475"/>
              <a:ext cx="205675" cy="222150"/>
            </a:xfrm>
            <a:custGeom>
              <a:avLst/>
              <a:gdLst/>
              <a:ahLst/>
              <a:cxnLst/>
              <a:rect l="l" t="t" r="r" b="b"/>
              <a:pathLst>
                <a:path w="8227" h="8886" extrusionOk="0">
                  <a:moveTo>
                    <a:pt x="3864" y="1"/>
                  </a:moveTo>
                  <a:cubicBezTo>
                    <a:pt x="3660" y="1"/>
                    <a:pt x="3418" y="92"/>
                    <a:pt x="3085" y="364"/>
                  </a:cubicBezTo>
                  <a:cubicBezTo>
                    <a:pt x="2420" y="908"/>
                    <a:pt x="484" y="1876"/>
                    <a:pt x="242" y="2058"/>
                  </a:cubicBezTo>
                  <a:cubicBezTo>
                    <a:pt x="0" y="2239"/>
                    <a:pt x="61" y="2299"/>
                    <a:pt x="0" y="2662"/>
                  </a:cubicBezTo>
                  <a:cubicBezTo>
                    <a:pt x="0" y="3086"/>
                    <a:pt x="303" y="6110"/>
                    <a:pt x="242" y="6594"/>
                  </a:cubicBezTo>
                  <a:cubicBezTo>
                    <a:pt x="242" y="7078"/>
                    <a:pt x="182" y="7260"/>
                    <a:pt x="787" y="7502"/>
                  </a:cubicBezTo>
                  <a:lnTo>
                    <a:pt x="3569" y="8711"/>
                  </a:lnTo>
                  <a:cubicBezTo>
                    <a:pt x="3792" y="8807"/>
                    <a:pt x="4016" y="8886"/>
                    <a:pt x="4248" y="8886"/>
                  </a:cubicBezTo>
                  <a:cubicBezTo>
                    <a:pt x="4456" y="8886"/>
                    <a:pt x="4671" y="8822"/>
                    <a:pt x="4900" y="8651"/>
                  </a:cubicBezTo>
                  <a:cubicBezTo>
                    <a:pt x="5686" y="8167"/>
                    <a:pt x="7138" y="7381"/>
                    <a:pt x="7440" y="7078"/>
                  </a:cubicBezTo>
                  <a:cubicBezTo>
                    <a:pt x="7803" y="6836"/>
                    <a:pt x="8227" y="6776"/>
                    <a:pt x="8166" y="6050"/>
                  </a:cubicBezTo>
                  <a:cubicBezTo>
                    <a:pt x="8166" y="5021"/>
                    <a:pt x="7985" y="2723"/>
                    <a:pt x="7985" y="2723"/>
                  </a:cubicBezTo>
                  <a:cubicBezTo>
                    <a:pt x="7924" y="2058"/>
                    <a:pt x="7864" y="1695"/>
                    <a:pt x="7440" y="1513"/>
                  </a:cubicBezTo>
                  <a:cubicBezTo>
                    <a:pt x="6654" y="1150"/>
                    <a:pt x="4779" y="303"/>
                    <a:pt x="4416" y="182"/>
                  </a:cubicBezTo>
                  <a:cubicBezTo>
                    <a:pt x="4235" y="92"/>
                    <a:pt x="4068" y="1"/>
                    <a:pt x="3864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28"/>
            <p:cNvSpPr/>
            <p:nvPr/>
          </p:nvSpPr>
          <p:spPr>
            <a:xfrm>
              <a:off x="6795125" y="2734200"/>
              <a:ext cx="205675" cy="220175"/>
            </a:xfrm>
            <a:custGeom>
              <a:avLst/>
              <a:gdLst/>
              <a:ahLst/>
              <a:cxnLst/>
              <a:rect l="l" t="t" r="r" b="b"/>
              <a:pathLst>
                <a:path w="8227" h="8807" extrusionOk="0">
                  <a:moveTo>
                    <a:pt x="3916" y="0"/>
                  </a:moveTo>
                  <a:cubicBezTo>
                    <a:pt x="3701" y="0"/>
                    <a:pt x="3447" y="100"/>
                    <a:pt x="3085" y="395"/>
                  </a:cubicBezTo>
                  <a:cubicBezTo>
                    <a:pt x="2420" y="879"/>
                    <a:pt x="545" y="1847"/>
                    <a:pt x="303" y="2029"/>
                  </a:cubicBezTo>
                  <a:cubicBezTo>
                    <a:pt x="0" y="2210"/>
                    <a:pt x="61" y="2270"/>
                    <a:pt x="0" y="2694"/>
                  </a:cubicBezTo>
                  <a:cubicBezTo>
                    <a:pt x="0" y="3057"/>
                    <a:pt x="303" y="6081"/>
                    <a:pt x="303" y="6565"/>
                  </a:cubicBezTo>
                  <a:cubicBezTo>
                    <a:pt x="242" y="7049"/>
                    <a:pt x="242" y="7231"/>
                    <a:pt x="787" y="7473"/>
                  </a:cubicBezTo>
                  <a:lnTo>
                    <a:pt x="3569" y="8622"/>
                  </a:lnTo>
                  <a:cubicBezTo>
                    <a:pt x="3806" y="8723"/>
                    <a:pt x="4043" y="8806"/>
                    <a:pt x="4291" y="8806"/>
                  </a:cubicBezTo>
                  <a:cubicBezTo>
                    <a:pt x="4486" y="8806"/>
                    <a:pt x="4687" y="8755"/>
                    <a:pt x="4900" y="8622"/>
                  </a:cubicBezTo>
                  <a:cubicBezTo>
                    <a:pt x="5686" y="8138"/>
                    <a:pt x="7077" y="7352"/>
                    <a:pt x="7440" y="7049"/>
                  </a:cubicBezTo>
                  <a:cubicBezTo>
                    <a:pt x="7803" y="6807"/>
                    <a:pt x="8227" y="6686"/>
                    <a:pt x="8166" y="6021"/>
                  </a:cubicBezTo>
                  <a:cubicBezTo>
                    <a:pt x="8106" y="4992"/>
                    <a:pt x="7924" y="2694"/>
                    <a:pt x="7924" y="2694"/>
                  </a:cubicBezTo>
                  <a:cubicBezTo>
                    <a:pt x="7924" y="2029"/>
                    <a:pt x="7864" y="1666"/>
                    <a:pt x="7380" y="1484"/>
                  </a:cubicBezTo>
                  <a:cubicBezTo>
                    <a:pt x="6654" y="1121"/>
                    <a:pt x="4779" y="335"/>
                    <a:pt x="4416" y="153"/>
                  </a:cubicBezTo>
                  <a:cubicBezTo>
                    <a:pt x="4250" y="70"/>
                    <a:pt x="4097" y="0"/>
                    <a:pt x="3916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28"/>
            <p:cNvSpPr/>
            <p:nvPr/>
          </p:nvSpPr>
          <p:spPr>
            <a:xfrm>
              <a:off x="6795125" y="2734200"/>
              <a:ext cx="204175" cy="219925"/>
            </a:xfrm>
            <a:custGeom>
              <a:avLst/>
              <a:gdLst/>
              <a:ahLst/>
              <a:cxnLst/>
              <a:rect l="l" t="t" r="r" b="b"/>
              <a:pathLst>
                <a:path w="8167" h="8797" extrusionOk="0">
                  <a:moveTo>
                    <a:pt x="3916" y="0"/>
                  </a:moveTo>
                  <a:cubicBezTo>
                    <a:pt x="3701" y="0"/>
                    <a:pt x="3447" y="100"/>
                    <a:pt x="3085" y="395"/>
                  </a:cubicBezTo>
                  <a:cubicBezTo>
                    <a:pt x="2480" y="940"/>
                    <a:pt x="545" y="1908"/>
                    <a:pt x="303" y="2089"/>
                  </a:cubicBezTo>
                  <a:cubicBezTo>
                    <a:pt x="61" y="2210"/>
                    <a:pt x="61" y="2270"/>
                    <a:pt x="61" y="2694"/>
                  </a:cubicBezTo>
                  <a:cubicBezTo>
                    <a:pt x="0" y="3117"/>
                    <a:pt x="303" y="6021"/>
                    <a:pt x="303" y="6505"/>
                  </a:cubicBezTo>
                  <a:cubicBezTo>
                    <a:pt x="303" y="7049"/>
                    <a:pt x="242" y="7170"/>
                    <a:pt x="787" y="7412"/>
                  </a:cubicBezTo>
                  <a:lnTo>
                    <a:pt x="3569" y="8622"/>
                  </a:lnTo>
                  <a:cubicBezTo>
                    <a:pt x="3792" y="8717"/>
                    <a:pt x="4016" y="8796"/>
                    <a:pt x="4248" y="8796"/>
                  </a:cubicBezTo>
                  <a:cubicBezTo>
                    <a:pt x="4456" y="8796"/>
                    <a:pt x="4671" y="8733"/>
                    <a:pt x="4900" y="8561"/>
                  </a:cubicBezTo>
                  <a:cubicBezTo>
                    <a:pt x="5686" y="8138"/>
                    <a:pt x="7077" y="7291"/>
                    <a:pt x="7440" y="7049"/>
                  </a:cubicBezTo>
                  <a:cubicBezTo>
                    <a:pt x="7803" y="6747"/>
                    <a:pt x="8166" y="6686"/>
                    <a:pt x="8166" y="6021"/>
                  </a:cubicBezTo>
                  <a:cubicBezTo>
                    <a:pt x="8106" y="4992"/>
                    <a:pt x="7924" y="2694"/>
                    <a:pt x="7924" y="2694"/>
                  </a:cubicBezTo>
                  <a:cubicBezTo>
                    <a:pt x="7924" y="2029"/>
                    <a:pt x="7864" y="1726"/>
                    <a:pt x="7380" y="1484"/>
                  </a:cubicBezTo>
                  <a:cubicBezTo>
                    <a:pt x="6654" y="1182"/>
                    <a:pt x="4779" y="335"/>
                    <a:pt x="4416" y="153"/>
                  </a:cubicBezTo>
                  <a:cubicBezTo>
                    <a:pt x="4250" y="70"/>
                    <a:pt x="4097" y="0"/>
                    <a:pt x="3916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28"/>
            <p:cNvSpPr/>
            <p:nvPr/>
          </p:nvSpPr>
          <p:spPr>
            <a:xfrm>
              <a:off x="6796625" y="2735550"/>
              <a:ext cx="202675" cy="217300"/>
            </a:xfrm>
            <a:custGeom>
              <a:avLst/>
              <a:gdLst/>
              <a:ahLst/>
              <a:cxnLst/>
              <a:rect l="l" t="t" r="r" b="b"/>
              <a:pathLst>
                <a:path w="8107" h="8692" extrusionOk="0">
                  <a:moveTo>
                    <a:pt x="3839" y="1"/>
                  </a:moveTo>
                  <a:cubicBezTo>
                    <a:pt x="3636" y="1"/>
                    <a:pt x="3402" y="88"/>
                    <a:pt x="3086" y="341"/>
                  </a:cubicBezTo>
                  <a:cubicBezTo>
                    <a:pt x="2420" y="886"/>
                    <a:pt x="485" y="1854"/>
                    <a:pt x="243" y="2035"/>
                  </a:cubicBezTo>
                  <a:cubicBezTo>
                    <a:pt x="1" y="2216"/>
                    <a:pt x="61" y="2216"/>
                    <a:pt x="1" y="2640"/>
                  </a:cubicBezTo>
                  <a:cubicBezTo>
                    <a:pt x="1" y="3063"/>
                    <a:pt x="303" y="5967"/>
                    <a:pt x="243" y="6451"/>
                  </a:cubicBezTo>
                  <a:cubicBezTo>
                    <a:pt x="243" y="6935"/>
                    <a:pt x="182" y="7116"/>
                    <a:pt x="727" y="7358"/>
                  </a:cubicBezTo>
                  <a:lnTo>
                    <a:pt x="3509" y="8507"/>
                  </a:lnTo>
                  <a:cubicBezTo>
                    <a:pt x="3746" y="8609"/>
                    <a:pt x="3983" y="8692"/>
                    <a:pt x="4231" y="8692"/>
                  </a:cubicBezTo>
                  <a:cubicBezTo>
                    <a:pt x="4426" y="8692"/>
                    <a:pt x="4627" y="8640"/>
                    <a:pt x="4840" y="8507"/>
                  </a:cubicBezTo>
                  <a:cubicBezTo>
                    <a:pt x="5626" y="8023"/>
                    <a:pt x="7017" y="7237"/>
                    <a:pt x="7320" y="6935"/>
                  </a:cubicBezTo>
                  <a:cubicBezTo>
                    <a:pt x="7683" y="6693"/>
                    <a:pt x="8106" y="6632"/>
                    <a:pt x="8046" y="5967"/>
                  </a:cubicBezTo>
                  <a:cubicBezTo>
                    <a:pt x="8046" y="4938"/>
                    <a:pt x="7864" y="2640"/>
                    <a:pt x="7864" y="2640"/>
                  </a:cubicBezTo>
                  <a:cubicBezTo>
                    <a:pt x="7804" y="2035"/>
                    <a:pt x="7743" y="1672"/>
                    <a:pt x="7320" y="1491"/>
                  </a:cubicBezTo>
                  <a:cubicBezTo>
                    <a:pt x="6594" y="1128"/>
                    <a:pt x="4719" y="341"/>
                    <a:pt x="4356" y="160"/>
                  </a:cubicBezTo>
                  <a:cubicBezTo>
                    <a:pt x="4183" y="73"/>
                    <a:pt x="4024" y="1"/>
                    <a:pt x="3839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28"/>
            <p:cNvSpPr/>
            <p:nvPr/>
          </p:nvSpPr>
          <p:spPr>
            <a:xfrm>
              <a:off x="6796625" y="2735700"/>
              <a:ext cx="201150" cy="216900"/>
            </a:xfrm>
            <a:custGeom>
              <a:avLst/>
              <a:gdLst/>
              <a:ahLst/>
              <a:cxnLst/>
              <a:rect l="l" t="t" r="r" b="b"/>
              <a:pathLst>
                <a:path w="8046" h="8676" extrusionOk="0">
                  <a:moveTo>
                    <a:pt x="3862" y="1"/>
                  </a:moveTo>
                  <a:cubicBezTo>
                    <a:pt x="3654" y="1"/>
                    <a:pt x="3414" y="100"/>
                    <a:pt x="3086" y="396"/>
                  </a:cubicBezTo>
                  <a:cubicBezTo>
                    <a:pt x="2420" y="940"/>
                    <a:pt x="545" y="1848"/>
                    <a:pt x="303" y="2029"/>
                  </a:cubicBezTo>
                  <a:cubicBezTo>
                    <a:pt x="1" y="2210"/>
                    <a:pt x="61" y="2271"/>
                    <a:pt x="61" y="2634"/>
                  </a:cubicBezTo>
                  <a:cubicBezTo>
                    <a:pt x="1" y="3057"/>
                    <a:pt x="303" y="5961"/>
                    <a:pt x="303" y="6445"/>
                  </a:cubicBezTo>
                  <a:cubicBezTo>
                    <a:pt x="243" y="6929"/>
                    <a:pt x="243" y="7110"/>
                    <a:pt x="787" y="7352"/>
                  </a:cubicBezTo>
                  <a:lnTo>
                    <a:pt x="3570" y="8501"/>
                  </a:lnTo>
                  <a:cubicBezTo>
                    <a:pt x="3761" y="8597"/>
                    <a:pt x="3969" y="8676"/>
                    <a:pt x="4194" y="8676"/>
                  </a:cubicBezTo>
                  <a:cubicBezTo>
                    <a:pt x="4396" y="8676"/>
                    <a:pt x="4611" y="8612"/>
                    <a:pt x="4840" y="8441"/>
                  </a:cubicBezTo>
                  <a:cubicBezTo>
                    <a:pt x="5566" y="8017"/>
                    <a:pt x="7017" y="7231"/>
                    <a:pt x="7320" y="6929"/>
                  </a:cubicBezTo>
                  <a:cubicBezTo>
                    <a:pt x="7683" y="6687"/>
                    <a:pt x="8046" y="6626"/>
                    <a:pt x="8046" y="5900"/>
                  </a:cubicBezTo>
                  <a:cubicBezTo>
                    <a:pt x="7985" y="4872"/>
                    <a:pt x="7804" y="2694"/>
                    <a:pt x="7804" y="2694"/>
                  </a:cubicBezTo>
                  <a:cubicBezTo>
                    <a:pt x="7804" y="2029"/>
                    <a:pt x="7743" y="1666"/>
                    <a:pt x="7259" y="1485"/>
                  </a:cubicBezTo>
                  <a:cubicBezTo>
                    <a:pt x="6594" y="1122"/>
                    <a:pt x="4719" y="335"/>
                    <a:pt x="4356" y="154"/>
                  </a:cubicBezTo>
                  <a:cubicBezTo>
                    <a:pt x="4190" y="71"/>
                    <a:pt x="4037" y="1"/>
                    <a:pt x="3862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28"/>
            <p:cNvSpPr/>
            <p:nvPr/>
          </p:nvSpPr>
          <p:spPr>
            <a:xfrm>
              <a:off x="6796625" y="2737075"/>
              <a:ext cx="201150" cy="214275"/>
            </a:xfrm>
            <a:custGeom>
              <a:avLst/>
              <a:gdLst/>
              <a:ahLst/>
              <a:cxnLst/>
              <a:rect l="l" t="t" r="r" b="b"/>
              <a:pathLst>
                <a:path w="8046" h="8571" extrusionOk="0">
                  <a:moveTo>
                    <a:pt x="3839" y="0"/>
                  </a:moveTo>
                  <a:cubicBezTo>
                    <a:pt x="3636" y="0"/>
                    <a:pt x="3402" y="88"/>
                    <a:pt x="3086" y="341"/>
                  </a:cubicBezTo>
                  <a:cubicBezTo>
                    <a:pt x="2420" y="885"/>
                    <a:pt x="545" y="1853"/>
                    <a:pt x="303" y="1974"/>
                  </a:cubicBezTo>
                  <a:cubicBezTo>
                    <a:pt x="61" y="2155"/>
                    <a:pt x="61" y="2216"/>
                    <a:pt x="61" y="2639"/>
                  </a:cubicBezTo>
                  <a:cubicBezTo>
                    <a:pt x="1" y="3002"/>
                    <a:pt x="303" y="5906"/>
                    <a:pt x="303" y="6390"/>
                  </a:cubicBezTo>
                  <a:cubicBezTo>
                    <a:pt x="243" y="6874"/>
                    <a:pt x="243" y="6995"/>
                    <a:pt x="787" y="7237"/>
                  </a:cubicBezTo>
                  <a:lnTo>
                    <a:pt x="3570" y="8386"/>
                  </a:lnTo>
                  <a:cubicBezTo>
                    <a:pt x="3773" y="8487"/>
                    <a:pt x="3995" y="8570"/>
                    <a:pt x="4236" y="8570"/>
                  </a:cubicBezTo>
                  <a:cubicBezTo>
                    <a:pt x="4426" y="8570"/>
                    <a:pt x="4627" y="8519"/>
                    <a:pt x="4840" y="8386"/>
                  </a:cubicBezTo>
                  <a:cubicBezTo>
                    <a:pt x="5566" y="7902"/>
                    <a:pt x="6957" y="7116"/>
                    <a:pt x="7320" y="6874"/>
                  </a:cubicBezTo>
                  <a:cubicBezTo>
                    <a:pt x="7683" y="6571"/>
                    <a:pt x="8046" y="6511"/>
                    <a:pt x="8046" y="5845"/>
                  </a:cubicBezTo>
                  <a:cubicBezTo>
                    <a:pt x="7985" y="4817"/>
                    <a:pt x="7804" y="2639"/>
                    <a:pt x="7804" y="2639"/>
                  </a:cubicBezTo>
                  <a:cubicBezTo>
                    <a:pt x="7804" y="1974"/>
                    <a:pt x="7743" y="1672"/>
                    <a:pt x="7259" y="1430"/>
                  </a:cubicBezTo>
                  <a:cubicBezTo>
                    <a:pt x="6534" y="1127"/>
                    <a:pt x="4719" y="341"/>
                    <a:pt x="4356" y="159"/>
                  </a:cubicBezTo>
                  <a:cubicBezTo>
                    <a:pt x="4183" y="73"/>
                    <a:pt x="4024" y="0"/>
                    <a:pt x="3839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28"/>
            <p:cNvSpPr/>
            <p:nvPr/>
          </p:nvSpPr>
          <p:spPr>
            <a:xfrm>
              <a:off x="6798150" y="2737225"/>
              <a:ext cx="199625" cy="214125"/>
            </a:xfrm>
            <a:custGeom>
              <a:avLst/>
              <a:gdLst/>
              <a:ahLst/>
              <a:cxnLst/>
              <a:rect l="l" t="t" r="r" b="b"/>
              <a:pathLst>
                <a:path w="7985" h="8565" extrusionOk="0">
                  <a:moveTo>
                    <a:pt x="3821" y="0"/>
                  </a:moveTo>
                  <a:cubicBezTo>
                    <a:pt x="3623" y="0"/>
                    <a:pt x="3386" y="100"/>
                    <a:pt x="3025" y="395"/>
                  </a:cubicBezTo>
                  <a:cubicBezTo>
                    <a:pt x="2359" y="879"/>
                    <a:pt x="484" y="1847"/>
                    <a:pt x="242" y="2029"/>
                  </a:cubicBezTo>
                  <a:cubicBezTo>
                    <a:pt x="0" y="2149"/>
                    <a:pt x="61" y="2210"/>
                    <a:pt x="0" y="2633"/>
                  </a:cubicBezTo>
                  <a:cubicBezTo>
                    <a:pt x="0" y="2996"/>
                    <a:pt x="303" y="5839"/>
                    <a:pt x="242" y="6323"/>
                  </a:cubicBezTo>
                  <a:cubicBezTo>
                    <a:pt x="242" y="6807"/>
                    <a:pt x="182" y="6989"/>
                    <a:pt x="726" y="7231"/>
                  </a:cubicBezTo>
                  <a:lnTo>
                    <a:pt x="3509" y="8380"/>
                  </a:lnTo>
                  <a:cubicBezTo>
                    <a:pt x="3712" y="8481"/>
                    <a:pt x="3934" y="8564"/>
                    <a:pt x="4175" y="8564"/>
                  </a:cubicBezTo>
                  <a:cubicBezTo>
                    <a:pt x="4365" y="8564"/>
                    <a:pt x="4566" y="8513"/>
                    <a:pt x="4779" y="8380"/>
                  </a:cubicBezTo>
                  <a:cubicBezTo>
                    <a:pt x="5505" y="7896"/>
                    <a:pt x="6896" y="7110"/>
                    <a:pt x="7259" y="6868"/>
                  </a:cubicBezTo>
                  <a:cubicBezTo>
                    <a:pt x="7561" y="6565"/>
                    <a:pt x="7985" y="6505"/>
                    <a:pt x="7924" y="5839"/>
                  </a:cubicBezTo>
                  <a:cubicBezTo>
                    <a:pt x="7924" y="4811"/>
                    <a:pt x="7743" y="2633"/>
                    <a:pt x="7743" y="2633"/>
                  </a:cubicBezTo>
                  <a:cubicBezTo>
                    <a:pt x="7682" y="2029"/>
                    <a:pt x="7622" y="1666"/>
                    <a:pt x="7198" y="1424"/>
                  </a:cubicBezTo>
                  <a:cubicBezTo>
                    <a:pt x="6473" y="1121"/>
                    <a:pt x="4658" y="335"/>
                    <a:pt x="4295" y="153"/>
                  </a:cubicBezTo>
                  <a:cubicBezTo>
                    <a:pt x="4129" y="70"/>
                    <a:pt x="3989" y="0"/>
                    <a:pt x="3821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28"/>
            <p:cNvSpPr/>
            <p:nvPr/>
          </p:nvSpPr>
          <p:spPr>
            <a:xfrm>
              <a:off x="6798150" y="2738575"/>
              <a:ext cx="198125" cy="211400"/>
            </a:xfrm>
            <a:custGeom>
              <a:avLst/>
              <a:gdLst/>
              <a:ahLst/>
              <a:cxnLst/>
              <a:rect l="l" t="t" r="r" b="b"/>
              <a:pathLst>
                <a:path w="7925" h="8456" extrusionOk="0">
                  <a:moveTo>
                    <a:pt x="3799" y="1"/>
                  </a:moveTo>
                  <a:cubicBezTo>
                    <a:pt x="3605" y="1"/>
                    <a:pt x="3373" y="88"/>
                    <a:pt x="3025" y="341"/>
                  </a:cubicBezTo>
                  <a:cubicBezTo>
                    <a:pt x="2359" y="886"/>
                    <a:pt x="545" y="1793"/>
                    <a:pt x="303" y="1975"/>
                  </a:cubicBezTo>
                  <a:cubicBezTo>
                    <a:pt x="61" y="2156"/>
                    <a:pt x="61" y="2156"/>
                    <a:pt x="61" y="2579"/>
                  </a:cubicBezTo>
                  <a:cubicBezTo>
                    <a:pt x="0" y="3003"/>
                    <a:pt x="303" y="5785"/>
                    <a:pt x="303" y="6269"/>
                  </a:cubicBezTo>
                  <a:cubicBezTo>
                    <a:pt x="242" y="6753"/>
                    <a:pt x="242" y="6935"/>
                    <a:pt x="787" y="7116"/>
                  </a:cubicBezTo>
                  <a:lnTo>
                    <a:pt x="3509" y="8326"/>
                  </a:lnTo>
                  <a:cubicBezTo>
                    <a:pt x="3703" y="8391"/>
                    <a:pt x="3914" y="8455"/>
                    <a:pt x="4142" y="8455"/>
                  </a:cubicBezTo>
                  <a:cubicBezTo>
                    <a:pt x="4342" y="8455"/>
                    <a:pt x="4554" y="8406"/>
                    <a:pt x="4779" y="8265"/>
                  </a:cubicBezTo>
                  <a:cubicBezTo>
                    <a:pt x="5505" y="7842"/>
                    <a:pt x="6896" y="7056"/>
                    <a:pt x="7198" y="6753"/>
                  </a:cubicBezTo>
                  <a:cubicBezTo>
                    <a:pt x="7561" y="6511"/>
                    <a:pt x="7924" y="6451"/>
                    <a:pt x="7924" y="5785"/>
                  </a:cubicBezTo>
                  <a:cubicBezTo>
                    <a:pt x="7864" y="4757"/>
                    <a:pt x="7682" y="2579"/>
                    <a:pt x="7682" y="2579"/>
                  </a:cubicBezTo>
                  <a:cubicBezTo>
                    <a:pt x="7682" y="1975"/>
                    <a:pt x="7622" y="1612"/>
                    <a:pt x="7198" y="1430"/>
                  </a:cubicBezTo>
                  <a:cubicBezTo>
                    <a:pt x="6473" y="1128"/>
                    <a:pt x="4658" y="281"/>
                    <a:pt x="4295" y="160"/>
                  </a:cubicBezTo>
                  <a:cubicBezTo>
                    <a:pt x="4122" y="73"/>
                    <a:pt x="3976" y="1"/>
                    <a:pt x="3799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28"/>
            <p:cNvSpPr/>
            <p:nvPr/>
          </p:nvSpPr>
          <p:spPr>
            <a:xfrm>
              <a:off x="6798150" y="2738725"/>
              <a:ext cx="198125" cy="211100"/>
            </a:xfrm>
            <a:custGeom>
              <a:avLst/>
              <a:gdLst/>
              <a:ahLst/>
              <a:cxnLst/>
              <a:rect l="l" t="t" r="r" b="b"/>
              <a:pathLst>
                <a:path w="7925" h="8444" extrusionOk="0">
                  <a:moveTo>
                    <a:pt x="3821" y="1"/>
                  </a:moveTo>
                  <a:cubicBezTo>
                    <a:pt x="3623" y="1"/>
                    <a:pt x="3386" y="100"/>
                    <a:pt x="3025" y="396"/>
                  </a:cubicBezTo>
                  <a:cubicBezTo>
                    <a:pt x="2359" y="880"/>
                    <a:pt x="545" y="1787"/>
                    <a:pt x="303" y="1969"/>
                  </a:cubicBezTo>
                  <a:cubicBezTo>
                    <a:pt x="61" y="2150"/>
                    <a:pt x="61" y="2210"/>
                    <a:pt x="61" y="2573"/>
                  </a:cubicBezTo>
                  <a:cubicBezTo>
                    <a:pt x="0" y="2997"/>
                    <a:pt x="303" y="5779"/>
                    <a:pt x="303" y="6263"/>
                  </a:cubicBezTo>
                  <a:cubicBezTo>
                    <a:pt x="303" y="6747"/>
                    <a:pt x="242" y="6868"/>
                    <a:pt x="787" y="7110"/>
                  </a:cubicBezTo>
                  <a:lnTo>
                    <a:pt x="3509" y="8259"/>
                  </a:lnTo>
                  <a:cubicBezTo>
                    <a:pt x="3712" y="8361"/>
                    <a:pt x="3934" y="8444"/>
                    <a:pt x="4175" y="8444"/>
                  </a:cubicBezTo>
                  <a:cubicBezTo>
                    <a:pt x="4365" y="8444"/>
                    <a:pt x="4566" y="8392"/>
                    <a:pt x="4779" y="8259"/>
                  </a:cubicBezTo>
                  <a:cubicBezTo>
                    <a:pt x="5505" y="7775"/>
                    <a:pt x="6896" y="6989"/>
                    <a:pt x="7198" y="6747"/>
                  </a:cubicBezTo>
                  <a:cubicBezTo>
                    <a:pt x="7561" y="6505"/>
                    <a:pt x="7924" y="6384"/>
                    <a:pt x="7924" y="5779"/>
                  </a:cubicBezTo>
                  <a:cubicBezTo>
                    <a:pt x="7864" y="4751"/>
                    <a:pt x="7682" y="2573"/>
                    <a:pt x="7682" y="2573"/>
                  </a:cubicBezTo>
                  <a:cubicBezTo>
                    <a:pt x="7682" y="1969"/>
                    <a:pt x="7622" y="1606"/>
                    <a:pt x="7138" y="1424"/>
                  </a:cubicBezTo>
                  <a:cubicBezTo>
                    <a:pt x="6473" y="1122"/>
                    <a:pt x="4658" y="335"/>
                    <a:pt x="4295" y="154"/>
                  </a:cubicBezTo>
                  <a:cubicBezTo>
                    <a:pt x="4129" y="71"/>
                    <a:pt x="3989" y="1"/>
                    <a:pt x="3821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28"/>
            <p:cNvSpPr/>
            <p:nvPr/>
          </p:nvSpPr>
          <p:spPr>
            <a:xfrm>
              <a:off x="6799650" y="2739325"/>
              <a:ext cx="196625" cy="209125"/>
            </a:xfrm>
            <a:custGeom>
              <a:avLst/>
              <a:gdLst/>
              <a:ahLst/>
              <a:cxnLst/>
              <a:rect l="l" t="t" r="r" b="b"/>
              <a:pathLst>
                <a:path w="7865" h="8365" extrusionOk="0">
                  <a:moveTo>
                    <a:pt x="3740" y="1"/>
                  </a:moveTo>
                  <a:cubicBezTo>
                    <a:pt x="3545" y="1"/>
                    <a:pt x="3313" y="87"/>
                    <a:pt x="2965" y="372"/>
                  </a:cubicBezTo>
                  <a:cubicBezTo>
                    <a:pt x="2360" y="856"/>
                    <a:pt x="485" y="1824"/>
                    <a:pt x="243" y="2005"/>
                  </a:cubicBezTo>
                  <a:cubicBezTo>
                    <a:pt x="1" y="2126"/>
                    <a:pt x="61" y="2186"/>
                    <a:pt x="1" y="2610"/>
                  </a:cubicBezTo>
                  <a:cubicBezTo>
                    <a:pt x="1" y="2973"/>
                    <a:pt x="303" y="5755"/>
                    <a:pt x="243" y="6239"/>
                  </a:cubicBezTo>
                  <a:cubicBezTo>
                    <a:pt x="243" y="6663"/>
                    <a:pt x="182" y="6844"/>
                    <a:pt x="727" y="7086"/>
                  </a:cubicBezTo>
                  <a:lnTo>
                    <a:pt x="3449" y="8235"/>
                  </a:lnTo>
                  <a:cubicBezTo>
                    <a:pt x="3643" y="8300"/>
                    <a:pt x="3854" y="8365"/>
                    <a:pt x="4082" y="8365"/>
                  </a:cubicBezTo>
                  <a:cubicBezTo>
                    <a:pt x="4282" y="8365"/>
                    <a:pt x="4494" y="8316"/>
                    <a:pt x="4719" y="8175"/>
                  </a:cubicBezTo>
                  <a:cubicBezTo>
                    <a:pt x="5445" y="7751"/>
                    <a:pt x="6776" y="6965"/>
                    <a:pt x="7138" y="6723"/>
                  </a:cubicBezTo>
                  <a:cubicBezTo>
                    <a:pt x="7441" y="6421"/>
                    <a:pt x="7864" y="6360"/>
                    <a:pt x="7804" y="5695"/>
                  </a:cubicBezTo>
                  <a:cubicBezTo>
                    <a:pt x="7804" y="4727"/>
                    <a:pt x="7622" y="2610"/>
                    <a:pt x="7622" y="2610"/>
                  </a:cubicBezTo>
                  <a:cubicBezTo>
                    <a:pt x="7562" y="1945"/>
                    <a:pt x="7501" y="1642"/>
                    <a:pt x="7078" y="1400"/>
                  </a:cubicBezTo>
                  <a:cubicBezTo>
                    <a:pt x="6352" y="1098"/>
                    <a:pt x="4598" y="311"/>
                    <a:pt x="4235" y="130"/>
                  </a:cubicBezTo>
                  <a:cubicBezTo>
                    <a:pt x="4062" y="72"/>
                    <a:pt x="3916" y="1"/>
                    <a:pt x="3740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28"/>
            <p:cNvSpPr/>
            <p:nvPr/>
          </p:nvSpPr>
          <p:spPr>
            <a:xfrm>
              <a:off x="6799650" y="2740100"/>
              <a:ext cx="195100" cy="208225"/>
            </a:xfrm>
            <a:custGeom>
              <a:avLst/>
              <a:gdLst/>
              <a:ahLst/>
              <a:cxnLst/>
              <a:rect l="l" t="t" r="r" b="b"/>
              <a:pathLst>
                <a:path w="7804" h="8329" extrusionOk="0">
                  <a:moveTo>
                    <a:pt x="3739" y="0"/>
                  </a:moveTo>
                  <a:cubicBezTo>
                    <a:pt x="3545" y="0"/>
                    <a:pt x="3313" y="88"/>
                    <a:pt x="2965" y="341"/>
                  </a:cubicBezTo>
                  <a:cubicBezTo>
                    <a:pt x="2360" y="885"/>
                    <a:pt x="545" y="1793"/>
                    <a:pt x="303" y="1974"/>
                  </a:cubicBezTo>
                  <a:cubicBezTo>
                    <a:pt x="61" y="2155"/>
                    <a:pt x="61" y="2155"/>
                    <a:pt x="61" y="2579"/>
                  </a:cubicBezTo>
                  <a:cubicBezTo>
                    <a:pt x="1" y="2942"/>
                    <a:pt x="303" y="5724"/>
                    <a:pt x="303" y="6148"/>
                  </a:cubicBezTo>
                  <a:cubicBezTo>
                    <a:pt x="243" y="6632"/>
                    <a:pt x="243" y="6813"/>
                    <a:pt x="727" y="6995"/>
                  </a:cubicBezTo>
                  <a:lnTo>
                    <a:pt x="3449" y="8144"/>
                  </a:lnTo>
                  <a:cubicBezTo>
                    <a:pt x="3652" y="8245"/>
                    <a:pt x="3874" y="8328"/>
                    <a:pt x="4115" y="8328"/>
                  </a:cubicBezTo>
                  <a:cubicBezTo>
                    <a:pt x="4305" y="8328"/>
                    <a:pt x="4506" y="8277"/>
                    <a:pt x="4719" y="8144"/>
                  </a:cubicBezTo>
                  <a:cubicBezTo>
                    <a:pt x="5445" y="7660"/>
                    <a:pt x="6776" y="6934"/>
                    <a:pt x="7138" y="6632"/>
                  </a:cubicBezTo>
                  <a:cubicBezTo>
                    <a:pt x="7441" y="6390"/>
                    <a:pt x="7804" y="6329"/>
                    <a:pt x="7804" y="5664"/>
                  </a:cubicBezTo>
                  <a:cubicBezTo>
                    <a:pt x="7743" y="4696"/>
                    <a:pt x="7562" y="2579"/>
                    <a:pt x="7562" y="2579"/>
                  </a:cubicBezTo>
                  <a:cubicBezTo>
                    <a:pt x="7562" y="1974"/>
                    <a:pt x="7501" y="1611"/>
                    <a:pt x="7078" y="1430"/>
                  </a:cubicBezTo>
                  <a:cubicBezTo>
                    <a:pt x="6352" y="1127"/>
                    <a:pt x="4598" y="341"/>
                    <a:pt x="4235" y="159"/>
                  </a:cubicBezTo>
                  <a:cubicBezTo>
                    <a:pt x="4062" y="73"/>
                    <a:pt x="3916" y="0"/>
                    <a:pt x="3739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28"/>
            <p:cNvSpPr/>
            <p:nvPr/>
          </p:nvSpPr>
          <p:spPr>
            <a:xfrm>
              <a:off x="6801175" y="2740850"/>
              <a:ext cx="193575" cy="206100"/>
            </a:xfrm>
            <a:custGeom>
              <a:avLst/>
              <a:gdLst/>
              <a:ahLst/>
              <a:cxnLst/>
              <a:rect l="l" t="t" r="r" b="b"/>
              <a:pathLst>
                <a:path w="7743" h="8244" extrusionOk="0">
                  <a:moveTo>
                    <a:pt x="3679" y="0"/>
                  </a:moveTo>
                  <a:cubicBezTo>
                    <a:pt x="3484" y="0"/>
                    <a:pt x="3252" y="86"/>
                    <a:pt x="2904" y="371"/>
                  </a:cubicBezTo>
                  <a:cubicBezTo>
                    <a:pt x="2299" y="855"/>
                    <a:pt x="484" y="1763"/>
                    <a:pt x="242" y="1944"/>
                  </a:cubicBezTo>
                  <a:cubicBezTo>
                    <a:pt x="0" y="2125"/>
                    <a:pt x="0" y="2186"/>
                    <a:pt x="0" y="2549"/>
                  </a:cubicBezTo>
                  <a:cubicBezTo>
                    <a:pt x="0" y="2912"/>
                    <a:pt x="242" y="5634"/>
                    <a:pt x="242" y="6118"/>
                  </a:cubicBezTo>
                  <a:cubicBezTo>
                    <a:pt x="242" y="6602"/>
                    <a:pt x="182" y="6723"/>
                    <a:pt x="726" y="6965"/>
                  </a:cubicBezTo>
                  <a:lnTo>
                    <a:pt x="3388" y="8114"/>
                  </a:lnTo>
                  <a:cubicBezTo>
                    <a:pt x="3582" y="8179"/>
                    <a:pt x="3776" y="8243"/>
                    <a:pt x="3997" y="8243"/>
                  </a:cubicBezTo>
                  <a:cubicBezTo>
                    <a:pt x="4190" y="8243"/>
                    <a:pt x="4404" y="8194"/>
                    <a:pt x="4658" y="8053"/>
                  </a:cubicBezTo>
                  <a:cubicBezTo>
                    <a:pt x="5323" y="7630"/>
                    <a:pt x="6715" y="6844"/>
                    <a:pt x="7017" y="6602"/>
                  </a:cubicBezTo>
                  <a:cubicBezTo>
                    <a:pt x="7380" y="6360"/>
                    <a:pt x="7743" y="6299"/>
                    <a:pt x="7743" y="5634"/>
                  </a:cubicBezTo>
                  <a:cubicBezTo>
                    <a:pt x="7682" y="4606"/>
                    <a:pt x="7501" y="2549"/>
                    <a:pt x="7501" y="2549"/>
                  </a:cubicBezTo>
                  <a:cubicBezTo>
                    <a:pt x="7501" y="1944"/>
                    <a:pt x="7440" y="1581"/>
                    <a:pt x="6956" y="1400"/>
                  </a:cubicBezTo>
                  <a:cubicBezTo>
                    <a:pt x="6291" y="1097"/>
                    <a:pt x="4537" y="311"/>
                    <a:pt x="4174" y="129"/>
                  </a:cubicBezTo>
                  <a:cubicBezTo>
                    <a:pt x="4001" y="72"/>
                    <a:pt x="3855" y="0"/>
                    <a:pt x="3679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28"/>
            <p:cNvSpPr/>
            <p:nvPr/>
          </p:nvSpPr>
          <p:spPr>
            <a:xfrm>
              <a:off x="6801175" y="2741600"/>
              <a:ext cx="193575" cy="205200"/>
            </a:xfrm>
            <a:custGeom>
              <a:avLst/>
              <a:gdLst/>
              <a:ahLst/>
              <a:cxnLst/>
              <a:rect l="l" t="t" r="r" b="b"/>
              <a:pathLst>
                <a:path w="7743" h="8208" extrusionOk="0">
                  <a:moveTo>
                    <a:pt x="3678" y="1"/>
                  </a:moveTo>
                  <a:cubicBezTo>
                    <a:pt x="3484" y="1"/>
                    <a:pt x="3252" y="88"/>
                    <a:pt x="2904" y="341"/>
                  </a:cubicBezTo>
                  <a:cubicBezTo>
                    <a:pt x="2299" y="886"/>
                    <a:pt x="484" y="1793"/>
                    <a:pt x="242" y="1914"/>
                  </a:cubicBezTo>
                  <a:cubicBezTo>
                    <a:pt x="0" y="2095"/>
                    <a:pt x="61" y="2156"/>
                    <a:pt x="0" y="2519"/>
                  </a:cubicBezTo>
                  <a:cubicBezTo>
                    <a:pt x="0" y="2942"/>
                    <a:pt x="303" y="5604"/>
                    <a:pt x="242" y="6088"/>
                  </a:cubicBezTo>
                  <a:cubicBezTo>
                    <a:pt x="242" y="6511"/>
                    <a:pt x="182" y="6693"/>
                    <a:pt x="726" y="6935"/>
                  </a:cubicBezTo>
                  <a:lnTo>
                    <a:pt x="3388" y="8023"/>
                  </a:lnTo>
                  <a:cubicBezTo>
                    <a:pt x="3591" y="8125"/>
                    <a:pt x="3794" y="8208"/>
                    <a:pt x="4029" y="8208"/>
                  </a:cubicBezTo>
                  <a:cubicBezTo>
                    <a:pt x="4214" y="8208"/>
                    <a:pt x="4418" y="8157"/>
                    <a:pt x="4658" y="8023"/>
                  </a:cubicBezTo>
                  <a:cubicBezTo>
                    <a:pt x="5323" y="7600"/>
                    <a:pt x="6654" y="6814"/>
                    <a:pt x="7017" y="6572"/>
                  </a:cubicBezTo>
                  <a:cubicBezTo>
                    <a:pt x="7319" y="6330"/>
                    <a:pt x="7743" y="6209"/>
                    <a:pt x="7682" y="5604"/>
                  </a:cubicBezTo>
                  <a:cubicBezTo>
                    <a:pt x="7682" y="4576"/>
                    <a:pt x="7501" y="2519"/>
                    <a:pt x="7501" y="2519"/>
                  </a:cubicBezTo>
                  <a:cubicBezTo>
                    <a:pt x="7440" y="1914"/>
                    <a:pt x="7380" y="1612"/>
                    <a:pt x="6956" y="1370"/>
                  </a:cubicBezTo>
                  <a:cubicBezTo>
                    <a:pt x="6291" y="1067"/>
                    <a:pt x="4537" y="341"/>
                    <a:pt x="4174" y="160"/>
                  </a:cubicBezTo>
                  <a:cubicBezTo>
                    <a:pt x="4001" y="73"/>
                    <a:pt x="3855" y="1"/>
                    <a:pt x="3678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28"/>
            <p:cNvSpPr/>
            <p:nvPr/>
          </p:nvSpPr>
          <p:spPr>
            <a:xfrm>
              <a:off x="6757325" y="2682800"/>
              <a:ext cx="282800" cy="322950"/>
            </a:xfrm>
            <a:custGeom>
              <a:avLst/>
              <a:gdLst/>
              <a:ahLst/>
              <a:cxnLst/>
              <a:rect l="l" t="t" r="r" b="b"/>
              <a:pathLst>
                <a:path w="11312" h="12918" extrusionOk="0">
                  <a:moveTo>
                    <a:pt x="5414" y="0"/>
                  </a:moveTo>
                  <a:cubicBezTo>
                    <a:pt x="5123" y="0"/>
                    <a:pt x="4778" y="129"/>
                    <a:pt x="4295" y="516"/>
                  </a:cubicBezTo>
                  <a:cubicBezTo>
                    <a:pt x="3387" y="1242"/>
                    <a:pt x="726" y="2572"/>
                    <a:pt x="363" y="2814"/>
                  </a:cubicBezTo>
                  <a:cubicBezTo>
                    <a:pt x="0" y="3056"/>
                    <a:pt x="61" y="3117"/>
                    <a:pt x="0" y="3722"/>
                  </a:cubicBezTo>
                  <a:cubicBezTo>
                    <a:pt x="0" y="4266"/>
                    <a:pt x="423" y="9105"/>
                    <a:pt x="363" y="9770"/>
                  </a:cubicBezTo>
                  <a:cubicBezTo>
                    <a:pt x="363" y="10496"/>
                    <a:pt x="303" y="10678"/>
                    <a:pt x="1089" y="11041"/>
                  </a:cubicBezTo>
                  <a:lnTo>
                    <a:pt x="4960" y="12674"/>
                  </a:lnTo>
                  <a:cubicBezTo>
                    <a:pt x="5254" y="12805"/>
                    <a:pt x="5566" y="12918"/>
                    <a:pt x="5896" y="12918"/>
                  </a:cubicBezTo>
                  <a:cubicBezTo>
                    <a:pt x="6176" y="12918"/>
                    <a:pt x="6469" y="12836"/>
                    <a:pt x="6775" y="12613"/>
                  </a:cubicBezTo>
                  <a:cubicBezTo>
                    <a:pt x="7864" y="11948"/>
                    <a:pt x="9799" y="10859"/>
                    <a:pt x="10283" y="10496"/>
                  </a:cubicBezTo>
                  <a:cubicBezTo>
                    <a:pt x="10767" y="10073"/>
                    <a:pt x="11312" y="10012"/>
                    <a:pt x="11251" y="9045"/>
                  </a:cubicBezTo>
                  <a:cubicBezTo>
                    <a:pt x="11191" y="7593"/>
                    <a:pt x="10949" y="3722"/>
                    <a:pt x="10949" y="3722"/>
                  </a:cubicBezTo>
                  <a:cubicBezTo>
                    <a:pt x="10949" y="2814"/>
                    <a:pt x="10828" y="2330"/>
                    <a:pt x="10223" y="2028"/>
                  </a:cubicBezTo>
                  <a:cubicBezTo>
                    <a:pt x="9194" y="1605"/>
                    <a:pt x="6654" y="455"/>
                    <a:pt x="6109" y="213"/>
                  </a:cubicBezTo>
                  <a:cubicBezTo>
                    <a:pt x="5883" y="100"/>
                    <a:pt x="5670" y="0"/>
                    <a:pt x="5414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28"/>
            <p:cNvSpPr/>
            <p:nvPr/>
          </p:nvSpPr>
          <p:spPr>
            <a:xfrm>
              <a:off x="6816300" y="2793975"/>
              <a:ext cx="161825" cy="136125"/>
            </a:xfrm>
            <a:custGeom>
              <a:avLst/>
              <a:gdLst/>
              <a:ahLst/>
              <a:cxnLst/>
              <a:rect l="l" t="t" r="r" b="b"/>
              <a:pathLst>
                <a:path w="6473" h="5445" extrusionOk="0">
                  <a:moveTo>
                    <a:pt x="3267" y="0"/>
                  </a:moveTo>
                  <a:cubicBezTo>
                    <a:pt x="1452" y="0"/>
                    <a:pt x="0" y="1210"/>
                    <a:pt x="0" y="2662"/>
                  </a:cubicBezTo>
                  <a:cubicBezTo>
                    <a:pt x="0" y="4174"/>
                    <a:pt x="1452" y="5384"/>
                    <a:pt x="3267" y="5444"/>
                  </a:cubicBezTo>
                  <a:cubicBezTo>
                    <a:pt x="5021" y="5444"/>
                    <a:pt x="6472" y="4235"/>
                    <a:pt x="6472" y="2722"/>
                  </a:cubicBezTo>
                  <a:cubicBezTo>
                    <a:pt x="6472" y="1210"/>
                    <a:pt x="5021" y="0"/>
                    <a:pt x="3267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28"/>
            <p:cNvSpPr/>
            <p:nvPr/>
          </p:nvSpPr>
          <p:spPr>
            <a:xfrm>
              <a:off x="7026500" y="2677125"/>
              <a:ext cx="261625" cy="312050"/>
            </a:xfrm>
            <a:custGeom>
              <a:avLst/>
              <a:gdLst/>
              <a:ahLst/>
              <a:cxnLst/>
              <a:rect l="l" t="t" r="r" b="b"/>
              <a:pathLst>
                <a:path w="10465" h="12482" extrusionOk="0">
                  <a:moveTo>
                    <a:pt x="5224" y="0"/>
                  </a:moveTo>
                  <a:cubicBezTo>
                    <a:pt x="4978" y="0"/>
                    <a:pt x="4689" y="98"/>
                    <a:pt x="4295" y="380"/>
                  </a:cubicBezTo>
                  <a:cubicBezTo>
                    <a:pt x="3387" y="1045"/>
                    <a:pt x="786" y="2073"/>
                    <a:pt x="484" y="2315"/>
                  </a:cubicBezTo>
                  <a:cubicBezTo>
                    <a:pt x="121" y="2497"/>
                    <a:pt x="182" y="2557"/>
                    <a:pt x="121" y="3102"/>
                  </a:cubicBezTo>
                  <a:cubicBezTo>
                    <a:pt x="61" y="3646"/>
                    <a:pt x="182" y="8364"/>
                    <a:pt x="121" y="8969"/>
                  </a:cubicBezTo>
                  <a:cubicBezTo>
                    <a:pt x="61" y="9635"/>
                    <a:pt x="0" y="9877"/>
                    <a:pt x="726" y="10239"/>
                  </a:cubicBezTo>
                  <a:lnTo>
                    <a:pt x="4355" y="12175"/>
                  </a:lnTo>
                  <a:cubicBezTo>
                    <a:pt x="4623" y="12328"/>
                    <a:pt x="4963" y="12481"/>
                    <a:pt x="5346" y="12481"/>
                  </a:cubicBezTo>
                  <a:cubicBezTo>
                    <a:pt x="5568" y="12481"/>
                    <a:pt x="5804" y="12429"/>
                    <a:pt x="6049" y="12296"/>
                  </a:cubicBezTo>
                  <a:cubicBezTo>
                    <a:pt x="7077" y="11752"/>
                    <a:pt x="8952" y="10784"/>
                    <a:pt x="9436" y="10481"/>
                  </a:cubicBezTo>
                  <a:cubicBezTo>
                    <a:pt x="9920" y="10179"/>
                    <a:pt x="10465" y="10118"/>
                    <a:pt x="10465" y="9211"/>
                  </a:cubicBezTo>
                  <a:cubicBezTo>
                    <a:pt x="10465" y="7820"/>
                    <a:pt x="10465" y="4070"/>
                    <a:pt x="10465" y="4070"/>
                  </a:cubicBezTo>
                  <a:cubicBezTo>
                    <a:pt x="10465" y="3223"/>
                    <a:pt x="10404" y="2739"/>
                    <a:pt x="9799" y="2376"/>
                  </a:cubicBezTo>
                  <a:cubicBezTo>
                    <a:pt x="8892" y="1832"/>
                    <a:pt x="6472" y="561"/>
                    <a:pt x="5989" y="259"/>
                  </a:cubicBezTo>
                  <a:cubicBezTo>
                    <a:pt x="5730" y="129"/>
                    <a:pt x="5506" y="0"/>
                    <a:pt x="5224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28"/>
            <p:cNvSpPr/>
            <p:nvPr/>
          </p:nvSpPr>
          <p:spPr>
            <a:xfrm>
              <a:off x="7026500" y="2677500"/>
              <a:ext cx="260125" cy="310550"/>
            </a:xfrm>
            <a:custGeom>
              <a:avLst/>
              <a:gdLst/>
              <a:ahLst/>
              <a:cxnLst/>
              <a:rect l="l" t="t" r="r" b="b"/>
              <a:pathLst>
                <a:path w="10405" h="12422" extrusionOk="0">
                  <a:moveTo>
                    <a:pt x="5230" y="0"/>
                  </a:moveTo>
                  <a:cubicBezTo>
                    <a:pt x="4983" y="0"/>
                    <a:pt x="4692" y="113"/>
                    <a:pt x="4295" y="425"/>
                  </a:cubicBezTo>
                  <a:cubicBezTo>
                    <a:pt x="3387" y="1030"/>
                    <a:pt x="847" y="2119"/>
                    <a:pt x="484" y="2300"/>
                  </a:cubicBezTo>
                  <a:cubicBezTo>
                    <a:pt x="121" y="2482"/>
                    <a:pt x="182" y="2603"/>
                    <a:pt x="121" y="3147"/>
                  </a:cubicBezTo>
                  <a:cubicBezTo>
                    <a:pt x="61" y="3692"/>
                    <a:pt x="182" y="8289"/>
                    <a:pt x="121" y="8954"/>
                  </a:cubicBezTo>
                  <a:cubicBezTo>
                    <a:pt x="61" y="9620"/>
                    <a:pt x="0" y="9862"/>
                    <a:pt x="726" y="10224"/>
                  </a:cubicBezTo>
                  <a:lnTo>
                    <a:pt x="4355" y="12100"/>
                  </a:lnTo>
                  <a:cubicBezTo>
                    <a:pt x="4612" y="12283"/>
                    <a:pt x="4936" y="12422"/>
                    <a:pt x="5299" y="12422"/>
                  </a:cubicBezTo>
                  <a:cubicBezTo>
                    <a:pt x="5535" y="12422"/>
                    <a:pt x="5787" y="12363"/>
                    <a:pt x="6049" y="12221"/>
                  </a:cubicBezTo>
                  <a:cubicBezTo>
                    <a:pt x="7077" y="11676"/>
                    <a:pt x="8952" y="10769"/>
                    <a:pt x="9436" y="10466"/>
                  </a:cubicBezTo>
                  <a:cubicBezTo>
                    <a:pt x="9920" y="10103"/>
                    <a:pt x="10404" y="10103"/>
                    <a:pt x="10404" y="9136"/>
                  </a:cubicBezTo>
                  <a:lnTo>
                    <a:pt x="10404" y="4055"/>
                  </a:lnTo>
                  <a:cubicBezTo>
                    <a:pt x="10404" y="3208"/>
                    <a:pt x="10344" y="2724"/>
                    <a:pt x="9799" y="2361"/>
                  </a:cubicBezTo>
                  <a:cubicBezTo>
                    <a:pt x="8831" y="1877"/>
                    <a:pt x="6472" y="546"/>
                    <a:pt x="5989" y="304"/>
                  </a:cubicBezTo>
                  <a:cubicBezTo>
                    <a:pt x="5732" y="144"/>
                    <a:pt x="5509" y="0"/>
                    <a:pt x="5230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28"/>
            <p:cNvSpPr/>
            <p:nvPr/>
          </p:nvSpPr>
          <p:spPr>
            <a:xfrm>
              <a:off x="7026500" y="2678100"/>
              <a:ext cx="260125" cy="309550"/>
            </a:xfrm>
            <a:custGeom>
              <a:avLst/>
              <a:gdLst/>
              <a:ahLst/>
              <a:cxnLst/>
              <a:rect l="l" t="t" r="r" b="b"/>
              <a:pathLst>
                <a:path w="10405" h="12382" extrusionOk="0">
                  <a:moveTo>
                    <a:pt x="5252" y="0"/>
                  </a:moveTo>
                  <a:cubicBezTo>
                    <a:pt x="5001" y="0"/>
                    <a:pt x="4704" y="109"/>
                    <a:pt x="4295" y="401"/>
                  </a:cubicBezTo>
                  <a:cubicBezTo>
                    <a:pt x="3387" y="1067"/>
                    <a:pt x="847" y="2095"/>
                    <a:pt x="484" y="2276"/>
                  </a:cubicBezTo>
                  <a:cubicBezTo>
                    <a:pt x="182" y="2518"/>
                    <a:pt x="182" y="2579"/>
                    <a:pt x="121" y="3123"/>
                  </a:cubicBezTo>
                  <a:cubicBezTo>
                    <a:pt x="61" y="3668"/>
                    <a:pt x="182" y="8265"/>
                    <a:pt x="121" y="8930"/>
                  </a:cubicBezTo>
                  <a:cubicBezTo>
                    <a:pt x="61" y="9596"/>
                    <a:pt x="0" y="9777"/>
                    <a:pt x="726" y="10200"/>
                  </a:cubicBezTo>
                  <a:lnTo>
                    <a:pt x="4355" y="12076"/>
                  </a:lnTo>
                  <a:cubicBezTo>
                    <a:pt x="4661" y="12229"/>
                    <a:pt x="4992" y="12382"/>
                    <a:pt x="5361" y="12382"/>
                  </a:cubicBezTo>
                  <a:cubicBezTo>
                    <a:pt x="5576" y="12382"/>
                    <a:pt x="5804" y="12330"/>
                    <a:pt x="6049" y="12197"/>
                  </a:cubicBezTo>
                  <a:cubicBezTo>
                    <a:pt x="7077" y="11652"/>
                    <a:pt x="8952" y="10745"/>
                    <a:pt x="9436" y="10382"/>
                  </a:cubicBezTo>
                  <a:cubicBezTo>
                    <a:pt x="9860" y="10079"/>
                    <a:pt x="10404" y="10019"/>
                    <a:pt x="10404" y="9112"/>
                  </a:cubicBezTo>
                  <a:cubicBezTo>
                    <a:pt x="10404" y="7720"/>
                    <a:pt x="10404" y="4031"/>
                    <a:pt x="10404" y="4031"/>
                  </a:cubicBezTo>
                  <a:cubicBezTo>
                    <a:pt x="10404" y="3184"/>
                    <a:pt x="10344" y="2700"/>
                    <a:pt x="9739" y="2397"/>
                  </a:cubicBezTo>
                  <a:cubicBezTo>
                    <a:pt x="8831" y="1853"/>
                    <a:pt x="6472" y="583"/>
                    <a:pt x="5989" y="280"/>
                  </a:cubicBezTo>
                  <a:cubicBezTo>
                    <a:pt x="5739" y="124"/>
                    <a:pt x="5521" y="0"/>
                    <a:pt x="5252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28"/>
            <p:cNvSpPr/>
            <p:nvPr/>
          </p:nvSpPr>
          <p:spPr>
            <a:xfrm>
              <a:off x="7028000" y="2678850"/>
              <a:ext cx="258625" cy="307700"/>
            </a:xfrm>
            <a:custGeom>
              <a:avLst/>
              <a:gdLst/>
              <a:ahLst/>
              <a:cxnLst/>
              <a:rect l="l" t="t" r="r" b="b"/>
              <a:pathLst>
                <a:path w="10345" h="12308" extrusionOk="0">
                  <a:moveTo>
                    <a:pt x="5192" y="0"/>
                  </a:moveTo>
                  <a:cubicBezTo>
                    <a:pt x="4941" y="0"/>
                    <a:pt x="4644" y="110"/>
                    <a:pt x="4235" y="432"/>
                  </a:cubicBezTo>
                  <a:cubicBezTo>
                    <a:pt x="3327" y="1037"/>
                    <a:pt x="787" y="2065"/>
                    <a:pt x="424" y="2307"/>
                  </a:cubicBezTo>
                  <a:cubicBezTo>
                    <a:pt x="122" y="2488"/>
                    <a:pt x="122" y="2549"/>
                    <a:pt x="122" y="3093"/>
                  </a:cubicBezTo>
                  <a:cubicBezTo>
                    <a:pt x="1" y="3638"/>
                    <a:pt x="122" y="8235"/>
                    <a:pt x="122" y="8900"/>
                  </a:cubicBezTo>
                  <a:cubicBezTo>
                    <a:pt x="1" y="9505"/>
                    <a:pt x="1" y="9747"/>
                    <a:pt x="666" y="10110"/>
                  </a:cubicBezTo>
                  <a:lnTo>
                    <a:pt x="4295" y="11985"/>
                  </a:lnTo>
                  <a:cubicBezTo>
                    <a:pt x="4552" y="12169"/>
                    <a:pt x="4876" y="12307"/>
                    <a:pt x="5239" y="12307"/>
                  </a:cubicBezTo>
                  <a:cubicBezTo>
                    <a:pt x="5475" y="12307"/>
                    <a:pt x="5727" y="12249"/>
                    <a:pt x="5989" y="12106"/>
                  </a:cubicBezTo>
                  <a:cubicBezTo>
                    <a:pt x="7017" y="11562"/>
                    <a:pt x="8892" y="10654"/>
                    <a:pt x="9316" y="10352"/>
                  </a:cubicBezTo>
                  <a:cubicBezTo>
                    <a:pt x="9800" y="10049"/>
                    <a:pt x="10344" y="9989"/>
                    <a:pt x="10344" y="9082"/>
                  </a:cubicBezTo>
                  <a:lnTo>
                    <a:pt x="10344" y="4001"/>
                  </a:lnTo>
                  <a:cubicBezTo>
                    <a:pt x="10344" y="3154"/>
                    <a:pt x="10284" y="2670"/>
                    <a:pt x="9679" y="2367"/>
                  </a:cubicBezTo>
                  <a:cubicBezTo>
                    <a:pt x="8771" y="1823"/>
                    <a:pt x="6412" y="553"/>
                    <a:pt x="5929" y="250"/>
                  </a:cubicBezTo>
                  <a:cubicBezTo>
                    <a:pt x="5679" y="125"/>
                    <a:pt x="5461" y="0"/>
                    <a:pt x="5192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28"/>
            <p:cNvSpPr/>
            <p:nvPr/>
          </p:nvSpPr>
          <p:spPr>
            <a:xfrm>
              <a:off x="7028000" y="2679600"/>
              <a:ext cx="258625" cy="306550"/>
            </a:xfrm>
            <a:custGeom>
              <a:avLst/>
              <a:gdLst/>
              <a:ahLst/>
              <a:cxnLst/>
              <a:rect l="l" t="t" r="r" b="b"/>
              <a:pathLst>
                <a:path w="10345" h="12262" extrusionOk="0">
                  <a:moveTo>
                    <a:pt x="5192" y="1"/>
                  </a:moveTo>
                  <a:cubicBezTo>
                    <a:pt x="4941" y="1"/>
                    <a:pt x="4644" y="109"/>
                    <a:pt x="4235" y="402"/>
                  </a:cubicBezTo>
                  <a:cubicBezTo>
                    <a:pt x="3327" y="1007"/>
                    <a:pt x="787" y="2095"/>
                    <a:pt x="485" y="2277"/>
                  </a:cubicBezTo>
                  <a:cubicBezTo>
                    <a:pt x="122" y="2458"/>
                    <a:pt x="182" y="2519"/>
                    <a:pt x="122" y="3063"/>
                  </a:cubicBezTo>
                  <a:cubicBezTo>
                    <a:pt x="61" y="3608"/>
                    <a:pt x="182" y="8205"/>
                    <a:pt x="122" y="8810"/>
                  </a:cubicBezTo>
                  <a:cubicBezTo>
                    <a:pt x="61" y="9475"/>
                    <a:pt x="1" y="9717"/>
                    <a:pt x="726" y="10080"/>
                  </a:cubicBezTo>
                  <a:lnTo>
                    <a:pt x="4295" y="11955"/>
                  </a:lnTo>
                  <a:cubicBezTo>
                    <a:pt x="4601" y="12108"/>
                    <a:pt x="4932" y="12261"/>
                    <a:pt x="5301" y="12261"/>
                  </a:cubicBezTo>
                  <a:cubicBezTo>
                    <a:pt x="5516" y="12261"/>
                    <a:pt x="5744" y="12209"/>
                    <a:pt x="5989" y="12076"/>
                  </a:cubicBezTo>
                  <a:cubicBezTo>
                    <a:pt x="7017" y="11532"/>
                    <a:pt x="8832" y="10624"/>
                    <a:pt x="9316" y="10322"/>
                  </a:cubicBezTo>
                  <a:cubicBezTo>
                    <a:pt x="9800" y="9959"/>
                    <a:pt x="10284" y="9959"/>
                    <a:pt x="10284" y="9052"/>
                  </a:cubicBezTo>
                  <a:lnTo>
                    <a:pt x="10344" y="4031"/>
                  </a:lnTo>
                  <a:cubicBezTo>
                    <a:pt x="10344" y="3184"/>
                    <a:pt x="10284" y="2700"/>
                    <a:pt x="9679" y="2337"/>
                  </a:cubicBezTo>
                  <a:cubicBezTo>
                    <a:pt x="8771" y="1853"/>
                    <a:pt x="6412" y="523"/>
                    <a:pt x="5929" y="281"/>
                  </a:cubicBezTo>
                  <a:cubicBezTo>
                    <a:pt x="5679" y="125"/>
                    <a:pt x="5461" y="1"/>
                    <a:pt x="519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28"/>
            <p:cNvSpPr/>
            <p:nvPr/>
          </p:nvSpPr>
          <p:spPr>
            <a:xfrm>
              <a:off x="7028000" y="2680150"/>
              <a:ext cx="257100" cy="304975"/>
            </a:xfrm>
            <a:custGeom>
              <a:avLst/>
              <a:gdLst/>
              <a:ahLst/>
              <a:cxnLst/>
              <a:rect l="l" t="t" r="r" b="b"/>
              <a:pathLst>
                <a:path w="10284" h="12199" extrusionOk="0">
                  <a:moveTo>
                    <a:pt x="5164" y="0"/>
                  </a:moveTo>
                  <a:cubicBezTo>
                    <a:pt x="4918" y="0"/>
                    <a:pt x="4629" y="98"/>
                    <a:pt x="4235" y="380"/>
                  </a:cubicBezTo>
                  <a:cubicBezTo>
                    <a:pt x="3327" y="1045"/>
                    <a:pt x="847" y="2073"/>
                    <a:pt x="485" y="2255"/>
                  </a:cubicBezTo>
                  <a:cubicBezTo>
                    <a:pt x="182" y="2497"/>
                    <a:pt x="182" y="2557"/>
                    <a:pt x="122" y="3102"/>
                  </a:cubicBezTo>
                  <a:cubicBezTo>
                    <a:pt x="61" y="3586"/>
                    <a:pt x="182" y="8183"/>
                    <a:pt x="122" y="8788"/>
                  </a:cubicBezTo>
                  <a:cubicBezTo>
                    <a:pt x="61" y="9453"/>
                    <a:pt x="1" y="9635"/>
                    <a:pt x="726" y="10058"/>
                  </a:cubicBezTo>
                  <a:lnTo>
                    <a:pt x="4295" y="11933"/>
                  </a:lnTo>
                  <a:cubicBezTo>
                    <a:pt x="4582" y="12077"/>
                    <a:pt x="4891" y="12199"/>
                    <a:pt x="5233" y="12199"/>
                  </a:cubicBezTo>
                  <a:cubicBezTo>
                    <a:pt x="5468" y="12199"/>
                    <a:pt x="5718" y="12141"/>
                    <a:pt x="5989" y="11994"/>
                  </a:cubicBezTo>
                  <a:cubicBezTo>
                    <a:pt x="6957" y="11510"/>
                    <a:pt x="8832" y="10602"/>
                    <a:pt x="9316" y="10239"/>
                  </a:cubicBezTo>
                  <a:cubicBezTo>
                    <a:pt x="9800" y="9937"/>
                    <a:pt x="10284" y="9876"/>
                    <a:pt x="10284" y="8969"/>
                  </a:cubicBezTo>
                  <a:lnTo>
                    <a:pt x="10284" y="4009"/>
                  </a:lnTo>
                  <a:cubicBezTo>
                    <a:pt x="10284" y="3162"/>
                    <a:pt x="10223" y="2678"/>
                    <a:pt x="9679" y="2376"/>
                  </a:cubicBezTo>
                  <a:cubicBezTo>
                    <a:pt x="8771" y="1831"/>
                    <a:pt x="6412" y="561"/>
                    <a:pt x="5929" y="259"/>
                  </a:cubicBezTo>
                  <a:cubicBezTo>
                    <a:pt x="5670" y="129"/>
                    <a:pt x="5446" y="0"/>
                    <a:pt x="5164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28"/>
            <p:cNvSpPr/>
            <p:nvPr/>
          </p:nvSpPr>
          <p:spPr>
            <a:xfrm>
              <a:off x="7029525" y="2681125"/>
              <a:ext cx="255575" cy="303900"/>
            </a:xfrm>
            <a:custGeom>
              <a:avLst/>
              <a:gdLst/>
              <a:ahLst/>
              <a:cxnLst/>
              <a:rect l="l" t="t" r="r" b="b"/>
              <a:pathLst>
                <a:path w="10223" h="12156" extrusionOk="0">
                  <a:moveTo>
                    <a:pt x="5131" y="0"/>
                  </a:moveTo>
                  <a:cubicBezTo>
                    <a:pt x="4880" y="0"/>
                    <a:pt x="4583" y="109"/>
                    <a:pt x="4174" y="401"/>
                  </a:cubicBezTo>
                  <a:cubicBezTo>
                    <a:pt x="3266" y="1006"/>
                    <a:pt x="786" y="2034"/>
                    <a:pt x="424" y="2276"/>
                  </a:cubicBezTo>
                  <a:cubicBezTo>
                    <a:pt x="121" y="2458"/>
                    <a:pt x="121" y="2518"/>
                    <a:pt x="61" y="3063"/>
                  </a:cubicBezTo>
                  <a:cubicBezTo>
                    <a:pt x="0" y="3607"/>
                    <a:pt x="121" y="8083"/>
                    <a:pt x="61" y="8749"/>
                  </a:cubicBezTo>
                  <a:cubicBezTo>
                    <a:pt x="0" y="9414"/>
                    <a:pt x="0" y="9596"/>
                    <a:pt x="665" y="9958"/>
                  </a:cubicBezTo>
                  <a:lnTo>
                    <a:pt x="4234" y="11834"/>
                  </a:lnTo>
                  <a:cubicBezTo>
                    <a:pt x="4528" y="12017"/>
                    <a:pt x="4843" y="12156"/>
                    <a:pt x="5195" y="12156"/>
                  </a:cubicBezTo>
                  <a:cubicBezTo>
                    <a:pt x="5423" y="12156"/>
                    <a:pt x="5666" y="12097"/>
                    <a:pt x="5928" y="11955"/>
                  </a:cubicBezTo>
                  <a:cubicBezTo>
                    <a:pt x="6896" y="11410"/>
                    <a:pt x="8771" y="10503"/>
                    <a:pt x="9255" y="10200"/>
                  </a:cubicBezTo>
                  <a:cubicBezTo>
                    <a:pt x="9678" y="9898"/>
                    <a:pt x="10223" y="9837"/>
                    <a:pt x="10223" y="8930"/>
                  </a:cubicBezTo>
                  <a:lnTo>
                    <a:pt x="10223" y="3970"/>
                  </a:lnTo>
                  <a:cubicBezTo>
                    <a:pt x="10223" y="3123"/>
                    <a:pt x="10162" y="2639"/>
                    <a:pt x="9557" y="2337"/>
                  </a:cubicBezTo>
                  <a:cubicBezTo>
                    <a:pt x="8650" y="1792"/>
                    <a:pt x="6351" y="522"/>
                    <a:pt x="5868" y="280"/>
                  </a:cubicBezTo>
                  <a:cubicBezTo>
                    <a:pt x="5618" y="124"/>
                    <a:pt x="5400" y="0"/>
                    <a:pt x="5131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28"/>
            <p:cNvSpPr/>
            <p:nvPr/>
          </p:nvSpPr>
          <p:spPr>
            <a:xfrm>
              <a:off x="7029525" y="2681650"/>
              <a:ext cx="255575" cy="302975"/>
            </a:xfrm>
            <a:custGeom>
              <a:avLst/>
              <a:gdLst/>
              <a:ahLst/>
              <a:cxnLst/>
              <a:rect l="l" t="t" r="r" b="b"/>
              <a:pathLst>
                <a:path w="10223" h="12119" extrusionOk="0">
                  <a:moveTo>
                    <a:pt x="5103" y="1"/>
                  </a:moveTo>
                  <a:cubicBezTo>
                    <a:pt x="4857" y="1"/>
                    <a:pt x="4568" y="99"/>
                    <a:pt x="4174" y="380"/>
                  </a:cubicBezTo>
                  <a:cubicBezTo>
                    <a:pt x="3266" y="1046"/>
                    <a:pt x="786" y="2074"/>
                    <a:pt x="484" y="2255"/>
                  </a:cubicBezTo>
                  <a:cubicBezTo>
                    <a:pt x="121" y="2437"/>
                    <a:pt x="182" y="2497"/>
                    <a:pt x="121" y="3042"/>
                  </a:cubicBezTo>
                  <a:cubicBezTo>
                    <a:pt x="61" y="3586"/>
                    <a:pt x="182" y="8062"/>
                    <a:pt x="121" y="8728"/>
                  </a:cubicBezTo>
                  <a:cubicBezTo>
                    <a:pt x="61" y="9333"/>
                    <a:pt x="0" y="9575"/>
                    <a:pt x="726" y="9937"/>
                  </a:cubicBezTo>
                  <a:lnTo>
                    <a:pt x="4234" y="11813"/>
                  </a:lnTo>
                  <a:cubicBezTo>
                    <a:pt x="4540" y="11966"/>
                    <a:pt x="4871" y="12119"/>
                    <a:pt x="5240" y="12119"/>
                  </a:cubicBezTo>
                  <a:cubicBezTo>
                    <a:pt x="5455" y="12119"/>
                    <a:pt x="5683" y="12067"/>
                    <a:pt x="5928" y="11934"/>
                  </a:cubicBezTo>
                  <a:cubicBezTo>
                    <a:pt x="6896" y="11389"/>
                    <a:pt x="8771" y="10482"/>
                    <a:pt x="9194" y="10179"/>
                  </a:cubicBezTo>
                  <a:cubicBezTo>
                    <a:pt x="9678" y="9877"/>
                    <a:pt x="10223" y="9816"/>
                    <a:pt x="10223" y="8909"/>
                  </a:cubicBezTo>
                  <a:cubicBezTo>
                    <a:pt x="10223" y="7518"/>
                    <a:pt x="10223" y="3949"/>
                    <a:pt x="10223" y="3949"/>
                  </a:cubicBezTo>
                  <a:cubicBezTo>
                    <a:pt x="10223" y="3102"/>
                    <a:pt x="10162" y="2618"/>
                    <a:pt x="9557" y="2316"/>
                  </a:cubicBezTo>
                  <a:cubicBezTo>
                    <a:pt x="8650" y="1832"/>
                    <a:pt x="6351" y="562"/>
                    <a:pt x="5868" y="259"/>
                  </a:cubicBezTo>
                  <a:cubicBezTo>
                    <a:pt x="5609" y="130"/>
                    <a:pt x="5385" y="1"/>
                    <a:pt x="5103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28"/>
            <p:cNvSpPr/>
            <p:nvPr/>
          </p:nvSpPr>
          <p:spPr>
            <a:xfrm>
              <a:off x="7029525" y="2682025"/>
              <a:ext cx="254075" cy="301500"/>
            </a:xfrm>
            <a:custGeom>
              <a:avLst/>
              <a:gdLst/>
              <a:ahLst/>
              <a:cxnLst/>
              <a:rect l="l" t="t" r="r" b="b"/>
              <a:pathLst>
                <a:path w="10163" h="12060" extrusionOk="0">
                  <a:moveTo>
                    <a:pt x="5109" y="1"/>
                  </a:moveTo>
                  <a:cubicBezTo>
                    <a:pt x="4862" y="1"/>
                    <a:pt x="4571" y="113"/>
                    <a:pt x="4174" y="426"/>
                  </a:cubicBezTo>
                  <a:cubicBezTo>
                    <a:pt x="3327" y="1031"/>
                    <a:pt x="786" y="2059"/>
                    <a:pt x="484" y="2240"/>
                  </a:cubicBezTo>
                  <a:cubicBezTo>
                    <a:pt x="121" y="2422"/>
                    <a:pt x="182" y="2543"/>
                    <a:pt x="121" y="3027"/>
                  </a:cubicBezTo>
                  <a:cubicBezTo>
                    <a:pt x="61" y="3571"/>
                    <a:pt x="182" y="8047"/>
                    <a:pt x="121" y="8713"/>
                  </a:cubicBezTo>
                  <a:cubicBezTo>
                    <a:pt x="61" y="9318"/>
                    <a:pt x="0" y="9560"/>
                    <a:pt x="726" y="9922"/>
                  </a:cubicBezTo>
                  <a:lnTo>
                    <a:pt x="4234" y="11737"/>
                  </a:lnTo>
                  <a:cubicBezTo>
                    <a:pt x="4528" y="11921"/>
                    <a:pt x="4843" y="12059"/>
                    <a:pt x="5195" y="12059"/>
                  </a:cubicBezTo>
                  <a:cubicBezTo>
                    <a:pt x="5423" y="12059"/>
                    <a:pt x="5666" y="12001"/>
                    <a:pt x="5928" y="11858"/>
                  </a:cubicBezTo>
                  <a:cubicBezTo>
                    <a:pt x="6896" y="11314"/>
                    <a:pt x="8771" y="10467"/>
                    <a:pt x="9194" y="10104"/>
                  </a:cubicBezTo>
                  <a:cubicBezTo>
                    <a:pt x="9678" y="9801"/>
                    <a:pt x="10162" y="9741"/>
                    <a:pt x="10162" y="8894"/>
                  </a:cubicBezTo>
                  <a:cubicBezTo>
                    <a:pt x="10162" y="7503"/>
                    <a:pt x="10162" y="3934"/>
                    <a:pt x="10162" y="3934"/>
                  </a:cubicBezTo>
                  <a:cubicBezTo>
                    <a:pt x="10162" y="3148"/>
                    <a:pt x="10102" y="2664"/>
                    <a:pt x="9557" y="2301"/>
                  </a:cubicBezTo>
                  <a:cubicBezTo>
                    <a:pt x="8650" y="1817"/>
                    <a:pt x="6351" y="547"/>
                    <a:pt x="5868" y="305"/>
                  </a:cubicBezTo>
                  <a:cubicBezTo>
                    <a:pt x="5611" y="144"/>
                    <a:pt x="5388" y="1"/>
                    <a:pt x="5109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28"/>
            <p:cNvSpPr/>
            <p:nvPr/>
          </p:nvSpPr>
          <p:spPr>
            <a:xfrm>
              <a:off x="7031025" y="2682625"/>
              <a:ext cx="252575" cy="300500"/>
            </a:xfrm>
            <a:custGeom>
              <a:avLst/>
              <a:gdLst/>
              <a:ahLst/>
              <a:cxnLst/>
              <a:rect l="l" t="t" r="r" b="b"/>
              <a:pathLst>
                <a:path w="10103" h="12020" extrusionOk="0">
                  <a:moveTo>
                    <a:pt x="5071" y="1"/>
                  </a:moveTo>
                  <a:cubicBezTo>
                    <a:pt x="4820" y="1"/>
                    <a:pt x="4523" y="109"/>
                    <a:pt x="4114" y="402"/>
                  </a:cubicBezTo>
                  <a:cubicBezTo>
                    <a:pt x="3267" y="1007"/>
                    <a:pt x="787" y="2035"/>
                    <a:pt x="424" y="2216"/>
                  </a:cubicBezTo>
                  <a:cubicBezTo>
                    <a:pt x="122" y="2458"/>
                    <a:pt x="122" y="2519"/>
                    <a:pt x="61" y="3063"/>
                  </a:cubicBezTo>
                  <a:cubicBezTo>
                    <a:pt x="1" y="3547"/>
                    <a:pt x="122" y="8023"/>
                    <a:pt x="61" y="8628"/>
                  </a:cubicBezTo>
                  <a:cubicBezTo>
                    <a:pt x="1" y="9294"/>
                    <a:pt x="1" y="9475"/>
                    <a:pt x="666" y="9838"/>
                  </a:cubicBezTo>
                  <a:lnTo>
                    <a:pt x="4174" y="11713"/>
                  </a:lnTo>
                  <a:cubicBezTo>
                    <a:pt x="4480" y="11866"/>
                    <a:pt x="4811" y="12019"/>
                    <a:pt x="5180" y="12019"/>
                  </a:cubicBezTo>
                  <a:cubicBezTo>
                    <a:pt x="5395" y="12019"/>
                    <a:pt x="5623" y="11968"/>
                    <a:pt x="5868" y="11834"/>
                  </a:cubicBezTo>
                  <a:cubicBezTo>
                    <a:pt x="6836" y="11290"/>
                    <a:pt x="8650" y="10382"/>
                    <a:pt x="9134" y="10080"/>
                  </a:cubicBezTo>
                  <a:cubicBezTo>
                    <a:pt x="9558" y="9777"/>
                    <a:pt x="10102" y="9717"/>
                    <a:pt x="10102" y="8870"/>
                  </a:cubicBezTo>
                  <a:lnTo>
                    <a:pt x="10102" y="3910"/>
                  </a:lnTo>
                  <a:cubicBezTo>
                    <a:pt x="10102" y="3124"/>
                    <a:pt x="10042" y="2640"/>
                    <a:pt x="9497" y="2337"/>
                  </a:cubicBezTo>
                  <a:cubicBezTo>
                    <a:pt x="8590" y="1793"/>
                    <a:pt x="6231" y="523"/>
                    <a:pt x="5808" y="281"/>
                  </a:cubicBezTo>
                  <a:cubicBezTo>
                    <a:pt x="5558" y="125"/>
                    <a:pt x="5340" y="1"/>
                    <a:pt x="5071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28"/>
            <p:cNvSpPr/>
            <p:nvPr/>
          </p:nvSpPr>
          <p:spPr>
            <a:xfrm>
              <a:off x="7031025" y="2683375"/>
              <a:ext cx="252575" cy="298725"/>
            </a:xfrm>
            <a:custGeom>
              <a:avLst/>
              <a:gdLst/>
              <a:ahLst/>
              <a:cxnLst/>
              <a:rect l="l" t="t" r="r" b="b"/>
              <a:pathLst>
                <a:path w="10103" h="11949" extrusionOk="0">
                  <a:moveTo>
                    <a:pt x="5071" y="1"/>
                  </a:moveTo>
                  <a:cubicBezTo>
                    <a:pt x="4820" y="1"/>
                    <a:pt x="4523" y="110"/>
                    <a:pt x="4114" y="432"/>
                  </a:cubicBezTo>
                  <a:cubicBezTo>
                    <a:pt x="3267" y="1037"/>
                    <a:pt x="787" y="2065"/>
                    <a:pt x="484" y="2247"/>
                  </a:cubicBezTo>
                  <a:cubicBezTo>
                    <a:pt x="122" y="2428"/>
                    <a:pt x="182" y="2489"/>
                    <a:pt x="122" y="3033"/>
                  </a:cubicBezTo>
                  <a:cubicBezTo>
                    <a:pt x="61" y="3517"/>
                    <a:pt x="182" y="7993"/>
                    <a:pt x="122" y="8598"/>
                  </a:cubicBezTo>
                  <a:cubicBezTo>
                    <a:pt x="61" y="9264"/>
                    <a:pt x="1" y="9445"/>
                    <a:pt x="666" y="9808"/>
                  </a:cubicBezTo>
                  <a:lnTo>
                    <a:pt x="4174" y="11683"/>
                  </a:lnTo>
                  <a:cubicBezTo>
                    <a:pt x="4461" y="11827"/>
                    <a:pt x="4770" y="11949"/>
                    <a:pt x="5112" y="11949"/>
                  </a:cubicBezTo>
                  <a:cubicBezTo>
                    <a:pt x="5347" y="11949"/>
                    <a:pt x="5597" y="11891"/>
                    <a:pt x="5868" y="11744"/>
                  </a:cubicBezTo>
                  <a:cubicBezTo>
                    <a:pt x="6836" y="11260"/>
                    <a:pt x="8650" y="10352"/>
                    <a:pt x="9134" y="10050"/>
                  </a:cubicBezTo>
                  <a:cubicBezTo>
                    <a:pt x="9558" y="9747"/>
                    <a:pt x="10102" y="9687"/>
                    <a:pt x="10102" y="8780"/>
                  </a:cubicBezTo>
                  <a:cubicBezTo>
                    <a:pt x="10102" y="7449"/>
                    <a:pt x="10102" y="3941"/>
                    <a:pt x="10102" y="3941"/>
                  </a:cubicBezTo>
                  <a:cubicBezTo>
                    <a:pt x="10102" y="3094"/>
                    <a:pt x="10042" y="2610"/>
                    <a:pt x="9437" y="2307"/>
                  </a:cubicBezTo>
                  <a:cubicBezTo>
                    <a:pt x="8530" y="1823"/>
                    <a:pt x="6231" y="553"/>
                    <a:pt x="5808" y="251"/>
                  </a:cubicBezTo>
                  <a:cubicBezTo>
                    <a:pt x="5558" y="126"/>
                    <a:pt x="5340" y="1"/>
                    <a:pt x="5071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28"/>
            <p:cNvSpPr/>
            <p:nvPr/>
          </p:nvSpPr>
          <p:spPr>
            <a:xfrm>
              <a:off x="7031025" y="2684150"/>
              <a:ext cx="251050" cy="297450"/>
            </a:xfrm>
            <a:custGeom>
              <a:avLst/>
              <a:gdLst/>
              <a:ahLst/>
              <a:cxnLst/>
              <a:rect l="l" t="t" r="r" b="b"/>
              <a:pathLst>
                <a:path w="10042" h="11898" extrusionOk="0">
                  <a:moveTo>
                    <a:pt x="5071" y="0"/>
                  </a:moveTo>
                  <a:cubicBezTo>
                    <a:pt x="4820" y="0"/>
                    <a:pt x="4523" y="109"/>
                    <a:pt x="4114" y="401"/>
                  </a:cubicBezTo>
                  <a:cubicBezTo>
                    <a:pt x="3267" y="1006"/>
                    <a:pt x="787" y="2034"/>
                    <a:pt x="484" y="2216"/>
                  </a:cubicBezTo>
                  <a:cubicBezTo>
                    <a:pt x="122" y="2397"/>
                    <a:pt x="182" y="2458"/>
                    <a:pt x="122" y="3002"/>
                  </a:cubicBezTo>
                  <a:cubicBezTo>
                    <a:pt x="61" y="3547"/>
                    <a:pt x="182" y="7962"/>
                    <a:pt x="122" y="8567"/>
                  </a:cubicBezTo>
                  <a:cubicBezTo>
                    <a:pt x="61" y="9172"/>
                    <a:pt x="1" y="9414"/>
                    <a:pt x="726" y="9777"/>
                  </a:cubicBezTo>
                  <a:lnTo>
                    <a:pt x="4174" y="11592"/>
                  </a:lnTo>
                  <a:cubicBezTo>
                    <a:pt x="4480" y="11745"/>
                    <a:pt x="4811" y="11898"/>
                    <a:pt x="5180" y="11898"/>
                  </a:cubicBezTo>
                  <a:cubicBezTo>
                    <a:pt x="5395" y="11898"/>
                    <a:pt x="5623" y="11846"/>
                    <a:pt x="5868" y="11713"/>
                  </a:cubicBezTo>
                  <a:cubicBezTo>
                    <a:pt x="6836" y="11168"/>
                    <a:pt x="8650" y="10321"/>
                    <a:pt x="9074" y="10019"/>
                  </a:cubicBezTo>
                  <a:cubicBezTo>
                    <a:pt x="9558" y="9656"/>
                    <a:pt x="10042" y="9656"/>
                    <a:pt x="10042" y="8749"/>
                  </a:cubicBezTo>
                  <a:cubicBezTo>
                    <a:pt x="10042" y="7418"/>
                    <a:pt x="10042" y="3910"/>
                    <a:pt x="10042" y="3910"/>
                  </a:cubicBezTo>
                  <a:cubicBezTo>
                    <a:pt x="10042" y="3063"/>
                    <a:pt x="9981" y="2639"/>
                    <a:pt x="9437" y="2276"/>
                  </a:cubicBezTo>
                  <a:cubicBezTo>
                    <a:pt x="8530" y="1792"/>
                    <a:pt x="6231" y="522"/>
                    <a:pt x="5808" y="280"/>
                  </a:cubicBezTo>
                  <a:cubicBezTo>
                    <a:pt x="5558" y="124"/>
                    <a:pt x="5340" y="0"/>
                    <a:pt x="5071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28"/>
            <p:cNvSpPr/>
            <p:nvPr/>
          </p:nvSpPr>
          <p:spPr>
            <a:xfrm>
              <a:off x="7032550" y="2684675"/>
              <a:ext cx="249525" cy="295925"/>
            </a:xfrm>
            <a:custGeom>
              <a:avLst/>
              <a:gdLst/>
              <a:ahLst/>
              <a:cxnLst/>
              <a:rect l="l" t="t" r="r" b="b"/>
              <a:pathLst>
                <a:path w="9981" h="11837" extrusionOk="0">
                  <a:moveTo>
                    <a:pt x="4982" y="1"/>
                  </a:moveTo>
                  <a:cubicBezTo>
                    <a:pt x="4736" y="1"/>
                    <a:pt x="4447" y="99"/>
                    <a:pt x="4053" y="380"/>
                  </a:cubicBezTo>
                  <a:cubicBezTo>
                    <a:pt x="3206" y="985"/>
                    <a:pt x="786" y="2013"/>
                    <a:pt x="423" y="2195"/>
                  </a:cubicBezTo>
                  <a:cubicBezTo>
                    <a:pt x="121" y="2437"/>
                    <a:pt x="121" y="2497"/>
                    <a:pt x="61" y="2981"/>
                  </a:cubicBezTo>
                  <a:cubicBezTo>
                    <a:pt x="0" y="3526"/>
                    <a:pt x="121" y="7881"/>
                    <a:pt x="61" y="8546"/>
                  </a:cubicBezTo>
                  <a:cubicBezTo>
                    <a:pt x="0" y="9151"/>
                    <a:pt x="0" y="9333"/>
                    <a:pt x="665" y="9756"/>
                  </a:cubicBezTo>
                  <a:lnTo>
                    <a:pt x="4113" y="11571"/>
                  </a:lnTo>
                  <a:cubicBezTo>
                    <a:pt x="4400" y="11714"/>
                    <a:pt x="4709" y="11836"/>
                    <a:pt x="5051" y="11836"/>
                  </a:cubicBezTo>
                  <a:cubicBezTo>
                    <a:pt x="5286" y="11836"/>
                    <a:pt x="5536" y="11779"/>
                    <a:pt x="5807" y="11631"/>
                  </a:cubicBezTo>
                  <a:cubicBezTo>
                    <a:pt x="6775" y="11147"/>
                    <a:pt x="8589" y="10240"/>
                    <a:pt x="9013" y="9937"/>
                  </a:cubicBezTo>
                  <a:cubicBezTo>
                    <a:pt x="9497" y="9635"/>
                    <a:pt x="9981" y="9575"/>
                    <a:pt x="9981" y="8728"/>
                  </a:cubicBezTo>
                  <a:lnTo>
                    <a:pt x="9981" y="3889"/>
                  </a:lnTo>
                  <a:cubicBezTo>
                    <a:pt x="9981" y="3042"/>
                    <a:pt x="9920" y="2618"/>
                    <a:pt x="9376" y="2316"/>
                  </a:cubicBezTo>
                  <a:cubicBezTo>
                    <a:pt x="8469" y="1771"/>
                    <a:pt x="6170" y="562"/>
                    <a:pt x="5747" y="259"/>
                  </a:cubicBezTo>
                  <a:cubicBezTo>
                    <a:pt x="5488" y="130"/>
                    <a:pt x="5264" y="1"/>
                    <a:pt x="4982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28"/>
            <p:cNvSpPr/>
            <p:nvPr/>
          </p:nvSpPr>
          <p:spPr>
            <a:xfrm>
              <a:off x="7032550" y="2685650"/>
              <a:ext cx="249525" cy="294850"/>
            </a:xfrm>
            <a:custGeom>
              <a:avLst/>
              <a:gdLst/>
              <a:ahLst/>
              <a:cxnLst/>
              <a:rect l="l" t="t" r="r" b="b"/>
              <a:pathLst>
                <a:path w="9981" h="11794" extrusionOk="0">
                  <a:moveTo>
                    <a:pt x="5010" y="1"/>
                  </a:moveTo>
                  <a:cubicBezTo>
                    <a:pt x="4759" y="1"/>
                    <a:pt x="4462" y="109"/>
                    <a:pt x="4053" y="402"/>
                  </a:cubicBezTo>
                  <a:cubicBezTo>
                    <a:pt x="3206" y="1007"/>
                    <a:pt x="786" y="1974"/>
                    <a:pt x="423" y="2216"/>
                  </a:cubicBezTo>
                  <a:cubicBezTo>
                    <a:pt x="121" y="2398"/>
                    <a:pt x="182" y="2458"/>
                    <a:pt x="121" y="3003"/>
                  </a:cubicBezTo>
                  <a:cubicBezTo>
                    <a:pt x="61" y="3487"/>
                    <a:pt x="182" y="7842"/>
                    <a:pt x="121" y="8447"/>
                  </a:cubicBezTo>
                  <a:cubicBezTo>
                    <a:pt x="61" y="9112"/>
                    <a:pt x="0" y="9294"/>
                    <a:pt x="665" y="9656"/>
                  </a:cubicBezTo>
                  <a:lnTo>
                    <a:pt x="4113" y="11471"/>
                  </a:lnTo>
                  <a:cubicBezTo>
                    <a:pt x="4407" y="11655"/>
                    <a:pt x="4722" y="11793"/>
                    <a:pt x="5074" y="11793"/>
                  </a:cubicBezTo>
                  <a:cubicBezTo>
                    <a:pt x="5302" y="11793"/>
                    <a:pt x="5545" y="11735"/>
                    <a:pt x="5807" y="11592"/>
                  </a:cubicBezTo>
                  <a:cubicBezTo>
                    <a:pt x="6775" y="11048"/>
                    <a:pt x="8529" y="10201"/>
                    <a:pt x="9013" y="9898"/>
                  </a:cubicBezTo>
                  <a:cubicBezTo>
                    <a:pt x="9436" y="9596"/>
                    <a:pt x="9981" y="9536"/>
                    <a:pt x="9981" y="8689"/>
                  </a:cubicBezTo>
                  <a:cubicBezTo>
                    <a:pt x="9981" y="7358"/>
                    <a:pt x="9981" y="3850"/>
                    <a:pt x="9981" y="3850"/>
                  </a:cubicBezTo>
                  <a:cubicBezTo>
                    <a:pt x="9981" y="3063"/>
                    <a:pt x="9920" y="2579"/>
                    <a:pt x="9315" y="2277"/>
                  </a:cubicBezTo>
                  <a:cubicBezTo>
                    <a:pt x="8469" y="1793"/>
                    <a:pt x="6170" y="523"/>
                    <a:pt x="5747" y="281"/>
                  </a:cubicBezTo>
                  <a:cubicBezTo>
                    <a:pt x="5497" y="125"/>
                    <a:pt x="5279" y="1"/>
                    <a:pt x="5010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28"/>
            <p:cNvSpPr/>
            <p:nvPr/>
          </p:nvSpPr>
          <p:spPr>
            <a:xfrm>
              <a:off x="7032550" y="2686200"/>
              <a:ext cx="248025" cy="292875"/>
            </a:xfrm>
            <a:custGeom>
              <a:avLst/>
              <a:gdLst/>
              <a:ahLst/>
              <a:cxnLst/>
              <a:rect l="l" t="t" r="r" b="b"/>
              <a:pathLst>
                <a:path w="9921" h="11715" extrusionOk="0">
                  <a:moveTo>
                    <a:pt x="5006" y="0"/>
                  </a:moveTo>
                  <a:cubicBezTo>
                    <a:pt x="4766" y="0"/>
                    <a:pt x="4475" y="98"/>
                    <a:pt x="4053" y="380"/>
                  </a:cubicBezTo>
                  <a:cubicBezTo>
                    <a:pt x="3206" y="985"/>
                    <a:pt x="786" y="2013"/>
                    <a:pt x="484" y="2194"/>
                  </a:cubicBezTo>
                  <a:cubicBezTo>
                    <a:pt x="121" y="2376"/>
                    <a:pt x="182" y="2436"/>
                    <a:pt x="121" y="2981"/>
                  </a:cubicBezTo>
                  <a:cubicBezTo>
                    <a:pt x="61" y="3465"/>
                    <a:pt x="182" y="7820"/>
                    <a:pt x="121" y="8425"/>
                  </a:cubicBezTo>
                  <a:cubicBezTo>
                    <a:pt x="61" y="9030"/>
                    <a:pt x="0" y="9272"/>
                    <a:pt x="726" y="9634"/>
                  </a:cubicBezTo>
                  <a:lnTo>
                    <a:pt x="4113" y="11449"/>
                  </a:lnTo>
                  <a:cubicBezTo>
                    <a:pt x="4400" y="11593"/>
                    <a:pt x="4709" y="11715"/>
                    <a:pt x="5051" y="11715"/>
                  </a:cubicBezTo>
                  <a:cubicBezTo>
                    <a:pt x="5286" y="11715"/>
                    <a:pt x="5536" y="11657"/>
                    <a:pt x="5807" y="11510"/>
                  </a:cubicBezTo>
                  <a:cubicBezTo>
                    <a:pt x="6714" y="11026"/>
                    <a:pt x="8529" y="10179"/>
                    <a:pt x="9013" y="9876"/>
                  </a:cubicBezTo>
                  <a:cubicBezTo>
                    <a:pt x="9436" y="9514"/>
                    <a:pt x="9920" y="9514"/>
                    <a:pt x="9920" y="8606"/>
                  </a:cubicBezTo>
                  <a:lnTo>
                    <a:pt x="9920" y="3828"/>
                  </a:lnTo>
                  <a:cubicBezTo>
                    <a:pt x="9920" y="3041"/>
                    <a:pt x="9860" y="2557"/>
                    <a:pt x="9315" y="2255"/>
                  </a:cubicBezTo>
                  <a:cubicBezTo>
                    <a:pt x="8469" y="1771"/>
                    <a:pt x="6170" y="501"/>
                    <a:pt x="5747" y="259"/>
                  </a:cubicBezTo>
                  <a:cubicBezTo>
                    <a:pt x="5488" y="129"/>
                    <a:pt x="5281" y="0"/>
                    <a:pt x="5006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28"/>
            <p:cNvSpPr/>
            <p:nvPr/>
          </p:nvSpPr>
          <p:spPr>
            <a:xfrm>
              <a:off x="7032550" y="2687175"/>
              <a:ext cx="248025" cy="291800"/>
            </a:xfrm>
            <a:custGeom>
              <a:avLst/>
              <a:gdLst/>
              <a:ahLst/>
              <a:cxnLst/>
              <a:rect l="l" t="t" r="r" b="b"/>
              <a:pathLst>
                <a:path w="9921" h="11672" extrusionOk="0">
                  <a:moveTo>
                    <a:pt x="5034" y="0"/>
                  </a:moveTo>
                  <a:cubicBezTo>
                    <a:pt x="4789" y="0"/>
                    <a:pt x="4492" y="109"/>
                    <a:pt x="4053" y="401"/>
                  </a:cubicBezTo>
                  <a:cubicBezTo>
                    <a:pt x="3206" y="1006"/>
                    <a:pt x="786" y="1974"/>
                    <a:pt x="484" y="2155"/>
                  </a:cubicBezTo>
                  <a:cubicBezTo>
                    <a:pt x="182" y="2337"/>
                    <a:pt x="182" y="2458"/>
                    <a:pt x="121" y="2942"/>
                  </a:cubicBezTo>
                  <a:cubicBezTo>
                    <a:pt x="61" y="3486"/>
                    <a:pt x="182" y="7781"/>
                    <a:pt x="121" y="8386"/>
                  </a:cubicBezTo>
                  <a:cubicBezTo>
                    <a:pt x="61" y="8991"/>
                    <a:pt x="0" y="9233"/>
                    <a:pt x="726" y="9595"/>
                  </a:cubicBezTo>
                  <a:lnTo>
                    <a:pt x="4113" y="11350"/>
                  </a:lnTo>
                  <a:cubicBezTo>
                    <a:pt x="4407" y="11533"/>
                    <a:pt x="4722" y="11672"/>
                    <a:pt x="5060" y="11672"/>
                  </a:cubicBezTo>
                  <a:cubicBezTo>
                    <a:pt x="5280" y="11672"/>
                    <a:pt x="5508" y="11613"/>
                    <a:pt x="5747" y="11471"/>
                  </a:cubicBezTo>
                  <a:cubicBezTo>
                    <a:pt x="6714" y="10987"/>
                    <a:pt x="8529" y="10079"/>
                    <a:pt x="8952" y="9777"/>
                  </a:cubicBezTo>
                  <a:cubicBezTo>
                    <a:pt x="9436" y="9475"/>
                    <a:pt x="9920" y="9414"/>
                    <a:pt x="9920" y="8567"/>
                  </a:cubicBezTo>
                  <a:cubicBezTo>
                    <a:pt x="9920" y="7236"/>
                    <a:pt x="9920" y="3849"/>
                    <a:pt x="9920" y="3849"/>
                  </a:cubicBezTo>
                  <a:cubicBezTo>
                    <a:pt x="9920" y="3002"/>
                    <a:pt x="9860" y="2579"/>
                    <a:pt x="9315" y="2216"/>
                  </a:cubicBezTo>
                  <a:cubicBezTo>
                    <a:pt x="8408" y="1732"/>
                    <a:pt x="6170" y="522"/>
                    <a:pt x="5747" y="280"/>
                  </a:cubicBezTo>
                  <a:cubicBezTo>
                    <a:pt x="5497" y="124"/>
                    <a:pt x="5295" y="0"/>
                    <a:pt x="503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28"/>
            <p:cNvSpPr/>
            <p:nvPr/>
          </p:nvSpPr>
          <p:spPr>
            <a:xfrm>
              <a:off x="7034050" y="2687700"/>
              <a:ext cx="246525" cy="290225"/>
            </a:xfrm>
            <a:custGeom>
              <a:avLst/>
              <a:gdLst/>
              <a:ahLst/>
              <a:cxnLst/>
              <a:rect l="l" t="t" r="r" b="b"/>
              <a:pathLst>
                <a:path w="9861" h="11609" extrusionOk="0">
                  <a:moveTo>
                    <a:pt x="4955" y="1"/>
                  </a:moveTo>
                  <a:cubicBezTo>
                    <a:pt x="4724" y="1"/>
                    <a:pt x="4447" y="99"/>
                    <a:pt x="4053" y="380"/>
                  </a:cubicBezTo>
                  <a:cubicBezTo>
                    <a:pt x="3146" y="985"/>
                    <a:pt x="787" y="1953"/>
                    <a:pt x="424" y="2195"/>
                  </a:cubicBezTo>
                  <a:cubicBezTo>
                    <a:pt x="122" y="2376"/>
                    <a:pt x="182" y="2437"/>
                    <a:pt x="122" y="2921"/>
                  </a:cubicBezTo>
                  <a:cubicBezTo>
                    <a:pt x="61" y="3465"/>
                    <a:pt x="182" y="7760"/>
                    <a:pt x="122" y="8365"/>
                  </a:cubicBezTo>
                  <a:cubicBezTo>
                    <a:pt x="61" y="8970"/>
                    <a:pt x="1" y="9151"/>
                    <a:pt x="666" y="9514"/>
                  </a:cubicBezTo>
                  <a:lnTo>
                    <a:pt x="4053" y="11329"/>
                  </a:lnTo>
                  <a:cubicBezTo>
                    <a:pt x="4356" y="11480"/>
                    <a:pt x="4683" y="11608"/>
                    <a:pt x="5034" y="11608"/>
                  </a:cubicBezTo>
                  <a:cubicBezTo>
                    <a:pt x="5243" y="11608"/>
                    <a:pt x="5461" y="11563"/>
                    <a:pt x="5687" y="11450"/>
                  </a:cubicBezTo>
                  <a:cubicBezTo>
                    <a:pt x="6654" y="10905"/>
                    <a:pt x="8469" y="10058"/>
                    <a:pt x="8892" y="9756"/>
                  </a:cubicBezTo>
                  <a:cubicBezTo>
                    <a:pt x="9316" y="9454"/>
                    <a:pt x="9860" y="9393"/>
                    <a:pt x="9860" y="8546"/>
                  </a:cubicBezTo>
                  <a:lnTo>
                    <a:pt x="9860" y="3828"/>
                  </a:lnTo>
                  <a:cubicBezTo>
                    <a:pt x="9860" y="2981"/>
                    <a:pt x="9800" y="2558"/>
                    <a:pt x="9255" y="2255"/>
                  </a:cubicBezTo>
                  <a:cubicBezTo>
                    <a:pt x="8348" y="1771"/>
                    <a:pt x="6110" y="501"/>
                    <a:pt x="5687" y="259"/>
                  </a:cubicBezTo>
                  <a:cubicBezTo>
                    <a:pt x="5428" y="130"/>
                    <a:pt x="5221" y="1"/>
                    <a:pt x="4955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28"/>
            <p:cNvSpPr/>
            <p:nvPr/>
          </p:nvSpPr>
          <p:spPr>
            <a:xfrm>
              <a:off x="7034050" y="2688300"/>
              <a:ext cx="245000" cy="289275"/>
            </a:xfrm>
            <a:custGeom>
              <a:avLst/>
              <a:gdLst/>
              <a:ahLst/>
              <a:cxnLst/>
              <a:rect l="l" t="t" r="r" b="b"/>
              <a:pathLst>
                <a:path w="9800" h="11571" extrusionOk="0">
                  <a:moveTo>
                    <a:pt x="4972" y="0"/>
                  </a:moveTo>
                  <a:cubicBezTo>
                    <a:pt x="4742" y="0"/>
                    <a:pt x="4461" y="94"/>
                    <a:pt x="4053" y="356"/>
                  </a:cubicBezTo>
                  <a:cubicBezTo>
                    <a:pt x="3206" y="961"/>
                    <a:pt x="787" y="1989"/>
                    <a:pt x="484" y="2171"/>
                  </a:cubicBezTo>
                  <a:cubicBezTo>
                    <a:pt x="122" y="2352"/>
                    <a:pt x="182" y="2413"/>
                    <a:pt x="122" y="2957"/>
                  </a:cubicBezTo>
                  <a:cubicBezTo>
                    <a:pt x="61" y="3441"/>
                    <a:pt x="182" y="7675"/>
                    <a:pt x="122" y="8341"/>
                  </a:cubicBezTo>
                  <a:cubicBezTo>
                    <a:pt x="61" y="8946"/>
                    <a:pt x="1" y="9127"/>
                    <a:pt x="666" y="9490"/>
                  </a:cubicBezTo>
                  <a:lnTo>
                    <a:pt x="4114" y="11305"/>
                  </a:lnTo>
                  <a:cubicBezTo>
                    <a:pt x="4365" y="11448"/>
                    <a:pt x="4659" y="11570"/>
                    <a:pt x="4982" y="11570"/>
                  </a:cubicBezTo>
                  <a:cubicBezTo>
                    <a:pt x="5204" y="11570"/>
                    <a:pt x="5440" y="11513"/>
                    <a:pt x="5687" y="11365"/>
                  </a:cubicBezTo>
                  <a:cubicBezTo>
                    <a:pt x="6654" y="10881"/>
                    <a:pt x="8469" y="10034"/>
                    <a:pt x="8892" y="9732"/>
                  </a:cubicBezTo>
                  <a:cubicBezTo>
                    <a:pt x="9316" y="9430"/>
                    <a:pt x="9800" y="9369"/>
                    <a:pt x="9800" y="8522"/>
                  </a:cubicBezTo>
                  <a:cubicBezTo>
                    <a:pt x="9800" y="7191"/>
                    <a:pt x="9800" y="3804"/>
                    <a:pt x="9800" y="3804"/>
                  </a:cubicBezTo>
                  <a:cubicBezTo>
                    <a:pt x="9800" y="3018"/>
                    <a:pt x="9739" y="2534"/>
                    <a:pt x="9195" y="2231"/>
                  </a:cubicBezTo>
                  <a:cubicBezTo>
                    <a:pt x="8348" y="1747"/>
                    <a:pt x="6110" y="538"/>
                    <a:pt x="5626" y="235"/>
                  </a:cubicBezTo>
                  <a:cubicBezTo>
                    <a:pt x="5406" y="110"/>
                    <a:pt x="5219" y="0"/>
                    <a:pt x="497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28"/>
            <p:cNvSpPr/>
            <p:nvPr/>
          </p:nvSpPr>
          <p:spPr>
            <a:xfrm>
              <a:off x="7034050" y="2688675"/>
              <a:ext cx="245000" cy="288400"/>
            </a:xfrm>
            <a:custGeom>
              <a:avLst/>
              <a:gdLst/>
              <a:ahLst/>
              <a:cxnLst/>
              <a:rect l="l" t="t" r="r" b="b"/>
              <a:pathLst>
                <a:path w="9800" h="11536" extrusionOk="0">
                  <a:moveTo>
                    <a:pt x="4975" y="1"/>
                  </a:moveTo>
                  <a:cubicBezTo>
                    <a:pt x="4745" y="1"/>
                    <a:pt x="4463" y="109"/>
                    <a:pt x="4053" y="402"/>
                  </a:cubicBezTo>
                  <a:cubicBezTo>
                    <a:pt x="3206" y="1007"/>
                    <a:pt x="787" y="1974"/>
                    <a:pt x="484" y="2156"/>
                  </a:cubicBezTo>
                  <a:cubicBezTo>
                    <a:pt x="182" y="2337"/>
                    <a:pt x="182" y="2398"/>
                    <a:pt x="122" y="2942"/>
                  </a:cubicBezTo>
                  <a:cubicBezTo>
                    <a:pt x="61" y="3426"/>
                    <a:pt x="182" y="7660"/>
                    <a:pt x="122" y="8265"/>
                  </a:cubicBezTo>
                  <a:cubicBezTo>
                    <a:pt x="61" y="8870"/>
                    <a:pt x="1" y="9112"/>
                    <a:pt x="726" y="9475"/>
                  </a:cubicBezTo>
                  <a:lnTo>
                    <a:pt x="4114" y="11229"/>
                  </a:lnTo>
                  <a:cubicBezTo>
                    <a:pt x="4382" y="11382"/>
                    <a:pt x="4698" y="11535"/>
                    <a:pt x="5047" y="11535"/>
                  </a:cubicBezTo>
                  <a:cubicBezTo>
                    <a:pt x="5250" y="11535"/>
                    <a:pt x="5464" y="11484"/>
                    <a:pt x="5687" y="11350"/>
                  </a:cubicBezTo>
                  <a:cubicBezTo>
                    <a:pt x="6654" y="10806"/>
                    <a:pt x="8409" y="9959"/>
                    <a:pt x="8892" y="9656"/>
                  </a:cubicBezTo>
                  <a:cubicBezTo>
                    <a:pt x="9316" y="9354"/>
                    <a:pt x="9800" y="9354"/>
                    <a:pt x="9800" y="8447"/>
                  </a:cubicBezTo>
                  <a:cubicBezTo>
                    <a:pt x="9800" y="7176"/>
                    <a:pt x="9800" y="3789"/>
                    <a:pt x="9800" y="3789"/>
                  </a:cubicBezTo>
                  <a:cubicBezTo>
                    <a:pt x="9800" y="3003"/>
                    <a:pt x="9739" y="2519"/>
                    <a:pt x="9195" y="2216"/>
                  </a:cubicBezTo>
                  <a:cubicBezTo>
                    <a:pt x="8348" y="1732"/>
                    <a:pt x="6110" y="523"/>
                    <a:pt x="5626" y="281"/>
                  </a:cubicBezTo>
                  <a:cubicBezTo>
                    <a:pt x="5407" y="125"/>
                    <a:pt x="5221" y="1"/>
                    <a:pt x="4975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28"/>
            <p:cNvSpPr/>
            <p:nvPr/>
          </p:nvSpPr>
          <p:spPr>
            <a:xfrm>
              <a:off x="7035575" y="2689225"/>
              <a:ext cx="243475" cy="286825"/>
            </a:xfrm>
            <a:custGeom>
              <a:avLst/>
              <a:gdLst/>
              <a:ahLst/>
              <a:cxnLst/>
              <a:rect l="l" t="t" r="r" b="b"/>
              <a:pathLst>
                <a:path w="9739" h="11473" extrusionOk="0">
                  <a:moveTo>
                    <a:pt x="4888" y="0"/>
                  </a:moveTo>
                  <a:cubicBezTo>
                    <a:pt x="4663" y="0"/>
                    <a:pt x="4386" y="98"/>
                    <a:pt x="3992" y="380"/>
                  </a:cubicBezTo>
                  <a:cubicBezTo>
                    <a:pt x="3145" y="985"/>
                    <a:pt x="786" y="1952"/>
                    <a:pt x="423" y="2194"/>
                  </a:cubicBezTo>
                  <a:cubicBezTo>
                    <a:pt x="121" y="2376"/>
                    <a:pt x="182" y="2436"/>
                    <a:pt x="121" y="2920"/>
                  </a:cubicBezTo>
                  <a:cubicBezTo>
                    <a:pt x="61" y="3404"/>
                    <a:pt x="182" y="7638"/>
                    <a:pt x="121" y="8243"/>
                  </a:cubicBezTo>
                  <a:cubicBezTo>
                    <a:pt x="61" y="8848"/>
                    <a:pt x="0" y="9030"/>
                    <a:pt x="665" y="9393"/>
                  </a:cubicBezTo>
                  <a:lnTo>
                    <a:pt x="4053" y="11207"/>
                  </a:lnTo>
                  <a:cubicBezTo>
                    <a:pt x="4304" y="11351"/>
                    <a:pt x="4598" y="11473"/>
                    <a:pt x="4921" y="11473"/>
                  </a:cubicBezTo>
                  <a:cubicBezTo>
                    <a:pt x="5143" y="11473"/>
                    <a:pt x="5379" y="11415"/>
                    <a:pt x="5626" y="11268"/>
                  </a:cubicBezTo>
                  <a:cubicBezTo>
                    <a:pt x="6593" y="10784"/>
                    <a:pt x="8348" y="9937"/>
                    <a:pt x="8771" y="9634"/>
                  </a:cubicBezTo>
                  <a:cubicBezTo>
                    <a:pt x="9255" y="9332"/>
                    <a:pt x="9739" y="9272"/>
                    <a:pt x="9739" y="8425"/>
                  </a:cubicBezTo>
                  <a:cubicBezTo>
                    <a:pt x="9739" y="7154"/>
                    <a:pt x="9739" y="3767"/>
                    <a:pt x="9739" y="3767"/>
                  </a:cubicBezTo>
                  <a:cubicBezTo>
                    <a:pt x="9739" y="2981"/>
                    <a:pt x="9678" y="2557"/>
                    <a:pt x="9134" y="2255"/>
                  </a:cubicBezTo>
                  <a:cubicBezTo>
                    <a:pt x="8227" y="1771"/>
                    <a:pt x="6049" y="501"/>
                    <a:pt x="5565" y="259"/>
                  </a:cubicBezTo>
                  <a:cubicBezTo>
                    <a:pt x="5339" y="129"/>
                    <a:pt x="5147" y="0"/>
                    <a:pt x="4888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28"/>
            <p:cNvSpPr/>
            <p:nvPr/>
          </p:nvSpPr>
          <p:spPr>
            <a:xfrm>
              <a:off x="7035575" y="2690200"/>
              <a:ext cx="241975" cy="285350"/>
            </a:xfrm>
            <a:custGeom>
              <a:avLst/>
              <a:gdLst/>
              <a:ahLst/>
              <a:cxnLst/>
              <a:rect l="l" t="t" r="r" b="b"/>
              <a:pathLst>
                <a:path w="9679" h="11414" extrusionOk="0">
                  <a:moveTo>
                    <a:pt x="4914" y="0"/>
                  </a:moveTo>
                  <a:cubicBezTo>
                    <a:pt x="4684" y="0"/>
                    <a:pt x="4402" y="109"/>
                    <a:pt x="3992" y="401"/>
                  </a:cubicBezTo>
                  <a:cubicBezTo>
                    <a:pt x="3145" y="946"/>
                    <a:pt x="786" y="1974"/>
                    <a:pt x="484" y="2155"/>
                  </a:cubicBezTo>
                  <a:cubicBezTo>
                    <a:pt x="121" y="2337"/>
                    <a:pt x="182" y="2397"/>
                    <a:pt x="121" y="2881"/>
                  </a:cubicBezTo>
                  <a:cubicBezTo>
                    <a:pt x="61" y="3426"/>
                    <a:pt x="182" y="7599"/>
                    <a:pt x="121" y="8204"/>
                  </a:cubicBezTo>
                  <a:cubicBezTo>
                    <a:pt x="61" y="8809"/>
                    <a:pt x="0" y="8991"/>
                    <a:pt x="665" y="9354"/>
                  </a:cubicBezTo>
                  <a:lnTo>
                    <a:pt x="4053" y="11108"/>
                  </a:lnTo>
                  <a:cubicBezTo>
                    <a:pt x="4321" y="11261"/>
                    <a:pt x="4637" y="11414"/>
                    <a:pt x="4986" y="11414"/>
                  </a:cubicBezTo>
                  <a:cubicBezTo>
                    <a:pt x="5189" y="11414"/>
                    <a:pt x="5403" y="11362"/>
                    <a:pt x="5626" y="11229"/>
                  </a:cubicBezTo>
                  <a:cubicBezTo>
                    <a:pt x="6593" y="10745"/>
                    <a:pt x="8348" y="9898"/>
                    <a:pt x="8771" y="9595"/>
                  </a:cubicBezTo>
                  <a:cubicBezTo>
                    <a:pt x="9194" y="9293"/>
                    <a:pt x="9678" y="9233"/>
                    <a:pt x="9678" y="8386"/>
                  </a:cubicBezTo>
                  <a:cubicBezTo>
                    <a:pt x="9678" y="7055"/>
                    <a:pt x="9678" y="3789"/>
                    <a:pt x="9678" y="3789"/>
                  </a:cubicBezTo>
                  <a:cubicBezTo>
                    <a:pt x="9678" y="2942"/>
                    <a:pt x="9678" y="2518"/>
                    <a:pt x="9134" y="2216"/>
                  </a:cubicBezTo>
                  <a:cubicBezTo>
                    <a:pt x="8227" y="1732"/>
                    <a:pt x="6049" y="522"/>
                    <a:pt x="5565" y="280"/>
                  </a:cubicBezTo>
                  <a:cubicBezTo>
                    <a:pt x="5346" y="124"/>
                    <a:pt x="5160" y="0"/>
                    <a:pt x="4914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28"/>
            <p:cNvSpPr/>
            <p:nvPr/>
          </p:nvSpPr>
          <p:spPr>
            <a:xfrm>
              <a:off x="7035575" y="2690725"/>
              <a:ext cx="241975" cy="283825"/>
            </a:xfrm>
            <a:custGeom>
              <a:avLst/>
              <a:gdLst/>
              <a:ahLst/>
              <a:cxnLst/>
              <a:rect l="l" t="t" r="r" b="b"/>
              <a:pathLst>
                <a:path w="9679" h="11353" extrusionOk="0">
                  <a:moveTo>
                    <a:pt x="4888" y="1"/>
                  </a:moveTo>
                  <a:cubicBezTo>
                    <a:pt x="4663" y="1"/>
                    <a:pt x="4386" y="99"/>
                    <a:pt x="3992" y="380"/>
                  </a:cubicBezTo>
                  <a:cubicBezTo>
                    <a:pt x="3145" y="985"/>
                    <a:pt x="786" y="1953"/>
                    <a:pt x="484" y="2134"/>
                  </a:cubicBezTo>
                  <a:cubicBezTo>
                    <a:pt x="182" y="2316"/>
                    <a:pt x="182" y="2376"/>
                    <a:pt x="121" y="2921"/>
                  </a:cubicBezTo>
                  <a:cubicBezTo>
                    <a:pt x="61" y="3405"/>
                    <a:pt x="182" y="7578"/>
                    <a:pt x="121" y="8183"/>
                  </a:cubicBezTo>
                  <a:cubicBezTo>
                    <a:pt x="61" y="8788"/>
                    <a:pt x="0" y="8970"/>
                    <a:pt x="726" y="9333"/>
                  </a:cubicBezTo>
                  <a:lnTo>
                    <a:pt x="4053" y="11087"/>
                  </a:lnTo>
                  <a:cubicBezTo>
                    <a:pt x="4304" y="11230"/>
                    <a:pt x="4598" y="11352"/>
                    <a:pt x="4921" y="11352"/>
                  </a:cubicBezTo>
                  <a:cubicBezTo>
                    <a:pt x="5143" y="11352"/>
                    <a:pt x="5379" y="11295"/>
                    <a:pt x="5626" y="11147"/>
                  </a:cubicBezTo>
                  <a:cubicBezTo>
                    <a:pt x="6593" y="10663"/>
                    <a:pt x="8348" y="9816"/>
                    <a:pt x="8771" y="9514"/>
                  </a:cubicBezTo>
                  <a:cubicBezTo>
                    <a:pt x="9194" y="9212"/>
                    <a:pt x="9678" y="9212"/>
                    <a:pt x="9678" y="8365"/>
                  </a:cubicBezTo>
                  <a:lnTo>
                    <a:pt x="9678" y="3768"/>
                  </a:lnTo>
                  <a:cubicBezTo>
                    <a:pt x="9678" y="2981"/>
                    <a:pt x="9618" y="2497"/>
                    <a:pt x="9073" y="2195"/>
                  </a:cubicBezTo>
                  <a:cubicBezTo>
                    <a:pt x="8227" y="1711"/>
                    <a:pt x="6049" y="501"/>
                    <a:pt x="5565" y="259"/>
                  </a:cubicBezTo>
                  <a:cubicBezTo>
                    <a:pt x="5339" y="130"/>
                    <a:pt x="5147" y="1"/>
                    <a:pt x="4888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28"/>
            <p:cNvSpPr/>
            <p:nvPr/>
          </p:nvSpPr>
          <p:spPr>
            <a:xfrm>
              <a:off x="7037075" y="2691525"/>
              <a:ext cx="240475" cy="282925"/>
            </a:xfrm>
            <a:custGeom>
              <a:avLst/>
              <a:gdLst/>
              <a:ahLst/>
              <a:cxnLst/>
              <a:rect l="l" t="t" r="r" b="b"/>
              <a:pathLst>
                <a:path w="9619" h="11317" extrusionOk="0">
                  <a:moveTo>
                    <a:pt x="4877" y="0"/>
                  </a:moveTo>
                  <a:cubicBezTo>
                    <a:pt x="4643" y="0"/>
                    <a:pt x="4356" y="106"/>
                    <a:pt x="3932" y="409"/>
                  </a:cubicBezTo>
                  <a:cubicBezTo>
                    <a:pt x="3085" y="953"/>
                    <a:pt x="726" y="1921"/>
                    <a:pt x="424" y="2102"/>
                  </a:cubicBezTo>
                  <a:cubicBezTo>
                    <a:pt x="122" y="2344"/>
                    <a:pt x="182" y="2405"/>
                    <a:pt x="122" y="2889"/>
                  </a:cubicBezTo>
                  <a:cubicBezTo>
                    <a:pt x="61" y="3373"/>
                    <a:pt x="182" y="7486"/>
                    <a:pt x="122" y="8091"/>
                  </a:cubicBezTo>
                  <a:cubicBezTo>
                    <a:pt x="61" y="8696"/>
                    <a:pt x="1" y="8938"/>
                    <a:pt x="666" y="9240"/>
                  </a:cubicBezTo>
                  <a:lnTo>
                    <a:pt x="3993" y="10994"/>
                  </a:lnTo>
                  <a:cubicBezTo>
                    <a:pt x="4250" y="11178"/>
                    <a:pt x="4551" y="11317"/>
                    <a:pt x="4883" y="11317"/>
                  </a:cubicBezTo>
                  <a:cubicBezTo>
                    <a:pt x="5099" y="11317"/>
                    <a:pt x="5327" y="11258"/>
                    <a:pt x="5566" y="11115"/>
                  </a:cubicBezTo>
                  <a:cubicBezTo>
                    <a:pt x="6533" y="10631"/>
                    <a:pt x="8227" y="9784"/>
                    <a:pt x="8711" y="9482"/>
                  </a:cubicBezTo>
                  <a:cubicBezTo>
                    <a:pt x="9134" y="9180"/>
                    <a:pt x="9618" y="9119"/>
                    <a:pt x="9618" y="8272"/>
                  </a:cubicBezTo>
                  <a:lnTo>
                    <a:pt x="9618" y="3736"/>
                  </a:lnTo>
                  <a:cubicBezTo>
                    <a:pt x="9618" y="2949"/>
                    <a:pt x="9558" y="2526"/>
                    <a:pt x="9013" y="2223"/>
                  </a:cubicBezTo>
                  <a:cubicBezTo>
                    <a:pt x="8167" y="1739"/>
                    <a:pt x="5989" y="530"/>
                    <a:pt x="5505" y="227"/>
                  </a:cubicBezTo>
                  <a:cubicBezTo>
                    <a:pt x="5293" y="106"/>
                    <a:pt x="5112" y="0"/>
                    <a:pt x="4877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28"/>
            <p:cNvSpPr/>
            <p:nvPr/>
          </p:nvSpPr>
          <p:spPr>
            <a:xfrm>
              <a:off x="7037075" y="2692250"/>
              <a:ext cx="238950" cy="281125"/>
            </a:xfrm>
            <a:custGeom>
              <a:avLst/>
              <a:gdLst/>
              <a:ahLst/>
              <a:cxnLst/>
              <a:rect l="l" t="t" r="r" b="b"/>
              <a:pathLst>
                <a:path w="9558" h="11245" extrusionOk="0">
                  <a:moveTo>
                    <a:pt x="4828" y="0"/>
                  </a:moveTo>
                  <a:cubicBezTo>
                    <a:pt x="4603" y="0"/>
                    <a:pt x="4326" y="98"/>
                    <a:pt x="3932" y="380"/>
                  </a:cubicBezTo>
                  <a:cubicBezTo>
                    <a:pt x="3085" y="985"/>
                    <a:pt x="787" y="1952"/>
                    <a:pt x="424" y="2134"/>
                  </a:cubicBezTo>
                  <a:cubicBezTo>
                    <a:pt x="122" y="2315"/>
                    <a:pt x="182" y="2376"/>
                    <a:pt x="122" y="2860"/>
                  </a:cubicBezTo>
                  <a:cubicBezTo>
                    <a:pt x="61" y="3344"/>
                    <a:pt x="182" y="7457"/>
                    <a:pt x="122" y="8062"/>
                  </a:cubicBezTo>
                  <a:cubicBezTo>
                    <a:pt x="61" y="8667"/>
                    <a:pt x="1" y="8848"/>
                    <a:pt x="666" y="9211"/>
                  </a:cubicBezTo>
                  <a:lnTo>
                    <a:pt x="3993" y="10965"/>
                  </a:lnTo>
                  <a:cubicBezTo>
                    <a:pt x="4258" y="11117"/>
                    <a:pt x="4571" y="11245"/>
                    <a:pt x="4916" y="11245"/>
                  </a:cubicBezTo>
                  <a:cubicBezTo>
                    <a:pt x="5122" y="11245"/>
                    <a:pt x="5340" y="11199"/>
                    <a:pt x="5566" y="11086"/>
                  </a:cubicBezTo>
                  <a:cubicBezTo>
                    <a:pt x="6473" y="10542"/>
                    <a:pt x="8227" y="9755"/>
                    <a:pt x="8650" y="9453"/>
                  </a:cubicBezTo>
                  <a:cubicBezTo>
                    <a:pt x="9074" y="9151"/>
                    <a:pt x="9558" y="9090"/>
                    <a:pt x="9558" y="8243"/>
                  </a:cubicBezTo>
                  <a:lnTo>
                    <a:pt x="9558" y="3707"/>
                  </a:lnTo>
                  <a:cubicBezTo>
                    <a:pt x="9558" y="2920"/>
                    <a:pt x="9558" y="2497"/>
                    <a:pt x="9013" y="2194"/>
                  </a:cubicBezTo>
                  <a:cubicBezTo>
                    <a:pt x="8167" y="1710"/>
                    <a:pt x="5928" y="501"/>
                    <a:pt x="5505" y="259"/>
                  </a:cubicBezTo>
                  <a:cubicBezTo>
                    <a:pt x="5279" y="129"/>
                    <a:pt x="5087" y="0"/>
                    <a:pt x="4828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28"/>
            <p:cNvSpPr/>
            <p:nvPr/>
          </p:nvSpPr>
          <p:spPr>
            <a:xfrm>
              <a:off x="7037075" y="2692825"/>
              <a:ext cx="238950" cy="280200"/>
            </a:xfrm>
            <a:custGeom>
              <a:avLst/>
              <a:gdLst/>
              <a:ahLst/>
              <a:cxnLst/>
              <a:rect l="l" t="t" r="r" b="b"/>
              <a:pathLst>
                <a:path w="9558" h="11208" extrusionOk="0">
                  <a:moveTo>
                    <a:pt x="4851" y="1"/>
                  </a:moveTo>
                  <a:cubicBezTo>
                    <a:pt x="4621" y="1"/>
                    <a:pt x="4340" y="95"/>
                    <a:pt x="3932" y="357"/>
                  </a:cubicBezTo>
                  <a:cubicBezTo>
                    <a:pt x="3085" y="962"/>
                    <a:pt x="787" y="1929"/>
                    <a:pt x="484" y="2111"/>
                  </a:cubicBezTo>
                  <a:cubicBezTo>
                    <a:pt x="182" y="2292"/>
                    <a:pt x="182" y="2353"/>
                    <a:pt x="122" y="2837"/>
                  </a:cubicBezTo>
                  <a:cubicBezTo>
                    <a:pt x="61" y="3321"/>
                    <a:pt x="182" y="7434"/>
                    <a:pt x="122" y="8039"/>
                  </a:cubicBezTo>
                  <a:cubicBezTo>
                    <a:pt x="61" y="8644"/>
                    <a:pt x="1" y="8825"/>
                    <a:pt x="666" y="9188"/>
                  </a:cubicBezTo>
                  <a:lnTo>
                    <a:pt x="3993" y="10942"/>
                  </a:lnTo>
                  <a:cubicBezTo>
                    <a:pt x="4244" y="11086"/>
                    <a:pt x="4538" y="11208"/>
                    <a:pt x="4861" y="11208"/>
                  </a:cubicBezTo>
                  <a:cubicBezTo>
                    <a:pt x="5083" y="11208"/>
                    <a:pt x="5319" y="11150"/>
                    <a:pt x="5566" y="11003"/>
                  </a:cubicBezTo>
                  <a:cubicBezTo>
                    <a:pt x="6473" y="10519"/>
                    <a:pt x="8227" y="9672"/>
                    <a:pt x="8650" y="9369"/>
                  </a:cubicBezTo>
                  <a:cubicBezTo>
                    <a:pt x="9074" y="9067"/>
                    <a:pt x="9558" y="9067"/>
                    <a:pt x="9558" y="8220"/>
                  </a:cubicBezTo>
                  <a:lnTo>
                    <a:pt x="9558" y="3684"/>
                  </a:lnTo>
                  <a:cubicBezTo>
                    <a:pt x="9558" y="2897"/>
                    <a:pt x="9497" y="2474"/>
                    <a:pt x="8953" y="2171"/>
                  </a:cubicBezTo>
                  <a:cubicBezTo>
                    <a:pt x="8106" y="1687"/>
                    <a:pt x="5928" y="538"/>
                    <a:pt x="5505" y="236"/>
                  </a:cubicBezTo>
                  <a:cubicBezTo>
                    <a:pt x="5285" y="110"/>
                    <a:pt x="5098" y="1"/>
                    <a:pt x="4851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28"/>
            <p:cNvSpPr/>
            <p:nvPr/>
          </p:nvSpPr>
          <p:spPr>
            <a:xfrm>
              <a:off x="7038600" y="2693750"/>
              <a:ext cx="237425" cy="278125"/>
            </a:xfrm>
            <a:custGeom>
              <a:avLst/>
              <a:gdLst/>
              <a:ahLst/>
              <a:cxnLst/>
              <a:rect l="l" t="t" r="r" b="b"/>
              <a:pathLst>
                <a:path w="9497" h="11125" extrusionOk="0">
                  <a:moveTo>
                    <a:pt x="4767" y="1"/>
                  </a:moveTo>
                  <a:cubicBezTo>
                    <a:pt x="4542" y="1"/>
                    <a:pt x="4265" y="99"/>
                    <a:pt x="3871" y="380"/>
                  </a:cubicBezTo>
                  <a:cubicBezTo>
                    <a:pt x="3085" y="925"/>
                    <a:pt x="726" y="1892"/>
                    <a:pt x="423" y="2074"/>
                  </a:cubicBezTo>
                  <a:cubicBezTo>
                    <a:pt x="121" y="2255"/>
                    <a:pt x="181" y="2316"/>
                    <a:pt x="121" y="2860"/>
                  </a:cubicBezTo>
                  <a:cubicBezTo>
                    <a:pt x="61" y="3344"/>
                    <a:pt x="181" y="7397"/>
                    <a:pt x="121" y="8002"/>
                  </a:cubicBezTo>
                  <a:cubicBezTo>
                    <a:pt x="61" y="8607"/>
                    <a:pt x="0" y="8788"/>
                    <a:pt x="665" y="9151"/>
                  </a:cubicBezTo>
                  <a:lnTo>
                    <a:pt x="3932" y="10845"/>
                  </a:lnTo>
                  <a:cubicBezTo>
                    <a:pt x="4197" y="10996"/>
                    <a:pt x="4510" y="11124"/>
                    <a:pt x="4855" y="11124"/>
                  </a:cubicBezTo>
                  <a:cubicBezTo>
                    <a:pt x="5061" y="11124"/>
                    <a:pt x="5279" y="11079"/>
                    <a:pt x="5505" y="10966"/>
                  </a:cubicBezTo>
                  <a:cubicBezTo>
                    <a:pt x="6412" y="10482"/>
                    <a:pt x="8166" y="9635"/>
                    <a:pt x="8589" y="9332"/>
                  </a:cubicBezTo>
                  <a:cubicBezTo>
                    <a:pt x="9013" y="9030"/>
                    <a:pt x="9497" y="8970"/>
                    <a:pt x="9497" y="8183"/>
                  </a:cubicBezTo>
                  <a:lnTo>
                    <a:pt x="9497" y="3707"/>
                  </a:lnTo>
                  <a:cubicBezTo>
                    <a:pt x="9497" y="2921"/>
                    <a:pt x="9436" y="2437"/>
                    <a:pt x="8892" y="2134"/>
                  </a:cubicBezTo>
                  <a:cubicBezTo>
                    <a:pt x="8045" y="1711"/>
                    <a:pt x="5867" y="501"/>
                    <a:pt x="5444" y="259"/>
                  </a:cubicBezTo>
                  <a:cubicBezTo>
                    <a:pt x="5218" y="130"/>
                    <a:pt x="5026" y="1"/>
                    <a:pt x="4767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28"/>
            <p:cNvSpPr/>
            <p:nvPr/>
          </p:nvSpPr>
          <p:spPr>
            <a:xfrm>
              <a:off x="7038600" y="2694350"/>
              <a:ext cx="237425" cy="277175"/>
            </a:xfrm>
            <a:custGeom>
              <a:avLst/>
              <a:gdLst/>
              <a:ahLst/>
              <a:cxnLst/>
              <a:rect l="l" t="t" r="r" b="b"/>
              <a:pathLst>
                <a:path w="9497" h="11087" extrusionOk="0">
                  <a:moveTo>
                    <a:pt x="4790" y="0"/>
                  </a:moveTo>
                  <a:cubicBezTo>
                    <a:pt x="4560" y="0"/>
                    <a:pt x="4279" y="94"/>
                    <a:pt x="3871" y="356"/>
                  </a:cubicBezTo>
                  <a:cubicBezTo>
                    <a:pt x="3085" y="961"/>
                    <a:pt x="726" y="1929"/>
                    <a:pt x="423" y="2110"/>
                  </a:cubicBezTo>
                  <a:cubicBezTo>
                    <a:pt x="121" y="2292"/>
                    <a:pt x="181" y="2352"/>
                    <a:pt x="121" y="2836"/>
                  </a:cubicBezTo>
                  <a:cubicBezTo>
                    <a:pt x="61" y="3320"/>
                    <a:pt x="181" y="7373"/>
                    <a:pt x="121" y="7917"/>
                  </a:cubicBezTo>
                  <a:cubicBezTo>
                    <a:pt x="61" y="8522"/>
                    <a:pt x="0" y="8704"/>
                    <a:pt x="665" y="9067"/>
                  </a:cubicBezTo>
                  <a:lnTo>
                    <a:pt x="3932" y="10821"/>
                  </a:lnTo>
                  <a:cubicBezTo>
                    <a:pt x="4183" y="10964"/>
                    <a:pt x="4477" y="11086"/>
                    <a:pt x="4800" y="11086"/>
                  </a:cubicBezTo>
                  <a:cubicBezTo>
                    <a:pt x="5022" y="11086"/>
                    <a:pt x="5258" y="11029"/>
                    <a:pt x="5505" y="10881"/>
                  </a:cubicBezTo>
                  <a:cubicBezTo>
                    <a:pt x="6412" y="10397"/>
                    <a:pt x="8106" y="9611"/>
                    <a:pt x="8589" y="9308"/>
                  </a:cubicBezTo>
                  <a:cubicBezTo>
                    <a:pt x="9013" y="9006"/>
                    <a:pt x="9497" y="8946"/>
                    <a:pt x="9497" y="8099"/>
                  </a:cubicBezTo>
                  <a:lnTo>
                    <a:pt x="9497" y="3683"/>
                  </a:lnTo>
                  <a:cubicBezTo>
                    <a:pt x="9497" y="2897"/>
                    <a:pt x="9436" y="2473"/>
                    <a:pt x="8892" y="2171"/>
                  </a:cubicBezTo>
                  <a:cubicBezTo>
                    <a:pt x="8045" y="1687"/>
                    <a:pt x="5867" y="477"/>
                    <a:pt x="5444" y="235"/>
                  </a:cubicBezTo>
                  <a:cubicBezTo>
                    <a:pt x="5224" y="110"/>
                    <a:pt x="5037" y="0"/>
                    <a:pt x="4790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28"/>
            <p:cNvSpPr/>
            <p:nvPr/>
          </p:nvSpPr>
          <p:spPr>
            <a:xfrm>
              <a:off x="7038600" y="2694725"/>
              <a:ext cx="235925" cy="275625"/>
            </a:xfrm>
            <a:custGeom>
              <a:avLst/>
              <a:gdLst/>
              <a:ahLst/>
              <a:cxnLst/>
              <a:rect l="l" t="t" r="r" b="b"/>
              <a:pathLst>
                <a:path w="9437" h="11025" extrusionOk="0">
                  <a:moveTo>
                    <a:pt x="4793" y="1"/>
                  </a:moveTo>
                  <a:cubicBezTo>
                    <a:pt x="4563" y="1"/>
                    <a:pt x="4281" y="109"/>
                    <a:pt x="3871" y="402"/>
                  </a:cubicBezTo>
                  <a:cubicBezTo>
                    <a:pt x="3085" y="946"/>
                    <a:pt x="786" y="1914"/>
                    <a:pt x="484" y="2095"/>
                  </a:cubicBezTo>
                  <a:cubicBezTo>
                    <a:pt x="181" y="2277"/>
                    <a:pt x="181" y="2337"/>
                    <a:pt x="121" y="2821"/>
                  </a:cubicBezTo>
                  <a:cubicBezTo>
                    <a:pt x="61" y="3305"/>
                    <a:pt x="181" y="7297"/>
                    <a:pt x="121" y="7902"/>
                  </a:cubicBezTo>
                  <a:cubicBezTo>
                    <a:pt x="61" y="8507"/>
                    <a:pt x="0" y="8689"/>
                    <a:pt x="665" y="9052"/>
                  </a:cubicBezTo>
                  <a:lnTo>
                    <a:pt x="3932" y="10745"/>
                  </a:lnTo>
                  <a:cubicBezTo>
                    <a:pt x="4197" y="10897"/>
                    <a:pt x="4510" y="11025"/>
                    <a:pt x="4855" y="11025"/>
                  </a:cubicBezTo>
                  <a:cubicBezTo>
                    <a:pt x="5061" y="11025"/>
                    <a:pt x="5279" y="10979"/>
                    <a:pt x="5505" y="10866"/>
                  </a:cubicBezTo>
                  <a:cubicBezTo>
                    <a:pt x="6412" y="10382"/>
                    <a:pt x="8106" y="9535"/>
                    <a:pt x="8529" y="9233"/>
                  </a:cubicBezTo>
                  <a:cubicBezTo>
                    <a:pt x="8952" y="8991"/>
                    <a:pt x="9436" y="8931"/>
                    <a:pt x="9436" y="8084"/>
                  </a:cubicBezTo>
                  <a:cubicBezTo>
                    <a:pt x="9436" y="6813"/>
                    <a:pt x="9436" y="3668"/>
                    <a:pt x="9436" y="3668"/>
                  </a:cubicBezTo>
                  <a:cubicBezTo>
                    <a:pt x="9436" y="2882"/>
                    <a:pt x="9376" y="2458"/>
                    <a:pt x="8892" y="2156"/>
                  </a:cubicBezTo>
                  <a:cubicBezTo>
                    <a:pt x="8045" y="1672"/>
                    <a:pt x="5867" y="523"/>
                    <a:pt x="5444" y="281"/>
                  </a:cubicBezTo>
                  <a:cubicBezTo>
                    <a:pt x="5225" y="124"/>
                    <a:pt x="5039" y="1"/>
                    <a:pt x="4793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28"/>
            <p:cNvSpPr/>
            <p:nvPr/>
          </p:nvSpPr>
          <p:spPr>
            <a:xfrm>
              <a:off x="7040100" y="2695850"/>
              <a:ext cx="234425" cy="274150"/>
            </a:xfrm>
            <a:custGeom>
              <a:avLst/>
              <a:gdLst/>
              <a:ahLst/>
              <a:cxnLst/>
              <a:rect l="l" t="t" r="r" b="b"/>
              <a:pathLst>
                <a:path w="9377" h="10966" extrusionOk="0">
                  <a:moveTo>
                    <a:pt x="4730" y="1"/>
                  </a:moveTo>
                  <a:cubicBezTo>
                    <a:pt x="4500" y="1"/>
                    <a:pt x="4219" y="95"/>
                    <a:pt x="3811" y="357"/>
                  </a:cubicBezTo>
                  <a:cubicBezTo>
                    <a:pt x="3025" y="901"/>
                    <a:pt x="726" y="1869"/>
                    <a:pt x="424" y="2050"/>
                  </a:cubicBezTo>
                  <a:cubicBezTo>
                    <a:pt x="121" y="2232"/>
                    <a:pt x="121" y="2292"/>
                    <a:pt x="121" y="2776"/>
                  </a:cubicBezTo>
                  <a:cubicBezTo>
                    <a:pt x="61" y="3260"/>
                    <a:pt x="121" y="7252"/>
                    <a:pt x="121" y="7857"/>
                  </a:cubicBezTo>
                  <a:cubicBezTo>
                    <a:pt x="61" y="8462"/>
                    <a:pt x="1" y="8644"/>
                    <a:pt x="666" y="9007"/>
                  </a:cubicBezTo>
                  <a:lnTo>
                    <a:pt x="3872" y="10700"/>
                  </a:lnTo>
                  <a:cubicBezTo>
                    <a:pt x="4123" y="10844"/>
                    <a:pt x="4417" y="10966"/>
                    <a:pt x="4740" y="10966"/>
                  </a:cubicBezTo>
                  <a:cubicBezTo>
                    <a:pt x="4962" y="10966"/>
                    <a:pt x="5198" y="10908"/>
                    <a:pt x="5445" y="10761"/>
                  </a:cubicBezTo>
                  <a:cubicBezTo>
                    <a:pt x="6352" y="10277"/>
                    <a:pt x="8046" y="9490"/>
                    <a:pt x="8469" y="9188"/>
                  </a:cubicBezTo>
                  <a:cubicBezTo>
                    <a:pt x="8892" y="8886"/>
                    <a:pt x="9376" y="8886"/>
                    <a:pt x="9376" y="8039"/>
                  </a:cubicBezTo>
                  <a:cubicBezTo>
                    <a:pt x="9376" y="6768"/>
                    <a:pt x="9376" y="3623"/>
                    <a:pt x="9376" y="3623"/>
                  </a:cubicBezTo>
                  <a:cubicBezTo>
                    <a:pt x="9376" y="2837"/>
                    <a:pt x="9316" y="2413"/>
                    <a:pt x="8771" y="2111"/>
                  </a:cubicBezTo>
                  <a:cubicBezTo>
                    <a:pt x="7925" y="1687"/>
                    <a:pt x="5807" y="478"/>
                    <a:pt x="5384" y="236"/>
                  </a:cubicBezTo>
                  <a:cubicBezTo>
                    <a:pt x="5164" y="110"/>
                    <a:pt x="4977" y="1"/>
                    <a:pt x="4730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28"/>
            <p:cNvSpPr/>
            <p:nvPr/>
          </p:nvSpPr>
          <p:spPr>
            <a:xfrm>
              <a:off x="7040100" y="2695850"/>
              <a:ext cx="234425" cy="273650"/>
            </a:xfrm>
            <a:custGeom>
              <a:avLst/>
              <a:gdLst/>
              <a:ahLst/>
              <a:cxnLst/>
              <a:rect l="l" t="t" r="r" b="b"/>
              <a:pathLst>
                <a:path w="9377" h="10946" extrusionOk="0">
                  <a:moveTo>
                    <a:pt x="4730" y="1"/>
                  </a:moveTo>
                  <a:cubicBezTo>
                    <a:pt x="4500" y="1"/>
                    <a:pt x="4219" y="95"/>
                    <a:pt x="3811" y="357"/>
                  </a:cubicBezTo>
                  <a:cubicBezTo>
                    <a:pt x="3025" y="962"/>
                    <a:pt x="726" y="1929"/>
                    <a:pt x="424" y="2111"/>
                  </a:cubicBezTo>
                  <a:cubicBezTo>
                    <a:pt x="121" y="2292"/>
                    <a:pt x="182" y="2353"/>
                    <a:pt x="121" y="2837"/>
                  </a:cubicBezTo>
                  <a:cubicBezTo>
                    <a:pt x="61" y="3321"/>
                    <a:pt x="182" y="7252"/>
                    <a:pt x="121" y="7857"/>
                  </a:cubicBezTo>
                  <a:cubicBezTo>
                    <a:pt x="61" y="8402"/>
                    <a:pt x="1" y="8644"/>
                    <a:pt x="666" y="8946"/>
                  </a:cubicBezTo>
                  <a:lnTo>
                    <a:pt x="3872" y="10640"/>
                  </a:lnTo>
                  <a:cubicBezTo>
                    <a:pt x="4140" y="10793"/>
                    <a:pt x="4456" y="10946"/>
                    <a:pt x="4805" y="10946"/>
                  </a:cubicBezTo>
                  <a:cubicBezTo>
                    <a:pt x="5008" y="10946"/>
                    <a:pt x="5222" y="10894"/>
                    <a:pt x="5445" y="10761"/>
                  </a:cubicBezTo>
                  <a:cubicBezTo>
                    <a:pt x="6352" y="10277"/>
                    <a:pt x="8046" y="9490"/>
                    <a:pt x="8469" y="9188"/>
                  </a:cubicBezTo>
                  <a:cubicBezTo>
                    <a:pt x="8892" y="8886"/>
                    <a:pt x="9376" y="8825"/>
                    <a:pt x="9376" y="8039"/>
                  </a:cubicBezTo>
                  <a:cubicBezTo>
                    <a:pt x="9376" y="6768"/>
                    <a:pt x="9376" y="3623"/>
                    <a:pt x="9376" y="3623"/>
                  </a:cubicBezTo>
                  <a:cubicBezTo>
                    <a:pt x="9376" y="2897"/>
                    <a:pt x="9316" y="2413"/>
                    <a:pt x="8771" y="2171"/>
                  </a:cubicBezTo>
                  <a:cubicBezTo>
                    <a:pt x="7925" y="1687"/>
                    <a:pt x="5807" y="538"/>
                    <a:pt x="5384" y="236"/>
                  </a:cubicBezTo>
                  <a:cubicBezTo>
                    <a:pt x="5164" y="110"/>
                    <a:pt x="4977" y="1"/>
                    <a:pt x="4730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28"/>
            <p:cNvSpPr/>
            <p:nvPr/>
          </p:nvSpPr>
          <p:spPr>
            <a:xfrm>
              <a:off x="7040100" y="2697375"/>
              <a:ext cx="232900" cy="271475"/>
            </a:xfrm>
            <a:custGeom>
              <a:avLst/>
              <a:gdLst/>
              <a:ahLst/>
              <a:cxnLst/>
              <a:rect l="l" t="t" r="r" b="b"/>
              <a:pathLst>
                <a:path w="9316" h="10859" extrusionOk="0">
                  <a:moveTo>
                    <a:pt x="4730" y="0"/>
                  </a:moveTo>
                  <a:cubicBezTo>
                    <a:pt x="4500" y="0"/>
                    <a:pt x="4219" y="94"/>
                    <a:pt x="3811" y="356"/>
                  </a:cubicBezTo>
                  <a:cubicBezTo>
                    <a:pt x="3025" y="901"/>
                    <a:pt x="787" y="1868"/>
                    <a:pt x="484" y="2050"/>
                  </a:cubicBezTo>
                  <a:cubicBezTo>
                    <a:pt x="182" y="2231"/>
                    <a:pt x="182" y="2292"/>
                    <a:pt x="121" y="2776"/>
                  </a:cubicBezTo>
                  <a:cubicBezTo>
                    <a:pt x="61" y="3260"/>
                    <a:pt x="182" y="7191"/>
                    <a:pt x="121" y="7796"/>
                  </a:cubicBezTo>
                  <a:cubicBezTo>
                    <a:pt x="61" y="8341"/>
                    <a:pt x="1" y="8522"/>
                    <a:pt x="666" y="8885"/>
                  </a:cubicBezTo>
                  <a:lnTo>
                    <a:pt x="3872" y="10579"/>
                  </a:lnTo>
                  <a:cubicBezTo>
                    <a:pt x="4137" y="10730"/>
                    <a:pt x="4450" y="10858"/>
                    <a:pt x="4795" y="10858"/>
                  </a:cubicBezTo>
                  <a:cubicBezTo>
                    <a:pt x="5001" y="10858"/>
                    <a:pt x="5219" y="10813"/>
                    <a:pt x="5445" y="10700"/>
                  </a:cubicBezTo>
                  <a:cubicBezTo>
                    <a:pt x="6352" y="10216"/>
                    <a:pt x="8046" y="9369"/>
                    <a:pt x="8469" y="9067"/>
                  </a:cubicBezTo>
                  <a:cubicBezTo>
                    <a:pt x="8832" y="8825"/>
                    <a:pt x="9316" y="8764"/>
                    <a:pt x="9316" y="7917"/>
                  </a:cubicBezTo>
                  <a:cubicBezTo>
                    <a:pt x="9316" y="6707"/>
                    <a:pt x="9316" y="3623"/>
                    <a:pt x="9316" y="3623"/>
                  </a:cubicBezTo>
                  <a:cubicBezTo>
                    <a:pt x="9316" y="2836"/>
                    <a:pt x="9255" y="2413"/>
                    <a:pt x="8771" y="2110"/>
                  </a:cubicBezTo>
                  <a:cubicBezTo>
                    <a:pt x="7925" y="1626"/>
                    <a:pt x="5807" y="477"/>
                    <a:pt x="5384" y="235"/>
                  </a:cubicBezTo>
                  <a:cubicBezTo>
                    <a:pt x="5164" y="110"/>
                    <a:pt x="4977" y="0"/>
                    <a:pt x="4730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28"/>
            <p:cNvSpPr/>
            <p:nvPr/>
          </p:nvSpPr>
          <p:spPr>
            <a:xfrm>
              <a:off x="7041600" y="2697375"/>
              <a:ext cx="231400" cy="271125"/>
            </a:xfrm>
            <a:custGeom>
              <a:avLst/>
              <a:gdLst/>
              <a:ahLst/>
              <a:cxnLst/>
              <a:rect l="l" t="t" r="r" b="b"/>
              <a:pathLst>
                <a:path w="9256" h="10845" extrusionOk="0">
                  <a:moveTo>
                    <a:pt x="4670" y="0"/>
                  </a:moveTo>
                  <a:cubicBezTo>
                    <a:pt x="4440" y="0"/>
                    <a:pt x="4159" y="94"/>
                    <a:pt x="3751" y="356"/>
                  </a:cubicBezTo>
                  <a:cubicBezTo>
                    <a:pt x="2965" y="961"/>
                    <a:pt x="727" y="1868"/>
                    <a:pt x="424" y="2050"/>
                  </a:cubicBezTo>
                  <a:cubicBezTo>
                    <a:pt x="122" y="2231"/>
                    <a:pt x="122" y="2292"/>
                    <a:pt x="122" y="2776"/>
                  </a:cubicBezTo>
                  <a:cubicBezTo>
                    <a:pt x="61" y="3260"/>
                    <a:pt x="122" y="7191"/>
                    <a:pt x="122" y="7736"/>
                  </a:cubicBezTo>
                  <a:cubicBezTo>
                    <a:pt x="61" y="8341"/>
                    <a:pt x="1" y="8522"/>
                    <a:pt x="606" y="8885"/>
                  </a:cubicBezTo>
                  <a:lnTo>
                    <a:pt x="3812" y="10579"/>
                  </a:lnTo>
                  <a:cubicBezTo>
                    <a:pt x="4063" y="10722"/>
                    <a:pt x="4357" y="10844"/>
                    <a:pt x="4680" y="10844"/>
                  </a:cubicBezTo>
                  <a:cubicBezTo>
                    <a:pt x="4902" y="10844"/>
                    <a:pt x="5138" y="10787"/>
                    <a:pt x="5385" y="10639"/>
                  </a:cubicBezTo>
                  <a:cubicBezTo>
                    <a:pt x="6292" y="10155"/>
                    <a:pt x="7925" y="9369"/>
                    <a:pt x="8348" y="9067"/>
                  </a:cubicBezTo>
                  <a:cubicBezTo>
                    <a:pt x="8772" y="8764"/>
                    <a:pt x="9256" y="8764"/>
                    <a:pt x="9256" y="7917"/>
                  </a:cubicBezTo>
                  <a:lnTo>
                    <a:pt x="9256" y="3623"/>
                  </a:lnTo>
                  <a:cubicBezTo>
                    <a:pt x="9256" y="2836"/>
                    <a:pt x="9195" y="2413"/>
                    <a:pt x="8651" y="2110"/>
                  </a:cubicBezTo>
                  <a:cubicBezTo>
                    <a:pt x="7865" y="1687"/>
                    <a:pt x="5747" y="477"/>
                    <a:pt x="5324" y="235"/>
                  </a:cubicBezTo>
                  <a:cubicBezTo>
                    <a:pt x="5104" y="110"/>
                    <a:pt x="4917" y="0"/>
                    <a:pt x="4670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28"/>
            <p:cNvSpPr/>
            <p:nvPr/>
          </p:nvSpPr>
          <p:spPr>
            <a:xfrm>
              <a:off x="7041600" y="2698275"/>
              <a:ext cx="231400" cy="269050"/>
            </a:xfrm>
            <a:custGeom>
              <a:avLst/>
              <a:gdLst/>
              <a:ahLst/>
              <a:cxnLst/>
              <a:rect l="l" t="t" r="r" b="b"/>
              <a:pathLst>
                <a:path w="9256" h="10762" extrusionOk="0">
                  <a:moveTo>
                    <a:pt x="4656" y="1"/>
                  </a:moveTo>
                  <a:cubicBezTo>
                    <a:pt x="4439" y="1"/>
                    <a:pt x="4178" y="99"/>
                    <a:pt x="3812" y="381"/>
                  </a:cubicBezTo>
                  <a:cubicBezTo>
                    <a:pt x="2965" y="925"/>
                    <a:pt x="727" y="1832"/>
                    <a:pt x="424" y="2014"/>
                  </a:cubicBezTo>
                  <a:cubicBezTo>
                    <a:pt x="122" y="2195"/>
                    <a:pt x="182" y="2256"/>
                    <a:pt x="122" y="2740"/>
                  </a:cubicBezTo>
                  <a:cubicBezTo>
                    <a:pt x="61" y="3224"/>
                    <a:pt x="182" y="7155"/>
                    <a:pt x="122" y="7700"/>
                  </a:cubicBezTo>
                  <a:cubicBezTo>
                    <a:pt x="61" y="8305"/>
                    <a:pt x="1" y="8486"/>
                    <a:pt x="666" y="8789"/>
                  </a:cubicBezTo>
                  <a:lnTo>
                    <a:pt x="3812" y="10482"/>
                  </a:lnTo>
                  <a:cubicBezTo>
                    <a:pt x="4077" y="10634"/>
                    <a:pt x="4366" y="10762"/>
                    <a:pt x="4709" y="10762"/>
                  </a:cubicBezTo>
                  <a:cubicBezTo>
                    <a:pt x="4913" y="10762"/>
                    <a:pt x="5136" y="10716"/>
                    <a:pt x="5385" y="10603"/>
                  </a:cubicBezTo>
                  <a:cubicBezTo>
                    <a:pt x="6231" y="10119"/>
                    <a:pt x="7925" y="9333"/>
                    <a:pt x="8348" y="9031"/>
                  </a:cubicBezTo>
                  <a:cubicBezTo>
                    <a:pt x="8772" y="8728"/>
                    <a:pt x="9256" y="8668"/>
                    <a:pt x="9256" y="7881"/>
                  </a:cubicBezTo>
                  <a:cubicBezTo>
                    <a:pt x="9256" y="6671"/>
                    <a:pt x="9256" y="3587"/>
                    <a:pt x="9256" y="3587"/>
                  </a:cubicBezTo>
                  <a:cubicBezTo>
                    <a:pt x="9256" y="2800"/>
                    <a:pt x="9195" y="2377"/>
                    <a:pt x="8651" y="2074"/>
                  </a:cubicBezTo>
                  <a:cubicBezTo>
                    <a:pt x="7865" y="1651"/>
                    <a:pt x="5747" y="502"/>
                    <a:pt x="5324" y="260"/>
                  </a:cubicBezTo>
                  <a:cubicBezTo>
                    <a:pt x="5098" y="130"/>
                    <a:pt x="4906" y="1"/>
                    <a:pt x="4656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28"/>
            <p:cNvSpPr/>
            <p:nvPr/>
          </p:nvSpPr>
          <p:spPr>
            <a:xfrm>
              <a:off x="7041600" y="2698875"/>
              <a:ext cx="229900" cy="268100"/>
            </a:xfrm>
            <a:custGeom>
              <a:avLst/>
              <a:gdLst/>
              <a:ahLst/>
              <a:cxnLst/>
              <a:rect l="l" t="t" r="r" b="b"/>
              <a:pathLst>
                <a:path w="9196" h="10724" extrusionOk="0">
                  <a:moveTo>
                    <a:pt x="4678" y="1"/>
                  </a:moveTo>
                  <a:cubicBezTo>
                    <a:pt x="4456" y="1"/>
                    <a:pt x="4190" y="95"/>
                    <a:pt x="3812" y="357"/>
                  </a:cubicBezTo>
                  <a:cubicBezTo>
                    <a:pt x="3025" y="901"/>
                    <a:pt x="727" y="1869"/>
                    <a:pt x="424" y="2050"/>
                  </a:cubicBezTo>
                  <a:cubicBezTo>
                    <a:pt x="182" y="2232"/>
                    <a:pt x="182" y="2292"/>
                    <a:pt x="122" y="2776"/>
                  </a:cubicBezTo>
                  <a:cubicBezTo>
                    <a:pt x="61" y="3200"/>
                    <a:pt x="182" y="7071"/>
                    <a:pt x="122" y="7676"/>
                  </a:cubicBezTo>
                  <a:cubicBezTo>
                    <a:pt x="61" y="8220"/>
                    <a:pt x="1" y="8402"/>
                    <a:pt x="666" y="8765"/>
                  </a:cubicBezTo>
                  <a:lnTo>
                    <a:pt x="3812" y="10458"/>
                  </a:lnTo>
                  <a:cubicBezTo>
                    <a:pt x="4063" y="10602"/>
                    <a:pt x="4335" y="10724"/>
                    <a:pt x="4654" y="10724"/>
                  </a:cubicBezTo>
                  <a:cubicBezTo>
                    <a:pt x="4873" y="10724"/>
                    <a:pt x="5114" y="10666"/>
                    <a:pt x="5385" y="10519"/>
                  </a:cubicBezTo>
                  <a:cubicBezTo>
                    <a:pt x="6231" y="10035"/>
                    <a:pt x="7925" y="9248"/>
                    <a:pt x="8348" y="8946"/>
                  </a:cubicBezTo>
                  <a:cubicBezTo>
                    <a:pt x="8772" y="8704"/>
                    <a:pt x="9195" y="8644"/>
                    <a:pt x="9195" y="7857"/>
                  </a:cubicBezTo>
                  <a:lnTo>
                    <a:pt x="9195" y="3563"/>
                  </a:lnTo>
                  <a:cubicBezTo>
                    <a:pt x="9195" y="2837"/>
                    <a:pt x="9135" y="2413"/>
                    <a:pt x="8651" y="2111"/>
                  </a:cubicBezTo>
                  <a:cubicBezTo>
                    <a:pt x="7804" y="1627"/>
                    <a:pt x="5747" y="478"/>
                    <a:pt x="5324" y="236"/>
                  </a:cubicBezTo>
                  <a:cubicBezTo>
                    <a:pt x="5104" y="110"/>
                    <a:pt x="4917" y="1"/>
                    <a:pt x="4678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28"/>
            <p:cNvSpPr/>
            <p:nvPr/>
          </p:nvSpPr>
          <p:spPr>
            <a:xfrm>
              <a:off x="7043125" y="2699800"/>
              <a:ext cx="228375" cy="266025"/>
            </a:xfrm>
            <a:custGeom>
              <a:avLst/>
              <a:gdLst/>
              <a:ahLst/>
              <a:cxnLst/>
              <a:rect l="l" t="t" r="r" b="b"/>
              <a:pathLst>
                <a:path w="9135" h="10641" extrusionOk="0">
                  <a:moveTo>
                    <a:pt x="4595" y="0"/>
                  </a:moveTo>
                  <a:cubicBezTo>
                    <a:pt x="4378" y="0"/>
                    <a:pt x="4117" y="99"/>
                    <a:pt x="3751" y="380"/>
                  </a:cubicBezTo>
                  <a:cubicBezTo>
                    <a:pt x="2964" y="925"/>
                    <a:pt x="726" y="1832"/>
                    <a:pt x="424" y="2013"/>
                  </a:cubicBezTo>
                  <a:cubicBezTo>
                    <a:pt x="121" y="2195"/>
                    <a:pt x="121" y="2255"/>
                    <a:pt x="121" y="2739"/>
                  </a:cubicBezTo>
                  <a:cubicBezTo>
                    <a:pt x="61" y="3223"/>
                    <a:pt x="121" y="7034"/>
                    <a:pt x="121" y="7639"/>
                  </a:cubicBezTo>
                  <a:cubicBezTo>
                    <a:pt x="61" y="8183"/>
                    <a:pt x="0" y="8365"/>
                    <a:pt x="605" y="8728"/>
                  </a:cubicBezTo>
                  <a:lnTo>
                    <a:pt x="3811" y="10361"/>
                  </a:lnTo>
                  <a:cubicBezTo>
                    <a:pt x="4039" y="10512"/>
                    <a:pt x="4313" y="10640"/>
                    <a:pt x="4651" y="10640"/>
                  </a:cubicBezTo>
                  <a:cubicBezTo>
                    <a:pt x="4852" y="10640"/>
                    <a:pt x="5075" y="10595"/>
                    <a:pt x="5324" y="10482"/>
                  </a:cubicBezTo>
                  <a:cubicBezTo>
                    <a:pt x="6170" y="9998"/>
                    <a:pt x="7864" y="9211"/>
                    <a:pt x="8287" y="8909"/>
                  </a:cubicBezTo>
                  <a:cubicBezTo>
                    <a:pt x="8650" y="8667"/>
                    <a:pt x="9134" y="8607"/>
                    <a:pt x="9134" y="7820"/>
                  </a:cubicBezTo>
                  <a:cubicBezTo>
                    <a:pt x="9134" y="6550"/>
                    <a:pt x="9134" y="3526"/>
                    <a:pt x="9134" y="3526"/>
                  </a:cubicBezTo>
                  <a:cubicBezTo>
                    <a:pt x="9134" y="2800"/>
                    <a:pt x="9074" y="2376"/>
                    <a:pt x="8590" y="2074"/>
                  </a:cubicBezTo>
                  <a:cubicBezTo>
                    <a:pt x="7743" y="1590"/>
                    <a:pt x="5686" y="501"/>
                    <a:pt x="5263" y="259"/>
                  </a:cubicBezTo>
                  <a:cubicBezTo>
                    <a:pt x="5037" y="130"/>
                    <a:pt x="4845" y="0"/>
                    <a:pt x="4595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28"/>
            <p:cNvSpPr/>
            <p:nvPr/>
          </p:nvSpPr>
          <p:spPr>
            <a:xfrm>
              <a:off x="7043125" y="2700400"/>
              <a:ext cx="228375" cy="265075"/>
            </a:xfrm>
            <a:custGeom>
              <a:avLst/>
              <a:gdLst/>
              <a:ahLst/>
              <a:cxnLst/>
              <a:rect l="l" t="t" r="r" b="b"/>
              <a:pathLst>
                <a:path w="9135" h="10603" extrusionOk="0">
                  <a:moveTo>
                    <a:pt x="4617" y="0"/>
                  </a:moveTo>
                  <a:cubicBezTo>
                    <a:pt x="4395" y="0"/>
                    <a:pt x="4129" y="94"/>
                    <a:pt x="3751" y="356"/>
                  </a:cubicBezTo>
                  <a:cubicBezTo>
                    <a:pt x="2964" y="901"/>
                    <a:pt x="726" y="1808"/>
                    <a:pt x="424" y="1989"/>
                  </a:cubicBezTo>
                  <a:cubicBezTo>
                    <a:pt x="121" y="2171"/>
                    <a:pt x="182" y="2231"/>
                    <a:pt x="121" y="2715"/>
                  </a:cubicBezTo>
                  <a:cubicBezTo>
                    <a:pt x="61" y="3199"/>
                    <a:pt x="182" y="7010"/>
                    <a:pt x="121" y="7554"/>
                  </a:cubicBezTo>
                  <a:cubicBezTo>
                    <a:pt x="61" y="8159"/>
                    <a:pt x="0" y="8341"/>
                    <a:pt x="666" y="8643"/>
                  </a:cubicBezTo>
                  <a:lnTo>
                    <a:pt x="3811" y="10337"/>
                  </a:lnTo>
                  <a:cubicBezTo>
                    <a:pt x="4062" y="10480"/>
                    <a:pt x="4314" y="10602"/>
                    <a:pt x="4615" y="10602"/>
                  </a:cubicBezTo>
                  <a:cubicBezTo>
                    <a:pt x="4822" y="10602"/>
                    <a:pt x="5053" y="10545"/>
                    <a:pt x="5324" y="10397"/>
                  </a:cubicBezTo>
                  <a:cubicBezTo>
                    <a:pt x="6170" y="9974"/>
                    <a:pt x="7804" y="9127"/>
                    <a:pt x="8227" y="8885"/>
                  </a:cubicBezTo>
                  <a:cubicBezTo>
                    <a:pt x="8650" y="8583"/>
                    <a:pt x="9134" y="8522"/>
                    <a:pt x="9134" y="7736"/>
                  </a:cubicBezTo>
                  <a:cubicBezTo>
                    <a:pt x="9134" y="6526"/>
                    <a:pt x="9134" y="3502"/>
                    <a:pt x="9134" y="3502"/>
                  </a:cubicBezTo>
                  <a:cubicBezTo>
                    <a:pt x="9134" y="2776"/>
                    <a:pt x="9074" y="2352"/>
                    <a:pt x="8529" y="2050"/>
                  </a:cubicBezTo>
                  <a:cubicBezTo>
                    <a:pt x="7743" y="1626"/>
                    <a:pt x="5686" y="477"/>
                    <a:pt x="5263" y="235"/>
                  </a:cubicBezTo>
                  <a:cubicBezTo>
                    <a:pt x="5043" y="110"/>
                    <a:pt x="4856" y="0"/>
                    <a:pt x="4617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28"/>
            <p:cNvSpPr/>
            <p:nvPr/>
          </p:nvSpPr>
          <p:spPr>
            <a:xfrm>
              <a:off x="7043125" y="2700400"/>
              <a:ext cx="226850" cy="263900"/>
            </a:xfrm>
            <a:custGeom>
              <a:avLst/>
              <a:gdLst/>
              <a:ahLst/>
              <a:cxnLst/>
              <a:rect l="l" t="t" r="r" b="b"/>
              <a:pathLst>
                <a:path w="9074" h="10556" extrusionOk="0">
                  <a:moveTo>
                    <a:pt x="4617" y="0"/>
                  </a:moveTo>
                  <a:cubicBezTo>
                    <a:pt x="4395" y="0"/>
                    <a:pt x="4129" y="94"/>
                    <a:pt x="3751" y="356"/>
                  </a:cubicBezTo>
                  <a:cubicBezTo>
                    <a:pt x="2964" y="961"/>
                    <a:pt x="726" y="1868"/>
                    <a:pt x="424" y="2050"/>
                  </a:cubicBezTo>
                  <a:cubicBezTo>
                    <a:pt x="121" y="2231"/>
                    <a:pt x="182" y="2292"/>
                    <a:pt x="121" y="2715"/>
                  </a:cubicBezTo>
                  <a:cubicBezTo>
                    <a:pt x="61" y="3199"/>
                    <a:pt x="182" y="7010"/>
                    <a:pt x="121" y="7554"/>
                  </a:cubicBezTo>
                  <a:cubicBezTo>
                    <a:pt x="61" y="8159"/>
                    <a:pt x="0" y="8341"/>
                    <a:pt x="666" y="8643"/>
                  </a:cubicBezTo>
                  <a:lnTo>
                    <a:pt x="3811" y="10276"/>
                  </a:lnTo>
                  <a:cubicBezTo>
                    <a:pt x="4077" y="10428"/>
                    <a:pt x="4342" y="10556"/>
                    <a:pt x="4652" y="10556"/>
                  </a:cubicBezTo>
                  <a:cubicBezTo>
                    <a:pt x="4836" y="10556"/>
                    <a:pt x="5037" y="10510"/>
                    <a:pt x="5263" y="10397"/>
                  </a:cubicBezTo>
                  <a:cubicBezTo>
                    <a:pt x="6170" y="9913"/>
                    <a:pt x="7804" y="9127"/>
                    <a:pt x="8227" y="8885"/>
                  </a:cubicBezTo>
                  <a:cubicBezTo>
                    <a:pt x="8650" y="8583"/>
                    <a:pt x="9074" y="8522"/>
                    <a:pt x="9074" y="7736"/>
                  </a:cubicBezTo>
                  <a:lnTo>
                    <a:pt x="9074" y="3562"/>
                  </a:lnTo>
                  <a:cubicBezTo>
                    <a:pt x="9074" y="2776"/>
                    <a:pt x="9074" y="2352"/>
                    <a:pt x="8529" y="2110"/>
                  </a:cubicBezTo>
                  <a:cubicBezTo>
                    <a:pt x="7743" y="1626"/>
                    <a:pt x="5626" y="477"/>
                    <a:pt x="5263" y="235"/>
                  </a:cubicBezTo>
                  <a:cubicBezTo>
                    <a:pt x="5043" y="110"/>
                    <a:pt x="4856" y="0"/>
                    <a:pt x="4617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28"/>
            <p:cNvSpPr/>
            <p:nvPr/>
          </p:nvSpPr>
          <p:spPr>
            <a:xfrm>
              <a:off x="7044625" y="2701900"/>
              <a:ext cx="225350" cy="262400"/>
            </a:xfrm>
            <a:custGeom>
              <a:avLst/>
              <a:gdLst/>
              <a:ahLst/>
              <a:cxnLst/>
              <a:rect l="l" t="t" r="r" b="b"/>
              <a:pathLst>
                <a:path w="9014" h="10496" extrusionOk="0">
                  <a:moveTo>
                    <a:pt x="4557" y="1"/>
                  </a:moveTo>
                  <a:cubicBezTo>
                    <a:pt x="4335" y="1"/>
                    <a:pt x="4069" y="95"/>
                    <a:pt x="3691" y="357"/>
                  </a:cubicBezTo>
                  <a:cubicBezTo>
                    <a:pt x="2904" y="901"/>
                    <a:pt x="727" y="1808"/>
                    <a:pt x="424" y="1990"/>
                  </a:cubicBezTo>
                  <a:cubicBezTo>
                    <a:pt x="122" y="2171"/>
                    <a:pt x="122" y="2232"/>
                    <a:pt x="122" y="2716"/>
                  </a:cubicBezTo>
                  <a:cubicBezTo>
                    <a:pt x="61" y="3139"/>
                    <a:pt x="122" y="6950"/>
                    <a:pt x="122" y="7494"/>
                  </a:cubicBezTo>
                  <a:cubicBezTo>
                    <a:pt x="61" y="8039"/>
                    <a:pt x="1" y="8220"/>
                    <a:pt x="606" y="8583"/>
                  </a:cubicBezTo>
                  <a:lnTo>
                    <a:pt x="3751" y="10216"/>
                  </a:lnTo>
                  <a:cubicBezTo>
                    <a:pt x="4017" y="10368"/>
                    <a:pt x="4282" y="10496"/>
                    <a:pt x="4592" y="10496"/>
                  </a:cubicBezTo>
                  <a:cubicBezTo>
                    <a:pt x="4776" y="10496"/>
                    <a:pt x="4977" y="10450"/>
                    <a:pt x="5203" y="10337"/>
                  </a:cubicBezTo>
                  <a:cubicBezTo>
                    <a:pt x="6110" y="9853"/>
                    <a:pt x="7744" y="9067"/>
                    <a:pt x="8167" y="8765"/>
                  </a:cubicBezTo>
                  <a:cubicBezTo>
                    <a:pt x="8530" y="8523"/>
                    <a:pt x="9014" y="8462"/>
                    <a:pt x="9014" y="7676"/>
                  </a:cubicBezTo>
                  <a:cubicBezTo>
                    <a:pt x="9014" y="6466"/>
                    <a:pt x="9014" y="3502"/>
                    <a:pt x="9014" y="3502"/>
                  </a:cubicBezTo>
                  <a:cubicBezTo>
                    <a:pt x="9014" y="2776"/>
                    <a:pt x="8953" y="2353"/>
                    <a:pt x="8469" y="2050"/>
                  </a:cubicBezTo>
                  <a:cubicBezTo>
                    <a:pt x="7683" y="1566"/>
                    <a:pt x="5566" y="478"/>
                    <a:pt x="5203" y="236"/>
                  </a:cubicBezTo>
                  <a:cubicBezTo>
                    <a:pt x="4983" y="110"/>
                    <a:pt x="4796" y="1"/>
                    <a:pt x="4557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28"/>
            <p:cNvSpPr/>
            <p:nvPr/>
          </p:nvSpPr>
          <p:spPr>
            <a:xfrm>
              <a:off x="7044625" y="2701900"/>
              <a:ext cx="225350" cy="260975"/>
            </a:xfrm>
            <a:custGeom>
              <a:avLst/>
              <a:gdLst/>
              <a:ahLst/>
              <a:cxnLst/>
              <a:rect l="l" t="t" r="r" b="b"/>
              <a:pathLst>
                <a:path w="9014" h="10439" extrusionOk="0">
                  <a:moveTo>
                    <a:pt x="4557" y="1"/>
                  </a:moveTo>
                  <a:cubicBezTo>
                    <a:pt x="4335" y="1"/>
                    <a:pt x="4069" y="95"/>
                    <a:pt x="3691" y="357"/>
                  </a:cubicBezTo>
                  <a:cubicBezTo>
                    <a:pt x="2904" y="901"/>
                    <a:pt x="727" y="1808"/>
                    <a:pt x="424" y="1990"/>
                  </a:cubicBezTo>
                  <a:cubicBezTo>
                    <a:pt x="122" y="2171"/>
                    <a:pt x="182" y="2232"/>
                    <a:pt x="122" y="2716"/>
                  </a:cubicBezTo>
                  <a:cubicBezTo>
                    <a:pt x="61" y="3200"/>
                    <a:pt x="182" y="6889"/>
                    <a:pt x="122" y="7494"/>
                  </a:cubicBezTo>
                  <a:cubicBezTo>
                    <a:pt x="61" y="8039"/>
                    <a:pt x="1" y="8220"/>
                    <a:pt x="606" y="8583"/>
                  </a:cubicBezTo>
                  <a:lnTo>
                    <a:pt x="3751" y="10216"/>
                  </a:lnTo>
                  <a:cubicBezTo>
                    <a:pt x="4011" y="10327"/>
                    <a:pt x="4270" y="10439"/>
                    <a:pt x="4571" y="10439"/>
                  </a:cubicBezTo>
                  <a:cubicBezTo>
                    <a:pt x="4761" y="10439"/>
                    <a:pt x="4969" y="10394"/>
                    <a:pt x="5203" y="10277"/>
                  </a:cubicBezTo>
                  <a:cubicBezTo>
                    <a:pt x="6110" y="9793"/>
                    <a:pt x="7744" y="9006"/>
                    <a:pt x="8167" y="8765"/>
                  </a:cubicBezTo>
                  <a:cubicBezTo>
                    <a:pt x="8530" y="8462"/>
                    <a:pt x="9014" y="8462"/>
                    <a:pt x="9014" y="7676"/>
                  </a:cubicBezTo>
                  <a:cubicBezTo>
                    <a:pt x="9014" y="6466"/>
                    <a:pt x="9014" y="3502"/>
                    <a:pt x="9014" y="3502"/>
                  </a:cubicBezTo>
                  <a:cubicBezTo>
                    <a:pt x="9014" y="2776"/>
                    <a:pt x="8953" y="2353"/>
                    <a:pt x="8469" y="2050"/>
                  </a:cubicBezTo>
                  <a:cubicBezTo>
                    <a:pt x="7623" y="1627"/>
                    <a:pt x="5566" y="478"/>
                    <a:pt x="5203" y="236"/>
                  </a:cubicBezTo>
                  <a:cubicBezTo>
                    <a:pt x="4983" y="110"/>
                    <a:pt x="4796" y="1"/>
                    <a:pt x="4557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28"/>
            <p:cNvSpPr/>
            <p:nvPr/>
          </p:nvSpPr>
          <p:spPr>
            <a:xfrm>
              <a:off x="7044625" y="2703425"/>
              <a:ext cx="223850" cy="259375"/>
            </a:xfrm>
            <a:custGeom>
              <a:avLst/>
              <a:gdLst/>
              <a:ahLst/>
              <a:cxnLst/>
              <a:rect l="l" t="t" r="r" b="b"/>
              <a:pathLst>
                <a:path w="8954" h="10375" extrusionOk="0">
                  <a:moveTo>
                    <a:pt x="4557" y="0"/>
                  </a:moveTo>
                  <a:cubicBezTo>
                    <a:pt x="4335" y="0"/>
                    <a:pt x="4069" y="94"/>
                    <a:pt x="3691" y="356"/>
                  </a:cubicBezTo>
                  <a:cubicBezTo>
                    <a:pt x="2904" y="900"/>
                    <a:pt x="727" y="1808"/>
                    <a:pt x="424" y="1989"/>
                  </a:cubicBezTo>
                  <a:cubicBezTo>
                    <a:pt x="122" y="2110"/>
                    <a:pt x="182" y="2171"/>
                    <a:pt x="122" y="2655"/>
                  </a:cubicBezTo>
                  <a:cubicBezTo>
                    <a:pt x="61" y="3139"/>
                    <a:pt x="182" y="6828"/>
                    <a:pt x="122" y="7373"/>
                  </a:cubicBezTo>
                  <a:cubicBezTo>
                    <a:pt x="61" y="7978"/>
                    <a:pt x="1" y="8159"/>
                    <a:pt x="666" y="8462"/>
                  </a:cubicBezTo>
                  <a:lnTo>
                    <a:pt x="3751" y="10095"/>
                  </a:lnTo>
                  <a:cubicBezTo>
                    <a:pt x="4017" y="10246"/>
                    <a:pt x="4282" y="10374"/>
                    <a:pt x="4592" y="10374"/>
                  </a:cubicBezTo>
                  <a:cubicBezTo>
                    <a:pt x="4776" y="10374"/>
                    <a:pt x="4977" y="10329"/>
                    <a:pt x="5203" y="10216"/>
                  </a:cubicBezTo>
                  <a:cubicBezTo>
                    <a:pt x="6110" y="9732"/>
                    <a:pt x="7744" y="8945"/>
                    <a:pt x="8106" y="8704"/>
                  </a:cubicBezTo>
                  <a:cubicBezTo>
                    <a:pt x="8530" y="8401"/>
                    <a:pt x="8953" y="8341"/>
                    <a:pt x="8953" y="7554"/>
                  </a:cubicBezTo>
                  <a:cubicBezTo>
                    <a:pt x="8953" y="6405"/>
                    <a:pt x="8953" y="3441"/>
                    <a:pt x="8953" y="3441"/>
                  </a:cubicBezTo>
                  <a:cubicBezTo>
                    <a:pt x="8953" y="2715"/>
                    <a:pt x="8953" y="2292"/>
                    <a:pt x="8409" y="2050"/>
                  </a:cubicBezTo>
                  <a:cubicBezTo>
                    <a:pt x="7623" y="1566"/>
                    <a:pt x="5566" y="477"/>
                    <a:pt x="5203" y="235"/>
                  </a:cubicBezTo>
                  <a:cubicBezTo>
                    <a:pt x="4983" y="110"/>
                    <a:pt x="4796" y="0"/>
                    <a:pt x="4557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28"/>
            <p:cNvSpPr/>
            <p:nvPr/>
          </p:nvSpPr>
          <p:spPr>
            <a:xfrm>
              <a:off x="7046150" y="2703425"/>
              <a:ext cx="222325" cy="259025"/>
            </a:xfrm>
            <a:custGeom>
              <a:avLst/>
              <a:gdLst/>
              <a:ahLst/>
              <a:cxnLst/>
              <a:rect l="l" t="t" r="r" b="b"/>
              <a:pathLst>
                <a:path w="8893" h="10361" extrusionOk="0">
                  <a:moveTo>
                    <a:pt x="4489" y="0"/>
                  </a:moveTo>
                  <a:cubicBezTo>
                    <a:pt x="4274" y="0"/>
                    <a:pt x="4008" y="94"/>
                    <a:pt x="3630" y="356"/>
                  </a:cubicBezTo>
                  <a:cubicBezTo>
                    <a:pt x="2843" y="900"/>
                    <a:pt x="666" y="1808"/>
                    <a:pt x="424" y="1989"/>
                  </a:cubicBezTo>
                  <a:cubicBezTo>
                    <a:pt x="121" y="2171"/>
                    <a:pt x="121" y="2231"/>
                    <a:pt x="61" y="2655"/>
                  </a:cubicBezTo>
                  <a:cubicBezTo>
                    <a:pt x="61" y="3139"/>
                    <a:pt x="121" y="6828"/>
                    <a:pt x="61" y="7373"/>
                  </a:cubicBezTo>
                  <a:cubicBezTo>
                    <a:pt x="61" y="7917"/>
                    <a:pt x="0" y="8099"/>
                    <a:pt x="605" y="8462"/>
                  </a:cubicBezTo>
                  <a:lnTo>
                    <a:pt x="3690" y="10095"/>
                  </a:lnTo>
                  <a:cubicBezTo>
                    <a:pt x="3941" y="10238"/>
                    <a:pt x="4193" y="10360"/>
                    <a:pt x="4482" y="10360"/>
                  </a:cubicBezTo>
                  <a:cubicBezTo>
                    <a:pt x="4680" y="10360"/>
                    <a:pt x="4896" y="10303"/>
                    <a:pt x="5142" y="10155"/>
                  </a:cubicBezTo>
                  <a:cubicBezTo>
                    <a:pt x="6049" y="9732"/>
                    <a:pt x="7622" y="8945"/>
                    <a:pt x="8045" y="8643"/>
                  </a:cubicBezTo>
                  <a:cubicBezTo>
                    <a:pt x="8469" y="8401"/>
                    <a:pt x="8892" y="8341"/>
                    <a:pt x="8892" y="7554"/>
                  </a:cubicBezTo>
                  <a:cubicBezTo>
                    <a:pt x="8892" y="6344"/>
                    <a:pt x="8892" y="3441"/>
                    <a:pt x="8892" y="3441"/>
                  </a:cubicBezTo>
                  <a:cubicBezTo>
                    <a:pt x="8892" y="2715"/>
                    <a:pt x="8832" y="2292"/>
                    <a:pt x="8348" y="2050"/>
                  </a:cubicBezTo>
                  <a:cubicBezTo>
                    <a:pt x="7562" y="1566"/>
                    <a:pt x="5505" y="477"/>
                    <a:pt x="5082" y="235"/>
                  </a:cubicBezTo>
                  <a:cubicBezTo>
                    <a:pt x="4893" y="110"/>
                    <a:pt x="4721" y="0"/>
                    <a:pt x="4489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28"/>
            <p:cNvSpPr/>
            <p:nvPr/>
          </p:nvSpPr>
          <p:spPr>
            <a:xfrm>
              <a:off x="7046150" y="2704700"/>
              <a:ext cx="222325" cy="256575"/>
            </a:xfrm>
            <a:custGeom>
              <a:avLst/>
              <a:gdLst/>
              <a:ahLst/>
              <a:cxnLst/>
              <a:rect l="l" t="t" r="r" b="b"/>
              <a:pathLst>
                <a:path w="8893" h="10263" extrusionOk="0">
                  <a:moveTo>
                    <a:pt x="4460" y="1"/>
                  </a:moveTo>
                  <a:cubicBezTo>
                    <a:pt x="4250" y="1"/>
                    <a:pt x="3991" y="83"/>
                    <a:pt x="3630" y="305"/>
                  </a:cubicBezTo>
                  <a:cubicBezTo>
                    <a:pt x="2843" y="849"/>
                    <a:pt x="726" y="1757"/>
                    <a:pt x="424" y="1938"/>
                  </a:cubicBezTo>
                  <a:cubicBezTo>
                    <a:pt x="121" y="2120"/>
                    <a:pt x="182" y="2180"/>
                    <a:pt x="121" y="2664"/>
                  </a:cubicBezTo>
                  <a:cubicBezTo>
                    <a:pt x="61" y="3088"/>
                    <a:pt x="182" y="6777"/>
                    <a:pt x="121" y="7322"/>
                  </a:cubicBezTo>
                  <a:cubicBezTo>
                    <a:pt x="61" y="7866"/>
                    <a:pt x="0" y="8048"/>
                    <a:pt x="605" y="8411"/>
                  </a:cubicBezTo>
                  <a:lnTo>
                    <a:pt x="3690" y="9983"/>
                  </a:lnTo>
                  <a:cubicBezTo>
                    <a:pt x="3956" y="10135"/>
                    <a:pt x="4221" y="10263"/>
                    <a:pt x="4531" y="10263"/>
                  </a:cubicBezTo>
                  <a:cubicBezTo>
                    <a:pt x="4715" y="10263"/>
                    <a:pt x="4916" y="10217"/>
                    <a:pt x="5142" y="10104"/>
                  </a:cubicBezTo>
                  <a:cubicBezTo>
                    <a:pt x="5989" y="9620"/>
                    <a:pt x="7622" y="8834"/>
                    <a:pt x="8045" y="8592"/>
                  </a:cubicBezTo>
                  <a:cubicBezTo>
                    <a:pt x="8408" y="8290"/>
                    <a:pt x="8892" y="8290"/>
                    <a:pt x="8892" y="7503"/>
                  </a:cubicBezTo>
                  <a:lnTo>
                    <a:pt x="8892" y="3450"/>
                  </a:lnTo>
                  <a:cubicBezTo>
                    <a:pt x="8892" y="2725"/>
                    <a:pt x="8832" y="2301"/>
                    <a:pt x="8348" y="1999"/>
                  </a:cubicBezTo>
                  <a:cubicBezTo>
                    <a:pt x="7562" y="1575"/>
                    <a:pt x="5505" y="426"/>
                    <a:pt x="5082" y="245"/>
                  </a:cubicBezTo>
                  <a:cubicBezTo>
                    <a:pt x="4885" y="114"/>
                    <a:pt x="4707" y="1"/>
                    <a:pt x="4460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28"/>
            <p:cNvSpPr/>
            <p:nvPr/>
          </p:nvSpPr>
          <p:spPr>
            <a:xfrm>
              <a:off x="7046150" y="2704925"/>
              <a:ext cx="220800" cy="256000"/>
            </a:xfrm>
            <a:custGeom>
              <a:avLst/>
              <a:gdLst/>
              <a:ahLst/>
              <a:cxnLst/>
              <a:rect l="l" t="t" r="r" b="b"/>
              <a:pathLst>
                <a:path w="8832" h="10240" extrusionOk="0">
                  <a:moveTo>
                    <a:pt x="4489" y="1"/>
                  </a:moveTo>
                  <a:cubicBezTo>
                    <a:pt x="4274" y="1"/>
                    <a:pt x="4008" y="95"/>
                    <a:pt x="3630" y="357"/>
                  </a:cubicBezTo>
                  <a:cubicBezTo>
                    <a:pt x="2904" y="901"/>
                    <a:pt x="726" y="1808"/>
                    <a:pt x="424" y="1929"/>
                  </a:cubicBezTo>
                  <a:cubicBezTo>
                    <a:pt x="121" y="2111"/>
                    <a:pt x="182" y="2171"/>
                    <a:pt x="121" y="2655"/>
                  </a:cubicBezTo>
                  <a:cubicBezTo>
                    <a:pt x="61" y="3079"/>
                    <a:pt x="182" y="6768"/>
                    <a:pt x="121" y="7313"/>
                  </a:cubicBezTo>
                  <a:cubicBezTo>
                    <a:pt x="61" y="7857"/>
                    <a:pt x="0" y="8039"/>
                    <a:pt x="666" y="8341"/>
                  </a:cubicBezTo>
                  <a:lnTo>
                    <a:pt x="3690" y="9974"/>
                  </a:lnTo>
                  <a:cubicBezTo>
                    <a:pt x="3941" y="10118"/>
                    <a:pt x="4193" y="10240"/>
                    <a:pt x="4482" y="10240"/>
                  </a:cubicBezTo>
                  <a:cubicBezTo>
                    <a:pt x="4680" y="10240"/>
                    <a:pt x="4896" y="10182"/>
                    <a:pt x="5142" y="10035"/>
                  </a:cubicBezTo>
                  <a:cubicBezTo>
                    <a:pt x="5989" y="9611"/>
                    <a:pt x="7622" y="8825"/>
                    <a:pt x="7985" y="8583"/>
                  </a:cubicBezTo>
                  <a:cubicBezTo>
                    <a:pt x="8408" y="8281"/>
                    <a:pt x="8832" y="8220"/>
                    <a:pt x="8832" y="7494"/>
                  </a:cubicBezTo>
                  <a:lnTo>
                    <a:pt x="8832" y="3441"/>
                  </a:lnTo>
                  <a:cubicBezTo>
                    <a:pt x="8832" y="2716"/>
                    <a:pt x="8832" y="2292"/>
                    <a:pt x="8287" y="1990"/>
                  </a:cubicBezTo>
                  <a:cubicBezTo>
                    <a:pt x="7501" y="1566"/>
                    <a:pt x="5505" y="478"/>
                    <a:pt x="5082" y="236"/>
                  </a:cubicBezTo>
                  <a:cubicBezTo>
                    <a:pt x="4893" y="110"/>
                    <a:pt x="4721" y="1"/>
                    <a:pt x="4489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28"/>
            <p:cNvSpPr/>
            <p:nvPr/>
          </p:nvSpPr>
          <p:spPr>
            <a:xfrm>
              <a:off x="7047650" y="2705475"/>
              <a:ext cx="219300" cy="254300"/>
            </a:xfrm>
            <a:custGeom>
              <a:avLst/>
              <a:gdLst/>
              <a:ahLst/>
              <a:cxnLst/>
              <a:rect l="l" t="t" r="r" b="b"/>
              <a:pathLst>
                <a:path w="8772" h="10172" extrusionOk="0">
                  <a:moveTo>
                    <a:pt x="4401" y="0"/>
                  </a:moveTo>
                  <a:cubicBezTo>
                    <a:pt x="4191" y="0"/>
                    <a:pt x="3932" y="84"/>
                    <a:pt x="3570" y="335"/>
                  </a:cubicBezTo>
                  <a:cubicBezTo>
                    <a:pt x="2844" y="879"/>
                    <a:pt x="666" y="1786"/>
                    <a:pt x="364" y="1968"/>
                  </a:cubicBezTo>
                  <a:cubicBezTo>
                    <a:pt x="122" y="2149"/>
                    <a:pt x="122" y="2149"/>
                    <a:pt x="61" y="2633"/>
                  </a:cubicBezTo>
                  <a:cubicBezTo>
                    <a:pt x="61" y="3117"/>
                    <a:pt x="122" y="6686"/>
                    <a:pt x="61" y="7291"/>
                  </a:cubicBezTo>
                  <a:cubicBezTo>
                    <a:pt x="61" y="7835"/>
                    <a:pt x="1" y="8017"/>
                    <a:pt x="606" y="8319"/>
                  </a:cubicBezTo>
                  <a:lnTo>
                    <a:pt x="3630" y="9892"/>
                  </a:lnTo>
                  <a:cubicBezTo>
                    <a:pt x="3896" y="10043"/>
                    <a:pt x="4161" y="10171"/>
                    <a:pt x="4471" y="10171"/>
                  </a:cubicBezTo>
                  <a:cubicBezTo>
                    <a:pt x="4655" y="10171"/>
                    <a:pt x="4856" y="10126"/>
                    <a:pt x="5082" y="10013"/>
                  </a:cubicBezTo>
                  <a:cubicBezTo>
                    <a:pt x="5929" y="9529"/>
                    <a:pt x="7562" y="8803"/>
                    <a:pt x="7925" y="8501"/>
                  </a:cubicBezTo>
                  <a:cubicBezTo>
                    <a:pt x="8348" y="8259"/>
                    <a:pt x="8772" y="8198"/>
                    <a:pt x="8772" y="7412"/>
                  </a:cubicBezTo>
                  <a:lnTo>
                    <a:pt x="8772" y="3419"/>
                  </a:lnTo>
                  <a:cubicBezTo>
                    <a:pt x="8772" y="2694"/>
                    <a:pt x="8711" y="2270"/>
                    <a:pt x="8227" y="2028"/>
                  </a:cubicBezTo>
                  <a:cubicBezTo>
                    <a:pt x="7441" y="1544"/>
                    <a:pt x="5445" y="456"/>
                    <a:pt x="5022" y="214"/>
                  </a:cubicBezTo>
                  <a:cubicBezTo>
                    <a:pt x="4826" y="116"/>
                    <a:pt x="4647" y="0"/>
                    <a:pt x="4401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28"/>
            <p:cNvSpPr/>
            <p:nvPr/>
          </p:nvSpPr>
          <p:spPr>
            <a:xfrm>
              <a:off x="7047650" y="2706450"/>
              <a:ext cx="219300" cy="253325"/>
            </a:xfrm>
            <a:custGeom>
              <a:avLst/>
              <a:gdLst/>
              <a:ahLst/>
              <a:cxnLst/>
              <a:rect l="l" t="t" r="r" b="b"/>
              <a:pathLst>
                <a:path w="8772" h="10133" extrusionOk="0">
                  <a:moveTo>
                    <a:pt x="4429" y="0"/>
                  </a:moveTo>
                  <a:cubicBezTo>
                    <a:pt x="4214" y="0"/>
                    <a:pt x="3948" y="94"/>
                    <a:pt x="3570" y="356"/>
                  </a:cubicBezTo>
                  <a:cubicBezTo>
                    <a:pt x="2844" y="900"/>
                    <a:pt x="727" y="1747"/>
                    <a:pt x="424" y="1929"/>
                  </a:cubicBezTo>
                  <a:cubicBezTo>
                    <a:pt x="122" y="2110"/>
                    <a:pt x="182" y="2171"/>
                    <a:pt x="122" y="2594"/>
                  </a:cubicBezTo>
                  <a:cubicBezTo>
                    <a:pt x="61" y="3078"/>
                    <a:pt x="182" y="6647"/>
                    <a:pt x="122" y="7191"/>
                  </a:cubicBezTo>
                  <a:cubicBezTo>
                    <a:pt x="61" y="7736"/>
                    <a:pt x="1" y="7917"/>
                    <a:pt x="606" y="8280"/>
                  </a:cubicBezTo>
                  <a:lnTo>
                    <a:pt x="3630" y="9853"/>
                  </a:lnTo>
                  <a:cubicBezTo>
                    <a:pt x="3896" y="10004"/>
                    <a:pt x="4161" y="10132"/>
                    <a:pt x="4471" y="10132"/>
                  </a:cubicBezTo>
                  <a:cubicBezTo>
                    <a:pt x="4655" y="10132"/>
                    <a:pt x="4856" y="10087"/>
                    <a:pt x="5082" y="9974"/>
                  </a:cubicBezTo>
                  <a:cubicBezTo>
                    <a:pt x="5929" y="9490"/>
                    <a:pt x="7502" y="8704"/>
                    <a:pt x="7925" y="8462"/>
                  </a:cubicBezTo>
                  <a:cubicBezTo>
                    <a:pt x="8348" y="8220"/>
                    <a:pt x="8772" y="8159"/>
                    <a:pt x="8772" y="7373"/>
                  </a:cubicBezTo>
                  <a:lnTo>
                    <a:pt x="8772" y="3380"/>
                  </a:lnTo>
                  <a:cubicBezTo>
                    <a:pt x="8772" y="2655"/>
                    <a:pt x="8711" y="2292"/>
                    <a:pt x="8227" y="1989"/>
                  </a:cubicBezTo>
                  <a:cubicBezTo>
                    <a:pt x="7441" y="1566"/>
                    <a:pt x="5445" y="477"/>
                    <a:pt x="5022" y="235"/>
                  </a:cubicBezTo>
                  <a:cubicBezTo>
                    <a:pt x="4833" y="110"/>
                    <a:pt x="4661" y="0"/>
                    <a:pt x="4429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28"/>
            <p:cNvSpPr/>
            <p:nvPr/>
          </p:nvSpPr>
          <p:spPr>
            <a:xfrm>
              <a:off x="7047650" y="2706450"/>
              <a:ext cx="219300" cy="251900"/>
            </a:xfrm>
            <a:custGeom>
              <a:avLst/>
              <a:gdLst/>
              <a:ahLst/>
              <a:cxnLst/>
              <a:rect l="l" t="t" r="r" b="b"/>
              <a:pathLst>
                <a:path w="8772" h="10076" extrusionOk="0">
                  <a:moveTo>
                    <a:pt x="4429" y="0"/>
                  </a:moveTo>
                  <a:cubicBezTo>
                    <a:pt x="4214" y="0"/>
                    <a:pt x="3948" y="94"/>
                    <a:pt x="3570" y="356"/>
                  </a:cubicBezTo>
                  <a:cubicBezTo>
                    <a:pt x="2844" y="900"/>
                    <a:pt x="727" y="1808"/>
                    <a:pt x="424" y="1929"/>
                  </a:cubicBezTo>
                  <a:cubicBezTo>
                    <a:pt x="122" y="2110"/>
                    <a:pt x="182" y="2171"/>
                    <a:pt x="122" y="2655"/>
                  </a:cubicBezTo>
                  <a:cubicBezTo>
                    <a:pt x="61" y="3078"/>
                    <a:pt x="182" y="6647"/>
                    <a:pt x="122" y="7191"/>
                  </a:cubicBezTo>
                  <a:cubicBezTo>
                    <a:pt x="61" y="7736"/>
                    <a:pt x="1" y="7917"/>
                    <a:pt x="606" y="8220"/>
                  </a:cubicBezTo>
                  <a:lnTo>
                    <a:pt x="3630" y="9853"/>
                  </a:lnTo>
                  <a:cubicBezTo>
                    <a:pt x="3890" y="9964"/>
                    <a:pt x="4149" y="10075"/>
                    <a:pt x="4450" y="10075"/>
                  </a:cubicBezTo>
                  <a:cubicBezTo>
                    <a:pt x="4640" y="10075"/>
                    <a:pt x="4848" y="10031"/>
                    <a:pt x="5082" y="9913"/>
                  </a:cubicBezTo>
                  <a:cubicBezTo>
                    <a:pt x="5929" y="9490"/>
                    <a:pt x="7502" y="8704"/>
                    <a:pt x="7925" y="8462"/>
                  </a:cubicBezTo>
                  <a:cubicBezTo>
                    <a:pt x="8288" y="8159"/>
                    <a:pt x="8772" y="8159"/>
                    <a:pt x="8772" y="7373"/>
                  </a:cubicBezTo>
                  <a:cubicBezTo>
                    <a:pt x="8772" y="6223"/>
                    <a:pt x="8772" y="3380"/>
                    <a:pt x="8772" y="3380"/>
                  </a:cubicBezTo>
                  <a:cubicBezTo>
                    <a:pt x="8772" y="2715"/>
                    <a:pt x="8711" y="2292"/>
                    <a:pt x="8227" y="1989"/>
                  </a:cubicBezTo>
                  <a:cubicBezTo>
                    <a:pt x="7441" y="1566"/>
                    <a:pt x="5445" y="477"/>
                    <a:pt x="5022" y="235"/>
                  </a:cubicBezTo>
                  <a:cubicBezTo>
                    <a:pt x="4833" y="110"/>
                    <a:pt x="4661" y="0"/>
                    <a:pt x="4429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28"/>
            <p:cNvSpPr/>
            <p:nvPr/>
          </p:nvSpPr>
          <p:spPr>
            <a:xfrm>
              <a:off x="7049175" y="2707950"/>
              <a:ext cx="216275" cy="250300"/>
            </a:xfrm>
            <a:custGeom>
              <a:avLst/>
              <a:gdLst/>
              <a:ahLst/>
              <a:cxnLst/>
              <a:rect l="l" t="t" r="r" b="b"/>
              <a:pathLst>
                <a:path w="8651" h="10012" extrusionOk="0">
                  <a:moveTo>
                    <a:pt x="4368" y="1"/>
                  </a:moveTo>
                  <a:cubicBezTo>
                    <a:pt x="4153" y="1"/>
                    <a:pt x="3887" y="95"/>
                    <a:pt x="3509" y="357"/>
                  </a:cubicBezTo>
                  <a:cubicBezTo>
                    <a:pt x="2783" y="840"/>
                    <a:pt x="666" y="1748"/>
                    <a:pt x="363" y="1929"/>
                  </a:cubicBezTo>
                  <a:cubicBezTo>
                    <a:pt x="121" y="2050"/>
                    <a:pt x="121" y="2111"/>
                    <a:pt x="61" y="2595"/>
                  </a:cubicBezTo>
                  <a:cubicBezTo>
                    <a:pt x="61" y="3018"/>
                    <a:pt x="121" y="6587"/>
                    <a:pt x="61" y="7131"/>
                  </a:cubicBezTo>
                  <a:cubicBezTo>
                    <a:pt x="61" y="7676"/>
                    <a:pt x="0" y="7857"/>
                    <a:pt x="605" y="8160"/>
                  </a:cubicBezTo>
                  <a:lnTo>
                    <a:pt x="3569" y="9732"/>
                  </a:lnTo>
                  <a:cubicBezTo>
                    <a:pt x="3835" y="9884"/>
                    <a:pt x="4100" y="10012"/>
                    <a:pt x="4410" y="10012"/>
                  </a:cubicBezTo>
                  <a:cubicBezTo>
                    <a:pt x="4594" y="10012"/>
                    <a:pt x="4795" y="9966"/>
                    <a:pt x="5021" y="9853"/>
                  </a:cubicBezTo>
                  <a:cubicBezTo>
                    <a:pt x="5868" y="9369"/>
                    <a:pt x="7441" y="8644"/>
                    <a:pt x="7804" y="8341"/>
                  </a:cubicBezTo>
                  <a:cubicBezTo>
                    <a:pt x="8227" y="8099"/>
                    <a:pt x="8650" y="8039"/>
                    <a:pt x="8650" y="7313"/>
                  </a:cubicBezTo>
                  <a:cubicBezTo>
                    <a:pt x="8650" y="6103"/>
                    <a:pt x="8650" y="3381"/>
                    <a:pt x="8650" y="3381"/>
                  </a:cubicBezTo>
                  <a:cubicBezTo>
                    <a:pt x="8650" y="2655"/>
                    <a:pt x="8590" y="2232"/>
                    <a:pt x="8106" y="1990"/>
                  </a:cubicBezTo>
                  <a:cubicBezTo>
                    <a:pt x="7380" y="1506"/>
                    <a:pt x="5384" y="478"/>
                    <a:pt x="4961" y="236"/>
                  </a:cubicBezTo>
                  <a:cubicBezTo>
                    <a:pt x="4772" y="110"/>
                    <a:pt x="4600" y="1"/>
                    <a:pt x="4368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28"/>
            <p:cNvSpPr/>
            <p:nvPr/>
          </p:nvSpPr>
          <p:spPr>
            <a:xfrm>
              <a:off x="7049175" y="2707950"/>
              <a:ext cx="216275" cy="249325"/>
            </a:xfrm>
            <a:custGeom>
              <a:avLst/>
              <a:gdLst/>
              <a:ahLst/>
              <a:cxnLst/>
              <a:rect l="l" t="t" r="r" b="b"/>
              <a:pathLst>
                <a:path w="8651" h="9973" extrusionOk="0">
                  <a:moveTo>
                    <a:pt x="4377" y="1"/>
                  </a:moveTo>
                  <a:cubicBezTo>
                    <a:pt x="4170" y="1"/>
                    <a:pt x="3918" y="95"/>
                    <a:pt x="3569" y="357"/>
                  </a:cubicBezTo>
                  <a:cubicBezTo>
                    <a:pt x="2783" y="901"/>
                    <a:pt x="666" y="1748"/>
                    <a:pt x="424" y="1929"/>
                  </a:cubicBezTo>
                  <a:cubicBezTo>
                    <a:pt x="121" y="2111"/>
                    <a:pt x="182" y="2171"/>
                    <a:pt x="121" y="2595"/>
                  </a:cubicBezTo>
                  <a:cubicBezTo>
                    <a:pt x="61" y="3079"/>
                    <a:pt x="182" y="6587"/>
                    <a:pt x="121" y="7131"/>
                  </a:cubicBezTo>
                  <a:cubicBezTo>
                    <a:pt x="61" y="7676"/>
                    <a:pt x="0" y="7857"/>
                    <a:pt x="605" y="8160"/>
                  </a:cubicBezTo>
                  <a:lnTo>
                    <a:pt x="3569" y="9732"/>
                  </a:lnTo>
                  <a:cubicBezTo>
                    <a:pt x="3815" y="9873"/>
                    <a:pt x="4060" y="9972"/>
                    <a:pt x="4341" y="9972"/>
                  </a:cubicBezTo>
                  <a:cubicBezTo>
                    <a:pt x="4545" y="9972"/>
                    <a:pt x="4767" y="9920"/>
                    <a:pt x="5021" y="9793"/>
                  </a:cubicBezTo>
                  <a:cubicBezTo>
                    <a:pt x="5868" y="9369"/>
                    <a:pt x="7441" y="8583"/>
                    <a:pt x="7804" y="8341"/>
                  </a:cubicBezTo>
                  <a:cubicBezTo>
                    <a:pt x="8227" y="8099"/>
                    <a:pt x="8650" y="8039"/>
                    <a:pt x="8650" y="7252"/>
                  </a:cubicBezTo>
                  <a:lnTo>
                    <a:pt x="8650" y="3381"/>
                  </a:lnTo>
                  <a:cubicBezTo>
                    <a:pt x="8650" y="2655"/>
                    <a:pt x="8590" y="2232"/>
                    <a:pt x="8106" y="1990"/>
                  </a:cubicBezTo>
                  <a:cubicBezTo>
                    <a:pt x="7320" y="1566"/>
                    <a:pt x="5384" y="478"/>
                    <a:pt x="4961" y="236"/>
                  </a:cubicBezTo>
                  <a:cubicBezTo>
                    <a:pt x="4772" y="110"/>
                    <a:pt x="4600" y="1"/>
                    <a:pt x="4377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28"/>
            <p:cNvSpPr/>
            <p:nvPr/>
          </p:nvSpPr>
          <p:spPr>
            <a:xfrm>
              <a:off x="7049175" y="2709250"/>
              <a:ext cx="216275" cy="247500"/>
            </a:xfrm>
            <a:custGeom>
              <a:avLst/>
              <a:gdLst/>
              <a:ahLst/>
              <a:cxnLst/>
              <a:rect l="l" t="t" r="r" b="b"/>
              <a:pathLst>
                <a:path w="8651" h="9900" extrusionOk="0">
                  <a:moveTo>
                    <a:pt x="4349" y="0"/>
                  </a:moveTo>
                  <a:cubicBezTo>
                    <a:pt x="4147" y="0"/>
                    <a:pt x="3903" y="82"/>
                    <a:pt x="3569" y="305"/>
                  </a:cubicBezTo>
                  <a:cubicBezTo>
                    <a:pt x="2783" y="849"/>
                    <a:pt x="726" y="1696"/>
                    <a:pt x="424" y="1877"/>
                  </a:cubicBezTo>
                  <a:cubicBezTo>
                    <a:pt x="121" y="2059"/>
                    <a:pt x="182" y="2119"/>
                    <a:pt x="121" y="2543"/>
                  </a:cubicBezTo>
                  <a:cubicBezTo>
                    <a:pt x="61" y="3027"/>
                    <a:pt x="182" y="6474"/>
                    <a:pt x="121" y="7019"/>
                  </a:cubicBezTo>
                  <a:cubicBezTo>
                    <a:pt x="61" y="7563"/>
                    <a:pt x="0" y="7745"/>
                    <a:pt x="605" y="8047"/>
                  </a:cubicBezTo>
                  <a:lnTo>
                    <a:pt x="3569" y="9620"/>
                  </a:lnTo>
                  <a:cubicBezTo>
                    <a:pt x="3835" y="9771"/>
                    <a:pt x="4100" y="9899"/>
                    <a:pt x="4410" y="9899"/>
                  </a:cubicBezTo>
                  <a:cubicBezTo>
                    <a:pt x="4594" y="9899"/>
                    <a:pt x="4795" y="9854"/>
                    <a:pt x="5021" y="9741"/>
                  </a:cubicBezTo>
                  <a:cubicBezTo>
                    <a:pt x="5868" y="9317"/>
                    <a:pt x="7441" y="8531"/>
                    <a:pt x="7804" y="8289"/>
                  </a:cubicBezTo>
                  <a:cubicBezTo>
                    <a:pt x="8166" y="7987"/>
                    <a:pt x="8650" y="7987"/>
                    <a:pt x="8650" y="7200"/>
                  </a:cubicBezTo>
                  <a:lnTo>
                    <a:pt x="8650" y="3329"/>
                  </a:lnTo>
                  <a:cubicBezTo>
                    <a:pt x="8650" y="2603"/>
                    <a:pt x="8590" y="2240"/>
                    <a:pt x="8106" y="1938"/>
                  </a:cubicBezTo>
                  <a:cubicBezTo>
                    <a:pt x="7320" y="1514"/>
                    <a:pt x="5384" y="426"/>
                    <a:pt x="4961" y="244"/>
                  </a:cubicBezTo>
                  <a:cubicBezTo>
                    <a:pt x="4764" y="113"/>
                    <a:pt x="4586" y="0"/>
                    <a:pt x="4349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28"/>
            <p:cNvSpPr/>
            <p:nvPr/>
          </p:nvSpPr>
          <p:spPr>
            <a:xfrm>
              <a:off x="7050675" y="2709475"/>
              <a:ext cx="213250" cy="246275"/>
            </a:xfrm>
            <a:custGeom>
              <a:avLst/>
              <a:gdLst/>
              <a:ahLst/>
              <a:cxnLst/>
              <a:rect l="l" t="t" r="r" b="b"/>
              <a:pathLst>
                <a:path w="8530" h="9851" extrusionOk="0">
                  <a:moveTo>
                    <a:pt x="4317" y="0"/>
                  </a:moveTo>
                  <a:cubicBezTo>
                    <a:pt x="4110" y="0"/>
                    <a:pt x="3858" y="94"/>
                    <a:pt x="3509" y="356"/>
                  </a:cubicBezTo>
                  <a:cubicBezTo>
                    <a:pt x="2723" y="840"/>
                    <a:pt x="666" y="1747"/>
                    <a:pt x="364" y="1929"/>
                  </a:cubicBezTo>
                  <a:cubicBezTo>
                    <a:pt x="122" y="2050"/>
                    <a:pt x="122" y="2110"/>
                    <a:pt x="61" y="2594"/>
                  </a:cubicBezTo>
                  <a:cubicBezTo>
                    <a:pt x="61" y="3018"/>
                    <a:pt x="122" y="6465"/>
                    <a:pt x="61" y="7010"/>
                  </a:cubicBezTo>
                  <a:cubicBezTo>
                    <a:pt x="61" y="7554"/>
                    <a:pt x="1" y="7736"/>
                    <a:pt x="606" y="8038"/>
                  </a:cubicBezTo>
                  <a:lnTo>
                    <a:pt x="3509" y="9611"/>
                  </a:lnTo>
                  <a:cubicBezTo>
                    <a:pt x="3755" y="9751"/>
                    <a:pt x="4000" y="9851"/>
                    <a:pt x="4281" y="9851"/>
                  </a:cubicBezTo>
                  <a:cubicBezTo>
                    <a:pt x="4485" y="9851"/>
                    <a:pt x="4707" y="9798"/>
                    <a:pt x="4961" y="9671"/>
                  </a:cubicBezTo>
                  <a:cubicBezTo>
                    <a:pt x="5808" y="9248"/>
                    <a:pt x="7320" y="8522"/>
                    <a:pt x="7744" y="8220"/>
                  </a:cubicBezTo>
                  <a:cubicBezTo>
                    <a:pt x="8106" y="7978"/>
                    <a:pt x="8530" y="7917"/>
                    <a:pt x="8530" y="7191"/>
                  </a:cubicBezTo>
                  <a:lnTo>
                    <a:pt x="8530" y="3320"/>
                  </a:lnTo>
                  <a:cubicBezTo>
                    <a:pt x="8530" y="2594"/>
                    <a:pt x="8469" y="2231"/>
                    <a:pt x="7985" y="1929"/>
                  </a:cubicBezTo>
                  <a:cubicBezTo>
                    <a:pt x="7260" y="1505"/>
                    <a:pt x="5324" y="477"/>
                    <a:pt x="4901" y="235"/>
                  </a:cubicBezTo>
                  <a:cubicBezTo>
                    <a:pt x="4712" y="110"/>
                    <a:pt x="4540" y="0"/>
                    <a:pt x="4317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28"/>
            <p:cNvSpPr/>
            <p:nvPr/>
          </p:nvSpPr>
          <p:spPr>
            <a:xfrm>
              <a:off x="7050675" y="2710600"/>
              <a:ext cx="213250" cy="244725"/>
            </a:xfrm>
            <a:custGeom>
              <a:avLst/>
              <a:gdLst/>
              <a:ahLst/>
              <a:cxnLst/>
              <a:rect l="l" t="t" r="r" b="b"/>
              <a:pathLst>
                <a:path w="8530" h="9789" extrusionOk="0">
                  <a:moveTo>
                    <a:pt x="4312" y="1"/>
                  </a:moveTo>
                  <a:cubicBezTo>
                    <a:pt x="4106" y="1"/>
                    <a:pt x="3856" y="80"/>
                    <a:pt x="3509" y="311"/>
                  </a:cubicBezTo>
                  <a:cubicBezTo>
                    <a:pt x="2783" y="855"/>
                    <a:pt x="666" y="1702"/>
                    <a:pt x="424" y="1884"/>
                  </a:cubicBezTo>
                  <a:cubicBezTo>
                    <a:pt x="122" y="2065"/>
                    <a:pt x="182" y="2065"/>
                    <a:pt x="122" y="2549"/>
                  </a:cubicBezTo>
                  <a:cubicBezTo>
                    <a:pt x="61" y="2973"/>
                    <a:pt x="122" y="6420"/>
                    <a:pt x="122" y="6965"/>
                  </a:cubicBezTo>
                  <a:cubicBezTo>
                    <a:pt x="61" y="7509"/>
                    <a:pt x="1" y="7691"/>
                    <a:pt x="606" y="7993"/>
                  </a:cubicBezTo>
                  <a:lnTo>
                    <a:pt x="3509" y="9566"/>
                  </a:lnTo>
                  <a:cubicBezTo>
                    <a:pt x="3769" y="9677"/>
                    <a:pt x="4028" y="9788"/>
                    <a:pt x="4329" y="9788"/>
                  </a:cubicBezTo>
                  <a:cubicBezTo>
                    <a:pt x="4519" y="9788"/>
                    <a:pt x="4727" y="9744"/>
                    <a:pt x="4961" y="9626"/>
                  </a:cubicBezTo>
                  <a:cubicBezTo>
                    <a:pt x="5747" y="9203"/>
                    <a:pt x="7320" y="8417"/>
                    <a:pt x="7683" y="8175"/>
                  </a:cubicBezTo>
                  <a:cubicBezTo>
                    <a:pt x="8106" y="7933"/>
                    <a:pt x="8530" y="7872"/>
                    <a:pt x="8530" y="7146"/>
                  </a:cubicBezTo>
                  <a:cubicBezTo>
                    <a:pt x="8530" y="5997"/>
                    <a:pt x="8530" y="3275"/>
                    <a:pt x="8530" y="3275"/>
                  </a:cubicBezTo>
                  <a:cubicBezTo>
                    <a:pt x="8530" y="2610"/>
                    <a:pt x="8469" y="2186"/>
                    <a:pt x="7985" y="1944"/>
                  </a:cubicBezTo>
                  <a:cubicBezTo>
                    <a:pt x="7260" y="1521"/>
                    <a:pt x="5263" y="432"/>
                    <a:pt x="4901" y="190"/>
                  </a:cubicBezTo>
                  <a:cubicBezTo>
                    <a:pt x="4711" y="95"/>
                    <a:pt x="4538" y="1"/>
                    <a:pt x="4312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28"/>
            <p:cNvSpPr/>
            <p:nvPr/>
          </p:nvSpPr>
          <p:spPr>
            <a:xfrm>
              <a:off x="7050675" y="2710975"/>
              <a:ext cx="213250" cy="244250"/>
            </a:xfrm>
            <a:custGeom>
              <a:avLst/>
              <a:gdLst/>
              <a:ahLst/>
              <a:cxnLst/>
              <a:rect l="l" t="t" r="r" b="b"/>
              <a:pathLst>
                <a:path w="8530" h="9770" extrusionOk="0">
                  <a:moveTo>
                    <a:pt x="4317" y="1"/>
                  </a:moveTo>
                  <a:cubicBezTo>
                    <a:pt x="4110" y="1"/>
                    <a:pt x="3858" y="95"/>
                    <a:pt x="3509" y="357"/>
                  </a:cubicBezTo>
                  <a:cubicBezTo>
                    <a:pt x="2783" y="840"/>
                    <a:pt x="666" y="1687"/>
                    <a:pt x="424" y="1869"/>
                  </a:cubicBezTo>
                  <a:cubicBezTo>
                    <a:pt x="122" y="2050"/>
                    <a:pt x="182" y="2111"/>
                    <a:pt x="122" y="2534"/>
                  </a:cubicBezTo>
                  <a:cubicBezTo>
                    <a:pt x="61" y="2958"/>
                    <a:pt x="182" y="6405"/>
                    <a:pt x="122" y="6950"/>
                  </a:cubicBezTo>
                  <a:cubicBezTo>
                    <a:pt x="61" y="7434"/>
                    <a:pt x="1" y="7615"/>
                    <a:pt x="606" y="7978"/>
                  </a:cubicBezTo>
                  <a:lnTo>
                    <a:pt x="3570" y="9490"/>
                  </a:lnTo>
                  <a:cubicBezTo>
                    <a:pt x="3797" y="9642"/>
                    <a:pt x="4048" y="9770"/>
                    <a:pt x="4353" y="9770"/>
                  </a:cubicBezTo>
                  <a:cubicBezTo>
                    <a:pt x="4534" y="9770"/>
                    <a:pt x="4735" y="9724"/>
                    <a:pt x="4961" y="9611"/>
                  </a:cubicBezTo>
                  <a:cubicBezTo>
                    <a:pt x="5747" y="9127"/>
                    <a:pt x="7320" y="8402"/>
                    <a:pt x="7683" y="8160"/>
                  </a:cubicBezTo>
                  <a:cubicBezTo>
                    <a:pt x="8106" y="7857"/>
                    <a:pt x="8530" y="7857"/>
                    <a:pt x="8530" y="7071"/>
                  </a:cubicBezTo>
                  <a:lnTo>
                    <a:pt x="8530" y="3320"/>
                  </a:lnTo>
                  <a:cubicBezTo>
                    <a:pt x="8530" y="2595"/>
                    <a:pt x="8469" y="2171"/>
                    <a:pt x="7985" y="1929"/>
                  </a:cubicBezTo>
                  <a:cubicBezTo>
                    <a:pt x="7199" y="1506"/>
                    <a:pt x="5263" y="478"/>
                    <a:pt x="4901" y="236"/>
                  </a:cubicBezTo>
                  <a:cubicBezTo>
                    <a:pt x="4712" y="110"/>
                    <a:pt x="4540" y="1"/>
                    <a:pt x="4317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28"/>
            <p:cNvSpPr/>
            <p:nvPr/>
          </p:nvSpPr>
          <p:spPr>
            <a:xfrm>
              <a:off x="7052200" y="2712125"/>
              <a:ext cx="210225" cy="241675"/>
            </a:xfrm>
            <a:custGeom>
              <a:avLst/>
              <a:gdLst/>
              <a:ahLst/>
              <a:cxnLst/>
              <a:rect l="l" t="t" r="r" b="b"/>
              <a:pathLst>
                <a:path w="8409" h="9667" extrusionOk="0">
                  <a:moveTo>
                    <a:pt x="4251" y="0"/>
                  </a:moveTo>
                  <a:cubicBezTo>
                    <a:pt x="4045" y="0"/>
                    <a:pt x="3795" y="79"/>
                    <a:pt x="3448" y="311"/>
                  </a:cubicBezTo>
                  <a:cubicBezTo>
                    <a:pt x="2722" y="855"/>
                    <a:pt x="666" y="1702"/>
                    <a:pt x="363" y="1823"/>
                  </a:cubicBezTo>
                  <a:cubicBezTo>
                    <a:pt x="121" y="2004"/>
                    <a:pt x="121" y="2065"/>
                    <a:pt x="61" y="2488"/>
                  </a:cubicBezTo>
                  <a:cubicBezTo>
                    <a:pt x="61" y="2972"/>
                    <a:pt x="121" y="6359"/>
                    <a:pt x="61" y="6843"/>
                  </a:cubicBezTo>
                  <a:cubicBezTo>
                    <a:pt x="61" y="7388"/>
                    <a:pt x="0" y="7569"/>
                    <a:pt x="545" y="7872"/>
                  </a:cubicBezTo>
                  <a:lnTo>
                    <a:pt x="3509" y="9444"/>
                  </a:lnTo>
                  <a:cubicBezTo>
                    <a:pt x="3731" y="9555"/>
                    <a:pt x="3976" y="9667"/>
                    <a:pt x="4271" y="9667"/>
                  </a:cubicBezTo>
                  <a:cubicBezTo>
                    <a:pt x="4458" y="9667"/>
                    <a:pt x="4666" y="9622"/>
                    <a:pt x="4900" y="9505"/>
                  </a:cubicBezTo>
                  <a:cubicBezTo>
                    <a:pt x="5686" y="9081"/>
                    <a:pt x="7259" y="8356"/>
                    <a:pt x="7622" y="8053"/>
                  </a:cubicBezTo>
                  <a:cubicBezTo>
                    <a:pt x="7985" y="7811"/>
                    <a:pt x="8408" y="7751"/>
                    <a:pt x="8408" y="7025"/>
                  </a:cubicBezTo>
                  <a:cubicBezTo>
                    <a:pt x="8408" y="5936"/>
                    <a:pt x="8408" y="3274"/>
                    <a:pt x="8408" y="3274"/>
                  </a:cubicBezTo>
                  <a:cubicBezTo>
                    <a:pt x="8408" y="2549"/>
                    <a:pt x="8408" y="2186"/>
                    <a:pt x="7924" y="1883"/>
                  </a:cubicBezTo>
                  <a:cubicBezTo>
                    <a:pt x="7138" y="1460"/>
                    <a:pt x="5202" y="432"/>
                    <a:pt x="4840" y="190"/>
                  </a:cubicBezTo>
                  <a:cubicBezTo>
                    <a:pt x="4650" y="95"/>
                    <a:pt x="4477" y="0"/>
                    <a:pt x="4251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28"/>
            <p:cNvSpPr/>
            <p:nvPr/>
          </p:nvSpPr>
          <p:spPr>
            <a:xfrm>
              <a:off x="7052200" y="2712275"/>
              <a:ext cx="210225" cy="241450"/>
            </a:xfrm>
            <a:custGeom>
              <a:avLst/>
              <a:gdLst/>
              <a:ahLst/>
              <a:cxnLst/>
              <a:rect l="l" t="t" r="r" b="b"/>
              <a:pathLst>
                <a:path w="8409" h="9658" extrusionOk="0">
                  <a:moveTo>
                    <a:pt x="4228" y="0"/>
                  </a:moveTo>
                  <a:cubicBezTo>
                    <a:pt x="4026" y="0"/>
                    <a:pt x="3782" y="82"/>
                    <a:pt x="3448" y="305"/>
                  </a:cubicBezTo>
                  <a:cubicBezTo>
                    <a:pt x="2722" y="849"/>
                    <a:pt x="666" y="1696"/>
                    <a:pt x="424" y="1877"/>
                  </a:cubicBezTo>
                  <a:cubicBezTo>
                    <a:pt x="121" y="1998"/>
                    <a:pt x="121" y="2059"/>
                    <a:pt x="121" y="2543"/>
                  </a:cubicBezTo>
                  <a:cubicBezTo>
                    <a:pt x="61" y="2966"/>
                    <a:pt x="121" y="6353"/>
                    <a:pt x="121" y="6837"/>
                  </a:cubicBezTo>
                  <a:cubicBezTo>
                    <a:pt x="61" y="7382"/>
                    <a:pt x="0" y="7563"/>
                    <a:pt x="605" y="7866"/>
                  </a:cubicBezTo>
                  <a:lnTo>
                    <a:pt x="3509" y="9378"/>
                  </a:lnTo>
                  <a:cubicBezTo>
                    <a:pt x="3736" y="9529"/>
                    <a:pt x="3987" y="9657"/>
                    <a:pt x="4292" y="9657"/>
                  </a:cubicBezTo>
                  <a:cubicBezTo>
                    <a:pt x="4473" y="9657"/>
                    <a:pt x="4674" y="9612"/>
                    <a:pt x="4900" y="9499"/>
                  </a:cubicBezTo>
                  <a:cubicBezTo>
                    <a:pt x="5686" y="9075"/>
                    <a:pt x="7199" y="8289"/>
                    <a:pt x="7622" y="8047"/>
                  </a:cubicBezTo>
                  <a:cubicBezTo>
                    <a:pt x="7985" y="7805"/>
                    <a:pt x="8408" y="7745"/>
                    <a:pt x="8408" y="7019"/>
                  </a:cubicBezTo>
                  <a:cubicBezTo>
                    <a:pt x="8408" y="5869"/>
                    <a:pt x="8408" y="3268"/>
                    <a:pt x="8408" y="3268"/>
                  </a:cubicBezTo>
                  <a:cubicBezTo>
                    <a:pt x="8408" y="2543"/>
                    <a:pt x="8348" y="2180"/>
                    <a:pt x="7864" y="1938"/>
                  </a:cubicBezTo>
                  <a:cubicBezTo>
                    <a:pt x="7138" y="1514"/>
                    <a:pt x="5202" y="426"/>
                    <a:pt x="4840" y="244"/>
                  </a:cubicBezTo>
                  <a:cubicBezTo>
                    <a:pt x="4643" y="113"/>
                    <a:pt x="4465" y="0"/>
                    <a:pt x="4228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28"/>
            <p:cNvSpPr/>
            <p:nvPr/>
          </p:nvSpPr>
          <p:spPr>
            <a:xfrm>
              <a:off x="7052200" y="2712500"/>
              <a:ext cx="210225" cy="239800"/>
            </a:xfrm>
            <a:custGeom>
              <a:avLst/>
              <a:gdLst/>
              <a:ahLst/>
              <a:cxnLst/>
              <a:rect l="l" t="t" r="r" b="b"/>
              <a:pathLst>
                <a:path w="8409" h="9592" extrusionOk="0">
                  <a:moveTo>
                    <a:pt x="4256" y="0"/>
                  </a:moveTo>
                  <a:cubicBezTo>
                    <a:pt x="4049" y="0"/>
                    <a:pt x="3797" y="94"/>
                    <a:pt x="3448" y="356"/>
                  </a:cubicBezTo>
                  <a:cubicBezTo>
                    <a:pt x="2722" y="840"/>
                    <a:pt x="666" y="1687"/>
                    <a:pt x="424" y="1868"/>
                  </a:cubicBezTo>
                  <a:cubicBezTo>
                    <a:pt x="121" y="2050"/>
                    <a:pt x="182" y="2110"/>
                    <a:pt x="121" y="2534"/>
                  </a:cubicBezTo>
                  <a:cubicBezTo>
                    <a:pt x="61" y="2957"/>
                    <a:pt x="182" y="6284"/>
                    <a:pt x="121" y="6828"/>
                  </a:cubicBezTo>
                  <a:cubicBezTo>
                    <a:pt x="61" y="7373"/>
                    <a:pt x="0" y="7554"/>
                    <a:pt x="605" y="7857"/>
                  </a:cubicBezTo>
                  <a:lnTo>
                    <a:pt x="3509" y="9369"/>
                  </a:lnTo>
                  <a:cubicBezTo>
                    <a:pt x="3731" y="9480"/>
                    <a:pt x="3976" y="9591"/>
                    <a:pt x="4271" y="9591"/>
                  </a:cubicBezTo>
                  <a:cubicBezTo>
                    <a:pt x="4458" y="9591"/>
                    <a:pt x="4666" y="9547"/>
                    <a:pt x="4900" y="9429"/>
                  </a:cubicBezTo>
                  <a:cubicBezTo>
                    <a:pt x="5686" y="9006"/>
                    <a:pt x="7199" y="8280"/>
                    <a:pt x="7562" y="8038"/>
                  </a:cubicBezTo>
                  <a:cubicBezTo>
                    <a:pt x="7985" y="7796"/>
                    <a:pt x="8408" y="7736"/>
                    <a:pt x="8408" y="7010"/>
                  </a:cubicBezTo>
                  <a:cubicBezTo>
                    <a:pt x="8408" y="5860"/>
                    <a:pt x="8408" y="3259"/>
                    <a:pt x="8408" y="3259"/>
                  </a:cubicBezTo>
                  <a:cubicBezTo>
                    <a:pt x="8408" y="2594"/>
                    <a:pt x="8348" y="2171"/>
                    <a:pt x="7864" y="1929"/>
                  </a:cubicBezTo>
                  <a:cubicBezTo>
                    <a:pt x="7138" y="1505"/>
                    <a:pt x="5202" y="477"/>
                    <a:pt x="4840" y="235"/>
                  </a:cubicBezTo>
                  <a:cubicBezTo>
                    <a:pt x="4651" y="109"/>
                    <a:pt x="4479" y="0"/>
                    <a:pt x="4256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28"/>
            <p:cNvSpPr/>
            <p:nvPr/>
          </p:nvSpPr>
          <p:spPr>
            <a:xfrm>
              <a:off x="7053700" y="2713775"/>
              <a:ext cx="207200" cy="238425"/>
            </a:xfrm>
            <a:custGeom>
              <a:avLst/>
              <a:gdLst/>
              <a:ahLst/>
              <a:cxnLst/>
              <a:rect l="l" t="t" r="r" b="b"/>
              <a:pathLst>
                <a:path w="8288" h="9537" extrusionOk="0">
                  <a:moveTo>
                    <a:pt x="4168" y="1"/>
                  </a:moveTo>
                  <a:cubicBezTo>
                    <a:pt x="3966" y="1"/>
                    <a:pt x="3722" y="83"/>
                    <a:pt x="3388" y="305"/>
                  </a:cubicBezTo>
                  <a:cubicBezTo>
                    <a:pt x="2662" y="849"/>
                    <a:pt x="666" y="1696"/>
                    <a:pt x="364" y="1817"/>
                  </a:cubicBezTo>
                  <a:cubicBezTo>
                    <a:pt x="122" y="1999"/>
                    <a:pt x="122" y="2059"/>
                    <a:pt x="61" y="2483"/>
                  </a:cubicBezTo>
                  <a:cubicBezTo>
                    <a:pt x="61" y="2906"/>
                    <a:pt x="122" y="6233"/>
                    <a:pt x="61" y="6777"/>
                  </a:cubicBezTo>
                  <a:cubicBezTo>
                    <a:pt x="61" y="7261"/>
                    <a:pt x="1" y="7443"/>
                    <a:pt x="545" y="7745"/>
                  </a:cubicBezTo>
                  <a:lnTo>
                    <a:pt x="3449" y="9257"/>
                  </a:lnTo>
                  <a:cubicBezTo>
                    <a:pt x="3676" y="9409"/>
                    <a:pt x="3927" y="9537"/>
                    <a:pt x="4232" y="9537"/>
                  </a:cubicBezTo>
                  <a:cubicBezTo>
                    <a:pt x="4413" y="9537"/>
                    <a:pt x="4614" y="9491"/>
                    <a:pt x="4840" y="9378"/>
                  </a:cubicBezTo>
                  <a:cubicBezTo>
                    <a:pt x="5626" y="8955"/>
                    <a:pt x="7139" y="8229"/>
                    <a:pt x="7502" y="7927"/>
                  </a:cubicBezTo>
                  <a:cubicBezTo>
                    <a:pt x="7864" y="7685"/>
                    <a:pt x="8288" y="7685"/>
                    <a:pt x="8288" y="6959"/>
                  </a:cubicBezTo>
                  <a:lnTo>
                    <a:pt x="8288" y="3208"/>
                  </a:lnTo>
                  <a:cubicBezTo>
                    <a:pt x="8288" y="2543"/>
                    <a:pt x="8288" y="2180"/>
                    <a:pt x="7804" y="1878"/>
                  </a:cubicBezTo>
                  <a:cubicBezTo>
                    <a:pt x="7078" y="1454"/>
                    <a:pt x="5142" y="426"/>
                    <a:pt x="4780" y="245"/>
                  </a:cubicBezTo>
                  <a:cubicBezTo>
                    <a:pt x="4583" y="114"/>
                    <a:pt x="4405" y="1"/>
                    <a:pt x="4168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28"/>
            <p:cNvSpPr/>
            <p:nvPr/>
          </p:nvSpPr>
          <p:spPr>
            <a:xfrm>
              <a:off x="7053700" y="2714000"/>
              <a:ext cx="207200" cy="237225"/>
            </a:xfrm>
            <a:custGeom>
              <a:avLst/>
              <a:gdLst/>
              <a:ahLst/>
              <a:cxnLst/>
              <a:rect l="l" t="t" r="r" b="b"/>
              <a:pathLst>
                <a:path w="8288" h="9489" extrusionOk="0">
                  <a:moveTo>
                    <a:pt x="4196" y="1"/>
                  </a:moveTo>
                  <a:cubicBezTo>
                    <a:pt x="3989" y="1"/>
                    <a:pt x="3737" y="95"/>
                    <a:pt x="3388" y="357"/>
                  </a:cubicBezTo>
                  <a:cubicBezTo>
                    <a:pt x="2662" y="840"/>
                    <a:pt x="666" y="1687"/>
                    <a:pt x="364" y="1869"/>
                  </a:cubicBezTo>
                  <a:cubicBezTo>
                    <a:pt x="122" y="1990"/>
                    <a:pt x="122" y="2050"/>
                    <a:pt x="122" y="2474"/>
                  </a:cubicBezTo>
                  <a:cubicBezTo>
                    <a:pt x="61" y="2897"/>
                    <a:pt x="122" y="6224"/>
                    <a:pt x="122" y="6768"/>
                  </a:cubicBezTo>
                  <a:cubicBezTo>
                    <a:pt x="61" y="7252"/>
                    <a:pt x="1" y="7434"/>
                    <a:pt x="606" y="7736"/>
                  </a:cubicBezTo>
                  <a:lnTo>
                    <a:pt x="3449" y="9248"/>
                  </a:lnTo>
                  <a:cubicBezTo>
                    <a:pt x="3659" y="9389"/>
                    <a:pt x="3890" y="9488"/>
                    <a:pt x="4165" y="9488"/>
                  </a:cubicBezTo>
                  <a:cubicBezTo>
                    <a:pt x="4364" y="9488"/>
                    <a:pt x="4586" y="9436"/>
                    <a:pt x="4840" y="9309"/>
                  </a:cubicBezTo>
                  <a:cubicBezTo>
                    <a:pt x="5626" y="8885"/>
                    <a:pt x="7139" y="8160"/>
                    <a:pt x="7502" y="7918"/>
                  </a:cubicBezTo>
                  <a:cubicBezTo>
                    <a:pt x="7864" y="7676"/>
                    <a:pt x="8288" y="7615"/>
                    <a:pt x="8288" y="6889"/>
                  </a:cubicBezTo>
                  <a:lnTo>
                    <a:pt x="8288" y="3199"/>
                  </a:lnTo>
                  <a:cubicBezTo>
                    <a:pt x="8288" y="2534"/>
                    <a:pt x="8227" y="2171"/>
                    <a:pt x="7804" y="1929"/>
                  </a:cubicBezTo>
                  <a:cubicBezTo>
                    <a:pt x="7018" y="1506"/>
                    <a:pt x="5142" y="477"/>
                    <a:pt x="4780" y="236"/>
                  </a:cubicBezTo>
                  <a:cubicBezTo>
                    <a:pt x="4591" y="110"/>
                    <a:pt x="4419" y="1"/>
                    <a:pt x="4196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28"/>
            <p:cNvSpPr/>
            <p:nvPr/>
          </p:nvSpPr>
          <p:spPr>
            <a:xfrm>
              <a:off x="7053700" y="2715125"/>
              <a:ext cx="207200" cy="235650"/>
            </a:xfrm>
            <a:custGeom>
              <a:avLst/>
              <a:gdLst/>
              <a:ahLst/>
              <a:cxnLst/>
              <a:rect l="l" t="t" r="r" b="b"/>
              <a:pathLst>
                <a:path w="8288" h="9426" extrusionOk="0">
                  <a:moveTo>
                    <a:pt x="4191" y="1"/>
                  </a:moveTo>
                  <a:cubicBezTo>
                    <a:pt x="3985" y="1"/>
                    <a:pt x="3735" y="80"/>
                    <a:pt x="3388" y="312"/>
                  </a:cubicBezTo>
                  <a:cubicBezTo>
                    <a:pt x="2662" y="795"/>
                    <a:pt x="666" y="1642"/>
                    <a:pt x="424" y="1824"/>
                  </a:cubicBezTo>
                  <a:cubicBezTo>
                    <a:pt x="122" y="2005"/>
                    <a:pt x="182" y="2066"/>
                    <a:pt x="122" y="2489"/>
                  </a:cubicBezTo>
                  <a:cubicBezTo>
                    <a:pt x="61" y="2913"/>
                    <a:pt x="182" y="6179"/>
                    <a:pt x="122" y="6663"/>
                  </a:cubicBezTo>
                  <a:cubicBezTo>
                    <a:pt x="61" y="7207"/>
                    <a:pt x="1" y="7389"/>
                    <a:pt x="606" y="7691"/>
                  </a:cubicBezTo>
                  <a:lnTo>
                    <a:pt x="3449" y="9203"/>
                  </a:lnTo>
                  <a:cubicBezTo>
                    <a:pt x="3671" y="9314"/>
                    <a:pt x="3916" y="9426"/>
                    <a:pt x="4211" y="9426"/>
                  </a:cubicBezTo>
                  <a:cubicBezTo>
                    <a:pt x="4398" y="9426"/>
                    <a:pt x="4606" y="9381"/>
                    <a:pt x="4840" y="9264"/>
                  </a:cubicBezTo>
                  <a:cubicBezTo>
                    <a:pt x="5626" y="8840"/>
                    <a:pt x="7078" y="8115"/>
                    <a:pt x="7502" y="7873"/>
                  </a:cubicBezTo>
                  <a:cubicBezTo>
                    <a:pt x="7864" y="7631"/>
                    <a:pt x="8288" y="7570"/>
                    <a:pt x="8288" y="6844"/>
                  </a:cubicBezTo>
                  <a:lnTo>
                    <a:pt x="8288" y="3215"/>
                  </a:lnTo>
                  <a:cubicBezTo>
                    <a:pt x="8288" y="2489"/>
                    <a:pt x="8227" y="2126"/>
                    <a:pt x="7743" y="1884"/>
                  </a:cubicBezTo>
                  <a:cubicBezTo>
                    <a:pt x="7018" y="1461"/>
                    <a:pt x="5142" y="432"/>
                    <a:pt x="4780" y="191"/>
                  </a:cubicBezTo>
                  <a:cubicBezTo>
                    <a:pt x="4590" y="96"/>
                    <a:pt x="4417" y="1"/>
                    <a:pt x="4191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28"/>
            <p:cNvSpPr/>
            <p:nvPr/>
          </p:nvSpPr>
          <p:spPr>
            <a:xfrm>
              <a:off x="7055225" y="2715525"/>
              <a:ext cx="204175" cy="234500"/>
            </a:xfrm>
            <a:custGeom>
              <a:avLst/>
              <a:gdLst/>
              <a:ahLst/>
              <a:cxnLst/>
              <a:rect l="l" t="t" r="r" b="b"/>
              <a:pathLst>
                <a:path w="8167" h="9380" extrusionOk="0">
                  <a:moveTo>
                    <a:pt x="4135" y="0"/>
                  </a:moveTo>
                  <a:cubicBezTo>
                    <a:pt x="3928" y="0"/>
                    <a:pt x="3676" y="94"/>
                    <a:pt x="3327" y="356"/>
                  </a:cubicBezTo>
                  <a:cubicBezTo>
                    <a:pt x="2662" y="840"/>
                    <a:pt x="605" y="1687"/>
                    <a:pt x="363" y="1808"/>
                  </a:cubicBezTo>
                  <a:cubicBezTo>
                    <a:pt x="121" y="1989"/>
                    <a:pt x="121" y="2050"/>
                    <a:pt x="61" y="2473"/>
                  </a:cubicBezTo>
                  <a:cubicBezTo>
                    <a:pt x="61" y="2897"/>
                    <a:pt x="121" y="6163"/>
                    <a:pt x="61" y="6647"/>
                  </a:cubicBezTo>
                  <a:cubicBezTo>
                    <a:pt x="61" y="7191"/>
                    <a:pt x="0" y="7312"/>
                    <a:pt x="545" y="7615"/>
                  </a:cubicBezTo>
                  <a:lnTo>
                    <a:pt x="3388" y="9127"/>
                  </a:lnTo>
                  <a:cubicBezTo>
                    <a:pt x="3612" y="9276"/>
                    <a:pt x="3859" y="9380"/>
                    <a:pt x="4144" y="9380"/>
                  </a:cubicBezTo>
                  <a:cubicBezTo>
                    <a:pt x="4320" y="9380"/>
                    <a:pt x="4511" y="9340"/>
                    <a:pt x="4719" y="9248"/>
                  </a:cubicBezTo>
                  <a:cubicBezTo>
                    <a:pt x="5565" y="8824"/>
                    <a:pt x="7017" y="8099"/>
                    <a:pt x="7380" y="7857"/>
                  </a:cubicBezTo>
                  <a:cubicBezTo>
                    <a:pt x="7803" y="7554"/>
                    <a:pt x="8166" y="7554"/>
                    <a:pt x="8166" y="6828"/>
                  </a:cubicBezTo>
                  <a:lnTo>
                    <a:pt x="8166" y="3199"/>
                  </a:lnTo>
                  <a:cubicBezTo>
                    <a:pt x="8166" y="2534"/>
                    <a:pt x="8166" y="2110"/>
                    <a:pt x="7682" y="1868"/>
                  </a:cubicBezTo>
                  <a:cubicBezTo>
                    <a:pt x="6957" y="1445"/>
                    <a:pt x="5081" y="416"/>
                    <a:pt x="4719" y="235"/>
                  </a:cubicBezTo>
                  <a:cubicBezTo>
                    <a:pt x="4530" y="109"/>
                    <a:pt x="4358" y="0"/>
                    <a:pt x="4135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28"/>
            <p:cNvSpPr/>
            <p:nvPr/>
          </p:nvSpPr>
          <p:spPr>
            <a:xfrm>
              <a:off x="7055225" y="2716650"/>
              <a:ext cx="204175" cy="232625"/>
            </a:xfrm>
            <a:custGeom>
              <a:avLst/>
              <a:gdLst/>
              <a:ahLst/>
              <a:cxnLst/>
              <a:rect l="l" t="t" r="r" b="b"/>
              <a:pathLst>
                <a:path w="8167" h="9305" extrusionOk="0">
                  <a:moveTo>
                    <a:pt x="4109" y="0"/>
                  </a:moveTo>
                  <a:cubicBezTo>
                    <a:pt x="3910" y="0"/>
                    <a:pt x="3674" y="80"/>
                    <a:pt x="3327" y="311"/>
                  </a:cubicBezTo>
                  <a:cubicBezTo>
                    <a:pt x="2662" y="795"/>
                    <a:pt x="666" y="1642"/>
                    <a:pt x="363" y="1823"/>
                  </a:cubicBezTo>
                  <a:cubicBezTo>
                    <a:pt x="121" y="1944"/>
                    <a:pt x="121" y="2005"/>
                    <a:pt x="121" y="2428"/>
                  </a:cubicBezTo>
                  <a:cubicBezTo>
                    <a:pt x="61" y="2852"/>
                    <a:pt x="121" y="6057"/>
                    <a:pt x="121" y="6602"/>
                  </a:cubicBezTo>
                  <a:cubicBezTo>
                    <a:pt x="61" y="7086"/>
                    <a:pt x="0" y="7267"/>
                    <a:pt x="545" y="7570"/>
                  </a:cubicBezTo>
                  <a:lnTo>
                    <a:pt x="3388" y="9082"/>
                  </a:lnTo>
                  <a:cubicBezTo>
                    <a:pt x="3610" y="9193"/>
                    <a:pt x="3855" y="9304"/>
                    <a:pt x="4136" y="9304"/>
                  </a:cubicBezTo>
                  <a:cubicBezTo>
                    <a:pt x="4315" y="9304"/>
                    <a:pt x="4508" y="9260"/>
                    <a:pt x="4719" y="9142"/>
                  </a:cubicBezTo>
                  <a:cubicBezTo>
                    <a:pt x="5505" y="8719"/>
                    <a:pt x="7017" y="7993"/>
                    <a:pt x="7380" y="7751"/>
                  </a:cubicBezTo>
                  <a:cubicBezTo>
                    <a:pt x="7743" y="7509"/>
                    <a:pt x="8166" y="7449"/>
                    <a:pt x="8166" y="6783"/>
                  </a:cubicBezTo>
                  <a:cubicBezTo>
                    <a:pt x="8166" y="5694"/>
                    <a:pt x="8166" y="3154"/>
                    <a:pt x="8166" y="3154"/>
                  </a:cubicBezTo>
                  <a:cubicBezTo>
                    <a:pt x="8166" y="2489"/>
                    <a:pt x="8106" y="2126"/>
                    <a:pt x="7682" y="1823"/>
                  </a:cubicBezTo>
                  <a:cubicBezTo>
                    <a:pt x="6957" y="1460"/>
                    <a:pt x="5081" y="432"/>
                    <a:pt x="4719" y="190"/>
                  </a:cubicBezTo>
                  <a:cubicBezTo>
                    <a:pt x="4497" y="95"/>
                    <a:pt x="4326" y="0"/>
                    <a:pt x="4109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28"/>
            <p:cNvSpPr/>
            <p:nvPr/>
          </p:nvSpPr>
          <p:spPr>
            <a:xfrm>
              <a:off x="7055225" y="2716800"/>
              <a:ext cx="204175" cy="231725"/>
            </a:xfrm>
            <a:custGeom>
              <a:avLst/>
              <a:gdLst/>
              <a:ahLst/>
              <a:cxnLst/>
              <a:rect l="l" t="t" r="r" b="b"/>
              <a:pathLst>
                <a:path w="8167" h="9269" extrusionOk="0">
                  <a:moveTo>
                    <a:pt x="4086" y="1"/>
                  </a:moveTo>
                  <a:cubicBezTo>
                    <a:pt x="3892" y="1"/>
                    <a:pt x="3661" y="83"/>
                    <a:pt x="3327" y="305"/>
                  </a:cubicBezTo>
                  <a:cubicBezTo>
                    <a:pt x="2662" y="849"/>
                    <a:pt x="666" y="1636"/>
                    <a:pt x="424" y="1817"/>
                  </a:cubicBezTo>
                  <a:cubicBezTo>
                    <a:pt x="121" y="1938"/>
                    <a:pt x="182" y="1999"/>
                    <a:pt x="121" y="2422"/>
                  </a:cubicBezTo>
                  <a:cubicBezTo>
                    <a:pt x="61" y="2846"/>
                    <a:pt x="182" y="6051"/>
                    <a:pt x="121" y="6596"/>
                  </a:cubicBezTo>
                  <a:cubicBezTo>
                    <a:pt x="61" y="7080"/>
                    <a:pt x="0" y="7261"/>
                    <a:pt x="605" y="7564"/>
                  </a:cubicBezTo>
                  <a:lnTo>
                    <a:pt x="3388" y="9015"/>
                  </a:lnTo>
                  <a:cubicBezTo>
                    <a:pt x="3612" y="9165"/>
                    <a:pt x="3859" y="9268"/>
                    <a:pt x="4144" y="9268"/>
                  </a:cubicBezTo>
                  <a:cubicBezTo>
                    <a:pt x="4320" y="9268"/>
                    <a:pt x="4511" y="9229"/>
                    <a:pt x="4719" y="9136"/>
                  </a:cubicBezTo>
                  <a:cubicBezTo>
                    <a:pt x="5505" y="8713"/>
                    <a:pt x="7017" y="7987"/>
                    <a:pt x="7380" y="7745"/>
                  </a:cubicBezTo>
                  <a:cubicBezTo>
                    <a:pt x="7743" y="7503"/>
                    <a:pt x="8166" y="7443"/>
                    <a:pt x="8166" y="6717"/>
                  </a:cubicBezTo>
                  <a:lnTo>
                    <a:pt x="8166" y="3148"/>
                  </a:lnTo>
                  <a:cubicBezTo>
                    <a:pt x="8166" y="2483"/>
                    <a:pt x="8106" y="2120"/>
                    <a:pt x="7622" y="1878"/>
                  </a:cubicBezTo>
                  <a:cubicBezTo>
                    <a:pt x="6896" y="1454"/>
                    <a:pt x="5081" y="426"/>
                    <a:pt x="4719" y="245"/>
                  </a:cubicBezTo>
                  <a:cubicBezTo>
                    <a:pt x="4490" y="114"/>
                    <a:pt x="4314" y="1"/>
                    <a:pt x="4086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28"/>
            <p:cNvSpPr/>
            <p:nvPr/>
          </p:nvSpPr>
          <p:spPr>
            <a:xfrm>
              <a:off x="7056725" y="2718150"/>
              <a:ext cx="201150" cy="229600"/>
            </a:xfrm>
            <a:custGeom>
              <a:avLst/>
              <a:gdLst/>
              <a:ahLst/>
              <a:cxnLst/>
              <a:rect l="l" t="t" r="r" b="b"/>
              <a:pathLst>
                <a:path w="8046" h="9184" extrusionOk="0">
                  <a:moveTo>
                    <a:pt x="4049" y="1"/>
                  </a:moveTo>
                  <a:cubicBezTo>
                    <a:pt x="3850" y="1"/>
                    <a:pt x="3614" y="80"/>
                    <a:pt x="3267" y="311"/>
                  </a:cubicBezTo>
                  <a:cubicBezTo>
                    <a:pt x="2602" y="795"/>
                    <a:pt x="606" y="1642"/>
                    <a:pt x="364" y="1763"/>
                  </a:cubicBezTo>
                  <a:cubicBezTo>
                    <a:pt x="122" y="1945"/>
                    <a:pt x="122" y="2005"/>
                    <a:pt x="61" y="2429"/>
                  </a:cubicBezTo>
                  <a:cubicBezTo>
                    <a:pt x="1" y="2852"/>
                    <a:pt x="122" y="5997"/>
                    <a:pt x="61" y="6481"/>
                  </a:cubicBezTo>
                  <a:cubicBezTo>
                    <a:pt x="1" y="7026"/>
                    <a:pt x="1" y="7207"/>
                    <a:pt x="545" y="7449"/>
                  </a:cubicBezTo>
                  <a:lnTo>
                    <a:pt x="3328" y="8961"/>
                  </a:lnTo>
                  <a:cubicBezTo>
                    <a:pt x="3550" y="9073"/>
                    <a:pt x="3795" y="9184"/>
                    <a:pt x="4076" y="9184"/>
                  </a:cubicBezTo>
                  <a:cubicBezTo>
                    <a:pt x="4255" y="9184"/>
                    <a:pt x="4448" y="9139"/>
                    <a:pt x="4659" y="9022"/>
                  </a:cubicBezTo>
                  <a:cubicBezTo>
                    <a:pt x="5445" y="8598"/>
                    <a:pt x="6957" y="7933"/>
                    <a:pt x="7320" y="7691"/>
                  </a:cubicBezTo>
                  <a:cubicBezTo>
                    <a:pt x="7683" y="7389"/>
                    <a:pt x="8046" y="7389"/>
                    <a:pt x="8046" y="6663"/>
                  </a:cubicBezTo>
                  <a:cubicBezTo>
                    <a:pt x="8046" y="5574"/>
                    <a:pt x="8046" y="3094"/>
                    <a:pt x="8046" y="3094"/>
                  </a:cubicBezTo>
                  <a:cubicBezTo>
                    <a:pt x="8046" y="2429"/>
                    <a:pt x="8046" y="2066"/>
                    <a:pt x="7562" y="1824"/>
                  </a:cubicBezTo>
                  <a:cubicBezTo>
                    <a:pt x="6836" y="1400"/>
                    <a:pt x="5021" y="432"/>
                    <a:pt x="4659" y="191"/>
                  </a:cubicBezTo>
                  <a:cubicBezTo>
                    <a:pt x="4437" y="96"/>
                    <a:pt x="4266" y="1"/>
                    <a:pt x="4049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28"/>
            <p:cNvSpPr/>
            <p:nvPr/>
          </p:nvSpPr>
          <p:spPr>
            <a:xfrm>
              <a:off x="7056725" y="2718325"/>
              <a:ext cx="201150" cy="229350"/>
            </a:xfrm>
            <a:custGeom>
              <a:avLst/>
              <a:gdLst/>
              <a:ahLst/>
              <a:cxnLst/>
              <a:rect l="l" t="t" r="r" b="b"/>
              <a:pathLst>
                <a:path w="8046" h="9174" extrusionOk="0">
                  <a:moveTo>
                    <a:pt x="4026" y="0"/>
                  </a:moveTo>
                  <a:cubicBezTo>
                    <a:pt x="3832" y="0"/>
                    <a:pt x="3601" y="82"/>
                    <a:pt x="3267" y="304"/>
                  </a:cubicBezTo>
                  <a:cubicBezTo>
                    <a:pt x="2602" y="788"/>
                    <a:pt x="666" y="1635"/>
                    <a:pt x="364" y="1756"/>
                  </a:cubicBezTo>
                  <a:cubicBezTo>
                    <a:pt x="122" y="1938"/>
                    <a:pt x="122" y="1998"/>
                    <a:pt x="122" y="2422"/>
                  </a:cubicBezTo>
                  <a:cubicBezTo>
                    <a:pt x="61" y="2845"/>
                    <a:pt x="122" y="5990"/>
                    <a:pt x="122" y="6474"/>
                  </a:cubicBezTo>
                  <a:cubicBezTo>
                    <a:pt x="61" y="6958"/>
                    <a:pt x="1" y="7140"/>
                    <a:pt x="545" y="7442"/>
                  </a:cubicBezTo>
                  <a:lnTo>
                    <a:pt x="3328" y="8894"/>
                  </a:lnTo>
                  <a:cubicBezTo>
                    <a:pt x="3555" y="9045"/>
                    <a:pt x="3806" y="9173"/>
                    <a:pt x="4096" y="9173"/>
                  </a:cubicBezTo>
                  <a:cubicBezTo>
                    <a:pt x="4269" y="9173"/>
                    <a:pt x="4455" y="9128"/>
                    <a:pt x="4659" y="9015"/>
                  </a:cubicBezTo>
                  <a:cubicBezTo>
                    <a:pt x="5445" y="8591"/>
                    <a:pt x="6897" y="7866"/>
                    <a:pt x="7260" y="7624"/>
                  </a:cubicBezTo>
                  <a:cubicBezTo>
                    <a:pt x="7622" y="7382"/>
                    <a:pt x="8046" y="7321"/>
                    <a:pt x="8046" y="6656"/>
                  </a:cubicBezTo>
                  <a:lnTo>
                    <a:pt x="8046" y="3147"/>
                  </a:lnTo>
                  <a:cubicBezTo>
                    <a:pt x="8046" y="2482"/>
                    <a:pt x="7985" y="2059"/>
                    <a:pt x="7562" y="1817"/>
                  </a:cubicBezTo>
                  <a:cubicBezTo>
                    <a:pt x="6836" y="1454"/>
                    <a:pt x="5021" y="425"/>
                    <a:pt x="4659" y="244"/>
                  </a:cubicBezTo>
                  <a:cubicBezTo>
                    <a:pt x="4430" y="113"/>
                    <a:pt x="4254" y="0"/>
                    <a:pt x="4026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28"/>
            <p:cNvSpPr/>
            <p:nvPr/>
          </p:nvSpPr>
          <p:spPr>
            <a:xfrm>
              <a:off x="7056725" y="2719125"/>
              <a:ext cx="201150" cy="227125"/>
            </a:xfrm>
            <a:custGeom>
              <a:avLst/>
              <a:gdLst/>
              <a:ahLst/>
              <a:cxnLst/>
              <a:rect l="l" t="t" r="r" b="b"/>
              <a:pathLst>
                <a:path w="8046" h="9085" extrusionOk="0">
                  <a:moveTo>
                    <a:pt x="4076" y="0"/>
                  </a:moveTo>
                  <a:cubicBezTo>
                    <a:pt x="3887" y="0"/>
                    <a:pt x="3660" y="91"/>
                    <a:pt x="3328" y="333"/>
                  </a:cubicBezTo>
                  <a:cubicBezTo>
                    <a:pt x="2602" y="817"/>
                    <a:pt x="666" y="1603"/>
                    <a:pt x="364" y="1785"/>
                  </a:cubicBezTo>
                  <a:cubicBezTo>
                    <a:pt x="122" y="1906"/>
                    <a:pt x="182" y="1966"/>
                    <a:pt x="122" y="2390"/>
                  </a:cubicBezTo>
                  <a:cubicBezTo>
                    <a:pt x="61" y="2813"/>
                    <a:pt x="182" y="5958"/>
                    <a:pt x="122" y="6442"/>
                  </a:cubicBezTo>
                  <a:cubicBezTo>
                    <a:pt x="61" y="6926"/>
                    <a:pt x="1" y="7108"/>
                    <a:pt x="606" y="7410"/>
                  </a:cubicBezTo>
                  <a:lnTo>
                    <a:pt x="3328" y="8862"/>
                  </a:lnTo>
                  <a:cubicBezTo>
                    <a:pt x="3550" y="8973"/>
                    <a:pt x="3795" y="9084"/>
                    <a:pt x="4076" y="9084"/>
                  </a:cubicBezTo>
                  <a:cubicBezTo>
                    <a:pt x="4255" y="9084"/>
                    <a:pt x="4448" y="9040"/>
                    <a:pt x="4659" y="8922"/>
                  </a:cubicBezTo>
                  <a:cubicBezTo>
                    <a:pt x="5445" y="8559"/>
                    <a:pt x="6897" y="7834"/>
                    <a:pt x="7260" y="7592"/>
                  </a:cubicBezTo>
                  <a:cubicBezTo>
                    <a:pt x="7622" y="7350"/>
                    <a:pt x="8046" y="7289"/>
                    <a:pt x="8046" y="6624"/>
                  </a:cubicBezTo>
                  <a:lnTo>
                    <a:pt x="8046" y="3115"/>
                  </a:lnTo>
                  <a:cubicBezTo>
                    <a:pt x="8046" y="2450"/>
                    <a:pt x="7985" y="2087"/>
                    <a:pt x="7562" y="1845"/>
                  </a:cubicBezTo>
                  <a:cubicBezTo>
                    <a:pt x="6836" y="1422"/>
                    <a:pt x="5021" y="393"/>
                    <a:pt x="4598" y="212"/>
                  </a:cubicBezTo>
                  <a:cubicBezTo>
                    <a:pt x="4417" y="91"/>
                    <a:pt x="4265" y="0"/>
                    <a:pt x="4076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28"/>
            <p:cNvSpPr/>
            <p:nvPr/>
          </p:nvSpPr>
          <p:spPr>
            <a:xfrm>
              <a:off x="7058250" y="2719675"/>
              <a:ext cx="199625" cy="226575"/>
            </a:xfrm>
            <a:custGeom>
              <a:avLst/>
              <a:gdLst/>
              <a:ahLst/>
              <a:cxnLst/>
              <a:rect l="l" t="t" r="r" b="b"/>
              <a:pathLst>
                <a:path w="7985" h="9063" extrusionOk="0">
                  <a:moveTo>
                    <a:pt x="3990" y="0"/>
                  </a:moveTo>
                  <a:cubicBezTo>
                    <a:pt x="3806" y="0"/>
                    <a:pt x="3585" y="80"/>
                    <a:pt x="3267" y="311"/>
                  </a:cubicBezTo>
                  <a:cubicBezTo>
                    <a:pt x="2541" y="795"/>
                    <a:pt x="605" y="1642"/>
                    <a:pt x="363" y="1763"/>
                  </a:cubicBezTo>
                  <a:cubicBezTo>
                    <a:pt x="121" y="1944"/>
                    <a:pt x="121" y="1944"/>
                    <a:pt x="61" y="2368"/>
                  </a:cubicBezTo>
                  <a:cubicBezTo>
                    <a:pt x="0" y="2791"/>
                    <a:pt x="121" y="5876"/>
                    <a:pt x="61" y="6420"/>
                  </a:cubicBezTo>
                  <a:cubicBezTo>
                    <a:pt x="0" y="6904"/>
                    <a:pt x="0" y="7086"/>
                    <a:pt x="545" y="7328"/>
                  </a:cubicBezTo>
                  <a:lnTo>
                    <a:pt x="3267" y="8840"/>
                  </a:lnTo>
                  <a:cubicBezTo>
                    <a:pt x="3489" y="8951"/>
                    <a:pt x="3734" y="9062"/>
                    <a:pt x="4015" y="9062"/>
                  </a:cubicBezTo>
                  <a:cubicBezTo>
                    <a:pt x="4194" y="9062"/>
                    <a:pt x="4387" y="9018"/>
                    <a:pt x="4598" y="8900"/>
                  </a:cubicBezTo>
                  <a:cubicBezTo>
                    <a:pt x="5384" y="8477"/>
                    <a:pt x="6836" y="7812"/>
                    <a:pt x="7199" y="7570"/>
                  </a:cubicBezTo>
                  <a:cubicBezTo>
                    <a:pt x="7561" y="7328"/>
                    <a:pt x="7985" y="7267"/>
                    <a:pt x="7985" y="6541"/>
                  </a:cubicBezTo>
                  <a:cubicBezTo>
                    <a:pt x="7985" y="5513"/>
                    <a:pt x="7985" y="3093"/>
                    <a:pt x="7985" y="3093"/>
                  </a:cubicBezTo>
                  <a:cubicBezTo>
                    <a:pt x="7985" y="2428"/>
                    <a:pt x="7924" y="2065"/>
                    <a:pt x="7441" y="1823"/>
                  </a:cubicBezTo>
                  <a:cubicBezTo>
                    <a:pt x="6775" y="1400"/>
                    <a:pt x="4900" y="432"/>
                    <a:pt x="4537" y="190"/>
                  </a:cubicBezTo>
                  <a:cubicBezTo>
                    <a:pt x="4348" y="95"/>
                    <a:pt x="4191" y="0"/>
                    <a:pt x="3990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28"/>
            <p:cNvSpPr/>
            <p:nvPr/>
          </p:nvSpPr>
          <p:spPr>
            <a:xfrm>
              <a:off x="7058250" y="2719825"/>
              <a:ext cx="198125" cy="225675"/>
            </a:xfrm>
            <a:custGeom>
              <a:avLst/>
              <a:gdLst/>
              <a:ahLst/>
              <a:cxnLst/>
              <a:rect l="l" t="t" r="r" b="b"/>
              <a:pathLst>
                <a:path w="7925" h="9027" extrusionOk="0">
                  <a:moveTo>
                    <a:pt x="3969" y="1"/>
                  </a:moveTo>
                  <a:cubicBezTo>
                    <a:pt x="3789" y="1"/>
                    <a:pt x="3573" y="83"/>
                    <a:pt x="3267" y="305"/>
                  </a:cubicBezTo>
                  <a:cubicBezTo>
                    <a:pt x="2541" y="789"/>
                    <a:pt x="605" y="1636"/>
                    <a:pt x="363" y="1757"/>
                  </a:cubicBezTo>
                  <a:cubicBezTo>
                    <a:pt x="121" y="1938"/>
                    <a:pt x="121" y="1999"/>
                    <a:pt x="121" y="2422"/>
                  </a:cubicBezTo>
                  <a:cubicBezTo>
                    <a:pt x="61" y="2785"/>
                    <a:pt x="121" y="5870"/>
                    <a:pt x="121" y="6354"/>
                  </a:cubicBezTo>
                  <a:cubicBezTo>
                    <a:pt x="61" y="6898"/>
                    <a:pt x="0" y="7019"/>
                    <a:pt x="545" y="7322"/>
                  </a:cubicBezTo>
                  <a:lnTo>
                    <a:pt x="3267" y="8773"/>
                  </a:lnTo>
                  <a:cubicBezTo>
                    <a:pt x="3491" y="8923"/>
                    <a:pt x="3738" y="9026"/>
                    <a:pt x="4023" y="9026"/>
                  </a:cubicBezTo>
                  <a:cubicBezTo>
                    <a:pt x="4199" y="9026"/>
                    <a:pt x="4390" y="8987"/>
                    <a:pt x="4598" y="8894"/>
                  </a:cubicBezTo>
                  <a:cubicBezTo>
                    <a:pt x="5384" y="8471"/>
                    <a:pt x="6836" y="7745"/>
                    <a:pt x="7199" y="7503"/>
                  </a:cubicBezTo>
                  <a:cubicBezTo>
                    <a:pt x="7561" y="7261"/>
                    <a:pt x="7924" y="7261"/>
                    <a:pt x="7924" y="6535"/>
                  </a:cubicBezTo>
                  <a:lnTo>
                    <a:pt x="7924" y="3087"/>
                  </a:lnTo>
                  <a:cubicBezTo>
                    <a:pt x="7924" y="2422"/>
                    <a:pt x="7864" y="2059"/>
                    <a:pt x="7441" y="1817"/>
                  </a:cubicBezTo>
                  <a:cubicBezTo>
                    <a:pt x="6715" y="1454"/>
                    <a:pt x="4900" y="426"/>
                    <a:pt x="4537" y="244"/>
                  </a:cubicBezTo>
                  <a:cubicBezTo>
                    <a:pt x="4341" y="114"/>
                    <a:pt x="4180" y="1"/>
                    <a:pt x="3969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28"/>
            <p:cNvSpPr/>
            <p:nvPr/>
          </p:nvSpPr>
          <p:spPr>
            <a:xfrm>
              <a:off x="7058250" y="2721175"/>
              <a:ext cx="198125" cy="223550"/>
            </a:xfrm>
            <a:custGeom>
              <a:avLst/>
              <a:gdLst/>
              <a:ahLst/>
              <a:cxnLst/>
              <a:rect l="l" t="t" r="r" b="b"/>
              <a:pathLst>
                <a:path w="7925" h="8942" extrusionOk="0">
                  <a:moveTo>
                    <a:pt x="3990" y="1"/>
                  </a:moveTo>
                  <a:cubicBezTo>
                    <a:pt x="3806" y="1"/>
                    <a:pt x="3585" y="80"/>
                    <a:pt x="3267" y="311"/>
                  </a:cubicBezTo>
                  <a:cubicBezTo>
                    <a:pt x="2601" y="795"/>
                    <a:pt x="666" y="1582"/>
                    <a:pt x="363" y="1763"/>
                  </a:cubicBezTo>
                  <a:cubicBezTo>
                    <a:pt x="121" y="1884"/>
                    <a:pt x="182" y="1945"/>
                    <a:pt x="121" y="2368"/>
                  </a:cubicBezTo>
                  <a:cubicBezTo>
                    <a:pt x="61" y="2791"/>
                    <a:pt x="182" y="5816"/>
                    <a:pt x="121" y="6300"/>
                  </a:cubicBezTo>
                  <a:cubicBezTo>
                    <a:pt x="61" y="6784"/>
                    <a:pt x="0" y="6965"/>
                    <a:pt x="545" y="7268"/>
                  </a:cubicBezTo>
                  <a:lnTo>
                    <a:pt x="3267" y="8719"/>
                  </a:lnTo>
                  <a:cubicBezTo>
                    <a:pt x="3489" y="8831"/>
                    <a:pt x="3734" y="8942"/>
                    <a:pt x="4015" y="8942"/>
                  </a:cubicBezTo>
                  <a:cubicBezTo>
                    <a:pt x="4194" y="8942"/>
                    <a:pt x="4387" y="8897"/>
                    <a:pt x="4598" y="8780"/>
                  </a:cubicBezTo>
                  <a:cubicBezTo>
                    <a:pt x="5384" y="8356"/>
                    <a:pt x="6775" y="7691"/>
                    <a:pt x="7138" y="7449"/>
                  </a:cubicBezTo>
                  <a:cubicBezTo>
                    <a:pt x="7501" y="7207"/>
                    <a:pt x="7924" y="7147"/>
                    <a:pt x="7924" y="6481"/>
                  </a:cubicBezTo>
                  <a:cubicBezTo>
                    <a:pt x="7924" y="5393"/>
                    <a:pt x="7924" y="3033"/>
                    <a:pt x="7924" y="3033"/>
                  </a:cubicBezTo>
                  <a:cubicBezTo>
                    <a:pt x="7924" y="2429"/>
                    <a:pt x="7864" y="2066"/>
                    <a:pt x="7441" y="1763"/>
                  </a:cubicBezTo>
                  <a:cubicBezTo>
                    <a:pt x="6715" y="1400"/>
                    <a:pt x="4900" y="432"/>
                    <a:pt x="4537" y="190"/>
                  </a:cubicBezTo>
                  <a:cubicBezTo>
                    <a:pt x="4348" y="96"/>
                    <a:pt x="4191" y="1"/>
                    <a:pt x="3990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28"/>
            <p:cNvSpPr/>
            <p:nvPr/>
          </p:nvSpPr>
          <p:spPr>
            <a:xfrm>
              <a:off x="7059750" y="2721350"/>
              <a:ext cx="196625" cy="222625"/>
            </a:xfrm>
            <a:custGeom>
              <a:avLst/>
              <a:gdLst/>
              <a:ahLst/>
              <a:cxnLst/>
              <a:rect l="l" t="t" r="r" b="b"/>
              <a:pathLst>
                <a:path w="7865" h="8905" extrusionOk="0">
                  <a:moveTo>
                    <a:pt x="3909" y="0"/>
                  </a:moveTo>
                  <a:cubicBezTo>
                    <a:pt x="3729" y="0"/>
                    <a:pt x="3513" y="82"/>
                    <a:pt x="3207" y="304"/>
                  </a:cubicBezTo>
                  <a:cubicBezTo>
                    <a:pt x="2541" y="788"/>
                    <a:pt x="606" y="1575"/>
                    <a:pt x="364" y="1756"/>
                  </a:cubicBezTo>
                  <a:cubicBezTo>
                    <a:pt x="61" y="1938"/>
                    <a:pt x="122" y="1938"/>
                    <a:pt x="61" y="2361"/>
                  </a:cubicBezTo>
                  <a:cubicBezTo>
                    <a:pt x="1" y="2784"/>
                    <a:pt x="122" y="5809"/>
                    <a:pt x="61" y="6293"/>
                  </a:cubicBezTo>
                  <a:cubicBezTo>
                    <a:pt x="1" y="6777"/>
                    <a:pt x="1" y="6958"/>
                    <a:pt x="545" y="7261"/>
                  </a:cubicBezTo>
                  <a:lnTo>
                    <a:pt x="3267" y="8652"/>
                  </a:lnTo>
                  <a:cubicBezTo>
                    <a:pt x="3454" y="8801"/>
                    <a:pt x="3687" y="8905"/>
                    <a:pt x="3967" y="8905"/>
                  </a:cubicBezTo>
                  <a:cubicBezTo>
                    <a:pt x="4139" y="8905"/>
                    <a:pt x="4330" y="8865"/>
                    <a:pt x="4538" y="8773"/>
                  </a:cubicBezTo>
                  <a:cubicBezTo>
                    <a:pt x="5324" y="8349"/>
                    <a:pt x="6715" y="7684"/>
                    <a:pt x="7078" y="7442"/>
                  </a:cubicBezTo>
                  <a:cubicBezTo>
                    <a:pt x="7441" y="7200"/>
                    <a:pt x="7864" y="7140"/>
                    <a:pt x="7864" y="6474"/>
                  </a:cubicBezTo>
                  <a:lnTo>
                    <a:pt x="7864" y="3087"/>
                  </a:lnTo>
                  <a:cubicBezTo>
                    <a:pt x="7864" y="2422"/>
                    <a:pt x="7804" y="2059"/>
                    <a:pt x="7381" y="1817"/>
                  </a:cubicBezTo>
                  <a:cubicBezTo>
                    <a:pt x="6655" y="1393"/>
                    <a:pt x="4840" y="425"/>
                    <a:pt x="4477" y="244"/>
                  </a:cubicBezTo>
                  <a:cubicBezTo>
                    <a:pt x="4281" y="113"/>
                    <a:pt x="4120" y="0"/>
                    <a:pt x="3909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28"/>
            <p:cNvSpPr/>
            <p:nvPr/>
          </p:nvSpPr>
          <p:spPr>
            <a:xfrm>
              <a:off x="7059750" y="2722700"/>
              <a:ext cx="195100" cy="220525"/>
            </a:xfrm>
            <a:custGeom>
              <a:avLst/>
              <a:gdLst/>
              <a:ahLst/>
              <a:cxnLst/>
              <a:rect l="l" t="t" r="r" b="b"/>
              <a:pathLst>
                <a:path w="7804" h="8821" extrusionOk="0">
                  <a:moveTo>
                    <a:pt x="3930" y="0"/>
                  </a:moveTo>
                  <a:cubicBezTo>
                    <a:pt x="3746" y="0"/>
                    <a:pt x="3525" y="80"/>
                    <a:pt x="3207" y="311"/>
                  </a:cubicBezTo>
                  <a:cubicBezTo>
                    <a:pt x="2541" y="795"/>
                    <a:pt x="606" y="1581"/>
                    <a:pt x="364" y="1702"/>
                  </a:cubicBezTo>
                  <a:cubicBezTo>
                    <a:pt x="122" y="1884"/>
                    <a:pt x="122" y="1944"/>
                    <a:pt x="122" y="2307"/>
                  </a:cubicBezTo>
                  <a:cubicBezTo>
                    <a:pt x="61" y="2730"/>
                    <a:pt x="122" y="5755"/>
                    <a:pt x="122" y="6239"/>
                  </a:cubicBezTo>
                  <a:cubicBezTo>
                    <a:pt x="61" y="6723"/>
                    <a:pt x="1" y="6904"/>
                    <a:pt x="545" y="7146"/>
                  </a:cubicBezTo>
                  <a:lnTo>
                    <a:pt x="3267" y="8598"/>
                  </a:lnTo>
                  <a:cubicBezTo>
                    <a:pt x="3490" y="8709"/>
                    <a:pt x="3712" y="8820"/>
                    <a:pt x="3976" y="8820"/>
                  </a:cubicBezTo>
                  <a:cubicBezTo>
                    <a:pt x="4143" y="8820"/>
                    <a:pt x="4327" y="8776"/>
                    <a:pt x="4538" y="8658"/>
                  </a:cubicBezTo>
                  <a:cubicBezTo>
                    <a:pt x="5324" y="8295"/>
                    <a:pt x="6715" y="7570"/>
                    <a:pt x="7078" y="7328"/>
                  </a:cubicBezTo>
                  <a:cubicBezTo>
                    <a:pt x="7441" y="7086"/>
                    <a:pt x="7804" y="7086"/>
                    <a:pt x="7804" y="6360"/>
                  </a:cubicBezTo>
                  <a:lnTo>
                    <a:pt x="7804" y="3033"/>
                  </a:lnTo>
                  <a:cubicBezTo>
                    <a:pt x="7804" y="2368"/>
                    <a:pt x="7804" y="2005"/>
                    <a:pt x="7320" y="1763"/>
                  </a:cubicBezTo>
                  <a:cubicBezTo>
                    <a:pt x="6655" y="1400"/>
                    <a:pt x="4840" y="371"/>
                    <a:pt x="4477" y="190"/>
                  </a:cubicBezTo>
                  <a:cubicBezTo>
                    <a:pt x="4288" y="95"/>
                    <a:pt x="4131" y="0"/>
                    <a:pt x="3930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28"/>
            <p:cNvSpPr/>
            <p:nvPr/>
          </p:nvSpPr>
          <p:spPr>
            <a:xfrm>
              <a:off x="7059750" y="2722700"/>
              <a:ext cx="195100" cy="219775"/>
            </a:xfrm>
            <a:custGeom>
              <a:avLst/>
              <a:gdLst/>
              <a:ahLst/>
              <a:cxnLst/>
              <a:rect l="l" t="t" r="r" b="b"/>
              <a:pathLst>
                <a:path w="7804" h="8791" extrusionOk="0">
                  <a:moveTo>
                    <a:pt x="3930" y="0"/>
                  </a:moveTo>
                  <a:cubicBezTo>
                    <a:pt x="3746" y="0"/>
                    <a:pt x="3525" y="80"/>
                    <a:pt x="3207" y="311"/>
                  </a:cubicBezTo>
                  <a:cubicBezTo>
                    <a:pt x="2541" y="795"/>
                    <a:pt x="606" y="1581"/>
                    <a:pt x="364" y="1763"/>
                  </a:cubicBezTo>
                  <a:cubicBezTo>
                    <a:pt x="122" y="1884"/>
                    <a:pt x="182" y="1944"/>
                    <a:pt x="122" y="2368"/>
                  </a:cubicBezTo>
                  <a:cubicBezTo>
                    <a:pt x="61" y="2730"/>
                    <a:pt x="182" y="5694"/>
                    <a:pt x="122" y="6239"/>
                  </a:cubicBezTo>
                  <a:cubicBezTo>
                    <a:pt x="61" y="6723"/>
                    <a:pt x="1" y="6844"/>
                    <a:pt x="545" y="7146"/>
                  </a:cubicBezTo>
                  <a:lnTo>
                    <a:pt x="3267" y="8537"/>
                  </a:lnTo>
                  <a:cubicBezTo>
                    <a:pt x="3492" y="8687"/>
                    <a:pt x="3716" y="8790"/>
                    <a:pt x="3983" y="8790"/>
                  </a:cubicBezTo>
                  <a:cubicBezTo>
                    <a:pt x="4148" y="8790"/>
                    <a:pt x="4330" y="8751"/>
                    <a:pt x="4538" y="8658"/>
                  </a:cubicBezTo>
                  <a:cubicBezTo>
                    <a:pt x="5263" y="8235"/>
                    <a:pt x="6715" y="7570"/>
                    <a:pt x="7078" y="7328"/>
                  </a:cubicBezTo>
                  <a:cubicBezTo>
                    <a:pt x="7381" y="7086"/>
                    <a:pt x="7804" y="7025"/>
                    <a:pt x="7804" y="6360"/>
                  </a:cubicBezTo>
                  <a:cubicBezTo>
                    <a:pt x="7804" y="5332"/>
                    <a:pt x="7804" y="3033"/>
                    <a:pt x="7804" y="3033"/>
                  </a:cubicBezTo>
                  <a:cubicBezTo>
                    <a:pt x="7804" y="2368"/>
                    <a:pt x="7743" y="2005"/>
                    <a:pt x="7320" y="1763"/>
                  </a:cubicBezTo>
                  <a:cubicBezTo>
                    <a:pt x="6594" y="1400"/>
                    <a:pt x="4840" y="432"/>
                    <a:pt x="4477" y="190"/>
                  </a:cubicBezTo>
                  <a:cubicBezTo>
                    <a:pt x="4288" y="95"/>
                    <a:pt x="4131" y="0"/>
                    <a:pt x="3930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28"/>
            <p:cNvSpPr/>
            <p:nvPr/>
          </p:nvSpPr>
          <p:spPr>
            <a:xfrm>
              <a:off x="7061275" y="2724200"/>
              <a:ext cx="193575" cy="217500"/>
            </a:xfrm>
            <a:custGeom>
              <a:avLst/>
              <a:gdLst/>
              <a:ahLst/>
              <a:cxnLst/>
              <a:rect l="l" t="t" r="r" b="b"/>
              <a:pathLst>
                <a:path w="7743" h="8700" extrusionOk="0">
                  <a:moveTo>
                    <a:pt x="3869" y="1"/>
                  </a:moveTo>
                  <a:cubicBezTo>
                    <a:pt x="3685" y="1"/>
                    <a:pt x="3464" y="80"/>
                    <a:pt x="3146" y="311"/>
                  </a:cubicBezTo>
                  <a:cubicBezTo>
                    <a:pt x="2480" y="735"/>
                    <a:pt x="605" y="1521"/>
                    <a:pt x="363" y="1703"/>
                  </a:cubicBezTo>
                  <a:cubicBezTo>
                    <a:pt x="61" y="1824"/>
                    <a:pt x="121" y="1884"/>
                    <a:pt x="61" y="2308"/>
                  </a:cubicBezTo>
                  <a:cubicBezTo>
                    <a:pt x="0" y="2731"/>
                    <a:pt x="121" y="5634"/>
                    <a:pt x="61" y="6118"/>
                  </a:cubicBezTo>
                  <a:cubicBezTo>
                    <a:pt x="0" y="6602"/>
                    <a:pt x="0" y="6784"/>
                    <a:pt x="545" y="7086"/>
                  </a:cubicBezTo>
                  <a:lnTo>
                    <a:pt x="3206" y="8477"/>
                  </a:lnTo>
                  <a:cubicBezTo>
                    <a:pt x="3429" y="8589"/>
                    <a:pt x="3651" y="8700"/>
                    <a:pt x="3915" y="8700"/>
                  </a:cubicBezTo>
                  <a:cubicBezTo>
                    <a:pt x="4082" y="8700"/>
                    <a:pt x="4266" y="8655"/>
                    <a:pt x="4477" y="8538"/>
                  </a:cubicBezTo>
                  <a:cubicBezTo>
                    <a:pt x="5202" y="8175"/>
                    <a:pt x="6654" y="7510"/>
                    <a:pt x="6957" y="7268"/>
                  </a:cubicBezTo>
                  <a:cubicBezTo>
                    <a:pt x="7320" y="7026"/>
                    <a:pt x="7743" y="6965"/>
                    <a:pt x="7743" y="6300"/>
                  </a:cubicBezTo>
                  <a:cubicBezTo>
                    <a:pt x="7743" y="5272"/>
                    <a:pt x="7743" y="2973"/>
                    <a:pt x="7743" y="2973"/>
                  </a:cubicBezTo>
                  <a:cubicBezTo>
                    <a:pt x="7743" y="2368"/>
                    <a:pt x="7682" y="2005"/>
                    <a:pt x="7259" y="1763"/>
                  </a:cubicBezTo>
                  <a:cubicBezTo>
                    <a:pt x="6533" y="1340"/>
                    <a:pt x="4779" y="372"/>
                    <a:pt x="4416" y="190"/>
                  </a:cubicBezTo>
                  <a:cubicBezTo>
                    <a:pt x="4227" y="96"/>
                    <a:pt x="4070" y="1"/>
                    <a:pt x="3869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28"/>
            <p:cNvSpPr/>
            <p:nvPr/>
          </p:nvSpPr>
          <p:spPr>
            <a:xfrm>
              <a:off x="7061275" y="2724200"/>
              <a:ext cx="192075" cy="217500"/>
            </a:xfrm>
            <a:custGeom>
              <a:avLst/>
              <a:gdLst/>
              <a:ahLst/>
              <a:cxnLst/>
              <a:rect l="l" t="t" r="r" b="b"/>
              <a:pathLst>
                <a:path w="7683" h="8700" extrusionOk="0">
                  <a:moveTo>
                    <a:pt x="3869" y="1"/>
                  </a:moveTo>
                  <a:cubicBezTo>
                    <a:pt x="3685" y="1"/>
                    <a:pt x="3464" y="80"/>
                    <a:pt x="3146" y="311"/>
                  </a:cubicBezTo>
                  <a:cubicBezTo>
                    <a:pt x="2480" y="795"/>
                    <a:pt x="605" y="1582"/>
                    <a:pt x="363" y="1703"/>
                  </a:cubicBezTo>
                  <a:cubicBezTo>
                    <a:pt x="121" y="1884"/>
                    <a:pt x="121" y="1884"/>
                    <a:pt x="61" y="2308"/>
                  </a:cubicBezTo>
                  <a:cubicBezTo>
                    <a:pt x="61" y="2731"/>
                    <a:pt x="121" y="5634"/>
                    <a:pt x="61" y="6118"/>
                  </a:cubicBezTo>
                  <a:cubicBezTo>
                    <a:pt x="61" y="6602"/>
                    <a:pt x="0" y="6784"/>
                    <a:pt x="545" y="7026"/>
                  </a:cubicBezTo>
                  <a:lnTo>
                    <a:pt x="3206" y="8477"/>
                  </a:lnTo>
                  <a:cubicBezTo>
                    <a:pt x="3429" y="8589"/>
                    <a:pt x="3651" y="8700"/>
                    <a:pt x="3915" y="8700"/>
                  </a:cubicBezTo>
                  <a:cubicBezTo>
                    <a:pt x="4082" y="8700"/>
                    <a:pt x="4266" y="8655"/>
                    <a:pt x="4477" y="8538"/>
                  </a:cubicBezTo>
                  <a:cubicBezTo>
                    <a:pt x="5202" y="8114"/>
                    <a:pt x="6594" y="7449"/>
                    <a:pt x="6957" y="7207"/>
                  </a:cubicBezTo>
                  <a:cubicBezTo>
                    <a:pt x="7320" y="6965"/>
                    <a:pt x="7682" y="6965"/>
                    <a:pt x="7682" y="6300"/>
                  </a:cubicBezTo>
                  <a:cubicBezTo>
                    <a:pt x="7682" y="5272"/>
                    <a:pt x="7682" y="2973"/>
                    <a:pt x="7682" y="2973"/>
                  </a:cubicBezTo>
                  <a:cubicBezTo>
                    <a:pt x="7682" y="2368"/>
                    <a:pt x="7682" y="2005"/>
                    <a:pt x="7199" y="1763"/>
                  </a:cubicBezTo>
                  <a:cubicBezTo>
                    <a:pt x="6533" y="1400"/>
                    <a:pt x="4779" y="432"/>
                    <a:pt x="4416" y="190"/>
                  </a:cubicBezTo>
                  <a:cubicBezTo>
                    <a:pt x="4227" y="96"/>
                    <a:pt x="4070" y="1"/>
                    <a:pt x="3869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28"/>
            <p:cNvSpPr/>
            <p:nvPr/>
          </p:nvSpPr>
          <p:spPr>
            <a:xfrm>
              <a:off x="7061275" y="2724975"/>
              <a:ext cx="192075" cy="215600"/>
            </a:xfrm>
            <a:custGeom>
              <a:avLst/>
              <a:gdLst/>
              <a:ahLst/>
              <a:cxnLst/>
              <a:rect l="l" t="t" r="r" b="b"/>
              <a:pathLst>
                <a:path w="7683" h="8624" extrusionOk="0">
                  <a:moveTo>
                    <a:pt x="3869" y="0"/>
                  </a:moveTo>
                  <a:cubicBezTo>
                    <a:pt x="3685" y="0"/>
                    <a:pt x="3464" y="78"/>
                    <a:pt x="3146" y="280"/>
                  </a:cubicBezTo>
                  <a:cubicBezTo>
                    <a:pt x="2480" y="764"/>
                    <a:pt x="605" y="1551"/>
                    <a:pt x="363" y="1672"/>
                  </a:cubicBezTo>
                  <a:cubicBezTo>
                    <a:pt x="121" y="1853"/>
                    <a:pt x="182" y="1914"/>
                    <a:pt x="121" y="2277"/>
                  </a:cubicBezTo>
                  <a:cubicBezTo>
                    <a:pt x="61" y="2700"/>
                    <a:pt x="182" y="5603"/>
                    <a:pt x="121" y="6087"/>
                  </a:cubicBezTo>
                  <a:cubicBezTo>
                    <a:pt x="61" y="6571"/>
                    <a:pt x="0" y="6692"/>
                    <a:pt x="545" y="6995"/>
                  </a:cubicBezTo>
                  <a:lnTo>
                    <a:pt x="3206" y="8386"/>
                  </a:lnTo>
                  <a:cubicBezTo>
                    <a:pt x="3444" y="8505"/>
                    <a:pt x="3681" y="8624"/>
                    <a:pt x="3970" y="8624"/>
                  </a:cubicBezTo>
                  <a:cubicBezTo>
                    <a:pt x="4122" y="8624"/>
                    <a:pt x="4289" y="8590"/>
                    <a:pt x="4477" y="8507"/>
                  </a:cubicBezTo>
                  <a:cubicBezTo>
                    <a:pt x="5202" y="8083"/>
                    <a:pt x="6594" y="7418"/>
                    <a:pt x="6957" y="7176"/>
                  </a:cubicBezTo>
                  <a:cubicBezTo>
                    <a:pt x="7320" y="6934"/>
                    <a:pt x="7682" y="6934"/>
                    <a:pt x="7682" y="6208"/>
                  </a:cubicBezTo>
                  <a:cubicBezTo>
                    <a:pt x="7682" y="5241"/>
                    <a:pt x="7682" y="3002"/>
                    <a:pt x="7682" y="3002"/>
                  </a:cubicBezTo>
                  <a:cubicBezTo>
                    <a:pt x="7682" y="2337"/>
                    <a:pt x="7622" y="1974"/>
                    <a:pt x="7199" y="1732"/>
                  </a:cubicBezTo>
                  <a:cubicBezTo>
                    <a:pt x="6533" y="1369"/>
                    <a:pt x="4779" y="401"/>
                    <a:pt x="4416" y="220"/>
                  </a:cubicBezTo>
                  <a:cubicBezTo>
                    <a:pt x="4226" y="94"/>
                    <a:pt x="4070" y="0"/>
                    <a:pt x="3869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28"/>
            <p:cNvSpPr/>
            <p:nvPr/>
          </p:nvSpPr>
          <p:spPr>
            <a:xfrm>
              <a:off x="7062775" y="2725725"/>
              <a:ext cx="190575" cy="214475"/>
            </a:xfrm>
            <a:custGeom>
              <a:avLst/>
              <a:gdLst/>
              <a:ahLst/>
              <a:cxnLst/>
              <a:rect l="l" t="t" r="r" b="b"/>
              <a:pathLst>
                <a:path w="7623" h="8579" extrusionOk="0">
                  <a:moveTo>
                    <a:pt x="3809" y="0"/>
                  </a:moveTo>
                  <a:cubicBezTo>
                    <a:pt x="3625" y="0"/>
                    <a:pt x="3404" y="80"/>
                    <a:pt x="3086" y="311"/>
                  </a:cubicBezTo>
                  <a:cubicBezTo>
                    <a:pt x="2420" y="795"/>
                    <a:pt x="606" y="1521"/>
                    <a:pt x="364" y="1702"/>
                  </a:cubicBezTo>
                  <a:cubicBezTo>
                    <a:pt x="61" y="1823"/>
                    <a:pt x="122" y="1884"/>
                    <a:pt x="61" y="2307"/>
                  </a:cubicBezTo>
                  <a:cubicBezTo>
                    <a:pt x="1" y="2670"/>
                    <a:pt x="122" y="5573"/>
                    <a:pt x="61" y="6057"/>
                  </a:cubicBezTo>
                  <a:cubicBezTo>
                    <a:pt x="1" y="6481"/>
                    <a:pt x="1" y="6662"/>
                    <a:pt x="485" y="6965"/>
                  </a:cubicBezTo>
                  <a:lnTo>
                    <a:pt x="3146" y="8356"/>
                  </a:lnTo>
                  <a:cubicBezTo>
                    <a:pt x="3369" y="8467"/>
                    <a:pt x="3591" y="8578"/>
                    <a:pt x="3855" y="8578"/>
                  </a:cubicBezTo>
                  <a:cubicBezTo>
                    <a:pt x="4022" y="8578"/>
                    <a:pt x="4206" y="8534"/>
                    <a:pt x="4417" y="8416"/>
                  </a:cubicBezTo>
                  <a:cubicBezTo>
                    <a:pt x="5142" y="8053"/>
                    <a:pt x="6534" y="7388"/>
                    <a:pt x="6897" y="7146"/>
                  </a:cubicBezTo>
                  <a:cubicBezTo>
                    <a:pt x="7199" y="6904"/>
                    <a:pt x="7622" y="6844"/>
                    <a:pt x="7622" y="6178"/>
                  </a:cubicBezTo>
                  <a:cubicBezTo>
                    <a:pt x="7622" y="5150"/>
                    <a:pt x="7622" y="2972"/>
                    <a:pt x="7622" y="2972"/>
                  </a:cubicBezTo>
                  <a:cubicBezTo>
                    <a:pt x="7622" y="2307"/>
                    <a:pt x="7562" y="2005"/>
                    <a:pt x="7139" y="1763"/>
                  </a:cubicBezTo>
                  <a:cubicBezTo>
                    <a:pt x="6473" y="1339"/>
                    <a:pt x="4719" y="432"/>
                    <a:pt x="4356" y="190"/>
                  </a:cubicBezTo>
                  <a:cubicBezTo>
                    <a:pt x="4167" y="95"/>
                    <a:pt x="4010" y="0"/>
                    <a:pt x="3809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28"/>
            <p:cNvSpPr/>
            <p:nvPr/>
          </p:nvSpPr>
          <p:spPr>
            <a:xfrm>
              <a:off x="7062775" y="2726475"/>
              <a:ext cx="189050" cy="212975"/>
            </a:xfrm>
            <a:custGeom>
              <a:avLst/>
              <a:gdLst/>
              <a:ahLst/>
              <a:cxnLst/>
              <a:rect l="l" t="t" r="r" b="b"/>
              <a:pathLst>
                <a:path w="7562" h="8519" extrusionOk="0">
                  <a:moveTo>
                    <a:pt x="3809" y="1"/>
                  </a:moveTo>
                  <a:cubicBezTo>
                    <a:pt x="3625" y="1"/>
                    <a:pt x="3404" y="79"/>
                    <a:pt x="3086" y="281"/>
                  </a:cubicBezTo>
                  <a:cubicBezTo>
                    <a:pt x="2420" y="765"/>
                    <a:pt x="606" y="1551"/>
                    <a:pt x="364" y="1672"/>
                  </a:cubicBezTo>
                  <a:cubicBezTo>
                    <a:pt x="122" y="1854"/>
                    <a:pt x="122" y="1854"/>
                    <a:pt x="61" y="2277"/>
                  </a:cubicBezTo>
                  <a:cubicBezTo>
                    <a:pt x="61" y="2640"/>
                    <a:pt x="122" y="5543"/>
                    <a:pt x="61" y="5967"/>
                  </a:cubicBezTo>
                  <a:cubicBezTo>
                    <a:pt x="61" y="6451"/>
                    <a:pt x="1" y="6632"/>
                    <a:pt x="545" y="6874"/>
                  </a:cubicBezTo>
                  <a:lnTo>
                    <a:pt x="3146" y="8265"/>
                  </a:lnTo>
                  <a:cubicBezTo>
                    <a:pt x="3371" y="8415"/>
                    <a:pt x="3595" y="8518"/>
                    <a:pt x="3862" y="8518"/>
                  </a:cubicBezTo>
                  <a:cubicBezTo>
                    <a:pt x="4027" y="8518"/>
                    <a:pt x="4209" y="8479"/>
                    <a:pt x="4417" y="8386"/>
                  </a:cubicBezTo>
                  <a:cubicBezTo>
                    <a:pt x="5142" y="7963"/>
                    <a:pt x="6534" y="7298"/>
                    <a:pt x="6836" y="7056"/>
                  </a:cubicBezTo>
                  <a:cubicBezTo>
                    <a:pt x="7199" y="6874"/>
                    <a:pt x="7562" y="6814"/>
                    <a:pt x="7562" y="6148"/>
                  </a:cubicBezTo>
                  <a:lnTo>
                    <a:pt x="7562" y="2942"/>
                  </a:lnTo>
                  <a:cubicBezTo>
                    <a:pt x="7562" y="2338"/>
                    <a:pt x="7562" y="1975"/>
                    <a:pt x="7139" y="1733"/>
                  </a:cubicBezTo>
                  <a:cubicBezTo>
                    <a:pt x="6413" y="1370"/>
                    <a:pt x="4719" y="402"/>
                    <a:pt x="4356" y="220"/>
                  </a:cubicBezTo>
                  <a:cubicBezTo>
                    <a:pt x="4166" y="94"/>
                    <a:pt x="4010" y="1"/>
                    <a:pt x="3809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28"/>
            <p:cNvSpPr/>
            <p:nvPr/>
          </p:nvSpPr>
          <p:spPr>
            <a:xfrm>
              <a:off x="7062775" y="2727225"/>
              <a:ext cx="189050" cy="211450"/>
            </a:xfrm>
            <a:custGeom>
              <a:avLst/>
              <a:gdLst/>
              <a:ahLst/>
              <a:cxnLst/>
              <a:rect l="l" t="t" r="r" b="b"/>
              <a:pathLst>
                <a:path w="7562" h="8458" extrusionOk="0">
                  <a:moveTo>
                    <a:pt x="3809" y="1"/>
                  </a:moveTo>
                  <a:cubicBezTo>
                    <a:pt x="3625" y="1"/>
                    <a:pt x="3404" y="80"/>
                    <a:pt x="3086" y="311"/>
                  </a:cubicBezTo>
                  <a:cubicBezTo>
                    <a:pt x="2481" y="735"/>
                    <a:pt x="606" y="1521"/>
                    <a:pt x="364" y="1642"/>
                  </a:cubicBezTo>
                  <a:cubicBezTo>
                    <a:pt x="122" y="1824"/>
                    <a:pt x="122" y="1884"/>
                    <a:pt x="122" y="2247"/>
                  </a:cubicBezTo>
                  <a:cubicBezTo>
                    <a:pt x="61" y="2670"/>
                    <a:pt x="122" y="5453"/>
                    <a:pt x="122" y="5937"/>
                  </a:cubicBezTo>
                  <a:cubicBezTo>
                    <a:pt x="61" y="6421"/>
                    <a:pt x="1" y="6602"/>
                    <a:pt x="545" y="6844"/>
                  </a:cubicBezTo>
                  <a:lnTo>
                    <a:pt x="3146" y="8235"/>
                  </a:lnTo>
                  <a:cubicBezTo>
                    <a:pt x="3369" y="8347"/>
                    <a:pt x="3591" y="8458"/>
                    <a:pt x="3855" y="8458"/>
                  </a:cubicBezTo>
                  <a:cubicBezTo>
                    <a:pt x="4022" y="8458"/>
                    <a:pt x="4206" y="8413"/>
                    <a:pt x="4417" y="8296"/>
                  </a:cubicBezTo>
                  <a:cubicBezTo>
                    <a:pt x="5142" y="7933"/>
                    <a:pt x="6473" y="7268"/>
                    <a:pt x="6836" y="7026"/>
                  </a:cubicBezTo>
                  <a:cubicBezTo>
                    <a:pt x="7199" y="6784"/>
                    <a:pt x="7562" y="6784"/>
                    <a:pt x="7562" y="6118"/>
                  </a:cubicBezTo>
                  <a:cubicBezTo>
                    <a:pt x="7562" y="5090"/>
                    <a:pt x="7562" y="2912"/>
                    <a:pt x="7562" y="2912"/>
                  </a:cubicBezTo>
                  <a:cubicBezTo>
                    <a:pt x="7562" y="2308"/>
                    <a:pt x="7501" y="1945"/>
                    <a:pt x="7078" y="1703"/>
                  </a:cubicBezTo>
                  <a:cubicBezTo>
                    <a:pt x="6413" y="1340"/>
                    <a:pt x="4719" y="372"/>
                    <a:pt x="4356" y="190"/>
                  </a:cubicBezTo>
                  <a:cubicBezTo>
                    <a:pt x="4167" y="96"/>
                    <a:pt x="4010" y="1"/>
                    <a:pt x="3809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28"/>
            <p:cNvSpPr/>
            <p:nvPr/>
          </p:nvSpPr>
          <p:spPr>
            <a:xfrm>
              <a:off x="7064300" y="2727825"/>
              <a:ext cx="187525" cy="210100"/>
            </a:xfrm>
            <a:custGeom>
              <a:avLst/>
              <a:gdLst/>
              <a:ahLst/>
              <a:cxnLst/>
              <a:rect l="l" t="t" r="r" b="b"/>
              <a:pathLst>
                <a:path w="7501" h="8404" extrusionOk="0">
                  <a:moveTo>
                    <a:pt x="3773" y="0"/>
                  </a:moveTo>
                  <a:cubicBezTo>
                    <a:pt x="3584" y="0"/>
                    <a:pt x="3357" y="76"/>
                    <a:pt x="3025" y="287"/>
                  </a:cubicBezTo>
                  <a:cubicBezTo>
                    <a:pt x="2420" y="771"/>
                    <a:pt x="545" y="1497"/>
                    <a:pt x="303" y="1679"/>
                  </a:cubicBezTo>
                  <a:cubicBezTo>
                    <a:pt x="61" y="1800"/>
                    <a:pt x="121" y="1860"/>
                    <a:pt x="61" y="2223"/>
                  </a:cubicBezTo>
                  <a:cubicBezTo>
                    <a:pt x="0" y="2646"/>
                    <a:pt x="121" y="5429"/>
                    <a:pt x="61" y="5913"/>
                  </a:cubicBezTo>
                  <a:cubicBezTo>
                    <a:pt x="0" y="6397"/>
                    <a:pt x="0" y="6518"/>
                    <a:pt x="484" y="6820"/>
                  </a:cubicBezTo>
                  <a:lnTo>
                    <a:pt x="3085" y="8151"/>
                  </a:lnTo>
                  <a:cubicBezTo>
                    <a:pt x="3310" y="8300"/>
                    <a:pt x="3534" y="8404"/>
                    <a:pt x="3801" y="8404"/>
                  </a:cubicBezTo>
                  <a:cubicBezTo>
                    <a:pt x="3966" y="8404"/>
                    <a:pt x="4148" y="8364"/>
                    <a:pt x="4356" y="8272"/>
                  </a:cubicBezTo>
                  <a:cubicBezTo>
                    <a:pt x="5081" y="7849"/>
                    <a:pt x="6412" y="7244"/>
                    <a:pt x="6775" y="7002"/>
                  </a:cubicBezTo>
                  <a:cubicBezTo>
                    <a:pt x="7078" y="6760"/>
                    <a:pt x="7501" y="6699"/>
                    <a:pt x="7501" y="6034"/>
                  </a:cubicBezTo>
                  <a:lnTo>
                    <a:pt x="7501" y="2888"/>
                  </a:lnTo>
                  <a:cubicBezTo>
                    <a:pt x="7501" y="2284"/>
                    <a:pt x="7440" y="1921"/>
                    <a:pt x="7017" y="1679"/>
                  </a:cubicBezTo>
                  <a:cubicBezTo>
                    <a:pt x="6352" y="1316"/>
                    <a:pt x="4658" y="408"/>
                    <a:pt x="4295" y="166"/>
                  </a:cubicBezTo>
                  <a:cubicBezTo>
                    <a:pt x="4114" y="76"/>
                    <a:pt x="3962" y="0"/>
                    <a:pt x="3773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28"/>
            <p:cNvSpPr/>
            <p:nvPr/>
          </p:nvSpPr>
          <p:spPr>
            <a:xfrm>
              <a:off x="7064300" y="2728750"/>
              <a:ext cx="186025" cy="208425"/>
            </a:xfrm>
            <a:custGeom>
              <a:avLst/>
              <a:gdLst/>
              <a:ahLst/>
              <a:cxnLst/>
              <a:rect l="l" t="t" r="r" b="b"/>
              <a:pathLst>
                <a:path w="7441" h="8337" extrusionOk="0">
                  <a:moveTo>
                    <a:pt x="3748" y="0"/>
                  </a:moveTo>
                  <a:cubicBezTo>
                    <a:pt x="3564" y="0"/>
                    <a:pt x="3343" y="80"/>
                    <a:pt x="3025" y="311"/>
                  </a:cubicBezTo>
                  <a:cubicBezTo>
                    <a:pt x="2420" y="734"/>
                    <a:pt x="605" y="1521"/>
                    <a:pt x="363" y="1642"/>
                  </a:cubicBezTo>
                  <a:cubicBezTo>
                    <a:pt x="121" y="1763"/>
                    <a:pt x="121" y="1823"/>
                    <a:pt x="61" y="2247"/>
                  </a:cubicBezTo>
                  <a:cubicBezTo>
                    <a:pt x="61" y="2609"/>
                    <a:pt x="121" y="5392"/>
                    <a:pt x="61" y="5876"/>
                  </a:cubicBezTo>
                  <a:cubicBezTo>
                    <a:pt x="61" y="6299"/>
                    <a:pt x="0" y="6481"/>
                    <a:pt x="545" y="6783"/>
                  </a:cubicBezTo>
                  <a:lnTo>
                    <a:pt x="3085" y="8114"/>
                  </a:lnTo>
                  <a:cubicBezTo>
                    <a:pt x="3308" y="8225"/>
                    <a:pt x="3530" y="8336"/>
                    <a:pt x="3794" y="8336"/>
                  </a:cubicBezTo>
                  <a:cubicBezTo>
                    <a:pt x="3961" y="8336"/>
                    <a:pt x="4145" y="8292"/>
                    <a:pt x="4356" y="8174"/>
                  </a:cubicBezTo>
                  <a:cubicBezTo>
                    <a:pt x="5081" y="7812"/>
                    <a:pt x="6412" y="7146"/>
                    <a:pt x="6775" y="6904"/>
                  </a:cubicBezTo>
                  <a:cubicBezTo>
                    <a:pt x="7078" y="6723"/>
                    <a:pt x="7440" y="6662"/>
                    <a:pt x="7440" y="5997"/>
                  </a:cubicBezTo>
                  <a:cubicBezTo>
                    <a:pt x="7440" y="5029"/>
                    <a:pt x="7440" y="2851"/>
                    <a:pt x="7440" y="2851"/>
                  </a:cubicBezTo>
                  <a:cubicBezTo>
                    <a:pt x="7440" y="2247"/>
                    <a:pt x="7440" y="1944"/>
                    <a:pt x="7017" y="1702"/>
                  </a:cubicBezTo>
                  <a:cubicBezTo>
                    <a:pt x="6352" y="1339"/>
                    <a:pt x="4597" y="371"/>
                    <a:pt x="4295" y="190"/>
                  </a:cubicBezTo>
                  <a:cubicBezTo>
                    <a:pt x="4106" y="95"/>
                    <a:pt x="3949" y="0"/>
                    <a:pt x="3748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28"/>
            <p:cNvSpPr/>
            <p:nvPr/>
          </p:nvSpPr>
          <p:spPr>
            <a:xfrm>
              <a:off x="7064300" y="2728750"/>
              <a:ext cx="186025" cy="207750"/>
            </a:xfrm>
            <a:custGeom>
              <a:avLst/>
              <a:gdLst/>
              <a:ahLst/>
              <a:cxnLst/>
              <a:rect l="l" t="t" r="r" b="b"/>
              <a:pathLst>
                <a:path w="7441" h="8310" extrusionOk="0">
                  <a:moveTo>
                    <a:pt x="3756" y="0"/>
                  </a:moveTo>
                  <a:cubicBezTo>
                    <a:pt x="3580" y="0"/>
                    <a:pt x="3374" y="80"/>
                    <a:pt x="3085" y="311"/>
                  </a:cubicBezTo>
                  <a:cubicBezTo>
                    <a:pt x="2420" y="734"/>
                    <a:pt x="605" y="1521"/>
                    <a:pt x="363" y="1642"/>
                  </a:cubicBezTo>
                  <a:cubicBezTo>
                    <a:pt x="121" y="1823"/>
                    <a:pt x="121" y="1823"/>
                    <a:pt x="121" y="2247"/>
                  </a:cubicBezTo>
                  <a:cubicBezTo>
                    <a:pt x="61" y="2609"/>
                    <a:pt x="121" y="5392"/>
                    <a:pt x="121" y="5815"/>
                  </a:cubicBezTo>
                  <a:cubicBezTo>
                    <a:pt x="61" y="6299"/>
                    <a:pt x="0" y="6481"/>
                    <a:pt x="545" y="6723"/>
                  </a:cubicBezTo>
                  <a:lnTo>
                    <a:pt x="3085" y="8114"/>
                  </a:lnTo>
                  <a:cubicBezTo>
                    <a:pt x="3303" y="8223"/>
                    <a:pt x="3521" y="8310"/>
                    <a:pt x="3778" y="8310"/>
                  </a:cubicBezTo>
                  <a:cubicBezTo>
                    <a:pt x="3949" y="8310"/>
                    <a:pt x="4138" y="8271"/>
                    <a:pt x="4356" y="8174"/>
                  </a:cubicBezTo>
                  <a:cubicBezTo>
                    <a:pt x="5021" y="7812"/>
                    <a:pt x="6412" y="7146"/>
                    <a:pt x="6715" y="6904"/>
                  </a:cubicBezTo>
                  <a:cubicBezTo>
                    <a:pt x="7078" y="6662"/>
                    <a:pt x="7440" y="6662"/>
                    <a:pt x="7440" y="5997"/>
                  </a:cubicBezTo>
                  <a:lnTo>
                    <a:pt x="7440" y="2912"/>
                  </a:lnTo>
                  <a:cubicBezTo>
                    <a:pt x="7440" y="2307"/>
                    <a:pt x="7380" y="1944"/>
                    <a:pt x="6957" y="1702"/>
                  </a:cubicBezTo>
                  <a:cubicBezTo>
                    <a:pt x="6352" y="1339"/>
                    <a:pt x="4597" y="432"/>
                    <a:pt x="4295" y="190"/>
                  </a:cubicBezTo>
                  <a:cubicBezTo>
                    <a:pt x="4106" y="95"/>
                    <a:pt x="3949" y="0"/>
                    <a:pt x="3756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28"/>
            <p:cNvSpPr/>
            <p:nvPr/>
          </p:nvSpPr>
          <p:spPr>
            <a:xfrm>
              <a:off x="7065800" y="2729500"/>
              <a:ext cx="184525" cy="206550"/>
            </a:xfrm>
            <a:custGeom>
              <a:avLst/>
              <a:gdLst/>
              <a:ahLst/>
              <a:cxnLst/>
              <a:rect l="l" t="t" r="r" b="b"/>
              <a:pathLst>
                <a:path w="7381" h="8262" extrusionOk="0">
                  <a:moveTo>
                    <a:pt x="3696" y="1"/>
                  </a:moveTo>
                  <a:cubicBezTo>
                    <a:pt x="3520" y="1"/>
                    <a:pt x="3314" y="79"/>
                    <a:pt x="3025" y="281"/>
                  </a:cubicBezTo>
                  <a:cubicBezTo>
                    <a:pt x="2360" y="765"/>
                    <a:pt x="545" y="1491"/>
                    <a:pt x="303" y="1672"/>
                  </a:cubicBezTo>
                  <a:cubicBezTo>
                    <a:pt x="61" y="1793"/>
                    <a:pt x="122" y="1854"/>
                    <a:pt x="61" y="2217"/>
                  </a:cubicBezTo>
                  <a:cubicBezTo>
                    <a:pt x="1" y="2579"/>
                    <a:pt x="122" y="5362"/>
                    <a:pt x="61" y="5785"/>
                  </a:cubicBezTo>
                  <a:cubicBezTo>
                    <a:pt x="1" y="6269"/>
                    <a:pt x="1" y="6390"/>
                    <a:pt x="485" y="6693"/>
                  </a:cubicBezTo>
                  <a:lnTo>
                    <a:pt x="3025" y="8023"/>
                  </a:lnTo>
                  <a:cubicBezTo>
                    <a:pt x="3263" y="8142"/>
                    <a:pt x="3500" y="8261"/>
                    <a:pt x="3772" y="8261"/>
                  </a:cubicBezTo>
                  <a:cubicBezTo>
                    <a:pt x="3915" y="8261"/>
                    <a:pt x="4068" y="8228"/>
                    <a:pt x="4235" y="8144"/>
                  </a:cubicBezTo>
                  <a:cubicBezTo>
                    <a:pt x="4961" y="7721"/>
                    <a:pt x="6352" y="7116"/>
                    <a:pt x="6655" y="6874"/>
                  </a:cubicBezTo>
                  <a:cubicBezTo>
                    <a:pt x="7018" y="6632"/>
                    <a:pt x="7380" y="6572"/>
                    <a:pt x="7380" y="5967"/>
                  </a:cubicBezTo>
                  <a:cubicBezTo>
                    <a:pt x="7380" y="4939"/>
                    <a:pt x="7380" y="2882"/>
                    <a:pt x="7380" y="2882"/>
                  </a:cubicBezTo>
                  <a:cubicBezTo>
                    <a:pt x="7380" y="2277"/>
                    <a:pt x="7320" y="1914"/>
                    <a:pt x="6897" y="1672"/>
                  </a:cubicBezTo>
                  <a:cubicBezTo>
                    <a:pt x="6231" y="1309"/>
                    <a:pt x="4537" y="402"/>
                    <a:pt x="4235" y="220"/>
                  </a:cubicBezTo>
                  <a:cubicBezTo>
                    <a:pt x="4045" y="94"/>
                    <a:pt x="3889" y="1"/>
                    <a:pt x="3696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28"/>
            <p:cNvSpPr/>
            <p:nvPr/>
          </p:nvSpPr>
          <p:spPr>
            <a:xfrm>
              <a:off x="7065800" y="2730250"/>
              <a:ext cx="183000" cy="204750"/>
            </a:xfrm>
            <a:custGeom>
              <a:avLst/>
              <a:gdLst/>
              <a:ahLst/>
              <a:cxnLst/>
              <a:rect l="l" t="t" r="r" b="b"/>
              <a:pathLst>
                <a:path w="7320" h="8190" extrusionOk="0">
                  <a:moveTo>
                    <a:pt x="3696" y="1"/>
                  </a:moveTo>
                  <a:cubicBezTo>
                    <a:pt x="3520" y="1"/>
                    <a:pt x="3314" y="80"/>
                    <a:pt x="3025" y="311"/>
                  </a:cubicBezTo>
                  <a:cubicBezTo>
                    <a:pt x="2360" y="735"/>
                    <a:pt x="606" y="1521"/>
                    <a:pt x="364" y="1642"/>
                  </a:cubicBezTo>
                  <a:cubicBezTo>
                    <a:pt x="122" y="1763"/>
                    <a:pt x="122" y="1824"/>
                    <a:pt x="61" y="2187"/>
                  </a:cubicBezTo>
                  <a:cubicBezTo>
                    <a:pt x="61" y="2610"/>
                    <a:pt x="122" y="5271"/>
                    <a:pt x="61" y="5755"/>
                  </a:cubicBezTo>
                  <a:cubicBezTo>
                    <a:pt x="61" y="6239"/>
                    <a:pt x="1" y="6360"/>
                    <a:pt x="485" y="6663"/>
                  </a:cubicBezTo>
                  <a:lnTo>
                    <a:pt x="3025" y="7993"/>
                  </a:lnTo>
                  <a:cubicBezTo>
                    <a:pt x="3243" y="8102"/>
                    <a:pt x="3461" y="8189"/>
                    <a:pt x="3705" y="8189"/>
                  </a:cubicBezTo>
                  <a:cubicBezTo>
                    <a:pt x="3867" y="8189"/>
                    <a:pt x="4041" y="8151"/>
                    <a:pt x="4235" y="8054"/>
                  </a:cubicBezTo>
                  <a:cubicBezTo>
                    <a:pt x="4961" y="7691"/>
                    <a:pt x="6292" y="7026"/>
                    <a:pt x="6655" y="6844"/>
                  </a:cubicBezTo>
                  <a:cubicBezTo>
                    <a:pt x="6957" y="6602"/>
                    <a:pt x="7320" y="6542"/>
                    <a:pt x="7320" y="5937"/>
                  </a:cubicBezTo>
                  <a:cubicBezTo>
                    <a:pt x="7320" y="4909"/>
                    <a:pt x="7320" y="2852"/>
                    <a:pt x="7320" y="2852"/>
                  </a:cubicBezTo>
                  <a:cubicBezTo>
                    <a:pt x="7320" y="2247"/>
                    <a:pt x="7320" y="1884"/>
                    <a:pt x="6897" y="1703"/>
                  </a:cubicBezTo>
                  <a:cubicBezTo>
                    <a:pt x="6231" y="1340"/>
                    <a:pt x="4537" y="372"/>
                    <a:pt x="4235" y="190"/>
                  </a:cubicBezTo>
                  <a:cubicBezTo>
                    <a:pt x="4046" y="96"/>
                    <a:pt x="3889" y="1"/>
                    <a:pt x="3696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28"/>
            <p:cNvSpPr/>
            <p:nvPr/>
          </p:nvSpPr>
          <p:spPr>
            <a:xfrm>
              <a:off x="7065800" y="2731025"/>
              <a:ext cx="183000" cy="203500"/>
            </a:xfrm>
            <a:custGeom>
              <a:avLst/>
              <a:gdLst/>
              <a:ahLst/>
              <a:cxnLst/>
              <a:rect l="l" t="t" r="r" b="b"/>
              <a:pathLst>
                <a:path w="7320" h="8140" extrusionOk="0">
                  <a:moveTo>
                    <a:pt x="3696" y="0"/>
                  </a:moveTo>
                  <a:cubicBezTo>
                    <a:pt x="3520" y="0"/>
                    <a:pt x="3314" y="78"/>
                    <a:pt x="3025" y="280"/>
                  </a:cubicBezTo>
                  <a:cubicBezTo>
                    <a:pt x="2360" y="764"/>
                    <a:pt x="606" y="1490"/>
                    <a:pt x="364" y="1611"/>
                  </a:cubicBezTo>
                  <a:cubicBezTo>
                    <a:pt x="122" y="1793"/>
                    <a:pt x="122" y="1793"/>
                    <a:pt x="122" y="2216"/>
                  </a:cubicBezTo>
                  <a:cubicBezTo>
                    <a:pt x="61" y="2579"/>
                    <a:pt x="122" y="5240"/>
                    <a:pt x="122" y="5724"/>
                  </a:cubicBezTo>
                  <a:cubicBezTo>
                    <a:pt x="61" y="6148"/>
                    <a:pt x="1" y="6329"/>
                    <a:pt x="545" y="6571"/>
                  </a:cubicBezTo>
                  <a:lnTo>
                    <a:pt x="3025" y="7902"/>
                  </a:lnTo>
                  <a:cubicBezTo>
                    <a:pt x="3263" y="8021"/>
                    <a:pt x="3500" y="8140"/>
                    <a:pt x="3772" y="8140"/>
                  </a:cubicBezTo>
                  <a:cubicBezTo>
                    <a:pt x="3915" y="8140"/>
                    <a:pt x="4068" y="8107"/>
                    <a:pt x="4235" y="8023"/>
                  </a:cubicBezTo>
                  <a:cubicBezTo>
                    <a:pt x="4961" y="7600"/>
                    <a:pt x="6292" y="6995"/>
                    <a:pt x="6655" y="6753"/>
                  </a:cubicBezTo>
                  <a:cubicBezTo>
                    <a:pt x="6957" y="6511"/>
                    <a:pt x="7320" y="6511"/>
                    <a:pt x="7320" y="5845"/>
                  </a:cubicBezTo>
                  <a:lnTo>
                    <a:pt x="7320" y="2821"/>
                  </a:lnTo>
                  <a:cubicBezTo>
                    <a:pt x="7320" y="2216"/>
                    <a:pt x="7259" y="1914"/>
                    <a:pt x="6897" y="1672"/>
                  </a:cubicBezTo>
                  <a:cubicBezTo>
                    <a:pt x="6231" y="1309"/>
                    <a:pt x="4537" y="401"/>
                    <a:pt x="4235" y="220"/>
                  </a:cubicBezTo>
                  <a:cubicBezTo>
                    <a:pt x="4045" y="94"/>
                    <a:pt x="3889" y="0"/>
                    <a:pt x="3696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28"/>
            <p:cNvSpPr/>
            <p:nvPr/>
          </p:nvSpPr>
          <p:spPr>
            <a:xfrm>
              <a:off x="7067325" y="2731775"/>
              <a:ext cx="181475" cy="201700"/>
            </a:xfrm>
            <a:custGeom>
              <a:avLst/>
              <a:gdLst/>
              <a:ahLst/>
              <a:cxnLst/>
              <a:rect l="l" t="t" r="r" b="b"/>
              <a:pathLst>
                <a:path w="7259" h="8068" extrusionOk="0">
                  <a:moveTo>
                    <a:pt x="3635" y="0"/>
                  </a:moveTo>
                  <a:cubicBezTo>
                    <a:pt x="3459" y="0"/>
                    <a:pt x="3253" y="80"/>
                    <a:pt x="2964" y="311"/>
                  </a:cubicBezTo>
                  <a:cubicBezTo>
                    <a:pt x="2299" y="734"/>
                    <a:pt x="545" y="1460"/>
                    <a:pt x="303" y="1642"/>
                  </a:cubicBezTo>
                  <a:cubicBezTo>
                    <a:pt x="61" y="1763"/>
                    <a:pt x="121" y="1823"/>
                    <a:pt x="61" y="2186"/>
                  </a:cubicBezTo>
                  <a:cubicBezTo>
                    <a:pt x="0" y="2549"/>
                    <a:pt x="121" y="5210"/>
                    <a:pt x="61" y="5694"/>
                  </a:cubicBezTo>
                  <a:cubicBezTo>
                    <a:pt x="0" y="6118"/>
                    <a:pt x="0" y="6299"/>
                    <a:pt x="484" y="6541"/>
                  </a:cubicBezTo>
                  <a:lnTo>
                    <a:pt x="2964" y="7872"/>
                  </a:lnTo>
                  <a:cubicBezTo>
                    <a:pt x="3182" y="7981"/>
                    <a:pt x="3400" y="8068"/>
                    <a:pt x="3644" y="8068"/>
                  </a:cubicBezTo>
                  <a:cubicBezTo>
                    <a:pt x="3806" y="8068"/>
                    <a:pt x="3980" y="8029"/>
                    <a:pt x="4174" y="7932"/>
                  </a:cubicBezTo>
                  <a:cubicBezTo>
                    <a:pt x="4900" y="7570"/>
                    <a:pt x="6231" y="6965"/>
                    <a:pt x="6533" y="6723"/>
                  </a:cubicBezTo>
                  <a:cubicBezTo>
                    <a:pt x="6896" y="6481"/>
                    <a:pt x="7259" y="6481"/>
                    <a:pt x="7259" y="5815"/>
                  </a:cubicBezTo>
                  <a:lnTo>
                    <a:pt x="7259" y="2791"/>
                  </a:lnTo>
                  <a:cubicBezTo>
                    <a:pt x="7259" y="2247"/>
                    <a:pt x="7198" y="1884"/>
                    <a:pt x="6775" y="1642"/>
                  </a:cubicBezTo>
                  <a:cubicBezTo>
                    <a:pt x="6170" y="1279"/>
                    <a:pt x="4476" y="371"/>
                    <a:pt x="4174" y="190"/>
                  </a:cubicBezTo>
                  <a:cubicBezTo>
                    <a:pt x="3985" y="95"/>
                    <a:pt x="3828" y="0"/>
                    <a:pt x="3635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28"/>
            <p:cNvSpPr/>
            <p:nvPr/>
          </p:nvSpPr>
          <p:spPr>
            <a:xfrm>
              <a:off x="7067325" y="2732350"/>
              <a:ext cx="181475" cy="201125"/>
            </a:xfrm>
            <a:custGeom>
              <a:avLst/>
              <a:gdLst/>
              <a:ahLst/>
              <a:cxnLst/>
              <a:rect l="l" t="t" r="r" b="b"/>
              <a:pathLst>
                <a:path w="7259" h="8045" extrusionOk="0">
                  <a:moveTo>
                    <a:pt x="3660" y="1"/>
                  </a:moveTo>
                  <a:cubicBezTo>
                    <a:pt x="3478" y="1"/>
                    <a:pt x="3267" y="76"/>
                    <a:pt x="2964" y="288"/>
                  </a:cubicBezTo>
                  <a:cubicBezTo>
                    <a:pt x="2359" y="711"/>
                    <a:pt x="545" y="1498"/>
                    <a:pt x="303" y="1619"/>
                  </a:cubicBezTo>
                  <a:cubicBezTo>
                    <a:pt x="121" y="1740"/>
                    <a:pt x="121" y="1800"/>
                    <a:pt x="61" y="2163"/>
                  </a:cubicBezTo>
                  <a:cubicBezTo>
                    <a:pt x="61" y="2526"/>
                    <a:pt x="121" y="5187"/>
                    <a:pt x="61" y="5611"/>
                  </a:cubicBezTo>
                  <a:cubicBezTo>
                    <a:pt x="61" y="6095"/>
                    <a:pt x="0" y="6216"/>
                    <a:pt x="484" y="6518"/>
                  </a:cubicBezTo>
                  <a:lnTo>
                    <a:pt x="2964" y="7849"/>
                  </a:lnTo>
                  <a:cubicBezTo>
                    <a:pt x="3182" y="7958"/>
                    <a:pt x="3400" y="8045"/>
                    <a:pt x="3644" y="8045"/>
                  </a:cubicBezTo>
                  <a:cubicBezTo>
                    <a:pt x="3806" y="8045"/>
                    <a:pt x="3980" y="8006"/>
                    <a:pt x="4174" y="7909"/>
                  </a:cubicBezTo>
                  <a:cubicBezTo>
                    <a:pt x="4900" y="7547"/>
                    <a:pt x="6231" y="6881"/>
                    <a:pt x="6533" y="6700"/>
                  </a:cubicBezTo>
                  <a:cubicBezTo>
                    <a:pt x="6836" y="6458"/>
                    <a:pt x="7259" y="6397"/>
                    <a:pt x="7259" y="5792"/>
                  </a:cubicBezTo>
                  <a:lnTo>
                    <a:pt x="7259" y="2828"/>
                  </a:lnTo>
                  <a:cubicBezTo>
                    <a:pt x="7259" y="2224"/>
                    <a:pt x="7198" y="1861"/>
                    <a:pt x="6775" y="1619"/>
                  </a:cubicBezTo>
                  <a:cubicBezTo>
                    <a:pt x="6110" y="1316"/>
                    <a:pt x="4476" y="409"/>
                    <a:pt x="4174" y="167"/>
                  </a:cubicBezTo>
                  <a:cubicBezTo>
                    <a:pt x="3993" y="76"/>
                    <a:pt x="3841" y="1"/>
                    <a:pt x="3660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28"/>
            <p:cNvSpPr/>
            <p:nvPr/>
          </p:nvSpPr>
          <p:spPr>
            <a:xfrm>
              <a:off x="7067325" y="2733050"/>
              <a:ext cx="179975" cy="199575"/>
            </a:xfrm>
            <a:custGeom>
              <a:avLst/>
              <a:gdLst/>
              <a:ahLst/>
              <a:cxnLst/>
              <a:rect l="l" t="t" r="r" b="b"/>
              <a:pathLst>
                <a:path w="7199" h="7983" extrusionOk="0">
                  <a:moveTo>
                    <a:pt x="3607" y="1"/>
                  </a:moveTo>
                  <a:cubicBezTo>
                    <a:pt x="3437" y="1"/>
                    <a:pt x="3238" y="68"/>
                    <a:pt x="2964" y="260"/>
                  </a:cubicBezTo>
                  <a:cubicBezTo>
                    <a:pt x="2359" y="744"/>
                    <a:pt x="605" y="1470"/>
                    <a:pt x="363" y="1591"/>
                  </a:cubicBezTo>
                  <a:cubicBezTo>
                    <a:pt x="121" y="1712"/>
                    <a:pt x="121" y="1772"/>
                    <a:pt x="121" y="2135"/>
                  </a:cubicBezTo>
                  <a:cubicBezTo>
                    <a:pt x="61" y="2558"/>
                    <a:pt x="121" y="5159"/>
                    <a:pt x="121" y="5583"/>
                  </a:cubicBezTo>
                  <a:cubicBezTo>
                    <a:pt x="61" y="6067"/>
                    <a:pt x="0" y="6188"/>
                    <a:pt x="545" y="6430"/>
                  </a:cubicBezTo>
                  <a:lnTo>
                    <a:pt x="3025" y="7760"/>
                  </a:lnTo>
                  <a:cubicBezTo>
                    <a:pt x="3210" y="7872"/>
                    <a:pt x="3418" y="7983"/>
                    <a:pt x="3662" y="7983"/>
                  </a:cubicBezTo>
                  <a:cubicBezTo>
                    <a:pt x="3817" y="7983"/>
                    <a:pt x="3986" y="7938"/>
                    <a:pt x="4174" y="7821"/>
                  </a:cubicBezTo>
                  <a:cubicBezTo>
                    <a:pt x="4900" y="7458"/>
                    <a:pt x="6170" y="6853"/>
                    <a:pt x="6533" y="6611"/>
                  </a:cubicBezTo>
                  <a:cubicBezTo>
                    <a:pt x="6836" y="6430"/>
                    <a:pt x="7198" y="6369"/>
                    <a:pt x="7198" y="5764"/>
                  </a:cubicBezTo>
                  <a:lnTo>
                    <a:pt x="7198" y="2800"/>
                  </a:lnTo>
                  <a:cubicBezTo>
                    <a:pt x="7198" y="2196"/>
                    <a:pt x="7198" y="1893"/>
                    <a:pt x="6775" y="1651"/>
                  </a:cubicBezTo>
                  <a:cubicBezTo>
                    <a:pt x="6110" y="1288"/>
                    <a:pt x="4476" y="381"/>
                    <a:pt x="4174" y="199"/>
                  </a:cubicBezTo>
                  <a:cubicBezTo>
                    <a:pt x="3975" y="100"/>
                    <a:pt x="3813" y="1"/>
                    <a:pt x="3607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28"/>
            <p:cNvSpPr/>
            <p:nvPr/>
          </p:nvSpPr>
          <p:spPr>
            <a:xfrm>
              <a:off x="7068825" y="2733875"/>
              <a:ext cx="178475" cy="198100"/>
            </a:xfrm>
            <a:custGeom>
              <a:avLst/>
              <a:gdLst/>
              <a:ahLst/>
              <a:cxnLst/>
              <a:rect l="l" t="t" r="r" b="b"/>
              <a:pathLst>
                <a:path w="7139" h="7924" extrusionOk="0">
                  <a:moveTo>
                    <a:pt x="3600" y="0"/>
                  </a:moveTo>
                  <a:cubicBezTo>
                    <a:pt x="3418" y="0"/>
                    <a:pt x="3207" y="76"/>
                    <a:pt x="2904" y="287"/>
                  </a:cubicBezTo>
                  <a:cubicBezTo>
                    <a:pt x="2299" y="711"/>
                    <a:pt x="545" y="1437"/>
                    <a:pt x="303" y="1558"/>
                  </a:cubicBezTo>
                  <a:cubicBezTo>
                    <a:pt x="61" y="1739"/>
                    <a:pt x="122" y="1739"/>
                    <a:pt x="61" y="2163"/>
                  </a:cubicBezTo>
                  <a:cubicBezTo>
                    <a:pt x="1" y="2525"/>
                    <a:pt x="122" y="5066"/>
                    <a:pt x="61" y="5550"/>
                  </a:cubicBezTo>
                  <a:cubicBezTo>
                    <a:pt x="1" y="5973"/>
                    <a:pt x="1" y="6155"/>
                    <a:pt x="485" y="6397"/>
                  </a:cubicBezTo>
                  <a:lnTo>
                    <a:pt x="2965" y="7727"/>
                  </a:lnTo>
                  <a:cubicBezTo>
                    <a:pt x="3146" y="7836"/>
                    <a:pt x="3349" y="7923"/>
                    <a:pt x="3588" y="7923"/>
                  </a:cubicBezTo>
                  <a:cubicBezTo>
                    <a:pt x="3746" y="7923"/>
                    <a:pt x="3920" y="7885"/>
                    <a:pt x="4114" y="7788"/>
                  </a:cubicBezTo>
                  <a:cubicBezTo>
                    <a:pt x="4840" y="7425"/>
                    <a:pt x="6110" y="6820"/>
                    <a:pt x="6473" y="6578"/>
                  </a:cubicBezTo>
                  <a:cubicBezTo>
                    <a:pt x="6776" y="6336"/>
                    <a:pt x="7138" y="6336"/>
                    <a:pt x="7138" y="5671"/>
                  </a:cubicBezTo>
                  <a:lnTo>
                    <a:pt x="7138" y="2767"/>
                  </a:lnTo>
                  <a:cubicBezTo>
                    <a:pt x="7138" y="2163"/>
                    <a:pt x="7078" y="1860"/>
                    <a:pt x="6715" y="1618"/>
                  </a:cubicBezTo>
                  <a:cubicBezTo>
                    <a:pt x="6050" y="1255"/>
                    <a:pt x="4416" y="348"/>
                    <a:pt x="4114" y="166"/>
                  </a:cubicBezTo>
                  <a:cubicBezTo>
                    <a:pt x="3933" y="76"/>
                    <a:pt x="3781" y="0"/>
                    <a:pt x="3600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28"/>
            <p:cNvSpPr/>
            <p:nvPr/>
          </p:nvSpPr>
          <p:spPr>
            <a:xfrm>
              <a:off x="7028000" y="2677125"/>
              <a:ext cx="261650" cy="312050"/>
            </a:xfrm>
            <a:custGeom>
              <a:avLst/>
              <a:gdLst/>
              <a:ahLst/>
              <a:cxnLst/>
              <a:rect l="l" t="t" r="r" b="b"/>
              <a:pathLst>
                <a:path w="10466" h="12482" extrusionOk="0">
                  <a:moveTo>
                    <a:pt x="5224" y="0"/>
                  </a:moveTo>
                  <a:cubicBezTo>
                    <a:pt x="4979" y="0"/>
                    <a:pt x="4689" y="98"/>
                    <a:pt x="4295" y="380"/>
                  </a:cubicBezTo>
                  <a:cubicBezTo>
                    <a:pt x="3388" y="1045"/>
                    <a:pt x="787" y="2073"/>
                    <a:pt x="485" y="2315"/>
                  </a:cubicBezTo>
                  <a:cubicBezTo>
                    <a:pt x="122" y="2497"/>
                    <a:pt x="182" y="2557"/>
                    <a:pt x="122" y="3102"/>
                  </a:cubicBezTo>
                  <a:cubicBezTo>
                    <a:pt x="61" y="3646"/>
                    <a:pt x="182" y="8364"/>
                    <a:pt x="122" y="8969"/>
                  </a:cubicBezTo>
                  <a:cubicBezTo>
                    <a:pt x="61" y="9635"/>
                    <a:pt x="1" y="9877"/>
                    <a:pt x="726" y="10239"/>
                  </a:cubicBezTo>
                  <a:lnTo>
                    <a:pt x="4356" y="12175"/>
                  </a:lnTo>
                  <a:cubicBezTo>
                    <a:pt x="4624" y="12328"/>
                    <a:pt x="4964" y="12481"/>
                    <a:pt x="5346" y="12481"/>
                  </a:cubicBezTo>
                  <a:cubicBezTo>
                    <a:pt x="5569" y="12481"/>
                    <a:pt x="5805" y="12429"/>
                    <a:pt x="6049" y="12296"/>
                  </a:cubicBezTo>
                  <a:cubicBezTo>
                    <a:pt x="7078" y="11752"/>
                    <a:pt x="8953" y="10784"/>
                    <a:pt x="9437" y="10481"/>
                  </a:cubicBezTo>
                  <a:cubicBezTo>
                    <a:pt x="9921" y="10179"/>
                    <a:pt x="10465" y="10118"/>
                    <a:pt x="10465" y="9211"/>
                  </a:cubicBezTo>
                  <a:cubicBezTo>
                    <a:pt x="10465" y="7820"/>
                    <a:pt x="10465" y="4070"/>
                    <a:pt x="10465" y="4070"/>
                  </a:cubicBezTo>
                  <a:cubicBezTo>
                    <a:pt x="10465" y="3223"/>
                    <a:pt x="10405" y="2739"/>
                    <a:pt x="9800" y="2376"/>
                  </a:cubicBezTo>
                  <a:cubicBezTo>
                    <a:pt x="8892" y="1832"/>
                    <a:pt x="6473" y="561"/>
                    <a:pt x="5989" y="259"/>
                  </a:cubicBezTo>
                  <a:cubicBezTo>
                    <a:pt x="5730" y="129"/>
                    <a:pt x="5506" y="0"/>
                    <a:pt x="5224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28"/>
            <p:cNvSpPr/>
            <p:nvPr/>
          </p:nvSpPr>
          <p:spPr>
            <a:xfrm>
              <a:off x="7085475" y="2796950"/>
              <a:ext cx="155775" cy="133150"/>
            </a:xfrm>
            <a:custGeom>
              <a:avLst/>
              <a:gdLst/>
              <a:ahLst/>
              <a:cxnLst/>
              <a:rect l="l" t="t" r="r" b="b"/>
              <a:pathLst>
                <a:path w="6231" h="5326" extrusionOk="0">
                  <a:moveTo>
                    <a:pt x="3020" y="0"/>
                  </a:moveTo>
                  <a:cubicBezTo>
                    <a:pt x="1325" y="0"/>
                    <a:pt x="0" y="1187"/>
                    <a:pt x="0" y="2603"/>
                  </a:cubicBezTo>
                  <a:cubicBezTo>
                    <a:pt x="0" y="4116"/>
                    <a:pt x="1391" y="5325"/>
                    <a:pt x="3146" y="5325"/>
                  </a:cubicBezTo>
                  <a:cubicBezTo>
                    <a:pt x="4839" y="5325"/>
                    <a:pt x="6231" y="4116"/>
                    <a:pt x="6231" y="2664"/>
                  </a:cubicBezTo>
                  <a:cubicBezTo>
                    <a:pt x="6231" y="1212"/>
                    <a:pt x="4839" y="2"/>
                    <a:pt x="3146" y="2"/>
                  </a:cubicBezTo>
                  <a:cubicBezTo>
                    <a:pt x="3103" y="1"/>
                    <a:pt x="3061" y="0"/>
                    <a:pt x="3020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28"/>
            <p:cNvSpPr/>
            <p:nvPr/>
          </p:nvSpPr>
          <p:spPr>
            <a:xfrm>
              <a:off x="6489650" y="2667300"/>
              <a:ext cx="279775" cy="359225"/>
            </a:xfrm>
            <a:custGeom>
              <a:avLst/>
              <a:gdLst/>
              <a:ahLst/>
              <a:cxnLst/>
              <a:rect l="l" t="t" r="r" b="b"/>
              <a:pathLst>
                <a:path w="11191" h="14369" extrusionOk="0">
                  <a:moveTo>
                    <a:pt x="5648" y="0"/>
                  </a:moveTo>
                  <a:cubicBezTo>
                    <a:pt x="5378" y="0"/>
                    <a:pt x="5055" y="127"/>
                    <a:pt x="4598" y="470"/>
                  </a:cubicBezTo>
                  <a:cubicBezTo>
                    <a:pt x="3630" y="1196"/>
                    <a:pt x="908" y="2406"/>
                    <a:pt x="545" y="2648"/>
                  </a:cubicBezTo>
                  <a:cubicBezTo>
                    <a:pt x="182" y="2890"/>
                    <a:pt x="182" y="2950"/>
                    <a:pt x="121" y="3555"/>
                  </a:cubicBezTo>
                  <a:cubicBezTo>
                    <a:pt x="61" y="4160"/>
                    <a:pt x="182" y="9665"/>
                    <a:pt x="121" y="10451"/>
                  </a:cubicBezTo>
                  <a:cubicBezTo>
                    <a:pt x="61" y="11177"/>
                    <a:pt x="1" y="11419"/>
                    <a:pt x="787" y="11842"/>
                  </a:cubicBezTo>
                  <a:lnTo>
                    <a:pt x="4658" y="14020"/>
                  </a:lnTo>
                  <a:cubicBezTo>
                    <a:pt x="4955" y="14206"/>
                    <a:pt x="5298" y="14368"/>
                    <a:pt x="5701" y="14368"/>
                  </a:cubicBezTo>
                  <a:cubicBezTo>
                    <a:pt x="5953" y="14368"/>
                    <a:pt x="6230" y="14304"/>
                    <a:pt x="6533" y="14141"/>
                  </a:cubicBezTo>
                  <a:cubicBezTo>
                    <a:pt x="7562" y="13475"/>
                    <a:pt x="9618" y="12447"/>
                    <a:pt x="10102" y="12084"/>
                  </a:cubicBezTo>
                  <a:cubicBezTo>
                    <a:pt x="10647" y="11721"/>
                    <a:pt x="11191" y="11661"/>
                    <a:pt x="11191" y="10632"/>
                  </a:cubicBezTo>
                  <a:cubicBezTo>
                    <a:pt x="11191" y="9060"/>
                    <a:pt x="11191" y="4644"/>
                    <a:pt x="11191" y="4644"/>
                  </a:cubicBezTo>
                  <a:cubicBezTo>
                    <a:pt x="11191" y="3616"/>
                    <a:pt x="11130" y="3071"/>
                    <a:pt x="10526" y="2708"/>
                  </a:cubicBezTo>
                  <a:cubicBezTo>
                    <a:pt x="9497" y="2104"/>
                    <a:pt x="6957" y="652"/>
                    <a:pt x="6473" y="349"/>
                  </a:cubicBezTo>
                  <a:cubicBezTo>
                    <a:pt x="6186" y="158"/>
                    <a:pt x="5949" y="0"/>
                    <a:pt x="5648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28"/>
            <p:cNvSpPr/>
            <p:nvPr/>
          </p:nvSpPr>
          <p:spPr>
            <a:xfrm>
              <a:off x="6491150" y="2668650"/>
              <a:ext cx="278275" cy="356350"/>
            </a:xfrm>
            <a:custGeom>
              <a:avLst/>
              <a:gdLst/>
              <a:ahLst/>
              <a:cxnLst/>
              <a:rect l="l" t="t" r="r" b="b"/>
              <a:pathLst>
                <a:path w="11131" h="14254" extrusionOk="0">
                  <a:moveTo>
                    <a:pt x="5603" y="0"/>
                  </a:moveTo>
                  <a:cubicBezTo>
                    <a:pt x="5335" y="0"/>
                    <a:pt x="5008" y="124"/>
                    <a:pt x="4538" y="477"/>
                  </a:cubicBezTo>
                  <a:cubicBezTo>
                    <a:pt x="3570" y="1203"/>
                    <a:pt x="848" y="2352"/>
                    <a:pt x="485" y="2594"/>
                  </a:cubicBezTo>
                  <a:cubicBezTo>
                    <a:pt x="122" y="2836"/>
                    <a:pt x="182" y="2896"/>
                    <a:pt x="122" y="3501"/>
                  </a:cubicBezTo>
                  <a:cubicBezTo>
                    <a:pt x="61" y="4167"/>
                    <a:pt x="182" y="9611"/>
                    <a:pt x="122" y="10336"/>
                  </a:cubicBezTo>
                  <a:cubicBezTo>
                    <a:pt x="61" y="11123"/>
                    <a:pt x="1" y="11365"/>
                    <a:pt x="727" y="11788"/>
                  </a:cubicBezTo>
                  <a:lnTo>
                    <a:pt x="4598" y="13905"/>
                  </a:lnTo>
                  <a:cubicBezTo>
                    <a:pt x="4895" y="14091"/>
                    <a:pt x="5238" y="14254"/>
                    <a:pt x="5641" y="14254"/>
                  </a:cubicBezTo>
                  <a:cubicBezTo>
                    <a:pt x="5893" y="14254"/>
                    <a:pt x="6170" y="14190"/>
                    <a:pt x="6473" y="14026"/>
                  </a:cubicBezTo>
                  <a:cubicBezTo>
                    <a:pt x="7502" y="13421"/>
                    <a:pt x="9558" y="12393"/>
                    <a:pt x="10042" y="12030"/>
                  </a:cubicBezTo>
                  <a:cubicBezTo>
                    <a:pt x="10526" y="11667"/>
                    <a:pt x="11131" y="11607"/>
                    <a:pt x="11131" y="10578"/>
                  </a:cubicBezTo>
                  <a:cubicBezTo>
                    <a:pt x="11131" y="8945"/>
                    <a:pt x="11131" y="4590"/>
                    <a:pt x="11131" y="4590"/>
                  </a:cubicBezTo>
                  <a:cubicBezTo>
                    <a:pt x="11131" y="3622"/>
                    <a:pt x="11070" y="3078"/>
                    <a:pt x="10405" y="2654"/>
                  </a:cubicBezTo>
                  <a:cubicBezTo>
                    <a:pt x="9437" y="2110"/>
                    <a:pt x="6897" y="598"/>
                    <a:pt x="6352" y="295"/>
                  </a:cubicBezTo>
                  <a:cubicBezTo>
                    <a:pt x="6103" y="140"/>
                    <a:pt x="5886" y="0"/>
                    <a:pt x="5603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28"/>
            <p:cNvSpPr/>
            <p:nvPr/>
          </p:nvSpPr>
          <p:spPr>
            <a:xfrm>
              <a:off x="6491150" y="2668800"/>
              <a:ext cx="276775" cy="356200"/>
            </a:xfrm>
            <a:custGeom>
              <a:avLst/>
              <a:gdLst/>
              <a:ahLst/>
              <a:cxnLst/>
              <a:rect l="l" t="t" r="r" b="b"/>
              <a:pathLst>
                <a:path w="11071" h="14248" extrusionOk="0">
                  <a:moveTo>
                    <a:pt x="5581" y="1"/>
                  </a:moveTo>
                  <a:cubicBezTo>
                    <a:pt x="5318" y="1"/>
                    <a:pt x="4995" y="128"/>
                    <a:pt x="4538" y="471"/>
                  </a:cubicBezTo>
                  <a:cubicBezTo>
                    <a:pt x="3570" y="1197"/>
                    <a:pt x="848" y="2406"/>
                    <a:pt x="485" y="2648"/>
                  </a:cubicBezTo>
                  <a:cubicBezTo>
                    <a:pt x="122" y="2830"/>
                    <a:pt x="182" y="2951"/>
                    <a:pt x="122" y="3556"/>
                  </a:cubicBezTo>
                  <a:cubicBezTo>
                    <a:pt x="61" y="4161"/>
                    <a:pt x="182" y="9605"/>
                    <a:pt x="122" y="10330"/>
                  </a:cubicBezTo>
                  <a:cubicBezTo>
                    <a:pt x="61" y="11056"/>
                    <a:pt x="1" y="11298"/>
                    <a:pt x="787" y="11722"/>
                  </a:cubicBezTo>
                  <a:lnTo>
                    <a:pt x="4598" y="13899"/>
                  </a:lnTo>
                  <a:cubicBezTo>
                    <a:pt x="4895" y="14085"/>
                    <a:pt x="5238" y="14248"/>
                    <a:pt x="5627" y="14248"/>
                  </a:cubicBezTo>
                  <a:cubicBezTo>
                    <a:pt x="5871" y="14248"/>
                    <a:pt x="6133" y="14184"/>
                    <a:pt x="6413" y="14020"/>
                  </a:cubicBezTo>
                  <a:cubicBezTo>
                    <a:pt x="7502" y="13415"/>
                    <a:pt x="9498" y="12327"/>
                    <a:pt x="10042" y="11964"/>
                  </a:cubicBezTo>
                  <a:cubicBezTo>
                    <a:pt x="10526" y="11601"/>
                    <a:pt x="11070" y="11540"/>
                    <a:pt x="11070" y="10512"/>
                  </a:cubicBezTo>
                  <a:lnTo>
                    <a:pt x="11070" y="4584"/>
                  </a:lnTo>
                  <a:cubicBezTo>
                    <a:pt x="11070" y="3616"/>
                    <a:pt x="11010" y="3072"/>
                    <a:pt x="10405" y="2709"/>
                  </a:cubicBezTo>
                  <a:cubicBezTo>
                    <a:pt x="9437" y="2104"/>
                    <a:pt x="6897" y="652"/>
                    <a:pt x="6352" y="350"/>
                  </a:cubicBezTo>
                  <a:cubicBezTo>
                    <a:pt x="6097" y="158"/>
                    <a:pt x="5876" y="1"/>
                    <a:pt x="5581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28"/>
            <p:cNvSpPr/>
            <p:nvPr/>
          </p:nvSpPr>
          <p:spPr>
            <a:xfrm>
              <a:off x="6491150" y="2670150"/>
              <a:ext cx="276775" cy="353350"/>
            </a:xfrm>
            <a:custGeom>
              <a:avLst/>
              <a:gdLst/>
              <a:ahLst/>
              <a:cxnLst/>
              <a:rect l="l" t="t" r="r" b="b"/>
              <a:pathLst>
                <a:path w="11071" h="14134" extrusionOk="0">
                  <a:moveTo>
                    <a:pt x="5603" y="1"/>
                  </a:moveTo>
                  <a:cubicBezTo>
                    <a:pt x="5335" y="1"/>
                    <a:pt x="5008" y="125"/>
                    <a:pt x="4538" y="477"/>
                  </a:cubicBezTo>
                  <a:cubicBezTo>
                    <a:pt x="3570" y="1143"/>
                    <a:pt x="908" y="2352"/>
                    <a:pt x="545" y="2594"/>
                  </a:cubicBezTo>
                  <a:cubicBezTo>
                    <a:pt x="182" y="2836"/>
                    <a:pt x="182" y="2897"/>
                    <a:pt x="122" y="3502"/>
                  </a:cubicBezTo>
                  <a:cubicBezTo>
                    <a:pt x="61" y="4107"/>
                    <a:pt x="182" y="9551"/>
                    <a:pt x="122" y="10276"/>
                  </a:cubicBezTo>
                  <a:cubicBezTo>
                    <a:pt x="61" y="11002"/>
                    <a:pt x="1" y="11244"/>
                    <a:pt x="787" y="11668"/>
                  </a:cubicBezTo>
                  <a:lnTo>
                    <a:pt x="4598" y="13785"/>
                  </a:lnTo>
                  <a:cubicBezTo>
                    <a:pt x="4933" y="13971"/>
                    <a:pt x="5267" y="14134"/>
                    <a:pt x="5643" y="14134"/>
                  </a:cubicBezTo>
                  <a:cubicBezTo>
                    <a:pt x="5880" y="14134"/>
                    <a:pt x="6133" y="14069"/>
                    <a:pt x="6413" y="13906"/>
                  </a:cubicBezTo>
                  <a:cubicBezTo>
                    <a:pt x="7502" y="13301"/>
                    <a:pt x="9498" y="12273"/>
                    <a:pt x="9982" y="11910"/>
                  </a:cubicBezTo>
                  <a:cubicBezTo>
                    <a:pt x="10526" y="11547"/>
                    <a:pt x="11070" y="11486"/>
                    <a:pt x="11070" y="10458"/>
                  </a:cubicBezTo>
                  <a:lnTo>
                    <a:pt x="11070" y="4530"/>
                  </a:lnTo>
                  <a:cubicBezTo>
                    <a:pt x="11070" y="3562"/>
                    <a:pt x="11010" y="3018"/>
                    <a:pt x="10405" y="2655"/>
                  </a:cubicBezTo>
                  <a:cubicBezTo>
                    <a:pt x="9377" y="2050"/>
                    <a:pt x="6897" y="598"/>
                    <a:pt x="6352" y="296"/>
                  </a:cubicBezTo>
                  <a:cubicBezTo>
                    <a:pt x="6103" y="140"/>
                    <a:pt x="5886" y="1"/>
                    <a:pt x="5603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28"/>
            <p:cNvSpPr/>
            <p:nvPr/>
          </p:nvSpPr>
          <p:spPr>
            <a:xfrm>
              <a:off x="6492675" y="2670150"/>
              <a:ext cx="275250" cy="353350"/>
            </a:xfrm>
            <a:custGeom>
              <a:avLst/>
              <a:gdLst/>
              <a:ahLst/>
              <a:cxnLst/>
              <a:rect l="l" t="t" r="r" b="b"/>
              <a:pathLst>
                <a:path w="11010" h="14134" extrusionOk="0">
                  <a:moveTo>
                    <a:pt x="5542" y="1"/>
                  </a:moveTo>
                  <a:cubicBezTo>
                    <a:pt x="5274" y="1"/>
                    <a:pt x="4947" y="125"/>
                    <a:pt x="4477" y="477"/>
                  </a:cubicBezTo>
                  <a:cubicBezTo>
                    <a:pt x="3509" y="1203"/>
                    <a:pt x="847" y="2352"/>
                    <a:pt x="484" y="2594"/>
                  </a:cubicBezTo>
                  <a:cubicBezTo>
                    <a:pt x="121" y="2836"/>
                    <a:pt x="182" y="2897"/>
                    <a:pt x="121" y="3502"/>
                  </a:cubicBezTo>
                  <a:cubicBezTo>
                    <a:pt x="61" y="4107"/>
                    <a:pt x="182" y="9490"/>
                    <a:pt x="121" y="10216"/>
                  </a:cubicBezTo>
                  <a:cubicBezTo>
                    <a:pt x="61" y="11002"/>
                    <a:pt x="0" y="11244"/>
                    <a:pt x="726" y="11668"/>
                  </a:cubicBezTo>
                  <a:lnTo>
                    <a:pt x="4537" y="13785"/>
                  </a:lnTo>
                  <a:cubicBezTo>
                    <a:pt x="4872" y="13971"/>
                    <a:pt x="5206" y="14134"/>
                    <a:pt x="5582" y="14134"/>
                  </a:cubicBezTo>
                  <a:cubicBezTo>
                    <a:pt x="5819" y="14134"/>
                    <a:pt x="6072" y="14069"/>
                    <a:pt x="6352" y="13906"/>
                  </a:cubicBezTo>
                  <a:cubicBezTo>
                    <a:pt x="7441" y="13301"/>
                    <a:pt x="9437" y="12273"/>
                    <a:pt x="9921" y="11910"/>
                  </a:cubicBezTo>
                  <a:cubicBezTo>
                    <a:pt x="10405" y="11547"/>
                    <a:pt x="11009" y="11486"/>
                    <a:pt x="11009" y="10458"/>
                  </a:cubicBezTo>
                  <a:cubicBezTo>
                    <a:pt x="11009" y="8885"/>
                    <a:pt x="11009" y="4530"/>
                    <a:pt x="11009" y="4530"/>
                  </a:cubicBezTo>
                  <a:cubicBezTo>
                    <a:pt x="11009" y="3562"/>
                    <a:pt x="10949" y="3078"/>
                    <a:pt x="10284" y="2655"/>
                  </a:cubicBezTo>
                  <a:cubicBezTo>
                    <a:pt x="9316" y="2111"/>
                    <a:pt x="6836" y="659"/>
                    <a:pt x="6291" y="296"/>
                  </a:cubicBezTo>
                  <a:cubicBezTo>
                    <a:pt x="6042" y="140"/>
                    <a:pt x="5825" y="1"/>
                    <a:pt x="554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28"/>
            <p:cNvSpPr/>
            <p:nvPr/>
          </p:nvSpPr>
          <p:spPr>
            <a:xfrm>
              <a:off x="6492675" y="2671450"/>
              <a:ext cx="273725" cy="350550"/>
            </a:xfrm>
            <a:custGeom>
              <a:avLst/>
              <a:gdLst/>
              <a:ahLst/>
              <a:cxnLst/>
              <a:rect l="l" t="t" r="r" b="b"/>
              <a:pathLst>
                <a:path w="10949" h="14022" extrusionOk="0">
                  <a:moveTo>
                    <a:pt x="5515" y="0"/>
                  </a:moveTo>
                  <a:cubicBezTo>
                    <a:pt x="5252" y="0"/>
                    <a:pt x="4931" y="113"/>
                    <a:pt x="4477" y="425"/>
                  </a:cubicBezTo>
                  <a:cubicBezTo>
                    <a:pt x="3569" y="1151"/>
                    <a:pt x="847" y="2361"/>
                    <a:pt x="484" y="2603"/>
                  </a:cubicBezTo>
                  <a:cubicBezTo>
                    <a:pt x="121" y="2784"/>
                    <a:pt x="182" y="2905"/>
                    <a:pt x="121" y="3510"/>
                  </a:cubicBezTo>
                  <a:cubicBezTo>
                    <a:pt x="61" y="4115"/>
                    <a:pt x="182" y="9438"/>
                    <a:pt x="121" y="10164"/>
                  </a:cubicBezTo>
                  <a:cubicBezTo>
                    <a:pt x="61" y="10890"/>
                    <a:pt x="0" y="11132"/>
                    <a:pt x="787" y="11555"/>
                  </a:cubicBezTo>
                  <a:lnTo>
                    <a:pt x="4537" y="13672"/>
                  </a:lnTo>
                  <a:cubicBezTo>
                    <a:pt x="4872" y="13858"/>
                    <a:pt x="5206" y="14021"/>
                    <a:pt x="5582" y="14021"/>
                  </a:cubicBezTo>
                  <a:cubicBezTo>
                    <a:pt x="5819" y="14021"/>
                    <a:pt x="6072" y="13957"/>
                    <a:pt x="6352" y="13793"/>
                  </a:cubicBezTo>
                  <a:cubicBezTo>
                    <a:pt x="7441" y="13188"/>
                    <a:pt x="9437" y="12160"/>
                    <a:pt x="9921" y="11797"/>
                  </a:cubicBezTo>
                  <a:cubicBezTo>
                    <a:pt x="10405" y="11434"/>
                    <a:pt x="10949" y="11374"/>
                    <a:pt x="10949" y="10406"/>
                  </a:cubicBezTo>
                  <a:cubicBezTo>
                    <a:pt x="10949" y="8833"/>
                    <a:pt x="10949" y="4539"/>
                    <a:pt x="10949" y="4539"/>
                  </a:cubicBezTo>
                  <a:cubicBezTo>
                    <a:pt x="10949" y="3571"/>
                    <a:pt x="10889" y="3026"/>
                    <a:pt x="10284" y="2663"/>
                  </a:cubicBezTo>
                  <a:cubicBezTo>
                    <a:pt x="9316" y="2059"/>
                    <a:pt x="6836" y="607"/>
                    <a:pt x="6291" y="304"/>
                  </a:cubicBezTo>
                  <a:cubicBezTo>
                    <a:pt x="6035" y="144"/>
                    <a:pt x="5812" y="0"/>
                    <a:pt x="5515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28"/>
            <p:cNvSpPr/>
            <p:nvPr/>
          </p:nvSpPr>
          <p:spPr>
            <a:xfrm>
              <a:off x="6492675" y="2671675"/>
              <a:ext cx="273725" cy="350325"/>
            </a:xfrm>
            <a:custGeom>
              <a:avLst/>
              <a:gdLst/>
              <a:ahLst/>
              <a:cxnLst/>
              <a:rect l="l" t="t" r="r" b="b"/>
              <a:pathLst>
                <a:path w="10949" h="14013" extrusionOk="0">
                  <a:moveTo>
                    <a:pt x="5542" y="0"/>
                  </a:moveTo>
                  <a:cubicBezTo>
                    <a:pt x="5274" y="0"/>
                    <a:pt x="4947" y="124"/>
                    <a:pt x="4477" y="477"/>
                  </a:cubicBezTo>
                  <a:cubicBezTo>
                    <a:pt x="3569" y="1203"/>
                    <a:pt x="908" y="2352"/>
                    <a:pt x="545" y="2594"/>
                  </a:cubicBezTo>
                  <a:cubicBezTo>
                    <a:pt x="182" y="2836"/>
                    <a:pt x="182" y="2896"/>
                    <a:pt x="121" y="3501"/>
                  </a:cubicBezTo>
                  <a:cubicBezTo>
                    <a:pt x="61" y="4106"/>
                    <a:pt x="182" y="9429"/>
                    <a:pt x="121" y="10155"/>
                  </a:cubicBezTo>
                  <a:cubicBezTo>
                    <a:pt x="61" y="10881"/>
                    <a:pt x="0" y="11123"/>
                    <a:pt x="787" y="11546"/>
                  </a:cubicBezTo>
                  <a:lnTo>
                    <a:pt x="4537" y="13663"/>
                  </a:lnTo>
                  <a:cubicBezTo>
                    <a:pt x="4872" y="13849"/>
                    <a:pt x="5206" y="14012"/>
                    <a:pt x="5582" y="14012"/>
                  </a:cubicBezTo>
                  <a:cubicBezTo>
                    <a:pt x="5819" y="14012"/>
                    <a:pt x="6072" y="13948"/>
                    <a:pt x="6352" y="13784"/>
                  </a:cubicBezTo>
                  <a:cubicBezTo>
                    <a:pt x="7441" y="13179"/>
                    <a:pt x="9376" y="12151"/>
                    <a:pt x="9921" y="11788"/>
                  </a:cubicBezTo>
                  <a:cubicBezTo>
                    <a:pt x="10405" y="11425"/>
                    <a:pt x="10949" y="11365"/>
                    <a:pt x="10949" y="10336"/>
                  </a:cubicBezTo>
                  <a:cubicBezTo>
                    <a:pt x="10949" y="8824"/>
                    <a:pt x="10949" y="4530"/>
                    <a:pt x="10949" y="4530"/>
                  </a:cubicBezTo>
                  <a:cubicBezTo>
                    <a:pt x="10949" y="3562"/>
                    <a:pt x="10889" y="3017"/>
                    <a:pt x="10284" y="2654"/>
                  </a:cubicBezTo>
                  <a:cubicBezTo>
                    <a:pt x="9316" y="2110"/>
                    <a:pt x="6775" y="658"/>
                    <a:pt x="6291" y="295"/>
                  </a:cubicBezTo>
                  <a:cubicBezTo>
                    <a:pt x="6042" y="140"/>
                    <a:pt x="5825" y="0"/>
                    <a:pt x="5542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28"/>
            <p:cNvSpPr/>
            <p:nvPr/>
          </p:nvSpPr>
          <p:spPr>
            <a:xfrm>
              <a:off x="6494175" y="2672950"/>
              <a:ext cx="272225" cy="347525"/>
            </a:xfrm>
            <a:custGeom>
              <a:avLst/>
              <a:gdLst/>
              <a:ahLst/>
              <a:cxnLst/>
              <a:rect l="l" t="t" r="r" b="b"/>
              <a:pathLst>
                <a:path w="10889" h="13901" extrusionOk="0">
                  <a:moveTo>
                    <a:pt x="5455" y="1"/>
                  </a:moveTo>
                  <a:cubicBezTo>
                    <a:pt x="5192" y="1"/>
                    <a:pt x="4871" y="113"/>
                    <a:pt x="4417" y="426"/>
                  </a:cubicBezTo>
                  <a:cubicBezTo>
                    <a:pt x="3509" y="1152"/>
                    <a:pt x="848" y="2361"/>
                    <a:pt x="485" y="2543"/>
                  </a:cubicBezTo>
                  <a:cubicBezTo>
                    <a:pt x="122" y="2785"/>
                    <a:pt x="182" y="2845"/>
                    <a:pt x="122" y="3450"/>
                  </a:cubicBezTo>
                  <a:cubicBezTo>
                    <a:pt x="61" y="4055"/>
                    <a:pt x="182" y="9378"/>
                    <a:pt x="122" y="10104"/>
                  </a:cubicBezTo>
                  <a:cubicBezTo>
                    <a:pt x="61" y="10830"/>
                    <a:pt x="1" y="11072"/>
                    <a:pt x="727" y="11495"/>
                  </a:cubicBezTo>
                  <a:lnTo>
                    <a:pt x="4477" y="13552"/>
                  </a:lnTo>
                  <a:cubicBezTo>
                    <a:pt x="4812" y="13738"/>
                    <a:pt x="5146" y="13901"/>
                    <a:pt x="5522" y="13901"/>
                  </a:cubicBezTo>
                  <a:cubicBezTo>
                    <a:pt x="5759" y="13901"/>
                    <a:pt x="6012" y="13836"/>
                    <a:pt x="6292" y="13673"/>
                  </a:cubicBezTo>
                  <a:cubicBezTo>
                    <a:pt x="7381" y="13068"/>
                    <a:pt x="9316" y="12040"/>
                    <a:pt x="9800" y="11737"/>
                  </a:cubicBezTo>
                  <a:cubicBezTo>
                    <a:pt x="10284" y="11374"/>
                    <a:pt x="10889" y="11314"/>
                    <a:pt x="10889" y="10285"/>
                  </a:cubicBezTo>
                  <a:lnTo>
                    <a:pt x="10889" y="4479"/>
                  </a:lnTo>
                  <a:cubicBezTo>
                    <a:pt x="10889" y="3511"/>
                    <a:pt x="10829" y="2966"/>
                    <a:pt x="10163" y="2603"/>
                  </a:cubicBezTo>
                  <a:cubicBezTo>
                    <a:pt x="9195" y="2059"/>
                    <a:pt x="6715" y="607"/>
                    <a:pt x="6231" y="305"/>
                  </a:cubicBezTo>
                  <a:cubicBezTo>
                    <a:pt x="5975" y="144"/>
                    <a:pt x="5752" y="1"/>
                    <a:pt x="5455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28"/>
            <p:cNvSpPr/>
            <p:nvPr/>
          </p:nvSpPr>
          <p:spPr>
            <a:xfrm>
              <a:off x="6494175" y="2673175"/>
              <a:ext cx="270725" cy="347300"/>
            </a:xfrm>
            <a:custGeom>
              <a:avLst/>
              <a:gdLst/>
              <a:ahLst/>
              <a:cxnLst/>
              <a:rect l="l" t="t" r="r" b="b"/>
              <a:pathLst>
                <a:path w="10829" h="13892" extrusionOk="0">
                  <a:moveTo>
                    <a:pt x="5482" y="1"/>
                  </a:moveTo>
                  <a:cubicBezTo>
                    <a:pt x="5214" y="1"/>
                    <a:pt x="4887" y="125"/>
                    <a:pt x="4417" y="477"/>
                  </a:cubicBezTo>
                  <a:cubicBezTo>
                    <a:pt x="3509" y="1203"/>
                    <a:pt x="848" y="2352"/>
                    <a:pt x="485" y="2594"/>
                  </a:cubicBezTo>
                  <a:cubicBezTo>
                    <a:pt x="122" y="2776"/>
                    <a:pt x="182" y="2897"/>
                    <a:pt x="122" y="3441"/>
                  </a:cubicBezTo>
                  <a:cubicBezTo>
                    <a:pt x="61" y="4046"/>
                    <a:pt x="182" y="9369"/>
                    <a:pt x="122" y="10035"/>
                  </a:cubicBezTo>
                  <a:cubicBezTo>
                    <a:pt x="61" y="10760"/>
                    <a:pt x="1" y="11002"/>
                    <a:pt x="727" y="11426"/>
                  </a:cubicBezTo>
                  <a:lnTo>
                    <a:pt x="4477" y="13543"/>
                  </a:lnTo>
                  <a:cubicBezTo>
                    <a:pt x="4812" y="13729"/>
                    <a:pt x="5146" y="13892"/>
                    <a:pt x="5522" y="13892"/>
                  </a:cubicBezTo>
                  <a:cubicBezTo>
                    <a:pt x="5759" y="13892"/>
                    <a:pt x="6012" y="13827"/>
                    <a:pt x="6292" y="13664"/>
                  </a:cubicBezTo>
                  <a:cubicBezTo>
                    <a:pt x="7381" y="13059"/>
                    <a:pt x="9316" y="12031"/>
                    <a:pt x="9800" y="11668"/>
                  </a:cubicBezTo>
                  <a:cubicBezTo>
                    <a:pt x="10284" y="11305"/>
                    <a:pt x="10829" y="11244"/>
                    <a:pt x="10829" y="10276"/>
                  </a:cubicBezTo>
                  <a:lnTo>
                    <a:pt x="10829" y="4470"/>
                  </a:lnTo>
                  <a:cubicBezTo>
                    <a:pt x="10829" y="3562"/>
                    <a:pt x="10768" y="3018"/>
                    <a:pt x="10163" y="2655"/>
                  </a:cubicBezTo>
                  <a:cubicBezTo>
                    <a:pt x="9195" y="2050"/>
                    <a:pt x="6715" y="598"/>
                    <a:pt x="6231" y="296"/>
                  </a:cubicBezTo>
                  <a:cubicBezTo>
                    <a:pt x="5982" y="140"/>
                    <a:pt x="5765" y="1"/>
                    <a:pt x="5482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28"/>
            <p:cNvSpPr/>
            <p:nvPr/>
          </p:nvSpPr>
          <p:spPr>
            <a:xfrm>
              <a:off x="6494175" y="2674475"/>
              <a:ext cx="270725" cy="344500"/>
            </a:xfrm>
            <a:custGeom>
              <a:avLst/>
              <a:gdLst/>
              <a:ahLst/>
              <a:cxnLst/>
              <a:rect l="l" t="t" r="r" b="b"/>
              <a:pathLst>
                <a:path w="10829" h="13780" extrusionOk="0">
                  <a:moveTo>
                    <a:pt x="5455" y="0"/>
                  </a:moveTo>
                  <a:cubicBezTo>
                    <a:pt x="5192" y="0"/>
                    <a:pt x="4871" y="113"/>
                    <a:pt x="4417" y="425"/>
                  </a:cubicBezTo>
                  <a:cubicBezTo>
                    <a:pt x="3509" y="1151"/>
                    <a:pt x="848" y="2300"/>
                    <a:pt x="545" y="2542"/>
                  </a:cubicBezTo>
                  <a:cubicBezTo>
                    <a:pt x="182" y="2784"/>
                    <a:pt x="182" y="2845"/>
                    <a:pt x="122" y="3450"/>
                  </a:cubicBezTo>
                  <a:cubicBezTo>
                    <a:pt x="61" y="4055"/>
                    <a:pt x="182" y="9257"/>
                    <a:pt x="122" y="9983"/>
                  </a:cubicBezTo>
                  <a:cubicBezTo>
                    <a:pt x="61" y="10708"/>
                    <a:pt x="1" y="10950"/>
                    <a:pt x="787" y="11374"/>
                  </a:cubicBezTo>
                  <a:lnTo>
                    <a:pt x="4538" y="13430"/>
                  </a:lnTo>
                  <a:cubicBezTo>
                    <a:pt x="4835" y="13616"/>
                    <a:pt x="5155" y="13779"/>
                    <a:pt x="5526" y="13779"/>
                  </a:cubicBezTo>
                  <a:cubicBezTo>
                    <a:pt x="5759" y="13779"/>
                    <a:pt x="6012" y="13715"/>
                    <a:pt x="6292" y="13551"/>
                  </a:cubicBezTo>
                  <a:cubicBezTo>
                    <a:pt x="7320" y="12946"/>
                    <a:pt x="9316" y="11979"/>
                    <a:pt x="9800" y="11616"/>
                  </a:cubicBezTo>
                  <a:cubicBezTo>
                    <a:pt x="10284" y="11253"/>
                    <a:pt x="10829" y="11192"/>
                    <a:pt x="10829" y="10164"/>
                  </a:cubicBezTo>
                  <a:cubicBezTo>
                    <a:pt x="10829" y="8652"/>
                    <a:pt x="10829" y="4418"/>
                    <a:pt x="10829" y="4418"/>
                  </a:cubicBezTo>
                  <a:cubicBezTo>
                    <a:pt x="10829" y="3510"/>
                    <a:pt x="10768" y="2966"/>
                    <a:pt x="10163" y="2603"/>
                  </a:cubicBezTo>
                  <a:cubicBezTo>
                    <a:pt x="9195" y="2058"/>
                    <a:pt x="6715" y="607"/>
                    <a:pt x="6231" y="304"/>
                  </a:cubicBezTo>
                  <a:cubicBezTo>
                    <a:pt x="5975" y="144"/>
                    <a:pt x="5752" y="0"/>
                    <a:pt x="5455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28"/>
            <p:cNvSpPr/>
            <p:nvPr/>
          </p:nvSpPr>
          <p:spPr>
            <a:xfrm>
              <a:off x="6495700" y="2674700"/>
              <a:ext cx="269200" cy="344275"/>
            </a:xfrm>
            <a:custGeom>
              <a:avLst/>
              <a:gdLst/>
              <a:ahLst/>
              <a:cxnLst/>
              <a:rect l="l" t="t" r="r" b="b"/>
              <a:pathLst>
                <a:path w="10768" h="13771" extrusionOk="0">
                  <a:moveTo>
                    <a:pt x="5429" y="0"/>
                  </a:moveTo>
                  <a:cubicBezTo>
                    <a:pt x="5169" y="0"/>
                    <a:pt x="4857" y="124"/>
                    <a:pt x="4416" y="477"/>
                  </a:cubicBezTo>
                  <a:cubicBezTo>
                    <a:pt x="3448" y="1142"/>
                    <a:pt x="847" y="2352"/>
                    <a:pt x="484" y="2533"/>
                  </a:cubicBezTo>
                  <a:cubicBezTo>
                    <a:pt x="121" y="2775"/>
                    <a:pt x="182" y="2836"/>
                    <a:pt x="121" y="3441"/>
                  </a:cubicBezTo>
                  <a:cubicBezTo>
                    <a:pt x="61" y="4046"/>
                    <a:pt x="182" y="9248"/>
                    <a:pt x="121" y="9974"/>
                  </a:cubicBezTo>
                  <a:cubicBezTo>
                    <a:pt x="61" y="10699"/>
                    <a:pt x="0" y="10941"/>
                    <a:pt x="726" y="11365"/>
                  </a:cubicBezTo>
                  <a:lnTo>
                    <a:pt x="4477" y="13421"/>
                  </a:lnTo>
                  <a:cubicBezTo>
                    <a:pt x="4774" y="13607"/>
                    <a:pt x="5094" y="13770"/>
                    <a:pt x="5465" y="13770"/>
                  </a:cubicBezTo>
                  <a:cubicBezTo>
                    <a:pt x="5698" y="13770"/>
                    <a:pt x="5951" y="13706"/>
                    <a:pt x="6231" y="13542"/>
                  </a:cubicBezTo>
                  <a:cubicBezTo>
                    <a:pt x="7259" y="12937"/>
                    <a:pt x="9255" y="11909"/>
                    <a:pt x="9739" y="11546"/>
                  </a:cubicBezTo>
                  <a:cubicBezTo>
                    <a:pt x="10223" y="11244"/>
                    <a:pt x="10768" y="11183"/>
                    <a:pt x="10768" y="10155"/>
                  </a:cubicBezTo>
                  <a:lnTo>
                    <a:pt x="10768" y="4469"/>
                  </a:lnTo>
                  <a:cubicBezTo>
                    <a:pt x="10768" y="3501"/>
                    <a:pt x="10707" y="2957"/>
                    <a:pt x="10102" y="2594"/>
                  </a:cubicBezTo>
                  <a:cubicBezTo>
                    <a:pt x="9134" y="2049"/>
                    <a:pt x="6654" y="598"/>
                    <a:pt x="6170" y="295"/>
                  </a:cubicBezTo>
                  <a:cubicBezTo>
                    <a:pt x="5921" y="140"/>
                    <a:pt x="5704" y="0"/>
                    <a:pt x="5429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28"/>
            <p:cNvSpPr/>
            <p:nvPr/>
          </p:nvSpPr>
          <p:spPr>
            <a:xfrm>
              <a:off x="6495700" y="2675975"/>
              <a:ext cx="267675" cy="341475"/>
            </a:xfrm>
            <a:custGeom>
              <a:avLst/>
              <a:gdLst/>
              <a:ahLst/>
              <a:cxnLst/>
              <a:rect l="l" t="t" r="r" b="b"/>
              <a:pathLst>
                <a:path w="10707" h="13659" extrusionOk="0">
                  <a:moveTo>
                    <a:pt x="5403" y="1"/>
                  </a:moveTo>
                  <a:cubicBezTo>
                    <a:pt x="5148" y="1"/>
                    <a:pt x="4842" y="113"/>
                    <a:pt x="4416" y="426"/>
                  </a:cubicBezTo>
                  <a:cubicBezTo>
                    <a:pt x="3448" y="1152"/>
                    <a:pt x="847" y="2301"/>
                    <a:pt x="484" y="2543"/>
                  </a:cubicBezTo>
                  <a:cubicBezTo>
                    <a:pt x="121" y="2724"/>
                    <a:pt x="182" y="2785"/>
                    <a:pt x="121" y="3390"/>
                  </a:cubicBezTo>
                  <a:cubicBezTo>
                    <a:pt x="61" y="3995"/>
                    <a:pt x="182" y="9197"/>
                    <a:pt x="121" y="9923"/>
                  </a:cubicBezTo>
                  <a:cubicBezTo>
                    <a:pt x="61" y="10588"/>
                    <a:pt x="0" y="10830"/>
                    <a:pt x="726" y="11253"/>
                  </a:cubicBezTo>
                  <a:lnTo>
                    <a:pt x="4477" y="13310"/>
                  </a:lnTo>
                  <a:cubicBezTo>
                    <a:pt x="4774" y="13496"/>
                    <a:pt x="5094" y="13659"/>
                    <a:pt x="5465" y="13659"/>
                  </a:cubicBezTo>
                  <a:cubicBezTo>
                    <a:pt x="5698" y="13659"/>
                    <a:pt x="5951" y="13594"/>
                    <a:pt x="6231" y="13431"/>
                  </a:cubicBezTo>
                  <a:cubicBezTo>
                    <a:pt x="7259" y="12886"/>
                    <a:pt x="9195" y="11858"/>
                    <a:pt x="9679" y="11495"/>
                  </a:cubicBezTo>
                  <a:cubicBezTo>
                    <a:pt x="10163" y="11132"/>
                    <a:pt x="10707" y="11072"/>
                    <a:pt x="10707" y="10104"/>
                  </a:cubicBezTo>
                  <a:cubicBezTo>
                    <a:pt x="10707" y="8592"/>
                    <a:pt x="10707" y="4418"/>
                    <a:pt x="10707" y="4418"/>
                  </a:cubicBezTo>
                  <a:cubicBezTo>
                    <a:pt x="10707" y="3450"/>
                    <a:pt x="10647" y="2966"/>
                    <a:pt x="10042" y="2603"/>
                  </a:cubicBezTo>
                  <a:cubicBezTo>
                    <a:pt x="9134" y="1998"/>
                    <a:pt x="6654" y="607"/>
                    <a:pt x="6170" y="305"/>
                  </a:cubicBezTo>
                  <a:cubicBezTo>
                    <a:pt x="5914" y="144"/>
                    <a:pt x="5691" y="1"/>
                    <a:pt x="5403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28"/>
            <p:cNvSpPr/>
            <p:nvPr/>
          </p:nvSpPr>
          <p:spPr>
            <a:xfrm>
              <a:off x="6495700" y="2676200"/>
              <a:ext cx="267675" cy="341250"/>
            </a:xfrm>
            <a:custGeom>
              <a:avLst/>
              <a:gdLst/>
              <a:ahLst/>
              <a:cxnLst/>
              <a:rect l="l" t="t" r="r" b="b"/>
              <a:pathLst>
                <a:path w="10707" h="13650" extrusionOk="0">
                  <a:moveTo>
                    <a:pt x="5429" y="1"/>
                  </a:moveTo>
                  <a:cubicBezTo>
                    <a:pt x="5169" y="1"/>
                    <a:pt x="4857" y="125"/>
                    <a:pt x="4416" y="477"/>
                  </a:cubicBezTo>
                  <a:cubicBezTo>
                    <a:pt x="3509" y="1143"/>
                    <a:pt x="847" y="2292"/>
                    <a:pt x="545" y="2534"/>
                  </a:cubicBezTo>
                  <a:cubicBezTo>
                    <a:pt x="182" y="2776"/>
                    <a:pt x="182" y="2836"/>
                    <a:pt x="121" y="3441"/>
                  </a:cubicBezTo>
                  <a:cubicBezTo>
                    <a:pt x="61" y="3986"/>
                    <a:pt x="182" y="9188"/>
                    <a:pt x="121" y="9853"/>
                  </a:cubicBezTo>
                  <a:cubicBezTo>
                    <a:pt x="61" y="10579"/>
                    <a:pt x="0" y="10821"/>
                    <a:pt x="787" y="11244"/>
                  </a:cubicBezTo>
                  <a:lnTo>
                    <a:pt x="4477" y="13301"/>
                  </a:lnTo>
                  <a:cubicBezTo>
                    <a:pt x="4774" y="13487"/>
                    <a:pt x="5094" y="13650"/>
                    <a:pt x="5465" y="13650"/>
                  </a:cubicBezTo>
                  <a:cubicBezTo>
                    <a:pt x="5698" y="13650"/>
                    <a:pt x="5951" y="13585"/>
                    <a:pt x="6231" y="13422"/>
                  </a:cubicBezTo>
                  <a:cubicBezTo>
                    <a:pt x="7259" y="12817"/>
                    <a:pt x="9195" y="11849"/>
                    <a:pt x="9679" y="11486"/>
                  </a:cubicBezTo>
                  <a:cubicBezTo>
                    <a:pt x="10163" y="11123"/>
                    <a:pt x="10707" y="11063"/>
                    <a:pt x="10707" y="10095"/>
                  </a:cubicBezTo>
                  <a:lnTo>
                    <a:pt x="10707" y="4409"/>
                  </a:lnTo>
                  <a:cubicBezTo>
                    <a:pt x="10707" y="3502"/>
                    <a:pt x="10647" y="2957"/>
                    <a:pt x="10042" y="2594"/>
                  </a:cubicBezTo>
                  <a:cubicBezTo>
                    <a:pt x="9074" y="2050"/>
                    <a:pt x="6654" y="598"/>
                    <a:pt x="6170" y="296"/>
                  </a:cubicBezTo>
                  <a:cubicBezTo>
                    <a:pt x="5921" y="140"/>
                    <a:pt x="5704" y="1"/>
                    <a:pt x="5429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28"/>
            <p:cNvSpPr/>
            <p:nvPr/>
          </p:nvSpPr>
          <p:spPr>
            <a:xfrm>
              <a:off x="6497200" y="2677500"/>
              <a:ext cx="266175" cy="338450"/>
            </a:xfrm>
            <a:custGeom>
              <a:avLst/>
              <a:gdLst/>
              <a:ahLst/>
              <a:cxnLst/>
              <a:rect l="l" t="t" r="r" b="b"/>
              <a:pathLst>
                <a:path w="10647" h="13538" extrusionOk="0">
                  <a:moveTo>
                    <a:pt x="5343" y="0"/>
                  </a:moveTo>
                  <a:cubicBezTo>
                    <a:pt x="5088" y="0"/>
                    <a:pt x="4782" y="113"/>
                    <a:pt x="4356" y="425"/>
                  </a:cubicBezTo>
                  <a:cubicBezTo>
                    <a:pt x="3449" y="1151"/>
                    <a:pt x="848" y="2300"/>
                    <a:pt x="485" y="2482"/>
                  </a:cubicBezTo>
                  <a:cubicBezTo>
                    <a:pt x="122" y="2724"/>
                    <a:pt x="182" y="2784"/>
                    <a:pt x="122" y="3389"/>
                  </a:cubicBezTo>
                  <a:cubicBezTo>
                    <a:pt x="61" y="3994"/>
                    <a:pt x="182" y="9075"/>
                    <a:pt x="122" y="9801"/>
                  </a:cubicBezTo>
                  <a:cubicBezTo>
                    <a:pt x="61" y="10527"/>
                    <a:pt x="1" y="10769"/>
                    <a:pt x="727" y="11192"/>
                  </a:cubicBezTo>
                  <a:lnTo>
                    <a:pt x="4417" y="13188"/>
                  </a:lnTo>
                  <a:cubicBezTo>
                    <a:pt x="4714" y="13374"/>
                    <a:pt x="5034" y="13537"/>
                    <a:pt x="5405" y="13537"/>
                  </a:cubicBezTo>
                  <a:cubicBezTo>
                    <a:pt x="5638" y="13537"/>
                    <a:pt x="5891" y="13473"/>
                    <a:pt x="6171" y="13309"/>
                  </a:cubicBezTo>
                  <a:cubicBezTo>
                    <a:pt x="7199" y="12765"/>
                    <a:pt x="9135" y="11737"/>
                    <a:pt x="9619" y="11374"/>
                  </a:cubicBezTo>
                  <a:cubicBezTo>
                    <a:pt x="10103" y="11071"/>
                    <a:pt x="10647" y="11011"/>
                    <a:pt x="10647" y="9982"/>
                  </a:cubicBezTo>
                  <a:lnTo>
                    <a:pt x="10647" y="4357"/>
                  </a:lnTo>
                  <a:cubicBezTo>
                    <a:pt x="10647" y="3450"/>
                    <a:pt x="10587" y="2905"/>
                    <a:pt x="9982" y="2542"/>
                  </a:cubicBezTo>
                  <a:cubicBezTo>
                    <a:pt x="9014" y="1998"/>
                    <a:pt x="6594" y="607"/>
                    <a:pt x="6110" y="304"/>
                  </a:cubicBezTo>
                  <a:cubicBezTo>
                    <a:pt x="5854" y="144"/>
                    <a:pt x="5631" y="0"/>
                    <a:pt x="5343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28"/>
            <p:cNvSpPr/>
            <p:nvPr/>
          </p:nvSpPr>
          <p:spPr>
            <a:xfrm>
              <a:off x="6497200" y="2677725"/>
              <a:ext cx="264675" cy="338225"/>
            </a:xfrm>
            <a:custGeom>
              <a:avLst/>
              <a:gdLst/>
              <a:ahLst/>
              <a:cxnLst/>
              <a:rect l="l" t="t" r="r" b="b"/>
              <a:pathLst>
                <a:path w="10587" h="13529" extrusionOk="0">
                  <a:moveTo>
                    <a:pt x="5369" y="0"/>
                  </a:moveTo>
                  <a:cubicBezTo>
                    <a:pt x="5109" y="0"/>
                    <a:pt x="4797" y="124"/>
                    <a:pt x="4356" y="477"/>
                  </a:cubicBezTo>
                  <a:cubicBezTo>
                    <a:pt x="3449" y="1142"/>
                    <a:pt x="848" y="2291"/>
                    <a:pt x="485" y="2533"/>
                  </a:cubicBezTo>
                  <a:cubicBezTo>
                    <a:pt x="182" y="2715"/>
                    <a:pt x="182" y="2775"/>
                    <a:pt x="122" y="3380"/>
                  </a:cubicBezTo>
                  <a:cubicBezTo>
                    <a:pt x="61" y="3985"/>
                    <a:pt x="182" y="9066"/>
                    <a:pt x="122" y="9792"/>
                  </a:cubicBezTo>
                  <a:cubicBezTo>
                    <a:pt x="61" y="10518"/>
                    <a:pt x="1" y="10699"/>
                    <a:pt x="727" y="11123"/>
                  </a:cubicBezTo>
                  <a:lnTo>
                    <a:pt x="4417" y="13179"/>
                  </a:lnTo>
                  <a:cubicBezTo>
                    <a:pt x="4714" y="13365"/>
                    <a:pt x="5034" y="13528"/>
                    <a:pt x="5405" y="13528"/>
                  </a:cubicBezTo>
                  <a:cubicBezTo>
                    <a:pt x="5638" y="13528"/>
                    <a:pt x="5891" y="13464"/>
                    <a:pt x="6171" y="13300"/>
                  </a:cubicBezTo>
                  <a:cubicBezTo>
                    <a:pt x="7199" y="12695"/>
                    <a:pt x="9135" y="11728"/>
                    <a:pt x="9558" y="11365"/>
                  </a:cubicBezTo>
                  <a:cubicBezTo>
                    <a:pt x="10042" y="11002"/>
                    <a:pt x="10587" y="10941"/>
                    <a:pt x="10587" y="9973"/>
                  </a:cubicBezTo>
                  <a:lnTo>
                    <a:pt x="10587" y="4409"/>
                  </a:lnTo>
                  <a:cubicBezTo>
                    <a:pt x="10587" y="3441"/>
                    <a:pt x="10526" y="2957"/>
                    <a:pt x="9921" y="2594"/>
                  </a:cubicBezTo>
                  <a:cubicBezTo>
                    <a:pt x="9014" y="2049"/>
                    <a:pt x="6594" y="598"/>
                    <a:pt x="6110" y="295"/>
                  </a:cubicBezTo>
                  <a:cubicBezTo>
                    <a:pt x="5861" y="140"/>
                    <a:pt x="5644" y="0"/>
                    <a:pt x="5369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28"/>
            <p:cNvSpPr/>
            <p:nvPr/>
          </p:nvSpPr>
          <p:spPr>
            <a:xfrm>
              <a:off x="6497200" y="2679000"/>
              <a:ext cx="264675" cy="335525"/>
            </a:xfrm>
            <a:custGeom>
              <a:avLst/>
              <a:gdLst/>
              <a:ahLst/>
              <a:cxnLst/>
              <a:rect l="l" t="t" r="r" b="b"/>
              <a:pathLst>
                <a:path w="10587" h="13421" extrusionOk="0">
                  <a:moveTo>
                    <a:pt x="5343" y="1"/>
                  </a:moveTo>
                  <a:cubicBezTo>
                    <a:pt x="5088" y="1"/>
                    <a:pt x="4782" y="113"/>
                    <a:pt x="4356" y="426"/>
                  </a:cubicBezTo>
                  <a:cubicBezTo>
                    <a:pt x="3449" y="1152"/>
                    <a:pt x="848" y="2240"/>
                    <a:pt x="545" y="2482"/>
                  </a:cubicBezTo>
                  <a:cubicBezTo>
                    <a:pt x="182" y="2724"/>
                    <a:pt x="182" y="2785"/>
                    <a:pt x="122" y="3329"/>
                  </a:cubicBezTo>
                  <a:cubicBezTo>
                    <a:pt x="61" y="3934"/>
                    <a:pt x="182" y="9015"/>
                    <a:pt x="122" y="9741"/>
                  </a:cubicBezTo>
                  <a:cubicBezTo>
                    <a:pt x="61" y="10406"/>
                    <a:pt x="1" y="10648"/>
                    <a:pt x="787" y="11072"/>
                  </a:cubicBezTo>
                  <a:lnTo>
                    <a:pt x="4417" y="13128"/>
                  </a:lnTo>
                  <a:cubicBezTo>
                    <a:pt x="4708" y="13274"/>
                    <a:pt x="5022" y="13420"/>
                    <a:pt x="5385" y="13420"/>
                  </a:cubicBezTo>
                  <a:cubicBezTo>
                    <a:pt x="5623" y="13420"/>
                    <a:pt x="5883" y="13357"/>
                    <a:pt x="6171" y="13189"/>
                  </a:cubicBezTo>
                  <a:cubicBezTo>
                    <a:pt x="7199" y="12644"/>
                    <a:pt x="9074" y="11616"/>
                    <a:pt x="9558" y="11314"/>
                  </a:cubicBezTo>
                  <a:cubicBezTo>
                    <a:pt x="10042" y="10951"/>
                    <a:pt x="10587" y="10890"/>
                    <a:pt x="10587" y="9922"/>
                  </a:cubicBezTo>
                  <a:cubicBezTo>
                    <a:pt x="10587" y="8410"/>
                    <a:pt x="10587" y="4358"/>
                    <a:pt x="10587" y="4358"/>
                  </a:cubicBezTo>
                  <a:cubicBezTo>
                    <a:pt x="10587" y="3450"/>
                    <a:pt x="10526" y="2906"/>
                    <a:pt x="9921" y="2543"/>
                  </a:cubicBezTo>
                  <a:cubicBezTo>
                    <a:pt x="9014" y="1998"/>
                    <a:pt x="6594" y="607"/>
                    <a:pt x="6110" y="305"/>
                  </a:cubicBezTo>
                  <a:cubicBezTo>
                    <a:pt x="5854" y="144"/>
                    <a:pt x="5631" y="1"/>
                    <a:pt x="5343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28"/>
            <p:cNvSpPr/>
            <p:nvPr/>
          </p:nvSpPr>
          <p:spPr>
            <a:xfrm>
              <a:off x="6498725" y="2679225"/>
              <a:ext cx="263150" cy="334550"/>
            </a:xfrm>
            <a:custGeom>
              <a:avLst/>
              <a:gdLst/>
              <a:ahLst/>
              <a:cxnLst/>
              <a:rect l="l" t="t" r="r" b="b"/>
              <a:pathLst>
                <a:path w="10526" h="13382" extrusionOk="0">
                  <a:moveTo>
                    <a:pt x="5308" y="1"/>
                  </a:moveTo>
                  <a:cubicBezTo>
                    <a:pt x="5048" y="1"/>
                    <a:pt x="4736" y="125"/>
                    <a:pt x="4295" y="477"/>
                  </a:cubicBezTo>
                  <a:cubicBezTo>
                    <a:pt x="3388" y="1143"/>
                    <a:pt x="847" y="2292"/>
                    <a:pt x="484" y="2473"/>
                  </a:cubicBezTo>
                  <a:cubicBezTo>
                    <a:pt x="121" y="2715"/>
                    <a:pt x="182" y="2776"/>
                    <a:pt x="121" y="3381"/>
                  </a:cubicBezTo>
                  <a:cubicBezTo>
                    <a:pt x="61" y="3925"/>
                    <a:pt x="182" y="9006"/>
                    <a:pt x="121" y="9672"/>
                  </a:cubicBezTo>
                  <a:cubicBezTo>
                    <a:pt x="61" y="10397"/>
                    <a:pt x="0" y="10639"/>
                    <a:pt x="726" y="11002"/>
                  </a:cubicBezTo>
                  <a:lnTo>
                    <a:pt x="4356" y="13059"/>
                  </a:lnTo>
                  <a:cubicBezTo>
                    <a:pt x="4649" y="13242"/>
                    <a:pt x="4965" y="13381"/>
                    <a:pt x="5330" y="13381"/>
                  </a:cubicBezTo>
                  <a:cubicBezTo>
                    <a:pt x="5567" y="13381"/>
                    <a:pt x="5824" y="13323"/>
                    <a:pt x="6110" y="13180"/>
                  </a:cubicBezTo>
                  <a:cubicBezTo>
                    <a:pt x="7138" y="12575"/>
                    <a:pt x="9013" y="11607"/>
                    <a:pt x="9497" y="11244"/>
                  </a:cubicBezTo>
                  <a:cubicBezTo>
                    <a:pt x="9981" y="10942"/>
                    <a:pt x="10526" y="10881"/>
                    <a:pt x="10526" y="9913"/>
                  </a:cubicBezTo>
                  <a:cubicBezTo>
                    <a:pt x="10526" y="8401"/>
                    <a:pt x="10526" y="4349"/>
                    <a:pt x="10526" y="4349"/>
                  </a:cubicBezTo>
                  <a:cubicBezTo>
                    <a:pt x="10526" y="3441"/>
                    <a:pt x="10465" y="2897"/>
                    <a:pt x="9860" y="2534"/>
                  </a:cubicBezTo>
                  <a:cubicBezTo>
                    <a:pt x="8892" y="1989"/>
                    <a:pt x="6533" y="598"/>
                    <a:pt x="6049" y="296"/>
                  </a:cubicBezTo>
                  <a:cubicBezTo>
                    <a:pt x="5800" y="140"/>
                    <a:pt x="5583" y="1"/>
                    <a:pt x="5308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28"/>
            <p:cNvSpPr/>
            <p:nvPr/>
          </p:nvSpPr>
          <p:spPr>
            <a:xfrm>
              <a:off x="6498725" y="2680525"/>
              <a:ext cx="261650" cy="332475"/>
            </a:xfrm>
            <a:custGeom>
              <a:avLst/>
              <a:gdLst/>
              <a:ahLst/>
              <a:cxnLst/>
              <a:rect l="l" t="t" r="r" b="b"/>
              <a:pathLst>
                <a:path w="10466" h="13299" extrusionOk="0">
                  <a:moveTo>
                    <a:pt x="5282" y="0"/>
                  </a:moveTo>
                  <a:cubicBezTo>
                    <a:pt x="5027" y="0"/>
                    <a:pt x="4721" y="113"/>
                    <a:pt x="4295" y="425"/>
                  </a:cubicBezTo>
                  <a:cubicBezTo>
                    <a:pt x="3388" y="1091"/>
                    <a:pt x="847" y="2240"/>
                    <a:pt x="484" y="2482"/>
                  </a:cubicBezTo>
                  <a:cubicBezTo>
                    <a:pt x="182" y="2663"/>
                    <a:pt x="182" y="2724"/>
                    <a:pt x="121" y="3329"/>
                  </a:cubicBezTo>
                  <a:cubicBezTo>
                    <a:pt x="61" y="3934"/>
                    <a:pt x="182" y="8954"/>
                    <a:pt x="121" y="9620"/>
                  </a:cubicBezTo>
                  <a:cubicBezTo>
                    <a:pt x="61" y="10345"/>
                    <a:pt x="0" y="10527"/>
                    <a:pt x="726" y="10950"/>
                  </a:cubicBezTo>
                  <a:lnTo>
                    <a:pt x="4356" y="13007"/>
                  </a:lnTo>
                  <a:cubicBezTo>
                    <a:pt x="4647" y="13153"/>
                    <a:pt x="4961" y="13299"/>
                    <a:pt x="5324" y="13299"/>
                  </a:cubicBezTo>
                  <a:cubicBezTo>
                    <a:pt x="5562" y="13299"/>
                    <a:pt x="5822" y="13235"/>
                    <a:pt x="6110" y="13067"/>
                  </a:cubicBezTo>
                  <a:cubicBezTo>
                    <a:pt x="7078" y="12523"/>
                    <a:pt x="9013" y="11555"/>
                    <a:pt x="9497" y="11192"/>
                  </a:cubicBezTo>
                  <a:cubicBezTo>
                    <a:pt x="9921" y="10829"/>
                    <a:pt x="10465" y="10769"/>
                    <a:pt x="10465" y="9801"/>
                  </a:cubicBezTo>
                  <a:cubicBezTo>
                    <a:pt x="10465" y="8349"/>
                    <a:pt x="10465" y="4297"/>
                    <a:pt x="10465" y="4297"/>
                  </a:cubicBezTo>
                  <a:cubicBezTo>
                    <a:pt x="10465" y="3389"/>
                    <a:pt x="10405" y="2905"/>
                    <a:pt x="9860" y="2542"/>
                  </a:cubicBezTo>
                  <a:cubicBezTo>
                    <a:pt x="8892" y="1998"/>
                    <a:pt x="6533" y="607"/>
                    <a:pt x="6049" y="304"/>
                  </a:cubicBezTo>
                  <a:cubicBezTo>
                    <a:pt x="5793" y="144"/>
                    <a:pt x="5570" y="0"/>
                    <a:pt x="528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28"/>
            <p:cNvSpPr/>
            <p:nvPr/>
          </p:nvSpPr>
          <p:spPr>
            <a:xfrm>
              <a:off x="6500225" y="2680750"/>
              <a:ext cx="260150" cy="331500"/>
            </a:xfrm>
            <a:custGeom>
              <a:avLst/>
              <a:gdLst/>
              <a:ahLst/>
              <a:cxnLst/>
              <a:rect l="l" t="t" r="r" b="b"/>
              <a:pathLst>
                <a:path w="10406" h="13260" extrusionOk="0">
                  <a:moveTo>
                    <a:pt x="5248" y="0"/>
                  </a:moveTo>
                  <a:cubicBezTo>
                    <a:pt x="4988" y="0"/>
                    <a:pt x="4676" y="124"/>
                    <a:pt x="4235" y="477"/>
                  </a:cubicBezTo>
                  <a:cubicBezTo>
                    <a:pt x="3328" y="1142"/>
                    <a:pt x="787" y="2231"/>
                    <a:pt x="485" y="2473"/>
                  </a:cubicBezTo>
                  <a:cubicBezTo>
                    <a:pt x="122" y="2715"/>
                    <a:pt x="182" y="2775"/>
                    <a:pt x="122" y="3320"/>
                  </a:cubicBezTo>
                  <a:cubicBezTo>
                    <a:pt x="61" y="3925"/>
                    <a:pt x="182" y="8885"/>
                    <a:pt x="122" y="9611"/>
                  </a:cubicBezTo>
                  <a:cubicBezTo>
                    <a:pt x="61" y="10276"/>
                    <a:pt x="1" y="10518"/>
                    <a:pt x="727" y="10941"/>
                  </a:cubicBezTo>
                  <a:lnTo>
                    <a:pt x="4296" y="12937"/>
                  </a:lnTo>
                  <a:cubicBezTo>
                    <a:pt x="4589" y="13121"/>
                    <a:pt x="4905" y="13260"/>
                    <a:pt x="5270" y="13260"/>
                  </a:cubicBezTo>
                  <a:cubicBezTo>
                    <a:pt x="5507" y="13260"/>
                    <a:pt x="5764" y="13201"/>
                    <a:pt x="6050" y="13058"/>
                  </a:cubicBezTo>
                  <a:cubicBezTo>
                    <a:pt x="7018" y="12454"/>
                    <a:pt x="8953" y="11486"/>
                    <a:pt x="9377" y="11183"/>
                  </a:cubicBezTo>
                  <a:cubicBezTo>
                    <a:pt x="9861" y="10820"/>
                    <a:pt x="10405" y="10760"/>
                    <a:pt x="10405" y="9792"/>
                  </a:cubicBezTo>
                  <a:cubicBezTo>
                    <a:pt x="10405" y="8340"/>
                    <a:pt x="10405" y="4288"/>
                    <a:pt x="10405" y="4288"/>
                  </a:cubicBezTo>
                  <a:cubicBezTo>
                    <a:pt x="10405" y="3380"/>
                    <a:pt x="10345" y="2896"/>
                    <a:pt x="9740" y="2533"/>
                  </a:cubicBezTo>
                  <a:cubicBezTo>
                    <a:pt x="8832" y="1989"/>
                    <a:pt x="6473" y="598"/>
                    <a:pt x="5989" y="295"/>
                  </a:cubicBezTo>
                  <a:cubicBezTo>
                    <a:pt x="5740" y="140"/>
                    <a:pt x="5523" y="0"/>
                    <a:pt x="5248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28"/>
            <p:cNvSpPr/>
            <p:nvPr/>
          </p:nvSpPr>
          <p:spPr>
            <a:xfrm>
              <a:off x="6500225" y="2682025"/>
              <a:ext cx="260150" cy="329475"/>
            </a:xfrm>
            <a:custGeom>
              <a:avLst/>
              <a:gdLst/>
              <a:ahLst/>
              <a:cxnLst/>
              <a:rect l="l" t="t" r="r" b="b"/>
              <a:pathLst>
                <a:path w="10406" h="13179" extrusionOk="0">
                  <a:moveTo>
                    <a:pt x="5222" y="1"/>
                  </a:moveTo>
                  <a:cubicBezTo>
                    <a:pt x="4967" y="1"/>
                    <a:pt x="4661" y="113"/>
                    <a:pt x="4235" y="426"/>
                  </a:cubicBezTo>
                  <a:cubicBezTo>
                    <a:pt x="3328" y="1091"/>
                    <a:pt x="787" y="2240"/>
                    <a:pt x="485" y="2422"/>
                  </a:cubicBezTo>
                  <a:cubicBezTo>
                    <a:pt x="122" y="2664"/>
                    <a:pt x="182" y="2724"/>
                    <a:pt x="122" y="3329"/>
                  </a:cubicBezTo>
                  <a:cubicBezTo>
                    <a:pt x="61" y="3874"/>
                    <a:pt x="182" y="8834"/>
                    <a:pt x="122" y="9560"/>
                  </a:cubicBezTo>
                  <a:cubicBezTo>
                    <a:pt x="61" y="10225"/>
                    <a:pt x="1" y="10467"/>
                    <a:pt x="727" y="10830"/>
                  </a:cubicBezTo>
                  <a:lnTo>
                    <a:pt x="4296" y="12886"/>
                  </a:lnTo>
                  <a:cubicBezTo>
                    <a:pt x="4587" y="13032"/>
                    <a:pt x="4901" y="13178"/>
                    <a:pt x="5264" y="13178"/>
                  </a:cubicBezTo>
                  <a:cubicBezTo>
                    <a:pt x="5502" y="13178"/>
                    <a:pt x="5762" y="13115"/>
                    <a:pt x="6050" y="12947"/>
                  </a:cubicBezTo>
                  <a:cubicBezTo>
                    <a:pt x="7018" y="12403"/>
                    <a:pt x="8893" y="11435"/>
                    <a:pt x="9377" y="11072"/>
                  </a:cubicBezTo>
                  <a:cubicBezTo>
                    <a:pt x="9861" y="10769"/>
                    <a:pt x="10405" y="10709"/>
                    <a:pt x="10405" y="9741"/>
                  </a:cubicBezTo>
                  <a:cubicBezTo>
                    <a:pt x="10405" y="8229"/>
                    <a:pt x="10405" y="4297"/>
                    <a:pt x="10405" y="4297"/>
                  </a:cubicBezTo>
                  <a:cubicBezTo>
                    <a:pt x="10405" y="3390"/>
                    <a:pt x="10345" y="2845"/>
                    <a:pt x="9740" y="2482"/>
                  </a:cubicBezTo>
                  <a:cubicBezTo>
                    <a:pt x="8832" y="1938"/>
                    <a:pt x="6413" y="607"/>
                    <a:pt x="5989" y="305"/>
                  </a:cubicBezTo>
                  <a:cubicBezTo>
                    <a:pt x="5733" y="144"/>
                    <a:pt x="5510" y="1"/>
                    <a:pt x="5222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28"/>
            <p:cNvSpPr/>
            <p:nvPr/>
          </p:nvSpPr>
          <p:spPr>
            <a:xfrm>
              <a:off x="6500225" y="2682825"/>
              <a:ext cx="258625" cy="327925"/>
            </a:xfrm>
            <a:custGeom>
              <a:avLst/>
              <a:gdLst/>
              <a:ahLst/>
              <a:cxnLst/>
              <a:rect l="l" t="t" r="r" b="b"/>
              <a:pathLst>
                <a:path w="10345" h="13117" extrusionOk="0">
                  <a:moveTo>
                    <a:pt x="5271" y="1"/>
                  </a:moveTo>
                  <a:cubicBezTo>
                    <a:pt x="5006" y="1"/>
                    <a:pt x="4689" y="122"/>
                    <a:pt x="4235" y="454"/>
                  </a:cubicBezTo>
                  <a:cubicBezTo>
                    <a:pt x="3388" y="1120"/>
                    <a:pt x="848" y="2208"/>
                    <a:pt x="485" y="2450"/>
                  </a:cubicBezTo>
                  <a:cubicBezTo>
                    <a:pt x="182" y="2632"/>
                    <a:pt x="182" y="2692"/>
                    <a:pt x="122" y="3297"/>
                  </a:cubicBezTo>
                  <a:cubicBezTo>
                    <a:pt x="61" y="3842"/>
                    <a:pt x="182" y="8802"/>
                    <a:pt x="122" y="9467"/>
                  </a:cubicBezTo>
                  <a:cubicBezTo>
                    <a:pt x="61" y="10193"/>
                    <a:pt x="1" y="10374"/>
                    <a:pt x="727" y="10798"/>
                  </a:cubicBezTo>
                  <a:lnTo>
                    <a:pt x="4296" y="12794"/>
                  </a:lnTo>
                  <a:cubicBezTo>
                    <a:pt x="4589" y="12977"/>
                    <a:pt x="4905" y="13116"/>
                    <a:pt x="5270" y="13116"/>
                  </a:cubicBezTo>
                  <a:cubicBezTo>
                    <a:pt x="5507" y="13116"/>
                    <a:pt x="5764" y="13058"/>
                    <a:pt x="6050" y="12915"/>
                  </a:cubicBezTo>
                  <a:cubicBezTo>
                    <a:pt x="7018" y="12310"/>
                    <a:pt x="8893" y="11342"/>
                    <a:pt x="9377" y="11040"/>
                  </a:cubicBezTo>
                  <a:cubicBezTo>
                    <a:pt x="9861" y="10677"/>
                    <a:pt x="10345" y="10616"/>
                    <a:pt x="10345" y="9649"/>
                  </a:cubicBezTo>
                  <a:lnTo>
                    <a:pt x="10345" y="4265"/>
                  </a:lnTo>
                  <a:cubicBezTo>
                    <a:pt x="10345" y="3358"/>
                    <a:pt x="10284" y="2874"/>
                    <a:pt x="9740" y="2511"/>
                  </a:cubicBezTo>
                  <a:cubicBezTo>
                    <a:pt x="8772" y="1966"/>
                    <a:pt x="6413" y="575"/>
                    <a:pt x="5989" y="273"/>
                  </a:cubicBezTo>
                  <a:cubicBezTo>
                    <a:pt x="5747" y="122"/>
                    <a:pt x="5536" y="1"/>
                    <a:pt x="5271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28"/>
            <p:cNvSpPr/>
            <p:nvPr/>
          </p:nvSpPr>
          <p:spPr>
            <a:xfrm>
              <a:off x="6501750" y="2683550"/>
              <a:ext cx="257100" cy="326425"/>
            </a:xfrm>
            <a:custGeom>
              <a:avLst/>
              <a:gdLst/>
              <a:ahLst/>
              <a:cxnLst/>
              <a:rect l="l" t="t" r="r" b="b"/>
              <a:pathLst>
                <a:path w="10284" h="13057" extrusionOk="0">
                  <a:moveTo>
                    <a:pt x="5161" y="0"/>
                  </a:moveTo>
                  <a:cubicBezTo>
                    <a:pt x="4906" y="0"/>
                    <a:pt x="4600" y="113"/>
                    <a:pt x="4174" y="425"/>
                  </a:cubicBezTo>
                  <a:cubicBezTo>
                    <a:pt x="3327" y="1091"/>
                    <a:pt x="787" y="2240"/>
                    <a:pt x="424" y="2421"/>
                  </a:cubicBezTo>
                  <a:cubicBezTo>
                    <a:pt x="121" y="2663"/>
                    <a:pt x="182" y="2724"/>
                    <a:pt x="121" y="3268"/>
                  </a:cubicBezTo>
                  <a:cubicBezTo>
                    <a:pt x="61" y="3873"/>
                    <a:pt x="182" y="8773"/>
                    <a:pt x="121" y="9438"/>
                  </a:cubicBezTo>
                  <a:cubicBezTo>
                    <a:pt x="61" y="10103"/>
                    <a:pt x="0" y="10345"/>
                    <a:pt x="666" y="10769"/>
                  </a:cubicBezTo>
                  <a:lnTo>
                    <a:pt x="4235" y="12765"/>
                  </a:lnTo>
                  <a:cubicBezTo>
                    <a:pt x="4526" y="12911"/>
                    <a:pt x="4840" y="13057"/>
                    <a:pt x="5203" y="13057"/>
                  </a:cubicBezTo>
                  <a:cubicBezTo>
                    <a:pt x="5441" y="13057"/>
                    <a:pt x="5701" y="12994"/>
                    <a:pt x="5989" y="12825"/>
                  </a:cubicBezTo>
                  <a:cubicBezTo>
                    <a:pt x="6957" y="12281"/>
                    <a:pt x="8832" y="11313"/>
                    <a:pt x="9316" y="10950"/>
                  </a:cubicBezTo>
                  <a:cubicBezTo>
                    <a:pt x="9739" y="10648"/>
                    <a:pt x="10284" y="10587"/>
                    <a:pt x="10284" y="9620"/>
                  </a:cubicBezTo>
                  <a:lnTo>
                    <a:pt x="10284" y="4236"/>
                  </a:lnTo>
                  <a:cubicBezTo>
                    <a:pt x="10284" y="3329"/>
                    <a:pt x="10223" y="2845"/>
                    <a:pt x="9618" y="2482"/>
                  </a:cubicBezTo>
                  <a:cubicBezTo>
                    <a:pt x="8711" y="1937"/>
                    <a:pt x="6352" y="607"/>
                    <a:pt x="5928" y="304"/>
                  </a:cubicBezTo>
                  <a:cubicBezTo>
                    <a:pt x="5672" y="144"/>
                    <a:pt x="5449" y="0"/>
                    <a:pt x="5161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28"/>
            <p:cNvSpPr/>
            <p:nvPr/>
          </p:nvSpPr>
          <p:spPr>
            <a:xfrm>
              <a:off x="6501750" y="2684350"/>
              <a:ext cx="257100" cy="324875"/>
            </a:xfrm>
            <a:custGeom>
              <a:avLst/>
              <a:gdLst/>
              <a:ahLst/>
              <a:cxnLst/>
              <a:rect l="l" t="t" r="r" b="b"/>
              <a:pathLst>
                <a:path w="10284" h="12995" extrusionOk="0">
                  <a:moveTo>
                    <a:pt x="5210" y="0"/>
                  </a:moveTo>
                  <a:cubicBezTo>
                    <a:pt x="4945" y="0"/>
                    <a:pt x="4628" y="121"/>
                    <a:pt x="4174" y="454"/>
                  </a:cubicBezTo>
                  <a:cubicBezTo>
                    <a:pt x="3327" y="1119"/>
                    <a:pt x="787" y="2208"/>
                    <a:pt x="484" y="2389"/>
                  </a:cubicBezTo>
                  <a:cubicBezTo>
                    <a:pt x="121" y="2631"/>
                    <a:pt x="182" y="2692"/>
                    <a:pt x="121" y="3236"/>
                  </a:cubicBezTo>
                  <a:cubicBezTo>
                    <a:pt x="61" y="3841"/>
                    <a:pt x="182" y="8741"/>
                    <a:pt x="121" y="9406"/>
                  </a:cubicBezTo>
                  <a:cubicBezTo>
                    <a:pt x="61" y="10071"/>
                    <a:pt x="0" y="10313"/>
                    <a:pt x="726" y="10676"/>
                  </a:cubicBezTo>
                  <a:lnTo>
                    <a:pt x="4235" y="12672"/>
                  </a:lnTo>
                  <a:cubicBezTo>
                    <a:pt x="4528" y="12856"/>
                    <a:pt x="4844" y="12995"/>
                    <a:pt x="5195" y="12995"/>
                  </a:cubicBezTo>
                  <a:cubicBezTo>
                    <a:pt x="5423" y="12995"/>
                    <a:pt x="5666" y="12936"/>
                    <a:pt x="5928" y="12793"/>
                  </a:cubicBezTo>
                  <a:cubicBezTo>
                    <a:pt x="6957" y="12249"/>
                    <a:pt x="8832" y="11281"/>
                    <a:pt x="9255" y="10918"/>
                  </a:cubicBezTo>
                  <a:cubicBezTo>
                    <a:pt x="9739" y="10616"/>
                    <a:pt x="10284" y="10555"/>
                    <a:pt x="10284" y="9588"/>
                  </a:cubicBezTo>
                  <a:cubicBezTo>
                    <a:pt x="10284" y="8136"/>
                    <a:pt x="10284" y="4204"/>
                    <a:pt x="10284" y="4204"/>
                  </a:cubicBezTo>
                  <a:cubicBezTo>
                    <a:pt x="10284" y="3297"/>
                    <a:pt x="10223" y="2813"/>
                    <a:pt x="9618" y="2450"/>
                  </a:cubicBezTo>
                  <a:cubicBezTo>
                    <a:pt x="8711" y="1905"/>
                    <a:pt x="6352" y="575"/>
                    <a:pt x="5928" y="272"/>
                  </a:cubicBezTo>
                  <a:cubicBezTo>
                    <a:pt x="5686" y="121"/>
                    <a:pt x="5475" y="0"/>
                    <a:pt x="5210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28"/>
            <p:cNvSpPr/>
            <p:nvPr/>
          </p:nvSpPr>
          <p:spPr>
            <a:xfrm>
              <a:off x="6501750" y="2685050"/>
              <a:ext cx="255600" cy="323425"/>
            </a:xfrm>
            <a:custGeom>
              <a:avLst/>
              <a:gdLst/>
              <a:ahLst/>
              <a:cxnLst/>
              <a:rect l="l" t="t" r="r" b="b"/>
              <a:pathLst>
                <a:path w="10224" h="12937" extrusionOk="0">
                  <a:moveTo>
                    <a:pt x="5155" y="1"/>
                  </a:moveTo>
                  <a:cubicBezTo>
                    <a:pt x="4906" y="1"/>
                    <a:pt x="4600" y="113"/>
                    <a:pt x="4174" y="426"/>
                  </a:cubicBezTo>
                  <a:cubicBezTo>
                    <a:pt x="3327" y="1091"/>
                    <a:pt x="847" y="2180"/>
                    <a:pt x="484" y="2422"/>
                  </a:cubicBezTo>
                  <a:cubicBezTo>
                    <a:pt x="182" y="2603"/>
                    <a:pt x="182" y="2664"/>
                    <a:pt x="121" y="3269"/>
                  </a:cubicBezTo>
                  <a:cubicBezTo>
                    <a:pt x="61" y="3813"/>
                    <a:pt x="182" y="8652"/>
                    <a:pt x="121" y="9378"/>
                  </a:cubicBezTo>
                  <a:cubicBezTo>
                    <a:pt x="61" y="10043"/>
                    <a:pt x="0" y="10225"/>
                    <a:pt x="726" y="10648"/>
                  </a:cubicBezTo>
                  <a:lnTo>
                    <a:pt x="4235" y="12644"/>
                  </a:lnTo>
                  <a:cubicBezTo>
                    <a:pt x="4526" y="12790"/>
                    <a:pt x="4840" y="12936"/>
                    <a:pt x="5189" y="12936"/>
                  </a:cubicBezTo>
                  <a:cubicBezTo>
                    <a:pt x="5419" y="12936"/>
                    <a:pt x="5664" y="12873"/>
                    <a:pt x="5928" y="12705"/>
                  </a:cubicBezTo>
                  <a:cubicBezTo>
                    <a:pt x="6957" y="12161"/>
                    <a:pt x="8771" y="11193"/>
                    <a:pt x="9255" y="10890"/>
                  </a:cubicBezTo>
                  <a:cubicBezTo>
                    <a:pt x="9739" y="10527"/>
                    <a:pt x="10223" y="10467"/>
                    <a:pt x="10223" y="9560"/>
                  </a:cubicBezTo>
                  <a:lnTo>
                    <a:pt x="10223" y="4236"/>
                  </a:lnTo>
                  <a:cubicBezTo>
                    <a:pt x="10223" y="3329"/>
                    <a:pt x="10163" y="2785"/>
                    <a:pt x="9618" y="2482"/>
                  </a:cubicBezTo>
                  <a:cubicBezTo>
                    <a:pt x="8711" y="1938"/>
                    <a:pt x="6352" y="547"/>
                    <a:pt x="5868" y="305"/>
                  </a:cubicBezTo>
                  <a:cubicBezTo>
                    <a:pt x="5643" y="144"/>
                    <a:pt x="5436" y="1"/>
                    <a:pt x="5155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28"/>
            <p:cNvSpPr/>
            <p:nvPr/>
          </p:nvSpPr>
          <p:spPr>
            <a:xfrm>
              <a:off x="6503250" y="2685650"/>
              <a:ext cx="254100" cy="322075"/>
            </a:xfrm>
            <a:custGeom>
              <a:avLst/>
              <a:gdLst/>
              <a:ahLst/>
              <a:cxnLst/>
              <a:rect l="l" t="t" r="r" b="b"/>
              <a:pathLst>
                <a:path w="10164" h="12883" extrusionOk="0">
                  <a:moveTo>
                    <a:pt x="5125" y="1"/>
                  </a:moveTo>
                  <a:cubicBezTo>
                    <a:pt x="4880" y="1"/>
                    <a:pt x="4584" y="109"/>
                    <a:pt x="4175" y="402"/>
                  </a:cubicBezTo>
                  <a:cubicBezTo>
                    <a:pt x="3267" y="1067"/>
                    <a:pt x="787" y="2216"/>
                    <a:pt x="424" y="2398"/>
                  </a:cubicBezTo>
                  <a:cubicBezTo>
                    <a:pt x="122" y="2640"/>
                    <a:pt x="182" y="2700"/>
                    <a:pt x="122" y="3245"/>
                  </a:cubicBezTo>
                  <a:cubicBezTo>
                    <a:pt x="61" y="3789"/>
                    <a:pt x="182" y="8628"/>
                    <a:pt x="122" y="9294"/>
                  </a:cubicBezTo>
                  <a:cubicBezTo>
                    <a:pt x="61" y="9959"/>
                    <a:pt x="1" y="10201"/>
                    <a:pt x="666" y="10624"/>
                  </a:cubicBezTo>
                  <a:lnTo>
                    <a:pt x="4175" y="12560"/>
                  </a:lnTo>
                  <a:cubicBezTo>
                    <a:pt x="4468" y="12743"/>
                    <a:pt x="4784" y="12882"/>
                    <a:pt x="5135" y="12882"/>
                  </a:cubicBezTo>
                  <a:cubicBezTo>
                    <a:pt x="5363" y="12882"/>
                    <a:pt x="5606" y="12824"/>
                    <a:pt x="5868" y="12681"/>
                  </a:cubicBezTo>
                  <a:cubicBezTo>
                    <a:pt x="6897" y="12137"/>
                    <a:pt x="8711" y="11169"/>
                    <a:pt x="9195" y="10806"/>
                  </a:cubicBezTo>
                  <a:cubicBezTo>
                    <a:pt x="9619" y="10503"/>
                    <a:pt x="10163" y="10443"/>
                    <a:pt x="10163" y="9475"/>
                  </a:cubicBezTo>
                  <a:cubicBezTo>
                    <a:pt x="10163" y="8023"/>
                    <a:pt x="10163" y="4212"/>
                    <a:pt x="10163" y="4212"/>
                  </a:cubicBezTo>
                  <a:cubicBezTo>
                    <a:pt x="10163" y="3305"/>
                    <a:pt x="10103" y="2821"/>
                    <a:pt x="9498" y="2458"/>
                  </a:cubicBezTo>
                  <a:cubicBezTo>
                    <a:pt x="8651" y="1914"/>
                    <a:pt x="6292" y="583"/>
                    <a:pt x="5808" y="281"/>
                  </a:cubicBezTo>
                  <a:cubicBezTo>
                    <a:pt x="5589" y="125"/>
                    <a:pt x="5387" y="1"/>
                    <a:pt x="5125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28"/>
            <p:cNvSpPr/>
            <p:nvPr/>
          </p:nvSpPr>
          <p:spPr>
            <a:xfrm>
              <a:off x="6503250" y="2686575"/>
              <a:ext cx="254100" cy="320375"/>
            </a:xfrm>
            <a:custGeom>
              <a:avLst/>
              <a:gdLst/>
              <a:ahLst/>
              <a:cxnLst/>
              <a:rect l="l" t="t" r="r" b="b"/>
              <a:pathLst>
                <a:path w="10164" h="12815" extrusionOk="0">
                  <a:moveTo>
                    <a:pt x="5104" y="0"/>
                  </a:moveTo>
                  <a:cubicBezTo>
                    <a:pt x="4863" y="0"/>
                    <a:pt x="4572" y="113"/>
                    <a:pt x="4175" y="425"/>
                  </a:cubicBezTo>
                  <a:cubicBezTo>
                    <a:pt x="3267" y="1091"/>
                    <a:pt x="787" y="2179"/>
                    <a:pt x="485" y="2361"/>
                  </a:cubicBezTo>
                  <a:cubicBezTo>
                    <a:pt x="122" y="2603"/>
                    <a:pt x="182" y="2663"/>
                    <a:pt x="122" y="3208"/>
                  </a:cubicBezTo>
                  <a:cubicBezTo>
                    <a:pt x="61" y="3813"/>
                    <a:pt x="182" y="8591"/>
                    <a:pt x="122" y="9257"/>
                  </a:cubicBezTo>
                  <a:cubicBezTo>
                    <a:pt x="61" y="9922"/>
                    <a:pt x="1" y="10164"/>
                    <a:pt x="727" y="10527"/>
                  </a:cubicBezTo>
                  <a:lnTo>
                    <a:pt x="4235" y="12523"/>
                  </a:lnTo>
                  <a:cubicBezTo>
                    <a:pt x="4490" y="12669"/>
                    <a:pt x="4790" y="12815"/>
                    <a:pt x="5133" y="12815"/>
                  </a:cubicBezTo>
                  <a:cubicBezTo>
                    <a:pt x="5359" y="12815"/>
                    <a:pt x="5604" y="12752"/>
                    <a:pt x="5868" y="12583"/>
                  </a:cubicBezTo>
                  <a:cubicBezTo>
                    <a:pt x="6897" y="12039"/>
                    <a:pt x="8711" y="11132"/>
                    <a:pt x="9135" y="10769"/>
                  </a:cubicBezTo>
                  <a:cubicBezTo>
                    <a:pt x="9619" y="10466"/>
                    <a:pt x="10163" y="10406"/>
                    <a:pt x="10163" y="9438"/>
                  </a:cubicBezTo>
                  <a:lnTo>
                    <a:pt x="10163" y="4175"/>
                  </a:lnTo>
                  <a:cubicBezTo>
                    <a:pt x="10163" y="3268"/>
                    <a:pt x="10103" y="2784"/>
                    <a:pt x="9498" y="2421"/>
                  </a:cubicBezTo>
                  <a:cubicBezTo>
                    <a:pt x="8590" y="1937"/>
                    <a:pt x="6292" y="546"/>
                    <a:pt x="5808" y="304"/>
                  </a:cubicBezTo>
                  <a:cubicBezTo>
                    <a:pt x="5583" y="144"/>
                    <a:pt x="5376" y="0"/>
                    <a:pt x="5104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28"/>
            <p:cNvSpPr/>
            <p:nvPr/>
          </p:nvSpPr>
          <p:spPr>
            <a:xfrm>
              <a:off x="6503250" y="2687175"/>
              <a:ext cx="252575" cy="319025"/>
            </a:xfrm>
            <a:custGeom>
              <a:avLst/>
              <a:gdLst/>
              <a:ahLst/>
              <a:cxnLst/>
              <a:rect l="l" t="t" r="r" b="b"/>
              <a:pathLst>
                <a:path w="10103" h="12761" extrusionOk="0">
                  <a:moveTo>
                    <a:pt x="5125" y="0"/>
                  </a:moveTo>
                  <a:cubicBezTo>
                    <a:pt x="4880" y="0"/>
                    <a:pt x="4584" y="109"/>
                    <a:pt x="4175" y="401"/>
                  </a:cubicBezTo>
                  <a:cubicBezTo>
                    <a:pt x="3267" y="1067"/>
                    <a:pt x="787" y="2155"/>
                    <a:pt x="485" y="2397"/>
                  </a:cubicBezTo>
                  <a:cubicBezTo>
                    <a:pt x="182" y="2579"/>
                    <a:pt x="182" y="2639"/>
                    <a:pt x="122" y="3244"/>
                  </a:cubicBezTo>
                  <a:cubicBezTo>
                    <a:pt x="61" y="3789"/>
                    <a:pt x="182" y="8567"/>
                    <a:pt x="122" y="9233"/>
                  </a:cubicBezTo>
                  <a:cubicBezTo>
                    <a:pt x="61" y="9898"/>
                    <a:pt x="1" y="10140"/>
                    <a:pt x="727" y="10503"/>
                  </a:cubicBezTo>
                  <a:lnTo>
                    <a:pt x="4235" y="12438"/>
                  </a:lnTo>
                  <a:cubicBezTo>
                    <a:pt x="4492" y="12622"/>
                    <a:pt x="4793" y="12761"/>
                    <a:pt x="5139" y="12761"/>
                  </a:cubicBezTo>
                  <a:cubicBezTo>
                    <a:pt x="5363" y="12761"/>
                    <a:pt x="5606" y="12702"/>
                    <a:pt x="5868" y="12559"/>
                  </a:cubicBezTo>
                  <a:cubicBezTo>
                    <a:pt x="6836" y="12015"/>
                    <a:pt x="8711" y="11047"/>
                    <a:pt x="9135" y="10745"/>
                  </a:cubicBezTo>
                  <a:cubicBezTo>
                    <a:pt x="9619" y="10382"/>
                    <a:pt x="10103" y="10321"/>
                    <a:pt x="10103" y="9414"/>
                  </a:cubicBezTo>
                  <a:cubicBezTo>
                    <a:pt x="10103" y="7962"/>
                    <a:pt x="10103" y="4151"/>
                    <a:pt x="10103" y="4151"/>
                  </a:cubicBezTo>
                  <a:cubicBezTo>
                    <a:pt x="10103" y="3305"/>
                    <a:pt x="10042" y="2760"/>
                    <a:pt x="9498" y="2458"/>
                  </a:cubicBezTo>
                  <a:cubicBezTo>
                    <a:pt x="8590" y="1913"/>
                    <a:pt x="6292" y="583"/>
                    <a:pt x="5808" y="280"/>
                  </a:cubicBezTo>
                  <a:cubicBezTo>
                    <a:pt x="5589" y="124"/>
                    <a:pt x="5387" y="0"/>
                    <a:pt x="5125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28"/>
            <p:cNvSpPr/>
            <p:nvPr/>
          </p:nvSpPr>
          <p:spPr>
            <a:xfrm>
              <a:off x="6504775" y="2688075"/>
              <a:ext cx="251050" cy="317725"/>
            </a:xfrm>
            <a:custGeom>
              <a:avLst/>
              <a:gdLst/>
              <a:ahLst/>
              <a:cxnLst/>
              <a:rect l="l" t="t" r="r" b="b"/>
              <a:pathLst>
                <a:path w="10042" h="12709" extrusionOk="0">
                  <a:moveTo>
                    <a:pt x="5043" y="1"/>
                  </a:moveTo>
                  <a:cubicBezTo>
                    <a:pt x="4802" y="1"/>
                    <a:pt x="4511" y="113"/>
                    <a:pt x="4114" y="426"/>
                  </a:cubicBezTo>
                  <a:cubicBezTo>
                    <a:pt x="3206" y="1091"/>
                    <a:pt x="787" y="2180"/>
                    <a:pt x="424" y="2361"/>
                  </a:cubicBezTo>
                  <a:cubicBezTo>
                    <a:pt x="121" y="2603"/>
                    <a:pt x="182" y="2664"/>
                    <a:pt x="121" y="3208"/>
                  </a:cubicBezTo>
                  <a:cubicBezTo>
                    <a:pt x="61" y="3753"/>
                    <a:pt x="182" y="8471"/>
                    <a:pt x="121" y="9136"/>
                  </a:cubicBezTo>
                  <a:cubicBezTo>
                    <a:pt x="61" y="9862"/>
                    <a:pt x="0" y="10043"/>
                    <a:pt x="666" y="10467"/>
                  </a:cubicBezTo>
                  <a:lnTo>
                    <a:pt x="4174" y="12402"/>
                  </a:lnTo>
                  <a:cubicBezTo>
                    <a:pt x="4442" y="12555"/>
                    <a:pt x="4758" y="12709"/>
                    <a:pt x="5123" y="12709"/>
                  </a:cubicBezTo>
                  <a:cubicBezTo>
                    <a:pt x="5335" y="12709"/>
                    <a:pt x="5563" y="12657"/>
                    <a:pt x="5807" y="12523"/>
                  </a:cubicBezTo>
                  <a:cubicBezTo>
                    <a:pt x="6775" y="11919"/>
                    <a:pt x="8590" y="11011"/>
                    <a:pt x="9074" y="10648"/>
                  </a:cubicBezTo>
                  <a:cubicBezTo>
                    <a:pt x="9497" y="10346"/>
                    <a:pt x="10042" y="10285"/>
                    <a:pt x="10042" y="9378"/>
                  </a:cubicBezTo>
                  <a:lnTo>
                    <a:pt x="10042" y="4115"/>
                  </a:lnTo>
                  <a:cubicBezTo>
                    <a:pt x="10042" y="3269"/>
                    <a:pt x="9981" y="2785"/>
                    <a:pt x="9437" y="2422"/>
                  </a:cubicBezTo>
                  <a:cubicBezTo>
                    <a:pt x="8529" y="1877"/>
                    <a:pt x="6231" y="547"/>
                    <a:pt x="5747" y="305"/>
                  </a:cubicBezTo>
                  <a:cubicBezTo>
                    <a:pt x="5522" y="144"/>
                    <a:pt x="5315" y="1"/>
                    <a:pt x="5043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28"/>
            <p:cNvSpPr/>
            <p:nvPr/>
          </p:nvSpPr>
          <p:spPr>
            <a:xfrm>
              <a:off x="6504775" y="2688675"/>
              <a:ext cx="251050" cy="316025"/>
            </a:xfrm>
            <a:custGeom>
              <a:avLst/>
              <a:gdLst/>
              <a:ahLst/>
              <a:cxnLst/>
              <a:rect l="l" t="t" r="r" b="b"/>
              <a:pathLst>
                <a:path w="10042" h="12641" extrusionOk="0">
                  <a:moveTo>
                    <a:pt x="5064" y="1"/>
                  </a:moveTo>
                  <a:cubicBezTo>
                    <a:pt x="4819" y="1"/>
                    <a:pt x="4523" y="109"/>
                    <a:pt x="4114" y="402"/>
                  </a:cubicBezTo>
                  <a:cubicBezTo>
                    <a:pt x="3267" y="1067"/>
                    <a:pt x="787" y="2156"/>
                    <a:pt x="484" y="2337"/>
                  </a:cubicBezTo>
                  <a:cubicBezTo>
                    <a:pt x="121" y="2579"/>
                    <a:pt x="182" y="2640"/>
                    <a:pt x="121" y="3184"/>
                  </a:cubicBezTo>
                  <a:cubicBezTo>
                    <a:pt x="61" y="3729"/>
                    <a:pt x="182" y="8447"/>
                    <a:pt x="121" y="9112"/>
                  </a:cubicBezTo>
                  <a:cubicBezTo>
                    <a:pt x="61" y="9777"/>
                    <a:pt x="0" y="10019"/>
                    <a:pt x="726" y="10382"/>
                  </a:cubicBezTo>
                  <a:lnTo>
                    <a:pt x="4174" y="12318"/>
                  </a:lnTo>
                  <a:cubicBezTo>
                    <a:pt x="4431" y="12501"/>
                    <a:pt x="4732" y="12640"/>
                    <a:pt x="5078" y="12640"/>
                  </a:cubicBezTo>
                  <a:cubicBezTo>
                    <a:pt x="5302" y="12640"/>
                    <a:pt x="5545" y="12582"/>
                    <a:pt x="5807" y="12439"/>
                  </a:cubicBezTo>
                  <a:cubicBezTo>
                    <a:pt x="6775" y="11895"/>
                    <a:pt x="8590" y="10927"/>
                    <a:pt x="9074" y="10624"/>
                  </a:cubicBezTo>
                  <a:cubicBezTo>
                    <a:pt x="9497" y="10322"/>
                    <a:pt x="10042" y="10261"/>
                    <a:pt x="10042" y="9294"/>
                  </a:cubicBezTo>
                  <a:lnTo>
                    <a:pt x="10042" y="4152"/>
                  </a:lnTo>
                  <a:cubicBezTo>
                    <a:pt x="10042" y="3245"/>
                    <a:pt x="9981" y="2761"/>
                    <a:pt x="9376" y="2398"/>
                  </a:cubicBezTo>
                  <a:cubicBezTo>
                    <a:pt x="8529" y="1914"/>
                    <a:pt x="6231" y="583"/>
                    <a:pt x="5747" y="281"/>
                  </a:cubicBezTo>
                  <a:cubicBezTo>
                    <a:pt x="5528" y="125"/>
                    <a:pt x="5326" y="1"/>
                    <a:pt x="5064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28"/>
            <p:cNvSpPr/>
            <p:nvPr/>
          </p:nvSpPr>
          <p:spPr>
            <a:xfrm>
              <a:off x="6504775" y="2689600"/>
              <a:ext cx="249550" cy="314700"/>
            </a:xfrm>
            <a:custGeom>
              <a:avLst/>
              <a:gdLst/>
              <a:ahLst/>
              <a:cxnLst/>
              <a:rect l="l" t="t" r="r" b="b"/>
              <a:pathLst>
                <a:path w="9982" h="12588" extrusionOk="0">
                  <a:moveTo>
                    <a:pt x="5043" y="0"/>
                  </a:moveTo>
                  <a:cubicBezTo>
                    <a:pt x="4802" y="0"/>
                    <a:pt x="4511" y="113"/>
                    <a:pt x="4114" y="425"/>
                  </a:cubicBezTo>
                  <a:cubicBezTo>
                    <a:pt x="3267" y="1091"/>
                    <a:pt x="787" y="2119"/>
                    <a:pt x="484" y="2361"/>
                  </a:cubicBezTo>
                  <a:cubicBezTo>
                    <a:pt x="182" y="2542"/>
                    <a:pt x="182" y="2603"/>
                    <a:pt x="121" y="3147"/>
                  </a:cubicBezTo>
                  <a:cubicBezTo>
                    <a:pt x="61" y="3752"/>
                    <a:pt x="182" y="8410"/>
                    <a:pt x="121" y="9075"/>
                  </a:cubicBezTo>
                  <a:cubicBezTo>
                    <a:pt x="61" y="9740"/>
                    <a:pt x="0" y="9982"/>
                    <a:pt x="726" y="10345"/>
                  </a:cubicBezTo>
                  <a:lnTo>
                    <a:pt x="4174" y="12281"/>
                  </a:lnTo>
                  <a:cubicBezTo>
                    <a:pt x="4442" y="12434"/>
                    <a:pt x="4758" y="12587"/>
                    <a:pt x="5123" y="12587"/>
                  </a:cubicBezTo>
                  <a:cubicBezTo>
                    <a:pt x="5335" y="12587"/>
                    <a:pt x="5563" y="12535"/>
                    <a:pt x="5807" y="12402"/>
                  </a:cubicBezTo>
                  <a:cubicBezTo>
                    <a:pt x="6775" y="11797"/>
                    <a:pt x="8590" y="10890"/>
                    <a:pt x="9013" y="10587"/>
                  </a:cubicBezTo>
                  <a:cubicBezTo>
                    <a:pt x="9497" y="10224"/>
                    <a:pt x="9981" y="10164"/>
                    <a:pt x="9981" y="9257"/>
                  </a:cubicBezTo>
                  <a:cubicBezTo>
                    <a:pt x="9981" y="7865"/>
                    <a:pt x="9981" y="4115"/>
                    <a:pt x="9981" y="4115"/>
                  </a:cubicBezTo>
                  <a:cubicBezTo>
                    <a:pt x="9981" y="3208"/>
                    <a:pt x="9921" y="2724"/>
                    <a:pt x="9376" y="2421"/>
                  </a:cubicBezTo>
                  <a:cubicBezTo>
                    <a:pt x="8469" y="1877"/>
                    <a:pt x="6231" y="546"/>
                    <a:pt x="5747" y="304"/>
                  </a:cubicBezTo>
                  <a:cubicBezTo>
                    <a:pt x="5522" y="144"/>
                    <a:pt x="5315" y="0"/>
                    <a:pt x="5043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28"/>
            <p:cNvSpPr/>
            <p:nvPr/>
          </p:nvSpPr>
          <p:spPr>
            <a:xfrm>
              <a:off x="6506275" y="2690200"/>
              <a:ext cx="248050" cy="312975"/>
            </a:xfrm>
            <a:custGeom>
              <a:avLst/>
              <a:gdLst/>
              <a:ahLst/>
              <a:cxnLst/>
              <a:rect l="l" t="t" r="r" b="b"/>
              <a:pathLst>
                <a:path w="9922" h="12519" extrusionOk="0">
                  <a:moveTo>
                    <a:pt x="5004" y="0"/>
                  </a:moveTo>
                  <a:cubicBezTo>
                    <a:pt x="4759" y="0"/>
                    <a:pt x="4463" y="109"/>
                    <a:pt x="4054" y="401"/>
                  </a:cubicBezTo>
                  <a:cubicBezTo>
                    <a:pt x="3207" y="1067"/>
                    <a:pt x="787" y="2155"/>
                    <a:pt x="424" y="2337"/>
                  </a:cubicBezTo>
                  <a:cubicBezTo>
                    <a:pt x="122" y="2579"/>
                    <a:pt x="182" y="2639"/>
                    <a:pt x="122" y="3184"/>
                  </a:cubicBezTo>
                  <a:cubicBezTo>
                    <a:pt x="61" y="3728"/>
                    <a:pt x="182" y="8386"/>
                    <a:pt x="122" y="9051"/>
                  </a:cubicBezTo>
                  <a:cubicBezTo>
                    <a:pt x="61" y="9716"/>
                    <a:pt x="1" y="9898"/>
                    <a:pt x="666" y="10321"/>
                  </a:cubicBezTo>
                  <a:lnTo>
                    <a:pt x="4114" y="12196"/>
                  </a:lnTo>
                  <a:cubicBezTo>
                    <a:pt x="4371" y="12380"/>
                    <a:pt x="4672" y="12519"/>
                    <a:pt x="5018" y="12519"/>
                  </a:cubicBezTo>
                  <a:cubicBezTo>
                    <a:pt x="5242" y="12519"/>
                    <a:pt x="5485" y="12460"/>
                    <a:pt x="5747" y="12317"/>
                  </a:cubicBezTo>
                  <a:cubicBezTo>
                    <a:pt x="6715" y="11773"/>
                    <a:pt x="8530" y="10866"/>
                    <a:pt x="8953" y="10503"/>
                  </a:cubicBezTo>
                  <a:cubicBezTo>
                    <a:pt x="9437" y="10200"/>
                    <a:pt x="9921" y="10140"/>
                    <a:pt x="9921" y="9233"/>
                  </a:cubicBezTo>
                  <a:lnTo>
                    <a:pt x="9921" y="4091"/>
                  </a:lnTo>
                  <a:cubicBezTo>
                    <a:pt x="9921" y="3244"/>
                    <a:pt x="9861" y="2760"/>
                    <a:pt x="9316" y="2397"/>
                  </a:cubicBezTo>
                  <a:cubicBezTo>
                    <a:pt x="8409" y="1853"/>
                    <a:pt x="6171" y="583"/>
                    <a:pt x="5687" y="280"/>
                  </a:cubicBezTo>
                  <a:cubicBezTo>
                    <a:pt x="5468" y="124"/>
                    <a:pt x="5266" y="0"/>
                    <a:pt x="5004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28"/>
            <p:cNvSpPr/>
            <p:nvPr/>
          </p:nvSpPr>
          <p:spPr>
            <a:xfrm>
              <a:off x="6506275" y="2691100"/>
              <a:ext cx="248050" cy="311675"/>
            </a:xfrm>
            <a:custGeom>
              <a:avLst/>
              <a:gdLst/>
              <a:ahLst/>
              <a:cxnLst/>
              <a:rect l="l" t="t" r="r" b="b"/>
              <a:pathLst>
                <a:path w="9922" h="12467" extrusionOk="0">
                  <a:moveTo>
                    <a:pt x="4983" y="1"/>
                  </a:moveTo>
                  <a:cubicBezTo>
                    <a:pt x="4742" y="1"/>
                    <a:pt x="4451" y="113"/>
                    <a:pt x="4054" y="426"/>
                  </a:cubicBezTo>
                  <a:cubicBezTo>
                    <a:pt x="3207" y="1031"/>
                    <a:pt x="787" y="2119"/>
                    <a:pt x="485" y="2301"/>
                  </a:cubicBezTo>
                  <a:cubicBezTo>
                    <a:pt x="122" y="2543"/>
                    <a:pt x="182" y="2603"/>
                    <a:pt x="122" y="3148"/>
                  </a:cubicBezTo>
                  <a:cubicBezTo>
                    <a:pt x="61" y="3692"/>
                    <a:pt x="182" y="8350"/>
                    <a:pt x="122" y="8955"/>
                  </a:cubicBezTo>
                  <a:cubicBezTo>
                    <a:pt x="61" y="9620"/>
                    <a:pt x="1" y="9862"/>
                    <a:pt x="666" y="10225"/>
                  </a:cubicBezTo>
                  <a:lnTo>
                    <a:pt x="4114" y="12160"/>
                  </a:lnTo>
                  <a:cubicBezTo>
                    <a:pt x="4382" y="12314"/>
                    <a:pt x="4698" y="12467"/>
                    <a:pt x="5063" y="12467"/>
                  </a:cubicBezTo>
                  <a:cubicBezTo>
                    <a:pt x="5275" y="12467"/>
                    <a:pt x="5503" y="12415"/>
                    <a:pt x="5747" y="12281"/>
                  </a:cubicBezTo>
                  <a:cubicBezTo>
                    <a:pt x="6715" y="11737"/>
                    <a:pt x="8469" y="10769"/>
                    <a:pt x="8953" y="10467"/>
                  </a:cubicBezTo>
                  <a:cubicBezTo>
                    <a:pt x="9377" y="10164"/>
                    <a:pt x="9921" y="10104"/>
                    <a:pt x="9921" y="9136"/>
                  </a:cubicBezTo>
                  <a:cubicBezTo>
                    <a:pt x="9921" y="7745"/>
                    <a:pt x="9921" y="4055"/>
                    <a:pt x="9921" y="4055"/>
                  </a:cubicBezTo>
                  <a:cubicBezTo>
                    <a:pt x="9921" y="3208"/>
                    <a:pt x="9861" y="2724"/>
                    <a:pt x="9256" y="2361"/>
                  </a:cubicBezTo>
                  <a:cubicBezTo>
                    <a:pt x="8409" y="1877"/>
                    <a:pt x="6171" y="547"/>
                    <a:pt x="5687" y="305"/>
                  </a:cubicBezTo>
                  <a:cubicBezTo>
                    <a:pt x="5462" y="144"/>
                    <a:pt x="5255" y="1"/>
                    <a:pt x="4983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28"/>
            <p:cNvSpPr/>
            <p:nvPr/>
          </p:nvSpPr>
          <p:spPr>
            <a:xfrm>
              <a:off x="6506275" y="2691700"/>
              <a:ext cx="246525" cy="309975"/>
            </a:xfrm>
            <a:custGeom>
              <a:avLst/>
              <a:gdLst/>
              <a:ahLst/>
              <a:cxnLst/>
              <a:rect l="l" t="t" r="r" b="b"/>
              <a:pathLst>
                <a:path w="9861" h="12399" extrusionOk="0">
                  <a:moveTo>
                    <a:pt x="5004" y="1"/>
                  </a:moveTo>
                  <a:cubicBezTo>
                    <a:pt x="4759" y="1"/>
                    <a:pt x="4463" y="109"/>
                    <a:pt x="4054" y="402"/>
                  </a:cubicBezTo>
                  <a:cubicBezTo>
                    <a:pt x="3207" y="1067"/>
                    <a:pt x="787" y="2095"/>
                    <a:pt x="485" y="2337"/>
                  </a:cubicBezTo>
                  <a:cubicBezTo>
                    <a:pt x="182" y="2519"/>
                    <a:pt x="182" y="2579"/>
                    <a:pt x="122" y="3124"/>
                  </a:cubicBezTo>
                  <a:cubicBezTo>
                    <a:pt x="61" y="3668"/>
                    <a:pt x="182" y="8265"/>
                    <a:pt x="122" y="8931"/>
                  </a:cubicBezTo>
                  <a:cubicBezTo>
                    <a:pt x="61" y="9596"/>
                    <a:pt x="1" y="9838"/>
                    <a:pt x="727" y="10201"/>
                  </a:cubicBezTo>
                  <a:lnTo>
                    <a:pt x="4114" y="12076"/>
                  </a:lnTo>
                  <a:cubicBezTo>
                    <a:pt x="4371" y="12259"/>
                    <a:pt x="4672" y="12398"/>
                    <a:pt x="5018" y="12398"/>
                  </a:cubicBezTo>
                  <a:cubicBezTo>
                    <a:pt x="5242" y="12398"/>
                    <a:pt x="5485" y="12340"/>
                    <a:pt x="5747" y="12197"/>
                  </a:cubicBezTo>
                  <a:cubicBezTo>
                    <a:pt x="6715" y="11653"/>
                    <a:pt x="8469" y="10745"/>
                    <a:pt x="8953" y="10443"/>
                  </a:cubicBezTo>
                  <a:cubicBezTo>
                    <a:pt x="9377" y="10080"/>
                    <a:pt x="9861" y="10019"/>
                    <a:pt x="9861" y="9112"/>
                  </a:cubicBezTo>
                  <a:cubicBezTo>
                    <a:pt x="9861" y="7721"/>
                    <a:pt x="9861" y="4031"/>
                    <a:pt x="9861" y="4031"/>
                  </a:cubicBezTo>
                  <a:cubicBezTo>
                    <a:pt x="9861" y="3184"/>
                    <a:pt x="9800" y="2700"/>
                    <a:pt x="9256" y="2398"/>
                  </a:cubicBezTo>
                  <a:cubicBezTo>
                    <a:pt x="8409" y="1853"/>
                    <a:pt x="6110" y="583"/>
                    <a:pt x="5687" y="281"/>
                  </a:cubicBezTo>
                  <a:cubicBezTo>
                    <a:pt x="5468" y="124"/>
                    <a:pt x="5266" y="1"/>
                    <a:pt x="5004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28"/>
            <p:cNvSpPr/>
            <p:nvPr/>
          </p:nvSpPr>
          <p:spPr>
            <a:xfrm>
              <a:off x="6507800" y="2692450"/>
              <a:ext cx="245000" cy="308825"/>
            </a:xfrm>
            <a:custGeom>
              <a:avLst/>
              <a:gdLst/>
              <a:ahLst/>
              <a:cxnLst/>
              <a:rect l="l" t="t" r="r" b="b"/>
              <a:pathLst>
                <a:path w="9800" h="12353" extrusionOk="0">
                  <a:moveTo>
                    <a:pt x="4943" y="1"/>
                  </a:moveTo>
                  <a:cubicBezTo>
                    <a:pt x="4699" y="1"/>
                    <a:pt x="4402" y="110"/>
                    <a:pt x="3993" y="432"/>
                  </a:cubicBezTo>
                  <a:cubicBezTo>
                    <a:pt x="3146" y="1037"/>
                    <a:pt x="787" y="2126"/>
                    <a:pt x="424" y="2307"/>
                  </a:cubicBezTo>
                  <a:cubicBezTo>
                    <a:pt x="121" y="2549"/>
                    <a:pt x="182" y="2610"/>
                    <a:pt x="121" y="3154"/>
                  </a:cubicBezTo>
                  <a:cubicBezTo>
                    <a:pt x="61" y="3699"/>
                    <a:pt x="182" y="8235"/>
                    <a:pt x="121" y="8901"/>
                  </a:cubicBezTo>
                  <a:cubicBezTo>
                    <a:pt x="61" y="9566"/>
                    <a:pt x="0" y="9747"/>
                    <a:pt x="666" y="10171"/>
                  </a:cubicBezTo>
                  <a:lnTo>
                    <a:pt x="4053" y="12046"/>
                  </a:lnTo>
                  <a:cubicBezTo>
                    <a:pt x="4321" y="12199"/>
                    <a:pt x="4637" y="12352"/>
                    <a:pt x="5002" y="12352"/>
                  </a:cubicBezTo>
                  <a:cubicBezTo>
                    <a:pt x="5214" y="12352"/>
                    <a:pt x="5442" y="12300"/>
                    <a:pt x="5686" y="12167"/>
                  </a:cubicBezTo>
                  <a:cubicBezTo>
                    <a:pt x="6654" y="11623"/>
                    <a:pt x="8408" y="10655"/>
                    <a:pt x="8832" y="10352"/>
                  </a:cubicBezTo>
                  <a:cubicBezTo>
                    <a:pt x="9316" y="10050"/>
                    <a:pt x="9800" y="9989"/>
                    <a:pt x="9800" y="9082"/>
                  </a:cubicBezTo>
                  <a:cubicBezTo>
                    <a:pt x="9800" y="7691"/>
                    <a:pt x="9800" y="4061"/>
                    <a:pt x="9800" y="4061"/>
                  </a:cubicBezTo>
                  <a:cubicBezTo>
                    <a:pt x="9800" y="3215"/>
                    <a:pt x="9739" y="2731"/>
                    <a:pt x="9195" y="2368"/>
                  </a:cubicBezTo>
                  <a:cubicBezTo>
                    <a:pt x="8287" y="1884"/>
                    <a:pt x="6049" y="553"/>
                    <a:pt x="5626" y="251"/>
                  </a:cubicBezTo>
                  <a:cubicBezTo>
                    <a:pt x="5407" y="126"/>
                    <a:pt x="5205" y="1"/>
                    <a:pt x="4943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28"/>
            <p:cNvSpPr/>
            <p:nvPr/>
          </p:nvSpPr>
          <p:spPr>
            <a:xfrm>
              <a:off x="6507800" y="2693225"/>
              <a:ext cx="243500" cy="306925"/>
            </a:xfrm>
            <a:custGeom>
              <a:avLst/>
              <a:gdLst/>
              <a:ahLst/>
              <a:cxnLst/>
              <a:rect l="l" t="t" r="r" b="b"/>
              <a:pathLst>
                <a:path w="9740" h="12277" extrusionOk="0">
                  <a:moveTo>
                    <a:pt x="4943" y="0"/>
                  </a:moveTo>
                  <a:cubicBezTo>
                    <a:pt x="4698" y="0"/>
                    <a:pt x="4402" y="109"/>
                    <a:pt x="3993" y="401"/>
                  </a:cubicBezTo>
                  <a:cubicBezTo>
                    <a:pt x="3146" y="1067"/>
                    <a:pt x="787" y="2095"/>
                    <a:pt x="484" y="2276"/>
                  </a:cubicBezTo>
                  <a:cubicBezTo>
                    <a:pt x="121" y="2518"/>
                    <a:pt x="182" y="2579"/>
                    <a:pt x="121" y="3123"/>
                  </a:cubicBezTo>
                  <a:cubicBezTo>
                    <a:pt x="61" y="3668"/>
                    <a:pt x="182" y="8204"/>
                    <a:pt x="121" y="8870"/>
                  </a:cubicBezTo>
                  <a:cubicBezTo>
                    <a:pt x="61" y="9474"/>
                    <a:pt x="0" y="9716"/>
                    <a:pt x="666" y="10079"/>
                  </a:cubicBezTo>
                  <a:lnTo>
                    <a:pt x="4053" y="11955"/>
                  </a:lnTo>
                  <a:cubicBezTo>
                    <a:pt x="4347" y="12138"/>
                    <a:pt x="4640" y="12277"/>
                    <a:pt x="4974" y="12277"/>
                  </a:cubicBezTo>
                  <a:cubicBezTo>
                    <a:pt x="5191" y="12277"/>
                    <a:pt x="5424" y="12218"/>
                    <a:pt x="5686" y="12075"/>
                  </a:cubicBezTo>
                  <a:cubicBezTo>
                    <a:pt x="6594" y="11531"/>
                    <a:pt x="8408" y="10624"/>
                    <a:pt x="8832" y="10321"/>
                  </a:cubicBezTo>
                  <a:cubicBezTo>
                    <a:pt x="9255" y="10019"/>
                    <a:pt x="9739" y="9958"/>
                    <a:pt x="9739" y="9051"/>
                  </a:cubicBezTo>
                  <a:cubicBezTo>
                    <a:pt x="9739" y="7660"/>
                    <a:pt x="9739" y="4030"/>
                    <a:pt x="9739" y="4030"/>
                  </a:cubicBezTo>
                  <a:cubicBezTo>
                    <a:pt x="9739" y="3184"/>
                    <a:pt x="9739" y="2700"/>
                    <a:pt x="9134" y="2337"/>
                  </a:cubicBezTo>
                  <a:cubicBezTo>
                    <a:pt x="8287" y="1853"/>
                    <a:pt x="6049" y="583"/>
                    <a:pt x="5626" y="280"/>
                  </a:cubicBezTo>
                  <a:cubicBezTo>
                    <a:pt x="5407" y="124"/>
                    <a:pt x="5205" y="0"/>
                    <a:pt x="4943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28"/>
            <p:cNvSpPr/>
            <p:nvPr/>
          </p:nvSpPr>
          <p:spPr>
            <a:xfrm>
              <a:off x="6509300" y="2693975"/>
              <a:ext cx="242000" cy="305775"/>
            </a:xfrm>
            <a:custGeom>
              <a:avLst/>
              <a:gdLst/>
              <a:ahLst/>
              <a:cxnLst/>
              <a:rect l="l" t="t" r="r" b="b"/>
              <a:pathLst>
                <a:path w="9680" h="12231" extrusionOk="0">
                  <a:moveTo>
                    <a:pt x="4883" y="0"/>
                  </a:moveTo>
                  <a:cubicBezTo>
                    <a:pt x="4639" y="0"/>
                    <a:pt x="4342" y="110"/>
                    <a:pt x="3933" y="432"/>
                  </a:cubicBezTo>
                  <a:cubicBezTo>
                    <a:pt x="3086" y="1037"/>
                    <a:pt x="727" y="2125"/>
                    <a:pt x="424" y="2307"/>
                  </a:cubicBezTo>
                  <a:cubicBezTo>
                    <a:pt x="122" y="2488"/>
                    <a:pt x="122" y="2549"/>
                    <a:pt x="61" y="3093"/>
                  </a:cubicBezTo>
                  <a:cubicBezTo>
                    <a:pt x="1" y="3638"/>
                    <a:pt x="122" y="8174"/>
                    <a:pt x="61" y="8779"/>
                  </a:cubicBezTo>
                  <a:cubicBezTo>
                    <a:pt x="1" y="9444"/>
                    <a:pt x="1" y="9686"/>
                    <a:pt x="666" y="10049"/>
                  </a:cubicBezTo>
                  <a:lnTo>
                    <a:pt x="3993" y="11925"/>
                  </a:lnTo>
                  <a:cubicBezTo>
                    <a:pt x="4299" y="12078"/>
                    <a:pt x="4605" y="12231"/>
                    <a:pt x="4957" y="12231"/>
                  </a:cubicBezTo>
                  <a:cubicBezTo>
                    <a:pt x="5162" y="12231"/>
                    <a:pt x="5382" y="12179"/>
                    <a:pt x="5626" y="12045"/>
                  </a:cubicBezTo>
                  <a:cubicBezTo>
                    <a:pt x="6534" y="11501"/>
                    <a:pt x="8288" y="10594"/>
                    <a:pt x="8772" y="10231"/>
                  </a:cubicBezTo>
                  <a:cubicBezTo>
                    <a:pt x="9195" y="9928"/>
                    <a:pt x="9679" y="9868"/>
                    <a:pt x="9679" y="8961"/>
                  </a:cubicBezTo>
                  <a:cubicBezTo>
                    <a:pt x="9679" y="7630"/>
                    <a:pt x="9679" y="4000"/>
                    <a:pt x="9679" y="4000"/>
                  </a:cubicBezTo>
                  <a:cubicBezTo>
                    <a:pt x="9679" y="3154"/>
                    <a:pt x="9619" y="2670"/>
                    <a:pt x="9074" y="2367"/>
                  </a:cubicBezTo>
                  <a:cubicBezTo>
                    <a:pt x="8227" y="1823"/>
                    <a:pt x="5989" y="553"/>
                    <a:pt x="5566" y="250"/>
                  </a:cubicBezTo>
                  <a:cubicBezTo>
                    <a:pt x="5347" y="125"/>
                    <a:pt x="5145" y="0"/>
                    <a:pt x="4883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28"/>
            <p:cNvSpPr/>
            <p:nvPr/>
          </p:nvSpPr>
          <p:spPr>
            <a:xfrm>
              <a:off x="6509300" y="2694725"/>
              <a:ext cx="242000" cy="303925"/>
            </a:xfrm>
            <a:custGeom>
              <a:avLst/>
              <a:gdLst/>
              <a:ahLst/>
              <a:cxnLst/>
              <a:rect l="l" t="t" r="r" b="b"/>
              <a:pathLst>
                <a:path w="9680" h="12157" extrusionOk="0">
                  <a:moveTo>
                    <a:pt x="4883" y="1"/>
                  </a:moveTo>
                  <a:cubicBezTo>
                    <a:pt x="4638" y="1"/>
                    <a:pt x="4342" y="109"/>
                    <a:pt x="3933" y="402"/>
                  </a:cubicBezTo>
                  <a:cubicBezTo>
                    <a:pt x="3146" y="1067"/>
                    <a:pt x="727" y="2095"/>
                    <a:pt x="424" y="2277"/>
                  </a:cubicBezTo>
                  <a:cubicBezTo>
                    <a:pt x="122" y="2458"/>
                    <a:pt x="182" y="2579"/>
                    <a:pt x="122" y="3063"/>
                  </a:cubicBezTo>
                  <a:cubicBezTo>
                    <a:pt x="61" y="3608"/>
                    <a:pt x="182" y="8084"/>
                    <a:pt x="122" y="8749"/>
                  </a:cubicBezTo>
                  <a:cubicBezTo>
                    <a:pt x="61" y="9414"/>
                    <a:pt x="1" y="9596"/>
                    <a:pt x="666" y="10019"/>
                  </a:cubicBezTo>
                  <a:lnTo>
                    <a:pt x="3993" y="11834"/>
                  </a:lnTo>
                  <a:cubicBezTo>
                    <a:pt x="4287" y="12017"/>
                    <a:pt x="4580" y="12156"/>
                    <a:pt x="4914" y="12156"/>
                  </a:cubicBezTo>
                  <a:cubicBezTo>
                    <a:pt x="5131" y="12156"/>
                    <a:pt x="5364" y="12098"/>
                    <a:pt x="5626" y="11955"/>
                  </a:cubicBezTo>
                  <a:cubicBezTo>
                    <a:pt x="6534" y="11411"/>
                    <a:pt x="8288" y="10503"/>
                    <a:pt x="8711" y="10201"/>
                  </a:cubicBezTo>
                  <a:cubicBezTo>
                    <a:pt x="9195" y="9898"/>
                    <a:pt x="9679" y="9838"/>
                    <a:pt x="9679" y="8931"/>
                  </a:cubicBezTo>
                  <a:lnTo>
                    <a:pt x="9679" y="3970"/>
                  </a:lnTo>
                  <a:cubicBezTo>
                    <a:pt x="9679" y="3124"/>
                    <a:pt x="9619" y="2640"/>
                    <a:pt x="9074" y="2337"/>
                  </a:cubicBezTo>
                  <a:cubicBezTo>
                    <a:pt x="8227" y="1853"/>
                    <a:pt x="5989" y="523"/>
                    <a:pt x="5566" y="281"/>
                  </a:cubicBezTo>
                  <a:cubicBezTo>
                    <a:pt x="5347" y="124"/>
                    <a:pt x="5145" y="1"/>
                    <a:pt x="4883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28"/>
            <p:cNvSpPr/>
            <p:nvPr/>
          </p:nvSpPr>
          <p:spPr>
            <a:xfrm>
              <a:off x="6509300" y="2695475"/>
              <a:ext cx="240475" cy="302775"/>
            </a:xfrm>
            <a:custGeom>
              <a:avLst/>
              <a:gdLst/>
              <a:ahLst/>
              <a:cxnLst/>
              <a:rect l="l" t="t" r="r" b="b"/>
              <a:pathLst>
                <a:path w="9619" h="12111" extrusionOk="0">
                  <a:moveTo>
                    <a:pt x="4883" y="1"/>
                  </a:moveTo>
                  <a:cubicBezTo>
                    <a:pt x="4639" y="1"/>
                    <a:pt x="4342" y="110"/>
                    <a:pt x="3933" y="432"/>
                  </a:cubicBezTo>
                  <a:cubicBezTo>
                    <a:pt x="3146" y="1037"/>
                    <a:pt x="787" y="2065"/>
                    <a:pt x="485" y="2307"/>
                  </a:cubicBezTo>
                  <a:cubicBezTo>
                    <a:pt x="122" y="2489"/>
                    <a:pt x="182" y="2549"/>
                    <a:pt x="122" y="3094"/>
                  </a:cubicBezTo>
                  <a:cubicBezTo>
                    <a:pt x="61" y="3638"/>
                    <a:pt x="182" y="8054"/>
                    <a:pt x="122" y="8719"/>
                  </a:cubicBezTo>
                  <a:cubicBezTo>
                    <a:pt x="61" y="9324"/>
                    <a:pt x="1" y="9566"/>
                    <a:pt x="666" y="9929"/>
                  </a:cubicBezTo>
                  <a:lnTo>
                    <a:pt x="3993" y="11804"/>
                  </a:lnTo>
                  <a:cubicBezTo>
                    <a:pt x="4299" y="11957"/>
                    <a:pt x="4605" y="12110"/>
                    <a:pt x="4957" y="12110"/>
                  </a:cubicBezTo>
                  <a:cubicBezTo>
                    <a:pt x="5162" y="12110"/>
                    <a:pt x="5382" y="12058"/>
                    <a:pt x="5626" y="11925"/>
                  </a:cubicBezTo>
                  <a:cubicBezTo>
                    <a:pt x="6534" y="11381"/>
                    <a:pt x="8288" y="10473"/>
                    <a:pt x="8711" y="10171"/>
                  </a:cubicBezTo>
                  <a:cubicBezTo>
                    <a:pt x="9135" y="9868"/>
                    <a:pt x="9619" y="9808"/>
                    <a:pt x="9619" y="8901"/>
                  </a:cubicBezTo>
                  <a:lnTo>
                    <a:pt x="9619" y="4001"/>
                  </a:lnTo>
                  <a:cubicBezTo>
                    <a:pt x="9619" y="3154"/>
                    <a:pt x="9619" y="2670"/>
                    <a:pt x="9074" y="2307"/>
                  </a:cubicBezTo>
                  <a:cubicBezTo>
                    <a:pt x="8167" y="1823"/>
                    <a:pt x="5989" y="553"/>
                    <a:pt x="5566" y="251"/>
                  </a:cubicBezTo>
                  <a:cubicBezTo>
                    <a:pt x="5347" y="126"/>
                    <a:pt x="5145" y="1"/>
                    <a:pt x="4883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28"/>
            <p:cNvSpPr/>
            <p:nvPr/>
          </p:nvSpPr>
          <p:spPr>
            <a:xfrm>
              <a:off x="6510825" y="2696250"/>
              <a:ext cx="238950" cy="300875"/>
            </a:xfrm>
            <a:custGeom>
              <a:avLst/>
              <a:gdLst/>
              <a:ahLst/>
              <a:cxnLst/>
              <a:rect l="l" t="t" r="r" b="b"/>
              <a:pathLst>
                <a:path w="9558" h="12035" extrusionOk="0">
                  <a:moveTo>
                    <a:pt x="4822" y="0"/>
                  </a:moveTo>
                  <a:cubicBezTo>
                    <a:pt x="4577" y="0"/>
                    <a:pt x="4281" y="109"/>
                    <a:pt x="3872" y="401"/>
                  </a:cubicBezTo>
                  <a:cubicBezTo>
                    <a:pt x="3085" y="1006"/>
                    <a:pt x="726" y="2095"/>
                    <a:pt x="424" y="2276"/>
                  </a:cubicBezTo>
                  <a:cubicBezTo>
                    <a:pt x="121" y="2458"/>
                    <a:pt x="121" y="2518"/>
                    <a:pt x="61" y="3063"/>
                  </a:cubicBezTo>
                  <a:cubicBezTo>
                    <a:pt x="61" y="3607"/>
                    <a:pt x="121" y="8023"/>
                    <a:pt x="61" y="8688"/>
                  </a:cubicBezTo>
                  <a:cubicBezTo>
                    <a:pt x="61" y="9293"/>
                    <a:pt x="0" y="9535"/>
                    <a:pt x="666" y="9898"/>
                  </a:cubicBezTo>
                  <a:lnTo>
                    <a:pt x="3932" y="11713"/>
                  </a:lnTo>
                  <a:cubicBezTo>
                    <a:pt x="4226" y="11896"/>
                    <a:pt x="4519" y="12035"/>
                    <a:pt x="4853" y="12035"/>
                  </a:cubicBezTo>
                  <a:cubicBezTo>
                    <a:pt x="5070" y="12035"/>
                    <a:pt x="5303" y="11976"/>
                    <a:pt x="5565" y="11834"/>
                  </a:cubicBezTo>
                  <a:cubicBezTo>
                    <a:pt x="6473" y="11289"/>
                    <a:pt x="8227" y="10442"/>
                    <a:pt x="8650" y="10079"/>
                  </a:cubicBezTo>
                  <a:cubicBezTo>
                    <a:pt x="9074" y="9777"/>
                    <a:pt x="9558" y="9716"/>
                    <a:pt x="9558" y="8870"/>
                  </a:cubicBezTo>
                  <a:cubicBezTo>
                    <a:pt x="9558" y="7478"/>
                    <a:pt x="9558" y="3970"/>
                    <a:pt x="9558" y="3970"/>
                  </a:cubicBezTo>
                  <a:cubicBezTo>
                    <a:pt x="9558" y="3123"/>
                    <a:pt x="9497" y="2639"/>
                    <a:pt x="8953" y="2337"/>
                  </a:cubicBezTo>
                  <a:cubicBezTo>
                    <a:pt x="8106" y="1792"/>
                    <a:pt x="5928" y="522"/>
                    <a:pt x="5505" y="280"/>
                  </a:cubicBezTo>
                  <a:cubicBezTo>
                    <a:pt x="5286" y="124"/>
                    <a:pt x="5084" y="0"/>
                    <a:pt x="4822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28"/>
            <p:cNvSpPr/>
            <p:nvPr/>
          </p:nvSpPr>
          <p:spPr>
            <a:xfrm>
              <a:off x="6510825" y="2697000"/>
              <a:ext cx="238950" cy="299725"/>
            </a:xfrm>
            <a:custGeom>
              <a:avLst/>
              <a:gdLst/>
              <a:ahLst/>
              <a:cxnLst/>
              <a:rect l="l" t="t" r="r" b="b"/>
              <a:pathLst>
                <a:path w="9558" h="11989" extrusionOk="0">
                  <a:moveTo>
                    <a:pt x="4831" y="0"/>
                  </a:moveTo>
                  <a:cubicBezTo>
                    <a:pt x="4594" y="0"/>
                    <a:pt x="4312" y="110"/>
                    <a:pt x="3932" y="432"/>
                  </a:cubicBezTo>
                  <a:cubicBezTo>
                    <a:pt x="3085" y="1037"/>
                    <a:pt x="726" y="2065"/>
                    <a:pt x="424" y="2246"/>
                  </a:cubicBezTo>
                  <a:cubicBezTo>
                    <a:pt x="121" y="2428"/>
                    <a:pt x="182" y="2549"/>
                    <a:pt x="121" y="3033"/>
                  </a:cubicBezTo>
                  <a:cubicBezTo>
                    <a:pt x="61" y="3577"/>
                    <a:pt x="182" y="7993"/>
                    <a:pt x="121" y="8598"/>
                  </a:cubicBezTo>
                  <a:cubicBezTo>
                    <a:pt x="61" y="9263"/>
                    <a:pt x="0" y="9444"/>
                    <a:pt x="666" y="9807"/>
                  </a:cubicBezTo>
                  <a:lnTo>
                    <a:pt x="3932" y="11683"/>
                  </a:lnTo>
                  <a:cubicBezTo>
                    <a:pt x="4238" y="11836"/>
                    <a:pt x="4544" y="11989"/>
                    <a:pt x="4896" y="11989"/>
                  </a:cubicBezTo>
                  <a:cubicBezTo>
                    <a:pt x="5101" y="11989"/>
                    <a:pt x="5321" y="11937"/>
                    <a:pt x="5565" y="11804"/>
                  </a:cubicBezTo>
                  <a:cubicBezTo>
                    <a:pt x="6473" y="11259"/>
                    <a:pt x="8227" y="10352"/>
                    <a:pt x="8650" y="10049"/>
                  </a:cubicBezTo>
                  <a:cubicBezTo>
                    <a:pt x="9074" y="9747"/>
                    <a:pt x="9558" y="9686"/>
                    <a:pt x="9558" y="8779"/>
                  </a:cubicBezTo>
                  <a:lnTo>
                    <a:pt x="9558" y="3940"/>
                  </a:lnTo>
                  <a:cubicBezTo>
                    <a:pt x="9558" y="3093"/>
                    <a:pt x="9497" y="2609"/>
                    <a:pt x="8953" y="2307"/>
                  </a:cubicBezTo>
                  <a:cubicBezTo>
                    <a:pt x="8106" y="1823"/>
                    <a:pt x="5928" y="553"/>
                    <a:pt x="5505" y="250"/>
                  </a:cubicBezTo>
                  <a:cubicBezTo>
                    <a:pt x="5286" y="125"/>
                    <a:pt x="5084" y="0"/>
                    <a:pt x="4831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28"/>
            <p:cNvSpPr/>
            <p:nvPr/>
          </p:nvSpPr>
          <p:spPr>
            <a:xfrm>
              <a:off x="6510825" y="2697750"/>
              <a:ext cx="237450" cy="297875"/>
            </a:xfrm>
            <a:custGeom>
              <a:avLst/>
              <a:gdLst/>
              <a:ahLst/>
              <a:cxnLst/>
              <a:rect l="l" t="t" r="r" b="b"/>
              <a:pathLst>
                <a:path w="9498" h="11915" extrusionOk="0">
                  <a:moveTo>
                    <a:pt x="4831" y="1"/>
                  </a:moveTo>
                  <a:cubicBezTo>
                    <a:pt x="4594" y="1"/>
                    <a:pt x="4312" y="109"/>
                    <a:pt x="3932" y="402"/>
                  </a:cubicBezTo>
                  <a:cubicBezTo>
                    <a:pt x="3085" y="1007"/>
                    <a:pt x="787" y="2035"/>
                    <a:pt x="484" y="2277"/>
                  </a:cubicBezTo>
                  <a:cubicBezTo>
                    <a:pt x="121" y="2458"/>
                    <a:pt x="182" y="2519"/>
                    <a:pt x="121" y="3063"/>
                  </a:cubicBezTo>
                  <a:cubicBezTo>
                    <a:pt x="61" y="3547"/>
                    <a:pt x="182" y="7963"/>
                    <a:pt x="121" y="8568"/>
                  </a:cubicBezTo>
                  <a:cubicBezTo>
                    <a:pt x="61" y="9233"/>
                    <a:pt x="0" y="9414"/>
                    <a:pt x="666" y="9777"/>
                  </a:cubicBezTo>
                  <a:lnTo>
                    <a:pt x="3993" y="11592"/>
                  </a:lnTo>
                  <a:cubicBezTo>
                    <a:pt x="4249" y="11775"/>
                    <a:pt x="4528" y="11914"/>
                    <a:pt x="4857" y="11914"/>
                  </a:cubicBezTo>
                  <a:cubicBezTo>
                    <a:pt x="5070" y="11914"/>
                    <a:pt x="5303" y="11856"/>
                    <a:pt x="5565" y="11713"/>
                  </a:cubicBezTo>
                  <a:cubicBezTo>
                    <a:pt x="6473" y="11169"/>
                    <a:pt x="8166" y="10322"/>
                    <a:pt x="8590" y="10019"/>
                  </a:cubicBezTo>
                  <a:cubicBezTo>
                    <a:pt x="9074" y="9717"/>
                    <a:pt x="9497" y="9656"/>
                    <a:pt x="9497" y="8749"/>
                  </a:cubicBezTo>
                  <a:cubicBezTo>
                    <a:pt x="9497" y="7418"/>
                    <a:pt x="9497" y="3910"/>
                    <a:pt x="9497" y="3910"/>
                  </a:cubicBezTo>
                  <a:cubicBezTo>
                    <a:pt x="9497" y="3063"/>
                    <a:pt x="9497" y="2640"/>
                    <a:pt x="8953" y="2277"/>
                  </a:cubicBezTo>
                  <a:cubicBezTo>
                    <a:pt x="8106" y="1793"/>
                    <a:pt x="5928" y="523"/>
                    <a:pt x="5505" y="281"/>
                  </a:cubicBezTo>
                  <a:cubicBezTo>
                    <a:pt x="5286" y="124"/>
                    <a:pt x="5084" y="1"/>
                    <a:pt x="4831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28"/>
            <p:cNvSpPr/>
            <p:nvPr/>
          </p:nvSpPr>
          <p:spPr>
            <a:xfrm>
              <a:off x="6512325" y="2698500"/>
              <a:ext cx="235950" cy="296725"/>
            </a:xfrm>
            <a:custGeom>
              <a:avLst/>
              <a:gdLst/>
              <a:ahLst/>
              <a:cxnLst/>
              <a:rect l="l" t="t" r="r" b="b"/>
              <a:pathLst>
                <a:path w="9438" h="11869" extrusionOk="0">
                  <a:moveTo>
                    <a:pt x="4749" y="1"/>
                  </a:moveTo>
                  <a:cubicBezTo>
                    <a:pt x="4520" y="1"/>
                    <a:pt x="4252" y="110"/>
                    <a:pt x="3872" y="432"/>
                  </a:cubicBezTo>
                  <a:cubicBezTo>
                    <a:pt x="3025" y="1037"/>
                    <a:pt x="727" y="2065"/>
                    <a:pt x="424" y="2247"/>
                  </a:cubicBezTo>
                  <a:cubicBezTo>
                    <a:pt x="122" y="2428"/>
                    <a:pt x="122" y="2489"/>
                    <a:pt x="61" y="3033"/>
                  </a:cubicBezTo>
                  <a:cubicBezTo>
                    <a:pt x="61" y="3517"/>
                    <a:pt x="122" y="7872"/>
                    <a:pt x="61" y="8538"/>
                  </a:cubicBezTo>
                  <a:cubicBezTo>
                    <a:pt x="61" y="9142"/>
                    <a:pt x="1" y="9384"/>
                    <a:pt x="666" y="9747"/>
                  </a:cubicBezTo>
                  <a:lnTo>
                    <a:pt x="3933" y="11562"/>
                  </a:lnTo>
                  <a:cubicBezTo>
                    <a:pt x="4200" y="11715"/>
                    <a:pt x="4492" y="11868"/>
                    <a:pt x="4839" y="11868"/>
                  </a:cubicBezTo>
                  <a:cubicBezTo>
                    <a:pt x="5041" y="11868"/>
                    <a:pt x="5261" y="11816"/>
                    <a:pt x="5505" y="11683"/>
                  </a:cubicBezTo>
                  <a:cubicBezTo>
                    <a:pt x="6413" y="11139"/>
                    <a:pt x="8106" y="10231"/>
                    <a:pt x="8530" y="9929"/>
                  </a:cubicBezTo>
                  <a:cubicBezTo>
                    <a:pt x="8953" y="9626"/>
                    <a:pt x="9437" y="9566"/>
                    <a:pt x="9437" y="8719"/>
                  </a:cubicBezTo>
                  <a:lnTo>
                    <a:pt x="9437" y="3880"/>
                  </a:lnTo>
                  <a:cubicBezTo>
                    <a:pt x="9437" y="3094"/>
                    <a:pt x="9377" y="2610"/>
                    <a:pt x="8832" y="2307"/>
                  </a:cubicBezTo>
                  <a:cubicBezTo>
                    <a:pt x="8046" y="1823"/>
                    <a:pt x="5868" y="553"/>
                    <a:pt x="5445" y="251"/>
                  </a:cubicBezTo>
                  <a:cubicBezTo>
                    <a:pt x="5195" y="126"/>
                    <a:pt x="4993" y="1"/>
                    <a:pt x="4749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28"/>
            <p:cNvSpPr/>
            <p:nvPr/>
          </p:nvSpPr>
          <p:spPr>
            <a:xfrm>
              <a:off x="6512325" y="2699250"/>
              <a:ext cx="235950" cy="294950"/>
            </a:xfrm>
            <a:custGeom>
              <a:avLst/>
              <a:gdLst/>
              <a:ahLst/>
              <a:cxnLst/>
              <a:rect l="l" t="t" r="r" b="b"/>
              <a:pathLst>
                <a:path w="9438" h="11798" extrusionOk="0">
                  <a:moveTo>
                    <a:pt x="4749" y="1"/>
                  </a:moveTo>
                  <a:cubicBezTo>
                    <a:pt x="4519" y="1"/>
                    <a:pt x="4252" y="110"/>
                    <a:pt x="3872" y="402"/>
                  </a:cubicBezTo>
                  <a:cubicBezTo>
                    <a:pt x="3025" y="1007"/>
                    <a:pt x="727" y="2035"/>
                    <a:pt x="424" y="2217"/>
                  </a:cubicBezTo>
                  <a:cubicBezTo>
                    <a:pt x="122" y="2398"/>
                    <a:pt x="182" y="2459"/>
                    <a:pt x="122" y="3003"/>
                  </a:cubicBezTo>
                  <a:cubicBezTo>
                    <a:pt x="61" y="3548"/>
                    <a:pt x="182" y="7842"/>
                    <a:pt x="122" y="8508"/>
                  </a:cubicBezTo>
                  <a:cubicBezTo>
                    <a:pt x="61" y="9112"/>
                    <a:pt x="1" y="9294"/>
                    <a:pt x="666" y="9657"/>
                  </a:cubicBezTo>
                  <a:lnTo>
                    <a:pt x="3933" y="11532"/>
                  </a:lnTo>
                  <a:cubicBezTo>
                    <a:pt x="4184" y="11676"/>
                    <a:pt x="4456" y="11798"/>
                    <a:pt x="4762" y="11798"/>
                  </a:cubicBezTo>
                  <a:cubicBezTo>
                    <a:pt x="4973" y="11798"/>
                    <a:pt x="5199" y="11740"/>
                    <a:pt x="5445" y="11593"/>
                  </a:cubicBezTo>
                  <a:cubicBezTo>
                    <a:pt x="6413" y="11109"/>
                    <a:pt x="8106" y="10201"/>
                    <a:pt x="8530" y="9899"/>
                  </a:cubicBezTo>
                  <a:cubicBezTo>
                    <a:pt x="8953" y="9596"/>
                    <a:pt x="9437" y="9536"/>
                    <a:pt x="9437" y="8689"/>
                  </a:cubicBezTo>
                  <a:cubicBezTo>
                    <a:pt x="9437" y="7298"/>
                    <a:pt x="9437" y="3910"/>
                    <a:pt x="9437" y="3910"/>
                  </a:cubicBezTo>
                  <a:cubicBezTo>
                    <a:pt x="9437" y="3064"/>
                    <a:pt x="9377" y="2580"/>
                    <a:pt x="8832" y="2277"/>
                  </a:cubicBezTo>
                  <a:cubicBezTo>
                    <a:pt x="7985" y="1793"/>
                    <a:pt x="5868" y="523"/>
                    <a:pt x="5445" y="281"/>
                  </a:cubicBezTo>
                  <a:cubicBezTo>
                    <a:pt x="5195" y="125"/>
                    <a:pt x="4993" y="1"/>
                    <a:pt x="4749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28"/>
            <p:cNvSpPr/>
            <p:nvPr/>
          </p:nvSpPr>
          <p:spPr>
            <a:xfrm>
              <a:off x="6512325" y="2700025"/>
              <a:ext cx="234425" cy="293675"/>
            </a:xfrm>
            <a:custGeom>
              <a:avLst/>
              <a:gdLst/>
              <a:ahLst/>
              <a:cxnLst/>
              <a:rect l="l" t="t" r="r" b="b"/>
              <a:pathLst>
                <a:path w="9377" h="11747" extrusionOk="0">
                  <a:moveTo>
                    <a:pt x="4749" y="0"/>
                  </a:moveTo>
                  <a:cubicBezTo>
                    <a:pt x="4520" y="0"/>
                    <a:pt x="4252" y="110"/>
                    <a:pt x="3872" y="432"/>
                  </a:cubicBezTo>
                  <a:cubicBezTo>
                    <a:pt x="3025" y="1036"/>
                    <a:pt x="787" y="2004"/>
                    <a:pt x="485" y="2246"/>
                  </a:cubicBezTo>
                  <a:cubicBezTo>
                    <a:pt x="122" y="2428"/>
                    <a:pt x="182" y="2488"/>
                    <a:pt x="122" y="2972"/>
                  </a:cubicBezTo>
                  <a:cubicBezTo>
                    <a:pt x="61" y="3517"/>
                    <a:pt x="182" y="7811"/>
                    <a:pt x="122" y="8416"/>
                  </a:cubicBezTo>
                  <a:cubicBezTo>
                    <a:pt x="61" y="9081"/>
                    <a:pt x="1" y="9263"/>
                    <a:pt x="666" y="9626"/>
                  </a:cubicBezTo>
                  <a:lnTo>
                    <a:pt x="3933" y="11441"/>
                  </a:lnTo>
                  <a:cubicBezTo>
                    <a:pt x="4200" y="11594"/>
                    <a:pt x="4492" y="11747"/>
                    <a:pt x="4824" y="11747"/>
                  </a:cubicBezTo>
                  <a:cubicBezTo>
                    <a:pt x="5017" y="11747"/>
                    <a:pt x="5223" y="11695"/>
                    <a:pt x="5445" y="11562"/>
                  </a:cubicBezTo>
                  <a:cubicBezTo>
                    <a:pt x="6352" y="11017"/>
                    <a:pt x="8106" y="10170"/>
                    <a:pt x="8530" y="9868"/>
                  </a:cubicBezTo>
                  <a:cubicBezTo>
                    <a:pt x="8953" y="9505"/>
                    <a:pt x="9377" y="9505"/>
                    <a:pt x="9377" y="8598"/>
                  </a:cubicBezTo>
                  <a:cubicBezTo>
                    <a:pt x="9377" y="7267"/>
                    <a:pt x="9377" y="3879"/>
                    <a:pt x="9377" y="3879"/>
                  </a:cubicBezTo>
                  <a:cubicBezTo>
                    <a:pt x="9377" y="3033"/>
                    <a:pt x="9377" y="2609"/>
                    <a:pt x="8832" y="2246"/>
                  </a:cubicBezTo>
                  <a:cubicBezTo>
                    <a:pt x="7985" y="1762"/>
                    <a:pt x="5868" y="553"/>
                    <a:pt x="5445" y="250"/>
                  </a:cubicBezTo>
                  <a:cubicBezTo>
                    <a:pt x="5195" y="125"/>
                    <a:pt x="4993" y="0"/>
                    <a:pt x="4749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28"/>
            <p:cNvSpPr/>
            <p:nvPr/>
          </p:nvSpPr>
          <p:spPr>
            <a:xfrm>
              <a:off x="6513850" y="2700775"/>
              <a:ext cx="232900" cy="291925"/>
            </a:xfrm>
            <a:custGeom>
              <a:avLst/>
              <a:gdLst/>
              <a:ahLst/>
              <a:cxnLst/>
              <a:rect l="l" t="t" r="r" b="b"/>
              <a:pathLst>
                <a:path w="9316" h="11677" extrusionOk="0">
                  <a:moveTo>
                    <a:pt x="4681" y="0"/>
                  </a:moveTo>
                  <a:cubicBezTo>
                    <a:pt x="4458" y="0"/>
                    <a:pt x="4191" y="109"/>
                    <a:pt x="3811" y="402"/>
                  </a:cubicBezTo>
                  <a:cubicBezTo>
                    <a:pt x="3025" y="1006"/>
                    <a:pt x="726" y="2035"/>
                    <a:pt x="424" y="2216"/>
                  </a:cubicBezTo>
                  <a:cubicBezTo>
                    <a:pt x="121" y="2398"/>
                    <a:pt x="121" y="2458"/>
                    <a:pt x="61" y="3003"/>
                  </a:cubicBezTo>
                  <a:cubicBezTo>
                    <a:pt x="61" y="3487"/>
                    <a:pt x="121" y="7781"/>
                    <a:pt x="61" y="8386"/>
                  </a:cubicBezTo>
                  <a:cubicBezTo>
                    <a:pt x="61" y="8991"/>
                    <a:pt x="0" y="9233"/>
                    <a:pt x="605" y="9596"/>
                  </a:cubicBezTo>
                  <a:lnTo>
                    <a:pt x="3872" y="11411"/>
                  </a:lnTo>
                  <a:cubicBezTo>
                    <a:pt x="4123" y="11554"/>
                    <a:pt x="4395" y="11676"/>
                    <a:pt x="4701" y="11676"/>
                  </a:cubicBezTo>
                  <a:cubicBezTo>
                    <a:pt x="4912" y="11676"/>
                    <a:pt x="5138" y="11619"/>
                    <a:pt x="5384" y="11471"/>
                  </a:cubicBezTo>
                  <a:cubicBezTo>
                    <a:pt x="6291" y="10987"/>
                    <a:pt x="7985" y="10080"/>
                    <a:pt x="8408" y="9777"/>
                  </a:cubicBezTo>
                  <a:cubicBezTo>
                    <a:pt x="8832" y="9475"/>
                    <a:pt x="9316" y="9414"/>
                    <a:pt x="9316" y="8568"/>
                  </a:cubicBezTo>
                  <a:cubicBezTo>
                    <a:pt x="9316" y="7237"/>
                    <a:pt x="9316" y="3849"/>
                    <a:pt x="9316" y="3849"/>
                  </a:cubicBezTo>
                  <a:cubicBezTo>
                    <a:pt x="9316" y="3063"/>
                    <a:pt x="9255" y="2579"/>
                    <a:pt x="8771" y="2277"/>
                  </a:cubicBezTo>
                  <a:cubicBezTo>
                    <a:pt x="7924" y="1793"/>
                    <a:pt x="5807" y="523"/>
                    <a:pt x="5323" y="281"/>
                  </a:cubicBezTo>
                  <a:cubicBezTo>
                    <a:pt x="5105" y="124"/>
                    <a:pt x="4918" y="0"/>
                    <a:pt x="4681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28"/>
            <p:cNvSpPr/>
            <p:nvPr/>
          </p:nvSpPr>
          <p:spPr>
            <a:xfrm>
              <a:off x="6513850" y="2701300"/>
              <a:ext cx="232900" cy="290900"/>
            </a:xfrm>
            <a:custGeom>
              <a:avLst/>
              <a:gdLst/>
              <a:ahLst/>
              <a:cxnLst/>
              <a:rect l="l" t="t" r="r" b="b"/>
              <a:pathLst>
                <a:path w="9316" h="11636" extrusionOk="0">
                  <a:moveTo>
                    <a:pt x="4656" y="1"/>
                  </a:moveTo>
                  <a:cubicBezTo>
                    <a:pt x="4438" y="1"/>
                    <a:pt x="4177" y="99"/>
                    <a:pt x="3811" y="381"/>
                  </a:cubicBezTo>
                  <a:cubicBezTo>
                    <a:pt x="3025" y="985"/>
                    <a:pt x="726" y="2014"/>
                    <a:pt x="424" y="2195"/>
                  </a:cubicBezTo>
                  <a:cubicBezTo>
                    <a:pt x="121" y="2377"/>
                    <a:pt x="182" y="2437"/>
                    <a:pt x="121" y="2982"/>
                  </a:cubicBezTo>
                  <a:cubicBezTo>
                    <a:pt x="61" y="3466"/>
                    <a:pt x="182" y="7760"/>
                    <a:pt x="121" y="8365"/>
                  </a:cubicBezTo>
                  <a:cubicBezTo>
                    <a:pt x="61" y="8970"/>
                    <a:pt x="0" y="9151"/>
                    <a:pt x="666" y="9514"/>
                  </a:cubicBezTo>
                  <a:lnTo>
                    <a:pt x="3872" y="11329"/>
                  </a:lnTo>
                  <a:cubicBezTo>
                    <a:pt x="4139" y="11482"/>
                    <a:pt x="4431" y="11635"/>
                    <a:pt x="4763" y="11635"/>
                  </a:cubicBezTo>
                  <a:cubicBezTo>
                    <a:pt x="4956" y="11635"/>
                    <a:pt x="5162" y="11583"/>
                    <a:pt x="5384" y="11450"/>
                  </a:cubicBezTo>
                  <a:cubicBezTo>
                    <a:pt x="6291" y="10906"/>
                    <a:pt x="7985" y="10059"/>
                    <a:pt x="8408" y="9756"/>
                  </a:cubicBezTo>
                  <a:cubicBezTo>
                    <a:pt x="8832" y="9454"/>
                    <a:pt x="9316" y="9393"/>
                    <a:pt x="9316" y="8547"/>
                  </a:cubicBezTo>
                  <a:lnTo>
                    <a:pt x="9316" y="3828"/>
                  </a:lnTo>
                  <a:cubicBezTo>
                    <a:pt x="9316" y="3042"/>
                    <a:pt x="9255" y="2558"/>
                    <a:pt x="8711" y="2256"/>
                  </a:cubicBezTo>
                  <a:cubicBezTo>
                    <a:pt x="7924" y="1772"/>
                    <a:pt x="5747" y="562"/>
                    <a:pt x="5323" y="260"/>
                  </a:cubicBezTo>
                  <a:cubicBezTo>
                    <a:pt x="5097" y="130"/>
                    <a:pt x="4905" y="1"/>
                    <a:pt x="4656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28"/>
            <p:cNvSpPr/>
            <p:nvPr/>
          </p:nvSpPr>
          <p:spPr>
            <a:xfrm>
              <a:off x="6513850" y="2702275"/>
              <a:ext cx="231400" cy="288900"/>
            </a:xfrm>
            <a:custGeom>
              <a:avLst/>
              <a:gdLst/>
              <a:ahLst/>
              <a:cxnLst/>
              <a:rect l="l" t="t" r="r" b="b"/>
              <a:pathLst>
                <a:path w="9256" h="11556" extrusionOk="0">
                  <a:moveTo>
                    <a:pt x="4681" y="1"/>
                  </a:moveTo>
                  <a:cubicBezTo>
                    <a:pt x="4458" y="1"/>
                    <a:pt x="4191" y="110"/>
                    <a:pt x="3811" y="402"/>
                  </a:cubicBezTo>
                  <a:cubicBezTo>
                    <a:pt x="3025" y="1007"/>
                    <a:pt x="726" y="1975"/>
                    <a:pt x="424" y="2217"/>
                  </a:cubicBezTo>
                  <a:cubicBezTo>
                    <a:pt x="182" y="2398"/>
                    <a:pt x="182" y="2459"/>
                    <a:pt x="121" y="2943"/>
                  </a:cubicBezTo>
                  <a:cubicBezTo>
                    <a:pt x="61" y="3487"/>
                    <a:pt x="182" y="7661"/>
                    <a:pt x="121" y="8326"/>
                  </a:cubicBezTo>
                  <a:cubicBezTo>
                    <a:pt x="61" y="8931"/>
                    <a:pt x="0" y="9112"/>
                    <a:pt x="666" y="9475"/>
                  </a:cubicBezTo>
                  <a:lnTo>
                    <a:pt x="3872" y="11290"/>
                  </a:lnTo>
                  <a:cubicBezTo>
                    <a:pt x="4123" y="11434"/>
                    <a:pt x="4395" y="11556"/>
                    <a:pt x="4701" y="11556"/>
                  </a:cubicBezTo>
                  <a:cubicBezTo>
                    <a:pt x="4912" y="11556"/>
                    <a:pt x="5138" y="11498"/>
                    <a:pt x="5384" y="11351"/>
                  </a:cubicBezTo>
                  <a:cubicBezTo>
                    <a:pt x="6291" y="10867"/>
                    <a:pt x="7985" y="10020"/>
                    <a:pt x="8408" y="9657"/>
                  </a:cubicBezTo>
                  <a:cubicBezTo>
                    <a:pt x="8832" y="9354"/>
                    <a:pt x="9255" y="9354"/>
                    <a:pt x="9255" y="8447"/>
                  </a:cubicBezTo>
                  <a:lnTo>
                    <a:pt x="9255" y="3789"/>
                  </a:lnTo>
                  <a:cubicBezTo>
                    <a:pt x="9255" y="3003"/>
                    <a:pt x="9255" y="2580"/>
                    <a:pt x="8711" y="2217"/>
                  </a:cubicBezTo>
                  <a:cubicBezTo>
                    <a:pt x="7864" y="1733"/>
                    <a:pt x="5747" y="523"/>
                    <a:pt x="5323" y="281"/>
                  </a:cubicBezTo>
                  <a:cubicBezTo>
                    <a:pt x="5105" y="125"/>
                    <a:pt x="4918" y="1"/>
                    <a:pt x="4681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28"/>
            <p:cNvSpPr/>
            <p:nvPr/>
          </p:nvSpPr>
          <p:spPr>
            <a:xfrm>
              <a:off x="6515350" y="2703425"/>
              <a:ext cx="229900" cy="287250"/>
            </a:xfrm>
            <a:custGeom>
              <a:avLst/>
              <a:gdLst/>
              <a:ahLst/>
              <a:cxnLst/>
              <a:rect l="l" t="t" r="r" b="b"/>
              <a:pathLst>
                <a:path w="9196" h="11490" extrusionOk="0">
                  <a:moveTo>
                    <a:pt x="4617" y="0"/>
                  </a:moveTo>
                  <a:cubicBezTo>
                    <a:pt x="4396" y="0"/>
                    <a:pt x="4129" y="94"/>
                    <a:pt x="3751" y="356"/>
                  </a:cubicBezTo>
                  <a:cubicBezTo>
                    <a:pt x="2965" y="961"/>
                    <a:pt x="727" y="1989"/>
                    <a:pt x="424" y="2171"/>
                  </a:cubicBezTo>
                  <a:cubicBezTo>
                    <a:pt x="122" y="2352"/>
                    <a:pt x="122" y="2413"/>
                    <a:pt x="122" y="2957"/>
                  </a:cubicBezTo>
                  <a:cubicBezTo>
                    <a:pt x="61" y="3441"/>
                    <a:pt x="122" y="7615"/>
                    <a:pt x="122" y="8220"/>
                  </a:cubicBezTo>
                  <a:cubicBezTo>
                    <a:pt x="61" y="8825"/>
                    <a:pt x="1" y="9066"/>
                    <a:pt x="606" y="9429"/>
                  </a:cubicBezTo>
                  <a:lnTo>
                    <a:pt x="3812" y="11184"/>
                  </a:lnTo>
                  <a:cubicBezTo>
                    <a:pt x="4079" y="11337"/>
                    <a:pt x="4371" y="11490"/>
                    <a:pt x="4703" y="11490"/>
                  </a:cubicBezTo>
                  <a:cubicBezTo>
                    <a:pt x="4896" y="11490"/>
                    <a:pt x="5102" y="11438"/>
                    <a:pt x="5324" y="11305"/>
                  </a:cubicBezTo>
                  <a:cubicBezTo>
                    <a:pt x="6231" y="10760"/>
                    <a:pt x="7925" y="9913"/>
                    <a:pt x="8348" y="9611"/>
                  </a:cubicBezTo>
                  <a:cubicBezTo>
                    <a:pt x="8711" y="9308"/>
                    <a:pt x="9195" y="9248"/>
                    <a:pt x="9195" y="8401"/>
                  </a:cubicBezTo>
                  <a:lnTo>
                    <a:pt x="9195" y="3804"/>
                  </a:lnTo>
                  <a:cubicBezTo>
                    <a:pt x="9195" y="2957"/>
                    <a:pt x="9135" y="2534"/>
                    <a:pt x="8651" y="2231"/>
                  </a:cubicBezTo>
                  <a:cubicBezTo>
                    <a:pt x="7804" y="1747"/>
                    <a:pt x="5687" y="538"/>
                    <a:pt x="5263" y="235"/>
                  </a:cubicBezTo>
                  <a:cubicBezTo>
                    <a:pt x="5044" y="110"/>
                    <a:pt x="4856" y="0"/>
                    <a:pt x="4617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28"/>
            <p:cNvSpPr/>
            <p:nvPr/>
          </p:nvSpPr>
          <p:spPr>
            <a:xfrm>
              <a:off x="6515350" y="2703800"/>
              <a:ext cx="229900" cy="285875"/>
            </a:xfrm>
            <a:custGeom>
              <a:avLst/>
              <a:gdLst/>
              <a:ahLst/>
              <a:cxnLst/>
              <a:rect l="l" t="t" r="r" b="b"/>
              <a:pathLst>
                <a:path w="9196" h="11435" extrusionOk="0">
                  <a:moveTo>
                    <a:pt x="4621" y="0"/>
                  </a:moveTo>
                  <a:cubicBezTo>
                    <a:pt x="4398" y="0"/>
                    <a:pt x="4131" y="109"/>
                    <a:pt x="3751" y="402"/>
                  </a:cubicBezTo>
                  <a:cubicBezTo>
                    <a:pt x="2965" y="1006"/>
                    <a:pt x="727" y="1974"/>
                    <a:pt x="424" y="2156"/>
                  </a:cubicBezTo>
                  <a:cubicBezTo>
                    <a:pt x="122" y="2337"/>
                    <a:pt x="182" y="2398"/>
                    <a:pt x="122" y="2942"/>
                  </a:cubicBezTo>
                  <a:cubicBezTo>
                    <a:pt x="61" y="3426"/>
                    <a:pt x="182" y="7600"/>
                    <a:pt x="122" y="8205"/>
                  </a:cubicBezTo>
                  <a:cubicBezTo>
                    <a:pt x="61" y="8810"/>
                    <a:pt x="1" y="8991"/>
                    <a:pt x="666" y="9354"/>
                  </a:cubicBezTo>
                  <a:lnTo>
                    <a:pt x="3812" y="11169"/>
                  </a:lnTo>
                  <a:cubicBezTo>
                    <a:pt x="4063" y="11312"/>
                    <a:pt x="4335" y="11434"/>
                    <a:pt x="4641" y="11434"/>
                  </a:cubicBezTo>
                  <a:cubicBezTo>
                    <a:pt x="4852" y="11434"/>
                    <a:pt x="5078" y="11377"/>
                    <a:pt x="5324" y="11229"/>
                  </a:cubicBezTo>
                  <a:cubicBezTo>
                    <a:pt x="6231" y="10745"/>
                    <a:pt x="7864" y="9898"/>
                    <a:pt x="8288" y="9596"/>
                  </a:cubicBezTo>
                  <a:cubicBezTo>
                    <a:pt x="8711" y="9293"/>
                    <a:pt x="9195" y="9233"/>
                    <a:pt x="9195" y="8386"/>
                  </a:cubicBezTo>
                  <a:lnTo>
                    <a:pt x="9195" y="3789"/>
                  </a:lnTo>
                  <a:cubicBezTo>
                    <a:pt x="9195" y="3003"/>
                    <a:pt x="9135" y="2519"/>
                    <a:pt x="8590" y="2216"/>
                  </a:cubicBezTo>
                  <a:cubicBezTo>
                    <a:pt x="7804" y="1732"/>
                    <a:pt x="5687" y="523"/>
                    <a:pt x="5263" y="281"/>
                  </a:cubicBezTo>
                  <a:cubicBezTo>
                    <a:pt x="5045" y="124"/>
                    <a:pt x="4858" y="0"/>
                    <a:pt x="4621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28"/>
            <p:cNvSpPr/>
            <p:nvPr/>
          </p:nvSpPr>
          <p:spPr>
            <a:xfrm>
              <a:off x="6515350" y="2704925"/>
              <a:ext cx="228375" cy="283575"/>
            </a:xfrm>
            <a:custGeom>
              <a:avLst/>
              <a:gdLst/>
              <a:ahLst/>
              <a:cxnLst/>
              <a:rect l="l" t="t" r="r" b="b"/>
              <a:pathLst>
                <a:path w="9135" h="11343" extrusionOk="0">
                  <a:moveTo>
                    <a:pt x="4617" y="1"/>
                  </a:moveTo>
                  <a:cubicBezTo>
                    <a:pt x="4396" y="1"/>
                    <a:pt x="4129" y="95"/>
                    <a:pt x="3751" y="357"/>
                  </a:cubicBezTo>
                  <a:cubicBezTo>
                    <a:pt x="2965" y="961"/>
                    <a:pt x="727" y="1929"/>
                    <a:pt x="424" y="2171"/>
                  </a:cubicBezTo>
                  <a:cubicBezTo>
                    <a:pt x="182" y="2353"/>
                    <a:pt x="182" y="2413"/>
                    <a:pt x="122" y="2897"/>
                  </a:cubicBezTo>
                  <a:cubicBezTo>
                    <a:pt x="61" y="3381"/>
                    <a:pt x="182" y="7555"/>
                    <a:pt x="122" y="8160"/>
                  </a:cubicBezTo>
                  <a:cubicBezTo>
                    <a:pt x="61" y="8765"/>
                    <a:pt x="1" y="8946"/>
                    <a:pt x="666" y="9309"/>
                  </a:cubicBezTo>
                  <a:lnTo>
                    <a:pt x="3812" y="11063"/>
                  </a:lnTo>
                  <a:cubicBezTo>
                    <a:pt x="4077" y="11215"/>
                    <a:pt x="4366" y="11342"/>
                    <a:pt x="4693" y="11342"/>
                  </a:cubicBezTo>
                  <a:cubicBezTo>
                    <a:pt x="4889" y="11342"/>
                    <a:pt x="5098" y="11297"/>
                    <a:pt x="5324" y="11184"/>
                  </a:cubicBezTo>
                  <a:cubicBezTo>
                    <a:pt x="6231" y="10640"/>
                    <a:pt x="7864" y="9793"/>
                    <a:pt x="8288" y="9490"/>
                  </a:cubicBezTo>
                  <a:cubicBezTo>
                    <a:pt x="8711" y="9188"/>
                    <a:pt x="9135" y="9188"/>
                    <a:pt x="9135" y="8341"/>
                  </a:cubicBezTo>
                  <a:cubicBezTo>
                    <a:pt x="9135" y="7010"/>
                    <a:pt x="9135" y="3744"/>
                    <a:pt x="9135" y="3744"/>
                  </a:cubicBezTo>
                  <a:cubicBezTo>
                    <a:pt x="9135" y="2958"/>
                    <a:pt x="9135" y="2534"/>
                    <a:pt x="8590" y="2171"/>
                  </a:cubicBezTo>
                  <a:cubicBezTo>
                    <a:pt x="7804" y="1687"/>
                    <a:pt x="5687" y="478"/>
                    <a:pt x="5263" y="236"/>
                  </a:cubicBezTo>
                  <a:cubicBezTo>
                    <a:pt x="5044" y="110"/>
                    <a:pt x="4856" y="1"/>
                    <a:pt x="4617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28"/>
            <p:cNvSpPr/>
            <p:nvPr/>
          </p:nvSpPr>
          <p:spPr>
            <a:xfrm>
              <a:off x="6516875" y="2705300"/>
              <a:ext cx="226850" cy="282850"/>
            </a:xfrm>
            <a:custGeom>
              <a:avLst/>
              <a:gdLst/>
              <a:ahLst/>
              <a:cxnLst/>
              <a:rect l="l" t="t" r="r" b="b"/>
              <a:pathLst>
                <a:path w="9074" h="11314" extrusionOk="0">
                  <a:moveTo>
                    <a:pt x="4560" y="1"/>
                  </a:moveTo>
                  <a:cubicBezTo>
                    <a:pt x="4337" y="1"/>
                    <a:pt x="4070" y="110"/>
                    <a:pt x="3690" y="402"/>
                  </a:cubicBezTo>
                  <a:cubicBezTo>
                    <a:pt x="2904" y="1007"/>
                    <a:pt x="726" y="1975"/>
                    <a:pt x="424" y="2156"/>
                  </a:cubicBezTo>
                  <a:cubicBezTo>
                    <a:pt x="121" y="2338"/>
                    <a:pt x="121" y="2398"/>
                    <a:pt x="121" y="2882"/>
                  </a:cubicBezTo>
                  <a:cubicBezTo>
                    <a:pt x="61" y="3426"/>
                    <a:pt x="121" y="7479"/>
                    <a:pt x="121" y="8084"/>
                  </a:cubicBezTo>
                  <a:cubicBezTo>
                    <a:pt x="61" y="8689"/>
                    <a:pt x="0" y="8931"/>
                    <a:pt x="605" y="9294"/>
                  </a:cubicBezTo>
                  <a:lnTo>
                    <a:pt x="3751" y="11048"/>
                  </a:lnTo>
                  <a:cubicBezTo>
                    <a:pt x="4002" y="11192"/>
                    <a:pt x="4274" y="11314"/>
                    <a:pt x="4580" y="11314"/>
                  </a:cubicBezTo>
                  <a:cubicBezTo>
                    <a:pt x="4791" y="11314"/>
                    <a:pt x="5017" y="11256"/>
                    <a:pt x="5263" y="11109"/>
                  </a:cubicBezTo>
                  <a:cubicBezTo>
                    <a:pt x="6170" y="10625"/>
                    <a:pt x="7803" y="9778"/>
                    <a:pt x="8227" y="9475"/>
                  </a:cubicBezTo>
                  <a:cubicBezTo>
                    <a:pt x="8590" y="9173"/>
                    <a:pt x="9074" y="9112"/>
                    <a:pt x="9074" y="8266"/>
                  </a:cubicBezTo>
                  <a:lnTo>
                    <a:pt x="9074" y="3729"/>
                  </a:lnTo>
                  <a:cubicBezTo>
                    <a:pt x="9074" y="2943"/>
                    <a:pt x="9013" y="2519"/>
                    <a:pt x="8529" y="2217"/>
                  </a:cubicBezTo>
                  <a:cubicBezTo>
                    <a:pt x="7682" y="1733"/>
                    <a:pt x="5626" y="523"/>
                    <a:pt x="5202" y="281"/>
                  </a:cubicBezTo>
                  <a:cubicBezTo>
                    <a:pt x="4984" y="125"/>
                    <a:pt x="4797" y="1"/>
                    <a:pt x="4560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28"/>
            <p:cNvSpPr/>
            <p:nvPr/>
          </p:nvSpPr>
          <p:spPr>
            <a:xfrm>
              <a:off x="6516875" y="2706450"/>
              <a:ext cx="226850" cy="280525"/>
            </a:xfrm>
            <a:custGeom>
              <a:avLst/>
              <a:gdLst/>
              <a:ahLst/>
              <a:cxnLst/>
              <a:rect l="l" t="t" r="r" b="b"/>
              <a:pathLst>
                <a:path w="9074" h="11221" extrusionOk="0">
                  <a:moveTo>
                    <a:pt x="4556" y="0"/>
                  </a:moveTo>
                  <a:cubicBezTo>
                    <a:pt x="4335" y="0"/>
                    <a:pt x="4068" y="94"/>
                    <a:pt x="3690" y="356"/>
                  </a:cubicBezTo>
                  <a:cubicBezTo>
                    <a:pt x="2964" y="961"/>
                    <a:pt x="726" y="1929"/>
                    <a:pt x="424" y="2110"/>
                  </a:cubicBezTo>
                  <a:cubicBezTo>
                    <a:pt x="121" y="2292"/>
                    <a:pt x="182" y="2352"/>
                    <a:pt x="121" y="2897"/>
                  </a:cubicBezTo>
                  <a:cubicBezTo>
                    <a:pt x="61" y="3380"/>
                    <a:pt x="182" y="7433"/>
                    <a:pt x="121" y="8038"/>
                  </a:cubicBezTo>
                  <a:cubicBezTo>
                    <a:pt x="61" y="8643"/>
                    <a:pt x="0" y="8824"/>
                    <a:pt x="666" y="9187"/>
                  </a:cubicBezTo>
                  <a:lnTo>
                    <a:pt x="3751" y="10942"/>
                  </a:lnTo>
                  <a:cubicBezTo>
                    <a:pt x="4016" y="11093"/>
                    <a:pt x="4305" y="11221"/>
                    <a:pt x="4632" y="11221"/>
                  </a:cubicBezTo>
                  <a:cubicBezTo>
                    <a:pt x="4828" y="11221"/>
                    <a:pt x="5037" y="11176"/>
                    <a:pt x="5263" y="11063"/>
                  </a:cubicBezTo>
                  <a:cubicBezTo>
                    <a:pt x="6110" y="10579"/>
                    <a:pt x="7803" y="9732"/>
                    <a:pt x="8166" y="9429"/>
                  </a:cubicBezTo>
                  <a:cubicBezTo>
                    <a:pt x="8590" y="9127"/>
                    <a:pt x="9074" y="9066"/>
                    <a:pt x="9074" y="8220"/>
                  </a:cubicBezTo>
                  <a:cubicBezTo>
                    <a:pt x="9074" y="6949"/>
                    <a:pt x="9074" y="3743"/>
                    <a:pt x="9074" y="3743"/>
                  </a:cubicBezTo>
                  <a:cubicBezTo>
                    <a:pt x="9074" y="2897"/>
                    <a:pt x="9013" y="2473"/>
                    <a:pt x="8469" y="2171"/>
                  </a:cubicBezTo>
                  <a:cubicBezTo>
                    <a:pt x="7682" y="1687"/>
                    <a:pt x="5626" y="477"/>
                    <a:pt x="5202" y="235"/>
                  </a:cubicBezTo>
                  <a:cubicBezTo>
                    <a:pt x="4983" y="110"/>
                    <a:pt x="4795" y="0"/>
                    <a:pt x="4556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28"/>
            <p:cNvSpPr/>
            <p:nvPr/>
          </p:nvSpPr>
          <p:spPr>
            <a:xfrm>
              <a:off x="6518375" y="2706825"/>
              <a:ext cx="223850" cy="279825"/>
            </a:xfrm>
            <a:custGeom>
              <a:avLst/>
              <a:gdLst/>
              <a:ahLst/>
              <a:cxnLst/>
              <a:rect l="l" t="t" r="r" b="b"/>
              <a:pathLst>
                <a:path w="8954" h="11193" extrusionOk="0">
                  <a:moveTo>
                    <a:pt x="4500" y="0"/>
                  </a:moveTo>
                  <a:cubicBezTo>
                    <a:pt x="4277" y="0"/>
                    <a:pt x="4010" y="109"/>
                    <a:pt x="3630" y="402"/>
                  </a:cubicBezTo>
                  <a:cubicBezTo>
                    <a:pt x="2904" y="946"/>
                    <a:pt x="666" y="1974"/>
                    <a:pt x="364" y="2156"/>
                  </a:cubicBezTo>
                  <a:cubicBezTo>
                    <a:pt x="122" y="2337"/>
                    <a:pt x="122" y="2398"/>
                    <a:pt x="61" y="2882"/>
                  </a:cubicBezTo>
                  <a:cubicBezTo>
                    <a:pt x="1" y="3365"/>
                    <a:pt x="122" y="7418"/>
                    <a:pt x="61" y="8023"/>
                  </a:cubicBezTo>
                  <a:cubicBezTo>
                    <a:pt x="1" y="8628"/>
                    <a:pt x="1" y="8809"/>
                    <a:pt x="606" y="9172"/>
                  </a:cubicBezTo>
                  <a:lnTo>
                    <a:pt x="3691" y="10927"/>
                  </a:lnTo>
                  <a:cubicBezTo>
                    <a:pt x="3942" y="11070"/>
                    <a:pt x="4214" y="11192"/>
                    <a:pt x="4520" y="11192"/>
                  </a:cubicBezTo>
                  <a:cubicBezTo>
                    <a:pt x="4731" y="11192"/>
                    <a:pt x="4957" y="11135"/>
                    <a:pt x="5203" y="10987"/>
                  </a:cubicBezTo>
                  <a:cubicBezTo>
                    <a:pt x="6050" y="10503"/>
                    <a:pt x="7683" y="9656"/>
                    <a:pt x="8106" y="9354"/>
                  </a:cubicBezTo>
                  <a:cubicBezTo>
                    <a:pt x="8530" y="9051"/>
                    <a:pt x="8953" y="9051"/>
                    <a:pt x="8953" y="8205"/>
                  </a:cubicBezTo>
                  <a:lnTo>
                    <a:pt x="8953" y="3728"/>
                  </a:lnTo>
                  <a:cubicBezTo>
                    <a:pt x="8953" y="2942"/>
                    <a:pt x="8953" y="2458"/>
                    <a:pt x="8409" y="2156"/>
                  </a:cubicBezTo>
                  <a:cubicBezTo>
                    <a:pt x="7622" y="1732"/>
                    <a:pt x="5566" y="523"/>
                    <a:pt x="5142" y="281"/>
                  </a:cubicBezTo>
                  <a:cubicBezTo>
                    <a:pt x="4924" y="124"/>
                    <a:pt x="4737" y="0"/>
                    <a:pt x="4500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28"/>
            <p:cNvSpPr/>
            <p:nvPr/>
          </p:nvSpPr>
          <p:spPr>
            <a:xfrm>
              <a:off x="6518375" y="2707950"/>
              <a:ext cx="223850" cy="277525"/>
            </a:xfrm>
            <a:custGeom>
              <a:avLst/>
              <a:gdLst/>
              <a:ahLst/>
              <a:cxnLst/>
              <a:rect l="l" t="t" r="r" b="b"/>
              <a:pathLst>
                <a:path w="8954" h="11101" extrusionOk="0">
                  <a:moveTo>
                    <a:pt x="4496" y="1"/>
                  </a:moveTo>
                  <a:cubicBezTo>
                    <a:pt x="4275" y="1"/>
                    <a:pt x="4008" y="95"/>
                    <a:pt x="3630" y="357"/>
                  </a:cubicBezTo>
                  <a:cubicBezTo>
                    <a:pt x="2904" y="961"/>
                    <a:pt x="727" y="1929"/>
                    <a:pt x="424" y="2111"/>
                  </a:cubicBezTo>
                  <a:cubicBezTo>
                    <a:pt x="122" y="2292"/>
                    <a:pt x="122" y="2353"/>
                    <a:pt x="122" y="2837"/>
                  </a:cubicBezTo>
                  <a:cubicBezTo>
                    <a:pt x="61" y="3320"/>
                    <a:pt x="122" y="7373"/>
                    <a:pt x="122" y="7978"/>
                  </a:cubicBezTo>
                  <a:cubicBezTo>
                    <a:pt x="61" y="8583"/>
                    <a:pt x="1" y="8764"/>
                    <a:pt x="606" y="9127"/>
                  </a:cubicBezTo>
                  <a:lnTo>
                    <a:pt x="3691" y="10821"/>
                  </a:lnTo>
                  <a:cubicBezTo>
                    <a:pt x="3956" y="10973"/>
                    <a:pt x="4245" y="11101"/>
                    <a:pt x="4572" y="11101"/>
                  </a:cubicBezTo>
                  <a:cubicBezTo>
                    <a:pt x="4768" y="11101"/>
                    <a:pt x="4977" y="11055"/>
                    <a:pt x="5203" y="10942"/>
                  </a:cubicBezTo>
                  <a:cubicBezTo>
                    <a:pt x="6050" y="10458"/>
                    <a:pt x="7683" y="9611"/>
                    <a:pt x="8106" y="9309"/>
                  </a:cubicBezTo>
                  <a:cubicBezTo>
                    <a:pt x="8530" y="9006"/>
                    <a:pt x="8953" y="8946"/>
                    <a:pt x="8953" y="8160"/>
                  </a:cubicBezTo>
                  <a:cubicBezTo>
                    <a:pt x="8953" y="6829"/>
                    <a:pt x="8953" y="3683"/>
                    <a:pt x="8953" y="3683"/>
                  </a:cubicBezTo>
                  <a:cubicBezTo>
                    <a:pt x="8953" y="2897"/>
                    <a:pt x="8893" y="2474"/>
                    <a:pt x="8409" y="2171"/>
                  </a:cubicBezTo>
                  <a:cubicBezTo>
                    <a:pt x="7622" y="1687"/>
                    <a:pt x="5566" y="478"/>
                    <a:pt x="5142" y="236"/>
                  </a:cubicBezTo>
                  <a:cubicBezTo>
                    <a:pt x="4923" y="110"/>
                    <a:pt x="4735" y="1"/>
                    <a:pt x="4496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28"/>
            <p:cNvSpPr/>
            <p:nvPr/>
          </p:nvSpPr>
          <p:spPr>
            <a:xfrm>
              <a:off x="6518375" y="2708325"/>
              <a:ext cx="223850" cy="276800"/>
            </a:xfrm>
            <a:custGeom>
              <a:avLst/>
              <a:gdLst/>
              <a:ahLst/>
              <a:cxnLst/>
              <a:rect l="l" t="t" r="r" b="b"/>
              <a:pathLst>
                <a:path w="8954" h="11072" extrusionOk="0">
                  <a:moveTo>
                    <a:pt x="4508" y="1"/>
                  </a:moveTo>
                  <a:cubicBezTo>
                    <a:pt x="4294" y="1"/>
                    <a:pt x="4042" y="110"/>
                    <a:pt x="3691" y="402"/>
                  </a:cubicBezTo>
                  <a:cubicBezTo>
                    <a:pt x="2904" y="946"/>
                    <a:pt x="727" y="1914"/>
                    <a:pt x="424" y="2096"/>
                  </a:cubicBezTo>
                  <a:cubicBezTo>
                    <a:pt x="122" y="2277"/>
                    <a:pt x="182" y="2338"/>
                    <a:pt x="122" y="2882"/>
                  </a:cubicBezTo>
                  <a:cubicBezTo>
                    <a:pt x="61" y="3366"/>
                    <a:pt x="182" y="7358"/>
                    <a:pt x="122" y="7903"/>
                  </a:cubicBezTo>
                  <a:cubicBezTo>
                    <a:pt x="61" y="8508"/>
                    <a:pt x="1" y="8689"/>
                    <a:pt x="606" y="9052"/>
                  </a:cubicBezTo>
                  <a:lnTo>
                    <a:pt x="3691" y="10806"/>
                  </a:lnTo>
                  <a:cubicBezTo>
                    <a:pt x="3942" y="10950"/>
                    <a:pt x="4214" y="11072"/>
                    <a:pt x="4520" y="11072"/>
                  </a:cubicBezTo>
                  <a:cubicBezTo>
                    <a:pt x="4731" y="11072"/>
                    <a:pt x="4957" y="11014"/>
                    <a:pt x="5203" y="10867"/>
                  </a:cubicBezTo>
                  <a:cubicBezTo>
                    <a:pt x="6050" y="10383"/>
                    <a:pt x="7683" y="9536"/>
                    <a:pt x="8106" y="9294"/>
                  </a:cubicBezTo>
                  <a:cubicBezTo>
                    <a:pt x="8469" y="8991"/>
                    <a:pt x="8953" y="8931"/>
                    <a:pt x="8953" y="8084"/>
                  </a:cubicBezTo>
                  <a:cubicBezTo>
                    <a:pt x="8953" y="6814"/>
                    <a:pt x="8953" y="3668"/>
                    <a:pt x="8953" y="3668"/>
                  </a:cubicBezTo>
                  <a:cubicBezTo>
                    <a:pt x="8953" y="2882"/>
                    <a:pt x="8893" y="2459"/>
                    <a:pt x="8409" y="2156"/>
                  </a:cubicBezTo>
                  <a:cubicBezTo>
                    <a:pt x="7562" y="1672"/>
                    <a:pt x="5566" y="523"/>
                    <a:pt x="5142" y="281"/>
                  </a:cubicBezTo>
                  <a:cubicBezTo>
                    <a:pt x="4924" y="125"/>
                    <a:pt x="4737" y="1"/>
                    <a:pt x="4508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28"/>
            <p:cNvSpPr/>
            <p:nvPr/>
          </p:nvSpPr>
          <p:spPr>
            <a:xfrm>
              <a:off x="6519900" y="2709475"/>
              <a:ext cx="220800" cy="274500"/>
            </a:xfrm>
            <a:custGeom>
              <a:avLst/>
              <a:gdLst/>
              <a:ahLst/>
              <a:cxnLst/>
              <a:rect l="l" t="t" r="r" b="b"/>
              <a:pathLst>
                <a:path w="8832" h="10980" extrusionOk="0">
                  <a:moveTo>
                    <a:pt x="4444" y="0"/>
                  </a:moveTo>
                  <a:cubicBezTo>
                    <a:pt x="4230" y="0"/>
                    <a:pt x="3979" y="94"/>
                    <a:pt x="3630" y="356"/>
                  </a:cubicBezTo>
                  <a:cubicBezTo>
                    <a:pt x="2843" y="961"/>
                    <a:pt x="666" y="1929"/>
                    <a:pt x="363" y="2110"/>
                  </a:cubicBezTo>
                  <a:cubicBezTo>
                    <a:pt x="121" y="2292"/>
                    <a:pt x="121" y="2352"/>
                    <a:pt x="61" y="2836"/>
                  </a:cubicBezTo>
                  <a:cubicBezTo>
                    <a:pt x="0" y="3320"/>
                    <a:pt x="121" y="7252"/>
                    <a:pt x="61" y="7857"/>
                  </a:cubicBezTo>
                  <a:cubicBezTo>
                    <a:pt x="0" y="8462"/>
                    <a:pt x="0" y="8643"/>
                    <a:pt x="605" y="9006"/>
                  </a:cubicBezTo>
                  <a:lnTo>
                    <a:pt x="3630" y="10700"/>
                  </a:lnTo>
                  <a:cubicBezTo>
                    <a:pt x="3895" y="10851"/>
                    <a:pt x="4184" y="10979"/>
                    <a:pt x="4511" y="10979"/>
                  </a:cubicBezTo>
                  <a:cubicBezTo>
                    <a:pt x="4707" y="10979"/>
                    <a:pt x="4916" y="10934"/>
                    <a:pt x="5142" y="10821"/>
                  </a:cubicBezTo>
                  <a:cubicBezTo>
                    <a:pt x="5989" y="10337"/>
                    <a:pt x="7622" y="9490"/>
                    <a:pt x="7985" y="9187"/>
                  </a:cubicBezTo>
                  <a:cubicBezTo>
                    <a:pt x="8408" y="8885"/>
                    <a:pt x="8832" y="8885"/>
                    <a:pt x="8832" y="8038"/>
                  </a:cubicBezTo>
                  <a:lnTo>
                    <a:pt x="8832" y="3622"/>
                  </a:lnTo>
                  <a:cubicBezTo>
                    <a:pt x="8832" y="2897"/>
                    <a:pt x="8832" y="2413"/>
                    <a:pt x="8287" y="2110"/>
                  </a:cubicBezTo>
                  <a:cubicBezTo>
                    <a:pt x="7501" y="1687"/>
                    <a:pt x="5505" y="477"/>
                    <a:pt x="5081" y="235"/>
                  </a:cubicBezTo>
                  <a:cubicBezTo>
                    <a:pt x="4862" y="110"/>
                    <a:pt x="4674" y="0"/>
                    <a:pt x="4444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28"/>
            <p:cNvSpPr/>
            <p:nvPr/>
          </p:nvSpPr>
          <p:spPr>
            <a:xfrm>
              <a:off x="6519900" y="2709850"/>
              <a:ext cx="220800" cy="273775"/>
            </a:xfrm>
            <a:custGeom>
              <a:avLst/>
              <a:gdLst/>
              <a:ahLst/>
              <a:cxnLst/>
              <a:rect l="l" t="t" r="r" b="b"/>
              <a:pathLst>
                <a:path w="8832" h="10951" extrusionOk="0">
                  <a:moveTo>
                    <a:pt x="4447" y="0"/>
                  </a:moveTo>
                  <a:cubicBezTo>
                    <a:pt x="4233" y="0"/>
                    <a:pt x="3981" y="109"/>
                    <a:pt x="3630" y="402"/>
                  </a:cubicBezTo>
                  <a:cubicBezTo>
                    <a:pt x="2843" y="946"/>
                    <a:pt x="666" y="1914"/>
                    <a:pt x="424" y="2095"/>
                  </a:cubicBezTo>
                  <a:cubicBezTo>
                    <a:pt x="121" y="2277"/>
                    <a:pt x="121" y="2337"/>
                    <a:pt x="121" y="2821"/>
                  </a:cubicBezTo>
                  <a:cubicBezTo>
                    <a:pt x="61" y="3305"/>
                    <a:pt x="121" y="7237"/>
                    <a:pt x="121" y="7842"/>
                  </a:cubicBezTo>
                  <a:cubicBezTo>
                    <a:pt x="61" y="8447"/>
                    <a:pt x="0" y="8628"/>
                    <a:pt x="605" y="8991"/>
                  </a:cubicBezTo>
                  <a:lnTo>
                    <a:pt x="3690" y="10685"/>
                  </a:lnTo>
                  <a:cubicBezTo>
                    <a:pt x="3905" y="10828"/>
                    <a:pt x="4163" y="10950"/>
                    <a:pt x="4464" y="10950"/>
                  </a:cubicBezTo>
                  <a:cubicBezTo>
                    <a:pt x="4670" y="10950"/>
                    <a:pt x="4896" y="10893"/>
                    <a:pt x="5142" y="10745"/>
                  </a:cubicBezTo>
                  <a:cubicBezTo>
                    <a:pt x="5989" y="10261"/>
                    <a:pt x="7561" y="9475"/>
                    <a:pt x="7985" y="9172"/>
                  </a:cubicBezTo>
                  <a:cubicBezTo>
                    <a:pt x="8408" y="8870"/>
                    <a:pt x="8832" y="8809"/>
                    <a:pt x="8832" y="8023"/>
                  </a:cubicBezTo>
                  <a:cubicBezTo>
                    <a:pt x="8832" y="6753"/>
                    <a:pt x="8832" y="3668"/>
                    <a:pt x="8832" y="3668"/>
                  </a:cubicBezTo>
                  <a:cubicBezTo>
                    <a:pt x="8832" y="2882"/>
                    <a:pt x="8771" y="2458"/>
                    <a:pt x="8287" y="2156"/>
                  </a:cubicBezTo>
                  <a:cubicBezTo>
                    <a:pt x="7501" y="1672"/>
                    <a:pt x="5505" y="523"/>
                    <a:pt x="5081" y="281"/>
                  </a:cubicBezTo>
                  <a:cubicBezTo>
                    <a:pt x="4863" y="124"/>
                    <a:pt x="4676" y="0"/>
                    <a:pt x="4447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28"/>
            <p:cNvSpPr/>
            <p:nvPr/>
          </p:nvSpPr>
          <p:spPr>
            <a:xfrm>
              <a:off x="6519900" y="2710975"/>
              <a:ext cx="220800" cy="271475"/>
            </a:xfrm>
            <a:custGeom>
              <a:avLst/>
              <a:gdLst/>
              <a:ahLst/>
              <a:cxnLst/>
              <a:rect l="l" t="t" r="r" b="b"/>
              <a:pathLst>
                <a:path w="8832" h="10859" extrusionOk="0">
                  <a:moveTo>
                    <a:pt x="4444" y="1"/>
                  </a:moveTo>
                  <a:cubicBezTo>
                    <a:pt x="4230" y="1"/>
                    <a:pt x="3979" y="95"/>
                    <a:pt x="3630" y="357"/>
                  </a:cubicBezTo>
                  <a:cubicBezTo>
                    <a:pt x="2843" y="961"/>
                    <a:pt x="726" y="1869"/>
                    <a:pt x="424" y="2050"/>
                  </a:cubicBezTo>
                  <a:cubicBezTo>
                    <a:pt x="121" y="2232"/>
                    <a:pt x="182" y="2292"/>
                    <a:pt x="121" y="2776"/>
                  </a:cubicBezTo>
                  <a:cubicBezTo>
                    <a:pt x="61" y="3260"/>
                    <a:pt x="182" y="7192"/>
                    <a:pt x="121" y="7797"/>
                  </a:cubicBezTo>
                  <a:cubicBezTo>
                    <a:pt x="61" y="8341"/>
                    <a:pt x="0" y="8583"/>
                    <a:pt x="605" y="8885"/>
                  </a:cubicBezTo>
                  <a:lnTo>
                    <a:pt x="3690" y="10579"/>
                  </a:lnTo>
                  <a:cubicBezTo>
                    <a:pt x="3917" y="10731"/>
                    <a:pt x="4192" y="10859"/>
                    <a:pt x="4515" y="10859"/>
                  </a:cubicBezTo>
                  <a:cubicBezTo>
                    <a:pt x="4707" y="10859"/>
                    <a:pt x="4916" y="10813"/>
                    <a:pt x="5142" y="10700"/>
                  </a:cubicBezTo>
                  <a:cubicBezTo>
                    <a:pt x="5989" y="10216"/>
                    <a:pt x="7561" y="9369"/>
                    <a:pt x="7985" y="9127"/>
                  </a:cubicBezTo>
                  <a:cubicBezTo>
                    <a:pt x="8348" y="8825"/>
                    <a:pt x="8832" y="8764"/>
                    <a:pt x="8832" y="7918"/>
                  </a:cubicBezTo>
                  <a:lnTo>
                    <a:pt x="8832" y="3623"/>
                  </a:lnTo>
                  <a:cubicBezTo>
                    <a:pt x="8832" y="2837"/>
                    <a:pt x="8771" y="2413"/>
                    <a:pt x="8287" y="2111"/>
                  </a:cubicBezTo>
                  <a:cubicBezTo>
                    <a:pt x="7501" y="1627"/>
                    <a:pt x="5505" y="478"/>
                    <a:pt x="5081" y="236"/>
                  </a:cubicBezTo>
                  <a:cubicBezTo>
                    <a:pt x="4862" y="110"/>
                    <a:pt x="4674" y="1"/>
                    <a:pt x="4444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28"/>
            <p:cNvSpPr/>
            <p:nvPr/>
          </p:nvSpPr>
          <p:spPr>
            <a:xfrm>
              <a:off x="6521400" y="2711350"/>
              <a:ext cx="217800" cy="270750"/>
            </a:xfrm>
            <a:custGeom>
              <a:avLst/>
              <a:gdLst/>
              <a:ahLst/>
              <a:cxnLst/>
              <a:rect l="l" t="t" r="r" b="b"/>
              <a:pathLst>
                <a:path w="8712" h="10830" extrusionOk="0">
                  <a:moveTo>
                    <a:pt x="4387" y="1"/>
                  </a:moveTo>
                  <a:cubicBezTo>
                    <a:pt x="4173" y="1"/>
                    <a:pt x="3921" y="110"/>
                    <a:pt x="3570" y="402"/>
                  </a:cubicBezTo>
                  <a:cubicBezTo>
                    <a:pt x="2783" y="946"/>
                    <a:pt x="666" y="1914"/>
                    <a:pt x="364" y="2096"/>
                  </a:cubicBezTo>
                  <a:cubicBezTo>
                    <a:pt x="122" y="2277"/>
                    <a:pt x="122" y="2338"/>
                    <a:pt x="61" y="2822"/>
                  </a:cubicBezTo>
                  <a:cubicBezTo>
                    <a:pt x="1" y="3305"/>
                    <a:pt x="122" y="7177"/>
                    <a:pt x="61" y="7721"/>
                  </a:cubicBezTo>
                  <a:cubicBezTo>
                    <a:pt x="1" y="8326"/>
                    <a:pt x="1" y="8508"/>
                    <a:pt x="606" y="8870"/>
                  </a:cubicBezTo>
                  <a:lnTo>
                    <a:pt x="3630" y="10564"/>
                  </a:lnTo>
                  <a:cubicBezTo>
                    <a:pt x="3845" y="10708"/>
                    <a:pt x="4103" y="10830"/>
                    <a:pt x="4404" y="10830"/>
                  </a:cubicBezTo>
                  <a:cubicBezTo>
                    <a:pt x="4610" y="10830"/>
                    <a:pt x="4836" y="10772"/>
                    <a:pt x="5082" y="10625"/>
                  </a:cubicBezTo>
                  <a:cubicBezTo>
                    <a:pt x="5929" y="10141"/>
                    <a:pt x="7501" y="9354"/>
                    <a:pt x="7925" y="9052"/>
                  </a:cubicBezTo>
                  <a:cubicBezTo>
                    <a:pt x="8288" y="8749"/>
                    <a:pt x="8711" y="8749"/>
                    <a:pt x="8711" y="7903"/>
                  </a:cubicBezTo>
                  <a:lnTo>
                    <a:pt x="8711" y="3608"/>
                  </a:lnTo>
                  <a:cubicBezTo>
                    <a:pt x="8711" y="2822"/>
                    <a:pt x="8711" y="2398"/>
                    <a:pt x="8167" y="2096"/>
                  </a:cubicBezTo>
                  <a:cubicBezTo>
                    <a:pt x="7441" y="1672"/>
                    <a:pt x="5384" y="523"/>
                    <a:pt x="5021" y="281"/>
                  </a:cubicBezTo>
                  <a:cubicBezTo>
                    <a:pt x="4803" y="125"/>
                    <a:pt x="4616" y="1"/>
                    <a:pt x="4387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28"/>
            <p:cNvSpPr/>
            <p:nvPr/>
          </p:nvSpPr>
          <p:spPr>
            <a:xfrm>
              <a:off x="6521400" y="2712500"/>
              <a:ext cx="217800" cy="268450"/>
            </a:xfrm>
            <a:custGeom>
              <a:avLst/>
              <a:gdLst/>
              <a:ahLst/>
              <a:cxnLst/>
              <a:rect l="l" t="t" r="r" b="b"/>
              <a:pathLst>
                <a:path w="8712" h="10738" extrusionOk="0">
                  <a:moveTo>
                    <a:pt x="4384" y="0"/>
                  </a:moveTo>
                  <a:cubicBezTo>
                    <a:pt x="4170" y="0"/>
                    <a:pt x="3919" y="94"/>
                    <a:pt x="3570" y="356"/>
                  </a:cubicBezTo>
                  <a:cubicBezTo>
                    <a:pt x="2844" y="900"/>
                    <a:pt x="666" y="1868"/>
                    <a:pt x="424" y="2050"/>
                  </a:cubicBezTo>
                  <a:cubicBezTo>
                    <a:pt x="122" y="2231"/>
                    <a:pt x="122" y="2292"/>
                    <a:pt x="122" y="2776"/>
                  </a:cubicBezTo>
                  <a:cubicBezTo>
                    <a:pt x="61" y="3259"/>
                    <a:pt x="122" y="7131"/>
                    <a:pt x="122" y="7675"/>
                  </a:cubicBezTo>
                  <a:cubicBezTo>
                    <a:pt x="61" y="8280"/>
                    <a:pt x="1" y="8462"/>
                    <a:pt x="606" y="8764"/>
                  </a:cubicBezTo>
                  <a:lnTo>
                    <a:pt x="3630" y="10458"/>
                  </a:lnTo>
                  <a:cubicBezTo>
                    <a:pt x="3857" y="10609"/>
                    <a:pt x="4132" y="10737"/>
                    <a:pt x="4455" y="10737"/>
                  </a:cubicBezTo>
                  <a:cubicBezTo>
                    <a:pt x="4647" y="10737"/>
                    <a:pt x="4856" y="10692"/>
                    <a:pt x="5082" y="10579"/>
                  </a:cubicBezTo>
                  <a:cubicBezTo>
                    <a:pt x="5929" y="10095"/>
                    <a:pt x="7501" y="9308"/>
                    <a:pt x="7864" y="9006"/>
                  </a:cubicBezTo>
                  <a:cubicBezTo>
                    <a:pt x="8288" y="8703"/>
                    <a:pt x="8711" y="8643"/>
                    <a:pt x="8711" y="7857"/>
                  </a:cubicBezTo>
                  <a:cubicBezTo>
                    <a:pt x="8711" y="6586"/>
                    <a:pt x="8711" y="3562"/>
                    <a:pt x="8711" y="3562"/>
                  </a:cubicBezTo>
                  <a:cubicBezTo>
                    <a:pt x="8711" y="2836"/>
                    <a:pt x="8651" y="2413"/>
                    <a:pt x="8167" y="2110"/>
                  </a:cubicBezTo>
                  <a:cubicBezTo>
                    <a:pt x="7380" y="1626"/>
                    <a:pt x="5384" y="477"/>
                    <a:pt x="5021" y="235"/>
                  </a:cubicBezTo>
                  <a:cubicBezTo>
                    <a:pt x="4802" y="109"/>
                    <a:pt x="4614" y="0"/>
                    <a:pt x="4384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28"/>
            <p:cNvSpPr/>
            <p:nvPr/>
          </p:nvSpPr>
          <p:spPr>
            <a:xfrm>
              <a:off x="6521400" y="2712875"/>
              <a:ext cx="217800" cy="267725"/>
            </a:xfrm>
            <a:custGeom>
              <a:avLst/>
              <a:gdLst/>
              <a:ahLst/>
              <a:cxnLst/>
              <a:rect l="l" t="t" r="r" b="b"/>
              <a:pathLst>
                <a:path w="8712" h="10709" extrusionOk="0">
                  <a:moveTo>
                    <a:pt x="4387" y="0"/>
                  </a:moveTo>
                  <a:cubicBezTo>
                    <a:pt x="4173" y="0"/>
                    <a:pt x="3921" y="109"/>
                    <a:pt x="3570" y="402"/>
                  </a:cubicBezTo>
                  <a:cubicBezTo>
                    <a:pt x="2844" y="946"/>
                    <a:pt x="727" y="1853"/>
                    <a:pt x="424" y="2035"/>
                  </a:cubicBezTo>
                  <a:cubicBezTo>
                    <a:pt x="122" y="2216"/>
                    <a:pt x="182" y="2277"/>
                    <a:pt x="122" y="2761"/>
                  </a:cubicBezTo>
                  <a:cubicBezTo>
                    <a:pt x="61" y="3244"/>
                    <a:pt x="182" y="7055"/>
                    <a:pt x="122" y="7660"/>
                  </a:cubicBezTo>
                  <a:cubicBezTo>
                    <a:pt x="61" y="8205"/>
                    <a:pt x="1" y="8447"/>
                    <a:pt x="606" y="8749"/>
                  </a:cubicBezTo>
                  <a:lnTo>
                    <a:pt x="3630" y="10443"/>
                  </a:lnTo>
                  <a:cubicBezTo>
                    <a:pt x="3845" y="10586"/>
                    <a:pt x="4103" y="10708"/>
                    <a:pt x="4404" y="10708"/>
                  </a:cubicBezTo>
                  <a:cubicBezTo>
                    <a:pt x="4610" y="10708"/>
                    <a:pt x="4836" y="10651"/>
                    <a:pt x="5082" y="10503"/>
                  </a:cubicBezTo>
                  <a:cubicBezTo>
                    <a:pt x="5868" y="10080"/>
                    <a:pt x="7441" y="9233"/>
                    <a:pt x="7864" y="8930"/>
                  </a:cubicBezTo>
                  <a:cubicBezTo>
                    <a:pt x="8227" y="8688"/>
                    <a:pt x="8711" y="8628"/>
                    <a:pt x="8711" y="7842"/>
                  </a:cubicBezTo>
                  <a:cubicBezTo>
                    <a:pt x="8711" y="6571"/>
                    <a:pt x="8711" y="3607"/>
                    <a:pt x="8711" y="3607"/>
                  </a:cubicBezTo>
                  <a:cubicBezTo>
                    <a:pt x="8711" y="2821"/>
                    <a:pt x="8651" y="2398"/>
                    <a:pt x="8167" y="2095"/>
                  </a:cubicBezTo>
                  <a:cubicBezTo>
                    <a:pt x="7380" y="1672"/>
                    <a:pt x="5384" y="522"/>
                    <a:pt x="5021" y="281"/>
                  </a:cubicBezTo>
                  <a:cubicBezTo>
                    <a:pt x="4803" y="124"/>
                    <a:pt x="4616" y="0"/>
                    <a:pt x="4387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28"/>
            <p:cNvSpPr/>
            <p:nvPr/>
          </p:nvSpPr>
          <p:spPr>
            <a:xfrm>
              <a:off x="6522925" y="2714000"/>
              <a:ext cx="214750" cy="265425"/>
            </a:xfrm>
            <a:custGeom>
              <a:avLst/>
              <a:gdLst/>
              <a:ahLst/>
              <a:cxnLst/>
              <a:rect l="l" t="t" r="r" b="b"/>
              <a:pathLst>
                <a:path w="8590" h="10617" extrusionOk="0">
                  <a:moveTo>
                    <a:pt x="4323" y="1"/>
                  </a:moveTo>
                  <a:cubicBezTo>
                    <a:pt x="4109" y="1"/>
                    <a:pt x="3858" y="95"/>
                    <a:pt x="3509" y="357"/>
                  </a:cubicBezTo>
                  <a:cubicBezTo>
                    <a:pt x="2783" y="901"/>
                    <a:pt x="666" y="1869"/>
                    <a:pt x="363" y="2050"/>
                  </a:cubicBezTo>
                  <a:cubicBezTo>
                    <a:pt x="121" y="2232"/>
                    <a:pt x="121" y="2292"/>
                    <a:pt x="61" y="2716"/>
                  </a:cubicBezTo>
                  <a:cubicBezTo>
                    <a:pt x="61" y="3199"/>
                    <a:pt x="121" y="7010"/>
                    <a:pt x="61" y="7615"/>
                  </a:cubicBezTo>
                  <a:cubicBezTo>
                    <a:pt x="61" y="8160"/>
                    <a:pt x="0" y="8341"/>
                    <a:pt x="605" y="8704"/>
                  </a:cubicBezTo>
                  <a:lnTo>
                    <a:pt x="3569" y="10337"/>
                  </a:lnTo>
                  <a:cubicBezTo>
                    <a:pt x="3796" y="10489"/>
                    <a:pt x="4071" y="10617"/>
                    <a:pt x="4379" y="10617"/>
                  </a:cubicBezTo>
                  <a:cubicBezTo>
                    <a:pt x="4562" y="10617"/>
                    <a:pt x="4757" y="10571"/>
                    <a:pt x="4960" y="10458"/>
                  </a:cubicBezTo>
                  <a:cubicBezTo>
                    <a:pt x="5807" y="9974"/>
                    <a:pt x="7380" y="9188"/>
                    <a:pt x="7803" y="8885"/>
                  </a:cubicBezTo>
                  <a:cubicBezTo>
                    <a:pt x="8166" y="8583"/>
                    <a:pt x="8590" y="8583"/>
                    <a:pt x="8590" y="7736"/>
                  </a:cubicBezTo>
                  <a:cubicBezTo>
                    <a:pt x="8590" y="6526"/>
                    <a:pt x="8590" y="3562"/>
                    <a:pt x="8590" y="3562"/>
                  </a:cubicBezTo>
                  <a:cubicBezTo>
                    <a:pt x="8590" y="2776"/>
                    <a:pt x="8590" y="2353"/>
                    <a:pt x="8106" y="2050"/>
                  </a:cubicBezTo>
                  <a:cubicBezTo>
                    <a:pt x="7319" y="1627"/>
                    <a:pt x="5323" y="477"/>
                    <a:pt x="4960" y="236"/>
                  </a:cubicBezTo>
                  <a:cubicBezTo>
                    <a:pt x="4741" y="110"/>
                    <a:pt x="4553" y="1"/>
                    <a:pt x="4323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28"/>
            <p:cNvSpPr/>
            <p:nvPr/>
          </p:nvSpPr>
          <p:spPr>
            <a:xfrm>
              <a:off x="6522925" y="2714375"/>
              <a:ext cx="214750" cy="264700"/>
            </a:xfrm>
            <a:custGeom>
              <a:avLst/>
              <a:gdLst/>
              <a:ahLst/>
              <a:cxnLst/>
              <a:rect l="l" t="t" r="r" b="b"/>
              <a:pathLst>
                <a:path w="8590" h="10588" extrusionOk="0">
                  <a:moveTo>
                    <a:pt x="4326" y="1"/>
                  </a:moveTo>
                  <a:cubicBezTo>
                    <a:pt x="4112" y="1"/>
                    <a:pt x="3860" y="110"/>
                    <a:pt x="3509" y="402"/>
                  </a:cubicBezTo>
                  <a:cubicBezTo>
                    <a:pt x="2783" y="946"/>
                    <a:pt x="666" y="1854"/>
                    <a:pt x="424" y="2035"/>
                  </a:cubicBezTo>
                  <a:cubicBezTo>
                    <a:pt x="121" y="2217"/>
                    <a:pt x="182" y="2277"/>
                    <a:pt x="121" y="2761"/>
                  </a:cubicBezTo>
                  <a:cubicBezTo>
                    <a:pt x="61" y="3245"/>
                    <a:pt x="121" y="6995"/>
                    <a:pt x="121" y="7540"/>
                  </a:cubicBezTo>
                  <a:cubicBezTo>
                    <a:pt x="61" y="8145"/>
                    <a:pt x="0" y="8326"/>
                    <a:pt x="605" y="8628"/>
                  </a:cubicBezTo>
                  <a:lnTo>
                    <a:pt x="3569" y="10322"/>
                  </a:lnTo>
                  <a:cubicBezTo>
                    <a:pt x="3784" y="10466"/>
                    <a:pt x="4042" y="10588"/>
                    <a:pt x="4330" y="10588"/>
                  </a:cubicBezTo>
                  <a:cubicBezTo>
                    <a:pt x="4527" y="10588"/>
                    <a:pt x="4739" y="10530"/>
                    <a:pt x="4960" y="10383"/>
                  </a:cubicBezTo>
                  <a:cubicBezTo>
                    <a:pt x="5807" y="9959"/>
                    <a:pt x="7380" y="9112"/>
                    <a:pt x="7743" y="8870"/>
                  </a:cubicBezTo>
                  <a:cubicBezTo>
                    <a:pt x="8166" y="8568"/>
                    <a:pt x="8590" y="8507"/>
                    <a:pt x="8590" y="7721"/>
                  </a:cubicBezTo>
                  <a:lnTo>
                    <a:pt x="8590" y="3547"/>
                  </a:lnTo>
                  <a:cubicBezTo>
                    <a:pt x="8590" y="2822"/>
                    <a:pt x="8529" y="2398"/>
                    <a:pt x="8045" y="2096"/>
                  </a:cubicBezTo>
                  <a:cubicBezTo>
                    <a:pt x="7319" y="1612"/>
                    <a:pt x="5323" y="462"/>
                    <a:pt x="4960" y="281"/>
                  </a:cubicBezTo>
                  <a:cubicBezTo>
                    <a:pt x="4742" y="125"/>
                    <a:pt x="4555" y="1"/>
                    <a:pt x="4326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28"/>
            <p:cNvSpPr/>
            <p:nvPr/>
          </p:nvSpPr>
          <p:spPr>
            <a:xfrm>
              <a:off x="6522925" y="2715525"/>
              <a:ext cx="214750" cy="262400"/>
            </a:xfrm>
            <a:custGeom>
              <a:avLst/>
              <a:gdLst/>
              <a:ahLst/>
              <a:cxnLst/>
              <a:rect l="l" t="t" r="r" b="b"/>
              <a:pathLst>
                <a:path w="8590" h="10496" extrusionOk="0">
                  <a:moveTo>
                    <a:pt x="4323" y="0"/>
                  </a:moveTo>
                  <a:cubicBezTo>
                    <a:pt x="4109" y="0"/>
                    <a:pt x="3858" y="94"/>
                    <a:pt x="3509" y="356"/>
                  </a:cubicBezTo>
                  <a:cubicBezTo>
                    <a:pt x="2783" y="900"/>
                    <a:pt x="726" y="1808"/>
                    <a:pt x="424" y="1989"/>
                  </a:cubicBezTo>
                  <a:cubicBezTo>
                    <a:pt x="121" y="2171"/>
                    <a:pt x="182" y="2231"/>
                    <a:pt x="121" y="2715"/>
                  </a:cubicBezTo>
                  <a:cubicBezTo>
                    <a:pt x="61" y="3199"/>
                    <a:pt x="182" y="6949"/>
                    <a:pt x="121" y="7494"/>
                  </a:cubicBezTo>
                  <a:cubicBezTo>
                    <a:pt x="61" y="8038"/>
                    <a:pt x="0" y="8280"/>
                    <a:pt x="605" y="8582"/>
                  </a:cubicBezTo>
                  <a:lnTo>
                    <a:pt x="3569" y="10216"/>
                  </a:lnTo>
                  <a:cubicBezTo>
                    <a:pt x="3796" y="10367"/>
                    <a:pt x="4071" y="10495"/>
                    <a:pt x="4379" y="10495"/>
                  </a:cubicBezTo>
                  <a:cubicBezTo>
                    <a:pt x="4562" y="10495"/>
                    <a:pt x="4757" y="10450"/>
                    <a:pt x="4960" y="10337"/>
                  </a:cubicBezTo>
                  <a:cubicBezTo>
                    <a:pt x="5807" y="9853"/>
                    <a:pt x="7380" y="9066"/>
                    <a:pt x="7743" y="8764"/>
                  </a:cubicBezTo>
                  <a:cubicBezTo>
                    <a:pt x="8166" y="8522"/>
                    <a:pt x="8590" y="8461"/>
                    <a:pt x="8590" y="7675"/>
                  </a:cubicBezTo>
                  <a:cubicBezTo>
                    <a:pt x="8590" y="6465"/>
                    <a:pt x="8590" y="3501"/>
                    <a:pt x="8590" y="3501"/>
                  </a:cubicBezTo>
                  <a:cubicBezTo>
                    <a:pt x="8590" y="2776"/>
                    <a:pt x="8529" y="2352"/>
                    <a:pt x="8045" y="2050"/>
                  </a:cubicBezTo>
                  <a:cubicBezTo>
                    <a:pt x="7259" y="1626"/>
                    <a:pt x="5323" y="477"/>
                    <a:pt x="4960" y="235"/>
                  </a:cubicBezTo>
                  <a:cubicBezTo>
                    <a:pt x="4741" y="109"/>
                    <a:pt x="4553" y="0"/>
                    <a:pt x="4323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28"/>
            <p:cNvSpPr/>
            <p:nvPr/>
          </p:nvSpPr>
          <p:spPr>
            <a:xfrm>
              <a:off x="6524425" y="2715525"/>
              <a:ext cx="211750" cy="262050"/>
            </a:xfrm>
            <a:custGeom>
              <a:avLst/>
              <a:gdLst/>
              <a:ahLst/>
              <a:cxnLst/>
              <a:rect l="l" t="t" r="r" b="b"/>
              <a:pathLst>
                <a:path w="8470" h="10482" extrusionOk="0">
                  <a:moveTo>
                    <a:pt x="4263" y="0"/>
                  </a:moveTo>
                  <a:cubicBezTo>
                    <a:pt x="4049" y="0"/>
                    <a:pt x="3798" y="94"/>
                    <a:pt x="3449" y="356"/>
                  </a:cubicBezTo>
                  <a:cubicBezTo>
                    <a:pt x="2723" y="961"/>
                    <a:pt x="666" y="1868"/>
                    <a:pt x="364" y="2050"/>
                  </a:cubicBezTo>
                  <a:cubicBezTo>
                    <a:pt x="122" y="2231"/>
                    <a:pt x="122" y="2292"/>
                    <a:pt x="61" y="2715"/>
                  </a:cubicBezTo>
                  <a:cubicBezTo>
                    <a:pt x="61" y="3199"/>
                    <a:pt x="122" y="6889"/>
                    <a:pt x="61" y="7494"/>
                  </a:cubicBezTo>
                  <a:cubicBezTo>
                    <a:pt x="61" y="8038"/>
                    <a:pt x="1" y="8220"/>
                    <a:pt x="606" y="8582"/>
                  </a:cubicBezTo>
                  <a:lnTo>
                    <a:pt x="3509" y="10216"/>
                  </a:lnTo>
                  <a:cubicBezTo>
                    <a:pt x="3724" y="10359"/>
                    <a:pt x="3982" y="10481"/>
                    <a:pt x="4270" y="10481"/>
                  </a:cubicBezTo>
                  <a:cubicBezTo>
                    <a:pt x="4467" y="10481"/>
                    <a:pt x="4679" y="10424"/>
                    <a:pt x="4900" y="10276"/>
                  </a:cubicBezTo>
                  <a:cubicBezTo>
                    <a:pt x="5747" y="9853"/>
                    <a:pt x="7320" y="9066"/>
                    <a:pt x="7683" y="8764"/>
                  </a:cubicBezTo>
                  <a:cubicBezTo>
                    <a:pt x="8046" y="8461"/>
                    <a:pt x="8469" y="8461"/>
                    <a:pt x="8469" y="7675"/>
                  </a:cubicBezTo>
                  <a:lnTo>
                    <a:pt x="8469" y="3501"/>
                  </a:lnTo>
                  <a:cubicBezTo>
                    <a:pt x="8469" y="2776"/>
                    <a:pt x="8469" y="2352"/>
                    <a:pt x="7985" y="2050"/>
                  </a:cubicBezTo>
                  <a:cubicBezTo>
                    <a:pt x="7199" y="1626"/>
                    <a:pt x="5263" y="477"/>
                    <a:pt x="4900" y="235"/>
                  </a:cubicBezTo>
                  <a:cubicBezTo>
                    <a:pt x="4681" y="109"/>
                    <a:pt x="4493" y="0"/>
                    <a:pt x="4263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28"/>
            <p:cNvSpPr/>
            <p:nvPr/>
          </p:nvSpPr>
          <p:spPr>
            <a:xfrm>
              <a:off x="6524425" y="2717025"/>
              <a:ext cx="211750" cy="259375"/>
            </a:xfrm>
            <a:custGeom>
              <a:avLst/>
              <a:gdLst/>
              <a:ahLst/>
              <a:cxnLst/>
              <a:rect l="l" t="t" r="r" b="b"/>
              <a:pathLst>
                <a:path w="8470" h="10375" extrusionOk="0">
                  <a:moveTo>
                    <a:pt x="4263" y="1"/>
                  </a:moveTo>
                  <a:cubicBezTo>
                    <a:pt x="4049" y="1"/>
                    <a:pt x="3798" y="95"/>
                    <a:pt x="3449" y="356"/>
                  </a:cubicBezTo>
                  <a:cubicBezTo>
                    <a:pt x="2723" y="901"/>
                    <a:pt x="666" y="1808"/>
                    <a:pt x="424" y="1990"/>
                  </a:cubicBezTo>
                  <a:cubicBezTo>
                    <a:pt x="122" y="2171"/>
                    <a:pt x="182" y="2232"/>
                    <a:pt x="122" y="2716"/>
                  </a:cubicBezTo>
                  <a:cubicBezTo>
                    <a:pt x="61" y="3139"/>
                    <a:pt x="182" y="6829"/>
                    <a:pt x="122" y="7434"/>
                  </a:cubicBezTo>
                  <a:cubicBezTo>
                    <a:pt x="61" y="7978"/>
                    <a:pt x="1" y="8160"/>
                    <a:pt x="606" y="8462"/>
                  </a:cubicBezTo>
                  <a:lnTo>
                    <a:pt x="3509" y="10095"/>
                  </a:lnTo>
                  <a:cubicBezTo>
                    <a:pt x="3774" y="10247"/>
                    <a:pt x="4040" y="10375"/>
                    <a:pt x="4335" y="10375"/>
                  </a:cubicBezTo>
                  <a:cubicBezTo>
                    <a:pt x="4511" y="10375"/>
                    <a:pt x="4697" y="10329"/>
                    <a:pt x="4900" y="10216"/>
                  </a:cubicBezTo>
                  <a:cubicBezTo>
                    <a:pt x="5747" y="9732"/>
                    <a:pt x="7259" y="8946"/>
                    <a:pt x="7683" y="8704"/>
                  </a:cubicBezTo>
                  <a:cubicBezTo>
                    <a:pt x="8046" y="8401"/>
                    <a:pt x="8469" y="8341"/>
                    <a:pt x="8469" y="7555"/>
                  </a:cubicBezTo>
                  <a:cubicBezTo>
                    <a:pt x="8469" y="6345"/>
                    <a:pt x="8469" y="3502"/>
                    <a:pt x="8469" y="3502"/>
                  </a:cubicBezTo>
                  <a:cubicBezTo>
                    <a:pt x="8469" y="2716"/>
                    <a:pt x="8409" y="2292"/>
                    <a:pt x="7925" y="2050"/>
                  </a:cubicBezTo>
                  <a:cubicBezTo>
                    <a:pt x="7199" y="1566"/>
                    <a:pt x="5263" y="477"/>
                    <a:pt x="4900" y="236"/>
                  </a:cubicBezTo>
                  <a:cubicBezTo>
                    <a:pt x="4681" y="110"/>
                    <a:pt x="4493" y="1"/>
                    <a:pt x="4263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28"/>
            <p:cNvSpPr/>
            <p:nvPr/>
          </p:nvSpPr>
          <p:spPr>
            <a:xfrm>
              <a:off x="6524425" y="2717550"/>
              <a:ext cx="211750" cy="258500"/>
            </a:xfrm>
            <a:custGeom>
              <a:avLst/>
              <a:gdLst/>
              <a:ahLst/>
              <a:cxnLst/>
              <a:rect l="l" t="t" r="r" b="b"/>
              <a:pathLst>
                <a:path w="8470" h="10340" extrusionOk="0">
                  <a:moveTo>
                    <a:pt x="4229" y="1"/>
                  </a:moveTo>
                  <a:cubicBezTo>
                    <a:pt x="4027" y="1"/>
                    <a:pt x="3783" y="85"/>
                    <a:pt x="3449" y="335"/>
                  </a:cubicBezTo>
                  <a:cubicBezTo>
                    <a:pt x="2723" y="880"/>
                    <a:pt x="666" y="1848"/>
                    <a:pt x="424" y="1969"/>
                  </a:cubicBezTo>
                  <a:cubicBezTo>
                    <a:pt x="122" y="2150"/>
                    <a:pt x="182" y="2211"/>
                    <a:pt x="122" y="2695"/>
                  </a:cubicBezTo>
                  <a:cubicBezTo>
                    <a:pt x="61" y="3178"/>
                    <a:pt x="182" y="6808"/>
                    <a:pt x="122" y="7352"/>
                  </a:cubicBezTo>
                  <a:cubicBezTo>
                    <a:pt x="61" y="7957"/>
                    <a:pt x="1" y="8139"/>
                    <a:pt x="606" y="8441"/>
                  </a:cubicBezTo>
                  <a:lnTo>
                    <a:pt x="3509" y="10074"/>
                  </a:lnTo>
                  <a:cubicBezTo>
                    <a:pt x="3760" y="10218"/>
                    <a:pt x="4011" y="10340"/>
                    <a:pt x="4288" y="10340"/>
                  </a:cubicBezTo>
                  <a:cubicBezTo>
                    <a:pt x="4477" y="10340"/>
                    <a:pt x="4679" y="10282"/>
                    <a:pt x="4900" y="10135"/>
                  </a:cubicBezTo>
                  <a:cubicBezTo>
                    <a:pt x="5747" y="9711"/>
                    <a:pt x="7259" y="8925"/>
                    <a:pt x="7622" y="8622"/>
                  </a:cubicBezTo>
                  <a:cubicBezTo>
                    <a:pt x="8046" y="8380"/>
                    <a:pt x="8469" y="8320"/>
                    <a:pt x="8469" y="7534"/>
                  </a:cubicBezTo>
                  <a:lnTo>
                    <a:pt x="8469" y="3481"/>
                  </a:lnTo>
                  <a:cubicBezTo>
                    <a:pt x="8469" y="2755"/>
                    <a:pt x="8409" y="2332"/>
                    <a:pt x="7925" y="2029"/>
                  </a:cubicBezTo>
                  <a:cubicBezTo>
                    <a:pt x="7199" y="1606"/>
                    <a:pt x="5263" y="456"/>
                    <a:pt x="4840" y="215"/>
                  </a:cubicBezTo>
                  <a:cubicBezTo>
                    <a:pt x="4644" y="117"/>
                    <a:pt x="4466" y="1"/>
                    <a:pt x="4229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28"/>
            <p:cNvSpPr/>
            <p:nvPr/>
          </p:nvSpPr>
          <p:spPr>
            <a:xfrm>
              <a:off x="6525950" y="2718550"/>
              <a:ext cx="208700" cy="256350"/>
            </a:xfrm>
            <a:custGeom>
              <a:avLst/>
              <a:gdLst/>
              <a:ahLst/>
              <a:cxnLst/>
              <a:rect l="l" t="t" r="r" b="b"/>
              <a:pathLst>
                <a:path w="8348" h="10254" extrusionOk="0">
                  <a:moveTo>
                    <a:pt x="4195" y="0"/>
                  </a:moveTo>
                  <a:cubicBezTo>
                    <a:pt x="3988" y="0"/>
                    <a:pt x="3737" y="94"/>
                    <a:pt x="3388" y="356"/>
                  </a:cubicBezTo>
                  <a:cubicBezTo>
                    <a:pt x="2722" y="900"/>
                    <a:pt x="666" y="1808"/>
                    <a:pt x="363" y="1989"/>
                  </a:cubicBezTo>
                  <a:cubicBezTo>
                    <a:pt x="121" y="2171"/>
                    <a:pt x="121" y="2231"/>
                    <a:pt x="61" y="2655"/>
                  </a:cubicBezTo>
                  <a:cubicBezTo>
                    <a:pt x="61" y="3138"/>
                    <a:pt x="121" y="6768"/>
                    <a:pt x="61" y="7312"/>
                  </a:cubicBezTo>
                  <a:cubicBezTo>
                    <a:pt x="61" y="7857"/>
                    <a:pt x="0" y="8038"/>
                    <a:pt x="545" y="8401"/>
                  </a:cubicBezTo>
                  <a:lnTo>
                    <a:pt x="3448" y="9974"/>
                  </a:lnTo>
                  <a:cubicBezTo>
                    <a:pt x="3713" y="10125"/>
                    <a:pt x="3979" y="10253"/>
                    <a:pt x="4274" y="10253"/>
                  </a:cubicBezTo>
                  <a:cubicBezTo>
                    <a:pt x="4450" y="10253"/>
                    <a:pt x="4636" y="10208"/>
                    <a:pt x="4839" y="10095"/>
                  </a:cubicBezTo>
                  <a:cubicBezTo>
                    <a:pt x="5686" y="9611"/>
                    <a:pt x="7198" y="8824"/>
                    <a:pt x="7561" y="8582"/>
                  </a:cubicBezTo>
                  <a:cubicBezTo>
                    <a:pt x="7924" y="8280"/>
                    <a:pt x="8348" y="8280"/>
                    <a:pt x="8348" y="7494"/>
                  </a:cubicBezTo>
                  <a:lnTo>
                    <a:pt x="8348" y="3441"/>
                  </a:lnTo>
                  <a:cubicBezTo>
                    <a:pt x="8348" y="2715"/>
                    <a:pt x="8348" y="2292"/>
                    <a:pt x="7864" y="1989"/>
                  </a:cubicBezTo>
                  <a:cubicBezTo>
                    <a:pt x="7077" y="1566"/>
                    <a:pt x="5202" y="477"/>
                    <a:pt x="4779" y="235"/>
                  </a:cubicBezTo>
                  <a:cubicBezTo>
                    <a:pt x="4591" y="109"/>
                    <a:pt x="4418" y="0"/>
                    <a:pt x="4195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28"/>
            <p:cNvSpPr/>
            <p:nvPr/>
          </p:nvSpPr>
          <p:spPr>
            <a:xfrm>
              <a:off x="6525950" y="2719075"/>
              <a:ext cx="208700" cy="255475"/>
            </a:xfrm>
            <a:custGeom>
              <a:avLst/>
              <a:gdLst/>
              <a:ahLst/>
              <a:cxnLst/>
              <a:rect l="l" t="t" r="r" b="b"/>
              <a:pathLst>
                <a:path w="8348" h="10219" extrusionOk="0">
                  <a:moveTo>
                    <a:pt x="4177" y="0"/>
                  </a:moveTo>
                  <a:cubicBezTo>
                    <a:pt x="3984" y="0"/>
                    <a:pt x="3754" y="84"/>
                    <a:pt x="3448" y="335"/>
                  </a:cubicBezTo>
                  <a:cubicBezTo>
                    <a:pt x="2722" y="879"/>
                    <a:pt x="666" y="1787"/>
                    <a:pt x="424" y="1968"/>
                  </a:cubicBezTo>
                  <a:cubicBezTo>
                    <a:pt x="121" y="2150"/>
                    <a:pt x="182" y="2210"/>
                    <a:pt x="121" y="2694"/>
                  </a:cubicBezTo>
                  <a:cubicBezTo>
                    <a:pt x="61" y="3117"/>
                    <a:pt x="182" y="6747"/>
                    <a:pt x="121" y="7291"/>
                  </a:cubicBezTo>
                  <a:cubicBezTo>
                    <a:pt x="61" y="7836"/>
                    <a:pt x="0" y="8017"/>
                    <a:pt x="605" y="8319"/>
                  </a:cubicBezTo>
                  <a:lnTo>
                    <a:pt x="3448" y="9953"/>
                  </a:lnTo>
                  <a:cubicBezTo>
                    <a:pt x="3699" y="10096"/>
                    <a:pt x="3950" y="10218"/>
                    <a:pt x="4227" y="10218"/>
                  </a:cubicBezTo>
                  <a:cubicBezTo>
                    <a:pt x="4416" y="10218"/>
                    <a:pt x="4618" y="10161"/>
                    <a:pt x="4839" y="10013"/>
                  </a:cubicBezTo>
                  <a:cubicBezTo>
                    <a:pt x="5686" y="9590"/>
                    <a:pt x="7198" y="8803"/>
                    <a:pt x="7561" y="8561"/>
                  </a:cubicBezTo>
                  <a:cubicBezTo>
                    <a:pt x="7924" y="8259"/>
                    <a:pt x="8348" y="8199"/>
                    <a:pt x="8348" y="7412"/>
                  </a:cubicBezTo>
                  <a:lnTo>
                    <a:pt x="8348" y="3420"/>
                  </a:lnTo>
                  <a:cubicBezTo>
                    <a:pt x="8348" y="2694"/>
                    <a:pt x="8287" y="2271"/>
                    <a:pt x="7803" y="2029"/>
                  </a:cubicBezTo>
                  <a:cubicBezTo>
                    <a:pt x="7077" y="1605"/>
                    <a:pt x="5202" y="456"/>
                    <a:pt x="4779" y="214"/>
                  </a:cubicBezTo>
                  <a:cubicBezTo>
                    <a:pt x="4583" y="116"/>
                    <a:pt x="4405" y="0"/>
                    <a:pt x="4177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28"/>
            <p:cNvSpPr/>
            <p:nvPr/>
          </p:nvSpPr>
          <p:spPr>
            <a:xfrm>
              <a:off x="6527450" y="2720050"/>
              <a:ext cx="207200" cy="253400"/>
            </a:xfrm>
            <a:custGeom>
              <a:avLst/>
              <a:gdLst/>
              <a:ahLst/>
              <a:cxnLst/>
              <a:rect l="l" t="t" r="r" b="b"/>
              <a:pathLst>
                <a:path w="8288" h="10136" extrusionOk="0">
                  <a:moveTo>
                    <a:pt x="4144" y="1"/>
                  </a:moveTo>
                  <a:cubicBezTo>
                    <a:pt x="3944" y="1"/>
                    <a:pt x="3708" y="95"/>
                    <a:pt x="3388" y="356"/>
                  </a:cubicBezTo>
                  <a:cubicBezTo>
                    <a:pt x="2662" y="901"/>
                    <a:pt x="606" y="1808"/>
                    <a:pt x="364" y="1929"/>
                  </a:cubicBezTo>
                  <a:cubicBezTo>
                    <a:pt x="61" y="2111"/>
                    <a:pt x="122" y="2171"/>
                    <a:pt x="61" y="2655"/>
                  </a:cubicBezTo>
                  <a:cubicBezTo>
                    <a:pt x="1" y="3078"/>
                    <a:pt x="122" y="6647"/>
                    <a:pt x="61" y="7192"/>
                  </a:cubicBezTo>
                  <a:cubicBezTo>
                    <a:pt x="1" y="7797"/>
                    <a:pt x="1" y="7978"/>
                    <a:pt x="545" y="8280"/>
                  </a:cubicBezTo>
                  <a:lnTo>
                    <a:pt x="3388" y="9914"/>
                  </a:lnTo>
                  <a:cubicBezTo>
                    <a:pt x="3647" y="10025"/>
                    <a:pt x="3907" y="10136"/>
                    <a:pt x="4194" y="10136"/>
                  </a:cubicBezTo>
                  <a:cubicBezTo>
                    <a:pt x="4375" y="10136"/>
                    <a:pt x="4568" y="10091"/>
                    <a:pt x="4779" y="9974"/>
                  </a:cubicBezTo>
                  <a:cubicBezTo>
                    <a:pt x="5566" y="9490"/>
                    <a:pt x="7078" y="8764"/>
                    <a:pt x="7501" y="8462"/>
                  </a:cubicBezTo>
                  <a:cubicBezTo>
                    <a:pt x="7864" y="8220"/>
                    <a:pt x="8288" y="8160"/>
                    <a:pt x="8288" y="7373"/>
                  </a:cubicBezTo>
                  <a:lnTo>
                    <a:pt x="8288" y="3381"/>
                  </a:lnTo>
                  <a:cubicBezTo>
                    <a:pt x="8288" y="2655"/>
                    <a:pt x="8227" y="2292"/>
                    <a:pt x="7743" y="1990"/>
                  </a:cubicBezTo>
                  <a:cubicBezTo>
                    <a:pt x="7017" y="1566"/>
                    <a:pt x="5142" y="477"/>
                    <a:pt x="4719" y="235"/>
                  </a:cubicBezTo>
                  <a:cubicBezTo>
                    <a:pt x="4531" y="110"/>
                    <a:pt x="4358" y="1"/>
                    <a:pt x="4144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28"/>
            <p:cNvSpPr/>
            <p:nvPr/>
          </p:nvSpPr>
          <p:spPr>
            <a:xfrm>
              <a:off x="6527450" y="2720575"/>
              <a:ext cx="205700" cy="252450"/>
            </a:xfrm>
            <a:custGeom>
              <a:avLst/>
              <a:gdLst/>
              <a:ahLst/>
              <a:cxnLst/>
              <a:rect l="l" t="t" r="r" b="b"/>
              <a:pathLst>
                <a:path w="8228" h="10098" extrusionOk="0">
                  <a:moveTo>
                    <a:pt x="4117" y="1"/>
                  </a:moveTo>
                  <a:cubicBezTo>
                    <a:pt x="3924" y="1"/>
                    <a:pt x="3694" y="85"/>
                    <a:pt x="3388" y="335"/>
                  </a:cubicBezTo>
                  <a:cubicBezTo>
                    <a:pt x="2662" y="880"/>
                    <a:pt x="666" y="1787"/>
                    <a:pt x="364" y="1969"/>
                  </a:cubicBezTo>
                  <a:cubicBezTo>
                    <a:pt x="122" y="2150"/>
                    <a:pt x="122" y="2211"/>
                    <a:pt x="61" y="2634"/>
                  </a:cubicBezTo>
                  <a:cubicBezTo>
                    <a:pt x="61" y="3118"/>
                    <a:pt x="122" y="6626"/>
                    <a:pt x="61" y="7171"/>
                  </a:cubicBezTo>
                  <a:cubicBezTo>
                    <a:pt x="61" y="7715"/>
                    <a:pt x="1" y="7897"/>
                    <a:pt x="545" y="8259"/>
                  </a:cubicBezTo>
                  <a:lnTo>
                    <a:pt x="3388" y="9832"/>
                  </a:lnTo>
                  <a:cubicBezTo>
                    <a:pt x="3639" y="9976"/>
                    <a:pt x="3890" y="10098"/>
                    <a:pt x="4167" y="10098"/>
                  </a:cubicBezTo>
                  <a:cubicBezTo>
                    <a:pt x="4356" y="10098"/>
                    <a:pt x="4558" y="10040"/>
                    <a:pt x="4779" y="9893"/>
                  </a:cubicBezTo>
                  <a:cubicBezTo>
                    <a:pt x="5566" y="9469"/>
                    <a:pt x="7078" y="8683"/>
                    <a:pt x="7441" y="8441"/>
                  </a:cubicBezTo>
                  <a:cubicBezTo>
                    <a:pt x="7804" y="8139"/>
                    <a:pt x="8227" y="8139"/>
                    <a:pt x="8227" y="7352"/>
                  </a:cubicBezTo>
                  <a:lnTo>
                    <a:pt x="8227" y="3420"/>
                  </a:lnTo>
                  <a:cubicBezTo>
                    <a:pt x="8227" y="2695"/>
                    <a:pt x="8227" y="2271"/>
                    <a:pt x="7743" y="1969"/>
                  </a:cubicBezTo>
                  <a:cubicBezTo>
                    <a:pt x="7017" y="1545"/>
                    <a:pt x="5082" y="456"/>
                    <a:pt x="4719" y="214"/>
                  </a:cubicBezTo>
                  <a:cubicBezTo>
                    <a:pt x="4523" y="117"/>
                    <a:pt x="4345" y="1"/>
                    <a:pt x="4117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28"/>
            <p:cNvSpPr/>
            <p:nvPr/>
          </p:nvSpPr>
          <p:spPr>
            <a:xfrm>
              <a:off x="6527450" y="2721575"/>
              <a:ext cx="205700" cy="250375"/>
            </a:xfrm>
            <a:custGeom>
              <a:avLst/>
              <a:gdLst/>
              <a:ahLst/>
              <a:cxnLst/>
              <a:rect l="l" t="t" r="r" b="b"/>
              <a:pathLst>
                <a:path w="8228" h="10015" extrusionOk="0">
                  <a:moveTo>
                    <a:pt x="4144" y="0"/>
                  </a:moveTo>
                  <a:cubicBezTo>
                    <a:pt x="3944" y="0"/>
                    <a:pt x="3708" y="94"/>
                    <a:pt x="3388" y="356"/>
                  </a:cubicBezTo>
                  <a:cubicBezTo>
                    <a:pt x="2662" y="900"/>
                    <a:pt x="666" y="1747"/>
                    <a:pt x="364" y="1929"/>
                  </a:cubicBezTo>
                  <a:cubicBezTo>
                    <a:pt x="122" y="2110"/>
                    <a:pt x="182" y="2171"/>
                    <a:pt x="122" y="2594"/>
                  </a:cubicBezTo>
                  <a:cubicBezTo>
                    <a:pt x="61" y="3078"/>
                    <a:pt x="182" y="6586"/>
                    <a:pt x="122" y="7131"/>
                  </a:cubicBezTo>
                  <a:cubicBezTo>
                    <a:pt x="61" y="7675"/>
                    <a:pt x="1" y="7857"/>
                    <a:pt x="606" y="8159"/>
                  </a:cubicBezTo>
                  <a:lnTo>
                    <a:pt x="3449" y="9792"/>
                  </a:lnTo>
                  <a:cubicBezTo>
                    <a:pt x="3671" y="9903"/>
                    <a:pt x="3916" y="10014"/>
                    <a:pt x="4197" y="10014"/>
                  </a:cubicBezTo>
                  <a:cubicBezTo>
                    <a:pt x="4375" y="10014"/>
                    <a:pt x="4568" y="9970"/>
                    <a:pt x="4779" y="9853"/>
                  </a:cubicBezTo>
                  <a:cubicBezTo>
                    <a:pt x="5566" y="9429"/>
                    <a:pt x="7078" y="8643"/>
                    <a:pt x="7441" y="8340"/>
                  </a:cubicBezTo>
                  <a:cubicBezTo>
                    <a:pt x="7804" y="8099"/>
                    <a:pt x="8227" y="8038"/>
                    <a:pt x="8227" y="7312"/>
                  </a:cubicBezTo>
                  <a:lnTo>
                    <a:pt x="8227" y="3380"/>
                  </a:lnTo>
                  <a:cubicBezTo>
                    <a:pt x="8227" y="2655"/>
                    <a:pt x="8167" y="2231"/>
                    <a:pt x="7743" y="1989"/>
                  </a:cubicBezTo>
                  <a:cubicBezTo>
                    <a:pt x="6957" y="1566"/>
                    <a:pt x="5082" y="477"/>
                    <a:pt x="4719" y="235"/>
                  </a:cubicBezTo>
                  <a:cubicBezTo>
                    <a:pt x="4531" y="109"/>
                    <a:pt x="4358" y="0"/>
                    <a:pt x="4144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28"/>
            <p:cNvSpPr/>
            <p:nvPr/>
          </p:nvSpPr>
          <p:spPr>
            <a:xfrm>
              <a:off x="6528975" y="2722100"/>
              <a:ext cx="204175" cy="249775"/>
            </a:xfrm>
            <a:custGeom>
              <a:avLst/>
              <a:gdLst/>
              <a:ahLst/>
              <a:cxnLst/>
              <a:rect l="l" t="t" r="r" b="b"/>
              <a:pathLst>
                <a:path w="8167" h="9991" extrusionOk="0">
                  <a:moveTo>
                    <a:pt x="4056" y="0"/>
                  </a:moveTo>
                  <a:cubicBezTo>
                    <a:pt x="3863" y="0"/>
                    <a:pt x="3633" y="84"/>
                    <a:pt x="3327" y="335"/>
                  </a:cubicBezTo>
                  <a:cubicBezTo>
                    <a:pt x="2601" y="879"/>
                    <a:pt x="605" y="1787"/>
                    <a:pt x="363" y="1908"/>
                  </a:cubicBezTo>
                  <a:cubicBezTo>
                    <a:pt x="61" y="2089"/>
                    <a:pt x="121" y="2150"/>
                    <a:pt x="61" y="2634"/>
                  </a:cubicBezTo>
                  <a:cubicBezTo>
                    <a:pt x="0" y="3057"/>
                    <a:pt x="121" y="6565"/>
                    <a:pt x="61" y="7110"/>
                  </a:cubicBezTo>
                  <a:cubicBezTo>
                    <a:pt x="0" y="7654"/>
                    <a:pt x="0" y="7836"/>
                    <a:pt x="545" y="8138"/>
                  </a:cubicBezTo>
                  <a:lnTo>
                    <a:pt x="3388" y="9711"/>
                  </a:lnTo>
                  <a:cubicBezTo>
                    <a:pt x="3615" y="9862"/>
                    <a:pt x="3866" y="9990"/>
                    <a:pt x="4156" y="9990"/>
                  </a:cubicBezTo>
                  <a:cubicBezTo>
                    <a:pt x="4329" y="9990"/>
                    <a:pt x="4515" y="9945"/>
                    <a:pt x="4718" y="9832"/>
                  </a:cubicBezTo>
                  <a:cubicBezTo>
                    <a:pt x="5505" y="9348"/>
                    <a:pt x="7017" y="8622"/>
                    <a:pt x="7380" y="8319"/>
                  </a:cubicBezTo>
                  <a:cubicBezTo>
                    <a:pt x="7743" y="8078"/>
                    <a:pt x="8166" y="8017"/>
                    <a:pt x="8166" y="7231"/>
                  </a:cubicBezTo>
                  <a:cubicBezTo>
                    <a:pt x="8166" y="6081"/>
                    <a:pt x="8166" y="3359"/>
                    <a:pt x="8166" y="3359"/>
                  </a:cubicBezTo>
                  <a:cubicBezTo>
                    <a:pt x="8166" y="2634"/>
                    <a:pt x="8106" y="2271"/>
                    <a:pt x="7622" y="1968"/>
                  </a:cubicBezTo>
                  <a:cubicBezTo>
                    <a:pt x="6896" y="1545"/>
                    <a:pt x="5021" y="456"/>
                    <a:pt x="4658" y="214"/>
                  </a:cubicBezTo>
                  <a:cubicBezTo>
                    <a:pt x="4462" y="116"/>
                    <a:pt x="4284" y="0"/>
                    <a:pt x="4056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28"/>
            <p:cNvSpPr/>
            <p:nvPr/>
          </p:nvSpPr>
          <p:spPr>
            <a:xfrm>
              <a:off x="6528975" y="2723075"/>
              <a:ext cx="202650" cy="247350"/>
            </a:xfrm>
            <a:custGeom>
              <a:avLst/>
              <a:gdLst/>
              <a:ahLst/>
              <a:cxnLst/>
              <a:rect l="l" t="t" r="r" b="b"/>
              <a:pathLst>
                <a:path w="8106" h="9894" extrusionOk="0">
                  <a:moveTo>
                    <a:pt x="4083" y="1"/>
                  </a:moveTo>
                  <a:cubicBezTo>
                    <a:pt x="3883" y="1"/>
                    <a:pt x="3647" y="95"/>
                    <a:pt x="3327" y="356"/>
                  </a:cubicBezTo>
                  <a:cubicBezTo>
                    <a:pt x="2601" y="840"/>
                    <a:pt x="666" y="1748"/>
                    <a:pt x="363" y="1929"/>
                  </a:cubicBezTo>
                  <a:cubicBezTo>
                    <a:pt x="121" y="2111"/>
                    <a:pt x="121" y="2111"/>
                    <a:pt x="121" y="2595"/>
                  </a:cubicBezTo>
                  <a:cubicBezTo>
                    <a:pt x="61" y="3018"/>
                    <a:pt x="121" y="6526"/>
                    <a:pt x="121" y="7010"/>
                  </a:cubicBezTo>
                  <a:cubicBezTo>
                    <a:pt x="61" y="7555"/>
                    <a:pt x="0" y="7736"/>
                    <a:pt x="545" y="8099"/>
                  </a:cubicBezTo>
                  <a:lnTo>
                    <a:pt x="3388" y="9672"/>
                  </a:lnTo>
                  <a:cubicBezTo>
                    <a:pt x="3610" y="9783"/>
                    <a:pt x="3855" y="9894"/>
                    <a:pt x="4136" y="9894"/>
                  </a:cubicBezTo>
                  <a:cubicBezTo>
                    <a:pt x="4314" y="9894"/>
                    <a:pt x="4507" y="9849"/>
                    <a:pt x="4718" y="9732"/>
                  </a:cubicBezTo>
                  <a:cubicBezTo>
                    <a:pt x="5505" y="9309"/>
                    <a:pt x="6956" y="8522"/>
                    <a:pt x="7319" y="8280"/>
                  </a:cubicBezTo>
                  <a:cubicBezTo>
                    <a:pt x="7743" y="7978"/>
                    <a:pt x="8106" y="7978"/>
                    <a:pt x="8106" y="7192"/>
                  </a:cubicBezTo>
                  <a:lnTo>
                    <a:pt x="8106" y="3320"/>
                  </a:lnTo>
                  <a:cubicBezTo>
                    <a:pt x="8106" y="2655"/>
                    <a:pt x="8106" y="2232"/>
                    <a:pt x="7622" y="1929"/>
                  </a:cubicBezTo>
                  <a:cubicBezTo>
                    <a:pt x="6896" y="1506"/>
                    <a:pt x="5021" y="477"/>
                    <a:pt x="4658" y="235"/>
                  </a:cubicBezTo>
                  <a:cubicBezTo>
                    <a:pt x="4470" y="110"/>
                    <a:pt x="4297" y="1"/>
                    <a:pt x="408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28"/>
            <p:cNvSpPr/>
            <p:nvPr/>
          </p:nvSpPr>
          <p:spPr>
            <a:xfrm>
              <a:off x="6528975" y="2724200"/>
              <a:ext cx="202650" cy="246150"/>
            </a:xfrm>
            <a:custGeom>
              <a:avLst/>
              <a:gdLst/>
              <a:ahLst/>
              <a:cxnLst/>
              <a:rect l="l" t="t" r="r" b="b"/>
              <a:pathLst>
                <a:path w="8106" h="9846" extrusionOk="0">
                  <a:moveTo>
                    <a:pt x="4078" y="1"/>
                  </a:moveTo>
                  <a:cubicBezTo>
                    <a:pt x="3880" y="1"/>
                    <a:pt x="3645" y="80"/>
                    <a:pt x="3327" y="311"/>
                  </a:cubicBezTo>
                  <a:cubicBezTo>
                    <a:pt x="2601" y="856"/>
                    <a:pt x="666" y="1703"/>
                    <a:pt x="363" y="1884"/>
                  </a:cubicBezTo>
                  <a:cubicBezTo>
                    <a:pt x="121" y="2066"/>
                    <a:pt x="182" y="2126"/>
                    <a:pt x="121" y="2550"/>
                  </a:cubicBezTo>
                  <a:cubicBezTo>
                    <a:pt x="61" y="3033"/>
                    <a:pt x="182" y="6421"/>
                    <a:pt x="121" y="6965"/>
                  </a:cubicBezTo>
                  <a:cubicBezTo>
                    <a:pt x="61" y="7510"/>
                    <a:pt x="0" y="7691"/>
                    <a:pt x="605" y="7994"/>
                  </a:cubicBezTo>
                  <a:lnTo>
                    <a:pt x="3388" y="9566"/>
                  </a:lnTo>
                  <a:cubicBezTo>
                    <a:pt x="3615" y="9718"/>
                    <a:pt x="3866" y="9846"/>
                    <a:pt x="4156" y="9846"/>
                  </a:cubicBezTo>
                  <a:cubicBezTo>
                    <a:pt x="4329" y="9846"/>
                    <a:pt x="4515" y="9800"/>
                    <a:pt x="4718" y="9687"/>
                  </a:cubicBezTo>
                  <a:cubicBezTo>
                    <a:pt x="5505" y="9203"/>
                    <a:pt x="6956" y="8477"/>
                    <a:pt x="7319" y="8175"/>
                  </a:cubicBezTo>
                  <a:cubicBezTo>
                    <a:pt x="7682" y="7933"/>
                    <a:pt x="8106" y="7873"/>
                    <a:pt x="8106" y="7147"/>
                  </a:cubicBezTo>
                  <a:cubicBezTo>
                    <a:pt x="8106" y="5997"/>
                    <a:pt x="8106" y="3336"/>
                    <a:pt x="8106" y="3336"/>
                  </a:cubicBezTo>
                  <a:cubicBezTo>
                    <a:pt x="8106" y="2610"/>
                    <a:pt x="8045" y="2187"/>
                    <a:pt x="7622" y="1945"/>
                  </a:cubicBezTo>
                  <a:cubicBezTo>
                    <a:pt x="6896" y="1521"/>
                    <a:pt x="5021" y="432"/>
                    <a:pt x="4658" y="190"/>
                  </a:cubicBezTo>
                  <a:cubicBezTo>
                    <a:pt x="4468" y="96"/>
                    <a:pt x="4295" y="1"/>
                    <a:pt x="4078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28"/>
            <p:cNvSpPr/>
            <p:nvPr/>
          </p:nvSpPr>
          <p:spPr>
            <a:xfrm>
              <a:off x="6530475" y="2724600"/>
              <a:ext cx="201150" cy="244325"/>
            </a:xfrm>
            <a:custGeom>
              <a:avLst/>
              <a:gdLst/>
              <a:ahLst/>
              <a:cxnLst/>
              <a:rect l="l" t="t" r="r" b="b"/>
              <a:pathLst>
                <a:path w="8046" h="9773" extrusionOk="0">
                  <a:moveTo>
                    <a:pt x="4023" y="0"/>
                  </a:moveTo>
                  <a:cubicBezTo>
                    <a:pt x="3823" y="0"/>
                    <a:pt x="3587" y="94"/>
                    <a:pt x="3267" y="356"/>
                  </a:cubicBezTo>
                  <a:cubicBezTo>
                    <a:pt x="2602" y="840"/>
                    <a:pt x="606" y="1747"/>
                    <a:pt x="364" y="1929"/>
                  </a:cubicBezTo>
                  <a:cubicBezTo>
                    <a:pt x="61" y="2050"/>
                    <a:pt x="122" y="2110"/>
                    <a:pt x="61" y="2534"/>
                  </a:cubicBezTo>
                  <a:cubicBezTo>
                    <a:pt x="1" y="3017"/>
                    <a:pt x="122" y="6405"/>
                    <a:pt x="61" y="6949"/>
                  </a:cubicBezTo>
                  <a:cubicBezTo>
                    <a:pt x="1" y="7494"/>
                    <a:pt x="1" y="7675"/>
                    <a:pt x="545" y="7978"/>
                  </a:cubicBezTo>
                  <a:lnTo>
                    <a:pt x="3328" y="9550"/>
                  </a:lnTo>
                  <a:cubicBezTo>
                    <a:pt x="3550" y="9661"/>
                    <a:pt x="3795" y="9772"/>
                    <a:pt x="4076" y="9772"/>
                  </a:cubicBezTo>
                  <a:cubicBezTo>
                    <a:pt x="4254" y="9772"/>
                    <a:pt x="4447" y="9728"/>
                    <a:pt x="4658" y="9611"/>
                  </a:cubicBezTo>
                  <a:cubicBezTo>
                    <a:pt x="5445" y="9187"/>
                    <a:pt x="6896" y="8401"/>
                    <a:pt x="7259" y="8159"/>
                  </a:cubicBezTo>
                  <a:cubicBezTo>
                    <a:pt x="7622" y="7917"/>
                    <a:pt x="8046" y="7857"/>
                    <a:pt x="8046" y="7131"/>
                  </a:cubicBezTo>
                  <a:cubicBezTo>
                    <a:pt x="8046" y="5981"/>
                    <a:pt x="8046" y="3320"/>
                    <a:pt x="8046" y="3320"/>
                  </a:cubicBezTo>
                  <a:cubicBezTo>
                    <a:pt x="8046" y="2594"/>
                    <a:pt x="7985" y="2231"/>
                    <a:pt x="7501" y="1929"/>
                  </a:cubicBezTo>
                  <a:cubicBezTo>
                    <a:pt x="6836" y="1505"/>
                    <a:pt x="4961" y="477"/>
                    <a:pt x="4598" y="235"/>
                  </a:cubicBezTo>
                  <a:cubicBezTo>
                    <a:pt x="4410" y="109"/>
                    <a:pt x="4237" y="0"/>
                    <a:pt x="4023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28"/>
            <p:cNvSpPr/>
            <p:nvPr/>
          </p:nvSpPr>
          <p:spPr>
            <a:xfrm>
              <a:off x="6530475" y="2725725"/>
              <a:ext cx="199650" cy="243125"/>
            </a:xfrm>
            <a:custGeom>
              <a:avLst/>
              <a:gdLst/>
              <a:ahLst/>
              <a:cxnLst/>
              <a:rect l="l" t="t" r="r" b="b"/>
              <a:pathLst>
                <a:path w="7986" h="9725" extrusionOk="0">
                  <a:moveTo>
                    <a:pt x="4018" y="0"/>
                  </a:moveTo>
                  <a:cubicBezTo>
                    <a:pt x="3820" y="0"/>
                    <a:pt x="3585" y="80"/>
                    <a:pt x="3267" y="311"/>
                  </a:cubicBezTo>
                  <a:cubicBezTo>
                    <a:pt x="2602" y="855"/>
                    <a:pt x="606" y="1702"/>
                    <a:pt x="364" y="1884"/>
                  </a:cubicBezTo>
                  <a:cubicBezTo>
                    <a:pt x="122" y="2065"/>
                    <a:pt x="122" y="2065"/>
                    <a:pt x="122" y="2549"/>
                  </a:cubicBezTo>
                  <a:cubicBezTo>
                    <a:pt x="61" y="2972"/>
                    <a:pt x="122" y="6360"/>
                    <a:pt x="122" y="6904"/>
                  </a:cubicBezTo>
                  <a:cubicBezTo>
                    <a:pt x="61" y="7388"/>
                    <a:pt x="1" y="7570"/>
                    <a:pt x="545" y="7933"/>
                  </a:cubicBezTo>
                  <a:lnTo>
                    <a:pt x="3328" y="9445"/>
                  </a:lnTo>
                  <a:cubicBezTo>
                    <a:pt x="3555" y="9596"/>
                    <a:pt x="3806" y="9724"/>
                    <a:pt x="4096" y="9724"/>
                  </a:cubicBezTo>
                  <a:cubicBezTo>
                    <a:pt x="4269" y="9724"/>
                    <a:pt x="4455" y="9679"/>
                    <a:pt x="4658" y="9566"/>
                  </a:cubicBezTo>
                  <a:cubicBezTo>
                    <a:pt x="5445" y="9082"/>
                    <a:pt x="6896" y="8356"/>
                    <a:pt x="7259" y="8114"/>
                  </a:cubicBezTo>
                  <a:cubicBezTo>
                    <a:pt x="7622" y="7812"/>
                    <a:pt x="7985" y="7812"/>
                    <a:pt x="7985" y="7025"/>
                  </a:cubicBezTo>
                  <a:lnTo>
                    <a:pt x="7985" y="3275"/>
                  </a:lnTo>
                  <a:cubicBezTo>
                    <a:pt x="7985" y="2549"/>
                    <a:pt x="7985" y="2186"/>
                    <a:pt x="7501" y="1884"/>
                  </a:cubicBezTo>
                  <a:cubicBezTo>
                    <a:pt x="6775" y="1460"/>
                    <a:pt x="4961" y="432"/>
                    <a:pt x="4598" y="190"/>
                  </a:cubicBezTo>
                  <a:cubicBezTo>
                    <a:pt x="4408" y="95"/>
                    <a:pt x="4235" y="0"/>
                    <a:pt x="4018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28"/>
            <p:cNvSpPr/>
            <p:nvPr/>
          </p:nvSpPr>
          <p:spPr>
            <a:xfrm>
              <a:off x="6530475" y="2726100"/>
              <a:ext cx="199650" cy="241300"/>
            </a:xfrm>
            <a:custGeom>
              <a:avLst/>
              <a:gdLst/>
              <a:ahLst/>
              <a:cxnLst/>
              <a:rect l="l" t="t" r="r" b="b"/>
              <a:pathLst>
                <a:path w="7986" h="9652" extrusionOk="0">
                  <a:moveTo>
                    <a:pt x="4023" y="1"/>
                  </a:moveTo>
                  <a:cubicBezTo>
                    <a:pt x="3823" y="1"/>
                    <a:pt x="3587" y="95"/>
                    <a:pt x="3267" y="356"/>
                  </a:cubicBezTo>
                  <a:cubicBezTo>
                    <a:pt x="2602" y="840"/>
                    <a:pt x="666" y="1687"/>
                    <a:pt x="364" y="1869"/>
                  </a:cubicBezTo>
                  <a:cubicBezTo>
                    <a:pt x="122" y="2050"/>
                    <a:pt x="182" y="2111"/>
                    <a:pt x="122" y="2534"/>
                  </a:cubicBezTo>
                  <a:cubicBezTo>
                    <a:pt x="61" y="2957"/>
                    <a:pt x="182" y="6345"/>
                    <a:pt x="122" y="6829"/>
                  </a:cubicBezTo>
                  <a:cubicBezTo>
                    <a:pt x="61" y="7373"/>
                    <a:pt x="1" y="7555"/>
                    <a:pt x="545" y="7857"/>
                  </a:cubicBezTo>
                  <a:lnTo>
                    <a:pt x="3328" y="9430"/>
                  </a:lnTo>
                  <a:cubicBezTo>
                    <a:pt x="3550" y="9541"/>
                    <a:pt x="3795" y="9652"/>
                    <a:pt x="4076" y="9652"/>
                  </a:cubicBezTo>
                  <a:cubicBezTo>
                    <a:pt x="4254" y="9652"/>
                    <a:pt x="4447" y="9607"/>
                    <a:pt x="4658" y="9490"/>
                  </a:cubicBezTo>
                  <a:cubicBezTo>
                    <a:pt x="5384" y="9067"/>
                    <a:pt x="6836" y="8341"/>
                    <a:pt x="7199" y="8038"/>
                  </a:cubicBezTo>
                  <a:cubicBezTo>
                    <a:pt x="7562" y="7797"/>
                    <a:pt x="7985" y="7736"/>
                    <a:pt x="7985" y="7010"/>
                  </a:cubicBezTo>
                  <a:cubicBezTo>
                    <a:pt x="7985" y="5861"/>
                    <a:pt x="7985" y="3260"/>
                    <a:pt x="7985" y="3260"/>
                  </a:cubicBezTo>
                  <a:cubicBezTo>
                    <a:pt x="7985" y="2594"/>
                    <a:pt x="7925" y="2171"/>
                    <a:pt x="7501" y="1929"/>
                  </a:cubicBezTo>
                  <a:cubicBezTo>
                    <a:pt x="6775" y="1506"/>
                    <a:pt x="4961" y="417"/>
                    <a:pt x="4598" y="235"/>
                  </a:cubicBezTo>
                  <a:cubicBezTo>
                    <a:pt x="4410" y="110"/>
                    <a:pt x="4237" y="1"/>
                    <a:pt x="4023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28"/>
            <p:cNvSpPr/>
            <p:nvPr/>
          </p:nvSpPr>
          <p:spPr>
            <a:xfrm>
              <a:off x="6532000" y="2727225"/>
              <a:ext cx="198125" cy="240100"/>
            </a:xfrm>
            <a:custGeom>
              <a:avLst/>
              <a:gdLst/>
              <a:ahLst/>
              <a:cxnLst/>
              <a:rect l="l" t="t" r="r" b="b"/>
              <a:pathLst>
                <a:path w="7925" h="9604" extrusionOk="0">
                  <a:moveTo>
                    <a:pt x="3957" y="1"/>
                  </a:moveTo>
                  <a:cubicBezTo>
                    <a:pt x="3759" y="1"/>
                    <a:pt x="3524" y="80"/>
                    <a:pt x="3206" y="311"/>
                  </a:cubicBezTo>
                  <a:cubicBezTo>
                    <a:pt x="2541" y="856"/>
                    <a:pt x="605" y="1703"/>
                    <a:pt x="363" y="1884"/>
                  </a:cubicBezTo>
                  <a:cubicBezTo>
                    <a:pt x="121" y="2005"/>
                    <a:pt x="121" y="2066"/>
                    <a:pt x="61" y="2489"/>
                  </a:cubicBezTo>
                  <a:cubicBezTo>
                    <a:pt x="0" y="2973"/>
                    <a:pt x="121" y="6239"/>
                    <a:pt x="61" y="6784"/>
                  </a:cubicBezTo>
                  <a:cubicBezTo>
                    <a:pt x="0" y="7328"/>
                    <a:pt x="0" y="7510"/>
                    <a:pt x="545" y="7812"/>
                  </a:cubicBezTo>
                  <a:lnTo>
                    <a:pt x="3267" y="9324"/>
                  </a:lnTo>
                  <a:cubicBezTo>
                    <a:pt x="3494" y="9476"/>
                    <a:pt x="3745" y="9604"/>
                    <a:pt x="4035" y="9604"/>
                  </a:cubicBezTo>
                  <a:cubicBezTo>
                    <a:pt x="4208" y="9604"/>
                    <a:pt x="4394" y="9558"/>
                    <a:pt x="4597" y="9445"/>
                  </a:cubicBezTo>
                  <a:cubicBezTo>
                    <a:pt x="5323" y="8961"/>
                    <a:pt x="6775" y="8235"/>
                    <a:pt x="7138" y="7993"/>
                  </a:cubicBezTo>
                  <a:cubicBezTo>
                    <a:pt x="7501" y="7752"/>
                    <a:pt x="7924" y="7691"/>
                    <a:pt x="7924" y="6965"/>
                  </a:cubicBezTo>
                  <a:lnTo>
                    <a:pt x="7924" y="3215"/>
                  </a:lnTo>
                  <a:cubicBezTo>
                    <a:pt x="7924" y="2549"/>
                    <a:pt x="7864" y="2187"/>
                    <a:pt x="7440" y="1884"/>
                  </a:cubicBezTo>
                  <a:cubicBezTo>
                    <a:pt x="6714" y="1461"/>
                    <a:pt x="4900" y="432"/>
                    <a:pt x="4537" y="190"/>
                  </a:cubicBezTo>
                  <a:cubicBezTo>
                    <a:pt x="4347" y="96"/>
                    <a:pt x="4174" y="1"/>
                    <a:pt x="3957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28"/>
            <p:cNvSpPr/>
            <p:nvPr/>
          </p:nvSpPr>
          <p:spPr>
            <a:xfrm>
              <a:off x="6532000" y="2727625"/>
              <a:ext cx="196600" cy="238275"/>
            </a:xfrm>
            <a:custGeom>
              <a:avLst/>
              <a:gdLst/>
              <a:ahLst/>
              <a:cxnLst/>
              <a:rect l="l" t="t" r="r" b="b"/>
              <a:pathLst>
                <a:path w="7864" h="9531" extrusionOk="0">
                  <a:moveTo>
                    <a:pt x="3962" y="0"/>
                  </a:moveTo>
                  <a:cubicBezTo>
                    <a:pt x="3762" y="0"/>
                    <a:pt x="3526" y="94"/>
                    <a:pt x="3206" y="356"/>
                  </a:cubicBezTo>
                  <a:cubicBezTo>
                    <a:pt x="2541" y="840"/>
                    <a:pt x="605" y="1687"/>
                    <a:pt x="363" y="1868"/>
                  </a:cubicBezTo>
                  <a:cubicBezTo>
                    <a:pt x="121" y="2050"/>
                    <a:pt x="121" y="2050"/>
                    <a:pt x="121" y="2533"/>
                  </a:cubicBezTo>
                  <a:cubicBezTo>
                    <a:pt x="61" y="2957"/>
                    <a:pt x="121" y="6223"/>
                    <a:pt x="121" y="6768"/>
                  </a:cubicBezTo>
                  <a:cubicBezTo>
                    <a:pt x="61" y="7312"/>
                    <a:pt x="0" y="7433"/>
                    <a:pt x="545" y="7736"/>
                  </a:cubicBezTo>
                  <a:lnTo>
                    <a:pt x="3267" y="9308"/>
                  </a:lnTo>
                  <a:cubicBezTo>
                    <a:pt x="3489" y="9419"/>
                    <a:pt x="3734" y="9530"/>
                    <a:pt x="4015" y="9530"/>
                  </a:cubicBezTo>
                  <a:cubicBezTo>
                    <a:pt x="4193" y="9530"/>
                    <a:pt x="4386" y="9486"/>
                    <a:pt x="4597" y="9369"/>
                  </a:cubicBezTo>
                  <a:cubicBezTo>
                    <a:pt x="5323" y="8945"/>
                    <a:pt x="6775" y="8219"/>
                    <a:pt x="7138" y="7977"/>
                  </a:cubicBezTo>
                  <a:cubicBezTo>
                    <a:pt x="7501" y="7675"/>
                    <a:pt x="7864" y="7675"/>
                    <a:pt x="7864" y="6889"/>
                  </a:cubicBezTo>
                  <a:cubicBezTo>
                    <a:pt x="7864" y="5800"/>
                    <a:pt x="7864" y="3259"/>
                    <a:pt x="7864" y="3259"/>
                  </a:cubicBezTo>
                  <a:cubicBezTo>
                    <a:pt x="7864" y="2533"/>
                    <a:pt x="7864" y="2171"/>
                    <a:pt x="7380" y="1868"/>
                  </a:cubicBezTo>
                  <a:cubicBezTo>
                    <a:pt x="6714" y="1505"/>
                    <a:pt x="4900" y="416"/>
                    <a:pt x="4537" y="235"/>
                  </a:cubicBezTo>
                  <a:cubicBezTo>
                    <a:pt x="4349" y="109"/>
                    <a:pt x="4176" y="0"/>
                    <a:pt x="3962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28"/>
            <p:cNvSpPr/>
            <p:nvPr/>
          </p:nvSpPr>
          <p:spPr>
            <a:xfrm>
              <a:off x="6532000" y="2728750"/>
              <a:ext cx="196600" cy="237075"/>
            </a:xfrm>
            <a:custGeom>
              <a:avLst/>
              <a:gdLst/>
              <a:ahLst/>
              <a:cxnLst/>
              <a:rect l="l" t="t" r="r" b="b"/>
              <a:pathLst>
                <a:path w="7864" h="9483" extrusionOk="0">
                  <a:moveTo>
                    <a:pt x="3957" y="0"/>
                  </a:moveTo>
                  <a:cubicBezTo>
                    <a:pt x="3759" y="0"/>
                    <a:pt x="3524" y="80"/>
                    <a:pt x="3206" y="311"/>
                  </a:cubicBezTo>
                  <a:cubicBezTo>
                    <a:pt x="2541" y="795"/>
                    <a:pt x="666" y="1702"/>
                    <a:pt x="363" y="1823"/>
                  </a:cubicBezTo>
                  <a:cubicBezTo>
                    <a:pt x="121" y="2005"/>
                    <a:pt x="182" y="2065"/>
                    <a:pt x="121" y="2488"/>
                  </a:cubicBezTo>
                  <a:cubicBezTo>
                    <a:pt x="61" y="2912"/>
                    <a:pt x="182" y="6178"/>
                    <a:pt x="121" y="6723"/>
                  </a:cubicBezTo>
                  <a:cubicBezTo>
                    <a:pt x="61" y="7207"/>
                    <a:pt x="0" y="7388"/>
                    <a:pt x="545" y="7691"/>
                  </a:cubicBezTo>
                  <a:lnTo>
                    <a:pt x="3267" y="9203"/>
                  </a:lnTo>
                  <a:cubicBezTo>
                    <a:pt x="3494" y="9354"/>
                    <a:pt x="3745" y="9482"/>
                    <a:pt x="4035" y="9482"/>
                  </a:cubicBezTo>
                  <a:cubicBezTo>
                    <a:pt x="4208" y="9482"/>
                    <a:pt x="4394" y="9437"/>
                    <a:pt x="4597" y="9324"/>
                  </a:cubicBezTo>
                  <a:cubicBezTo>
                    <a:pt x="5323" y="8840"/>
                    <a:pt x="6775" y="8114"/>
                    <a:pt x="7138" y="7872"/>
                  </a:cubicBezTo>
                  <a:cubicBezTo>
                    <a:pt x="7440" y="7630"/>
                    <a:pt x="7864" y="7570"/>
                    <a:pt x="7864" y="6844"/>
                  </a:cubicBezTo>
                  <a:cubicBezTo>
                    <a:pt x="7864" y="5755"/>
                    <a:pt x="7864" y="3214"/>
                    <a:pt x="7864" y="3214"/>
                  </a:cubicBezTo>
                  <a:cubicBezTo>
                    <a:pt x="7864" y="2549"/>
                    <a:pt x="7803" y="2126"/>
                    <a:pt x="7380" y="1884"/>
                  </a:cubicBezTo>
                  <a:cubicBezTo>
                    <a:pt x="6654" y="1460"/>
                    <a:pt x="4900" y="432"/>
                    <a:pt x="4537" y="190"/>
                  </a:cubicBezTo>
                  <a:cubicBezTo>
                    <a:pt x="4347" y="95"/>
                    <a:pt x="4174" y="0"/>
                    <a:pt x="3957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28"/>
            <p:cNvSpPr/>
            <p:nvPr/>
          </p:nvSpPr>
          <p:spPr>
            <a:xfrm>
              <a:off x="6533500" y="2729125"/>
              <a:ext cx="195100" cy="235250"/>
            </a:xfrm>
            <a:custGeom>
              <a:avLst/>
              <a:gdLst/>
              <a:ahLst/>
              <a:cxnLst/>
              <a:rect l="l" t="t" r="r" b="b"/>
              <a:pathLst>
                <a:path w="7804" h="9410" extrusionOk="0">
                  <a:moveTo>
                    <a:pt x="3902" y="1"/>
                  </a:moveTo>
                  <a:cubicBezTo>
                    <a:pt x="3702" y="1"/>
                    <a:pt x="3466" y="94"/>
                    <a:pt x="3146" y="356"/>
                  </a:cubicBezTo>
                  <a:cubicBezTo>
                    <a:pt x="2481" y="840"/>
                    <a:pt x="606" y="1687"/>
                    <a:pt x="364" y="1869"/>
                  </a:cubicBezTo>
                  <a:cubicBezTo>
                    <a:pt x="122" y="1990"/>
                    <a:pt x="122" y="2050"/>
                    <a:pt x="61" y="2473"/>
                  </a:cubicBezTo>
                  <a:cubicBezTo>
                    <a:pt x="61" y="2897"/>
                    <a:pt x="122" y="6163"/>
                    <a:pt x="61" y="6647"/>
                  </a:cubicBezTo>
                  <a:cubicBezTo>
                    <a:pt x="61" y="7192"/>
                    <a:pt x="1" y="7373"/>
                    <a:pt x="545" y="7676"/>
                  </a:cubicBezTo>
                  <a:lnTo>
                    <a:pt x="3207" y="9188"/>
                  </a:lnTo>
                  <a:cubicBezTo>
                    <a:pt x="3429" y="9299"/>
                    <a:pt x="3674" y="9410"/>
                    <a:pt x="3955" y="9410"/>
                  </a:cubicBezTo>
                  <a:cubicBezTo>
                    <a:pt x="4133" y="9410"/>
                    <a:pt x="4326" y="9365"/>
                    <a:pt x="4537" y="9248"/>
                  </a:cubicBezTo>
                  <a:cubicBezTo>
                    <a:pt x="5263" y="8825"/>
                    <a:pt x="6654" y="8099"/>
                    <a:pt x="7017" y="7857"/>
                  </a:cubicBezTo>
                  <a:cubicBezTo>
                    <a:pt x="7380" y="7615"/>
                    <a:pt x="7804" y="7555"/>
                    <a:pt x="7804" y="6829"/>
                  </a:cubicBezTo>
                  <a:cubicBezTo>
                    <a:pt x="7804" y="5740"/>
                    <a:pt x="7804" y="3199"/>
                    <a:pt x="7804" y="3199"/>
                  </a:cubicBezTo>
                  <a:cubicBezTo>
                    <a:pt x="7804" y="2534"/>
                    <a:pt x="7743" y="2111"/>
                    <a:pt x="7320" y="1869"/>
                  </a:cubicBezTo>
                  <a:cubicBezTo>
                    <a:pt x="6594" y="1445"/>
                    <a:pt x="4840" y="417"/>
                    <a:pt x="4477" y="235"/>
                  </a:cubicBezTo>
                  <a:cubicBezTo>
                    <a:pt x="4289" y="110"/>
                    <a:pt x="4116" y="1"/>
                    <a:pt x="3902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28"/>
            <p:cNvSpPr/>
            <p:nvPr/>
          </p:nvSpPr>
          <p:spPr>
            <a:xfrm>
              <a:off x="6533500" y="2730250"/>
              <a:ext cx="193600" cy="234050"/>
            </a:xfrm>
            <a:custGeom>
              <a:avLst/>
              <a:gdLst/>
              <a:ahLst/>
              <a:cxnLst/>
              <a:rect l="l" t="t" r="r" b="b"/>
              <a:pathLst>
                <a:path w="7744" h="9362" extrusionOk="0">
                  <a:moveTo>
                    <a:pt x="3897" y="1"/>
                  </a:moveTo>
                  <a:cubicBezTo>
                    <a:pt x="3699" y="1"/>
                    <a:pt x="3464" y="80"/>
                    <a:pt x="3146" y="311"/>
                  </a:cubicBezTo>
                  <a:cubicBezTo>
                    <a:pt x="2481" y="795"/>
                    <a:pt x="606" y="1642"/>
                    <a:pt x="364" y="1824"/>
                  </a:cubicBezTo>
                  <a:cubicBezTo>
                    <a:pt x="122" y="2005"/>
                    <a:pt x="122" y="2005"/>
                    <a:pt x="122" y="2428"/>
                  </a:cubicBezTo>
                  <a:cubicBezTo>
                    <a:pt x="61" y="2912"/>
                    <a:pt x="122" y="6118"/>
                    <a:pt x="122" y="6602"/>
                  </a:cubicBezTo>
                  <a:cubicBezTo>
                    <a:pt x="61" y="7147"/>
                    <a:pt x="1" y="7268"/>
                    <a:pt x="545" y="7570"/>
                  </a:cubicBezTo>
                  <a:lnTo>
                    <a:pt x="3207" y="9082"/>
                  </a:lnTo>
                  <a:cubicBezTo>
                    <a:pt x="3434" y="9234"/>
                    <a:pt x="3685" y="9362"/>
                    <a:pt x="3960" y="9362"/>
                  </a:cubicBezTo>
                  <a:cubicBezTo>
                    <a:pt x="4124" y="9362"/>
                    <a:pt x="4296" y="9316"/>
                    <a:pt x="4477" y="9203"/>
                  </a:cubicBezTo>
                  <a:cubicBezTo>
                    <a:pt x="5263" y="8780"/>
                    <a:pt x="6654" y="8054"/>
                    <a:pt x="7017" y="7752"/>
                  </a:cubicBezTo>
                  <a:cubicBezTo>
                    <a:pt x="7380" y="7510"/>
                    <a:pt x="7743" y="7510"/>
                    <a:pt x="7743" y="6784"/>
                  </a:cubicBezTo>
                  <a:cubicBezTo>
                    <a:pt x="7743" y="5634"/>
                    <a:pt x="7743" y="3154"/>
                    <a:pt x="7743" y="3154"/>
                  </a:cubicBezTo>
                  <a:cubicBezTo>
                    <a:pt x="7743" y="2489"/>
                    <a:pt x="7743" y="2126"/>
                    <a:pt x="7259" y="1824"/>
                  </a:cubicBezTo>
                  <a:cubicBezTo>
                    <a:pt x="6594" y="1461"/>
                    <a:pt x="4840" y="432"/>
                    <a:pt x="4477" y="190"/>
                  </a:cubicBezTo>
                  <a:cubicBezTo>
                    <a:pt x="4287" y="96"/>
                    <a:pt x="4114" y="1"/>
                    <a:pt x="3897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28"/>
            <p:cNvSpPr/>
            <p:nvPr/>
          </p:nvSpPr>
          <p:spPr>
            <a:xfrm>
              <a:off x="6533500" y="2730425"/>
              <a:ext cx="193600" cy="232450"/>
            </a:xfrm>
            <a:custGeom>
              <a:avLst/>
              <a:gdLst/>
              <a:ahLst/>
              <a:cxnLst/>
              <a:rect l="l" t="t" r="r" b="b"/>
              <a:pathLst>
                <a:path w="7744" h="9298" extrusionOk="0">
                  <a:moveTo>
                    <a:pt x="3884" y="0"/>
                  </a:moveTo>
                  <a:cubicBezTo>
                    <a:pt x="3699" y="0"/>
                    <a:pt x="3485" y="82"/>
                    <a:pt x="3207" y="304"/>
                  </a:cubicBezTo>
                  <a:cubicBezTo>
                    <a:pt x="2541" y="849"/>
                    <a:pt x="606" y="1696"/>
                    <a:pt x="364" y="1817"/>
                  </a:cubicBezTo>
                  <a:cubicBezTo>
                    <a:pt x="122" y="1998"/>
                    <a:pt x="182" y="2059"/>
                    <a:pt x="122" y="2482"/>
                  </a:cubicBezTo>
                  <a:cubicBezTo>
                    <a:pt x="61" y="2905"/>
                    <a:pt x="182" y="6051"/>
                    <a:pt x="122" y="6595"/>
                  </a:cubicBezTo>
                  <a:cubicBezTo>
                    <a:pt x="61" y="7079"/>
                    <a:pt x="1" y="7261"/>
                    <a:pt x="545" y="7563"/>
                  </a:cubicBezTo>
                  <a:lnTo>
                    <a:pt x="3207" y="9075"/>
                  </a:lnTo>
                  <a:cubicBezTo>
                    <a:pt x="3429" y="9186"/>
                    <a:pt x="3674" y="9298"/>
                    <a:pt x="3941" y="9298"/>
                  </a:cubicBezTo>
                  <a:cubicBezTo>
                    <a:pt x="4111" y="9298"/>
                    <a:pt x="4289" y="9253"/>
                    <a:pt x="4477" y="9136"/>
                  </a:cubicBezTo>
                  <a:cubicBezTo>
                    <a:pt x="5263" y="8712"/>
                    <a:pt x="6654" y="7986"/>
                    <a:pt x="7017" y="7745"/>
                  </a:cubicBezTo>
                  <a:cubicBezTo>
                    <a:pt x="7320" y="7503"/>
                    <a:pt x="7743" y="7442"/>
                    <a:pt x="7743" y="6716"/>
                  </a:cubicBezTo>
                  <a:cubicBezTo>
                    <a:pt x="7743" y="5627"/>
                    <a:pt x="7743" y="3208"/>
                    <a:pt x="7743" y="3208"/>
                  </a:cubicBezTo>
                  <a:cubicBezTo>
                    <a:pt x="7743" y="2482"/>
                    <a:pt x="7683" y="2119"/>
                    <a:pt x="7259" y="1877"/>
                  </a:cubicBezTo>
                  <a:cubicBezTo>
                    <a:pt x="6594" y="1454"/>
                    <a:pt x="4840" y="425"/>
                    <a:pt x="4477" y="244"/>
                  </a:cubicBezTo>
                  <a:cubicBezTo>
                    <a:pt x="4281" y="113"/>
                    <a:pt x="4102" y="0"/>
                    <a:pt x="3884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28"/>
            <p:cNvSpPr/>
            <p:nvPr/>
          </p:nvSpPr>
          <p:spPr>
            <a:xfrm>
              <a:off x="6535025" y="2731775"/>
              <a:ext cx="192075" cy="230350"/>
            </a:xfrm>
            <a:custGeom>
              <a:avLst/>
              <a:gdLst/>
              <a:ahLst/>
              <a:cxnLst/>
              <a:rect l="l" t="t" r="r" b="b"/>
              <a:pathLst>
                <a:path w="7683" h="9214" extrusionOk="0">
                  <a:moveTo>
                    <a:pt x="3845" y="0"/>
                  </a:moveTo>
                  <a:cubicBezTo>
                    <a:pt x="3655" y="0"/>
                    <a:pt x="3435" y="80"/>
                    <a:pt x="3146" y="311"/>
                  </a:cubicBezTo>
                  <a:cubicBezTo>
                    <a:pt x="2480" y="795"/>
                    <a:pt x="605" y="1642"/>
                    <a:pt x="363" y="1823"/>
                  </a:cubicBezTo>
                  <a:cubicBezTo>
                    <a:pt x="121" y="1944"/>
                    <a:pt x="121" y="2005"/>
                    <a:pt x="61" y="2428"/>
                  </a:cubicBezTo>
                  <a:cubicBezTo>
                    <a:pt x="61" y="2851"/>
                    <a:pt x="121" y="5997"/>
                    <a:pt x="61" y="6541"/>
                  </a:cubicBezTo>
                  <a:cubicBezTo>
                    <a:pt x="61" y="7025"/>
                    <a:pt x="0" y="7207"/>
                    <a:pt x="545" y="7509"/>
                  </a:cubicBezTo>
                  <a:lnTo>
                    <a:pt x="3146" y="8961"/>
                  </a:lnTo>
                  <a:cubicBezTo>
                    <a:pt x="3370" y="9110"/>
                    <a:pt x="3617" y="9214"/>
                    <a:pt x="3888" y="9214"/>
                  </a:cubicBezTo>
                  <a:cubicBezTo>
                    <a:pt x="4055" y="9214"/>
                    <a:pt x="4231" y="9174"/>
                    <a:pt x="4416" y="9082"/>
                  </a:cubicBezTo>
                  <a:cubicBezTo>
                    <a:pt x="5202" y="8658"/>
                    <a:pt x="6593" y="7932"/>
                    <a:pt x="6896" y="7691"/>
                  </a:cubicBezTo>
                  <a:cubicBezTo>
                    <a:pt x="7259" y="7449"/>
                    <a:pt x="7682" y="7388"/>
                    <a:pt x="7682" y="6662"/>
                  </a:cubicBezTo>
                  <a:cubicBezTo>
                    <a:pt x="7682" y="5573"/>
                    <a:pt x="7682" y="3154"/>
                    <a:pt x="7682" y="3154"/>
                  </a:cubicBezTo>
                  <a:cubicBezTo>
                    <a:pt x="7682" y="2488"/>
                    <a:pt x="7622" y="2065"/>
                    <a:pt x="7198" y="1823"/>
                  </a:cubicBezTo>
                  <a:cubicBezTo>
                    <a:pt x="6473" y="1400"/>
                    <a:pt x="4718" y="432"/>
                    <a:pt x="4416" y="190"/>
                  </a:cubicBezTo>
                  <a:cubicBezTo>
                    <a:pt x="4226" y="95"/>
                    <a:pt x="4053" y="0"/>
                    <a:pt x="3845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28"/>
            <p:cNvSpPr/>
            <p:nvPr/>
          </p:nvSpPr>
          <p:spPr>
            <a:xfrm>
              <a:off x="6535025" y="2731925"/>
              <a:ext cx="190550" cy="229450"/>
            </a:xfrm>
            <a:custGeom>
              <a:avLst/>
              <a:gdLst/>
              <a:ahLst/>
              <a:cxnLst/>
              <a:rect l="l" t="t" r="r" b="b"/>
              <a:pathLst>
                <a:path w="7622" h="9178" extrusionOk="0">
                  <a:moveTo>
                    <a:pt x="3848" y="1"/>
                  </a:moveTo>
                  <a:cubicBezTo>
                    <a:pt x="3668" y="1"/>
                    <a:pt x="3451" y="82"/>
                    <a:pt x="3146" y="305"/>
                  </a:cubicBezTo>
                  <a:cubicBezTo>
                    <a:pt x="2480" y="849"/>
                    <a:pt x="605" y="1636"/>
                    <a:pt x="363" y="1817"/>
                  </a:cubicBezTo>
                  <a:cubicBezTo>
                    <a:pt x="121" y="1999"/>
                    <a:pt x="121" y="1999"/>
                    <a:pt x="121" y="2422"/>
                  </a:cubicBezTo>
                  <a:cubicBezTo>
                    <a:pt x="61" y="2845"/>
                    <a:pt x="121" y="5991"/>
                    <a:pt x="121" y="6475"/>
                  </a:cubicBezTo>
                  <a:cubicBezTo>
                    <a:pt x="61" y="7019"/>
                    <a:pt x="0" y="7140"/>
                    <a:pt x="545" y="7443"/>
                  </a:cubicBezTo>
                  <a:lnTo>
                    <a:pt x="3146" y="8955"/>
                  </a:lnTo>
                  <a:cubicBezTo>
                    <a:pt x="3368" y="9066"/>
                    <a:pt x="3613" y="9177"/>
                    <a:pt x="3880" y="9177"/>
                  </a:cubicBezTo>
                  <a:cubicBezTo>
                    <a:pt x="4050" y="9177"/>
                    <a:pt x="4228" y="9132"/>
                    <a:pt x="4416" y="9015"/>
                  </a:cubicBezTo>
                  <a:cubicBezTo>
                    <a:pt x="5202" y="8592"/>
                    <a:pt x="6533" y="7926"/>
                    <a:pt x="6896" y="7624"/>
                  </a:cubicBezTo>
                  <a:cubicBezTo>
                    <a:pt x="7259" y="7382"/>
                    <a:pt x="7622" y="7382"/>
                    <a:pt x="7622" y="6656"/>
                  </a:cubicBezTo>
                  <a:lnTo>
                    <a:pt x="7622" y="3148"/>
                  </a:lnTo>
                  <a:cubicBezTo>
                    <a:pt x="7622" y="2482"/>
                    <a:pt x="7622" y="2120"/>
                    <a:pt x="7138" y="1817"/>
                  </a:cubicBezTo>
                  <a:cubicBezTo>
                    <a:pt x="6473" y="1454"/>
                    <a:pt x="4718" y="426"/>
                    <a:pt x="4416" y="244"/>
                  </a:cubicBezTo>
                  <a:cubicBezTo>
                    <a:pt x="4220" y="114"/>
                    <a:pt x="4059" y="1"/>
                    <a:pt x="3848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28"/>
            <p:cNvSpPr/>
            <p:nvPr/>
          </p:nvSpPr>
          <p:spPr>
            <a:xfrm>
              <a:off x="6491150" y="2667300"/>
              <a:ext cx="279800" cy="359225"/>
            </a:xfrm>
            <a:custGeom>
              <a:avLst/>
              <a:gdLst/>
              <a:ahLst/>
              <a:cxnLst/>
              <a:rect l="l" t="t" r="r" b="b"/>
              <a:pathLst>
                <a:path w="11192" h="14369" extrusionOk="0">
                  <a:moveTo>
                    <a:pt x="5648" y="0"/>
                  </a:moveTo>
                  <a:cubicBezTo>
                    <a:pt x="5378" y="0"/>
                    <a:pt x="5056" y="127"/>
                    <a:pt x="4598" y="470"/>
                  </a:cubicBezTo>
                  <a:cubicBezTo>
                    <a:pt x="3630" y="1196"/>
                    <a:pt x="908" y="2406"/>
                    <a:pt x="545" y="2648"/>
                  </a:cubicBezTo>
                  <a:cubicBezTo>
                    <a:pt x="182" y="2890"/>
                    <a:pt x="182" y="2950"/>
                    <a:pt x="122" y="3555"/>
                  </a:cubicBezTo>
                  <a:cubicBezTo>
                    <a:pt x="61" y="4160"/>
                    <a:pt x="182" y="9665"/>
                    <a:pt x="122" y="10451"/>
                  </a:cubicBezTo>
                  <a:cubicBezTo>
                    <a:pt x="61" y="11177"/>
                    <a:pt x="1" y="11419"/>
                    <a:pt x="787" y="11842"/>
                  </a:cubicBezTo>
                  <a:lnTo>
                    <a:pt x="4659" y="14020"/>
                  </a:lnTo>
                  <a:cubicBezTo>
                    <a:pt x="4956" y="14206"/>
                    <a:pt x="5299" y="14368"/>
                    <a:pt x="5701" y="14368"/>
                  </a:cubicBezTo>
                  <a:cubicBezTo>
                    <a:pt x="5954" y="14368"/>
                    <a:pt x="6230" y="14304"/>
                    <a:pt x="6534" y="14141"/>
                  </a:cubicBezTo>
                  <a:cubicBezTo>
                    <a:pt x="7623" y="13475"/>
                    <a:pt x="9619" y="12447"/>
                    <a:pt x="10103" y="12084"/>
                  </a:cubicBezTo>
                  <a:cubicBezTo>
                    <a:pt x="10647" y="11721"/>
                    <a:pt x="11191" y="11661"/>
                    <a:pt x="11191" y="10632"/>
                  </a:cubicBezTo>
                  <a:cubicBezTo>
                    <a:pt x="11191" y="9060"/>
                    <a:pt x="11191" y="4644"/>
                    <a:pt x="11191" y="4644"/>
                  </a:cubicBezTo>
                  <a:cubicBezTo>
                    <a:pt x="11191" y="3616"/>
                    <a:pt x="11131" y="3071"/>
                    <a:pt x="10526" y="2708"/>
                  </a:cubicBezTo>
                  <a:cubicBezTo>
                    <a:pt x="9498" y="2104"/>
                    <a:pt x="6957" y="652"/>
                    <a:pt x="6473" y="349"/>
                  </a:cubicBezTo>
                  <a:cubicBezTo>
                    <a:pt x="6186" y="158"/>
                    <a:pt x="5950" y="0"/>
                    <a:pt x="5648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28"/>
            <p:cNvSpPr/>
            <p:nvPr/>
          </p:nvSpPr>
          <p:spPr>
            <a:xfrm>
              <a:off x="6556200" y="2778850"/>
              <a:ext cx="166350" cy="137650"/>
            </a:xfrm>
            <a:custGeom>
              <a:avLst/>
              <a:gdLst/>
              <a:ahLst/>
              <a:cxnLst/>
              <a:rect l="l" t="t" r="r" b="b"/>
              <a:pathLst>
                <a:path w="6654" h="5506" extrusionOk="0">
                  <a:moveTo>
                    <a:pt x="3387" y="1"/>
                  </a:moveTo>
                  <a:cubicBezTo>
                    <a:pt x="1512" y="1"/>
                    <a:pt x="0" y="1210"/>
                    <a:pt x="0" y="2723"/>
                  </a:cubicBezTo>
                  <a:cubicBezTo>
                    <a:pt x="0" y="4295"/>
                    <a:pt x="1512" y="5505"/>
                    <a:pt x="3387" y="5505"/>
                  </a:cubicBezTo>
                  <a:cubicBezTo>
                    <a:pt x="5202" y="5505"/>
                    <a:pt x="6654" y="4295"/>
                    <a:pt x="6654" y="2783"/>
                  </a:cubicBezTo>
                  <a:cubicBezTo>
                    <a:pt x="6654" y="1271"/>
                    <a:pt x="5202" y="61"/>
                    <a:pt x="3387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28"/>
            <p:cNvSpPr/>
            <p:nvPr/>
          </p:nvSpPr>
          <p:spPr>
            <a:xfrm>
              <a:off x="6211400" y="2648025"/>
              <a:ext cx="296425" cy="368900"/>
            </a:xfrm>
            <a:custGeom>
              <a:avLst/>
              <a:gdLst/>
              <a:ahLst/>
              <a:cxnLst/>
              <a:rect l="l" t="t" r="r" b="b"/>
              <a:pathLst>
                <a:path w="11857" h="14756" extrusionOk="0">
                  <a:moveTo>
                    <a:pt x="6466" y="1"/>
                  </a:moveTo>
                  <a:cubicBezTo>
                    <a:pt x="6207" y="1"/>
                    <a:pt x="5887" y="108"/>
                    <a:pt x="5445" y="394"/>
                  </a:cubicBezTo>
                  <a:cubicBezTo>
                    <a:pt x="4477" y="1120"/>
                    <a:pt x="1634" y="2149"/>
                    <a:pt x="1271" y="2330"/>
                  </a:cubicBezTo>
                  <a:cubicBezTo>
                    <a:pt x="908" y="2572"/>
                    <a:pt x="908" y="2633"/>
                    <a:pt x="787" y="3298"/>
                  </a:cubicBezTo>
                  <a:cubicBezTo>
                    <a:pt x="726" y="3903"/>
                    <a:pt x="303" y="9589"/>
                    <a:pt x="182" y="10315"/>
                  </a:cubicBezTo>
                  <a:cubicBezTo>
                    <a:pt x="122" y="11101"/>
                    <a:pt x="1" y="11343"/>
                    <a:pt x="787" y="11827"/>
                  </a:cubicBezTo>
                  <a:lnTo>
                    <a:pt x="4477" y="14307"/>
                  </a:lnTo>
                  <a:cubicBezTo>
                    <a:pt x="4793" y="14544"/>
                    <a:pt x="5161" y="14755"/>
                    <a:pt x="5597" y="14755"/>
                  </a:cubicBezTo>
                  <a:cubicBezTo>
                    <a:pt x="5828" y="14755"/>
                    <a:pt x="6079" y="14696"/>
                    <a:pt x="6352" y="14549"/>
                  </a:cubicBezTo>
                  <a:cubicBezTo>
                    <a:pt x="7441" y="14004"/>
                    <a:pt x="9558" y="13097"/>
                    <a:pt x="10102" y="12734"/>
                  </a:cubicBezTo>
                  <a:cubicBezTo>
                    <a:pt x="10586" y="12371"/>
                    <a:pt x="11191" y="12371"/>
                    <a:pt x="11251" y="11282"/>
                  </a:cubicBezTo>
                  <a:cubicBezTo>
                    <a:pt x="11372" y="9649"/>
                    <a:pt x="11796" y="5113"/>
                    <a:pt x="11796" y="5113"/>
                  </a:cubicBezTo>
                  <a:cubicBezTo>
                    <a:pt x="11856" y="4084"/>
                    <a:pt x="11856" y="3540"/>
                    <a:pt x="11251" y="3116"/>
                  </a:cubicBezTo>
                  <a:cubicBezTo>
                    <a:pt x="10284" y="2451"/>
                    <a:pt x="7804" y="757"/>
                    <a:pt x="7320" y="394"/>
                  </a:cubicBezTo>
                  <a:cubicBezTo>
                    <a:pt x="7044" y="188"/>
                    <a:pt x="6808" y="1"/>
                    <a:pt x="6466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28"/>
            <p:cNvSpPr/>
            <p:nvPr/>
          </p:nvSpPr>
          <p:spPr>
            <a:xfrm>
              <a:off x="6212925" y="2648925"/>
              <a:ext cx="294900" cy="367325"/>
            </a:xfrm>
            <a:custGeom>
              <a:avLst/>
              <a:gdLst/>
              <a:ahLst/>
              <a:cxnLst/>
              <a:rect l="l" t="t" r="r" b="b"/>
              <a:pathLst>
                <a:path w="11796" h="14693" extrusionOk="0">
                  <a:moveTo>
                    <a:pt x="6462" y="0"/>
                  </a:moveTo>
                  <a:cubicBezTo>
                    <a:pt x="6203" y="0"/>
                    <a:pt x="5887" y="115"/>
                    <a:pt x="5444" y="419"/>
                  </a:cubicBezTo>
                  <a:cubicBezTo>
                    <a:pt x="4416" y="1084"/>
                    <a:pt x="1633" y="2113"/>
                    <a:pt x="1210" y="2355"/>
                  </a:cubicBezTo>
                  <a:cubicBezTo>
                    <a:pt x="847" y="2536"/>
                    <a:pt x="907" y="2657"/>
                    <a:pt x="786" y="3262"/>
                  </a:cubicBezTo>
                  <a:cubicBezTo>
                    <a:pt x="665" y="3867"/>
                    <a:pt x="302" y="9553"/>
                    <a:pt x="181" y="10279"/>
                  </a:cubicBezTo>
                  <a:cubicBezTo>
                    <a:pt x="61" y="11065"/>
                    <a:pt x="0" y="11307"/>
                    <a:pt x="726" y="11791"/>
                  </a:cubicBezTo>
                  <a:lnTo>
                    <a:pt x="4416" y="14271"/>
                  </a:lnTo>
                  <a:cubicBezTo>
                    <a:pt x="4731" y="14507"/>
                    <a:pt x="5097" y="14692"/>
                    <a:pt x="5532" y="14692"/>
                  </a:cubicBezTo>
                  <a:cubicBezTo>
                    <a:pt x="5765" y="14692"/>
                    <a:pt x="6017" y="14639"/>
                    <a:pt x="6291" y="14513"/>
                  </a:cubicBezTo>
                  <a:cubicBezTo>
                    <a:pt x="7380" y="13968"/>
                    <a:pt x="9497" y="13001"/>
                    <a:pt x="9981" y="12698"/>
                  </a:cubicBezTo>
                  <a:cubicBezTo>
                    <a:pt x="10525" y="12335"/>
                    <a:pt x="11070" y="12335"/>
                    <a:pt x="11190" y="11246"/>
                  </a:cubicBezTo>
                  <a:cubicBezTo>
                    <a:pt x="11251" y="9613"/>
                    <a:pt x="11674" y="5077"/>
                    <a:pt x="11674" y="5077"/>
                  </a:cubicBezTo>
                  <a:cubicBezTo>
                    <a:pt x="11795" y="4109"/>
                    <a:pt x="11735" y="3504"/>
                    <a:pt x="11130" y="3080"/>
                  </a:cubicBezTo>
                  <a:cubicBezTo>
                    <a:pt x="10223" y="2415"/>
                    <a:pt x="7743" y="721"/>
                    <a:pt x="7259" y="358"/>
                  </a:cubicBezTo>
                  <a:cubicBezTo>
                    <a:pt x="6996" y="162"/>
                    <a:pt x="6769" y="0"/>
                    <a:pt x="6462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28"/>
            <p:cNvSpPr/>
            <p:nvPr/>
          </p:nvSpPr>
          <p:spPr>
            <a:xfrm>
              <a:off x="6212925" y="2649550"/>
              <a:ext cx="293375" cy="365850"/>
            </a:xfrm>
            <a:custGeom>
              <a:avLst/>
              <a:gdLst/>
              <a:ahLst/>
              <a:cxnLst/>
              <a:rect l="l" t="t" r="r" b="b"/>
              <a:pathLst>
                <a:path w="11735" h="14634" extrusionOk="0">
                  <a:moveTo>
                    <a:pt x="6416" y="0"/>
                  </a:moveTo>
                  <a:cubicBezTo>
                    <a:pt x="6166" y="0"/>
                    <a:pt x="5861" y="107"/>
                    <a:pt x="5444" y="394"/>
                  </a:cubicBezTo>
                  <a:cubicBezTo>
                    <a:pt x="4416" y="1059"/>
                    <a:pt x="1633" y="2148"/>
                    <a:pt x="1270" y="2330"/>
                  </a:cubicBezTo>
                  <a:cubicBezTo>
                    <a:pt x="847" y="2572"/>
                    <a:pt x="907" y="2632"/>
                    <a:pt x="786" y="3237"/>
                  </a:cubicBezTo>
                  <a:cubicBezTo>
                    <a:pt x="665" y="3902"/>
                    <a:pt x="302" y="9467"/>
                    <a:pt x="181" y="10254"/>
                  </a:cubicBezTo>
                  <a:cubicBezTo>
                    <a:pt x="61" y="10980"/>
                    <a:pt x="0" y="11282"/>
                    <a:pt x="726" y="11766"/>
                  </a:cubicBezTo>
                  <a:lnTo>
                    <a:pt x="4416" y="14185"/>
                  </a:lnTo>
                  <a:cubicBezTo>
                    <a:pt x="4732" y="14422"/>
                    <a:pt x="5100" y="14634"/>
                    <a:pt x="5536" y="14634"/>
                  </a:cubicBezTo>
                  <a:cubicBezTo>
                    <a:pt x="5767" y="14634"/>
                    <a:pt x="6018" y="14574"/>
                    <a:pt x="6291" y="14427"/>
                  </a:cubicBezTo>
                  <a:cubicBezTo>
                    <a:pt x="7380" y="13883"/>
                    <a:pt x="9436" y="12976"/>
                    <a:pt x="9981" y="12613"/>
                  </a:cubicBezTo>
                  <a:cubicBezTo>
                    <a:pt x="10525" y="12310"/>
                    <a:pt x="11070" y="12250"/>
                    <a:pt x="11130" y="11221"/>
                  </a:cubicBezTo>
                  <a:cubicBezTo>
                    <a:pt x="11251" y="9588"/>
                    <a:pt x="11674" y="5052"/>
                    <a:pt x="11674" y="5052"/>
                  </a:cubicBezTo>
                  <a:cubicBezTo>
                    <a:pt x="11735" y="4084"/>
                    <a:pt x="11735" y="3539"/>
                    <a:pt x="11130" y="3116"/>
                  </a:cubicBezTo>
                  <a:cubicBezTo>
                    <a:pt x="10162" y="2390"/>
                    <a:pt x="7743" y="757"/>
                    <a:pt x="7259" y="394"/>
                  </a:cubicBezTo>
                  <a:cubicBezTo>
                    <a:pt x="6983" y="187"/>
                    <a:pt x="6747" y="0"/>
                    <a:pt x="6416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28"/>
            <p:cNvSpPr/>
            <p:nvPr/>
          </p:nvSpPr>
          <p:spPr>
            <a:xfrm>
              <a:off x="6212925" y="2650425"/>
              <a:ext cx="293375" cy="364300"/>
            </a:xfrm>
            <a:custGeom>
              <a:avLst/>
              <a:gdLst/>
              <a:ahLst/>
              <a:cxnLst/>
              <a:rect l="l" t="t" r="r" b="b"/>
              <a:pathLst>
                <a:path w="11735" h="14572" extrusionOk="0">
                  <a:moveTo>
                    <a:pt x="6462" y="1"/>
                  </a:moveTo>
                  <a:cubicBezTo>
                    <a:pt x="6203" y="1"/>
                    <a:pt x="5887" y="115"/>
                    <a:pt x="5444" y="419"/>
                  </a:cubicBezTo>
                  <a:cubicBezTo>
                    <a:pt x="4416" y="1085"/>
                    <a:pt x="1633" y="2113"/>
                    <a:pt x="1270" y="2355"/>
                  </a:cubicBezTo>
                  <a:cubicBezTo>
                    <a:pt x="907" y="2537"/>
                    <a:pt x="907" y="2597"/>
                    <a:pt x="786" y="3262"/>
                  </a:cubicBezTo>
                  <a:cubicBezTo>
                    <a:pt x="726" y="3867"/>
                    <a:pt x="302" y="9432"/>
                    <a:pt x="242" y="10219"/>
                  </a:cubicBezTo>
                  <a:cubicBezTo>
                    <a:pt x="121" y="10945"/>
                    <a:pt x="0" y="11186"/>
                    <a:pt x="786" y="11670"/>
                  </a:cubicBezTo>
                  <a:lnTo>
                    <a:pt x="4416" y="14150"/>
                  </a:lnTo>
                  <a:cubicBezTo>
                    <a:pt x="4731" y="14387"/>
                    <a:pt x="5097" y="14572"/>
                    <a:pt x="5532" y="14572"/>
                  </a:cubicBezTo>
                  <a:cubicBezTo>
                    <a:pt x="5765" y="14572"/>
                    <a:pt x="6017" y="14519"/>
                    <a:pt x="6291" y="14392"/>
                  </a:cubicBezTo>
                  <a:cubicBezTo>
                    <a:pt x="7380" y="13848"/>
                    <a:pt x="9436" y="12941"/>
                    <a:pt x="9981" y="12578"/>
                  </a:cubicBezTo>
                  <a:cubicBezTo>
                    <a:pt x="10525" y="12215"/>
                    <a:pt x="11070" y="12215"/>
                    <a:pt x="11130" y="11126"/>
                  </a:cubicBezTo>
                  <a:cubicBezTo>
                    <a:pt x="11251" y="9553"/>
                    <a:pt x="11674" y="5077"/>
                    <a:pt x="11674" y="5077"/>
                  </a:cubicBezTo>
                  <a:cubicBezTo>
                    <a:pt x="11735" y="4049"/>
                    <a:pt x="11674" y="3504"/>
                    <a:pt x="11130" y="3081"/>
                  </a:cubicBezTo>
                  <a:cubicBezTo>
                    <a:pt x="10162" y="2416"/>
                    <a:pt x="7743" y="722"/>
                    <a:pt x="7259" y="359"/>
                  </a:cubicBezTo>
                  <a:cubicBezTo>
                    <a:pt x="6996" y="162"/>
                    <a:pt x="6769" y="1"/>
                    <a:pt x="6462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28"/>
            <p:cNvSpPr/>
            <p:nvPr/>
          </p:nvSpPr>
          <p:spPr>
            <a:xfrm>
              <a:off x="6214425" y="2651050"/>
              <a:ext cx="291875" cy="362850"/>
            </a:xfrm>
            <a:custGeom>
              <a:avLst/>
              <a:gdLst/>
              <a:ahLst/>
              <a:cxnLst/>
              <a:rect l="l" t="t" r="r" b="b"/>
              <a:pathLst>
                <a:path w="11675" h="14514" extrusionOk="0">
                  <a:moveTo>
                    <a:pt x="6356" y="1"/>
                  </a:moveTo>
                  <a:cubicBezTo>
                    <a:pt x="6106" y="1"/>
                    <a:pt x="5801" y="108"/>
                    <a:pt x="5384" y="394"/>
                  </a:cubicBezTo>
                  <a:cubicBezTo>
                    <a:pt x="4356" y="1060"/>
                    <a:pt x="1573" y="2088"/>
                    <a:pt x="1210" y="2330"/>
                  </a:cubicBezTo>
                  <a:cubicBezTo>
                    <a:pt x="847" y="2512"/>
                    <a:pt x="908" y="2633"/>
                    <a:pt x="787" y="3237"/>
                  </a:cubicBezTo>
                  <a:cubicBezTo>
                    <a:pt x="666" y="3842"/>
                    <a:pt x="303" y="9407"/>
                    <a:pt x="182" y="10133"/>
                  </a:cubicBezTo>
                  <a:cubicBezTo>
                    <a:pt x="61" y="10920"/>
                    <a:pt x="1" y="11161"/>
                    <a:pt x="726" y="11645"/>
                  </a:cubicBezTo>
                  <a:lnTo>
                    <a:pt x="4356" y="14065"/>
                  </a:lnTo>
                  <a:cubicBezTo>
                    <a:pt x="4672" y="14302"/>
                    <a:pt x="5040" y="14513"/>
                    <a:pt x="5476" y="14513"/>
                  </a:cubicBezTo>
                  <a:cubicBezTo>
                    <a:pt x="5707" y="14513"/>
                    <a:pt x="5958" y="14454"/>
                    <a:pt x="6231" y="14307"/>
                  </a:cubicBezTo>
                  <a:cubicBezTo>
                    <a:pt x="7320" y="13762"/>
                    <a:pt x="9376" y="12855"/>
                    <a:pt x="9921" y="12553"/>
                  </a:cubicBezTo>
                  <a:cubicBezTo>
                    <a:pt x="10405" y="12190"/>
                    <a:pt x="11010" y="12190"/>
                    <a:pt x="11070" y="11101"/>
                  </a:cubicBezTo>
                  <a:cubicBezTo>
                    <a:pt x="11130" y="9528"/>
                    <a:pt x="11554" y="5052"/>
                    <a:pt x="11554" y="5052"/>
                  </a:cubicBezTo>
                  <a:cubicBezTo>
                    <a:pt x="11675" y="4024"/>
                    <a:pt x="11614" y="3479"/>
                    <a:pt x="11010" y="3056"/>
                  </a:cubicBezTo>
                  <a:cubicBezTo>
                    <a:pt x="10102" y="2391"/>
                    <a:pt x="7683" y="757"/>
                    <a:pt x="7199" y="394"/>
                  </a:cubicBezTo>
                  <a:cubicBezTo>
                    <a:pt x="6923" y="188"/>
                    <a:pt x="6687" y="1"/>
                    <a:pt x="6356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28"/>
            <p:cNvSpPr/>
            <p:nvPr/>
          </p:nvSpPr>
          <p:spPr>
            <a:xfrm>
              <a:off x="6214425" y="2651950"/>
              <a:ext cx="290375" cy="361275"/>
            </a:xfrm>
            <a:custGeom>
              <a:avLst/>
              <a:gdLst/>
              <a:ahLst/>
              <a:cxnLst/>
              <a:rect l="l" t="t" r="r" b="b"/>
              <a:pathLst>
                <a:path w="11615" h="14451" extrusionOk="0">
                  <a:moveTo>
                    <a:pt x="6402" y="0"/>
                  </a:moveTo>
                  <a:cubicBezTo>
                    <a:pt x="6143" y="0"/>
                    <a:pt x="5827" y="115"/>
                    <a:pt x="5384" y="419"/>
                  </a:cubicBezTo>
                  <a:cubicBezTo>
                    <a:pt x="4356" y="1084"/>
                    <a:pt x="1634" y="2113"/>
                    <a:pt x="1210" y="2294"/>
                  </a:cubicBezTo>
                  <a:cubicBezTo>
                    <a:pt x="847" y="2536"/>
                    <a:pt x="908" y="2597"/>
                    <a:pt x="787" y="3201"/>
                  </a:cubicBezTo>
                  <a:cubicBezTo>
                    <a:pt x="666" y="3867"/>
                    <a:pt x="303" y="9371"/>
                    <a:pt x="182" y="10097"/>
                  </a:cubicBezTo>
                  <a:cubicBezTo>
                    <a:pt x="61" y="10884"/>
                    <a:pt x="1" y="11125"/>
                    <a:pt x="726" y="11609"/>
                  </a:cubicBezTo>
                  <a:lnTo>
                    <a:pt x="4416" y="14029"/>
                  </a:lnTo>
                  <a:cubicBezTo>
                    <a:pt x="4731" y="14265"/>
                    <a:pt x="5072" y="14450"/>
                    <a:pt x="5472" y="14450"/>
                  </a:cubicBezTo>
                  <a:cubicBezTo>
                    <a:pt x="5686" y="14450"/>
                    <a:pt x="5917" y="14397"/>
                    <a:pt x="6170" y="14271"/>
                  </a:cubicBezTo>
                  <a:cubicBezTo>
                    <a:pt x="7320" y="13726"/>
                    <a:pt x="9376" y="12819"/>
                    <a:pt x="9860" y="12456"/>
                  </a:cubicBezTo>
                  <a:cubicBezTo>
                    <a:pt x="10405" y="12154"/>
                    <a:pt x="10949" y="12093"/>
                    <a:pt x="11010" y="11065"/>
                  </a:cubicBezTo>
                  <a:cubicBezTo>
                    <a:pt x="11130" y="9432"/>
                    <a:pt x="11554" y="5016"/>
                    <a:pt x="11554" y="5016"/>
                  </a:cubicBezTo>
                  <a:cubicBezTo>
                    <a:pt x="11614" y="4048"/>
                    <a:pt x="11614" y="3443"/>
                    <a:pt x="11010" y="3080"/>
                  </a:cubicBezTo>
                  <a:cubicBezTo>
                    <a:pt x="10042" y="2415"/>
                    <a:pt x="7683" y="721"/>
                    <a:pt x="7199" y="358"/>
                  </a:cubicBezTo>
                  <a:cubicBezTo>
                    <a:pt x="6936" y="161"/>
                    <a:pt x="6709" y="0"/>
                    <a:pt x="6402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28"/>
            <p:cNvSpPr/>
            <p:nvPr/>
          </p:nvSpPr>
          <p:spPr>
            <a:xfrm>
              <a:off x="6214425" y="2652575"/>
              <a:ext cx="290375" cy="359800"/>
            </a:xfrm>
            <a:custGeom>
              <a:avLst/>
              <a:gdLst/>
              <a:ahLst/>
              <a:cxnLst/>
              <a:rect l="l" t="t" r="r" b="b"/>
              <a:pathLst>
                <a:path w="11615" h="14392" extrusionOk="0">
                  <a:moveTo>
                    <a:pt x="6356" y="0"/>
                  </a:moveTo>
                  <a:cubicBezTo>
                    <a:pt x="6106" y="0"/>
                    <a:pt x="5801" y="107"/>
                    <a:pt x="5384" y="394"/>
                  </a:cubicBezTo>
                  <a:cubicBezTo>
                    <a:pt x="4356" y="1059"/>
                    <a:pt x="1634" y="2088"/>
                    <a:pt x="1271" y="2330"/>
                  </a:cubicBezTo>
                  <a:cubicBezTo>
                    <a:pt x="908" y="2511"/>
                    <a:pt x="908" y="2572"/>
                    <a:pt x="787" y="3237"/>
                  </a:cubicBezTo>
                  <a:cubicBezTo>
                    <a:pt x="726" y="3842"/>
                    <a:pt x="303" y="9346"/>
                    <a:pt x="242" y="10072"/>
                  </a:cubicBezTo>
                  <a:cubicBezTo>
                    <a:pt x="121" y="10798"/>
                    <a:pt x="1" y="11040"/>
                    <a:pt x="787" y="11524"/>
                  </a:cubicBezTo>
                  <a:lnTo>
                    <a:pt x="4416" y="13943"/>
                  </a:lnTo>
                  <a:cubicBezTo>
                    <a:pt x="4732" y="14181"/>
                    <a:pt x="5074" y="14392"/>
                    <a:pt x="5476" y="14392"/>
                  </a:cubicBezTo>
                  <a:cubicBezTo>
                    <a:pt x="5689" y="14392"/>
                    <a:pt x="5919" y="14332"/>
                    <a:pt x="6170" y="14185"/>
                  </a:cubicBezTo>
                  <a:cubicBezTo>
                    <a:pt x="7320" y="13641"/>
                    <a:pt x="9376" y="12734"/>
                    <a:pt x="9860" y="12431"/>
                  </a:cubicBezTo>
                  <a:cubicBezTo>
                    <a:pt x="10405" y="12068"/>
                    <a:pt x="10949" y="12068"/>
                    <a:pt x="11010" y="11040"/>
                  </a:cubicBezTo>
                  <a:cubicBezTo>
                    <a:pt x="11130" y="9407"/>
                    <a:pt x="11554" y="4991"/>
                    <a:pt x="11554" y="4991"/>
                  </a:cubicBezTo>
                  <a:cubicBezTo>
                    <a:pt x="11614" y="4023"/>
                    <a:pt x="11554" y="3479"/>
                    <a:pt x="11010" y="3055"/>
                  </a:cubicBezTo>
                  <a:cubicBezTo>
                    <a:pt x="10042" y="2390"/>
                    <a:pt x="7683" y="757"/>
                    <a:pt x="7199" y="394"/>
                  </a:cubicBezTo>
                  <a:cubicBezTo>
                    <a:pt x="6923" y="187"/>
                    <a:pt x="6687" y="0"/>
                    <a:pt x="6356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28"/>
            <p:cNvSpPr/>
            <p:nvPr/>
          </p:nvSpPr>
          <p:spPr>
            <a:xfrm>
              <a:off x="6215925" y="2653450"/>
              <a:ext cx="287350" cy="358250"/>
            </a:xfrm>
            <a:custGeom>
              <a:avLst/>
              <a:gdLst/>
              <a:ahLst/>
              <a:cxnLst/>
              <a:rect l="l" t="t" r="r" b="b"/>
              <a:pathLst>
                <a:path w="11494" h="14330" extrusionOk="0">
                  <a:moveTo>
                    <a:pt x="6342" y="1"/>
                  </a:moveTo>
                  <a:cubicBezTo>
                    <a:pt x="6083" y="1"/>
                    <a:pt x="5767" y="115"/>
                    <a:pt x="5324" y="419"/>
                  </a:cubicBezTo>
                  <a:cubicBezTo>
                    <a:pt x="4296" y="1085"/>
                    <a:pt x="1574" y="2113"/>
                    <a:pt x="1211" y="2295"/>
                  </a:cubicBezTo>
                  <a:cubicBezTo>
                    <a:pt x="848" y="2476"/>
                    <a:pt x="848" y="2597"/>
                    <a:pt x="787" y="3202"/>
                  </a:cubicBezTo>
                  <a:cubicBezTo>
                    <a:pt x="666" y="3807"/>
                    <a:pt x="303" y="9251"/>
                    <a:pt x="182" y="10037"/>
                  </a:cubicBezTo>
                  <a:cubicBezTo>
                    <a:pt x="61" y="10763"/>
                    <a:pt x="1" y="11005"/>
                    <a:pt x="727" y="11489"/>
                  </a:cubicBezTo>
                  <a:lnTo>
                    <a:pt x="4356" y="13908"/>
                  </a:lnTo>
                  <a:cubicBezTo>
                    <a:pt x="4671" y="14145"/>
                    <a:pt x="5012" y="14330"/>
                    <a:pt x="5412" y="14330"/>
                  </a:cubicBezTo>
                  <a:cubicBezTo>
                    <a:pt x="5626" y="14330"/>
                    <a:pt x="5857" y="14277"/>
                    <a:pt x="6110" y="14150"/>
                  </a:cubicBezTo>
                  <a:cubicBezTo>
                    <a:pt x="7260" y="13606"/>
                    <a:pt x="9256" y="12699"/>
                    <a:pt x="9800" y="12336"/>
                  </a:cubicBezTo>
                  <a:cubicBezTo>
                    <a:pt x="10284" y="12033"/>
                    <a:pt x="10889" y="11973"/>
                    <a:pt x="10950" y="10944"/>
                  </a:cubicBezTo>
                  <a:cubicBezTo>
                    <a:pt x="11010" y="9372"/>
                    <a:pt x="11433" y="4956"/>
                    <a:pt x="11433" y="4956"/>
                  </a:cubicBezTo>
                  <a:cubicBezTo>
                    <a:pt x="11494" y="3988"/>
                    <a:pt x="11494" y="3444"/>
                    <a:pt x="10889" y="3020"/>
                  </a:cubicBezTo>
                  <a:cubicBezTo>
                    <a:pt x="9982" y="2355"/>
                    <a:pt x="7623" y="722"/>
                    <a:pt x="7139" y="359"/>
                  </a:cubicBezTo>
                  <a:cubicBezTo>
                    <a:pt x="6876" y="162"/>
                    <a:pt x="6649" y="1"/>
                    <a:pt x="6342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28"/>
            <p:cNvSpPr/>
            <p:nvPr/>
          </p:nvSpPr>
          <p:spPr>
            <a:xfrm>
              <a:off x="6215925" y="2654075"/>
              <a:ext cx="287350" cy="356800"/>
            </a:xfrm>
            <a:custGeom>
              <a:avLst/>
              <a:gdLst/>
              <a:ahLst/>
              <a:cxnLst/>
              <a:rect l="l" t="t" r="r" b="b"/>
              <a:pathLst>
                <a:path w="11494" h="14272" extrusionOk="0">
                  <a:moveTo>
                    <a:pt x="6296" y="1"/>
                  </a:moveTo>
                  <a:cubicBezTo>
                    <a:pt x="6046" y="1"/>
                    <a:pt x="5741" y="108"/>
                    <a:pt x="5324" y="394"/>
                  </a:cubicBezTo>
                  <a:cubicBezTo>
                    <a:pt x="4356" y="1060"/>
                    <a:pt x="1574" y="2088"/>
                    <a:pt x="1211" y="2270"/>
                  </a:cubicBezTo>
                  <a:cubicBezTo>
                    <a:pt x="848" y="2512"/>
                    <a:pt x="908" y="2572"/>
                    <a:pt x="787" y="3177"/>
                  </a:cubicBezTo>
                  <a:cubicBezTo>
                    <a:pt x="666" y="3782"/>
                    <a:pt x="303" y="9226"/>
                    <a:pt x="182" y="9952"/>
                  </a:cubicBezTo>
                  <a:cubicBezTo>
                    <a:pt x="61" y="10738"/>
                    <a:pt x="1" y="10980"/>
                    <a:pt x="727" y="11464"/>
                  </a:cubicBezTo>
                  <a:lnTo>
                    <a:pt x="4356" y="13823"/>
                  </a:lnTo>
                  <a:cubicBezTo>
                    <a:pt x="4672" y="14060"/>
                    <a:pt x="5014" y="14271"/>
                    <a:pt x="5416" y="14271"/>
                  </a:cubicBezTo>
                  <a:cubicBezTo>
                    <a:pt x="5629" y="14271"/>
                    <a:pt x="5859" y="14212"/>
                    <a:pt x="6110" y="14065"/>
                  </a:cubicBezTo>
                  <a:cubicBezTo>
                    <a:pt x="7199" y="13521"/>
                    <a:pt x="9256" y="12613"/>
                    <a:pt x="9800" y="12311"/>
                  </a:cubicBezTo>
                  <a:cubicBezTo>
                    <a:pt x="10284" y="11948"/>
                    <a:pt x="10829" y="11948"/>
                    <a:pt x="10889" y="10919"/>
                  </a:cubicBezTo>
                  <a:cubicBezTo>
                    <a:pt x="11010" y="9347"/>
                    <a:pt x="11433" y="4992"/>
                    <a:pt x="11433" y="4992"/>
                  </a:cubicBezTo>
                  <a:cubicBezTo>
                    <a:pt x="11494" y="3963"/>
                    <a:pt x="11494" y="3419"/>
                    <a:pt x="10889" y="2995"/>
                  </a:cubicBezTo>
                  <a:cubicBezTo>
                    <a:pt x="9982" y="2391"/>
                    <a:pt x="7562" y="757"/>
                    <a:pt x="7139" y="394"/>
                  </a:cubicBezTo>
                  <a:cubicBezTo>
                    <a:pt x="6863" y="188"/>
                    <a:pt x="6627" y="1"/>
                    <a:pt x="6296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28"/>
            <p:cNvSpPr/>
            <p:nvPr/>
          </p:nvSpPr>
          <p:spPr>
            <a:xfrm>
              <a:off x="6217450" y="2655475"/>
              <a:ext cx="285825" cy="354725"/>
            </a:xfrm>
            <a:custGeom>
              <a:avLst/>
              <a:gdLst/>
              <a:ahLst/>
              <a:cxnLst/>
              <a:rect l="l" t="t" r="r" b="b"/>
              <a:pathLst>
                <a:path w="11433" h="14189" extrusionOk="0">
                  <a:moveTo>
                    <a:pt x="6253" y="0"/>
                  </a:moveTo>
                  <a:cubicBezTo>
                    <a:pt x="5999" y="0"/>
                    <a:pt x="5690" y="106"/>
                    <a:pt x="5263" y="399"/>
                  </a:cubicBezTo>
                  <a:cubicBezTo>
                    <a:pt x="4295" y="1064"/>
                    <a:pt x="1573" y="2032"/>
                    <a:pt x="1210" y="2274"/>
                  </a:cubicBezTo>
                  <a:cubicBezTo>
                    <a:pt x="847" y="2456"/>
                    <a:pt x="847" y="2516"/>
                    <a:pt x="726" y="3181"/>
                  </a:cubicBezTo>
                  <a:cubicBezTo>
                    <a:pt x="666" y="3786"/>
                    <a:pt x="303" y="9170"/>
                    <a:pt x="182" y="9896"/>
                  </a:cubicBezTo>
                  <a:cubicBezTo>
                    <a:pt x="61" y="10622"/>
                    <a:pt x="0" y="10863"/>
                    <a:pt x="666" y="11347"/>
                  </a:cubicBezTo>
                  <a:lnTo>
                    <a:pt x="4295" y="13767"/>
                  </a:lnTo>
                  <a:cubicBezTo>
                    <a:pt x="4610" y="14003"/>
                    <a:pt x="4951" y="14188"/>
                    <a:pt x="5351" y="14188"/>
                  </a:cubicBezTo>
                  <a:cubicBezTo>
                    <a:pt x="5565" y="14188"/>
                    <a:pt x="5796" y="14135"/>
                    <a:pt x="6049" y="14009"/>
                  </a:cubicBezTo>
                  <a:cubicBezTo>
                    <a:pt x="7138" y="13465"/>
                    <a:pt x="9195" y="12557"/>
                    <a:pt x="9679" y="12255"/>
                  </a:cubicBezTo>
                  <a:cubicBezTo>
                    <a:pt x="10223" y="11892"/>
                    <a:pt x="10768" y="11892"/>
                    <a:pt x="10828" y="10863"/>
                  </a:cubicBezTo>
                  <a:cubicBezTo>
                    <a:pt x="10949" y="9291"/>
                    <a:pt x="11372" y="4936"/>
                    <a:pt x="11372" y="4936"/>
                  </a:cubicBezTo>
                  <a:cubicBezTo>
                    <a:pt x="11433" y="3968"/>
                    <a:pt x="11372" y="3423"/>
                    <a:pt x="10828" y="3000"/>
                  </a:cubicBezTo>
                  <a:cubicBezTo>
                    <a:pt x="9860" y="2335"/>
                    <a:pt x="7501" y="701"/>
                    <a:pt x="7078" y="338"/>
                  </a:cubicBezTo>
                  <a:cubicBezTo>
                    <a:pt x="6807" y="169"/>
                    <a:pt x="6574" y="0"/>
                    <a:pt x="6253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28"/>
            <p:cNvSpPr/>
            <p:nvPr/>
          </p:nvSpPr>
          <p:spPr>
            <a:xfrm>
              <a:off x="6217450" y="2655600"/>
              <a:ext cx="284325" cy="353750"/>
            </a:xfrm>
            <a:custGeom>
              <a:avLst/>
              <a:gdLst/>
              <a:ahLst/>
              <a:cxnLst/>
              <a:rect l="l" t="t" r="r" b="b"/>
              <a:pathLst>
                <a:path w="11373" h="14150" extrusionOk="0">
                  <a:moveTo>
                    <a:pt x="6230" y="0"/>
                  </a:moveTo>
                  <a:cubicBezTo>
                    <a:pt x="5985" y="0"/>
                    <a:pt x="5680" y="107"/>
                    <a:pt x="5263" y="394"/>
                  </a:cubicBezTo>
                  <a:cubicBezTo>
                    <a:pt x="4295" y="1059"/>
                    <a:pt x="1573" y="2088"/>
                    <a:pt x="1210" y="2269"/>
                  </a:cubicBezTo>
                  <a:cubicBezTo>
                    <a:pt x="847" y="2511"/>
                    <a:pt x="847" y="2572"/>
                    <a:pt x="787" y="3176"/>
                  </a:cubicBezTo>
                  <a:cubicBezTo>
                    <a:pt x="666" y="3781"/>
                    <a:pt x="303" y="9165"/>
                    <a:pt x="182" y="9891"/>
                  </a:cubicBezTo>
                  <a:cubicBezTo>
                    <a:pt x="61" y="10617"/>
                    <a:pt x="0" y="10858"/>
                    <a:pt x="726" y="11342"/>
                  </a:cubicBezTo>
                  <a:lnTo>
                    <a:pt x="4295" y="13701"/>
                  </a:lnTo>
                  <a:cubicBezTo>
                    <a:pt x="4611" y="13939"/>
                    <a:pt x="4953" y="14150"/>
                    <a:pt x="5355" y="14150"/>
                  </a:cubicBezTo>
                  <a:cubicBezTo>
                    <a:pt x="5568" y="14150"/>
                    <a:pt x="5798" y="14090"/>
                    <a:pt x="6049" y="13943"/>
                  </a:cubicBezTo>
                  <a:cubicBezTo>
                    <a:pt x="7138" y="13460"/>
                    <a:pt x="9195" y="12552"/>
                    <a:pt x="9679" y="12189"/>
                  </a:cubicBezTo>
                  <a:cubicBezTo>
                    <a:pt x="10223" y="11887"/>
                    <a:pt x="10768" y="11826"/>
                    <a:pt x="10828" y="10798"/>
                  </a:cubicBezTo>
                  <a:cubicBezTo>
                    <a:pt x="10889" y="9225"/>
                    <a:pt x="11312" y="4931"/>
                    <a:pt x="11312" y="4931"/>
                  </a:cubicBezTo>
                  <a:cubicBezTo>
                    <a:pt x="11372" y="3963"/>
                    <a:pt x="11372" y="3418"/>
                    <a:pt x="10768" y="2995"/>
                  </a:cubicBezTo>
                  <a:cubicBezTo>
                    <a:pt x="9860" y="2330"/>
                    <a:pt x="7501" y="696"/>
                    <a:pt x="7017" y="394"/>
                  </a:cubicBezTo>
                  <a:cubicBezTo>
                    <a:pt x="6776" y="187"/>
                    <a:pt x="6555" y="0"/>
                    <a:pt x="6230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28"/>
            <p:cNvSpPr/>
            <p:nvPr/>
          </p:nvSpPr>
          <p:spPr>
            <a:xfrm>
              <a:off x="6217450" y="2656975"/>
              <a:ext cx="284325" cy="351700"/>
            </a:xfrm>
            <a:custGeom>
              <a:avLst/>
              <a:gdLst/>
              <a:ahLst/>
              <a:cxnLst/>
              <a:rect l="l" t="t" r="r" b="b"/>
              <a:pathLst>
                <a:path w="11373" h="14068" extrusionOk="0">
                  <a:moveTo>
                    <a:pt x="6248" y="1"/>
                  </a:moveTo>
                  <a:cubicBezTo>
                    <a:pt x="5999" y="1"/>
                    <a:pt x="5690" y="106"/>
                    <a:pt x="5263" y="399"/>
                  </a:cubicBezTo>
                  <a:cubicBezTo>
                    <a:pt x="4295" y="1004"/>
                    <a:pt x="1573" y="2033"/>
                    <a:pt x="1210" y="2275"/>
                  </a:cubicBezTo>
                  <a:cubicBezTo>
                    <a:pt x="847" y="2456"/>
                    <a:pt x="908" y="2517"/>
                    <a:pt x="787" y="3121"/>
                  </a:cubicBezTo>
                  <a:cubicBezTo>
                    <a:pt x="666" y="3726"/>
                    <a:pt x="303" y="9110"/>
                    <a:pt x="182" y="9836"/>
                  </a:cubicBezTo>
                  <a:cubicBezTo>
                    <a:pt x="121" y="10562"/>
                    <a:pt x="0" y="10803"/>
                    <a:pt x="726" y="11287"/>
                  </a:cubicBezTo>
                  <a:lnTo>
                    <a:pt x="4295" y="13646"/>
                  </a:lnTo>
                  <a:cubicBezTo>
                    <a:pt x="4610" y="13883"/>
                    <a:pt x="4951" y="14068"/>
                    <a:pt x="5351" y="14068"/>
                  </a:cubicBezTo>
                  <a:cubicBezTo>
                    <a:pt x="5565" y="14068"/>
                    <a:pt x="5796" y="14015"/>
                    <a:pt x="6049" y="13888"/>
                  </a:cubicBezTo>
                  <a:cubicBezTo>
                    <a:pt x="7138" y="13344"/>
                    <a:pt x="9134" y="12437"/>
                    <a:pt x="9679" y="12134"/>
                  </a:cubicBezTo>
                  <a:cubicBezTo>
                    <a:pt x="10163" y="11771"/>
                    <a:pt x="10707" y="11771"/>
                    <a:pt x="10768" y="10743"/>
                  </a:cubicBezTo>
                  <a:cubicBezTo>
                    <a:pt x="10889" y="9170"/>
                    <a:pt x="11312" y="4876"/>
                    <a:pt x="11312" y="4876"/>
                  </a:cubicBezTo>
                  <a:cubicBezTo>
                    <a:pt x="11372" y="3908"/>
                    <a:pt x="11372" y="3363"/>
                    <a:pt x="10768" y="2940"/>
                  </a:cubicBezTo>
                  <a:cubicBezTo>
                    <a:pt x="9860" y="2335"/>
                    <a:pt x="7501" y="702"/>
                    <a:pt x="7017" y="339"/>
                  </a:cubicBezTo>
                  <a:cubicBezTo>
                    <a:pt x="6781" y="170"/>
                    <a:pt x="6563" y="1"/>
                    <a:pt x="6248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28"/>
            <p:cNvSpPr/>
            <p:nvPr/>
          </p:nvSpPr>
          <p:spPr>
            <a:xfrm>
              <a:off x="6218950" y="2657725"/>
              <a:ext cx="282825" cy="350175"/>
            </a:xfrm>
            <a:custGeom>
              <a:avLst/>
              <a:gdLst/>
              <a:ahLst/>
              <a:cxnLst/>
              <a:rect l="l" t="t" r="r" b="b"/>
              <a:pathLst>
                <a:path w="11313" h="14007" extrusionOk="0">
                  <a:moveTo>
                    <a:pt x="6186" y="1"/>
                  </a:moveTo>
                  <a:cubicBezTo>
                    <a:pt x="5938" y="1"/>
                    <a:pt x="5629" y="103"/>
                    <a:pt x="5203" y="369"/>
                  </a:cubicBezTo>
                  <a:cubicBezTo>
                    <a:pt x="4235" y="1035"/>
                    <a:pt x="1513" y="2063"/>
                    <a:pt x="1150" y="2245"/>
                  </a:cubicBezTo>
                  <a:cubicBezTo>
                    <a:pt x="787" y="2426"/>
                    <a:pt x="848" y="2547"/>
                    <a:pt x="727" y="3091"/>
                  </a:cubicBezTo>
                  <a:cubicBezTo>
                    <a:pt x="666" y="3696"/>
                    <a:pt x="303" y="9080"/>
                    <a:pt x="182" y="9806"/>
                  </a:cubicBezTo>
                  <a:cubicBezTo>
                    <a:pt x="61" y="10532"/>
                    <a:pt x="1" y="10713"/>
                    <a:pt x="666" y="11197"/>
                  </a:cubicBezTo>
                  <a:lnTo>
                    <a:pt x="4235" y="13616"/>
                  </a:lnTo>
                  <a:cubicBezTo>
                    <a:pt x="4548" y="13812"/>
                    <a:pt x="4885" y="14007"/>
                    <a:pt x="5280" y="14007"/>
                  </a:cubicBezTo>
                  <a:cubicBezTo>
                    <a:pt x="5498" y="14007"/>
                    <a:pt x="5732" y="13948"/>
                    <a:pt x="5989" y="13798"/>
                  </a:cubicBezTo>
                  <a:cubicBezTo>
                    <a:pt x="7078" y="13314"/>
                    <a:pt x="9074" y="12407"/>
                    <a:pt x="9619" y="12044"/>
                  </a:cubicBezTo>
                  <a:cubicBezTo>
                    <a:pt x="10103" y="11741"/>
                    <a:pt x="10647" y="11741"/>
                    <a:pt x="10708" y="10713"/>
                  </a:cubicBezTo>
                  <a:cubicBezTo>
                    <a:pt x="10829" y="9140"/>
                    <a:pt x="11252" y="4846"/>
                    <a:pt x="11252" y="4846"/>
                  </a:cubicBezTo>
                  <a:cubicBezTo>
                    <a:pt x="11312" y="3938"/>
                    <a:pt x="11252" y="3394"/>
                    <a:pt x="10708" y="2970"/>
                  </a:cubicBezTo>
                  <a:cubicBezTo>
                    <a:pt x="9800" y="2305"/>
                    <a:pt x="7441" y="672"/>
                    <a:pt x="6957" y="369"/>
                  </a:cubicBezTo>
                  <a:cubicBezTo>
                    <a:pt x="6720" y="166"/>
                    <a:pt x="6502" y="1"/>
                    <a:pt x="6186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28"/>
            <p:cNvSpPr/>
            <p:nvPr/>
          </p:nvSpPr>
          <p:spPr>
            <a:xfrm>
              <a:off x="6218950" y="2658500"/>
              <a:ext cx="281300" cy="348675"/>
            </a:xfrm>
            <a:custGeom>
              <a:avLst/>
              <a:gdLst/>
              <a:ahLst/>
              <a:cxnLst/>
              <a:rect l="l" t="t" r="r" b="b"/>
              <a:pathLst>
                <a:path w="11252" h="13947" extrusionOk="0">
                  <a:moveTo>
                    <a:pt x="6188" y="0"/>
                  </a:moveTo>
                  <a:cubicBezTo>
                    <a:pt x="5939" y="0"/>
                    <a:pt x="5630" y="105"/>
                    <a:pt x="5203" y="399"/>
                  </a:cubicBezTo>
                  <a:cubicBezTo>
                    <a:pt x="4235" y="1004"/>
                    <a:pt x="1574" y="2032"/>
                    <a:pt x="1211" y="2214"/>
                  </a:cubicBezTo>
                  <a:cubicBezTo>
                    <a:pt x="848" y="2456"/>
                    <a:pt x="848" y="2516"/>
                    <a:pt x="787" y="3121"/>
                  </a:cubicBezTo>
                  <a:cubicBezTo>
                    <a:pt x="666" y="3726"/>
                    <a:pt x="303" y="8988"/>
                    <a:pt x="182" y="9714"/>
                  </a:cubicBezTo>
                  <a:cubicBezTo>
                    <a:pt x="61" y="10440"/>
                    <a:pt x="1" y="10682"/>
                    <a:pt x="727" y="11166"/>
                  </a:cubicBezTo>
                  <a:lnTo>
                    <a:pt x="4235" y="13525"/>
                  </a:lnTo>
                  <a:cubicBezTo>
                    <a:pt x="4550" y="13761"/>
                    <a:pt x="4891" y="13946"/>
                    <a:pt x="5291" y="13946"/>
                  </a:cubicBezTo>
                  <a:cubicBezTo>
                    <a:pt x="5505" y="13946"/>
                    <a:pt x="5736" y="13893"/>
                    <a:pt x="5989" y="13767"/>
                  </a:cubicBezTo>
                  <a:cubicBezTo>
                    <a:pt x="7078" y="13223"/>
                    <a:pt x="9074" y="12315"/>
                    <a:pt x="9558" y="12013"/>
                  </a:cubicBezTo>
                  <a:cubicBezTo>
                    <a:pt x="10103" y="11710"/>
                    <a:pt x="10647" y="11650"/>
                    <a:pt x="10708" y="10622"/>
                  </a:cubicBezTo>
                  <a:cubicBezTo>
                    <a:pt x="10829" y="9109"/>
                    <a:pt x="11191" y="4875"/>
                    <a:pt x="11191" y="4875"/>
                  </a:cubicBezTo>
                  <a:cubicBezTo>
                    <a:pt x="11252" y="3907"/>
                    <a:pt x="11252" y="3363"/>
                    <a:pt x="10647" y="2939"/>
                  </a:cubicBezTo>
                  <a:cubicBezTo>
                    <a:pt x="9740" y="2335"/>
                    <a:pt x="7441" y="701"/>
                    <a:pt x="6957" y="338"/>
                  </a:cubicBezTo>
                  <a:cubicBezTo>
                    <a:pt x="6721" y="169"/>
                    <a:pt x="6503" y="0"/>
                    <a:pt x="6188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28"/>
            <p:cNvSpPr/>
            <p:nvPr/>
          </p:nvSpPr>
          <p:spPr>
            <a:xfrm>
              <a:off x="6218950" y="2659250"/>
              <a:ext cx="281300" cy="346475"/>
            </a:xfrm>
            <a:custGeom>
              <a:avLst/>
              <a:gdLst/>
              <a:ahLst/>
              <a:cxnLst/>
              <a:rect l="l" t="t" r="r" b="b"/>
              <a:pathLst>
                <a:path w="11252" h="13859" extrusionOk="0">
                  <a:moveTo>
                    <a:pt x="6186" y="0"/>
                  </a:moveTo>
                  <a:cubicBezTo>
                    <a:pt x="5938" y="0"/>
                    <a:pt x="5629" y="103"/>
                    <a:pt x="5203" y="369"/>
                  </a:cubicBezTo>
                  <a:cubicBezTo>
                    <a:pt x="4235" y="1034"/>
                    <a:pt x="1574" y="2002"/>
                    <a:pt x="1211" y="2244"/>
                  </a:cubicBezTo>
                  <a:cubicBezTo>
                    <a:pt x="848" y="2426"/>
                    <a:pt x="908" y="2486"/>
                    <a:pt x="787" y="3091"/>
                  </a:cubicBezTo>
                  <a:cubicBezTo>
                    <a:pt x="666" y="3696"/>
                    <a:pt x="303" y="8958"/>
                    <a:pt x="243" y="9684"/>
                  </a:cubicBezTo>
                  <a:cubicBezTo>
                    <a:pt x="122" y="10410"/>
                    <a:pt x="1" y="10652"/>
                    <a:pt x="727" y="11136"/>
                  </a:cubicBezTo>
                  <a:lnTo>
                    <a:pt x="4235" y="13495"/>
                  </a:lnTo>
                  <a:cubicBezTo>
                    <a:pt x="4546" y="13689"/>
                    <a:pt x="4882" y="13859"/>
                    <a:pt x="5275" y="13859"/>
                  </a:cubicBezTo>
                  <a:cubicBezTo>
                    <a:pt x="5494" y="13859"/>
                    <a:pt x="5730" y="13806"/>
                    <a:pt x="5989" y="13676"/>
                  </a:cubicBezTo>
                  <a:cubicBezTo>
                    <a:pt x="7078" y="13193"/>
                    <a:pt x="9074" y="12285"/>
                    <a:pt x="9558" y="11983"/>
                  </a:cubicBezTo>
                  <a:cubicBezTo>
                    <a:pt x="10042" y="11620"/>
                    <a:pt x="10587" y="11620"/>
                    <a:pt x="10647" y="10592"/>
                  </a:cubicBezTo>
                  <a:cubicBezTo>
                    <a:pt x="10768" y="9079"/>
                    <a:pt x="11191" y="4845"/>
                    <a:pt x="11191" y="4845"/>
                  </a:cubicBezTo>
                  <a:cubicBezTo>
                    <a:pt x="11252" y="3877"/>
                    <a:pt x="11252" y="3333"/>
                    <a:pt x="10647" y="2909"/>
                  </a:cubicBezTo>
                  <a:cubicBezTo>
                    <a:pt x="9740" y="2305"/>
                    <a:pt x="7441" y="671"/>
                    <a:pt x="6957" y="369"/>
                  </a:cubicBezTo>
                  <a:cubicBezTo>
                    <a:pt x="6720" y="166"/>
                    <a:pt x="6502" y="0"/>
                    <a:pt x="6186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28"/>
            <p:cNvSpPr/>
            <p:nvPr/>
          </p:nvSpPr>
          <p:spPr>
            <a:xfrm>
              <a:off x="6220475" y="2660000"/>
              <a:ext cx="279775" cy="345650"/>
            </a:xfrm>
            <a:custGeom>
              <a:avLst/>
              <a:gdLst/>
              <a:ahLst/>
              <a:cxnLst/>
              <a:rect l="l" t="t" r="r" b="b"/>
              <a:pathLst>
                <a:path w="11191" h="13826" extrusionOk="0">
                  <a:moveTo>
                    <a:pt x="6107" y="1"/>
                  </a:moveTo>
                  <a:cubicBezTo>
                    <a:pt x="5866" y="1"/>
                    <a:pt x="5569" y="106"/>
                    <a:pt x="5142" y="399"/>
                  </a:cubicBezTo>
                  <a:cubicBezTo>
                    <a:pt x="4174" y="1004"/>
                    <a:pt x="1513" y="2033"/>
                    <a:pt x="1150" y="2214"/>
                  </a:cubicBezTo>
                  <a:cubicBezTo>
                    <a:pt x="787" y="2396"/>
                    <a:pt x="847" y="2517"/>
                    <a:pt x="726" y="3061"/>
                  </a:cubicBezTo>
                  <a:cubicBezTo>
                    <a:pt x="666" y="3666"/>
                    <a:pt x="303" y="8928"/>
                    <a:pt x="182" y="9654"/>
                  </a:cubicBezTo>
                  <a:cubicBezTo>
                    <a:pt x="61" y="10380"/>
                    <a:pt x="0" y="10622"/>
                    <a:pt x="666" y="11045"/>
                  </a:cubicBezTo>
                  <a:lnTo>
                    <a:pt x="4235" y="13404"/>
                  </a:lnTo>
                  <a:cubicBezTo>
                    <a:pt x="4511" y="13641"/>
                    <a:pt x="4838" y="13826"/>
                    <a:pt x="5233" y="13826"/>
                  </a:cubicBezTo>
                  <a:cubicBezTo>
                    <a:pt x="5444" y="13826"/>
                    <a:pt x="5675" y="13773"/>
                    <a:pt x="5928" y="13646"/>
                  </a:cubicBezTo>
                  <a:cubicBezTo>
                    <a:pt x="7017" y="13102"/>
                    <a:pt x="9013" y="12255"/>
                    <a:pt x="9497" y="11892"/>
                  </a:cubicBezTo>
                  <a:cubicBezTo>
                    <a:pt x="9981" y="11590"/>
                    <a:pt x="10526" y="11529"/>
                    <a:pt x="10586" y="10562"/>
                  </a:cubicBezTo>
                  <a:cubicBezTo>
                    <a:pt x="10707" y="8989"/>
                    <a:pt x="11130" y="4815"/>
                    <a:pt x="11130" y="4815"/>
                  </a:cubicBezTo>
                  <a:cubicBezTo>
                    <a:pt x="11191" y="3847"/>
                    <a:pt x="11130" y="3303"/>
                    <a:pt x="10586" y="2940"/>
                  </a:cubicBezTo>
                  <a:cubicBezTo>
                    <a:pt x="9679" y="2275"/>
                    <a:pt x="7380" y="702"/>
                    <a:pt x="6896" y="339"/>
                  </a:cubicBezTo>
                  <a:cubicBezTo>
                    <a:pt x="6626" y="170"/>
                    <a:pt x="6412" y="1"/>
                    <a:pt x="6107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28"/>
            <p:cNvSpPr/>
            <p:nvPr/>
          </p:nvSpPr>
          <p:spPr>
            <a:xfrm>
              <a:off x="6220475" y="2660750"/>
              <a:ext cx="278275" cy="343475"/>
            </a:xfrm>
            <a:custGeom>
              <a:avLst/>
              <a:gdLst/>
              <a:ahLst/>
              <a:cxnLst/>
              <a:rect l="l" t="t" r="r" b="b"/>
              <a:pathLst>
                <a:path w="11131" h="13739" extrusionOk="0">
                  <a:moveTo>
                    <a:pt x="6106" y="1"/>
                  </a:moveTo>
                  <a:cubicBezTo>
                    <a:pt x="5865" y="1"/>
                    <a:pt x="5568" y="103"/>
                    <a:pt x="5142" y="369"/>
                  </a:cubicBezTo>
                  <a:cubicBezTo>
                    <a:pt x="4174" y="1035"/>
                    <a:pt x="1573" y="2003"/>
                    <a:pt x="1210" y="2184"/>
                  </a:cubicBezTo>
                  <a:cubicBezTo>
                    <a:pt x="847" y="2426"/>
                    <a:pt x="847" y="2487"/>
                    <a:pt x="787" y="3091"/>
                  </a:cubicBezTo>
                  <a:cubicBezTo>
                    <a:pt x="666" y="3696"/>
                    <a:pt x="303" y="8898"/>
                    <a:pt x="182" y="9624"/>
                  </a:cubicBezTo>
                  <a:cubicBezTo>
                    <a:pt x="61" y="10290"/>
                    <a:pt x="0" y="10532"/>
                    <a:pt x="726" y="11015"/>
                  </a:cubicBezTo>
                  <a:lnTo>
                    <a:pt x="4235" y="13374"/>
                  </a:lnTo>
                  <a:cubicBezTo>
                    <a:pt x="4507" y="13569"/>
                    <a:pt x="4829" y="13738"/>
                    <a:pt x="5217" y="13738"/>
                  </a:cubicBezTo>
                  <a:cubicBezTo>
                    <a:pt x="5433" y="13738"/>
                    <a:pt x="5669" y="13686"/>
                    <a:pt x="5928" y="13556"/>
                  </a:cubicBezTo>
                  <a:cubicBezTo>
                    <a:pt x="7017" y="13072"/>
                    <a:pt x="8953" y="12165"/>
                    <a:pt x="9497" y="11862"/>
                  </a:cubicBezTo>
                  <a:cubicBezTo>
                    <a:pt x="9981" y="11499"/>
                    <a:pt x="10526" y="11499"/>
                    <a:pt x="10586" y="10532"/>
                  </a:cubicBezTo>
                  <a:cubicBezTo>
                    <a:pt x="10707" y="8959"/>
                    <a:pt x="11070" y="4785"/>
                    <a:pt x="11070" y="4785"/>
                  </a:cubicBezTo>
                  <a:cubicBezTo>
                    <a:pt x="11130" y="3878"/>
                    <a:pt x="11130" y="3333"/>
                    <a:pt x="10526" y="2910"/>
                  </a:cubicBezTo>
                  <a:cubicBezTo>
                    <a:pt x="9679" y="2305"/>
                    <a:pt x="7380" y="672"/>
                    <a:pt x="6896" y="369"/>
                  </a:cubicBezTo>
                  <a:cubicBezTo>
                    <a:pt x="6625" y="166"/>
                    <a:pt x="6411" y="1"/>
                    <a:pt x="6106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28"/>
            <p:cNvSpPr/>
            <p:nvPr/>
          </p:nvSpPr>
          <p:spPr>
            <a:xfrm>
              <a:off x="6221975" y="2661525"/>
              <a:ext cx="276775" cy="342625"/>
            </a:xfrm>
            <a:custGeom>
              <a:avLst/>
              <a:gdLst/>
              <a:ahLst/>
              <a:cxnLst/>
              <a:rect l="l" t="t" r="r" b="b"/>
              <a:pathLst>
                <a:path w="11071" h="13705" extrusionOk="0">
                  <a:moveTo>
                    <a:pt x="6047" y="0"/>
                  </a:moveTo>
                  <a:cubicBezTo>
                    <a:pt x="5806" y="0"/>
                    <a:pt x="5509" y="105"/>
                    <a:pt x="5082" y="399"/>
                  </a:cubicBezTo>
                  <a:cubicBezTo>
                    <a:pt x="4114" y="1004"/>
                    <a:pt x="1513" y="1972"/>
                    <a:pt x="1150" y="2214"/>
                  </a:cubicBezTo>
                  <a:cubicBezTo>
                    <a:pt x="787" y="2395"/>
                    <a:pt x="848" y="2456"/>
                    <a:pt x="727" y="3060"/>
                  </a:cubicBezTo>
                  <a:cubicBezTo>
                    <a:pt x="606" y="3665"/>
                    <a:pt x="243" y="8867"/>
                    <a:pt x="182" y="9533"/>
                  </a:cubicBezTo>
                  <a:cubicBezTo>
                    <a:pt x="61" y="10259"/>
                    <a:pt x="1" y="10501"/>
                    <a:pt x="666" y="10984"/>
                  </a:cubicBezTo>
                  <a:lnTo>
                    <a:pt x="4175" y="13283"/>
                  </a:lnTo>
                  <a:cubicBezTo>
                    <a:pt x="4451" y="13519"/>
                    <a:pt x="4778" y="13704"/>
                    <a:pt x="5173" y="13704"/>
                  </a:cubicBezTo>
                  <a:cubicBezTo>
                    <a:pt x="5384" y="13704"/>
                    <a:pt x="5615" y="13651"/>
                    <a:pt x="5868" y="13525"/>
                  </a:cubicBezTo>
                  <a:cubicBezTo>
                    <a:pt x="6957" y="12981"/>
                    <a:pt x="8893" y="12134"/>
                    <a:pt x="9377" y="11771"/>
                  </a:cubicBezTo>
                  <a:cubicBezTo>
                    <a:pt x="9921" y="11468"/>
                    <a:pt x="10405" y="11468"/>
                    <a:pt x="10466" y="10440"/>
                  </a:cubicBezTo>
                  <a:cubicBezTo>
                    <a:pt x="10587" y="8928"/>
                    <a:pt x="11010" y="4754"/>
                    <a:pt x="11010" y="4754"/>
                  </a:cubicBezTo>
                  <a:cubicBezTo>
                    <a:pt x="11070" y="3847"/>
                    <a:pt x="11010" y="3302"/>
                    <a:pt x="10466" y="2879"/>
                  </a:cubicBezTo>
                  <a:cubicBezTo>
                    <a:pt x="9558" y="2274"/>
                    <a:pt x="7260" y="701"/>
                    <a:pt x="6836" y="338"/>
                  </a:cubicBezTo>
                  <a:cubicBezTo>
                    <a:pt x="6566" y="169"/>
                    <a:pt x="6352" y="0"/>
                    <a:pt x="6047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28"/>
            <p:cNvSpPr/>
            <p:nvPr/>
          </p:nvSpPr>
          <p:spPr>
            <a:xfrm>
              <a:off x="6221975" y="2662275"/>
              <a:ext cx="276775" cy="340425"/>
            </a:xfrm>
            <a:custGeom>
              <a:avLst/>
              <a:gdLst/>
              <a:ahLst/>
              <a:cxnLst/>
              <a:rect l="l" t="t" r="r" b="b"/>
              <a:pathLst>
                <a:path w="11071" h="13617" extrusionOk="0">
                  <a:moveTo>
                    <a:pt x="6046" y="0"/>
                  </a:moveTo>
                  <a:cubicBezTo>
                    <a:pt x="5805" y="0"/>
                    <a:pt x="5508" y="103"/>
                    <a:pt x="5082" y="369"/>
                  </a:cubicBezTo>
                  <a:cubicBezTo>
                    <a:pt x="4175" y="1034"/>
                    <a:pt x="1513" y="2002"/>
                    <a:pt x="1150" y="2184"/>
                  </a:cubicBezTo>
                  <a:cubicBezTo>
                    <a:pt x="787" y="2365"/>
                    <a:pt x="848" y="2486"/>
                    <a:pt x="727" y="3030"/>
                  </a:cubicBezTo>
                  <a:cubicBezTo>
                    <a:pt x="666" y="3635"/>
                    <a:pt x="303" y="8777"/>
                    <a:pt x="182" y="9503"/>
                  </a:cubicBezTo>
                  <a:cubicBezTo>
                    <a:pt x="61" y="10229"/>
                    <a:pt x="1" y="10471"/>
                    <a:pt x="666" y="10894"/>
                  </a:cubicBezTo>
                  <a:lnTo>
                    <a:pt x="4175" y="13253"/>
                  </a:lnTo>
                  <a:cubicBezTo>
                    <a:pt x="4447" y="13447"/>
                    <a:pt x="4769" y="13617"/>
                    <a:pt x="5157" y="13617"/>
                  </a:cubicBezTo>
                  <a:cubicBezTo>
                    <a:pt x="5373" y="13617"/>
                    <a:pt x="5609" y="13564"/>
                    <a:pt x="5868" y="13434"/>
                  </a:cubicBezTo>
                  <a:cubicBezTo>
                    <a:pt x="6957" y="12951"/>
                    <a:pt x="8893" y="12043"/>
                    <a:pt x="9377" y="11741"/>
                  </a:cubicBezTo>
                  <a:cubicBezTo>
                    <a:pt x="9861" y="11438"/>
                    <a:pt x="10405" y="11378"/>
                    <a:pt x="10466" y="10410"/>
                  </a:cubicBezTo>
                  <a:cubicBezTo>
                    <a:pt x="10587" y="8898"/>
                    <a:pt x="10949" y="4785"/>
                    <a:pt x="10949" y="4785"/>
                  </a:cubicBezTo>
                  <a:cubicBezTo>
                    <a:pt x="11070" y="3817"/>
                    <a:pt x="11010" y="3272"/>
                    <a:pt x="10466" y="2909"/>
                  </a:cubicBezTo>
                  <a:cubicBezTo>
                    <a:pt x="9558" y="2244"/>
                    <a:pt x="7260" y="671"/>
                    <a:pt x="6836" y="369"/>
                  </a:cubicBezTo>
                  <a:cubicBezTo>
                    <a:pt x="6565" y="166"/>
                    <a:pt x="6351" y="0"/>
                    <a:pt x="6046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28"/>
            <p:cNvSpPr/>
            <p:nvPr/>
          </p:nvSpPr>
          <p:spPr>
            <a:xfrm>
              <a:off x="6221975" y="2663025"/>
              <a:ext cx="275250" cy="339275"/>
            </a:xfrm>
            <a:custGeom>
              <a:avLst/>
              <a:gdLst/>
              <a:ahLst/>
              <a:cxnLst/>
              <a:rect l="l" t="t" r="r" b="b"/>
              <a:pathLst>
                <a:path w="11010" h="13571" extrusionOk="0">
                  <a:moveTo>
                    <a:pt x="6047" y="1"/>
                  </a:moveTo>
                  <a:cubicBezTo>
                    <a:pt x="5806" y="1"/>
                    <a:pt x="5509" y="106"/>
                    <a:pt x="5082" y="399"/>
                  </a:cubicBezTo>
                  <a:cubicBezTo>
                    <a:pt x="4175" y="1004"/>
                    <a:pt x="1513" y="1972"/>
                    <a:pt x="1211" y="2214"/>
                  </a:cubicBezTo>
                  <a:cubicBezTo>
                    <a:pt x="848" y="2396"/>
                    <a:pt x="848" y="2456"/>
                    <a:pt x="787" y="3061"/>
                  </a:cubicBezTo>
                  <a:cubicBezTo>
                    <a:pt x="666" y="3605"/>
                    <a:pt x="303" y="8747"/>
                    <a:pt x="182" y="9473"/>
                  </a:cubicBezTo>
                  <a:cubicBezTo>
                    <a:pt x="122" y="10138"/>
                    <a:pt x="1" y="10380"/>
                    <a:pt x="727" y="10864"/>
                  </a:cubicBezTo>
                  <a:lnTo>
                    <a:pt x="4175" y="13163"/>
                  </a:lnTo>
                  <a:cubicBezTo>
                    <a:pt x="4460" y="13366"/>
                    <a:pt x="4801" y="13570"/>
                    <a:pt x="5215" y="13570"/>
                  </a:cubicBezTo>
                  <a:cubicBezTo>
                    <a:pt x="5415" y="13570"/>
                    <a:pt x="5632" y="13523"/>
                    <a:pt x="5868" y="13404"/>
                  </a:cubicBezTo>
                  <a:cubicBezTo>
                    <a:pt x="6957" y="12860"/>
                    <a:pt x="8893" y="12013"/>
                    <a:pt x="9377" y="11711"/>
                  </a:cubicBezTo>
                  <a:cubicBezTo>
                    <a:pt x="9861" y="11348"/>
                    <a:pt x="10405" y="11348"/>
                    <a:pt x="10466" y="10380"/>
                  </a:cubicBezTo>
                  <a:cubicBezTo>
                    <a:pt x="10587" y="8868"/>
                    <a:pt x="10949" y="4755"/>
                    <a:pt x="10949" y="4755"/>
                  </a:cubicBezTo>
                  <a:cubicBezTo>
                    <a:pt x="11010" y="3787"/>
                    <a:pt x="11010" y="3303"/>
                    <a:pt x="10466" y="2879"/>
                  </a:cubicBezTo>
                  <a:cubicBezTo>
                    <a:pt x="9558" y="2275"/>
                    <a:pt x="7260" y="702"/>
                    <a:pt x="6836" y="339"/>
                  </a:cubicBezTo>
                  <a:cubicBezTo>
                    <a:pt x="6566" y="170"/>
                    <a:pt x="6352" y="1"/>
                    <a:pt x="6047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28"/>
            <p:cNvSpPr/>
            <p:nvPr/>
          </p:nvSpPr>
          <p:spPr>
            <a:xfrm>
              <a:off x="6223500" y="2663775"/>
              <a:ext cx="273725" cy="337425"/>
            </a:xfrm>
            <a:custGeom>
              <a:avLst/>
              <a:gdLst/>
              <a:ahLst/>
              <a:cxnLst/>
              <a:rect l="l" t="t" r="r" b="b"/>
              <a:pathLst>
                <a:path w="10949" h="13497" extrusionOk="0">
                  <a:moveTo>
                    <a:pt x="5985" y="1"/>
                  </a:moveTo>
                  <a:cubicBezTo>
                    <a:pt x="5744" y="1"/>
                    <a:pt x="5447" y="103"/>
                    <a:pt x="5021" y="369"/>
                  </a:cubicBezTo>
                  <a:cubicBezTo>
                    <a:pt x="4114" y="1035"/>
                    <a:pt x="1513" y="2003"/>
                    <a:pt x="1150" y="2184"/>
                  </a:cubicBezTo>
                  <a:cubicBezTo>
                    <a:pt x="787" y="2366"/>
                    <a:pt x="847" y="2426"/>
                    <a:pt x="726" y="3031"/>
                  </a:cubicBezTo>
                  <a:cubicBezTo>
                    <a:pt x="605" y="3636"/>
                    <a:pt x="242" y="8717"/>
                    <a:pt x="182" y="9443"/>
                  </a:cubicBezTo>
                  <a:cubicBezTo>
                    <a:pt x="61" y="10108"/>
                    <a:pt x="0" y="10350"/>
                    <a:pt x="666" y="10834"/>
                  </a:cubicBezTo>
                  <a:lnTo>
                    <a:pt x="4114" y="13133"/>
                  </a:lnTo>
                  <a:cubicBezTo>
                    <a:pt x="4425" y="13327"/>
                    <a:pt x="4735" y="13496"/>
                    <a:pt x="5111" y="13496"/>
                  </a:cubicBezTo>
                  <a:cubicBezTo>
                    <a:pt x="5319" y="13496"/>
                    <a:pt x="5548" y="13444"/>
                    <a:pt x="5807" y="13314"/>
                  </a:cubicBezTo>
                  <a:cubicBezTo>
                    <a:pt x="6836" y="12830"/>
                    <a:pt x="8832" y="11983"/>
                    <a:pt x="9316" y="11620"/>
                  </a:cubicBezTo>
                  <a:cubicBezTo>
                    <a:pt x="9800" y="11318"/>
                    <a:pt x="10344" y="11318"/>
                    <a:pt x="10405" y="10290"/>
                  </a:cubicBezTo>
                  <a:cubicBezTo>
                    <a:pt x="10465" y="8777"/>
                    <a:pt x="10888" y="4725"/>
                    <a:pt x="10888" y="4725"/>
                  </a:cubicBezTo>
                  <a:cubicBezTo>
                    <a:pt x="10949" y="3817"/>
                    <a:pt x="10888" y="3273"/>
                    <a:pt x="10344" y="2849"/>
                  </a:cubicBezTo>
                  <a:cubicBezTo>
                    <a:pt x="9497" y="2245"/>
                    <a:pt x="7199" y="672"/>
                    <a:pt x="6775" y="369"/>
                  </a:cubicBezTo>
                  <a:cubicBezTo>
                    <a:pt x="6504" y="166"/>
                    <a:pt x="6290" y="1"/>
                    <a:pt x="5985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28"/>
            <p:cNvSpPr/>
            <p:nvPr/>
          </p:nvSpPr>
          <p:spPr>
            <a:xfrm>
              <a:off x="6223500" y="2664550"/>
              <a:ext cx="272225" cy="336225"/>
            </a:xfrm>
            <a:custGeom>
              <a:avLst/>
              <a:gdLst/>
              <a:ahLst/>
              <a:cxnLst/>
              <a:rect l="l" t="t" r="r" b="b"/>
              <a:pathLst>
                <a:path w="10889" h="13449" extrusionOk="0">
                  <a:moveTo>
                    <a:pt x="5986" y="0"/>
                  </a:moveTo>
                  <a:cubicBezTo>
                    <a:pt x="5745" y="0"/>
                    <a:pt x="5448" y="105"/>
                    <a:pt x="5021" y="399"/>
                  </a:cubicBezTo>
                  <a:cubicBezTo>
                    <a:pt x="4114" y="1004"/>
                    <a:pt x="1513" y="1972"/>
                    <a:pt x="1150" y="2153"/>
                  </a:cubicBezTo>
                  <a:cubicBezTo>
                    <a:pt x="787" y="2395"/>
                    <a:pt x="847" y="2455"/>
                    <a:pt x="726" y="3000"/>
                  </a:cubicBezTo>
                  <a:cubicBezTo>
                    <a:pt x="666" y="3605"/>
                    <a:pt x="303" y="8686"/>
                    <a:pt x="182" y="9351"/>
                  </a:cubicBezTo>
                  <a:cubicBezTo>
                    <a:pt x="61" y="10077"/>
                    <a:pt x="0" y="10319"/>
                    <a:pt x="666" y="10742"/>
                  </a:cubicBezTo>
                  <a:lnTo>
                    <a:pt x="4114" y="13041"/>
                  </a:lnTo>
                  <a:cubicBezTo>
                    <a:pt x="4440" y="13245"/>
                    <a:pt x="4766" y="13449"/>
                    <a:pt x="5167" y="13449"/>
                  </a:cubicBezTo>
                  <a:cubicBezTo>
                    <a:pt x="5360" y="13449"/>
                    <a:pt x="5571" y="13401"/>
                    <a:pt x="5807" y="13283"/>
                  </a:cubicBezTo>
                  <a:cubicBezTo>
                    <a:pt x="6836" y="12739"/>
                    <a:pt x="8771" y="11892"/>
                    <a:pt x="9255" y="11589"/>
                  </a:cubicBezTo>
                  <a:cubicBezTo>
                    <a:pt x="9739" y="11287"/>
                    <a:pt x="10284" y="11226"/>
                    <a:pt x="10344" y="10259"/>
                  </a:cubicBezTo>
                  <a:cubicBezTo>
                    <a:pt x="10465" y="8746"/>
                    <a:pt x="10828" y="4694"/>
                    <a:pt x="10828" y="4694"/>
                  </a:cubicBezTo>
                  <a:cubicBezTo>
                    <a:pt x="10888" y="3786"/>
                    <a:pt x="10888" y="3242"/>
                    <a:pt x="10344" y="2879"/>
                  </a:cubicBezTo>
                  <a:cubicBezTo>
                    <a:pt x="9437" y="2214"/>
                    <a:pt x="7199" y="701"/>
                    <a:pt x="6775" y="338"/>
                  </a:cubicBezTo>
                  <a:cubicBezTo>
                    <a:pt x="6505" y="169"/>
                    <a:pt x="6291" y="0"/>
                    <a:pt x="5986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28"/>
            <p:cNvSpPr/>
            <p:nvPr/>
          </p:nvSpPr>
          <p:spPr>
            <a:xfrm>
              <a:off x="6223500" y="2665300"/>
              <a:ext cx="272225" cy="334375"/>
            </a:xfrm>
            <a:custGeom>
              <a:avLst/>
              <a:gdLst/>
              <a:ahLst/>
              <a:cxnLst/>
              <a:rect l="l" t="t" r="r" b="b"/>
              <a:pathLst>
                <a:path w="10889" h="13375" extrusionOk="0">
                  <a:moveTo>
                    <a:pt x="5979" y="0"/>
                  </a:moveTo>
                  <a:cubicBezTo>
                    <a:pt x="5744" y="0"/>
                    <a:pt x="5447" y="103"/>
                    <a:pt x="5021" y="369"/>
                  </a:cubicBezTo>
                  <a:cubicBezTo>
                    <a:pt x="4114" y="974"/>
                    <a:pt x="1513" y="1942"/>
                    <a:pt x="1150" y="2184"/>
                  </a:cubicBezTo>
                  <a:cubicBezTo>
                    <a:pt x="847" y="2365"/>
                    <a:pt x="847" y="2425"/>
                    <a:pt x="787" y="3030"/>
                  </a:cubicBezTo>
                  <a:cubicBezTo>
                    <a:pt x="666" y="3575"/>
                    <a:pt x="303" y="8656"/>
                    <a:pt x="182" y="9321"/>
                  </a:cubicBezTo>
                  <a:cubicBezTo>
                    <a:pt x="121" y="10047"/>
                    <a:pt x="0" y="10229"/>
                    <a:pt x="726" y="10712"/>
                  </a:cubicBezTo>
                  <a:lnTo>
                    <a:pt x="4114" y="13011"/>
                  </a:lnTo>
                  <a:cubicBezTo>
                    <a:pt x="4425" y="13205"/>
                    <a:pt x="4735" y="13375"/>
                    <a:pt x="5111" y="13375"/>
                  </a:cubicBezTo>
                  <a:cubicBezTo>
                    <a:pt x="5319" y="13375"/>
                    <a:pt x="5548" y="13322"/>
                    <a:pt x="5807" y="13192"/>
                  </a:cubicBezTo>
                  <a:cubicBezTo>
                    <a:pt x="6836" y="12709"/>
                    <a:pt x="8771" y="11862"/>
                    <a:pt x="9255" y="11499"/>
                  </a:cubicBezTo>
                  <a:cubicBezTo>
                    <a:pt x="9739" y="11196"/>
                    <a:pt x="10284" y="11196"/>
                    <a:pt x="10344" y="10229"/>
                  </a:cubicBezTo>
                  <a:cubicBezTo>
                    <a:pt x="10465" y="8716"/>
                    <a:pt x="10828" y="4664"/>
                    <a:pt x="10828" y="4664"/>
                  </a:cubicBezTo>
                  <a:cubicBezTo>
                    <a:pt x="10888" y="3756"/>
                    <a:pt x="10888" y="3272"/>
                    <a:pt x="10344" y="2849"/>
                  </a:cubicBezTo>
                  <a:cubicBezTo>
                    <a:pt x="9437" y="2244"/>
                    <a:pt x="7199" y="671"/>
                    <a:pt x="6715" y="369"/>
                  </a:cubicBezTo>
                  <a:cubicBezTo>
                    <a:pt x="6478" y="166"/>
                    <a:pt x="6279" y="0"/>
                    <a:pt x="5979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28"/>
            <p:cNvSpPr/>
            <p:nvPr/>
          </p:nvSpPr>
          <p:spPr>
            <a:xfrm>
              <a:off x="6225000" y="2666050"/>
              <a:ext cx="270725" cy="333225"/>
            </a:xfrm>
            <a:custGeom>
              <a:avLst/>
              <a:gdLst/>
              <a:ahLst/>
              <a:cxnLst/>
              <a:rect l="l" t="t" r="r" b="b"/>
              <a:pathLst>
                <a:path w="10829" h="13329" extrusionOk="0">
                  <a:moveTo>
                    <a:pt x="5921" y="1"/>
                  </a:moveTo>
                  <a:cubicBezTo>
                    <a:pt x="5685" y="1"/>
                    <a:pt x="5388" y="106"/>
                    <a:pt x="4961" y="399"/>
                  </a:cubicBezTo>
                  <a:cubicBezTo>
                    <a:pt x="4054" y="1004"/>
                    <a:pt x="1453" y="1972"/>
                    <a:pt x="1150" y="2154"/>
                  </a:cubicBezTo>
                  <a:cubicBezTo>
                    <a:pt x="787" y="2335"/>
                    <a:pt x="848" y="2395"/>
                    <a:pt x="727" y="3000"/>
                  </a:cubicBezTo>
                  <a:cubicBezTo>
                    <a:pt x="606" y="3545"/>
                    <a:pt x="303" y="8565"/>
                    <a:pt x="182" y="9291"/>
                  </a:cubicBezTo>
                  <a:cubicBezTo>
                    <a:pt x="61" y="9957"/>
                    <a:pt x="1" y="10199"/>
                    <a:pt x="666" y="10682"/>
                  </a:cubicBezTo>
                  <a:lnTo>
                    <a:pt x="4054" y="12921"/>
                  </a:lnTo>
                  <a:cubicBezTo>
                    <a:pt x="4380" y="13124"/>
                    <a:pt x="4706" y="13328"/>
                    <a:pt x="5107" y="13328"/>
                  </a:cubicBezTo>
                  <a:cubicBezTo>
                    <a:pt x="5300" y="13328"/>
                    <a:pt x="5511" y="13281"/>
                    <a:pt x="5747" y="13162"/>
                  </a:cubicBezTo>
                  <a:cubicBezTo>
                    <a:pt x="6776" y="12618"/>
                    <a:pt x="8711" y="11771"/>
                    <a:pt x="9195" y="11469"/>
                  </a:cubicBezTo>
                  <a:cubicBezTo>
                    <a:pt x="9679" y="11166"/>
                    <a:pt x="10224" y="11166"/>
                    <a:pt x="10284" y="10138"/>
                  </a:cubicBezTo>
                  <a:cubicBezTo>
                    <a:pt x="10345" y="8686"/>
                    <a:pt x="10768" y="4694"/>
                    <a:pt x="10768" y="4694"/>
                  </a:cubicBezTo>
                  <a:cubicBezTo>
                    <a:pt x="10828" y="3726"/>
                    <a:pt x="10768" y="3242"/>
                    <a:pt x="10224" y="2819"/>
                  </a:cubicBezTo>
                  <a:cubicBezTo>
                    <a:pt x="9377" y="2214"/>
                    <a:pt x="7139" y="702"/>
                    <a:pt x="6655" y="339"/>
                  </a:cubicBezTo>
                  <a:cubicBezTo>
                    <a:pt x="6418" y="170"/>
                    <a:pt x="6219" y="1"/>
                    <a:pt x="5921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28"/>
            <p:cNvSpPr/>
            <p:nvPr/>
          </p:nvSpPr>
          <p:spPr>
            <a:xfrm>
              <a:off x="6225000" y="2666800"/>
              <a:ext cx="269200" cy="331375"/>
            </a:xfrm>
            <a:custGeom>
              <a:avLst/>
              <a:gdLst/>
              <a:ahLst/>
              <a:cxnLst/>
              <a:rect l="l" t="t" r="r" b="b"/>
              <a:pathLst>
                <a:path w="10768" h="13255" extrusionOk="0">
                  <a:moveTo>
                    <a:pt x="5894" y="1"/>
                  </a:moveTo>
                  <a:cubicBezTo>
                    <a:pt x="5654" y="1"/>
                    <a:pt x="5360" y="103"/>
                    <a:pt x="4961" y="369"/>
                  </a:cubicBezTo>
                  <a:cubicBezTo>
                    <a:pt x="4054" y="974"/>
                    <a:pt x="1513" y="1942"/>
                    <a:pt x="1150" y="2124"/>
                  </a:cubicBezTo>
                  <a:cubicBezTo>
                    <a:pt x="787" y="2365"/>
                    <a:pt x="848" y="2426"/>
                    <a:pt x="727" y="2970"/>
                  </a:cubicBezTo>
                  <a:cubicBezTo>
                    <a:pt x="666" y="3575"/>
                    <a:pt x="303" y="8535"/>
                    <a:pt x="182" y="9261"/>
                  </a:cubicBezTo>
                  <a:cubicBezTo>
                    <a:pt x="61" y="9927"/>
                    <a:pt x="1" y="10169"/>
                    <a:pt x="666" y="10592"/>
                  </a:cubicBezTo>
                  <a:lnTo>
                    <a:pt x="4054" y="12891"/>
                  </a:lnTo>
                  <a:cubicBezTo>
                    <a:pt x="4365" y="13085"/>
                    <a:pt x="4675" y="13254"/>
                    <a:pt x="5051" y="13254"/>
                  </a:cubicBezTo>
                  <a:cubicBezTo>
                    <a:pt x="5259" y="13254"/>
                    <a:pt x="5488" y="13202"/>
                    <a:pt x="5747" y="13072"/>
                  </a:cubicBezTo>
                  <a:cubicBezTo>
                    <a:pt x="6776" y="12588"/>
                    <a:pt x="8711" y="11741"/>
                    <a:pt x="9195" y="11439"/>
                  </a:cubicBezTo>
                  <a:cubicBezTo>
                    <a:pt x="9679" y="11136"/>
                    <a:pt x="10163" y="11076"/>
                    <a:pt x="10224" y="10108"/>
                  </a:cubicBezTo>
                  <a:cubicBezTo>
                    <a:pt x="10345" y="8656"/>
                    <a:pt x="10707" y="4664"/>
                    <a:pt x="10707" y="4664"/>
                  </a:cubicBezTo>
                  <a:cubicBezTo>
                    <a:pt x="10768" y="3757"/>
                    <a:pt x="10768" y="3212"/>
                    <a:pt x="10224" y="2849"/>
                  </a:cubicBezTo>
                  <a:cubicBezTo>
                    <a:pt x="9377" y="2245"/>
                    <a:pt x="7139" y="672"/>
                    <a:pt x="6655" y="369"/>
                  </a:cubicBezTo>
                  <a:cubicBezTo>
                    <a:pt x="6418" y="166"/>
                    <a:pt x="6200" y="1"/>
                    <a:pt x="5894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28"/>
            <p:cNvSpPr/>
            <p:nvPr/>
          </p:nvSpPr>
          <p:spPr>
            <a:xfrm>
              <a:off x="6226525" y="2667575"/>
              <a:ext cx="267675" cy="330175"/>
            </a:xfrm>
            <a:custGeom>
              <a:avLst/>
              <a:gdLst/>
              <a:ahLst/>
              <a:cxnLst/>
              <a:rect l="l" t="t" r="r" b="b"/>
              <a:pathLst>
                <a:path w="10707" h="13207" extrusionOk="0">
                  <a:moveTo>
                    <a:pt x="5835" y="0"/>
                  </a:moveTo>
                  <a:cubicBezTo>
                    <a:pt x="5594" y="0"/>
                    <a:pt x="5300" y="105"/>
                    <a:pt x="4900" y="399"/>
                  </a:cubicBezTo>
                  <a:cubicBezTo>
                    <a:pt x="3993" y="1004"/>
                    <a:pt x="1452" y="1972"/>
                    <a:pt x="1089" y="2153"/>
                  </a:cubicBezTo>
                  <a:cubicBezTo>
                    <a:pt x="787" y="2334"/>
                    <a:pt x="787" y="2395"/>
                    <a:pt x="726" y="3000"/>
                  </a:cubicBezTo>
                  <a:cubicBezTo>
                    <a:pt x="605" y="3544"/>
                    <a:pt x="242" y="8504"/>
                    <a:pt x="182" y="9170"/>
                  </a:cubicBezTo>
                  <a:cubicBezTo>
                    <a:pt x="61" y="9896"/>
                    <a:pt x="0" y="10077"/>
                    <a:pt x="666" y="10561"/>
                  </a:cubicBezTo>
                  <a:lnTo>
                    <a:pt x="3993" y="12799"/>
                  </a:lnTo>
                  <a:cubicBezTo>
                    <a:pt x="4319" y="13003"/>
                    <a:pt x="4645" y="13207"/>
                    <a:pt x="5046" y="13207"/>
                  </a:cubicBezTo>
                  <a:cubicBezTo>
                    <a:pt x="5239" y="13207"/>
                    <a:pt x="5450" y="13159"/>
                    <a:pt x="5686" y="13041"/>
                  </a:cubicBezTo>
                  <a:cubicBezTo>
                    <a:pt x="6715" y="12497"/>
                    <a:pt x="8590" y="11650"/>
                    <a:pt x="9074" y="11347"/>
                  </a:cubicBezTo>
                  <a:cubicBezTo>
                    <a:pt x="9558" y="11045"/>
                    <a:pt x="10102" y="11045"/>
                    <a:pt x="10163" y="10077"/>
                  </a:cubicBezTo>
                  <a:cubicBezTo>
                    <a:pt x="10284" y="8565"/>
                    <a:pt x="10646" y="4633"/>
                    <a:pt x="10646" y="4633"/>
                  </a:cubicBezTo>
                  <a:cubicBezTo>
                    <a:pt x="10707" y="3726"/>
                    <a:pt x="10707" y="3181"/>
                    <a:pt x="10163" y="2818"/>
                  </a:cubicBezTo>
                  <a:cubicBezTo>
                    <a:pt x="9255" y="2214"/>
                    <a:pt x="7078" y="641"/>
                    <a:pt x="6594" y="338"/>
                  </a:cubicBezTo>
                  <a:cubicBezTo>
                    <a:pt x="6357" y="169"/>
                    <a:pt x="6139" y="0"/>
                    <a:pt x="5835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28"/>
            <p:cNvSpPr/>
            <p:nvPr/>
          </p:nvSpPr>
          <p:spPr>
            <a:xfrm>
              <a:off x="6226525" y="2668325"/>
              <a:ext cx="267675" cy="328325"/>
            </a:xfrm>
            <a:custGeom>
              <a:avLst/>
              <a:gdLst/>
              <a:ahLst/>
              <a:cxnLst/>
              <a:rect l="l" t="t" r="r" b="b"/>
              <a:pathLst>
                <a:path w="10707" h="13133" extrusionOk="0">
                  <a:moveTo>
                    <a:pt x="5833" y="0"/>
                  </a:moveTo>
                  <a:cubicBezTo>
                    <a:pt x="5593" y="0"/>
                    <a:pt x="5299" y="103"/>
                    <a:pt x="4900" y="369"/>
                  </a:cubicBezTo>
                  <a:cubicBezTo>
                    <a:pt x="3993" y="974"/>
                    <a:pt x="1452" y="1942"/>
                    <a:pt x="1150" y="2123"/>
                  </a:cubicBezTo>
                  <a:cubicBezTo>
                    <a:pt x="787" y="2304"/>
                    <a:pt x="847" y="2365"/>
                    <a:pt x="726" y="2970"/>
                  </a:cubicBezTo>
                  <a:cubicBezTo>
                    <a:pt x="605" y="3514"/>
                    <a:pt x="303" y="8474"/>
                    <a:pt x="182" y="9140"/>
                  </a:cubicBezTo>
                  <a:cubicBezTo>
                    <a:pt x="61" y="9805"/>
                    <a:pt x="0" y="10047"/>
                    <a:pt x="666" y="10531"/>
                  </a:cubicBezTo>
                  <a:lnTo>
                    <a:pt x="4053" y="12769"/>
                  </a:lnTo>
                  <a:cubicBezTo>
                    <a:pt x="4325" y="12963"/>
                    <a:pt x="4622" y="13133"/>
                    <a:pt x="4992" y="13133"/>
                  </a:cubicBezTo>
                  <a:cubicBezTo>
                    <a:pt x="5198" y="13133"/>
                    <a:pt x="5427" y="13080"/>
                    <a:pt x="5686" y="12951"/>
                  </a:cubicBezTo>
                  <a:cubicBezTo>
                    <a:pt x="6715" y="12467"/>
                    <a:pt x="8590" y="11620"/>
                    <a:pt x="9074" y="11317"/>
                  </a:cubicBezTo>
                  <a:cubicBezTo>
                    <a:pt x="9558" y="11015"/>
                    <a:pt x="10102" y="10954"/>
                    <a:pt x="10163" y="10047"/>
                  </a:cubicBezTo>
                  <a:cubicBezTo>
                    <a:pt x="10223" y="8535"/>
                    <a:pt x="10646" y="4603"/>
                    <a:pt x="10646" y="4603"/>
                  </a:cubicBezTo>
                  <a:cubicBezTo>
                    <a:pt x="10707" y="3696"/>
                    <a:pt x="10646" y="3212"/>
                    <a:pt x="10102" y="2788"/>
                  </a:cubicBezTo>
                  <a:cubicBezTo>
                    <a:pt x="9255" y="2184"/>
                    <a:pt x="7017" y="671"/>
                    <a:pt x="6594" y="369"/>
                  </a:cubicBezTo>
                  <a:cubicBezTo>
                    <a:pt x="6357" y="166"/>
                    <a:pt x="6139" y="0"/>
                    <a:pt x="5833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28"/>
            <p:cNvSpPr/>
            <p:nvPr/>
          </p:nvSpPr>
          <p:spPr>
            <a:xfrm>
              <a:off x="6226525" y="2669700"/>
              <a:ext cx="266175" cy="326550"/>
            </a:xfrm>
            <a:custGeom>
              <a:avLst/>
              <a:gdLst/>
              <a:ahLst/>
              <a:cxnLst/>
              <a:rect l="l" t="t" r="r" b="b"/>
              <a:pathLst>
                <a:path w="10647" h="13062" extrusionOk="0">
                  <a:moveTo>
                    <a:pt x="5853" y="1"/>
                  </a:moveTo>
                  <a:cubicBezTo>
                    <a:pt x="5609" y="1"/>
                    <a:pt x="5310" y="101"/>
                    <a:pt x="4900" y="374"/>
                  </a:cubicBezTo>
                  <a:cubicBezTo>
                    <a:pt x="3993" y="979"/>
                    <a:pt x="1513" y="1887"/>
                    <a:pt x="1150" y="2068"/>
                  </a:cubicBezTo>
                  <a:cubicBezTo>
                    <a:pt x="787" y="2310"/>
                    <a:pt x="847" y="2370"/>
                    <a:pt x="726" y="2915"/>
                  </a:cubicBezTo>
                  <a:cubicBezTo>
                    <a:pt x="666" y="3520"/>
                    <a:pt x="303" y="8419"/>
                    <a:pt x="182" y="9085"/>
                  </a:cubicBezTo>
                  <a:cubicBezTo>
                    <a:pt x="61" y="9750"/>
                    <a:pt x="0" y="9992"/>
                    <a:pt x="666" y="10415"/>
                  </a:cubicBezTo>
                  <a:lnTo>
                    <a:pt x="4053" y="12654"/>
                  </a:lnTo>
                  <a:cubicBezTo>
                    <a:pt x="4339" y="12857"/>
                    <a:pt x="4679" y="13061"/>
                    <a:pt x="5075" y="13061"/>
                  </a:cubicBezTo>
                  <a:cubicBezTo>
                    <a:pt x="5266" y="13061"/>
                    <a:pt x="5470" y="13014"/>
                    <a:pt x="5686" y="12896"/>
                  </a:cubicBezTo>
                  <a:cubicBezTo>
                    <a:pt x="6715" y="12351"/>
                    <a:pt x="8590" y="11565"/>
                    <a:pt x="9074" y="11262"/>
                  </a:cubicBezTo>
                  <a:cubicBezTo>
                    <a:pt x="9558" y="10899"/>
                    <a:pt x="10042" y="10899"/>
                    <a:pt x="10102" y="9932"/>
                  </a:cubicBezTo>
                  <a:cubicBezTo>
                    <a:pt x="10223" y="8480"/>
                    <a:pt x="10586" y="4548"/>
                    <a:pt x="10586" y="4548"/>
                  </a:cubicBezTo>
                  <a:cubicBezTo>
                    <a:pt x="10646" y="3641"/>
                    <a:pt x="10646" y="3157"/>
                    <a:pt x="10102" y="2794"/>
                  </a:cubicBezTo>
                  <a:cubicBezTo>
                    <a:pt x="9255" y="2189"/>
                    <a:pt x="7017" y="616"/>
                    <a:pt x="6594" y="314"/>
                  </a:cubicBezTo>
                  <a:cubicBezTo>
                    <a:pt x="6362" y="148"/>
                    <a:pt x="6148" y="1"/>
                    <a:pt x="5853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28"/>
            <p:cNvSpPr/>
            <p:nvPr/>
          </p:nvSpPr>
          <p:spPr>
            <a:xfrm>
              <a:off x="6228025" y="2669825"/>
              <a:ext cx="264675" cy="325325"/>
            </a:xfrm>
            <a:custGeom>
              <a:avLst/>
              <a:gdLst/>
              <a:ahLst/>
              <a:cxnLst/>
              <a:rect l="l" t="t" r="r" b="b"/>
              <a:pathLst>
                <a:path w="10587" h="13013" extrusionOk="0">
                  <a:moveTo>
                    <a:pt x="5773" y="1"/>
                  </a:moveTo>
                  <a:cubicBezTo>
                    <a:pt x="5533" y="1"/>
                    <a:pt x="5239" y="103"/>
                    <a:pt x="4840" y="369"/>
                  </a:cubicBezTo>
                  <a:cubicBezTo>
                    <a:pt x="3993" y="974"/>
                    <a:pt x="1453" y="1942"/>
                    <a:pt x="1090" y="2124"/>
                  </a:cubicBezTo>
                  <a:cubicBezTo>
                    <a:pt x="787" y="2305"/>
                    <a:pt x="787" y="2365"/>
                    <a:pt x="727" y="2970"/>
                  </a:cubicBezTo>
                  <a:cubicBezTo>
                    <a:pt x="606" y="3515"/>
                    <a:pt x="243" y="8354"/>
                    <a:pt x="182" y="9080"/>
                  </a:cubicBezTo>
                  <a:cubicBezTo>
                    <a:pt x="61" y="9745"/>
                    <a:pt x="1" y="9987"/>
                    <a:pt x="666" y="10410"/>
                  </a:cubicBezTo>
                  <a:lnTo>
                    <a:pt x="3993" y="12649"/>
                  </a:lnTo>
                  <a:cubicBezTo>
                    <a:pt x="4265" y="12843"/>
                    <a:pt x="4587" y="13012"/>
                    <a:pt x="4959" y="13012"/>
                  </a:cubicBezTo>
                  <a:cubicBezTo>
                    <a:pt x="5166" y="13012"/>
                    <a:pt x="5388" y="12960"/>
                    <a:pt x="5626" y="12830"/>
                  </a:cubicBezTo>
                  <a:cubicBezTo>
                    <a:pt x="6655" y="12346"/>
                    <a:pt x="8530" y="11499"/>
                    <a:pt x="9014" y="11197"/>
                  </a:cubicBezTo>
                  <a:cubicBezTo>
                    <a:pt x="9498" y="10894"/>
                    <a:pt x="9982" y="10894"/>
                    <a:pt x="10042" y="9927"/>
                  </a:cubicBezTo>
                  <a:cubicBezTo>
                    <a:pt x="10163" y="8475"/>
                    <a:pt x="10526" y="4604"/>
                    <a:pt x="10526" y="4604"/>
                  </a:cubicBezTo>
                  <a:cubicBezTo>
                    <a:pt x="10586" y="3696"/>
                    <a:pt x="10586" y="3152"/>
                    <a:pt x="10042" y="2789"/>
                  </a:cubicBezTo>
                  <a:cubicBezTo>
                    <a:pt x="9195" y="2184"/>
                    <a:pt x="6957" y="672"/>
                    <a:pt x="6534" y="369"/>
                  </a:cubicBezTo>
                  <a:cubicBezTo>
                    <a:pt x="6297" y="166"/>
                    <a:pt x="6079" y="1"/>
                    <a:pt x="5773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28"/>
            <p:cNvSpPr/>
            <p:nvPr/>
          </p:nvSpPr>
          <p:spPr>
            <a:xfrm>
              <a:off x="6228025" y="2671225"/>
              <a:ext cx="264675" cy="323500"/>
            </a:xfrm>
            <a:custGeom>
              <a:avLst/>
              <a:gdLst/>
              <a:ahLst/>
              <a:cxnLst/>
              <a:rect l="l" t="t" r="r" b="b"/>
              <a:pathLst>
                <a:path w="10587" h="12940" extrusionOk="0">
                  <a:moveTo>
                    <a:pt x="5803" y="0"/>
                  </a:moveTo>
                  <a:cubicBezTo>
                    <a:pt x="5567" y="0"/>
                    <a:pt x="5283" y="100"/>
                    <a:pt x="4901" y="374"/>
                  </a:cubicBezTo>
                  <a:cubicBezTo>
                    <a:pt x="3993" y="979"/>
                    <a:pt x="1453" y="1886"/>
                    <a:pt x="1150" y="2068"/>
                  </a:cubicBezTo>
                  <a:cubicBezTo>
                    <a:pt x="787" y="2249"/>
                    <a:pt x="787" y="2370"/>
                    <a:pt x="727" y="2914"/>
                  </a:cubicBezTo>
                  <a:cubicBezTo>
                    <a:pt x="606" y="3459"/>
                    <a:pt x="303" y="8298"/>
                    <a:pt x="182" y="8963"/>
                  </a:cubicBezTo>
                  <a:cubicBezTo>
                    <a:pt x="61" y="9689"/>
                    <a:pt x="1" y="9871"/>
                    <a:pt x="666" y="10354"/>
                  </a:cubicBezTo>
                  <a:lnTo>
                    <a:pt x="3993" y="12532"/>
                  </a:lnTo>
                  <a:cubicBezTo>
                    <a:pt x="4279" y="12736"/>
                    <a:pt x="4619" y="12940"/>
                    <a:pt x="5015" y="12940"/>
                  </a:cubicBezTo>
                  <a:cubicBezTo>
                    <a:pt x="5206" y="12940"/>
                    <a:pt x="5410" y="12892"/>
                    <a:pt x="5626" y="12774"/>
                  </a:cubicBezTo>
                  <a:cubicBezTo>
                    <a:pt x="6655" y="12290"/>
                    <a:pt x="8530" y="11443"/>
                    <a:pt x="8953" y="11141"/>
                  </a:cubicBezTo>
                  <a:cubicBezTo>
                    <a:pt x="9437" y="10838"/>
                    <a:pt x="9982" y="10778"/>
                    <a:pt x="10042" y="9871"/>
                  </a:cubicBezTo>
                  <a:cubicBezTo>
                    <a:pt x="10103" y="8419"/>
                    <a:pt x="10526" y="4548"/>
                    <a:pt x="10526" y="4548"/>
                  </a:cubicBezTo>
                  <a:cubicBezTo>
                    <a:pt x="10586" y="3640"/>
                    <a:pt x="10526" y="3156"/>
                    <a:pt x="9982" y="2733"/>
                  </a:cubicBezTo>
                  <a:cubicBezTo>
                    <a:pt x="9135" y="2128"/>
                    <a:pt x="6957" y="616"/>
                    <a:pt x="6534" y="313"/>
                  </a:cubicBezTo>
                  <a:cubicBezTo>
                    <a:pt x="6302" y="148"/>
                    <a:pt x="6088" y="0"/>
                    <a:pt x="5803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28"/>
            <p:cNvSpPr/>
            <p:nvPr/>
          </p:nvSpPr>
          <p:spPr>
            <a:xfrm>
              <a:off x="6228025" y="2671350"/>
              <a:ext cx="263150" cy="322275"/>
            </a:xfrm>
            <a:custGeom>
              <a:avLst/>
              <a:gdLst/>
              <a:ahLst/>
              <a:cxnLst/>
              <a:rect l="l" t="t" r="r" b="b"/>
              <a:pathLst>
                <a:path w="10526" h="12891" extrusionOk="0">
                  <a:moveTo>
                    <a:pt x="5784" y="0"/>
                  </a:moveTo>
                  <a:cubicBezTo>
                    <a:pt x="5552" y="0"/>
                    <a:pt x="5273" y="103"/>
                    <a:pt x="4901" y="369"/>
                  </a:cubicBezTo>
                  <a:cubicBezTo>
                    <a:pt x="3993" y="974"/>
                    <a:pt x="1453" y="1881"/>
                    <a:pt x="1150" y="2123"/>
                  </a:cubicBezTo>
                  <a:cubicBezTo>
                    <a:pt x="787" y="2304"/>
                    <a:pt x="848" y="2365"/>
                    <a:pt x="727" y="2909"/>
                  </a:cubicBezTo>
                  <a:cubicBezTo>
                    <a:pt x="666" y="3454"/>
                    <a:pt x="303" y="8293"/>
                    <a:pt x="182" y="8958"/>
                  </a:cubicBezTo>
                  <a:cubicBezTo>
                    <a:pt x="122" y="9624"/>
                    <a:pt x="1" y="9866"/>
                    <a:pt x="666" y="10289"/>
                  </a:cubicBezTo>
                  <a:lnTo>
                    <a:pt x="3993" y="12527"/>
                  </a:lnTo>
                  <a:cubicBezTo>
                    <a:pt x="4265" y="12721"/>
                    <a:pt x="4587" y="12891"/>
                    <a:pt x="4959" y="12891"/>
                  </a:cubicBezTo>
                  <a:cubicBezTo>
                    <a:pt x="5166" y="12891"/>
                    <a:pt x="5388" y="12838"/>
                    <a:pt x="5626" y="12709"/>
                  </a:cubicBezTo>
                  <a:cubicBezTo>
                    <a:pt x="6655" y="12225"/>
                    <a:pt x="8469" y="11378"/>
                    <a:pt x="8953" y="11075"/>
                  </a:cubicBezTo>
                  <a:cubicBezTo>
                    <a:pt x="9437" y="10773"/>
                    <a:pt x="9921" y="10773"/>
                    <a:pt x="9982" y="9805"/>
                  </a:cubicBezTo>
                  <a:cubicBezTo>
                    <a:pt x="10103" y="8353"/>
                    <a:pt x="10466" y="4543"/>
                    <a:pt x="10466" y="4543"/>
                  </a:cubicBezTo>
                  <a:cubicBezTo>
                    <a:pt x="10526" y="3635"/>
                    <a:pt x="10526" y="3151"/>
                    <a:pt x="9982" y="2788"/>
                  </a:cubicBezTo>
                  <a:cubicBezTo>
                    <a:pt x="9135" y="2183"/>
                    <a:pt x="6957" y="671"/>
                    <a:pt x="6534" y="369"/>
                  </a:cubicBezTo>
                  <a:cubicBezTo>
                    <a:pt x="6297" y="166"/>
                    <a:pt x="6079" y="0"/>
                    <a:pt x="5784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28"/>
            <p:cNvSpPr/>
            <p:nvPr/>
          </p:nvSpPr>
          <p:spPr>
            <a:xfrm>
              <a:off x="6229550" y="2672725"/>
              <a:ext cx="261625" cy="319825"/>
            </a:xfrm>
            <a:custGeom>
              <a:avLst/>
              <a:gdLst/>
              <a:ahLst/>
              <a:cxnLst/>
              <a:rect l="l" t="t" r="r" b="b"/>
              <a:pathLst>
                <a:path w="10465" h="12793" extrusionOk="0">
                  <a:moveTo>
                    <a:pt x="5742" y="1"/>
                  </a:moveTo>
                  <a:cubicBezTo>
                    <a:pt x="5506" y="1"/>
                    <a:pt x="5222" y="101"/>
                    <a:pt x="4840" y="374"/>
                  </a:cubicBezTo>
                  <a:cubicBezTo>
                    <a:pt x="3932" y="919"/>
                    <a:pt x="1452" y="1887"/>
                    <a:pt x="1089" y="2068"/>
                  </a:cubicBezTo>
                  <a:cubicBezTo>
                    <a:pt x="787" y="2249"/>
                    <a:pt x="787" y="2310"/>
                    <a:pt x="726" y="2854"/>
                  </a:cubicBezTo>
                  <a:cubicBezTo>
                    <a:pt x="605" y="3459"/>
                    <a:pt x="242" y="8238"/>
                    <a:pt x="182" y="8903"/>
                  </a:cubicBezTo>
                  <a:cubicBezTo>
                    <a:pt x="61" y="9569"/>
                    <a:pt x="0" y="9811"/>
                    <a:pt x="666" y="10234"/>
                  </a:cubicBezTo>
                  <a:lnTo>
                    <a:pt x="3932" y="12412"/>
                  </a:lnTo>
                  <a:cubicBezTo>
                    <a:pt x="4218" y="12616"/>
                    <a:pt x="4559" y="12793"/>
                    <a:pt x="4956" y="12793"/>
                  </a:cubicBezTo>
                  <a:cubicBezTo>
                    <a:pt x="5146" y="12793"/>
                    <a:pt x="5349" y="12752"/>
                    <a:pt x="5565" y="12654"/>
                  </a:cubicBezTo>
                  <a:cubicBezTo>
                    <a:pt x="6533" y="12170"/>
                    <a:pt x="8408" y="11323"/>
                    <a:pt x="8892" y="11020"/>
                  </a:cubicBezTo>
                  <a:cubicBezTo>
                    <a:pt x="9376" y="10718"/>
                    <a:pt x="9860" y="10718"/>
                    <a:pt x="9921" y="9750"/>
                  </a:cubicBezTo>
                  <a:cubicBezTo>
                    <a:pt x="10042" y="8298"/>
                    <a:pt x="10405" y="4488"/>
                    <a:pt x="10405" y="4488"/>
                  </a:cubicBezTo>
                  <a:cubicBezTo>
                    <a:pt x="10465" y="3580"/>
                    <a:pt x="10465" y="3096"/>
                    <a:pt x="9921" y="2733"/>
                  </a:cubicBezTo>
                  <a:cubicBezTo>
                    <a:pt x="9074" y="2128"/>
                    <a:pt x="6896" y="616"/>
                    <a:pt x="6473" y="314"/>
                  </a:cubicBezTo>
                  <a:cubicBezTo>
                    <a:pt x="6241" y="148"/>
                    <a:pt x="6027" y="1"/>
                    <a:pt x="5742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28"/>
            <p:cNvSpPr/>
            <p:nvPr/>
          </p:nvSpPr>
          <p:spPr>
            <a:xfrm>
              <a:off x="6229550" y="2672850"/>
              <a:ext cx="261625" cy="319275"/>
            </a:xfrm>
            <a:custGeom>
              <a:avLst/>
              <a:gdLst/>
              <a:ahLst/>
              <a:cxnLst/>
              <a:rect l="l" t="t" r="r" b="b"/>
              <a:pathLst>
                <a:path w="10465" h="12771" extrusionOk="0">
                  <a:moveTo>
                    <a:pt x="5723" y="1"/>
                  </a:moveTo>
                  <a:cubicBezTo>
                    <a:pt x="5491" y="1"/>
                    <a:pt x="5212" y="103"/>
                    <a:pt x="4840" y="369"/>
                  </a:cubicBezTo>
                  <a:cubicBezTo>
                    <a:pt x="3932" y="974"/>
                    <a:pt x="1452" y="1882"/>
                    <a:pt x="1089" y="2063"/>
                  </a:cubicBezTo>
                  <a:cubicBezTo>
                    <a:pt x="787" y="2244"/>
                    <a:pt x="787" y="2365"/>
                    <a:pt x="726" y="2910"/>
                  </a:cubicBezTo>
                  <a:cubicBezTo>
                    <a:pt x="605" y="3454"/>
                    <a:pt x="303" y="8233"/>
                    <a:pt x="182" y="8898"/>
                  </a:cubicBezTo>
                  <a:cubicBezTo>
                    <a:pt x="61" y="9564"/>
                    <a:pt x="0" y="9745"/>
                    <a:pt x="666" y="10229"/>
                  </a:cubicBezTo>
                  <a:lnTo>
                    <a:pt x="3932" y="12407"/>
                  </a:lnTo>
                  <a:cubicBezTo>
                    <a:pt x="4204" y="12601"/>
                    <a:pt x="4526" y="12770"/>
                    <a:pt x="4898" y="12770"/>
                  </a:cubicBezTo>
                  <a:cubicBezTo>
                    <a:pt x="5105" y="12770"/>
                    <a:pt x="5327" y="12718"/>
                    <a:pt x="5565" y="12588"/>
                  </a:cubicBezTo>
                  <a:cubicBezTo>
                    <a:pt x="6533" y="12104"/>
                    <a:pt x="8408" y="11318"/>
                    <a:pt x="8892" y="11015"/>
                  </a:cubicBezTo>
                  <a:cubicBezTo>
                    <a:pt x="9316" y="10713"/>
                    <a:pt x="9860" y="10652"/>
                    <a:pt x="9921" y="9745"/>
                  </a:cubicBezTo>
                  <a:cubicBezTo>
                    <a:pt x="9981" y="8293"/>
                    <a:pt x="10405" y="4483"/>
                    <a:pt x="10405" y="4483"/>
                  </a:cubicBezTo>
                  <a:cubicBezTo>
                    <a:pt x="10465" y="3636"/>
                    <a:pt x="10405" y="3091"/>
                    <a:pt x="9860" y="2728"/>
                  </a:cubicBezTo>
                  <a:cubicBezTo>
                    <a:pt x="9074" y="2123"/>
                    <a:pt x="6896" y="672"/>
                    <a:pt x="6473" y="369"/>
                  </a:cubicBezTo>
                  <a:cubicBezTo>
                    <a:pt x="6236" y="166"/>
                    <a:pt x="6018" y="1"/>
                    <a:pt x="5723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28"/>
            <p:cNvSpPr/>
            <p:nvPr/>
          </p:nvSpPr>
          <p:spPr>
            <a:xfrm>
              <a:off x="6231050" y="2674225"/>
              <a:ext cx="258625" cy="316825"/>
            </a:xfrm>
            <a:custGeom>
              <a:avLst/>
              <a:gdLst/>
              <a:ahLst/>
              <a:cxnLst/>
              <a:rect l="l" t="t" r="r" b="b"/>
              <a:pathLst>
                <a:path w="10345" h="12673" extrusionOk="0">
                  <a:moveTo>
                    <a:pt x="5682" y="1"/>
                  </a:moveTo>
                  <a:cubicBezTo>
                    <a:pt x="5446" y="1"/>
                    <a:pt x="5162" y="101"/>
                    <a:pt x="4780" y="375"/>
                  </a:cubicBezTo>
                  <a:cubicBezTo>
                    <a:pt x="3872" y="919"/>
                    <a:pt x="1392" y="1887"/>
                    <a:pt x="1090" y="2068"/>
                  </a:cubicBezTo>
                  <a:cubicBezTo>
                    <a:pt x="727" y="2250"/>
                    <a:pt x="787" y="2310"/>
                    <a:pt x="666" y="2855"/>
                  </a:cubicBezTo>
                  <a:cubicBezTo>
                    <a:pt x="606" y="3399"/>
                    <a:pt x="243" y="8117"/>
                    <a:pt x="122" y="8783"/>
                  </a:cubicBezTo>
                  <a:cubicBezTo>
                    <a:pt x="61" y="9448"/>
                    <a:pt x="1" y="9690"/>
                    <a:pt x="606" y="10113"/>
                  </a:cubicBezTo>
                  <a:lnTo>
                    <a:pt x="3872" y="12291"/>
                  </a:lnTo>
                  <a:cubicBezTo>
                    <a:pt x="4158" y="12495"/>
                    <a:pt x="4499" y="12672"/>
                    <a:pt x="4896" y="12672"/>
                  </a:cubicBezTo>
                  <a:cubicBezTo>
                    <a:pt x="5086" y="12672"/>
                    <a:pt x="5289" y="12631"/>
                    <a:pt x="5505" y="12533"/>
                  </a:cubicBezTo>
                  <a:cubicBezTo>
                    <a:pt x="6473" y="12049"/>
                    <a:pt x="8348" y="11202"/>
                    <a:pt x="8772" y="10900"/>
                  </a:cubicBezTo>
                  <a:cubicBezTo>
                    <a:pt x="9256" y="10597"/>
                    <a:pt x="9740" y="10597"/>
                    <a:pt x="9800" y="9630"/>
                  </a:cubicBezTo>
                  <a:cubicBezTo>
                    <a:pt x="9921" y="8238"/>
                    <a:pt x="10284" y="4488"/>
                    <a:pt x="10284" y="4488"/>
                  </a:cubicBezTo>
                  <a:cubicBezTo>
                    <a:pt x="10345" y="3581"/>
                    <a:pt x="10345" y="3097"/>
                    <a:pt x="9800" y="2734"/>
                  </a:cubicBezTo>
                  <a:cubicBezTo>
                    <a:pt x="8953" y="2129"/>
                    <a:pt x="6836" y="617"/>
                    <a:pt x="6413" y="314"/>
                  </a:cubicBezTo>
                  <a:cubicBezTo>
                    <a:pt x="6181" y="149"/>
                    <a:pt x="5967" y="1"/>
                    <a:pt x="5682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28"/>
            <p:cNvSpPr/>
            <p:nvPr/>
          </p:nvSpPr>
          <p:spPr>
            <a:xfrm>
              <a:off x="6231050" y="2674375"/>
              <a:ext cx="258625" cy="316225"/>
            </a:xfrm>
            <a:custGeom>
              <a:avLst/>
              <a:gdLst/>
              <a:ahLst/>
              <a:cxnLst/>
              <a:rect l="l" t="t" r="r" b="b"/>
              <a:pathLst>
                <a:path w="10345" h="12649" extrusionOk="0">
                  <a:moveTo>
                    <a:pt x="5663" y="0"/>
                  </a:moveTo>
                  <a:cubicBezTo>
                    <a:pt x="5431" y="0"/>
                    <a:pt x="5152" y="103"/>
                    <a:pt x="4780" y="369"/>
                  </a:cubicBezTo>
                  <a:cubicBezTo>
                    <a:pt x="3872" y="974"/>
                    <a:pt x="1453" y="1881"/>
                    <a:pt x="1090" y="2062"/>
                  </a:cubicBezTo>
                  <a:cubicBezTo>
                    <a:pt x="787" y="2244"/>
                    <a:pt x="787" y="2304"/>
                    <a:pt x="727" y="2849"/>
                  </a:cubicBezTo>
                  <a:cubicBezTo>
                    <a:pt x="606" y="3454"/>
                    <a:pt x="243" y="8111"/>
                    <a:pt x="182" y="8777"/>
                  </a:cubicBezTo>
                  <a:cubicBezTo>
                    <a:pt x="61" y="9442"/>
                    <a:pt x="1" y="9684"/>
                    <a:pt x="666" y="10107"/>
                  </a:cubicBezTo>
                  <a:lnTo>
                    <a:pt x="3872" y="12285"/>
                  </a:lnTo>
                  <a:cubicBezTo>
                    <a:pt x="4144" y="12479"/>
                    <a:pt x="4466" y="12649"/>
                    <a:pt x="4838" y="12649"/>
                  </a:cubicBezTo>
                  <a:cubicBezTo>
                    <a:pt x="5045" y="12649"/>
                    <a:pt x="5267" y="12596"/>
                    <a:pt x="5505" y="12467"/>
                  </a:cubicBezTo>
                  <a:cubicBezTo>
                    <a:pt x="6473" y="11983"/>
                    <a:pt x="8348" y="11196"/>
                    <a:pt x="8772" y="10894"/>
                  </a:cubicBezTo>
                  <a:cubicBezTo>
                    <a:pt x="9256" y="10591"/>
                    <a:pt x="9740" y="10591"/>
                    <a:pt x="9800" y="9624"/>
                  </a:cubicBezTo>
                  <a:cubicBezTo>
                    <a:pt x="9921" y="8232"/>
                    <a:pt x="10284" y="4482"/>
                    <a:pt x="10284" y="4482"/>
                  </a:cubicBezTo>
                  <a:cubicBezTo>
                    <a:pt x="10345" y="3575"/>
                    <a:pt x="10284" y="3091"/>
                    <a:pt x="9800" y="2728"/>
                  </a:cubicBezTo>
                  <a:cubicBezTo>
                    <a:pt x="8953" y="2123"/>
                    <a:pt x="6836" y="671"/>
                    <a:pt x="6413" y="369"/>
                  </a:cubicBezTo>
                  <a:cubicBezTo>
                    <a:pt x="6176" y="166"/>
                    <a:pt x="5958" y="0"/>
                    <a:pt x="5663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28"/>
            <p:cNvSpPr/>
            <p:nvPr/>
          </p:nvSpPr>
          <p:spPr>
            <a:xfrm>
              <a:off x="6231050" y="2675750"/>
              <a:ext cx="257100" cy="313775"/>
            </a:xfrm>
            <a:custGeom>
              <a:avLst/>
              <a:gdLst/>
              <a:ahLst/>
              <a:cxnLst/>
              <a:rect l="l" t="t" r="r" b="b"/>
              <a:pathLst>
                <a:path w="10284" h="12551" extrusionOk="0">
                  <a:moveTo>
                    <a:pt x="5656" y="0"/>
                  </a:moveTo>
                  <a:cubicBezTo>
                    <a:pt x="5434" y="0"/>
                    <a:pt x="5162" y="101"/>
                    <a:pt x="4780" y="374"/>
                  </a:cubicBezTo>
                  <a:cubicBezTo>
                    <a:pt x="3872" y="919"/>
                    <a:pt x="1453" y="1826"/>
                    <a:pt x="1090" y="2007"/>
                  </a:cubicBezTo>
                  <a:cubicBezTo>
                    <a:pt x="787" y="2249"/>
                    <a:pt x="787" y="2310"/>
                    <a:pt x="727" y="2854"/>
                  </a:cubicBezTo>
                  <a:cubicBezTo>
                    <a:pt x="606" y="3399"/>
                    <a:pt x="303" y="8056"/>
                    <a:pt x="182" y="8722"/>
                  </a:cubicBezTo>
                  <a:cubicBezTo>
                    <a:pt x="61" y="9387"/>
                    <a:pt x="1" y="9569"/>
                    <a:pt x="666" y="10052"/>
                  </a:cubicBezTo>
                  <a:lnTo>
                    <a:pt x="3872" y="12170"/>
                  </a:lnTo>
                  <a:cubicBezTo>
                    <a:pt x="4158" y="12374"/>
                    <a:pt x="4499" y="12551"/>
                    <a:pt x="4896" y="12551"/>
                  </a:cubicBezTo>
                  <a:cubicBezTo>
                    <a:pt x="5086" y="12551"/>
                    <a:pt x="5289" y="12510"/>
                    <a:pt x="5505" y="12412"/>
                  </a:cubicBezTo>
                  <a:cubicBezTo>
                    <a:pt x="6473" y="11928"/>
                    <a:pt x="8288" y="11081"/>
                    <a:pt x="8772" y="10778"/>
                  </a:cubicBezTo>
                  <a:cubicBezTo>
                    <a:pt x="9256" y="10476"/>
                    <a:pt x="9740" y="10476"/>
                    <a:pt x="9800" y="9569"/>
                  </a:cubicBezTo>
                  <a:cubicBezTo>
                    <a:pt x="9861" y="8117"/>
                    <a:pt x="10284" y="4427"/>
                    <a:pt x="10284" y="4427"/>
                  </a:cubicBezTo>
                  <a:cubicBezTo>
                    <a:pt x="10284" y="3580"/>
                    <a:pt x="10284" y="3036"/>
                    <a:pt x="9740" y="2673"/>
                  </a:cubicBezTo>
                  <a:cubicBezTo>
                    <a:pt x="8953" y="2068"/>
                    <a:pt x="6776" y="616"/>
                    <a:pt x="6352" y="314"/>
                  </a:cubicBezTo>
                  <a:cubicBezTo>
                    <a:pt x="6120" y="148"/>
                    <a:pt x="5924" y="0"/>
                    <a:pt x="5656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28"/>
            <p:cNvSpPr/>
            <p:nvPr/>
          </p:nvSpPr>
          <p:spPr>
            <a:xfrm>
              <a:off x="6232575" y="2675875"/>
              <a:ext cx="255575" cy="313225"/>
            </a:xfrm>
            <a:custGeom>
              <a:avLst/>
              <a:gdLst/>
              <a:ahLst/>
              <a:cxnLst/>
              <a:rect l="l" t="t" r="r" b="b"/>
              <a:pathLst>
                <a:path w="10223" h="12529" extrusionOk="0">
                  <a:moveTo>
                    <a:pt x="5577" y="1"/>
                  </a:moveTo>
                  <a:cubicBezTo>
                    <a:pt x="5359" y="1"/>
                    <a:pt x="5091" y="103"/>
                    <a:pt x="4719" y="369"/>
                  </a:cubicBezTo>
                  <a:cubicBezTo>
                    <a:pt x="3811" y="974"/>
                    <a:pt x="1392" y="1882"/>
                    <a:pt x="1089" y="2063"/>
                  </a:cubicBezTo>
                  <a:cubicBezTo>
                    <a:pt x="726" y="2244"/>
                    <a:pt x="787" y="2305"/>
                    <a:pt x="666" y="2849"/>
                  </a:cubicBezTo>
                  <a:cubicBezTo>
                    <a:pt x="605" y="3394"/>
                    <a:pt x="242" y="8051"/>
                    <a:pt x="121" y="8717"/>
                  </a:cubicBezTo>
                  <a:cubicBezTo>
                    <a:pt x="61" y="9322"/>
                    <a:pt x="0" y="9564"/>
                    <a:pt x="605" y="9987"/>
                  </a:cubicBezTo>
                  <a:lnTo>
                    <a:pt x="3872" y="12165"/>
                  </a:lnTo>
                  <a:cubicBezTo>
                    <a:pt x="4144" y="12359"/>
                    <a:pt x="4441" y="12528"/>
                    <a:pt x="4795" y="12528"/>
                  </a:cubicBezTo>
                  <a:cubicBezTo>
                    <a:pt x="4992" y="12528"/>
                    <a:pt x="5206" y="12476"/>
                    <a:pt x="5444" y="12346"/>
                  </a:cubicBezTo>
                  <a:cubicBezTo>
                    <a:pt x="6412" y="11862"/>
                    <a:pt x="8227" y="11076"/>
                    <a:pt x="8711" y="10773"/>
                  </a:cubicBezTo>
                  <a:cubicBezTo>
                    <a:pt x="9134" y="10471"/>
                    <a:pt x="9618" y="10471"/>
                    <a:pt x="9679" y="9564"/>
                  </a:cubicBezTo>
                  <a:cubicBezTo>
                    <a:pt x="9800" y="8112"/>
                    <a:pt x="10163" y="4422"/>
                    <a:pt x="10163" y="4422"/>
                  </a:cubicBezTo>
                  <a:cubicBezTo>
                    <a:pt x="10223" y="3575"/>
                    <a:pt x="10223" y="3091"/>
                    <a:pt x="9679" y="2728"/>
                  </a:cubicBezTo>
                  <a:cubicBezTo>
                    <a:pt x="8832" y="2123"/>
                    <a:pt x="6715" y="672"/>
                    <a:pt x="6291" y="369"/>
                  </a:cubicBezTo>
                  <a:cubicBezTo>
                    <a:pt x="6054" y="166"/>
                    <a:pt x="5855" y="1"/>
                    <a:pt x="5577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28"/>
            <p:cNvSpPr/>
            <p:nvPr/>
          </p:nvSpPr>
          <p:spPr>
            <a:xfrm>
              <a:off x="6232575" y="2677000"/>
              <a:ext cx="255575" cy="311025"/>
            </a:xfrm>
            <a:custGeom>
              <a:avLst/>
              <a:gdLst/>
              <a:ahLst/>
              <a:cxnLst/>
              <a:rect l="l" t="t" r="r" b="b"/>
              <a:pathLst>
                <a:path w="10223" h="12441" extrusionOk="0">
                  <a:moveTo>
                    <a:pt x="5566" y="0"/>
                  </a:moveTo>
                  <a:cubicBezTo>
                    <a:pt x="5349" y="0"/>
                    <a:pt x="5085" y="89"/>
                    <a:pt x="4719" y="324"/>
                  </a:cubicBezTo>
                  <a:cubicBezTo>
                    <a:pt x="3811" y="929"/>
                    <a:pt x="1392" y="1837"/>
                    <a:pt x="1089" y="2018"/>
                  </a:cubicBezTo>
                  <a:cubicBezTo>
                    <a:pt x="726" y="2199"/>
                    <a:pt x="787" y="2260"/>
                    <a:pt x="666" y="2804"/>
                  </a:cubicBezTo>
                  <a:cubicBezTo>
                    <a:pt x="605" y="3349"/>
                    <a:pt x="242" y="8006"/>
                    <a:pt x="182" y="8611"/>
                  </a:cubicBezTo>
                  <a:cubicBezTo>
                    <a:pt x="61" y="9277"/>
                    <a:pt x="0" y="9519"/>
                    <a:pt x="666" y="9942"/>
                  </a:cubicBezTo>
                  <a:lnTo>
                    <a:pt x="3872" y="12059"/>
                  </a:lnTo>
                  <a:cubicBezTo>
                    <a:pt x="4158" y="12263"/>
                    <a:pt x="4471" y="12440"/>
                    <a:pt x="4850" y="12440"/>
                  </a:cubicBezTo>
                  <a:cubicBezTo>
                    <a:pt x="5032" y="12440"/>
                    <a:pt x="5228" y="12399"/>
                    <a:pt x="5444" y="12301"/>
                  </a:cubicBezTo>
                  <a:cubicBezTo>
                    <a:pt x="6412" y="11817"/>
                    <a:pt x="8227" y="11031"/>
                    <a:pt x="8650" y="10728"/>
                  </a:cubicBezTo>
                  <a:cubicBezTo>
                    <a:pt x="9134" y="10426"/>
                    <a:pt x="9618" y="10365"/>
                    <a:pt x="9679" y="9458"/>
                  </a:cubicBezTo>
                  <a:cubicBezTo>
                    <a:pt x="9800" y="8067"/>
                    <a:pt x="10163" y="4377"/>
                    <a:pt x="10163" y="4377"/>
                  </a:cubicBezTo>
                  <a:cubicBezTo>
                    <a:pt x="10223" y="3530"/>
                    <a:pt x="10163" y="3046"/>
                    <a:pt x="9679" y="2683"/>
                  </a:cubicBezTo>
                  <a:cubicBezTo>
                    <a:pt x="8832" y="2078"/>
                    <a:pt x="6715" y="627"/>
                    <a:pt x="6291" y="324"/>
                  </a:cubicBezTo>
                  <a:cubicBezTo>
                    <a:pt x="6051" y="153"/>
                    <a:pt x="5850" y="0"/>
                    <a:pt x="5566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28"/>
            <p:cNvSpPr/>
            <p:nvPr/>
          </p:nvSpPr>
          <p:spPr>
            <a:xfrm>
              <a:off x="6232575" y="2677400"/>
              <a:ext cx="254075" cy="310175"/>
            </a:xfrm>
            <a:custGeom>
              <a:avLst/>
              <a:gdLst/>
              <a:ahLst/>
              <a:cxnLst/>
              <a:rect l="l" t="t" r="r" b="b"/>
              <a:pathLst>
                <a:path w="10163" h="12407" extrusionOk="0">
                  <a:moveTo>
                    <a:pt x="5577" y="0"/>
                  </a:moveTo>
                  <a:cubicBezTo>
                    <a:pt x="5359" y="0"/>
                    <a:pt x="5091" y="103"/>
                    <a:pt x="4719" y="369"/>
                  </a:cubicBezTo>
                  <a:cubicBezTo>
                    <a:pt x="3872" y="974"/>
                    <a:pt x="1452" y="1881"/>
                    <a:pt x="1089" y="2062"/>
                  </a:cubicBezTo>
                  <a:cubicBezTo>
                    <a:pt x="787" y="2244"/>
                    <a:pt x="787" y="2304"/>
                    <a:pt x="726" y="2849"/>
                  </a:cubicBezTo>
                  <a:cubicBezTo>
                    <a:pt x="605" y="3393"/>
                    <a:pt x="303" y="7930"/>
                    <a:pt x="182" y="8595"/>
                  </a:cubicBezTo>
                  <a:cubicBezTo>
                    <a:pt x="121" y="9261"/>
                    <a:pt x="0" y="9442"/>
                    <a:pt x="666" y="9926"/>
                  </a:cubicBezTo>
                  <a:lnTo>
                    <a:pt x="3872" y="12043"/>
                  </a:lnTo>
                  <a:cubicBezTo>
                    <a:pt x="4144" y="12237"/>
                    <a:pt x="4441" y="12407"/>
                    <a:pt x="4795" y="12407"/>
                  </a:cubicBezTo>
                  <a:cubicBezTo>
                    <a:pt x="4992" y="12407"/>
                    <a:pt x="5206" y="12354"/>
                    <a:pt x="5444" y="12225"/>
                  </a:cubicBezTo>
                  <a:cubicBezTo>
                    <a:pt x="6412" y="11741"/>
                    <a:pt x="8227" y="10954"/>
                    <a:pt x="8650" y="10652"/>
                  </a:cubicBezTo>
                  <a:cubicBezTo>
                    <a:pt x="9134" y="10349"/>
                    <a:pt x="9618" y="10349"/>
                    <a:pt x="9679" y="9442"/>
                  </a:cubicBezTo>
                  <a:cubicBezTo>
                    <a:pt x="9739" y="8051"/>
                    <a:pt x="10102" y="4422"/>
                    <a:pt x="10102" y="4422"/>
                  </a:cubicBezTo>
                  <a:cubicBezTo>
                    <a:pt x="10163" y="3514"/>
                    <a:pt x="10163" y="3030"/>
                    <a:pt x="9618" y="2667"/>
                  </a:cubicBezTo>
                  <a:cubicBezTo>
                    <a:pt x="8832" y="2123"/>
                    <a:pt x="6715" y="671"/>
                    <a:pt x="6291" y="369"/>
                  </a:cubicBezTo>
                  <a:cubicBezTo>
                    <a:pt x="6054" y="166"/>
                    <a:pt x="5855" y="0"/>
                    <a:pt x="5577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28"/>
            <p:cNvSpPr/>
            <p:nvPr/>
          </p:nvSpPr>
          <p:spPr>
            <a:xfrm>
              <a:off x="6234075" y="2678500"/>
              <a:ext cx="252575" cy="308000"/>
            </a:xfrm>
            <a:custGeom>
              <a:avLst/>
              <a:gdLst/>
              <a:ahLst/>
              <a:cxnLst/>
              <a:rect l="l" t="t" r="r" b="b"/>
              <a:pathLst>
                <a:path w="10103" h="12320" extrusionOk="0">
                  <a:moveTo>
                    <a:pt x="5506" y="1"/>
                  </a:moveTo>
                  <a:cubicBezTo>
                    <a:pt x="5289" y="1"/>
                    <a:pt x="5025" y="89"/>
                    <a:pt x="4659" y="325"/>
                  </a:cubicBezTo>
                  <a:cubicBezTo>
                    <a:pt x="3812" y="930"/>
                    <a:pt x="1392" y="1837"/>
                    <a:pt x="1029" y="2018"/>
                  </a:cubicBezTo>
                  <a:cubicBezTo>
                    <a:pt x="727" y="2200"/>
                    <a:pt x="787" y="2260"/>
                    <a:pt x="666" y="2805"/>
                  </a:cubicBezTo>
                  <a:cubicBezTo>
                    <a:pt x="606" y="3349"/>
                    <a:pt x="243" y="7886"/>
                    <a:pt x="182" y="8551"/>
                  </a:cubicBezTo>
                  <a:cubicBezTo>
                    <a:pt x="61" y="9217"/>
                    <a:pt x="1" y="9398"/>
                    <a:pt x="606" y="9822"/>
                  </a:cubicBezTo>
                  <a:lnTo>
                    <a:pt x="3812" y="11939"/>
                  </a:lnTo>
                  <a:cubicBezTo>
                    <a:pt x="4098" y="12143"/>
                    <a:pt x="4411" y="12320"/>
                    <a:pt x="4790" y="12320"/>
                  </a:cubicBezTo>
                  <a:cubicBezTo>
                    <a:pt x="4972" y="12320"/>
                    <a:pt x="5168" y="12279"/>
                    <a:pt x="5384" y="12181"/>
                  </a:cubicBezTo>
                  <a:cubicBezTo>
                    <a:pt x="6352" y="11697"/>
                    <a:pt x="8106" y="10910"/>
                    <a:pt x="8590" y="10608"/>
                  </a:cubicBezTo>
                  <a:cubicBezTo>
                    <a:pt x="9014" y="10305"/>
                    <a:pt x="9498" y="10305"/>
                    <a:pt x="9558" y="9398"/>
                  </a:cubicBezTo>
                  <a:cubicBezTo>
                    <a:pt x="9679" y="8007"/>
                    <a:pt x="10042" y="4378"/>
                    <a:pt x="10042" y="4378"/>
                  </a:cubicBezTo>
                  <a:cubicBezTo>
                    <a:pt x="10103" y="3531"/>
                    <a:pt x="10103" y="3047"/>
                    <a:pt x="9558" y="2623"/>
                  </a:cubicBezTo>
                  <a:cubicBezTo>
                    <a:pt x="8772" y="2079"/>
                    <a:pt x="6655" y="627"/>
                    <a:pt x="6231" y="325"/>
                  </a:cubicBezTo>
                  <a:cubicBezTo>
                    <a:pt x="5991" y="153"/>
                    <a:pt x="5790" y="1"/>
                    <a:pt x="550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28"/>
            <p:cNvSpPr/>
            <p:nvPr/>
          </p:nvSpPr>
          <p:spPr>
            <a:xfrm>
              <a:off x="6234075" y="2678775"/>
              <a:ext cx="252575" cy="307300"/>
            </a:xfrm>
            <a:custGeom>
              <a:avLst/>
              <a:gdLst/>
              <a:ahLst/>
              <a:cxnLst/>
              <a:rect l="l" t="t" r="r" b="b"/>
              <a:pathLst>
                <a:path w="10103" h="12292" extrusionOk="0">
                  <a:moveTo>
                    <a:pt x="5535" y="0"/>
                  </a:moveTo>
                  <a:cubicBezTo>
                    <a:pt x="5313" y="0"/>
                    <a:pt x="5041" y="101"/>
                    <a:pt x="4659" y="374"/>
                  </a:cubicBezTo>
                  <a:cubicBezTo>
                    <a:pt x="3812" y="919"/>
                    <a:pt x="1392" y="1826"/>
                    <a:pt x="1090" y="2007"/>
                  </a:cubicBezTo>
                  <a:cubicBezTo>
                    <a:pt x="727" y="2189"/>
                    <a:pt x="787" y="2249"/>
                    <a:pt x="666" y="2794"/>
                  </a:cubicBezTo>
                  <a:cubicBezTo>
                    <a:pt x="606" y="3338"/>
                    <a:pt x="303" y="7875"/>
                    <a:pt x="182" y="8540"/>
                  </a:cubicBezTo>
                  <a:cubicBezTo>
                    <a:pt x="61" y="9145"/>
                    <a:pt x="1" y="9387"/>
                    <a:pt x="666" y="9811"/>
                  </a:cubicBezTo>
                  <a:lnTo>
                    <a:pt x="3812" y="11928"/>
                  </a:lnTo>
                  <a:cubicBezTo>
                    <a:pt x="4084" y="12122"/>
                    <a:pt x="4381" y="12291"/>
                    <a:pt x="4735" y="12291"/>
                  </a:cubicBezTo>
                  <a:cubicBezTo>
                    <a:pt x="4932" y="12291"/>
                    <a:pt x="5146" y="12239"/>
                    <a:pt x="5384" y="12109"/>
                  </a:cubicBezTo>
                  <a:cubicBezTo>
                    <a:pt x="6352" y="11625"/>
                    <a:pt x="8106" y="10839"/>
                    <a:pt x="8590" y="10536"/>
                  </a:cubicBezTo>
                  <a:cubicBezTo>
                    <a:pt x="9014" y="10294"/>
                    <a:pt x="9498" y="10234"/>
                    <a:pt x="9558" y="9327"/>
                  </a:cubicBezTo>
                  <a:cubicBezTo>
                    <a:pt x="9679" y="7935"/>
                    <a:pt x="10042" y="4367"/>
                    <a:pt x="10042" y="4367"/>
                  </a:cubicBezTo>
                  <a:cubicBezTo>
                    <a:pt x="10103" y="3520"/>
                    <a:pt x="10042" y="3036"/>
                    <a:pt x="9558" y="2673"/>
                  </a:cubicBezTo>
                  <a:cubicBezTo>
                    <a:pt x="8711" y="2068"/>
                    <a:pt x="6655" y="677"/>
                    <a:pt x="6231" y="314"/>
                  </a:cubicBezTo>
                  <a:cubicBezTo>
                    <a:pt x="5999" y="148"/>
                    <a:pt x="5803" y="0"/>
                    <a:pt x="5535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28"/>
            <p:cNvSpPr/>
            <p:nvPr/>
          </p:nvSpPr>
          <p:spPr>
            <a:xfrm>
              <a:off x="6235600" y="2680025"/>
              <a:ext cx="249550" cy="304975"/>
            </a:xfrm>
            <a:custGeom>
              <a:avLst/>
              <a:gdLst/>
              <a:ahLst/>
              <a:cxnLst/>
              <a:rect l="l" t="t" r="r" b="b"/>
              <a:pathLst>
                <a:path w="9982" h="12199" extrusionOk="0">
                  <a:moveTo>
                    <a:pt x="5445" y="0"/>
                  </a:moveTo>
                  <a:cubicBezTo>
                    <a:pt x="5228" y="0"/>
                    <a:pt x="4964" y="89"/>
                    <a:pt x="4598" y="324"/>
                  </a:cubicBezTo>
                  <a:cubicBezTo>
                    <a:pt x="3751" y="929"/>
                    <a:pt x="1331" y="1836"/>
                    <a:pt x="1029" y="2018"/>
                  </a:cubicBezTo>
                  <a:cubicBezTo>
                    <a:pt x="726" y="2199"/>
                    <a:pt x="726" y="2260"/>
                    <a:pt x="666" y="2804"/>
                  </a:cubicBezTo>
                  <a:cubicBezTo>
                    <a:pt x="545" y="3288"/>
                    <a:pt x="242" y="7825"/>
                    <a:pt x="121" y="8430"/>
                  </a:cubicBezTo>
                  <a:cubicBezTo>
                    <a:pt x="61" y="9095"/>
                    <a:pt x="0" y="9337"/>
                    <a:pt x="605" y="9761"/>
                  </a:cubicBezTo>
                  <a:lnTo>
                    <a:pt x="3751" y="11817"/>
                  </a:lnTo>
                  <a:cubicBezTo>
                    <a:pt x="4037" y="12021"/>
                    <a:pt x="4350" y="12198"/>
                    <a:pt x="4729" y="12198"/>
                  </a:cubicBezTo>
                  <a:cubicBezTo>
                    <a:pt x="4911" y="12198"/>
                    <a:pt x="5107" y="12157"/>
                    <a:pt x="5323" y="12059"/>
                  </a:cubicBezTo>
                  <a:cubicBezTo>
                    <a:pt x="6291" y="11575"/>
                    <a:pt x="8045" y="10789"/>
                    <a:pt x="8469" y="10486"/>
                  </a:cubicBezTo>
                  <a:cubicBezTo>
                    <a:pt x="8953" y="10184"/>
                    <a:pt x="9437" y="10184"/>
                    <a:pt x="9497" y="9277"/>
                  </a:cubicBezTo>
                  <a:cubicBezTo>
                    <a:pt x="9558" y="7885"/>
                    <a:pt x="9921" y="4317"/>
                    <a:pt x="9921" y="4317"/>
                  </a:cubicBezTo>
                  <a:cubicBezTo>
                    <a:pt x="9981" y="3470"/>
                    <a:pt x="9981" y="2986"/>
                    <a:pt x="9497" y="2623"/>
                  </a:cubicBezTo>
                  <a:cubicBezTo>
                    <a:pt x="8650" y="2078"/>
                    <a:pt x="6594" y="627"/>
                    <a:pt x="6170" y="324"/>
                  </a:cubicBezTo>
                  <a:cubicBezTo>
                    <a:pt x="5930" y="153"/>
                    <a:pt x="5729" y="0"/>
                    <a:pt x="5445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28"/>
            <p:cNvSpPr/>
            <p:nvPr/>
          </p:nvSpPr>
          <p:spPr>
            <a:xfrm>
              <a:off x="6235600" y="2680275"/>
              <a:ext cx="249550" cy="304275"/>
            </a:xfrm>
            <a:custGeom>
              <a:avLst/>
              <a:gdLst/>
              <a:ahLst/>
              <a:cxnLst/>
              <a:rect l="l" t="t" r="r" b="b"/>
              <a:pathLst>
                <a:path w="9982" h="12171" extrusionOk="0">
                  <a:moveTo>
                    <a:pt x="5474" y="1"/>
                  </a:moveTo>
                  <a:cubicBezTo>
                    <a:pt x="5252" y="1"/>
                    <a:pt x="4980" y="101"/>
                    <a:pt x="4598" y="375"/>
                  </a:cubicBezTo>
                  <a:cubicBezTo>
                    <a:pt x="3751" y="919"/>
                    <a:pt x="1392" y="1826"/>
                    <a:pt x="1029" y="2008"/>
                  </a:cubicBezTo>
                  <a:cubicBezTo>
                    <a:pt x="726" y="2189"/>
                    <a:pt x="787" y="2250"/>
                    <a:pt x="666" y="2794"/>
                  </a:cubicBezTo>
                  <a:cubicBezTo>
                    <a:pt x="605" y="3339"/>
                    <a:pt x="242" y="7815"/>
                    <a:pt x="182" y="8420"/>
                  </a:cubicBezTo>
                  <a:cubicBezTo>
                    <a:pt x="61" y="9085"/>
                    <a:pt x="0" y="9267"/>
                    <a:pt x="605" y="9690"/>
                  </a:cubicBezTo>
                  <a:lnTo>
                    <a:pt x="3751" y="11807"/>
                  </a:lnTo>
                  <a:cubicBezTo>
                    <a:pt x="4023" y="12001"/>
                    <a:pt x="4320" y="12171"/>
                    <a:pt x="4674" y="12171"/>
                  </a:cubicBezTo>
                  <a:cubicBezTo>
                    <a:pt x="4871" y="12171"/>
                    <a:pt x="5085" y="12118"/>
                    <a:pt x="5323" y="11989"/>
                  </a:cubicBezTo>
                  <a:cubicBezTo>
                    <a:pt x="6291" y="11505"/>
                    <a:pt x="8045" y="10718"/>
                    <a:pt x="8469" y="10476"/>
                  </a:cubicBezTo>
                  <a:cubicBezTo>
                    <a:pt x="8953" y="10174"/>
                    <a:pt x="9437" y="10174"/>
                    <a:pt x="9497" y="9267"/>
                  </a:cubicBezTo>
                  <a:cubicBezTo>
                    <a:pt x="9558" y="7875"/>
                    <a:pt x="9921" y="4307"/>
                    <a:pt x="9921" y="4307"/>
                  </a:cubicBezTo>
                  <a:cubicBezTo>
                    <a:pt x="9981" y="3460"/>
                    <a:pt x="9981" y="2976"/>
                    <a:pt x="9437" y="2613"/>
                  </a:cubicBezTo>
                  <a:cubicBezTo>
                    <a:pt x="8650" y="2068"/>
                    <a:pt x="6594" y="617"/>
                    <a:pt x="6170" y="314"/>
                  </a:cubicBezTo>
                  <a:cubicBezTo>
                    <a:pt x="5938" y="149"/>
                    <a:pt x="5742" y="1"/>
                    <a:pt x="5474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28"/>
            <p:cNvSpPr/>
            <p:nvPr/>
          </p:nvSpPr>
          <p:spPr>
            <a:xfrm>
              <a:off x="6235600" y="2681525"/>
              <a:ext cx="249550" cy="301950"/>
            </a:xfrm>
            <a:custGeom>
              <a:avLst/>
              <a:gdLst/>
              <a:ahLst/>
              <a:cxnLst/>
              <a:rect l="l" t="t" r="r" b="b"/>
              <a:pathLst>
                <a:path w="9982" h="12078" extrusionOk="0">
                  <a:moveTo>
                    <a:pt x="5445" y="1"/>
                  </a:moveTo>
                  <a:cubicBezTo>
                    <a:pt x="5228" y="1"/>
                    <a:pt x="4964" y="89"/>
                    <a:pt x="4598" y="325"/>
                  </a:cubicBezTo>
                  <a:cubicBezTo>
                    <a:pt x="3751" y="930"/>
                    <a:pt x="1392" y="1776"/>
                    <a:pt x="1089" y="1958"/>
                  </a:cubicBezTo>
                  <a:cubicBezTo>
                    <a:pt x="726" y="2139"/>
                    <a:pt x="787" y="2260"/>
                    <a:pt x="666" y="2744"/>
                  </a:cubicBezTo>
                  <a:cubicBezTo>
                    <a:pt x="605" y="3289"/>
                    <a:pt x="303" y="7704"/>
                    <a:pt x="182" y="8370"/>
                  </a:cubicBezTo>
                  <a:cubicBezTo>
                    <a:pt x="61" y="8975"/>
                    <a:pt x="0" y="9217"/>
                    <a:pt x="666" y="9640"/>
                  </a:cubicBezTo>
                  <a:lnTo>
                    <a:pt x="3751" y="11697"/>
                  </a:lnTo>
                  <a:cubicBezTo>
                    <a:pt x="4037" y="11901"/>
                    <a:pt x="4350" y="12078"/>
                    <a:pt x="4729" y="12078"/>
                  </a:cubicBezTo>
                  <a:cubicBezTo>
                    <a:pt x="4911" y="12078"/>
                    <a:pt x="5107" y="12037"/>
                    <a:pt x="5323" y="11939"/>
                  </a:cubicBezTo>
                  <a:cubicBezTo>
                    <a:pt x="6231" y="11455"/>
                    <a:pt x="8045" y="10668"/>
                    <a:pt x="8469" y="10366"/>
                  </a:cubicBezTo>
                  <a:cubicBezTo>
                    <a:pt x="8892" y="10124"/>
                    <a:pt x="9376" y="10063"/>
                    <a:pt x="9437" y="9156"/>
                  </a:cubicBezTo>
                  <a:cubicBezTo>
                    <a:pt x="9558" y="7825"/>
                    <a:pt x="9921" y="4317"/>
                    <a:pt x="9921" y="4317"/>
                  </a:cubicBezTo>
                  <a:cubicBezTo>
                    <a:pt x="9981" y="3470"/>
                    <a:pt x="9921" y="2986"/>
                    <a:pt x="9437" y="2623"/>
                  </a:cubicBezTo>
                  <a:cubicBezTo>
                    <a:pt x="8650" y="2018"/>
                    <a:pt x="6594" y="627"/>
                    <a:pt x="6170" y="325"/>
                  </a:cubicBezTo>
                  <a:cubicBezTo>
                    <a:pt x="5930" y="153"/>
                    <a:pt x="5729" y="1"/>
                    <a:pt x="5445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28"/>
            <p:cNvSpPr/>
            <p:nvPr/>
          </p:nvSpPr>
          <p:spPr>
            <a:xfrm>
              <a:off x="6237100" y="2682925"/>
              <a:ext cx="246525" cy="300125"/>
            </a:xfrm>
            <a:custGeom>
              <a:avLst/>
              <a:gdLst/>
              <a:ahLst/>
              <a:cxnLst/>
              <a:rect l="l" t="t" r="r" b="b"/>
              <a:pathLst>
                <a:path w="9861" h="12005" extrusionOk="0">
                  <a:moveTo>
                    <a:pt x="5404" y="0"/>
                  </a:moveTo>
                  <a:cubicBezTo>
                    <a:pt x="5184" y="0"/>
                    <a:pt x="4915" y="87"/>
                    <a:pt x="4538" y="329"/>
                  </a:cubicBezTo>
                  <a:cubicBezTo>
                    <a:pt x="3691" y="874"/>
                    <a:pt x="1332" y="1781"/>
                    <a:pt x="1029" y="1962"/>
                  </a:cubicBezTo>
                  <a:cubicBezTo>
                    <a:pt x="727" y="2144"/>
                    <a:pt x="727" y="2204"/>
                    <a:pt x="666" y="2749"/>
                  </a:cubicBezTo>
                  <a:cubicBezTo>
                    <a:pt x="545" y="3233"/>
                    <a:pt x="243" y="7648"/>
                    <a:pt x="122" y="8314"/>
                  </a:cubicBezTo>
                  <a:cubicBezTo>
                    <a:pt x="61" y="8919"/>
                    <a:pt x="1" y="9161"/>
                    <a:pt x="606" y="9524"/>
                  </a:cubicBezTo>
                  <a:lnTo>
                    <a:pt x="3691" y="11641"/>
                  </a:lnTo>
                  <a:cubicBezTo>
                    <a:pt x="3963" y="11835"/>
                    <a:pt x="4260" y="12004"/>
                    <a:pt x="4614" y="12004"/>
                  </a:cubicBezTo>
                  <a:cubicBezTo>
                    <a:pt x="4811" y="12004"/>
                    <a:pt x="5025" y="11952"/>
                    <a:pt x="5263" y="11822"/>
                  </a:cubicBezTo>
                  <a:cubicBezTo>
                    <a:pt x="6171" y="11399"/>
                    <a:pt x="7925" y="10612"/>
                    <a:pt x="8409" y="10310"/>
                  </a:cubicBezTo>
                  <a:cubicBezTo>
                    <a:pt x="8832" y="10007"/>
                    <a:pt x="9316" y="10007"/>
                    <a:pt x="9377" y="9100"/>
                  </a:cubicBezTo>
                  <a:cubicBezTo>
                    <a:pt x="9437" y="7769"/>
                    <a:pt x="9800" y="4261"/>
                    <a:pt x="9800" y="4261"/>
                  </a:cubicBezTo>
                  <a:cubicBezTo>
                    <a:pt x="9861" y="3414"/>
                    <a:pt x="9861" y="2930"/>
                    <a:pt x="9377" y="2567"/>
                  </a:cubicBezTo>
                  <a:cubicBezTo>
                    <a:pt x="8530" y="2023"/>
                    <a:pt x="6534" y="571"/>
                    <a:pt x="6110" y="269"/>
                  </a:cubicBezTo>
                  <a:cubicBezTo>
                    <a:pt x="5875" y="135"/>
                    <a:pt x="5678" y="0"/>
                    <a:pt x="5404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28"/>
            <p:cNvSpPr/>
            <p:nvPr/>
          </p:nvSpPr>
          <p:spPr>
            <a:xfrm>
              <a:off x="6237100" y="2683050"/>
              <a:ext cx="246525" cy="298925"/>
            </a:xfrm>
            <a:custGeom>
              <a:avLst/>
              <a:gdLst/>
              <a:ahLst/>
              <a:cxnLst/>
              <a:rect l="l" t="t" r="r" b="b"/>
              <a:pathLst>
                <a:path w="9861" h="11957" extrusionOk="0">
                  <a:moveTo>
                    <a:pt x="5385" y="0"/>
                  </a:moveTo>
                  <a:cubicBezTo>
                    <a:pt x="5168" y="0"/>
                    <a:pt x="4904" y="89"/>
                    <a:pt x="4538" y="324"/>
                  </a:cubicBezTo>
                  <a:cubicBezTo>
                    <a:pt x="3691" y="929"/>
                    <a:pt x="1392" y="1776"/>
                    <a:pt x="1029" y="1957"/>
                  </a:cubicBezTo>
                  <a:cubicBezTo>
                    <a:pt x="727" y="2139"/>
                    <a:pt x="787" y="2199"/>
                    <a:pt x="666" y="2744"/>
                  </a:cubicBezTo>
                  <a:cubicBezTo>
                    <a:pt x="606" y="3288"/>
                    <a:pt x="243" y="7643"/>
                    <a:pt x="182" y="8248"/>
                  </a:cubicBezTo>
                  <a:cubicBezTo>
                    <a:pt x="61" y="8914"/>
                    <a:pt x="1" y="9095"/>
                    <a:pt x="606" y="9519"/>
                  </a:cubicBezTo>
                  <a:lnTo>
                    <a:pt x="3691" y="11575"/>
                  </a:lnTo>
                  <a:cubicBezTo>
                    <a:pt x="3977" y="11779"/>
                    <a:pt x="4290" y="11956"/>
                    <a:pt x="4669" y="11956"/>
                  </a:cubicBezTo>
                  <a:cubicBezTo>
                    <a:pt x="4851" y="11956"/>
                    <a:pt x="5047" y="11915"/>
                    <a:pt x="5263" y="11817"/>
                  </a:cubicBezTo>
                  <a:cubicBezTo>
                    <a:pt x="6171" y="11333"/>
                    <a:pt x="7925" y="10547"/>
                    <a:pt x="8348" y="10305"/>
                  </a:cubicBezTo>
                  <a:cubicBezTo>
                    <a:pt x="8832" y="10002"/>
                    <a:pt x="9316" y="9942"/>
                    <a:pt x="9377" y="9095"/>
                  </a:cubicBezTo>
                  <a:cubicBezTo>
                    <a:pt x="9437" y="7704"/>
                    <a:pt x="9800" y="4256"/>
                    <a:pt x="9800" y="4256"/>
                  </a:cubicBezTo>
                  <a:cubicBezTo>
                    <a:pt x="9861" y="3409"/>
                    <a:pt x="9861" y="2925"/>
                    <a:pt x="9316" y="2562"/>
                  </a:cubicBezTo>
                  <a:cubicBezTo>
                    <a:pt x="8530" y="2018"/>
                    <a:pt x="6473" y="627"/>
                    <a:pt x="6110" y="324"/>
                  </a:cubicBezTo>
                  <a:cubicBezTo>
                    <a:pt x="5870" y="153"/>
                    <a:pt x="5669" y="0"/>
                    <a:pt x="5385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28"/>
            <p:cNvSpPr/>
            <p:nvPr/>
          </p:nvSpPr>
          <p:spPr>
            <a:xfrm>
              <a:off x="6237100" y="2684425"/>
              <a:ext cx="246525" cy="297100"/>
            </a:xfrm>
            <a:custGeom>
              <a:avLst/>
              <a:gdLst/>
              <a:ahLst/>
              <a:cxnLst/>
              <a:rect l="l" t="t" r="r" b="b"/>
              <a:pathLst>
                <a:path w="9861" h="11884" extrusionOk="0">
                  <a:moveTo>
                    <a:pt x="5404" y="1"/>
                  </a:moveTo>
                  <a:cubicBezTo>
                    <a:pt x="5184" y="1"/>
                    <a:pt x="4915" y="87"/>
                    <a:pt x="4538" y="330"/>
                  </a:cubicBezTo>
                  <a:cubicBezTo>
                    <a:pt x="3691" y="874"/>
                    <a:pt x="1392" y="1781"/>
                    <a:pt x="1090" y="1963"/>
                  </a:cubicBezTo>
                  <a:cubicBezTo>
                    <a:pt x="727" y="2144"/>
                    <a:pt x="787" y="2205"/>
                    <a:pt x="666" y="2689"/>
                  </a:cubicBezTo>
                  <a:cubicBezTo>
                    <a:pt x="606" y="3233"/>
                    <a:pt x="303" y="7588"/>
                    <a:pt x="182" y="8193"/>
                  </a:cubicBezTo>
                  <a:cubicBezTo>
                    <a:pt x="122" y="8859"/>
                    <a:pt x="1" y="9040"/>
                    <a:pt x="666" y="9464"/>
                  </a:cubicBezTo>
                  <a:lnTo>
                    <a:pt x="3691" y="11520"/>
                  </a:lnTo>
                  <a:cubicBezTo>
                    <a:pt x="3963" y="11714"/>
                    <a:pt x="4260" y="11884"/>
                    <a:pt x="4614" y="11884"/>
                  </a:cubicBezTo>
                  <a:cubicBezTo>
                    <a:pt x="4811" y="11884"/>
                    <a:pt x="5025" y="11831"/>
                    <a:pt x="5263" y="11702"/>
                  </a:cubicBezTo>
                  <a:cubicBezTo>
                    <a:pt x="6171" y="11278"/>
                    <a:pt x="7925" y="10492"/>
                    <a:pt x="8348" y="10189"/>
                  </a:cubicBezTo>
                  <a:cubicBezTo>
                    <a:pt x="8772" y="9887"/>
                    <a:pt x="9256" y="9887"/>
                    <a:pt x="9316" y="9040"/>
                  </a:cubicBezTo>
                  <a:cubicBezTo>
                    <a:pt x="9437" y="7649"/>
                    <a:pt x="9800" y="4201"/>
                    <a:pt x="9800" y="4201"/>
                  </a:cubicBezTo>
                  <a:cubicBezTo>
                    <a:pt x="9861" y="3354"/>
                    <a:pt x="9800" y="2931"/>
                    <a:pt x="9316" y="2568"/>
                  </a:cubicBezTo>
                  <a:cubicBezTo>
                    <a:pt x="8530" y="2023"/>
                    <a:pt x="6473" y="572"/>
                    <a:pt x="6110" y="269"/>
                  </a:cubicBezTo>
                  <a:cubicBezTo>
                    <a:pt x="5875" y="135"/>
                    <a:pt x="5678" y="1"/>
                    <a:pt x="5404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28"/>
            <p:cNvSpPr/>
            <p:nvPr/>
          </p:nvSpPr>
          <p:spPr>
            <a:xfrm>
              <a:off x="6238625" y="2684550"/>
              <a:ext cx="243500" cy="295900"/>
            </a:xfrm>
            <a:custGeom>
              <a:avLst/>
              <a:gdLst/>
              <a:ahLst/>
              <a:cxnLst/>
              <a:rect l="l" t="t" r="r" b="b"/>
              <a:pathLst>
                <a:path w="9740" h="11836" extrusionOk="0">
                  <a:moveTo>
                    <a:pt x="5324" y="1"/>
                  </a:moveTo>
                  <a:cubicBezTo>
                    <a:pt x="5107" y="1"/>
                    <a:pt x="4843" y="89"/>
                    <a:pt x="4477" y="325"/>
                  </a:cubicBezTo>
                  <a:cubicBezTo>
                    <a:pt x="3630" y="930"/>
                    <a:pt x="1331" y="1776"/>
                    <a:pt x="1029" y="1958"/>
                  </a:cubicBezTo>
                  <a:cubicBezTo>
                    <a:pt x="726" y="2139"/>
                    <a:pt x="726" y="2200"/>
                    <a:pt x="666" y="2744"/>
                  </a:cubicBezTo>
                  <a:cubicBezTo>
                    <a:pt x="545" y="3228"/>
                    <a:pt x="242" y="7583"/>
                    <a:pt x="121" y="8188"/>
                  </a:cubicBezTo>
                  <a:cubicBezTo>
                    <a:pt x="61" y="8793"/>
                    <a:pt x="0" y="9035"/>
                    <a:pt x="605" y="9398"/>
                  </a:cubicBezTo>
                  <a:lnTo>
                    <a:pt x="3690" y="11455"/>
                  </a:lnTo>
                  <a:cubicBezTo>
                    <a:pt x="3935" y="11659"/>
                    <a:pt x="4236" y="11836"/>
                    <a:pt x="4610" y="11836"/>
                  </a:cubicBezTo>
                  <a:cubicBezTo>
                    <a:pt x="4790" y="11836"/>
                    <a:pt x="4986" y="11795"/>
                    <a:pt x="5202" y="11697"/>
                  </a:cubicBezTo>
                  <a:cubicBezTo>
                    <a:pt x="6110" y="11213"/>
                    <a:pt x="7864" y="10426"/>
                    <a:pt x="8287" y="10184"/>
                  </a:cubicBezTo>
                  <a:cubicBezTo>
                    <a:pt x="8711" y="9882"/>
                    <a:pt x="9195" y="9882"/>
                    <a:pt x="9255" y="8975"/>
                  </a:cubicBezTo>
                  <a:cubicBezTo>
                    <a:pt x="9316" y="7644"/>
                    <a:pt x="9679" y="4196"/>
                    <a:pt x="9679" y="4196"/>
                  </a:cubicBezTo>
                  <a:cubicBezTo>
                    <a:pt x="9739" y="3410"/>
                    <a:pt x="9739" y="2926"/>
                    <a:pt x="9255" y="2563"/>
                  </a:cubicBezTo>
                  <a:cubicBezTo>
                    <a:pt x="8469" y="2018"/>
                    <a:pt x="6412" y="627"/>
                    <a:pt x="6049" y="325"/>
                  </a:cubicBezTo>
                  <a:cubicBezTo>
                    <a:pt x="5809" y="153"/>
                    <a:pt x="5608" y="1"/>
                    <a:pt x="5324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28"/>
            <p:cNvSpPr/>
            <p:nvPr/>
          </p:nvSpPr>
          <p:spPr>
            <a:xfrm>
              <a:off x="6238625" y="2685950"/>
              <a:ext cx="243500" cy="293400"/>
            </a:xfrm>
            <a:custGeom>
              <a:avLst/>
              <a:gdLst/>
              <a:ahLst/>
              <a:cxnLst/>
              <a:rect l="l" t="t" r="r" b="b"/>
              <a:pathLst>
                <a:path w="9740" h="11736" extrusionOk="0">
                  <a:moveTo>
                    <a:pt x="5337" y="0"/>
                  </a:moveTo>
                  <a:cubicBezTo>
                    <a:pt x="5123" y="0"/>
                    <a:pt x="4854" y="87"/>
                    <a:pt x="4477" y="329"/>
                  </a:cubicBezTo>
                  <a:cubicBezTo>
                    <a:pt x="3630" y="874"/>
                    <a:pt x="1331" y="1720"/>
                    <a:pt x="1029" y="1902"/>
                  </a:cubicBezTo>
                  <a:cubicBezTo>
                    <a:pt x="726" y="2083"/>
                    <a:pt x="726" y="2144"/>
                    <a:pt x="666" y="2688"/>
                  </a:cubicBezTo>
                  <a:cubicBezTo>
                    <a:pt x="605" y="3172"/>
                    <a:pt x="242" y="7467"/>
                    <a:pt x="182" y="8132"/>
                  </a:cubicBezTo>
                  <a:cubicBezTo>
                    <a:pt x="61" y="8737"/>
                    <a:pt x="0" y="8919"/>
                    <a:pt x="605" y="9342"/>
                  </a:cubicBezTo>
                  <a:lnTo>
                    <a:pt x="3690" y="11399"/>
                  </a:lnTo>
                  <a:cubicBezTo>
                    <a:pt x="3922" y="11592"/>
                    <a:pt x="4203" y="11736"/>
                    <a:pt x="4549" y="11736"/>
                  </a:cubicBezTo>
                  <a:cubicBezTo>
                    <a:pt x="4745" y="11736"/>
                    <a:pt x="4962" y="11689"/>
                    <a:pt x="5202" y="11580"/>
                  </a:cubicBezTo>
                  <a:cubicBezTo>
                    <a:pt x="6110" y="11157"/>
                    <a:pt x="7864" y="10370"/>
                    <a:pt x="8287" y="10068"/>
                  </a:cubicBezTo>
                  <a:cubicBezTo>
                    <a:pt x="8711" y="9826"/>
                    <a:pt x="9195" y="9765"/>
                    <a:pt x="9255" y="8919"/>
                  </a:cubicBezTo>
                  <a:cubicBezTo>
                    <a:pt x="9316" y="7588"/>
                    <a:pt x="9679" y="4200"/>
                    <a:pt x="9679" y="4200"/>
                  </a:cubicBezTo>
                  <a:cubicBezTo>
                    <a:pt x="9739" y="3354"/>
                    <a:pt x="9679" y="2870"/>
                    <a:pt x="9195" y="2507"/>
                  </a:cubicBezTo>
                  <a:cubicBezTo>
                    <a:pt x="8408" y="1962"/>
                    <a:pt x="6412" y="571"/>
                    <a:pt x="5989" y="269"/>
                  </a:cubicBezTo>
                  <a:cubicBezTo>
                    <a:pt x="5787" y="135"/>
                    <a:pt x="5605" y="0"/>
                    <a:pt x="5337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28"/>
            <p:cNvSpPr/>
            <p:nvPr/>
          </p:nvSpPr>
          <p:spPr>
            <a:xfrm>
              <a:off x="6240125" y="2686075"/>
              <a:ext cx="240475" cy="292875"/>
            </a:xfrm>
            <a:custGeom>
              <a:avLst/>
              <a:gdLst/>
              <a:ahLst/>
              <a:cxnLst/>
              <a:rect l="l" t="t" r="r" b="b"/>
              <a:pathLst>
                <a:path w="9619" h="11715" extrusionOk="0">
                  <a:moveTo>
                    <a:pt x="5259" y="0"/>
                  </a:moveTo>
                  <a:cubicBezTo>
                    <a:pt x="5047" y="0"/>
                    <a:pt x="4783" y="89"/>
                    <a:pt x="4417" y="324"/>
                  </a:cubicBezTo>
                  <a:cubicBezTo>
                    <a:pt x="3630" y="929"/>
                    <a:pt x="1332" y="1776"/>
                    <a:pt x="969" y="1957"/>
                  </a:cubicBezTo>
                  <a:cubicBezTo>
                    <a:pt x="666" y="2139"/>
                    <a:pt x="727" y="2199"/>
                    <a:pt x="606" y="2683"/>
                  </a:cubicBezTo>
                  <a:cubicBezTo>
                    <a:pt x="545" y="3228"/>
                    <a:pt x="243" y="7462"/>
                    <a:pt x="122" y="8067"/>
                  </a:cubicBezTo>
                  <a:cubicBezTo>
                    <a:pt x="61" y="8732"/>
                    <a:pt x="1" y="8914"/>
                    <a:pt x="606" y="9337"/>
                  </a:cubicBezTo>
                  <a:lnTo>
                    <a:pt x="3630" y="11333"/>
                  </a:lnTo>
                  <a:cubicBezTo>
                    <a:pt x="3875" y="11537"/>
                    <a:pt x="4176" y="11714"/>
                    <a:pt x="4550" y="11714"/>
                  </a:cubicBezTo>
                  <a:cubicBezTo>
                    <a:pt x="4730" y="11714"/>
                    <a:pt x="4926" y="11673"/>
                    <a:pt x="5142" y="11575"/>
                  </a:cubicBezTo>
                  <a:cubicBezTo>
                    <a:pt x="6050" y="11091"/>
                    <a:pt x="7743" y="10365"/>
                    <a:pt x="8167" y="10063"/>
                  </a:cubicBezTo>
                  <a:cubicBezTo>
                    <a:pt x="8651" y="9760"/>
                    <a:pt x="9074" y="9760"/>
                    <a:pt x="9135" y="8914"/>
                  </a:cubicBezTo>
                  <a:cubicBezTo>
                    <a:pt x="9256" y="7583"/>
                    <a:pt x="9619" y="4195"/>
                    <a:pt x="9619" y="4195"/>
                  </a:cubicBezTo>
                  <a:cubicBezTo>
                    <a:pt x="9619" y="3349"/>
                    <a:pt x="9619" y="2865"/>
                    <a:pt x="9135" y="2562"/>
                  </a:cubicBezTo>
                  <a:cubicBezTo>
                    <a:pt x="8348" y="2018"/>
                    <a:pt x="6352" y="627"/>
                    <a:pt x="5929" y="324"/>
                  </a:cubicBezTo>
                  <a:cubicBezTo>
                    <a:pt x="5723" y="153"/>
                    <a:pt x="5536" y="0"/>
                    <a:pt x="5259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28"/>
            <p:cNvSpPr/>
            <p:nvPr/>
          </p:nvSpPr>
          <p:spPr>
            <a:xfrm>
              <a:off x="6240125" y="2687450"/>
              <a:ext cx="240475" cy="290400"/>
            </a:xfrm>
            <a:custGeom>
              <a:avLst/>
              <a:gdLst/>
              <a:ahLst/>
              <a:cxnLst/>
              <a:rect l="l" t="t" r="r" b="b"/>
              <a:pathLst>
                <a:path w="9619" h="11616" extrusionOk="0">
                  <a:moveTo>
                    <a:pt x="5277" y="1"/>
                  </a:moveTo>
                  <a:cubicBezTo>
                    <a:pt x="5063" y="1"/>
                    <a:pt x="4794" y="87"/>
                    <a:pt x="4417" y="330"/>
                  </a:cubicBezTo>
                  <a:cubicBezTo>
                    <a:pt x="3630" y="874"/>
                    <a:pt x="1332" y="1721"/>
                    <a:pt x="1029" y="1902"/>
                  </a:cubicBezTo>
                  <a:cubicBezTo>
                    <a:pt x="727" y="2084"/>
                    <a:pt x="727" y="2144"/>
                    <a:pt x="666" y="2628"/>
                  </a:cubicBezTo>
                  <a:cubicBezTo>
                    <a:pt x="545" y="3173"/>
                    <a:pt x="243" y="7407"/>
                    <a:pt x="182" y="8012"/>
                  </a:cubicBezTo>
                  <a:cubicBezTo>
                    <a:pt x="61" y="8617"/>
                    <a:pt x="1" y="8859"/>
                    <a:pt x="606" y="9222"/>
                  </a:cubicBezTo>
                  <a:lnTo>
                    <a:pt x="3630" y="11278"/>
                  </a:lnTo>
                  <a:cubicBezTo>
                    <a:pt x="3901" y="11471"/>
                    <a:pt x="4171" y="11615"/>
                    <a:pt x="4504" y="11615"/>
                  </a:cubicBezTo>
                  <a:cubicBezTo>
                    <a:pt x="4693" y="11615"/>
                    <a:pt x="4902" y="11569"/>
                    <a:pt x="5142" y="11460"/>
                  </a:cubicBezTo>
                  <a:cubicBezTo>
                    <a:pt x="6050" y="11036"/>
                    <a:pt x="7743" y="10250"/>
                    <a:pt x="8167" y="10008"/>
                  </a:cubicBezTo>
                  <a:cubicBezTo>
                    <a:pt x="8590" y="9705"/>
                    <a:pt x="9074" y="9705"/>
                    <a:pt x="9135" y="8798"/>
                  </a:cubicBezTo>
                  <a:cubicBezTo>
                    <a:pt x="9195" y="7467"/>
                    <a:pt x="9558" y="4140"/>
                    <a:pt x="9558" y="4140"/>
                  </a:cubicBezTo>
                  <a:cubicBezTo>
                    <a:pt x="9619" y="3294"/>
                    <a:pt x="9619" y="2870"/>
                    <a:pt x="9135" y="2507"/>
                  </a:cubicBezTo>
                  <a:cubicBezTo>
                    <a:pt x="8348" y="1963"/>
                    <a:pt x="6352" y="572"/>
                    <a:pt x="5929" y="269"/>
                  </a:cubicBezTo>
                  <a:cubicBezTo>
                    <a:pt x="5727" y="135"/>
                    <a:pt x="5545" y="1"/>
                    <a:pt x="5277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28"/>
            <p:cNvSpPr/>
            <p:nvPr/>
          </p:nvSpPr>
          <p:spPr>
            <a:xfrm>
              <a:off x="6240125" y="2687575"/>
              <a:ext cx="240475" cy="289850"/>
            </a:xfrm>
            <a:custGeom>
              <a:avLst/>
              <a:gdLst/>
              <a:ahLst/>
              <a:cxnLst/>
              <a:rect l="l" t="t" r="r" b="b"/>
              <a:pathLst>
                <a:path w="9619" h="11594" extrusionOk="0">
                  <a:moveTo>
                    <a:pt x="5259" y="1"/>
                  </a:moveTo>
                  <a:cubicBezTo>
                    <a:pt x="5047" y="1"/>
                    <a:pt x="4783" y="89"/>
                    <a:pt x="4417" y="325"/>
                  </a:cubicBezTo>
                  <a:cubicBezTo>
                    <a:pt x="3630" y="869"/>
                    <a:pt x="1332" y="1776"/>
                    <a:pt x="1029" y="1897"/>
                  </a:cubicBezTo>
                  <a:cubicBezTo>
                    <a:pt x="727" y="2079"/>
                    <a:pt x="727" y="2139"/>
                    <a:pt x="666" y="2684"/>
                  </a:cubicBezTo>
                  <a:cubicBezTo>
                    <a:pt x="606" y="3168"/>
                    <a:pt x="243" y="7402"/>
                    <a:pt x="182" y="8007"/>
                  </a:cubicBezTo>
                  <a:cubicBezTo>
                    <a:pt x="61" y="8612"/>
                    <a:pt x="1" y="8793"/>
                    <a:pt x="606" y="9217"/>
                  </a:cubicBezTo>
                  <a:lnTo>
                    <a:pt x="3630" y="11213"/>
                  </a:lnTo>
                  <a:cubicBezTo>
                    <a:pt x="3916" y="11417"/>
                    <a:pt x="4202" y="11594"/>
                    <a:pt x="4563" y="11594"/>
                  </a:cubicBezTo>
                  <a:cubicBezTo>
                    <a:pt x="4736" y="11594"/>
                    <a:pt x="4926" y="11553"/>
                    <a:pt x="5142" y="11455"/>
                  </a:cubicBezTo>
                  <a:cubicBezTo>
                    <a:pt x="6050" y="10971"/>
                    <a:pt x="7743" y="10245"/>
                    <a:pt x="8167" y="9942"/>
                  </a:cubicBezTo>
                  <a:cubicBezTo>
                    <a:pt x="8590" y="9700"/>
                    <a:pt x="9074" y="9640"/>
                    <a:pt x="9135" y="8793"/>
                  </a:cubicBezTo>
                  <a:cubicBezTo>
                    <a:pt x="9195" y="7462"/>
                    <a:pt x="9558" y="4135"/>
                    <a:pt x="9558" y="4135"/>
                  </a:cubicBezTo>
                  <a:cubicBezTo>
                    <a:pt x="9619" y="3349"/>
                    <a:pt x="9558" y="2865"/>
                    <a:pt x="9074" y="2502"/>
                  </a:cubicBezTo>
                  <a:cubicBezTo>
                    <a:pt x="8348" y="1958"/>
                    <a:pt x="6352" y="627"/>
                    <a:pt x="5929" y="325"/>
                  </a:cubicBezTo>
                  <a:cubicBezTo>
                    <a:pt x="5723" y="153"/>
                    <a:pt x="5536" y="1"/>
                    <a:pt x="5259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28"/>
            <p:cNvSpPr/>
            <p:nvPr/>
          </p:nvSpPr>
          <p:spPr>
            <a:xfrm>
              <a:off x="6241650" y="2688975"/>
              <a:ext cx="237450" cy="287350"/>
            </a:xfrm>
            <a:custGeom>
              <a:avLst/>
              <a:gdLst/>
              <a:ahLst/>
              <a:cxnLst/>
              <a:rect l="l" t="t" r="r" b="b"/>
              <a:pathLst>
                <a:path w="9498" h="11494" extrusionOk="0">
                  <a:moveTo>
                    <a:pt x="5216" y="0"/>
                  </a:moveTo>
                  <a:cubicBezTo>
                    <a:pt x="5002" y="0"/>
                    <a:pt x="4733" y="87"/>
                    <a:pt x="4356" y="329"/>
                  </a:cubicBezTo>
                  <a:cubicBezTo>
                    <a:pt x="3569" y="874"/>
                    <a:pt x="1271" y="1720"/>
                    <a:pt x="968" y="1902"/>
                  </a:cubicBezTo>
                  <a:cubicBezTo>
                    <a:pt x="666" y="2083"/>
                    <a:pt x="726" y="2144"/>
                    <a:pt x="605" y="2628"/>
                  </a:cubicBezTo>
                  <a:cubicBezTo>
                    <a:pt x="545" y="3112"/>
                    <a:pt x="242" y="7346"/>
                    <a:pt x="121" y="7951"/>
                  </a:cubicBezTo>
                  <a:cubicBezTo>
                    <a:pt x="61" y="8556"/>
                    <a:pt x="0" y="8737"/>
                    <a:pt x="605" y="9161"/>
                  </a:cubicBezTo>
                  <a:lnTo>
                    <a:pt x="3569" y="11157"/>
                  </a:lnTo>
                  <a:cubicBezTo>
                    <a:pt x="3840" y="11350"/>
                    <a:pt x="4110" y="11494"/>
                    <a:pt x="4443" y="11494"/>
                  </a:cubicBezTo>
                  <a:cubicBezTo>
                    <a:pt x="4632" y="11494"/>
                    <a:pt x="4841" y="11447"/>
                    <a:pt x="5081" y="11338"/>
                  </a:cubicBezTo>
                  <a:cubicBezTo>
                    <a:pt x="5989" y="10915"/>
                    <a:pt x="7682" y="10128"/>
                    <a:pt x="8106" y="9886"/>
                  </a:cubicBezTo>
                  <a:cubicBezTo>
                    <a:pt x="8529" y="9584"/>
                    <a:pt x="8953" y="9584"/>
                    <a:pt x="9013" y="8737"/>
                  </a:cubicBezTo>
                  <a:cubicBezTo>
                    <a:pt x="9134" y="7406"/>
                    <a:pt x="9497" y="4079"/>
                    <a:pt x="9497" y="4079"/>
                  </a:cubicBezTo>
                  <a:cubicBezTo>
                    <a:pt x="9497" y="3293"/>
                    <a:pt x="9497" y="2809"/>
                    <a:pt x="9013" y="2507"/>
                  </a:cubicBezTo>
                  <a:cubicBezTo>
                    <a:pt x="8227" y="1962"/>
                    <a:pt x="6291" y="571"/>
                    <a:pt x="5868" y="269"/>
                  </a:cubicBezTo>
                  <a:cubicBezTo>
                    <a:pt x="5666" y="134"/>
                    <a:pt x="5484" y="0"/>
                    <a:pt x="5216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28"/>
            <p:cNvSpPr/>
            <p:nvPr/>
          </p:nvSpPr>
          <p:spPr>
            <a:xfrm>
              <a:off x="6241650" y="2689100"/>
              <a:ext cx="237450" cy="286825"/>
            </a:xfrm>
            <a:custGeom>
              <a:avLst/>
              <a:gdLst/>
              <a:ahLst/>
              <a:cxnLst/>
              <a:rect l="l" t="t" r="r" b="b"/>
              <a:pathLst>
                <a:path w="9498" h="11473" extrusionOk="0">
                  <a:moveTo>
                    <a:pt x="5198" y="0"/>
                  </a:moveTo>
                  <a:cubicBezTo>
                    <a:pt x="4986" y="0"/>
                    <a:pt x="4722" y="89"/>
                    <a:pt x="4356" y="324"/>
                  </a:cubicBezTo>
                  <a:cubicBezTo>
                    <a:pt x="3569" y="869"/>
                    <a:pt x="1331" y="1715"/>
                    <a:pt x="1029" y="1897"/>
                  </a:cubicBezTo>
                  <a:cubicBezTo>
                    <a:pt x="726" y="2078"/>
                    <a:pt x="726" y="2139"/>
                    <a:pt x="666" y="2623"/>
                  </a:cubicBezTo>
                  <a:cubicBezTo>
                    <a:pt x="545" y="3167"/>
                    <a:pt x="242" y="7280"/>
                    <a:pt x="182" y="7885"/>
                  </a:cubicBezTo>
                  <a:cubicBezTo>
                    <a:pt x="61" y="8551"/>
                    <a:pt x="0" y="8732"/>
                    <a:pt x="605" y="9095"/>
                  </a:cubicBezTo>
                  <a:lnTo>
                    <a:pt x="3569" y="11091"/>
                  </a:lnTo>
                  <a:cubicBezTo>
                    <a:pt x="3855" y="11295"/>
                    <a:pt x="4141" y="11472"/>
                    <a:pt x="4502" y="11472"/>
                  </a:cubicBezTo>
                  <a:cubicBezTo>
                    <a:pt x="4675" y="11472"/>
                    <a:pt x="4865" y="11431"/>
                    <a:pt x="5081" y="11333"/>
                  </a:cubicBezTo>
                  <a:cubicBezTo>
                    <a:pt x="5989" y="10849"/>
                    <a:pt x="7622" y="10123"/>
                    <a:pt x="8045" y="9821"/>
                  </a:cubicBezTo>
                  <a:cubicBezTo>
                    <a:pt x="8469" y="9579"/>
                    <a:pt x="8953" y="9579"/>
                    <a:pt x="9013" y="8672"/>
                  </a:cubicBezTo>
                  <a:cubicBezTo>
                    <a:pt x="9074" y="7401"/>
                    <a:pt x="9437" y="4135"/>
                    <a:pt x="9437" y="4135"/>
                  </a:cubicBezTo>
                  <a:cubicBezTo>
                    <a:pt x="9497" y="3288"/>
                    <a:pt x="9497" y="2865"/>
                    <a:pt x="9013" y="2502"/>
                  </a:cubicBezTo>
                  <a:cubicBezTo>
                    <a:pt x="8227" y="1957"/>
                    <a:pt x="6291" y="627"/>
                    <a:pt x="5868" y="324"/>
                  </a:cubicBezTo>
                  <a:cubicBezTo>
                    <a:pt x="5662" y="153"/>
                    <a:pt x="5475" y="0"/>
                    <a:pt x="5198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28"/>
            <p:cNvSpPr/>
            <p:nvPr/>
          </p:nvSpPr>
          <p:spPr>
            <a:xfrm>
              <a:off x="6241650" y="2690475"/>
              <a:ext cx="237450" cy="284350"/>
            </a:xfrm>
            <a:custGeom>
              <a:avLst/>
              <a:gdLst/>
              <a:ahLst/>
              <a:cxnLst/>
              <a:rect l="l" t="t" r="r" b="b"/>
              <a:pathLst>
                <a:path w="9498" h="11374" extrusionOk="0">
                  <a:moveTo>
                    <a:pt x="5216" y="1"/>
                  </a:moveTo>
                  <a:cubicBezTo>
                    <a:pt x="5002" y="1"/>
                    <a:pt x="4733" y="87"/>
                    <a:pt x="4356" y="330"/>
                  </a:cubicBezTo>
                  <a:cubicBezTo>
                    <a:pt x="3569" y="874"/>
                    <a:pt x="1331" y="1721"/>
                    <a:pt x="1029" y="1902"/>
                  </a:cubicBezTo>
                  <a:cubicBezTo>
                    <a:pt x="726" y="2023"/>
                    <a:pt x="726" y="2084"/>
                    <a:pt x="666" y="2628"/>
                  </a:cubicBezTo>
                  <a:cubicBezTo>
                    <a:pt x="605" y="3112"/>
                    <a:pt x="303" y="7225"/>
                    <a:pt x="182" y="7830"/>
                  </a:cubicBezTo>
                  <a:cubicBezTo>
                    <a:pt x="61" y="8435"/>
                    <a:pt x="0" y="8677"/>
                    <a:pt x="605" y="9040"/>
                  </a:cubicBezTo>
                  <a:lnTo>
                    <a:pt x="3569" y="11036"/>
                  </a:lnTo>
                  <a:cubicBezTo>
                    <a:pt x="3840" y="11229"/>
                    <a:pt x="4110" y="11373"/>
                    <a:pt x="4443" y="11373"/>
                  </a:cubicBezTo>
                  <a:cubicBezTo>
                    <a:pt x="4632" y="11373"/>
                    <a:pt x="4841" y="11327"/>
                    <a:pt x="5081" y="11218"/>
                  </a:cubicBezTo>
                  <a:cubicBezTo>
                    <a:pt x="5928" y="10794"/>
                    <a:pt x="7622" y="10068"/>
                    <a:pt x="8045" y="9766"/>
                  </a:cubicBezTo>
                  <a:cubicBezTo>
                    <a:pt x="8469" y="9463"/>
                    <a:pt x="8953" y="9463"/>
                    <a:pt x="9013" y="8617"/>
                  </a:cubicBezTo>
                  <a:cubicBezTo>
                    <a:pt x="9074" y="7346"/>
                    <a:pt x="9437" y="4080"/>
                    <a:pt x="9437" y="4080"/>
                  </a:cubicBezTo>
                  <a:cubicBezTo>
                    <a:pt x="9497" y="3233"/>
                    <a:pt x="9437" y="2810"/>
                    <a:pt x="8953" y="2447"/>
                  </a:cubicBezTo>
                  <a:cubicBezTo>
                    <a:pt x="8227" y="1902"/>
                    <a:pt x="6231" y="572"/>
                    <a:pt x="5868" y="269"/>
                  </a:cubicBezTo>
                  <a:cubicBezTo>
                    <a:pt x="5666" y="135"/>
                    <a:pt x="5484" y="1"/>
                    <a:pt x="5216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28"/>
            <p:cNvSpPr/>
            <p:nvPr/>
          </p:nvSpPr>
          <p:spPr>
            <a:xfrm>
              <a:off x="6243150" y="2690600"/>
              <a:ext cx="234425" cy="283800"/>
            </a:xfrm>
            <a:custGeom>
              <a:avLst/>
              <a:gdLst/>
              <a:ahLst/>
              <a:cxnLst/>
              <a:rect l="l" t="t" r="r" b="b"/>
              <a:pathLst>
                <a:path w="9377" h="11352" extrusionOk="0">
                  <a:moveTo>
                    <a:pt x="5118" y="1"/>
                  </a:moveTo>
                  <a:cubicBezTo>
                    <a:pt x="4915" y="1"/>
                    <a:pt x="4662" y="89"/>
                    <a:pt x="4296" y="325"/>
                  </a:cubicBezTo>
                  <a:cubicBezTo>
                    <a:pt x="3509" y="869"/>
                    <a:pt x="1271" y="1716"/>
                    <a:pt x="969" y="1897"/>
                  </a:cubicBezTo>
                  <a:cubicBezTo>
                    <a:pt x="666" y="2079"/>
                    <a:pt x="727" y="2139"/>
                    <a:pt x="606" y="2623"/>
                  </a:cubicBezTo>
                  <a:cubicBezTo>
                    <a:pt x="545" y="3107"/>
                    <a:pt x="243" y="7220"/>
                    <a:pt x="122" y="7825"/>
                  </a:cubicBezTo>
                  <a:cubicBezTo>
                    <a:pt x="61" y="8430"/>
                    <a:pt x="1" y="8612"/>
                    <a:pt x="606" y="9035"/>
                  </a:cubicBezTo>
                  <a:lnTo>
                    <a:pt x="3509" y="10971"/>
                  </a:lnTo>
                  <a:cubicBezTo>
                    <a:pt x="3795" y="11175"/>
                    <a:pt x="4081" y="11352"/>
                    <a:pt x="4442" y="11352"/>
                  </a:cubicBezTo>
                  <a:cubicBezTo>
                    <a:pt x="4615" y="11352"/>
                    <a:pt x="4805" y="11311"/>
                    <a:pt x="5021" y="11213"/>
                  </a:cubicBezTo>
                  <a:cubicBezTo>
                    <a:pt x="5868" y="10729"/>
                    <a:pt x="7562" y="10003"/>
                    <a:pt x="7985" y="9761"/>
                  </a:cubicBezTo>
                  <a:cubicBezTo>
                    <a:pt x="8409" y="9458"/>
                    <a:pt x="8832" y="9458"/>
                    <a:pt x="8893" y="8612"/>
                  </a:cubicBezTo>
                  <a:cubicBezTo>
                    <a:pt x="9014" y="7281"/>
                    <a:pt x="9316" y="4075"/>
                    <a:pt x="9316" y="4075"/>
                  </a:cubicBezTo>
                  <a:cubicBezTo>
                    <a:pt x="9377" y="3289"/>
                    <a:pt x="9377" y="2805"/>
                    <a:pt x="8893" y="2502"/>
                  </a:cubicBezTo>
                  <a:cubicBezTo>
                    <a:pt x="8167" y="1958"/>
                    <a:pt x="6171" y="627"/>
                    <a:pt x="5808" y="325"/>
                  </a:cubicBezTo>
                  <a:cubicBezTo>
                    <a:pt x="5567" y="153"/>
                    <a:pt x="5386" y="1"/>
                    <a:pt x="5118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28"/>
            <p:cNvSpPr/>
            <p:nvPr/>
          </p:nvSpPr>
          <p:spPr>
            <a:xfrm>
              <a:off x="6243150" y="2692000"/>
              <a:ext cx="234425" cy="281300"/>
            </a:xfrm>
            <a:custGeom>
              <a:avLst/>
              <a:gdLst/>
              <a:ahLst/>
              <a:cxnLst/>
              <a:rect l="l" t="t" r="r" b="b"/>
              <a:pathLst>
                <a:path w="9377" h="11252" extrusionOk="0">
                  <a:moveTo>
                    <a:pt x="5136" y="0"/>
                  </a:moveTo>
                  <a:cubicBezTo>
                    <a:pt x="4930" y="0"/>
                    <a:pt x="4673" y="87"/>
                    <a:pt x="4296" y="329"/>
                  </a:cubicBezTo>
                  <a:cubicBezTo>
                    <a:pt x="3509" y="874"/>
                    <a:pt x="1332" y="1720"/>
                    <a:pt x="1029" y="1841"/>
                  </a:cubicBezTo>
                  <a:cubicBezTo>
                    <a:pt x="727" y="2023"/>
                    <a:pt x="727" y="2083"/>
                    <a:pt x="666" y="2567"/>
                  </a:cubicBezTo>
                  <a:cubicBezTo>
                    <a:pt x="545" y="3112"/>
                    <a:pt x="243" y="7164"/>
                    <a:pt x="182" y="7769"/>
                  </a:cubicBezTo>
                  <a:cubicBezTo>
                    <a:pt x="61" y="8374"/>
                    <a:pt x="1" y="8556"/>
                    <a:pt x="606" y="8919"/>
                  </a:cubicBezTo>
                  <a:lnTo>
                    <a:pt x="3509" y="10915"/>
                  </a:lnTo>
                  <a:cubicBezTo>
                    <a:pt x="3780" y="11108"/>
                    <a:pt x="4050" y="11252"/>
                    <a:pt x="4383" y="11252"/>
                  </a:cubicBezTo>
                  <a:cubicBezTo>
                    <a:pt x="4572" y="11252"/>
                    <a:pt x="4781" y="11206"/>
                    <a:pt x="5021" y="11096"/>
                  </a:cubicBezTo>
                  <a:cubicBezTo>
                    <a:pt x="5868" y="10673"/>
                    <a:pt x="7562" y="9947"/>
                    <a:pt x="7985" y="9644"/>
                  </a:cubicBezTo>
                  <a:cubicBezTo>
                    <a:pt x="8409" y="9402"/>
                    <a:pt x="8832" y="9342"/>
                    <a:pt x="8893" y="8495"/>
                  </a:cubicBezTo>
                  <a:cubicBezTo>
                    <a:pt x="8953" y="7225"/>
                    <a:pt x="9316" y="4019"/>
                    <a:pt x="9316" y="4019"/>
                  </a:cubicBezTo>
                  <a:cubicBezTo>
                    <a:pt x="9377" y="3233"/>
                    <a:pt x="9377" y="2809"/>
                    <a:pt x="8893" y="2446"/>
                  </a:cubicBezTo>
                  <a:cubicBezTo>
                    <a:pt x="8106" y="1902"/>
                    <a:pt x="6171" y="571"/>
                    <a:pt x="5808" y="269"/>
                  </a:cubicBezTo>
                  <a:cubicBezTo>
                    <a:pt x="5573" y="134"/>
                    <a:pt x="5394" y="0"/>
                    <a:pt x="5136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28"/>
            <p:cNvSpPr/>
            <p:nvPr/>
          </p:nvSpPr>
          <p:spPr>
            <a:xfrm>
              <a:off x="6244675" y="2692125"/>
              <a:ext cx="232900" cy="280775"/>
            </a:xfrm>
            <a:custGeom>
              <a:avLst/>
              <a:gdLst/>
              <a:ahLst/>
              <a:cxnLst/>
              <a:rect l="l" t="t" r="r" b="b"/>
              <a:pathLst>
                <a:path w="9316" h="11231" extrusionOk="0">
                  <a:moveTo>
                    <a:pt x="5057" y="0"/>
                  </a:moveTo>
                  <a:cubicBezTo>
                    <a:pt x="4854" y="0"/>
                    <a:pt x="4601" y="89"/>
                    <a:pt x="4235" y="324"/>
                  </a:cubicBezTo>
                  <a:cubicBezTo>
                    <a:pt x="3448" y="869"/>
                    <a:pt x="1271" y="1715"/>
                    <a:pt x="968" y="1897"/>
                  </a:cubicBezTo>
                  <a:cubicBezTo>
                    <a:pt x="666" y="2018"/>
                    <a:pt x="666" y="2078"/>
                    <a:pt x="605" y="2623"/>
                  </a:cubicBezTo>
                  <a:cubicBezTo>
                    <a:pt x="545" y="3107"/>
                    <a:pt x="242" y="7159"/>
                    <a:pt x="121" y="7704"/>
                  </a:cubicBezTo>
                  <a:cubicBezTo>
                    <a:pt x="61" y="8309"/>
                    <a:pt x="0" y="8551"/>
                    <a:pt x="545" y="8914"/>
                  </a:cubicBezTo>
                  <a:lnTo>
                    <a:pt x="3509" y="10849"/>
                  </a:lnTo>
                  <a:cubicBezTo>
                    <a:pt x="3754" y="11053"/>
                    <a:pt x="4026" y="11230"/>
                    <a:pt x="4383" y="11230"/>
                  </a:cubicBezTo>
                  <a:cubicBezTo>
                    <a:pt x="4554" y="11230"/>
                    <a:pt x="4744" y="11189"/>
                    <a:pt x="4960" y="11091"/>
                  </a:cubicBezTo>
                  <a:cubicBezTo>
                    <a:pt x="5807" y="10607"/>
                    <a:pt x="7501" y="9881"/>
                    <a:pt x="7864" y="9639"/>
                  </a:cubicBezTo>
                  <a:cubicBezTo>
                    <a:pt x="8287" y="9337"/>
                    <a:pt x="8771" y="9337"/>
                    <a:pt x="8832" y="8490"/>
                  </a:cubicBezTo>
                  <a:cubicBezTo>
                    <a:pt x="8892" y="7220"/>
                    <a:pt x="9255" y="4014"/>
                    <a:pt x="9255" y="4014"/>
                  </a:cubicBezTo>
                  <a:cubicBezTo>
                    <a:pt x="9316" y="3228"/>
                    <a:pt x="9255" y="2804"/>
                    <a:pt x="8771" y="2441"/>
                  </a:cubicBezTo>
                  <a:cubicBezTo>
                    <a:pt x="8045" y="1957"/>
                    <a:pt x="6110" y="627"/>
                    <a:pt x="5747" y="324"/>
                  </a:cubicBezTo>
                  <a:cubicBezTo>
                    <a:pt x="5506" y="153"/>
                    <a:pt x="5325" y="0"/>
                    <a:pt x="5057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28"/>
            <p:cNvSpPr/>
            <p:nvPr/>
          </p:nvSpPr>
          <p:spPr>
            <a:xfrm>
              <a:off x="6244675" y="2693500"/>
              <a:ext cx="231400" cy="277925"/>
            </a:xfrm>
            <a:custGeom>
              <a:avLst/>
              <a:gdLst/>
              <a:ahLst/>
              <a:cxnLst/>
              <a:rect l="l" t="t" r="r" b="b"/>
              <a:pathLst>
                <a:path w="9256" h="11117" extrusionOk="0">
                  <a:moveTo>
                    <a:pt x="5086" y="1"/>
                  </a:moveTo>
                  <a:cubicBezTo>
                    <a:pt x="4887" y="1"/>
                    <a:pt x="4645" y="87"/>
                    <a:pt x="4295" y="330"/>
                  </a:cubicBezTo>
                  <a:cubicBezTo>
                    <a:pt x="3448" y="874"/>
                    <a:pt x="1271" y="1660"/>
                    <a:pt x="968" y="1842"/>
                  </a:cubicBezTo>
                  <a:cubicBezTo>
                    <a:pt x="666" y="2023"/>
                    <a:pt x="726" y="2084"/>
                    <a:pt x="605" y="2568"/>
                  </a:cubicBezTo>
                  <a:cubicBezTo>
                    <a:pt x="545" y="3052"/>
                    <a:pt x="242" y="7044"/>
                    <a:pt x="121" y="7649"/>
                  </a:cubicBezTo>
                  <a:cubicBezTo>
                    <a:pt x="61" y="8254"/>
                    <a:pt x="0" y="8435"/>
                    <a:pt x="605" y="8859"/>
                  </a:cubicBezTo>
                  <a:lnTo>
                    <a:pt x="3509" y="10794"/>
                  </a:lnTo>
                  <a:cubicBezTo>
                    <a:pt x="3751" y="10956"/>
                    <a:pt x="4046" y="11117"/>
                    <a:pt x="4396" y="11117"/>
                  </a:cubicBezTo>
                  <a:cubicBezTo>
                    <a:pt x="4571" y="11117"/>
                    <a:pt x="4759" y="11077"/>
                    <a:pt x="4960" y="10976"/>
                  </a:cubicBezTo>
                  <a:cubicBezTo>
                    <a:pt x="5807" y="10552"/>
                    <a:pt x="7440" y="9826"/>
                    <a:pt x="7864" y="9524"/>
                  </a:cubicBezTo>
                  <a:cubicBezTo>
                    <a:pt x="8287" y="9282"/>
                    <a:pt x="8771" y="9282"/>
                    <a:pt x="8771" y="8435"/>
                  </a:cubicBezTo>
                  <a:cubicBezTo>
                    <a:pt x="8892" y="7165"/>
                    <a:pt x="9195" y="4019"/>
                    <a:pt x="9195" y="4019"/>
                  </a:cubicBezTo>
                  <a:cubicBezTo>
                    <a:pt x="9255" y="3233"/>
                    <a:pt x="9255" y="2749"/>
                    <a:pt x="8771" y="2447"/>
                  </a:cubicBezTo>
                  <a:cubicBezTo>
                    <a:pt x="8045" y="1902"/>
                    <a:pt x="6110" y="572"/>
                    <a:pt x="5747" y="269"/>
                  </a:cubicBezTo>
                  <a:cubicBezTo>
                    <a:pt x="5512" y="135"/>
                    <a:pt x="5333" y="1"/>
                    <a:pt x="5086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28"/>
            <p:cNvSpPr/>
            <p:nvPr/>
          </p:nvSpPr>
          <p:spPr>
            <a:xfrm>
              <a:off x="6244675" y="2694250"/>
              <a:ext cx="231400" cy="277125"/>
            </a:xfrm>
            <a:custGeom>
              <a:avLst/>
              <a:gdLst/>
              <a:ahLst/>
              <a:cxnLst/>
              <a:rect l="l" t="t" r="r" b="b"/>
              <a:pathLst>
                <a:path w="9256" h="11085" extrusionOk="0">
                  <a:moveTo>
                    <a:pt x="5085" y="1"/>
                  </a:moveTo>
                  <a:cubicBezTo>
                    <a:pt x="4886" y="1"/>
                    <a:pt x="4644" y="85"/>
                    <a:pt x="4295" y="300"/>
                  </a:cubicBezTo>
                  <a:cubicBezTo>
                    <a:pt x="3509" y="844"/>
                    <a:pt x="1271" y="1691"/>
                    <a:pt x="968" y="1812"/>
                  </a:cubicBezTo>
                  <a:cubicBezTo>
                    <a:pt x="726" y="1993"/>
                    <a:pt x="726" y="2054"/>
                    <a:pt x="666" y="2538"/>
                  </a:cubicBezTo>
                  <a:cubicBezTo>
                    <a:pt x="545" y="3022"/>
                    <a:pt x="242" y="7014"/>
                    <a:pt x="182" y="7619"/>
                  </a:cubicBezTo>
                  <a:cubicBezTo>
                    <a:pt x="61" y="8224"/>
                    <a:pt x="0" y="8405"/>
                    <a:pt x="605" y="8768"/>
                  </a:cubicBezTo>
                  <a:lnTo>
                    <a:pt x="3509" y="10704"/>
                  </a:lnTo>
                  <a:cubicBezTo>
                    <a:pt x="3754" y="10908"/>
                    <a:pt x="4054" y="11085"/>
                    <a:pt x="4410" y="11085"/>
                  </a:cubicBezTo>
                  <a:cubicBezTo>
                    <a:pt x="4580" y="11085"/>
                    <a:pt x="4764" y="11044"/>
                    <a:pt x="4960" y="10946"/>
                  </a:cubicBezTo>
                  <a:cubicBezTo>
                    <a:pt x="5807" y="10462"/>
                    <a:pt x="7440" y="9736"/>
                    <a:pt x="7864" y="9494"/>
                  </a:cubicBezTo>
                  <a:cubicBezTo>
                    <a:pt x="8287" y="9252"/>
                    <a:pt x="8711" y="9192"/>
                    <a:pt x="8771" y="8405"/>
                  </a:cubicBezTo>
                  <a:cubicBezTo>
                    <a:pt x="8832" y="7135"/>
                    <a:pt x="9195" y="3989"/>
                    <a:pt x="9195" y="3989"/>
                  </a:cubicBezTo>
                  <a:cubicBezTo>
                    <a:pt x="9255" y="3203"/>
                    <a:pt x="9255" y="2719"/>
                    <a:pt x="8771" y="2417"/>
                  </a:cubicBezTo>
                  <a:cubicBezTo>
                    <a:pt x="7985" y="1872"/>
                    <a:pt x="6110" y="542"/>
                    <a:pt x="5747" y="300"/>
                  </a:cubicBezTo>
                  <a:cubicBezTo>
                    <a:pt x="5512" y="132"/>
                    <a:pt x="5332" y="1"/>
                    <a:pt x="5085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28"/>
            <p:cNvSpPr/>
            <p:nvPr/>
          </p:nvSpPr>
          <p:spPr>
            <a:xfrm>
              <a:off x="6246175" y="2695025"/>
              <a:ext cx="229900" cy="274900"/>
            </a:xfrm>
            <a:custGeom>
              <a:avLst/>
              <a:gdLst/>
              <a:ahLst/>
              <a:cxnLst/>
              <a:rect l="l" t="t" r="r" b="b"/>
              <a:pathLst>
                <a:path w="9196" h="10996" extrusionOk="0">
                  <a:moveTo>
                    <a:pt x="5020" y="0"/>
                  </a:moveTo>
                  <a:cubicBezTo>
                    <a:pt x="4827" y="0"/>
                    <a:pt x="4585" y="87"/>
                    <a:pt x="4235" y="329"/>
                  </a:cubicBezTo>
                  <a:cubicBezTo>
                    <a:pt x="3449" y="813"/>
                    <a:pt x="1271" y="1660"/>
                    <a:pt x="969" y="1841"/>
                  </a:cubicBezTo>
                  <a:cubicBezTo>
                    <a:pt x="666" y="2023"/>
                    <a:pt x="666" y="2083"/>
                    <a:pt x="606" y="2567"/>
                  </a:cubicBezTo>
                  <a:cubicBezTo>
                    <a:pt x="545" y="3051"/>
                    <a:pt x="243" y="6983"/>
                    <a:pt x="122" y="7588"/>
                  </a:cubicBezTo>
                  <a:cubicBezTo>
                    <a:pt x="61" y="8132"/>
                    <a:pt x="1" y="8374"/>
                    <a:pt x="545" y="8737"/>
                  </a:cubicBezTo>
                  <a:lnTo>
                    <a:pt x="3449" y="10673"/>
                  </a:lnTo>
                  <a:cubicBezTo>
                    <a:pt x="3691" y="10834"/>
                    <a:pt x="3986" y="10995"/>
                    <a:pt x="4336" y="10995"/>
                  </a:cubicBezTo>
                  <a:cubicBezTo>
                    <a:pt x="4511" y="10995"/>
                    <a:pt x="4699" y="10955"/>
                    <a:pt x="4900" y="10854"/>
                  </a:cubicBezTo>
                  <a:cubicBezTo>
                    <a:pt x="5747" y="10431"/>
                    <a:pt x="7380" y="9705"/>
                    <a:pt x="7804" y="9463"/>
                  </a:cubicBezTo>
                  <a:cubicBezTo>
                    <a:pt x="8227" y="9161"/>
                    <a:pt x="8651" y="9161"/>
                    <a:pt x="8711" y="8314"/>
                  </a:cubicBezTo>
                  <a:cubicBezTo>
                    <a:pt x="8772" y="7043"/>
                    <a:pt x="9135" y="3958"/>
                    <a:pt x="9135" y="3958"/>
                  </a:cubicBezTo>
                  <a:cubicBezTo>
                    <a:pt x="9195" y="3172"/>
                    <a:pt x="9135" y="2749"/>
                    <a:pt x="8651" y="2386"/>
                  </a:cubicBezTo>
                  <a:cubicBezTo>
                    <a:pt x="7925" y="1902"/>
                    <a:pt x="6050" y="571"/>
                    <a:pt x="5626" y="269"/>
                  </a:cubicBezTo>
                  <a:cubicBezTo>
                    <a:pt x="5425" y="134"/>
                    <a:pt x="5261" y="0"/>
                    <a:pt x="5020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28"/>
            <p:cNvSpPr/>
            <p:nvPr/>
          </p:nvSpPr>
          <p:spPr>
            <a:xfrm>
              <a:off x="6246175" y="2695775"/>
              <a:ext cx="228375" cy="274100"/>
            </a:xfrm>
            <a:custGeom>
              <a:avLst/>
              <a:gdLst/>
              <a:ahLst/>
              <a:cxnLst/>
              <a:rect l="l" t="t" r="r" b="b"/>
              <a:pathLst>
                <a:path w="9135" h="10964" extrusionOk="0">
                  <a:moveTo>
                    <a:pt x="5019" y="0"/>
                  </a:moveTo>
                  <a:cubicBezTo>
                    <a:pt x="4826" y="0"/>
                    <a:pt x="4584" y="84"/>
                    <a:pt x="4235" y="299"/>
                  </a:cubicBezTo>
                  <a:cubicBezTo>
                    <a:pt x="3449" y="844"/>
                    <a:pt x="1271" y="1630"/>
                    <a:pt x="969" y="1811"/>
                  </a:cubicBezTo>
                  <a:cubicBezTo>
                    <a:pt x="666" y="1993"/>
                    <a:pt x="727" y="2053"/>
                    <a:pt x="606" y="2537"/>
                  </a:cubicBezTo>
                  <a:cubicBezTo>
                    <a:pt x="545" y="3021"/>
                    <a:pt x="243" y="6953"/>
                    <a:pt x="182" y="7497"/>
                  </a:cubicBezTo>
                  <a:cubicBezTo>
                    <a:pt x="61" y="8102"/>
                    <a:pt x="1" y="8284"/>
                    <a:pt x="606" y="8707"/>
                  </a:cubicBezTo>
                  <a:lnTo>
                    <a:pt x="3449" y="10582"/>
                  </a:lnTo>
                  <a:cubicBezTo>
                    <a:pt x="3694" y="10787"/>
                    <a:pt x="3994" y="10963"/>
                    <a:pt x="4350" y="10963"/>
                  </a:cubicBezTo>
                  <a:cubicBezTo>
                    <a:pt x="4520" y="10963"/>
                    <a:pt x="4704" y="10922"/>
                    <a:pt x="4900" y="10824"/>
                  </a:cubicBezTo>
                  <a:cubicBezTo>
                    <a:pt x="5747" y="10401"/>
                    <a:pt x="7380" y="9675"/>
                    <a:pt x="7804" y="9372"/>
                  </a:cubicBezTo>
                  <a:cubicBezTo>
                    <a:pt x="8167" y="9131"/>
                    <a:pt x="8651" y="9131"/>
                    <a:pt x="8651" y="8284"/>
                  </a:cubicBezTo>
                  <a:cubicBezTo>
                    <a:pt x="8772" y="7013"/>
                    <a:pt x="9074" y="3928"/>
                    <a:pt x="9074" y="3928"/>
                  </a:cubicBezTo>
                  <a:cubicBezTo>
                    <a:pt x="9135" y="3142"/>
                    <a:pt x="9135" y="2719"/>
                    <a:pt x="8651" y="2416"/>
                  </a:cubicBezTo>
                  <a:cubicBezTo>
                    <a:pt x="7925" y="1872"/>
                    <a:pt x="6050" y="541"/>
                    <a:pt x="5626" y="299"/>
                  </a:cubicBezTo>
                  <a:cubicBezTo>
                    <a:pt x="5425" y="131"/>
                    <a:pt x="5260" y="0"/>
                    <a:pt x="5019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28"/>
            <p:cNvSpPr/>
            <p:nvPr/>
          </p:nvSpPr>
          <p:spPr>
            <a:xfrm>
              <a:off x="6246175" y="2696525"/>
              <a:ext cx="228375" cy="271875"/>
            </a:xfrm>
            <a:custGeom>
              <a:avLst/>
              <a:gdLst/>
              <a:ahLst/>
              <a:cxnLst/>
              <a:rect l="l" t="t" r="r" b="b"/>
              <a:pathLst>
                <a:path w="9135" h="10875" extrusionOk="0">
                  <a:moveTo>
                    <a:pt x="4996" y="1"/>
                  </a:moveTo>
                  <a:cubicBezTo>
                    <a:pt x="4798" y="1"/>
                    <a:pt x="4558" y="87"/>
                    <a:pt x="4235" y="330"/>
                  </a:cubicBezTo>
                  <a:cubicBezTo>
                    <a:pt x="3449" y="814"/>
                    <a:pt x="1271" y="1660"/>
                    <a:pt x="969" y="1842"/>
                  </a:cubicBezTo>
                  <a:cubicBezTo>
                    <a:pt x="666" y="1963"/>
                    <a:pt x="727" y="2023"/>
                    <a:pt x="666" y="2507"/>
                  </a:cubicBezTo>
                  <a:cubicBezTo>
                    <a:pt x="545" y="2991"/>
                    <a:pt x="243" y="6923"/>
                    <a:pt x="182" y="7467"/>
                  </a:cubicBezTo>
                  <a:cubicBezTo>
                    <a:pt x="61" y="8072"/>
                    <a:pt x="1" y="8254"/>
                    <a:pt x="606" y="8617"/>
                  </a:cubicBezTo>
                  <a:lnTo>
                    <a:pt x="3449" y="10552"/>
                  </a:lnTo>
                  <a:cubicBezTo>
                    <a:pt x="3691" y="10714"/>
                    <a:pt x="3986" y="10875"/>
                    <a:pt x="4318" y="10875"/>
                  </a:cubicBezTo>
                  <a:cubicBezTo>
                    <a:pt x="4484" y="10875"/>
                    <a:pt x="4658" y="10835"/>
                    <a:pt x="4840" y="10734"/>
                  </a:cubicBezTo>
                  <a:cubicBezTo>
                    <a:pt x="5747" y="10310"/>
                    <a:pt x="7320" y="9584"/>
                    <a:pt x="7743" y="9342"/>
                  </a:cubicBezTo>
                  <a:cubicBezTo>
                    <a:pt x="8167" y="9101"/>
                    <a:pt x="8590" y="9040"/>
                    <a:pt x="8651" y="8254"/>
                  </a:cubicBezTo>
                  <a:cubicBezTo>
                    <a:pt x="8772" y="6983"/>
                    <a:pt x="9074" y="3898"/>
                    <a:pt x="9074" y="3898"/>
                  </a:cubicBezTo>
                  <a:cubicBezTo>
                    <a:pt x="9135" y="3173"/>
                    <a:pt x="9135" y="2689"/>
                    <a:pt x="8651" y="2386"/>
                  </a:cubicBezTo>
                  <a:cubicBezTo>
                    <a:pt x="7925" y="1842"/>
                    <a:pt x="6050" y="572"/>
                    <a:pt x="5626" y="269"/>
                  </a:cubicBezTo>
                  <a:cubicBezTo>
                    <a:pt x="5425" y="135"/>
                    <a:pt x="5242" y="1"/>
                    <a:pt x="4996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28"/>
            <p:cNvSpPr/>
            <p:nvPr/>
          </p:nvSpPr>
          <p:spPr>
            <a:xfrm>
              <a:off x="6247700" y="2697275"/>
              <a:ext cx="226850" cy="271125"/>
            </a:xfrm>
            <a:custGeom>
              <a:avLst/>
              <a:gdLst/>
              <a:ahLst/>
              <a:cxnLst/>
              <a:rect l="l" t="t" r="r" b="b"/>
              <a:pathLst>
                <a:path w="9074" h="10845" extrusionOk="0">
                  <a:moveTo>
                    <a:pt x="4933" y="1"/>
                  </a:moveTo>
                  <a:cubicBezTo>
                    <a:pt x="4736" y="1"/>
                    <a:pt x="4497" y="85"/>
                    <a:pt x="4174" y="300"/>
                  </a:cubicBezTo>
                  <a:cubicBezTo>
                    <a:pt x="3388" y="844"/>
                    <a:pt x="1210" y="1630"/>
                    <a:pt x="968" y="1812"/>
                  </a:cubicBezTo>
                  <a:cubicBezTo>
                    <a:pt x="666" y="1993"/>
                    <a:pt x="666" y="2054"/>
                    <a:pt x="605" y="2538"/>
                  </a:cubicBezTo>
                  <a:cubicBezTo>
                    <a:pt x="545" y="3022"/>
                    <a:pt x="242" y="6832"/>
                    <a:pt x="121" y="7437"/>
                  </a:cubicBezTo>
                  <a:cubicBezTo>
                    <a:pt x="61" y="8042"/>
                    <a:pt x="0" y="8224"/>
                    <a:pt x="545" y="8587"/>
                  </a:cubicBezTo>
                  <a:lnTo>
                    <a:pt x="3388" y="10522"/>
                  </a:lnTo>
                  <a:cubicBezTo>
                    <a:pt x="3630" y="10684"/>
                    <a:pt x="3925" y="10845"/>
                    <a:pt x="4275" y="10845"/>
                  </a:cubicBezTo>
                  <a:cubicBezTo>
                    <a:pt x="4450" y="10845"/>
                    <a:pt x="4638" y="10805"/>
                    <a:pt x="4839" y="10704"/>
                  </a:cubicBezTo>
                  <a:cubicBezTo>
                    <a:pt x="5686" y="10280"/>
                    <a:pt x="7259" y="9554"/>
                    <a:pt x="7682" y="9252"/>
                  </a:cubicBezTo>
                  <a:cubicBezTo>
                    <a:pt x="8106" y="9010"/>
                    <a:pt x="8529" y="9010"/>
                    <a:pt x="8590" y="8163"/>
                  </a:cubicBezTo>
                  <a:cubicBezTo>
                    <a:pt x="8650" y="6953"/>
                    <a:pt x="9013" y="3929"/>
                    <a:pt x="9013" y="3929"/>
                  </a:cubicBezTo>
                  <a:cubicBezTo>
                    <a:pt x="9074" y="3143"/>
                    <a:pt x="9013" y="2719"/>
                    <a:pt x="8590" y="2356"/>
                  </a:cubicBezTo>
                  <a:cubicBezTo>
                    <a:pt x="7803" y="1872"/>
                    <a:pt x="5928" y="542"/>
                    <a:pt x="5565" y="300"/>
                  </a:cubicBezTo>
                  <a:cubicBezTo>
                    <a:pt x="5364" y="132"/>
                    <a:pt x="5181" y="1"/>
                    <a:pt x="4933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28"/>
            <p:cNvSpPr/>
            <p:nvPr/>
          </p:nvSpPr>
          <p:spPr>
            <a:xfrm>
              <a:off x="6247700" y="2698050"/>
              <a:ext cx="225350" cy="268850"/>
            </a:xfrm>
            <a:custGeom>
              <a:avLst/>
              <a:gdLst/>
              <a:ahLst/>
              <a:cxnLst/>
              <a:rect l="l" t="t" r="r" b="b"/>
              <a:pathLst>
                <a:path w="9014" h="10754" extrusionOk="0">
                  <a:moveTo>
                    <a:pt x="4935" y="0"/>
                  </a:moveTo>
                  <a:cubicBezTo>
                    <a:pt x="4737" y="0"/>
                    <a:pt x="4497" y="87"/>
                    <a:pt x="4174" y="329"/>
                  </a:cubicBezTo>
                  <a:cubicBezTo>
                    <a:pt x="3388" y="813"/>
                    <a:pt x="1271" y="1660"/>
                    <a:pt x="968" y="1781"/>
                  </a:cubicBezTo>
                  <a:cubicBezTo>
                    <a:pt x="666" y="1962"/>
                    <a:pt x="726" y="2023"/>
                    <a:pt x="605" y="2507"/>
                  </a:cubicBezTo>
                  <a:cubicBezTo>
                    <a:pt x="545" y="2991"/>
                    <a:pt x="242" y="6801"/>
                    <a:pt x="182" y="7406"/>
                  </a:cubicBezTo>
                  <a:cubicBezTo>
                    <a:pt x="61" y="7951"/>
                    <a:pt x="0" y="8132"/>
                    <a:pt x="605" y="8556"/>
                  </a:cubicBezTo>
                  <a:lnTo>
                    <a:pt x="3388" y="10431"/>
                  </a:lnTo>
                  <a:cubicBezTo>
                    <a:pt x="3630" y="10592"/>
                    <a:pt x="3925" y="10753"/>
                    <a:pt x="4257" y="10753"/>
                  </a:cubicBezTo>
                  <a:cubicBezTo>
                    <a:pt x="4423" y="10753"/>
                    <a:pt x="4597" y="10713"/>
                    <a:pt x="4779" y="10612"/>
                  </a:cubicBezTo>
                  <a:cubicBezTo>
                    <a:pt x="5686" y="10189"/>
                    <a:pt x="7259" y="9463"/>
                    <a:pt x="7682" y="9221"/>
                  </a:cubicBezTo>
                  <a:cubicBezTo>
                    <a:pt x="8045" y="8979"/>
                    <a:pt x="8529" y="8919"/>
                    <a:pt x="8529" y="8132"/>
                  </a:cubicBezTo>
                  <a:cubicBezTo>
                    <a:pt x="8650" y="6922"/>
                    <a:pt x="8953" y="3898"/>
                    <a:pt x="8953" y="3898"/>
                  </a:cubicBezTo>
                  <a:cubicBezTo>
                    <a:pt x="9013" y="3112"/>
                    <a:pt x="9013" y="2688"/>
                    <a:pt x="8529" y="2386"/>
                  </a:cubicBezTo>
                  <a:cubicBezTo>
                    <a:pt x="7803" y="1841"/>
                    <a:pt x="5928" y="571"/>
                    <a:pt x="5565" y="269"/>
                  </a:cubicBezTo>
                  <a:cubicBezTo>
                    <a:pt x="5364" y="134"/>
                    <a:pt x="5181" y="0"/>
                    <a:pt x="4935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28"/>
            <p:cNvSpPr/>
            <p:nvPr/>
          </p:nvSpPr>
          <p:spPr>
            <a:xfrm>
              <a:off x="6249200" y="2698800"/>
              <a:ext cx="223850" cy="267375"/>
            </a:xfrm>
            <a:custGeom>
              <a:avLst/>
              <a:gdLst/>
              <a:ahLst/>
              <a:cxnLst/>
              <a:rect l="l" t="t" r="r" b="b"/>
              <a:pathLst>
                <a:path w="8954" h="10695" extrusionOk="0">
                  <a:moveTo>
                    <a:pt x="4873" y="0"/>
                  </a:moveTo>
                  <a:cubicBezTo>
                    <a:pt x="4676" y="0"/>
                    <a:pt x="4437" y="84"/>
                    <a:pt x="4114" y="299"/>
                  </a:cubicBezTo>
                  <a:cubicBezTo>
                    <a:pt x="3328" y="844"/>
                    <a:pt x="1211" y="1630"/>
                    <a:pt x="908" y="1811"/>
                  </a:cubicBezTo>
                  <a:cubicBezTo>
                    <a:pt x="606" y="1932"/>
                    <a:pt x="666" y="1993"/>
                    <a:pt x="606" y="2477"/>
                  </a:cubicBezTo>
                  <a:cubicBezTo>
                    <a:pt x="485" y="2961"/>
                    <a:pt x="182" y="6771"/>
                    <a:pt x="122" y="7316"/>
                  </a:cubicBezTo>
                  <a:cubicBezTo>
                    <a:pt x="61" y="7921"/>
                    <a:pt x="1" y="8102"/>
                    <a:pt x="545" y="8465"/>
                  </a:cubicBezTo>
                  <a:lnTo>
                    <a:pt x="3328" y="10340"/>
                  </a:lnTo>
                  <a:cubicBezTo>
                    <a:pt x="3614" y="10545"/>
                    <a:pt x="3901" y="10694"/>
                    <a:pt x="4225" y="10694"/>
                  </a:cubicBezTo>
                  <a:cubicBezTo>
                    <a:pt x="4380" y="10694"/>
                    <a:pt x="4543" y="10660"/>
                    <a:pt x="4719" y="10582"/>
                  </a:cubicBezTo>
                  <a:cubicBezTo>
                    <a:pt x="5626" y="10159"/>
                    <a:pt x="7199" y="9433"/>
                    <a:pt x="7622" y="9191"/>
                  </a:cubicBezTo>
                  <a:cubicBezTo>
                    <a:pt x="7985" y="8889"/>
                    <a:pt x="8409" y="8889"/>
                    <a:pt x="8469" y="8102"/>
                  </a:cubicBezTo>
                  <a:cubicBezTo>
                    <a:pt x="8590" y="6832"/>
                    <a:pt x="8893" y="3868"/>
                    <a:pt x="8893" y="3868"/>
                  </a:cubicBezTo>
                  <a:cubicBezTo>
                    <a:pt x="8953" y="3082"/>
                    <a:pt x="8893" y="2658"/>
                    <a:pt x="8469" y="2356"/>
                  </a:cubicBezTo>
                  <a:cubicBezTo>
                    <a:pt x="7743" y="1811"/>
                    <a:pt x="5868" y="541"/>
                    <a:pt x="5505" y="299"/>
                  </a:cubicBezTo>
                  <a:cubicBezTo>
                    <a:pt x="5304" y="131"/>
                    <a:pt x="5121" y="0"/>
                    <a:pt x="487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28"/>
            <p:cNvSpPr/>
            <p:nvPr/>
          </p:nvSpPr>
          <p:spPr>
            <a:xfrm>
              <a:off x="6249200" y="2699550"/>
              <a:ext cx="222325" cy="265825"/>
            </a:xfrm>
            <a:custGeom>
              <a:avLst/>
              <a:gdLst/>
              <a:ahLst/>
              <a:cxnLst/>
              <a:rect l="l" t="t" r="r" b="b"/>
              <a:pathLst>
                <a:path w="8893" h="10633" extrusionOk="0">
                  <a:moveTo>
                    <a:pt x="4875" y="1"/>
                  </a:moveTo>
                  <a:cubicBezTo>
                    <a:pt x="4677" y="1"/>
                    <a:pt x="4437" y="87"/>
                    <a:pt x="4114" y="330"/>
                  </a:cubicBezTo>
                  <a:cubicBezTo>
                    <a:pt x="3328" y="814"/>
                    <a:pt x="1211" y="1600"/>
                    <a:pt x="969" y="1781"/>
                  </a:cubicBezTo>
                  <a:cubicBezTo>
                    <a:pt x="666" y="1963"/>
                    <a:pt x="666" y="2023"/>
                    <a:pt x="606" y="2507"/>
                  </a:cubicBezTo>
                  <a:cubicBezTo>
                    <a:pt x="545" y="2931"/>
                    <a:pt x="243" y="6741"/>
                    <a:pt x="122" y="7286"/>
                  </a:cubicBezTo>
                  <a:cubicBezTo>
                    <a:pt x="61" y="7891"/>
                    <a:pt x="1" y="8072"/>
                    <a:pt x="545" y="8435"/>
                  </a:cubicBezTo>
                  <a:lnTo>
                    <a:pt x="3328" y="10310"/>
                  </a:lnTo>
                  <a:cubicBezTo>
                    <a:pt x="3610" y="10472"/>
                    <a:pt x="3892" y="10633"/>
                    <a:pt x="4210" y="10633"/>
                  </a:cubicBezTo>
                  <a:cubicBezTo>
                    <a:pt x="4369" y="10633"/>
                    <a:pt x="4537" y="10593"/>
                    <a:pt x="4719" y="10492"/>
                  </a:cubicBezTo>
                  <a:cubicBezTo>
                    <a:pt x="5566" y="10068"/>
                    <a:pt x="7199" y="9403"/>
                    <a:pt x="7562" y="9100"/>
                  </a:cubicBezTo>
                  <a:cubicBezTo>
                    <a:pt x="7985" y="8859"/>
                    <a:pt x="8409" y="8859"/>
                    <a:pt x="8469" y="8012"/>
                  </a:cubicBezTo>
                  <a:cubicBezTo>
                    <a:pt x="8530" y="6802"/>
                    <a:pt x="8893" y="3838"/>
                    <a:pt x="8893" y="3838"/>
                  </a:cubicBezTo>
                  <a:cubicBezTo>
                    <a:pt x="8893" y="3112"/>
                    <a:pt x="8893" y="2689"/>
                    <a:pt x="8469" y="2326"/>
                  </a:cubicBezTo>
                  <a:cubicBezTo>
                    <a:pt x="7743" y="1842"/>
                    <a:pt x="5868" y="572"/>
                    <a:pt x="5505" y="269"/>
                  </a:cubicBezTo>
                  <a:cubicBezTo>
                    <a:pt x="5304" y="135"/>
                    <a:pt x="5121" y="1"/>
                    <a:pt x="4875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28"/>
            <p:cNvSpPr/>
            <p:nvPr/>
          </p:nvSpPr>
          <p:spPr>
            <a:xfrm>
              <a:off x="6249200" y="2700300"/>
              <a:ext cx="222325" cy="264400"/>
            </a:xfrm>
            <a:custGeom>
              <a:avLst/>
              <a:gdLst/>
              <a:ahLst/>
              <a:cxnLst/>
              <a:rect l="l" t="t" r="r" b="b"/>
              <a:pathLst>
                <a:path w="8893" h="10576" extrusionOk="0">
                  <a:moveTo>
                    <a:pt x="4873" y="1"/>
                  </a:moveTo>
                  <a:cubicBezTo>
                    <a:pt x="4676" y="1"/>
                    <a:pt x="4437" y="85"/>
                    <a:pt x="4114" y="300"/>
                  </a:cubicBezTo>
                  <a:cubicBezTo>
                    <a:pt x="3328" y="844"/>
                    <a:pt x="1271" y="1630"/>
                    <a:pt x="969" y="1751"/>
                  </a:cubicBezTo>
                  <a:cubicBezTo>
                    <a:pt x="666" y="1933"/>
                    <a:pt x="727" y="1993"/>
                    <a:pt x="606" y="2477"/>
                  </a:cubicBezTo>
                  <a:cubicBezTo>
                    <a:pt x="545" y="2961"/>
                    <a:pt x="243" y="6711"/>
                    <a:pt x="182" y="7256"/>
                  </a:cubicBezTo>
                  <a:cubicBezTo>
                    <a:pt x="61" y="7800"/>
                    <a:pt x="1" y="8042"/>
                    <a:pt x="606" y="8405"/>
                  </a:cubicBezTo>
                  <a:lnTo>
                    <a:pt x="3388" y="10280"/>
                  </a:lnTo>
                  <a:cubicBezTo>
                    <a:pt x="3630" y="10442"/>
                    <a:pt x="3899" y="10576"/>
                    <a:pt x="4213" y="10576"/>
                  </a:cubicBezTo>
                  <a:cubicBezTo>
                    <a:pt x="4369" y="10576"/>
                    <a:pt x="4537" y="10542"/>
                    <a:pt x="4719" y="10462"/>
                  </a:cubicBezTo>
                  <a:cubicBezTo>
                    <a:pt x="5566" y="10038"/>
                    <a:pt x="7138" y="9312"/>
                    <a:pt x="7562" y="9070"/>
                  </a:cubicBezTo>
                  <a:cubicBezTo>
                    <a:pt x="7985" y="8829"/>
                    <a:pt x="8409" y="8768"/>
                    <a:pt x="8469" y="7982"/>
                  </a:cubicBezTo>
                  <a:cubicBezTo>
                    <a:pt x="8530" y="6772"/>
                    <a:pt x="8832" y="3808"/>
                    <a:pt x="8832" y="3808"/>
                  </a:cubicBezTo>
                  <a:cubicBezTo>
                    <a:pt x="8893" y="3082"/>
                    <a:pt x="8893" y="2659"/>
                    <a:pt x="8409" y="2356"/>
                  </a:cubicBezTo>
                  <a:cubicBezTo>
                    <a:pt x="7683" y="1812"/>
                    <a:pt x="5868" y="542"/>
                    <a:pt x="5505" y="300"/>
                  </a:cubicBezTo>
                  <a:cubicBezTo>
                    <a:pt x="5304" y="132"/>
                    <a:pt x="5121" y="1"/>
                    <a:pt x="4873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28"/>
            <p:cNvSpPr/>
            <p:nvPr/>
          </p:nvSpPr>
          <p:spPr>
            <a:xfrm>
              <a:off x="6250725" y="2701075"/>
              <a:ext cx="220800" cy="262800"/>
            </a:xfrm>
            <a:custGeom>
              <a:avLst/>
              <a:gdLst/>
              <a:ahLst/>
              <a:cxnLst/>
              <a:rect l="l" t="t" r="r" b="b"/>
              <a:pathLst>
                <a:path w="8832" h="10512" extrusionOk="0">
                  <a:moveTo>
                    <a:pt x="4814" y="0"/>
                  </a:moveTo>
                  <a:cubicBezTo>
                    <a:pt x="4616" y="0"/>
                    <a:pt x="4376" y="87"/>
                    <a:pt x="4053" y="329"/>
                  </a:cubicBezTo>
                  <a:cubicBezTo>
                    <a:pt x="3267" y="813"/>
                    <a:pt x="1210" y="1599"/>
                    <a:pt x="908" y="1781"/>
                  </a:cubicBezTo>
                  <a:cubicBezTo>
                    <a:pt x="605" y="1902"/>
                    <a:pt x="666" y="1962"/>
                    <a:pt x="605" y="2446"/>
                  </a:cubicBezTo>
                  <a:cubicBezTo>
                    <a:pt x="484" y="2930"/>
                    <a:pt x="242" y="6620"/>
                    <a:pt x="121" y="7225"/>
                  </a:cubicBezTo>
                  <a:cubicBezTo>
                    <a:pt x="61" y="7769"/>
                    <a:pt x="0" y="7951"/>
                    <a:pt x="545" y="8314"/>
                  </a:cubicBezTo>
                  <a:lnTo>
                    <a:pt x="3327" y="10189"/>
                  </a:lnTo>
                  <a:cubicBezTo>
                    <a:pt x="3569" y="10350"/>
                    <a:pt x="3838" y="10511"/>
                    <a:pt x="4152" y="10511"/>
                  </a:cubicBezTo>
                  <a:cubicBezTo>
                    <a:pt x="4308" y="10511"/>
                    <a:pt x="4476" y="10471"/>
                    <a:pt x="4658" y="10370"/>
                  </a:cubicBezTo>
                  <a:cubicBezTo>
                    <a:pt x="5505" y="9947"/>
                    <a:pt x="7077" y="9281"/>
                    <a:pt x="7501" y="9039"/>
                  </a:cubicBezTo>
                  <a:cubicBezTo>
                    <a:pt x="7864" y="8737"/>
                    <a:pt x="8287" y="8737"/>
                    <a:pt x="8348" y="7951"/>
                  </a:cubicBezTo>
                  <a:cubicBezTo>
                    <a:pt x="8469" y="6741"/>
                    <a:pt x="8771" y="3837"/>
                    <a:pt x="8771" y="3837"/>
                  </a:cubicBezTo>
                  <a:cubicBezTo>
                    <a:pt x="8832" y="3051"/>
                    <a:pt x="8771" y="2628"/>
                    <a:pt x="8348" y="2325"/>
                  </a:cubicBezTo>
                  <a:cubicBezTo>
                    <a:pt x="7622" y="1841"/>
                    <a:pt x="5807" y="571"/>
                    <a:pt x="5444" y="269"/>
                  </a:cubicBezTo>
                  <a:cubicBezTo>
                    <a:pt x="5243" y="134"/>
                    <a:pt x="5060" y="0"/>
                    <a:pt x="4814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28"/>
            <p:cNvSpPr/>
            <p:nvPr/>
          </p:nvSpPr>
          <p:spPr>
            <a:xfrm>
              <a:off x="6250725" y="2701825"/>
              <a:ext cx="219300" cy="261375"/>
            </a:xfrm>
            <a:custGeom>
              <a:avLst/>
              <a:gdLst/>
              <a:ahLst/>
              <a:cxnLst/>
              <a:rect l="l" t="t" r="r" b="b"/>
              <a:pathLst>
                <a:path w="8772" h="10455" extrusionOk="0">
                  <a:moveTo>
                    <a:pt x="4812" y="0"/>
                  </a:moveTo>
                  <a:cubicBezTo>
                    <a:pt x="4615" y="0"/>
                    <a:pt x="4376" y="84"/>
                    <a:pt x="4053" y="299"/>
                  </a:cubicBezTo>
                  <a:cubicBezTo>
                    <a:pt x="3327" y="844"/>
                    <a:pt x="1210" y="1630"/>
                    <a:pt x="908" y="1751"/>
                  </a:cubicBezTo>
                  <a:cubicBezTo>
                    <a:pt x="666" y="1932"/>
                    <a:pt x="666" y="1993"/>
                    <a:pt x="605" y="2416"/>
                  </a:cubicBezTo>
                  <a:cubicBezTo>
                    <a:pt x="545" y="2900"/>
                    <a:pt x="242" y="6590"/>
                    <a:pt x="121" y="7195"/>
                  </a:cubicBezTo>
                  <a:cubicBezTo>
                    <a:pt x="61" y="7739"/>
                    <a:pt x="0" y="7921"/>
                    <a:pt x="545" y="8284"/>
                  </a:cubicBezTo>
                  <a:lnTo>
                    <a:pt x="3327" y="10159"/>
                  </a:lnTo>
                  <a:cubicBezTo>
                    <a:pt x="3569" y="10320"/>
                    <a:pt x="3838" y="10454"/>
                    <a:pt x="4152" y="10454"/>
                  </a:cubicBezTo>
                  <a:cubicBezTo>
                    <a:pt x="4308" y="10454"/>
                    <a:pt x="4476" y="10421"/>
                    <a:pt x="4658" y="10340"/>
                  </a:cubicBezTo>
                  <a:cubicBezTo>
                    <a:pt x="5505" y="9917"/>
                    <a:pt x="7077" y="9191"/>
                    <a:pt x="7501" y="8949"/>
                  </a:cubicBezTo>
                  <a:cubicBezTo>
                    <a:pt x="7864" y="8707"/>
                    <a:pt x="8287" y="8707"/>
                    <a:pt x="8348" y="7921"/>
                  </a:cubicBezTo>
                  <a:cubicBezTo>
                    <a:pt x="8408" y="6711"/>
                    <a:pt x="8771" y="3807"/>
                    <a:pt x="8771" y="3807"/>
                  </a:cubicBezTo>
                  <a:cubicBezTo>
                    <a:pt x="8771" y="3021"/>
                    <a:pt x="8771" y="2598"/>
                    <a:pt x="8348" y="2295"/>
                  </a:cubicBezTo>
                  <a:cubicBezTo>
                    <a:pt x="7622" y="1811"/>
                    <a:pt x="5807" y="541"/>
                    <a:pt x="5444" y="299"/>
                  </a:cubicBezTo>
                  <a:cubicBezTo>
                    <a:pt x="5243" y="131"/>
                    <a:pt x="5060" y="0"/>
                    <a:pt x="4812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28"/>
            <p:cNvSpPr/>
            <p:nvPr/>
          </p:nvSpPr>
          <p:spPr>
            <a:xfrm>
              <a:off x="6250725" y="2702575"/>
              <a:ext cx="219300" cy="259775"/>
            </a:xfrm>
            <a:custGeom>
              <a:avLst/>
              <a:gdLst/>
              <a:ahLst/>
              <a:cxnLst/>
              <a:rect l="l" t="t" r="r" b="b"/>
              <a:pathLst>
                <a:path w="8772" h="10391" extrusionOk="0">
                  <a:moveTo>
                    <a:pt x="4814" y="1"/>
                  </a:moveTo>
                  <a:cubicBezTo>
                    <a:pt x="4616" y="1"/>
                    <a:pt x="4376" y="87"/>
                    <a:pt x="4053" y="330"/>
                  </a:cubicBezTo>
                  <a:cubicBezTo>
                    <a:pt x="3327" y="814"/>
                    <a:pt x="1210" y="1600"/>
                    <a:pt x="968" y="1781"/>
                  </a:cubicBezTo>
                  <a:cubicBezTo>
                    <a:pt x="666" y="1902"/>
                    <a:pt x="726" y="1963"/>
                    <a:pt x="605" y="2447"/>
                  </a:cubicBezTo>
                  <a:cubicBezTo>
                    <a:pt x="545" y="2870"/>
                    <a:pt x="242" y="6560"/>
                    <a:pt x="182" y="7104"/>
                  </a:cubicBezTo>
                  <a:cubicBezTo>
                    <a:pt x="61" y="7709"/>
                    <a:pt x="0" y="7891"/>
                    <a:pt x="605" y="8254"/>
                  </a:cubicBezTo>
                  <a:lnTo>
                    <a:pt x="3327" y="10068"/>
                  </a:lnTo>
                  <a:cubicBezTo>
                    <a:pt x="3569" y="10230"/>
                    <a:pt x="3838" y="10391"/>
                    <a:pt x="4152" y="10391"/>
                  </a:cubicBezTo>
                  <a:cubicBezTo>
                    <a:pt x="4308" y="10391"/>
                    <a:pt x="4476" y="10351"/>
                    <a:pt x="4658" y="10250"/>
                  </a:cubicBezTo>
                  <a:cubicBezTo>
                    <a:pt x="5505" y="9826"/>
                    <a:pt x="7077" y="9161"/>
                    <a:pt x="7440" y="8919"/>
                  </a:cubicBezTo>
                  <a:cubicBezTo>
                    <a:pt x="7864" y="8677"/>
                    <a:pt x="8287" y="8617"/>
                    <a:pt x="8348" y="7830"/>
                  </a:cubicBezTo>
                  <a:cubicBezTo>
                    <a:pt x="8408" y="6620"/>
                    <a:pt x="8711" y="3777"/>
                    <a:pt x="8711" y="3777"/>
                  </a:cubicBezTo>
                  <a:cubicBezTo>
                    <a:pt x="8771" y="3052"/>
                    <a:pt x="8771" y="2628"/>
                    <a:pt x="8287" y="2265"/>
                  </a:cubicBezTo>
                  <a:cubicBezTo>
                    <a:pt x="7622" y="1781"/>
                    <a:pt x="5807" y="572"/>
                    <a:pt x="5444" y="269"/>
                  </a:cubicBezTo>
                  <a:cubicBezTo>
                    <a:pt x="5243" y="135"/>
                    <a:pt x="5060" y="1"/>
                    <a:pt x="4814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28"/>
            <p:cNvSpPr/>
            <p:nvPr/>
          </p:nvSpPr>
          <p:spPr>
            <a:xfrm>
              <a:off x="6252225" y="2703325"/>
              <a:ext cx="217800" cy="258375"/>
            </a:xfrm>
            <a:custGeom>
              <a:avLst/>
              <a:gdLst/>
              <a:ahLst/>
              <a:cxnLst/>
              <a:rect l="l" t="t" r="r" b="b"/>
              <a:pathLst>
                <a:path w="8712" h="10335" extrusionOk="0">
                  <a:moveTo>
                    <a:pt x="4752" y="1"/>
                  </a:moveTo>
                  <a:cubicBezTo>
                    <a:pt x="4555" y="1"/>
                    <a:pt x="4316" y="85"/>
                    <a:pt x="3993" y="300"/>
                  </a:cubicBezTo>
                  <a:cubicBezTo>
                    <a:pt x="3267" y="784"/>
                    <a:pt x="1211" y="1570"/>
                    <a:pt x="908" y="1751"/>
                  </a:cubicBezTo>
                  <a:cubicBezTo>
                    <a:pt x="606" y="1872"/>
                    <a:pt x="666" y="1933"/>
                    <a:pt x="606" y="2417"/>
                  </a:cubicBezTo>
                  <a:cubicBezTo>
                    <a:pt x="485" y="2901"/>
                    <a:pt x="243" y="6530"/>
                    <a:pt x="122" y="7074"/>
                  </a:cubicBezTo>
                  <a:cubicBezTo>
                    <a:pt x="61" y="7619"/>
                    <a:pt x="1" y="7800"/>
                    <a:pt x="545" y="8163"/>
                  </a:cubicBezTo>
                  <a:lnTo>
                    <a:pt x="3267" y="10038"/>
                  </a:lnTo>
                  <a:cubicBezTo>
                    <a:pt x="3509" y="10200"/>
                    <a:pt x="3778" y="10334"/>
                    <a:pt x="4092" y="10334"/>
                  </a:cubicBezTo>
                  <a:cubicBezTo>
                    <a:pt x="4248" y="10334"/>
                    <a:pt x="4416" y="10300"/>
                    <a:pt x="4598" y="10220"/>
                  </a:cubicBezTo>
                  <a:cubicBezTo>
                    <a:pt x="5445" y="9796"/>
                    <a:pt x="7017" y="9131"/>
                    <a:pt x="7380" y="8829"/>
                  </a:cubicBezTo>
                  <a:cubicBezTo>
                    <a:pt x="7743" y="8587"/>
                    <a:pt x="8167" y="8587"/>
                    <a:pt x="8227" y="7800"/>
                  </a:cubicBezTo>
                  <a:cubicBezTo>
                    <a:pt x="8348" y="6590"/>
                    <a:pt x="8651" y="3747"/>
                    <a:pt x="8651" y="3747"/>
                  </a:cubicBezTo>
                  <a:cubicBezTo>
                    <a:pt x="8711" y="3022"/>
                    <a:pt x="8651" y="2598"/>
                    <a:pt x="8227" y="2296"/>
                  </a:cubicBezTo>
                  <a:cubicBezTo>
                    <a:pt x="7501" y="1812"/>
                    <a:pt x="5747" y="542"/>
                    <a:pt x="5384" y="300"/>
                  </a:cubicBezTo>
                  <a:cubicBezTo>
                    <a:pt x="5183" y="132"/>
                    <a:pt x="5000" y="1"/>
                    <a:pt x="4752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28"/>
            <p:cNvSpPr/>
            <p:nvPr/>
          </p:nvSpPr>
          <p:spPr>
            <a:xfrm>
              <a:off x="6252225" y="2704100"/>
              <a:ext cx="216275" cy="256750"/>
            </a:xfrm>
            <a:custGeom>
              <a:avLst/>
              <a:gdLst/>
              <a:ahLst/>
              <a:cxnLst/>
              <a:rect l="l" t="t" r="r" b="b"/>
              <a:pathLst>
                <a:path w="8651" h="10270" extrusionOk="0">
                  <a:moveTo>
                    <a:pt x="4754" y="0"/>
                  </a:moveTo>
                  <a:cubicBezTo>
                    <a:pt x="4556" y="0"/>
                    <a:pt x="4316" y="87"/>
                    <a:pt x="3993" y="329"/>
                  </a:cubicBezTo>
                  <a:cubicBezTo>
                    <a:pt x="3267" y="813"/>
                    <a:pt x="1211" y="1599"/>
                    <a:pt x="908" y="1720"/>
                  </a:cubicBezTo>
                  <a:cubicBezTo>
                    <a:pt x="666" y="1902"/>
                    <a:pt x="666" y="1962"/>
                    <a:pt x="606" y="2386"/>
                  </a:cubicBezTo>
                  <a:cubicBezTo>
                    <a:pt x="545" y="2870"/>
                    <a:pt x="243" y="6499"/>
                    <a:pt x="182" y="7043"/>
                  </a:cubicBezTo>
                  <a:cubicBezTo>
                    <a:pt x="61" y="7588"/>
                    <a:pt x="1" y="7769"/>
                    <a:pt x="545" y="8132"/>
                  </a:cubicBezTo>
                  <a:lnTo>
                    <a:pt x="3267" y="9947"/>
                  </a:lnTo>
                  <a:cubicBezTo>
                    <a:pt x="3509" y="10108"/>
                    <a:pt x="3778" y="10269"/>
                    <a:pt x="4092" y="10269"/>
                  </a:cubicBezTo>
                  <a:cubicBezTo>
                    <a:pt x="4248" y="10269"/>
                    <a:pt x="4416" y="10229"/>
                    <a:pt x="4598" y="10128"/>
                  </a:cubicBezTo>
                  <a:cubicBezTo>
                    <a:pt x="5445" y="9705"/>
                    <a:pt x="6957" y="9039"/>
                    <a:pt x="7380" y="8798"/>
                  </a:cubicBezTo>
                  <a:cubicBezTo>
                    <a:pt x="7743" y="8556"/>
                    <a:pt x="8167" y="8556"/>
                    <a:pt x="8227" y="7769"/>
                  </a:cubicBezTo>
                  <a:cubicBezTo>
                    <a:pt x="8288" y="6559"/>
                    <a:pt x="8651" y="3716"/>
                    <a:pt x="8651" y="3716"/>
                  </a:cubicBezTo>
                  <a:cubicBezTo>
                    <a:pt x="8651" y="2991"/>
                    <a:pt x="8651" y="2567"/>
                    <a:pt x="8227" y="2265"/>
                  </a:cubicBezTo>
                  <a:cubicBezTo>
                    <a:pt x="7501" y="1781"/>
                    <a:pt x="5687" y="571"/>
                    <a:pt x="5384" y="269"/>
                  </a:cubicBezTo>
                  <a:cubicBezTo>
                    <a:pt x="5183" y="134"/>
                    <a:pt x="5000" y="0"/>
                    <a:pt x="4754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28"/>
            <p:cNvSpPr/>
            <p:nvPr/>
          </p:nvSpPr>
          <p:spPr>
            <a:xfrm>
              <a:off x="6253750" y="2704850"/>
              <a:ext cx="214750" cy="255325"/>
            </a:xfrm>
            <a:custGeom>
              <a:avLst/>
              <a:gdLst/>
              <a:ahLst/>
              <a:cxnLst/>
              <a:rect l="l" t="t" r="r" b="b"/>
              <a:pathLst>
                <a:path w="8590" h="10213" extrusionOk="0">
                  <a:moveTo>
                    <a:pt x="4686" y="0"/>
                  </a:moveTo>
                  <a:cubicBezTo>
                    <a:pt x="4494" y="0"/>
                    <a:pt x="4255" y="84"/>
                    <a:pt x="3932" y="299"/>
                  </a:cubicBezTo>
                  <a:cubicBezTo>
                    <a:pt x="3206" y="783"/>
                    <a:pt x="1150" y="1569"/>
                    <a:pt x="908" y="1751"/>
                  </a:cubicBezTo>
                  <a:cubicBezTo>
                    <a:pt x="605" y="1872"/>
                    <a:pt x="605" y="1932"/>
                    <a:pt x="545" y="2416"/>
                  </a:cubicBezTo>
                  <a:cubicBezTo>
                    <a:pt x="484" y="2840"/>
                    <a:pt x="182" y="6408"/>
                    <a:pt x="121" y="7013"/>
                  </a:cubicBezTo>
                  <a:cubicBezTo>
                    <a:pt x="61" y="7558"/>
                    <a:pt x="0" y="7739"/>
                    <a:pt x="545" y="8102"/>
                  </a:cubicBezTo>
                  <a:lnTo>
                    <a:pt x="3206" y="9917"/>
                  </a:lnTo>
                  <a:cubicBezTo>
                    <a:pt x="3448" y="10078"/>
                    <a:pt x="3717" y="10213"/>
                    <a:pt x="4031" y="10213"/>
                  </a:cubicBezTo>
                  <a:cubicBezTo>
                    <a:pt x="4187" y="10213"/>
                    <a:pt x="4355" y="10179"/>
                    <a:pt x="4537" y="10098"/>
                  </a:cubicBezTo>
                  <a:cubicBezTo>
                    <a:pt x="5384" y="9675"/>
                    <a:pt x="6896" y="9009"/>
                    <a:pt x="7319" y="8768"/>
                  </a:cubicBezTo>
                  <a:cubicBezTo>
                    <a:pt x="7682" y="8465"/>
                    <a:pt x="8106" y="8465"/>
                    <a:pt x="8166" y="7679"/>
                  </a:cubicBezTo>
                  <a:cubicBezTo>
                    <a:pt x="8227" y="6529"/>
                    <a:pt x="8529" y="3747"/>
                    <a:pt x="8529" y="3747"/>
                  </a:cubicBezTo>
                  <a:cubicBezTo>
                    <a:pt x="8590" y="2961"/>
                    <a:pt x="8590" y="2598"/>
                    <a:pt x="8106" y="2235"/>
                  </a:cubicBezTo>
                  <a:cubicBezTo>
                    <a:pt x="7440" y="1751"/>
                    <a:pt x="5626" y="541"/>
                    <a:pt x="5263" y="299"/>
                  </a:cubicBezTo>
                  <a:cubicBezTo>
                    <a:pt x="5095" y="131"/>
                    <a:pt x="4927" y="0"/>
                    <a:pt x="4686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28"/>
            <p:cNvSpPr/>
            <p:nvPr/>
          </p:nvSpPr>
          <p:spPr>
            <a:xfrm>
              <a:off x="6253750" y="2706225"/>
              <a:ext cx="214750" cy="253100"/>
            </a:xfrm>
            <a:custGeom>
              <a:avLst/>
              <a:gdLst/>
              <a:ahLst/>
              <a:cxnLst/>
              <a:rect l="l" t="t" r="r" b="b"/>
              <a:pathLst>
                <a:path w="8590" h="10124" extrusionOk="0">
                  <a:moveTo>
                    <a:pt x="4706" y="0"/>
                  </a:moveTo>
                  <a:cubicBezTo>
                    <a:pt x="4510" y="0"/>
                    <a:pt x="4266" y="82"/>
                    <a:pt x="3932" y="305"/>
                  </a:cubicBezTo>
                  <a:cubicBezTo>
                    <a:pt x="3206" y="788"/>
                    <a:pt x="1150" y="1514"/>
                    <a:pt x="908" y="1696"/>
                  </a:cubicBezTo>
                  <a:cubicBezTo>
                    <a:pt x="605" y="1877"/>
                    <a:pt x="666" y="1938"/>
                    <a:pt x="605" y="2361"/>
                  </a:cubicBezTo>
                  <a:cubicBezTo>
                    <a:pt x="484" y="2845"/>
                    <a:pt x="242" y="6353"/>
                    <a:pt x="121" y="6898"/>
                  </a:cubicBezTo>
                  <a:cubicBezTo>
                    <a:pt x="61" y="7442"/>
                    <a:pt x="0" y="7624"/>
                    <a:pt x="545" y="7987"/>
                  </a:cubicBezTo>
                  <a:lnTo>
                    <a:pt x="3206" y="9801"/>
                  </a:lnTo>
                  <a:cubicBezTo>
                    <a:pt x="3448" y="9963"/>
                    <a:pt x="3717" y="10124"/>
                    <a:pt x="4031" y="10124"/>
                  </a:cubicBezTo>
                  <a:cubicBezTo>
                    <a:pt x="4187" y="10124"/>
                    <a:pt x="4355" y="10084"/>
                    <a:pt x="4537" y="9983"/>
                  </a:cubicBezTo>
                  <a:cubicBezTo>
                    <a:pt x="5384" y="9559"/>
                    <a:pt x="6896" y="8894"/>
                    <a:pt x="7259" y="8652"/>
                  </a:cubicBezTo>
                  <a:cubicBezTo>
                    <a:pt x="7682" y="8410"/>
                    <a:pt x="8045" y="8410"/>
                    <a:pt x="8106" y="7624"/>
                  </a:cubicBezTo>
                  <a:cubicBezTo>
                    <a:pt x="8227" y="6474"/>
                    <a:pt x="8529" y="3692"/>
                    <a:pt x="8529" y="3692"/>
                  </a:cubicBezTo>
                  <a:cubicBezTo>
                    <a:pt x="8590" y="2966"/>
                    <a:pt x="8529" y="2543"/>
                    <a:pt x="8106" y="2240"/>
                  </a:cubicBezTo>
                  <a:cubicBezTo>
                    <a:pt x="7440" y="1756"/>
                    <a:pt x="5626" y="547"/>
                    <a:pt x="5263" y="244"/>
                  </a:cubicBezTo>
                  <a:cubicBezTo>
                    <a:pt x="5099" y="113"/>
                    <a:pt x="4936" y="0"/>
                    <a:pt x="4706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28"/>
            <p:cNvSpPr/>
            <p:nvPr/>
          </p:nvSpPr>
          <p:spPr>
            <a:xfrm>
              <a:off x="6253750" y="2706350"/>
              <a:ext cx="213250" cy="252325"/>
            </a:xfrm>
            <a:custGeom>
              <a:avLst/>
              <a:gdLst/>
              <a:ahLst/>
              <a:cxnLst/>
              <a:rect l="l" t="t" r="r" b="b"/>
              <a:pathLst>
                <a:path w="8530" h="10093" extrusionOk="0">
                  <a:moveTo>
                    <a:pt x="4666" y="1"/>
                  </a:moveTo>
                  <a:cubicBezTo>
                    <a:pt x="4482" y="1"/>
                    <a:pt x="4255" y="84"/>
                    <a:pt x="3932" y="300"/>
                  </a:cubicBezTo>
                  <a:cubicBezTo>
                    <a:pt x="3206" y="783"/>
                    <a:pt x="1210" y="1570"/>
                    <a:pt x="908" y="1691"/>
                  </a:cubicBezTo>
                  <a:cubicBezTo>
                    <a:pt x="666" y="1872"/>
                    <a:pt x="666" y="1933"/>
                    <a:pt x="605" y="2356"/>
                  </a:cubicBezTo>
                  <a:cubicBezTo>
                    <a:pt x="545" y="2840"/>
                    <a:pt x="242" y="6348"/>
                    <a:pt x="182" y="6893"/>
                  </a:cubicBezTo>
                  <a:cubicBezTo>
                    <a:pt x="61" y="7437"/>
                    <a:pt x="0" y="7619"/>
                    <a:pt x="545" y="7982"/>
                  </a:cubicBezTo>
                  <a:lnTo>
                    <a:pt x="3206" y="9796"/>
                  </a:lnTo>
                  <a:cubicBezTo>
                    <a:pt x="3448" y="9958"/>
                    <a:pt x="3717" y="10092"/>
                    <a:pt x="4031" y="10092"/>
                  </a:cubicBezTo>
                  <a:cubicBezTo>
                    <a:pt x="4187" y="10092"/>
                    <a:pt x="4355" y="10058"/>
                    <a:pt x="4537" y="9978"/>
                  </a:cubicBezTo>
                  <a:cubicBezTo>
                    <a:pt x="5384" y="9554"/>
                    <a:pt x="6896" y="8889"/>
                    <a:pt x="7259" y="8647"/>
                  </a:cubicBezTo>
                  <a:cubicBezTo>
                    <a:pt x="7622" y="8405"/>
                    <a:pt x="8045" y="8345"/>
                    <a:pt x="8106" y="7619"/>
                  </a:cubicBezTo>
                  <a:cubicBezTo>
                    <a:pt x="8166" y="6409"/>
                    <a:pt x="8469" y="3687"/>
                    <a:pt x="8469" y="3687"/>
                  </a:cubicBezTo>
                  <a:cubicBezTo>
                    <a:pt x="8529" y="2961"/>
                    <a:pt x="8529" y="2538"/>
                    <a:pt x="8106" y="2235"/>
                  </a:cubicBezTo>
                  <a:cubicBezTo>
                    <a:pt x="7380" y="1751"/>
                    <a:pt x="5626" y="542"/>
                    <a:pt x="5263" y="300"/>
                  </a:cubicBezTo>
                  <a:cubicBezTo>
                    <a:pt x="5061" y="132"/>
                    <a:pt x="4897" y="1"/>
                    <a:pt x="4666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28"/>
            <p:cNvSpPr/>
            <p:nvPr/>
          </p:nvSpPr>
          <p:spPr>
            <a:xfrm>
              <a:off x="6255250" y="2707725"/>
              <a:ext cx="211750" cy="250100"/>
            </a:xfrm>
            <a:custGeom>
              <a:avLst/>
              <a:gdLst/>
              <a:ahLst/>
              <a:cxnLst/>
              <a:rect l="l" t="t" r="r" b="b"/>
              <a:pathLst>
                <a:path w="8470" h="10004" extrusionOk="0">
                  <a:moveTo>
                    <a:pt x="4625" y="1"/>
                  </a:moveTo>
                  <a:cubicBezTo>
                    <a:pt x="4437" y="1"/>
                    <a:pt x="4206" y="83"/>
                    <a:pt x="3872" y="305"/>
                  </a:cubicBezTo>
                  <a:cubicBezTo>
                    <a:pt x="3146" y="789"/>
                    <a:pt x="1150" y="1515"/>
                    <a:pt x="848" y="1696"/>
                  </a:cubicBezTo>
                  <a:cubicBezTo>
                    <a:pt x="606" y="1817"/>
                    <a:pt x="606" y="1878"/>
                    <a:pt x="545" y="2362"/>
                  </a:cubicBezTo>
                  <a:cubicBezTo>
                    <a:pt x="485" y="2785"/>
                    <a:pt x="182" y="6293"/>
                    <a:pt x="122" y="6838"/>
                  </a:cubicBezTo>
                  <a:cubicBezTo>
                    <a:pt x="61" y="7382"/>
                    <a:pt x="1" y="7564"/>
                    <a:pt x="545" y="7927"/>
                  </a:cubicBezTo>
                  <a:lnTo>
                    <a:pt x="3146" y="9681"/>
                  </a:lnTo>
                  <a:cubicBezTo>
                    <a:pt x="3388" y="9842"/>
                    <a:pt x="3657" y="10003"/>
                    <a:pt x="3971" y="10003"/>
                  </a:cubicBezTo>
                  <a:cubicBezTo>
                    <a:pt x="4127" y="10003"/>
                    <a:pt x="4295" y="9963"/>
                    <a:pt x="4477" y="9862"/>
                  </a:cubicBezTo>
                  <a:cubicBezTo>
                    <a:pt x="5324" y="9439"/>
                    <a:pt x="6836" y="8773"/>
                    <a:pt x="7199" y="8532"/>
                  </a:cubicBezTo>
                  <a:cubicBezTo>
                    <a:pt x="7562" y="8290"/>
                    <a:pt x="7985" y="8290"/>
                    <a:pt x="8046" y="7503"/>
                  </a:cubicBezTo>
                  <a:cubicBezTo>
                    <a:pt x="8106" y="6354"/>
                    <a:pt x="8409" y="3632"/>
                    <a:pt x="8409" y="3632"/>
                  </a:cubicBezTo>
                  <a:cubicBezTo>
                    <a:pt x="8469" y="2906"/>
                    <a:pt x="8469" y="2483"/>
                    <a:pt x="7985" y="2180"/>
                  </a:cubicBezTo>
                  <a:cubicBezTo>
                    <a:pt x="7320" y="1696"/>
                    <a:pt x="5566" y="487"/>
                    <a:pt x="5203" y="245"/>
                  </a:cubicBezTo>
                  <a:cubicBezTo>
                    <a:pt x="5007" y="114"/>
                    <a:pt x="4846" y="1"/>
                    <a:pt x="4625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28"/>
            <p:cNvSpPr/>
            <p:nvPr/>
          </p:nvSpPr>
          <p:spPr>
            <a:xfrm>
              <a:off x="6255250" y="2707875"/>
              <a:ext cx="211750" cy="249275"/>
            </a:xfrm>
            <a:custGeom>
              <a:avLst/>
              <a:gdLst/>
              <a:ahLst/>
              <a:cxnLst/>
              <a:rect l="l" t="t" r="r" b="b"/>
              <a:pathLst>
                <a:path w="8470" h="9971" extrusionOk="0">
                  <a:moveTo>
                    <a:pt x="4606" y="0"/>
                  </a:moveTo>
                  <a:cubicBezTo>
                    <a:pt x="4422" y="0"/>
                    <a:pt x="4195" y="84"/>
                    <a:pt x="3872" y="299"/>
                  </a:cubicBezTo>
                  <a:cubicBezTo>
                    <a:pt x="3146" y="783"/>
                    <a:pt x="1150" y="1569"/>
                    <a:pt x="908" y="1690"/>
                  </a:cubicBezTo>
                  <a:cubicBezTo>
                    <a:pt x="606" y="1872"/>
                    <a:pt x="666" y="1932"/>
                    <a:pt x="545" y="2356"/>
                  </a:cubicBezTo>
                  <a:cubicBezTo>
                    <a:pt x="485" y="2779"/>
                    <a:pt x="243" y="6287"/>
                    <a:pt x="122" y="6832"/>
                  </a:cubicBezTo>
                  <a:cubicBezTo>
                    <a:pt x="61" y="7376"/>
                    <a:pt x="1" y="7497"/>
                    <a:pt x="545" y="7860"/>
                  </a:cubicBezTo>
                  <a:lnTo>
                    <a:pt x="3207" y="9675"/>
                  </a:lnTo>
                  <a:cubicBezTo>
                    <a:pt x="3408" y="9836"/>
                    <a:pt x="3664" y="9971"/>
                    <a:pt x="3973" y="9971"/>
                  </a:cubicBezTo>
                  <a:cubicBezTo>
                    <a:pt x="4127" y="9971"/>
                    <a:pt x="4295" y="9937"/>
                    <a:pt x="4477" y="9856"/>
                  </a:cubicBezTo>
                  <a:cubicBezTo>
                    <a:pt x="5324" y="9433"/>
                    <a:pt x="6775" y="8767"/>
                    <a:pt x="7199" y="8526"/>
                  </a:cubicBezTo>
                  <a:cubicBezTo>
                    <a:pt x="7562" y="8284"/>
                    <a:pt x="7985" y="8284"/>
                    <a:pt x="7985" y="7497"/>
                  </a:cubicBezTo>
                  <a:cubicBezTo>
                    <a:pt x="8106" y="6348"/>
                    <a:pt x="8409" y="3626"/>
                    <a:pt x="8409" y="3626"/>
                  </a:cubicBezTo>
                  <a:cubicBezTo>
                    <a:pt x="8469" y="2900"/>
                    <a:pt x="8409" y="2537"/>
                    <a:pt x="7985" y="2235"/>
                  </a:cubicBezTo>
                  <a:cubicBezTo>
                    <a:pt x="7320" y="1751"/>
                    <a:pt x="5566" y="541"/>
                    <a:pt x="5203" y="299"/>
                  </a:cubicBezTo>
                  <a:cubicBezTo>
                    <a:pt x="5001" y="131"/>
                    <a:pt x="4837" y="0"/>
                    <a:pt x="4606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28"/>
            <p:cNvSpPr/>
            <p:nvPr/>
          </p:nvSpPr>
          <p:spPr>
            <a:xfrm>
              <a:off x="6255250" y="2709250"/>
              <a:ext cx="210225" cy="247050"/>
            </a:xfrm>
            <a:custGeom>
              <a:avLst/>
              <a:gdLst/>
              <a:ahLst/>
              <a:cxnLst/>
              <a:rect l="l" t="t" r="r" b="b"/>
              <a:pathLst>
                <a:path w="8409" h="9882" extrusionOk="0">
                  <a:moveTo>
                    <a:pt x="4625" y="0"/>
                  </a:moveTo>
                  <a:cubicBezTo>
                    <a:pt x="4437" y="0"/>
                    <a:pt x="4206" y="82"/>
                    <a:pt x="3872" y="305"/>
                  </a:cubicBezTo>
                  <a:cubicBezTo>
                    <a:pt x="3146" y="788"/>
                    <a:pt x="1210" y="1514"/>
                    <a:pt x="908" y="1696"/>
                  </a:cubicBezTo>
                  <a:cubicBezTo>
                    <a:pt x="666" y="1817"/>
                    <a:pt x="666" y="1877"/>
                    <a:pt x="606" y="2301"/>
                  </a:cubicBezTo>
                  <a:cubicBezTo>
                    <a:pt x="545" y="2785"/>
                    <a:pt x="243" y="6172"/>
                    <a:pt x="182" y="6716"/>
                  </a:cubicBezTo>
                  <a:cubicBezTo>
                    <a:pt x="61" y="7261"/>
                    <a:pt x="1" y="7442"/>
                    <a:pt x="545" y="7805"/>
                  </a:cubicBezTo>
                  <a:lnTo>
                    <a:pt x="3207" y="9559"/>
                  </a:lnTo>
                  <a:cubicBezTo>
                    <a:pt x="3408" y="9721"/>
                    <a:pt x="3664" y="9882"/>
                    <a:pt x="3973" y="9882"/>
                  </a:cubicBezTo>
                  <a:cubicBezTo>
                    <a:pt x="4127" y="9882"/>
                    <a:pt x="4295" y="9842"/>
                    <a:pt x="4477" y="9741"/>
                  </a:cubicBezTo>
                  <a:cubicBezTo>
                    <a:pt x="5263" y="9378"/>
                    <a:pt x="6775" y="8712"/>
                    <a:pt x="7138" y="8471"/>
                  </a:cubicBezTo>
                  <a:cubicBezTo>
                    <a:pt x="7562" y="8229"/>
                    <a:pt x="7925" y="8168"/>
                    <a:pt x="7985" y="7442"/>
                  </a:cubicBezTo>
                  <a:cubicBezTo>
                    <a:pt x="8046" y="6293"/>
                    <a:pt x="8348" y="3631"/>
                    <a:pt x="8348" y="3631"/>
                  </a:cubicBezTo>
                  <a:cubicBezTo>
                    <a:pt x="8409" y="2906"/>
                    <a:pt x="8409" y="2482"/>
                    <a:pt x="7985" y="2180"/>
                  </a:cubicBezTo>
                  <a:cubicBezTo>
                    <a:pt x="7320" y="1696"/>
                    <a:pt x="5566" y="486"/>
                    <a:pt x="5203" y="244"/>
                  </a:cubicBezTo>
                  <a:cubicBezTo>
                    <a:pt x="5007" y="113"/>
                    <a:pt x="4846" y="0"/>
                    <a:pt x="4625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28"/>
            <p:cNvSpPr/>
            <p:nvPr/>
          </p:nvSpPr>
          <p:spPr>
            <a:xfrm>
              <a:off x="6256775" y="2709875"/>
              <a:ext cx="208700" cy="245775"/>
            </a:xfrm>
            <a:custGeom>
              <a:avLst/>
              <a:gdLst/>
              <a:ahLst/>
              <a:cxnLst/>
              <a:rect l="l" t="t" r="r" b="b"/>
              <a:pathLst>
                <a:path w="8348" h="9831" extrusionOk="0">
                  <a:moveTo>
                    <a:pt x="4518" y="0"/>
                  </a:moveTo>
                  <a:cubicBezTo>
                    <a:pt x="4338" y="0"/>
                    <a:pt x="4118" y="75"/>
                    <a:pt x="3811" y="280"/>
                  </a:cubicBezTo>
                  <a:cubicBezTo>
                    <a:pt x="3146" y="763"/>
                    <a:pt x="1149" y="1489"/>
                    <a:pt x="847" y="1671"/>
                  </a:cubicBezTo>
                  <a:cubicBezTo>
                    <a:pt x="605" y="1792"/>
                    <a:pt x="605" y="1852"/>
                    <a:pt x="545" y="2336"/>
                  </a:cubicBezTo>
                  <a:cubicBezTo>
                    <a:pt x="484" y="2760"/>
                    <a:pt x="182" y="6147"/>
                    <a:pt x="121" y="6691"/>
                  </a:cubicBezTo>
                  <a:cubicBezTo>
                    <a:pt x="61" y="7236"/>
                    <a:pt x="0" y="7417"/>
                    <a:pt x="545" y="7780"/>
                  </a:cubicBezTo>
                  <a:lnTo>
                    <a:pt x="3146" y="9534"/>
                  </a:lnTo>
                  <a:cubicBezTo>
                    <a:pt x="3347" y="9696"/>
                    <a:pt x="3603" y="9830"/>
                    <a:pt x="3912" y="9830"/>
                  </a:cubicBezTo>
                  <a:cubicBezTo>
                    <a:pt x="4066" y="9830"/>
                    <a:pt x="4234" y="9796"/>
                    <a:pt x="4416" y="9716"/>
                  </a:cubicBezTo>
                  <a:cubicBezTo>
                    <a:pt x="5202" y="9292"/>
                    <a:pt x="6714" y="8627"/>
                    <a:pt x="7077" y="8385"/>
                  </a:cubicBezTo>
                  <a:cubicBezTo>
                    <a:pt x="7440" y="8143"/>
                    <a:pt x="7864" y="8143"/>
                    <a:pt x="7924" y="7417"/>
                  </a:cubicBezTo>
                  <a:cubicBezTo>
                    <a:pt x="7985" y="6207"/>
                    <a:pt x="8287" y="3606"/>
                    <a:pt x="8287" y="3606"/>
                  </a:cubicBezTo>
                  <a:cubicBezTo>
                    <a:pt x="8348" y="2881"/>
                    <a:pt x="8287" y="2457"/>
                    <a:pt x="7864" y="2155"/>
                  </a:cubicBezTo>
                  <a:cubicBezTo>
                    <a:pt x="7198" y="1731"/>
                    <a:pt x="5505" y="522"/>
                    <a:pt x="5142" y="280"/>
                  </a:cubicBezTo>
                  <a:cubicBezTo>
                    <a:pt x="4932" y="140"/>
                    <a:pt x="4763" y="0"/>
                    <a:pt x="4518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28"/>
            <p:cNvSpPr/>
            <p:nvPr/>
          </p:nvSpPr>
          <p:spPr>
            <a:xfrm>
              <a:off x="6256775" y="2710750"/>
              <a:ext cx="207200" cy="244050"/>
            </a:xfrm>
            <a:custGeom>
              <a:avLst/>
              <a:gdLst/>
              <a:ahLst/>
              <a:cxnLst/>
              <a:rect l="l" t="t" r="r" b="b"/>
              <a:pathLst>
                <a:path w="8288" h="9762" extrusionOk="0">
                  <a:moveTo>
                    <a:pt x="4564" y="1"/>
                  </a:moveTo>
                  <a:cubicBezTo>
                    <a:pt x="4376" y="1"/>
                    <a:pt x="4145" y="83"/>
                    <a:pt x="3811" y="305"/>
                  </a:cubicBezTo>
                  <a:cubicBezTo>
                    <a:pt x="3146" y="789"/>
                    <a:pt x="1149" y="1515"/>
                    <a:pt x="908" y="1636"/>
                  </a:cubicBezTo>
                  <a:cubicBezTo>
                    <a:pt x="605" y="1817"/>
                    <a:pt x="666" y="1878"/>
                    <a:pt x="545" y="2301"/>
                  </a:cubicBezTo>
                  <a:cubicBezTo>
                    <a:pt x="484" y="2725"/>
                    <a:pt x="242" y="6112"/>
                    <a:pt x="121" y="6656"/>
                  </a:cubicBezTo>
                  <a:cubicBezTo>
                    <a:pt x="61" y="7201"/>
                    <a:pt x="0" y="7382"/>
                    <a:pt x="545" y="7685"/>
                  </a:cubicBezTo>
                  <a:lnTo>
                    <a:pt x="3146" y="9439"/>
                  </a:lnTo>
                  <a:cubicBezTo>
                    <a:pt x="3347" y="9600"/>
                    <a:pt x="3603" y="9761"/>
                    <a:pt x="3912" y="9761"/>
                  </a:cubicBezTo>
                  <a:cubicBezTo>
                    <a:pt x="4066" y="9761"/>
                    <a:pt x="4234" y="9721"/>
                    <a:pt x="4416" y="9620"/>
                  </a:cubicBezTo>
                  <a:cubicBezTo>
                    <a:pt x="5202" y="9257"/>
                    <a:pt x="6714" y="8592"/>
                    <a:pt x="7077" y="8350"/>
                  </a:cubicBezTo>
                  <a:cubicBezTo>
                    <a:pt x="7440" y="8108"/>
                    <a:pt x="7864" y="8108"/>
                    <a:pt x="7864" y="7322"/>
                  </a:cubicBezTo>
                  <a:cubicBezTo>
                    <a:pt x="7985" y="6172"/>
                    <a:pt x="8287" y="3571"/>
                    <a:pt x="8287" y="3571"/>
                  </a:cubicBezTo>
                  <a:cubicBezTo>
                    <a:pt x="8287" y="2846"/>
                    <a:pt x="8287" y="2483"/>
                    <a:pt x="7864" y="2180"/>
                  </a:cubicBezTo>
                  <a:cubicBezTo>
                    <a:pt x="7198" y="1696"/>
                    <a:pt x="5505" y="487"/>
                    <a:pt x="5142" y="245"/>
                  </a:cubicBezTo>
                  <a:cubicBezTo>
                    <a:pt x="4946" y="114"/>
                    <a:pt x="4785" y="1"/>
                    <a:pt x="4564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28"/>
            <p:cNvSpPr/>
            <p:nvPr/>
          </p:nvSpPr>
          <p:spPr>
            <a:xfrm>
              <a:off x="6258275" y="2711375"/>
              <a:ext cx="205700" cy="242750"/>
            </a:xfrm>
            <a:custGeom>
              <a:avLst/>
              <a:gdLst/>
              <a:ahLst/>
              <a:cxnLst/>
              <a:rect l="l" t="t" r="r" b="b"/>
              <a:pathLst>
                <a:path w="8228" h="9710" extrusionOk="0">
                  <a:moveTo>
                    <a:pt x="4458" y="1"/>
                  </a:moveTo>
                  <a:cubicBezTo>
                    <a:pt x="4278" y="1"/>
                    <a:pt x="4058" y="76"/>
                    <a:pt x="3751" y="280"/>
                  </a:cubicBezTo>
                  <a:cubicBezTo>
                    <a:pt x="3086" y="764"/>
                    <a:pt x="1089" y="1490"/>
                    <a:pt x="848" y="1671"/>
                  </a:cubicBezTo>
                  <a:cubicBezTo>
                    <a:pt x="606" y="1792"/>
                    <a:pt x="606" y="1853"/>
                    <a:pt x="545" y="2276"/>
                  </a:cubicBezTo>
                  <a:cubicBezTo>
                    <a:pt x="485" y="2760"/>
                    <a:pt x="182" y="6087"/>
                    <a:pt x="122" y="6631"/>
                  </a:cubicBezTo>
                  <a:cubicBezTo>
                    <a:pt x="1" y="7115"/>
                    <a:pt x="1" y="7297"/>
                    <a:pt x="485" y="7660"/>
                  </a:cubicBezTo>
                  <a:lnTo>
                    <a:pt x="3086" y="9414"/>
                  </a:lnTo>
                  <a:cubicBezTo>
                    <a:pt x="3328" y="9575"/>
                    <a:pt x="3570" y="9710"/>
                    <a:pt x="3865" y="9710"/>
                  </a:cubicBezTo>
                  <a:cubicBezTo>
                    <a:pt x="4013" y="9710"/>
                    <a:pt x="4174" y="9676"/>
                    <a:pt x="4356" y="9595"/>
                  </a:cubicBezTo>
                  <a:cubicBezTo>
                    <a:pt x="5142" y="9172"/>
                    <a:pt x="6594" y="8507"/>
                    <a:pt x="7017" y="8265"/>
                  </a:cubicBezTo>
                  <a:cubicBezTo>
                    <a:pt x="7380" y="8083"/>
                    <a:pt x="7743" y="8023"/>
                    <a:pt x="7804" y="7297"/>
                  </a:cubicBezTo>
                  <a:cubicBezTo>
                    <a:pt x="7864" y="6147"/>
                    <a:pt x="8167" y="3546"/>
                    <a:pt x="8167" y="3546"/>
                  </a:cubicBezTo>
                  <a:cubicBezTo>
                    <a:pt x="8227" y="2881"/>
                    <a:pt x="8227" y="2458"/>
                    <a:pt x="7804" y="2155"/>
                  </a:cubicBezTo>
                  <a:cubicBezTo>
                    <a:pt x="7138" y="1671"/>
                    <a:pt x="5384" y="522"/>
                    <a:pt x="5082" y="280"/>
                  </a:cubicBezTo>
                  <a:cubicBezTo>
                    <a:pt x="4872" y="140"/>
                    <a:pt x="4703" y="1"/>
                    <a:pt x="4458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28"/>
            <p:cNvSpPr/>
            <p:nvPr/>
          </p:nvSpPr>
          <p:spPr>
            <a:xfrm>
              <a:off x="6258275" y="2712275"/>
              <a:ext cx="205700" cy="240350"/>
            </a:xfrm>
            <a:custGeom>
              <a:avLst/>
              <a:gdLst/>
              <a:ahLst/>
              <a:cxnLst/>
              <a:rect l="l" t="t" r="r" b="b"/>
              <a:pathLst>
                <a:path w="8228" h="9614" extrusionOk="0">
                  <a:moveTo>
                    <a:pt x="4504" y="0"/>
                  </a:moveTo>
                  <a:cubicBezTo>
                    <a:pt x="4316" y="0"/>
                    <a:pt x="4085" y="82"/>
                    <a:pt x="3751" y="305"/>
                  </a:cubicBezTo>
                  <a:cubicBezTo>
                    <a:pt x="3086" y="728"/>
                    <a:pt x="1150" y="1514"/>
                    <a:pt x="848" y="1635"/>
                  </a:cubicBezTo>
                  <a:cubicBezTo>
                    <a:pt x="606" y="1756"/>
                    <a:pt x="606" y="1817"/>
                    <a:pt x="545" y="2301"/>
                  </a:cubicBezTo>
                  <a:cubicBezTo>
                    <a:pt x="485" y="2724"/>
                    <a:pt x="243" y="6051"/>
                    <a:pt x="122" y="6535"/>
                  </a:cubicBezTo>
                  <a:cubicBezTo>
                    <a:pt x="61" y="7079"/>
                    <a:pt x="1" y="7261"/>
                    <a:pt x="485" y="7624"/>
                  </a:cubicBezTo>
                  <a:lnTo>
                    <a:pt x="3086" y="9317"/>
                  </a:lnTo>
                  <a:cubicBezTo>
                    <a:pt x="3328" y="9479"/>
                    <a:pt x="3570" y="9613"/>
                    <a:pt x="3865" y="9613"/>
                  </a:cubicBezTo>
                  <a:cubicBezTo>
                    <a:pt x="4013" y="9613"/>
                    <a:pt x="4174" y="9579"/>
                    <a:pt x="4356" y="9499"/>
                  </a:cubicBezTo>
                  <a:cubicBezTo>
                    <a:pt x="5142" y="9136"/>
                    <a:pt x="6594" y="8471"/>
                    <a:pt x="6957" y="8229"/>
                  </a:cubicBezTo>
                  <a:cubicBezTo>
                    <a:pt x="7320" y="7987"/>
                    <a:pt x="7743" y="7987"/>
                    <a:pt x="7804" y="7261"/>
                  </a:cubicBezTo>
                  <a:cubicBezTo>
                    <a:pt x="7864" y="6111"/>
                    <a:pt x="8167" y="3510"/>
                    <a:pt x="8167" y="3510"/>
                  </a:cubicBezTo>
                  <a:cubicBezTo>
                    <a:pt x="8227" y="2845"/>
                    <a:pt x="8167" y="2422"/>
                    <a:pt x="7743" y="2119"/>
                  </a:cubicBezTo>
                  <a:cubicBezTo>
                    <a:pt x="7138" y="1696"/>
                    <a:pt x="5384" y="486"/>
                    <a:pt x="5082" y="244"/>
                  </a:cubicBezTo>
                  <a:cubicBezTo>
                    <a:pt x="4886" y="113"/>
                    <a:pt x="4725" y="0"/>
                    <a:pt x="4504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28"/>
            <p:cNvSpPr/>
            <p:nvPr/>
          </p:nvSpPr>
          <p:spPr>
            <a:xfrm>
              <a:off x="6258275" y="2712900"/>
              <a:ext cx="204175" cy="239725"/>
            </a:xfrm>
            <a:custGeom>
              <a:avLst/>
              <a:gdLst/>
              <a:ahLst/>
              <a:cxnLst/>
              <a:rect l="l" t="t" r="r" b="b"/>
              <a:pathLst>
                <a:path w="8167" h="9589" extrusionOk="0">
                  <a:moveTo>
                    <a:pt x="4458" y="0"/>
                  </a:moveTo>
                  <a:cubicBezTo>
                    <a:pt x="4278" y="0"/>
                    <a:pt x="4058" y="75"/>
                    <a:pt x="3751" y="280"/>
                  </a:cubicBezTo>
                  <a:cubicBezTo>
                    <a:pt x="3086" y="763"/>
                    <a:pt x="1150" y="1489"/>
                    <a:pt x="908" y="1610"/>
                  </a:cubicBezTo>
                  <a:cubicBezTo>
                    <a:pt x="606" y="1792"/>
                    <a:pt x="666" y="1852"/>
                    <a:pt x="545" y="2276"/>
                  </a:cubicBezTo>
                  <a:cubicBezTo>
                    <a:pt x="485" y="2699"/>
                    <a:pt x="243" y="5965"/>
                    <a:pt x="182" y="6510"/>
                  </a:cubicBezTo>
                  <a:cubicBezTo>
                    <a:pt x="61" y="7054"/>
                    <a:pt x="1" y="7236"/>
                    <a:pt x="545" y="7538"/>
                  </a:cubicBezTo>
                  <a:lnTo>
                    <a:pt x="3086" y="9292"/>
                  </a:lnTo>
                  <a:cubicBezTo>
                    <a:pt x="3328" y="9454"/>
                    <a:pt x="3570" y="9588"/>
                    <a:pt x="3865" y="9588"/>
                  </a:cubicBezTo>
                  <a:cubicBezTo>
                    <a:pt x="4013" y="9588"/>
                    <a:pt x="4174" y="9554"/>
                    <a:pt x="4356" y="9474"/>
                  </a:cubicBezTo>
                  <a:cubicBezTo>
                    <a:pt x="5142" y="9050"/>
                    <a:pt x="6594" y="8446"/>
                    <a:pt x="6957" y="8204"/>
                  </a:cubicBezTo>
                  <a:cubicBezTo>
                    <a:pt x="7320" y="7962"/>
                    <a:pt x="7743" y="7962"/>
                    <a:pt x="7743" y="7175"/>
                  </a:cubicBezTo>
                  <a:cubicBezTo>
                    <a:pt x="7864" y="6086"/>
                    <a:pt x="8167" y="3546"/>
                    <a:pt x="8167" y="3546"/>
                  </a:cubicBezTo>
                  <a:cubicBezTo>
                    <a:pt x="8167" y="2820"/>
                    <a:pt x="8167" y="2457"/>
                    <a:pt x="7743" y="2155"/>
                  </a:cubicBezTo>
                  <a:cubicBezTo>
                    <a:pt x="7078" y="1671"/>
                    <a:pt x="5384" y="521"/>
                    <a:pt x="5082" y="280"/>
                  </a:cubicBezTo>
                  <a:cubicBezTo>
                    <a:pt x="4872" y="140"/>
                    <a:pt x="4703" y="0"/>
                    <a:pt x="4458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28"/>
            <p:cNvSpPr/>
            <p:nvPr/>
          </p:nvSpPr>
          <p:spPr>
            <a:xfrm>
              <a:off x="6259800" y="2713775"/>
              <a:ext cx="202650" cy="237325"/>
            </a:xfrm>
            <a:custGeom>
              <a:avLst/>
              <a:gdLst/>
              <a:ahLst/>
              <a:cxnLst/>
              <a:rect l="l" t="t" r="r" b="b"/>
              <a:pathLst>
                <a:path w="8106" h="9493" extrusionOk="0">
                  <a:moveTo>
                    <a:pt x="4443" y="1"/>
                  </a:moveTo>
                  <a:cubicBezTo>
                    <a:pt x="4255" y="1"/>
                    <a:pt x="4024" y="83"/>
                    <a:pt x="3690" y="305"/>
                  </a:cubicBezTo>
                  <a:cubicBezTo>
                    <a:pt x="3025" y="728"/>
                    <a:pt x="1089" y="1454"/>
                    <a:pt x="847" y="1636"/>
                  </a:cubicBezTo>
                  <a:cubicBezTo>
                    <a:pt x="605" y="1757"/>
                    <a:pt x="605" y="1817"/>
                    <a:pt x="545" y="2241"/>
                  </a:cubicBezTo>
                  <a:cubicBezTo>
                    <a:pt x="484" y="2664"/>
                    <a:pt x="182" y="5930"/>
                    <a:pt x="121" y="6475"/>
                  </a:cubicBezTo>
                  <a:cubicBezTo>
                    <a:pt x="61" y="6959"/>
                    <a:pt x="0" y="7140"/>
                    <a:pt x="484" y="7503"/>
                  </a:cubicBezTo>
                  <a:lnTo>
                    <a:pt x="3025" y="9197"/>
                  </a:lnTo>
                  <a:cubicBezTo>
                    <a:pt x="3267" y="9358"/>
                    <a:pt x="3509" y="9493"/>
                    <a:pt x="3804" y="9493"/>
                  </a:cubicBezTo>
                  <a:cubicBezTo>
                    <a:pt x="3952" y="9493"/>
                    <a:pt x="4113" y="9459"/>
                    <a:pt x="4295" y="9378"/>
                  </a:cubicBezTo>
                  <a:cubicBezTo>
                    <a:pt x="5081" y="9015"/>
                    <a:pt x="6533" y="8350"/>
                    <a:pt x="6896" y="8108"/>
                  </a:cubicBezTo>
                  <a:cubicBezTo>
                    <a:pt x="7259" y="7866"/>
                    <a:pt x="7622" y="7866"/>
                    <a:pt x="7682" y="7140"/>
                  </a:cubicBezTo>
                  <a:cubicBezTo>
                    <a:pt x="7743" y="5991"/>
                    <a:pt x="8045" y="3511"/>
                    <a:pt x="8045" y="3511"/>
                  </a:cubicBezTo>
                  <a:cubicBezTo>
                    <a:pt x="8106" y="2785"/>
                    <a:pt x="8106" y="2422"/>
                    <a:pt x="7682" y="2120"/>
                  </a:cubicBezTo>
                  <a:cubicBezTo>
                    <a:pt x="7017" y="1636"/>
                    <a:pt x="5323" y="486"/>
                    <a:pt x="5021" y="245"/>
                  </a:cubicBezTo>
                  <a:cubicBezTo>
                    <a:pt x="4825" y="114"/>
                    <a:pt x="4664" y="1"/>
                    <a:pt x="4443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28"/>
            <p:cNvSpPr/>
            <p:nvPr/>
          </p:nvSpPr>
          <p:spPr>
            <a:xfrm>
              <a:off x="6259800" y="2714400"/>
              <a:ext cx="202650" cy="236700"/>
            </a:xfrm>
            <a:custGeom>
              <a:avLst/>
              <a:gdLst/>
              <a:ahLst/>
              <a:cxnLst/>
              <a:rect l="l" t="t" r="r" b="b"/>
              <a:pathLst>
                <a:path w="8106" h="9468" extrusionOk="0">
                  <a:moveTo>
                    <a:pt x="4392" y="1"/>
                  </a:moveTo>
                  <a:cubicBezTo>
                    <a:pt x="4217" y="1"/>
                    <a:pt x="3997" y="75"/>
                    <a:pt x="3690" y="280"/>
                  </a:cubicBezTo>
                  <a:cubicBezTo>
                    <a:pt x="3025" y="764"/>
                    <a:pt x="1089" y="1490"/>
                    <a:pt x="847" y="1611"/>
                  </a:cubicBezTo>
                  <a:cubicBezTo>
                    <a:pt x="605" y="1792"/>
                    <a:pt x="605" y="1792"/>
                    <a:pt x="545" y="2276"/>
                  </a:cubicBezTo>
                  <a:cubicBezTo>
                    <a:pt x="484" y="2700"/>
                    <a:pt x="242" y="5905"/>
                    <a:pt x="121" y="6450"/>
                  </a:cubicBezTo>
                  <a:cubicBezTo>
                    <a:pt x="61" y="6934"/>
                    <a:pt x="0" y="7115"/>
                    <a:pt x="484" y="7478"/>
                  </a:cubicBezTo>
                  <a:lnTo>
                    <a:pt x="3025" y="9172"/>
                  </a:lnTo>
                  <a:cubicBezTo>
                    <a:pt x="3267" y="9333"/>
                    <a:pt x="3509" y="9468"/>
                    <a:pt x="3804" y="9468"/>
                  </a:cubicBezTo>
                  <a:cubicBezTo>
                    <a:pt x="3952" y="9468"/>
                    <a:pt x="4113" y="9434"/>
                    <a:pt x="4295" y="9353"/>
                  </a:cubicBezTo>
                  <a:cubicBezTo>
                    <a:pt x="5081" y="8930"/>
                    <a:pt x="6533" y="8325"/>
                    <a:pt x="6896" y="8083"/>
                  </a:cubicBezTo>
                  <a:cubicBezTo>
                    <a:pt x="7259" y="7841"/>
                    <a:pt x="7622" y="7841"/>
                    <a:pt x="7682" y="7115"/>
                  </a:cubicBezTo>
                  <a:cubicBezTo>
                    <a:pt x="7743" y="5966"/>
                    <a:pt x="8045" y="3486"/>
                    <a:pt x="8045" y="3486"/>
                  </a:cubicBezTo>
                  <a:cubicBezTo>
                    <a:pt x="8106" y="2821"/>
                    <a:pt x="8045" y="2397"/>
                    <a:pt x="7682" y="2095"/>
                  </a:cubicBezTo>
                  <a:cubicBezTo>
                    <a:pt x="7017" y="1671"/>
                    <a:pt x="5323" y="522"/>
                    <a:pt x="4960" y="280"/>
                  </a:cubicBezTo>
                  <a:cubicBezTo>
                    <a:pt x="4786" y="140"/>
                    <a:pt x="4631" y="1"/>
                    <a:pt x="4392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28"/>
            <p:cNvSpPr/>
            <p:nvPr/>
          </p:nvSpPr>
          <p:spPr>
            <a:xfrm>
              <a:off x="6212925" y="2648025"/>
              <a:ext cx="296400" cy="369350"/>
            </a:xfrm>
            <a:custGeom>
              <a:avLst/>
              <a:gdLst/>
              <a:ahLst/>
              <a:cxnLst/>
              <a:rect l="l" t="t" r="r" b="b"/>
              <a:pathLst>
                <a:path w="11856" h="14774" extrusionOk="0">
                  <a:moveTo>
                    <a:pt x="6476" y="1"/>
                  </a:moveTo>
                  <a:cubicBezTo>
                    <a:pt x="6226" y="1"/>
                    <a:pt x="5921" y="108"/>
                    <a:pt x="5505" y="394"/>
                  </a:cubicBezTo>
                  <a:cubicBezTo>
                    <a:pt x="4476" y="1120"/>
                    <a:pt x="1633" y="2149"/>
                    <a:pt x="1270" y="2391"/>
                  </a:cubicBezTo>
                  <a:cubicBezTo>
                    <a:pt x="907" y="2572"/>
                    <a:pt x="907" y="2633"/>
                    <a:pt x="847" y="3298"/>
                  </a:cubicBezTo>
                  <a:cubicBezTo>
                    <a:pt x="726" y="3903"/>
                    <a:pt x="302" y="9589"/>
                    <a:pt x="181" y="10375"/>
                  </a:cubicBezTo>
                  <a:cubicBezTo>
                    <a:pt x="121" y="11101"/>
                    <a:pt x="0" y="11343"/>
                    <a:pt x="786" y="11827"/>
                  </a:cubicBezTo>
                  <a:lnTo>
                    <a:pt x="4476" y="14307"/>
                  </a:lnTo>
                  <a:cubicBezTo>
                    <a:pt x="4806" y="14554"/>
                    <a:pt x="5191" y="14773"/>
                    <a:pt x="5652" y="14773"/>
                  </a:cubicBezTo>
                  <a:cubicBezTo>
                    <a:pt x="5868" y="14773"/>
                    <a:pt x="6101" y="14725"/>
                    <a:pt x="6351" y="14609"/>
                  </a:cubicBezTo>
                  <a:cubicBezTo>
                    <a:pt x="7440" y="14004"/>
                    <a:pt x="9557" y="13097"/>
                    <a:pt x="10102" y="12734"/>
                  </a:cubicBezTo>
                  <a:cubicBezTo>
                    <a:pt x="10586" y="12371"/>
                    <a:pt x="11190" y="12371"/>
                    <a:pt x="11251" y="11282"/>
                  </a:cubicBezTo>
                  <a:cubicBezTo>
                    <a:pt x="11372" y="9649"/>
                    <a:pt x="11795" y="5113"/>
                    <a:pt x="11795" y="5113"/>
                  </a:cubicBezTo>
                  <a:cubicBezTo>
                    <a:pt x="11856" y="4084"/>
                    <a:pt x="11856" y="3540"/>
                    <a:pt x="11251" y="3116"/>
                  </a:cubicBezTo>
                  <a:cubicBezTo>
                    <a:pt x="10283" y="2451"/>
                    <a:pt x="7803" y="757"/>
                    <a:pt x="7319" y="394"/>
                  </a:cubicBezTo>
                  <a:cubicBezTo>
                    <a:pt x="7044" y="188"/>
                    <a:pt x="6807" y="1"/>
                    <a:pt x="6476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28"/>
            <p:cNvSpPr/>
            <p:nvPr/>
          </p:nvSpPr>
          <p:spPr>
            <a:xfrm>
              <a:off x="6293050" y="2787925"/>
              <a:ext cx="170925" cy="140650"/>
            </a:xfrm>
            <a:custGeom>
              <a:avLst/>
              <a:gdLst/>
              <a:ahLst/>
              <a:cxnLst/>
              <a:rect l="l" t="t" r="r" b="b"/>
              <a:pathLst>
                <a:path w="6837" h="5626" extrusionOk="0">
                  <a:moveTo>
                    <a:pt x="3449" y="1"/>
                  </a:moveTo>
                  <a:cubicBezTo>
                    <a:pt x="1513" y="1"/>
                    <a:pt x="1" y="1271"/>
                    <a:pt x="1" y="2783"/>
                  </a:cubicBezTo>
                  <a:cubicBezTo>
                    <a:pt x="1" y="4356"/>
                    <a:pt x="1513" y="5626"/>
                    <a:pt x="3449" y="5626"/>
                  </a:cubicBezTo>
                  <a:cubicBezTo>
                    <a:pt x="5324" y="5626"/>
                    <a:pt x="6836" y="4356"/>
                    <a:pt x="6836" y="2843"/>
                  </a:cubicBezTo>
                  <a:cubicBezTo>
                    <a:pt x="6836" y="1331"/>
                    <a:pt x="5324" y="61"/>
                    <a:pt x="3449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28"/>
            <p:cNvSpPr/>
            <p:nvPr/>
          </p:nvSpPr>
          <p:spPr>
            <a:xfrm>
              <a:off x="5963400" y="2607950"/>
              <a:ext cx="285825" cy="436950"/>
            </a:xfrm>
            <a:custGeom>
              <a:avLst/>
              <a:gdLst/>
              <a:ahLst/>
              <a:cxnLst/>
              <a:rect l="l" t="t" r="r" b="b"/>
              <a:pathLst>
                <a:path w="11433" h="17478" extrusionOk="0">
                  <a:moveTo>
                    <a:pt x="5795" y="0"/>
                  </a:moveTo>
                  <a:cubicBezTo>
                    <a:pt x="5516" y="0"/>
                    <a:pt x="5179" y="143"/>
                    <a:pt x="4718" y="546"/>
                  </a:cubicBezTo>
                  <a:cubicBezTo>
                    <a:pt x="3751" y="1453"/>
                    <a:pt x="908" y="2905"/>
                    <a:pt x="545" y="3147"/>
                  </a:cubicBezTo>
                  <a:cubicBezTo>
                    <a:pt x="182" y="3449"/>
                    <a:pt x="242" y="3510"/>
                    <a:pt x="182" y="4296"/>
                  </a:cubicBezTo>
                  <a:cubicBezTo>
                    <a:pt x="121" y="5022"/>
                    <a:pt x="242" y="11918"/>
                    <a:pt x="182" y="12764"/>
                  </a:cubicBezTo>
                  <a:cubicBezTo>
                    <a:pt x="121" y="13672"/>
                    <a:pt x="0" y="13974"/>
                    <a:pt x="847" y="14458"/>
                  </a:cubicBezTo>
                  <a:lnTo>
                    <a:pt x="4779" y="17059"/>
                  </a:lnTo>
                  <a:cubicBezTo>
                    <a:pt x="5109" y="17279"/>
                    <a:pt x="5462" y="17477"/>
                    <a:pt x="5850" y="17477"/>
                  </a:cubicBezTo>
                  <a:cubicBezTo>
                    <a:pt x="6102" y="17477"/>
                    <a:pt x="6369" y="17394"/>
                    <a:pt x="6654" y="17180"/>
                  </a:cubicBezTo>
                  <a:cubicBezTo>
                    <a:pt x="7803" y="16454"/>
                    <a:pt x="9860" y="15184"/>
                    <a:pt x="10344" y="14761"/>
                  </a:cubicBezTo>
                  <a:cubicBezTo>
                    <a:pt x="10888" y="14337"/>
                    <a:pt x="11433" y="14277"/>
                    <a:pt x="11433" y="13006"/>
                  </a:cubicBezTo>
                  <a:lnTo>
                    <a:pt x="11433" y="5506"/>
                  </a:lnTo>
                  <a:cubicBezTo>
                    <a:pt x="11433" y="4357"/>
                    <a:pt x="11372" y="3691"/>
                    <a:pt x="10767" y="3268"/>
                  </a:cubicBezTo>
                  <a:cubicBezTo>
                    <a:pt x="9739" y="2542"/>
                    <a:pt x="7138" y="788"/>
                    <a:pt x="6594" y="364"/>
                  </a:cubicBezTo>
                  <a:cubicBezTo>
                    <a:pt x="6340" y="174"/>
                    <a:pt x="6103" y="0"/>
                    <a:pt x="579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28"/>
            <p:cNvSpPr/>
            <p:nvPr/>
          </p:nvSpPr>
          <p:spPr>
            <a:xfrm>
              <a:off x="5964900" y="2609450"/>
              <a:ext cx="284325" cy="434300"/>
            </a:xfrm>
            <a:custGeom>
              <a:avLst/>
              <a:gdLst/>
              <a:ahLst/>
              <a:cxnLst/>
              <a:rect l="l" t="t" r="r" b="b"/>
              <a:pathLst>
                <a:path w="11373" h="17372" extrusionOk="0">
                  <a:moveTo>
                    <a:pt x="5735" y="1"/>
                  </a:moveTo>
                  <a:cubicBezTo>
                    <a:pt x="5456" y="1"/>
                    <a:pt x="5119" y="144"/>
                    <a:pt x="4658" y="546"/>
                  </a:cubicBezTo>
                  <a:cubicBezTo>
                    <a:pt x="3691" y="1393"/>
                    <a:pt x="908" y="2845"/>
                    <a:pt x="545" y="3147"/>
                  </a:cubicBezTo>
                  <a:cubicBezTo>
                    <a:pt x="122" y="3389"/>
                    <a:pt x="182" y="3510"/>
                    <a:pt x="122" y="4236"/>
                  </a:cubicBezTo>
                  <a:cubicBezTo>
                    <a:pt x="61" y="4962"/>
                    <a:pt x="182" y="11797"/>
                    <a:pt x="122" y="12704"/>
                  </a:cubicBezTo>
                  <a:cubicBezTo>
                    <a:pt x="61" y="13612"/>
                    <a:pt x="1" y="13854"/>
                    <a:pt x="787" y="14398"/>
                  </a:cubicBezTo>
                  <a:lnTo>
                    <a:pt x="4719" y="16939"/>
                  </a:lnTo>
                  <a:cubicBezTo>
                    <a:pt x="5061" y="17167"/>
                    <a:pt x="5427" y="17371"/>
                    <a:pt x="5832" y="17371"/>
                  </a:cubicBezTo>
                  <a:cubicBezTo>
                    <a:pt x="6072" y="17371"/>
                    <a:pt x="6325" y="17300"/>
                    <a:pt x="6594" y="17120"/>
                  </a:cubicBezTo>
                  <a:cubicBezTo>
                    <a:pt x="7683" y="16394"/>
                    <a:pt x="9800" y="15124"/>
                    <a:pt x="10284" y="14701"/>
                  </a:cubicBezTo>
                  <a:cubicBezTo>
                    <a:pt x="10828" y="14277"/>
                    <a:pt x="11373" y="14156"/>
                    <a:pt x="11373" y="12946"/>
                  </a:cubicBezTo>
                  <a:cubicBezTo>
                    <a:pt x="11373" y="11071"/>
                    <a:pt x="11373" y="5506"/>
                    <a:pt x="11373" y="5506"/>
                  </a:cubicBezTo>
                  <a:cubicBezTo>
                    <a:pt x="11373" y="4297"/>
                    <a:pt x="11312" y="3631"/>
                    <a:pt x="10647" y="3208"/>
                  </a:cubicBezTo>
                  <a:cubicBezTo>
                    <a:pt x="9679" y="2482"/>
                    <a:pt x="7078" y="728"/>
                    <a:pt x="6534" y="365"/>
                  </a:cubicBezTo>
                  <a:cubicBezTo>
                    <a:pt x="6280" y="174"/>
                    <a:pt x="6043" y="1"/>
                    <a:pt x="5735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28"/>
            <p:cNvSpPr/>
            <p:nvPr/>
          </p:nvSpPr>
          <p:spPr>
            <a:xfrm>
              <a:off x="5964900" y="2609825"/>
              <a:ext cx="284325" cy="432900"/>
            </a:xfrm>
            <a:custGeom>
              <a:avLst/>
              <a:gdLst/>
              <a:ahLst/>
              <a:cxnLst/>
              <a:rect l="l" t="t" r="r" b="b"/>
              <a:pathLst>
                <a:path w="11373" h="17316" extrusionOk="0">
                  <a:moveTo>
                    <a:pt x="5739" y="1"/>
                  </a:moveTo>
                  <a:cubicBezTo>
                    <a:pt x="5459" y="1"/>
                    <a:pt x="5121" y="158"/>
                    <a:pt x="4658" y="592"/>
                  </a:cubicBezTo>
                  <a:cubicBezTo>
                    <a:pt x="3691" y="1439"/>
                    <a:pt x="908" y="2890"/>
                    <a:pt x="545" y="3132"/>
                  </a:cubicBezTo>
                  <a:cubicBezTo>
                    <a:pt x="182" y="3435"/>
                    <a:pt x="182" y="3495"/>
                    <a:pt x="122" y="4221"/>
                  </a:cubicBezTo>
                  <a:cubicBezTo>
                    <a:pt x="61" y="4947"/>
                    <a:pt x="182" y="11782"/>
                    <a:pt x="122" y="12689"/>
                  </a:cubicBezTo>
                  <a:cubicBezTo>
                    <a:pt x="61" y="13536"/>
                    <a:pt x="1" y="13839"/>
                    <a:pt x="787" y="14383"/>
                  </a:cubicBezTo>
                  <a:lnTo>
                    <a:pt x="4719" y="16924"/>
                  </a:lnTo>
                  <a:cubicBezTo>
                    <a:pt x="5046" y="17141"/>
                    <a:pt x="5394" y="17316"/>
                    <a:pt x="5777" y="17316"/>
                  </a:cubicBezTo>
                  <a:cubicBezTo>
                    <a:pt x="6033" y="17316"/>
                    <a:pt x="6304" y="17238"/>
                    <a:pt x="6594" y="17045"/>
                  </a:cubicBezTo>
                  <a:cubicBezTo>
                    <a:pt x="7683" y="16319"/>
                    <a:pt x="9740" y="15049"/>
                    <a:pt x="10284" y="14625"/>
                  </a:cubicBezTo>
                  <a:cubicBezTo>
                    <a:pt x="10768" y="14202"/>
                    <a:pt x="11373" y="14141"/>
                    <a:pt x="11373" y="12931"/>
                  </a:cubicBezTo>
                  <a:cubicBezTo>
                    <a:pt x="11373" y="10996"/>
                    <a:pt x="11373" y="5491"/>
                    <a:pt x="11373" y="5491"/>
                  </a:cubicBezTo>
                  <a:cubicBezTo>
                    <a:pt x="11373" y="4342"/>
                    <a:pt x="11312" y="3677"/>
                    <a:pt x="10647" y="3193"/>
                  </a:cubicBezTo>
                  <a:cubicBezTo>
                    <a:pt x="9679" y="2527"/>
                    <a:pt x="7078" y="773"/>
                    <a:pt x="6534" y="410"/>
                  </a:cubicBezTo>
                  <a:cubicBezTo>
                    <a:pt x="6281" y="189"/>
                    <a:pt x="6045" y="1"/>
                    <a:pt x="5739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28"/>
            <p:cNvSpPr/>
            <p:nvPr/>
          </p:nvSpPr>
          <p:spPr>
            <a:xfrm>
              <a:off x="5966425" y="2610975"/>
              <a:ext cx="281300" cy="431250"/>
            </a:xfrm>
            <a:custGeom>
              <a:avLst/>
              <a:gdLst/>
              <a:ahLst/>
              <a:cxnLst/>
              <a:rect l="l" t="t" r="r" b="b"/>
              <a:pathLst>
                <a:path w="11252" h="17250" extrusionOk="0">
                  <a:moveTo>
                    <a:pt x="5674" y="0"/>
                  </a:moveTo>
                  <a:cubicBezTo>
                    <a:pt x="5395" y="0"/>
                    <a:pt x="5058" y="143"/>
                    <a:pt x="4597" y="546"/>
                  </a:cubicBezTo>
                  <a:cubicBezTo>
                    <a:pt x="3630" y="1393"/>
                    <a:pt x="847" y="2844"/>
                    <a:pt x="484" y="3086"/>
                  </a:cubicBezTo>
                  <a:cubicBezTo>
                    <a:pt x="121" y="3389"/>
                    <a:pt x="182" y="3449"/>
                    <a:pt x="121" y="4236"/>
                  </a:cubicBezTo>
                  <a:cubicBezTo>
                    <a:pt x="61" y="4961"/>
                    <a:pt x="182" y="11736"/>
                    <a:pt x="121" y="12583"/>
                  </a:cubicBezTo>
                  <a:cubicBezTo>
                    <a:pt x="61" y="13490"/>
                    <a:pt x="0" y="13793"/>
                    <a:pt x="787" y="14277"/>
                  </a:cubicBezTo>
                  <a:lnTo>
                    <a:pt x="4658" y="16817"/>
                  </a:lnTo>
                  <a:cubicBezTo>
                    <a:pt x="5000" y="17045"/>
                    <a:pt x="5366" y="17250"/>
                    <a:pt x="5771" y="17250"/>
                  </a:cubicBezTo>
                  <a:cubicBezTo>
                    <a:pt x="6011" y="17250"/>
                    <a:pt x="6264" y="17178"/>
                    <a:pt x="6533" y="16999"/>
                  </a:cubicBezTo>
                  <a:cubicBezTo>
                    <a:pt x="7622" y="16212"/>
                    <a:pt x="9679" y="15003"/>
                    <a:pt x="10223" y="14579"/>
                  </a:cubicBezTo>
                  <a:cubicBezTo>
                    <a:pt x="10707" y="14156"/>
                    <a:pt x="11251" y="14095"/>
                    <a:pt x="11251" y="12825"/>
                  </a:cubicBezTo>
                  <a:cubicBezTo>
                    <a:pt x="11251" y="10950"/>
                    <a:pt x="11251" y="5445"/>
                    <a:pt x="11251" y="5445"/>
                  </a:cubicBezTo>
                  <a:cubicBezTo>
                    <a:pt x="11251" y="4296"/>
                    <a:pt x="11191" y="3631"/>
                    <a:pt x="10586" y="3207"/>
                  </a:cubicBezTo>
                  <a:cubicBezTo>
                    <a:pt x="9558" y="2481"/>
                    <a:pt x="7017" y="727"/>
                    <a:pt x="6473" y="364"/>
                  </a:cubicBezTo>
                  <a:cubicBezTo>
                    <a:pt x="6219" y="174"/>
                    <a:pt x="5982" y="0"/>
                    <a:pt x="5674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28"/>
            <p:cNvSpPr/>
            <p:nvPr/>
          </p:nvSpPr>
          <p:spPr>
            <a:xfrm>
              <a:off x="5966425" y="2612475"/>
              <a:ext cx="281300" cy="428750"/>
            </a:xfrm>
            <a:custGeom>
              <a:avLst/>
              <a:gdLst/>
              <a:ahLst/>
              <a:cxnLst/>
              <a:rect l="l" t="t" r="r" b="b"/>
              <a:pathLst>
                <a:path w="11252" h="17150" extrusionOk="0">
                  <a:moveTo>
                    <a:pt x="5674" y="1"/>
                  </a:moveTo>
                  <a:cubicBezTo>
                    <a:pt x="5395" y="1"/>
                    <a:pt x="5058" y="144"/>
                    <a:pt x="4597" y="546"/>
                  </a:cubicBezTo>
                  <a:cubicBezTo>
                    <a:pt x="3630" y="1393"/>
                    <a:pt x="908" y="2784"/>
                    <a:pt x="545" y="3087"/>
                  </a:cubicBezTo>
                  <a:cubicBezTo>
                    <a:pt x="121" y="3329"/>
                    <a:pt x="182" y="3450"/>
                    <a:pt x="121" y="4176"/>
                  </a:cubicBezTo>
                  <a:cubicBezTo>
                    <a:pt x="61" y="4901"/>
                    <a:pt x="182" y="11676"/>
                    <a:pt x="121" y="12523"/>
                  </a:cubicBezTo>
                  <a:cubicBezTo>
                    <a:pt x="61" y="13370"/>
                    <a:pt x="0" y="13672"/>
                    <a:pt x="787" y="14217"/>
                  </a:cubicBezTo>
                  <a:lnTo>
                    <a:pt x="4658" y="16757"/>
                  </a:lnTo>
                  <a:cubicBezTo>
                    <a:pt x="4985" y="16975"/>
                    <a:pt x="5333" y="17149"/>
                    <a:pt x="5716" y="17149"/>
                  </a:cubicBezTo>
                  <a:cubicBezTo>
                    <a:pt x="5972" y="17149"/>
                    <a:pt x="6243" y="17072"/>
                    <a:pt x="6533" y="16878"/>
                  </a:cubicBezTo>
                  <a:cubicBezTo>
                    <a:pt x="7622" y="16152"/>
                    <a:pt x="9679" y="14943"/>
                    <a:pt x="10162" y="14459"/>
                  </a:cubicBezTo>
                  <a:cubicBezTo>
                    <a:pt x="10707" y="14035"/>
                    <a:pt x="11251" y="13975"/>
                    <a:pt x="11251" y="12765"/>
                  </a:cubicBezTo>
                  <a:cubicBezTo>
                    <a:pt x="11251" y="10890"/>
                    <a:pt x="11251" y="5385"/>
                    <a:pt x="11251" y="5385"/>
                  </a:cubicBezTo>
                  <a:cubicBezTo>
                    <a:pt x="11251" y="4236"/>
                    <a:pt x="11191" y="3631"/>
                    <a:pt x="10586" y="3147"/>
                  </a:cubicBezTo>
                  <a:cubicBezTo>
                    <a:pt x="9558" y="2482"/>
                    <a:pt x="6957" y="728"/>
                    <a:pt x="6473" y="365"/>
                  </a:cubicBezTo>
                  <a:cubicBezTo>
                    <a:pt x="6219" y="174"/>
                    <a:pt x="5982" y="1"/>
                    <a:pt x="5674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28"/>
            <p:cNvSpPr/>
            <p:nvPr/>
          </p:nvSpPr>
          <p:spPr>
            <a:xfrm>
              <a:off x="5966425" y="2612475"/>
              <a:ext cx="281300" cy="427875"/>
            </a:xfrm>
            <a:custGeom>
              <a:avLst/>
              <a:gdLst/>
              <a:ahLst/>
              <a:cxnLst/>
              <a:rect l="l" t="t" r="r" b="b"/>
              <a:pathLst>
                <a:path w="11252" h="17115" extrusionOk="0">
                  <a:moveTo>
                    <a:pt x="5652" y="1"/>
                  </a:moveTo>
                  <a:cubicBezTo>
                    <a:pt x="5381" y="1"/>
                    <a:pt x="5058" y="144"/>
                    <a:pt x="4597" y="546"/>
                  </a:cubicBezTo>
                  <a:cubicBezTo>
                    <a:pt x="3630" y="1393"/>
                    <a:pt x="908" y="2845"/>
                    <a:pt x="545" y="3087"/>
                  </a:cubicBezTo>
                  <a:cubicBezTo>
                    <a:pt x="182" y="3389"/>
                    <a:pt x="182" y="3450"/>
                    <a:pt x="121" y="4176"/>
                  </a:cubicBezTo>
                  <a:cubicBezTo>
                    <a:pt x="61" y="4901"/>
                    <a:pt x="182" y="11616"/>
                    <a:pt x="121" y="12523"/>
                  </a:cubicBezTo>
                  <a:cubicBezTo>
                    <a:pt x="61" y="13370"/>
                    <a:pt x="0" y="13672"/>
                    <a:pt x="787" y="14156"/>
                  </a:cubicBezTo>
                  <a:lnTo>
                    <a:pt x="4658" y="16697"/>
                  </a:lnTo>
                  <a:cubicBezTo>
                    <a:pt x="4988" y="16917"/>
                    <a:pt x="5341" y="17115"/>
                    <a:pt x="5729" y="17115"/>
                  </a:cubicBezTo>
                  <a:cubicBezTo>
                    <a:pt x="5981" y="17115"/>
                    <a:pt x="6248" y="17032"/>
                    <a:pt x="6533" y="16818"/>
                  </a:cubicBezTo>
                  <a:cubicBezTo>
                    <a:pt x="7622" y="16092"/>
                    <a:pt x="9679" y="14882"/>
                    <a:pt x="10162" y="14459"/>
                  </a:cubicBezTo>
                  <a:cubicBezTo>
                    <a:pt x="10646" y="14035"/>
                    <a:pt x="11251" y="13975"/>
                    <a:pt x="11251" y="12765"/>
                  </a:cubicBezTo>
                  <a:cubicBezTo>
                    <a:pt x="11251" y="10890"/>
                    <a:pt x="11251" y="5446"/>
                    <a:pt x="11251" y="5446"/>
                  </a:cubicBezTo>
                  <a:cubicBezTo>
                    <a:pt x="11251" y="4297"/>
                    <a:pt x="11191" y="3631"/>
                    <a:pt x="10525" y="3208"/>
                  </a:cubicBezTo>
                  <a:cubicBezTo>
                    <a:pt x="9558" y="2482"/>
                    <a:pt x="6957" y="728"/>
                    <a:pt x="6473" y="365"/>
                  </a:cubicBezTo>
                  <a:cubicBezTo>
                    <a:pt x="6187" y="174"/>
                    <a:pt x="5952" y="1"/>
                    <a:pt x="5652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28"/>
            <p:cNvSpPr/>
            <p:nvPr/>
          </p:nvSpPr>
          <p:spPr>
            <a:xfrm>
              <a:off x="5967925" y="2614000"/>
              <a:ext cx="278275" cy="425275"/>
            </a:xfrm>
            <a:custGeom>
              <a:avLst/>
              <a:gdLst/>
              <a:ahLst/>
              <a:cxnLst/>
              <a:rect l="l" t="t" r="r" b="b"/>
              <a:pathLst>
                <a:path w="11131" h="17011" extrusionOk="0">
                  <a:moveTo>
                    <a:pt x="5614" y="0"/>
                  </a:moveTo>
                  <a:cubicBezTo>
                    <a:pt x="5335" y="0"/>
                    <a:pt x="4998" y="143"/>
                    <a:pt x="4537" y="546"/>
                  </a:cubicBezTo>
                  <a:cubicBezTo>
                    <a:pt x="3570" y="1393"/>
                    <a:pt x="848" y="2784"/>
                    <a:pt x="485" y="3086"/>
                  </a:cubicBezTo>
                  <a:cubicBezTo>
                    <a:pt x="122" y="3328"/>
                    <a:pt x="182" y="3449"/>
                    <a:pt x="122" y="4175"/>
                  </a:cubicBezTo>
                  <a:cubicBezTo>
                    <a:pt x="61" y="4901"/>
                    <a:pt x="182" y="11555"/>
                    <a:pt x="122" y="12402"/>
                  </a:cubicBezTo>
                  <a:cubicBezTo>
                    <a:pt x="61" y="13309"/>
                    <a:pt x="1" y="13611"/>
                    <a:pt x="727" y="14095"/>
                  </a:cubicBezTo>
                  <a:lnTo>
                    <a:pt x="4598" y="16636"/>
                  </a:lnTo>
                  <a:cubicBezTo>
                    <a:pt x="4936" y="16823"/>
                    <a:pt x="5296" y="17011"/>
                    <a:pt x="5695" y="17011"/>
                  </a:cubicBezTo>
                  <a:cubicBezTo>
                    <a:pt x="5939" y="17011"/>
                    <a:pt x="6197" y="16941"/>
                    <a:pt x="6473" y="16757"/>
                  </a:cubicBezTo>
                  <a:cubicBezTo>
                    <a:pt x="7562" y="16031"/>
                    <a:pt x="9558" y="14821"/>
                    <a:pt x="10102" y="14398"/>
                  </a:cubicBezTo>
                  <a:cubicBezTo>
                    <a:pt x="10586" y="13974"/>
                    <a:pt x="11131" y="13853"/>
                    <a:pt x="11131" y="12643"/>
                  </a:cubicBezTo>
                  <a:cubicBezTo>
                    <a:pt x="11131" y="10829"/>
                    <a:pt x="11131" y="5385"/>
                    <a:pt x="11131" y="5385"/>
                  </a:cubicBezTo>
                  <a:cubicBezTo>
                    <a:pt x="11131" y="4236"/>
                    <a:pt x="11070" y="3570"/>
                    <a:pt x="10465" y="3147"/>
                  </a:cubicBezTo>
                  <a:cubicBezTo>
                    <a:pt x="9498" y="2481"/>
                    <a:pt x="6897" y="727"/>
                    <a:pt x="6413" y="364"/>
                  </a:cubicBezTo>
                  <a:cubicBezTo>
                    <a:pt x="6159" y="174"/>
                    <a:pt x="5922" y="0"/>
                    <a:pt x="5614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28"/>
            <p:cNvSpPr/>
            <p:nvPr/>
          </p:nvSpPr>
          <p:spPr>
            <a:xfrm>
              <a:off x="5967925" y="2614575"/>
              <a:ext cx="278275" cy="423625"/>
            </a:xfrm>
            <a:custGeom>
              <a:avLst/>
              <a:gdLst/>
              <a:ahLst/>
              <a:cxnLst/>
              <a:rect l="l" t="t" r="r" b="b"/>
              <a:pathLst>
                <a:path w="11131" h="16945" extrusionOk="0">
                  <a:moveTo>
                    <a:pt x="5612" y="1"/>
                  </a:moveTo>
                  <a:cubicBezTo>
                    <a:pt x="5337" y="1"/>
                    <a:pt x="5009" y="140"/>
                    <a:pt x="4537" y="523"/>
                  </a:cubicBezTo>
                  <a:cubicBezTo>
                    <a:pt x="3630" y="1370"/>
                    <a:pt x="908" y="2821"/>
                    <a:pt x="545" y="3063"/>
                  </a:cubicBezTo>
                  <a:cubicBezTo>
                    <a:pt x="122" y="3366"/>
                    <a:pt x="182" y="3426"/>
                    <a:pt x="122" y="4152"/>
                  </a:cubicBezTo>
                  <a:cubicBezTo>
                    <a:pt x="61" y="4878"/>
                    <a:pt x="182" y="11532"/>
                    <a:pt x="122" y="12379"/>
                  </a:cubicBezTo>
                  <a:cubicBezTo>
                    <a:pt x="61" y="13225"/>
                    <a:pt x="1" y="13528"/>
                    <a:pt x="787" y="14012"/>
                  </a:cubicBezTo>
                  <a:lnTo>
                    <a:pt x="4598" y="16552"/>
                  </a:lnTo>
                  <a:cubicBezTo>
                    <a:pt x="4925" y="16770"/>
                    <a:pt x="5273" y="16944"/>
                    <a:pt x="5656" y="16944"/>
                  </a:cubicBezTo>
                  <a:cubicBezTo>
                    <a:pt x="5912" y="16944"/>
                    <a:pt x="6183" y="16867"/>
                    <a:pt x="6473" y="16673"/>
                  </a:cubicBezTo>
                  <a:cubicBezTo>
                    <a:pt x="7562" y="15947"/>
                    <a:pt x="9558" y="14738"/>
                    <a:pt x="10042" y="14314"/>
                  </a:cubicBezTo>
                  <a:cubicBezTo>
                    <a:pt x="10586" y="13891"/>
                    <a:pt x="11131" y="13830"/>
                    <a:pt x="11131" y="12620"/>
                  </a:cubicBezTo>
                  <a:cubicBezTo>
                    <a:pt x="11131" y="10745"/>
                    <a:pt x="11131" y="5362"/>
                    <a:pt x="11131" y="5362"/>
                  </a:cubicBezTo>
                  <a:cubicBezTo>
                    <a:pt x="11131" y="4213"/>
                    <a:pt x="11070" y="3608"/>
                    <a:pt x="10465" y="3124"/>
                  </a:cubicBezTo>
                  <a:cubicBezTo>
                    <a:pt x="9437" y="2458"/>
                    <a:pt x="6897" y="765"/>
                    <a:pt x="6413" y="341"/>
                  </a:cubicBezTo>
                  <a:cubicBezTo>
                    <a:pt x="6133" y="155"/>
                    <a:pt x="5902" y="1"/>
                    <a:pt x="5612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28"/>
            <p:cNvSpPr/>
            <p:nvPr/>
          </p:nvSpPr>
          <p:spPr>
            <a:xfrm>
              <a:off x="5967925" y="2615500"/>
              <a:ext cx="278275" cy="422200"/>
            </a:xfrm>
            <a:custGeom>
              <a:avLst/>
              <a:gdLst/>
              <a:ahLst/>
              <a:cxnLst/>
              <a:rect l="l" t="t" r="r" b="b"/>
              <a:pathLst>
                <a:path w="11131" h="16888" extrusionOk="0">
                  <a:moveTo>
                    <a:pt x="5592" y="1"/>
                  </a:moveTo>
                  <a:cubicBezTo>
                    <a:pt x="5321" y="1"/>
                    <a:pt x="4998" y="143"/>
                    <a:pt x="4537" y="546"/>
                  </a:cubicBezTo>
                  <a:cubicBezTo>
                    <a:pt x="3630" y="1393"/>
                    <a:pt x="908" y="2784"/>
                    <a:pt x="545" y="3026"/>
                  </a:cubicBezTo>
                  <a:cubicBezTo>
                    <a:pt x="182" y="3329"/>
                    <a:pt x="182" y="3389"/>
                    <a:pt x="122" y="4115"/>
                  </a:cubicBezTo>
                  <a:cubicBezTo>
                    <a:pt x="61" y="4841"/>
                    <a:pt x="182" y="11434"/>
                    <a:pt x="122" y="12342"/>
                  </a:cubicBezTo>
                  <a:cubicBezTo>
                    <a:pt x="61" y="13188"/>
                    <a:pt x="1" y="13491"/>
                    <a:pt x="787" y="13975"/>
                  </a:cubicBezTo>
                  <a:lnTo>
                    <a:pt x="4658" y="16455"/>
                  </a:lnTo>
                  <a:cubicBezTo>
                    <a:pt x="4963" y="16683"/>
                    <a:pt x="5315" y="16887"/>
                    <a:pt x="5715" y="16887"/>
                  </a:cubicBezTo>
                  <a:cubicBezTo>
                    <a:pt x="5951" y="16887"/>
                    <a:pt x="6204" y="16816"/>
                    <a:pt x="6473" y="16636"/>
                  </a:cubicBezTo>
                  <a:cubicBezTo>
                    <a:pt x="7562" y="15910"/>
                    <a:pt x="9558" y="14701"/>
                    <a:pt x="10042" y="14277"/>
                  </a:cubicBezTo>
                  <a:cubicBezTo>
                    <a:pt x="10526" y="13854"/>
                    <a:pt x="11131" y="13733"/>
                    <a:pt x="11131" y="12583"/>
                  </a:cubicBezTo>
                  <a:lnTo>
                    <a:pt x="11131" y="5325"/>
                  </a:lnTo>
                  <a:cubicBezTo>
                    <a:pt x="11131" y="4236"/>
                    <a:pt x="11070" y="3571"/>
                    <a:pt x="10405" y="3147"/>
                  </a:cubicBezTo>
                  <a:cubicBezTo>
                    <a:pt x="9437" y="2482"/>
                    <a:pt x="6897" y="728"/>
                    <a:pt x="6413" y="365"/>
                  </a:cubicBezTo>
                  <a:cubicBezTo>
                    <a:pt x="6127" y="174"/>
                    <a:pt x="5892" y="1"/>
                    <a:pt x="5592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28"/>
            <p:cNvSpPr/>
            <p:nvPr/>
          </p:nvSpPr>
          <p:spPr>
            <a:xfrm>
              <a:off x="5969450" y="2617025"/>
              <a:ext cx="275250" cy="419650"/>
            </a:xfrm>
            <a:custGeom>
              <a:avLst/>
              <a:gdLst/>
              <a:ahLst/>
              <a:cxnLst/>
              <a:rect l="l" t="t" r="r" b="b"/>
              <a:pathLst>
                <a:path w="11010" h="16786" extrusionOk="0">
                  <a:moveTo>
                    <a:pt x="5540" y="0"/>
                  </a:moveTo>
                  <a:cubicBezTo>
                    <a:pt x="5277" y="0"/>
                    <a:pt x="4968" y="143"/>
                    <a:pt x="4537" y="546"/>
                  </a:cubicBezTo>
                  <a:cubicBezTo>
                    <a:pt x="3569" y="1332"/>
                    <a:pt x="847" y="2784"/>
                    <a:pt x="484" y="3026"/>
                  </a:cubicBezTo>
                  <a:cubicBezTo>
                    <a:pt x="121" y="3268"/>
                    <a:pt x="182" y="3389"/>
                    <a:pt x="121" y="4115"/>
                  </a:cubicBezTo>
                  <a:cubicBezTo>
                    <a:pt x="61" y="4780"/>
                    <a:pt x="182" y="11373"/>
                    <a:pt x="121" y="12220"/>
                  </a:cubicBezTo>
                  <a:cubicBezTo>
                    <a:pt x="61" y="13127"/>
                    <a:pt x="0" y="13369"/>
                    <a:pt x="726" y="13914"/>
                  </a:cubicBezTo>
                  <a:lnTo>
                    <a:pt x="4597" y="16394"/>
                  </a:lnTo>
                  <a:cubicBezTo>
                    <a:pt x="4888" y="16612"/>
                    <a:pt x="5222" y="16786"/>
                    <a:pt x="5599" y="16786"/>
                  </a:cubicBezTo>
                  <a:cubicBezTo>
                    <a:pt x="5851" y="16786"/>
                    <a:pt x="6122" y="16708"/>
                    <a:pt x="6412" y="16515"/>
                  </a:cubicBezTo>
                  <a:cubicBezTo>
                    <a:pt x="7501" y="15789"/>
                    <a:pt x="9497" y="14579"/>
                    <a:pt x="9981" y="14156"/>
                  </a:cubicBezTo>
                  <a:cubicBezTo>
                    <a:pt x="10465" y="13732"/>
                    <a:pt x="11009" y="13672"/>
                    <a:pt x="11009" y="12462"/>
                  </a:cubicBezTo>
                  <a:lnTo>
                    <a:pt x="11009" y="5324"/>
                  </a:lnTo>
                  <a:cubicBezTo>
                    <a:pt x="11009" y="4175"/>
                    <a:pt x="10949" y="3510"/>
                    <a:pt x="10344" y="3086"/>
                  </a:cubicBezTo>
                  <a:cubicBezTo>
                    <a:pt x="9376" y="2421"/>
                    <a:pt x="6836" y="727"/>
                    <a:pt x="6352" y="364"/>
                  </a:cubicBezTo>
                  <a:cubicBezTo>
                    <a:pt x="6066" y="174"/>
                    <a:pt x="5831" y="0"/>
                    <a:pt x="5540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28"/>
            <p:cNvSpPr/>
            <p:nvPr/>
          </p:nvSpPr>
          <p:spPr>
            <a:xfrm>
              <a:off x="5969450" y="2617025"/>
              <a:ext cx="275250" cy="418800"/>
            </a:xfrm>
            <a:custGeom>
              <a:avLst/>
              <a:gdLst/>
              <a:ahLst/>
              <a:cxnLst/>
              <a:rect l="l" t="t" r="r" b="b"/>
              <a:pathLst>
                <a:path w="11010" h="16752" extrusionOk="0">
                  <a:moveTo>
                    <a:pt x="5540" y="0"/>
                  </a:moveTo>
                  <a:cubicBezTo>
                    <a:pt x="5277" y="0"/>
                    <a:pt x="4968" y="143"/>
                    <a:pt x="4537" y="546"/>
                  </a:cubicBezTo>
                  <a:cubicBezTo>
                    <a:pt x="3569" y="1393"/>
                    <a:pt x="847" y="2784"/>
                    <a:pt x="484" y="3026"/>
                  </a:cubicBezTo>
                  <a:cubicBezTo>
                    <a:pt x="182" y="3328"/>
                    <a:pt x="182" y="3389"/>
                    <a:pt x="121" y="4115"/>
                  </a:cubicBezTo>
                  <a:cubicBezTo>
                    <a:pt x="61" y="4840"/>
                    <a:pt x="182" y="11373"/>
                    <a:pt x="121" y="12220"/>
                  </a:cubicBezTo>
                  <a:cubicBezTo>
                    <a:pt x="61" y="13067"/>
                    <a:pt x="0" y="13369"/>
                    <a:pt x="787" y="13853"/>
                  </a:cubicBezTo>
                  <a:lnTo>
                    <a:pt x="4597" y="16333"/>
                  </a:lnTo>
                  <a:cubicBezTo>
                    <a:pt x="4891" y="16553"/>
                    <a:pt x="5229" y="16751"/>
                    <a:pt x="5612" y="16751"/>
                  </a:cubicBezTo>
                  <a:cubicBezTo>
                    <a:pt x="5860" y="16751"/>
                    <a:pt x="6127" y="16668"/>
                    <a:pt x="6412" y="16454"/>
                  </a:cubicBezTo>
                  <a:cubicBezTo>
                    <a:pt x="7440" y="15789"/>
                    <a:pt x="9437" y="14579"/>
                    <a:pt x="9981" y="14156"/>
                  </a:cubicBezTo>
                  <a:cubicBezTo>
                    <a:pt x="10465" y="13732"/>
                    <a:pt x="11009" y="13672"/>
                    <a:pt x="11009" y="12462"/>
                  </a:cubicBezTo>
                  <a:cubicBezTo>
                    <a:pt x="11009" y="10647"/>
                    <a:pt x="11009" y="5324"/>
                    <a:pt x="11009" y="5324"/>
                  </a:cubicBezTo>
                  <a:cubicBezTo>
                    <a:pt x="11009" y="4175"/>
                    <a:pt x="10949" y="3570"/>
                    <a:pt x="10344" y="3147"/>
                  </a:cubicBezTo>
                  <a:cubicBezTo>
                    <a:pt x="9376" y="2421"/>
                    <a:pt x="6836" y="727"/>
                    <a:pt x="6352" y="364"/>
                  </a:cubicBezTo>
                  <a:cubicBezTo>
                    <a:pt x="6066" y="174"/>
                    <a:pt x="5831" y="0"/>
                    <a:pt x="5540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28"/>
            <p:cNvSpPr/>
            <p:nvPr/>
          </p:nvSpPr>
          <p:spPr>
            <a:xfrm>
              <a:off x="5969450" y="2618525"/>
              <a:ext cx="275250" cy="416225"/>
            </a:xfrm>
            <a:custGeom>
              <a:avLst/>
              <a:gdLst/>
              <a:ahLst/>
              <a:cxnLst/>
              <a:rect l="l" t="t" r="r" b="b"/>
              <a:pathLst>
                <a:path w="11010" h="16649" extrusionOk="0">
                  <a:moveTo>
                    <a:pt x="5540" y="1"/>
                  </a:moveTo>
                  <a:cubicBezTo>
                    <a:pt x="5277" y="1"/>
                    <a:pt x="4968" y="143"/>
                    <a:pt x="4537" y="546"/>
                  </a:cubicBezTo>
                  <a:cubicBezTo>
                    <a:pt x="3569" y="1333"/>
                    <a:pt x="908" y="2724"/>
                    <a:pt x="545" y="3026"/>
                  </a:cubicBezTo>
                  <a:cubicBezTo>
                    <a:pt x="182" y="3268"/>
                    <a:pt x="242" y="3389"/>
                    <a:pt x="121" y="4055"/>
                  </a:cubicBezTo>
                  <a:cubicBezTo>
                    <a:pt x="61" y="4780"/>
                    <a:pt x="242" y="11313"/>
                    <a:pt x="121" y="12160"/>
                  </a:cubicBezTo>
                  <a:cubicBezTo>
                    <a:pt x="61" y="13007"/>
                    <a:pt x="0" y="13309"/>
                    <a:pt x="787" y="13793"/>
                  </a:cubicBezTo>
                  <a:lnTo>
                    <a:pt x="4597" y="16273"/>
                  </a:lnTo>
                  <a:cubicBezTo>
                    <a:pt x="4898" y="16461"/>
                    <a:pt x="5244" y="16648"/>
                    <a:pt x="5637" y="16648"/>
                  </a:cubicBezTo>
                  <a:cubicBezTo>
                    <a:pt x="5878" y="16648"/>
                    <a:pt x="6136" y="16578"/>
                    <a:pt x="6412" y="16394"/>
                  </a:cubicBezTo>
                  <a:cubicBezTo>
                    <a:pt x="7440" y="15668"/>
                    <a:pt x="9437" y="14459"/>
                    <a:pt x="9920" y="14035"/>
                  </a:cubicBezTo>
                  <a:cubicBezTo>
                    <a:pt x="10404" y="13612"/>
                    <a:pt x="11009" y="13551"/>
                    <a:pt x="11009" y="12402"/>
                  </a:cubicBezTo>
                  <a:cubicBezTo>
                    <a:pt x="11009" y="10587"/>
                    <a:pt x="11009" y="5264"/>
                    <a:pt x="11009" y="5264"/>
                  </a:cubicBezTo>
                  <a:cubicBezTo>
                    <a:pt x="11009" y="4176"/>
                    <a:pt x="10949" y="3510"/>
                    <a:pt x="10283" y="3087"/>
                  </a:cubicBezTo>
                  <a:cubicBezTo>
                    <a:pt x="9316" y="2421"/>
                    <a:pt x="6836" y="728"/>
                    <a:pt x="6352" y="365"/>
                  </a:cubicBezTo>
                  <a:cubicBezTo>
                    <a:pt x="6066" y="174"/>
                    <a:pt x="5831" y="1"/>
                    <a:pt x="5540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28"/>
            <p:cNvSpPr/>
            <p:nvPr/>
          </p:nvSpPr>
          <p:spPr>
            <a:xfrm>
              <a:off x="5970950" y="2619125"/>
              <a:ext cx="272225" cy="414525"/>
            </a:xfrm>
            <a:custGeom>
              <a:avLst/>
              <a:gdLst/>
              <a:ahLst/>
              <a:cxnLst/>
              <a:rect l="l" t="t" r="r" b="b"/>
              <a:pathLst>
                <a:path w="10889" h="16581" extrusionOk="0">
                  <a:moveTo>
                    <a:pt x="5499" y="0"/>
                  </a:moveTo>
                  <a:cubicBezTo>
                    <a:pt x="5232" y="0"/>
                    <a:pt x="4919" y="139"/>
                    <a:pt x="4477" y="522"/>
                  </a:cubicBezTo>
                  <a:cubicBezTo>
                    <a:pt x="3509" y="1369"/>
                    <a:pt x="848" y="2760"/>
                    <a:pt x="485" y="3002"/>
                  </a:cubicBezTo>
                  <a:cubicBezTo>
                    <a:pt x="122" y="3305"/>
                    <a:pt x="182" y="3365"/>
                    <a:pt x="122" y="4091"/>
                  </a:cubicBezTo>
                  <a:cubicBezTo>
                    <a:pt x="61" y="4756"/>
                    <a:pt x="182" y="11229"/>
                    <a:pt x="122" y="12076"/>
                  </a:cubicBezTo>
                  <a:cubicBezTo>
                    <a:pt x="61" y="12983"/>
                    <a:pt x="1" y="13225"/>
                    <a:pt x="727" y="13709"/>
                  </a:cubicBezTo>
                  <a:lnTo>
                    <a:pt x="4537" y="16189"/>
                  </a:lnTo>
                  <a:cubicBezTo>
                    <a:pt x="4828" y="16407"/>
                    <a:pt x="5162" y="16581"/>
                    <a:pt x="5539" y="16581"/>
                  </a:cubicBezTo>
                  <a:cubicBezTo>
                    <a:pt x="5791" y="16581"/>
                    <a:pt x="6062" y="16503"/>
                    <a:pt x="6352" y="16310"/>
                  </a:cubicBezTo>
                  <a:cubicBezTo>
                    <a:pt x="7380" y="15644"/>
                    <a:pt x="9377" y="14435"/>
                    <a:pt x="9860" y="14011"/>
                  </a:cubicBezTo>
                  <a:cubicBezTo>
                    <a:pt x="10344" y="13588"/>
                    <a:pt x="10889" y="13527"/>
                    <a:pt x="10889" y="12317"/>
                  </a:cubicBezTo>
                  <a:lnTo>
                    <a:pt x="10889" y="5240"/>
                  </a:lnTo>
                  <a:cubicBezTo>
                    <a:pt x="10889" y="4152"/>
                    <a:pt x="10828" y="3547"/>
                    <a:pt x="10223" y="3063"/>
                  </a:cubicBezTo>
                  <a:cubicBezTo>
                    <a:pt x="9256" y="2397"/>
                    <a:pt x="6776" y="704"/>
                    <a:pt x="6292" y="341"/>
                  </a:cubicBezTo>
                  <a:cubicBezTo>
                    <a:pt x="6012" y="155"/>
                    <a:pt x="5781" y="0"/>
                    <a:pt x="5499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28"/>
            <p:cNvSpPr/>
            <p:nvPr/>
          </p:nvSpPr>
          <p:spPr>
            <a:xfrm>
              <a:off x="5970950" y="2620050"/>
              <a:ext cx="272225" cy="413175"/>
            </a:xfrm>
            <a:custGeom>
              <a:avLst/>
              <a:gdLst/>
              <a:ahLst/>
              <a:cxnLst/>
              <a:rect l="l" t="t" r="r" b="b"/>
              <a:pathLst>
                <a:path w="10889" h="16527" extrusionOk="0">
                  <a:moveTo>
                    <a:pt x="5480" y="0"/>
                  </a:moveTo>
                  <a:cubicBezTo>
                    <a:pt x="5217" y="0"/>
                    <a:pt x="4908" y="143"/>
                    <a:pt x="4477" y="546"/>
                  </a:cubicBezTo>
                  <a:cubicBezTo>
                    <a:pt x="3509" y="1332"/>
                    <a:pt x="848" y="2723"/>
                    <a:pt x="485" y="3026"/>
                  </a:cubicBezTo>
                  <a:cubicBezTo>
                    <a:pt x="182" y="3268"/>
                    <a:pt x="182" y="3328"/>
                    <a:pt x="122" y="4054"/>
                  </a:cubicBezTo>
                  <a:cubicBezTo>
                    <a:pt x="61" y="4780"/>
                    <a:pt x="182" y="11192"/>
                    <a:pt x="122" y="12039"/>
                  </a:cubicBezTo>
                  <a:cubicBezTo>
                    <a:pt x="61" y="12885"/>
                    <a:pt x="1" y="13188"/>
                    <a:pt x="787" y="13672"/>
                  </a:cubicBezTo>
                  <a:lnTo>
                    <a:pt x="4537" y="16152"/>
                  </a:lnTo>
                  <a:cubicBezTo>
                    <a:pt x="4838" y="16339"/>
                    <a:pt x="5184" y="16527"/>
                    <a:pt x="5577" y="16527"/>
                  </a:cubicBezTo>
                  <a:cubicBezTo>
                    <a:pt x="5818" y="16527"/>
                    <a:pt x="6076" y="16457"/>
                    <a:pt x="6352" y="16273"/>
                  </a:cubicBezTo>
                  <a:cubicBezTo>
                    <a:pt x="7380" y="15547"/>
                    <a:pt x="9377" y="14337"/>
                    <a:pt x="9860" y="13974"/>
                  </a:cubicBezTo>
                  <a:cubicBezTo>
                    <a:pt x="10344" y="13551"/>
                    <a:pt x="10889" y="13490"/>
                    <a:pt x="10889" y="12280"/>
                  </a:cubicBezTo>
                  <a:cubicBezTo>
                    <a:pt x="10889" y="10466"/>
                    <a:pt x="10889" y="5264"/>
                    <a:pt x="10889" y="5264"/>
                  </a:cubicBezTo>
                  <a:cubicBezTo>
                    <a:pt x="10889" y="4115"/>
                    <a:pt x="10828" y="3510"/>
                    <a:pt x="10223" y="3086"/>
                  </a:cubicBezTo>
                  <a:cubicBezTo>
                    <a:pt x="9256" y="2421"/>
                    <a:pt x="6776" y="727"/>
                    <a:pt x="6292" y="364"/>
                  </a:cubicBezTo>
                  <a:cubicBezTo>
                    <a:pt x="6006" y="174"/>
                    <a:pt x="5771" y="0"/>
                    <a:pt x="5480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28"/>
            <p:cNvSpPr/>
            <p:nvPr/>
          </p:nvSpPr>
          <p:spPr>
            <a:xfrm>
              <a:off x="5970950" y="2621325"/>
              <a:ext cx="272225" cy="410825"/>
            </a:xfrm>
            <a:custGeom>
              <a:avLst/>
              <a:gdLst/>
              <a:ahLst/>
              <a:cxnLst/>
              <a:rect l="l" t="t" r="r" b="b"/>
              <a:pathLst>
                <a:path w="10889" h="16433" extrusionOk="0">
                  <a:moveTo>
                    <a:pt x="5457" y="1"/>
                  </a:moveTo>
                  <a:cubicBezTo>
                    <a:pt x="5199" y="1"/>
                    <a:pt x="4896" y="132"/>
                    <a:pt x="4477" y="495"/>
                  </a:cubicBezTo>
                  <a:cubicBezTo>
                    <a:pt x="3509" y="1342"/>
                    <a:pt x="908" y="2733"/>
                    <a:pt x="545" y="2975"/>
                  </a:cubicBezTo>
                  <a:cubicBezTo>
                    <a:pt x="182" y="3217"/>
                    <a:pt x="243" y="3338"/>
                    <a:pt x="182" y="4003"/>
                  </a:cubicBezTo>
                  <a:cubicBezTo>
                    <a:pt x="122" y="4729"/>
                    <a:pt x="243" y="11141"/>
                    <a:pt x="182" y="11988"/>
                  </a:cubicBezTo>
                  <a:cubicBezTo>
                    <a:pt x="122" y="12834"/>
                    <a:pt x="1" y="13076"/>
                    <a:pt x="787" y="13621"/>
                  </a:cubicBezTo>
                  <a:lnTo>
                    <a:pt x="4537" y="16040"/>
                  </a:lnTo>
                  <a:cubicBezTo>
                    <a:pt x="4828" y="16258"/>
                    <a:pt x="5162" y="16432"/>
                    <a:pt x="5539" y="16432"/>
                  </a:cubicBezTo>
                  <a:cubicBezTo>
                    <a:pt x="5791" y="16432"/>
                    <a:pt x="6062" y="16355"/>
                    <a:pt x="6352" y="16161"/>
                  </a:cubicBezTo>
                  <a:cubicBezTo>
                    <a:pt x="7380" y="15496"/>
                    <a:pt x="9316" y="14286"/>
                    <a:pt x="9800" y="13863"/>
                  </a:cubicBezTo>
                  <a:cubicBezTo>
                    <a:pt x="10344" y="13439"/>
                    <a:pt x="10889" y="13379"/>
                    <a:pt x="10889" y="12229"/>
                  </a:cubicBezTo>
                  <a:lnTo>
                    <a:pt x="10889" y="5213"/>
                  </a:lnTo>
                  <a:cubicBezTo>
                    <a:pt x="10889" y="4124"/>
                    <a:pt x="10828" y="3459"/>
                    <a:pt x="10223" y="3035"/>
                  </a:cubicBezTo>
                  <a:cubicBezTo>
                    <a:pt x="9256" y="2370"/>
                    <a:pt x="6776" y="676"/>
                    <a:pt x="6292" y="374"/>
                  </a:cubicBezTo>
                  <a:cubicBezTo>
                    <a:pt x="5999" y="178"/>
                    <a:pt x="5758" y="1"/>
                    <a:pt x="545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28"/>
            <p:cNvSpPr/>
            <p:nvPr/>
          </p:nvSpPr>
          <p:spPr>
            <a:xfrm>
              <a:off x="5972475" y="2622150"/>
              <a:ext cx="269200" cy="409500"/>
            </a:xfrm>
            <a:custGeom>
              <a:avLst/>
              <a:gdLst/>
              <a:ahLst/>
              <a:cxnLst/>
              <a:rect l="l" t="t" r="r" b="b"/>
              <a:pathLst>
                <a:path w="10768" h="16380" extrusionOk="0">
                  <a:moveTo>
                    <a:pt x="5438" y="0"/>
                  </a:moveTo>
                  <a:cubicBezTo>
                    <a:pt x="5171" y="0"/>
                    <a:pt x="4858" y="139"/>
                    <a:pt x="4416" y="522"/>
                  </a:cubicBezTo>
                  <a:cubicBezTo>
                    <a:pt x="3509" y="1369"/>
                    <a:pt x="847" y="2700"/>
                    <a:pt x="484" y="2942"/>
                  </a:cubicBezTo>
                  <a:cubicBezTo>
                    <a:pt x="121" y="3244"/>
                    <a:pt x="182" y="3305"/>
                    <a:pt x="121" y="4031"/>
                  </a:cubicBezTo>
                  <a:cubicBezTo>
                    <a:pt x="61" y="4696"/>
                    <a:pt x="182" y="11108"/>
                    <a:pt x="121" y="11955"/>
                  </a:cubicBezTo>
                  <a:cubicBezTo>
                    <a:pt x="61" y="12741"/>
                    <a:pt x="0" y="13043"/>
                    <a:pt x="726" y="13527"/>
                  </a:cubicBezTo>
                  <a:lnTo>
                    <a:pt x="4476" y="15947"/>
                  </a:lnTo>
                  <a:cubicBezTo>
                    <a:pt x="4781" y="16175"/>
                    <a:pt x="5133" y="16379"/>
                    <a:pt x="5533" y="16379"/>
                  </a:cubicBezTo>
                  <a:cubicBezTo>
                    <a:pt x="5769" y="16379"/>
                    <a:pt x="6022" y="16308"/>
                    <a:pt x="6291" y="16128"/>
                  </a:cubicBezTo>
                  <a:cubicBezTo>
                    <a:pt x="7319" y="15402"/>
                    <a:pt x="9255" y="14253"/>
                    <a:pt x="9739" y="13830"/>
                  </a:cubicBezTo>
                  <a:cubicBezTo>
                    <a:pt x="10223" y="13406"/>
                    <a:pt x="10767" y="13346"/>
                    <a:pt x="10767" y="12136"/>
                  </a:cubicBezTo>
                  <a:cubicBezTo>
                    <a:pt x="10767" y="10382"/>
                    <a:pt x="10767" y="5180"/>
                    <a:pt x="10767" y="5180"/>
                  </a:cubicBezTo>
                  <a:cubicBezTo>
                    <a:pt x="10767" y="4091"/>
                    <a:pt x="10707" y="3486"/>
                    <a:pt x="10102" y="3063"/>
                  </a:cubicBezTo>
                  <a:cubicBezTo>
                    <a:pt x="9134" y="2397"/>
                    <a:pt x="6715" y="704"/>
                    <a:pt x="6231" y="341"/>
                  </a:cubicBezTo>
                  <a:cubicBezTo>
                    <a:pt x="5951" y="154"/>
                    <a:pt x="5720" y="0"/>
                    <a:pt x="5438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28"/>
            <p:cNvSpPr/>
            <p:nvPr/>
          </p:nvSpPr>
          <p:spPr>
            <a:xfrm>
              <a:off x="5972475" y="2623075"/>
              <a:ext cx="269200" cy="407125"/>
            </a:xfrm>
            <a:custGeom>
              <a:avLst/>
              <a:gdLst/>
              <a:ahLst/>
              <a:cxnLst/>
              <a:rect l="l" t="t" r="r" b="b"/>
              <a:pathLst>
                <a:path w="10768" h="16285" extrusionOk="0">
                  <a:moveTo>
                    <a:pt x="5413" y="0"/>
                  </a:moveTo>
                  <a:cubicBezTo>
                    <a:pt x="5156" y="0"/>
                    <a:pt x="4847" y="143"/>
                    <a:pt x="4416" y="546"/>
                  </a:cubicBezTo>
                  <a:cubicBezTo>
                    <a:pt x="3509" y="1332"/>
                    <a:pt x="847" y="2663"/>
                    <a:pt x="484" y="2965"/>
                  </a:cubicBezTo>
                  <a:cubicBezTo>
                    <a:pt x="182" y="3207"/>
                    <a:pt x="182" y="3268"/>
                    <a:pt x="121" y="3994"/>
                  </a:cubicBezTo>
                  <a:cubicBezTo>
                    <a:pt x="61" y="4659"/>
                    <a:pt x="182" y="11010"/>
                    <a:pt x="121" y="11857"/>
                  </a:cubicBezTo>
                  <a:cubicBezTo>
                    <a:pt x="61" y="12704"/>
                    <a:pt x="0" y="13006"/>
                    <a:pt x="787" y="13490"/>
                  </a:cubicBezTo>
                  <a:lnTo>
                    <a:pt x="4476" y="15910"/>
                  </a:lnTo>
                  <a:cubicBezTo>
                    <a:pt x="4777" y="16097"/>
                    <a:pt x="5123" y="16285"/>
                    <a:pt x="5502" y="16285"/>
                  </a:cubicBezTo>
                  <a:cubicBezTo>
                    <a:pt x="5734" y="16285"/>
                    <a:pt x="5978" y="16215"/>
                    <a:pt x="6231" y="16031"/>
                  </a:cubicBezTo>
                  <a:cubicBezTo>
                    <a:pt x="7319" y="15365"/>
                    <a:pt x="9255" y="14156"/>
                    <a:pt x="9739" y="13732"/>
                  </a:cubicBezTo>
                  <a:cubicBezTo>
                    <a:pt x="10223" y="13309"/>
                    <a:pt x="10767" y="13248"/>
                    <a:pt x="10767" y="12099"/>
                  </a:cubicBezTo>
                  <a:lnTo>
                    <a:pt x="10767" y="5143"/>
                  </a:lnTo>
                  <a:cubicBezTo>
                    <a:pt x="10767" y="4054"/>
                    <a:pt x="10707" y="3449"/>
                    <a:pt x="10102" y="3026"/>
                  </a:cubicBezTo>
                  <a:cubicBezTo>
                    <a:pt x="9134" y="2360"/>
                    <a:pt x="6715" y="727"/>
                    <a:pt x="6170" y="364"/>
                  </a:cubicBezTo>
                  <a:cubicBezTo>
                    <a:pt x="5916" y="174"/>
                    <a:pt x="5696" y="0"/>
                    <a:pt x="5413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28"/>
            <p:cNvSpPr/>
            <p:nvPr/>
          </p:nvSpPr>
          <p:spPr>
            <a:xfrm>
              <a:off x="5973975" y="2623650"/>
              <a:ext cx="267700" cy="405475"/>
            </a:xfrm>
            <a:custGeom>
              <a:avLst/>
              <a:gdLst/>
              <a:ahLst/>
              <a:cxnLst/>
              <a:rect l="l" t="t" r="r" b="b"/>
              <a:pathLst>
                <a:path w="10708" h="16219" extrusionOk="0">
                  <a:moveTo>
                    <a:pt x="5371" y="1"/>
                  </a:moveTo>
                  <a:cubicBezTo>
                    <a:pt x="5111" y="1"/>
                    <a:pt x="4798" y="140"/>
                    <a:pt x="4356" y="523"/>
                  </a:cubicBezTo>
                  <a:cubicBezTo>
                    <a:pt x="3449" y="1369"/>
                    <a:pt x="848" y="2700"/>
                    <a:pt x="485" y="2942"/>
                  </a:cubicBezTo>
                  <a:cubicBezTo>
                    <a:pt x="122" y="3184"/>
                    <a:pt x="182" y="3305"/>
                    <a:pt x="122" y="3971"/>
                  </a:cubicBezTo>
                  <a:cubicBezTo>
                    <a:pt x="61" y="4696"/>
                    <a:pt x="182" y="10987"/>
                    <a:pt x="122" y="11834"/>
                  </a:cubicBezTo>
                  <a:cubicBezTo>
                    <a:pt x="61" y="12681"/>
                    <a:pt x="1" y="12923"/>
                    <a:pt x="727" y="13407"/>
                  </a:cubicBezTo>
                  <a:lnTo>
                    <a:pt x="4416" y="15826"/>
                  </a:lnTo>
                  <a:cubicBezTo>
                    <a:pt x="4707" y="16044"/>
                    <a:pt x="5041" y="16218"/>
                    <a:pt x="5405" y="16218"/>
                  </a:cubicBezTo>
                  <a:cubicBezTo>
                    <a:pt x="5648" y="16218"/>
                    <a:pt x="5904" y="16141"/>
                    <a:pt x="6171" y="15947"/>
                  </a:cubicBezTo>
                  <a:cubicBezTo>
                    <a:pt x="7259" y="15282"/>
                    <a:pt x="9195" y="14133"/>
                    <a:pt x="9679" y="13709"/>
                  </a:cubicBezTo>
                  <a:cubicBezTo>
                    <a:pt x="10163" y="13286"/>
                    <a:pt x="10707" y="13225"/>
                    <a:pt x="10707" y="12076"/>
                  </a:cubicBezTo>
                  <a:cubicBezTo>
                    <a:pt x="10707" y="10261"/>
                    <a:pt x="10707" y="5180"/>
                    <a:pt x="10707" y="5180"/>
                  </a:cubicBezTo>
                  <a:cubicBezTo>
                    <a:pt x="10707" y="4091"/>
                    <a:pt x="10647" y="3426"/>
                    <a:pt x="10042" y="3003"/>
                  </a:cubicBezTo>
                  <a:cubicBezTo>
                    <a:pt x="9074" y="2398"/>
                    <a:pt x="6594" y="704"/>
                    <a:pt x="6110" y="341"/>
                  </a:cubicBezTo>
                  <a:cubicBezTo>
                    <a:pt x="5862" y="155"/>
                    <a:pt x="5645" y="1"/>
                    <a:pt x="5371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28"/>
            <p:cNvSpPr/>
            <p:nvPr/>
          </p:nvSpPr>
          <p:spPr>
            <a:xfrm>
              <a:off x="5973975" y="2624575"/>
              <a:ext cx="266175" cy="404125"/>
            </a:xfrm>
            <a:custGeom>
              <a:avLst/>
              <a:gdLst/>
              <a:ahLst/>
              <a:cxnLst/>
              <a:rect l="l" t="t" r="r" b="b"/>
              <a:pathLst>
                <a:path w="10647" h="16165" extrusionOk="0">
                  <a:moveTo>
                    <a:pt x="5353" y="1"/>
                  </a:moveTo>
                  <a:cubicBezTo>
                    <a:pt x="5096" y="1"/>
                    <a:pt x="4787" y="143"/>
                    <a:pt x="4356" y="546"/>
                  </a:cubicBezTo>
                  <a:cubicBezTo>
                    <a:pt x="3449" y="1332"/>
                    <a:pt x="848" y="2663"/>
                    <a:pt x="485" y="2966"/>
                  </a:cubicBezTo>
                  <a:cubicBezTo>
                    <a:pt x="122" y="3208"/>
                    <a:pt x="182" y="3268"/>
                    <a:pt x="122" y="3994"/>
                  </a:cubicBezTo>
                  <a:cubicBezTo>
                    <a:pt x="61" y="4659"/>
                    <a:pt x="182" y="10950"/>
                    <a:pt x="122" y="11797"/>
                  </a:cubicBezTo>
                  <a:cubicBezTo>
                    <a:pt x="61" y="12583"/>
                    <a:pt x="1" y="12886"/>
                    <a:pt x="727" y="13370"/>
                  </a:cubicBezTo>
                  <a:lnTo>
                    <a:pt x="4416" y="15789"/>
                  </a:lnTo>
                  <a:cubicBezTo>
                    <a:pt x="4717" y="15977"/>
                    <a:pt x="5063" y="16164"/>
                    <a:pt x="5442" y="16164"/>
                  </a:cubicBezTo>
                  <a:cubicBezTo>
                    <a:pt x="5674" y="16164"/>
                    <a:pt x="5918" y="16094"/>
                    <a:pt x="6171" y="15910"/>
                  </a:cubicBezTo>
                  <a:cubicBezTo>
                    <a:pt x="7199" y="15184"/>
                    <a:pt x="9135" y="14035"/>
                    <a:pt x="9619" y="13612"/>
                  </a:cubicBezTo>
                  <a:cubicBezTo>
                    <a:pt x="10102" y="13249"/>
                    <a:pt x="10647" y="13188"/>
                    <a:pt x="10647" y="11979"/>
                  </a:cubicBezTo>
                  <a:cubicBezTo>
                    <a:pt x="10647" y="10224"/>
                    <a:pt x="10647" y="5143"/>
                    <a:pt x="10647" y="5143"/>
                  </a:cubicBezTo>
                  <a:cubicBezTo>
                    <a:pt x="10647" y="4054"/>
                    <a:pt x="10586" y="3450"/>
                    <a:pt x="9981" y="3026"/>
                  </a:cubicBezTo>
                  <a:cubicBezTo>
                    <a:pt x="9074" y="2361"/>
                    <a:pt x="6594" y="728"/>
                    <a:pt x="6110" y="365"/>
                  </a:cubicBezTo>
                  <a:cubicBezTo>
                    <a:pt x="5856" y="174"/>
                    <a:pt x="5636" y="1"/>
                    <a:pt x="5353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28"/>
            <p:cNvSpPr/>
            <p:nvPr/>
          </p:nvSpPr>
          <p:spPr>
            <a:xfrm>
              <a:off x="5973975" y="2625700"/>
              <a:ext cx="266175" cy="401900"/>
            </a:xfrm>
            <a:custGeom>
              <a:avLst/>
              <a:gdLst/>
              <a:ahLst/>
              <a:cxnLst/>
              <a:rect l="l" t="t" r="r" b="b"/>
              <a:pathLst>
                <a:path w="10647" h="16076" extrusionOk="0">
                  <a:moveTo>
                    <a:pt x="5348" y="1"/>
                  </a:moveTo>
                  <a:cubicBezTo>
                    <a:pt x="5092" y="1"/>
                    <a:pt x="4785" y="129"/>
                    <a:pt x="4356" y="501"/>
                  </a:cubicBezTo>
                  <a:cubicBezTo>
                    <a:pt x="3449" y="1348"/>
                    <a:pt x="848" y="2679"/>
                    <a:pt x="485" y="2921"/>
                  </a:cubicBezTo>
                  <a:cubicBezTo>
                    <a:pt x="182" y="3163"/>
                    <a:pt x="182" y="3284"/>
                    <a:pt x="122" y="3949"/>
                  </a:cubicBezTo>
                  <a:cubicBezTo>
                    <a:pt x="61" y="4614"/>
                    <a:pt x="182" y="10905"/>
                    <a:pt x="122" y="11692"/>
                  </a:cubicBezTo>
                  <a:cubicBezTo>
                    <a:pt x="61" y="12538"/>
                    <a:pt x="1" y="12841"/>
                    <a:pt x="787" y="13325"/>
                  </a:cubicBezTo>
                  <a:lnTo>
                    <a:pt x="4416" y="15684"/>
                  </a:lnTo>
                  <a:cubicBezTo>
                    <a:pt x="4707" y="15902"/>
                    <a:pt x="5041" y="16076"/>
                    <a:pt x="5405" y="16076"/>
                  </a:cubicBezTo>
                  <a:cubicBezTo>
                    <a:pt x="5648" y="16076"/>
                    <a:pt x="5904" y="15998"/>
                    <a:pt x="6171" y="15805"/>
                  </a:cubicBezTo>
                  <a:cubicBezTo>
                    <a:pt x="7199" y="15139"/>
                    <a:pt x="9135" y="13990"/>
                    <a:pt x="9619" y="13567"/>
                  </a:cubicBezTo>
                  <a:cubicBezTo>
                    <a:pt x="10102" y="13143"/>
                    <a:pt x="10647" y="13083"/>
                    <a:pt x="10647" y="11934"/>
                  </a:cubicBezTo>
                  <a:cubicBezTo>
                    <a:pt x="10647" y="10179"/>
                    <a:pt x="10647" y="5098"/>
                    <a:pt x="10647" y="5098"/>
                  </a:cubicBezTo>
                  <a:cubicBezTo>
                    <a:pt x="10647" y="4009"/>
                    <a:pt x="10586" y="3405"/>
                    <a:pt x="9981" y="2981"/>
                  </a:cubicBezTo>
                  <a:cubicBezTo>
                    <a:pt x="9014" y="2316"/>
                    <a:pt x="6594" y="683"/>
                    <a:pt x="6110" y="320"/>
                  </a:cubicBezTo>
                  <a:cubicBezTo>
                    <a:pt x="5855" y="160"/>
                    <a:pt x="5634" y="1"/>
                    <a:pt x="5348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28"/>
            <p:cNvSpPr/>
            <p:nvPr/>
          </p:nvSpPr>
          <p:spPr>
            <a:xfrm>
              <a:off x="5975500" y="2626675"/>
              <a:ext cx="264650" cy="399775"/>
            </a:xfrm>
            <a:custGeom>
              <a:avLst/>
              <a:gdLst/>
              <a:ahLst/>
              <a:cxnLst/>
              <a:rect l="l" t="t" r="r" b="b"/>
              <a:pathLst>
                <a:path w="10586" h="15991" extrusionOk="0">
                  <a:moveTo>
                    <a:pt x="5310" y="1"/>
                  </a:moveTo>
                  <a:cubicBezTo>
                    <a:pt x="5050" y="1"/>
                    <a:pt x="4737" y="140"/>
                    <a:pt x="4295" y="523"/>
                  </a:cubicBezTo>
                  <a:cubicBezTo>
                    <a:pt x="3388" y="1309"/>
                    <a:pt x="787" y="2640"/>
                    <a:pt x="484" y="2882"/>
                  </a:cubicBezTo>
                  <a:cubicBezTo>
                    <a:pt x="121" y="3184"/>
                    <a:pt x="182" y="3245"/>
                    <a:pt x="121" y="3910"/>
                  </a:cubicBezTo>
                  <a:cubicBezTo>
                    <a:pt x="61" y="4636"/>
                    <a:pt x="182" y="10806"/>
                    <a:pt x="121" y="11653"/>
                  </a:cubicBezTo>
                  <a:cubicBezTo>
                    <a:pt x="61" y="12499"/>
                    <a:pt x="0" y="12741"/>
                    <a:pt x="726" y="13225"/>
                  </a:cubicBezTo>
                  <a:lnTo>
                    <a:pt x="4355" y="15584"/>
                  </a:lnTo>
                  <a:cubicBezTo>
                    <a:pt x="4657" y="15811"/>
                    <a:pt x="5006" y="15990"/>
                    <a:pt x="5388" y="15990"/>
                  </a:cubicBezTo>
                  <a:cubicBezTo>
                    <a:pt x="5618" y="15990"/>
                    <a:pt x="5859" y="15925"/>
                    <a:pt x="6110" y="15766"/>
                  </a:cubicBezTo>
                  <a:cubicBezTo>
                    <a:pt x="7138" y="15040"/>
                    <a:pt x="9074" y="13891"/>
                    <a:pt x="9558" y="13528"/>
                  </a:cubicBezTo>
                  <a:cubicBezTo>
                    <a:pt x="10041" y="13104"/>
                    <a:pt x="10586" y="13044"/>
                    <a:pt x="10586" y="11895"/>
                  </a:cubicBezTo>
                  <a:cubicBezTo>
                    <a:pt x="10586" y="10140"/>
                    <a:pt x="10586" y="5059"/>
                    <a:pt x="10586" y="5059"/>
                  </a:cubicBezTo>
                  <a:cubicBezTo>
                    <a:pt x="10586" y="4031"/>
                    <a:pt x="10525" y="3426"/>
                    <a:pt x="9920" y="3003"/>
                  </a:cubicBezTo>
                  <a:cubicBezTo>
                    <a:pt x="8953" y="2337"/>
                    <a:pt x="6533" y="704"/>
                    <a:pt x="6049" y="341"/>
                  </a:cubicBezTo>
                  <a:cubicBezTo>
                    <a:pt x="5801" y="155"/>
                    <a:pt x="5584" y="1"/>
                    <a:pt x="5310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28"/>
            <p:cNvSpPr/>
            <p:nvPr/>
          </p:nvSpPr>
          <p:spPr>
            <a:xfrm>
              <a:off x="5975500" y="2627375"/>
              <a:ext cx="263150" cy="398300"/>
            </a:xfrm>
            <a:custGeom>
              <a:avLst/>
              <a:gdLst/>
              <a:ahLst/>
              <a:cxnLst/>
              <a:rect l="l" t="t" r="r" b="b"/>
              <a:pathLst>
                <a:path w="10526" h="15932" extrusionOk="0">
                  <a:moveTo>
                    <a:pt x="5269" y="1"/>
                  </a:moveTo>
                  <a:cubicBezTo>
                    <a:pt x="5017" y="1"/>
                    <a:pt x="4714" y="131"/>
                    <a:pt x="4295" y="495"/>
                  </a:cubicBezTo>
                  <a:cubicBezTo>
                    <a:pt x="3388" y="1341"/>
                    <a:pt x="847" y="2672"/>
                    <a:pt x="484" y="2914"/>
                  </a:cubicBezTo>
                  <a:cubicBezTo>
                    <a:pt x="121" y="3156"/>
                    <a:pt x="182" y="3217"/>
                    <a:pt x="121" y="3942"/>
                  </a:cubicBezTo>
                  <a:cubicBezTo>
                    <a:pt x="61" y="4608"/>
                    <a:pt x="182" y="10778"/>
                    <a:pt x="121" y="11625"/>
                  </a:cubicBezTo>
                  <a:cubicBezTo>
                    <a:pt x="61" y="12411"/>
                    <a:pt x="0" y="12713"/>
                    <a:pt x="726" y="13197"/>
                  </a:cubicBezTo>
                  <a:lnTo>
                    <a:pt x="4355" y="15556"/>
                  </a:lnTo>
                  <a:cubicBezTo>
                    <a:pt x="4656" y="15744"/>
                    <a:pt x="5002" y="15931"/>
                    <a:pt x="5381" y="15931"/>
                  </a:cubicBezTo>
                  <a:cubicBezTo>
                    <a:pt x="5613" y="15931"/>
                    <a:pt x="5857" y="15861"/>
                    <a:pt x="6110" y="15677"/>
                  </a:cubicBezTo>
                  <a:cubicBezTo>
                    <a:pt x="7138" y="15012"/>
                    <a:pt x="9074" y="13863"/>
                    <a:pt x="9558" y="13439"/>
                  </a:cubicBezTo>
                  <a:cubicBezTo>
                    <a:pt x="9981" y="13016"/>
                    <a:pt x="10525" y="12955"/>
                    <a:pt x="10525" y="11806"/>
                  </a:cubicBezTo>
                  <a:lnTo>
                    <a:pt x="10525" y="5092"/>
                  </a:lnTo>
                  <a:cubicBezTo>
                    <a:pt x="10525" y="4003"/>
                    <a:pt x="10465" y="3398"/>
                    <a:pt x="9860" y="2975"/>
                  </a:cubicBezTo>
                  <a:cubicBezTo>
                    <a:pt x="8953" y="2309"/>
                    <a:pt x="6533" y="676"/>
                    <a:pt x="6049" y="374"/>
                  </a:cubicBezTo>
                  <a:cubicBezTo>
                    <a:pt x="5789" y="178"/>
                    <a:pt x="5563" y="1"/>
                    <a:pt x="5269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28"/>
            <p:cNvSpPr/>
            <p:nvPr/>
          </p:nvSpPr>
          <p:spPr>
            <a:xfrm>
              <a:off x="5975500" y="2628200"/>
              <a:ext cx="263150" cy="396375"/>
            </a:xfrm>
            <a:custGeom>
              <a:avLst/>
              <a:gdLst/>
              <a:ahLst/>
              <a:cxnLst/>
              <a:rect l="l" t="t" r="r" b="b"/>
              <a:pathLst>
                <a:path w="10526" h="15855" extrusionOk="0">
                  <a:moveTo>
                    <a:pt x="5310" y="0"/>
                  </a:moveTo>
                  <a:cubicBezTo>
                    <a:pt x="5050" y="0"/>
                    <a:pt x="4737" y="139"/>
                    <a:pt x="4295" y="522"/>
                  </a:cubicBezTo>
                  <a:cubicBezTo>
                    <a:pt x="3388" y="1308"/>
                    <a:pt x="847" y="2639"/>
                    <a:pt x="484" y="2881"/>
                  </a:cubicBezTo>
                  <a:cubicBezTo>
                    <a:pt x="182" y="3123"/>
                    <a:pt x="182" y="3244"/>
                    <a:pt x="121" y="3909"/>
                  </a:cubicBezTo>
                  <a:cubicBezTo>
                    <a:pt x="61" y="4575"/>
                    <a:pt x="182" y="10745"/>
                    <a:pt x="121" y="11531"/>
                  </a:cubicBezTo>
                  <a:cubicBezTo>
                    <a:pt x="61" y="12378"/>
                    <a:pt x="0" y="12620"/>
                    <a:pt x="726" y="13104"/>
                  </a:cubicBezTo>
                  <a:lnTo>
                    <a:pt x="4355" y="15463"/>
                  </a:lnTo>
                  <a:cubicBezTo>
                    <a:pt x="4646" y="15681"/>
                    <a:pt x="4980" y="15855"/>
                    <a:pt x="5344" y="15855"/>
                  </a:cubicBezTo>
                  <a:cubicBezTo>
                    <a:pt x="5587" y="15855"/>
                    <a:pt x="5843" y="15777"/>
                    <a:pt x="6110" y="15584"/>
                  </a:cubicBezTo>
                  <a:cubicBezTo>
                    <a:pt x="7138" y="14918"/>
                    <a:pt x="9013" y="13769"/>
                    <a:pt x="9497" y="13406"/>
                  </a:cubicBezTo>
                  <a:cubicBezTo>
                    <a:pt x="9981" y="12983"/>
                    <a:pt x="10525" y="12922"/>
                    <a:pt x="10525" y="11773"/>
                  </a:cubicBezTo>
                  <a:cubicBezTo>
                    <a:pt x="10525" y="10019"/>
                    <a:pt x="10525" y="5059"/>
                    <a:pt x="10525" y="5059"/>
                  </a:cubicBezTo>
                  <a:cubicBezTo>
                    <a:pt x="10525" y="3970"/>
                    <a:pt x="10465" y="3365"/>
                    <a:pt x="9860" y="2942"/>
                  </a:cubicBezTo>
                  <a:cubicBezTo>
                    <a:pt x="8953" y="2337"/>
                    <a:pt x="6533" y="704"/>
                    <a:pt x="6049" y="341"/>
                  </a:cubicBezTo>
                  <a:cubicBezTo>
                    <a:pt x="5801" y="154"/>
                    <a:pt x="5584" y="0"/>
                    <a:pt x="5310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28"/>
            <p:cNvSpPr/>
            <p:nvPr/>
          </p:nvSpPr>
          <p:spPr>
            <a:xfrm>
              <a:off x="5977000" y="2629125"/>
              <a:ext cx="261650" cy="395025"/>
            </a:xfrm>
            <a:custGeom>
              <a:avLst/>
              <a:gdLst/>
              <a:ahLst/>
              <a:cxnLst/>
              <a:rect l="l" t="t" r="r" b="b"/>
              <a:pathLst>
                <a:path w="10466" h="15801" extrusionOk="0">
                  <a:moveTo>
                    <a:pt x="5232" y="0"/>
                  </a:moveTo>
                  <a:cubicBezTo>
                    <a:pt x="4975" y="0"/>
                    <a:pt x="4666" y="143"/>
                    <a:pt x="4235" y="546"/>
                  </a:cubicBezTo>
                  <a:cubicBezTo>
                    <a:pt x="3388" y="1332"/>
                    <a:pt x="787" y="2602"/>
                    <a:pt x="485" y="2905"/>
                  </a:cubicBezTo>
                  <a:cubicBezTo>
                    <a:pt x="122" y="3147"/>
                    <a:pt x="182" y="3207"/>
                    <a:pt x="122" y="3872"/>
                  </a:cubicBezTo>
                  <a:cubicBezTo>
                    <a:pt x="61" y="4598"/>
                    <a:pt x="182" y="10708"/>
                    <a:pt x="122" y="11494"/>
                  </a:cubicBezTo>
                  <a:cubicBezTo>
                    <a:pt x="61" y="12280"/>
                    <a:pt x="1" y="12583"/>
                    <a:pt x="727" y="13067"/>
                  </a:cubicBezTo>
                  <a:lnTo>
                    <a:pt x="4295" y="15426"/>
                  </a:lnTo>
                  <a:cubicBezTo>
                    <a:pt x="4596" y="15613"/>
                    <a:pt x="4942" y="15801"/>
                    <a:pt x="5321" y="15801"/>
                  </a:cubicBezTo>
                  <a:cubicBezTo>
                    <a:pt x="5553" y="15801"/>
                    <a:pt x="5797" y="15731"/>
                    <a:pt x="6050" y="15547"/>
                  </a:cubicBezTo>
                  <a:cubicBezTo>
                    <a:pt x="7078" y="14881"/>
                    <a:pt x="8953" y="13732"/>
                    <a:pt x="9437" y="13309"/>
                  </a:cubicBezTo>
                  <a:cubicBezTo>
                    <a:pt x="9921" y="12946"/>
                    <a:pt x="10465" y="12885"/>
                    <a:pt x="10465" y="11736"/>
                  </a:cubicBezTo>
                  <a:lnTo>
                    <a:pt x="10465" y="5022"/>
                  </a:lnTo>
                  <a:cubicBezTo>
                    <a:pt x="10465" y="3993"/>
                    <a:pt x="10405" y="3389"/>
                    <a:pt x="9800" y="2965"/>
                  </a:cubicBezTo>
                  <a:cubicBezTo>
                    <a:pt x="8832" y="2300"/>
                    <a:pt x="6473" y="667"/>
                    <a:pt x="5989" y="364"/>
                  </a:cubicBezTo>
                  <a:cubicBezTo>
                    <a:pt x="5735" y="174"/>
                    <a:pt x="5515" y="0"/>
                    <a:pt x="5232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28"/>
            <p:cNvSpPr/>
            <p:nvPr/>
          </p:nvSpPr>
          <p:spPr>
            <a:xfrm>
              <a:off x="5977000" y="2630250"/>
              <a:ext cx="260125" cy="392825"/>
            </a:xfrm>
            <a:custGeom>
              <a:avLst/>
              <a:gdLst/>
              <a:ahLst/>
              <a:cxnLst/>
              <a:rect l="l" t="t" r="r" b="b"/>
              <a:pathLst>
                <a:path w="10405" h="15713" extrusionOk="0">
                  <a:moveTo>
                    <a:pt x="5236" y="0"/>
                  </a:moveTo>
                  <a:cubicBezTo>
                    <a:pt x="4988" y="0"/>
                    <a:pt x="4696" y="129"/>
                    <a:pt x="4295" y="501"/>
                  </a:cubicBezTo>
                  <a:cubicBezTo>
                    <a:pt x="3388" y="1287"/>
                    <a:pt x="848" y="2618"/>
                    <a:pt x="485" y="2860"/>
                  </a:cubicBezTo>
                  <a:cubicBezTo>
                    <a:pt x="122" y="3102"/>
                    <a:pt x="182" y="3223"/>
                    <a:pt x="122" y="3888"/>
                  </a:cubicBezTo>
                  <a:cubicBezTo>
                    <a:pt x="61" y="4553"/>
                    <a:pt x="182" y="10602"/>
                    <a:pt x="122" y="11449"/>
                  </a:cubicBezTo>
                  <a:cubicBezTo>
                    <a:pt x="61" y="12235"/>
                    <a:pt x="1" y="12538"/>
                    <a:pt x="727" y="12961"/>
                  </a:cubicBezTo>
                  <a:lnTo>
                    <a:pt x="4356" y="15320"/>
                  </a:lnTo>
                  <a:cubicBezTo>
                    <a:pt x="4610" y="15538"/>
                    <a:pt x="4929" y="15712"/>
                    <a:pt x="5288" y="15712"/>
                  </a:cubicBezTo>
                  <a:cubicBezTo>
                    <a:pt x="5527" y="15712"/>
                    <a:pt x="5783" y="15635"/>
                    <a:pt x="6050" y="15441"/>
                  </a:cubicBezTo>
                  <a:cubicBezTo>
                    <a:pt x="7078" y="14776"/>
                    <a:pt x="8953" y="13627"/>
                    <a:pt x="9437" y="13264"/>
                  </a:cubicBezTo>
                  <a:cubicBezTo>
                    <a:pt x="9860" y="12840"/>
                    <a:pt x="10405" y="12780"/>
                    <a:pt x="10405" y="11631"/>
                  </a:cubicBezTo>
                  <a:cubicBezTo>
                    <a:pt x="10405" y="9937"/>
                    <a:pt x="10405" y="4977"/>
                    <a:pt x="10405" y="4977"/>
                  </a:cubicBezTo>
                  <a:cubicBezTo>
                    <a:pt x="10405" y="3948"/>
                    <a:pt x="10344" y="3344"/>
                    <a:pt x="9800" y="2920"/>
                  </a:cubicBezTo>
                  <a:cubicBezTo>
                    <a:pt x="8832" y="2315"/>
                    <a:pt x="6473" y="682"/>
                    <a:pt x="5989" y="319"/>
                  </a:cubicBezTo>
                  <a:cubicBezTo>
                    <a:pt x="5734" y="160"/>
                    <a:pt x="5513" y="0"/>
                    <a:pt x="5236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28"/>
            <p:cNvSpPr/>
            <p:nvPr/>
          </p:nvSpPr>
          <p:spPr>
            <a:xfrm>
              <a:off x="5977000" y="2631225"/>
              <a:ext cx="260125" cy="390775"/>
            </a:xfrm>
            <a:custGeom>
              <a:avLst/>
              <a:gdLst/>
              <a:ahLst/>
              <a:cxnLst/>
              <a:rect l="l" t="t" r="r" b="b"/>
              <a:pathLst>
                <a:path w="10405" h="15631" extrusionOk="0">
                  <a:moveTo>
                    <a:pt x="5258" y="0"/>
                  </a:moveTo>
                  <a:cubicBezTo>
                    <a:pt x="5005" y="0"/>
                    <a:pt x="4708" y="139"/>
                    <a:pt x="4295" y="522"/>
                  </a:cubicBezTo>
                  <a:cubicBezTo>
                    <a:pt x="3388" y="1308"/>
                    <a:pt x="848" y="2579"/>
                    <a:pt x="485" y="2821"/>
                  </a:cubicBezTo>
                  <a:cubicBezTo>
                    <a:pt x="182" y="3123"/>
                    <a:pt x="182" y="3184"/>
                    <a:pt x="122" y="3849"/>
                  </a:cubicBezTo>
                  <a:cubicBezTo>
                    <a:pt x="61" y="4514"/>
                    <a:pt x="182" y="10563"/>
                    <a:pt x="122" y="11350"/>
                  </a:cubicBezTo>
                  <a:cubicBezTo>
                    <a:pt x="61" y="12196"/>
                    <a:pt x="1" y="12438"/>
                    <a:pt x="727" y="12922"/>
                  </a:cubicBezTo>
                  <a:lnTo>
                    <a:pt x="4356" y="15281"/>
                  </a:lnTo>
                  <a:cubicBezTo>
                    <a:pt x="4616" y="15467"/>
                    <a:pt x="4944" y="15630"/>
                    <a:pt x="5313" y="15630"/>
                  </a:cubicBezTo>
                  <a:cubicBezTo>
                    <a:pt x="5545" y="15630"/>
                    <a:pt x="5793" y="15566"/>
                    <a:pt x="6050" y="15402"/>
                  </a:cubicBezTo>
                  <a:cubicBezTo>
                    <a:pt x="7078" y="14737"/>
                    <a:pt x="8953" y="13588"/>
                    <a:pt x="9377" y="13164"/>
                  </a:cubicBezTo>
                  <a:cubicBezTo>
                    <a:pt x="9860" y="12801"/>
                    <a:pt x="10405" y="12741"/>
                    <a:pt x="10405" y="11592"/>
                  </a:cubicBezTo>
                  <a:cubicBezTo>
                    <a:pt x="10405" y="9898"/>
                    <a:pt x="10405" y="4998"/>
                    <a:pt x="10405" y="4998"/>
                  </a:cubicBezTo>
                  <a:cubicBezTo>
                    <a:pt x="10405" y="3909"/>
                    <a:pt x="10344" y="3305"/>
                    <a:pt x="9739" y="2942"/>
                  </a:cubicBezTo>
                  <a:cubicBezTo>
                    <a:pt x="8832" y="2276"/>
                    <a:pt x="6473" y="704"/>
                    <a:pt x="5989" y="341"/>
                  </a:cubicBezTo>
                  <a:cubicBezTo>
                    <a:pt x="5741" y="154"/>
                    <a:pt x="5524" y="0"/>
                    <a:pt x="5258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28"/>
            <p:cNvSpPr/>
            <p:nvPr/>
          </p:nvSpPr>
          <p:spPr>
            <a:xfrm>
              <a:off x="5978525" y="2631750"/>
              <a:ext cx="258600" cy="389800"/>
            </a:xfrm>
            <a:custGeom>
              <a:avLst/>
              <a:gdLst/>
              <a:ahLst/>
              <a:cxnLst/>
              <a:rect l="l" t="t" r="r" b="b"/>
              <a:pathLst>
                <a:path w="10344" h="15592" extrusionOk="0">
                  <a:moveTo>
                    <a:pt x="5175" y="1"/>
                  </a:moveTo>
                  <a:cubicBezTo>
                    <a:pt x="4927" y="1"/>
                    <a:pt x="4635" y="129"/>
                    <a:pt x="4234" y="501"/>
                  </a:cubicBezTo>
                  <a:cubicBezTo>
                    <a:pt x="3327" y="1287"/>
                    <a:pt x="787" y="2618"/>
                    <a:pt x="484" y="2860"/>
                  </a:cubicBezTo>
                  <a:cubicBezTo>
                    <a:pt x="121" y="3102"/>
                    <a:pt x="182" y="3163"/>
                    <a:pt x="121" y="3828"/>
                  </a:cubicBezTo>
                  <a:cubicBezTo>
                    <a:pt x="61" y="4493"/>
                    <a:pt x="182" y="10542"/>
                    <a:pt x="121" y="11329"/>
                  </a:cubicBezTo>
                  <a:cubicBezTo>
                    <a:pt x="61" y="12115"/>
                    <a:pt x="0" y="12417"/>
                    <a:pt x="726" y="12901"/>
                  </a:cubicBezTo>
                  <a:lnTo>
                    <a:pt x="4295" y="15200"/>
                  </a:lnTo>
                  <a:cubicBezTo>
                    <a:pt x="4549" y="15418"/>
                    <a:pt x="4868" y="15592"/>
                    <a:pt x="5227" y="15592"/>
                  </a:cubicBezTo>
                  <a:cubicBezTo>
                    <a:pt x="5466" y="15592"/>
                    <a:pt x="5722" y="15514"/>
                    <a:pt x="5989" y="15321"/>
                  </a:cubicBezTo>
                  <a:cubicBezTo>
                    <a:pt x="6956" y="14655"/>
                    <a:pt x="8832" y="13506"/>
                    <a:pt x="9316" y="13143"/>
                  </a:cubicBezTo>
                  <a:cubicBezTo>
                    <a:pt x="9799" y="12720"/>
                    <a:pt x="10344" y="12659"/>
                    <a:pt x="10344" y="11571"/>
                  </a:cubicBezTo>
                  <a:lnTo>
                    <a:pt x="10344" y="4977"/>
                  </a:lnTo>
                  <a:cubicBezTo>
                    <a:pt x="10344" y="3949"/>
                    <a:pt x="10283" y="3344"/>
                    <a:pt x="9678" y="2921"/>
                  </a:cubicBezTo>
                  <a:cubicBezTo>
                    <a:pt x="8771" y="2316"/>
                    <a:pt x="6412" y="683"/>
                    <a:pt x="5928" y="320"/>
                  </a:cubicBezTo>
                  <a:cubicBezTo>
                    <a:pt x="5673" y="160"/>
                    <a:pt x="5452" y="1"/>
                    <a:pt x="5175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28"/>
            <p:cNvSpPr/>
            <p:nvPr/>
          </p:nvSpPr>
          <p:spPr>
            <a:xfrm>
              <a:off x="5978525" y="2632725"/>
              <a:ext cx="257100" cy="387675"/>
            </a:xfrm>
            <a:custGeom>
              <a:avLst/>
              <a:gdLst/>
              <a:ahLst/>
              <a:cxnLst/>
              <a:rect l="l" t="t" r="r" b="b"/>
              <a:pathLst>
                <a:path w="10284" h="15507" extrusionOk="0">
                  <a:moveTo>
                    <a:pt x="5197" y="1"/>
                  </a:moveTo>
                  <a:cubicBezTo>
                    <a:pt x="4944" y="1"/>
                    <a:pt x="4647" y="140"/>
                    <a:pt x="4234" y="523"/>
                  </a:cubicBezTo>
                  <a:cubicBezTo>
                    <a:pt x="3327" y="1309"/>
                    <a:pt x="847" y="2579"/>
                    <a:pt x="484" y="2821"/>
                  </a:cubicBezTo>
                  <a:cubicBezTo>
                    <a:pt x="121" y="3063"/>
                    <a:pt x="182" y="3184"/>
                    <a:pt x="121" y="3849"/>
                  </a:cubicBezTo>
                  <a:cubicBezTo>
                    <a:pt x="61" y="4515"/>
                    <a:pt x="182" y="10503"/>
                    <a:pt x="121" y="11290"/>
                  </a:cubicBezTo>
                  <a:cubicBezTo>
                    <a:pt x="61" y="12076"/>
                    <a:pt x="0" y="12318"/>
                    <a:pt x="726" y="12802"/>
                  </a:cubicBezTo>
                  <a:lnTo>
                    <a:pt x="4295" y="15100"/>
                  </a:lnTo>
                  <a:cubicBezTo>
                    <a:pt x="4559" y="15327"/>
                    <a:pt x="4894" y="15506"/>
                    <a:pt x="5270" y="15506"/>
                  </a:cubicBezTo>
                  <a:cubicBezTo>
                    <a:pt x="5497" y="15506"/>
                    <a:pt x="5738" y="15441"/>
                    <a:pt x="5989" y="15282"/>
                  </a:cubicBezTo>
                  <a:cubicBezTo>
                    <a:pt x="6956" y="14616"/>
                    <a:pt x="8832" y="13467"/>
                    <a:pt x="9316" y="13104"/>
                  </a:cubicBezTo>
                  <a:cubicBezTo>
                    <a:pt x="9799" y="12681"/>
                    <a:pt x="10283" y="12620"/>
                    <a:pt x="10283" y="11471"/>
                  </a:cubicBezTo>
                  <a:cubicBezTo>
                    <a:pt x="10283" y="9777"/>
                    <a:pt x="10283" y="4938"/>
                    <a:pt x="10283" y="4938"/>
                  </a:cubicBezTo>
                  <a:cubicBezTo>
                    <a:pt x="10283" y="3910"/>
                    <a:pt x="10223" y="3305"/>
                    <a:pt x="9678" y="2882"/>
                  </a:cubicBezTo>
                  <a:cubicBezTo>
                    <a:pt x="8711" y="2277"/>
                    <a:pt x="6412" y="704"/>
                    <a:pt x="5928" y="341"/>
                  </a:cubicBezTo>
                  <a:cubicBezTo>
                    <a:pt x="5680" y="155"/>
                    <a:pt x="5463" y="1"/>
                    <a:pt x="5197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28"/>
            <p:cNvSpPr/>
            <p:nvPr/>
          </p:nvSpPr>
          <p:spPr>
            <a:xfrm>
              <a:off x="5980025" y="2634025"/>
              <a:ext cx="255600" cy="384950"/>
            </a:xfrm>
            <a:custGeom>
              <a:avLst/>
              <a:gdLst/>
              <a:ahLst/>
              <a:cxnLst/>
              <a:rect l="l" t="t" r="r" b="b"/>
              <a:pathLst>
                <a:path w="10224" h="15398" extrusionOk="0">
                  <a:moveTo>
                    <a:pt x="5115" y="1"/>
                  </a:moveTo>
                  <a:cubicBezTo>
                    <a:pt x="4867" y="1"/>
                    <a:pt x="4575" y="127"/>
                    <a:pt x="4174" y="471"/>
                  </a:cubicBezTo>
                  <a:cubicBezTo>
                    <a:pt x="3267" y="1257"/>
                    <a:pt x="787" y="2588"/>
                    <a:pt x="424" y="2830"/>
                  </a:cubicBezTo>
                  <a:cubicBezTo>
                    <a:pt x="122" y="3072"/>
                    <a:pt x="122" y="3132"/>
                    <a:pt x="61" y="3797"/>
                  </a:cubicBezTo>
                  <a:cubicBezTo>
                    <a:pt x="61" y="4463"/>
                    <a:pt x="122" y="10391"/>
                    <a:pt x="61" y="11177"/>
                  </a:cubicBezTo>
                  <a:cubicBezTo>
                    <a:pt x="61" y="12024"/>
                    <a:pt x="1" y="12266"/>
                    <a:pt x="666" y="12750"/>
                  </a:cubicBezTo>
                  <a:lnTo>
                    <a:pt x="4235" y="15048"/>
                  </a:lnTo>
                  <a:cubicBezTo>
                    <a:pt x="4532" y="15234"/>
                    <a:pt x="4852" y="15397"/>
                    <a:pt x="5209" y="15397"/>
                  </a:cubicBezTo>
                  <a:cubicBezTo>
                    <a:pt x="5433" y="15397"/>
                    <a:pt x="5672" y="15333"/>
                    <a:pt x="5929" y="15169"/>
                  </a:cubicBezTo>
                  <a:cubicBezTo>
                    <a:pt x="6896" y="14504"/>
                    <a:pt x="8772" y="13415"/>
                    <a:pt x="9256" y="12992"/>
                  </a:cubicBezTo>
                  <a:cubicBezTo>
                    <a:pt x="9679" y="12629"/>
                    <a:pt x="10223" y="12508"/>
                    <a:pt x="10223" y="11419"/>
                  </a:cubicBezTo>
                  <a:lnTo>
                    <a:pt x="10223" y="4947"/>
                  </a:lnTo>
                  <a:cubicBezTo>
                    <a:pt x="10223" y="3858"/>
                    <a:pt x="10163" y="3253"/>
                    <a:pt x="9558" y="2890"/>
                  </a:cubicBezTo>
                  <a:cubicBezTo>
                    <a:pt x="8651" y="2225"/>
                    <a:pt x="6352" y="652"/>
                    <a:pt x="5868" y="350"/>
                  </a:cubicBezTo>
                  <a:cubicBezTo>
                    <a:pt x="5613" y="158"/>
                    <a:pt x="5392" y="1"/>
                    <a:pt x="5115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28"/>
            <p:cNvSpPr/>
            <p:nvPr/>
          </p:nvSpPr>
          <p:spPr>
            <a:xfrm>
              <a:off x="5980025" y="2634775"/>
              <a:ext cx="254075" cy="383750"/>
            </a:xfrm>
            <a:custGeom>
              <a:avLst/>
              <a:gdLst/>
              <a:ahLst/>
              <a:cxnLst/>
              <a:rect l="l" t="t" r="r" b="b"/>
              <a:pathLst>
                <a:path w="10163" h="15350" extrusionOk="0">
                  <a:moveTo>
                    <a:pt x="5115" y="1"/>
                  </a:moveTo>
                  <a:cubicBezTo>
                    <a:pt x="4867" y="1"/>
                    <a:pt x="4575" y="129"/>
                    <a:pt x="4174" y="501"/>
                  </a:cubicBezTo>
                  <a:cubicBezTo>
                    <a:pt x="3267" y="1287"/>
                    <a:pt x="787" y="2558"/>
                    <a:pt x="485" y="2800"/>
                  </a:cubicBezTo>
                  <a:cubicBezTo>
                    <a:pt x="122" y="3042"/>
                    <a:pt x="182" y="3102"/>
                    <a:pt x="122" y="3767"/>
                  </a:cubicBezTo>
                  <a:cubicBezTo>
                    <a:pt x="61" y="4433"/>
                    <a:pt x="182" y="10361"/>
                    <a:pt x="122" y="11147"/>
                  </a:cubicBezTo>
                  <a:cubicBezTo>
                    <a:pt x="61" y="11933"/>
                    <a:pt x="1" y="12236"/>
                    <a:pt x="727" y="12659"/>
                  </a:cubicBezTo>
                  <a:lnTo>
                    <a:pt x="4235" y="14958"/>
                  </a:lnTo>
                  <a:cubicBezTo>
                    <a:pt x="4525" y="15176"/>
                    <a:pt x="4837" y="15350"/>
                    <a:pt x="5184" y="15350"/>
                  </a:cubicBezTo>
                  <a:cubicBezTo>
                    <a:pt x="5416" y="15350"/>
                    <a:pt x="5662" y="15272"/>
                    <a:pt x="5929" y="15079"/>
                  </a:cubicBezTo>
                  <a:cubicBezTo>
                    <a:pt x="6896" y="14474"/>
                    <a:pt x="8772" y="13325"/>
                    <a:pt x="9195" y="12962"/>
                  </a:cubicBezTo>
                  <a:cubicBezTo>
                    <a:pt x="9679" y="12538"/>
                    <a:pt x="10163" y="12478"/>
                    <a:pt x="10163" y="11389"/>
                  </a:cubicBezTo>
                  <a:cubicBezTo>
                    <a:pt x="10163" y="9695"/>
                    <a:pt x="10163" y="4917"/>
                    <a:pt x="10163" y="4917"/>
                  </a:cubicBezTo>
                  <a:cubicBezTo>
                    <a:pt x="10163" y="3888"/>
                    <a:pt x="10163" y="3284"/>
                    <a:pt x="9558" y="2860"/>
                  </a:cubicBezTo>
                  <a:cubicBezTo>
                    <a:pt x="8651" y="2255"/>
                    <a:pt x="6352" y="683"/>
                    <a:pt x="5868" y="320"/>
                  </a:cubicBezTo>
                  <a:cubicBezTo>
                    <a:pt x="5613" y="160"/>
                    <a:pt x="5392" y="1"/>
                    <a:pt x="5115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28"/>
            <p:cNvSpPr/>
            <p:nvPr/>
          </p:nvSpPr>
          <p:spPr>
            <a:xfrm>
              <a:off x="5980025" y="2635550"/>
              <a:ext cx="254075" cy="381900"/>
            </a:xfrm>
            <a:custGeom>
              <a:avLst/>
              <a:gdLst/>
              <a:ahLst/>
              <a:cxnLst/>
              <a:rect l="l" t="t" r="r" b="b"/>
              <a:pathLst>
                <a:path w="10163" h="15276" extrusionOk="0">
                  <a:moveTo>
                    <a:pt x="5115" y="0"/>
                  </a:moveTo>
                  <a:cubicBezTo>
                    <a:pt x="4867" y="0"/>
                    <a:pt x="4575" y="127"/>
                    <a:pt x="4174" y="470"/>
                  </a:cubicBezTo>
                  <a:cubicBezTo>
                    <a:pt x="3328" y="1256"/>
                    <a:pt x="787" y="2527"/>
                    <a:pt x="485" y="2769"/>
                  </a:cubicBezTo>
                  <a:cubicBezTo>
                    <a:pt x="182" y="3071"/>
                    <a:pt x="182" y="3132"/>
                    <a:pt x="122" y="3797"/>
                  </a:cubicBezTo>
                  <a:cubicBezTo>
                    <a:pt x="61" y="4462"/>
                    <a:pt x="182" y="10330"/>
                    <a:pt x="122" y="11116"/>
                  </a:cubicBezTo>
                  <a:cubicBezTo>
                    <a:pt x="61" y="11902"/>
                    <a:pt x="1" y="12144"/>
                    <a:pt x="727" y="12628"/>
                  </a:cubicBezTo>
                  <a:lnTo>
                    <a:pt x="4235" y="14927"/>
                  </a:lnTo>
                  <a:cubicBezTo>
                    <a:pt x="4532" y="15113"/>
                    <a:pt x="4852" y="15276"/>
                    <a:pt x="5209" y="15276"/>
                  </a:cubicBezTo>
                  <a:cubicBezTo>
                    <a:pt x="5433" y="15276"/>
                    <a:pt x="5672" y="15211"/>
                    <a:pt x="5929" y="15048"/>
                  </a:cubicBezTo>
                  <a:cubicBezTo>
                    <a:pt x="6896" y="14382"/>
                    <a:pt x="8711" y="13294"/>
                    <a:pt x="9195" y="12870"/>
                  </a:cubicBezTo>
                  <a:cubicBezTo>
                    <a:pt x="9679" y="12507"/>
                    <a:pt x="10163" y="12447"/>
                    <a:pt x="10163" y="11358"/>
                  </a:cubicBezTo>
                  <a:lnTo>
                    <a:pt x="10163" y="4886"/>
                  </a:lnTo>
                  <a:cubicBezTo>
                    <a:pt x="10163" y="3857"/>
                    <a:pt x="10102" y="3253"/>
                    <a:pt x="9558" y="2890"/>
                  </a:cubicBezTo>
                  <a:cubicBezTo>
                    <a:pt x="8651" y="2224"/>
                    <a:pt x="6292" y="652"/>
                    <a:pt x="5868" y="349"/>
                  </a:cubicBezTo>
                  <a:cubicBezTo>
                    <a:pt x="5613" y="158"/>
                    <a:pt x="5392" y="0"/>
                    <a:pt x="5115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28"/>
            <p:cNvSpPr/>
            <p:nvPr/>
          </p:nvSpPr>
          <p:spPr>
            <a:xfrm>
              <a:off x="5981550" y="2636300"/>
              <a:ext cx="252550" cy="380725"/>
            </a:xfrm>
            <a:custGeom>
              <a:avLst/>
              <a:gdLst/>
              <a:ahLst/>
              <a:cxnLst/>
              <a:rect l="l" t="t" r="r" b="b"/>
              <a:pathLst>
                <a:path w="10102" h="15229" extrusionOk="0">
                  <a:moveTo>
                    <a:pt x="5054" y="0"/>
                  </a:moveTo>
                  <a:cubicBezTo>
                    <a:pt x="4806" y="0"/>
                    <a:pt x="4514" y="129"/>
                    <a:pt x="4113" y="501"/>
                  </a:cubicBezTo>
                  <a:cubicBezTo>
                    <a:pt x="3267" y="1287"/>
                    <a:pt x="787" y="2557"/>
                    <a:pt x="424" y="2799"/>
                  </a:cubicBezTo>
                  <a:cubicBezTo>
                    <a:pt x="121" y="3041"/>
                    <a:pt x="182" y="3102"/>
                    <a:pt x="121" y="3767"/>
                  </a:cubicBezTo>
                  <a:cubicBezTo>
                    <a:pt x="61" y="4432"/>
                    <a:pt x="182" y="10300"/>
                    <a:pt x="121" y="11086"/>
                  </a:cubicBezTo>
                  <a:cubicBezTo>
                    <a:pt x="61" y="11872"/>
                    <a:pt x="0" y="12114"/>
                    <a:pt x="666" y="12538"/>
                  </a:cubicBezTo>
                  <a:lnTo>
                    <a:pt x="4174" y="14836"/>
                  </a:lnTo>
                  <a:cubicBezTo>
                    <a:pt x="4464" y="15054"/>
                    <a:pt x="4776" y="15228"/>
                    <a:pt x="5123" y="15228"/>
                  </a:cubicBezTo>
                  <a:cubicBezTo>
                    <a:pt x="5355" y="15228"/>
                    <a:pt x="5601" y="15151"/>
                    <a:pt x="5868" y="14957"/>
                  </a:cubicBezTo>
                  <a:cubicBezTo>
                    <a:pt x="6835" y="14292"/>
                    <a:pt x="8650" y="13203"/>
                    <a:pt x="9134" y="12840"/>
                  </a:cubicBezTo>
                  <a:cubicBezTo>
                    <a:pt x="9557" y="12417"/>
                    <a:pt x="10102" y="12356"/>
                    <a:pt x="10102" y="11268"/>
                  </a:cubicBezTo>
                  <a:cubicBezTo>
                    <a:pt x="10102" y="9574"/>
                    <a:pt x="10102" y="4856"/>
                    <a:pt x="10102" y="4856"/>
                  </a:cubicBezTo>
                  <a:cubicBezTo>
                    <a:pt x="10102" y="3827"/>
                    <a:pt x="10041" y="3283"/>
                    <a:pt x="9436" y="2860"/>
                  </a:cubicBezTo>
                  <a:cubicBezTo>
                    <a:pt x="8590" y="2255"/>
                    <a:pt x="6231" y="682"/>
                    <a:pt x="5807" y="319"/>
                  </a:cubicBezTo>
                  <a:cubicBezTo>
                    <a:pt x="5552" y="160"/>
                    <a:pt x="5331" y="0"/>
                    <a:pt x="5054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28"/>
            <p:cNvSpPr/>
            <p:nvPr/>
          </p:nvSpPr>
          <p:spPr>
            <a:xfrm>
              <a:off x="5981550" y="2637275"/>
              <a:ext cx="251050" cy="378675"/>
            </a:xfrm>
            <a:custGeom>
              <a:avLst/>
              <a:gdLst/>
              <a:ahLst/>
              <a:cxnLst/>
              <a:rect l="l" t="t" r="r" b="b"/>
              <a:pathLst>
                <a:path w="10042" h="15147" extrusionOk="0">
                  <a:moveTo>
                    <a:pt x="5076" y="0"/>
                  </a:moveTo>
                  <a:cubicBezTo>
                    <a:pt x="4823" y="0"/>
                    <a:pt x="4526" y="139"/>
                    <a:pt x="4113" y="522"/>
                  </a:cubicBezTo>
                  <a:cubicBezTo>
                    <a:pt x="3267" y="1248"/>
                    <a:pt x="787" y="2518"/>
                    <a:pt x="484" y="2760"/>
                  </a:cubicBezTo>
                  <a:cubicBezTo>
                    <a:pt x="121" y="3002"/>
                    <a:pt x="182" y="3123"/>
                    <a:pt x="121" y="3728"/>
                  </a:cubicBezTo>
                  <a:cubicBezTo>
                    <a:pt x="61" y="4393"/>
                    <a:pt x="182" y="10200"/>
                    <a:pt x="121" y="10987"/>
                  </a:cubicBezTo>
                  <a:cubicBezTo>
                    <a:pt x="61" y="11773"/>
                    <a:pt x="0" y="12015"/>
                    <a:pt x="726" y="12499"/>
                  </a:cubicBezTo>
                  <a:lnTo>
                    <a:pt x="4174" y="14797"/>
                  </a:lnTo>
                  <a:cubicBezTo>
                    <a:pt x="4471" y="14983"/>
                    <a:pt x="4791" y="15146"/>
                    <a:pt x="5148" y="15146"/>
                  </a:cubicBezTo>
                  <a:cubicBezTo>
                    <a:pt x="5372" y="15146"/>
                    <a:pt x="5611" y="15082"/>
                    <a:pt x="5868" y="14918"/>
                  </a:cubicBezTo>
                  <a:cubicBezTo>
                    <a:pt x="6835" y="14253"/>
                    <a:pt x="8650" y="13164"/>
                    <a:pt x="9074" y="12741"/>
                  </a:cubicBezTo>
                  <a:cubicBezTo>
                    <a:pt x="9557" y="12378"/>
                    <a:pt x="10041" y="12317"/>
                    <a:pt x="10041" y="11229"/>
                  </a:cubicBezTo>
                  <a:lnTo>
                    <a:pt x="10041" y="4877"/>
                  </a:lnTo>
                  <a:cubicBezTo>
                    <a:pt x="10041" y="3849"/>
                    <a:pt x="9981" y="3244"/>
                    <a:pt x="9436" y="2821"/>
                  </a:cubicBezTo>
                  <a:cubicBezTo>
                    <a:pt x="8529" y="2216"/>
                    <a:pt x="6231" y="643"/>
                    <a:pt x="5807" y="341"/>
                  </a:cubicBezTo>
                  <a:cubicBezTo>
                    <a:pt x="5559" y="154"/>
                    <a:pt x="5342" y="0"/>
                    <a:pt x="5076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28"/>
            <p:cNvSpPr/>
            <p:nvPr/>
          </p:nvSpPr>
          <p:spPr>
            <a:xfrm>
              <a:off x="5981550" y="2638575"/>
              <a:ext cx="251050" cy="375850"/>
            </a:xfrm>
            <a:custGeom>
              <a:avLst/>
              <a:gdLst/>
              <a:ahLst/>
              <a:cxnLst/>
              <a:rect l="l" t="t" r="r" b="b"/>
              <a:pathLst>
                <a:path w="10042" h="15034" extrusionOk="0">
                  <a:moveTo>
                    <a:pt x="5054" y="0"/>
                  </a:moveTo>
                  <a:cubicBezTo>
                    <a:pt x="4806" y="0"/>
                    <a:pt x="4514" y="127"/>
                    <a:pt x="4113" y="470"/>
                  </a:cubicBezTo>
                  <a:cubicBezTo>
                    <a:pt x="3267" y="1256"/>
                    <a:pt x="787" y="2527"/>
                    <a:pt x="484" y="2769"/>
                  </a:cubicBezTo>
                  <a:cubicBezTo>
                    <a:pt x="182" y="3011"/>
                    <a:pt x="182" y="3071"/>
                    <a:pt x="121" y="3736"/>
                  </a:cubicBezTo>
                  <a:cubicBezTo>
                    <a:pt x="61" y="4341"/>
                    <a:pt x="182" y="10148"/>
                    <a:pt x="121" y="10935"/>
                  </a:cubicBezTo>
                  <a:cubicBezTo>
                    <a:pt x="61" y="11721"/>
                    <a:pt x="0" y="11963"/>
                    <a:pt x="726" y="12447"/>
                  </a:cubicBezTo>
                  <a:lnTo>
                    <a:pt x="4174" y="14685"/>
                  </a:lnTo>
                  <a:cubicBezTo>
                    <a:pt x="4471" y="14871"/>
                    <a:pt x="4791" y="15034"/>
                    <a:pt x="5148" y="15034"/>
                  </a:cubicBezTo>
                  <a:cubicBezTo>
                    <a:pt x="5372" y="15034"/>
                    <a:pt x="5611" y="14969"/>
                    <a:pt x="5868" y="14806"/>
                  </a:cubicBezTo>
                  <a:cubicBezTo>
                    <a:pt x="6835" y="14141"/>
                    <a:pt x="8650" y="13052"/>
                    <a:pt x="9074" y="12689"/>
                  </a:cubicBezTo>
                  <a:cubicBezTo>
                    <a:pt x="9557" y="12326"/>
                    <a:pt x="10041" y="12265"/>
                    <a:pt x="10041" y="11177"/>
                  </a:cubicBezTo>
                  <a:cubicBezTo>
                    <a:pt x="10041" y="9483"/>
                    <a:pt x="10041" y="4825"/>
                    <a:pt x="10041" y="4825"/>
                  </a:cubicBezTo>
                  <a:cubicBezTo>
                    <a:pt x="10041" y="3797"/>
                    <a:pt x="9981" y="3192"/>
                    <a:pt x="9436" y="2829"/>
                  </a:cubicBezTo>
                  <a:cubicBezTo>
                    <a:pt x="8529" y="2224"/>
                    <a:pt x="6231" y="652"/>
                    <a:pt x="5807" y="349"/>
                  </a:cubicBezTo>
                  <a:cubicBezTo>
                    <a:pt x="5552" y="158"/>
                    <a:pt x="5331" y="0"/>
                    <a:pt x="5054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28"/>
            <p:cNvSpPr/>
            <p:nvPr/>
          </p:nvSpPr>
          <p:spPr>
            <a:xfrm>
              <a:off x="5983050" y="2639325"/>
              <a:ext cx="249550" cy="374675"/>
            </a:xfrm>
            <a:custGeom>
              <a:avLst/>
              <a:gdLst/>
              <a:ahLst/>
              <a:cxnLst/>
              <a:rect l="l" t="t" r="r" b="b"/>
              <a:pathLst>
                <a:path w="9982" h="14987" extrusionOk="0">
                  <a:moveTo>
                    <a:pt x="4994" y="0"/>
                  </a:moveTo>
                  <a:cubicBezTo>
                    <a:pt x="4746" y="0"/>
                    <a:pt x="4454" y="129"/>
                    <a:pt x="4053" y="501"/>
                  </a:cubicBezTo>
                  <a:cubicBezTo>
                    <a:pt x="3207" y="1226"/>
                    <a:pt x="787" y="2497"/>
                    <a:pt x="424" y="2739"/>
                  </a:cubicBezTo>
                  <a:cubicBezTo>
                    <a:pt x="122" y="2981"/>
                    <a:pt x="182" y="3041"/>
                    <a:pt x="122" y="3706"/>
                  </a:cubicBezTo>
                  <a:cubicBezTo>
                    <a:pt x="61" y="4372"/>
                    <a:pt x="182" y="10118"/>
                    <a:pt x="122" y="10905"/>
                  </a:cubicBezTo>
                  <a:cubicBezTo>
                    <a:pt x="61" y="11630"/>
                    <a:pt x="1" y="11933"/>
                    <a:pt x="666" y="12356"/>
                  </a:cubicBezTo>
                  <a:lnTo>
                    <a:pt x="4114" y="14594"/>
                  </a:lnTo>
                  <a:cubicBezTo>
                    <a:pt x="4404" y="14812"/>
                    <a:pt x="4716" y="14986"/>
                    <a:pt x="5063" y="14986"/>
                  </a:cubicBezTo>
                  <a:cubicBezTo>
                    <a:pt x="5295" y="14986"/>
                    <a:pt x="5541" y="14909"/>
                    <a:pt x="5808" y="14715"/>
                  </a:cubicBezTo>
                  <a:cubicBezTo>
                    <a:pt x="6775" y="14111"/>
                    <a:pt x="8530" y="13022"/>
                    <a:pt x="9014" y="12598"/>
                  </a:cubicBezTo>
                  <a:cubicBezTo>
                    <a:pt x="9437" y="12235"/>
                    <a:pt x="9981" y="12175"/>
                    <a:pt x="9981" y="11086"/>
                  </a:cubicBezTo>
                  <a:cubicBezTo>
                    <a:pt x="9981" y="9453"/>
                    <a:pt x="9981" y="4795"/>
                    <a:pt x="9981" y="4795"/>
                  </a:cubicBezTo>
                  <a:cubicBezTo>
                    <a:pt x="9981" y="3767"/>
                    <a:pt x="9921" y="3223"/>
                    <a:pt x="9376" y="2799"/>
                  </a:cubicBezTo>
                  <a:cubicBezTo>
                    <a:pt x="8469" y="2194"/>
                    <a:pt x="6171" y="682"/>
                    <a:pt x="5747" y="319"/>
                  </a:cubicBezTo>
                  <a:cubicBezTo>
                    <a:pt x="5492" y="160"/>
                    <a:pt x="5271" y="0"/>
                    <a:pt x="4994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28"/>
            <p:cNvSpPr/>
            <p:nvPr/>
          </p:nvSpPr>
          <p:spPr>
            <a:xfrm>
              <a:off x="5983050" y="2640075"/>
              <a:ext cx="248025" cy="372850"/>
            </a:xfrm>
            <a:custGeom>
              <a:avLst/>
              <a:gdLst/>
              <a:ahLst/>
              <a:cxnLst/>
              <a:rect l="l" t="t" r="r" b="b"/>
              <a:pathLst>
                <a:path w="9921" h="14914" extrusionOk="0">
                  <a:moveTo>
                    <a:pt x="4994" y="0"/>
                  </a:moveTo>
                  <a:cubicBezTo>
                    <a:pt x="4746" y="0"/>
                    <a:pt x="4454" y="127"/>
                    <a:pt x="4053" y="471"/>
                  </a:cubicBezTo>
                  <a:cubicBezTo>
                    <a:pt x="3207" y="1257"/>
                    <a:pt x="787" y="2527"/>
                    <a:pt x="485" y="2769"/>
                  </a:cubicBezTo>
                  <a:cubicBezTo>
                    <a:pt x="122" y="3011"/>
                    <a:pt x="182" y="3072"/>
                    <a:pt x="122" y="3676"/>
                  </a:cubicBezTo>
                  <a:cubicBezTo>
                    <a:pt x="61" y="4342"/>
                    <a:pt x="182" y="10088"/>
                    <a:pt x="122" y="10814"/>
                  </a:cubicBezTo>
                  <a:cubicBezTo>
                    <a:pt x="61" y="11600"/>
                    <a:pt x="1" y="11842"/>
                    <a:pt x="666" y="12326"/>
                  </a:cubicBezTo>
                  <a:lnTo>
                    <a:pt x="4114" y="14564"/>
                  </a:lnTo>
                  <a:cubicBezTo>
                    <a:pt x="4411" y="14750"/>
                    <a:pt x="4708" y="14913"/>
                    <a:pt x="5048" y="14913"/>
                  </a:cubicBezTo>
                  <a:cubicBezTo>
                    <a:pt x="5261" y="14913"/>
                    <a:pt x="5490" y="14849"/>
                    <a:pt x="5747" y="14685"/>
                  </a:cubicBezTo>
                  <a:cubicBezTo>
                    <a:pt x="6715" y="14020"/>
                    <a:pt x="8530" y="12931"/>
                    <a:pt x="9014" y="12568"/>
                  </a:cubicBezTo>
                  <a:cubicBezTo>
                    <a:pt x="9437" y="12205"/>
                    <a:pt x="9921" y="12145"/>
                    <a:pt x="9921" y="11056"/>
                  </a:cubicBezTo>
                  <a:cubicBezTo>
                    <a:pt x="9921" y="9423"/>
                    <a:pt x="9921" y="4765"/>
                    <a:pt x="9921" y="4765"/>
                  </a:cubicBezTo>
                  <a:cubicBezTo>
                    <a:pt x="9921" y="3797"/>
                    <a:pt x="9860" y="3193"/>
                    <a:pt x="9316" y="2830"/>
                  </a:cubicBezTo>
                  <a:cubicBezTo>
                    <a:pt x="8469" y="2225"/>
                    <a:pt x="6171" y="652"/>
                    <a:pt x="5747" y="350"/>
                  </a:cubicBezTo>
                  <a:cubicBezTo>
                    <a:pt x="5492" y="158"/>
                    <a:pt x="5271" y="0"/>
                    <a:pt x="4994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28"/>
            <p:cNvSpPr/>
            <p:nvPr/>
          </p:nvSpPr>
          <p:spPr>
            <a:xfrm>
              <a:off x="5983050" y="2641425"/>
              <a:ext cx="248025" cy="371050"/>
            </a:xfrm>
            <a:custGeom>
              <a:avLst/>
              <a:gdLst/>
              <a:ahLst/>
              <a:cxnLst/>
              <a:rect l="l" t="t" r="r" b="b"/>
              <a:pathLst>
                <a:path w="9921" h="14842" extrusionOk="0">
                  <a:moveTo>
                    <a:pt x="5014" y="0"/>
                  </a:moveTo>
                  <a:cubicBezTo>
                    <a:pt x="4762" y="0"/>
                    <a:pt x="4465" y="125"/>
                    <a:pt x="4053" y="477"/>
                  </a:cubicBezTo>
                  <a:cubicBezTo>
                    <a:pt x="3207" y="1203"/>
                    <a:pt x="787" y="2473"/>
                    <a:pt x="485" y="2715"/>
                  </a:cubicBezTo>
                  <a:cubicBezTo>
                    <a:pt x="182" y="2957"/>
                    <a:pt x="182" y="3018"/>
                    <a:pt x="122" y="3683"/>
                  </a:cubicBezTo>
                  <a:cubicBezTo>
                    <a:pt x="61" y="4288"/>
                    <a:pt x="182" y="9974"/>
                    <a:pt x="122" y="10760"/>
                  </a:cubicBezTo>
                  <a:cubicBezTo>
                    <a:pt x="61" y="11546"/>
                    <a:pt x="1" y="11788"/>
                    <a:pt x="727" y="12212"/>
                  </a:cubicBezTo>
                  <a:lnTo>
                    <a:pt x="4114" y="14450"/>
                  </a:lnTo>
                  <a:cubicBezTo>
                    <a:pt x="4404" y="14668"/>
                    <a:pt x="4716" y="14842"/>
                    <a:pt x="5050" y="14842"/>
                  </a:cubicBezTo>
                  <a:cubicBezTo>
                    <a:pt x="5273" y="14842"/>
                    <a:pt x="5505" y="14764"/>
                    <a:pt x="5747" y="14571"/>
                  </a:cubicBezTo>
                  <a:cubicBezTo>
                    <a:pt x="6715" y="13966"/>
                    <a:pt x="8530" y="12877"/>
                    <a:pt x="8953" y="12514"/>
                  </a:cubicBezTo>
                  <a:cubicBezTo>
                    <a:pt x="9437" y="12091"/>
                    <a:pt x="9921" y="12030"/>
                    <a:pt x="9921" y="11002"/>
                  </a:cubicBezTo>
                  <a:lnTo>
                    <a:pt x="9921" y="4772"/>
                  </a:lnTo>
                  <a:cubicBezTo>
                    <a:pt x="9921" y="3743"/>
                    <a:pt x="9860" y="3139"/>
                    <a:pt x="9316" y="2776"/>
                  </a:cubicBezTo>
                  <a:cubicBezTo>
                    <a:pt x="8409" y="2171"/>
                    <a:pt x="6171" y="658"/>
                    <a:pt x="5747" y="296"/>
                  </a:cubicBezTo>
                  <a:cubicBezTo>
                    <a:pt x="5498" y="140"/>
                    <a:pt x="5281" y="0"/>
                    <a:pt x="5014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28"/>
            <p:cNvSpPr/>
            <p:nvPr/>
          </p:nvSpPr>
          <p:spPr>
            <a:xfrm>
              <a:off x="5984575" y="2641575"/>
              <a:ext cx="246500" cy="369825"/>
            </a:xfrm>
            <a:custGeom>
              <a:avLst/>
              <a:gdLst/>
              <a:ahLst/>
              <a:cxnLst/>
              <a:rect l="l" t="t" r="r" b="b"/>
              <a:pathLst>
                <a:path w="9860" h="14793" extrusionOk="0">
                  <a:moveTo>
                    <a:pt x="4927" y="1"/>
                  </a:moveTo>
                  <a:cubicBezTo>
                    <a:pt x="4685" y="1"/>
                    <a:pt x="4393" y="128"/>
                    <a:pt x="3992" y="471"/>
                  </a:cubicBezTo>
                  <a:cubicBezTo>
                    <a:pt x="3146" y="1257"/>
                    <a:pt x="787" y="2467"/>
                    <a:pt x="424" y="2709"/>
                  </a:cubicBezTo>
                  <a:cubicBezTo>
                    <a:pt x="121" y="2951"/>
                    <a:pt x="182" y="3072"/>
                    <a:pt x="121" y="3677"/>
                  </a:cubicBezTo>
                  <a:cubicBezTo>
                    <a:pt x="61" y="4342"/>
                    <a:pt x="182" y="9968"/>
                    <a:pt x="121" y="10754"/>
                  </a:cubicBezTo>
                  <a:cubicBezTo>
                    <a:pt x="61" y="11480"/>
                    <a:pt x="0" y="11782"/>
                    <a:pt x="666" y="12206"/>
                  </a:cubicBezTo>
                  <a:lnTo>
                    <a:pt x="4053" y="14444"/>
                  </a:lnTo>
                  <a:cubicBezTo>
                    <a:pt x="4350" y="14630"/>
                    <a:pt x="4670" y="14793"/>
                    <a:pt x="5013" y="14793"/>
                  </a:cubicBezTo>
                  <a:cubicBezTo>
                    <a:pt x="5228" y="14793"/>
                    <a:pt x="5453" y="14728"/>
                    <a:pt x="5686" y="14565"/>
                  </a:cubicBezTo>
                  <a:cubicBezTo>
                    <a:pt x="6654" y="13900"/>
                    <a:pt x="8469" y="12811"/>
                    <a:pt x="8892" y="12448"/>
                  </a:cubicBezTo>
                  <a:cubicBezTo>
                    <a:pt x="9315" y="12085"/>
                    <a:pt x="9860" y="12024"/>
                    <a:pt x="9860" y="10936"/>
                  </a:cubicBezTo>
                  <a:cubicBezTo>
                    <a:pt x="9860" y="9302"/>
                    <a:pt x="9860" y="4766"/>
                    <a:pt x="9860" y="4766"/>
                  </a:cubicBezTo>
                  <a:cubicBezTo>
                    <a:pt x="9860" y="3737"/>
                    <a:pt x="9799" y="3193"/>
                    <a:pt x="9255" y="2770"/>
                  </a:cubicBezTo>
                  <a:cubicBezTo>
                    <a:pt x="8348" y="2165"/>
                    <a:pt x="6110" y="652"/>
                    <a:pt x="5626" y="350"/>
                  </a:cubicBezTo>
                  <a:cubicBezTo>
                    <a:pt x="5402" y="159"/>
                    <a:pt x="5196" y="1"/>
                    <a:pt x="4927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28"/>
            <p:cNvSpPr/>
            <p:nvPr/>
          </p:nvSpPr>
          <p:spPr>
            <a:xfrm>
              <a:off x="5984575" y="2642925"/>
              <a:ext cx="245000" cy="366975"/>
            </a:xfrm>
            <a:custGeom>
              <a:avLst/>
              <a:gdLst/>
              <a:ahLst/>
              <a:cxnLst/>
              <a:rect l="l" t="t" r="r" b="b"/>
              <a:pathLst>
                <a:path w="9800" h="14679" extrusionOk="0">
                  <a:moveTo>
                    <a:pt x="4954" y="1"/>
                  </a:moveTo>
                  <a:cubicBezTo>
                    <a:pt x="4717" y="1"/>
                    <a:pt x="4435" y="125"/>
                    <a:pt x="4053" y="478"/>
                  </a:cubicBezTo>
                  <a:cubicBezTo>
                    <a:pt x="3206" y="1203"/>
                    <a:pt x="787" y="2474"/>
                    <a:pt x="484" y="2716"/>
                  </a:cubicBezTo>
                  <a:cubicBezTo>
                    <a:pt x="121" y="2958"/>
                    <a:pt x="182" y="3018"/>
                    <a:pt x="121" y="3623"/>
                  </a:cubicBezTo>
                  <a:cubicBezTo>
                    <a:pt x="61" y="4288"/>
                    <a:pt x="182" y="9914"/>
                    <a:pt x="121" y="10640"/>
                  </a:cubicBezTo>
                  <a:cubicBezTo>
                    <a:pt x="61" y="11426"/>
                    <a:pt x="0" y="11668"/>
                    <a:pt x="666" y="12152"/>
                  </a:cubicBezTo>
                  <a:lnTo>
                    <a:pt x="4053" y="14329"/>
                  </a:lnTo>
                  <a:cubicBezTo>
                    <a:pt x="4350" y="14515"/>
                    <a:pt x="4647" y="14678"/>
                    <a:pt x="4987" y="14678"/>
                  </a:cubicBezTo>
                  <a:cubicBezTo>
                    <a:pt x="5200" y="14678"/>
                    <a:pt x="5429" y="14614"/>
                    <a:pt x="5686" y="14450"/>
                  </a:cubicBezTo>
                  <a:cubicBezTo>
                    <a:pt x="6654" y="13846"/>
                    <a:pt x="8408" y="12757"/>
                    <a:pt x="8892" y="12394"/>
                  </a:cubicBezTo>
                  <a:cubicBezTo>
                    <a:pt x="9315" y="12031"/>
                    <a:pt x="9799" y="11910"/>
                    <a:pt x="9799" y="10882"/>
                  </a:cubicBezTo>
                  <a:cubicBezTo>
                    <a:pt x="9799" y="9248"/>
                    <a:pt x="9799" y="4712"/>
                    <a:pt x="9799" y="4712"/>
                  </a:cubicBezTo>
                  <a:cubicBezTo>
                    <a:pt x="9799" y="3744"/>
                    <a:pt x="9739" y="3139"/>
                    <a:pt x="9195" y="2776"/>
                  </a:cubicBezTo>
                  <a:cubicBezTo>
                    <a:pt x="8348" y="2171"/>
                    <a:pt x="6110" y="659"/>
                    <a:pt x="5626" y="296"/>
                  </a:cubicBezTo>
                  <a:cubicBezTo>
                    <a:pt x="5408" y="140"/>
                    <a:pt x="5206" y="1"/>
                    <a:pt x="4954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28"/>
            <p:cNvSpPr/>
            <p:nvPr/>
          </p:nvSpPr>
          <p:spPr>
            <a:xfrm>
              <a:off x="5986075" y="2643850"/>
              <a:ext cx="243500" cy="366050"/>
            </a:xfrm>
            <a:custGeom>
              <a:avLst/>
              <a:gdLst/>
              <a:ahLst/>
              <a:cxnLst/>
              <a:rect l="l" t="t" r="r" b="b"/>
              <a:pathLst>
                <a:path w="9740" h="14642" extrusionOk="0">
                  <a:moveTo>
                    <a:pt x="4876" y="1"/>
                  </a:moveTo>
                  <a:cubicBezTo>
                    <a:pt x="4642" y="1"/>
                    <a:pt x="4365" y="129"/>
                    <a:pt x="3993" y="501"/>
                  </a:cubicBezTo>
                  <a:cubicBezTo>
                    <a:pt x="3146" y="1227"/>
                    <a:pt x="727" y="2437"/>
                    <a:pt x="424" y="2679"/>
                  </a:cubicBezTo>
                  <a:cubicBezTo>
                    <a:pt x="122" y="2921"/>
                    <a:pt x="122" y="2981"/>
                    <a:pt x="61" y="3646"/>
                  </a:cubicBezTo>
                  <a:cubicBezTo>
                    <a:pt x="1" y="4251"/>
                    <a:pt x="122" y="9816"/>
                    <a:pt x="61" y="10603"/>
                  </a:cubicBezTo>
                  <a:cubicBezTo>
                    <a:pt x="1" y="11389"/>
                    <a:pt x="1" y="11631"/>
                    <a:pt x="666" y="12054"/>
                  </a:cubicBezTo>
                  <a:lnTo>
                    <a:pt x="4053" y="14292"/>
                  </a:lnTo>
                  <a:cubicBezTo>
                    <a:pt x="4313" y="14478"/>
                    <a:pt x="4596" y="14641"/>
                    <a:pt x="4930" y="14641"/>
                  </a:cubicBezTo>
                  <a:cubicBezTo>
                    <a:pt x="5140" y="14641"/>
                    <a:pt x="5369" y="14577"/>
                    <a:pt x="5626" y="14413"/>
                  </a:cubicBezTo>
                  <a:cubicBezTo>
                    <a:pt x="6594" y="13748"/>
                    <a:pt x="8348" y="12720"/>
                    <a:pt x="8832" y="12296"/>
                  </a:cubicBezTo>
                  <a:cubicBezTo>
                    <a:pt x="9255" y="11933"/>
                    <a:pt x="9739" y="11873"/>
                    <a:pt x="9739" y="10845"/>
                  </a:cubicBezTo>
                  <a:cubicBezTo>
                    <a:pt x="9739" y="9211"/>
                    <a:pt x="9739" y="4675"/>
                    <a:pt x="9739" y="4675"/>
                  </a:cubicBezTo>
                  <a:cubicBezTo>
                    <a:pt x="9739" y="3707"/>
                    <a:pt x="9679" y="3163"/>
                    <a:pt x="9135" y="2739"/>
                  </a:cubicBezTo>
                  <a:cubicBezTo>
                    <a:pt x="8288" y="2134"/>
                    <a:pt x="6050" y="622"/>
                    <a:pt x="5566" y="320"/>
                  </a:cubicBezTo>
                  <a:cubicBezTo>
                    <a:pt x="5342" y="160"/>
                    <a:pt x="5136" y="1"/>
                    <a:pt x="487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28"/>
            <p:cNvSpPr/>
            <p:nvPr/>
          </p:nvSpPr>
          <p:spPr>
            <a:xfrm>
              <a:off x="5986075" y="2644600"/>
              <a:ext cx="243500" cy="363775"/>
            </a:xfrm>
            <a:custGeom>
              <a:avLst/>
              <a:gdLst/>
              <a:ahLst/>
              <a:cxnLst/>
              <a:rect l="l" t="t" r="r" b="b"/>
              <a:pathLst>
                <a:path w="9740" h="14551" extrusionOk="0">
                  <a:moveTo>
                    <a:pt x="4875" y="1"/>
                  </a:moveTo>
                  <a:cubicBezTo>
                    <a:pt x="4642" y="1"/>
                    <a:pt x="4365" y="128"/>
                    <a:pt x="3993" y="471"/>
                  </a:cubicBezTo>
                  <a:cubicBezTo>
                    <a:pt x="3146" y="1197"/>
                    <a:pt x="787" y="2467"/>
                    <a:pt x="424" y="2709"/>
                  </a:cubicBezTo>
                  <a:cubicBezTo>
                    <a:pt x="122" y="2891"/>
                    <a:pt x="182" y="3012"/>
                    <a:pt x="122" y="3616"/>
                  </a:cubicBezTo>
                  <a:cubicBezTo>
                    <a:pt x="61" y="4282"/>
                    <a:pt x="182" y="9786"/>
                    <a:pt x="122" y="10573"/>
                  </a:cubicBezTo>
                  <a:cubicBezTo>
                    <a:pt x="61" y="11298"/>
                    <a:pt x="1" y="11540"/>
                    <a:pt x="666" y="12024"/>
                  </a:cubicBezTo>
                  <a:lnTo>
                    <a:pt x="4053" y="14202"/>
                  </a:lnTo>
                  <a:cubicBezTo>
                    <a:pt x="4313" y="14388"/>
                    <a:pt x="4596" y="14551"/>
                    <a:pt x="4930" y="14551"/>
                  </a:cubicBezTo>
                  <a:cubicBezTo>
                    <a:pt x="5140" y="14551"/>
                    <a:pt x="5369" y="14486"/>
                    <a:pt x="5626" y="14323"/>
                  </a:cubicBezTo>
                  <a:cubicBezTo>
                    <a:pt x="6594" y="13718"/>
                    <a:pt x="8348" y="12629"/>
                    <a:pt x="8772" y="12266"/>
                  </a:cubicBezTo>
                  <a:cubicBezTo>
                    <a:pt x="9255" y="11903"/>
                    <a:pt x="9739" y="11843"/>
                    <a:pt x="9739" y="10754"/>
                  </a:cubicBezTo>
                  <a:cubicBezTo>
                    <a:pt x="9739" y="9181"/>
                    <a:pt x="9739" y="4705"/>
                    <a:pt x="9739" y="4705"/>
                  </a:cubicBezTo>
                  <a:cubicBezTo>
                    <a:pt x="9739" y="3677"/>
                    <a:pt x="9679" y="3133"/>
                    <a:pt x="9135" y="2770"/>
                  </a:cubicBezTo>
                  <a:cubicBezTo>
                    <a:pt x="8227" y="2165"/>
                    <a:pt x="6050" y="652"/>
                    <a:pt x="5566" y="350"/>
                  </a:cubicBezTo>
                  <a:cubicBezTo>
                    <a:pt x="5342" y="159"/>
                    <a:pt x="5136" y="1"/>
                    <a:pt x="4875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28"/>
            <p:cNvSpPr/>
            <p:nvPr/>
          </p:nvSpPr>
          <p:spPr>
            <a:xfrm>
              <a:off x="5986075" y="2645950"/>
              <a:ext cx="241975" cy="362000"/>
            </a:xfrm>
            <a:custGeom>
              <a:avLst/>
              <a:gdLst/>
              <a:ahLst/>
              <a:cxnLst/>
              <a:rect l="l" t="t" r="r" b="b"/>
              <a:pathLst>
                <a:path w="9679" h="14480" extrusionOk="0">
                  <a:moveTo>
                    <a:pt x="4894" y="1"/>
                  </a:moveTo>
                  <a:cubicBezTo>
                    <a:pt x="4657" y="1"/>
                    <a:pt x="4375" y="125"/>
                    <a:pt x="3993" y="477"/>
                  </a:cubicBezTo>
                  <a:cubicBezTo>
                    <a:pt x="3146" y="1203"/>
                    <a:pt x="787" y="2413"/>
                    <a:pt x="485" y="2655"/>
                  </a:cubicBezTo>
                  <a:cubicBezTo>
                    <a:pt x="122" y="2897"/>
                    <a:pt x="182" y="2958"/>
                    <a:pt x="122" y="3562"/>
                  </a:cubicBezTo>
                  <a:cubicBezTo>
                    <a:pt x="61" y="4228"/>
                    <a:pt x="182" y="9732"/>
                    <a:pt x="122" y="10458"/>
                  </a:cubicBezTo>
                  <a:cubicBezTo>
                    <a:pt x="61" y="11244"/>
                    <a:pt x="1" y="11486"/>
                    <a:pt x="666" y="11910"/>
                  </a:cubicBezTo>
                  <a:lnTo>
                    <a:pt x="4053" y="14087"/>
                  </a:lnTo>
                  <a:cubicBezTo>
                    <a:pt x="4307" y="14305"/>
                    <a:pt x="4583" y="14479"/>
                    <a:pt x="4907" y="14479"/>
                  </a:cubicBezTo>
                  <a:cubicBezTo>
                    <a:pt x="5123" y="14479"/>
                    <a:pt x="5360" y="14402"/>
                    <a:pt x="5626" y="14208"/>
                  </a:cubicBezTo>
                  <a:cubicBezTo>
                    <a:pt x="6594" y="13604"/>
                    <a:pt x="8348" y="12575"/>
                    <a:pt x="8772" y="12152"/>
                  </a:cubicBezTo>
                  <a:cubicBezTo>
                    <a:pt x="9195" y="11789"/>
                    <a:pt x="9679" y="11728"/>
                    <a:pt x="9679" y="10700"/>
                  </a:cubicBezTo>
                  <a:cubicBezTo>
                    <a:pt x="9679" y="9067"/>
                    <a:pt x="9679" y="4651"/>
                    <a:pt x="9679" y="4651"/>
                  </a:cubicBezTo>
                  <a:cubicBezTo>
                    <a:pt x="9679" y="3683"/>
                    <a:pt x="9618" y="3079"/>
                    <a:pt x="9074" y="2716"/>
                  </a:cubicBezTo>
                  <a:cubicBezTo>
                    <a:pt x="8227" y="2111"/>
                    <a:pt x="6050" y="598"/>
                    <a:pt x="5566" y="296"/>
                  </a:cubicBezTo>
                  <a:cubicBezTo>
                    <a:pt x="5348" y="140"/>
                    <a:pt x="5146" y="1"/>
                    <a:pt x="4894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28"/>
            <p:cNvSpPr/>
            <p:nvPr/>
          </p:nvSpPr>
          <p:spPr>
            <a:xfrm>
              <a:off x="5987600" y="2646125"/>
              <a:ext cx="240450" cy="360750"/>
            </a:xfrm>
            <a:custGeom>
              <a:avLst/>
              <a:gdLst/>
              <a:ahLst/>
              <a:cxnLst/>
              <a:rect l="l" t="t" r="r" b="b"/>
              <a:pathLst>
                <a:path w="9618" h="14430" extrusionOk="0">
                  <a:moveTo>
                    <a:pt x="4814" y="0"/>
                  </a:moveTo>
                  <a:cubicBezTo>
                    <a:pt x="4581" y="0"/>
                    <a:pt x="4304" y="127"/>
                    <a:pt x="3932" y="470"/>
                  </a:cubicBezTo>
                  <a:cubicBezTo>
                    <a:pt x="3085" y="1196"/>
                    <a:pt x="726" y="2467"/>
                    <a:pt x="424" y="2648"/>
                  </a:cubicBezTo>
                  <a:cubicBezTo>
                    <a:pt x="121" y="2890"/>
                    <a:pt x="121" y="3011"/>
                    <a:pt x="61" y="3616"/>
                  </a:cubicBezTo>
                  <a:cubicBezTo>
                    <a:pt x="61" y="4221"/>
                    <a:pt x="121" y="9725"/>
                    <a:pt x="61" y="10451"/>
                  </a:cubicBezTo>
                  <a:cubicBezTo>
                    <a:pt x="61" y="11237"/>
                    <a:pt x="0" y="11479"/>
                    <a:pt x="666" y="11903"/>
                  </a:cubicBezTo>
                  <a:lnTo>
                    <a:pt x="3992" y="14080"/>
                  </a:lnTo>
                  <a:cubicBezTo>
                    <a:pt x="4252" y="14266"/>
                    <a:pt x="4535" y="14429"/>
                    <a:pt x="4869" y="14429"/>
                  </a:cubicBezTo>
                  <a:cubicBezTo>
                    <a:pt x="5079" y="14429"/>
                    <a:pt x="5308" y="14365"/>
                    <a:pt x="5565" y="14201"/>
                  </a:cubicBezTo>
                  <a:cubicBezTo>
                    <a:pt x="6533" y="13597"/>
                    <a:pt x="8227" y="12508"/>
                    <a:pt x="8711" y="12145"/>
                  </a:cubicBezTo>
                  <a:cubicBezTo>
                    <a:pt x="9134" y="11782"/>
                    <a:pt x="9618" y="11721"/>
                    <a:pt x="9618" y="10693"/>
                  </a:cubicBezTo>
                  <a:lnTo>
                    <a:pt x="9618" y="4644"/>
                  </a:lnTo>
                  <a:cubicBezTo>
                    <a:pt x="9618" y="3676"/>
                    <a:pt x="9557" y="3132"/>
                    <a:pt x="9013" y="2709"/>
                  </a:cubicBezTo>
                  <a:cubicBezTo>
                    <a:pt x="8166" y="2164"/>
                    <a:pt x="5928" y="652"/>
                    <a:pt x="5505" y="350"/>
                  </a:cubicBezTo>
                  <a:cubicBezTo>
                    <a:pt x="5281" y="158"/>
                    <a:pt x="5075" y="0"/>
                    <a:pt x="481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28"/>
            <p:cNvSpPr/>
            <p:nvPr/>
          </p:nvSpPr>
          <p:spPr>
            <a:xfrm>
              <a:off x="5987600" y="2647475"/>
              <a:ext cx="240450" cy="357875"/>
            </a:xfrm>
            <a:custGeom>
              <a:avLst/>
              <a:gdLst/>
              <a:ahLst/>
              <a:cxnLst/>
              <a:rect l="l" t="t" r="r" b="b"/>
              <a:pathLst>
                <a:path w="9618" h="14315" extrusionOk="0">
                  <a:moveTo>
                    <a:pt x="4857" y="0"/>
                  </a:moveTo>
                  <a:cubicBezTo>
                    <a:pt x="4626" y="0"/>
                    <a:pt x="4343" y="125"/>
                    <a:pt x="3932" y="477"/>
                  </a:cubicBezTo>
                  <a:cubicBezTo>
                    <a:pt x="3085" y="1203"/>
                    <a:pt x="726" y="2413"/>
                    <a:pt x="424" y="2655"/>
                  </a:cubicBezTo>
                  <a:cubicBezTo>
                    <a:pt x="121" y="2897"/>
                    <a:pt x="182" y="2957"/>
                    <a:pt x="121" y="3562"/>
                  </a:cubicBezTo>
                  <a:cubicBezTo>
                    <a:pt x="61" y="4167"/>
                    <a:pt x="182" y="9611"/>
                    <a:pt x="121" y="10397"/>
                  </a:cubicBezTo>
                  <a:cubicBezTo>
                    <a:pt x="61" y="11123"/>
                    <a:pt x="0" y="11365"/>
                    <a:pt x="666" y="11788"/>
                  </a:cubicBezTo>
                  <a:lnTo>
                    <a:pt x="3992" y="13966"/>
                  </a:lnTo>
                  <a:cubicBezTo>
                    <a:pt x="4252" y="14152"/>
                    <a:pt x="4535" y="14315"/>
                    <a:pt x="4869" y="14315"/>
                  </a:cubicBezTo>
                  <a:cubicBezTo>
                    <a:pt x="5079" y="14315"/>
                    <a:pt x="5308" y="14250"/>
                    <a:pt x="5565" y="14087"/>
                  </a:cubicBezTo>
                  <a:cubicBezTo>
                    <a:pt x="6472" y="13482"/>
                    <a:pt x="8227" y="12454"/>
                    <a:pt x="8650" y="12091"/>
                  </a:cubicBezTo>
                  <a:cubicBezTo>
                    <a:pt x="9134" y="11728"/>
                    <a:pt x="9618" y="11667"/>
                    <a:pt x="9618" y="10579"/>
                  </a:cubicBezTo>
                  <a:cubicBezTo>
                    <a:pt x="9618" y="9006"/>
                    <a:pt x="9618" y="4590"/>
                    <a:pt x="9618" y="4590"/>
                  </a:cubicBezTo>
                  <a:cubicBezTo>
                    <a:pt x="9618" y="3622"/>
                    <a:pt x="9557" y="3078"/>
                    <a:pt x="9013" y="2715"/>
                  </a:cubicBezTo>
                  <a:cubicBezTo>
                    <a:pt x="8166" y="2110"/>
                    <a:pt x="5928" y="598"/>
                    <a:pt x="5505" y="296"/>
                  </a:cubicBezTo>
                  <a:cubicBezTo>
                    <a:pt x="5287" y="140"/>
                    <a:pt x="5101" y="0"/>
                    <a:pt x="4857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28"/>
            <p:cNvSpPr/>
            <p:nvPr/>
          </p:nvSpPr>
          <p:spPr>
            <a:xfrm>
              <a:off x="5987600" y="2648150"/>
              <a:ext cx="238950" cy="357200"/>
            </a:xfrm>
            <a:custGeom>
              <a:avLst/>
              <a:gdLst/>
              <a:ahLst/>
              <a:cxnLst/>
              <a:rect l="l" t="t" r="r" b="b"/>
              <a:pathLst>
                <a:path w="9558" h="14288" extrusionOk="0">
                  <a:moveTo>
                    <a:pt x="4816" y="1"/>
                  </a:moveTo>
                  <a:cubicBezTo>
                    <a:pt x="4593" y="1"/>
                    <a:pt x="4320" y="118"/>
                    <a:pt x="3932" y="450"/>
                  </a:cubicBezTo>
                  <a:cubicBezTo>
                    <a:pt x="3085" y="1176"/>
                    <a:pt x="787" y="2386"/>
                    <a:pt x="484" y="2628"/>
                  </a:cubicBezTo>
                  <a:cubicBezTo>
                    <a:pt x="121" y="2870"/>
                    <a:pt x="182" y="2930"/>
                    <a:pt x="121" y="3535"/>
                  </a:cubicBezTo>
                  <a:cubicBezTo>
                    <a:pt x="61" y="4200"/>
                    <a:pt x="182" y="9584"/>
                    <a:pt x="121" y="10370"/>
                  </a:cubicBezTo>
                  <a:cubicBezTo>
                    <a:pt x="61" y="11096"/>
                    <a:pt x="0" y="11338"/>
                    <a:pt x="666" y="11761"/>
                  </a:cubicBezTo>
                  <a:lnTo>
                    <a:pt x="3992" y="13939"/>
                  </a:lnTo>
                  <a:cubicBezTo>
                    <a:pt x="4252" y="14125"/>
                    <a:pt x="4535" y="14288"/>
                    <a:pt x="4869" y="14288"/>
                  </a:cubicBezTo>
                  <a:cubicBezTo>
                    <a:pt x="5079" y="14288"/>
                    <a:pt x="5308" y="14223"/>
                    <a:pt x="5565" y="14060"/>
                  </a:cubicBezTo>
                  <a:cubicBezTo>
                    <a:pt x="6472" y="13395"/>
                    <a:pt x="8227" y="12366"/>
                    <a:pt x="8650" y="12003"/>
                  </a:cubicBezTo>
                  <a:cubicBezTo>
                    <a:pt x="9074" y="11640"/>
                    <a:pt x="9557" y="11580"/>
                    <a:pt x="9557" y="10552"/>
                  </a:cubicBezTo>
                  <a:lnTo>
                    <a:pt x="9557" y="4624"/>
                  </a:lnTo>
                  <a:cubicBezTo>
                    <a:pt x="9557" y="3656"/>
                    <a:pt x="9497" y="3051"/>
                    <a:pt x="8953" y="2688"/>
                  </a:cubicBezTo>
                  <a:cubicBezTo>
                    <a:pt x="8106" y="2083"/>
                    <a:pt x="5928" y="631"/>
                    <a:pt x="5505" y="329"/>
                  </a:cubicBezTo>
                  <a:cubicBezTo>
                    <a:pt x="5275" y="165"/>
                    <a:pt x="5081" y="1"/>
                    <a:pt x="481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28"/>
            <p:cNvSpPr/>
            <p:nvPr/>
          </p:nvSpPr>
          <p:spPr>
            <a:xfrm>
              <a:off x="5989100" y="2648975"/>
              <a:ext cx="237450" cy="354875"/>
            </a:xfrm>
            <a:custGeom>
              <a:avLst/>
              <a:gdLst/>
              <a:ahLst/>
              <a:cxnLst/>
              <a:rect l="l" t="t" r="r" b="b"/>
              <a:pathLst>
                <a:path w="9498" h="14195" extrusionOk="0">
                  <a:moveTo>
                    <a:pt x="4797" y="1"/>
                  </a:moveTo>
                  <a:cubicBezTo>
                    <a:pt x="4566" y="1"/>
                    <a:pt x="4283" y="125"/>
                    <a:pt x="3872" y="477"/>
                  </a:cubicBezTo>
                  <a:cubicBezTo>
                    <a:pt x="3025" y="1203"/>
                    <a:pt x="727" y="2413"/>
                    <a:pt x="424" y="2655"/>
                  </a:cubicBezTo>
                  <a:cubicBezTo>
                    <a:pt x="122" y="2837"/>
                    <a:pt x="122" y="2958"/>
                    <a:pt x="61" y="3562"/>
                  </a:cubicBezTo>
                  <a:cubicBezTo>
                    <a:pt x="61" y="4167"/>
                    <a:pt x="122" y="9551"/>
                    <a:pt x="61" y="10277"/>
                  </a:cubicBezTo>
                  <a:cubicBezTo>
                    <a:pt x="61" y="11003"/>
                    <a:pt x="1" y="11244"/>
                    <a:pt x="666" y="11728"/>
                  </a:cubicBezTo>
                  <a:lnTo>
                    <a:pt x="3932" y="13845"/>
                  </a:lnTo>
                  <a:cubicBezTo>
                    <a:pt x="4192" y="14031"/>
                    <a:pt x="4475" y="14194"/>
                    <a:pt x="4809" y="14194"/>
                  </a:cubicBezTo>
                  <a:cubicBezTo>
                    <a:pt x="5019" y="14194"/>
                    <a:pt x="5248" y="14130"/>
                    <a:pt x="5505" y="13966"/>
                  </a:cubicBezTo>
                  <a:cubicBezTo>
                    <a:pt x="6412" y="13362"/>
                    <a:pt x="8167" y="12333"/>
                    <a:pt x="8590" y="11970"/>
                  </a:cubicBezTo>
                  <a:cubicBezTo>
                    <a:pt x="9014" y="11607"/>
                    <a:pt x="9497" y="11547"/>
                    <a:pt x="9497" y="10519"/>
                  </a:cubicBezTo>
                  <a:cubicBezTo>
                    <a:pt x="9497" y="8946"/>
                    <a:pt x="9497" y="4591"/>
                    <a:pt x="9497" y="4591"/>
                  </a:cubicBezTo>
                  <a:cubicBezTo>
                    <a:pt x="9497" y="3623"/>
                    <a:pt x="9437" y="3078"/>
                    <a:pt x="8893" y="2716"/>
                  </a:cubicBezTo>
                  <a:cubicBezTo>
                    <a:pt x="8046" y="2111"/>
                    <a:pt x="5868" y="659"/>
                    <a:pt x="5445" y="296"/>
                  </a:cubicBezTo>
                  <a:cubicBezTo>
                    <a:pt x="5227" y="140"/>
                    <a:pt x="5041" y="1"/>
                    <a:pt x="4797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28"/>
            <p:cNvSpPr/>
            <p:nvPr/>
          </p:nvSpPr>
          <p:spPr>
            <a:xfrm>
              <a:off x="5989100" y="2650500"/>
              <a:ext cx="237450" cy="352375"/>
            </a:xfrm>
            <a:custGeom>
              <a:avLst/>
              <a:gdLst/>
              <a:ahLst/>
              <a:cxnLst/>
              <a:rect l="l" t="t" r="r" b="b"/>
              <a:pathLst>
                <a:path w="9498" h="14095" extrusionOk="0">
                  <a:moveTo>
                    <a:pt x="4797" y="0"/>
                  </a:moveTo>
                  <a:cubicBezTo>
                    <a:pt x="4566" y="0"/>
                    <a:pt x="4283" y="125"/>
                    <a:pt x="3872" y="477"/>
                  </a:cubicBezTo>
                  <a:cubicBezTo>
                    <a:pt x="3086" y="1142"/>
                    <a:pt x="727" y="2352"/>
                    <a:pt x="424" y="2594"/>
                  </a:cubicBezTo>
                  <a:cubicBezTo>
                    <a:pt x="122" y="2836"/>
                    <a:pt x="182" y="2897"/>
                    <a:pt x="122" y="3501"/>
                  </a:cubicBezTo>
                  <a:cubicBezTo>
                    <a:pt x="61" y="4106"/>
                    <a:pt x="182" y="9490"/>
                    <a:pt x="122" y="10216"/>
                  </a:cubicBezTo>
                  <a:cubicBezTo>
                    <a:pt x="61" y="10942"/>
                    <a:pt x="1" y="11183"/>
                    <a:pt x="666" y="11607"/>
                  </a:cubicBezTo>
                  <a:lnTo>
                    <a:pt x="3932" y="13784"/>
                  </a:lnTo>
                  <a:cubicBezTo>
                    <a:pt x="4178" y="13960"/>
                    <a:pt x="4443" y="14094"/>
                    <a:pt x="4752" y="14094"/>
                  </a:cubicBezTo>
                  <a:cubicBezTo>
                    <a:pt x="4977" y="14094"/>
                    <a:pt x="5225" y="14023"/>
                    <a:pt x="5505" y="13845"/>
                  </a:cubicBezTo>
                  <a:cubicBezTo>
                    <a:pt x="6412" y="13240"/>
                    <a:pt x="8167" y="12212"/>
                    <a:pt x="8590" y="11849"/>
                  </a:cubicBezTo>
                  <a:cubicBezTo>
                    <a:pt x="9014" y="11486"/>
                    <a:pt x="9497" y="11425"/>
                    <a:pt x="9497" y="10397"/>
                  </a:cubicBezTo>
                  <a:lnTo>
                    <a:pt x="9497" y="4530"/>
                  </a:lnTo>
                  <a:cubicBezTo>
                    <a:pt x="9497" y="3562"/>
                    <a:pt x="9437" y="3017"/>
                    <a:pt x="8893" y="2655"/>
                  </a:cubicBezTo>
                  <a:cubicBezTo>
                    <a:pt x="8046" y="2050"/>
                    <a:pt x="5868" y="598"/>
                    <a:pt x="5445" y="295"/>
                  </a:cubicBezTo>
                  <a:cubicBezTo>
                    <a:pt x="5227" y="140"/>
                    <a:pt x="5041" y="0"/>
                    <a:pt x="4797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28"/>
            <p:cNvSpPr/>
            <p:nvPr/>
          </p:nvSpPr>
          <p:spPr>
            <a:xfrm>
              <a:off x="5989100" y="2650650"/>
              <a:ext cx="235925" cy="351675"/>
            </a:xfrm>
            <a:custGeom>
              <a:avLst/>
              <a:gdLst/>
              <a:ahLst/>
              <a:cxnLst/>
              <a:rect l="l" t="t" r="r" b="b"/>
              <a:pathLst>
                <a:path w="9437" h="14067" extrusionOk="0">
                  <a:moveTo>
                    <a:pt x="4778" y="1"/>
                  </a:moveTo>
                  <a:cubicBezTo>
                    <a:pt x="4551" y="1"/>
                    <a:pt x="4272" y="128"/>
                    <a:pt x="3872" y="471"/>
                  </a:cubicBezTo>
                  <a:cubicBezTo>
                    <a:pt x="3086" y="1197"/>
                    <a:pt x="787" y="2407"/>
                    <a:pt x="485" y="2588"/>
                  </a:cubicBezTo>
                  <a:cubicBezTo>
                    <a:pt x="182" y="2830"/>
                    <a:pt x="182" y="2891"/>
                    <a:pt x="122" y="3556"/>
                  </a:cubicBezTo>
                  <a:cubicBezTo>
                    <a:pt x="61" y="4161"/>
                    <a:pt x="182" y="9423"/>
                    <a:pt x="122" y="10210"/>
                  </a:cubicBezTo>
                  <a:cubicBezTo>
                    <a:pt x="61" y="10936"/>
                    <a:pt x="1" y="11177"/>
                    <a:pt x="666" y="11601"/>
                  </a:cubicBezTo>
                  <a:lnTo>
                    <a:pt x="3932" y="13718"/>
                  </a:lnTo>
                  <a:cubicBezTo>
                    <a:pt x="4192" y="13904"/>
                    <a:pt x="4475" y="14067"/>
                    <a:pt x="4809" y="14067"/>
                  </a:cubicBezTo>
                  <a:cubicBezTo>
                    <a:pt x="5019" y="14067"/>
                    <a:pt x="5248" y="14002"/>
                    <a:pt x="5505" y="13839"/>
                  </a:cubicBezTo>
                  <a:cubicBezTo>
                    <a:pt x="6412" y="13234"/>
                    <a:pt x="8106" y="12206"/>
                    <a:pt x="8530" y="11843"/>
                  </a:cubicBezTo>
                  <a:cubicBezTo>
                    <a:pt x="8953" y="11480"/>
                    <a:pt x="9437" y="11419"/>
                    <a:pt x="9437" y="10391"/>
                  </a:cubicBezTo>
                  <a:cubicBezTo>
                    <a:pt x="9437" y="8818"/>
                    <a:pt x="9437" y="4524"/>
                    <a:pt x="9437" y="4524"/>
                  </a:cubicBezTo>
                  <a:cubicBezTo>
                    <a:pt x="9437" y="3616"/>
                    <a:pt x="9376" y="3072"/>
                    <a:pt x="8893" y="2649"/>
                  </a:cubicBezTo>
                  <a:cubicBezTo>
                    <a:pt x="8046" y="2104"/>
                    <a:pt x="5868" y="652"/>
                    <a:pt x="5445" y="350"/>
                  </a:cubicBezTo>
                  <a:cubicBezTo>
                    <a:pt x="5221" y="159"/>
                    <a:pt x="5032" y="1"/>
                    <a:pt x="4778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28"/>
            <p:cNvSpPr/>
            <p:nvPr/>
          </p:nvSpPr>
          <p:spPr>
            <a:xfrm>
              <a:off x="5990625" y="2652000"/>
              <a:ext cx="234400" cy="348825"/>
            </a:xfrm>
            <a:custGeom>
              <a:avLst/>
              <a:gdLst/>
              <a:ahLst/>
              <a:cxnLst/>
              <a:rect l="l" t="t" r="r" b="b"/>
              <a:pathLst>
                <a:path w="9376" h="13953" extrusionOk="0">
                  <a:moveTo>
                    <a:pt x="4736" y="1"/>
                  </a:moveTo>
                  <a:cubicBezTo>
                    <a:pt x="4505" y="1"/>
                    <a:pt x="4222" y="125"/>
                    <a:pt x="3811" y="477"/>
                  </a:cubicBezTo>
                  <a:cubicBezTo>
                    <a:pt x="3025" y="1143"/>
                    <a:pt x="726" y="2353"/>
                    <a:pt x="424" y="2595"/>
                  </a:cubicBezTo>
                  <a:cubicBezTo>
                    <a:pt x="121" y="2837"/>
                    <a:pt x="121" y="2897"/>
                    <a:pt x="121" y="3502"/>
                  </a:cubicBezTo>
                  <a:cubicBezTo>
                    <a:pt x="61" y="4107"/>
                    <a:pt x="121" y="9369"/>
                    <a:pt x="121" y="10095"/>
                  </a:cubicBezTo>
                  <a:cubicBezTo>
                    <a:pt x="61" y="10821"/>
                    <a:pt x="0" y="11063"/>
                    <a:pt x="666" y="11486"/>
                  </a:cubicBezTo>
                  <a:lnTo>
                    <a:pt x="3871" y="13604"/>
                  </a:lnTo>
                  <a:cubicBezTo>
                    <a:pt x="4131" y="13789"/>
                    <a:pt x="4414" y="13952"/>
                    <a:pt x="4748" y="13952"/>
                  </a:cubicBezTo>
                  <a:cubicBezTo>
                    <a:pt x="4958" y="13952"/>
                    <a:pt x="5187" y="13888"/>
                    <a:pt x="5444" y="13724"/>
                  </a:cubicBezTo>
                  <a:cubicBezTo>
                    <a:pt x="6351" y="13120"/>
                    <a:pt x="8045" y="12091"/>
                    <a:pt x="8469" y="11728"/>
                  </a:cubicBezTo>
                  <a:cubicBezTo>
                    <a:pt x="8892" y="11426"/>
                    <a:pt x="9376" y="11365"/>
                    <a:pt x="9376" y="10337"/>
                  </a:cubicBezTo>
                  <a:lnTo>
                    <a:pt x="9376" y="4530"/>
                  </a:lnTo>
                  <a:cubicBezTo>
                    <a:pt x="9376" y="3562"/>
                    <a:pt x="9315" y="3018"/>
                    <a:pt x="8771" y="2655"/>
                  </a:cubicBezTo>
                  <a:cubicBezTo>
                    <a:pt x="7924" y="2050"/>
                    <a:pt x="5807" y="598"/>
                    <a:pt x="5384" y="296"/>
                  </a:cubicBezTo>
                  <a:cubicBezTo>
                    <a:pt x="5166" y="140"/>
                    <a:pt x="4980" y="1"/>
                    <a:pt x="4736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28"/>
            <p:cNvSpPr/>
            <p:nvPr/>
          </p:nvSpPr>
          <p:spPr>
            <a:xfrm>
              <a:off x="5990625" y="2653300"/>
              <a:ext cx="234400" cy="347525"/>
            </a:xfrm>
            <a:custGeom>
              <a:avLst/>
              <a:gdLst/>
              <a:ahLst/>
              <a:cxnLst/>
              <a:rect l="l" t="t" r="r" b="b"/>
              <a:pathLst>
                <a:path w="9376" h="13901" extrusionOk="0">
                  <a:moveTo>
                    <a:pt x="4713" y="1"/>
                  </a:moveTo>
                  <a:cubicBezTo>
                    <a:pt x="4486" y="1"/>
                    <a:pt x="4209" y="113"/>
                    <a:pt x="3811" y="425"/>
                  </a:cubicBezTo>
                  <a:cubicBezTo>
                    <a:pt x="3025" y="1151"/>
                    <a:pt x="726" y="2361"/>
                    <a:pt x="424" y="2543"/>
                  </a:cubicBezTo>
                  <a:cubicBezTo>
                    <a:pt x="121" y="2785"/>
                    <a:pt x="182" y="2845"/>
                    <a:pt x="121" y="3450"/>
                  </a:cubicBezTo>
                  <a:cubicBezTo>
                    <a:pt x="61" y="4055"/>
                    <a:pt x="182" y="9317"/>
                    <a:pt x="121" y="10043"/>
                  </a:cubicBezTo>
                  <a:cubicBezTo>
                    <a:pt x="61" y="10769"/>
                    <a:pt x="0" y="11011"/>
                    <a:pt x="666" y="11434"/>
                  </a:cubicBezTo>
                  <a:lnTo>
                    <a:pt x="3871" y="13552"/>
                  </a:lnTo>
                  <a:cubicBezTo>
                    <a:pt x="4131" y="13737"/>
                    <a:pt x="4414" y="13900"/>
                    <a:pt x="4748" y="13900"/>
                  </a:cubicBezTo>
                  <a:cubicBezTo>
                    <a:pt x="4958" y="13900"/>
                    <a:pt x="5187" y="13836"/>
                    <a:pt x="5444" y="13672"/>
                  </a:cubicBezTo>
                  <a:cubicBezTo>
                    <a:pt x="6351" y="13068"/>
                    <a:pt x="8045" y="12039"/>
                    <a:pt x="8469" y="11676"/>
                  </a:cubicBezTo>
                  <a:cubicBezTo>
                    <a:pt x="8892" y="11313"/>
                    <a:pt x="9376" y="11253"/>
                    <a:pt x="9376" y="10225"/>
                  </a:cubicBezTo>
                  <a:cubicBezTo>
                    <a:pt x="9376" y="8712"/>
                    <a:pt x="9376" y="4478"/>
                    <a:pt x="9376" y="4478"/>
                  </a:cubicBezTo>
                  <a:cubicBezTo>
                    <a:pt x="9376" y="3510"/>
                    <a:pt x="9315" y="2966"/>
                    <a:pt x="8771" y="2603"/>
                  </a:cubicBezTo>
                  <a:cubicBezTo>
                    <a:pt x="7924" y="2059"/>
                    <a:pt x="5807" y="607"/>
                    <a:pt x="5384" y="304"/>
                  </a:cubicBezTo>
                  <a:cubicBezTo>
                    <a:pt x="5159" y="144"/>
                    <a:pt x="4968" y="1"/>
                    <a:pt x="4713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28"/>
            <p:cNvSpPr/>
            <p:nvPr/>
          </p:nvSpPr>
          <p:spPr>
            <a:xfrm>
              <a:off x="5990625" y="2653525"/>
              <a:ext cx="232900" cy="345775"/>
            </a:xfrm>
            <a:custGeom>
              <a:avLst/>
              <a:gdLst/>
              <a:ahLst/>
              <a:cxnLst/>
              <a:rect l="l" t="t" r="r" b="b"/>
              <a:pathLst>
                <a:path w="9316" h="13831" extrusionOk="0">
                  <a:moveTo>
                    <a:pt x="4736" y="0"/>
                  </a:moveTo>
                  <a:cubicBezTo>
                    <a:pt x="4505" y="0"/>
                    <a:pt x="4222" y="125"/>
                    <a:pt x="3811" y="477"/>
                  </a:cubicBezTo>
                  <a:cubicBezTo>
                    <a:pt x="3025" y="1142"/>
                    <a:pt x="786" y="2352"/>
                    <a:pt x="484" y="2594"/>
                  </a:cubicBezTo>
                  <a:cubicBezTo>
                    <a:pt x="182" y="2776"/>
                    <a:pt x="182" y="2896"/>
                    <a:pt x="121" y="3501"/>
                  </a:cubicBezTo>
                  <a:cubicBezTo>
                    <a:pt x="61" y="4046"/>
                    <a:pt x="182" y="9308"/>
                    <a:pt x="121" y="10034"/>
                  </a:cubicBezTo>
                  <a:cubicBezTo>
                    <a:pt x="61" y="10760"/>
                    <a:pt x="0" y="11002"/>
                    <a:pt x="666" y="11425"/>
                  </a:cubicBezTo>
                  <a:lnTo>
                    <a:pt x="3871" y="13482"/>
                  </a:lnTo>
                  <a:cubicBezTo>
                    <a:pt x="4131" y="13668"/>
                    <a:pt x="4414" y="13831"/>
                    <a:pt x="4748" y="13831"/>
                  </a:cubicBezTo>
                  <a:cubicBezTo>
                    <a:pt x="4958" y="13831"/>
                    <a:pt x="5187" y="13766"/>
                    <a:pt x="5444" y="13603"/>
                  </a:cubicBezTo>
                  <a:cubicBezTo>
                    <a:pt x="6351" y="12998"/>
                    <a:pt x="8045" y="11970"/>
                    <a:pt x="8408" y="11667"/>
                  </a:cubicBezTo>
                  <a:cubicBezTo>
                    <a:pt x="8832" y="11304"/>
                    <a:pt x="9315" y="11244"/>
                    <a:pt x="9315" y="10216"/>
                  </a:cubicBezTo>
                  <a:cubicBezTo>
                    <a:pt x="9315" y="8643"/>
                    <a:pt x="9315" y="4469"/>
                    <a:pt x="9315" y="4469"/>
                  </a:cubicBezTo>
                  <a:cubicBezTo>
                    <a:pt x="9315" y="3562"/>
                    <a:pt x="9255" y="3017"/>
                    <a:pt x="8771" y="2655"/>
                  </a:cubicBezTo>
                  <a:cubicBezTo>
                    <a:pt x="7924" y="2050"/>
                    <a:pt x="5807" y="598"/>
                    <a:pt x="5384" y="295"/>
                  </a:cubicBezTo>
                  <a:cubicBezTo>
                    <a:pt x="5166" y="140"/>
                    <a:pt x="4980" y="0"/>
                    <a:pt x="473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28"/>
            <p:cNvSpPr/>
            <p:nvPr/>
          </p:nvSpPr>
          <p:spPr>
            <a:xfrm>
              <a:off x="5992125" y="2654825"/>
              <a:ext cx="231400" cy="343825"/>
            </a:xfrm>
            <a:custGeom>
              <a:avLst/>
              <a:gdLst/>
              <a:ahLst/>
              <a:cxnLst/>
              <a:rect l="l" t="t" r="r" b="b"/>
              <a:pathLst>
                <a:path w="9256" h="13753" extrusionOk="0">
                  <a:moveTo>
                    <a:pt x="4653" y="0"/>
                  </a:moveTo>
                  <a:cubicBezTo>
                    <a:pt x="4426" y="0"/>
                    <a:pt x="4149" y="112"/>
                    <a:pt x="3751" y="425"/>
                  </a:cubicBezTo>
                  <a:cubicBezTo>
                    <a:pt x="2965" y="1151"/>
                    <a:pt x="726" y="2300"/>
                    <a:pt x="424" y="2542"/>
                  </a:cubicBezTo>
                  <a:cubicBezTo>
                    <a:pt x="122" y="2784"/>
                    <a:pt x="182" y="2844"/>
                    <a:pt x="122" y="3449"/>
                  </a:cubicBezTo>
                  <a:cubicBezTo>
                    <a:pt x="61" y="4054"/>
                    <a:pt x="122" y="9196"/>
                    <a:pt x="122" y="9922"/>
                  </a:cubicBezTo>
                  <a:cubicBezTo>
                    <a:pt x="61" y="10648"/>
                    <a:pt x="1" y="10889"/>
                    <a:pt x="606" y="11313"/>
                  </a:cubicBezTo>
                  <a:lnTo>
                    <a:pt x="3811" y="13430"/>
                  </a:lnTo>
                  <a:cubicBezTo>
                    <a:pt x="4068" y="13613"/>
                    <a:pt x="4347" y="13752"/>
                    <a:pt x="4675" y="13752"/>
                  </a:cubicBezTo>
                  <a:cubicBezTo>
                    <a:pt x="4889" y="13752"/>
                    <a:pt x="5122" y="13694"/>
                    <a:pt x="5384" y="13551"/>
                  </a:cubicBezTo>
                  <a:cubicBezTo>
                    <a:pt x="6231" y="12946"/>
                    <a:pt x="7925" y="11918"/>
                    <a:pt x="8348" y="11555"/>
                  </a:cubicBezTo>
                  <a:cubicBezTo>
                    <a:pt x="8772" y="11192"/>
                    <a:pt x="9255" y="11131"/>
                    <a:pt x="9255" y="10164"/>
                  </a:cubicBezTo>
                  <a:lnTo>
                    <a:pt x="9255" y="4417"/>
                  </a:lnTo>
                  <a:cubicBezTo>
                    <a:pt x="9255" y="3510"/>
                    <a:pt x="9195" y="2965"/>
                    <a:pt x="8651" y="2603"/>
                  </a:cubicBezTo>
                  <a:cubicBezTo>
                    <a:pt x="7864" y="2058"/>
                    <a:pt x="5747" y="606"/>
                    <a:pt x="5324" y="304"/>
                  </a:cubicBezTo>
                  <a:cubicBezTo>
                    <a:pt x="5099" y="144"/>
                    <a:pt x="4908" y="0"/>
                    <a:pt x="4653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28"/>
            <p:cNvSpPr/>
            <p:nvPr/>
          </p:nvSpPr>
          <p:spPr>
            <a:xfrm>
              <a:off x="5992125" y="2655025"/>
              <a:ext cx="231400" cy="342775"/>
            </a:xfrm>
            <a:custGeom>
              <a:avLst/>
              <a:gdLst/>
              <a:ahLst/>
              <a:cxnLst/>
              <a:rect l="l" t="t" r="r" b="b"/>
              <a:pathLst>
                <a:path w="9256" h="13711" extrusionOk="0">
                  <a:moveTo>
                    <a:pt x="4676" y="1"/>
                  </a:moveTo>
                  <a:cubicBezTo>
                    <a:pt x="4445" y="1"/>
                    <a:pt x="4162" y="125"/>
                    <a:pt x="3751" y="477"/>
                  </a:cubicBezTo>
                  <a:cubicBezTo>
                    <a:pt x="2965" y="1203"/>
                    <a:pt x="726" y="2353"/>
                    <a:pt x="424" y="2534"/>
                  </a:cubicBezTo>
                  <a:cubicBezTo>
                    <a:pt x="122" y="2776"/>
                    <a:pt x="182" y="2836"/>
                    <a:pt x="122" y="3441"/>
                  </a:cubicBezTo>
                  <a:cubicBezTo>
                    <a:pt x="61" y="4046"/>
                    <a:pt x="182" y="9188"/>
                    <a:pt x="122" y="9914"/>
                  </a:cubicBezTo>
                  <a:cubicBezTo>
                    <a:pt x="61" y="10640"/>
                    <a:pt x="1" y="10881"/>
                    <a:pt x="666" y="11305"/>
                  </a:cubicBezTo>
                  <a:lnTo>
                    <a:pt x="3811" y="13362"/>
                  </a:lnTo>
                  <a:cubicBezTo>
                    <a:pt x="4071" y="13547"/>
                    <a:pt x="4354" y="13710"/>
                    <a:pt x="4688" y="13710"/>
                  </a:cubicBezTo>
                  <a:cubicBezTo>
                    <a:pt x="4898" y="13710"/>
                    <a:pt x="5127" y="13646"/>
                    <a:pt x="5384" y="13483"/>
                  </a:cubicBezTo>
                  <a:cubicBezTo>
                    <a:pt x="6231" y="12878"/>
                    <a:pt x="7925" y="11910"/>
                    <a:pt x="8348" y="11547"/>
                  </a:cubicBezTo>
                  <a:cubicBezTo>
                    <a:pt x="8772" y="11184"/>
                    <a:pt x="9255" y="11123"/>
                    <a:pt x="9255" y="10095"/>
                  </a:cubicBezTo>
                  <a:cubicBezTo>
                    <a:pt x="9255" y="8583"/>
                    <a:pt x="9255" y="4470"/>
                    <a:pt x="9255" y="4470"/>
                  </a:cubicBezTo>
                  <a:cubicBezTo>
                    <a:pt x="9255" y="3502"/>
                    <a:pt x="9195" y="2957"/>
                    <a:pt x="8651" y="2595"/>
                  </a:cubicBezTo>
                  <a:cubicBezTo>
                    <a:pt x="7864" y="2050"/>
                    <a:pt x="5747" y="659"/>
                    <a:pt x="5324" y="296"/>
                  </a:cubicBezTo>
                  <a:cubicBezTo>
                    <a:pt x="5106" y="140"/>
                    <a:pt x="4920" y="1"/>
                    <a:pt x="4676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28"/>
            <p:cNvSpPr/>
            <p:nvPr/>
          </p:nvSpPr>
          <p:spPr>
            <a:xfrm>
              <a:off x="5993650" y="2656550"/>
              <a:ext cx="228350" cy="339725"/>
            </a:xfrm>
            <a:custGeom>
              <a:avLst/>
              <a:gdLst/>
              <a:ahLst/>
              <a:cxnLst/>
              <a:rect l="l" t="t" r="r" b="b"/>
              <a:pathLst>
                <a:path w="9134" h="13589" extrusionOk="0">
                  <a:moveTo>
                    <a:pt x="4623" y="0"/>
                  </a:moveTo>
                  <a:cubicBezTo>
                    <a:pt x="4400" y="0"/>
                    <a:pt x="4132" y="125"/>
                    <a:pt x="3750" y="477"/>
                  </a:cubicBezTo>
                  <a:cubicBezTo>
                    <a:pt x="2964" y="1142"/>
                    <a:pt x="726" y="2292"/>
                    <a:pt x="424" y="2534"/>
                  </a:cubicBezTo>
                  <a:cubicBezTo>
                    <a:pt x="121" y="2775"/>
                    <a:pt x="121" y="2836"/>
                    <a:pt x="61" y="3441"/>
                  </a:cubicBezTo>
                  <a:cubicBezTo>
                    <a:pt x="0" y="3985"/>
                    <a:pt x="121" y="9127"/>
                    <a:pt x="61" y="9853"/>
                  </a:cubicBezTo>
                  <a:cubicBezTo>
                    <a:pt x="0" y="10518"/>
                    <a:pt x="0" y="10760"/>
                    <a:pt x="605" y="11183"/>
                  </a:cubicBezTo>
                  <a:lnTo>
                    <a:pt x="3750" y="13240"/>
                  </a:lnTo>
                  <a:cubicBezTo>
                    <a:pt x="4010" y="13426"/>
                    <a:pt x="4293" y="13589"/>
                    <a:pt x="4627" y="13589"/>
                  </a:cubicBezTo>
                  <a:cubicBezTo>
                    <a:pt x="4837" y="13589"/>
                    <a:pt x="5066" y="13524"/>
                    <a:pt x="5323" y="13361"/>
                  </a:cubicBezTo>
                  <a:cubicBezTo>
                    <a:pt x="6170" y="12817"/>
                    <a:pt x="7864" y="11788"/>
                    <a:pt x="8287" y="11425"/>
                  </a:cubicBezTo>
                  <a:cubicBezTo>
                    <a:pt x="8650" y="11062"/>
                    <a:pt x="9134" y="11002"/>
                    <a:pt x="9134" y="10034"/>
                  </a:cubicBezTo>
                  <a:lnTo>
                    <a:pt x="9134" y="4409"/>
                  </a:lnTo>
                  <a:cubicBezTo>
                    <a:pt x="9134" y="3501"/>
                    <a:pt x="9073" y="2957"/>
                    <a:pt x="8590" y="2594"/>
                  </a:cubicBezTo>
                  <a:cubicBezTo>
                    <a:pt x="7743" y="1989"/>
                    <a:pt x="5686" y="598"/>
                    <a:pt x="5263" y="295"/>
                  </a:cubicBezTo>
                  <a:cubicBezTo>
                    <a:pt x="5045" y="140"/>
                    <a:pt x="4859" y="0"/>
                    <a:pt x="4623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28"/>
            <p:cNvSpPr/>
            <p:nvPr/>
          </p:nvSpPr>
          <p:spPr>
            <a:xfrm>
              <a:off x="5993650" y="2657850"/>
              <a:ext cx="228350" cy="338425"/>
            </a:xfrm>
            <a:custGeom>
              <a:avLst/>
              <a:gdLst/>
              <a:ahLst/>
              <a:cxnLst/>
              <a:rect l="l" t="t" r="r" b="b"/>
              <a:pathLst>
                <a:path w="9134" h="13537" extrusionOk="0">
                  <a:moveTo>
                    <a:pt x="4601" y="0"/>
                  </a:moveTo>
                  <a:cubicBezTo>
                    <a:pt x="4382" y="0"/>
                    <a:pt x="4120" y="112"/>
                    <a:pt x="3750" y="425"/>
                  </a:cubicBezTo>
                  <a:cubicBezTo>
                    <a:pt x="2964" y="1151"/>
                    <a:pt x="726" y="2300"/>
                    <a:pt x="424" y="2482"/>
                  </a:cubicBezTo>
                  <a:cubicBezTo>
                    <a:pt x="121" y="2723"/>
                    <a:pt x="182" y="2784"/>
                    <a:pt x="121" y="3389"/>
                  </a:cubicBezTo>
                  <a:cubicBezTo>
                    <a:pt x="61" y="3994"/>
                    <a:pt x="182" y="9075"/>
                    <a:pt x="121" y="9740"/>
                  </a:cubicBezTo>
                  <a:cubicBezTo>
                    <a:pt x="61" y="10466"/>
                    <a:pt x="0" y="10708"/>
                    <a:pt x="605" y="11131"/>
                  </a:cubicBezTo>
                  <a:lnTo>
                    <a:pt x="3811" y="13188"/>
                  </a:lnTo>
                  <a:cubicBezTo>
                    <a:pt x="4034" y="13374"/>
                    <a:pt x="4302" y="13537"/>
                    <a:pt x="4630" y="13537"/>
                  </a:cubicBezTo>
                  <a:cubicBezTo>
                    <a:pt x="4837" y="13537"/>
                    <a:pt x="5066" y="13472"/>
                    <a:pt x="5323" y="13309"/>
                  </a:cubicBezTo>
                  <a:cubicBezTo>
                    <a:pt x="6170" y="12704"/>
                    <a:pt x="7864" y="11736"/>
                    <a:pt x="8227" y="11373"/>
                  </a:cubicBezTo>
                  <a:cubicBezTo>
                    <a:pt x="8650" y="11010"/>
                    <a:pt x="9134" y="10950"/>
                    <a:pt x="9134" y="9982"/>
                  </a:cubicBezTo>
                  <a:cubicBezTo>
                    <a:pt x="9134" y="8470"/>
                    <a:pt x="9134" y="4357"/>
                    <a:pt x="9134" y="4357"/>
                  </a:cubicBezTo>
                  <a:cubicBezTo>
                    <a:pt x="9134" y="3449"/>
                    <a:pt x="9073" y="2905"/>
                    <a:pt x="8529" y="2542"/>
                  </a:cubicBezTo>
                  <a:cubicBezTo>
                    <a:pt x="7743" y="1998"/>
                    <a:pt x="5686" y="606"/>
                    <a:pt x="5263" y="304"/>
                  </a:cubicBezTo>
                  <a:cubicBezTo>
                    <a:pt x="5038" y="143"/>
                    <a:pt x="4847" y="0"/>
                    <a:pt x="4601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28"/>
            <p:cNvSpPr/>
            <p:nvPr/>
          </p:nvSpPr>
          <p:spPr>
            <a:xfrm>
              <a:off x="5993650" y="2658050"/>
              <a:ext cx="228350" cy="336725"/>
            </a:xfrm>
            <a:custGeom>
              <a:avLst/>
              <a:gdLst/>
              <a:ahLst/>
              <a:cxnLst/>
              <a:rect l="l" t="t" r="r" b="b"/>
              <a:pathLst>
                <a:path w="9134" h="13469" extrusionOk="0">
                  <a:moveTo>
                    <a:pt x="4623" y="1"/>
                  </a:moveTo>
                  <a:cubicBezTo>
                    <a:pt x="4400" y="1"/>
                    <a:pt x="4132" y="125"/>
                    <a:pt x="3750" y="477"/>
                  </a:cubicBezTo>
                  <a:cubicBezTo>
                    <a:pt x="2964" y="1143"/>
                    <a:pt x="726" y="2292"/>
                    <a:pt x="424" y="2534"/>
                  </a:cubicBezTo>
                  <a:cubicBezTo>
                    <a:pt x="121" y="2715"/>
                    <a:pt x="182" y="2836"/>
                    <a:pt x="121" y="3381"/>
                  </a:cubicBezTo>
                  <a:cubicBezTo>
                    <a:pt x="61" y="3986"/>
                    <a:pt x="182" y="9006"/>
                    <a:pt x="121" y="9732"/>
                  </a:cubicBezTo>
                  <a:cubicBezTo>
                    <a:pt x="61" y="10458"/>
                    <a:pt x="0" y="10700"/>
                    <a:pt x="665" y="11063"/>
                  </a:cubicBezTo>
                  <a:lnTo>
                    <a:pt x="3811" y="13120"/>
                  </a:lnTo>
                  <a:cubicBezTo>
                    <a:pt x="4034" y="13305"/>
                    <a:pt x="4302" y="13468"/>
                    <a:pt x="4616" y="13468"/>
                  </a:cubicBezTo>
                  <a:cubicBezTo>
                    <a:pt x="4814" y="13468"/>
                    <a:pt x="5029" y="13404"/>
                    <a:pt x="5263" y="13241"/>
                  </a:cubicBezTo>
                  <a:cubicBezTo>
                    <a:pt x="6170" y="12696"/>
                    <a:pt x="7803" y="11668"/>
                    <a:pt x="8227" y="11305"/>
                  </a:cubicBezTo>
                  <a:cubicBezTo>
                    <a:pt x="8650" y="11002"/>
                    <a:pt x="9073" y="10942"/>
                    <a:pt x="9073" y="9914"/>
                  </a:cubicBezTo>
                  <a:lnTo>
                    <a:pt x="9134" y="4409"/>
                  </a:lnTo>
                  <a:cubicBezTo>
                    <a:pt x="9134" y="3441"/>
                    <a:pt x="9073" y="2957"/>
                    <a:pt x="8529" y="2595"/>
                  </a:cubicBezTo>
                  <a:cubicBezTo>
                    <a:pt x="7743" y="1990"/>
                    <a:pt x="5626" y="598"/>
                    <a:pt x="5263" y="296"/>
                  </a:cubicBezTo>
                  <a:cubicBezTo>
                    <a:pt x="5045" y="140"/>
                    <a:pt x="4859" y="1"/>
                    <a:pt x="4623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28"/>
            <p:cNvSpPr/>
            <p:nvPr/>
          </p:nvSpPr>
          <p:spPr>
            <a:xfrm>
              <a:off x="5995150" y="2659350"/>
              <a:ext cx="225350" cy="334750"/>
            </a:xfrm>
            <a:custGeom>
              <a:avLst/>
              <a:gdLst/>
              <a:ahLst/>
              <a:cxnLst/>
              <a:rect l="l" t="t" r="r" b="b"/>
              <a:pathLst>
                <a:path w="9014" h="13390" extrusionOk="0">
                  <a:moveTo>
                    <a:pt x="4541" y="1"/>
                  </a:moveTo>
                  <a:cubicBezTo>
                    <a:pt x="4322" y="1"/>
                    <a:pt x="4060" y="113"/>
                    <a:pt x="3690" y="425"/>
                  </a:cubicBezTo>
                  <a:cubicBezTo>
                    <a:pt x="2904" y="1151"/>
                    <a:pt x="666" y="2301"/>
                    <a:pt x="424" y="2482"/>
                  </a:cubicBezTo>
                  <a:cubicBezTo>
                    <a:pt x="122" y="2724"/>
                    <a:pt x="122" y="2784"/>
                    <a:pt x="61" y="3389"/>
                  </a:cubicBezTo>
                  <a:cubicBezTo>
                    <a:pt x="61" y="3934"/>
                    <a:pt x="122" y="8954"/>
                    <a:pt x="61" y="9680"/>
                  </a:cubicBezTo>
                  <a:cubicBezTo>
                    <a:pt x="61" y="10346"/>
                    <a:pt x="1" y="10588"/>
                    <a:pt x="605" y="11011"/>
                  </a:cubicBezTo>
                  <a:lnTo>
                    <a:pt x="3751" y="13068"/>
                  </a:lnTo>
                  <a:cubicBezTo>
                    <a:pt x="3971" y="13251"/>
                    <a:pt x="4236" y="13390"/>
                    <a:pt x="4545" y="13390"/>
                  </a:cubicBezTo>
                  <a:cubicBezTo>
                    <a:pt x="4745" y="13390"/>
                    <a:pt x="4965" y="13331"/>
                    <a:pt x="5203" y="13189"/>
                  </a:cubicBezTo>
                  <a:cubicBezTo>
                    <a:pt x="6110" y="12584"/>
                    <a:pt x="7743" y="11616"/>
                    <a:pt x="8167" y="11253"/>
                  </a:cubicBezTo>
                  <a:cubicBezTo>
                    <a:pt x="8590" y="10890"/>
                    <a:pt x="9013" y="10829"/>
                    <a:pt x="9013" y="9862"/>
                  </a:cubicBezTo>
                  <a:cubicBezTo>
                    <a:pt x="9013" y="8349"/>
                    <a:pt x="9013" y="4357"/>
                    <a:pt x="9013" y="4357"/>
                  </a:cubicBezTo>
                  <a:cubicBezTo>
                    <a:pt x="9013" y="3450"/>
                    <a:pt x="8953" y="2905"/>
                    <a:pt x="8469" y="2543"/>
                  </a:cubicBezTo>
                  <a:cubicBezTo>
                    <a:pt x="7683" y="1998"/>
                    <a:pt x="5566" y="607"/>
                    <a:pt x="5203" y="304"/>
                  </a:cubicBezTo>
                  <a:cubicBezTo>
                    <a:pt x="4978" y="144"/>
                    <a:pt x="4787" y="1"/>
                    <a:pt x="4541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28"/>
            <p:cNvSpPr/>
            <p:nvPr/>
          </p:nvSpPr>
          <p:spPr>
            <a:xfrm>
              <a:off x="5995150" y="2660150"/>
              <a:ext cx="225350" cy="333100"/>
            </a:xfrm>
            <a:custGeom>
              <a:avLst/>
              <a:gdLst/>
              <a:ahLst/>
              <a:cxnLst/>
              <a:rect l="l" t="t" r="r" b="b"/>
              <a:pathLst>
                <a:path w="9014" h="13324" extrusionOk="0">
                  <a:moveTo>
                    <a:pt x="4583" y="0"/>
                  </a:moveTo>
                  <a:cubicBezTo>
                    <a:pt x="4356" y="0"/>
                    <a:pt x="4084" y="121"/>
                    <a:pt x="3690" y="454"/>
                  </a:cubicBezTo>
                  <a:cubicBezTo>
                    <a:pt x="2904" y="1119"/>
                    <a:pt x="726" y="2269"/>
                    <a:pt x="424" y="2511"/>
                  </a:cubicBezTo>
                  <a:cubicBezTo>
                    <a:pt x="122" y="2692"/>
                    <a:pt x="182" y="2752"/>
                    <a:pt x="122" y="3357"/>
                  </a:cubicBezTo>
                  <a:cubicBezTo>
                    <a:pt x="61" y="3962"/>
                    <a:pt x="182" y="8922"/>
                    <a:pt x="122" y="9588"/>
                  </a:cubicBezTo>
                  <a:cubicBezTo>
                    <a:pt x="61" y="10314"/>
                    <a:pt x="1" y="10556"/>
                    <a:pt x="605" y="10979"/>
                  </a:cubicBezTo>
                  <a:lnTo>
                    <a:pt x="3751" y="12975"/>
                  </a:lnTo>
                  <a:cubicBezTo>
                    <a:pt x="4011" y="13161"/>
                    <a:pt x="4271" y="13324"/>
                    <a:pt x="4573" y="13324"/>
                  </a:cubicBezTo>
                  <a:cubicBezTo>
                    <a:pt x="4763" y="13324"/>
                    <a:pt x="4969" y="13259"/>
                    <a:pt x="5203" y="13096"/>
                  </a:cubicBezTo>
                  <a:cubicBezTo>
                    <a:pt x="6110" y="12491"/>
                    <a:pt x="7743" y="11523"/>
                    <a:pt x="8167" y="11221"/>
                  </a:cubicBezTo>
                  <a:cubicBezTo>
                    <a:pt x="8530" y="10858"/>
                    <a:pt x="9013" y="10797"/>
                    <a:pt x="9013" y="9830"/>
                  </a:cubicBezTo>
                  <a:cubicBezTo>
                    <a:pt x="9013" y="8317"/>
                    <a:pt x="9013" y="4325"/>
                    <a:pt x="9013" y="4325"/>
                  </a:cubicBezTo>
                  <a:cubicBezTo>
                    <a:pt x="9013" y="3418"/>
                    <a:pt x="8953" y="2873"/>
                    <a:pt x="8469" y="2511"/>
                  </a:cubicBezTo>
                  <a:cubicBezTo>
                    <a:pt x="7622" y="1966"/>
                    <a:pt x="5566" y="575"/>
                    <a:pt x="5203" y="272"/>
                  </a:cubicBezTo>
                  <a:cubicBezTo>
                    <a:pt x="4991" y="121"/>
                    <a:pt x="4809" y="0"/>
                    <a:pt x="4583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28"/>
            <p:cNvSpPr/>
            <p:nvPr/>
          </p:nvSpPr>
          <p:spPr>
            <a:xfrm>
              <a:off x="5995150" y="2660875"/>
              <a:ext cx="223825" cy="330950"/>
            </a:xfrm>
            <a:custGeom>
              <a:avLst/>
              <a:gdLst/>
              <a:ahLst/>
              <a:cxnLst/>
              <a:rect l="l" t="t" r="r" b="b"/>
              <a:pathLst>
                <a:path w="8953" h="13238" extrusionOk="0">
                  <a:moveTo>
                    <a:pt x="4534" y="0"/>
                  </a:moveTo>
                  <a:cubicBezTo>
                    <a:pt x="4322" y="0"/>
                    <a:pt x="4060" y="112"/>
                    <a:pt x="3690" y="425"/>
                  </a:cubicBezTo>
                  <a:cubicBezTo>
                    <a:pt x="2904" y="1151"/>
                    <a:pt x="726" y="2240"/>
                    <a:pt x="424" y="2482"/>
                  </a:cubicBezTo>
                  <a:cubicBezTo>
                    <a:pt x="122" y="2723"/>
                    <a:pt x="182" y="2784"/>
                    <a:pt x="122" y="3328"/>
                  </a:cubicBezTo>
                  <a:cubicBezTo>
                    <a:pt x="61" y="3933"/>
                    <a:pt x="182" y="8893"/>
                    <a:pt x="122" y="9559"/>
                  </a:cubicBezTo>
                  <a:cubicBezTo>
                    <a:pt x="61" y="10285"/>
                    <a:pt x="1" y="10466"/>
                    <a:pt x="666" y="10889"/>
                  </a:cubicBezTo>
                  <a:lnTo>
                    <a:pt x="3751" y="12946"/>
                  </a:lnTo>
                  <a:cubicBezTo>
                    <a:pt x="4006" y="13092"/>
                    <a:pt x="4262" y="13238"/>
                    <a:pt x="4557" y="13238"/>
                  </a:cubicBezTo>
                  <a:cubicBezTo>
                    <a:pt x="4751" y="13238"/>
                    <a:pt x="4963" y="13175"/>
                    <a:pt x="5203" y="13007"/>
                  </a:cubicBezTo>
                  <a:cubicBezTo>
                    <a:pt x="6110" y="12462"/>
                    <a:pt x="7743" y="11494"/>
                    <a:pt x="8106" y="11131"/>
                  </a:cubicBezTo>
                  <a:cubicBezTo>
                    <a:pt x="8530" y="10768"/>
                    <a:pt x="8953" y="10768"/>
                    <a:pt x="8953" y="9740"/>
                  </a:cubicBezTo>
                  <a:cubicBezTo>
                    <a:pt x="8953" y="8288"/>
                    <a:pt x="8953" y="4296"/>
                    <a:pt x="8953" y="4296"/>
                  </a:cubicBezTo>
                  <a:cubicBezTo>
                    <a:pt x="8953" y="3389"/>
                    <a:pt x="8953" y="2905"/>
                    <a:pt x="8409" y="2542"/>
                  </a:cubicBezTo>
                  <a:cubicBezTo>
                    <a:pt x="7622" y="1998"/>
                    <a:pt x="5566" y="606"/>
                    <a:pt x="5142" y="304"/>
                  </a:cubicBezTo>
                  <a:cubicBezTo>
                    <a:pt x="4950" y="143"/>
                    <a:pt x="4774" y="0"/>
                    <a:pt x="4534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28"/>
            <p:cNvSpPr/>
            <p:nvPr/>
          </p:nvSpPr>
          <p:spPr>
            <a:xfrm>
              <a:off x="5996675" y="2662375"/>
              <a:ext cx="222300" cy="328700"/>
            </a:xfrm>
            <a:custGeom>
              <a:avLst/>
              <a:gdLst/>
              <a:ahLst/>
              <a:cxnLst/>
              <a:rect l="l" t="t" r="r" b="b"/>
              <a:pathLst>
                <a:path w="8892" h="13148" extrusionOk="0">
                  <a:moveTo>
                    <a:pt x="4473" y="1"/>
                  </a:moveTo>
                  <a:cubicBezTo>
                    <a:pt x="4261" y="1"/>
                    <a:pt x="3999" y="113"/>
                    <a:pt x="3629" y="425"/>
                  </a:cubicBezTo>
                  <a:cubicBezTo>
                    <a:pt x="2843" y="1091"/>
                    <a:pt x="665" y="2240"/>
                    <a:pt x="424" y="2422"/>
                  </a:cubicBezTo>
                  <a:cubicBezTo>
                    <a:pt x="121" y="2663"/>
                    <a:pt x="121" y="2724"/>
                    <a:pt x="61" y="3329"/>
                  </a:cubicBezTo>
                  <a:cubicBezTo>
                    <a:pt x="61" y="3873"/>
                    <a:pt x="121" y="8773"/>
                    <a:pt x="61" y="9499"/>
                  </a:cubicBezTo>
                  <a:cubicBezTo>
                    <a:pt x="61" y="10164"/>
                    <a:pt x="0" y="10406"/>
                    <a:pt x="605" y="10829"/>
                  </a:cubicBezTo>
                  <a:lnTo>
                    <a:pt x="3690" y="12826"/>
                  </a:lnTo>
                  <a:cubicBezTo>
                    <a:pt x="3947" y="13009"/>
                    <a:pt x="4203" y="13148"/>
                    <a:pt x="4501" y="13148"/>
                  </a:cubicBezTo>
                  <a:cubicBezTo>
                    <a:pt x="4694" y="13148"/>
                    <a:pt x="4904" y="13089"/>
                    <a:pt x="5142" y="12947"/>
                  </a:cubicBezTo>
                  <a:cubicBezTo>
                    <a:pt x="6049" y="12342"/>
                    <a:pt x="7622" y="11374"/>
                    <a:pt x="8045" y="11071"/>
                  </a:cubicBezTo>
                  <a:cubicBezTo>
                    <a:pt x="8469" y="10708"/>
                    <a:pt x="8892" y="10648"/>
                    <a:pt x="8892" y="9680"/>
                  </a:cubicBezTo>
                  <a:cubicBezTo>
                    <a:pt x="8892" y="8228"/>
                    <a:pt x="8892" y="4297"/>
                    <a:pt x="8892" y="4297"/>
                  </a:cubicBezTo>
                  <a:cubicBezTo>
                    <a:pt x="8892" y="3329"/>
                    <a:pt x="8831" y="2845"/>
                    <a:pt x="8348" y="2482"/>
                  </a:cubicBezTo>
                  <a:cubicBezTo>
                    <a:pt x="7561" y="1938"/>
                    <a:pt x="5505" y="546"/>
                    <a:pt x="5081" y="304"/>
                  </a:cubicBezTo>
                  <a:cubicBezTo>
                    <a:pt x="4889" y="144"/>
                    <a:pt x="4713" y="1"/>
                    <a:pt x="4473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28"/>
            <p:cNvSpPr/>
            <p:nvPr/>
          </p:nvSpPr>
          <p:spPr>
            <a:xfrm>
              <a:off x="5996675" y="2662600"/>
              <a:ext cx="222300" cy="327625"/>
            </a:xfrm>
            <a:custGeom>
              <a:avLst/>
              <a:gdLst/>
              <a:ahLst/>
              <a:cxnLst/>
              <a:rect l="l" t="t" r="r" b="b"/>
              <a:pathLst>
                <a:path w="8892" h="13105" extrusionOk="0">
                  <a:moveTo>
                    <a:pt x="4495" y="0"/>
                  </a:moveTo>
                  <a:cubicBezTo>
                    <a:pt x="4279" y="0"/>
                    <a:pt x="4011" y="124"/>
                    <a:pt x="3629" y="477"/>
                  </a:cubicBezTo>
                  <a:cubicBezTo>
                    <a:pt x="2843" y="1142"/>
                    <a:pt x="726" y="2231"/>
                    <a:pt x="424" y="2473"/>
                  </a:cubicBezTo>
                  <a:cubicBezTo>
                    <a:pt x="121" y="2654"/>
                    <a:pt x="182" y="2715"/>
                    <a:pt x="121" y="3320"/>
                  </a:cubicBezTo>
                  <a:cubicBezTo>
                    <a:pt x="61" y="3864"/>
                    <a:pt x="182" y="8764"/>
                    <a:pt x="121" y="9490"/>
                  </a:cubicBezTo>
                  <a:cubicBezTo>
                    <a:pt x="61" y="10155"/>
                    <a:pt x="0" y="10397"/>
                    <a:pt x="605" y="10760"/>
                  </a:cubicBezTo>
                  <a:lnTo>
                    <a:pt x="3690" y="12756"/>
                  </a:lnTo>
                  <a:cubicBezTo>
                    <a:pt x="3950" y="12942"/>
                    <a:pt x="4210" y="13105"/>
                    <a:pt x="4512" y="13105"/>
                  </a:cubicBezTo>
                  <a:cubicBezTo>
                    <a:pt x="4702" y="13105"/>
                    <a:pt x="4908" y="13040"/>
                    <a:pt x="5142" y="12877"/>
                  </a:cubicBezTo>
                  <a:cubicBezTo>
                    <a:pt x="5989" y="12333"/>
                    <a:pt x="7622" y="11365"/>
                    <a:pt x="8045" y="11002"/>
                  </a:cubicBezTo>
                  <a:cubicBezTo>
                    <a:pt x="8408" y="10699"/>
                    <a:pt x="8892" y="10639"/>
                    <a:pt x="8892" y="9671"/>
                  </a:cubicBezTo>
                  <a:cubicBezTo>
                    <a:pt x="8892" y="8159"/>
                    <a:pt x="8892" y="4288"/>
                    <a:pt x="8892" y="4288"/>
                  </a:cubicBezTo>
                  <a:cubicBezTo>
                    <a:pt x="8892" y="3380"/>
                    <a:pt x="8831" y="2836"/>
                    <a:pt x="8348" y="2533"/>
                  </a:cubicBezTo>
                  <a:cubicBezTo>
                    <a:pt x="7561" y="1989"/>
                    <a:pt x="5505" y="598"/>
                    <a:pt x="5081" y="295"/>
                  </a:cubicBezTo>
                  <a:cubicBezTo>
                    <a:pt x="4894" y="140"/>
                    <a:pt x="4724" y="0"/>
                    <a:pt x="4495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28"/>
            <p:cNvSpPr/>
            <p:nvPr/>
          </p:nvSpPr>
          <p:spPr>
            <a:xfrm>
              <a:off x="5996675" y="2663900"/>
              <a:ext cx="220800" cy="325675"/>
            </a:xfrm>
            <a:custGeom>
              <a:avLst/>
              <a:gdLst/>
              <a:ahLst/>
              <a:cxnLst/>
              <a:rect l="l" t="t" r="r" b="b"/>
              <a:pathLst>
                <a:path w="8832" h="13027" extrusionOk="0">
                  <a:moveTo>
                    <a:pt x="4473" y="0"/>
                  </a:moveTo>
                  <a:cubicBezTo>
                    <a:pt x="4261" y="0"/>
                    <a:pt x="3999" y="112"/>
                    <a:pt x="3629" y="425"/>
                  </a:cubicBezTo>
                  <a:cubicBezTo>
                    <a:pt x="2904" y="1090"/>
                    <a:pt x="726" y="2240"/>
                    <a:pt x="424" y="2421"/>
                  </a:cubicBezTo>
                  <a:cubicBezTo>
                    <a:pt x="121" y="2663"/>
                    <a:pt x="182" y="2723"/>
                    <a:pt x="121" y="3268"/>
                  </a:cubicBezTo>
                  <a:cubicBezTo>
                    <a:pt x="61" y="3873"/>
                    <a:pt x="182" y="8712"/>
                    <a:pt x="121" y="9377"/>
                  </a:cubicBezTo>
                  <a:cubicBezTo>
                    <a:pt x="61" y="10103"/>
                    <a:pt x="0" y="10285"/>
                    <a:pt x="665" y="10708"/>
                  </a:cubicBezTo>
                  <a:lnTo>
                    <a:pt x="3690" y="12704"/>
                  </a:lnTo>
                  <a:cubicBezTo>
                    <a:pt x="3947" y="12887"/>
                    <a:pt x="4203" y="13026"/>
                    <a:pt x="4501" y="13026"/>
                  </a:cubicBezTo>
                  <a:cubicBezTo>
                    <a:pt x="4694" y="13026"/>
                    <a:pt x="4904" y="12968"/>
                    <a:pt x="5142" y="12825"/>
                  </a:cubicBezTo>
                  <a:cubicBezTo>
                    <a:pt x="5989" y="12220"/>
                    <a:pt x="7622" y="11252"/>
                    <a:pt x="7985" y="10950"/>
                  </a:cubicBezTo>
                  <a:cubicBezTo>
                    <a:pt x="8408" y="10587"/>
                    <a:pt x="8831" y="10526"/>
                    <a:pt x="8831" y="9559"/>
                  </a:cubicBezTo>
                  <a:lnTo>
                    <a:pt x="8831" y="4236"/>
                  </a:lnTo>
                  <a:cubicBezTo>
                    <a:pt x="8831" y="3328"/>
                    <a:pt x="8831" y="2844"/>
                    <a:pt x="8287" y="2481"/>
                  </a:cubicBezTo>
                  <a:cubicBezTo>
                    <a:pt x="7501" y="1937"/>
                    <a:pt x="5505" y="546"/>
                    <a:pt x="5081" y="304"/>
                  </a:cubicBezTo>
                  <a:cubicBezTo>
                    <a:pt x="4889" y="143"/>
                    <a:pt x="4713" y="0"/>
                    <a:pt x="4473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28"/>
            <p:cNvSpPr/>
            <p:nvPr/>
          </p:nvSpPr>
          <p:spPr>
            <a:xfrm>
              <a:off x="5998175" y="2664675"/>
              <a:ext cx="219300" cy="324050"/>
            </a:xfrm>
            <a:custGeom>
              <a:avLst/>
              <a:gdLst/>
              <a:ahLst/>
              <a:cxnLst/>
              <a:rect l="l" t="t" r="r" b="b"/>
              <a:pathLst>
                <a:path w="8772" h="12962" extrusionOk="0">
                  <a:moveTo>
                    <a:pt x="4454" y="1"/>
                  </a:moveTo>
                  <a:cubicBezTo>
                    <a:pt x="4235" y="1"/>
                    <a:pt x="3963" y="122"/>
                    <a:pt x="3569" y="454"/>
                  </a:cubicBezTo>
                  <a:cubicBezTo>
                    <a:pt x="2844" y="1120"/>
                    <a:pt x="666" y="2209"/>
                    <a:pt x="424" y="2450"/>
                  </a:cubicBezTo>
                  <a:cubicBezTo>
                    <a:pt x="122" y="2632"/>
                    <a:pt x="122" y="2692"/>
                    <a:pt x="61" y="3297"/>
                  </a:cubicBezTo>
                  <a:cubicBezTo>
                    <a:pt x="61" y="3842"/>
                    <a:pt x="122" y="8681"/>
                    <a:pt x="61" y="9346"/>
                  </a:cubicBezTo>
                  <a:cubicBezTo>
                    <a:pt x="61" y="10012"/>
                    <a:pt x="1" y="10254"/>
                    <a:pt x="605" y="10677"/>
                  </a:cubicBezTo>
                  <a:lnTo>
                    <a:pt x="3630" y="12613"/>
                  </a:lnTo>
                  <a:cubicBezTo>
                    <a:pt x="3890" y="12798"/>
                    <a:pt x="4150" y="12961"/>
                    <a:pt x="4452" y="12961"/>
                  </a:cubicBezTo>
                  <a:cubicBezTo>
                    <a:pt x="4642" y="12961"/>
                    <a:pt x="4848" y="12897"/>
                    <a:pt x="5082" y="12734"/>
                  </a:cubicBezTo>
                  <a:cubicBezTo>
                    <a:pt x="5929" y="12189"/>
                    <a:pt x="7562" y="11221"/>
                    <a:pt x="7925" y="10858"/>
                  </a:cubicBezTo>
                  <a:cubicBezTo>
                    <a:pt x="8348" y="10556"/>
                    <a:pt x="8771" y="10495"/>
                    <a:pt x="8771" y="9528"/>
                  </a:cubicBezTo>
                  <a:lnTo>
                    <a:pt x="8771" y="4205"/>
                  </a:lnTo>
                  <a:cubicBezTo>
                    <a:pt x="8771" y="3297"/>
                    <a:pt x="8711" y="2813"/>
                    <a:pt x="8227" y="2450"/>
                  </a:cubicBezTo>
                  <a:cubicBezTo>
                    <a:pt x="7441" y="1906"/>
                    <a:pt x="5445" y="575"/>
                    <a:pt x="5021" y="273"/>
                  </a:cubicBezTo>
                  <a:cubicBezTo>
                    <a:pt x="4840" y="122"/>
                    <a:pt x="4673" y="1"/>
                    <a:pt x="4454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28"/>
            <p:cNvSpPr/>
            <p:nvPr/>
          </p:nvSpPr>
          <p:spPr>
            <a:xfrm>
              <a:off x="5998175" y="2665400"/>
              <a:ext cx="219300" cy="322250"/>
            </a:xfrm>
            <a:custGeom>
              <a:avLst/>
              <a:gdLst/>
              <a:ahLst/>
              <a:cxnLst/>
              <a:rect l="l" t="t" r="r" b="b"/>
              <a:pathLst>
                <a:path w="8772" h="12890" extrusionOk="0">
                  <a:moveTo>
                    <a:pt x="4413" y="1"/>
                  </a:moveTo>
                  <a:cubicBezTo>
                    <a:pt x="4201" y="1"/>
                    <a:pt x="3939" y="113"/>
                    <a:pt x="3569" y="425"/>
                  </a:cubicBezTo>
                  <a:cubicBezTo>
                    <a:pt x="2844" y="1091"/>
                    <a:pt x="726" y="2180"/>
                    <a:pt x="424" y="2421"/>
                  </a:cubicBezTo>
                  <a:cubicBezTo>
                    <a:pt x="122" y="2603"/>
                    <a:pt x="182" y="2724"/>
                    <a:pt x="122" y="3268"/>
                  </a:cubicBezTo>
                  <a:cubicBezTo>
                    <a:pt x="61" y="3813"/>
                    <a:pt x="182" y="8591"/>
                    <a:pt x="122" y="9317"/>
                  </a:cubicBezTo>
                  <a:cubicBezTo>
                    <a:pt x="61" y="9983"/>
                    <a:pt x="1" y="10225"/>
                    <a:pt x="605" y="10587"/>
                  </a:cubicBezTo>
                  <a:lnTo>
                    <a:pt x="3630" y="12584"/>
                  </a:lnTo>
                  <a:cubicBezTo>
                    <a:pt x="3898" y="12737"/>
                    <a:pt x="4166" y="12890"/>
                    <a:pt x="4479" y="12890"/>
                  </a:cubicBezTo>
                  <a:cubicBezTo>
                    <a:pt x="4662" y="12890"/>
                    <a:pt x="4859" y="12838"/>
                    <a:pt x="5082" y="12705"/>
                  </a:cubicBezTo>
                  <a:cubicBezTo>
                    <a:pt x="5929" y="12100"/>
                    <a:pt x="7501" y="11192"/>
                    <a:pt x="7925" y="10829"/>
                  </a:cubicBezTo>
                  <a:cubicBezTo>
                    <a:pt x="8288" y="10466"/>
                    <a:pt x="8771" y="10466"/>
                    <a:pt x="8771" y="9499"/>
                  </a:cubicBezTo>
                  <a:lnTo>
                    <a:pt x="8771" y="4236"/>
                  </a:lnTo>
                  <a:cubicBezTo>
                    <a:pt x="8771" y="3329"/>
                    <a:pt x="8711" y="2845"/>
                    <a:pt x="8227" y="2482"/>
                  </a:cubicBezTo>
                  <a:cubicBezTo>
                    <a:pt x="7441" y="1938"/>
                    <a:pt x="5445" y="607"/>
                    <a:pt x="5021" y="304"/>
                  </a:cubicBezTo>
                  <a:cubicBezTo>
                    <a:pt x="4829" y="144"/>
                    <a:pt x="4653" y="1"/>
                    <a:pt x="4413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28"/>
            <p:cNvSpPr/>
            <p:nvPr/>
          </p:nvSpPr>
          <p:spPr>
            <a:xfrm>
              <a:off x="5999700" y="2666750"/>
              <a:ext cx="216250" cy="319800"/>
            </a:xfrm>
            <a:custGeom>
              <a:avLst/>
              <a:gdLst/>
              <a:ahLst/>
              <a:cxnLst/>
              <a:rect l="l" t="t" r="r" b="b"/>
              <a:pathLst>
                <a:path w="8650" h="12792" extrusionOk="0">
                  <a:moveTo>
                    <a:pt x="4371" y="0"/>
                  </a:moveTo>
                  <a:cubicBezTo>
                    <a:pt x="4156" y="0"/>
                    <a:pt x="3889" y="110"/>
                    <a:pt x="3508" y="432"/>
                  </a:cubicBezTo>
                  <a:cubicBezTo>
                    <a:pt x="2783" y="1097"/>
                    <a:pt x="665" y="2186"/>
                    <a:pt x="363" y="2367"/>
                  </a:cubicBezTo>
                  <a:cubicBezTo>
                    <a:pt x="61" y="2609"/>
                    <a:pt x="121" y="2670"/>
                    <a:pt x="61" y="3214"/>
                  </a:cubicBezTo>
                  <a:cubicBezTo>
                    <a:pt x="0" y="3819"/>
                    <a:pt x="121" y="8537"/>
                    <a:pt x="61" y="9203"/>
                  </a:cubicBezTo>
                  <a:cubicBezTo>
                    <a:pt x="0" y="9868"/>
                    <a:pt x="0" y="10110"/>
                    <a:pt x="544" y="10533"/>
                  </a:cubicBezTo>
                  <a:lnTo>
                    <a:pt x="3569" y="12469"/>
                  </a:lnTo>
                  <a:cubicBezTo>
                    <a:pt x="3826" y="12653"/>
                    <a:pt x="4082" y="12791"/>
                    <a:pt x="4380" y="12791"/>
                  </a:cubicBezTo>
                  <a:cubicBezTo>
                    <a:pt x="4573" y="12791"/>
                    <a:pt x="4783" y="12733"/>
                    <a:pt x="5021" y="12590"/>
                  </a:cubicBezTo>
                  <a:cubicBezTo>
                    <a:pt x="5868" y="12046"/>
                    <a:pt x="7440" y="11078"/>
                    <a:pt x="7864" y="10775"/>
                  </a:cubicBezTo>
                  <a:cubicBezTo>
                    <a:pt x="8227" y="10412"/>
                    <a:pt x="8650" y="10352"/>
                    <a:pt x="8650" y="9384"/>
                  </a:cubicBezTo>
                  <a:lnTo>
                    <a:pt x="8650" y="4182"/>
                  </a:lnTo>
                  <a:cubicBezTo>
                    <a:pt x="8650" y="3275"/>
                    <a:pt x="8650" y="2791"/>
                    <a:pt x="8106" y="2428"/>
                  </a:cubicBezTo>
                  <a:cubicBezTo>
                    <a:pt x="7380" y="1884"/>
                    <a:pt x="5384" y="553"/>
                    <a:pt x="4960" y="250"/>
                  </a:cubicBezTo>
                  <a:cubicBezTo>
                    <a:pt x="4773" y="125"/>
                    <a:pt x="4601" y="0"/>
                    <a:pt x="4371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28"/>
            <p:cNvSpPr/>
            <p:nvPr/>
          </p:nvSpPr>
          <p:spPr>
            <a:xfrm>
              <a:off x="5999700" y="2666925"/>
              <a:ext cx="216250" cy="318850"/>
            </a:xfrm>
            <a:custGeom>
              <a:avLst/>
              <a:gdLst/>
              <a:ahLst/>
              <a:cxnLst/>
              <a:rect l="l" t="t" r="r" b="b"/>
              <a:pathLst>
                <a:path w="8650" h="12754" extrusionOk="0">
                  <a:moveTo>
                    <a:pt x="4352" y="0"/>
                  </a:moveTo>
                  <a:cubicBezTo>
                    <a:pt x="4140" y="0"/>
                    <a:pt x="3878" y="112"/>
                    <a:pt x="3508" y="425"/>
                  </a:cubicBezTo>
                  <a:cubicBezTo>
                    <a:pt x="2783" y="1090"/>
                    <a:pt x="665" y="2179"/>
                    <a:pt x="423" y="2421"/>
                  </a:cubicBezTo>
                  <a:cubicBezTo>
                    <a:pt x="121" y="2602"/>
                    <a:pt x="121" y="2663"/>
                    <a:pt x="121" y="3268"/>
                  </a:cubicBezTo>
                  <a:cubicBezTo>
                    <a:pt x="61" y="3812"/>
                    <a:pt x="121" y="8530"/>
                    <a:pt x="121" y="9196"/>
                  </a:cubicBezTo>
                  <a:cubicBezTo>
                    <a:pt x="61" y="9861"/>
                    <a:pt x="0" y="10103"/>
                    <a:pt x="605" y="10466"/>
                  </a:cubicBezTo>
                  <a:lnTo>
                    <a:pt x="3569" y="12462"/>
                  </a:lnTo>
                  <a:cubicBezTo>
                    <a:pt x="3824" y="12608"/>
                    <a:pt x="4080" y="12754"/>
                    <a:pt x="4375" y="12754"/>
                  </a:cubicBezTo>
                  <a:cubicBezTo>
                    <a:pt x="4569" y="12754"/>
                    <a:pt x="4781" y="12691"/>
                    <a:pt x="5021" y="12523"/>
                  </a:cubicBezTo>
                  <a:cubicBezTo>
                    <a:pt x="5868" y="11978"/>
                    <a:pt x="7440" y="11071"/>
                    <a:pt x="7803" y="10708"/>
                  </a:cubicBezTo>
                  <a:cubicBezTo>
                    <a:pt x="8227" y="10405"/>
                    <a:pt x="8650" y="10345"/>
                    <a:pt x="8650" y="9377"/>
                  </a:cubicBezTo>
                  <a:cubicBezTo>
                    <a:pt x="8650" y="7925"/>
                    <a:pt x="8650" y="4175"/>
                    <a:pt x="8650" y="4175"/>
                  </a:cubicBezTo>
                  <a:cubicBezTo>
                    <a:pt x="8650" y="3268"/>
                    <a:pt x="8590" y="2784"/>
                    <a:pt x="8106" y="2481"/>
                  </a:cubicBezTo>
                  <a:cubicBezTo>
                    <a:pt x="7319" y="1937"/>
                    <a:pt x="5384" y="606"/>
                    <a:pt x="4960" y="304"/>
                  </a:cubicBezTo>
                  <a:cubicBezTo>
                    <a:pt x="4768" y="143"/>
                    <a:pt x="4592" y="0"/>
                    <a:pt x="4352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28"/>
            <p:cNvSpPr/>
            <p:nvPr/>
          </p:nvSpPr>
          <p:spPr>
            <a:xfrm>
              <a:off x="5999700" y="2668425"/>
              <a:ext cx="216250" cy="316600"/>
            </a:xfrm>
            <a:custGeom>
              <a:avLst/>
              <a:gdLst/>
              <a:ahLst/>
              <a:cxnLst/>
              <a:rect l="l" t="t" r="r" b="b"/>
              <a:pathLst>
                <a:path w="8650" h="12664" extrusionOk="0">
                  <a:moveTo>
                    <a:pt x="4352" y="1"/>
                  </a:moveTo>
                  <a:cubicBezTo>
                    <a:pt x="4140" y="1"/>
                    <a:pt x="3878" y="113"/>
                    <a:pt x="3508" y="425"/>
                  </a:cubicBezTo>
                  <a:cubicBezTo>
                    <a:pt x="2783" y="1091"/>
                    <a:pt x="665" y="2180"/>
                    <a:pt x="423" y="2361"/>
                  </a:cubicBezTo>
                  <a:cubicBezTo>
                    <a:pt x="121" y="2603"/>
                    <a:pt x="182" y="2663"/>
                    <a:pt x="121" y="3208"/>
                  </a:cubicBezTo>
                  <a:cubicBezTo>
                    <a:pt x="61" y="3752"/>
                    <a:pt x="182" y="8470"/>
                    <a:pt x="121" y="9136"/>
                  </a:cubicBezTo>
                  <a:cubicBezTo>
                    <a:pt x="61" y="9801"/>
                    <a:pt x="0" y="9983"/>
                    <a:pt x="605" y="10406"/>
                  </a:cubicBezTo>
                  <a:lnTo>
                    <a:pt x="3569" y="12342"/>
                  </a:lnTo>
                  <a:cubicBezTo>
                    <a:pt x="3826" y="12525"/>
                    <a:pt x="4082" y="12664"/>
                    <a:pt x="4380" y="12664"/>
                  </a:cubicBezTo>
                  <a:cubicBezTo>
                    <a:pt x="4573" y="12664"/>
                    <a:pt x="4783" y="12605"/>
                    <a:pt x="5021" y="12463"/>
                  </a:cubicBezTo>
                  <a:cubicBezTo>
                    <a:pt x="5868" y="11918"/>
                    <a:pt x="7440" y="10950"/>
                    <a:pt x="7803" y="10648"/>
                  </a:cubicBezTo>
                  <a:cubicBezTo>
                    <a:pt x="8166" y="10285"/>
                    <a:pt x="8650" y="10225"/>
                    <a:pt x="8650" y="9317"/>
                  </a:cubicBezTo>
                  <a:lnTo>
                    <a:pt x="8650" y="4115"/>
                  </a:lnTo>
                  <a:cubicBezTo>
                    <a:pt x="8650" y="3268"/>
                    <a:pt x="8590" y="2784"/>
                    <a:pt x="8106" y="2421"/>
                  </a:cubicBezTo>
                  <a:cubicBezTo>
                    <a:pt x="7319" y="1877"/>
                    <a:pt x="5384" y="546"/>
                    <a:pt x="4960" y="304"/>
                  </a:cubicBezTo>
                  <a:cubicBezTo>
                    <a:pt x="4768" y="144"/>
                    <a:pt x="4592" y="1"/>
                    <a:pt x="4352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28"/>
            <p:cNvSpPr/>
            <p:nvPr/>
          </p:nvSpPr>
          <p:spPr>
            <a:xfrm>
              <a:off x="6001200" y="2669025"/>
              <a:ext cx="213250" cy="315150"/>
            </a:xfrm>
            <a:custGeom>
              <a:avLst/>
              <a:gdLst/>
              <a:ahLst/>
              <a:cxnLst/>
              <a:rect l="l" t="t" r="r" b="b"/>
              <a:pathLst>
                <a:path w="8530" h="12606" extrusionOk="0">
                  <a:moveTo>
                    <a:pt x="4320" y="0"/>
                  </a:moveTo>
                  <a:cubicBezTo>
                    <a:pt x="4112" y="0"/>
                    <a:pt x="3860" y="109"/>
                    <a:pt x="3509" y="401"/>
                  </a:cubicBezTo>
                  <a:cubicBezTo>
                    <a:pt x="2723" y="1067"/>
                    <a:pt x="666" y="2156"/>
                    <a:pt x="363" y="2397"/>
                  </a:cubicBezTo>
                  <a:cubicBezTo>
                    <a:pt x="122" y="2579"/>
                    <a:pt x="122" y="2639"/>
                    <a:pt x="61" y="3184"/>
                  </a:cubicBezTo>
                  <a:cubicBezTo>
                    <a:pt x="1" y="3728"/>
                    <a:pt x="122" y="8386"/>
                    <a:pt x="61" y="9051"/>
                  </a:cubicBezTo>
                  <a:cubicBezTo>
                    <a:pt x="1" y="9717"/>
                    <a:pt x="1" y="9959"/>
                    <a:pt x="545" y="10321"/>
                  </a:cubicBezTo>
                  <a:lnTo>
                    <a:pt x="3509" y="12257"/>
                  </a:lnTo>
                  <a:cubicBezTo>
                    <a:pt x="3769" y="12443"/>
                    <a:pt x="4029" y="12606"/>
                    <a:pt x="4331" y="12606"/>
                  </a:cubicBezTo>
                  <a:cubicBezTo>
                    <a:pt x="4521" y="12606"/>
                    <a:pt x="4727" y="12541"/>
                    <a:pt x="4961" y="12378"/>
                  </a:cubicBezTo>
                  <a:cubicBezTo>
                    <a:pt x="5808" y="11834"/>
                    <a:pt x="7320" y="10926"/>
                    <a:pt x="7743" y="10563"/>
                  </a:cubicBezTo>
                  <a:cubicBezTo>
                    <a:pt x="8106" y="10261"/>
                    <a:pt x="8530" y="10201"/>
                    <a:pt x="8530" y="9293"/>
                  </a:cubicBezTo>
                  <a:lnTo>
                    <a:pt x="8530" y="4152"/>
                  </a:lnTo>
                  <a:cubicBezTo>
                    <a:pt x="8530" y="3244"/>
                    <a:pt x="8530" y="2760"/>
                    <a:pt x="8046" y="2397"/>
                  </a:cubicBezTo>
                  <a:cubicBezTo>
                    <a:pt x="7259" y="1914"/>
                    <a:pt x="5263" y="583"/>
                    <a:pt x="4900" y="280"/>
                  </a:cubicBezTo>
                  <a:cubicBezTo>
                    <a:pt x="4713" y="124"/>
                    <a:pt x="4541" y="0"/>
                    <a:pt x="4320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28"/>
            <p:cNvSpPr/>
            <p:nvPr/>
          </p:nvSpPr>
          <p:spPr>
            <a:xfrm>
              <a:off x="6001200" y="2669950"/>
              <a:ext cx="213250" cy="313175"/>
            </a:xfrm>
            <a:custGeom>
              <a:avLst/>
              <a:gdLst/>
              <a:ahLst/>
              <a:cxnLst/>
              <a:rect l="l" t="t" r="r" b="b"/>
              <a:pathLst>
                <a:path w="8530" h="12527" extrusionOk="0">
                  <a:moveTo>
                    <a:pt x="4301" y="0"/>
                  </a:moveTo>
                  <a:cubicBezTo>
                    <a:pt x="4097" y="0"/>
                    <a:pt x="3850" y="112"/>
                    <a:pt x="3509" y="425"/>
                  </a:cubicBezTo>
                  <a:cubicBezTo>
                    <a:pt x="2723" y="1090"/>
                    <a:pt x="666" y="2179"/>
                    <a:pt x="363" y="2360"/>
                  </a:cubicBezTo>
                  <a:cubicBezTo>
                    <a:pt x="122" y="2542"/>
                    <a:pt x="122" y="2663"/>
                    <a:pt x="122" y="3207"/>
                  </a:cubicBezTo>
                  <a:cubicBezTo>
                    <a:pt x="61" y="3752"/>
                    <a:pt x="122" y="8349"/>
                    <a:pt x="122" y="9014"/>
                  </a:cubicBezTo>
                  <a:cubicBezTo>
                    <a:pt x="61" y="9680"/>
                    <a:pt x="1" y="9922"/>
                    <a:pt x="605" y="10284"/>
                  </a:cubicBezTo>
                  <a:lnTo>
                    <a:pt x="3509" y="12220"/>
                  </a:lnTo>
                  <a:cubicBezTo>
                    <a:pt x="3777" y="12373"/>
                    <a:pt x="4045" y="12526"/>
                    <a:pt x="4358" y="12526"/>
                  </a:cubicBezTo>
                  <a:cubicBezTo>
                    <a:pt x="4541" y="12526"/>
                    <a:pt x="4738" y="12475"/>
                    <a:pt x="4961" y="12341"/>
                  </a:cubicBezTo>
                  <a:cubicBezTo>
                    <a:pt x="5747" y="11797"/>
                    <a:pt x="7320" y="10829"/>
                    <a:pt x="7683" y="10526"/>
                  </a:cubicBezTo>
                  <a:cubicBezTo>
                    <a:pt x="8106" y="10164"/>
                    <a:pt x="8530" y="10164"/>
                    <a:pt x="8530" y="9196"/>
                  </a:cubicBezTo>
                  <a:cubicBezTo>
                    <a:pt x="8530" y="7804"/>
                    <a:pt x="8530" y="4115"/>
                    <a:pt x="8530" y="4115"/>
                  </a:cubicBezTo>
                  <a:cubicBezTo>
                    <a:pt x="8530" y="3207"/>
                    <a:pt x="8469" y="2723"/>
                    <a:pt x="7985" y="2421"/>
                  </a:cubicBezTo>
                  <a:cubicBezTo>
                    <a:pt x="7259" y="1877"/>
                    <a:pt x="5263" y="546"/>
                    <a:pt x="4900" y="304"/>
                  </a:cubicBezTo>
                  <a:cubicBezTo>
                    <a:pt x="4708" y="143"/>
                    <a:pt x="4532" y="0"/>
                    <a:pt x="4301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28"/>
            <p:cNvSpPr/>
            <p:nvPr/>
          </p:nvSpPr>
          <p:spPr>
            <a:xfrm>
              <a:off x="6001200" y="2671275"/>
              <a:ext cx="213250" cy="310725"/>
            </a:xfrm>
            <a:custGeom>
              <a:avLst/>
              <a:gdLst/>
              <a:ahLst/>
              <a:cxnLst/>
              <a:rect l="l" t="t" r="r" b="b"/>
              <a:pathLst>
                <a:path w="8530" h="12429" extrusionOk="0">
                  <a:moveTo>
                    <a:pt x="4320" y="1"/>
                  </a:moveTo>
                  <a:cubicBezTo>
                    <a:pt x="4112" y="1"/>
                    <a:pt x="3860" y="111"/>
                    <a:pt x="3509" y="432"/>
                  </a:cubicBezTo>
                  <a:cubicBezTo>
                    <a:pt x="2783" y="1037"/>
                    <a:pt x="666" y="2126"/>
                    <a:pt x="424" y="2307"/>
                  </a:cubicBezTo>
                  <a:cubicBezTo>
                    <a:pt x="122" y="2549"/>
                    <a:pt x="182" y="2610"/>
                    <a:pt x="122" y="3154"/>
                  </a:cubicBezTo>
                  <a:cubicBezTo>
                    <a:pt x="61" y="3699"/>
                    <a:pt x="182" y="8296"/>
                    <a:pt x="122" y="8961"/>
                  </a:cubicBezTo>
                  <a:cubicBezTo>
                    <a:pt x="61" y="9627"/>
                    <a:pt x="1" y="9808"/>
                    <a:pt x="605" y="10231"/>
                  </a:cubicBezTo>
                  <a:lnTo>
                    <a:pt x="3569" y="12107"/>
                  </a:lnTo>
                  <a:cubicBezTo>
                    <a:pt x="3790" y="12290"/>
                    <a:pt x="4032" y="12429"/>
                    <a:pt x="4323" y="12429"/>
                  </a:cubicBezTo>
                  <a:cubicBezTo>
                    <a:pt x="4513" y="12429"/>
                    <a:pt x="4723" y="12370"/>
                    <a:pt x="4961" y="12228"/>
                  </a:cubicBezTo>
                  <a:cubicBezTo>
                    <a:pt x="5747" y="11683"/>
                    <a:pt x="7320" y="10776"/>
                    <a:pt x="7683" y="10413"/>
                  </a:cubicBezTo>
                  <a:cubicBezTo>
                    <a:pt x="8106" y="10111"/>
                    <a:pt x="8530" y="10050"/>
                    <a:pt x="8530" y="9143"/>
                  </a:cubicBezTo>
                  <a:lnTo>
                    <a:pt x="8530" y="4062"/>
                  </a:lnTo>
                  <a:cubicBezTo>
                    <a:pt x="8530" y="3215"/>
                    <a:pt x="8469" y="2731"/>
                    <a:pt x="7985" y="2368"/>
                  </a:cubicBezTo>
                  <a:cubicBezTo>
                    <a:pt x="7199" y="1884"/>
                    <a:pt x="5263" y="553"/>
                    <a:pt x="4900" y="251"/>
                  </a:cubicBezTo>
                  <a:cubicBezTo>
                    <a:pt x="4713" y="126"/>
                    <a:pt x="4541" y="1"/>
                    <a:pt x="4320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28"/>
            <p:cNvSpPr/>
            <p:nvPr/>
          </p:nvSpPr>
          <p:spPr>
            <a:xfrm>
              <a:off x="6002725" y="2672050"/>
              <a:ext cx="210225" cy="309200"/>
            </a:xfrm>
            <a:custGeom>
              <a:avLst/>
              <a:gdLst/>
              <a:ahLst/>
              <a:cxnLst/>
              <a:rect l="l" t="t" r="r" b="b"/>
              <a:pathLst>
                <a:path w="8409" h="12368" extrusionOk="0">
                  <a:moveTo>
                    <a:pt x="4259" y="0"/>
                  </a:moveTo>
                  <a:cubicBezTo>
                    <a:pt x="4051" y="0"/>
                    <a:pt x="3799" y="109"/>
                    <a:pt x="3448" y="401"/>
                  </a:cubicBezTo>
                  <a:cubicBezTo>
                    <a:pt x="2722" y="1067"/>
                    <a:pt x="665" y="2095"/>
                    <a:pt x="363" y="2337"/>
                  </a:cubicBezTo>
                  <a:cubicBezTo>
                    <a:pt x="121" y="2518"/>
                    <a:pt x="121" y="2579"/>
                    <a:pt x="61" y="3123"/>
                  </a:cubicBezTo>
                  <a:cubicBezTo>
                    <a:pt x="0" y="3668"/>
                    <a:pt x="121" y="8265"/>
                    <a:pt x="61" y="8870"/>
                  </a:cubicBezTo>
                  <a:cubicBezTo>
                    <a:pt x="0" y="9535"/>
                    <a:pt x="0" y="9777"/>
                    <a:pt x="544" y="10140"/>
                  </a:cubicBezTo>
                  <a:lnTo>
                    <a:pt x="3508" y="12076"/>
                  </a:lnTo>
                  <a:cubicBezTo>
                    <a:pt x="3727" y="12222"/>
                    <a:pt x="3968" y="12367"/>
                    <a:pt x="4257" y="12367"/>
                  </a:cubicBezTo>
                  <a:cubicBezTo>
                    <a:pt x="4448" y="12367"/>
                    <a:pt x="4660" y="12304"/>
                    <a:pt x="4900" y="12136"/>
                  </a:cubicBezTo>
                  <a:cubicBezTo>
                    <a:pt x="5686" y="11652"/>
                    <a:pt x="7259" y="10684"/>
                    <a:pt x="7622" y="10382"/>
                  </a:cubicBezTo>
                  <a:cubicBezTo>
                    <a:pt x="7985" y="10080"/>
                    <a:pt x="8408" y="10019"/>
                    <a:pt x="8408" y="9112"/>
                  </a:cubicBezTo>
                  <a:cubicBezTo>
                    <a:pt x="8408" y="7660"/>
                    <a:pt x="8408" y="4031"/>
                    <a:pt x="8408" y="4031"/>
                  </a:cubicBezTo>
                  <a:cubicBezTo>
                    <a:pt x="8408" y="3184"/>
                    <a:pt x="8408" y="2700"/>
                    <a:pt x="7924" y="2397"/>
                  </a:cubicBezTo>
                  <a:cubicBezTo>
                    <a:pt x="7138" y="1853"/>
                    <a:pt x="5202" y="522"/>
                    <a:pt x="4839" y="280"/>
                  </a:cubicBezTo>
                  <a:cubicBezTo>
                    <a:pt x="4652" y="124"/>
                    <a:pt x="4480" y="0"/>
                    <a:pt x="4259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28"/>
            <p:cNvSpPr/>
            <p:nvPr/>
          </p:nvSpPr>
          <p:spPr>
            <a:xfrm>
              <a:off x="6002725" y="2672800"/>
              <a:ext cx="210225" cy="307700"/>
            </a:xfrm>
            <a:custGeom>
              <a:avLst/>
              <a:gdLst/>
              <a:ahLst/>
              <a:cxnLst/>
              <a:rect l="l" t="t" r="r" b="b"/>
              <a:pathLst>
                <a:path w="8409" h="12308" extrusionOk="0">
                  <a:moveTo>
                    <a:pt x="4237" y="0"/>
                  </a:moveTo>
                  <a:cubicBezTo>
                    <a:pt x="4037" y="0"/>
                    <a:pt x="3799" y="110"/>
                    <a:pt x="3448" y="432"/>
                  </a:cubicBezTo>
                  <a:cubicBezTo>
                    <a:pt x="2722" y="1037"/>
                    <a:pt x="665" y="2125"/>
                    <a:pt x="363" y="2307"/>
                  </a:cubicBezTo>
                  <a:cubicBezTo>
                    <a:pt x="121" y="2549"/>
                    <a:pt x="121" y="2609"/>
                    <a:pt x="121" y="3154"/>
                  </a:cubicBezTo>
                  <a:cubicBezTo>
                    <a:pt x="61" y="3698"/>
                    <a:pt x="121" y="8174"/>
                    <a:pt x="121" y="8840"/>
                  </a:cubicBezTo>
                  <a:cubicBezTo>
                    <a:pt x="61" y="9505"/>
                    <a:pt x="0" y="9687"/>
                    <a:pt x="605" y="10110"/>
                  </a:cubicBezTo>
                  <a:lnTo>
                    <a:pt x="3508" y="11985"/>
                  </a:lnTo>
                  <a:cubicBezTo>
                    <a:pt x="3729" y="12169"/>
                    <a:pt x="3971" y="12307"/>
                    <a:pt x="4262" y="12307"/>
                  </a:cubicBezTo>
                  <a:cubicBezTo>
                    <a:pt x="4452" y="12307"/>
                    <a:pt x="4662" y="12249"/>
                    <a:pt x="4900" y="12106"/>
                  </a:cubicBezTo>
                  <a:cubicBezTo>
                    <a:pt x="5686" y="11562"/>
                    <a:pt x="7198" y="10654"/>
                    <a:pt x="7622" y="10352"/>
                  </a:cubicBezTo>
                  <a:cubicBezTo>
                    <a:pt x="7985" y="9989"/>
                    <a:pt x="8408" y="9929"/>
                    <a:pt x="8408" y="9021"/>
                  </a:cubicBezTo>
                  <a:cubicBezTo>
                    <a:pt x="8408" y="7630"/>
                    <a:pt x="8408" y="4061"/>
                    <a:pt x="8408" y="4061"/>
                  </a:cubicBezTo>
                  <a:cubicBezTo>
                    <a:pt x="8408" y="3154"/>
                    <a:pt x="8348" y="2670"/>
                    <a:pt x="7864" y="2367"/>
                  </a:cubicBezTo>
                  <a:cubicBezTo>
                    <a:pt x="7138" y="1823"/>
                    <a:pt x="5202" y="553"/>
                    <a:pt x="4839" y="250"/>
                  </a:cubicBezTo>
                  <a:cubicBezTo>
                    <a:pt x="4621" y="125"/>
                    <a:pt x="4450" y="0"/>
                    <a:pt x="4237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28"/>
            <p:cNvSpPr/>
            <p:nvPr/>
          </p:nvSpPr>
          <p:spPr>
            <a:xfrm>
              <a:off x="6002725" y="2673550"/>
              <a:ext cx="210225" cy="305525"/>
            </a:xfrm>
            <a:custGeom>
              <a:avLst/>
              <a:gdLst/>
              <a:ahLst/>
              <a:cxnLst/>
              <a:rect l="l" t="t" r="r" b="b"/>
              <a:pathLst>
                <a:path w="8409" h="12221" extrusionOk="0">
                  <a:moveTo>
                    <a:pt x="4237" y="1"/>
                  </a:moveTo>
                  <a:cubicBezTo>
                    <a:pt x="4037" y="1"/>
                    <a:pt x="3799" y="109"/>
                    <a:pt x="3448" y="402"/>
                  </a:cubicBezTo>
                  <a:cubicBezTo>
                    <a:pt x="2722" y="1067"/>
                    <a:pt x="665" y="2095"/>
                    <a:pt x="423" y="2337"/>
                  </a:cubicBezTo>
                  <a:cubicBezTo>
                    <a:pt x="121" y="2519"/>
                    <a:pt x="182" y="2579"/>
                    <a:pt x="121" y="3124"/>
                  </a:cubicBezTo>
                  <a:cubicBezTo>
                    <a:pt x="61" y="3668"/>
                    <a:pt x="182" y="8144"/>
                    <a:pt x="121" y="8810"/>
                  </a:cubicBezTo>
                  <a:cubicBezTo>
                    <a:pt x="61" y="9415"/>
                    <a:pt x="0" y="9657"/>
                    <a:pt x="605" y="10020"/>
                  </a:cubicBezTo>
                  <a:lnTo>
                    <a:pt x="3508" y="11955"/>
                  </a:lnTo>
                  <a:cubicBezTo>
                    <a:pt x="3724" y="12099"/>
                    <a:pt x="3960" y="12221"/>
                    <a:pt x="4243" y="12221"/>
                  </a:cubicBezTo>
                  <a:cubicBezTo>
                    <a:pt x="4437" y="12221"/>
                    <a:pt x="4654" y="12163"/>
                    <a:pt x="4900" y="12016"/>
                  </a:cubicBezTo>
                  <a:cubicBezTo>
                    <a:pt x="5686" y="11471"/>
                    <a:pt x="7198" y="10564"/>
                    <a:pt x="7561" y="10261"/>
                  </a:cubicBezTo>
                  <a:cubicBezTo>
                    <a:pt x="7985" y="9959"/>
                    <a:pt x="8408" y="9899"/>
                    <a:pt x="8408" y="8991"/>
                  </a:cubicBezTo>
                  <a:cubicBezTo>
                    <a:pt x="8408" y="7600"/>
                    <a:pt x="8408" y="4031"/>
                    <a:pt x="8408" y="4031"/>
                  </a:cubicBezTo>
                  <a:cubicBezTo>
                    <a:pt x="8408" y="3184"/>
                    <a:pt x="8348" y="2700"/>
                    <a:pt x="7864" y="2337"/>
                  </a:cubicBezTo>
                  <a:cubicBezTo>
                    <a:pt x="7138" y="1854"/>
                    <a:pt x="5202" y="583"/>
                    <a:pt x="4839" y="281"/>
                  </a:cubicBezTo>
                  <a:cubicBezTo>
                    <a:pt x="4620" y="125"/>
                    <a:pt x="4450" y="1"/>
                    <a:pt x="423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28"/>
            <p:cNvSpPr/>
            <p:nvPr/>
          </p:nvSpPr>
          <p:spPr>
            <a:xfrm>
              <a:off x="6004225" y="2674475"/>
              <a:ext cx="207200" cy="304100"/>
            </a:xfrm>
            <a:custGeom>
              <a:avLst/>
              <a:gdLst/>
              <a:ahLst/>
              <a:cxnLst/>
              <a:rect l="l" t="t" r="r" b="b"/>
              <a:pathLst>
                <a:path w="8288" h="12164" extrusionOk="0">
                  <a:moveTo>
                    <a:pt x="4159" y="0"/>
                  </a:moveTo>
                  <a:cubicBezTo>
                    <a:pt x="3963" y="0"/>
                    <a:pt x="3729" y="113"/>
                    <a:pt x="3388" y="425"/>
                  </a:cubicBezTo>
                  <a:cubicBezTo>
                    <a:pt x="2662" y="1030"/>
                    <a:pt x="666" y="2119"/>
                    <a:pt x="363" y="2300"/>
                  </a:cubicBezTo>
                  <a:cubicBezTo>
                    <a:pt x="122" y="2482"/>
                    <a:pt x="122" y="2542"/>
                    <a:pt x="61" y="3087"/>
                  </a:cubicBezTo>
                  <a:cubicBezTo>
                    <a:pt x="61" y="3631"/>
                    <a:pt x="122" y="8107"/>
                    <a:pt x="61" y="8712"/>
                  </a:cubicBezTo>
                  <a:cubicBezTo>
                    <a:pt x="61" y="9378"/>
                    <a:pt x="1" y="9620"/>
                    <a:pt x="545" y="9983"/>
                  </a:cubicBezTo>
                  <a:lnTo>
                    <a:pt x="3448" y="11858"/>
                  </a:lnTo>
                  <a:cubicBezTo>
                    <a:pt x="3678" y="12011"/>
                    <a:pt x="3932" y="12164"/>
                    <a:pt x="4240" y="12164"/>
                  </a:cubicBezTo>
                  <a:cubicBezTo>
                    <a:pt x="4420" y="12164"/>
                    <a:pt x="4617" y="12112"/>
                    <a:pt x="4840" y="11979"/>
                  </a:cubicBezTo>
                  <a:cubicBezTo>
                    <a:pt x="5626" y="11434"/>
                    <a:pt x="7138" y="10527"/>
                    <a:pt x="7501" y="10224"/>
                  </a:cubicBezTo>
                  <a:cubicBezTo>
                    <a:pt x="7864" y="9862"/>
                    <a:pt x="8288" y="9862"/>
                    <a:pt x="8288" y="8954"/>
                  </a:cubicBezTo>
                  <a:cubicBezTo>
                    <a:pt x="8288" y="7563"/>
                    <a:pt x="8288" y="3994"/>
                    <a:pt x="8288" y="3994"/>
                  </a:cubicBezTo>
                  <a:cubicBezTo>
                    <a:pt x="8288" y="3147"/>
                    <a:pt x="8227" y="2663"/>
                    <a:pt x="7804" y="2361"/>
                  </a:cubicBezTo>
                  <a:cubicBezTo>
                    <a:pt x="7017" y="1817"/>
                    <a:pt x="5142" y="546"/>
                    <a:pt x="4779" y="304"/>
                  </a:cubicBezTo>
                  <a:cubicBezTo>
                    <a:pt x="4555" y="144"/>
                    <a:pt x="4381" y="0"/>
                    <a:pt x="4159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28"/>
            <p:cNvSpPr/>
            <p:nvPr/>
          </p:nvSpPr>
          <p:spPr>
            <a:xfrm>
              <a:off x="6004225" y="2675600"/>
              <a:ext cx="207200" cy="301875"/>
            </a:xfrm>
            <a:custGeom>
              <a:avLst/>
              <a:gdLst/>
              <a:ahLst/>
              <a:cxnLst/>
              <a:rect l="l" t="t" r="r" b="b"/>
              <a:pathLst>
                <a:path w="8288" h="12075" extrusionOk="0">
                  <a:moveTo>
                    <a:pt x="4154" y="1"/>
                  </a:moveTo>
                  <a:cubicBezTo>
                    <a:pt x="3959" y="1"/>
                    <a:pt x="3726" y="99"/>
                    <a:pt x="3388" y="380"/>
                  </a:cubicBezTo>
                  <a:cubicBezTo>
                    <a:pt x="2662" y="1046"/>
                    <a:pt x="666" y="2074"/>
                    <a:pt x="363" y="2255"/>
                  </a:cubicBezTo>
                  <a:cubicBezTo>
                    <a:pt x="122" y="2497"/>
                    <a:pt x="122" y="2558"/>
                    <a:pt x="122" y="3102"/>
                  </a:cubicBezTo>
                  <a:cubicBezTo>
                    <a:pt x="61" y="3647"/>
                    <a:pt x="122" y="8062"/>
                    <a:pt x="122" y="8667"/>
                  </a:cubicBezTo>
                  <a:cubicBezTo>
                    <a:pt x="61" y="9333"/>
                    <a:pt x="1" y="9514"/>
                    <a:pt x="605" y="9938"/>
                  </a:cubicBezTo>
                  <a:lnTo>
                    <a:pt x="3448" y="11752"/>
                  </a:lnTo>
                  <a:cubicBezTo>
                    <a:pt x="3669" y="11936"/>
                    <a:pt x="3911" y="12075"/>
                    <a:pt x="4189" y="12075"/>
                  </a:cubicBezTo>
                  <a:cubicBezTo>
                    <a:pt x="4369" y="12075"/>
                    <a:pt x="4565" y="12016"/>
                    <a:pt x="4779" y="11873"/>
                  </a:cubicBezTo>
                  <a:cubicBezTo>
                    <a:pt x="5626" y="11329"/>
                    <a:pt x="7138" y="10421"/>
                    <a:pt x="7501" y="10119"/>
                  </a:cubicBezTo>
                  <a:cubicBezTo>
                    <a:pt x="7864" y="9817"/>
                    <a:pt x="8288" y="9756"/>
                    <a:pt x="8288" y="8849"/>
                  </a:cubicBezTo>
                  <a:lnTo>
                    <a:pt x="8288" y="3949"/>
                  </a:lnTo>
                  <a:cubicBezTo>
                    <a:pt x="8288" y="3102"/>
                    <a:pt x="8227" y="2679"/>
                    <a:pt x="7743" y="2316"/>
                  </a:cubicBezTo>
                  <a:cubicBezTo>
                    <a:pt x="7017" y="1832"/>
                    <a:pt x="5142" y="562"/>
                    <a:pt x="4779" y="259"/>
                  </a:cubicBezTo>
                  <a:cubicBezTo>
                    <a:pt x="4553" y="130"/>
                    <a:pt x="4378" y="1"/>
                    <a:pt x="4154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28"/>
            <p:cNvSpPr/>
            <p:nvPr/>
          </p:nvSpPr>
          <p:spPr>
            <a:xfrm>
              <a:off x="6004225" y="2676575"/>
              <a:ext cx="207200" cy="300500"/>
            </a:xfrm>
            <a:custGeom>
              <a:avLst/>
              <a:gdLst/>
              <a:ahLst/>
              <a:cxnLst/>
              <a:rect l="l" t="t" r="r" b="b"/>
              <a:pathLst>
                <a:path w="8288" h="12020" extrusionOk="0">
                  <a:moveTo>
                    <a:pt x="4177" y="1"/>
                  </a:moveTo>
                  <a:cubicBezTo>
                    <a:pt x="3977" y="1"/>
                    <a:pt x="3739" y="109"/>
                    <a:pt x="3388" y="402"/>
                  </a:cubicBezTo>
                  <a:cubicBezTo>
                    <a:pt x="2662" y="1007"/>
                    <a:pt x="666" y="2095"/>
                    <a:pt x="424" y="2277"/>
                  </a:cubicBezTo>
                  <a:cubicBezTo>
                    <a:pt x="122" y="2458"/>
                    <a:pt x="182" y="2519"/>
                    <a:pt x="122" y="3063"/>
                  </a:cubicBezTo>
                  <a:cubicBezTo>
                    <a:pt x="61" y="3608"/>
                    <a:pt x="182" y="7963"/>
                    <a:pt x="122" y="8628"/>
                  </a:cubicBezTo>
                  <a:cubicBezTo>
                    <a:pt x="61" y="9233"/>
                    <a:pt x="1" y="9475"/>
                    <a:pt x="605" y="9838"/>
                  </a:cubicBezTo>
                  <a:lnTo>
                    <a:pt x="3448" y="11713"/>
                  </a:lnTo>
                  <a:cubicBezTo>
                    <a:pt x="3678" y="11866"/>
                    <a:pt x="3932" y="12019"/>
                    <a:pt x="4225" y="12019"/>
                  </a:cubicBezTo>
                  <a:cubicBezTo>
                    <a:pt x="4395" y="12019"/>
                    <a:pt x="4579" y="11968"/>
                    <a:pt x="4779" y="11834"/>
                  </a:cubicBezTo>
                  <a:cubicBezTo>
                    <a:pt x="5626" y="11290"/>
                    <a:pt x="7078" y="10382"/>
                    <a:pt x="7501" y="10080"/>
                  </a:cubicBezTo>
                  <a:cubicBezTo>
                    <a:pt x="7864" y="9778"/>
                    <a:pt x="8288" y="9717"/>
                    <a:pt x="8288" y="8810"/>
                  </a:cubicBezTo>
                  <a:lnTo>
                    <a:pt x="8288" y="3971"/>
                  </a:lnTo>
                  <a:cubicBezTo>
                    <a:pt x="8288" y="3124"/>
                    <a:pt x="8227" y="2640"/>
                    <a:pt x="7743" y="2337"/>
                  </a:cubicBezTo>
                  <a:cubicBezTo>
                    <a:pt x="7017" y="1793"/>
                    <a:pt x="5142" y="523"/>
                    <a:pt x="4779" y="281"/>
                  </a:cubicBezTo>
                  <a:cubicBezTo>
                    <a:pt x="4560" y="125"/>
                    <a:pt x="4390" y="1"/>
                    <a:pt x="4177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28"/>
            <p:cNvSpPr/>
            <p:nvPr/>
          </p:nvSpPr>
          <p:spPr>
            <a:xfrm>
              <a:off x="6005750" y="2677325"/>
              <a:ext cx="204175" cy="298650"/>
            </a:xfrm>
            <a:custGeom>
              <a:avLst/>
              <a:gdLst/>
              <a:ahLst/>
              <a:cxnLst/>
              <a:rect l="l" t="t" r="r" b="b"/>
              <a:pathLst>
                <a:path w="8167" h="11946" extrusionOk="0">
                  <a:moveTo>
                    <a:pt x="4116" y="1"/>
                  </a:moveTo>
                  <a:cubicBezTo>
                    <a:pt x="3916" y="1"/>
                    <a:pt x="3678" y="110"/>
                    <a:pt x="3327" y="432"/>
                  </a:cubicBezTo>
                  <a:cubicBezTo>
                    <a:pt x="2662" y="1037"/>
                    <a:pt x="605" y="2065"/>
                    <a:pt x="363" y="2247"/>
                  </a:cubicBezTo>
                  <a:cubicBezTo>
                    <a:pt x="121" y="2489"/>
                    <a:pt x="121" y="2549"/>
                    <a:pt x="61" y="3033"/>
                  </a:cubicBezTo>
                  <a:cubicBezTo>
                    <a:pt x="61" y="3578"/>
                    <a:pt x="121" y="7933"/>
                    <a:pt x="61" y="8598"/>
                  </a:cubicBezTo>
                  <a:cubicBezTo>
                    <a:pt x="61" y="9203"/>
                    <a:pt x="0" y="9445"/>
                    <a:pt x="544" y="9808"/>
                  </a:cubicBezTo>
                  <a:lnTo>
                    <a:pt x="3387" y="11623"/>
                  </a:lnTo>
                  <a:cubicBezTo>
                    <a:pt x="3608" y="11806"/>
                    <a:pt x="3850" y="11945"/>
                    <a:pt x="4128" y="11945"/>
                  </a:cubicBezTo>
                  <a:cubicBezTo>
                    <a:pt x="4308" y="11945"/>
                    <a:pt x="4504" y="11887"/>
                    <a:pt x="4718" y="11744"/>
                  </a:cubicBezTo>
                  <a:cubicBezTo>
                    <a:pt x="5505" y="11199"/>
                    <a:pt x="7017" y="10352"/>
                    <a:pt x="7380" y="9989"/>
                  </a:cubicBezTo>
                  <a:cubicBezTo>
                    <a:pt x="7743" y="9687"/>
                    <a:pt x="8166" y="9627"/>
                    <a:pt x="8166" y="8780"/>
                  </a:cubicBezTo>
                  <a:cubicBezTo>
                    <a:pt x="8166" y="7388"/>
                    <a:pt x="8166" y="3941"/>
                    <a:pt x="8166" y="3941"/>
                  </a:cubicBezTo>
                  <a:cubicBezTo>
                    <a:pt x="8166" y="3094"/>
                    <a:pt x="8106" y="2610"/>
                    <a:pt x="7682" y="2307"/>
                  </a:cubicBezTo>
                  <a:cubicBezTo>
                    <a:pt x="6956" y="1824"/>
                    <a:pt x="5081" y="553"/>
                    <a:pt x="4718" y="251"/>
                  </a:cubicBezTo>
                  <a:cubicBezTo>
                    <a:pt x="4500" y="126"/>
                    <a:pt x="4329" y="1"/>
                    <a:pt x="4116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28"/>
            <p:cNvSpPr/>
            <p:nvPr/>
          </p:nvSpPr>
          <p:spPr>
            <a:xfrm>
              <a:off x="6005750" y="2678100"/>
              <a:ext cx="204175" cy="296450"/>
            </a:xfrm>
            <a:custGeom>
              <a:avLst/>
              <a:gdLst/>
              <a:ahLst/>
              <a:cxnLst/>
              <a:rect l="l" t="t" r="r" b="b"/>
              <a:pathLst>
                <a:path w="8167" h="11858" extrusionOk="0">
                  <a:moveTo>
                    <a:pt x="4116" y="0"/>
                  </a:moveTo>
                  <a:cubicBezTo>
                    <a:pt x="3916" y="0"/>
                    <a:pt x="3678" y="109"/>
                    <a:pt x="3327" y="401"/>
                  </a:cubicBezTo>
                  <a:cubicBezTo>
                    <a:pt x="2662" y="1006"/>
                    <a:pt x="665" y="2034"/>
                    <a:pt x="363" y="2276"/>
                  </a:cubicBezTo>
                  <a:cubicBezTo>
                    <a:pt x="121" y="2458"/>
                    <a:pt x="181" y="2518"/>
                    <a:pt x="121" y="3063"/>
                  </a:cubicBezTo>
                  <a:cubicBezTo>
                    <a:pt x="61" y="3547"/>
                    <a:pt x="181" y="7902"/>
                    <a:pt x="121" y="8507"/>
                  </a:cubicBezTo>
                  <a:cubicBezTo>
                    <a:pt x="61" y="9172"/>
                    <a:pt x="0" y="9354"/>
                    <a:pt x="605" y="9717"/>
                  </a:cubicBezTo>
                  <a:lnTo>
                    <a:pt x="3387" y="11592"/>
                  </a:lnTo>
                  <a:cubicBezTo>
                    <a:pt x="3603" y="11735"/>
                    <a:pt x="3839" y="11857"/>
                    <a:pt x="4110" y="11857"/>
                  </a:cubicBezTo>
                  <a:cubicBezTo>
                    <a:pt x="4295" y="11857"/>
                    <a:pt x="4497" y="11800"/>
                    <a:pt x="4718" y="11652"/>
                  </a:cubicBezTo>
                  <a:cubicBezTo>
                    <a:pt x="5505" y="11168"/>
                    <a:pt x="7017" y="10261"/>
                    <a:pt x="7380" y="9958"/>
                  </a:cubicBezTo>
                  <a:cubicBezTo>
                    <a:pt x="7743" y="9656"/>
                    <a:pt x="8166" y="9596"/>
                    <a:pt x="8166" y="8688"/>
                  </a:cubicBezTo>
                  <a:lnTo>
                    <a:pt x="8166" y="3910"/>
                  </a:lnTo>
                  <a:cubicBezTo>
                    <a:pt x="8166" y="3063"/>
                    <a:pt x="8106" y="2639"/>
                    <a:pt x="7622" y="2276"/>
                  </a:cubicBezTo>
                  <a:cubicBezTo>
                    <a:pt x="6896" y="1793"/>
                    <a:pt x="5081" y="522"/>
                    <a:pt x="4718" y="280"/>
                  </a:cubicBezTo>
                  <a:cubicBezTo>
                    <a:pt x="4499" y="124"/>
                    <a:pt x="4329" y="0"/>
                    <a:pt x="4116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28"/>
            <p:cNvSpPr/>
            <p:nvPr/>
          </p:nvSpPr>
          <p:spPr>
            <a:xfrm>
              <a:off x="6007250" y="2679425"/>
              <a:ext cx="202675" cy="294625"/>
            </a:xfrm>
            <a:custGeom>
              <a:avLst/>
              <a:gdLst/>
              <a:ahLst/>
              <a:cxnLst/>
              <a:rect l="l" t="t" r="r" b="b"/>
              <a:pathLst>
                <a:path w="8107" h="11785" extrusionOk="0">
                  <a:moveTo>
                    <a:pt x="4076" y="0"/>
                  </a:moveTo>
                  <a:cubicBezTo>
                    <a:pt x="3872" y="0"/>
                    <a:pt x="3630" y="106"/>
                    <a:pt x="3267" y="409"/>
                  </a:cubicBezTo>
                  <a:cubicBezTo>
                    <a:pt x="2602" y="1014"/>
                    <a:pt x="605" y="2042"/>
                    <a:pt x="363" y="2223"/>
                  </a:cubicBezTo>
                  <a:cubicBezTo>
                    <a:pt x="61" y="2405"/>
                    <a:pt x="121" y="2465"/>
                    <a:pt x="61" y="3010"/>
                  </a:cubicBezTo>
                  <a:cubicBezTo>
                    <a:pt x="1" y="3554"/>
                    <a:pt x="121" y="7788"/>
                    <a:pt x="61" y="8454"/>
                  </a:cubicBezTo>
                  <a:cubicBezTo>
                    <a:pt x="1" y="9059"/>
                    <a:pt x="1" y="9301"/>
                    <a:pt x="545" y="9664"/>
                  </a:cubicBezTo>
                  <a:lnTo>
                    <a:pt x="3327" y="11478"/>
                  </a:lnTo>
                  <a:cubicBezTo>
                    <a:pt x="3557" y="11631"/>
                    <a:pt x="3811" y="11784"/>
                    <a:pt x="4104" y="11784"/>
                  </a:cubicBezTo>
                  <a:cubicBezTo>
                    <a:pt x="4274" y="11784"/>
                    <a:pt x="4458" y="11733"/>
                    <a:pt x="4658" y="11599"/>
                  </a:cubicBezTo>
                  <a:cubicBezTo>
                    <a:pt x="5445" y="11055"/>
                    <a:pt x="6957" y="10208"/>
                    <a:pt x="7320" y="9905"/>
                  </a:cubicBezTo>
                  <a:cubicBezTo>
                    <a:pt x="7683" y="9543"/>
                    <a:pt x="8106" y="9543"/>
                    <a:pt x="8106" y="8635"/>
                  </a:cubicBezTo>
                  <a:cubicBezTo>
                    <a:pt x="8106" y="7304"/>
                    <a:pt x="8106" y="3857"/>
                    <a:pt x="8106" y="3857"/>
                  </a:cubicBezTo>
                  <a:cubicBezTo>
                    <a:pt x="8106" y="3070"/>
                    <a:pt x="8046" y="2586"/>
                    <a:pt x="7562" y="2284"/>
                  </a:cubicBezTo>
                  <a:cubicBezTo>
                    <a:pt x="6836" y="1800"/>
                    <a:pt x="5021" y="530"/>
                    <a:pt x="4658" y="227"/>
                  </a:cubicBezTo>
                  <a:cubicBezTo>
                    <a:pt x="4446" y="106"/>
                    <a:pt x="4280" y="0"/>
                    <a:pt x="4076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28"/>
            <p:cNvSpPr/>
            <p:nvPr/>
          </p:nvSpPr>
          <p:spPr>
            <a:xfrm>
              <a:off x="6007250" y="2680150"/>
              <a:ext cx="201150" cy="292875"/>
            </a:xfrm>
            <a:custGeom>
              <a:avLst/>
              <a:gdLst/>
              <a:ahLst/>
              <a:cxnLst/>
              <a:rect l="l" t="t" r="r" b="b"/>
              <a:pathLst>
                <a:path w="8046" h="11715" extrusionOk="0">
                  <a:moveTo>
                    <a:pt x="4027" y="0"/>
                  </a:moveTo>
                  <a:cubicBezTo>
                    <a:pt x="3838" y="0"/>
                    <a:pt x="3605" y="98"/>
                    <a:pt x="3267" y="380"/>
                  </a:cubicBezTo>
                  <a:cubicBezTo>
                    <a:pt x="2602" y="985"/>
                    <a:pt x="605" y="2013"/>
                    <a:pt x="363" y="2255"/>
                  </a:cubicBezTo>
                  <a:cubicBezTo>
                    <a:pt x="121" y="2436"/>
                    <a:pt x="121" y="2497"/>
                    <a:pt x="61" y="2981"/>
                  </a:cubicBezTo>
                  <a:cubicBezTo>
                    <a:pt x="61" y="3525"/>
                    <a:pt x="121" y="7759"/>
                    <a:pt x="61" y="8425"/>
                  </a:cubicBezTo>
                  <a:cubicBezTo>
                    <a:pt x="61" y="9030"/>
                    <a:pt x="1" y="9211"/>
                    <a:pt x="545" y="9574"/>
                  </a:cubicBezTo>
                  <a:lnTo>
                    <a:pt x="3327" y="11449"/>
                  </a:lnTo>
                  <a:cubicBezTo>
                    <a:pt x="3543" y="11593"/>
                    <a:pt x="3779" y="11715"/>
                    <a:pt x="4050" y="11715"/>
                  </a:cubicBezTo>
                  <a:cubicBezTo>
                    <a:pt x="4235" y="11715"/>
                    <a:pt x="4437" y="11657"/>
                    <a:pt x="4658" y="11510"/>
                  </a:cubicBezTo>
                  <a:cubicBezTo>
                    <a:pt x="5445" y="11026"/>
                    <a:pt x="6896" y="10118"/>
                    <a:pt x="7259" y="9816"/>
                  </a:cubicBezTo>
                  <a:cubicBezTo>
                    <a:pt x="7622" y="9514"/>
                    <a:pt x="8046" y="9453"/>
                    <a:pt x="8046" y="8606"/>
                  </a:cubicBezTo>
                  <a:lnTo>
                    <a:pt x="8046" y="3888"/>
                  </a:lnTo>
                  <a:cubicBezTo>
                    <a:pt x="8046" y="3041"/>
                    <a:pt x="7985" y="2557"/>
                    <a:pt x="7562" y="2255"/>
                  </a:cubicBezTo>
                  <a:cubicBezTo>
                    <a:pt x="6836" y="1771"/>
                    <a:pt x="5021" y="501"/>
                    <a:pt x="4598" y="259"/>
                  </a:cubicBezTo>
                  <a:cubicBezTo>
                    <a:pt x="4404" y="129"/>
                    <a:pt x="4244" y="0"/>
                    <a:pt x="4027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28"/>
            <p:cNvSpPr/>
            <p:nvPr/>
          </p:nvSpPr>
          <p:spPr>
            <a:xfrm>
              <a:off x="6007250" y="2681125"/>
              <a:ext cx="201150" cy="291400"/>
            </a:xfrm>
            <a:custGeom>
              <a:avLst/>
              <a:gdLst/>
              <a:ahLst/>
              <a:cxnLst/>
              <a:rect l="l" t="t" r="r" b="b"/>
              <a:pathLst>
                <a:path w="8046" h="11656" extrusionOk="0">
                  <a:moveTo>
                    <a:pt x="4049" y="0"/>
                  </a:moveTo>
                  <a:cubicBezTo>
                    <a:pt x="3856" y="0"/>
                    <a:pt x="3618" y="109"/>
                    <a:pt x="3267" y="401"/>
                  </a:cubicBezTo>
                  <a:cubicBezTo>
                    <a:pt x="2602" y="1006"/>
                    <a:pt x="666" y="2034"/>
                    <a:pt x="363" y="2216"/>
                  </a:cubicBezTo>
                  <a:cubicBezTo>
                    <a:pt x="121" y="2397"/>
                    <a:pt x="182" y="2458"/>
                    <a:pt x="121" y="3002"/>
                  </a:cubicBezTo>
                  <a:cubicBezTo>
                    <a:pt x="61" y="3486"/>
                    <a:pt x="182" y="7720"/>
                    <a:pt x="121" y="8325"/>
                  </a:cubicBezTo>
                  <a:cubicBezTo>
                    <a:pt x="61" y="8991"/>
                    <a:pt x="1" y="9172"/>
                    <a:pt x="545" y="9535"/>
                  </a:cubicBezTo>
                  <a:lnTo>
                    <a:pt x="3327" y="11350"/>
                  </a:lnTo>
                  <a:cubicBezTo>
                    <a:pt x="3557" y="11503"/>
                    <a:pt x="3811" y="11656"/>
                    <a:pt x="4104" y="11656"/>
                  </a:cubicBezTo>
                  <a:cubicBezTo>
                    <a:pt x="4274" y="11656"/>
                    <a:pt x="4458" y="11604"/>
                    <a:pt x="4658" y="11471"/>
                  </a:cubicBezTo>
                  <a:cubicBezTo>
                    <a:pt x="5445" y="10926"/>
                    <a:pt x="6896" y="10079"/>
                    <a:pt x="7259" y="9777"/>
                  </a:cubicBezTo>
                  <a:cubicBezTo>
                    <a:pt x="7622" y="9475"/>
                    <a:pt x="8046" y="9414"/>
                    <a:pt x="8046" y="8507"/>
                  </a:cubicBezTo>
                  <a:lnTo>
                    <a:pt x="8046" y="3849"/>
                  </a:lnTo>
                  <a:cubicBezTo>
                    <a:pt x="8046" y="3002"/>
                    <a:pt x="7985" y="2579"/>
                    <a:pt x="7562" y="2276"/>
                  </a:cubicBezTo>
                  <a:cubicBezTo>
                    <a:pt x="6836" y="1732"/>
                    <a:pt x="4961" y="522"/>
                    <a:pt x="4598" y="280"/>
                  </a:cubicBezTo>
                  <a:cubicBezTo>
                    <a:pt x="4410" y="124"/>
                    <a:pt x="4255" y="0"/>
                    <a:pt x="4049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28"/>
            <p:cNvSpPr/>
            <p:nvPr/>
          </p:nvSpPr>
          <p:spPr>
            <a:xfrm>
              <a:off x="6008775" y="2681650"/>
              <a:ext cx="199625" cy="289775"/>
            </a:xfrm>
            <a:custGeom>
              <a:avLst/>
              <a:gdLst/>
              <a:ahLst/>
              <a:cxnLst/>
              <a:rect l="l" t="t" r="r" b="b"/>
              <a:pathLst>
                <a:path w="7985" h="11591" extrusionOk="0">
                  <a:moveTo>
                    <a:pt x="3975" y="1"/>
                  </a:moveTo>
                  <a:cubicBezTo>
                    <a:pt x="3794" y="1"/>
                    <a:pt x="3576" y="99"/>
                    <a:pt x="3266" y="380"/>
                  </a:cubicBezTo>
                  <a:cubicBezTo>
                    <a:pt x="2541" y="985"/>
                    <a:pt x="605" y="2013"/>
                    <a:pt x="363" y="2195"/>
                  </a:cubicBezTo>
                  <a:cubicBezTo>
                    <a:pt x="60" y="2437"/>
                    <a:pt x="121" y="2497"/>
                    <a:pt x="60" y="2981"/>
                  </a:cubicBezTo>
                  <a:cubicBezTo>
                    <a:pt x="0" y="3526"/>
                    <a:pt x="121" y="7699"/>
                    <a:pt x="60" y="8304"/>
                  </a:cubicBezTo>
                  <a:cubicBezTo>
                    <a:pt x="0" y="8909"/>
                    <a:pt x="0" y="9151"/>
                    <a:pt x="544" y="9514"/>
                  </a:cubicBezTo>
                  <a:lnTo>
                    <a:pt x="3266" y="11268"/>
                  </a:lnTo>
                  <a:cubicBezTo>
                    <a:pt x="3487" y="11452"/>
                    <a:pt x="3729" y="11591"/>
                    <a:pt x="4007" y="11591"/>
                  </a:cubicBezTo>
                  <a:cubicBezTo>
                    <a:pt x="4187" y="11591"/>
                    <a:pt x="4383" y="11532"/>
                    <a:pt x="4597" y="11389"/>
                  </a:cubicBezTo>
                  <a:cubicBezTo>
                    <a:pt x="5384" y="10905"/>
                    <a:pt x="6835" y="9998"/>
                    <a:pt x="7198" y="9696"/>
                  </a:cubicBezTo>
                  <a:cubicBezTo>
                    <a:pt x="7561" y="9393"/>
                    <a:pt x="7985" y="9333"/>
                    <a:pt x="7985" y="8486"/>
                  </a:cubicBezTo>
                  <a:cubicBezTo>
                    <a:pt x="7985" y="7155"/>
                    <a:pt x="7985" y="3828"/>
                    <a:pt x="7985" y="3828"/>
                  </a:cubicBezTo>
                  <a:cubicBezTo>
                    <a:pt x="7985" y="3042"/>
                    <a:pt x="7924" y="2558"/>
                    <a:pt x="7440" y="2255"/>
                  </a:cubicBezTo>
                  <a:cubicBezTo>
                    <a:pt x="6775" y="1771"/>
                    <a:pt x="4900" y="562"/>
                    <a:pt x="4537" y="259"/>
                  </a:cubicBezTo>
                  <a:cubicBezTo>
                    <a:pt x="4343" y="130"/>
                    <a:pt x="4183" y="1"/>
                    <a:pt x="3975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28"/>
            <p:cNvSpPr/>
            <p:nvPr/>
          </p:nvSpPr>
          <p:spPr>
            <a:xfrm>
              <a:off x="6008775" y="2682625"/>
              <a:ext cx="198125" cy="287375"/>
            </a:xfrm>
            <a:custGeom>
              <a:avLst/>
              <a:gdLst/>
              <a:ahLst/>
              <a:cxnLst/>
              <a:rect l="l" t="t" r="r" b="b"/>
              <a:pathLst>
                <a:path w="7925" h="11495" extrusionOk="0">
                  <a:moveTo>
                    <a:pt x="3996" y="1"/>
                  </a:moveTo>
                  <a:cubicBezTo>
                    <a:pt x="3811" y="1"/>
                    <a:pt x="3588" y="109"/>
                    <a:pt x="3266" y="402"/>
                  </a:cubicBezTo>
                  <a:cubicBezTo>
                    <a:pt x="2541" y="1007"/>
                    <a:pt x="605" y="2035"/>
                    <a:pt x="363" y="2216"/>
                  </a:cubicBezTo>
                  <a:cubicBezTo>
                    <a:pt x="121" y="2398"/>
                    <a:pt x="121" y="2458"/>
                    <a:pt x="121" y="2942"/>
                  </a:cubicBezTo>
                  <a:cubicBezTo>
                    <a:pt x="60" y="3487"/>
                    <a:pt x="121" y="7600"/>
                    <a:pt x="121" y="8265"/>
                  </a:cubicBezTo>
                  <a:cubicBezTo>
                    <a:pt x="60" y="8870"/>
                    <a:pt x="0" y="9052"/>
                    <a:pt x="544" y="9415"/>
                  </a:cubicBezTo>
                  <a:lnTo>
                    <a:pt x="3266" y="11229"/>
                  </a:lnTo>
                  <a:cubicBezTo>
                    <a:pt x="3482" y="11373"/>
                    <a:pt x="3718" y="11495"/>
                    <a:pt x="3989" y="11495"/>
                  </a:cubicBezTo>
                  <a:cubicBezTo>
                    <a:pt x="4174" y="11495"/>
                    <a:pt x="4376" y="11437"/>
                    <a:pt x="4597" y="11290"/>
                  </a:cubicBezTo>
                  <a:cubicBezTo>
                    <a:pt x="5384" y="10806"/>
                    <a:pt x="6835" y="9959"/>
                    <a:pt x="7198" y="9657"/>
                  </a:cubicBezTo>
                  <a:cubicBezTo>
                    <a:pt x="7501" y="9354"/>
                    <a:pt x="7924" y="9294"/>
                    <a:pt x="7924" y="8447"/>
                  </a:cubicBezTo>
                  <a:cubicBezTo>
                    <a:pt x="7924" y="7116"/>
                    <a:pt x="7924" y="3850"/>
                    <a:pt x="7924" y="3850"/>
                  </a:cubicBezTo>
                  <a:cubicBezTo>
                    <a:pt x="7924" y="3003"/>
                    <a:pt x="7864" y="2579"/>
                    <a:pt x="7440" y="2216"/>
                  </a:cubicBezTo>
                  <a:cubicBezTo>
                    <a:pt x="6714" y="1732"/>
                    <a:pt x="4900" y="523"/>
                    <a:pt x="4537" y="281"/>
                  </a:cubicBezTo>
                  <a:cubicBezTo>
                    <a:pt x="4349" y="125"/>
                    <a:pt x="4194" y="1"/>
                    <a:pt x="3996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28"/>
            <p:cNvSpPr/>
            <p:nvPr/>
          </p:nvSpPr>
          <p:spPr>
            <a:xfrm>
              <a:off x="6008775" y="2683950"/>
              <a:ext cx="198125" cy="285550"/>
            </a:xfrm>
            <a:custGeom>
              <a:avLst/>
              <a:gdLst/>
              <a:ahLst/>
              <a:cxnLst/>
              <a:rect l="l" t="t" r="r" b="b"/>
              <a:pathLst>
                <a:path w="7925" h="11422" extrusionOk="0">
                  <a:moveTo>
                    <a:pt x="4015" y="1"/>
                  </a:moveTo>
                  <a:cubicBezTo>
                    <a:pt x="3826" y="1"/>
                    <a:pt x="3599" y="107"/>
                    <a:pt x="3266" y="409"/>
                  </a:cubicBezTo>
                  <a:cubicBezTo>
                    <a:pt x="2541" y="954"/>
                    <a:pt x="665" y="1982"/>
                    <a:pt x="363" y="2163"/>
                  </a:cubicBezTo>
                  <a:cubicBezTo>
                    <a:pt x="121" y="2345"/>
                    <a:pt x="181" y="2405"/>
                    <a:pt x="121" y="2950"/>
                  </a:cubicBezTo>
                  <a:cubicBezTo>
                    <a:pt x="60" y="3434"/>
                    <a:pt x="181" y="7547"/>
                    <a:pt x="121" y="8152"/>
                  </a:cubicBezTo>
                  <a:cubicBezTo>
                    <a:pt x="60" y="8757"/>
                    <a:pt x="0" y="8999"/>
                    <a:pt x="544" y="9362"/>
                  </a:cubicBezTo>
                  <a:lnTo>
                    <a:pt x="3266" y="11116"/>
                  </a:lnTo>
                  <a:cubicBezTo>
                    <a:pt x="3496" y="11269"/>
                    <a:pt x="3750" y="11422"/>
                    <a:pt x="4043" y="11422"/>
                  </a:cubicBezTo>
                  <a:cubicBezTo>
                    <a:pt x="4213" y="11422"/>
                    <a:pt x="4397" y="11370"/>
                    <a:pt x="4597" y="11237"/>
                  </a:cubicBezTo>
                  <a:cubicBezTo>
                    <a:pt x="5384" y="10753"/>
                    <a:pt x="6775" y="9845"/>
                    <a:pt x="7138" y="9543"/>
                  </a:cubicBezTo>
                  <a:cubicBezTo>
                    <a:pt x="7501" y="9241"/>
                    <a:pt x="7924" y="9241"/>
                    <a:pt x="7924" y="8333"/>
                  </a:cubicBezTo>
                  <a:cubicBezTo>
                    <a:pt x="7924" y="7063"/>
                    <a:pt x="7924" y="3797"/>
                    <a:pt x="7924" y="3797"/>
                  </a:cubicBezTo>
                  <a:cubicBezTo>
                    <a:pt x="7924" y="2950"/>
                    <a:pt x="7864" y="2526"/>
                    <a:pt x="7440" y="2224"/>
                  </a:cubicBezTo>
                  <a:cubicBezTo>
                    <a:pt x="6714" y="1740"/>
                    <a:pt x="4900" y="530"/>
                    <a:pt x="4537" y="228"/>
                  </a:cubicBezTo>
                  <a:cubicBezTo>
                    <a:pt x="4355" y="107"/>
                    <a:pt x="4204" y="1"/>
                    <a:pt x="4015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28"/>
            <p:cNvSpPr/>
            <p:nvPr/>
          </p:nvSpPr>
          <p:spPr>
            <a:xfrm>
              <a:off x="6010275" y="2684675"/>
              <a:ext cx="196625" cy="283825"/>
            </a:xfrm>
            <a:custGeom>
              <a:avLst/>
              <a:gdLst/>
              <a:ahLst/>
              <a:cxnLst/>
              <a:rect l="l" t="t" r="r" b="b"/>
              <a:pathLst>
                <a:path w="7865" h="11353" extrusionOk="0">
                  <a:moveTo>
                    <a:pt x="3915" y="1"/>
                  </a:moveTo>
                  <a:cubicBezTo>
                    <a:pt x="3734" y="1"/>
                    <a:pt x="3516" y="99"/>
                    <a:pt x="3206" y="380"/>
                  </a:cubicBezTo>
                  <a:cubicBezTo>
                    <a:pt x="2541" y="985"/>
                    <a:pt x="605" y="1953"/>
                    <a:pt x="363" y="2195"/>
                  </a:cubicBezTo>
                  <a:cubicBezTo>
                    <a:pt x="121" y="2376"/>
                    <a:pt x="121" y="2437"/>
                    <a:pt x="61" y="2921"/>
                  </a:cubicBezTo>
                  <a:cubicBezTo>
                    <a:pt x="61" y="3405"/>
                    <a:pt x="121" y="7518"/>
                    <a:pt x="61" y="8123"/>
                  </a:cubicBezTo>
                  <a:cubicBezTo>
                    <a:pt x="61" y="8728"/>
                    <a:pt x="0" y="8909"/>
                    <a:pt x="545" y="9272"/>
                  </a:cubicBezTo>
                  <a:lnTo>
                    <a:pt x="3267" y="11087"/>
                  </a:lnTo>
                  <a:cubicBezTo>
                    <a:pt x="3446" y="11230"/>
                    <a:pt x="3668" y="11352"/>
                    <a:pt x="3933" y="11352"/>
                  </a:cubicBezTo>
                  <a:cubicBezTo>
                    <a:pt x="4114" y="11352"/>
                    <a:pt x="4316" y="11295"/>
                    <a:pt x="4537" y="11147"/>
                  </a:cubicBezTo>
                  <a:cubicBezTo>
                    <a:pt x="5324" y="10663"/>
                    <a:pt x="6715" y="9816"/>
                    <a:pt x="7078" y="9514"/>
                  </a:cubicBezTo>
                  <a:cubicBezTo>
                    <a:pt x="7441" y="9212"/>
                    <a:pt x="7864" y="9151"/>
                    <a:pt x="7864" y="8304"/>
                  </a:cubicBezTo>
                  <a:cubicBezTo>
                    <a:pt x="7804" y="6973"/>
                    <a:pt x="7804" y="3768"/>
                    <a:pt x="7804" y="3768"/>
                  </a:cubicBezTo>
                  <a:cubicBezTo>
                    <a:pt x="7804" y="2981"/>
                    <a:pt x="7804" y="2497"/>
                    <a:pt x="7320" y="2195"/>
                  </a:cubicBezTo>
                  <a:cubicBezTo>
                    <a:pt x="6654" y="1711"/>
                    <a:pt x="4840" y="501"/>
                    <a:pt x="4477" y="259"/>
                  </a:cubicBezTo>
                  <a:cubicBezTo>
                    <a:pt x="4283" y="130"/>
                    <a:pt x="4123" y="1"/>
                    <a:pt x="3915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28"/>
            <p:cNvSpPr/>
            <p:nvPr/>
          </p:nvSpPr>
          <p:spPr>
            <a:xfrm>
              <a:off x="6010275" y="2685650"/>
              <a:ext cx="195100" cy="281675"/>
            </a:xfrm>
            <a:custGeom>
              <a:avLst/>
              <a:gdLst/>
              <a:ahLst/>
              <a:cxnLst/>
              <a:rect l="l" t="t" r="r" b="b"/>
              <a:pathLst>
                <a:path w="7804" h="11267" extrusionOk="0">
                  <a:moveTo>
                    <a:pt x="3936" y="1"/>
                  </a:moveTo>
                  <a:cubicBezTo>
                    <a:pt x="3751" y="1"/>
                    <a:pt x="3528" y="109"/>
                    <a:pt x="3206" y="402"/>
                  </a:cubicBezTo>
                  <a:cubicBezTo>
                    <a:pt x="2541" y="946"/>
                    <a:pt x="605" y="1974"/>
                    <a:pt x="363" y="2156"/>
                  </a:cubicBezTo>
                  <a:cubicBezTo>
                    <a:pt x="121" y="2337"/>
                    <a:pt x="121" y="2398"/>
                    <a:pt x="121" y="2882"/>
                  </a:cubicBezTo>
                  <a:cubicBezTo>
                    <a:pt x="61" y="3426"/>
                    <a:pt x="121" y="7479"/>
                    <a:pt x="121" y="8084"/>
                  </a:cubicBezTo>
                  <a:cubicBezTo>
                    <a:pt x="61" y="8689"/>
                    <a:pt x="0" y="8870"/>
                    <a:pt x="545" y="9233"/>
                  </a:cubicBezTo>
                  <a:lnTo>
                    <a:pt x="3267" y="10987"/>
                  </a:lnTo>
                  <a:cubicBezTo>
                    <a:pt x="3456" y="11139"/>
                    <a:pt x="3693" y="11267"/>
                    <a:pt x="3978" y="11267"/>
                  </a:cubicBezTo>
                  <a:cubicBezTo>
                    <a:pt x="4147" y="11267"/>
                    <a:pt x="4334" y="11221"/>
                    <a:pt x="4537" y="11108"/>
                  </a:cubicBezTo>
                  <a:cubicBezTo>
                    <a:pt x="5263" y="10564"/>
                    <a:pt x="6715" y="9717"/>
                    <a:pt x="7078" y="9415"/>
                  </a:cubicBezTo>
                  <a:cubicBezTo>
                    <a:pt x="7441" y="9173"/>
                    <a:pt x="7804" y="9112"/>
                    <a:pt x="7804" y="8265"/>
                  </a:cubicBezTo>
                  <a:cubicBezTo>
                    <a:pt x="7804" y="6934"/>
                    <a:pt x="7804" y="3729"/>
                    <a:pt x="7804" y="3729"/>
                  </a:cubicBezTo>
                  <a:cubicBezTo>
                    <a:pt x="7804" y="2942"/>
                    <a:pt x="7743" y="2519"/>
                    <a:pt x="7320" y="2216"/>
                  </a:cubicBezTo>
                  <a:cubicBezTo>
                    <a:pt x="6654" y="1732"/>
                    <a:pt x="4840" y="523"/>
                    <a:pt x="4477" y="281"/>
                  </a:cubicBezTo>
                  <a:cubicBezTo>
                    <a:pt x="4289" y="125"/>
                    <a:pt x="4134" y="1"/>
                    <a:pt x="3936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28"/>
            <p:cNvSpPr/>
            <p:nvPr/>
          </p:nvSpPr>
          <p:spPr>
            <a:xfrm>
              <a:off x="5966425" y="2608150"/>
              <a:ext cx="285825" cy="436750"/>
            </a:xfrm>
            <a:custGeom>
              <a:avLst/>
              <a:gdLst/>
              <a:ahLst/>
              <a:cxnLst/>
              <a:rect l="l" t="t" r="r" b="b"/>
              <a:pathLst>
                <a:path w="11433" h="17470" extrusionOk="0">
                  <a:moveTo>
                    <a:pt x="5757" y="1"/>
                  </a:moveTo>
                  <a:cubicBezTo>
                    <a:pt x="5473" y="1"/>
                    <a:pt x="5130" y="155"/>
                    <a:pt x="4658" y="598"/>
                  </a:cubicBezTo>
                  <a:cubicBezTo>
                    <a:pt x="3690" y="1445"/>
                    <a:pt x="847" y="2897"/>
                    <a:pt x="484" y="3139"/>
                  </a:cubicBezTo>
                  <a:cubicBezTo>
                    <a:pt x="121" y="3441"/>
                    <a:pt x="182" y="3502"/>
                    <a:pt x="121" y="4288"/>
                  </a:cubicBezTo>
                  <a:cubicBezTo>
                    <a:pt x="61" y="5014"/>
                    <a:pt x="182" y="11910"/>
                    <a:pt x="121" y="12756"/>
                  </a:cubicBezTo>
                  <a:cubicBezTo>
                    <a:pt x="61" y="13664"/>
                    <a:pt x="0" y="13966"/>
                    <a:pt x="787" y="14450"/>
                  </a:cubicBezTo>
                  <a:lnTo>
                    <a:pt x="4718" y="17051"/>
                  </a:lnTo>
                  <a:cubicBezTo>
                    <a:pt x="5049" y="17271"/>
                    <a:pt x="5401" y="17469"/>
                    <a:pt x="5790" y="17469"/>
                  </a:cubicBezTo>
                  <a:cubicBezTo>
                    <a:pt x="6041" y="17469"/>
                    <a:pt x="6308" y="17386"/>
                    <a:pt x="6594" y="17172"/>
                  </a:cubicBezTo>
                  <a:cubicBezTo>
                    <a:pt x="7743" y="16446"/>
                    <a:pt x="9800" y="15176"/>
                    <a:pt x="10283" y="14753"/>
                  </a:cubicBezTo>
                  <a:cubicBezTo>
                    <a:pt x="10828" y="14329"/>
                    <a:pt x="11433" y="14269"/>
                    <a:pt x="11433" y="12998"/>
                  </a:cubicBezTo>
                  <a:cubicBezTo>
                    <a:pt x="11433" y="11123"/>
                    <a:pt x="11433" y="5498"/>
                    <a:pt x="11433" y="5498"/>
                  </a:cubicBezTo>
                  <a:cubicBezTo>
                    <a:pt x="11433" y="4349"/>
                    <a:pt x="11312" y="3683"/>
                    <a:pt x="10707" y="3260"/>
                  </a:cubicBezTo>
                  <a:cubicBezTo>
                    <a:pt x="9679" y="2534"/>
                    <a:pt x="7078" y="780"/>
                    <a:pt x="6533" y="356"/>
                  </a:cubicBezTo>
                  <a:cubicBezTo>
                    <a:pt x="6285" y="171"/>
                    <a:pt x="6054" y="1"/>
                    <a:pt x="5757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28"/>
            <p:cNvSpPr/>
            <p:nvPr/>
          </p:nvSpPr>
          <p:spPr>
            <a:xfrm>
              <a:off x="5660950" y="2650125"/>
              <a:ext cx="322125" cy="390000"/>
            </a:xfrm>
            <a:custGeom>
              <a:avLst/>
              <a:gdLst/>
              <a:ahLst/>
              <a:cxnLst/>
              <a:rect l="l" t="t" r="r" b="b"/>
              <a:pathLst>
                <a:path w="12885" h="15600" extrusionOk="0">
                  <a:moveTo>
                    <a:pt x="5617" y="0"/>
                  </a:moveTo>
                  <a:cubicBezTo>
                    <a:pt x="5321" y="0"/>
                    <a:pt x="4979" y="140"/>
                    <a:pt x="4537" y="552"/>
                  </a:cubicBezTo>
                  <a:cubicBezTo>
                    <a:pt x="3569" y="1339"/>
                    <a:pt x="726" y="2670"/>
                    <a:pt x="363" y="2912"/>
                  </a:cubicBezTo>
                  <a:cubicBezTo>
                    <a:pt x="1" y="3214"/>
                    <a:pt x="61" y="3274"/>
                    <a:pt x="61" y="3940"/>
                  </a:cubicBezTo>
                  <a:cubicBezTo>
                    <a:pt x="61" y="4605"/>
                    <a:pt x="968" y="10654"/>
                    <a:pt x="968" y="11440"/>
                  </a:cubicBezTo>
                  <a:cubicBezTo>
                    <a:pt x="968" y="12227"/>
                    <a:pt x="908" y="12529"/>
                    <a:pt x="1815" y="12953"/>
                  </a:cubicBezTo>
                  <a:lnTo>
                    <a:pt x="6170" y="15251"/>
                  </a:lnTo>
                  <a:cubicBezTo>
                    <a:pt x="6505" y="15437"/>
                    <a:pt x="6885" y="15600"/>
                    <a:pt x="7310" y="15600"/>
                  </a:cubicBezTo>
                  <a:cubicBezTo>
                    <a:pt x="7578" y="15600"/>
                    <a:pt x="7863" y="15536"/>
                    <a:pt x="8167" y="15372"/>
                  </a:cubicBezTo>
                  <a:cubicBezTo>
                    <a:pt x="9255" y="14646"/>
                    <a:pt x="11312" y="13497"/>
                    <a:pt x="11796" y="13074"/>
                  </a:cubicBezTo>
                  <a:cubicBezTo>
                    <a:pt x="12280" y="12711"/>
                    <a:pt x="12885" y="12650"/>
                    <a:pt x="12824" y="11501"/>
                  </a:cubicBezTo>
                  <a:cubicBezTo>
                    <a:pt x="12643" y="9807"/>
                    <a:pt x="11977" y="4908"/>
                    <a:pt x="11977" y="4908"/>
                  </a:cubicBezTo>
                  <a:cubicBezTo>
                    <a:pt x="11917" y="3879"/>
                    <a:pt x="11796" y="3274"/>
                    <a:pt x="11070" y="2851"/>
                  </a:cubicBezTo>
                  <a:cubicBezTo>
                    <a:pt x="9921" y="2246"/>
                    <a:pt x="7078" y="673"/>
                    <a:pt x="6473" y="310"/>
                  </a:cubicBezTo>
                  <a:cubicBezTo>
                    <a:pt x="6194" y="155"/>
                    <a:pt x="5930" y="0"/>
                    <a:pt x="5617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28"/>
            <p:cNvSpPr/>
            <p:nvPr/>
          </p:nvSpPr>
          <p:spPr>
            <a:xfrm>
              <a:off x="5660950" y="2650875"/>
              <a:ext cx="322125" cy="388825"/>
            </a:xfrm>
            <a:custGeom>
              <a:avLst/>
              <a:gdLst/>
              <a:ahLst/>
              <a:cxnLst/>
              <a:rect l="l" t="t" r="r" b="b"/>
              <a:pathLst>
                <a:path w="12885" h="15553" extrusionOk="0">
                  <a:moveTo>
                    <a:pt x="5617" y="0"/>
                  </a:moveTo>
                  <a:cubicBezTo>
                    <a:pt x="5320" y="0"/>
                    <a:pt x="4979" y="140"/>
                    <a:pt x="4537" y="522"/>
                  </a:cubicBezTo>
                  <a:cubicBezTo>
                    <a:pt x="3569" y="1309"/>
                    <a:pt x="787" y="2700"/>
                    <a:pt x="424" y="2942"/>
                  </a:cubicBezTo>
                  <a:cubicBezTo>
                    <a:pt x="1" y="3184"/>
                    <a:pt x="61" y="3244"/>
                    <a:pt x="61" y="3910"/>
                  </a:cubicBezTo>
                  <a:cubicBezTo>
                    <a:pt x="61" y="4575"/>
                    <a:pt x="968" y="10564"/>
                    <a:pt x="968" y="11410"/>
                  </a:cubicBezTo>
                  <a:cubicBezTo>
                    <a:pt x="968" y="12197"/>
                    <a:pt x="908" y="12439"/>
                    <a:pt x="1815" y="12923"/>
                  </a:cubicBezTo>
                  <a:lnTo>
                    <a:pt x="6170" y="15161"/>
                  </a:lnTo>
                  <a:cubicBezTo>
                    <a:pt x="6497" y="15378"/>
                    <a:pt x="6867" y="15553"/>
                    <a:pt x="7268" y="15553"/>
                  </a:cubicBezTo>
                  <a:cubicBezTo>
                    <a:pt x="7535" y="15553"/>
                    <a:pt x="7816" y="15475"/>
                    <a:pt x="8106" y="15282"/>
                  </a:cubicBezTo>
                  <a:cubicBezTo>
                    <a:pt x="9195" y="14616"/>
                    <a:pt x="11251" y="13467"/>
                    <a:pt x="11796" y="13044"/>
                  </a:cubicBezTo>
                  <a:cubicBezTo>
                    <a:pt x="12280" y="12620"/>
                    <a:pt x="12885" y="12560"/>
                    <a:pt x="12764" y="11471"/>
                  </a:cubicBezTo>
                  <a:cubicBezTo>
                    <a:pt x="12643" y="9717"/>
                    <a:pt x="11977" y="4878"/>
                    <a:pt x="11977" y="4878"/>
                  </a:cubicBezTo>
                  <a:cubicBezTo>
                    <a:pt x="11917" y="3849"/>
                    <a:pt x="11735" y="3244"/>
                    <a:pt x="11070" y="2882"/>
                  </a:cubicBezTo>
                  <a:cubicBezTo>
                    <a:pt x="9921" y="2216"/>
                    <a:pt x="7078" y="643"/>
                    <a:pt x="6473" y="341"/>
                  </a:cubicBezTo>
                  <a:cubicBezTo>
                    <a:pt x="6194" y="155"/>
                    <a:pt x="5930" y="0"/>
                    <a:pt x="5617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28"/>
            <p:cNvSpPr/>
            <p:nvPr/>
          </p:nvSpPr>
          <p:spPr>
            <a:xfrm>
              <a:off x="5662475" y="2652200"/>
              <a:ext cx="319100" cy="386425"/>
            </a:xfrm>
            <a:custGeom>
              <a:avLst/>
              <a:gdLst/>
              <a:ahLst/>
              <a:cxnLst/>
              <a:rect l="l" t="t" r="r" b="b"/>
              <a:pathLst>
                <a:path w="12764" h="15457" extrusionOk="0">
                  <a:moveTo>
                    <a:pt x="5603" y="1"/>
                  </a:moveTo>
                  <a:cubicBezTo>
                    <a:pt x="5308" y="1"/>
                    <a:pt x="4960" y="137"/>
                    <a:pt x="4476" y="530"/>
                  </a:cubicBezTo>
                  <a:cubicBezTo>
                    <a:pt x="3508" y="1316"/>
                    <a:pt x="726" y="2647"/>
                    <a:pt x="363" y="2889"/>
                  </a:cubicBezTo>
                  <a:cubicBezTo>
                    <a:pt x="0" y="3131"/>
                    <a:pt x="61" y="3252"/>
                    <a:pt x="61" y="3917"/>
                  </a:cubicBezTo>
                  <a:cubicBezTo>
                    <a:pt x="0" y="4583"/>
                    <a:pt x="907" y="10511"/>
                    <a:pt x="907" y="11297"/>
                  </a:cubicBezTo>
                  <a:cubicBezTo>
                    <a:pt x="907" y="12144"/>
                    <a:pt x="907" y="12386"/>
                    <a:pt x="1754" y="12870"/>
                  </a:cubicBezTo>
                  <a:lnTo>
                    <a:pt x="6109" y="15108"/>
                  </a:lnTo>
                  <a:cubicBezTo>
                    <a:pt x="6444" y="15293"/>
                    <a:pt x="6824" y="15456"/>
                    <a:pt x="7235" y="15456"/>
                  </a:cubicBezTo>
                  <a:cubicBezTo>
                    <a:pt x="7494" y="15456"/>
                    <a:pt x="7765" y="15392"/>
                    <a:pt x="8045" y="15229"/>
                  </a:cubicBezTo>
                  <a:cubicBezTo>
                    <a:pt x="9134" y="14503"/>
                    <a:pt x="11190" y="13354"/>
                    <a:pt x="11674" y="12991"/>
                  </a:cubicBezTo>
                  <a:cubicBezTo>
                    <a:pt x="12219" y="12567"/>
                    <a:pt x="12763" y="12507"/>
                    <a:pt x="12703" y="11357"/>
                  </a:cubicBezTo>
                  <a:cubicBezTo>
                    <a:pt x="12521" y="9664"/>
                    <a:pt x="11916" y="4885"/>
                    <a:pt x="11916" y="4885"/>
                  </a:cubicBezTo>
                  <a:cubicBezTo>
                    <a:pt x="11795" y="3796"/>
                    <a:pt x="11674" y="3252"/>
                    <a:pt x="10949" y="2829"/>
                  </a:cubicBezTo>
                  <a:cubicBezTo>
                    <a:pt x="9860" y="2224"/>
                    <a:pt x="7017" y="651"/>
                    <a:pt x="6412" y="288"/>
                  </a:cubicBezTo>
                  <a:cubicBezTo>
                    <a:pt x="6140" y="137"/>
                    <a:pt x="5898" y="1"/>
                    <a:pt x="5603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28"/>
            <p:cNvSpPr/>
            <p:nvPr/>
          </p:nvSpPr>
          <p:spPr>
            <a:xfrm>
              <a:off x="5662475" y="2652375"/>
              <a:ext cx="319100" cy="385825"/>
            </a:xfrm>
            <a:custGeom>
              <a:avLst/>
              <a:gdLst/>
              <a:ahLst/>
              <a:cxnLst/>
              <a:rect l="l" t="t" r="r" b="b"/>
              <a:pathLst>
                <a:path w="12764" h="15433" extrusionOk="0">
                  <a:moveTo>
                    <a:pt x="5580" y="1"/>
                  </a:moveTo>
                  <a:cubicBezTo>
                    <a:pt x="5290" y="1"/>
                    <a:pt x="4948" y="140"/>
                    <a:pt x="4476" y="523"/>
                  </a:cubicBezTo>
                  <a:cubicBezTo>
                    <a:pt x="3508" y="1309"/>
                    <a:pt x="726" y="2640"/>
                    <a:pt x="363" y="2882"/>
                  </a:cubicBezTo>
                  <a:cubicBezTo>
                    <a:pt x="0" y="3184"/>
                    <a:pt x="61" y="3245"/>
                    <a:pt x="61" y="3910"/>
                  </a:cubicBezTo>
                  <a:cubicBezTo>
                    <a:pt x="61" y="4576"/>
                    <a:pt x="968" y="10504"/>
                    <a:pt x="968" y="11290"/>
                  </a:cubicBezTo>
                  <a:cubicBezTo>
                    <a:pt x="968" y="12076"/>
                    <a:pt x="907" y="12379"/>
                    <a:pt x="1754" y="12802"/>
                  </a:cubicBezTo>
                  <a:lnTo>
                    <a:pt x="6109" y="15040"/>
                  </a:lnTo>
                  <a:cubicBezTo>
                    <a:pt x="6436" y="15258"/>
                    <a:pt x="6806" y="15432"/>
                    <a:pt x="7207" y="15432"/>
                  </a:cubicBezTo>
                  <a:cubicBezTo>
                    <a:pt x="7474" y="15432"/>
                    <a:pt x="7755" y="15355"/>
                    <a:pt x="8045" y="15161"/>
                  </a:cubicBezTo>
                  <a:cubicBezTo>
                    <a:pt x="9134" y="14496"/>
                    <a:pt x="11190" y="13347"/>
                    <a:pt x="11674" y="12923"/>
                  </a:cubicBezTo>
                  <a:cubicBezTo>
                    <a:pt x="12158" y="12560"/>
                    <a:pt x="12763" y="12439"/>
                    <a:pt x="12642" y="11350"/>
                  </a:cubicBezTo>
                  <a:cubicBezTo>
                    <a:pt x="12521" y="9657"/>
                    <a:pt x="11856" y="4878"/>
                    <a:pt x="11856" y="4878"/>
                  </a:cubicBezTo>
                  <a:cubicBezTo>
                    <a:pt x="11795" y="3850"/>
                    <a:pt x="11674" y="3245"/>
                    <a:pt x="10949" y="2822"/>
                  </a:cubicBezTo>
                  <a:cubicBezTo>
                    <a:pt x="9860" y="2217"/>
                    <a:pt x="7017" y="644"/>
                    <a:pt x="6412" y="341"/>
                  </a:cubicBezTo>
                  <a:cubicBezTo>
                    <a:pt x="6133" y="155"/>
                    <a:pt x="5885" y="1"/>
                    <a:pt x="5580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28"/>
            <p:cNvSpPr/>
            <p:nvPr/>
          </p:nvSpPr>
          <p:spPr>
            <a:xfrm>
              <a:off x="5663975" y="2653725"/>
              <a:ext cx="317600" cy="383050"/>
            </a:xfrm>
            <a:custGeom>
              <a:avLst/>
              <a:gdLst/>
              <a:ahLst/>
              <a:cxnLst/>
              <a:rect l="l" t="t" r="r" b="b"/>
              <a:pathLst>
                <a:path w="12704" h="15322" extrusionOk="0">
                  <a:moveTo>
                    <a:pt x="5543" y="0"/>
                  </a:moveTo>
                  <a:cubicBezTo>
                    <a:pt x="5248" y="0"/>
                    <a:pt x="4900" y="136"/>
                    <a:pt x="4416" y="529"/>
                  </a:cubicBezTo>
                  <a:cubicBezTo>
                    <a:pt x="3448" y="1316"/>
                    <a:pt x="726" y="2647"/>
                    <a:pt x="363" y="2888"/>
                  </a:cubicBezTo>
                  <a:cubicBezTo>
                    <a:pt x="1" y="3130"/>
                    <a:pt x="61" y="3191"/>
                    <a:pt x="1" y="3856"/>
                  </a:cubicBezTo>
                  <a:cubicBezTo>
                    <a:pt x="1" y="4522"/>
                    <a:pt x="908" y="10450"/>
                    <a:pt x="908" y="11236"/>
                  </a:cubicBezTo>
                  <a:cubicBezTo>
                    <a:pt x="908" y="12022"/>
                    <a:pt x="847" y="12264"/>
                    <a:pt x="1755" y="12748"/>
                  </a:cubicBezTo>
                  <a:lnTo>
                    <a:pt x="6049" y="14986"/>
                  </a:lnTo>
                  <a:cubicBezTo>
                    <a:pt x="6370" y="15164"/>
                    <a:pt x="6733" y="15322"/>
                    <a:pt x="7126" y="15322"/>
                  </a:cubicBezTo>
                  <a:cubicBezTo>
                    <a:pt x="7399" y="15322"/>
                    <a:pt x="7687" y="15245"/>
                    <a:pt x="7985" y="15047"/>
                  </a:cubicBezTo>
                  <a:cubicBezTo>
                    <a:pt x="9074" y="14381"/>
                    <a:pt x="11130" y="13232"/>
                    <a:pt x="11614" y="12869"/>
                  </a:cubicBezTo>
                  <a:cubicBezTo>
                    <a:pt x="12098" y="12446"/>
                    <a:pt x="12703" y="12385"/>
                    <a:pt x="12582" y="11296"/>
                  </a:cubicBezTo>
                  <a:cubicBezTo>
                    <a:pt x="12401" y="9603"/>
                    <a:pt x="11796" y="4824"/>
                    <a:pt x="11796" y="4824"/>
                  </a:cubicBezTo>
                  <a:cubicBezTo>
                    <a:pt x="11675" y="3796"/>
                    <a:pt x="11554" y="3191"/>
                    <a:pt x="10889" y="2828"/>
                  </a:cubicBezTo>
                  <a:cubicBezTo>
                    <a:pt x="9800" y="2223"/>
                    <a:pt x="6957" y="650"/>
                    <a:pt x="6352" y="287"/>
                  </a:cubicBezTo>
                  <a:cubicBezTo>
                    <a:pt x="6080" y="136"/>
                    <a:pt x="5838" y="0"/>
                    <a:pt x="5543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28"/>
            <p:cNvSpPr/>
            <p:nvPr/>
          </p:nvSpPr>
          <p:spPr>
            <a:xfrm>
              <a:off x="5663975" y="2654450"/>
              <a:ext cx="316075" cy="382225"/>
            </a:xfrm>
            <a:custGeom>
              <a:avLst/>
              <a:gdLst/>
              <a:ahLst/>
              <a:cxnLst/>
              <a:rect l="l" t="t" r="r" b="b"/>
              <a:pathLst>
                <a:path w="12643" h="15289" extrusionOk="0">
                  <a:moveTo>
                    <a:pt x="5494" y="0"/>
                  </a:moveTo>
                  <a:cubicBezTo>
                    <a:pt x="5210" y="0"/>
                    <a:pt x="4874" y="129"/>
                    <a:pt x="4416" y="500"/>
                  </a:cubicBezTo>
                  <a:cubicBezTo>
                    <a:pt x="3509" y="1287"/>
                    <a:pt x="726" y="2618"/>
                    <a:pt x="363" y="2859"/>
                  </a:cubicBezTo>
                  <a:cubicBezTo>
                    <a:pt x="1" y="3101"/>
                    <a:pt x="61" y="3222"/>
                    <a:pt x="61" y="3888"/>
                  </a:cubicBezTo>
                  <a:cubicBezTo>
                    <a:pt x="61" y="4493"/>
                    <a:pt x="908" y="10360"/>
                    <a:pt x="908" y="11207"/>
                  </a:cubicBezTo>
                  <a:cubicBezTo>
                    <a:pt x="908" y="11993"/>
                    <a:pt x="908" y="12235"/>
                    <a:pt x="1755" y="12659"/>
                  </a:cubicBezTo>
                  <a:lnTo>
                    <a:pt x="6049" y="14897"/>
                  </a:lnTo>
                  <a:cubicBezTo>
                    <a:pt x="6376" y="15115"/>
                    <a:pt x="6746" y="15289"/>
                    <a:pt x="7147" y="15289"/>
                  </a:cubicBezTo>
                  <a:cubicBezTo>
                    <a:pt x="7414" y="15289"/>
                    <a:pt x="7695" y="15211"/>
                    <a:pt x="7985" y="15018"/>
                  </a:cubicBezTo>
                  <a:cubicBezTo>
                    <a:pt x="9074" y="14352"/>
                    <a:pt x="11070" y="13203"/>
                    <a:pt x="11554" y="12780"/>
                  </a:cubicBezTo>
                  <a:cubicBezTo>
                    <a:pt x="12098" y="12417"/>
                    <a:pt x="12643" y="12356"/>
                    <a:pt x="12582" y="11207"/>
                  </a:cubicBezTo>
                  <a:cubicBezTo>
                    <a:pt x="12401" y="9574"/>
                    <a:pt x="11796" y="4795"/>
                    <a:pt x="11796" y="4795"/>
                  </a:cubicBezTo>
                  <a:cubicBezTo>
                    <a:pt x="11675" y="3767"/>
                    <a:pt x="11554" y="3222"/>
                    <a:pt x="10889" y="2799"/>
                  </a:cubicBezTo>
                  <a:cubicBezTo>
                    <a:pt x="9739" y="2194"/>
                    <a:pt x="6957" y="621"/>
                    <a:pt x="6352" y="319"/>
                  </a:cubicBezTo>
                  <a:cubicBezTo>
                    <a:pt x="6065" y="160"/>
                    <a:pt x="5812" y="0"/>
                    <a:pt x="5494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28"/>
            <p:cNvSpPr/>
            <p:nvPr/>
          </p:nvSpPr>
          <p:spPr>
            <a:xfrm>
              <a:off x="5663975" y="2655400"/>
              <a:ext cx="316075" cy="379875"/>
            </a:xfrm>
            <a:custGeom>
              <a:avLst/>
              <a:gdLst/>
              <a:ahLst/>
              <a:cxnLst/>
              <a:rect l="l" t="t" r="r" b="b"/>
              <a:pathLst>
                <a:path w="12643" h="15195" extrusionOk="0">
                  <a:moveTo>
                    <a:pt x="5520" y="1"/>
                  </a:moveTo>
                  <a:cubicBezTo>
                    <a:pt x="5230" y="1"/>
                    <a:pt x="4888" y="140"/>
                    <a:pt x="4416" y="523"/>
                  </a:cubicBezTo>
                  <a:cubicBezTo>
                    <a:pt x="3509" y="1309"/>
                    <a:pt x="726" y="2580"/>
                    <a:pt x="363" y="2882"/>
                  </a:cubicBezTo>
                  <a:cubicBezTo>
                    <a:pt x="1" y="3124"/>
                    <a:pt x="61" y="3184"/>
                    <a:pt x="61" y="3850"/>
                  </a:cubicBezTo>
                  <a:cubicBezTo>
                    <a:pt x="61" y="4515"/>
                    <a:pt x="968" y="10322"/>
                    <a:pt x="968" y="11108"/>
                  </a:cubicBezTo>
                  <a:cubicBezTo>
                    <a:pt x="968" y="11895"/>
                    <a:pt x="908" y="12197"/>
                    <a:pt x="1755" y="12621"/>
                  </a:cubicBezTo>
                  <a:lnTo>
                    <a:pt x="6049" y="14859"/>
                  </a:lnTo>
                  <a:cubicBezTo>
                    <a:pt x="6370" y="15037"/>
                    <a:pt x="6733" y="15194"/>
                    <a:pt x="7126" y="15194"/>
                  </a:cubicBezTo>
                  <a:cubicBezTo>
                    <a:pt x="7399" y="15194"/>
                    <a:pt x="7687" y="15118"/>
                    <a:pt x="7985" y="14919"/>
                  </a:cubicBezTo>
                  <a:cubicBezTo>
                    <a:pt x="9074" y="14254"/>
                    <a:pt x="11070" y="13165"/>
                    <a:pt x="11554" y="12742"/>
                  </a:cubicBezTo>
                  <a:cubicBezTo>
                    <a:pt x="12038" y="12379"/>
                    <a:pt x="12643" y="12258"/>
                    <a:pt x="12522" y="11169"/>
                  </a:cubicBezTo>
                  <a:cubicBezTo>
                    <a:pt x="12401" y="9475"/>
                    <a:pt x="11735" y="4818"/>
                    <a:pt x="11735" y="4818"/>
                  </a:cubicBezTo>
                  <a:cubicBezTo>
                    <a:pt x="11675" y="3789"/>
                    <a:pt x="11554" y="3184"/>
                    <a:pt x="10828" y="2821"/>
                  </a:cubicBezTo>
                  <a:cubicBezTo>
                    <a:pt x="9739" y="2156"/>
                    <a:pt x="6957" y="644"/>
                    <a:pt x="6352" y="341"/>
                  </a:cubicBezTo>
                  <a:cubicBezTo>
                    <a:pt x="6073" y="155"/>
                    <a:pt x="5825" y="1"/>
                    <a:pt x="5520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28"/>
            <p:cNvSpPr/>
            <p:nvPr/>
          </p:nvSpPr>
          <p:spPr>
            <a:xfrm>
              <a:off x="5665500" y="2655950"/>
              <a:ext cx="313050" cy="378125"/>
            </a:xfrm>
            <a:custGeom>
              <a:avLst/>
              <a:gdLst/>
              <a:ahLst/>
              <a:cxnLst/>
              <a:rect l="l" t="t" r="r" b="b"/>
              <a:pathLst>
                <a:path w="12522" h="15125" extrusionOk="0">
                  <a:moveTo>
                    <a:pt x="5433" y="1"/>
                  </a:moveTo>
                  <a:cubicBezTo>
                    <a:pt x="5149" y="1"/>
                    <a:pt x="4813" y="129"/>
                    <a:pt x="4355" y="501"/>
                  </a:cubicBezTo>
                  <a:cubicBezTo>
                    <a:pt x="3448" y="1287"/>
                    <a:pt x="726" y="2618"/>
                    <a:pt x="363" y="2860"/>
                  </a:cubicBezTo>
                  <a:cubicBezTo>
                    <a:pt x="0" y="3102"/>
                    <a:pt x="60" y="3162"/>
                    <a:pt x="60" y="3828"/>
                  </a:cubicBezTo>
                  <a:cubicBezTo>
                    <a:pt x="0" y="4493"/>
                    <a:pt x="907" y="10300"/>
                    <a:pt x="907" y="11086"/>
                  </a:cubicBezTo>
                  <a:cubicBezTo>
                    <a:pt x="907" y="11873"/>
                    <a:pt x="847" y="12115"/>
                    <a:pt x="1754" y="12599"/>
                  </a:cubicBezTo>
                  <a:lnTo>
                    <a:pt x="5988" y="14776"/>
                  </a:lnTo>
                  <a:cubicBezTo>
                    <a:pt x="6323" y="14962"/>
                    <a:pt x="6703" y="15125"/>
                    <a:pt x="7114" y="15125"/>
                  </a:cubicBezTo>
                  <a:cubicBezTo>
                    <a:pt x="7373" y="15125"/>
                    <a:pt x="7644" y="15061"/>
                    <a:pt x="7924" y="14897"/>
                  </a:cubicBezTo>
                  <a:cubicBezTo>
                    <a:pt x="8952" y="14232"/>
                    <a:pt x="11009" y="13083"/>
                    <a:pt x="11493" y="12720"/>
                  </a:cubicBezTo>
                  <a:cubicBezTo>
                    <a:pt x="11977" y="12296"/>
                    <a:pt x="12521" y="12236"/>
                    <a:pt x="12461" y="11147"/>
                  </a:cubicBezTo>
                  <a:cubicBezTo>
                    <a:pt x="12279" y="9453"/>
                    <a:pt x="11674" y="4796"/>
                    <a:pt x="11674" y="4796"/>
                  </a:cubicBezTo>
                  <a:cubicBezTo>
                    <a:pt x="11553" y="3767"/>
                    <a:pt x="11493" y="3162"/>
                    <a:pt x="10767" y="2799"/>
                  </a:cubicBezTo>
                  <a:cubicBezTo>
                    <a:pt x="9678" y="2195"/>
                    <a:pt x="6835" y="622"/>
                    <a:pt x="6291" y="319"/>
                  </a:cubicBezTo>
                  <a:cubicBezTo>
                    <a:pt x="6004" y="160"/>
                    <a:pt x="5751" y="1"/>
                    <a:pt x="5433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28"/>
            <p:cNvSpPr/>
            <p:nvPr/>
          </p:nvSpPr>
          <p:spPr>
            <a:xfrm>
              <a:off x="5665500" y="2656925"/>
              <a:ext cx="313050" cy="376825"/>
            </a:xfrm>
            <a:custGeom>
              <a:avLst/>
              <a:gdLst/>
              <a:ahLst/>
              <a:cxnLst/>
              <a:rect l="l" t="t" r="r" b="b"/>
              <a:pathLst>
                <a:path w="12522" h="15073" extrusionOk="0">
                  <a:moveTo>
                    <a:pt x="5467" y="0"/>
                  </a:moveTo>
                  <a:cubicBezTo>
                    <a:pt x="5185" y="0"/>
                    <a:pt x="4858" y="139"/>
                    <a:pt x="4416" y="522"/>
                  </a:cubicBezTo>
                  <a:cubicBezTo>
                    <a:pt x="3448" y="1309"/>
                    <a:pt x="726" y="2579"/>
                    <a:pt x="363" y="2821"/>
                  </a:cubicBezTo>
                  <a:cubicBezTo>
                    <a:pt x="0" y="3063"/>
                    <a:pt x="60" y="3184"/>
                    <a:pt x="60" y="3789"/>
                  </a:cubicBezTo>
                  <a:cubicBezTo>
                    <a:pt x="60" y="4454"/>
                    <a:pt x="907" y="10261"/>
                    <a:pt x="907" y="11047"/>
                  </a:cubicBezTo>
                  <a:cubicBezTo>
                    <a:pt x="907" y="11834"/>
                    <a:pt x="907" y="12076"/>
                    <a:pt x="1754" y="12499"/>
                  </a:cubicBezTo>
                  <a:lnTo>
                    <a:pt x="5988" y="14737"/>
                  </a:lnTo>
                  <a:cubicBezTo>
                    <a:pt x="6309" y="14916"/>
                    <a:pt x="6672" y="15073"/>
                    <a:pt x="7065" y="15073"/>
                  </a:cubicBezTo>
                  <a:cubicBezTo>
                    <a:pt x="7338" y="15073"/>
                    <a:pt x="7626" y="14996"/>
                    <a:pt x="7924" y="14798"/>
                  </a:cubicBezTo>
                  <a:cubicBezTo>
                    <a:pt x="8952" y="14132"/>
                    <a:pt x="10949" y="13044"/>
                    <a:pt x="11432" y="12620"/>
                  </a:cubicBezTo>
                  <a:cubicBezTo>
                    <a:pt x="11916" y="12257"/>
                    <a:pt x="12521" y="12197"/>
                    <a:pt x="12400" y="11108"/>
                  </a:cubicBezTo>
                  <a:cubicBezTo>
                    <a:pt x="12279" y="9414"/>
                    <a:pt x="11674" y="4757"/>
                    <a:pt x="11674" y="4757"/>
                  </a:cubicBezTo>
                  <a:cubicBezTo>
                    <a:pt x="11553" y="3728"/>
                    <a:pt x="11432" y="3184"/>
                    <a:pt x="10767" y="2760"/>
                  </a:cubicBezTo>
                  <a:cubicBezTo>
                    <a:pt x="9678" y="2156"/>
                    <a:pt x="6835" y="643"/>
                    <a:pt x="6291" y="341"/>
                  </a:cubicBezTo>
                  <a:cubicBezTo>
                    <a:pt x="6012" y="155"/>
                    <a:pt x="5764" y="0"/>
                    <a:pt x="5467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28"/>
            <p:cNvSpPr/>
            <p:nvPr/>
          </p:nvSpPr>
          <p:spPr>
            <a:xfrm>
              <a:off x="5667000" y="2657475"/>
              <a:ext cx="311550" cy="375100"/>
            </a:xfrm>
            <a:custGeom>
              <a:avLst/>
              <a:gdLst/>
              <a:ahLst/>
              <a:cxnLst/>
              <a:rect l="l" t="t" r="r" b="b"/>
              <a:pathLst>
                <a:path w="12462" h="15004" extrusionOk="0">
                  <a:moveTo>
                    <a:pt x="5382" y="0"/>
                  </a:moveTo>
                  <a:cubicBezTo>
                    <a:pt x="5106" y="0"/>
                    <a:pt x="4785" y="128"/>
                    <a:pt x="4356" y="500"/>
                  </a:cubicBezTo>
                  <a:cubicBezTo>
                    <a:pt x="3388" y="1287"/>
                    <a:pt x="666" y="2618"/>
                    <a:pt x="363" y="2859"/>
                  </a:cubicBezTo>
                  <a:cubicBezTo>
                    <a:pt x="0" y="3101"/>
                    <a:pt x="61" y="3162"/>
                    <a:pt x="0" y="3827"/>
                  </a:cubicBezTo>
                  <a:cubicBezTo>
                    <a:pt x="0" y="4493"/>
                    <a:pt x="908" y="10239"/>
                    <a:pt x="908" y="10965"/>
                  </a:cubicBezTo>
                  <a:cubicBezTo>
                    <a:pt x="908" y="11751"/>
                    <a:pt x="847" y="12054"/>
                    <a:pt x="1694" y="12477"/>
                  </a:cubicBezTo>
                  <a:lnTo>
                    <a:pt x="5928" y="14655"/>
                  </a:lnTo>
                  <a:cubicBezTo>
                    <a:pt x="6263" y="14841"/>
                    <a:pt x="6620" y="15003"/>
                    <a:pt x="7028" y="15003"/>
                  </a:cubicBezTo>
                  <a:cubicBezTo>
                    <a:pt x="7284" y="15003"/>
                    <a:pt x="7561" y="14939"/>
                    <a:pt x="7864" y="14776"/>
                  </a:cubicBezTo>
                  <a:cubicBezTo>
                    <a:pt x="8892" y="14110"/>
                    <a:pt x="10889" y="12961"/>
                    <a:pt x="11372" y="12598"/>
                  </a:cubicBezTo>
                  <a:cubicBezTo>
                    <a:pt x="11856" y="12175"/>
                    <a:pt x="12461" y="12114"/>
                    <a:pt x="12340" y="11025"/>
                  </a:cubicBezTo>
                  <a:cubicBezTo>
                    <a:pt x="12219" y="9392"/>
                    <a:pt x="11554" y="4735"/>
                    <a:pt x="11554" y="4735"/>
                  </a:cubicBezTo>
                  <a:cubicBezTo>
                    <a:pt x="11493" y="3706"/>
                    <a:pt x="11372" y="3162"/>
                    <a:pt x="10707" y="2799"/>
                  </a:cubicBezTo>
                  <a:cubicBezTo>
                    <a:pt x="9618" y="2194"/>
                    <a:pt x="6775" y="621"/>
                    <a:pt x="6231" y="319"/>
                  </a:cubicBezTo>
                  <a:cubicBezTo>
                    <a:pt x="5944" y="160"/>
                    <a:pt x="5691" y="0"/>
                    <a:pt x="5382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28"/>
            <p:cNvSpPr/>
            <p:nvPr/>
          </p:nvSpPr>
          <p:spPr>
            <a:xfrm>
              <a:off x="5667000" y="2658425"/>
              <a:ext cx="310025" cy="373825"/>
            </a:xfrm>
            <a:custGeom>
              <a:avLst/>
              <a:gdLst/>
              <a:ahLst/>
              <a:cxnLst/>
              <a:rect l="l" t="t" r="r" b="b"/>
              <a:pathLst>
                <a:path w="12401" h="14953" extrusionOk="0">
                  <a:moveTo>
                    <a:pt x="5407" y="1"/>
                  </a:moveTo>
                  <a:cubicBezTo>
                    <a:pt x="5125" y="1"/>
                    <a:pt x="4798" y="140"/>
                    <a:pt x="4356" y="523"/>
                  </a:cubicBezTo>
                  <a:cubicBezTo>
                    <a:pt x="3388" y="1249"/>
                    <a:pt x="726" y="2580"/>
                    <a:pt x="363" y="2821"/>
                  </a:cubicBezTo>
                  <a:cubicBezTo>
                    <a:pt x="0" y="3063"/>
                    <a:pt x="61" y="3124"/>
                    <a:pt x="61" y="3789"/>
                  </a:cubicBezTo>
                  <a:cubicBezTo>
                    <a:pt x="61" y="4455"/>
                    <a:pt x="908" y="10141"/>
                    <a:pt x="908" y="10927"/>
                  </a:cubicBezTo>
                  <a:cubicBezTo>
                    <a:pt x="908" y="11713"/>
                    <a:pt x="847" y="11955"/>
                    <a:pt x="1694" y="12439"/>
                  </a:cubicBezTo>
                  <a:lnTo>
                    <a:pt x="5928" y="14617"/>
                  </a:lnTo>
                  <a:cubicBezTo>
                    <a:pt x="6249" y="14795"/>
                    <a:pt x="6591" y="14952"/>
                    <a:pt x="6966" y="14952"/>
                  </a:cubicBezTo>
                  <a:cubicBezTo>
                    <a:pt x="7228" y="14952"/>
                    <a:pt x="7506" y="14876"/>
                    <a:pt x="7804" y="14677"/>
                  </a:cubicBezTo>
                  <a:cubicBezTo>
                    <a:pt x="8892" y="14012"/>
                    <a:pt x="10889" y="12923"/>
                    <a:pt x="11372" y="12560"/>
                  </a:cubicBezTo>
                  <a:cubicBezTo>
                    <a:pt x="11856" y="12137"/>
                    <a:pt x="12401" y="12076"/>
                    <a:pt x="12340" y="10987"/>
                  </a:cubicBezTo>
                  <a:cubicBezTo>
                    <a:pt x="12159" y="9354"/>
                    <a:pt x="11554" y="4757"/>
                    <a:pt x="11554" y="4757"/>
                  </a:cubicBezTo>
                  <a:cubicBezTo>
                    <a:pt x="11433" y="3729"/>
                    <a:pt x="11372" y="3124"/>
                    <a:pt x="10647" y="2761"/>
                  </a:cubicBezTo>
                  <a:cubicBezTo>
                    <a:pt x="9558" y="2156"/>
                    <a:pt x="6775" y="644"/>
                    <a:pt x="6231" y="341"/>
                  </a:cubicBezTo>
                  <a:cubicBezTo>
                    <a:pt x="5952" y="155"/>
                    <a:pt x="5704" y="1"/>
                    <a:pt x="5407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28"/>
            <p:cNvSpPr/>
            <p:nvPr/>
          </p:nvSpPr>
          <p:spPr>
            <a:xfrm>
              <a:off x="5667000" y="2659575"/>
              <a:ext cx="310025" cy="371475"/>
            </a:xfrm>
            <a:custGeom>
              <a:avLst/>
              <a:gdLst/>
              <a:ahLst/>
              <a:cxnLst/>
              <a:rect l="l" t="t" r="r" b="b"/>
              <a:pathLst>
                <a:path w="12401" h="14859" extrusionOk="0">
                  <a:moveTo>
                    <a:pt x="5404" y="0"/>
                  </a:moveTo>
                  <a:cubicBezTo>
                    <a:pt x="5123" y="0"/>
                    <a:pt x="4796" y="124"/>
                    <a:pt x="4356" y="477"/>
                  </a:cubicBezTo>
                  <a:cubicBezTo>
                    <a:pt x="3448" y="1263"/>
                    <a:pt x="726" y="2534"/>
                    <a:pt x="363" y="2775"/>
                  </a:cubicBezTo>
                  <a:cubicBezTo>
                    <a:pt x="0" y="3017"/>
                    <a:pt x="61" y="3138"/>
                    <a:pt x="61" y="3743"/>
                  </a:cubicBezTo>
                  <a:cubicBezTo>
                    <a:pt x="61" y="4409"/>
                    <a:pt x="908" y="10095"/>
                    <a:pt x="908" y="10881"/>
                  </a:cubicBezTo>
                  <a:cubicBezTo>
                    <a:pt x="908" y="11667"/>
                    <a:pt x="908" y="11909"/>
                    <a:pt x="1755" y="12333"/>
                  </a:cubicBezTo>
                  <a:lnTo>
                    <a:pt x="5928" y="14510"/>
                  </a:lnTo>
                  <a:cubicBezTo>
                    <a:pt x="6263" y="14696"/>
                    <a:pt x="6620" y="14859"/>
                    <a:pt x="7014" y="14859"/>
                  </a:cubicBezTo>
                  <a:cubicBezTo>
                    <a:pt x="7261" y="14859"/>
                    <a:pt x="7523" y="14795"/>
                    <a:pt x="7804" y="14631"/>
                  </a:cubicBezTo>
                  <a:cubicBezTo>
                    <a:pt x="8892" y="13966"/>
                    <a:pt x="10828" y="12877"/>
                    <a:pt x="11312" y="12454"/>
                  </a:cubicBezTo>
                  <a:cubicBezTo>
                    <a:pt x="11796" y="12091"/>
                    <a:pt x="12401" y="12030"/>
                    <a:pt x="12280" y="10941"/>
                  </a:cubicBezTo>
                  <a:cubicBezTo>
                    <a:pt x="12159" y="9308"/>
                    <a:pt x="11554" y="4711"/>
                    <a:pt x="11554" y="4711"/>
                  </a:cubicBezTo>
                  <a:cubicBezTo>
                    <a:pt x="11433" y="3683"/>
                    <a:pt x="11312" y="3138"/>
                    <a:pt x="10647" y="2715"/>
                  </a:cubicBezTo>
                  <a:cubicBezTo>
                    <a:pt x="9558" y="2110"/>
                    <a:pt x="6775" y="598"/>
                    <a:pt x="6231" y="295"/>
                  </a:cubicBezTo>
                  <a:cubicBezTo>
                    <a:pt x="5951" y="140"/>
                    <a:pt x="5703" y="0"/>
                    <a:pt x="5404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28"/>
            <p:cNvSpPr/>
            <p:nvPr/>
          </p:nvSpPr>
          <p:spPr>
            <a:xfrm>
              <a:off x="5668500" y="2659950"/>
              <a:ext cx="308525" cy="370775"/>
            </a:xfrm>
            <a:custGeom>
              <a:avLst/>
              <a:gdLst/>
              <a:ahLst/>
              <a:cxnLst/>
              <a:rect l="l" t="t" r="r" b="b"/>
              <a:pathLst>
                <a:path w="12341" h="14831" extrusionOk="0">
                  <a:moveTo>
                    <a:pt x="5347" y="0"/>
                  </a:moveTo>
                  <a:cubicBezTo>
                    <a:pt x="5065" y="0"/>
                    <a:pt x="4738" y="139"/>
                    <a:pt x="4296" y="522"/>
                  </a:cubicBezTo>
                  <a:cubicBezTo>
                    <a:pt x="3388" y="1248"/>
                    <a:pt x="727" y="2579"/>
                    <a:pt x="364" y="2821"/>
                  </a:cubicBezTo>
                  <a:cubicBezTo>
                    <a:pt x="1" y="3063"/>
                    <a:pt x="61" y="3123"/>
                    <a:pt x="61" y="3789"/>
                  </a:cubicBezTo>
                  <a:cubicBezTo>
                    <a:pt x="1" y="4394"/>
                    <a:pt x="908" y="10080"/>
                    <a:pt x="908" y="10866"/>
                  </a:cubicBezTo>
                  <a:cubicBezTo>
                    <a:pt x="908" y="11592"/>
                    <a:pt x="848" y="11894"/>
                    <a:pt x="1695" y="12318"/>
                  </a:cubicBezTo>
                  <a:lnTo>
                    <a:pt x="5868" y="14495"/>
                  </a:lnTo>
                  <a:cubicBezTo>
                    <a:pt x="6189" y="14674"/>
                    <a:pt x="6531" y="14831"/>
                    <a:pt x="6906" y="14831"/>
                  </a:cubicBezTo>
                  <a:cubicBezTo>
                    <a:pt x="7168" y="14831"/>
                    <a:pt x="7446" y="14754"/>
                    <a:pt x="7744" y="14556"/>
                  </a:cubicBezTo>
                  <a:cubicBezTo>
                    <a:pt x="8832" y="13890"/>
                    <a:pt x="10768" y="12802"/>
                    <a:pt x="11252" y="12439"/>
                  </a:cubicBezTo>
                  <a:cubicBezTo>
                    <a:pt x="11736" y="12015"/>
                    <a:pt x="12341" y="11955"/>
                    <a:pt x="12220" y="10866"/>
                  </a:cubicBezTo>
                  <a:cubicBezTo>
                    <a:pt x="12038" y="9233"/>
                    <a:pt x="11433" y="4696"/>
                    <a:pt x="11433" y="4696"/>
                  </a:cubicBezTo>
                  <a:cubicBezTo>
                    <a:pt x="11373" y="3668"/>
                    <a:pt x="11252" y="3123"/>
                    <a:pt x="10587" y="2760"/>
                  </a:cubicBezTo>
                  <a:cubicBezTo>
                    <a:pt x="9498" y="2156"/>
                    <a:pt x="6715" y="643"/>
                    <a:pt x="6171" y="341"/>
                  </a:cubicBezTo>
                  <a:cubicBezTo>
                    <a:pt x="5892" y="155"/>
                    <a:pt x="5644" y="0"/>
                    <a:pt x="5347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28"/>
            <p:cNvSpPr/>
            <p:nvPr/>
          </p:nvSpPr>
          <p:spPr>
            <a:xfrm>
              <a:off x="5668500" y="2661075"/>
              <a:ext cx="307025" cy="368475"/>
            </a:xfrm>
            <a:custGeom>
              <a:avLst/>
              <a:gdLst/>
              <a:ahLst/>
              <a:cxnLst/>
              <a:rect l="l" t="t" r="r" b="b"/>
              <a:pathLst>
                <a:path w="12281" h="14739" extrusionOk="0">
                  <a:moveTo>
                    <a:pt x="5344" y="1"/>
                  </a:moveTo>
                  <a:cubicBezTo>
                    <a:pt x="5063" y="1"/>
                    <a:pt x="4736" y="125"/>
                    <a:pt x="4296" y="477"/>
                  </a:cubicBezTo>
                  <a:cubicBezTo>
                    <a:pt x="3388" y="1264"/>
                    <a:pt x="727" y="2534"/>
                    <a:pt x="364" y="2776"/>
                  </a:cubicBezTo>
                  <a:cubicBezTo>
                    <a:pt x="1" y="3018"/>
                    <a:pt x="61" y="3078"/>
                    <a:pt x="61" y="3744"/>
                  </a:cubicBezTo>
                  <a:cubicBezTo>
                    <a:pt x="61" y="4409"/>
                    <a:pt x="908" y="10035"/>
                    <a:pt x="908" y="10760"/>
                  </a:cubicBezTo>
                  <a:cubicBezTo>
                    <a:pt x="908" y="11547"/>
                    <a:pt x="848" y="11789"/>
                    <a:pt x="1695" y="12212"/>
                  </a:cubicBezTo>
                  <a:lnTo>
                    <a:pt x="5868" y="14390"/>
                  </a:lnTo>
                  <a:cubicBezTo>
                    <a:pt x="6203" y="14576"/>
                    <a:pt x="6560" y="14738"/>
                    <a:pt x="6954" y="14738"/>
                  </a:cubicBezTo>
                  <a:cubicBezTo>
                    <a:pt x="7201" y="14738"/>
                    <a:pt x="7463" y="14674"/>
                    <a:pt x="7744" y="14511"/>
                  </a:cubicBezTo>
                  <a:cubicBezTo>
                    <a:pt x="8772" y="13845"/>
                    <a:pt x="10768" y="12757"/>
                    <a:pt x="11252" y="12333"/>
                  </a:cubicBezTo>
                  <a:cubicBezTo>
                    <a:pt x="11736" y="11970"/>
                    <a:pt x="12280" y="11910"/>
                    <a:pt x="12159" y="10821"/>
                  </a:cubicBezTo>
                  <a:cubicBezTo>
                    <a:pt x="12038" y="9188"/>
                    <a:pt x="11433" y="4651"/>
                    <a:pt x="11433" y="4651"/>
                  </a:cubicBezTo>
                  <a:cubicBezTo>
                    <a:pt x="11312" y="3683"/>
                    <a:pt x="11252" y="3078"/>
                    <a:pt x="10526" y="2715"/>
                  </a:cubicBezTo>
                  <a:cubicBezTo>
                    <a:pt x="9498" y="2111"/>
                    <a:pt x="6715" y="598"/>
                    <a:pt x="6171" y="296"/>
                  </a:cubicBezTo>
                  <a:cubicBezTo>
                    <a:pt x="5891" y="140"/>
                    <a:pt x="5643" y="1"/>
                    <a:pt x="5344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28"/>
            <p:cNvSpPr/>
            <p:nvPr/>
          </p:nvSpPr>
          <p:spPr>
            <a:xfrm>
              <a:off x="5670025" y="2661450"/>
              <a:ext cx="305500" cy="367775"/>
            </a:xfrm>
            <a:custGeom>
              <a:avLst/>
              <a:gdLst/>
              <a:ahLst/>
              <a:cxnLst/>
              <a:rect l="l" t="t" r="r" b="b"/>
              <a:pathLst>
                <a:path w="12220" h="14711" extrusionOk="0">
                  <a:moveTo>
                    <a:pt x="5286" y="1"/>
                  </a:moveTo>
                  <a:cubicBezTo>
                    <a:pt x="5004" y="1"/>
                    <a:pt x="4677" y="140"/>
                    <a:pt x="4235" y="523"/>
                  </a:cubicBezTo>
                  <a:cubicBezTo>
                    <a:pt x="3327" y="1249"/>
                    <a:pt x="666" y="2519"/>
                    <a:pt x="303" y="2761"/>
                  </a:cubicBezTo>
                  <a:cubicBezTo>
                    <a:pt x="0" y="3003"/>
                    <a:pt x="0" y="3124"/>
                    <a:pt x="0" y="3729"/>
                  </a:cubicBezTo>
                  <a:cubicBezTo>
                    <a:pt x="0" y="4394"/>
                    <a:pt x="847" y="9959"/>
                    <a:pt x="847" y="10745"/>
                  </a:cubicBezTo>
                  <a:cubicBezTo>
                    <a:pt x="908" y="11532"/>
                    <a:pt x="847" y="11774"/>
                    <a:pt x="1694" y="12197"/>
                  </a:cubicBezTo>
                  <a:lnTo>
                    <a:pt x="5807" y="14375"/>
                  </a:lnTo>
                  <a:cubicBezTo>
                    <a:pt x="6128" y="14553"/>
                    <a:pt x="6470" y="14710"/>
                    <a:pt x="6845" y="14710"/>
                  </a:cubicBezTo>
                  <a:cubicBezTo>
                    <a:pt x="7107" y="14710"/>
                    <a:pt x="7385" y="14634"/>
                    <a:pt x="7683" y="14435"/>
                  </a:cubicBezTo>
                  <a:cubicBezTo>
                    <a:pt x="8711" y="13770"/>
                    <a:pt x="10707" y="12681"/>
                    <a:pt x="11130" y="12318"/>
                  </a:cubicBezTo>
                  <a:cubicBezTo>
                    <a:pt x="11614" y="11955"/>
                    <a:pt x="12219" y="11895"/>
                    <a:pt x="12098" y="10806"/>
                  </a:cubicBezTo>
                  <a:cubicBezTo>
                    <a:pt x="11977" y="9173"/>
                    <a:pt x="11372" y="4697"/>
                    <a:pt x="11372" y="4697"/>
                  </a:cubicBezTo>
                  <a:cubicBezTo>
                    <a:pt x="11251" y="3668"/>
                    <a:pt x="11130" y="3124"/>
                    <a:pt x="10465" y="2700"/>
                  </a:cubicBezTo>
                  <a:cubicBezTo>
                    <a:pt x="9376" y="2156"/>
                    <a:pt x="6654" y="644"/>
                    <a:pt x="6110" y="341"/>
                  </a:cubicBezTo>
                  <a:cubicBezTo>
                    <a:pt x="5831" y="155"/>
                    <a:pt x="5583" y="1"/>
                    <a:pt x="5286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28"/>
            <p:cNvSpPr/>
            <p:nvPr/>
          </p:nvSpPr>
          <p:spPr>
            <a:xfrm>
              <a:off x="5670025" y="2662600"/>
              <a:ext cx="303975" cy="365425"/>
            </a:xfrm>
            <a:custGeom>
              <a:avLst/>
              <a:gdLst/>
              <a:ahLst/>
              <a:cxnLst/>
              <a:rect l="l" t="t" r="r" b="b"/>
              <a:pathLst>
                <a:path w="12159" h="14617" extrusionOk="0">
                  <a:moveTo>
                    <a:pt x="5283" y="0"/>
                  </a:moveTo>
                  <a:cubicBezTo>
                    <a:pt x="5002" y="0"/>
                    <a:pt x="4675" y="124"/>
                    <a:pt x="4235" y="477"/>
                  </a:cubicBezTo>
                  <a:cubicBezTo>
                    <a:pt x="3327" y="1263"/>
                    <a:pt x="726" y="2533"/>
                    <a:pt x="363" y="2775"/>
                  </a:cubicBezTo>
                  <a:cubicBezTo>
                    <a:pt x="0" y="3017"/>
                    <a:pt x="61" y="3078"/>
                    <a:pt x="61" y="3743"/>
                  </a:cubicBezTo>
                  <a:cubicBezTo>
                    <a:pt x="61" y="4348"/>
                    <a:pt x="908" y="9913"/>
                    <a:pt x="908" y="10699"/>
                  </a:cubicBezTo>
                  <a:cubicBezTo>
                    <a:pt x="908" y="11425"/>
                    <a:pt x="847" y="11667"/>
                    <a:pt x="1694" y="12151"/>
                  </a:cubicBezTo>
                  <a:lnTo>
                    <a:pt x="5807" y="14268"/>
                  </a:lnTo>
                  <a:cubicBezTo>
                    <a:pt x="6142" y="14454"/>
                    <a:pt x="6499" y="14617"/>
                    <a:pt x="6893" y="14617"/>
                  </a:cubicBezTo>
                  <a:cubicBezTo>
                    <a:pt x="7140" y="14617"/>
                    <a:pt x="7402" y="14553"/>
                    <a:pt x="7683" y="14389"/>
                  </a:cubicBezTo>
                  <a:cubicBezTo>
                    <a:pt x="8711" y="13724"/>
                    <a:pt x="10647" y="12635"/>
                    <a:pt x="11130" y="12272"/>
                  </a:cubicBezTo>
                  <a:cubicBezTo>
                    <a:pt x="11614" y="11849"/>
                    <a:pt x="12159" y="11788"/>
                    <a:pt x="12098" y="10760"/>
                  </a:cubicBezTo>
                  <a:cubicBezTo>
                    <a:pt x="11917" y="9127"/>
                    <a:pt x="11312" y="4651"/>
                    <a:pt x="11312" y="4651"/>
                  </a:cubicBezTo>
                  <a:cubicBezTo>
                    <a:pt x="11251" y="3622"/>
                    <a:pt x="11130" y="3078"/>
                    <a:pt x="10465" y="2715"/>
                  </a:cubicBezTo>
                  <a:cubicBezTo>
                    <a:pt x="9376" y="2110"/>
                    <a:pt x="6654" y="598"/>
                    <a:pt x="6110" y="295"/>
                  </a:cubicBezTo>
                  <a:cubicBezTo>
                    <a:pt x="5830" y="140"/>
                    <a:pt x="5582" y="0"/>
                    <a:pt x="5283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28"/>
            <p:cNvSpPr/>
            <p:nvPr/>
          </p:nvSpPr>
          <p:spPr>
            <a:xfrm>
              <a:off x="5670025" y="2663525"/>
              <a:ext cx="303975" cy="364175"/>
            </a:xfrm>
            <a:custGeom>
              <a:avLst/>
              <a:gdLst/>
              <a:ahLst/>
              <a:cxnLst/>
              <a:rect l="l" t="t" r="r" b="b"/>
              <a:pathLst>
                <a:path w="12159" h="14567" extrusionOk="0">
                  <a:moveTo>
                    <a:pt x="5270" y="0"/>
                  </a:moveTo>
                  <a:cubicBezTo>
                    <a:pt x="5002" y="0"/>
                    <a:pt x="4696" y="128"/>
                    <a:pt x="4295" y="500"/>
                  </a:cubicBezTo>
                  <a:cubicBezTo>
                    <a:pt x="3388" y="1226"/>
                    <a:pt x="726" y="2496"/>
                    <a:pt x="363" y="2738"/>
                  </a:cubicBezTo>
                  <a:cubicBezTo>
                    <a:pt x="0" y="2980"/>
                    <a:pt x="61" y="3041"/>
                    <a:pt x="61" y="3706"/>
                  </a:cubicBezTo>
                  <a:cubicBezTo>
                    <a:pt x="61" y="4311"/>
                    <a:pt x="908" y="9876"/>
                    <a:pt x="908" y="10602"/>
                  </a:cubicBezTo>
                  <a:cubicBezTo>
                    <a:pt x="908" y="11388"/>
                    <a:pt x="908" y="11630"/>
                    <a:pt x="1694" y="12054"/>
                  </a:cubicBezTo>
                  <a:lnTo>
                    <a:pt x="5807" y="14231"/>
                  </a:lnTo>
                  <a:cubicBezTo>
                    <a:pt x="6128" y="14410"/>
                    <a:pt x="6470" y="14567"/>
                    <a:pt x="6845" y="14567"/>
                  </a:cubicBezTo>
                  <a:cubicBezTo>
                    <a:pt x="7107" y="14567"/>
                    <a:pt x="7385" y="14490"/>
                    <a:pt x="7683" y="14292"/>
                  </a:cubicBezTo>
                  <a:cubicBezTo>
                    <a:pt x="8711" y="13687"/>
                    <a:pt x="10647" y="12598"/>
                    <a:pt x="11130" y="12175"/>
                  </a:cubicBezTo>
                  <a:cubicBezTo>
                    <a:pt x="11614" y="11812"/>
                    <a:pt x="12159" y="11751"/>
                    <a:pt x="12038" y="10662"/>
                  </a:cubicBezTo>
                  <a:cubicBezTo>
                    <a:pt x="11917" y="9090"/>
                    <a:pt x="11312" y="4614"/>
                    <a:pt x="11312" y="4614"/>
                  </a:cubicBezTo>
                  <a:cubicBezTo>
                    <a:pt x="11191" y="3646"/>
                    <a:pt x="11130" y="3041"/>
                    <a:pt x="10465" y="2678"/>
                  </a:cubicBezTo>
                  <a:cubicBezTo>
                    <a:pt x="9376" y="2073"/>
                    <a:pt x="6654" y="621"/>
                    <a:pt x="6110" y="319"/>
                  </a:cubicBezTo>
                  <a:cubicBezTo>
                    <a:pt x="5823" y="159"/>
                    <a:pt x="5570" y="0"/>
                    <a:pt x="5270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28"/>
            <p:cNvSpPr/>
            <p:nvPr/>
          </p:nvSpPr>
          <p:spPr>
            <a:xfrm>
              <a:off x="5671525" y="2664100"/>
              <a:ext cx="302475" cy="362425"/>
            </a:xfrm>
            <a:custGeom>
              <a:avLst/>
              <a:gdLst/>
              <a:ahLst/>
              <a:cxnLst/>
              <a:rect l="l" t="t" r="r" b="b"/>
              <a:pathLst>
                <a:path w="12099" h="14497" extrusionOk="0">
                  <a:moveTo>
                    <a:pt x="5231" y="1"/>
                  </a:moveTo>
                  <a:cubicBezTo>
                    <a:pt x="4958" y="1"/>
                    <a:pt x="4646" y="125"/>
                    <a:pt x="4235" y="477"/>
                  </a:cubicBezTo>
                  <a:cubicBezTo>
                    <a:pt x="3328" y="1264"/>
                    <a:pt x="666" y="2534"/>
                    <a:pt x="364" y="2776"/>
                  </a:cubicBezTo>
                  <a:cubicBezTo>
                    <a:pt x="1" y="3018"/>
                    <a:pt x="61" y="3078"/>
                    <a:pt x="61" y="3683"/>
                  </a:cubicBezTo>
                  <a:cubicBezTo>
                    <a:pt x="1" y="4349"/>
                    <a:pt x="848" y="9853"/>
                    <a:pt x="848" y="10579"/>
                  </a:cubicBezTo>
                  <a:cubicBezTo>
                    <a:pt x="908" y="11365"/>
                    <a:pt x="848" y="11607"/>
                    <a:pt x="1634" y="12031"/>
                  </a:cubicBezTo>
                  <a:lnTo>
                    <a:pt x="5747" y="14148"/>
                  </a:lnTo>
                  <a:cubicBezTo>
                    <a:pt x="6082" y="14334"/>
                    <a:pt x="6439" y="14496"/>
                    <a:pt x="6833" y="14496"/>
                  </a:cubicBezTo>
                  <a:cubicBezTo>
                    <a:pt x="7080" y="14496"/>
                    <a:pt x="7342" y="14432"/>
                    <a:pt x="7623" y="14269"/>
                  </a:cubicBezTo>
                  <a:cubicBezTo>
                    <a:pt x="8651" y="13603"/>
                    <a:pt x="10587" y="12515"/>
                    <a:pt x="11010" y="12152"/>
                  </a:cubicBezTo>
                  <a:cubicBezTo>
                    <a:pt x="11494" y="11789"/>
                    <a:pt x="12099" y="11668"/>
                    <a:pt x="11978" y="10639"/>
                  </a:cubicBezTo>
                  <a:cubicBezTo>
                    <a:pt x="11796" y="9006"/>
                    <a:pt x="11252" y="4591"/>
                    <a:pt x="11252" y="4591"/>
                  </a:cubicBezTo>
                  <a:cubicBezTo>
                    <a:pt x="11131" y="3623"/>
                    <a:pt x="11010" y="3078"/>
                    <a:pt x="10345" y="2715"/>
                  </a:cubicBezTo>
                  <a:cubicBezTo>
                    <a:pt x="9316" y="2111"/>
                    <a:pt x="6594" y="598"/>
                    <a:pt x="6050" y="296"/>
                  </a:cubicBezTo>
                  <a:cubicBezTo>
                    <a:pt x="5770" y="140"/>
                    <a:pt x="5522" y="1"/>
                    <a:pt x="5231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28"/>
            <p:cNvSpPr/>
            <p:nvPr/>
          </p:nvSpPr>
          <p:spPr>
            <a:xfrm>
              <a:off x="5671525" y="2665025"/>
              <a:ext cx="300975" cy="360525"/>
            </a:xfrm>
            <a:custGeom>
              <a:avLst/>
              <a:gdLst/>
              <a:ahLst/>
              <a:cxnLst/>
              <a:rect l="l" t="t" r="r" b="b"/>
              <a:pathLst>
                <a:path w="12039" h="14421" extrusionOk="0">
                  <a:moveTo>
                    <a:pt x="5234" y="1"/>
                  </a:moveTo>
                  <a:cubicBezTo>
                    <a:pt x="4972" y="1"/>
                    <a:pt x="4664" y="129"/>
                    <a:pt x="4235" y="501"/>
                  </a:cubicBezTo>
                  <a:cubicBezTo>
                    <a:pt x="3328" y="1227"/>
                    <a:pt x="727" y="2497"/>
                    <a:pt x="364" y="2739"/>
                  </a:cubicBezTo>
                  <a:cubicBezTo>
                    <a:pt x="1" y="2981"/>
                    <a:pt x="61" y="3041"/>
                    <a:pt x="61" y="3707"/>
                  </a:cubicBezTo>
                  <a:cubicBezTo>
                    <a:pt x="61" y="4312"/>
                    <a:pt x="908" y="9756"/>
                    <a:pt x="908" y="10542"/>
                  </a:cubicBezTo>
                  <a:cubicBezTo>
                    <a:pt x="908" y="11268"/>
                    <a:pt x="848" y="11510"/>
                    <a:pt x="1695" y="11933"/>
                  </a:cubicBezTo>
                  <a:lnTo>
                    <a:pt x="5747" y="14111"/>
                  </a:lnTo>
                  <a:cubicBezTo>
                    <a:pt x="6063" y="14286"/>
                    <a:pt x="6398" y="14421"/>
                    <a:pt x="6766" y="14421"/>
                  </a:cubicBezTo>
                  <a:cubicBezTo>
                    <a:pt x="7033" y="14421"/>
                    <a:pt x="7317" y="14349"/>
                    <a:pt x="7623" y="14171"/>
                  </a:cubicBezTo>
                  <a:cubicBezTo>
                    <a:pt x="8651" y="13566"/>
                    <a:pt x="10526" y="12478"/>
                    <a:pt x="11010" y="12054"/>
                  </a:cubicBezTo>
                  <a:cubicBezTo>
                    <a:pt x="11494" y="11691"/>
                    <a:pt x="12038" y="11631"/>
                    <a:pt x="11978" y="10602"/>
                  </a:cubicBezTo>
                  <a:cubicBezTo>
                    <a:pt x="11796" y="8969"/>
                    <a:pt x="11191" y="4614"/>
                    <a:pt x="11191" y="4614"/>
                  </a:cubicBezTo>
                  <a:cubicBezTo>
                    <a:pt x="11131" y="3586"/>
                    <a:pt x="11010" y="3041"/>
                    <a:pt x="10345" y="2678"/>
                  </a:cubicBezTo>
                  <a:cubicBezTo>
                    <a:pt x="9316" y="2074"/>
                    <a:pt x="6594" y="622"/>
                    <a:pt x="6050" y="319"/>
                  </a:cubicBezTo>
                  <a:cubicBezTo>
                    <a:pt x="5763" y="160"/>
                    <a:pt x="5526" y="1"/>
                    <a:pt x="5234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28"/>
            <p:cNvSpPr/>
            <p:nvPr/>
          </p:nvSpPr>
          <p:spPr>
            <a:xfrm>
              <a:off x="5673050" y="2665625"/>
              <a:ext cx="299450" cy="359375"/>
            </a:xfrm>
            <a:custGeom>
              <a:avLst/>
              <a:gdLst/>
              <a:ahLst/>
              <a:cxnLst/>
              <a:rect l="l" t="t" r="r" b="b"/>
              <a:pathLst>
                <a:path w="11978" h="14375" extrusionOk="0">
                  <a:moveTo>
                    <a:pt x="5194" y="0"/>
                  </a:moveTo>
                  <a:cubicBezTo>
                    <a:pt x="4927" y="0"/>
                    <a:pt x="4615" y="124"/>
                    <a:pt x="4174" y="477"/>
                  </a:cubicBezTo>
                  <a:cubicBezTo>
                    <a:pt x="3267" y="1263"/>
                    <a:pt x="666" y="2473"/>
                    <a:pt x="303" y="2715"/>
                  </a:cubicBezTo>
                  <a:cubicBezTo>
                    <a:pt x="0" y="2957"/>
                    <a:pt x="0" y="3017"/>
                    <a:pt x="0" y="3683"/>
                  </a:cubicBezTo>
                  <a:cubicBezTo>
                    <a:pt x="0" y="4288"/>
                    <a:pt x="847" y="9732"/>
                    <a:pt x="847" y="10518"/>
                  </a:cubicBezTo>
                  <a:cubicBezTo>
                    <a:pt x="847" y="11244"/>
                    <a:pt x="847" y="11486"/>
                    <a:pt x="1634" y="11909"/>
                  </a:cubicBezTo>
                  <a:lnTo>
                    <a:pt x="5686" y="14026"/>
                  </a:lnTo>
                  <a:cubicBezTo>
                    <a:pt x="6021" y="14212"/>
                    <a:pt x="6378" y="14375"/>
                    <a:pt x="6772" y="14375"/>
                  </a:cubicBezTo>
                  <a:cubicBezTo>
                    <a:pt x="7019" y="14375"/>
                    <a:pt x="7281" y="14311"/>
                    <a:pt x="7562" y="14147"/>
                  </a:cubicBezTo>
                  <a:cubicBezTo>
                    <a:pt x="8529" y="13482"/>
                    <a:pt x="10465" y="12393"/>
                    <a:pt x="10949" y="12030"/>
                  </a:cubicBezTo>
                  <a:cubicBezTo>
                    <a:pt x="11433" y="11667"/>
                    <a:pt x="11977" y="11607"/>
                    <a:pt x="11856" y="10518"/>
                  </a:cubicBezTo>
                  <a:cubicBezTo>
                    <a:pt x="11735" y="8945"/>
                    <a:pt x="11130" y="4590"/>
                    <a:pt x="11130" y="4590"/>
                  </a:cubicBezTo>
                  <a:cubicBezTo>
                    <a:pt x="11009" y="3622"/>
                    <a:pt x="10949" y="3017"/>
                    <a:pt x="10284" y="2654"/>
                  </a:cubicBezTo>
                  <a:cubicBezTo>
                    <a:pt x="9195" y="2110"/>
                    <a:pt x="6533" y="598"/>
                    <a:pt x="5989" y="295"/>
                  </a:cubicBezTo>
                  <a:cubicBezTo>
                    <a:pt x="5709" y="140"/>
                    <a:pt x="5477" y="0"/>
                    <a:pt x="5194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28"/>
            <p:cNvSpPr/>
            <p:nvPr/>
          </p:nvSpPr>
          <p:spPr>
            <a:xfrm>
              <a:off x="5673050" y="2667125"/>
              <a:ext cx="297925" cy="356475"/>
            </a:xfrm>
            <a:custGeom>
              <a:avLst/>
              <a:gdLst/>
              <a:ahLst/>
              <a:cxnLst/>
              <a:rect l="l" t="t" r="r" b="b"/>
              <a:pathLst>
                <a:path w="11917" h="14259" extrusionOk="0">
                  <a:moveTo>
                    <a:pt x="5194" y="1"/>
                  </a:moveTo>
                  <a:cubicBezTo>
                    <a:pt x="4927" y="1"/>
                    <a:pt x="4615" y="125"/>
                    <a:pt x="4174" y="477"/>
                  </a:cubicBezTo>
                  <a:cubicBezTo>
                    <a:pt x="3267" y="1203"/>
                    <a:pt x="666" y="2473"/>
                    <a:pt x="363" y="2715"/>
                  </a:cubicBezTo>
                  <a:cubicBezTo>
                    <a:pt x="0" y="2957"/>
                    <a:pt x="61" y="3018"/>
                    <a:pt x="61" y="3623"/>
                  </a:cubicBezTo>
                  <a:cubicBezTo>
                    <a:pt x="61" y="4228"/>
                    <a:pt x="847" y="9672"/>
                    <a:pt x="847" y="10397"/>
                  </a:cubicBezTo>
                  <a:cubicBezTo>
                    <a:pt x="908" y="11184"/>
                    <a:pt x="847" y="11426"/>
                    <a:pt x="1634" y="11849"/>
                  </a:cubicBezTo>
                  <a:lnTo>
                    <a:pt x="5686" y="13966"/>
                  </a:lnTo>
                  <a:cubicBezTo>
                    <a:pt x="6015" y="14112"/>
                    <a:pt x="6365" y="14258"/>
                    <a:pt x="6737" y="14258"/>
                  </a:cubicBezTo>
                  <a:cubicBezTo>
                    <a:pt x="6982" y="14258"/>
                    <a:pt x="7237" y="14195"/>
                    <a:pt x="7501" y="14027"/>
                  </a:cubicBezTo>
                  <a:cubicBezTo>
                    <a:pt x="8529" y="13422"/>
                    <a:pt x="10465" y="12333"/>
                    <a:pt x="10888" y="11970"/>
                  </a:cubicBezTo>
                  <a:cubicBezTo>
                    <a:pt x="11372" y="11547"/>
                    <a:pt x="11917" y="11486"/>
                    <a:pt x="11856" y="10458"/>
                  </a:cubicBezTo>
                  <a:cubicBezTo>
                    <a:pt x="11675" y="8885"/>
                    <a:pt x="11130" y="4530"/>
                    <a:pt x="11130" y="4530"/>
                  </a:cubicBezTo>
                  <a:cubicBezTo>
                    <a:pt x="11009" y="3562"/>
                    <a:pt x="10888" y="3018"/>
                    <a:pt x="10223" y="2655"/>
                  </a:cubicBezTo>
                  <a:cubicBezTo>
                    <a:pt x="9195" y="2050"/>
                    <a:pt x="6533" y="598"/>
                    <a:pt x="5989" y="296"/>
                  </a:cubicBezTo>
                  <a:cubicBezTo>
                    <a:pt x="5709" y="140"/>
                    <a:pt x="5477" y="1"/>
                    <a:pt x="5194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28"/>
            <p:cNvSpPr/>
            <p:nvPr/>
          </p:nvSpPr>
          <p:spPr>
            <a:xfrm>
              <a:off x="5674550" y="2667125"/>
              <a:ext cx="296425" cy="356375"/>
            </a:xfrm>
            <a:custGeom>
              <a:avLst/>
              <a:gdLst/>
              <a:ahLst/>
              <a:cxnLst/>
              <a:rect l="l" t="t" r="r" b="b"/>
              <a:pathLst>
                <a:path w="11857" h="14255" extrusionOk="0">
                  <a:moveTo>
                    <a:pt x="5134" y="1"/>
                  </a:moveTo>
                  <a:cubicBezTo>
                    <a:pt x="4867" y="1"/>
                    <a:pt x="4555" y="125"/>
                    <a:pt x="4114" y="477"/>
                  </a:cubicBezTo>
                  <a:cubicBezTo>
                    <a:pt x="3267" y="1264"/>
                    <a:pt x="666" y="2473"/>
                    <a:pt x="303" y="2715"/>
                  </a:cubicBezTo>
                  <a:cubicBezTo>
                    <a:pt x="1" y="2957"/>
                    <a:pt x="1" y="3018"/>
                    <a:pt x="1" y="3623"/>
                  </a:cubicBezTo>
                  <a:cubicBezTo>
                    <a:pt x="1" y="4288"/>
                    <a:pt x="848" y="9672"/>
                    <a:pt x="848" y="10397"/>
                  </a:cubicBezTo>
                  <a:cubicBezTo>
                    <a:pt x="848" y="11123"/>
                    <a:pt x="787" y="11365"/>
                    <a:pt x="1634" y="11789"/>
                  </a:cubicBezTo>
                  <a:lnTo>
                    <a:pt x="5626" y="13906"/>
                  </a:lnTo>
                  <a:cubicBezTo>
                    <a:pt x="5961" y="14092"/>
                    <a:pt x="6318" y="14255"/>
                    <a:pt x="6698" y="14255"/>
                  </a:cubicBezTo>
                  <a:cubicBezTo>
                    <a:pt x="6937" y="14255"/>
                    <a:pt x="7184" y="14190"/>
                    <a:pt x="7441" y="14027"/>
                  </a:cubicBezTo>
                  <a:cubicBezTo>
                    <a:pt x="8469" y="13361"/>
                    <a:pt x="10345" y="12273"/>
                    <a:pt x="10828" y="11910"/>
                  </a:cubicBezTo>
                  <a:cubicBezTo>
                    <a:pt x="11312" y="11547"/>
                    <a:pt x="11857" y="11486"/>
                    <a:pt x="11736" y="10458"/>
                  </a:cubicBezTo>
                  <a:cubicBezTo>
                    <a:pt x="11615" y="8885"/>
                    <a:pt x="11010" y="4530"/>
                    <a:pt x="11010" y="4530"/>
                  </a:cubicBezTo>
                  <a:cubicBezTo>
                    <a:pt x="10949" y="3562"/>
                    <a:pt x="10828" y="3018"/>
                    <a:pt x="10163" y="2655"/>
                  </a:cubicBezTo>
                  <a:cubicBezTo>
                    <a:pt x="9135" y="2050"/>
                    <a:pt x="6473" y="659"/>
                    <a:pt x="5929" y="296"/>
                  </a:cubicBezTo>
                  <a:cubicBezTo>
                    <a:pt x="5649" y="140"/>
                    <a:pt x="5417" y="1"/>
                    <a:pt x="5134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28"/>
            <p:cNvSpPr/>
            <p:nvPr/>
          </p:nvSpPr>
          <p:spPr>
            <a:xfrm>
              <a:off x="5674550" y="2668650"/>
              <a:ext cx="296425" cy="353350"/>
            </a:xfrm>
            <a:custGeom>
              <a:avLst/>
              <a:gdLst/>
              <a:ahLst/>
              <a:cxnLst/>
              <a:rect l="l" t="t" r="r" b="b"/>
              <a:pathLst>
                <a:path w="11857" h="14134" extrusionOk="0">
                  <a:moveTo>
                    <a:pt x="5134" y="0"/>
                  </a:moveTo>
                  <a:cubicBezTo>
                    <a:pt x="4867" y="0"/>
                    <a:pt x="4555" y="124"/>
                    <a:pt x="4114" y="477"/>
                  </a:cubicBezTo>
                  <a:cubicBezTo>
                    <a:pt x="3267" y="1203"/>
                    <a:pt x="666" y="2473"/>
                    <a:pt x="303" y="2654"/>
                  </a:cubicBezTo>
                  <a:cubicBezTo>
                    <a:pt x="1" y="2896"/>
                    <a:pt x="61" y="3017"/>
                    <a:pt x="61" y="3622"/>
                  </a:cubicBezTo>
                  <a:cubicBezTo>
                    <a:pt x="1" y="4227"/>
                    <a:pt x="848" y="9550"/>
                    <a:pt x="848" y="10336"/>
                  </a:cubicBezTo>
                  <a:cubicBezTo>
                    <a:pt x="848" y="11062"/>
                    <a:pt x="848" y="11304"/>
                    <a:pt x="1634" y="11728"/>
                  </a:cubicBezTo>
                  <a:lnTo>
                    <a:pt x="5626" y="13784"/>
                  </a:lnTo>
                  <a:cubicBezTo>
                    <a:pt x="5961" y="13970"/>
                    <a:pt x="6318" y="14133"/>
                    <a:pt x="6698" y="14133"/>
                  </a:cubicBezTo>
                  <a:cubicBezTo>
                    <a:pt x="6937" y="14133"/>
                    <a:pt x="7184" y="14069"/>
                    <a:pt x="7441" y="13905"/>
                  </a:cubicBezTo>
                  <a:cubicBezTo>
                    <a:pt x="8469" y="13300"/>
                    <a:pt x="10345" y="12212"/>
                    <a:pt x="10828" y="11849"/>
                  </a:cubicBezTo>
                  <a:cubicBezTo>
                    <a:pt x="11252" y="11486"/>
                    <a:pt x="11857" y="11425"/>
                    <a:pt x="11736" y="10397"/>
                  </a:cubicBezTo>
                  <a:cubicBezTo>
                    <a:pt x="11615" y="8824"/>
                    <a:pt x="11010" y="4469"/>
                    <a:pt x="11010" y="4469"/>
                  </a:cubicBezTo>
                  <a:cubicBezTo>
                    <a:pt x="10889" y="3501"/>
                    <a:pt x="10828" y="2957"/>
                    <a:pt x="10163" y="2594"/>
                  </a:cubicBezTo>
                  <a:cubicBezTo>
                    <a:pt x="9135" y="2050"/>
                    <a:pt x="6473" y="598"/>
                    <a:pt x="5929" y="295"/>
                  </a:cubicBezTo>
                  <a:cubicBezTo>
                    <a:pt x="5649" y="140"/>
                    <a:pt x="5417" y="0"/>
                    <a:pt x="5134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28"/>
            <p:cNvSpPr/>
            <p:nvPr/>
          </p:nvSpPr>
          <p:spPr>
            <a:xfrm>
              <a:off x="5674550" y="2668650"/>
              <a:ext cx="294925" cy="353000"/>
            </a:xfrm>
            <a:custGeom>
              <a:avLst/>
              <a:gdLst/>
              <a:ahLst/>
              <a:cxnLst/>
              <a:rect l="l" t="t" r="r" b="b"/>
              <a:pathLst>
                <a:path w="11797" h="14120" extrusionOk="0">
                  <a:moveTo>
                    <a:pt x="5134" y="0"/>
                  </a:moveTo>
                  <a:cubicBezTo>
                    <a:pt x="4867" y="0"/>
                    <a:pt x="4555" y="124"/>
                    <a:pt x="4114" y="477"/>
                  </a:cubicBezTo>
                  <a:cubicBezTo>
                    <a:pt x="3267" y="1203"/>
                    <a:pt x="666" y="2473"/>
                    <a:pt x="364" y="2715"/>
                  </a:cubicBezTo>
                  <a:cubicBezTo>
                    <a:pt x="1" y="2957"/>
                    <a:pt x="61" y="3017"/>
                    <a:pt x="61" y="3622"/>
                  </a:cubicBezTo>
                  <a:cubicBezTo>
                    <a:pt x="61" y="4227"/>
                    <a:pt x="848" y="9550"/>
                    <a:pt x="848" y="10276"/>
                  </a:cubicBezTo>
                  <a:cubicBezTo>
                    <a:pt x="908" y="11062"/>
                    <a:pt x="848" y="11304"/>
                    <a:pt x="1634" y="11728"/>
                  </a:cubicBezTo>
                  <a:lnTo>
                    <a:pt x="5626" y="13784"/>
                  </a:lnTo>
                  <a:cubicBezTo>
                    <a:pt x="5947" y="13963"/>
                    <a:pt x="6289" y="14120"/>
                    <a:pt x="6652" y="14120"/>
                  </a:cubicBezTo>
                  <a:cubicBezTo>
                    <a:pt x="6905" y="14120"/>
                    <a:pt x="7168" y="14044"/>
                    <a:pt x="7441" y="13845"/>
                  </a:cubicBezTo>
                  <a:cubicBezTo>
                    <a:pt x="8469" y="13240"/>
                    <a:pt x="10345" y="12212"/>
                    <a:pt x="10828" y="11788"/>
                  </a:cubicBezTo>
                  <a:cubicBezTo>
                    <a:pt x="11252" y="11425"/>
                    <a:pt x="11796" y="11365"/>
                    <a:pt x="11736" y="10336"/>
                  </a:cubicBezTo>
                  <a:cubicBezTo>
                    <a:pt x="11554" y="8764"/>
                    <a:pt x="11010" y="4530"/>
                    <a:pt x="11010" y="4530"/>
                  </a:cubicBezTo>
                  <a:cubicBezTo>
                    <a:pt x="10889" y="3562"/>
                    <a:pt x="10768" y="3017"/>
                    <a:pt x="10163" y="2654"/>
                  </a:cubicBezTo>
                  <a:cubicBezTo>
                    <a:pt x="9135" y="2050"/>
                    <a:pt x="6473" y="658"/>
                    <a:pt x="5929" y="295"/>
                  </a:cubicBezTo>
                  <a:cubicBezTo>
                    <a:pt x="5649" y="140"/>
                    <a:pt x="5417" y="0"/>
                    <a:pt x="5134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28"/>
            <p:cNvSpPr/>
            <p:nvPr/>
          </p:nvSpPr>
          <p:spPr>
            <a:xfrm>
              <a:off x="5676075" y="2670150"/>
              <a:ext cx="293400" cy="350325"/>
            </a:xfrm>
            <a:custGeom>
              <a:avLst/>
              <a:gdLst/>
              <a:ahLst/>
              <a:cxnLst/>
              <a:rect l="l" t="t" r="r" b="b"/>
              <a:pathLst>
                <a:path w="11736" h="14013" extrusionOk="0">
                  <a:moveTo>
                    <a:pt x="5073" y="1"/>
                  </a:moveTo>
                  <a:cubicBezTo>
                    <a:pt x="4806" y="1"/>
                    <a:pt x="4494" y="125"/>
                    <a:pt x="4053" y="477"/>
                  </a:cubicBezTo>
                  <a:cubicBezTo>
                    <a:pt x="3206" y="1203"/>
                    <a:pt x="666" y="2413"/>
                    <a:pt x="303" y="2655"/>
                  </a:cubicBezTo>
                  <a:cubicBezTo>
                    <a:pt x="0" y="2897"/>
                    <a:pt x="0" y="2957"/>
                    <a:pt x="0" y="3562"/>
                  </a:cubicBezTo>
                  <a:cubicBezTo>
                    <a:pt x="0" y="4167"/>
                    <a:pt x="847" y="9490"/>
                    <a:pt x="847" y="10216"/>
                  </a:cubicBezTo>
                  <a:cubicBezTo>
                    <a:pt x="847" y="10942"/>
                    <a:pt x="787" y="11184"/>
                    <a:pt x="1573" y="11607"/>
                  </a:cubicBezTo>
                  <a:lnTo>
                    <a:pt x="5565" y="13664"/>
                  </a:lnTo>
                  <a:cubicBezTo>
                    <a:pt x="5900" y="13850"/>
                    <a:pt x="6257" y="14013"/>
                    <a:pt x="6637" y="14013"/>
                  </a:cubicBezTo>
                  <a:cubicBezTo>
                    <a:pt x="6876" y="14013"/>
                    <a:pt x="7123" y="13948"/>
                    <a:pt x="7380" y="13785"/>
                  </a:cubicBezTo>
                  <a:cubicBezTo>
                    <a:pt x="8408" y="13180"/>
                    <a:pt x="10284" y="12091"/>
                    <a:pt x="10707" y="11728"/>
                  </a:cubicBezTo>
                  <a:cubicBezTo>
                    <a:pt x="11191" y="11365"/>
                    <a:pt x="11735" y="11305"/>
                    <a:pt x="11614" y="10276"/>
                  </a:cubicBezTo>
                  <a:cubicBezTo>
                    <a:pt x="11493" y="8704"/>
                    <a:pt x="10888" y="4470"/>
                    <a:pt x="10888" y="4470"/>
                  </a:cubicBezTo>
                  <a:cubicBezTo>
                    <a:pt x="10828" y="3502"/>
                    <a:pt x="10707" y="2957"/>
                    <a:pt x="10042" y="2594"/>
                  </a:cubicBezTo>
                  <a:cubicBezTo>
                    <a:pt x="9013" y="2050"/>
                    <a:pt x="6412" y="598"/>
                    <a:pt x="5868" y="296"/>
                  </a:cubicBezTo>
                  <a:cubicBezTo>
                    <a:pt x="5588" y="140"/>
                    <a:pt x="5356" y="1"/>
                    <a:pt x="5073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28"/>
            <p:cNvSpPr/>
            <p:nvPr/>
          </p:nvSpPr>
          <p:spPr>
            <a:xfrm>
              <a:off x="5676075" y="2670325"/>
              <a:ext cx="291875" cy="349175"/>
            </a:xfrm>
            <a:custGeom>
              <a:avLst/>
              <a:gdLst/>
              <a:ahLst/>
              <a:cxnLst/>
              <a:rect l="l" t="t" r="r" b="b"/>
              <a:pathLst>
                <a:path w="11675" h="13967" extrusionOk="0">
                  <a:moveTo>
                    <a:pt x="5061" y="0"/>
                  </a:moveTo>
                  <a:cubicBezTo>
                    <a:pt x="4806" y="0"/>
                    <a:pt x="4514" y="127"/>
                    <a:pt x="4114" y="470"/>
                  </a:cubicBezTo>
                  <a:cubicBezTo>
                    <a:pt x="3206" y="1196"/>
                    <a:pt x="666" y="2466"/>
                    <a:pt x="363" y="2708"/>
                  </a:cubicBezTo>
                  <a:cubicBezTo>
                    <a:pt x="0" y="2890"/>
                    <a:pt x="61" y="3011"/>
                    <a:pt x="61" y="3616"/>
                  </a:cubicBezTo>
                  <a:cubicBezTo>
                    <a:pt x="61" y="4221"/>
                    <a:pt x="847" y="9483"/>
                    <a:pt x="847" y="10209"/>
                  </a:cubicBezTo>
                  <a:cubicBezTo>
                    <a:pt x="847" y="10935"/>
                    <a:pt x="847" y="11177"/>
                    <a:pt x="1634" y="11600"/>
                  </a:cubicBezTo>
                  <a:lnTo>
                    <a:pt x="5565" y="13657"/>
                  </a:lnTo>
                  <a:cubicBezTo>
                    <a:pt x="5881" y="13832"/>
                    <a:pt x="6216" y="13967"/>
                    <a:pt x="6572" y="13967"/>
                  </a:cubicBezTo>
                  <a:cubicBezTo>
                    <a:pt x="6831" y="13967"/>
                    <a:pt x="7100" y="13896"/>
                    <a:pt x="7380" y="13717"/>
                  </a:cubicBezTo>
                  <a:cubicBezTo>
                    <a:pt x="8348" y="13112"/>
                    <a:pt x="10223" y="12084"/>
                    <a:pt x="10707" y="11721"/>
                  </a:cubicBezTo>
                  <a:cubicBezTo>
                    <a:pt x="11130" y="11358"/>
                    <a:pt x="11675" y="11298"/>
                    <a:pt x="11614" y="10269"/>
                  </a:cubicBezTo>
                  <a:cubicBezTo>
                    <a:pt x="11433" y="8697"/>
                    <a:pt x="10888" y="4463"/>
                    <a:pt x="10888" y="4463"/>
                  </a:cubicBezTo>
                  <a:cubicBezTo>
                    <a:pt x="10767" y="3495"/>
                    <a:pt x="10707" y="2950"/>
                    <a:pt x="10042" y="2587"/>
                  </a:cubicBezTo>
                  <a:cubicBezTo>
                    <a:pt x="9013" y="2043"/>
                    <a:pt x="6412" y="652"/>
                    <a:pt x="5868" y="349"/>
                  </a:cubicBezTo>
                  <a:cubicBezTo>
                    <a:pt x="5581" y="158"/>
                    <a:pt x="5344" y="0"/>
                    <a:pt x="5061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28"/>
            <p:cNvSpPr/>
            <p:nvPr/>
          </p:nvSpPr>
          <p:spPr>
            <a:xfrm>
              <a:off x="5677575" y="2671675"/>
              <a:ext cx="290375" cy="347300"/>
            </a:xfrm>
            <a:custGeom>
              <a:avLst/>
              <a:gdLst/>
              <a:ahLst/>
              <a:cxnLst/>
              <a:rect l="l" t="t" r="r" b="b"/>
              <a:pathLst>
                <a:path w="11615" h="13892" extrusionOk="0">
                  <a:moveTo>
                    <a:pt x="5043" y="0"/>
                  </a:moveTo>
                  <a:cubicBezTo>
                    <a:pt x="4776" y="0"/>
                    <a:pt x="4465" y="124"/>
                    <a:pt x="4054" y="477"/>
                  </a:cubicBezTo>
                  <a:cubicBezTo>
                    <a:pt x="3146" y="1203"/>
                    <a:pt x="666" y="2412"/>
                    <a:pt x="303" y="2654"/>
                  </a:cubicBezTo>
                  <a:cubicBezTo>
                    <a:pt x="1" y="2896"/>
                    <a:pt x="1" y="2957"/>
                    <a:pt x="1" y="3562"/>
                  </a:cubicBezTo>
                  <a:cubicBezTo>
                    <a:pt x="1" y="4167"/>
                    <a:pt x="787" y="9369"/>
                    <a:pt x="848" y="10155"/>
                  </a:cubicBezTo>
                  <a:cubicBezTo>
                    <a:pt x="848" y="10881"/>
                    <a:pt x="787" y="11123"/>
                    <a:pt x="1574" y="11486"/>
                  </a:cubicBezTo>
                  <a:lnTo>
                    <a:pt x="5505" y="13542"/>
                  </a:lnTo>
                  <a:cubicBezTo>
                    <a:pt x="5840" y="13728"/>
                    <a:pt x="6197" y="13891"/>
                    <a:pt x="6577" y="13891"/>
                  </a:cubicBezTo>
                  <a:cubicBezTo>
                    <a:pt x="6816" y="13891"/>
                    <a:pt x="7063" y="13827"/>
                    <a:pt x="7320" y="13663"/>
                  </a:cubicBezTo>
                  <a:cubicBezTo>
                    <a:pt x="8288" y="13058"/>
                    <a:pt x="10163" y="11970"/>
                    <a:pt x="10647" y="11607"/>
                  </a:cubicBezTo>
                  <a:cubicBezTo>
                    <a:pt x="11070" y="11244"/>
                    <a:pt x="11615" y="11183"/>
                    <a:pt x="11494" y="10155"/>
                  </a:cubicBezTo>
                  <a:cubicBezTo>
                    <a:pt x="11373" y="8643"/>
                    <a:pt x="10828" y="4409"/>
                    <a:pt x="10828" y="4409"/>
                  </a:cubicBezTo>
                  <a:cubicBezTo>
                    <a:pt x="10707" y="3501"/>
                    <a:pt x="10586" y="2957"/>
                    <a:pt x="9982" y="2594"/>
                  </a:cubicBezTo>
                  <a:cubicBezTo>
                    <a:pt x="8953" y="1989"/>
                    <a:pt x="6352" y="598"/>
                    <a:pt x="5808" y="295"/>
                  </a:cubicBezTo>
                  <a:cubicBezTo>
                    <a:pt x="5559" y="140"/>
                    <a:pt x="5326" y="0"/>
                    <a:pt x="5043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28"/>
            <p:cNvSpPr/>
            <p:nvPr/>
          </p:nvSpPr>
          <p:spPr>
            <a:xfrm>
              <a:off x="5677575" y="2672950"/>
              <a:ext cx="290375" cy="345050"/>
            </a:xfrm>
            <a:custGeom>
              <a:avLst/>
              <a:gdLst/>
              <a:ahLst/>
              <a:cxnLst/>
              <a:rect l="l" t="t" r="r" b="b"/>
              <a:pathLst>
                <a:path w="11615" h="13802" extrusionOk="0">
                  <a:moveTo>
                    <a:pt x="5017" y="1"/>
                  </a:moveTo>
                  <a:cubicBezTo>
                    <a:pt x="4756" y="1"/>
                    <a:pt x="4451" y="113"/>
                    <a:pt x="4054" y="426"/>
                  </a:cubicBezTo>
                  <a:cubicBezTo>
                    <a:pt x="3207" y="1152"/>
                    <a:pt x="666" y="2361"/>
                    <a:pt x="303" y="2603"/>
                  </a:cubicBezTo>
                  <a:cubicBezTo>
                    <a:pt x="1" y="2845"/>
                    <a:pt x="61" y="2906"/>
                    <a:pt x="61" y="3511"/>
                  </a:cubicBezTo>
                  <a:cubicBezTo>
                    <a:pt x="1" y="4116"/>
                    <a:pt x="848" y="9318"/>
                    <a:pt x="848" y="10044"/>
                  </a:cubicBezTo>
                  <a:cubicBezTo>
                    <a:pt x="848" y="10769"/>
                    <a:pt x="787" y="11011"/>
                    <a:pt x="1574" y="11435"/>
                  </a:cubicBezTo>
                  <a:lnTo>
                    <a:pt x="5505" y="13491"/>
                  </a:lnTo>
                  <a:cubicBezTo>
                    <a:pt x="5821" y="13667"/>
                    <a:pt x="6136" y="13801"/>
                    <a:pt x="6487" y="13801"/>
                  </a:cubicBezTo>
                  <a:cubicBezTo>
                    <a:pt x="6741" y="13801"/>
                    <a:pt x="7015" y="13730"/>
                    <a:pt x="7320" y="13552"/>
                  </a:cubicBezTo>
                  <a:cubicBezTo>
                    <a:pt x="8288" y="12947"/>
                    <a:pt x="10163" y="11919"/>
                    <a:pt x="10586" y="11556"/>
                  </a:cubicBezTo>
                  <a:cubicBezTo>
                    <a:pt x="11070" y="11193"/>
                    <a:pt x="11615" y="11132"/>
                    <a:pt x="11494" y="10104"/>
                  </a:cubicBezTo>
                  <a:cubicBezTo>
                    <a:pt x="11373" y="8592"/>
                    <a:pt x="10768" y="4418"/>
                    <a:pt x="10768" y="4418"/>
                  </a:cubicBezTo>
                  <a:cubicBezTo>
                    <a:pt x="10707" y="3450"/>
                    <a:pt x="10586" y="2906"/>
                    <a:pt x="9921" y="2543"/>
                  </a:cubicBezTo>
                  <a:cubicBezTo>
                    <a:pt x="8953" y="1999"/>
                    <a:pt x="6352" y="607"/>
                    <a:pt x="5808" y="305"/>
                  </a:cubicBezTo>
                  <a:cubicBezTo>
                    <a:pt x="5551" y="144"/>
                    <a:pt x="5312" y="1"/>
                    <a:pt x="5017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28"/>
            <p:cNvSpPr/>
            <p:nvPr/>
          </p:nvSpPr>
          <p:spPr>
            <a:xfrm>
              <a:off x="5677575" y="2673175"/>
              <a:ext cx="288875" cy="344275"/>
            </a:xfrm>
            <a:custGeom>
              <a:avLst/>
              <a:gdLst/>
              <a:ahLst/>
              <a:cxnLst/>
              <a:rect l="l" t="t" r="r" b="b"/>
              <a:pathLst>
                <a:path w="11555" h="13771" extrusionOk="0">
                  <a:moveTo>
                    <a:pt x="5043" y="1"/>
                  </a:moveTo>
                  <a:cubicBezTo>
                    <a:pt x="4776" y="1"/>
                    <a:pt x="4465" y="125"/>
                    <a:pt x="4054" y="477"/>
                  </a:cubicBezTo>
                  <a:cubicBezTo>
                    <a:pt x="3207" y="1203"/>
                    <a:pt x="666" y="2413"/>
                    <a:pt x="364" y="2655"/>
                  </a:cubicBezTo>
                  <a:cubicBezTo>
                    <a:pt x="1" y="2836"/>
                    <a:pt x="61" y="2957"/>
                    <a:pt x="61" y="3562"/>
                  </a:cubicBezTo>
                  <a:cubicBezTo>
                    <a:pt x="61" y="4167"/>
                    <a:pt x="848" y="9309"/>
                    <a:pt x="848" y="10035"/>
                  </a:cubicBezTo>
                  <a:cubicBezTo>
                    <a:pt x="848" y="10760"/>
                    <a:pt x="848" y="11002"/>
                    <a:pt x="1634" y="11426"/>
                  </a:cubicBezTo>
                  <a:lnTo>
                    <a:pt x="5505" y="13422"/>
                  </a:lnTo>
                  <a:cubicBezTo>
                    <a:pt x="5840" y="13608"/>
                    <a:pt x="6174" y="13771"/>
                    <a:pt x="6550" y="13771"/>
                  </a:cubicBezTo>
                  <a:cubicBezTo>
                    <a:pt x="6787" y="13771"/>
                    <a:pt x="7040" y="13706"/>
                    <a:pt x="7320" y="13543"/>
                  </a:cubicBezTo>
                  <a:cubicBezTo>
                    <a:pt x="8288" y="12938"/>
                    <a:pt x="10103" y="11910"/>
                    <a:pt x="10586" y="11547"/>
                  </a:cubicBezTo>
                  <a:cubicBezTo>
                    <a:pt x="11010" y="11184"/>
                    <a:pt x="11554" y="11123"/>
                    <a:pt x="11494" y="10095"/>
                  </a:cubicBezTo>
                  <a:cubicBezTo>
                    <a:pt x="11312" y="8522"/>
                    <a:pt x="10768" y="4409"/>
                    <a:pt x="10768" y="4409"/>
                  </a:cubicBezTo>
                  <a:cubicBezTo>
                    <a:pt x="10647" y="3441"/>
                    <a:pt x="10586" y="2897"/>
                    <a:pt x="9921" y="2594"/>
                  </a:cubicBezTo>
                  <a:cubicBezTo>
                    <a:pt x="8893" y="1990"/>
                    <a:pt x="6352" y="598"/>
                    <a:pt x="5808" y="296"/>
                  </a:cubicBezTo>
                  <a:cubicBezTo>
                    <a:pt x="5559" y="140"/>
                    <a:pt x="5326" y="1"/>
                    <a:pt x="5043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28"/>
            <p:cNvSpPr/>
            <p:nvPr/>
          </p:nvSpPr>
          <p:spPr>
            <a:xfrm>
              <a:off x="5679100" y="2674475"/>
              <a:ext cx="287350" cy="342000"/>
            </a:xfrm>
            <a:custGeom>
              <a:avLst/>
              <a:gdLst/>
              <a:ahLst/>
              <a:cxnLst/>
              <a:rect l="l" t="t" r="r" b="b"/>
              <a:pathLst>
                <a:path w="11494" h="13680" extrusionOk="0">
                  <a:moveTo>
                    <a:pt x="4956" y="0"/>
                  </a:moveTo>
                  <a:cubicBezTo>
                    <a:pt x="4695" y="0"/>
                    <a:pt x="4390" y="113"/>
                    <a:pt x="3993" y="425"/>
                  </a:cubicBezTo>
                  <a:cubicBezTo>
                    <a:pt x="3146" y="1151"/>
                    <a:pt x="666" y="2361"/>
                    <a:pt x="303" y="2603"/>
                  </a:cubicBezTo>
                  <a:cubicBezTo>
                    <a:pt x="0" y="2845"/>
                    <a:pt x="0" y="2905"/>
                    <a:pt x="0" y="3510"/>
                  </a:cubicBezTo>
                  <a:cubicBezTo>
                    <a:pt x="0" y="4115"/>
                    <a:pt x="787" y="9257"/>
                    <a:pt x="847" y="9983"/>
                  </a:cubicBezTo>
                  <a:cubicBezTo>
                    <a:pt x="847" y="10708"/>
                    <a:pt x="787" y="10890"/>
                    <a:pt x="1573" y="11313"/>
                  </a:cubicBezTo>
                  <a:lnTo>
                    <a:pt x="5444" y="13370"/>
                  </a:lnTo>
                  <a:cubicBezTo>
                    <a:pt x="5760" y="13545"/>
                    <a:pt x="6075" y="13680"/>
                    <a:pt x="6426" y="13680"/>
                  </a:cubicBezTo>
                  <a:cubicBezTo>
                    <a:pt x="6680" y="13680"/>
                    <a:pt x="6954" y="13609"/>
                    <a:pt x="7259" y="13430"/>
                  </a:cubicBezTo>
                  <a:cubicBezTo>
                    <a:pt x="8227" y="12825"/>
                    <a:pt x="10042" y="11797"/>
                    <a:pt x="10525" y="11434"/>
                  </a:cubicBezTo>
                  <a:cubicBezTo>
                    <a:pt x="10949" y="11071"/>
                    <a:pt x="11493" y="11011"/>
                    <a:pt x="11372" y="10043"/>
                  </a:cubicBezTo>
                  <a:cubicBezTo>
                    <a:pt x="11251" y="8470"/>
                    <a:pt x="10707" y="4357"/>
                    <a:pt x="10707" y="4357"/>
                  </a:cubicBezTo>
                  <a:cubicBezTo>
                    <a:pt x="10586" y="3450"/>
                    <a:pt x="10465" y="2905"/>
                    <a:pt x="9860" y="2542"/>
                  </a:cubicBezTo>
                  <a:cubicBezTo>
                    <a:pt x="8832" y="1998"/>
                    <a:pt x="6291" y="607"/>
                    <a:pt x="5747" y="304"/>
                  </a:cubicBezTo>
                  <a:cubicBezTo>
                    <a:pt x="5490" y="144"/>
                    <a:pt x="5251" y="0"/>
                    <a:pt x="4956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28"/>
            <p:cNvSpPr/>
            <p:nvPr/>
          </p:nvSpPr>
          <p:spPr>
            <a:xfrm>
              <a:off x="5679100" y="2674700"/>
              <a:ext cx="285825" cy="341250"/>
            </a:xfrm>
            <a:custGeom>
              <a:avLst/>
              <a:gdLst/>
              <a:ahLst/>
              <a:cxnLst/>
              <a:rect l="l" t="t" r="r" b="b"/>
              <a:pathLst>
                <a:path w="11433" h="13650" extrusionOk="0">
                  <a:moveTo>
                    <a:pt x="4982" y="0"/>
                  </a:moveTo>
                  <a:cubicBezTo>
                    <a:pt x="4715" y="0"/>
                    <a:pt x="4404" y="124"/>
                    <a:pt x="3993" y="477"/>
                  </a:cubicBezTo>
                  <a:cubicBezTo>
                    <a:pt x="3146" y="1203"/>
                    <a:pt x="666" y="2412"/>
                    <a:pt x="363" y="2594"/>
                  </a:cubicBezTo>
                  <a:cubicBezTo>
                    <a:pt x="0" y="2836"/>
                    <a:pt x="61" y="2896"/>
                    <a:pt x="61" y="3501"/>
                  </a:cubicBezTo>
                  <a:cubicBezTo>
                    <a:pt x="61" y="4106"/>
                    <a:pt x="847" y="9248"/>
                    <a:pt x="847" y="9913"/>
                  </a:cubicBezTo>
                  <a:cubicBezTo>
                    <a:pt x="847" y="10639"/>
                    <a:pt x="787" y="10881"/>
                    <a:pt x="1573" y="11304"/>
                  </a:cubicBezTo>
                  <a:lnTo>
                    <a:pt x="5444" y="13300"/>
                  </a:lnTo>
                  <a:cubicBezTo>
                    <a:pt x="5779" y="13486"/>
                    <a:pt x="6113" y="13649"/>
                    <a:pt x="6475" y="13649"/>
                  </a:cubicBezTo>
                  <a:cubicBezTo>
                    <a:pt x="6703" y="13649"/>
                    <a:pt x="6942" y="13585"/>
                    <a:pt x="7199" y="13421"/>
                  </a:cubicBezTo>
                  <a:cubicBezTo>
                    <a:pt x="8166" y="12816"/>
                    <a:pt x="10042" y="11788"/>
                    <a:pt x="10465" y="11425"/>
                  </a:cubicBezTo>
                  <a:cubicBezTo>
                    <a:pt x="10949" y="11062"/>
                    <a:pt x="11433" y="11002"/>
                    <a:pt x="11372" y="9974"/>
                  </a:cubicBezTo>
                  <a:cubicBezTo>
                    <a:pt x="11251" y="8461"/>
                    <a:pt x="10646" y="4348"/>
                    <a:pt x="10646" y="4348"/>
                  </a:cubicBezTo>
                  <a:cubicBezTo>
                    <a:pt x="10586" y="3441"/>
                    <a:pt x="10465" y="2896"/>
                    <a:pt x="9860" y="2533"/>
                  </a:cubicBezTo>
                  <a:cubicBezTo>
                    <a:pt x="8832" y="1989"/>
                    <a:pt x="6291" y="598"/>
                    <a:pt x="5747" y="295"/>
                  </a:cubicBezTo>
                  <a:cubicBezTo>
                    <a:pt x="5498" y="140"/>
                    <a:pt x="5265" y="0"/>
                    <a:pt x="4982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28"/>
            <p:cNvSpPr/>
            <p:nvPr/>
          </p:nvSpPr>
          <p:spPr>
            <a:xfrm>
              <a:off x="5680600" y="2675975"/>
              <a:ext cx="284325" cy="339000"/>
            </a:xfrm>
            <a:custGeom>
              <a:avLst/>
              <a:gdLst/>
              <a:ahLst/>
              <a:cxnLst/>
              <a:rect l="l" t="t" r="r" b="b"/>
              <a:pathLst>
                <a:path w="11373" h="13560" extrusionOk="0">
                  <a:moveTo>
                    <a:pt x="4896" y="1"/>
                  </a:moveTo>
                  <a:cubicBezTo>
                    <a:pt x="4635" y="1"/>
                    <a:pt x="4330" y="113"/>
                    <a:pt x="3933" y="426"/>
                  </a:cubicBezTo>
                  <a:cubicBezTo>
                    <a:pt x="3086" y="1152"/>
                    <a:pt x="606" y="2361"/>
                    <a:pt x="303" y="2603"/>
                  </a:cubicBezTo>
                  <a:cubicBezTo>
                    <a:pt x="1" y="2785"/>
                    <a:pt x="1" y="2906"/>
                    <a:pt x="1" y="3450"/>
                  </a:cubicBezTo>
                  <a:cubicBezTo>
                    <a:pt x="1" y="4055"/>
                    <a:pt x="787" y="9136"/>
                    <a:pt x="787" y="9862"/>
                  </a:cubicBezTo>
                  <a:cubicBezTo>
                    <a:pt x="787" y="10588"/>
                    <a:pt x="787" y="10830"/>
                    <a:pt x="1513" y="11253"/>
                  </a:cubicBezTo>
                  <a:lnTo>
                    <a:pt x="5384" y="13249"/>
                  </a:lnTo>
                  <a:cubicBezTo>
                    <a:pt x="5700" y="13425"/>
                    <a:pt x="6015" y="13559"/>
                    <a:pt x="6354" y="13559"/>
                  </a:cubicBezTo>
                  <a:cubicBezTo>
                    <a:pt x="6600" y="13559"/>
                    <a:pt x="6859" y="13488"/>
                    <a:pt x="7139" y="13310"/>
                  </a:cubicBezTo>
                  <a:cubicBezTo>
                    <a:pt x="8106" y="12705"/>
                    <a:pt x="9982" y="11677"/>
                    <a:pt x="10405" y="11314"/>
                  </a:cubicBezTo>
                  <a:cubicBezTo>
                    <a:pt x="10828" y="10951"/>
                    <a:pt x="11373" y="10890"/>
                    <a:pt x="11252" y="9923"/>
                  </a:cubicBezTo>
                  <a:cubicBezTo>
                    <a:pt x="11131" y="8410"/>
                    <a:pt x="10586" y="4358"/>
                    <a:pt x="10586" y="4358"/>
                  </a:cubicBezTo>
                  <a:cubicBezTo>
                    <a:pt x="10465" y="3390"/>
                    <a:pt x="10405" y="2845"/>
                    <a:pt x="9740" y="2543"/>
                  </a:cubicBezTo>
                  <a:cubicBezTo>
                    <a:pt x="8772" y="1938"/>
                    <a:pt x="6231" y="607"/>
                    <a:pt x="5687" y="305"/>
                  </a:cubicBezTo>
                  <a:cubicBezTo>
                    <a:pt x="5430" y="144"/>
                    <a:pt x="5191" y="1"/>
                    <a:pt x="4896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28"/>
            <p:cNvSpPr/>
            <p:nvPr/>
          </p:nvSpPr>
          <p:spPr>
            <a:xfrm>
              <a:off x="5680600" y="2676200"/>
              <a:ext cx="284325" cy="338225"/>
            </a:xfrm>
            <a:custGeom>
              <a:avLst/>
              <a:gdLst/>
              <a:ahLst/>
              <a:cxnLst/>
              <a:rect l="l" t="t" r="r" b="b"/>
              <a:pathLst>
                <a:path w="11373" h="13529" extrusionOk="0">
                  <a:moveTo>
                    <a:pt x="4922" y="1"/>
                  </a:moveTo>
                  <a:cubicBezTo>
                    <a:pt x="4655" y="1"/>
                    <a:pt x="4344" y="125"/>
                    <a:pt x="3933" y="477"/>
                  </a:cubicBezTo>
                  <a:cubicBezTo>
                    <a:pt x="3086" y="1203"/>
                    <a:pt x="666" y="2352"/>
                    <a:pt x="303" y="2594"/>
                  </a:cubicBezTo>
                  <a:cubicBezTo>
                    <a:pt x="1" y="2836"/>
                    <a:pt x="61" y="2897"/>
                    <a:pt x="61" y="3502"/>
                  </a:cubicBezTo>
                  <a:cubicBezTo>
                    <a:pt x="1" y="4107"/>
                    <a:pt x="848" y="9127"/>
                    <a:pt x="848" y="9853"/>
                  </a:cubicBezTo>
                  <a:cubicBezTo>
                    <a:pt x="848" y="10579"/>
                    <a:pt x="787" y="10760"/>
                    <a:pt x="1574" y="11184"/>
                  </a:cubicBezTo>
                  <a:lnTo>
                    <a:pt x="5384" y="13180"/>
                  </a:lnTo>
                  <a:cubicBezTo>
                    <a:pt x="5719" y="13366"/>
                    <a:pt x="6053" y="13529"/>
                    <a:pt x="6415" y="13529"/>
                  </a:cubicBezTo>
                  <a:cubicBezTo>
                    <a:pt x="6643" y="13529"/>
                    <a:pt x="6882" y="13464"/>
                    <a:pt x="7139" y="13301"/>
                  </a:cubicBezTo>
                  <a:cubicBezTo>
                    <a:pt x="8106" y="12696"/>
                    <a:pt x="9921" y="11668"/>
                    <a:pt x="10405" y="11305"/>
                  </a:cubicBezTo>
                  <a:cubicBezTo>
                    <a:pt x="10828" y="10942"/>
                    <a:pt x="11373" y="10881"/>
                    <a:pt x="11252" y="9914"/>
                  </a:cubicBezTo>
                  <a:cubicBezTo>
                    <a:pt x="11131" y="8401"/>
                    <a:pt x="10586" y="4349"/>
                    <a:pt x="10586" y="4349"/>
                  </a:cubicBezTo>
                  <a:cubicBezTo>
                    <a:pt x="10465" y="3381"/>
                    <a:pt x="10345" y="2897"/>
                    <a:pt x="9740" y="2534"/>
                  </a:cubicBezTo>
                  <a:cubicBezTo>
                    <a:pt x="8772" y="1989"/>
                    <a:pt x="6231" y="598"/>
                    <a:pt x="5687" y="296"/>
                  </a:cubicBezTo>
                  <a:cubicBezTo>
                    <a:pt x="5438" y="140"/>
                    <a:pt x="5205" y="1"/>
                    <a:pt x="4922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28"/>
            <p:cNvSpPr/>
            <p:nvPr/>
          </p:nvSpPr>
          <p:spPr>
            <a:xfrm>
              <a:off x="5680600" y="2677725"/>
              <a:ext cx="282825" cy="335275"/>
            </a:xfrm>
            <a:custGeom>
              <a:avLst/>
              <a:gdLst/>
              <a:ahLst/>
              <a:cxnLst/>
              <a:rect l="l" t="t" r="r" b="b"/>
              <a:pathLst>
                <a:path w="11313" h="13411" extrusionOk="0">
                  <a:moveTo>
                    <a:pt x="4930" y="0"/>
                  </a:moveTo>
                  <a:cubicBezTo>
                    <a:pt x="4671" y="0"/>
                    <a:pt x="4375" y="124"/>
                    <a:pt x="3993" y="477"/>
                  </a:cubicBezTo>
                  <a:cubicBezTo>
                    <a:pt x="3146" y="1142"/>
                    <a:pt x="666" y="2352"/>
                    <a:pt x="364" y="2533"/>
                  </a:cubicBezTo>
                  <a:cubicBezTo>
                    <a:pt x="1" y="2775"/>
                    <a:pt x="61" y="2836"/>
                    <a:pt x="61" y="3441"/>
                  </a:cubicBezTo>
                  <a:cubicBezTo>
                    <a:pt x="61" y="4046"/>
                    <a:pt x="848" y="9066"/>
                    <a:pt x="848" y="9732"/>
                  </a:cubicBezTo>
                  <a:cubicBezTo>
                    <a:pt x="848" y="10457"/>
                    <a:pt x="787" y="10699"/>
                    <a:pt x="1574" y="11123"/>
                  </a:cubicBezTo>
                  <a:lnTo>
                    <a:pt x="5384" y="13119"/>
                  </a:lnTo>
                  <a:cubicBezTo>
                    <a:pt x="5713" y="13265"/>
                    <a:pt x="6041" y="13411"/>
                    <a:pt x="6396" y="13411"/>
                  </a:cubicBezTo>
                  <a:cubicBezTo>
                    <a:pt x="6629" y="13411"/>
                    <a:pt x="6874" y="13347"/>
                    <a:pt x="7139" y="13179"/>
                  </a:cubicBezTo>
                  <a:cubicBezTo>
                    <a:pt x="8106" y="12575"/>
                    <a:pt x="9921" y="11546"/>
                    <a:pt x="10345" y="11244"/>
                  </a:cubicBezTo>
                  <a:cubicBezTo>
                    <a:pt x="10828" y="10881"/>
                    <a:pt x="11312" y="10820"/>
                    <a:pt x="11252" y="9792"/>
                  </a:cubicBezTo>
                  <a:cubicBezTo>
                    <a:pt x="11070" y="8340"/>
                    <a:pt x="10526" y="4288"/>
                    <a:pt x="10526" y="4288"/>
                  </a:cubicBezTo>
                  <a:cubicBezTo>
                    <a:pt x="10465" y="3380"/>
                    <a:pt x="10345" y="2836"/>
                    <a:pt x="9740" y="2473"/>
                  </a:cubicBezTo>
                  <a:cubicBezTo>
                    <a:pt x="8711" y="1928"/>
                    <a:pt x="6231" y="598"/>
                    <a:pt x="5687" y="295"/>
                  </a:cubicBezTo>
                  <a:cubicBezTo>
                    <a:pt x="5438" y="140"/>
                    <a:pt x="5205" y="0"/>
                    <a:pt x="4930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28"/>
            <p:cNvSpPr/>
            <p:nvPr/>
          </p:nvSpPr>
          <p:spPr>
            <a:xfrm>
              <a:off x="5682125" y="2677725"/>
              <a:ext cx="281300" cy="334525"/>
            </a:xfrm>
            <a:custGeom>
              <a:avLst/>
              <a:gdLst/>
              <a:ahLst/>
              <a:cxnLst/>
              <a:rect l="l" t="t" r="r" b="b"/>
              <a:pathLst>
                <a:path w="11252" h="13381" extrusionOk="0">
                  <a:moveTo>
                    <a:pt x="4893" y="0"/>
                  </a:moveTo>
                  <a:cubicBezTo>
                    <a:pt x="4640" y="0"/>
                    <a:pt x="4343" y="124"/>
                    <a:pt x="3932" y="477"/>
                  </a:cubicBezTo>
                  <a:cubicBezTo>
                    <a:pt x="3085" y="1203"/>
                    <a:pt x="605" y="2352"/>
                    <a:pt x="303" y="2594"/>
                  </a:cubicBezTo>
                  <a:cubicBezTo>
                    <a:pt x="0" y="2836"/>
                    <a:pt x="0" y="2896"/>
                    <a:pt x="0" y="3441"/>
                  </a:cubicBezTo>
                  <a:cubicBezTo>
                    <a:pt x="0" y="4046"/>
                    <a:pt x="787" y="9066"/>
                    <a:pt x="787" y="9732"/>
                  </a:cubicBezTo>
                  <a:cubicBezTo>
                    <a:pt x="787" y="10457"/>
                    <a:pt x="787" y="10699"/>
                    <a:pt x="1513" y="11062"/>
                  </a:cubicBezTo>
                  <a:lnTo>
                    <a:pt x="5323" y="13058"/>
                  </a:lnTo>
                  <a:cubicBezTo>
                    <a:pt x="5654" y="13242"/>
                    <a:pt x="5984" y="13381"/>
                    <a:pt x="6341" y="13381"/>
                  </a:cubicBezTo>
                  <a:cubicBezTo>
                    <a:pt x="6573" y="13381"/>
                    <a:pt x="6816" y="13322"/>
                    <a:pt x="7078" y="13179"/>
                  </a:cubicBezTo>
                  <a:cubicBezTo>
                    <a:pt x="8045" y="12575"/>
                    <a:pt x="9860" y="11546"/>
                    <a:pt x="10284" y="11183"/>
                  </a:cubicBezTo>
                  <a:cubicBezTo>
                    <a:pt x="10707" y="10820"/>
                    <a:pt x="11251" y="10760"/>
                    <a:pt x="11130" y="9792"/>
                  </a:cubicBezTo>
                  <a:cubicBezTo>
                    <a:pt x="11009" y="8280"/>
                    <a:pt x="10465" y="4288"/>
                    <a:pt x="10465" y="4288"/>
                  </a:cubicBezTo>
                  <a:cubicBezTo>
                    <a:pt x="10344" y="3380"/>
                    <a:pt x="10284" y="2836"/>
                    <a:pt x="9618" y="2533"/>
                  </a:cubicBezTo>
                  <a:cubicBezTo>
                    <a:pt x="8650" y="1989"/>
                    <a:pt x="6170" y="598"/>
                    <a:pt x="5626" y="295"/>
                  </a:cubicBezTo>
                  <a:cubicBezTo>
                    <a:pt x="5377" y="140"/>
                    <a:pt x="5160" y="0"/>
                    <a:pt x="4893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28"/>
            <p:cNvSpPr/>
            <p:nvPr/>
          </p:nvSpPr>
          <p:spPr>
            <a:xfrm>
              <a:off x="5682125" y="2679225"/>
              <a:ext cx="279775" cy="332275"/>
            </a:xfrm>
            <a:custGeom>
              <a:avLst/>
              <a:gdLst/>
              <a:ahLst/>
              <a:cxnLst/>
              <a:rect l="l" t="t" r="r" b="b"/>
              <a:pathLst>
                <a:path w="11191" h="13291" extrusionOk="0">
                  <a:moveTo>
                    <a:pt x="4893" y="1"/>
                  </a:moveTo>
                  <a:cubicBezTo>
                    <a:pt x="4640" y="1"/>
                    <a:pt x="4343" y="125"/>
                    <a:pt x="3932" y="477"/>
                  </a:cubicBezTo>
                  <a:cubicBezTo>
                    <a:pt x="3085" y="1143"/>
                    <a:pt x="666" y="2352"/>
                    <a:pt x="303" y="2534"/>
                  </a:cubicBezTo>
                  <a:cubicBezTo>
                    <a:pt x="0" y="2776"/>
                    <a:pt x="61" y="2836"/>
                    <a:pt x="61" y="3441"/>
                  </a:cubicBezTo>
                  <a:cubicBezTo>
                    <a:pt x="61" y="3986"/>
                    <a:pt x="847" y="8946"/>
                    <a:pt x="847" y="9672"/>
                  </a:cubicBezTo>
                  <a:cubicBezTo>
                    <a:pt x="847" y="10397"/>
                    <a:pt x="787" y="10579"/>
                    <a:pt x="1573" y="11002"/>
                  </a:cubicBezTo>
                  <a:lnTo>
                    <a:pt x="5323" y="12998"/>
                  </a:lnTo>
                  <a:cubicBezTo>
                    <a:pt x="5652" y="13144"/>
                    <a:pt x="5980" y="13290"/>
                    <a:pt x="6335" y="13290"/>
                  </a:cubicBezTo>
                  <a:cubicBezTo>
                    <a:pt x="6568" y="13290"/>
                    <a:pt x="6813" y="13227"/>
                    <a:pt x="7078" y="13059"/>
                  </a:cubicBezTo>
                  <a:cubicBezTo>
                    <a:pt x="8045" y="12454"/>
                    <a:pt x="9800" y="11486"/>
                    <a:pt x="10284" y="11123"/>
                  </a:cubicBezTo>
                  <a:cubicBezTo>
                    <a:pt x="10707" y="10760"/>
                    <a:pt x="11191" y="10700"/>
                    <a:pt x="11130" y="9732"/>
                  </a:cubicBezTo>
                  <a:cubicBezTo>
                    <a:pt x="11009" y="8220"/>
                    <a:pt x="10465" y="4288"/>
                    <a:pt x="10465" y="4288"/>
                  </a:cubicBezTo>
                  <a:cubicBezTo>
                    <a:pt x="10344" y="3320"/>
                    <a:pt x="10223" y="2836"/>
                    <a:pt x="9618" y="2473"/>
                  </a:cubicBezTo>
                  <a:cubicBezTo>
                    <a:pt x="8650" y="1929"/>
                    <a:pt x="6110" y="598"/>
                    <a:pt x="5626" y="296"/>
                  </a:cubicBezTo>
                  <a:cubicBezTo>
                    <a:pt x="5377" y="140"/>
                    <a:pt x="5160" y="1"/>
                    <a:pt x="4893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28"/>
            <p:cNvSpPr/>
            <p:nvPr/>
          </p:nvSpPr>
          <p:spPr>
            <a:xfrm>
              <a:off x="5683625" y="2679800"/>
              <a:ext cx="278275" cy="330950"/>
            </a:xfrm>
            <a:custGeom>
              <a:avLst/>
              <a:gdLst/>
              <a:ahLst/>
              <a:cxnLst/>
              <a:rect l="l" t="t" r="r" b="b"/>
              <a:pathLst>
                <a:path w="11131" h="13238" extrusionOk="0">
                  <a:moveTo>
                    <a:pt x="4855" y="1"/>
                  </a:moveTo>
                  <a:cubicBezTo>
                    <a:pt x="4598" y="1"/>
                    <a:pt x="4296" y="122"/>
                    <a:pt x="3872" y="454"/>
                  </a:cubicBezTo>
                  <a:cubicBezTo>
                    <a:pt x="3025" y="1180"/>
                    <a:pt x="606" y="2329"/>
                    <a:pt x="303" y="2571"/>
                  </a:cubicBezTo>
                  <a:cubicBezTo>
                    <a:pt x="1" y="2753"/>
                    <a:pt x="1" y="2813"/>
                    <a:pt x="1" y="3418"/>
                  </a:cubicBezTo>
                  <a:cubicBezTo>
                    <a:pt x="1" y="4023"/>
                    <a:pt x="787" y="8923"/>
                    <a:pt x="787" y="9649"/>
                  </a:cubicBezTo>
                  <a:cubicBezTo>
                    <a:pt x="787" y="10314"/>
                    <a:pt x="727" y="10556"/>
                    <a:pt x="1513" y="10979"/>
                  </a:cubicBezTo>
                  <a:lnTo>
                    <a:pt x="5263" y="12915"/>
                  </a:lnTo>
                  <a:cubicBezTo>
                    <a:pt x="5594" y="13098"/>
                    <a:pt x="5924" y="13237"/>
                    <a:pt x="6281" y="13237"/>
                  </a:cubicBezTo>
                  <a:cubicBezTo>
                    <a:pt x="6513" y="13237"/>
                    <a:pt x="6756" y="13179"/>
                    <a:pt x="7018" y="13036"/>
                  </a:cubicBezTo>
                  <a:cubicBezTo>
                    <a:pt x="7925" y="12431"/>
                    <a:pt x="9740" y="11403"/>
                    <a:pt x="10163" y="11040"/>
                  </a:cubicBezTo>
                  <a:cubicBezTo>
                    <a:pt x="10586" y="10737"/>
                    <a:pt x="11131" y="10677"/>
                    <a:pt x="11070" y="9709"/>
                  </a:cubicBezTo>
                  <a:cubicBezTo>
                    <a:pt x="10889" y="8197"/>
                    <a:pt x="10344" y="4265"/>
                    <a:pt x="10344" y="4265"/>
                  </a:cubicBezTo>
                  <a:cubicBezTo>
                    <a:pt x="10284" y="3358"/>
                    <a:pt x="10163" y="2813"/>
                    <a:pt x="9558" y="2450"/>
                  </a:cubicBezTo>
                  <a:cubicBezTo>
                    <a:pt x="8590" y="1966"/>
                    <a:pt x="6050" y="575"/>
                    <a:pt x="5566" y="273"/>
                  </a:cubicBezTo>
                  <a:cubicBezTo>
                    <a:pt x="5324" y="122"/>
                    <a:pt x="5112" y="1"/>
                    <a:pt x="4855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28"/>
            <p:cNvSpPr/>
            <p:nvPr/>
          </p:nvSpPr>
          <p:spPr>
            <a:xfrm>
              <a:off x="5683625" y="2680750"/>
              <a:ext cx="278275" cy="329225"/>
            </a:xfrm>
            <a:custGeom>
              <a:avLst/>
              <a:gdLst/>
              <a:ahLst/>
              <a:cxnLst/>
              <a:rect l="l" t="t" r="r" b="b"/>
              <a:pathLst>
                <a:path w="11131" h="13169" extrusionOk="0">
                  <a:moveTo>
                    <a:pt x="4833" y="0"/>
                  </a:moveTo>
                  <a:cubicBezTo>
                    <a:pt x="4580" y="0"/>
                    <a:pt x="4283" y="124"/>
                    <a:pt x="3872" y="477"/>
                  </a:cubicBezTo>
                  <a:cubicBezTo>
                    <a:pt x="3025" y="1142"/>
                    <a:pt x="606" y="2291"/>
                    <a:pt x="303" y="2533"/>
                  </a:cubicBezTo>
                  <a:cubicBezTo>
                    <a:pt x="1" y="2775"/>
                    <a:pt x="61" y="2836"/>
                    <a:pt x="61" y="3380"/>
                  </a:cubicBezTo>
                  <a:cubicBezTo>
                    <a:pt x="1" y="3985"/>
                    <a:pt x="787" y="8885"/>
                    <a:pt x="787" y="9550"/>
                  </a:cubicBezTo>
                  <a:cubicBezTo>
                    <a:pt x="787" y="10276"/>
                    <a:pt x="787" y="10518"/>
                    <a:pt x="1513" y="10881"/>
                  </a:cubicBezTo>
                  <a:lnTo>
                    <a:pt x="5263" y="12877"/>
                  </a:lnTo>
                  <a:cubicBezTo>
                    <a:pt x="5592" y="13023"/>
                    <a:pt x="5920" y="13169"/>
                    <a:pt x="6275" y="13169"/>
                  </a:cubicBezTo>
                  <a:cubicBezTo>
                    <a:pt x="6508" y="13169"/>
                    <a:pt x="6753" y="13106"/>
                    <a:pt x="7018" y="12937"/>
                  </a:cubicBezTo>
                  <a:cubicBezTo>
                    <a:pt x="7925" y="12333"/>
                    <a:pt x="9740" y="11365"/>
                    <a:pt x="10163" y="11002"/>
                  </a:cubicBezTo>
                  <a:cubicBezTo>
                    <a:pt x="10586" y="10639"/>
                    <a:pt x="11131" y="10578"/>
                    <a:pt x="11010" y="9611"/>
                  </a:cubicBezTo>
                  <a:cubicBezTo>
                    <a:pt x="10889" y="8159"/>
                    <a:pt x="10344" y="4227"/>
                    <a:pt x="10344" y="4227"/>
                  </a:cubicBezTo>
                  <a:cubicBezTo>
                    <a:pt x="10224" y="3320"/>
                    <a:pt x="10163" y="2836"/>
                    <a:pt x="9558" y="2473"/>
                  </a:cubicBezTo>
                  <a:cubicBezTo>
                    <a:pt x="8590" y="1928"/>
                    <a:pt x="6050" y="598"/>
                    <a:pt x="5566" y="295"/>
                  </a:cubicBezTo>
                  <a:cubicBezTo>
                    <a:pt x="5317" y="140"/>
                    <a:pt x="5100" y="0"/>
                    <a:pt x="4833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28"/>
            <p:cNvSpPr/>
            <p:nvPr/>
          </p:nvSpPr>
          <p:spPr>
            <a:xfrm>
              <a:off x="5683625" y="2681875"/>
              <a:ext cx="276775" cy="327350"/>
            </a:xfrm>
            <a:custGeom>
              <a:avLst/>
              <a:gdLst/>
              <a:ahLst/>
              <a:cxnLst/>
              <a:rect l="l" t="t" r="r" b="b"/>
              <a:pathLst>
                <a:path w="11071" h="13094" extrusionOk="0">
                  <a:moveTo>
                    <a:pt x="4830" y="0"/>
                  </a:moveTo>
                  <a:cubicBezTo>
                    <a:pt x="4578" y="0"/>
                    <a:pt x="4282" y="110"/>
                    <a:pt x="3872" y="432"/>
                  </a:cubicBezTo>
                  <a:cubicBezTo>
                    <a:pt x="3086" y="1097"/>
                    <a:pt x="666" y="2307"/>
                    <a:pt x="364" y="2488"/>
                  </a:cubicBezTo>
                  <a:cubicBezTo>
                    <a:pt x="1" y="2730"/>
                    <a:pt x="61" y="2791"/>
                    <a:pt x="61" y="3396"/>
                  </a:cubicBezTo>
                  <a:cubicBezTo>
                    <a:pt x="61" y="3940"/>
                    <a:pt x="848" y="8840"/>
                    <a:pt x="848" y="9505"/>
                  </a:cubicBezTo>
                  <a:cubicBezTo>
                    <a:pt x="848" y="10170"/>
                    <a:pt x="787" y="10412"/>
                    <a:pt x="1574" y="10836"/>
                  </a:cubicBezTo>
                  <a:lnTo>
                    <a:pt x="5263" y="12771"/>
                  </a:lnTo>
                  <a:cubicBezTo>
                    <a:pt x="5557" y="12955"/>
                    <a:pt x="5895" y="13094"/>
                    <a:pt x="6264" y="13094"/>
                  </a:cubicBezTo>
                  <a:cubicBezTo>
                    <a:pt x="6503" y="13094"/>
                    <a:pt x="6756" y="13035"/>
                    <a:pt x="7018" y="12892"/>
                  </a:cubicBezTo>
                  <a:cubicBezTo>
                    <a:pt x="7925" y="12288"/>
                    <a:pt x="9679" y="11259"/>
                    <a:pt x="10163" y="10957"/>
                  </a:cubicBezTo>
                  <a:cubicBezTo>
                    <a:pt x="10586" y="10594"/>
                    <a:pt x="11070" y="10533"/>
                    <a:pt x="11010" y="9566"/>
                  </a:cubicBezTo>
                  <a:cubicBezTo>
                    <a:pt x="10889" y="8114"/>
                    <a:pt x="10344" y="4182"/>
                    <a:pt x="10344" y="4182"/>
                  </a:cubicBezTo>
                  <a:cubicBezTo>
                    <a:pt x="10224" y="3275"/>
                    <a:pt x="10103" y="2791"/>
                    <a:pt x="9498" y="2428"/>
                  </a:cubicBezTo>
                  <a:cubicBezTo>
                    <a:pt x="8530" y="1883"/>
                    <a:pt x="6050" y="553"/>
                    <a:pt x="5566" y="250"/>
                  </a:cubicBezTo>
                  <a:cubicBezTo>
                    <a:pt x="5316" y="125"/>
                    <a:pt x="5098" y="0"/>
                    <a:pt x="4830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28"/>
            <p:cNvSpPr/>
            <p:nvPr/>
          </p:nvSpPr>
          <p:spPr>
            <a:xfrm>
              <a:off x="5685150" y="2682250"/>
              <a:ext cx="275250" cy="326225"/>
            </a:xfrm>
            <a:custGeom>
              <a:avLst/>
              <a:gdLst/>
              <a:ahLst/>
              <a:cxnLst/>
              <a:rect l="l" t="t" r="r" b="b"/>
              <a:pathLst>
                <a:path w="11010" h="13049" extrusionOk="0">
                  <a:moveTo>
                    <a:pt x="4772" y="1"/>
                  </a:moveTo>
                  <a:cubicBezTo>
                    <a:pt x="4519" y="1"/>
                    <a:pt x="4222" y="125"/>
                    <a:pt x="3811" y="477"/>
                  </a:cubicBezTo>
                  <a:cubicBezTo>
                    <a:pt x="3025" y="1143"/>
                    <a:pt x="605" y="2292"/>
                    <a:pt x="303" y="2534"/>
                  </a:cubicBezTo>
                  <a:cubicBezTo>
                    <a:pt x="0" y="2715"/>
                    <a:pt x="0" y="2776"/>
                    <a:pt x="0" y="3381"/>
                  </a:cubicBezTo>
                  <a:cubicBezTo>
                    <a:pt x="0" y="3925"/>
                    <a:pt x="787" y="8764"/>
                    <a:pt x="787" y="9490"/>
                  </a:cubicBezTo>
                  <a:cubicBezTo>
                    <a:pt x="787" y="10155"/>
                    <a:pt x="726" y="10397"/>
                    <a:pt x="1513" y="10760"/>
                  </a:cubicBezTo>
                  <a:lnTo>
                    <a:pt x="5202" y="12756"/>
                  </a:lnTo>
                  <a:cubicBezTo>
                    <a:pt x="5494" y="12902"/>
                    <a:pt x="5830" y="13048"/>
                    <a:pt x="6183" y="13048"/>
                  </a:cubicBezTo>
                  <a:cubicBezTo>
                    <a:pt x="6416" y="13048"/>
                    <a:pt x="6656" y="12985"/>
                    <a:pt x="6896" y="12817"/>
                  </a:cubicBezTo>
                  <a:cubicBezTo>
                    <a:pt x="7864" y="12212"/>
                    <a:pt x="9618" y="11244"/>
                    <a:pt x="10042" y="10881"/>
                  </a:cubicBezTo>
                  <a:cubicBezTo>
                    <a:pt x="10465" y="10579"/>
                    <a:pt x="11009" y="10518"/>
                    <a:pt x="10888" y="9551"/>
                  </a:cubicBezTo>
                  <a:cubicBezTo>
                    <a:pt x="10767" y="8038"/>
                    <a:pt x="10223" y="4228"/>
                    <a:pt x="10223" y="4228"/>
                  </a:cubicBezTo>
                  <a:cubicBezTo>
                    <a:pt x="10163" y="3320"/>
                    <a:pt x="10042" y="2776"/>
                    <a:pt x="9437" y="2473"/>
                  </a:cubicBezTo>
                  <a:cubicBezTo>
                    <a:pt x="8469" y="1929"/>
                    <a:pt x="5989" y="598"/>
                    <a:pt x="5505" y="296"/>
                  </a:cubicBezTo>
                  <a:cubicBezTo>
                    <a:pt x="5256" y="140"/>
                    <a:pt x="5039" y="1"/>
                    <a:pt x="4772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28"/>
            <p:cNvSpPr/>
            <p:nvPr/>
          </p:nvSpPr>
          <p:spPr>
            <a:xfrm>
              <a:off x="5685150" y="2683375"/>
              <a:ext cx="273725" cy="324350"/>
            </a:xfrm>
            <a:custGeom>
              <a:avLst/>
              <a:gdLst/>
              <a:ahLst/>
              <a:cxnLst/>
              <a:rect l="l" t="t" r="r" b="b"/>
              <a:pathLst>
                <a:path w="10949" h="12974" extrusionOk="0">
                  <a:moveTo>
                    <a:pt x="4769" y="1"/>
                  </a:moveTo>
                  <a:cubicBezTo>
                    <a:pt x="4517" y="1"/>
                    <a:pt x="4221" y="110"/>
                    <a:pt x="3811" y="432"/>
                  </a:cubicBezTo>
                  <a:cubicBezTo>
                    <a:pt x="3025" y="1098"/>
                    <a:pt x="605" y="2247"/>
                    <a:pt x="303" y="2489"/>
                  </a:cubicBezTo>
                  <a:cubicBezTo>
                    <a:pt x="0" y="2731"/>
                    <a:pt x="61" y="2791"/>
                    <a:pt x="61" y="3336"/>
                  </a:cubicBezTo>
                  <a:cubicBezTo>
                    <a:pt x="61" y="3941"/>
                    <a:pt x="787" y="8719"/>
                    <a:pt x="787" y="9385"/>
                  </a:cubicBezTo>
                  <a:cubicBezTo>
                    <a:pt x="787" y="10110"/>
                    <a:pt x="787" y="10352"/>
                    <a:pt x="1513" y="10715"/>
                  </a:cubicBezTo>
                  <a:lnTo>
                    <a:pt x="5202" y="12651"/>
                  </a:lnTo>
                  <a:cubicBezTo>
                    <a:pt x="5496" y="12834"/>
                    <a:pt x="5834" y="12973"/>
                    <a:pt x="6189" y="12973"/>
                  </a:cubicBezTo>
                  <a:cubicBezTo>
                    <a:pt x="6420" y="12973"/>
                    <a:pt x="6658" y="12915"/>
                    <a:pt x="6896" y="12772"/>
                  </a:cubicBezTo>
                  <a:cubicBezTo>
                    <a:pt x="7864" y="12167"/>
                    <a:pt x="9618" y="11199"/>
                    <a:pt x="10042" y="10836"/>
                  </a:cubicBezTo>
                  <a:cubicBezTo>
                    <a:pt x="10465" y="10473"/>
                    <a:pt x="10949" y="10413"/>
                    <a:pt x="10888" y="9445"/>
                  </a:cubicBezTo>
                  <a:cubicBezTo>
                    <a:pt x="10767" y="7993"/>
                    <a:pt x="10223" y="4183"/>
                    <a:pt x="10223" y="4183"/>
                  </a:cubicBezTo>
                  <a:cubicBezTo>
                    <a:pt x="10102" y="3275"/>
                    <a:pt x="10042" y="2791"/>
                    <a:pt x="9437" y="2428"/>
                  </a:cubicBezTo>
                  <a:cubicBezTo>
                    <a:pt x="8469" y="1884"/>
                    <a:pt x="5989" y="553"/>
                    <a:pt x="5505" y="251"/>
                  </a:cubicBezTo>
                  <a:cubicBezTo>
                    <a:pt x="5255" y="126"/>
                    <a:pt x="5037" y="1"/>
                    <a:pt x="4769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28"/>
            <p:cNvSpPr/>
            <p:nvPr/>
          </p:nvSpPr>
          <p:spPr>
            <a:xfrm>
              <a:off x="5686650" y="2683775"/>
              <a:ext cx="272225" cy="323175"/>
            </a:xfrm>
            <a:custGeom>
              <a:avLst/>
              <a:gdLst/>
              <a:ahLst/>
              <a:cxnLst/>
              <a:rect l="l" t="t" r="r" b="b"/>
              <a:pathLst>
                <a:path w="10889" h="12927" extrusionOk="0">
                  <a:moveTo>
                    <a:pt x="4720" y="0"/>
                  </a:moveTo>
                  <a:cubicBezTo>
                    <a:pt x="4475" y="0"/>
                    <a:pt x="4193" y="124"/>
                    <a:pt x="3812" y="477"/>
                  </a:cubicBezTo>
                  <a:cubicBezTo>
                    <a:pt x="2965" y="1142"/>
                    <a:pt x="606" y="2291"/>
                    <a:pt x="303" y="2473"/>
                  </a:cubicBezTo>
                  <a:cubicBezTo>
                    <a:pt x="1" y="2715"/>
                    <a:pt x="1" y="2775"/>
                    <a:pt x="1" y="3380"/>
                  </a:cubicBezTo>
                  <a:cubicBezTo>
                    <a:pt x="1" y="3925"/>
                    <a:pt x="787" y="8703"/>
                    <a:pt x="787" y="9369"/>
                  </a:cubicBezTo>
                  <a:cubicBezTo>
                    <a:pt x="787" y="10034"/>
                    <a:pt x="727" y="10276"/>
                    <a:pt x="1453" y="10699"/>
                  </a:cubicBezTo>
                  <a:lnTo>
                    <a:pt x="5142" y="12635"/>
                  </a:lnTo>
                  <a:cubicBezTo>
                    <a:pt x="5434" y="12781"/>
                    <a:pt x="5770" y="12927"/>
                    <a:pt x="6123" y="12927"/>
                  </a:cubicBezTo>
                  <a:cubicBezTo>
                    <a:pt x="6356" y="12927"/>
                    <a:pt x="6596" y="12864"/>
                    <a:pt x="6836" y="12695"/>
                  </a:cubicBezTo>
                  <a:cubicBezTo>
                    <a:pt x="7804" y="12091"/>
                    <a:pt x="9558" y="11123"/>
                    <a:pt x="9982" y="10820"/>
                  </a:cubicBezTo>
                  <a:cubicBezTo>
                    <a:pt x="10405" y="10457"/>
                    <a:pt x="10889" y="10397"/>
                    <a:pt x="10828" y="9429"/>
                  </a:cubicBezTo>
                  <a:cubicBezTo>
                    <a:pt x="10647" y="7977"/>
                    <a:pt x="10163" y="4167"/>
                    <a:pt x="10163" y="4167"/>
                  </a:cubicBezTo>
                  <a:cubicBezTo>
                    <a:pt x="10042" y="3259"/>
                    <a:pt x="9921" y="2775"/>
                    <a:pt x="9316" y="2412"/>
                  </a:cubicBezTo>
                  <a:cubicBezTo>
                    <a:pt x="8409" y="1928"/>
                    <a:pt x="5929" y="598"/>
                    <a:pt x="5445" y="295"/>
                  </a:cubicBezTo>
                  <a:cubicBezTo>
                    <a:pt x="5196" y="140"/>
                    <a:pt x="4979" y="0"/>
                    <a:pt x="4720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28"/>
            <p:cNvSpPr/>
            <p:nvPr/>
          </p:nvSpPr>
          <p:spPr>
            <a:xfrm>
              <a:off x="5686650" y="2684900"/>
              <a:ext cx="272225" cy="321000"/>
            </a:xfrm>
            <a:custGeom>
              <a:avLst/>
              <a:gdLst/>
              <a:ahLst/>
              <a:cxnLst/>
              <a:rect l="l" t="t" r="r" b="b"/>
              <a:pathLst>
                <a:path w="10889" h="12840" extrusionOk="0">
                  <a:moveTo>
                    <a:pt x="4717" y="0"/>
                  </a:moveTo>
                  <a:cubicBezTo>
                    <a:pt x="4473" y="0"/>
                    <a:pt x="4192" y="110"/>
                    <a:pt x="3812" y="432"/>
                  </a:cubicBezTo>
                  <a:cubicBezTo>
                    <a:pt x="2965" y="1097"/>
                    <a:pt x="606" y="2246"/>
                    <a:pt x="303" y="2488"/>
                  </a:cubicBezTo>
                  <a:cubicBezTo>
                    <a:pt x="1" y="2670"/>
                    <a:pt x="61" y="2730"/>
                    <a:pt x="61" y="3335"/>
                  </a:cubicBezTo>
                  <a:cubicBezTo>
                    <a:pt x="1" y="3880"/>
                    <a:pt x="787" y="8658"/>
                    <a:pt x="787" y="9324"/>
                  </a:cubicBezTo>
                  <a:cubicBezTo>
                    <a:pt x="787" y="9989"/>
                    <a:pt x="727" y="10231"/>
                    <a:pt x="1513" y="10594"/>
                  </a:cubicBezTo>
                  <a:lnTo>
                    <a:pt x="5142" y="12529"/>
                  </a:lnTo>
                  <a:cubicBezTo>
                    <a:pt x="5423" y="12705"/>
                    <a:pt x="5744" y="12839"/>
                    <a:pt x="6081" y="12839"/>
                  </a:cubicBezTo>
                  <a:cubicBezTo>
                    <a:pt x="6327" y="12839"/>
                    <a:pt x="6582" y="12768"/>
                    <a:pt x="6836" y="12590"/>
                  </a:cubicBezTo>
                  <a:cubicBezTo>
                    <a:pt x="7743" y="12046"/>
                    <a:pt x="9498" y="11078"/>
                    <a:pt x="9921" y="10715"/>
                  </a:cubicBezTo>
                  <a:cubicBezTo>
                    <a:pt x="10344" y="10412"/>
                    <a:pt x="10889" y="10352"/>
                    <a:pt x="10768" y="9384"/>
                  </a:cubicBezTo>
                  <a:cubicBezTo>
                    <a:pt x="10647" y="7932"/>
                    <a:pt x="10103" y="4122"/>
                    <a:pt x="10103" y="4122"/>
                  </a:cubicBezTo>
                  <a:cubicBezTo>
                    <a:pt x="10042" y="3275"/>
                    <a:pt x="9921" y="2730"/>
                    <a:pt x="9316" y="2428"/>
                  </a:cubicBezTo>
                  <a:cubicBezTo>
                    <a:pt x="8348" y="1883"/>
                    <a:pt x="5929" y="553"/>
                    <a:pt x="5445" y="250"/>
                  </a:cubicBezTo>
                  <a:cubicBezTo>
                    <a:pt x="5195" y="125"/>
                    <a:pt x="4977" y="0"/>
                    <a:pt x="4717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28"/>
            <p:cNvSpPr/>
            <p:nvPr/>
          </p:nvSpPr>
          <p:spPr>
            <a:xfrm>
              <a:off x="5686650" y="2685850"/>
              <a:ext cx="270725" cy="318950"/>
            </a:xfrm>
            <a:custGeom>
              <a:avLst/>
              <a:gdLst/>
              <a:ahLst/>
              <a:cxnLst/>
              <a:rect l="l" t="t" r="r" b="b"/>
              <a:pathLst>
                <a:path w="10829" h="12758" extrusionOk="0">
                  <a:moveTo>
                    <a:pt x="4742" y="1"/>
                  </a:moveTo>
                  <a:cubicBezTo>
                    <a:pt x="4492" y="1"/>
                    <a:pt x="4205" y="122"/>
                    <a:pt x="3812" y="454"/>
                  </a:cubicBezTo>
                  <a:cubicBezTo>
                    <a:pt x="2965" y="1120"/>
                    <a:pt x="666" y="2269"/>
                    <a:pt x="303" y="2450"/>
                  </a:cubicBezTo>
                  <a:cubicBezTo>
                    <a:pt x="1" y="2692"/>
                    <a:pt x="61" y="2753"/>
                    <a:pt x="61" y="3297"/>
                  </a:cubicBezTo>
                  <a:cubicBezTo>
                    <a:pt x="61" y="3842"/>
                    <a:pt x="787" y="8560"/>
                    <a:pt x="787" y="9286"/>
                  </a:cubicBezTo>
                  <a:cubicBezTo>
                    <a:pt x="787" y="9951"/>
                    <a:pt x="787" y="10193"/>
                    <a:pt x="1513" y="10556"/>
                  </a:cubicBezTo>
                  <a:lnTo>
                    <a:pt x="5142" y="12491"/>
                  </a:lnTo>
                  <a:cubicBezTo>
                    <a:pt x="5429" y="12635"/>
                    <a:pt x="5759" y="12757"/>
                    <a:pt x="6106" y="12757"/>
                  </a:cubicBezTo>
                  <a:cubicBezTo>
                    <a:pt x="6344" y="12757"/>
                    <a:pt x="6590" y="12700"/>
                    <a:pt x="6836" y="12552"/>
                  </a:cubicBezTo>
                  <a:cubicBezTo>
                    <a:pt x="7743" y="11947"/>
                    <a:pt x="9498" y="10979"/>
                    <a:pt x="9921" y="10677"/>
                  </a:cubicBezTo>
                  <a:cubicBezTo>
                    <a:pt x="10344" y="10314"/>
                    <a:pt x="10828" y="10253"/>
                    <a:pt x="10768" y="9346"/>
                  </a:cubicBezTo>
                  <a:cubicBezTo>
                    <a:pt x="10647" y="7894"/>
                    <a:pt x="10103" y="4144"/>
                    <a:pt x="10103" y="4144"/>
                  </a:cubicBezTo>
                  <a:cubicBezTo>
                    <a:pt x="9982" y="3237"/>
                    <a:pt x="9921" y="2753"/>
                    <a:pt x="9316" y="2390"/>
                  </a:cubicBezTo>
                  <a:cubicBezTo>
                    <a:pt x="8348" y="1845"/>
                    <a:pt x="5929" y="575"/>
                    <a:pt x="5445" y="273"/>
                  </a:cubicBezTo>
                  <a:cubicBezTo>
                    <a:pt x="5203" y="122"/>
                    <a:pt x="4991" y="1"/>
                    <a:pt x="4742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28"/>
            <p:cNvSpPr/>
            <p:nvPr/>
          </p:nvSpPr>
          <p:spPr>
            <a:xfrm>
              <a:off x="5688175" y="2686400"/>
              <a:ext cx="269200" cy="317525"/>
            </a:xfrm>
            <a:custGeom>
              <a:avLst/>
              <a:gdLst/>
              <a:ahLst/>
              <a:cxnLst/>
              <a:rect l="l" t="t" r="r" b="b"/>
              <a:pathLst>
                <a:path w="10768" h="12701" extrusionOk="0">
                  <a:moveTo>
                    <a:pt x="4656" y="1"/>
                  </a:moveTo>
                  <a:cubicBezTo>
                    <a:pt x="4412" y="1"/>
                    <a:pt x="4131" y="110"/>
                    <a:pt x="3751" y="432"/>
                  </a:cubicBezTo>
                  <a:cubicBezTo>
                    <a:pt x="2964" y="1098"/>
                    <a:pt x="605" y="2247"/>
                    <a:pt x="303" y="2428"/>
                  </a:cubicBezTo>
                  <a:cubicBezTo>
                    <a:pt x="0" y="2670"/>
                    <a:pt x="0" y="2731"/>
                    <a:pt x="0" y="3275"/>
                  </a:cubicBezTo>
                  <a:cubicBezTo>
                    <a:pt x="0" y="3880"/>
                    <a:pt x="787" y="8538"/>
                    <a:pt x="787" y="9203"/>
                  </a:cubicBezTo>
                  <a:cubicBezTo>
                    <a:pt x="787" y="9868"/>
                    <a:pt x="726" y="10110"/>
                    <a:pt x="1452" y="10534"/>
                  </a:cubicBezTo>
                  <a:lnTo>
                    <a:pt x="5081" y="12409"/>
                  </a:lnTo>
                  <a:cubicBezTo>
                    <a:pt x="5373" y="12555"/>
                    <a:pt x="5709" y="12701"/>
                    <a:pt x="6062" y="12701"/>
                  </a:cubicBezTo>
                  <a:cubicBezTo>
                    <a:pt x="6295" y="12701"/>
                    <a:pt x="6535" y="12638"/>
                    <a:pt x="6775" y="12469"/>
                  </a:cubicBezTo>
                  <a:cubicBezTo>
                    <a:pt x="7682" y="11925"/>
                    <a:pt x="9437" y="10957"/>
                    <a:pt x="9860" y="10594"/>
                  </a:cubicBezTo>
                  <a:cubicBezTo>
                    <a:pt x="10283" y="10292"/>
                    <a:pt x="10767" y="10231"/>
                    <a:pt x="10646" y="9264"/>
                  </a:cubicBezTo>
                  <a:cubicBezTo>
                    <a:pt x="10525" y="7812"/>
                    <a:pt x="9981" y="4122"/>
                    <a:pt x="9981" y="4122"/>
                  </a:cubicBezTo>
                  <a:cubicBezTo>
                    <a:pt x="9921" y="3215"/>
                    <a:pt x="9800" y="2731"/>
                    <a:pt x="9255" y="2368"/>
                  </a:cubicBezTo>
                  <a:cubicBezTo>
                    <a:pt x="8287" y="1884"/>
                    <a:pt x="5868" y="553"/>
                    <a:pt x="5384" y="251"/>
                  </a:cubicBezTo>
                  <a:cubicBezTo>
                    <a:pt x="5134" y="126"/>
                    <a:pt x="4916" y="1"/>
                    <a:pt x="465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28"/>
            <p:cNvSpPr/>
            <p:nvPr/>
          </p:nvSpPr>
          <p:spPr>
            <a:xfrm>
              <a:off x="5688175" y="2687375"/>
              <a:ext cx="267675" cy="315800"/>
            </a:xfrm>
            <a:custGeom>
              <a:avLst/>
              <a:gdLst/>
              <a:ahLst/>
              <a:cxnLst/>
              <a:rect l="l" t="t" r="r" b="b"/>
              <a:pathLst>
                <a:path w="10707" h="12632" extrusionOk="0">
                  <a:moveTo>
                    <a:pt x="4681" y="0"/>
                  </a:moveTo>
                  <a:cubicBezTo>
                    <a:pt x="4431" y="0"/>
                    <a:pt x="4144" y="121"/>
                    <a:pt x="3751" y="454"/>
                  </a:cubicBezTo>
                  <a:cubicBezTo>
                    <a:pt x="2964" y="1119"/>
                    <a:pt x="605" y="2208"/>
                    <a:pt x="303" y="2450"/>
                  </a:cubicBezTo>
                  <a:cubicBezTo>
                    <a:pt x="0" y="2631"/>
                    <a:pt x="61" y="2692"/>
                    <a:pt x="61" y="3297"/>
                  </a:cubicBezTo>
                  <a:cubicBezTo>
                    <a:pt x="61" y="3841"/>
                    <a:pt x="787" y="8499"/>
                    <a:pt x="787" y="9164"/>
                  </a:cubicBezTo>
                  <a:cubicBezTo>
                    <a:pt x="787" y="9829"/>
                    <a:pt x="787" y="10071"/>
                    <a:pt x="1513" y="10434"/>
                  </a:cubicBezTo>
                  <a:lnTo>
                    <a:pt x="5081" y="12309"/>
                  </a:lnTo>
                  <a:cubicBezTo>
                    <a:pt x="5375" y="12493"/>
                    <a:pt x="5691" y="12632"/>
                    <a:pt x="6042" y="12632"/>
                  </a:cubicBezTo>
                  <a:cubicBezTo>
                    <a:pt x="6270" y="12632"/>
                    <a:pt x="6513" y="12573"/>
                    <a:pt x="6775" y="12430"/>
                  </a:cubicBezTo>
                  <a:cubicBezTo>
                    <a:pt x="7682" y="11826"/>
                    <a:pt x="9376" y="10918"/>
                    <a:pt x="9800" y="10555"/>
                  </a:cubicBezTo>
                  <a:cubicBezTo>
                    <a:pt x="10223" y="10192"/>
                    <a:pt x="10707" y="10132"/>
                    <a:pt x="10646" y="9225"/>
                  </a:cubicBezTo>
                  <a:cubicBezTo>
                    <a:pt x="10525" y="7773"/>
                    <a:pt x="9981" y="4083"/>
                    <a:pt x="9981" y="4083"/>
                  </a:cubicBezTo>
                  <a:cubicBezTo>
                    <a:pt x="9921" y="3176"/>
                    <a:pt x="9800" y="2692"/>
                    <a:pt x="9195" y="2389"/>
                  </a:cubicBezTo>
                  <a:cubicBezTo>
                    <a:pt x="8287" y="1845"/>
                    <a:pt x="5868" y="575"/>
                    <a:pt x="5384" y="272"/>
                  </a:cubicBezTo>
                  <a:cubicBezTo>
                    <a:pt x="5142" y="121"/>
                    <a:pt x="4930" y="0"/>
                    <a:pt x="4681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28"/>
            <p:cNvSpPr/>
            <p:nvPr/>
          </p:nvSpPr>
          <p:spPr>
            <a:xfrm>
              <a:off x="5689675" y="2688075"/>
              <a:ext cx="266175" cy="314350"/>
            </a:xfrm>
            <a:custGeom>
              <a:avLst/>
              <a:gdLst/>
              <a:ahLst/>
              <a:cxnLst/>
              <a:rect l="l" t="t" r="r" b="b"/>
              <a:pathLst>
                <a:path w="10647" h="12574" extrusionOk="0">
                  <a:moveTo>
                    <a:pt x="4575" y="1"/>
                  </a:moveTo>
                  <a:cubicBezTo>
                    <a:pt x="4336" y="1"/>
                    <a:pt x="4060" y="113"/>
                    <a:pt x="3691" y="426"/>
                  </a:cubicBezTo>
                  <a:cubicBezTo>
                    <a:pt x="2904" y="1091"/>
                    <a:pt x="606" y="2240"/>
                    <a:pt x="303" y="2422"/>
                  </a:cubicBezTo>
                  <a:cubicBezTo>
                    <a:pt x="1" y="2664"/>
                    <a:pt x="1" y="2724"/>
                    <a:pt x="1" y="3269"/>
                  </a:cubicBezTo>
                  <a:cubicBezTo>
                    <a:pt x="1" y="3813"/>
                    <a:pt x="727" y="8471"/>
                    <a:pt x="727" y="9136"/>
                  </a:cubicBezTo>
                  <a:cubicBezTo>
                    <a:pt x="727" y="9801"/>
                    <a:pt x="727" y="9983"/>
                    <a:pt x="1453" y="10406"/>
                  </a:cubicBezTo>
                  <a:lnTo>
                    <a:pt x="5082" y="12281"/>
                  </a:lnTo>
                  <a:cubicBezTo>
                    <a:pt x="5337" y="12427"/>
                    <a:pt x="5637" y="12573"/>
                    <a:pt x="5980" y="12573"/>
                  </a:cubicBezTo>
                  <a:cubicBezTo>
                    <a:pt x="6206" y="12573"/>
                    <a:pt x="6451" y="12510"/>
                    <a:pt x="6715" y="12342"/>
                  </a:cubicBezTo>
                  <a:cubicBezTo>
                    <a:pt x="7622" y="11798"/>
                    <a:pt x="9316" y="10830"/>
                    <a:pt x="9740" y="10527"/>
                  </a:cubicBezTo>
                  <a:cubicBezTo>
                    <a:pt x="10163" y="10164"/>
                    <a:pt x="10647" y="10104"/>
                    <a:pt x="10586" y="9197"/>
                  </a:cubicBezTo>
                  <a:cubicBezTo>
                    <a:pt x="10405" y="7745"/>
                    <a:pt x="9921" y="4055"/>
                    <a:pt x="9921" y="4055"/>
                  </a:cubicBezTo>
                  <a:cubicBezTo>
                    <a:pt x="9800" y="3208"/>
                    <a:pt x="9740" y="2724"/>
                    <a:pt x="9135" y="2361"/>
                  </a:cubicBezTo>
                  <a:cubicBezTo>
                    <a:pt x="8227" y="1877"/>
                    <a:pt x="5808" y="547"/>
                    <a:pt x="5324" y="305"/>
                  </a:cubicBezTo>
                  <a:cubicBezTo>
                    <a:pt x="5067" y="144"/>
                    <a:pt x="4845" y="1"/>
                    <a:pt x="4575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28"/>
            <p:cNvSpPr/>
            <p:nvPr/>
          </p:nvSpPr>
          <p:spPr>
            <a:xfrm>
              <a:off x="5689675" y="2688875"/>
              <a:ext cx="266175" cy="312800"/>
            </a:xfrm>
            <a:custGeom>
              <a:avLst/>
              <a:gdLst/>
              <a:ahLst/>
              <a:cxnLst/>
              <a:rect l="l" t="t" r="r" b="b"/>
              <a:pathLst>
                <a:path w="10647" h="12512" extrusionOk="0">
                  <a:moveTo>
                    <a:pt x="4621" y="1"/>
                  </a:moveTo>
                  <a:cubicBezTo>
                    <a:pt x="4371" y="1"/>
                    <a:pt x="4084" y="121"/>
                    <a:pt x="3691" y="454"/>
                  </a:cubicBezTo>
                  <a:cubicBezTo>
                    <a:pt x="2904" y="1120"/>
                    <a:pt x="606" y="2208"/>
                    <a:pt x="303" y="2450"/>
                  </a:cubicBezTo>
                  <a:cubicBezTo>
                    <a:pt x="1" y="2632"/>
                    <a:pt x="61" y="2692"/>
                    <a:pt x="61" y="3237"/>
                  </a:cubicBezTo>
                  <a:cubicBezTo>
                    <a:pt x="1" y="3781"/>
                    <a:pt x="787" y="8378"/>
                    <a:pt x="787" y="9044"/>
                  </a:cubicBezTo>
                  <a:cubicBezTo>
                    <a:pt x="787" y="9709"/>
                    <a:pt x="727" y="9951"/>
                    <a:pt x="1453" y="10314"/>
                  </a:cubicBezTo>
                  <a:lnTo>
                    <a:pt x="5021" y="12189"/>
                  </a:lnTo>
                  <a:cubicBezTo>
                    <a:pt x="5315" y="12372"/>
                    <a:pt x="5631" y="12511"/>
                    <a:pt x="5982" y="12511"/>
                  </a:cubicBezTo>
                  <a:cubicBezTo>
                    <a:pt x="6210" y="12511"/>
                    <a:pt x="6453" y="12453"/>
                    <a:pt x="6715" y="12310"/>
                  </a:cubicBezTo>
                  <a:cubicBezTo>
                    <a:pt x="7622" y="11705"/>
                    <a:pt x="9316" y="10798"/>
                    <a:pt x="9740" y="10435"/>
                  </a:cubicBezTo>
                  <a:cubicBezTo>
                    <a:pt x="10102" y="10132"/>
                    <a:pt x="10647" y="10072"/>
                    <a:pt x="10526" y="9104"/>
                  </a:cubicBezTo>
                  <a:cubicBezTo>
                    <a:pt x="10405" y="7713"/>
                    <a:pt x="9861" y="4023"/>
                    <a:pt x="9861" y="4023"/>
                  </a:cubicBezTo>
                  <a:cubicBezTo>
                    <a:pt x="9800" y="3176"/>
                    <a:pt x="9679" y="2692"/>
                    <a:pt x="9135" y="2390"/>
                  </a:cubicBezTo>
                  <a:cubicBezTo>
                    <a:pt x="8167" y="1845"/>
                    <a:pt x="5808" y="575"/>
                    <a:pt x="5324" y="273"/>
                  </a:cubicBezTo>
                  <a:cubicBezTo>
                    <a:pt x="5082" y="121"/>
                    <a:pt x="4870" y="1"/>
                    <a:pt x="4621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28"/>
            <p:cNvSpPr/>
            <p:nvPr/>
          </p:nvSpPr>
          <p:spPr>
            <a:xfrm>
              <a:off x="5689675" y="2689600"/>
              <a:ext cx="264675" cy="311300"/>
            </a:xfrm>
            <a:custGeom>
              <a:avLst/>
              <a:gdLst/>
              <a:ahLst/>
              <a:cxnLst/>
              <a:rect l="l" t="t" r="r" b="b"/>
              <a:pathLst>
                <a:path w="10587" h="12452" extrusionOk="0">
                  <a:moveTo>
                    <a:pt x="4575" y="0"/>
                  </a:moveTo>
                  <a:cubicBezTo>
                    <a:pt x="4336" y="0"/>
                    <a:pt x="4060" y="113"/>
                    <a:pt x="3691" y="425"/>
                  </a:cubicBezTo>
                  <a:cubicBezTo>
                    <a:pt x="2904" y="1091"/>
                    <a:pt x="606" y="2179"/>
                    <a:pt x="303" y="2421"/>
                  </a:cubicBezTo>
                  <a:cubicBezTo>
                    <a:pt x="1" y="2603"/>
                    <a:pt x="61" y="2724"/>
                    <a:pt x="61" y="3268"/>
                  </a:cubicBezTo>
                  <a:cubicBezTo>
                    <a:pt x="61" y="3813"/>
                    <a:pt x="787" y="8349"/>
                    <a:pt x="787" y="9015"/>
                  </a:cubicBezTo>
                  <a:cubicBezTo>
                    <a:pt x="787" y="9680"/>
                    <a:pt x="787" y="9922"/>
                    <a:pt x="1453" y="10285"/>
                  </a:cubicBezTo>
                  <a:lnTo>
                    <a:pt x="5082" y="12160"/>
                  </a:lnTo>
                  <a:cubicBezTo>
                    <a:pt x="5337" y="12306"/>
                    <a:pt x="5637" y="12452"/>
                    <a:pt x="5980" y="12452"/>
                  </a:cubicBezTo>
                  <a:cubicBezTo>
                    <a:pt x="6206" y="12452"/>
                    <a:pt x="6451" y="12389"/>
                    <a:pt x="6715" y="12220"/>
                  </a:cubicBezTo>
                  <a:cubicBezTo>
                    <a:pt x="7562" y="11676"/>
                    <a:pt x="9256" y="10708"/>
                    <a:pt x="9679" y="10406"/>
                  </a:cubicBezTo>
                  <a:cubicBezTo>
                    <a:pt x="10102" y="10043"/>
                    <a:pt x="10586" y="9982"/>
                    <a:pt x="10526" y="9075"/>
                  </a:cubicBezTo>
                  <a:cubicBezTo>
                    <a:pt x="10405" y="7684"/>
                    <a:pt x="9861" y="4054"/>
                    <a:pt x="9861" y="4054"/>
                  </a:cubicBezTo>
                  <a:cubicBezTo>
                    <a:pt x="9800" y="3147"/>
                    <a:pt x="9679" y="2663"/>
                    <a:pt x="9074" y="2361"/>
                  </a:cubicBezTo>
                  <a:cubicBezTo>
                    <a:pt x="8167" y="1816"/>
                    <a:pt x="5808" y="546"/>
                    <a:pt x="5324" y="304"/>
                  </a:cubicBezTo>
                  <a:cubicBezTo>
                    <a:pt x="5067" y="144"/>
                    <a:pt x="4845" y="0"/>
                    <a:pt x="4575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28"/>
            <p:cNvSpPr/>
            <p:nvPr/>
          </p:nvSpPr>
          <p:spPr>
            <a:xfrm>
              <a:off x="5691200" y="2690950"/>
              <a:ext cx="263150" cy="309200"/>
            </a:xfrm>
            <a:custGeom>
              <a:avLst/>
              <a:gdLst/>
              <a:ahLst/>
              <a:cxnLst/>
              <a:rect l="l" t="t" r="r" b="b"/>
              <a:pathLst>
                <a:path w="10526" h="12368" extrusionOk="0">
                  <a:moveTo>
                    <a:pt x="4543" y="0"/>
                  </a:moveTo>
                  <a:cubicBezTo>
                    <a:pt x="4307" y="0"/>
                    <a:pt x="4041" y="110"/>
                    <a:pt x="3690" y="432"/>
                  </a:cubicBezTo>
                  <a:cubicBezTo>
                    <a:pt x="2904" y="1097"/>
                    <a:pt x="605" y="2186"/>
                    <a:pt x="303" y="2367"/>
                  </a:cubicBezTo>
                  <a:cubicBezTo>
                    <a:pt x="0" y="2609"/>
                    <a:pt x="0" y="2670"/>
                    <a:pt x="0" y="3214"/>
                  </a:cubicBezTo>
                  <a:cubicBezTo>
                    <a:pt x="0" y="3759"/>
                    <a:pt x="726" y="8295"/>
                    <a:pt x="726" y="8961"/>
                  </a:cubicBezTo>
                  <a:cubicBezTo>
                    <a:pt x="726" y="9626"/>
                    <a:pt x="726" y="9807"/>
                    <a:pt x="1452" y="10231"/>
                  </a:cubicBezTo>
                  <a:lnTo>
                    <a:pt x="5021" y="12046"/>
                  </a:lnTo>
                  <a:cubicBezTo>
                    <a:pt x="5278" y="12229"/>
                    <a:pt x="5579" y="12368"/>
                    <a:pt x="5911" y="12368"/>
                  </a:cubicBezTo>
                  <a:cubicBezTo>
                    <a:pt x="6127" y="12368"/>
                    <a:pt x="6356" y="12309"/>
                    <a:pt x="6594" y="12166"/>
                  </a:cubicBezTo>
                  <a:cubicBezTo>
                    <a:pt x="7501" y="11622"/>
                    <a:pt x="9195" y="10654"/>
                    <a:pt x="9618" y="10291"/>
                  </a:cubicBezTo>
                  <a:cubicBezTo>
                    <a:pt x="10041" y="9989"/>
                    <a:pt x="10525" y="9928"/>
                    <a:pt x="10404" y="9021"/>
                  </a:cubicBezTo>
                  <a:cubicBezTo>
                    <a:pt x="10283" y="7630"/>
                    <a:pt x="9800" y="4000"/>
                    <a:pt x="9800" y="4000"/>
                  </a:cubicBezTo>
                  <a:cubicBezTo>
                    <a:pt x="9679" y="3154"/>
                    <a:pt x="9618" y="2670"/>
                    <a:pt x="9013" y="2307"/>
                  </a:cubicBezTo>
                  <a:cubicBezTo>
                    <a:pt x="8106" y="1823"/>
                    <a:pt x="5747" y="553"/>
                    <a:pt x="5263" y="250"/>
                  </a:cubicBezTo>
                  <a:cubicBezTo>
                    <a:pt x="5013" y="125"/>
                    <a:pt x="4795" y="0"/>
                    <a:pt x="4543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28"/>
            <p:cNvSpPr/>
            <p:nvPr/>
          </p:nvSpPr>
          <p:spPr>
            <a:xfrm>
              <a:off x="5691200" y="2691700"/>
              <a:ext cx="263150" cy="307700"/>
            </a:xfrm>
            <a:custGeom>
              <a:avLst/>
              <a:gdLst/>
              <a:ahLst/>
              <a:cxnLst/>
              <a:rect l="l" t="t" r="r" b="b"/>
              <a:pathLst>
                <a:path w="10526" h="12308" extrusionOk="0">
                  <a:moveTo>
                    <a:pt x="4567" y="1"/>
                  </a:moveTo>
                  <a:cubicBezTo>
                    <a:pt x="4337" y="1"/>
                    <a:pt x="4070" y="109"/>
                    <a:pt x="3690" y="402"/>
                  </a:cubicBezTo>
                  <a:cubicBezTo>
                    <a:pt x="2904" y="1067"/>
                    <a:pt x="605" y="2156"/>
                    <a:pt x="303" y="2398"/>
                  </a:cubicBezTo>
                  <a:cubicBezTo>
                    <a:pt x="0" y="2579"/>
                    <a:pt x="61" y="2640"/>
                    <a:pt x="61" y="3184"/>
                  </a:cubicBezTo>
                  <a:cubicBezTo>
                    <a:pt x="61" y="3729"/>
                    <a:pt x="787" y="8265"/>
                    <a:pt x="787" y="8931"/>
                  </a:cubicBezTo>
                  <a:cubicBezTo>
                    <a:pt x="787" y="9535"/>
                    <a:pt x="726" y="9777"/>
                    <a:pt x="1452" y="10140"/>
                  </a:cubicBezTo>
                  <a:lnTo>
                    <a:pt x="5021" y="12016"/>
                  </a:lnTo>
                  <a:cubicBezTo>
                    <a:pt x="5276" y="12161"/>
                    <a:pt x="5576" y="12307"/>
                    <a:pt x="5906" y="12307"/>
                  </a:cubicBezTo>
                  <a:cubicBezTo>
                    <a:pt x="6123" y="12307"/>
                    <a:pt x="6353" y="12244"/>
                    <a:pt x="6594" y="12076"/>
                  </a:cubicBezTo>
                  <a:cubicBezTo>
                    <a:pt x="7501" y="11532"/>
                    <a:pt x="9195" y="10564"/>
                    <a:pt x="9618" y="10261"/>
                  </a:cubicBezTo>
                  <a:cubicBezTo>
                    <a:pt x="9981" y="9959"/>
                    <a:pt x="10525" y="9898"/>
                    <a:pt x="10404" y="8991"/>
                  </a:cubicBezTo>
                  <a:cubicBezTo>
                    <a:pt x="10283" y="7539"/>
                    <a:pt x="9739" y="3970"/>
                    <a:pt x="9739" y="3970"/>
                  </a:cubicBezTo>
                  <a:cubicBezTo>
                    <a:pt x="9679" y="3124"/>
                    <a:pt x="9558" y="2640"/>
                    <a:pt x="9013" y="2337"/>
                  </a:cubicBezTo>
                  <a:cubicBezTo>
                    <a:pt x="8106" y="1793"/>
                    <a:pt x="5747" y="523"/>
                    <a:pt x="5263" y="281"/>
                  </a:cubicBezTo>
                  <a:cubicBezTo>
                    <a:pt x="5013" y="124"/>
                    <a:pt x="4811" y="1"/>
                    <a:pt x="4567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28"/>
            <p:cNvSpPr/>
            <p:nvPr/>
          </p:nvSpPr>
          <p:spPr>
            <a:xfrm>
              <a:off x="5692700" y="2692450"/>
              <a:ext cx="260125" cy="306200"/>
            </a:xfrm>
            <a:custGeom>
              <a:avLst/>
              <a:gdLst/>
              <a:ahLst/>
              <a:cxnLst/>
              <a:rect l="l" t="t" r="r" b="b"/>
              <a:pathLst>
                <a:path w="10405" h="12248" extrusionOk="0">
                  <a:moveTo>
                    <a:pt x="4507" y="1"/>
                  </a:moveTo>
                  <a:cubicBezTo>
                    <a:pt x="4278" y="1"/>
                    <a:pt x="4010" y="110"/>
                    <a:pt x="3630" y="432"/>
                  </a:cubicBezTo>
                  <a:cubicBezTo>
                    <a:pt x="2844" y="1037"/>
                    <a:pt x="545" y="2186"/>
                    <a:pt x="243" y="2368"/>
                  </a:cubicBezTo>
                  <a:cubicBezTo>
                    <a:pt x="1" y="2549"/>
                    <a:pt x="1" y="2670"/>
                    <a:pt x="1" y="3215"/>
                  </a:cubicBezTo>
                  <a:cubicBezTo>
                    <a:pt x="1" y="3759"/>
                    <a:pt x="727" y="8235"/>
                    <a:pt x="727" y="8840"/>
                  </a:cubicBezTo>
                  <a:cubicBezTo>
                    <a:pt x="727" y="9505"/>
                    <a:pt x="727" y="9747"/>
                    <a:pt x="1392" y="10110"/>
                  </a:cubicBezTo>
                  <a:lnTo>
                    <a:pt x="4961" y="11925"/>
                  </a:lnTo>
                  <a:cubicBezTo>
                    <a:pt x="5218" y="12108"/>
                    <a:pt x="5519" y="12247"/>
                    <a:pt x="5851" y="12247"/>
                  </a:cubicBezTo>
                  <a:cubicBezTo>
                    <a:pt x="6067" y="12247"/>
                    <a:pt x="6296" y="12189"/>
                    <a:pt x="6534" y="12046"/>
                  </a:cubicBezTo>
                  <a:cubicBezTo>
                    <a:pt x="7441" y="11502"/>
                    <a:pt x="9135" y="10534"/>
                    <a:pt x="9498" y="10231"/>
                  </a:cubicBezTo>
                  <a:cubicBezTo>
                    <a:pt x="9921" y="9868"/>
                    <a:pt x="10405" y="9808"/>
                    <a:pt x="10344" y="8901"/>
                  </a:cubicBezTo>
                  <a:cubicBezTo>
                    <a:pt x="10223" y="7509"/>
                    <a:pt x="9679" y="3940"/>
                    <a:pt x="9679" y="3940"/>
                  </a:cubicBezTo>
                  <a:cubicBezTo>
                    <a:pt x="9619" y="3094"/>
                    <a:pt x="9498" y="2610"/>
                    <a:pt x="8953" y="2307"/>
                  </a:cubicBezTo>
                  <a:cubicBezTo>
                    <a:pt x="8046" y="1823"/>
                    <a:pt x="5687" y="553"/>
                    <a:pt x="5203" y="251"/>
                  </a:cubicBezTo>
                  <a:cubicBezTo>
                    <a:pt x="4953" y="126"/>
                    <a:pt x="4751" y="1"/>
                    <a:pt x="4507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28"/>
            <p:cNvSpPr/>
            <p:nvPr/>
          </p:nvSpPr>
          <p:spPr>
            <a:xfrm>
              <a:off x="5692700" y="2693225"/>
              <a:ext cx="260125" cy="304000"/>
            </a:xfrm>
            <a:custGeom>
              <a:avLst/>
              <a:gdLst/>
              <a:ahLst/>
              <a:cxnLst/>
              <a:rect l="l" t="t" r="r" b="b"/>
              <a:pathLst>
                <a:path w="10405" h="12160" extrusionOk="0">
                  <a:moveTo>
                    <a:pt x="4507" y="0"/>
                  </a:moveTo>
                  <a:cubicBezTo>
                    <a:pt x="4277" y="0"/>
                    <a:pt x="4010" y="109"/>
                    <a:pt x="3630" y="401"/>
                  </a:cubicBezTo>
                  <a:cubicBezTo>
                    <a:pt x="2844" y="1067"/>
                    <a:pt x="606" y="2155"/>
                    <a:pt x="303" y="2337"/>
                  </a:cubicBezTo>
                  <a:cubicBezTo>
                    <a:pt x="1" y="2579"/>
                    <a:pt x="61" y="2639"/>
                    <a:pt x="61" y="3184"/>
                  </a:cubicBezTo>
                  <a:cubicBezTo>
                    <a:pt x="1" y="3728"/>
                    <a:pt x="727" y="8144"/>
                    <a:pt x="727" y="8809"/>
                  </a:cubicBezTo>
                  <a:cubicBezTo>
                    <a:pt x="787" y="9474"/>
                    <a:pt x="727" y="9656"/>
                    <a:pt x="1453" y="10019"/>
                  </a:cubicBezTo>
                  <a:lnTo>
                    <a:pt x="4961" y="11894"/>
                  </a:lnTo>
                  <a:cubicBezTo>
                    <a:pt x="5212" y="12038"/>
                    <a:pt x="5506" y="12160"/>
                    <a:pt x="5829" y="12160"/>
                  </a:cubicBezTo>
                  <a:cubicBezTo>
                    <a:pt x="6051" y="12160"/>
                    <a:pt x="6287" y="12102"/>
                    <a:pt x="6534" y="11955"/>
                  </a:cubicBezTo>
                  <a:cubicBezTo>
                    <a:pt x="7441" y="11410"/>
                    <a:pt x="9074" y="10503"/>
                    <a:pt x="9498" y="10140"/>
                  </a:cubicBezTo>
                  <a:cubicBezTo>
                    <a:pt x="9921" y="9837"/>
                    <a:pt x="10405" y="9777"/>
                    <a:pt x="10284" y="8870"/>
                  </a:cubicBezTo>
                  <a:cubicBezTo>
                    <a:pt x="10163" y="7478"/>
                    <a:pt x="9679" y="3970"/>
                    <a:pt x="9679" y="3970"/>
                  </a:cubicBezTo>
                  <a:cubicBezTo>
                    <a:pt x="9558" y="3123"/>
                    <a:pt x="9498" y="2639"/>
                    <a:pt x="8893" y="2276"/>
                  </a:cubicBezTo>
                  <a:cubicBezTo>
                    <a:pt x="7985" y="1792"/>
                    <a:pt x="5687" y="522"/>
                    <a:pt x="5203" y="280"/>
                  </a:cubicBezTo>
                  <a:cubicBezTo>
                    <a:pt x="4953" y="124"/>
                    <a:pt x="4751" y="0"/>
                    <a:pt x="4507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28"/>
            <p:cNvSpPr/>
            <p:nvPr/>
          </p:nvSpPr>
          <p:spPr>
            <a:xfrm>
              <a:off x="5692700" y="2693975"/>
              <a:ext cx="258625" cy="303150"/>
            </a:xfrm>
            <a:custGeom>
              <a:avLst/>
              <a:gdLst/>
              <a:ahLst/>
              <a:cxnLst/>
              <a:rect l="l" t="t" r="r" b="b"/>
              <a:pathLst>
                <a:path w="10345" h="12126" extrusionOk="0">
                  <a:moveTo>
                    <a:pt x="4507" y="0"/>
                  </a:moveTo>
                  <a:cubicBezTo>
                    <a:pt x="4278" y="0"/>
                    <a:pt x="4010" y="110"/>
                    <a:pt x="3630" y="432"/>
                  </a:cubicBezTo>
                  <a:cubicBezTo>
                    <a:pt x="2844" y="1037"/>
                    <a:pt x="606" y="2125"/>
                    <a:pt x="303" y="2367"/>
                  </a:cubicBezTo>
                  <a:cubicBezTo>
                    <a:pt x="1" y="2549"/>
                    <a:pt x="61" y="2609"/>
                    <a:pt x="61" y="3154"/>
                  </a:cubicBezTo>
                  <a:cubicBezTo>
                    <a:pt x="61" y="3698"/>
                    <a:pt x="787" y="8114"/>
                    <a:pt x="787" y="8779"/>
                  </a:cubicBezTo>
                  <a:cubicBezTo>
                    <a:pt x="787" y="9384"/>
                    <a:pt x="727" y="9626"/>
                    <a:pt x="1453" y="9989"/>
                  </a:cubicBezTo>
                  <a:lnTo>
                    <a:pt x="4961" y="11804"/>
                  </a:lnTo>
                  <a:cubicBezTo>
                    <a:pt x="5218" y="11987"/>
                    <a:pt x="5519" y="12126"/>
                    <a:pt x="5851" y="12126"/>
                  </a:cubicBezTo>
                  <a:cubicBezTo>
                    <a:pt x="6067" y="12126"/>
                    <a:pt x="6296" y="12067"/>
                    <a:pt x="6534" y="11925"/>
                  </a:cubicBezTo>
                  <a:cubicBezTo>
                    <a:pt x="7441" y="11380"/>
                    <a:pt x="9074" y="10412"/>
                    <a:pt x="9498" y="10110"/>
                  </a:cubicBezTo>
                  <a:cubicBezTo>
                    <a:pt x="9861" y="9807"/>
                    <a:pt x="10344" y="9747"/>
                    <a:pt x="10284" y="8840"/>
                  </a:cubicBezTo>
                  <a:cubicBezTo>
                    <a:pt x="10163" y="7448"/>
                    <a:pt x="9619" y="3940"/>
                    <a:pt x="9619" y="3940"/>
                  </a:cubicBezTo>
                  <a:cubicBezTo>
                    <a:pt x="9558" y="3093"/>
                    <a:pt x="9437" y="2609"/>
                    <a:pt x="8893" y="2307"/>
                  </a:cubicBezTo>
                  <a:cubicBezTo>
                    <a:pt x="7985" y="1762"/>
                    <a:pt x="5687" y="553"/>
                    <a:pt x="5203" y="250"/>
                  </a:cubicBezTo>
                  <a:cubicBezTo>
                    <a:pt x="4953" y="125"/>
                    <a:pt x="4751" y="0"/>
                    <a:pt x="4507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28"/>
            <p:cNvSpPr/>
            <p:nvPr/>
          </p:nvSpPr>
          <p:spPr>
            <a:xfrm>
              <a:off x="5694225" y="2694725"/>
              <a:ext cx="257100" cy="301000"/>
            </a:xfrm>
            <a:custGeom>
              <a:avLst/>
              <a:gdLst/>
              <a:ahLst/>
              <a:cxnLst/>
              <a:rect l="l" t="t" r="r" b="b"/>
              <a:pathLst>
                <a:path w="10284" h="12040" extrusionOk="0">
                  <a:moveTo>
                    <a:pt x="4446" y="1"/>
                  </a:moveTo>
                  <a:cubicBezTo>
                    <a:pt x="4216" y="1"/>
                    <a:pt x="3949" y="109"/>
                    <a:pt x="3569" y="402"/>
                  </a:cubicBezTo>
                  <a:cubicBezTo>
                    <a:pt x="2783" y="1067"/>
                    <a:pt x="545" y="2156"/>
                    <a:pt x="303" y="2337"/>
                  </a:cubicBezTo>
                  <a:cubicBezTo>
                    <a:pt x="0" y="2579"/>
                    <a:pt x="0" y="2640"/>
                    <a:pt x="0" y="3124"/>
                  </a:cubicBezTo>
                  <a:cubicBezTo>
                    <a:pt x="0" y="3668"/>
                    <a:pt x="726" y="8084"/>
                    <a:pt x="726" y="8689"/>
                  </a:cubicBezTo>
                  <a:cubicBezTo>
                    <a:pt x="726" y="9354"/>
                    <a:pt x="726" y="9596"/>
                    <a:pt x="1392" y="9959"/>
                  </a:cubicBezTo>
                  <a:lnTo>
                    <a:pt x="4900" y="11774"/>
                  </a:lnTo>
                  <a:cubicBezTo>
                    <a:pt x="5151" y="11917"/>
                    <a:pt x="5445" y="12039"/>
                    <a:pt x="5768" y="12039"/>
                  </a:cubicBezTo>
                  <a:cubicBezTo>
                    <a:pt x="5990" y="12039"/>
                    <a:pt x="6226" y="11982"/>
                    <a:pt x="6473" y="11834"/>
                  </a:cubicBezTo>
                  <a:cubicBezTo>
                    <a:pt x="7319" y="11290"/>
                    <a:pt x="9013" y="10382"/>
                    <a:pt x="9376" y="10080"/>
                  </a:cubicBezTo>
                  <a:cubicBezTo>
                    <a:pt x="9800" y="9717"/>
                    <a:pt x="10283" y="9656"/>
                    <a:pt x="10223" y="8749"/>
                  </a:cubicBezTo>
                  <a:cubicBezTo>
                    <a:pt x="10041" y="7418"/>
                    <a:pt x="9558" y="3910"/>
                    <a:pt x="9558" y="3910"/>
                  </a:cubicBezTo>
                  <a:cubicBezTo>
                    <a:pt x="9497" y="3063"/>
                    <a:pt x="9376" y="2579"/>
                    <a:pt x="8832" y="2277"/>
                  </a:cubicBezTo>
                  <a:cubicBezTo>
                    <a:pt x="7924" y="1793"/>
                    <a:pt x="5626" y="523"/>
                    <a:pt x="5142" y="281"/>
                  </a:cubicBezTo>
                  <a:cubicBezTo>
                    <a:pt x="4892" y="124"/>
                    <a:pt x="4690" y="1"/>
                    <a:pt x="4446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28"/>
            <p:cNvSpPr/>
            <p:nvPr/>
          </p:nvSpPr>
          <p:spPr>
            <a:xfrm>
              <a:off x="5694225" y="2695475"/>
              <a:ext cx="257100" cy="300150"/>
            </a:xfrm>
            <a:custGeom>
              <a:avLst/>
              <a:gdLst/>
              <a:ahLst/>
              <a:cxnLst/>
              <a:rect l="l" t="t" r="r" b="b"/>
              <a:pathLst>
                <a:path w="10284" h="12006" extrusionOk="0">
                  <a:moveTo>
                    <a:pt x="4468" y="1"/>
                  </a:moveTo>
                  <a:cubicBezTo>
                    <a:pt x="4231" y="1"/>
                    <a:pt x="3949" y="110"/>
                    <a:pt x="3569" y="432"/>
                  </a:cubicBezTo>
                  <a:cubicBezTo>
                    <a:pt x="2843" y="1037"/>
                    <a:pt x="605" y="2126"/>
                    <a:pt x="303" y="2307"/>
                  </a:cubicBezTo>
                  <a:cubicBezTo>
                    <a:pt x="0" y="2549"/>
                    <a:pt x="61" y="2610"/>
                    <a:pt x="61" y="3154"/>
                  </a:cubicBezTo>
                  <a:cubicBezTo>
                    <a:pt x="61" y="3699"/>
                    <a:pt x="726" y="8054"/>
                    <a:pt x="726" y="8659"/>
                  </a:cubicBezTo>
                  <a:cubicBezTo>
                    <a:pt x="787" y="9324"/>
                    <a:pt x="726" y="9505"/>
                    <a:pt x="1452" y="9868"/>
                  </a:cubicBezTo>
                  <a:lnTo>
                    <a:pt x="4900" y="11683"/>
                  </a:lnTo>
                  <a:cubicBezTo>
                    <a:pt x="5157" y="11866"/>
                    <a:pt x="5458" y="12005"/>
                    <a:pt x="5790" y="12005"/>
                  </a:cubicBezTo>
                  <a:cubicBezTo>
                    <a:pt x="6006" y="12005"/>
                    <a:pt x="6235" y="11947"/>
                    <a:pt x="6473" y="11804"/>
                  </a:cubicBezTo>
                  <a:cubicBezTo>
                    <a:pt x="7319" y="11260"/>
                    <a:pt x="8953" y="10292"/>
                    <a:pt x="9376" y="9989"/>
                  </a:cubicBezTo>
                  <a:cubicBezTo>
                    <a:pt x="9800" y="9687"/>
                    <a:pt x="10283" y="9626"/>
                    <a:pt x="10162" y="8719"/>
                  </a:cubicBezTo>
                  <a:cubicBezTo>
                    <a:pt x="10041" y="7328"/>
                    <a:pt x="9558" y="3880"/>
                    <a:pt x="9558" y="3880"/>
                  </a:cubicBezTo>
                  <a:cubicBezTo>
                    <a:pt x="9437" y="3033"/>
                    <a:pt x="9376" y="2610"/>
                    <a:pt x="8771" y="2247"/>
                  </a:cubicBezTo>
                  <a:cubicBezTo>
                    <a:pt x="7924" y="1763"/>
                    <a:pt x="5626" y="553"/>
                    <a:pt x="5142" y="251"/>
                  </a:cubicBezTo>
                  <a:cubicBezTo>
                    <a:pt x="4923" y="126"/>
                    <a:pt x="4721" y="1"/>
                    <a:pt x="4468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28"/>
            <p:cNvSpPr/>
            <p:nvPr/>
          </p:nvSpPr>
          <p:spPr>
            <a:xfrm>
              <a:off x="5695725" y="2696250"/>
              <a:ext cx="254075" cy="297950"/>
            </a:xfrm>
            <a:custGeom>
              <a:avLst/>
              <a:gdLst/>
              <a:ahLst/>
              <a:cxnLst/>
              <a:rect l="l" t="t" r="r" b="b"/>
              <a:pathLst>
                <a:path w="10163" h="11918" extrusionOk="0">
                  <a:moveTo>
                    <a:pt x="4408" y="0"/>
                  </a:moveTo>
                  <a:cubicBezTo>
                    <a:pt x="4171" y="0"/>
                    <a:pt x="3889" y="109"/>
                    <a:pt x="3509" y="401"/>
                  </a:cubicBezTo>
                  <a:cubicBezTo>
                    <a:pt x="2783" y="1067"/>
                    <a:pt x="545" y="2155"/>
                    <a:pt x="243" y="2337"/>
                  </a:cubicBezTo>
                  <a:cubicBezTo>
                    <a:pt x="1" y="2518"/>
                    <a:pt x="1" y="2579"/>
                    <a:pt x="1" y="3123"/>
                  </a:cubicBezTo>
                  <a:cubicBezTo>
                    <a:pt x="1" y="3668"/>
                    <a:pt x="727" y="7962"/>
                    <a:pt x="727" y="8628"/>
                  </a:cubicBezTo>
                  <a:cubicBezTo>
                    <a:pt x="727" y="9232"/>
                    <a:pt x="666" y="9474"/>
                    <a:pt x="1392" y="9837"/>
                  </a:cubicBezTo>
                  <a:lnTo>
                    <a:pt x="4840" y="11652"/>
                  </a:lnTo>
                  <a:cubicBezTo>
                    <a:pt x="5091" y="11796"/>
                    <a:pt x="5385" y="11918"/>
                    <a:pt x="5708" y="11918"/>
                  </a:cubicBezTo>
                  <a:cubicBezTo>
                    <a:pt x="5930" y="11918"/>
                    <a:pt x="6166" y="11860"/>
                    <a:pt x="6413" y="11713"/>
                  </a:cubicBezTo>
                  <a:cubicBezTo>
                    <a:pt x="7259" y="11168"/>
                    <a:pt x="8893" y="10261"/>
                    <a:pt x="9316" y="9958"/>
                  </a:cubicBezTo>
                  <a:cubicBezTo>
                    <a:pt x="9679" y="9595"/>
                    <a:pt x="10163" y="9595"/>
                    <a:pt x="10102" y="8688"/>
                  </a:cubicBezTo>
                  <a:cubicBezTo>
                    <a:pt x="9981" y="7297"/>
                    <a:pt x="9437" y="3909"/>
                    <a:pt x="9437" y="3909"/>
                  </a:cubicBezTo>
                  <a:cubicBezTo>
                    <a:pt x="9377" y="3063"/>
                    <a:pt x="9316" y="2579"/>
                    <a:pt x="8711" y="2276"/>
                  </a:cubicBezTo>
                  <a:cubicBezTo>
                    <a:pt x="7804" y="1792"/>
                    <a:pt x="5566" y="522"/>
                    <a:pt x="5082" y="280"/>
                  </a:cubicBezTo>
                  <a:cubicBezTo>
                    <a:pt x="4863" y="124"/>
                    <a:pt x="4661" y="0"/>
                    <a:pt x="4408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28"/>
            <p:cNvSpPr/>
            <p:nvPr/>
          </p:nvSpPr>
          <p:spPr>
            <a:xfrm>
              <a:off x="5695725" y="2697000"/>
              <a:ext cx="254075" cy="296700"/>
            </a:xfrm>
            <a:custGeom>
              <a:avLst/>
              <a:gdLst/>
              <a:ahLst/>
              <a:cxnLst/>
              <a:rect l="l" t="t" r="r" b="b"/>
              <a:pathLst>
                <a:path w="10163" h="11868" extrusionOk="0">
                  <a:moveTo>
                    <a:pt x="4408" y="0"/>
                  </a:moveTo>
                  <a:cubicBezTo>
                    <a:pt x="4171" y="0"/>
                    <a:pt x="3889" y="110"/>
                    <a:pt x="3509" y="432"/>
                  </a:cubicBezTo>
                  <a:cubicBezTo>
                    <a:pt x="2783" y="1037"/>
                    <a:pt x="606" y="2125"/>
                    <a:pt x="303" y="2307"/>
                  </a:cubicBezTo>
                  <a:cubicBezTo>
                    <a:pt x="1" y="2549"/>
                    <a:pt x="61" y="2609"/>
                    <a:pt x="61" y="3093"/>
                  </a:cubicBezTo>
                  <a:cubicBezTo>
                    <a:pt x="1" y="3638"/>
                    <a:pt x="727" y="7932"/>
                    <a:pt x="727" y="8598"/>
                  </a:cubicBezTo>
                  <a:cubicBezTo>
                    <a:pt x="727" y="9202"/>
                    <a:pt x="727" y="9444"/>
                    <a:pt x="1392" y="9807"/>
                  </a:cubicBezTo>
                  <a:lnTo>
                    <a:pt x="4840" y="11562"/>
                  </a:lnTo>
                  <a:cubicBezTo>
                    <a:pt x="5108" y="11715"/>
                    <a:pt x="5424" y="11868"/>
                    <a:pt x="5773" y="11868"/>
                  </a:cubicBezTo>
                  <a:cubicBezTo>
                    <a:pt x="5976" y="11868"/>
                    <a:pt x="6190" y="11816"/>
                    <a:pt x="6413" y="11683"/>
                  </a:cubicBezTo>
                  <a:cubicBezTo>
                    <a:pt x="7259" y="11138"/>
                    <a:pt x="8893" y="10231"/>
                    <a:pt x="9256" y="9868"/>
                  </a:cubicBezTo>
                  <a:cubicBezTo>
                    <a:pt x="9679" y="9565"/>
                    <a:pt x="10163" y="9505"/>
                    <a:pt x="10042" y="8658"/>
                  </a:cubicBezTo>
                  <a:cubicBezTo>
                    <a:pt x="9921" y="7267"/>
                    <a:pt x="9437" y="3879"/>
                    <a:pt x="9437" y="3879"/>
                  </a:cubicBezTo>
                  <a:cubicBezTo>
                    <a:pt x="9377" y="3033"/>
                    <a:pt x="9256" y="2549"/>
                    <a:pt x="8711" y="2246"/>
                  </a:cubicBezTo>
                  <a:cubicBezTo>
                    <a:pt x="7804" y="1762"/>
                    <a:pt x="5566" y="553"/>
                    <a:pt x="5082" y="250"/>
                  </a:cubicBezTo>
                  <a:cubicBezTo>
                    <a:pt x="4863" y="125"/>
                    <a:pt x="4661" y="0"/>
                    <a:pt x="4408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28"/>
            <p:cNvSpPr/>
            <p:nvPr/>
          </p:nvSpPr>
          <p:spPr>
            <a:xfrm>
              <a:off x="5695725" y="2697750"/>
              <a:ext cx="252575" cy="294950"/>
            </a:xfrm>
            <a:custGeom>
              <a:avLst/>
              <a:gdLst/>
              <a:ahLst/>
              <a:cxnLst/>
              <a:rect l="l" t="t" r="r" b="b"/>
              <a:pathLst>
                <a:path w="10103" h="11798" extrusionOk="0">
                  <a:moveTo>
                    <a:pt x="4416" y="1"/>
                  </a:moveTo>
                  <a:cubicBezTo>
                    <a:pt x="4187" y="1"/>
                    <a:pt x="3921" y="109"/>
                    <a:pt x="3570" y="402"/>
                  </a:cubicBezTo>
                  <a:cubicBezTo>
                    <a:pt x="2783" y="1067"/>
                    <a:pt x="606" y="2095"/>
                    <a:pt x="303" y="2337"/>
                  </a:cubicBezTo>
                  <a:cubicBezTo>
                    <a:pt x="1" y="2519"/>
                    <a:pt x="61" y="2579"/>
                    <a:pt x="61" y="3124"/>
                  </a:cubicBezTo>
                  <a:cubicBezTo>
                    <a:pt x="61" y="3608"/>
                    <a:pt x="727" y="7902"/>
                    <a:pt x="727" y="8507"/>
                  </a:cubicBezTo>
                  <a:cubicBezTo>
                    <a:pt x="787" y="9172"/>
                    <a:pt x="727" y="9354"/>
                    <a:pt x="1392" y="9717"/>
                  </a:cubicBezTo>
                  <a:lnTo>
                    <a:pt x="4840" y="11532"/>
                  </a:lnTo>
                  <a:cubicBezTo>
                    <a:pt x="5091" y="11675"/>
                    <a:pt x="5385" y="11797"/>
                    <a:pt x="5708" y="11797"/>
                  </a:cubicBezTo>
                  <a:cubicBezTo>
                    <a:pt x="5930" y="11797"/>
                    <a:pt x="6166" y="11740"/>
                    <a:pt x="6413" y="11592"/>
                  </a:cubicBezTo>
                  <a:cubicBezTo>
                    <a:pt x="7259" y="11048"/>
                    <a:pt x="8893" y="10140"/>
                    <a:pt x="9256" y="9838"/>
                  </a:cubicBezTo>
                  <a:cubicBezTo>
                    <a:pt x="9679" y="9535"/>
                    <a:pt x="10102" y="9475"/>
                    <a:pt x="10042" y="8568"/>
                  </a:cubicBezTo>
                  <a:cubicBezTo>
                    <a:pt x="9921" y="7237"/>
                    <a:pt x="9437" y="3849"/>
                    <a:pt x="9437" y="3849"/>
                  </a:cubicBezTo>
                  <a:cubicBezTo>
                    <a:pt x="9316" y="3003"/>
                    <a:pt x="9256" y="2579"/>
                    <a:pt x="8711" y="2277"/>
                  </a:cubicBezTo>
                  <a:cubicBezTo>
                    <a:pt x="7804" y="1732"/>
                    <a:pt x="5566" y="523"/>
                    <a:pt x="5082" y="281"/>
                  </a:cubicBezTo>
                  <a:cubicBezTo>
                    <a:pt x="4863" y="124"/>
                    <a:pt x="4661" y="1"/>
                    <a:pt x="4416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28"/>
            <p:cNvSpPr/>
            <p:nvPr/>
          </p:nvSpPr>
          <p:spPr>
            <a:xfrm>
              <a:off x="5697250" y="2699075"/>
              <a:ext cx="251050" cy="293125"/>
            </a:xfrm>
            <a:custGeom>
              <a:avLst/>
              <a:gdLst/>
              <a:ahLst/>
              <a:cxnLst/>
              <a:rect l="l" t="t" r="r" b="b"/>
              <a:pathLst>
                <a:path w="10042" h="11725" extrusionOk="0">
                  <a:moveTo>
                    <a:pt x="4378" y="1"/>
                  </a:moveTo>
                  <a:cubicBezTo>
                    <a:pt x="4144" y="1"/>
                    <a:pt x="3872" y="107"/>
                    <a:pt x="3509" y="409"/>
                  </a:cubicBezTo>
                  <a:cubicBezTo>
                    <a:pt x="2722" y="1014"/>
                    <a:pt x="545" y="2103"/>
                    <a:pt x="303" y="2284"/>
                  </a:cubicBezTo>
                  <a:cubicBezTo>
                    <a:pt x="0" y="2466"/>
                    <a:pt x="0" y="2526"/>
                    <a:pt x="0" y="3071"/>
                  </a:cubicBezTo>
                  <a:cubicBezTo>
                    <a:pt x="0" y="3615"/>
                    <a:pt x="726" y="7849"/>
                    <a:pt x="726" y="8454"/>
                  </a:cubicBezTo>
                  <a:cubicBezTo>
                    <a:pt x="726" y="9059"/>
                    <a:pt x="666" y="9301"/>
                    <a:pt x="1392" y="9664"/>
                  </a:cubicBezTo>
                  <a:lnTo>
                    <a:pt x="4779" y="11418"/>
                  </a:lnTo>
                  <a:cubicBezTo>
                    <a:pt x="5047" y="11571"/>
                    <a:pt x="5363" y="11724"/>
                    <a:pt x="5697" y="11724"/>
                  </a:cubicBezTo>
                  <a:cubicBezTo>
                    <a:pt x="5891" y="11724"/>
                    <a:pt x="6091" y="11672"/>
                    <a:pt x="6291" y="11539"/>
                  </a:cubicBezTo>
                  <a:cubicBezTo>
                    <a:pt x="7198" y="10995"/>
                    <a:pt x="8771" y="10087"/>
                    <a:pt x="9195" y="9785"/>
                  </a:cubicBezTo>
                  <a:cubicBezTo>
                    <a:pt x="9558" y="9422"/>
                    <a:pt x="10041" y="9361"/>
                    <a:pt x="9981" y="8515"/>
                  </a:cubicBezTo>
                  <a:cubicBezTo>
                    <a:pt x="9860" y="7184"/>
                    <a:pt x="9316" y="3796"/>
                    <a:pt x="9316" y="3796"/>
                  </a:cubicBezTo>
                  <a:cubicBezTo>
                    <a:pt x="9255" y="3010"/>
                    <a:pt x="9195" y="2526"/>
                    <a:pt x="8590" y="2224"/>
                  </a:cubicBezTo>
                  <a:cubicBezTo>
                    <a:pt x="7743" y="1740"/>
                    <a:pt x="5505" y="530"/>
                    <a:pt x="5021" y="228"/>
                  </a:cubicBezTo>
                  <a:cubicBezTo>
                    <a:pt x="4809" y="107"/>
                    <a:pt x="4613" y="1"/>
                    <a:pt x="4378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28"/>
            <p:cNvSpPr/>
            <p:nvPr/>
          </p:nvSpPr>
          <p:spPr>
            <a:xfrm>
              <a:off x="5697250" y="2699800"/>
              <a:ext cx="251050" cy="291375"/>
            </a:xfrm>
            <a:custGeom>
              <a:avLst/>
              <a:gdLst/>
              <a:ahLst/>
              <a:cxnLst/>
              <a:rect l="l" t="t" r="r" b="b"/>
              <a:pathLst>
                <a:path w="10042" h="11655" extrusionOk="0">
                  <a:moveTo>
                    <a:pt x="4329" y="0"/>
                  </a:moveTo>
                  <a:cubicBezTo>
                    <a:pt x="4106" y="0"/>
                    <a:pt x="3847" y="99"/>
                    <a:pt x="3509" y="380"/>
                  </a:cubicBezTo>
                  <a:cubicBezTo>
                    <a:pt x="2783" y="1045"/>
                    <a:pt x="605" y="2074"/>
                    <a:pt x="303" y="2255"/>
                  </a:cubicBezTo>
                  <a:cubicBezTo>
                    <a:pt x="0" y="2497"/>
                    <a:pt x="61" y="2558"/>
                    <a:pt x="61" y="3042"/>
                  </a:cubicBezTo>
                  <a:cubicBezTo>
                    <a:pt x="61" y="3586"/>
                    <a:pt x="726" y="7760"/>
                    <a:pt x="726" y="8425"/>
                  </a:cubicBezTo>
                  <a:cubicBezTo>
                    <a:pt x="726" y="9030"/>
                    <a:pt x="726" y="9211"/>
                    <a:pt x="1392" y="9574"/>
                  </a:cubicBezTo>
                  <a:lnTo>
                    <a:pt x="4779" y="11389"/>
                  </a:lnTo>
                  <a:cubicBezTo>
                    <a:pt x="5030" y="11533"/>
                    <a:pt x="5324" y="11655"/>
                    <a:pt x="5635" y="11655"/>
                  </a:cubicBezTo>
                  <a:cubicBezTo>
                    <a:pt x="5848" y="11655"/>
                    <a:pt x="6070" y="11597"/>
                    <a:pt x="6291" y="11450"/>
                  </a:cubicBezTo>
                  <a:cubicBezTo>
                    <a:pt x="7138" y="10905"/>
                    <a:pt x="8771" y="9998"/>
                    <a:pt x="9134" y="9695"/>
                  </a:cubicBezTo>
                  <a:cubicBezTo>
                    <a:pt x="9558" y="9393"/>
                    <a:pt x="10041" y="9332"/>
                    <a:pt x="9920" y="8486"/>
                  </a:cubicBezTo>
                  <a:cubicBezTo>
                    <a:pt x="9799" y="7155"/>
                    <a:pt x="9316" y="3828"/>
                    <a:pt x="9316" y="3828"/>
                  </a:cubicBezTo>
                  <a:cubicBezTo>
                    <a:pt x="9255" y="2981"/>
                    <a:pt x="9134" y="2497"/>
                    <a:pt x="8590" y="2195"/>
                  </a:cubicBezTo>
                  <a:cubicBezTo>
                    <a:pt x="7743" y="1711"/>
                    <a:pt x="5505" y="501"/>
                    <a:pt x="5021" y="259"/>
                  </a:cubicBezTo>
                  <a:cubicBezTo>
                    <a:pt x="4795" y="130"/>
                    <a:pt x="4585" y="0"/>
                    <a:pt x="4329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28"/>
            <p:cNvSpPr/>
            <p:nvPr/>
          </p:nvSpPr>
          <p:spPr>
            <a:xfrm>
              <a:off x="5698750" y="2700600"/>
              <a:ext cx="248025" cy="289075"/>
            </a:xfrm>
            <a:custGeom>
              <a:avLst/>
              <a:gdLst/>
              <a:ahLst/>
              <a:cxnLst/>
              <a:rect l="l" t="t" r="r" b="b"/>
              <a:pathLst>
                <a:path w="9921" h="11563" extrusionOk="0">
                  <a:moveTo>
                    <a:pt x="4318" y="0"/>
                  </a:moveTo>
                  <a:cubicBezTo>
                    <a:pt x="4084" y="0"/>
                    <a:pt x="3812" y="106"/>
                    <a:pt x="3449" y="409"/>
                  </a:cubicBezTo>
                  <a:cubicBezTo>
                    <a:pt x="2723" y="1013"/>
                    <a:pt x="545" y="2042"/>
                    <a:pt x="243" y="2284"/>
                  </a:cubicBezTo>
                  <a:cubicBezTo>
                    <a:pt x="1" y="2465"/>
                    <a:pt x="1" y="2526"/>
                    <a:pt x="1" y="3070"/>
                  </a:cubicBezTo>
                  <a:cubicBezTo>
                    <a:pt x="1" y="3554"/>
                    <a:pt x="666" y="7728"/>
                    <a:pt x="727" y="8333"/>
                  </a:cubicBezTo>
                  <a:cubicBezTo>
                    <a:pt x="727" y="8998"/>
                    <a:pt x="666" y="9179"/>
                    <a:pt x="1332" y="9542"/>
                  </a:cubicBezTo>
                  <a:lnTo>
                    <a:pt x="4719" y="11297"/>
                  </a:lnTo>
                  <a:cubicBezTo>
                    <a:pt x="4970" y="11440"/>
                    <a:pt x="5264" y="11562"/>
                    <a:pt x="5575" y="11562"/>
                  </a:cubicBezTo>
                  <a:cubicBezTo>
                    <a:pt x="5788" y="11562"/>
                    <a:pt x="6010" y="11505"/>
                    <a:pt x="6231" y="11357"/>
                  </a:cubicBezTo>
                  <a:cubicBezTo>
                    <a:pt x="7078" y="10873"/>
                    <a:pt x="8711" y="9966"/>
                    <a:pt x="9074" y="9663"/>
                  </a:cubicBezTo>
                  <a:cubicBezTo>
                    <a:pt x="9437" y="9361"/>
                    <a:pt x="9921" y="9300"/>
                    <a:pt x="9860" y="8393"/>
                  </a:cubicBezTo>
                  <a:cubicBezTo>
                    <a:pt x="9739" y="7062"/>
                    <a:pt x="9256" y="3796"/>
                    <a:pt x="9256" y="3796"/>
                  </a:cubicBezTo>
                  <a:cubicBezTo>
                    <a:pt x="9135" y="2949"/>
                    <a:pt x="9074" y="2526"/>
                    <a:pt x="8530" y="2223"/>
                  </a:cubicBezTo>
                  <a:cubicBezTo>
                    <a:pt x="7622" y="1739"/>
                    <a:pt x="5445" y="530"/>
                    <a:pt x="4961" y="227"/>
                  </a:cubicBezTo>
                  <a:cubicBezTo>
                    <a:pt x="4749" y="106"/>
                    <a:pt x="4553" y="0"/>
                    <a:pt x="4318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28"/>
            <p:cNvSpPr/>
            <p:nvPr/>
          </p:nvSpPr>
          <p:spPr>
            <a:xfrm>
              <a:off x="5698750" y="2701300"/>
              <a:ext cx="248025" cy="288375"/>
            </a:xfrm>
            <a:custGeom>
              <a:avLst/>
              <a:gdLst/>
              <a:ahLst/>
              <a:cxnLst/>
              <a:rect l="l" t="t" r="r" b="b"/>
              <a:pathLst>
                <a:path w="9921" h="11535" extrusionOk="0">
                  <a:moveTo>
                    <a:pt x="4269" y="1"/>
                  </a:moveTo>
                  <a:cubicBezTo>
                    <a:pt x="4046" y="1"/>
                    <a:pt x="3787" y="99"/>
                    <a:pt x="3449" y="381"/>
                  </a:cubicBezTo>
                  <a:cubicBezTo>
                    <a:pt x="2723" y="1046"/>
                    <a:pt x="545" y="2074"/>
                    <a:pt x="303" y="2256"/>
                  </a:cubicBezTo>
                  <a:cubicBezTo>
                    <a:pt x="1" y="2437"/>
                    <a:pt x="61" y="2498"/>
                    <a:pt x="61" y="3042"/>
                  </a:cubicBezTo>
                  <a:cubicBezTo>
                    <a:pt x="1" y="3526"/>
                    <a:pt x="727" y="7700"/>
                    <a:pt x="727" y="8305"/>
                  </a:cubicBezTo>
                  <a:cubicBezTo>
                    <a:pt x="727" y="8910"/>
                    <a:pt x="666" y="9151"/>
                    <a:pt x="1392" y="9514"/>
                  </a:cubicBezTo>
                  <a:lnTo>
                    <a:pt x="4719" y="11269"/>
                  </a:lnTo>
                  <a:cubicBezTo>
                    <a:pt x="4970" y="11412"/>
                    <a:pt x="5264" y="11534"/>
                    <a:pt x="5575" y="11534"/>
                  </a:cubicBezTo>
                  <a:cubicBezTo>
                    <a:pt x="5788" y="11534"/>
                    <a:pt x="6010" y="11477"/>
                    <a:pt x="6231" y="11329"/>
                  </a:cubicBezTo>
                  <a:cubicBezTo>
                    <a:pt x="7078" y="10785"/>
                    <a:pt x="8651" y="9938"/>
                    <a:pt x="9074" y="9575"/>
                  </a:cubicBezTo>
                  <a:cubicBezTo>
                    <a:pt x="9437" y="9272"/>
                    <a:pt x="9921" y="9212"/>
                    <a:pt x="9800" y="8365"/>
                  </a:cubicBezTo>
                  <a:cubicBezTo>
                    <a:pt x="9679" y="7034"/>
                    <a:pt x="9195" y="3768"/>
                    <a:pt x="9195" y="3768"/>
                  </a:cubicBezTo>
                  <a:cubicBezTo>
                    <a:pt x="9135" y="2982"/>
                    <a:pt x="9074" y="2498"/>
                    <a:pt x="8469" y="2195"/>
                  </a:cubicBezTo>
                  <a:cubicBezTo>
                    <a:pt x="7622" y="1711"/>
                    <a:pt x="5384" y="502"/>
                    <a:pt x="4961" y="260"/>
                  </a:cubicBezTo>
                  <a:cubicBezTo>
                    <a:pt x="4735" y="130"/>
                    <a:pt x="4525" y="1"/>
                    <a:pt x="4269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28"/>
            <p:cNvSpPr/>
            <p:nvPr/>
          </p:nvSpPr>
          <p:spPr>
            <a:xfrm>
              <a:off x="5698750" y="2702100"/>
              <a:ext cx="246525" cy="286050"/>
            </a:xfrm>
            <a:custGeom>
              <a:avLst/>
              <a:gdLst/>
              <a:ahLst/>
              <a:cxnLst/>
              <a:rect l="l" t="t" r="r" b="b"/>
              <a:pathLst>
                <a:path w="9861" h="11442" extrusionOk="0">
                  <a:moveTo>
                    <a:pt x="4318" y="1"/>
                  </a:moveTo>
                  <a:cubicBezTo>
                    <a:pt x="4084" y="1"/>
                    <a:pt x="3812" y="107"/>
                    <a:pt x="3449" y="409"/>
                  </a:cubicBezTo>
                  <a:cubicBezTo>
                    <a:pt x="2723" y="1014"/>
                    <a:pt x="606" y="2042"/>
                    <a:pt x="303" y="2224"/>
                  </a:cubicBezTo>
                  <a:cubicBezTo>
                    <a:pt x="1" y="2466"/>
                    <a:pt x="61" y="2526"/>
                    <a:pt x="61" y="3010"/>
                  </a:cubicBezTo>
                  <a:cubicBezTo>
                    <a:pt x="61" y="3554"/>
                    <a:pt x="727" y="7668"/>
                    <a:pt x="727" y="8273"/>
                  </a:cubicBezTo>
                  <a:cubicBezTo>
                    <a:pt x="727" y="8878"/>
                    <a:pt x="727" y="9059"/>
                    <a:pt x="1392" y="9422"/>
                  </a:cubicBezTo>
                  <a:lnTo>
                    <a:pt x="4719" y="11176"/>
                  </a:lnTo>
                  <a:cubicBezTo>
                    <a:pt x="4970" y="11320"/>
                    <a:pt x="5242" y="11442"/>
                    <a:pt x="5549" y="11442"/>
                  </a:cubicBezTo>
                  <a:cubicBezTo>
                    <a:pt x="5759" y="11442"/>
                    <a:pt x="5985" y="11384"/>
                    <a:pt x="6231" y="11237"/>
                  </a:cubicBezTo>
                  <a:cubicBezTo>
                    <a:pt x="7078" y="10753"/>
                    <a:pt x="8651" y="9845"/>
                    <a:pt x="9014" y="9543"/>
                  </a:cubicBezTo>
                  <a:cubicBezTo>
                    <a:pt x="9437" y="9240"/>
                    <a:pt x="9860" y="9180"/>
                    <a:pt x="9800" y="8333"/>
                  </a:cubicBezTo>
                  <a:cubicBezTo>
                    <a:pt x="9679" y="7002"/>
                    <a:pt x="9195" y="3736"/>
                    <a:pt x="9195" y="3736"/>
                  </a:cubicBezTo>
                  <a:cubicBezTo>
                    <a:pt x="9135" y="2950"/>
                    <a:pt x="9014" y="2466"/>
                    <a:pt x="8469" y="2163"/>
                  </a:cubicBezTo>
                  <a:cubicBezTo>
                    <a:pt x="7622" y="1679"/>
                    <a:pt x="5384" y="530"/>
                    <a:pt x="4961" y="228"/>
                  </a:cubicBezTo>
                  <a:cubicBezTo>
                    <a:pt x="4749" y="107"/>
                    <a:pt x="4553" y="1"/>
                    <a:pt x="4318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28"/>
            <p:cNvSpPr/>
            <p:nvPr/>
          </p:nvSpPr>
          <p:spPr>
            <a:xfrm>
              <a:off x="5700275" y="2702825"/>
              <a:ext cx="245000" cy="285325"/>
            </a:xfrm>
            <a:custGeom>
              <a:avLst/>
              <a:gdLst/>
              <a:ahLst/>
              <a:cxnLst/>
              <a:rect l="l" t="t" r="r" b="b"/>
              <a:pathLst>
                <a:path w="9800" h="11413" extrusionOk="0">
                  <a:moveTo>
                    <a:pt x="4208" y="0"/>
                  </a:moveTo>
                  <a:cubicBezTo>
                    <a:pt x="3985" y="0"/>
                    <a:pt x="3726" y="99"/>
                    <a:pt x="3388" y="380"/>
                  </a:cubicBezTo>
                  <a:cubicBezTo>
                    <a:pt x="2662" y="1045"/>
                    <a:pt x="545" y="2074"/>
                    <a:pt x="242" y="2255"/>
                  </a:cubicBezTo>
                  <a:cubicBezTo>
                    <a:pt x="0" y="2437"/>
                    <a:pt x="0" y="2497"/>
                    <a:pt x="0" y="2981"/>
                  </a:cubicBezTo>
                  <a:cubicBezTo>
                    <a:pt x="0" y="3525"/>
                    <a:pt x="726" y="7578"/>
                    <a:pt x="726" y="8244"/>
                  </a:cubicBezTo>
                  <a:cubicBezTo>
                    <a:pt x="726" y="8849"/>
                    <a:pt x="666" y="9030"/>
                    <a:pt x="1331" y="9393"/>
                  </a:cubicBezTo>
                  <a:lnTo>
                    <a:pt x="4658" y="11147"/>
                  </a:lnTo>
                  <a:cubicBezTo>
                    <a:pt x="4909" y="11291"/>
                    <a:pt x="5181" y="11413"/>
                    <a:pt x="5488" y="11413"/>
                  </a:cubicBezTo>
                  <a:cubicBezTo>
                    <a:pt x="5698" y="11413"/>
                    <a:pt x="5924" y="11355"/>
                    <a:pt x="6170" y="11208"/>
                  </a:cubicBezTo>
                  <a:cubicBezTo>
                    <a:pt x="7017" y="10663"/>
                    <a:pt x="8590" y="9816"/>
                    <a:pt x="8953" y="9514"/>
                  </a:cubicBezTo>
                  <a:cubicBezTo>
                    <a:pt x="9316" y="9211"/>
                    <a:pt x="9799" y="9151"/>
                    <a:pt x="9739" y="8244"/>
                  </a:cubicBezTo>
                  <a:cubicBezTo>
                    <a:pt x="9618" y="6973"/>
                    <a:pt x="9134" y="3767"/>
                    <a:pt x="9134" y="3767"/>
                  </a:cubicBezTo>
                  <a:cubicBezTo>
                    <a:pt x="9013" y="2921"/>
                    <a:pt x="8953" y="2497"/>
                    <a:pt x="8408" y="2195"/>
                  </a:cubicBezTo>
                  <a:cubicBezTo>
                    <a:pt x="7561" y="1711"/>
                    <a:pt x="5323" y="501"/>
                    <a:pt x="4900" y="259"/>
                  </a:cubicBezTo>
                  <a:cubicBezTo>
                    <a:pt x="4674" y="130"/>
                    <a:pt x="4464" y="0"/>
                    <a:pt x="4208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28"/>
            <p:cNvSpPr/>
            <p:nvPr/>
          </p:nvSpPr>
          <p:spPr>
            <a:xfrm>
              <a:off x="5700275" y="2703625"/>
              <a:ext cx="245000" cy="283025"/>
            </a:xfrm>
            <a:custGeom>
              <a:avLst/>
              <a:gdLst/>
              <a:ahLst/>
              <a:cxnLst/>
              <a:rect l="l" t="t" r="r" b="b"/>
              <a:pathLst>
                <a:path w="9800" h="11321" extrusionOk="0">
                  <a:moveTo>
                    <a:pt x="4257" y="0"/>
                  </a:moveTo>
                  <a:cubicBezTo>
                    <a:pt x="4023" y="0"/>
                    <a:pt x="3751" y="106"/>
                    <a:pt x="3388" y="409"/>
                  </a:cubicBezTo>
                  <a:cubicBezTo>
                    <a:pt x="2662" y="1013"/>
                    <a:pt x="545" y="2042"/>
                    <a:pt x="303" y="2223"/>
                  </a:cubicBezTo>
                  <a:cubicBezTo>
                    <a:pt x="0" y="2405"/>
                    <a:pt x="61" y="2465"/>
                    <a:pt x="61" y="3010"/>
                  </a:cubicBezTo>
                  <a:cubicBezTo>
                    <a:pt x="61" y="3493"/>
                    <a:pt x="726" y="7546"/>
                    <a:pt x="726" y="8151"/>
                  </a:cubicBezTo>
                  <a:cubicBezTo>
                    <a:pt x="726" y="8756"/>
                    <a:pt x="666" y="8998"/>
                    <a:pt x="1331" y="9300"/>
                  </a:cubicBezTo>
                  <a:lnTo>
                    <a:pt x="4658" y="11055"/>
                  </a:lnTo>
                  <a:cubicBezTo>
                    <a:pt x="4909" y="11198"/>
                    <a:pt x="5181" y="11320"/>
                    <a:pt x="5488" y="11320"/>
                  </a:cubicBezTo>
                  <a:cubicBezTo>
                    <a:pt x="5698" y="11320"/>
                    <a:pt x="5924" y="11263"/>
                    <a:pt x="6170" y="11115"/>
                  </a:cubicBezTo>
                  <a:cubicBezTo>
                    <a:pt x="7017" y="10631"/>
                    <a:pt x="8529" y="9724"/>
                    <a:pt x="8953" y="9421"/>
                  </a:cubicBezTo>
                  <a:cubicBezTo>
                    <a:pt x="9316" y="9119"/>
                    <a:pt x="9799" y="9058"/>
                    <a:pt x="9678" y="8212"/>
                  </a:cubicBezTo>
                  <a:cubicBezTo>
                    <a:pt x="9558" y="6941"/>
                    <a:pt x="9074" y="3735"/>
                    <a:pt x="9074" y="3735"/>
                  </a:cubicBezTo>
                  <a:cubicBezTo>
                    <a:pt x="9013" y="2949"/>
                    <a:pt x="8953" y="2465"/>
                    <a:pt x="8408" y="2163"/>
                  </a:cubicBezTo>
                  <a:cubicBezTo>
                    <a:pt x="7561" y="1679"/>
                    <a:pt x="5323" y="530"/>
                    <a:pt x="4900" y="227"/>
                  </a:cubicBezTo>
                  <a:cubicBezTo>
                    <a:pt x="4688" y="106"/>
                    <a:pt x="4492" y="0"/>
                    <a:pt x="4257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28"/>
            <p:cNvSpPr/>
            <p:nvPr/>
          </p:nvSpPr>
          <p:spPr>
            <a:xfrm>
              <a:off x="5701775" y="2704925"/>
              <a:ext cx="241975" cy="281725"/>
            </a:xfrm>
            <a:custGeom>
              <a:avLst/>
              <a:gdLst/>
              <a:ahLst/>
              <a:cxnLst/>
              <a:rect l="l" t="t" r="r" b="b"/>
              <a:pathLst>
                <a:path w="9679" h="11269" extrusionOk="0">
                  <a:moveTo>
                    <a:pt x="4179" y="1"/>
                  </a:moveTo>
                  <a:cubicBezTo>
                    <a:pt x="3958" y="1"/>
                    <a:pt x="3708" y="95"/>
                    <a:pt x="3388" y="357"/>
                  </a:cubicBezTo>
                  <a:cubicBezTo>
                    <a:pt x="2662" y="961"/>
                    <a:pt x="545" y="1990"/>
                    <a:pt x="243" y="2232"/>
                  </a:cubicBezTo>
                  <a:cubicBezTo>
                    <a:pt x="1" y="2413"/>
                    <a:pt x="1" y="2474"/>
                    <a:pt x="1" y="2958"/>
                  </a:cubicBezTo>
                  <a:cubicBezTo>
                    <a:pt x="1" y="3441"/>
                    <a:pt x="666" y="7494"/>
                    <a:pt x="666" y="8099"/>
                  </a:cubicBezTo>
                  <a:cubicBezTo>
                    <a:pt x="666" y="8704"/>
                    <a:pt x="666" y="8885"/>
                    <a:pt x="1331" y="9248"/>
                  </a:cubicBezTo>
                  <a:lnTo>
                    <a:pt x="4598" y="11003"/>
                  </a:lnTo>
                  <a:cubicBezTo>
                    <a:pt x="4849" y="11146"/>
                    <a:pt x="5121" y="11268"/>
                    <a:pt x="5428" y="11268"/>
                  </a:cubicBezTo>
                  <a:cubicBezTo>
                    <a:pt x="5638" y="11268"/>
                    <a:pt x="5864" y="11211"/>
                    <a:pt x="6110" y="11063"/>
                  </a:cubicBezTo>
                  <a:cubicBezTo>
                    <a:pt x="6896" y="10519"/>
                    <a:pt x="8469" y="9672"/>
                    <a:pt x="8832" y="9369"/>
                  </a:cubicBezTo>
                  <a:cubicBezTo>
                    <a:pt x="9256" y="9067"/>
                    <a:pt x="9679" y="9006"/>
                    <a:pt x="9618" y="8160"/>
                  </a:cubicBezTo>
                  <a:cubicBezTo>
                    <a:pt x="9498" y="6829"/>
                    <a:pt x="9014" y="3683"/>
                    <a:pt x="9014" y="3683"/>
                  </a:cubicBezTo>
                  <a:cubicBezTo>
                    <a:pt x="8953" y="2897"/>
                    <a:pt x="8832" y="2413"/>
                    <a:pt x="8288" y="2111"/>
                  </a:cubicBezTo>
                  <a:cubicBezTo>
                    <a:pt x="7441" y="1687"/>
                    <a:pt x="5263" y="478"/>
                    <a:pt x="4840" y="236"/>
                  </a:cubicBezTo>
                  <a:cubicBezTo>
                    <a:pt x="4620" y="110"/>
                    <a:pt x="4417" y="1"/>
                    <a:pt x="4179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28"/>
            <p:cNvSpPr/>
            <p:nvPr/>
          </p:nvSpPr>
          <p:spPr>
            <a:xfrm>
              <a:off x="5701775" y="2705300"/>
              <a:ext cx="241975" cy="279825"/>
            </a:xfrm>
            <a:custGeom>
              <a:avLst/>
              <a:gdLst/>
              <a:ahLst/>
              <a:cxnLst/>
              <a:rect l="l" t="t" r="r" b="b"/>
              <a:pathLst>
                <a:path w="9679" h="11193" extrusionOk="0">
                  <a:moveTo>
                    <a:pt x="4206" y="1"/>
                  </a:moveTo>
                  <a:cubicBezTo>
                    <a:pt x="3991" y="1"/>
                    <a:pt x="3739" y="110"/>
                    <a:pt x="3388" y="402"/>
                  </a:cubicBezTo>
                  <a:cubicBezTo>
                    <a:pt x="2662" y="1007"/>
                    <a:pt x="545" y="2035"/>
                    <a:pt x="303" y="2217"/>
                  </a:cubicBezTo>
                  <a:cubicBezTo>
                    <a:pt x="1" y="2398"/>
                    <a:pt x="61" y="2459"/>
                    <a:pt x="61" y="2943"/>
                  </a:cubicBezTo>
                  <a:cubicBezTo>
                    <a:pt x="1" y="3487"/>
                    <a:pt x="727" y="7479"/>
                    <a:pt x="727" y="8084"/>
                  </a:cubicBezTo>
                  <a:cubicBezTo>
                    <a:pt x="727" y="8689"/>
                    <a:pt x="666" y="8870"/>
                    <a:pt x="1331" y="9233"/>
                  </a:cubicBezTo>
                  <a:lnTo>
                    <a:pt x="4598" y="10927"/>
                  </a:lnTo>
                  <a:cubicBezTo>
                    <a:pt x="4849" y="11071"/>
                    <a:pt x="5121" y="11193"/>
                    <a:pt x="5428" y="11193"/>
                  </a:cubicBezTo>
                  <a:cubicBezTo>
                    <a:pt x="5638" y="11193"/>
                    <a:pt x="5864" y="11135"/>
                    <a:pt x="6110" y="10988"/>
                  </a:cubicBezTo>
                  <a:cubicBezTo>
                    <a:pt x="6896" y="10504"/>
                    <a:pt x="8469" y="9657"/>
                    <a:pt x="8832" y="9294"/>
                  </a:cubicBezTo>
                  <a:cubicBezTo>
                    <a:pt x="9195" y="8991"/>
                    <a:pt x="9679" y="8991"/>
                    <a:pt x="9618" y="8145"/>
                  </a:cubicBezTo>
                  <a:cubicBezTo>
                    <a:pt x="9498" y="6814"/>
                    <a:pt x="9014" y="3668"/>
                    <a:pt x="9014" y="3668"/>
                  </a:cubicBezTo>
                  <a:cubicBezTo>
                    <a:pt x="8893" y="2882"/>
                    <a:pt x="8832" y="2459"/>
                    <a:pt x="8288" y="2156"/>
                  </a:cubicBezTo>
                  <a:cubicBezTo>
                    <a:pt x="7441" y="1672"/>
                    <a:pt x="5263" y="523"/>
                    <a:pt x="4840" y="281"/>
                  </a:cubicBezTo>
                  <a:cubicBezTo>
                    <a:pt x="4621" y="125"/>
                    <a:pt x="4435" y="1"/>
                    <a:pt x="4206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28"/>
            <p:cNvSpPr/>
            <p:nvPr/>
          </p:nvSpPr>
          <p:spPr>
            <a:xfrm>
              <a:off x="5701775" y="2706650"/>
              <a:ext cx="240475" cy="277975"/>
            </a:xfrm>
            <a:custGeom>
              <a:avLst/>
              <a:gdLst/>
              <a:ahLst/>
              <a:cxnLst/>
              <a:rect l="l" t="t" r="r" b="b"/>
              <a:pathLst>
                <a:path w="9619" h="11119" extrusionOk="0">
                  <a:moveTo>
                    <a:pt x="4227" y="0"/>
                  </a:moveTo>
                  <a:cubicBezTo>
                    <a:pt x="4008" y="0"/>
                    <a:pt x="3751" y="106"/>
                    <a:pt x="3388" y="409"/>
                  </a:cubicBezTo>
                  <a:cubicBezTo>
                    <a:pt x="2662" y="953"/>
                    <a:pt x="545" y="1981"/>
                    <a:pt x="303" y="2163"/>
                  </a:cubicBezTo>
                  <a:cubicBezTo>
                    <a:pt x="1" y="2344"/>
                    <a:pt x="61" y="2405"/>
                    <a:pt x="61" y="2949"/>
                  </a:cubicBezTo>
                  <a:cubicBezTo>
                    <a:pt x="61" y="3433"/>
                    <a:pt x="727" y="7365"/>
                    <a:pt x="727" y="7970"/>
                  </a:cubicBezTo>
                  <a:cubicBezTo>
                    <a:pt x="727" y="8575"/>
                    <a:pt x="666" y="8816"/>
                    <a:pt x="1331" y="9119"/>
                  </a:cubicBezTo>
                  <a:lnTo>
                    <a:pt x="4598" y="10813"/>
                  </a:lnTo>
                  <a:cubicBezTo>
                    <a:pt x="4866" y="10966"/>
                    <a:pt x="5158" y="11119"/>
                    <a:pt x="5489" y="11119"/>
                  </a:cubicBezTo>
                  <a:cubicBezTo>
                    <a:pt x="5682" y="11119"/>
                    <a:pt x="5888" y="11067"/>
                    <a:pt x="6110" y="10934"/>
                  </a:cubicBezTo>
                  <a:cubicBezTo>
                    <a:pt x="6896" y="10389"/>
                    <a:pt x="8469" y="9542"/>
                    <a:pt x="8832" y="9240"/>
                  </a:cubicBezTo>
                  <a:cubicBezTo>
                    <a:pt x="9195" y="8937"/>
                    <a:pt x="9618" y="8877"/>
                    <a:pt x="9558" y="8030"/>
                  </a:cubicBezTo>
                  <a:cubicBezTo>
                    <a:pt x="9437" y="6760"/>
                    <a:pt x="8953" y="3675"/>
                    <a:pt x="8953" y="3675"/>
                  </a:cubicBezTo>
                  <a:cubicBezTo>
                    <a:pt x="8893" y="2828"/>
                    <a:pt x="8832" y="2405"/>
                    <a:pt x="8288" y="2102"/>
                  </a:cubicBezTo>
                  <a:cubicBezTo>
                    <a:pt x="7441" y="1618"/>
                    <a:pt x="5263" y="469"/>
                    <a:pt x="4840" y="227"/>
                  </a:cubicBezTo>
                  <a:cubicBezTo>
                    <a:pt x="4628" y="106"/>
                    <a:pt x="4447" y="0"/>
                    <a:pt x="4227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28"/>
            <p:cNvSpPr/>
            <p:nvPr/>
          </p:nvSpPr>
          <p:spPr>
            <a:xfrm>
              <a:off x="5703300" y="2706825"/>
              <a:ext cx="238950" cy="276800"/>
            </a:xfrm>
            <a:custGeom>
              <a:avLst/>
              <a:gdLst/>
              <a:ahLst/>
              <a:cxnLst/>
              <a:rect l="l" t="t" r="r" b="b"/>
              <a:pathLst>
                <a:path w="9558" h="11072" extrusionOk="0">
                  <a:moveTo>
                    <a:pt x="4145" y="0"/>
                  </a:moveTo>
                  <a:cubicBezTo>
                    <a:pt x="3930" y="0"/>
                    <a:pt x="3678" y="109"/>
                    <a:pt x="3327" y="402"/>
                  </a:cubicBezTo>
                  <a:cubicBezTo>
                    <a:pt x="2601" y="1006"/>
                    <a:pt x="545" y="2035"/>
                    <a:pt x="242" y="2216"/>
                  </a:cubicBezTo>
                  <a:cubicBezTo>
                    <a:pt x="0" y="2398"/>
                    <a:pt x="0" y="2458"/>
                    <a:pt x="0" y="2942"/>
                  </a:cubicBezTo>
                  <a:cubicBezTo>
                    <a:pt x="0" y="3426"/>
                    <a:pt x="666" y="7358"/>
                    <a:pt x="666" y="7963"/>
                  </a:cubicBezTo>
                  <a:cubicBezTo>
                    <a:pt x="666" y="8568"/>
                    <a:pt x="666" y="8749"/>
                    <a:pt x="1331" y="9112"/>
                  </a:cubicBezTo>
                  <a:lnTo>
                    <a:pt x="4537" y="10806"/>
                  </a:lnTo>
                  <a:cubicBezTo>
                    <a:pt x="4788" y="10949"/>
                    <a:pt x="5060" y="11071"/>
                    <a:pt x="5354" y="11071"/>
                  </a:cubicBezTo>
                  <a:cubicBezTo>
                    <a:pt x="5556" y="11071"/>
                    <a:pt x="5767" y="11014"/>
                    <a:pt x="5989" y="10866"/>
                  </a:cubicBezTo>
                  <a:cubicBezTo>
                    <a:pt x="6835" y="10382"/>
                    <a:pt x="8348" y="9535"/>
                    <a:pt x="8711" y="9233"/>
                  </a:cubicBezTo>
                  <a:cubicBezTo>
                    <a:pt x="9134" y="8930"/>
                    <a:pt x="9557" y="8870"/>
                    <a:pt x="9497" y="8023"/>
                  </a:cubicBezTo>
                  <a:cubicBezTo>
                    <a:pt x="9376" y="6753"/>
                    <a:pt x="8892" y="3668"/>
                    <a:pt x="8892" y="3668"/>
                  </a:cubicBezTo>
                  <a:cubicBezTo>
                    <a:pt x="8832" y="2882"/>
                    <a:pt x="8711" y="2398"/>
                    <a:pt x="8227" y="2156"/>
                  </a:cubicBezTo>
                  <a:cubicBezTo>
                    <a:pt x="7380" y="1672"/>
                    <a:pt x="5202" y="523"/>
                    <a:pt x="4779" y="281"/>
                  </a:cubicBezTo>
                  <a:cubicBezTo>
                    <a:pt x="4560" y="124"/>
                    <a:pt x="4374" y="0"/>
                    <a:pt x="4145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28"/>
            <p:cNvSpPr/>
            <p:nvPr/>
          </p:nvSpPr>
          <p:spPr>
            <a:xfrm>
              <a:off x="5703300" y="2708150"/>
              <a:ext cx="238950" cy="274300"/>
            </a:xfrm>
            <a:custGeom>
              <a:avLst/>
              <a:gdLst/>
              <a:ahLst/>
              <a:cxnLst/>
              <a:rect l="l" t="t" r="r" b="b"/>
              <a:pathLst>
                <a:path w="9558" h="10972" extrusionOk="0">
                  <a:moveTo>
                    <a:pt x="4166" y="1"/>
                  </a:moveTo>
                  <a:cubicBezTo>
                    <a:pt x="3947" y="1"/>
                    <a:pt x="3690" y="107"/>
                    <a:pt x="3327" y="409"/>
                  </a:cubicBezTo>
                  <a:cubicBezTo>
                    <a:pt x="2601" y="953"/>
                    <a:pt x="545" y="1982"/>
                    <a:pt x="303" y="2163"/>
                  </a:cubicBezTo>
                  <a:cubicBezTo>
                    <a:pt x="0" y="2345"/>
                    <a:pt x="61" y="2405"/>
                    <a:pt x="61" y="2889"/>
                  </a:cubicBezTo>
                  <a:cubicBezTo>
                    <a:pt x="61" y="3433"/>
                    <a:pt x="726" y="7305"/>
                    <a:pt x="726" y="7910"/>
                  </a:cubicBezTo>
                  <a:cubicBezTo>
                    <a:pt x="726" y="8515"/>
                    <a:pt x="666" y="8696"/>
                    <a:pt x="1331" y="9059"/>
                  </a:cubicBezTo>
                  <a:lnTo>
                    <a:pt x="4537" y="10692"/>
                  </a:lnTo>
                  <a:cubicBezTo>
                    <a:pt x="4802" y="10844"/>
                    <a:pt x="5091" y="10972"/>
                    <a:pt x="5404" y="10972"/>
                  </a:cubicBezTo>
                  <a:cubicBezTo>
                    <a:pt x="5590" y="10972"/>
                    <a:pt x="5785" y="10926"/>
                    <a:pt x="5989" y="10813"/>
                  </a:cubicBezTo>
                  <a:cubicBezTo>
                    <a:pt x="6835" y="10269"/>
                    <a:pt x="8348" y="9422"/>
                    <a:pt x="8711" y="9119"/>
                  </a:cubicBezTo>
                  <a:cubicBezTo>
                    <a:pt x="9074" y="8817"/>
                    <a:pt x="9557" y="8756"/>
                    <a:pt x="9437" y="7970"/>
                  </a:cubicBezTo>
                  <a:cubicBezTo>
                    <a:pt x="9316" y="6700"/>
                    <a:pt x="8892" y="3615"/>
                    <a:pt x="8892" y="3615"/>
                  </a:cubicBezTo>
                  <a:cubicBezTo>
                    <a:pt x="8771" y="2829"/>
                    <a:pt x="8711" y="2405"/>
                    <a:pt x="8166" y="2103"/>
                  </a:cubicBezTo>
                  <a:cubicBezTo>
                    <a:pt x="7319" y="1619"/>
                    <a:pt x="5202" y="470"/>
                    <a:pt x="4779" y="228"/>
                  </a:cubicBezTo>
                  <a:cubicBezTo>
                    <a:pt x="4567" y="107"/>
                    <a:pt x="4386" y="1"/>
                    <a:pt x="4166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28"/>
            <p:cNvSpPr/>
            <p:nvPr/>
          </p:nvSpPr>
          <p:spPr>
            <a:xfrm>
              <a:off x="5704800" y="2708875"/>
              <a:ext cx="235925" cy="273225"/>
            </a:xfrm>
            <a:custGeom>
              <a:avLst/>
              <a:gdLst/>
              <a:ahLst/>
              <a:cxnLst/>
              <a:rect l="l" t="t" r="r" b="b"/>
              <a:pathLst>
                <a:path w="9437" h="10929" extrusionOk="0">
                  <a:moveTo>
                    <a:pt x="4060" y="0"/>
                  </a:moveTo>
                  <a:cubicBezTo>
                    <a:pt x="3851" y="0"/>
                    <a:pt x="3605" y="98"/>
                    <a:pt x="3267" y="380"/>
                  </a:cubicBezTo>
                  <a:cubicBezTo>
                    <a:pt x="2602" y="985"/>
                    <a:pt x="485" y="1953"/>
                    <a:pt x="243" y="2134"/>
                  </a:cubicBezTo>
                  <a:cubicBezTo>
                    <a:pt x="1" y="2316"/>
                    <a:pt x="1" y="2376"/>
                    <a:pt x="1" y="2921"/>
                  </a:cubicBezTo>
                  <a:cubicBezTo>
                    <a:pt x="1" y="3404"/>
                    <a:pt x="666" y="7276"/>
                    <a:pt x="666" y="7881"/>
                  </a:cubicBezTo>
                  <a:cubicBezTo>
                    <a:pt x="666" y="8425"/>
                    <a:pt x="606" y="8667"/>
                    <a:pt x="1271" y="8969"/>
                  </a:cubicBezTo>
                  <a:lnTo>
                    <a:pt x="4477" y="10663"/>
                  </a:lnTo>
                  <a:cubicBezTo>
                    <a:pt x="4728" y="10807"/>
                    <a:pt x="5000" y="10929"/>
                    <a:pt x="5294" y="10929"/>
                  </a:cubicBezTo>
                  <a:cubicBezTo>
                    <a:pt x="5496" y="10929"/>
                    <a:pt x="5707" y="10871"/>
                    <a:pt x="5929" y="10724"/>
                  </a:cubicBezTo>
                  <a:cubicBezTo>
                    <a:pt x="6775" y="10240"/>
                    <a:pt x="8288" y="9393"/>
                    <a:pt x="8651" y="9090"/>
                  </a:cubicBezTo>
                  <a:cubicBezTo>
                    <a:pt x="9014" y="8788"/>
                    <a:pt x="9437" y="8727"/>
                    <a:pt x="9377" y="7881"/>
                  </a:cubicBezTo>
                  <a:cubicBezTo>
                    <a:pt x="9256" y="6671"/>
                    <a:pt x="8772" y="3586"/>
                    <a:pt x="8772" y="3586"/>
                  </a:cubicBezTo>
                  <a:cubicBezTo>
                    <a:pt x="8711" y="2800"/>
                    <a:pt x="8651" y="2376"/>
                    <a:pt x="8106" y="2074"/>
                  </a:cubicBezTo>
                  <a:cubicBezTo>
                    <a:pt x="7259" y="1650"/>
                    <a:pt x="5142" y="501"/>
                    <a:pt x="4719" y="259"/>
                  </a:cubicBezTo>
                  <a:cubicBezTo>
                    <a:pt x="4493" y="130"/>
                    <a:pt x="4301" y="0"/>
                    <a:pt x="4060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28"/>
            <p:cNvSpPr/>
            <p:nvPr/>
          </p:nvSpPr>
          <p:spPr>
            <a:xfrm>
              <a:off x="5704800" y="2709675"/>
              <a:ext cx="235925" cy="271275"/>
            </a:xfrm>
            <a:custGeom>
              <a:avLst/>
              <a:gdLst/>
              <a:ahLst/>
              <a:cxnLst/>
              <a:rect l="l" t="t" r="r" b="b"/>
              <a:pathLst>
                <a:path w="9437" h="10851" extrusionOk="0">
                  <a:moveTo>
                    <a:pt x="4106" y="0"/>
                  </a:moveTo>
                  <a:cubicBezTo>
                    <a:pt x="3887" y="0"/>
                    <a:pt x="3630" y="106"/>
                    <a:pt x="3267" y="409"/>
                  </a:cubicBezTo>
                  <a:cubicBezTo>
                    <a:pt x="2602" y="953"/>
                    <a:pt x="545" y="1981"/>
                    <a:pt x="243" y="2163"/>
                  </a:cubicBezTo>
                  <a:cubicBezTo>
                    <a:pt x="1" y="2344"/>
                    <a:pt x="61" y="2405"/>
                    <a:pt x="61" y="2889"/>
                  </a:cubicBezTo>
                  <a:cubicBezTo>
                    <a:pt x="1" y="3372"/>
                    <a:pt x="666" y="7244"/>
                    <a:pt x="666" y="7788"/>
                  </a:cubicBezTo>
                  <a:cubicBezTo>
                    <a:pt x="666" y="8393"/>
                    <a:pt x="666" y="8575"/>
                    <a:pt x="1271" y="8937"/>
                  </a:cubicBezTo>
                  <a:lnTo>
                    <a:pt x="4477" y="10571"/>
                  </a:lnTo>
                  <a:cubicBezTo>
                    <a:pt x="4742" y="10722"/>
                    <a:pt x="5031" y="10850"/>
                    <a:pt x="5344" y="10850"/>
                  </a:cubicBezTo>
                  <a:cubicBezTo>
                    <a:pt x="5530" y="10850"/>
                    <a:pt x="5725" y="10805"/>
                    <a:pt x="5929" y="10692"/>
                  </a:cubicBezTo>
                  <a:cubicBezTo>
                    <a:pt x="6715" y="10147"/>
                    <a:pt x="8227" y="9300"/>
                    <a:pt x="8590" y="9058"/>
                  </a:cubicBezTo>
                  <a:cubicBezTo>
                    <a:pt x="9014" y="8756"/>
                    <a:pt x="9437" y="8695"/>
                    <a:pt x="9377" y="7849"/>
                  </a:cubicBezTo>
                  <a:cubicBezTo>
                    <a:pt x="9256" y="6578"/>
                    <a:pt x="8772" y="3554"/>
                    <a:pt x="8772" y="3554"/>
                  </a:cubicBezTo>
                  <a:cubicBezTo>
                    <a:pt x="8711" y="2828"/>
                    <a:pt x="8590" y="2344"/>
                    <a:pt x="8106" y="2102"/>
                  </a:cubicBezTo>
                  <a:cubicBezTo>
                    <a:pt x="7259" y="1618"/>
                    <a:pt x="5142" y="469"/>
                    <a:pt x="4719" y="227"/>
                  </a:cubicBezTo>
                  <a:cubicBezTo>
                    <a:pt x="4507" y="106"/>
                    <a:pt x="4326" y="0"/>
                    <a:pt x="4106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28"/>
            <p:cNvSpPr/>
            <p:nvPr/>
          </p:nvSpPr>
          <p:spPr>
            <a:xfrm>
              <a:off x="5704800" y="2710375"/>
              <a:ext cx="234425" cy="270225"/>
            </a:xfrm>
            <a:custGeom>
              <a:avLst/>
              <a:gdLst/>
              <a:ahLst/>
              <a:cxnLst/>
              <a:rect l="l" t="t" r="r" b="b"/>
              <a:pathLst>
                <a:path w="9377" h="10809" extrusionOk="0">
                  <a:moveTo>
                    <a:pt x="4060" y="1"/>
                  </a:moveTo>
                  <a:cubicBezTo>
                    <a:pt x="3851" y="1"/>
                    <a:pt x="3605" y="99"/>
                    <a:pt x="3267" y="381"/>
                  </a:cubicBezTo>
                  <a:cubicBezTo>
                    <a:pt x="2602" y="985"/>
                    <a:pt x="545" y="1953"/>
                    <a:pt x="303" y="2135"/>
                  </a:cubicBezTo>
                  <a:cubicBezTo>
                    <a:pt x="1" y="2316"/>
                    <a:pt x="61" y="2377"/>
                    <a:pt x="61" y="2861"/>
                  </a:cubicBezTo>
                  <a:cubicBezTo>
                    <a:pt x="61" y="3344"/>
                    <a:pt x="727" y="7155"/>
                    <a:pt x="727" y="7760"/>
                  </a:cubicBezTo>
                  <a:cubicBezTo>
                    <a:pt x="727" y="8365"/>
                    <a:pt x="666" y="8547"/>
                    <a:pt x="1331" y="8849"/>
                  </a:cubicBezTo>
                  <a:lnTo>
                    <a:pt x="4477" y="10543"/>
                  </a:lnTo>
                  <a:cubicBezTo>
                    <a:pt x="4728" y="10686"/>
                    <a:pt x="5000" y="10808"/>
                    <a:pt x="5294" y="10808"/>
                  </a:cubicBezTo>
                  <a:cubicBezTo>
                    <a:pt x="5496" y="10808"/>
                    <a:pt x="5707" y="10751"/>
                    <a:pt x="5929" y="10603"/>
                  </a:cubicBezTo>
                  <a:cubicBezTo>
                    <a:pt x="6715" y="10119"/>
                    <a:pt x="8227" y="9272"/>
                    <a:pt x="8590" y="8970"/>
                  </a:cubicBezTo>
                  <a:cubicBezTo>
                    <a:pt x="8953" y="8667"/>
                    <a:pt x="9377" y="8607"/>
                    <a:pt x="9316" y="7821"/>
                  </a:cubicBezTo>
                  <a:cubicBezTo>
                    <a:pt x="9195" y="6550"/>
                    <a:pt x="8772" y="3586"/>
                    <a:pt x="8772" y="3586"/>
                  </a:cubicBezTo>
                  <a:cubicBezTo>
                    <a:pt x="8651" y="2800"/>
                    <a:pt x="8590" y="2377"/>
                    <a:pt x="8046" y="2074"/>
                  </a:cubicBezTo>
                  <a:cubicBezTo>
                    <a:pt x="7259" y="1651"/>
                    <a:pt x="5142" y="502"/>
                    <a:pt x="4719" y="260"/>
                  </a:cubicBezTo>
                  <a:cubicBezTo>
                    <a:pt x="4493" y="130"/>
                    <a:pt x="4301" y="1"/>
                    <a:pt x="4060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28"/>
            <p:cNvSpPr/>
            <p:nvPr/>
          </p:nvSpPr>
          <p:spPr>
            <a:xfrm>
              <a:off x="5706325" y="2711175"/>
              <a:ext cx="232900" cy="268250"/>
            </a:xfrm>
            <a:custGeom>
              <a:avLst/>
              <a:gdLst/>
              <a:ahLst/>
              <a:cxnLst/>
              <a:rect l="l" t="t" r="r" b="b"/>
              <a:pathLst>
                <a:path w="9316" h="10730" extrusionOk="0">
                  <a:moveTo>
                    <a:pt x="4053" y="1"/>
                  </a:moveTo>
                  <a:cubicBezTo>
                    <a:pt x="3841" y="1"/>
                    <a:pt x="3599" y="107"/>
                    <a:pt x="3267" y="409"/>
                  </a:cubicBezTo>
                  <a:cubicBezTo>
                    <a:pt x="2541" y="953"/>
                    <a:pt x="545" y="1921"/>
                    <a:pt x="242" y="2103"/>
                  </a:cubicBezTo>
                  <a:cubicBezTo>
                    <a:pt x="0" y="2345"/>
                    <a:pt x="0" y="2345"/>
                    <a:pt x="0" y="2889"/>
                  </a:cubicBezTo>
                  <a:cubicBezTo>
                    <a:pt x="0" y="3373"/>
                    <a:pt x="666" y="7123"/>
                    <a:pt x="666" y="7728"/>
                  </a:cubicBezTo>
                  <a:cubicBezTo>
                    <a:pt x="666" y="8273"/>
                    <a:pt x="666" y="8515"/>
                    <a:pt x="1270" y="8817"/>
                  </a:cubicBezTo>
                  <a:lnTo>
                    <a:pt x="4416" y="10450"/>
                  </a:lnTo>
                  <a:cubicBezTo>
                    <a:pt x="4681" y="10602"/>
                    <a:pt x="4970" y="10730"/>
                    <a:pt x="5283" y="10730"/>
                  </a:cubicBezTo>
                  <a:cubicBezTo>
                    <a:pt x="5469" y="10730"/>
                    <a:pt x="5664" y="10684"/>
                    <a:pt x="5868" y="10571"/>
                  </a:cubicBezTo>
                  <a:cubicBezTo>
                    <a:pt x="6654" y="10027"/>
                    <a:pt x="8166" y="9240"/>
                    <a:pt x="8529" y="8938"/>
                  </a:cubicBezTo>
                  <a:cubicBezTo>
                    <a:pt x="8892" y="8635"/>
                    <a:pt x="9316" y="8575"/>
                    <a:pt x="9255" y="7789"/>
                  </a:cubicBezTo>
                  <a:cubicBezTo>
                    <a:pt x="9134" y="6518"/>
                    <a:pt x="8650" y="3554"/>
                    <a:pt x="8650" y="3554"/>
                  </a:cubicBezTo>
                  <a:cubicBezTo>
                    <a:pt x="8590" y="2768"/>
                    <a:pt x="8529" y="2345"/>
                    <a:pt x="7985" y="2042"/>
                  </a:cubicBezTo>
                  <a:cubicBezTo>
                    <a:pt x="7198" y="1619"/>
                    <a:pt x="5081" y="470"/>
                    <a:pt x="4658" y="228"/>
                  </a:cubicBezTo>
                  <a:cubicBezTo>
                    <a:pt x="4446" y="107"/>
                    <a:pt x="4265" y="1"/>
                    <a:pt x="4053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28"/>
            <p:cNvSpPr/>
            <p:nvPr/>
          </p:nvSpPr>
          <p:spPr>
            <a:xfrm>
              <a:off x="5706325" y="2712500"/>
              <a:ext cx="232900" cy="266575"/>
            </a:xfrm>
            <a:custGeom>
              <a:avLst/>
              <a:gdLst/>
              <a:ahLst/>
              <a:cxnLst/>
              <a:rect l="l" t="t" r="r" b="b"/>
              <a:pathLst>
                <a:path w="9316" h="10663" extrusionOk="0">
                  <a:moveTo>
                    <a:pt x="4029" y="0"/>
                  </a:moveTo>
                  <a:cubicBezTo>
                    <a:pt x="3823" y="0"/>
                    <a:pt x="3587" y="94"/>
                    <a:pt x="3267" y="356"/>
                  </a:cubicBezTo>
                  <a:cubicBezTo>
                    <a:pt x="2541" y="961"/>
                    <a:pt x="545" y="1929"/>
                    <a:pt x="303" y="2110"/>
                  </a:cubicBezTo>
                  <a:cubicBezTo>
                    <a:pt x="0" y="2292"/>
                    <a:pt x="61" y="2352"/>
                    <a:pt x="61" y="2836"/>
                  </a:cubicBezTo>
                  <a:cubicBezTo>
                    <a:pt x="61" y="3320"/>
                    <a:pt x="666" y="7070"/>
                    <a:pt x="666" y="7615"/>
                  </a:cubicBezTo>
                  <a:cubicBezTo>
                    <a:pt x="666" y="8220"/>
                    <a:pt x="666" y="8401"/>
                    <a:pt x="1270" y="8764"/>
                  </a:cubicBezTo>
                  <a:lnTo>
                    <a:pt x="4416" y="10397"/>
                  </a:lnTo>
                  <a:cubicBezTo>
                    <a:pt x="4667" y="10541"/>
                    <a:pt x="4939" y="10663"/>
                    <a:pt x="5233" y="10663"/>
                  </a:cubicBezTo>
                  <a:cubicBezTo>
                    <a:pt x="5435" y="10663"/>
                    <a:pt x="5646" y="10605"/>
                    <a:pt x="5868" y="10458"/>
                  </a:cubicBezTo>
                  <a:cubicBezTo>
                    <a:pt x="6654" y="9974"/>
                    <a:pt x="8106" y="9127"/>
                    <a:pt x="8469" y="8824"/>
                  </a:cubicBezTo>
                  <a:cubicBezTo>
                    <a:pt x="8832" y="8582"/>
                    <a:pt x="9316" y="8522"/>
                    <a:pt x="9195" y="7675"/>
                  </a:cubicBezTo>
                  <a:cubicBezTo>
                    <a:pt x="9134" y="6465"/>
                    <a:pt x="8650" y="3501"/>
                    <a:pt x="8650" y="3501"/>
                  </a:cubicBezTo>
                  <a:cubicBezTo>
                    <a:pt x="8590" y="2776"/>
                    <a:pt x="8469" y="2292"/>
                    <a:pt x="7985" y="2050"/>
                  </a:cubicBezTo>
                  <a:cubicBezTo>
                    <a:pt x="7138" y="1566"/>
                    <a:pt x="5081" y="477"/>
                    <a:pt x="4658" y="235"/>
                  </a:cubicBezTo>
                  <a:cubicBezTo>
                    <a:pt x="4438" y="109"/>
                    <a:pt x="4251" y="0"/>
                    <a:pt x="4029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28"/>
            <p:cNvSpPr/>
            <p:nvPr/>
          </p:nvSpPr>
          <p:spPr>
            <a:xfrm>
              <a:off x="5707825" y="2712700"/>
              <a:ext cx="229900" cy="265225"/>
            </a:xfrm>
            <a:custGeom>
              <a:avLst/>
              <a:gdLst/>
              <a:ahLst/>
              <a:cxnLst/>
              <a:rect l="l" t="t" r="r" b="b"/>
              <a:pathLst>
                <a:path w="9196" h="10609" extrusionOk="0">
                  <a:moveTo>
                    <a:pt x="3993" y="0"/>
                  </a:moveTo>
                  <a:cubicBezTo>
                    <a:pt x="3781" y="0"/>
                    <a:pt x="3539" y="106"/>
                    <a:pt x="3207" y="409"/>
                  </a:cubicBezTo>
                  <a:cubicBezTo>
                    <a:pt x="2481" y="953"/>
                    <a:pt x="485" y="1921"/>
                    <a:pt x="243" y="2102"/>
                  </a:cubicBezTo>
                  <a:cubicBezTo>
                    <a:pt x="1" y="2284"/>
                    <a:pt x="1" y="2344"/>
                    <a:pt x="1" y="2828"/>
                  </a:cubicBezTo>
                  <a:cubicBezTo>
                    <a:pt x="1" y="3312"/>
                    <a:pt x="666" y="7062"/>
                    <a:pt x="666" y="7607"/>
                  </a:cubicBezTo>
                  <a:cubicBezTo>
                    <a:pt x="666" y="8212"/>
                    <a:pt x="606" y="8393"/>
                    <a:pt x="1271" y="8695"/>
                  </a:cubicBezTo>
                  <a:lnTo>
                    <a:pt x="4356" y="10329"/>
                  </a:lnTo>
                  <a:cubicBezTo>
                    <a:pt x="4621" y="10480"/>
                    <a:pt x="4910" y="10608"/>
                    <a:pt x="5223" y="10608"/>
                  </a:cubicBezTo>
                  <a:cubicBezTo>
                    <a:pt x="5409" y="10608"/>
                    <a:pt x="5604" y="10563"/>
                    <a:pt x="5808" y="10450"/>
                  </a:cubicBezTo>
                  <a:cubicBezTo>
                    <a:pt x="6594" y="9905"/>
                    <a:pt x="8046" y="9119"/>
                    <a:pt x="8409" y="8816"/>
                  </a:cubicBezTo>
                  <a:cubicBezTo>
                    <a:pt x="8772" y="8514"/>
                    <a:pt x="9195" y="8454"/>
                    <a:pt x="9135" y="7667"/>
                  </a:cubicBezTo>
                  <a:cubicBezTo>
                    <a:pt x="9014" y="6457"/>
                    <a:pt x="8590" y="3493"/>
                    <a:pt x="8590" y="3493"/>
                  </a:cubicBezTo>
                  <a:cubicBezTo>
                    <a:pt x="8469" y="2768"/>
                    <a:pt x="8409" y="2344"/>
                    <a:pt x="7925" y="2042"/>
                  </a:cubicBezTo>
                  <a:cubicBezTo>
                    <a:pt x="7078" y="1618"/>
                    <a:pt x="5021" y="469"/>
                    <a:pt x="4598" y="227"/>
                  </a:cubicBezTo>
                  <a:cubicBezTo>
                    <a:pt x="4386" y="106"/>
                    <a:pt x="4205" y="0"/>
                    <a:pt x="3993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28"/>
            <p:cNvSpPr/>
            <p:nvPr/>
          </p:nvSpPr>
          <p:spPr>
            <a:xfrm>
              <a:off x="5707825" y="2714000"/>
              <a:ext cx="229900" cy="263575"/>
            </a:xfrm>
            <a:custGeom>
              <a:avLst/>
              <a:gdLst/>
              <a:ahLst/>
              <a:cxnLst/>
              <a:rect l="l" t="t" r="r" b="b"/>
              <a:pathLst>
                <a:path w="9196" h="10543" extrusionOk="0">
                  <a:moveTo>
                    <a:pt x="3969" y="1"/>
                  </a:moveTo>
                  <a:cubicBezTo>
                    <a:pt x="3763" y="1"/>
                    <a:pt x="3527" y="95"/>
                    <a:pt x="3207" y="357"/>
                  </a:cubicBezTo>
                  <a:cubicBezTo>
                    <a:pt x="2541" y="961"/>
                    <a:pt x="545" y="1929"/>
                    <a:pt x="243" y="2111"/>
                  </a:cubicBezTo>
                  <a:cubicBezTo>
                    <a:pt x="1" y="2292"/>
                    <a:pt x="61" y="2353"/>
                    <a:pt x="61" y="2776"/>
                  </a:cubicBezTo>
                  <a:cubicBezTo>
                    <a:pt x="1" y="3260"/>
                    <a:pt x="666" y="6950"/>
                    <a:pt x="666" y="7555"/>
                  </a:cubicBezTo>
                  <a:cubicBezTo>
                    <a:pt x="666" y="8099"/>
                    <a:pt x="666" y="8281"/>
                    <a:pt x="1271" y="8643"/>
                  </a:cubicBezTo>
                  <a:lnTo>
                    <a:pt x="4356" y="10277"/>
                  </a:lnTo>
                  <a:cubicBezTo>
                    <a:pt x="4607" y="10420"/>
                    <a:pt x="4879" y="10542"/>
                    <a:pt x="5173" y="10542"/>
                  </a:cubicBezTo>
                  <a:cubicBezTo>
                    <a:pt x="5375" y="10542"/>
                    <a:pt x="5586" y="10485"/>
                    <a:pt x="5808" y="10337"/>
                  </a:cubicBezTo>
                  <a:cubicBezTo>
                    <a:pt x="6534" y="9853"/>
                    <a:pt x="8046" y="9006"/>
                    <a:pt x="8409" y="8764"/>
                  </a:cubicBezTo>
                  <a:cubicBezTo>
                    <a:pt x="8772" y="8462"/>
                    <a:pt x="9195" y="8402"/>
                    <a:pt x="9135" y="7615"/>
                  </a:cubicBezTo>
                  <a:cubicBezTo>
                    <a:pt x="9014" y="6345"/>
                    <a:pt x="8530" y="3502"/>
                    <a:pt x="8530" y="3502"/>
                  </a:cubicBezTo>
                  <a:cubicBezTo>
                    <a:pt x="8469" y="2716"/>
                    <a:pt x="8409" y="2292"/>
                    <a:pt x="7864" y="1990"/>
                  </a:cubicBezTo>
                  <a:cubicBezTo>
                    <a:pt x="7078" y="1566"/>
                    <a:pt x="5021" y="477"/>
                    <a:pt x="4598" y="236"/>
                  </a:cubicBezTo>
                  <a:cubicBezTo>
                    <a:pt x="4378" y="110"/>
                    <a:pt x="4191" y="1"/>
                    <a:pt x="3969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28"/>
            <p:cNvSpPr/>
            <p:nvPr/>
          </p:nvSpPr>
          <p:spPr>
            <a:xfrm>
              <a:off x="5707825" y="2714200"/>
              <a:ext cx="228375" cy="261850"/>
            </a:xfrm>
            <a:custGeom>
              <a:avLst/>
              <a:gdLst/>
              <a:ahLst/>
              <a:cxnLst/>
              <a:rect l="l" t="t" r="r" b="b"/>
              <a:pathLst>
                <a:path w="9135" h="10474" extrusionOk="0">
                  <a:moveTo>
                    <a:pt x="3993" y="1"/>
                  </a:moveTo>
                  <a:cubicBezTo>
                    <a:pt x="3781" y="1"/>
                    <a:pt x="3539" y="107"/>
                    <a:pt x="3207" y="409"/>
                  </a:cubicBezTo>
                  <a:cubicBezTo>
                    <a:pt x="2541" y="953"/>
                    <a:pt x="545" y="1921"/>
                    <a:pt x="303" y="2103"/>
                  </a:cubicBezTo>
                  <a:cubicBezTo>
                    <a:pt x="1" y="2284"/>
                    <a:pt x="61" y="2345"/>
                    <a:pt x="61" y="2829"/>
                  </a:cubicBezTo>
                  <a:cubicBezTo>
                    <a:pt x="61" y="3312"/>
                    <a:pt x="666" y="6942"/>
                    <a:pt x="666" y="7547"/>
                  </a:cubicBezTo>
                  <a:cubicBezTo>
                    <a:pt x="666" y="8091"/>
                    <a:pt x="666" y="8273"/>
                    <a:pt x="1271" y="8635"/>
                  </a:cubicBezTo>
                  <a:lnTo>
                    <a:pt x="4356" y="10208"/>
                  </a:lnTo>
                  <a:cubicBezTo>
                    <a:pt x="4607" y="10352"/>
                    <a:pt x="4879" y="10474"/>
                    <a:pt x="5160" y="10474"/>
                  </a:cubicBezTo>
                  <a:cubicBezTo>
                    <a:pt x="5353" y="10474"/>
                    <a:pt x="5550" y="10416"/>
                    <a:pt x="5747" y="10269"/>
                  </a:cubicBezTo>
                  <a:cubicBezTo>
                    <a:pt x="6534" y="9845"/>
                    <a:pt x="8046" y="8998"/>
                    <a:pt x="8348" y="8696"/>
                  </a:cubicBezTo>
                  <a:cubicBezTo>
                    <a:pt x="8711" y="8454"/>
                    <a:pt x="9135" y="8394"/>
                    <a:pt x="9074" y="7547"/>
                  </a:cubicBezTo>
                  <a:cubicBezTo>
                    <a:pt x="8953" y="6337"/>
                    <a:pt x="8530" y="3494"/>
                    <a:pt x="8530" y="3494"/>
                  </a:cubicBezTo>
                  <a:cubicBezTo>
                    <a:pt x="8469" y="2768"/>
                    <a:pt x="8348" y="2345"/>
                    <a:pt x="7864" y="2042"/>
                  </a:cubicBezTo>
                  <a:cubicBezTo>
                    <a:pt x="7078" y="1619"/>
                    <a:pt x="5021" y="469"/>
                    <a:pt x="4598" y="228"/>
                  </a:cubicBezTo>
                  <a:cubicBezTo>
                    <a:pt x="4386" y="107"/>
                    <a:pt x="4205" y="1"/>
                    <a:pt x="3993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28"/>
            <p:cNvSpPr/>
            <p:nvPr/>
          </p:nvSpPr>
          <p:spPr>
            <a:xfrm>
              <a:off x="5709350" y="2715525"/>
              <a:ext cx="226850" cy="259900"/>
            </a:xfrm>
            <a:custGeom>
              <a:avLst/>
              <a:gdLst/>
              <a:ahLst/>
              <a:cxnLst/>
              <a:rect l="l" t="t" r="r" b="b"/>
              <a:pathLst>
                <a:path w="9074" h="10396" extrusionOk="0">
                  <a:moveTo>
                    <a:pt x="3908" y="0"/>
                  </a:moveTo>
                  <a:cubicBezTo>
                    <a:pt x="3702" y="0"/>
                    <a:pt x="3466" y="94"/>
                    <a:pt x="3146" y="356"/>
                  </a:cubicBezTo>
                  <a:cubicBezTo>
                    <a:pt x="2480" y="961"/>
                    <a:pt x="484" y="1868"/>
                    <a:pt x="242" y="2050"/>
                  </a:cubicBezTo>
                  <a:cubicBezTo>
                    <a:pt x="0" y="2231"/>
                    <a:pt x="0" y="2292"/>
                    <a:pt x="0" y="2776"/>
                  </a:cubicBezTo>
                  <a:cubicBezTo>
                    <a:pt x="0" y="3259"/>
                    <a:pt x="666" y="6889"/>
                    <a:pt x="666" y="7433"/>
                  </a:cubicBezTo>
                  <a:cubicBezTo>
                    <a:pt x="666" y="8038"/>
                    <a:pt x="605" y="8220"/>
                    <a:pt x="1210" y="8522"/>
                  </a:cubicBezTo>
                  <a:lnTo>
                    <a:pt x="4295" y="10155"/>
                  </a:lnTo>
                  <a:cubicBezTo>
                    <a:pt x="4540" y="10295"/>
                    <a:pt x="4806" y="10395"/>
                    <a:pt x="5081" y="10395"/>
                  </a:cubicBezTo>
                  <a:cubicBezTo>
                    <a:pt x="5279" y="10395"/>
                    <a:pt x="5483" y="10343"/>
                    <a:pt x="5686" y="10216"/>
                  </a:cubicBezTo>
                  <a:cubicBezTo>
                    <a:pt x="6473" y="9732"/>
                    <a:pt x="7924" y="8945"/>
                    <a:pt x="8287" y="8643"/>
                  </a:cubicBezTo>
                  <a:cubicBezTo>
                    <a:pt x="8650" y="8341"/>
                    <a:pt x="9074" y="8280"/>
                    <a:pt x="9013" y="7494"/>
                  </a:cubicBezTo>
                  <a:cubicBezTo>
                    <a:pt x="8892" y="6284"/>
                    <a:pt x="8469" y="3441"/>
                    <a:pt x="8469" y="3441"/>
                  </a:cubicBezTo>
                  <a:cubicBezTo>
                    <a:pt x="8348" y="2715"/>
                    <a:pt x="8287" y="2292"/>
                    <a:pt x="7803" y="1989"/>
                  </a:cubicBezTo>
                  <a:cubicBezTo>
                    <a:pt x="7017" y="1566"/>
                    <a:pt x="4960" y="477"/>
                    <a:pt x="4537" y="235"/>
                  </a:cubicBezTo>
                  <a:cubicBezTo>
                    <a:pt x="4317" y="109"/>
                    <a:pt x="4130" y="0"/>
                    <a:pt x="3908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28"/>
            <p:cNvSpPr/>
            <p:nvPr/>
          </p:nvSpPr>
          <p:spPr>
            <a:xfrm>
              <a:off x="5709350" y="2715725"/>
              <a:ext cx="226850" cy="258825"/>
            </a:xfrm>
            <a:custGeom>
              <a:avLst/>
              <a:gdLst/>
              <a:ahLst/>
              <a:cxnLst/>
              <a:rect l="l" t="t" r="r" b="b"/>
              <a:pathLst>
                <a:path w="9074" h="10353" extrusionOk="0">
                  <a:moveTo>
                    <a:pt x="3932" y="0"/>
                  </a:moveTo>
                  <a:cubicBezTo>
                    <a:pt x="3720" y="0"/>
                    <a:pt x="3478" y="106"/>
                    <a:pt x="3146" y="408"/>
                  </a:cubicBezTo>
                  <a:cubicBezTo>
                    <a:pt x="2480" y="953"/>
                    <a:pt x="545" y="1921"/>
                    <a:pt x="242" y="2102"/>
                  </a:cubicBezTo>
                  <a:cubicBezTo>
                    <a:pt x="0" y="2284"/>
                    <a:pt x="61" y="2344"/>
                    <a:pt x="61" y="2768"/>
                  </a:cubicBezTo>
                  <a:cubicBezTo>
                    <a:pt x="61" y="3251"/>
                    <a:pt x="666" y="6881"/>
                    <a:pt x="666" y="7425"/>
                  </a:cubicBezTo>
                  <a:cubicBezTo>
                    <a:pt x="666" y="7970"/>
                    <a:pt x="666" y="8151"/>
                    <a:pt x="1270" y="8514"/>
                  </a:cubicBezTo>
                  <a:lnTo>
                    <a:pt x="4295" y="10087"/>
                  </a:lnTo>
                  <a:cubicBezTo>
                    <a:pt x="4546" y="10230"/>
                    <a:pt x="4797" y="10352"/>
                    <a:pt x="5073" y="10352"/>
                  </a:cubicBezTo>
                  <a:cubicBezTo>
                    <a:pt x="5263" y="10352"/>
                    <a:pt x="5465" y="10295"/>
                    <a:pt x="5686" y="10147"/>
                  </a:cubicBezTo>
                  <a:cubicBezTo>
                    <a:pt x="6473" y="9724"/>
                    <a:pt x="7924" y="8877"/>
                    <a:pt x="8287" y="8574"/>
                  </a:cubicBezTo>
                  <a:cubicBezTo>
                    <a:pt x="8650" y="8333"/>
                    <a:pt x="9074" y="8272"/>
                    <a:pt x="8953" y="7486"/>
                  </a:cubicBezTo>
                  <a:cubicBezTo>
                    <a:pt x="8892" y="6276"/>
                    <a:pt x="8408" y="3433"/>
                    <a:pt x="8408" y="3433"/>
                  </a:cubicBezTo>
                  <a:cubicBezTo>
                    <a:pt x="8348" y="2707"/>
                    <a:pt x="8287" y="2284"/>
                    <a:pt x="7743" y="2042"/>
                  </a:cubicBezTo>
                  <a:cubicBezTo>
                    <a:pt x="6956" y="1558"/>
                    <a:pt x="4960" y="469"/>
                    <a:pt x="4537" y="227"/>
                  </a:cubicBezTo>
                  <a:cubicBezTo>
                    <a:pt x="4325" y="106"/>
                    <a:pt x="4144" y="0"/>
                    <a:pt x="3932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28"/>
            <p:cNvSpPr/>
            <p:nvPr/>
          </p:nvSpPr>
          <p:spPr>
            <a:xfrm>
              <a:off x="5710850" y="2717025"/>
              <a:ext cx="223850" cy="256425"/>
            </a:xfrm>
            <a:custGeom>
              <a:avLst/>
              <a:gdLst/>
              <a:ahLst/>
              <a:cxnLst/>
              <a:rect l="l" t="t" r="r" b="b"/>
              <a:pathLst>
                <a:path w="8954" h="10257" extrusionOk="0">
                  <a:moveTo>
                    <a:pt x="3848" y="1"/>
                  </a:moveTo>
                  <a:cubicBezTo>
                    <a:pt x="3642" y="1"/>
                    <a:pt x="3406" y="95"/>
                    <a:pt x="3086" y="356"/>
                  </a:cubicBezTo>
                  <a:cubicBezTo>
                    <a:pt x="2420" y="901"/>
                    <a:pt x="485" y="1869"/>
                    <a:pt x="243" y="2050"/>
                  </a:cubicBezTo>
                  <a:cubicBezTo>
                    <a:pt x="1" y="2232"/>
                    <a:pt x="1" y="2292"/>
                    <a:pt x="1" y="2776"/>
                  </a:cubicBezTo>
                  <a:cubicBezTo>
                    <a:pt x="1" y="3199"/>
                    <a:pt x="606" y="6768"/>
                    <a:pt x="606" y="7373"/>
                  </a:cubicBezTo>
                  <a:cubicBezTo>
                    <a:pt x="606" y="7918"/>
                    <a:pt x="606" y="8099"/>
                    <a:pt x="1210" y="8401"/>
                  </a:cubicBezTo>
                  <a:lnTo>
                    <a:pt x="4235" y="10035"/>
                  </a:lnTo>
                  <a:cubicBezTo>
                    <a:pt x="4494" y="10146"/>
                    <a:pt x="4753" y="10257"/>
                    <a:pt x="5041" y="10257"/>
                  </a:cubicBezTo>
                  <a:cubicBezTo>
                    <a:pt x="5222" y="10257"/>
                    <a:pt x="5415" y="10212"/>
                    <a:pt x="5626" y="10095"/>
                  </a:cubicBezTo>
                  <a:cubicBezTo>
                    <a:pt x="6413" y="9611"/>
                    <a:pt x="7864" y="8825"/>
                    <a:pt x="8227" y="8522"/>
                  </a:cubicBezTo>
                  <a:cubicBezTo>
                    <a:pt x="8530" y="8220"/>
                    <a:pt x="8953" y="8220"/>
                    <a:pt x="8893" y="7434"/>
                  </a:cubicBezTo>
                  <a:cubicBezTo>
                    <a:pt x="8772" y="6224"/>
                    <a:pt x="8348" y="3441"/>
                    <a:pt x="8348" y="3441"/>
                  </a:cubicBezTo>
                  <a:cubicBezTo>
                    <a:pt x="8288" y="2655"/>
                    <a:pt x="8167" y="2292"/>
                    <a:pt x="7683" y="1990"/>
                  </a:cubicBezTo>
                  <a:cubicBezTo>
                    <a:pt x="6896" y="1566"/>
                    <a:pt x="4900" y="477"/>
                    <a:pt x="4477" y="236"/>
                  </a:cubicBezTo>
                  <a:cubicBezTo>
                    <a:pt x="4257" y="110"/>
                    <a:pt x="4070" y="1"/>
                    <a:pt x="3848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28"/>
            <p:cNvSpPr/>
            <p:nvPr/>
          </p:nvSpPr>
          <p:spPr>
            <a:xfrm>
              <a:off x="5710850" y="2717775"/>
              <a:ext cx="223850" cy="255250"/>
            </a:xfrm>
            <a:custGeom>
              <a:avLst/>
              <a:gdLst/>
              <a:ahLst/>
              <a:cxnLst/>
              <a:rect l="l" t="t" r="r" b="b"/>
              <a:pathLst>
                <a:path w="8954" h="10210" extrusionOk="0">
                  <a:moveTo>
                    <a:pt x="3848" y="1"/>
                  </a:moveTo>
                  <a:cubicBezTo>
                    <a:pt x="3642" y="1"/>
                    <a:pt x="3406" y="96"/>
                    <a:pt x="3086" y="387"/>
                  </a:cubicBezTo>
                  <a:cubicBezTo>
                    <a:pt x="2481" y="931"/>
                    <a:pt x="485" y="1839"/>
                    <a:pt x="243" y="2020"/>
                  </a:cubicBezTo>
                  <a:cubicBezTo>
                    <a:pt x="1" y="2202"/>
                    <a:pt x="61" y="2262"/>
                    <a:pt x="1" y="2746"/>
                  </a:cubicBezTo>
                  <a:cubicBezTo>
                    <a:pt x="1" y="3230"/>
                    <a:pt x="666" y="6738"/>
                    <a:pt x="666" y="7283"/>
                  </a:cubicBezTo>
                  <a:cubicBezTo>
                    <a:pt x="666" y="7888"/>
                    <a:pt x="606" y="8069"/>
                    <a:pt x="1210" y="8371"/>
                  </a:cubicBezTo>
                  <a:lnTo>
                    <a:pt x="4235" y="9944"/>
                  </a:lnTo>
                  <a:cubicBezTo>
                    <a:pt x="4486" y="10088"/>
                    <a:pt x="4737" y="10210"/>
                    <a:pt x="5013" y="10210"/>
                  </a:cubicBezTo>
                  <a:cubicBezTo>
                    <a:pt x="5203" y="10210"/>
                    <a:pt x="5405" y="10152"/>
                    <a:pt x="5626" y="10005"/>
                  </a:cubicBezTo>
                  <a:cubicBezTo>
                    <a:pt x="6413" y="9581"/>
                    <a:pt x="7804" y="8734"/>
                    <a:pt x="8167" y="8492"/>
                  </a:cubicBezTo>
                  <a:cubicBezTo>
                    <a:pt x="8530" y="8190"/>
                    <a:pt x="8953" y="8130"/>
                    <a:pt x="8893" y="7343"/>
                  </a:cubicBezTo>
                  <a:cubicBezTo>
                    <a:pt x="8772" y="6194"/>
                    <a:pt x="8348" y="3411"/>
                    <a:pt x="8348" y="3411"/>
                  </a:cubicBezTo>
                  <a:cubicBezTo>
                    <a:pt x="8227" y="2686"/>
                    <a:pt x="8167" y="2262"/>
                    <a:pt x="7683" y="1960"/>
                  </a:cubicBezTo>
                  <a:cubicBezTo>
                    <a:pt x="6896" y="1536"/>
                    <a:pt x="4900" y="447"/>
                    <a:pt x="4477" y="206"/>
                  </a:cubicBezTo>
                  <a:cubicBezTo>
                    <a:pt x="4257" y="111"/>
                    <a:pt x="4070" y="1"/>
                    <a:pt x="3848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28"/>
            <p:cNvSpPr/>
            <p:nvPr/>
          </p:nvSpPr>
          <p:spPr>
            <a:xfrm>
              <a:off x="5710850" y="2718550"/>
              <a:ext cx="223850" cy="253400"/>
            </a:xfrm>
            <a:custGeom>
              <a:avLst/>
              <a:gdLst/>
              <a:ahLst/>
              <a:cxnLst/>
              <a:rect l="l" t="t" r="r" b="b"/>
              <a:pathLst>
                <a:path w="8954" h="10136" extrusionOk="0">
                  <a:moveTo>
                    <a:pt x="3902" y="0"/>
                  </a:moveTo>
                  <a:cubicBezTo>
                    <a:pt x="3702" y="0"/>
                    <a:pt x="3466" y="94"/>
                    <a:pt x="3146" y="356"/>
                  </a:cubicBezTo>
                  <a:cubicBezTo>
                    <a:pt x="2481" y="900"/>
                    <a:pt x="545" y="1868"/>
                    <a:pt x="303" y="2050"/>
                  </a:cubicBezTo>
                  <a:cubicBezTo>
                    <a:pt x="1" y="2231"/>
                    <a:pt x="61" y="2292"/>
                    <a:pt x="61" y="2715"/>
                  </a:cubicBezTo>
                  <a:cubicBezTo>
                    <a:pt x="61" y="3199"/>
                    <a:pt x="666" y="6707"/>
                    <a:pt x="666" y="7252"/>
                  </a:cubicBezTo>
                  <a:cubicBezTo>
                    <a:pt x="666" y="7796"/>
                    <a:pt x="666" y="7978"/>
                    <a:pt x="1271" y="8340"/>
                  </a:cubicBezTo>
                  <a:lnTo>
                    <a:pt x="4235" y="9913"/>
                  </a:lnTo>
                  <a:cubicBezTo>
                    <a:pt x="4494" y="10024"/>
                    <a:pt x="4753" y="10135"/>
                    <a:pt x="5041" y="10135"/>
                  </a:cubicBezTo>
                  <a:cubicBezTo>
                    <a:pt x="5222" y="10135"/>
                    <a:pt x="5415" y="10091"/>
                    <a:pt x="5626" y="9974"/>
                  </a:cubicBezTo>
                  <a:cubicBezTo>
                    <a:pt x="6352" y="9490"/>
                    <a:pt x="7804" y="8703"/>
                    <a:pt x="8167" y="8401"/>
                  </a:cubicBezTo>
                  <a:cubicBezTo>
                    <a:pt x="8530" y="8159"/>
                    <a:pt x="8953" y="8099"/>
                    <a:pt x="8832" y="7312"/>
                  </a:cubicBezTo>
                  <a:cubicBezTo>
                    <a:pt x="8711" y="6102"/>
                    <a:pt x="8288" y="3380"/>
                    <a:pt x="8288" y="3380"/>
                  </a:cubicBezTo>
                  <a:cubicBezTo>
                    <a:pt x="8227" y="2655"/>
                    <a:pt x="8167" y="2231"/>
                    <a:pt x="7683" y="1989"/>
                  </a:cubicBezTo>
                  <a:cubicBezTo>
                    <a:pt x="6896" y="1566"/>
                    <a:pt x="4900" y="477"/>
                    <a:pt x="4477" y="235"/>
                  </a:cubicBezTo>
                  <a:cubicBezTo>
                    <a:pt x="4289" y="109"/>
                    <a:pt x="4116" y="0"/>
                    <a:pt x="3902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28"/>
            <p:cNvSpPr/>
            <p:nvPr/>
          </p:nvSpPr>
          <p:spPr>
            <a:xfrm>
              <a:off x="5712375" y="2719875"/>
              <a:ext cx="220800" cy="251650"/>
            </a:xfrm>
            <a:custGeom>
              <a:avLst/>
              <a:gdLst/>
              <a:ahLst/>
              <a:cxnLst/>
              <a:rect l="l" t="t" r="r" b="b"/>
              <a:pathLst>
                <a:path w="8832" h="10066" extrusionOk="0">
                  <a:moveTo>
                    <a:pt x="3864" y="1"/>
                  </a:moveTo>
                  <a:cubicBezTo>
                    <a:pt x="3660" y="1"/>
                    <a:pt x="3418" y="91"/>
                    <a:pt x="3085" y="363"/>
                  </a:cubicBezTo>
                  <a:cubicBezTo>
                    <a:pt x="2420" y="908"/>
                    <a:pt x="484" y="1815"/>
                    <a:pt x="242" y="1997"/>
                  </a:cubicBezTo>
                  <a:cubicBezTo>
                    <a:pt x="0" y="2178"/>
                    <a:pt x="0" y="2239"/>
                    <a:pt x="0" y="2723"/>
                  </a:cubicBezTo>
                  <a:cubicBezTo>
                    <a:pt x="0" y="3146"/>
                    <a:pt x="605" y="6654"/>
                    <a:pt x="605" y="7199"/>
                  </a:cubicBezTo>
                  <a:cubicBezTo>
                    <a:pt x="605" y="7743"/>
                    <a:pt x="605" y="7925"/>
                    <a:pt x="1210" y="8227"/>
                  </a:cubicBezTo>
                  <a:lnTo>
                    <a:pt x="4174" y="9800"/>
                  </a:lnTo>
                  <a:cubicBezTo>
                    <a:pt x="4425" y="9943"/>
                    <a:pt x="4676" y="10065"/>
                    <a:pt x="4952" y="10065"/>
                  </a:cubicBezTo>
                  <a:cubicBezTo>
                    <a:pt x="5142" y="10065"/>
                    <a:pt x="5344" y="10008"/>
                    <a:pt x="5565" y="9860"/>
                  </a:cubicBezTo>
                  <a:cubicBezTo>
                    <a:pt x="6291" y="9437"/>
                    <a:pt x="7743" y="8650"/>
                    <a:pt x="8106" y="8348"/>
                  </a:cubicBezTo>
                  <a:cubicBezTo>
                    <a:pt x="8408" y="8046"/>
                    <a:pt x="8832" y="7985"/>
                    <a:pt x="8771" y="7259"/>
                  </a:cubicBezTo>
                  <a:cubicBezTo>
                    <a:pt x="8650" y="6049"/>
                    <a:pt x="8227" y="3327"/>
                    <a:pt x="8227" y="3327"/>
                  </a:cubicBezTo>
                  <a:cubicBezTo>
                    <a:pt x="8166" y="2602"/>
                    <a:pt x="8045" y="2239"/>
                    <a:pt x="7561" y="1936"/>
                  </a:cubicBezTo>
                  <a:cubicBezTo>
                    <a:pt x="6775" y="1513"/>
                    <a:pt x="4839" y="424"/>
                    <a:pt x="4416" y="182"/>
                  </a:cubicBezTo>
                  <a:cubicBezTo>
                    <a:pt x="4234" y="91"/>
                    <a:pt x="4068" y="1"/>
                    <a:pt x="3864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28"/>
            <p:cNvSpPr/>
            <p:nvPr/>
          </p:nvSpPr>
          <p:spPr>
            <a:xfrm>
              <a:off x="5712375" y="2720050"/>
              <a:ext cx="220800" cy="250375"/>
            </a:xfrm>
            <a:custGeom>
              <a:avLst/>
              <a:gdLst/>
              <a:ahLst/>
              <a:cxnLst/>
              <a:rect l="l" t="t" r="r" b="b"/>
              <a:pathLst>
                <a:path w="8832" h="10015" extrusionOk="0">
                  <a:moveTo>
                    <a:pt x="3841" y="1"/>
                  </a:moveTo>
                  <a:cubicBezTo>
                    <a:pt x="3641" y="1"/>
                    <a:pt x="3405" y="95"/>
                    <a:pt x="3085" y="356"/>
                  </a:cubicBezTo>
                  <a:cubicBezTo>
                    <a:pt x="2420" y="901"/>
                    <a:pt x="484" y="1869"/>
                    <a:pt x="242" y="2050"/>
                  </a:cubicBezTo>
                  <a:cubicBezTo>
                    <a:pt x="0" y="2171"/>
                    <a:pt x="61" y="2232"/>
                    <a:pt x="61" y="2716"/>
                  </a:cubicBezTo>
                  <a:cubicBezTo>
                    <a:pt x="61" y="3139"/>
                    <a:pt x="666" y="6587"/>
                    <a:pt x="666" y="7192"/>
                  </a:cubicBezTo>
                  <a:cubicBezTo>
                    <a:pt x="666" y="7736"/>
                    <a:pt x="605" y="7918"/>
                    <a:pt x="1210" y="8220"/>
                  </a:cubicBezTo>
                  <a:lnTo>
                    <a:pt x="4174" y="9793"/>
                  </a:lnTo>
                  <a:cubicBezTo>
                    <a:pt x="4433" y="9904"/>
                    <a:pt x="4692" y="10015"/>
                    <a:pt x="4980" y="10015"/>
                  </a:cubicBezTo>
                  <a:cubicBezTo>
                    <a:pt x="5161" y="10015"/>
                    <a:pt x="5354" y="9970"/>
                    <a:pt x="5565" y="9853"/>
                  </a:cubicBezTo>
                  <a:cubicBezTo>
                    <a:pt x="6291" y="9369"/>
                    <a:pt x="7743" y="8583"/>
                    <a:pt x="8045" y="8341"/>
                  </a:cubicBezTo>
                  <a:cubicBezTo>
                    <a:pt x="8408" y="8039"/>
                    <a:pt x="8832" y="7978"/>
                    <a:pt x="8771" y="7192"/>
                  </a:cubicBezTo>
                  <a:cubicBezTo>
                    <a:pt x="8650" y="6042"/>
                    <a:pt x="8227" y="3381"/>
                    <a:pt x="8227" y="3381"/>
                  </a:cubicBezTo>
                  <a:cubicBezTo>
                    <a:pt x="8106" y="2655"/>
                    <a:pt x="8045" y="2232"/>
                    <a:pt x="7561" y="1929"/>
                  </a:cubicBezTo>
                  <a:cubicBezTo>
                    <a:pt x="6775" y="1506"/>
                    <a:pt x="4839" y="477"/>
                    <a:pt x="4416" y="235"/>
                  </a:cubicBezTo>
                  <a:cubicBezTo>
                    <a:pt x="4228" y="110"/>
                    <a:pt x="4055" y="1"/>
                    <a:pt x="3841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28"/>
            <p:cNvSpPr/>
            <p:nvPr/>
          </p:nvSpPr>
          <p:spPr>
            <a:xfrm>
              <a:off x="5667000" y="2654450"/>
              <a:ext cx="322125" cy="389900"/>
            </a:xfrm>
            <a:custGeom>
              <a:avLst/>
              <a:gdLst/>
              <a:ahLst/>
              <a:cxnLst/>
              <a:rect l="l" t="t" r="r" b="b"/>
              <a:pathLst>
                <a:path w="12885" h="15596" extrusionOk="0">
                  <a:moveTo>
                    <a:pt x="5561" y="0"/>
                  </a:moveTo>
                  <a:cubicBezTo>
                    <a:pt x="5270" y="0"/>
                    <a:pt x="4934" y="129"/>
                    <a:pt x="4477" y="500"/>
                  </a:cubicBezTo>
                  <a:cubicBezTo>
                    <a:pt x="3569" y="1347"/>
                    <a:pt x="726" y="2678"/>
                    <a:pt x="363" y="2920"/>
                  </a:cubicBezTo>
                  <a:cubicBezTo>
                    <a:pt x="0" y="3162"/>
                    <a:pt x="61" y="3283"/>
                    <a:pt x="61" y="3948"/>
                  </a:cubicBezTo>
                  <a:cubicBezTo>
                    <a:pt x="61" y="4614"/>
                    <a:pt x="908" y="10602"/>
                    <a:pt x="908" y="11449"/>
                  </a:cubicBezTo>
                  <a:cubicBezTo>
                    <a:pt x="968" y="12235"/>
                    <a:pt x="908" y="12538"/>
                    <a:pt x="1755" y="12961"/>
                  </a:cubicBezTo>
                  <a:lnTo>
                    <a:pt x="6110" y="15260"/>
                  </a:lnTo>
                  <a:cubicBezTo>
                    <a:pt x="6466" y="15438"/>
                    <a:pt x="6844" y="15595"/>
                    <a:pt x="7242" y="15595"/>
                  </a:cubicBezTo>
                  <a:cubicBezTo>
                    <a:pt x="7520" y="15595"/>
                    <a:pt x="7808" y="15519"/>
                    <a:pt x="8106" y="15320"/>
                  </a:cubicBezTo>
                  <a:cubicBezTo>
                    <a:pt x="9195" y="14655"/>
                    <a:pt x="11251" y="13506"/>
                    <a:pt x="11796" y="13082"/>
                  </a:cubicBezTo>
                  <a:cubicBezTo>
                    <a:pt x="12280" y="12659"/>
                    <a:pt x="12885" y="12598"/>
                    <a:pt x="12764" y="11509"/>
                  </a:cubicBezTo>
                  <a:cubicBezTo>
                    <a:pt x="12643" y="9755"/>
                    <a:pt x="11977" y="4916"/>
                    <a:pt x="11977" y="4916"/>
                  </a:cubicBezTo>
                  <a:cubicBezTo>
                    <a:pt x="11917" y="3888"/>
                    <a:pt x="11735" y="3283"/>
                    <a:pt x="11070" y="2859"/>
                  </a:cubicBezTo>
                  <a:cubicBezTo>
                    <a:pt x="9921" y="2255"/>
                    <a:pt x="7078" y="682"/>
                    <a:pt x="6473" y="319"/>
                  </a:cubicBezTo>
                  <a:cubicBezTo>
                    <a:pt x="6154" y="160"/>
                    <a:pt x="5886" y="0"/>
                    <a:pt x="5561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28"/>
            <p:cNvSpPr/>
            <p:nvPr/>
          </p:nvSpPr>
          <p:spPr>
            <a:xfrm>
              <a:off x="5379675" y="2648400"/>
              <a:ext cx="313050" cy="388275"/>
            </a:xfrm>
            <a:custGeom>
              <a:avLst/>
              <a:gdLst/>
              <a:ahLst/>
              <a:cxnLst/>
              <a:rect l="l" t="t" r="r" b="b"/>
              <a:pathLst>
                <a:path w="12522" h="15531" extrusionOk="0">
                  <a:moveTo>
                    <a:pt x="6278" y="0"/>
                  </a:moveTo>
                  <a:cubicBezTo>
                    <a:pt x="5980" y="0"/>
                    <a:pt x="5628" y="129"/>
                    <a:pt x="5142" y="500"/>
                  </a:cubicBezTo>
                  <a:cubicBezTo>
                    <a:pt x="4053" y="1287"/>
                    <a:pt x="968" y="2557"/>
                    <a:pt x="545" y="2860"/>
                  </a:cubicBezTo>
                  <a:cubicBezTo>
                    <a:pt x="122" y="3101"/>
                    <a:pt x="182" y="3162"/>
                    <a:pt x="122" y="3827"/>
                  </a:cubicBezTo>
                  <a:cubicBezTo>
                    <a:pt x="61" y="4493"/>
                    <a:pt x="182" y="10481"/>
                    <a:pt x="122" y="11267"/>
                  </a:cubicBezTo>
                  <a:cubicBezTo>
                    <a:pt x="61" y="12054"/>
                    <a:pt x="1" y="12356"/>
                    <a:pt x="847" y="12840"/>
                  </a:cubicBezTo>
                  <a:lnTo>
                    <a:pt x="5203" y="15139"/>
                  </a:lnTo>
                  <a:cubicBezTo>
                    <a:pt x="5529" y="15357"/>
                    <a:pt x="5899" y="15531"/>
                    <a:pt x="6326" y="15531"/>
                  </a:cubicBezTo>
                  <a:cubicBezTo>
                    <a:pt x="6611" y="15531"/>
                    <a:pt x="6921" y="15453"/>
                    <a:pt x="7259" y="15260"/>
                  </a:cubicBezTo>
                  <a:cubicBezTo>
                    <a:pt x="8469" y="14594"/>
                    <a:pt x="10768" y="13445"/>
                    <a:pt x="11312" y="13082"/>
                  </a:cubicBezTo>
                  <a:cubicBezTo>
                    <a:pt x="11856" y="12659"/>
                    <a:pt x="12522" y="12598"/>
                    <a:pt x="12522" y="11509"/>
                  </a:cubicBezTo>
                  <a:cubicBezTo>
                    <a:pt x="12522" y="9755"/>
                    <a:pt x="12522" y="4977"/>
                    <a:pt x="12522" y="4977"/>
                  </a:cubicBezTo>
                  <a:cubicBezTo>
                    <a:pt x="12522" y="3888"/>
                    <a:pt x="12461" y="3343"/>
                    <a:pt x="11735" y="2920"/>
                  </a:cubicBezTo>
                  <a:cubicBezTo>
                    <a:pt x="10647" y="2255"/>
                    <a:pt x="7743" y="682"/>
                    <a:pt x="7199" y="319"/>
                  </a:cubicBezTo>
                  <a:cubicBezTo>
                    <a:pt x="6880" y="160"/>
                    <a:pt x="6612" y="0"/>
                    <a:pt x="6278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28"/>
            <p:cNvSpPr/>
            <p:nvPr/>
          </p:nvSpPr>
          <p:spPr>
            <a:xfrm>
              <a:off x="5379675" y="2649150"/>
              <a:ext cx="311550" cy="386450"/>
            </a:xfrm>
            <a:custGeom>
              <a:avLst/>
              <a:gdLst/>
              <a:ahLst/>
              <a:cxnLst/>
              <a:rect l="l" t="t" r="r" b="b"/>
              <a:pathLst>
                <a:path w="12462" h="15458" extrusionOk="0">
                  <a:moveTo>
                    <a:pt x="6278" y="0"/>
                  </a:moveTo>
                  <a:cubicBezTo>
                    <a:pt x="5979" y="0"/>
                    <a:pt x="5628" y="127"/>
                    <a:pt x="5142" y="470"/>
                  </a:cubicBezTo>
                  <a:cubicBezTo>
                    <a:pt x="4053" y="1257"/>
                    <a:pt x="968" y="2588"/>
                    <a:pt x="605" y="2830"/>
                  </a:cubicBezTo>
                  <a:cubicBezTo>
                    <a:pt x="182" y="3071"/>
                    <a:pt x="243" y="3132"/>
                    <a:pt x="122" y="3797"/>
                  </a:cubicBezTo>
                  <a:cubicBezTo>
                    <a:pt x="61" y="4463"/>
                    <a:pt x="243" y="10451"/>
                    <a:pt x="122" y="11237"/>
                  </a:cubicBezTo>
                  <a:cubicBezTo>
                    <a:pt x="61" y="12024"/>
                    <a:pt x="1" y="12326"/>
                    <a:pt x="847" y="12750"/>
                  </a:cubicBezTo>
                  <a:lnTo>
                    <a:pt x="5203" y="15109"/>
                  </a:lnTo>
                  <a:cubicBezTo>
                    <a:pt x="5537" y="15294"/>
                    <a:pt x="5917" y="15457"/>
                    <a:pt x="6357" y="15457"/>
                  </a:cubicBezTo>
                  <a:cubicBezTo>
                    <a:pt x="6633" y="15457"/>
                    <a:pt x="6932" y="15393"/>
                    <a:pt x="7259" y="15230"/>
                  </a:cubicBezTo>
                  <a:cubicBezTo>
                    <a:pt x="8469" y="14564"/>
                    <a:pt x="10707" y="13415"/>
                    <a:pt x="11312" y="12992"/>
                  </a:cubicBezTo>
                  <a:cubicBezTo>
                    <a:pt x="11856" y="12629"/>
                    <a:pt x="12461" y="12568"/>
                    <a:pt x="12461" y="11419"/>
                  </a:cubicBezTo>
                  <a:lnTo>
                    <a:pt x="12461" y="4947"/>
                  </a:lnTo>
                  <a:cubicBezTo>
                    <a:pt x="12461" y="3918"/>
                    <a:pt x="12401" y="3313"/>
                    <a:pt x="11735" y="2890"/>
                  </a:cubicBezTo>
                  <a:cubicBezTo>
                    <a:pt x="10586" y="2285"/>
                    <a:pt x="7743" y="652"/>
                    <a:pt x="7199" y="349"/>
                  </a:cubicBezTo>
                  <a:cubicBezTo>
                    <a:pt x="6880" y="158"/>
                    <a:pt x="6611" y="0"/>
                    <a:pt x="6278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28"/>
            <p:cNvSpPr/>
            <p:nvPr/>
          </p:nvSpPr>
          <p:spPr>
            <a:xfrm>
              <a:off x="5379675" y="2649900"/>
              <a:ext cx="311550" cy="384850"/>
            </a:xfrm>
            <a:custGeom>
              <a:avLst/>
              <a:gdLst/>
              <a:ahLst/>
              <a:cxnLst/>
              <a:rect l="l" t="t" r="r" b="b"/>
              <a:pathLst>
                <a:path w="12462" h="15394" extrusionOk="0">
                  <a:moveTo>
                    <a:pt x="6278" y="1"/>
                  </a:moveTo>
                  <a:cubicBezTo>
                    <a:pt x="5980" y="1"/>
                    <a:pt x="5628" y="129"/>
                    <a:pt x="5142" y="501"/>
                  </a:cubicBezTo>
                  <a:cubicBezTo>
                    <a:pt x="4053" y="1287"/>
                    <a:pt x="1029" y="2558"/>
                    <a:pt x="605" y="2800"/>
                  </a:cubicBezTo>
                  <a:cubicBezTo>
                    <a:pt x="182" y="3041"/>
                    <a:pt x="243" y="3162"/>
                    <a:pt x="182" y="3828"/>
                  </a:cubicBezTo>
                  <a:cubicBezTo>
                    <a:pt x="122" y="4493"/>
                    <a:pt x="243" y="10361"/>
                    <a:pt x="182" y="11207"/>
                  </a:cubicBezTo>
                  <a:cubicBezTo>
                    <a:pt x="122" y="11994"/>
                    <a:pt x="1" y="12236"/>
                    <a:pt x="908" y="12720"/>
                  </a:cubicBezTo>
                  <a:lnTo>
                    <a:pt x="5203" y="15018"/>
                  </a:lnTo>
                  <a:cubicBezTo>
                    <a:pt x="5540" y="15206"/>
                    <a:pt x="5924" y="15393"/>
                    <a:pt x="6370" y="15393"/>
                  </a:cubicBezTo>
                  <a:cubicBezTo>
                    <a:pt x="6642" y="15393"/>
                    <a:pt x="6938" y="15323"/>
                    <a:pt x="7259" y="15139"/>
                  </a:cubicBezTo>
                  <a:cubicBezTo>
                    <a:pt x="8469" y="14474"/>
                    <a:pt x="10707" y="13385"/>
                    <a:pt x="11252" y="12962"/>
                  </a:cubicBezTo>
                  <a:cubicBezTo>
                    <a:pt x="11856" y="12599"/>
                    <a:pt x="12461" y="12538"/>
                    <a:pt x="12461" y="11389"/>
                  </a:cubicBezTo>
                  <a:lnTo>
                    <a:pt x="12461" y="4917"/>
                  </a:lnTo>
                  <a:cubicBezTo>
                    <a:pt x="12461" y="3888"/>
                    <a:pt x="12401" y="3283"/>
                    <a:pt x="11675" y="2921"/>
                  </a:cubicBezTo>
                  <a:cubicBezTo>
                    <a:pt x="10586" y="2255"/>
                    <a:pt x="7743" y="682"/>
                    <a:pt x="7199" y="319"/>
                  </a:cubicBezTo>
                  <a:cubicBezTo>
                    <a:pt x="6880" y="160"/>
                    <a:pt x="6612" y="1"/>
                    <a:pt x="6278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28"/>
            <p:cNvSpPr/>
            <p:nvPr/>
          </p:nvSpPr>
          <p:spPr>
            <a:xfrm>
              <a:off x="5381200" y="2650650"/>
              <a:ext cx="310025" cy="383425"/>
            </a:xfrm>
            <a:custGeom>
              <a:avLst/>
              <a:gdLst/>
              <a:ahLst/>
              <a:cxnLst/>
              <a:rect l="l" t="t" r="r" b="b"/>
              <a:pathLst>
                <a:path w="12401" h="15337" extrusionOk="0">
                  <a:moveTo>
                    <a:pt x="6217" y="1"/>
                  </a:moveTo>
                  <a:cubicBezTo>
                    <a:pt x="5918" y="1"/>
                    <a:pt x="5567" y="128"/>
                    <a:pt x="5081" y="471"/>
                  </a:cubicBezTo>
                  <a:cubicBezTo>
                    <a:pt x="3992" y="1257"/>
                    <a:pt x="968" y="2588"/>
                    <a:pt x="544" y="2830"/>
                  </a:cubicBezTo>
                  <a:cubicBezTo>
                    <a:pt x="182" y="3072"/>
                    <a:pt x="182" y="3132"/>
                    <a:pt x="121" y="3798"/>
                  </a:cubicBezTo>
                  <a:cubicBezTo>
                    <a:pt x="61" y="4463"/>
                    <a:pt x="182" y="10331"/>
                    <a:pt x="121" y="11117"/>
                  </a:cubicBezTo>
                  <a:cubicBezTo>
                    <a:pt x="61" y="11903"/>
                    <a:pt x="0" y="12206"/>
                    <a:pt x="847" y="12629"/>
                  </a:cubicBezTo>
                  <a:lnTo>
                    <a:pt x="5142" y="14988"/>
                  </a:lnTo>
                  <a:cubicBezTo>
                    <a:pt x="5476" y="15174"/>
                    <a:pt x="5856" y="15337"/>
                    <a:pt x="6296" y="15337"/>
                  </a:cubicBezTo>
                  <a:cubicBezTo>
                    <a:pt x="6572" y="15337"/>
                    <a:pt x="6871" y="15273"/>
                    <a:pt x="7198" y="15109"/>
                  </a:cubicBezTo>
                  <a:cubicBezTo>
                    <a:pt x="8408" y="14444"/>
                    <a:pt x="10646" y="13295"/>
                    <a:pt x="11191" y="12932"/>
                  </a:cubicBezTo>
                  <a:cubicBezTo>
                    <a:pt x="11735" y="12508"/>
                    <a:pt x="12400" y="12448"/>
                    <a:pt x="12400" y="11359"/>
                  </a:cubicBezTo>
                  <a:lnTo>
                    <a:pt x="12400" y="4947"/>
                  </a:lnTo>
                  <a:cubicBezTo>
                    <a:pt x="12400" y="3858"/>
                    <a:pt x="12340" y="3314"/>
                    <a:pt x="11614" y="2891"/>
                  </a:cubicBezTo>
                  <a:cubicBezTo>
                    <a:pt x="10525" y="2286"/>
                    <a:pt x="7682" y="652"/>
                    <a:pt x="7138" y="350"/>
                  </a:cubicBezTo>
                  <a:cubicBezTo>
                    <a:pt x="6819" y="159"/>
                    <a:pt x="6550" y="1"/>
                    <a:pt x="6217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28"/>
            <p:cNvSpPr/>
            <p:nvPr/>
          </p:nvSpPr>
          <p:spPr>
            <a:xfrm>
              <a:off x="5381200" y="2651425"/>
              <a:ext cx="308500" cy="381800"/>
            </a:xfrm>
            <a:custGeom>
              <a:avLst/>
              <a:gdLst/>
              <a:ahLst/>
              <a:cxnLst/>
              <a:rect l="l" t="t" r="r" b="b"/>
              <a:pathLst>
                <a:path w="12340" h="15272" extrusionOk="0">
                  <a:moveTo>
                    <a:pt x="6217" y="0"/>
                  </a:moveTo>
                  <a:cubicBezTo>
                    <a:pt x="5919" y="0"/>
                    <a:pt x="5567" y="129"/>
                    <a:pt x="5081" y="500"/>
                  </a:cubicBezTo>
                  <a:cubicBezTo>
                    <a:pt x="3992" y="1287"/>
                    <a:pt x="968" y="2557"/>
                    <a:pt x="605" y="2799"/>
                  </a:cubicBezTo>
                  <a:cubicBezTo>
                    <a:pt x="182" y="3041"/>
                    <a:pt x="242" y="3101"/>
                    <a:pt x="182" y="3767"/>
                  </a:cubicBezTo>
                  <a:cubicBezTo>
                    <a:pt x="61" y="4432"/>
                    <a:pt x="242" y="10300"/>
                    <a:pt x="182" y="11086"/>
                  </a:cubicBezTo>
                  <a:cubicBezTo>
                    <a:pt x="61" y="11872"/>
                    <a:pt x="0" y="12114"/>
                    <a:pt x="847" y="12598"/>
                  </a:cubicBezTo>
                  <a:lnTo>
                    <a:pt x="5142" y="14897"/>
                  </a:lnTo>
                  <a:cubicBezTo>
                    <a:pt x="5479" y="15084"/>
                    <a:pt x="5863" y="15272"/>
                    <a:pt x="6309" y="15272"/>
                  </a:cubicBezTo>
                  <a:cubicBezTo>
                    <a:pt x="6581" y="15272"/>
                    <a:pt x="6877" y="15202"/>
                    <a:pt x="7198" y="15018"/>
                  </a:cubicBezTo>
                  <a:cubicBezTo>
                    <a:pt x="8408" y="14352"/>
                    <a:pt x="10646" y="13264"/>
                    <a:pt x="11191" y="12840"/>
                  </a:cubicBezTo>
                  <a:cubicBezTo>
                    <a:pt x="11735" y="12477"/>
                    <a:pt x="12340" y="12417"/>
                    <a:pt x="12340" y="11328"/>
                  </a:cubicBezTo>
                  <a:cubicBezTo>
                    <a:pt x="12340" y="9634"/>
                    <a:pt x="12340" y="4916"/>
                    <a:pt x="12340" y="4916"/>
                  </a:cubicBezTo>
                  <a:cubicBezTo>
                    <a:pt x="12340" y="3888"/>
                    <a:pt x="12279" y="3283"/>
                    <a:pt x="11614" y="2860"/>
                  </a:cubicBezTo>
                  <a:cubicBezTo>
                    <a:pt x="10525" y="2255"/>
                    <a:pt x="7682" y="682"/>
                    <a:pt x="7138" y="319"/>
                  </a:cubicBezTo>
                  <a:cubicBezTo>
                    <a:pt x="6819" y="160"/>
                    <a:pt x="6551" y="0"/>
                    <a:pt x="6217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28"/>
            <p:cNvSpPr/>
            <p:nvPr/>
          </p:nvSpPr>
          <p:spPr>
            <a:xfrm>
              <a:off x="5382700" y="2652175"/>
              <a:ext cx="307000" cy="380325"/>
            </a:xfrm>
            <a:custGeom>
              <a:avLst/>
              <a:gdLst/>
              <a:ahLst/>
              <a:cxnLst/>
              <a:rect l="l" t="t" r="r" b="b"/>
              <a:pathLst>
                <a:path w="12280" h="15213" extrusionOk="0">
                  <a:moveTo>
                    <a:pt x="6157" y="0"/>
                  </a:moveTo>
                  <a:cubicBezTo>
                    <a:pt x="5858" y="0"/>
                    <a:pt x="5507" y="127"/>
                    <a:pt x="5021" y="470"/>
                  </a:cubicBezTo>
                  <a:cubicBezTo>
                    <a:pt x="3932" y="1257"/>
                    <a:pt x="968" y="2527"/>
                    <a:pt x="545" y="2769"/>
                  </a:cubicBezTo>
                  <a:cubicBezTo>
                    <a:pt x="122" y="3011"/>
                    <a:pt x="182" y="3132"/>
                    <a:pt x="122" y="3797"/>
                  </a:cubicBezTo>
                  <a:cubicBezTo>
                    <a:pt x="61" y="4402"/>
                    <a:pt x="182" y="10270"/>
                    <a:pt x="122" y="11056"/>
                  </a:cubicBezTo>
                  <a:cubicBezTo>
                    <a:pt x="61" y="11842"/>
                    <a:pt x="1" y="12084"/>
                    <a:pt x="847" y="12568"/>
                  </a:cubicBezTo>
                  <a:lnTo>
                    <a:pt x="5082" y="14806"/>
                  </a:lnTo>
                  <a:cubicBezTo>
                    <a:pt x="5421" y="15033"/>
                    <a:pt x="5808" y="15212"/>
                    <a:pt x="6257" y="15212"/>
                  </a:cubicBezTo>
                  <a:cubicBezTo>
                    <a:pt x="6527" y="15212"/>
                    <a:pt x="6820" y="15147"/>
                    <a:pt x="7138" y="14988"/>
                  </a:cubicBezTo>
                  <a:cubicBezTo>
                    <a:pt x="8288" y="14322"/>
                    <a:pt x="10526" y="13173"/>
                    <a:pt x="11131" y="12810"/>
                  </a:cubicBezTo>
                  <a:cubicBezTo>
                    <a:pt x="11675" y="12447"/>
                    <a:pt x="12280" y="12326"/>
                    <a:pt x="12280" y="11237"/>
                  </a:cubicBezTo>
                  <a:cubicBezTo>
                    <a:pt x="12280" y="9544"/>
                    <a:pt x="12280" y="4886"/>
                    <a:pt x="12280" y="4886"/>
                  </a:cubicBezTo>
                  <a:cubicBezTo>
                    <a:pt x="12280" y="3858"/>
                    <a:pt x="12219" y="3253"/>
                    <a:pt x="11493" y="2890"/>
                  </a:cubicBezTo>
                  <a:cubicBezTo>
                    <a:pt x="10405" y="2225"/>
                    <a:pt x="7622" y="652"/>
                    <a:pt x="7078" y="349"/>
                  </a:cubicBezTo>
                  <a:cubicBezTo>
                    <a:pt x="6759" y="158"/>
                    <a:pt x="6490" y="0"/>
                    <a:pt x="6157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28"/>
            <p:cNvSpPr/>
            <p:nvPr/>
          </p:nvSpPr>
          <p:spPr>
            <a:xfrm>
              <a:off x="5382700" y="2652925"/>
              <a:ext cx="307000" cy="378125"/>
            </a:xfrm>
            <a:custGeom>
              <a:avLst/>
              <a:gdLst/>
              <a:ahLst/>
              <a:cxnLst/>
              <a:rect l="l" t="t" r="r" b="b"/>
              <a:pathLst>
                <a:path w="12280" h="15125" extrusionOk="0">
                  <a:moveTo>
                    <a:pt x="6157" y="1"/>
                  </a:moveTo>
                  <a:cubicBezTo>
                    <a:pt x="5859" y="1"/>
                    <a:pt x="5507" y="129"/>
                    <a:pt x="5021" y="501"/>
                  </a:cubicBezTo>
                  <a:cubicBezTo>
                    <a:pt x="3993" y="1287"/>
                    <a:pt x="968" y="2558"/>
                    <a:pt x="545" y="2800"/>
                  </a:cubicBezTo>
                  <a:cubicBezTo>
                    <a:pt x="182" y="3041"/>
                    <a:pt x="182" y="3102"/>
                    <a:pt x="122" y="3767"/>
                  </a:cubicBezTo>
                  <a:cubicBezTo>
                    <a:pt x="61" y="4433"/>
                    <a:pt x="243" y="10179"/>
                    <a:pt x="122" y="10965"/>
                  </a:cubicBezTo>
                  <a:cubicBezTo>
                    <a:pt x="61" y="11752"/>
                    <a:pt x="1" y="12054"/>
                    <a:pt x="847" y="12478"/>
                  </a:cubicBezTo>
                  <a:lnTo>
                    <a:pt x="5082" y="14776"/>
                  </a:lnTo>
                  <a:cubicBezTo>
                    <a:pt x="5416" y="14962"/>
                    <a:pt x="5796" y="15125"/>
                    <a:pt x="6236" y="15125"/>
                  </a:cubicBezTo>
                  <a:cubicBezTo>
                    <a:pt x="6512" y="15125"/>
                    <a:pt x="6811" y="15061"/>
                    <a:pt x="7138" y="14897"/>
                  </a:cubicBezTo>
                  <a:cubicBezTo>
                    <a:pt x="8288" y="14232"/>
                    <a:pt x="10526" y="13143"/>
                    <a:pt x="11070" y="12780"/>
                  </a:cubicBezTo>
                  <a:cubicBezTo>
                    <a:pt x="11614" y="12357"/>
                    <a:pt x="12280" y="12296"/>
                    <a:pt x="12280" y="11207"/>
                  </a:cubicBezTo>
                  <a:lnTo>
                    <a:pt x="12280" y="4856"/>
                  </a:lnTo>
                  <a:cubicBezTo>
                    <a:pt x="12280" y="3828"/>
                    <a:pt x="12159" y="3283"/>
                    <a:pt x="11493" y="2860"/>
                  </a:cubicBezTo>
                  <a:cubicBezTo>
                    <a:pt x="10405" y="2255"/>
                    <a:pt x="7622" y="682"/>
                    <a:pt x="7078" y="319"/>
                  </a:cubicBezTo>
                  <a:cubicBezTo>
                    <a:pt x="6759" y="160"/>
                    <a:pt x="6491" y="1"/>
                    <a:pt x="6157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28"/>
            <p:cNvSpPr/>
            <p:nvPr/>
          </p:nvSpPr>
          <p:spPr>
            <a:xfrm>
              <a:off x="5382700" y="2653900"/>
              <a:ext cx="305500" cy="376725"/>
            </a:xfrm>
            <a:custGeom>
              <a:avLst/>
              <a:gdLst/>
              <a:ahLst/>
              <a:cxnLst/>
              <a:rect l="l" t="t" r="r" b="b"/>
              <a:pathLst>
                <a:path w="12220" h="15069" extrusionOk="0">
                  <a:moveTo>
                    <a:pt x="6184" y="0"/>
                  </a:moveTo>
                  <a:cubicBezTo>
                    <a:pt x="5879" y="0"/>
                    <a:pt x="5522" y="139"/>
                    <a:pt x="5021" y="522"/>
                  </a:cubicBezTo>
                  <a:cubicBezTo>
                    <a:pt x="3993" y="1248"/>
                    <a:pt x="968" y="2519"/>
                    <a:pt x="605" y="2761"/>
                  </a:cubicBezTo>
                  <a:cubicBezTo>
                    <a:pt x="182" y="3002"/>
                    <a:pt x="243" y="3063"/>
                    <a:pt x="182" y="3728"/>
                  </a:cubicBezTo>
                  <a:cubicBezTo>
                    <a:pt x="122" y="4394"/>
                    <a:pt x="243" y="10140"/>
                    <a:pt x="182" y="10926"/>
                  </a:cubicBezTo>
                  <a:cubicBezTo>
                    <a:pt x="122" y="11713"/>
                    <a:pt x="1" y="11955"/>
                    <a:pt x="847" y="12439"/>
                  </a:cubicBezTo>
                  <a:lnTo>
                    <a:pt x="5082" y="14677"/>
                  </a:lnTo>
                  <a:cubicBezTo>
                    <a:pt x="5445" y="14895"/>
                    <a:pt x="5808" y="15069"/>
                    <a:pt x="6223" y="15069"/>
                  </a:cubicBezTo>
                  <a:cubicBezTo>
                    <a:pt x="6499" y="15069"/>
                    <a:pt x="6800" y="14991"/>
                    <a:pt x="7138" y="14798"/>
                  </a:cubicBezTo>
                  <a:cubicBezTo>
                    <a:pt x="8288" y="14193"/>
                    <a:pt x="10526" y="13104"/>
                    <a:pt x="11070" y="12681"/>
                  </a:cubicBezTo>
                  <a:cubicBezTo>
                    <a:pt x="11614" y="12318"/>
                    <a:pt x="12219" y="12257"/>
                    <a:pt x="12219" y="11168"/>
                  </a:cubicBezTo>
                  <a:lnTo>
                    <a:pt x="12219" y="4878"/>
                  </a:lnTo>
                  <a:cubicBezTo>
                    <a:pt x="12219" y="3849"/>
                    <a:pt x="12159" y="3244"/>
                    <a:pt x="11493" y="2881"/>
                  </a:cubicBezTo>
                  <a:cubicBezTo>
                    <a:pt x="10405" y="2216"/>
                    <a:pt x="7622" y="643"/>
                    <a:pt x="7078" y="341"/>
                  </a:cubicBezTo>
                  <a:cubicBezTo>
                    <a:pt x="6767" y="155"/>
                    <a:pt x="6505" y="0"/>
                    <a:pt x="6184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28"/>
            <p:cNvSpPr/>
            <p:nvPr/>
          </p:nvSpPr>
          <p:spPr>
            <a:xfrm>
              <a:off x="5384225" y="2655025"/>
              <a:ext cx="303975" cy="374525"/>
            </a:xfrm>
            <a:custGeom>
              <a:avLst/>
              <a:gdLst/>
              <a:ahLst/>
              <a:cxnLst/>
              <a:rect l="l" t="t" r="r" b="b"/>
              <a:pathLst>
                <a:path w="12159" h="14981" extrusionOk="0">
                  <a:moveTo>
                    <a:pt x="6120" y="1"/>
                  </a:moveTo>
                  <a:cubicBezTo>
                    <a:pt x="5816" y="1"/>
                    <a:pt x="5459" y="125"/>
                    <a:pt x="4960" y="477"/>
                  </a:cubicBezTo>
                  <a:cubicBezTo>
                    <a:pt x="3932" y="1264"/>
                    <a:pt x="968" y="2534"/>
                    <a:pt x="544" y="2776"/>
                  </a:cubicBezTo>
                  <a:cubicBezTo>
                    <a:pt x="182" y="3018"/>
                    <a:pt x="182" y="3078"/>
                    <a:pt x="121" y="3744"/>
                  </a:cubicBezTo>
                  <a:cubicBezTo>
                    <a:pt x="61" y="4349"/>
                    <a:pt x="182" y="10095"/>
                    <a:pt x="121" y="10881"/>
                  </a:cubicBezTo>
                  <a:cubicBezTo>
                    <a:pt x="61" y="11668"/>
                    <a:pt x="0" y="11910"/>
                    <a:pt x="847" y="12394"/>
                  </a:cubicBezTo>
                  <a:lnTo>
                    <a:pt x="5021" y="14632"/>
                  </a:lnTo>
                  <a:cubicBezTo>
                    <a:pt x="5392" y="14818"/>
                    <a:pt x="5764" y="14980"/>
                    <a:pt x="6191" y="14980"/>
                  </a:cubicBezTo>
                  <a:cubicBezTo>
                    <a:pt x="6460" y="14980"/>
                    <a:pt x="6750" y="14916"/>
                    <a:pt x="7077" y="14753"/>
                  </a:cubicBezTo>
                  <a:cubicBezTo>
                    <a:pt x="8227" y="14087"/>
                    <a:pt x="10465" y="12999"/>
                    <a:pt x="11009" y="12636"/>
                  </a:cubicBezTo>
                  <a:cubicBezTo>
                    <a:pt x="11553" y="12212"/>
                    <a:pt x="12158" y="12152"/>
                    <a:pt x="12158" y="11063"/>
                  </a:cubicBezTo>
                  <a:cubicBezTo>
                    <a:pt x="12158" y="9430"/>
                    <a:pt x="12158" y="4833"/>
                    <a:pt x="12158" y="4833"/>
                  </a:cubicBezTo>
                  <a:cubicBezTo>
                    <a:pt x="12158" y="3804"/>
                    <a:pt x="12098" y="3199"/>
                    <a:pt x="11372" y="2836"/>
                  </a:cubicBezTo>
                  <a:cubicBezTo>
                    <a:pt x="10344" y="2232"/>
                    <a:pt x="7561" y="659"/>
                    <a:pt x="7017" y="296"/>
                  </a:cubicBezTo>
                  <a:cubicBezTo>
                    <a:pt x="6706" y="140"/>
                    <a:pt x="6442" y="1"/>
                    <a:pt x="6120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28"/>
            <p:cNvSpPr/>
            <p:nvPr/>
          </p:nvSpPr>
          <p:spPr>
            <a:xfrm>
              <a:off x="5384225" y="2655400"/>
              <a:ext cx="302450" cy="373725"/>
            </a:xfrm>
            <a:custGeom>
              <a:avLst/>
              <a:gdLst/>
              <a:ahLst/>
              <a:cxnLst/>
              <a:rect l="l" t="t" r="r" b="b"/>
              <a:pathLst>
                <a:path w="12098" h="14949" extrusionOk="0">
                  <a:moveTo>
                    <a:pt x="6116" y="1"/>
                  </a:moveTo>
                  <a:cubicBezTo>
                    <a:pt x="5818" y="1"/>
                    <a:pt x="5461" y="140"/>
                    <a:pt x="4960" y="523"/>
                  </a:cubicBezTo>
                  <a:cubicBezTo>
                    <a:pt x="3932" y="1249"/>
                    <a:pt x="968" y="2519"/>
                    <a:pt x="544" y="2761"/>
                  </a:cubicBezTo>
                  <a:cubicBezTo>
                    <a:pt x="182" y="3003"/>
                    <a:pt x="242" y="3063"/>
                    <a:pt x="121" y="3729"/>
                  </a:cubicBezTo>
                  <a:cubicBezTo>
                    <a:pt x="61" y="4394"/>
                    <a:pt x="242" y="10080"/>
                    <a:pt x="121" y="10866"/>
                  </a:cubicBezTo>
                  <a:cubicBezTo>
                    <a:pt x="61" y="11592"/>
                    <a:pt x="0" y="11895"/>
                    <a:pt x="847" y="12318"/>
                  </a:cubicBezTo>
                  <a:lnTo>
                    <a:pt x="5021" y="14556"/>
                  </a:lnTo>
                  <a:cubicBezTo>
                    <a:pt x="5384" y="14774"/>
                    <a:pt x="5747" y="14948"/>
                    <a:pt x="6162" y="14948"/>
                  </a:cubicBezTo>
                  <a:cubicBezTo>
                    <a:pt x="6438" y="14948"/>
                    <a:pt x="6739" y="14871"/>
                    <a:pt x="7077" y="14677"/>
                  </a:cubicBezTo>
                  <a:cubicBezTo>
                    <a:pt x="8227" y="14072"/>
                    <a:pt x="10404" y="12984"/>
                    <a:pt x="10949" y="12560"/>
                  </a:cubicBezTo>
                  <a:cubicBezTo>
                    <a:pt x="11493" y="12197"/>
                    <a:pt x="12098" y="12137"/>
                    <a:pt x="12098" y="11048"/>
                  </a:cubicBezTo>
                  <a:lnTo>
                    <a:pt x="12098" y="4818"/>
                  </a:lnTo>
                  <a:cubicBezTo>
                    <a:pt x="12098" y="3789"/>
                    <a:pt x="12037" y="3245"/>
                    <a:pt x="11372" y="2821"/>
                  </a:cubicBezTo>
                  <a:cubicBezTo>
                    <a:pt x="10283" y="2217"/>
                    <a:pt x="7561" y="644"/>
                    <a:pt x="6956" y="341"/>
                  </a:cubicBezTo>
                  <a:cubicBezTo>
                    <a:pt x="6677" y="155"/>
                    <a:pt x="6430" y="1"/>
                    <a:pt x="6116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28"/>
            <p:cNvSpPr/>
            <p:nvPr/>
          </p:nvSpPr>
          <p:spPr>
            <a:xfrm>
              <a:off x="5385725" y="2656550"/>
              <a:ext cx="300950" cy="371475"/>
            </a:xfrm>
            <a:custGeom>
              <a:avLst/>
              <a:gdLst/>
              <a:ahLst/>
              <a:cxnLst/>
              <a:rect l="l" t="t" r="r" b="b"/>
              <a:pathLst>
                <a:path w="12038" h="14859" extrusionOk="0">
                  <a:moveTo>
                    <a:pt x="6053" y="0"/>
                  </a:moveTo>
                  <a:cubicBezTo>
                    <a:pt x="5756" y="0"/>
                    <a:pt x="5399" y="125"/>
                    <a:pt x="4900" y="477"/>
                  </a:cubicBezTo>
                  <a:cubicBezTo>
                    <a:pt x="3872" y="1263"/>
                    <a:pt x="908" y="2473"/>
                    <a:pt x="545" y="2715"/>
                  </a:cubicBezTo>
                  <a:cubicBezTo>
                    <a:pt x="122" y="2957"/>
                    <a:pt x="182" y="3078"/>
                    <a:pt x="122" y="3683"/>
                  </a:cubicBezTo>
                  <a:cubicBezTo>
                    <a:pt x="61" y="4348"/>
                    <a:pt x="182" y="9974"/>
                    <a:pt x="122" y="10760"/>
                  </a:cubicBezTo>
                  <a:cubicBezTo>
                    <a:pt x="61" y="11546"/>
                    <a:pt x="1" y="11788"/>
                    <a:pt x="787" y="12272"/>
                  </a:cubicBezTo>
                  <a:lnTo>
                    <a:pt x="5021" y="14510"/>
                  </a:lnTo>
                  <a:cubicBezTo>
                    <a:pt x="5355" y="14696"/>
                    <a:pt x="5713" y="14859"/>
                    <a:pt x="6135" y="14859"/>
                  </a:cubicBezTo>
                  <a:cubicBezTo>
                    <a:pt x="6400" y="14859"/>
                    <a:pt x="6690" y="14795"/>
                    <a:pt x="7017" y="14631"/>
                  </a:cubicBezTo>
                  <a:cubicBezTo>
                    <a:pt x="8167" y="13966"/>
                    <a:pt x="10344" y="12877"/>
                    <a:pt x="10889" y="12514"/>
                  </a:cubicBezTo>
                  <a:cubicBezTo>
                    <a:pt x="11433" y="12151"/>
                    <a:pt x="12038" y="12091"/>
                    <a:pt x="12038" y="11002"/>
                  </a:cubicBezTo>
                  <a:lnTo>
                    <a:pt x="12038" y="4772"/>
                  </a:lnTo>
                  <a:cubicBezTo>
                    <a:pt x="12038" y="3743"/>
                    <a:pt x="11977" y="3199"/>
                    <a:pt x="11312" y="2836"/>
                  </a:cubicBezTo>
                  <a:cubicBezTo>
                    <a:pt x="10223" y="2171"/>
                    <a:pt x="7441" y="658"/>
                    <a:pt x="6896" y="295"/>
                  </a:cubicBezTo>
                  <a:cubicBezTo>
                    <a:pt x="6616" y="140"/>
                    <a:pt x="6368" y="0"/>
                    <a:pt x="6053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28"/>
            <p:cNvSpPr/>
            <p:nvPr/>
          </p:nvSpPr>
          <p:spPr>
            <a:xfrm>
              <a:off x="5385725" y="2657475"/>
              <a:ext cx="300950" cy="370125"/>
            </a:xfrm>
            <a:custGeom>
              <a:avLst/>
              <a:gdLst/>
              <a:ahLst/>
              <a:cxnLst/>
              <a:rect l="l" t="t" r="r" b="b"/>
              <a:pathLst>
                <a:path w="12038" h="14805" extrusionOk="0">
                  <a:moveTo>
                    <a:pt x="6030" y="0"/>
                  </a:moveTo>
                  <a:cubicBezTo>
                    <a:pt x="5738" y="0"/>
                    <a:pt x="5386" y="128"/>
                    <a:pt x="4900" y="500"/>
                  </a:cubicBezTo>
                  <a:cubicBezTo>
                    <a:pt x="3872" y="1226"/>
                    <a:pt x="968" y="2497"/>
                    <a:pt x="545" y="2738"/>
                  </a:cubicBezTo>
                  <a:cubicBezTo>
                    <a:pt x="182" y="2980"/>
                    <a:pt x="182" y="3041"/>
                    <a:pt x="122" y="3646"/>
                  </a:cubicBezTo>
                  <a:cubicBezTo>
                    <a:pt x="61" y="4311"/>
                    <a:pt x="182" y="9937"/>
                    <a:pt x="122" y="10723"/>
                  </a:cubicBezTo>
                  <a:cubicBezTo>
                    <a:pt x="61" y="11509"/>
                    <a:pt x="1" y="11751"/>
                    <a:pt x="847" y="12175"/>
                  </a:cubicBezTo>
                  <a:lnTo>
                    <a:pt x="5021" y="14413"/>
                  </a:lnTo>
                  <a:cubicBezTo>
                    <a:pt x="5348" y="14631"/>
                    <a:pt x="5696" y="14805"/>
                    <a:pt x="6093" y="14805"/>
                  </a:cubicBezTo>
                  <a:cubicBezTo>
                    <a:pt x="6357" y="14805"/>
                    <a:pt x="6642" y="14727"/>
                    <a:pt x="6957" y="14534"/>
                  </a:cubicBezTo>
                  <a:cubicBezTo>
                    <a:pt x="8167" y="13929"/>
                    <a:pt x="10344" y="12840"/>
                    <a:pt x="10889" y="12477"/>
                  </a:cubicBezTo>
                  <a:cubicBezTo>
                    <a:pt x="11433" y="12054"/>
                    <a:pt x="12038" y="11993"/>
                    <a:pt x="12038" y="10904"/>
                  </a:cubicBezTo>
                  <a:cubicBezTo>
                    <a:pt x="12038" y="9271"/>
                    <a:pt x="12038" y="4735"/>
                    <a:pt x="12038" y="4735"/>
                  </a:cubicBezTo>
                  <a:cubicBezTo>
                    <a:pt x="12038" y="3767"/>
                    <a:pt x="11977" y="3162"/>
                    <a:pt x="11251" y="2799"/>
                  </a:cubicBezTo>
                  <a:cubicBezTo>
                    <a:pt x="10223" y="2194"/>
                    <a:pt x="7441" y="621"/>
                    <a:pt x="6896" y="319"/>
                  </a:cubicBezTo>
                  <a:cubicBezTo>
                    <a:pt x="6609" y="160"/>
                    <a:pt x="6356" y="0"/>
                    <a:pt x="6030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28"/>
            <p:cNvSpPr/>
            <p:nvPr/>
          </p:nvSpPr>
          <p:spPr>
            <a:xfrm>
              <a:off x="5385725" y="2658050"/>
              <a:ext cx="299450" cy="368475"/>
            </a:xfrm>
            <a:custGeom>
              <a:avLst/>
              <a:gdLst/>
              <a:ahLst/>
              <a:cxnLst/>
              <a:rect l="l" t="t" r="r" b="b"/>
              <a:pathLst>
                <a:path w="11978" h="14739" extrusionOk="0">
                  <a:moveTo>
                    <a:pt x="6053" y="1"/>
                  </a:moveTo>
                  <a:cubicBezTo>
                    <a:pt x="5756" y="1"/>
                    <a:pt x="5399" y="125"/>
                    <a:pt x="4900" y="477"/>
                  </a:cubicBezTo>
                  <a:cubicBezTo>
                    <a:pt x="3872" y="1203"/>
                    <a:pt x="968" y="2474"/>
                    <a:pt x="605" y="2715"/>
                  </a:cubicBezTo>
                  <a:cubicBezTo>
                    <a:pt x="182" y="2957"/>
                    <a:pt x="242" y="3018"/>
                    <a:pt x="182" y="3683"/>
                  </a:cubicBezTo>
                  <a:cubicBezTo>
                    <a:pt x="61" y="4288"/>
                    <a:pt x="242" y="9914"/>
                    <a:pt x="182" y="10700"/>
                  </a:cubicBezTo>
                  <a:cubicBezTo>
                    <a:pt x="61" y="11426"/>
                    <a:pt x="1" y="11728"/>
                    <a:pt x="847" y="12152"/>
                  </a:cubicBezTo>
                  <a:lnTo>
                    <a:pt x="5021" y="14390"/>
                  </a:lnTo>
                  <a:cubicBezTo>
                    <a:pt x="5355" y="14576"/>
                    <a:pt x="5713" y="14738"/>
                    <a:pt x="6121" y="14738"/>
                  </a:cubicBezTo>
                  <a:cubicBezTo>
                    <a:pt x="6377" y="14738"/>
                    <a:pt x="6653" y="14674"/>
                    <a:pt x="6957" y="14511"/>
                  </a:cubicBezTo>
                  <a:cubicBezTo>
                    <a:pt x="8167" y="13845"/>
                    <a:pt x="10284" y="12757"/>
                    <a:pt x="10828" y="12394"/>
                  </a:cubicBezTo>
                  <a:cubicBezTo>
                    <a:pt x="11372" y="12031"/>
                    <a:pt x="11977" y="11970"/>
                    <a:pt x="11977" y="10881"/>
                  </a:cubicBezTo>
                  <a:cubicBezTo>
                    <a:pt x="11977" y="9248"/>
                    <a:pt x="11977" y="4772"/>
                    <a:pt x="11977" y="4772"/>
                  </a:cubicBezTo>
                  <a:cubicBezTo>
                    <a:pt x="11977" y="3744"/>
                    <a:pt x="11917" y="3199"/>
                    <a:pt x="11251" y="2776"/>
                  </a:cubicBezTo>
                  <a:cubicBezTo>
                    <a:pt x="10223" y="2171"/>
                    <a:pt x="7441" y="659"/>
                    <a:pt x="6896" y="296"/>
                  </a:cubicBezTo>
                  <a:cubicBezTo>
                    <a:pt x="6616" y="140"/>
                    <a:pt x="6368" y="1"/>
                    <a:pt x="6053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28"/>
            <p:cNvSpPr/>
            <p:nvPr/>
          </p:nvSpPr>
          <p:spPr>
            <a:xfrm>
              <a:off x="5387250" y="2658975"/>
              <a:ext cx="297925" cy="367125"/>
            </a:xfrm>
            <a:custGeom>
              <a:avLst/>
              <a:gdLst/>
              <a:ahLst/>
              <a:cxnLst/>
              <a:rect l="l" t="t" r="r" b="b"/>
              <a:pathLst>
                <a:path w="11917" h="14685" extrusionOk="0">
                  <a:moveTo>
                    <a:pt x="5978" y="1"/>
                  </a:moveTo>
                  <a:cubicBezTo>
                    <a:pt x="5693" y="1"/>
                    <a:pt x="5357" y="129"/>
                    <a:pt x="4900" y="501"/>
                  </a:cubicBezTo>
                  <a:cubicBezTo>
                    <a:pt x="3871" y="1227"/>
                    <a:pt x="907" y="2437"/>
                    <a:pt x="544" y="2678"/>
                  </a:cubicBezTo>
                  <a:cubicBezTo>
                    <a:pt x="121" y="2920"/>
                    <a:pt x="181" y="3041"/>
                    <a:pt x="121" y="3646"/>
                  </a:cubicBezTo>
                  <a:cubicBezTo>
                    <a:pt x="61" y="4312"/>
                    <a:pt x="181" y="9877"/>
                    <a:pt x="121" y="10603"/>
                  </a:cubicBezTo>
                  <a:cubicBezTo>
                    <a:pt x="61" y="11389"/>
                    <a:pt x="0" y="11631"/>
                    <a:pt x="786" y="12115"/>
                  </a:cubicBezTo>
                  <a:lnTo>
                    <a:pt x="4960" y="14292"/>
                  </a:lnTo>
                  <a:cubicBezTo>
                    <a:pt x="5287" y="14510"/>
                    <a:pt x="5635" y="14684"/>
                    <a:pt x="6032" y="14684"/>
                  </a:cubicBezTo>
                  <a:cubicBezTo>
                    <a:pt x="6296" y="14684"/>
                    <a:pt x="6581" y="14607"/>
                    <a:pt x="6896" y="14413"/>
                  </a:cubicBezTo>
                  <a:cubicBezTo>
                    <a:pt x="8045" y="13808"/>
                    <a:pt x="10223" y="12720"/>
                    <a:pt x="10767" y="12357"/>
                  </a:cubicBezTo>
                  <a:cubicBezTo>
                    <a:pt x="11311" y="11994"/>
                    <a:pt x="11916" y="11933"/>
                    <a:pt x="11916" y="10844"/>
                  </a:cubicBezTo>
                  <a:lnTo>
                    <a:pt x="11916" y="4735"/>
                  </a:lnTo>
                  <a:cubicBezTo>
                    <a:pt x="11916" y="3707"/>
                    <a:pt x="11856" y="3162"/>
                    <a:pt x="11190" y="2799"/>
                  </a:cubicBezTo>
                  <a:cubicBezTo>
                    <a:pt x="10102" y="2195"/>
                    <a:pt x="7380" y="622"/>
                    <a:pt x="6835" y="319"/>
                  </a:cubicBezTo>
                  <a:cubicBezTo>
                    <a:pt x="6548" y="160"/>
                    <a:pt x="6295" y="1"/>
                    <a:pt x="5978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28"/>
            <p:cNvSpPr/>
            <p:nvPr/>
          </p:nvSpPr>
          <p:spPr>
            <a:xfrm>
              <a:off x="5387250" y="2659725"/>
              <a:ext cx="297925" cy="365275"/>
            </a:xfrm>
            <a:custGeom>
              <a:avLst/>
              <a:gdLst/>
              <a:ahLst/>
              <a:cxnLst/>
              <a:rect l="l" t="t" r="r" b="b"/>
              <a:pathLst>
                <a:path w="11917" h="14611" extrusionOk="0">
                  <a:moveTo>
                    <a:pt x="5978" y="1"/>
                  </a:moveTo>
                  <a:cubicBezTo>
                    <a:pt x="5693" y="1"/>
                    <a:pt x="5357" y="128"/>
                    <a:pt x="4900" y="471"/>
                  </a:cubicBezTo>
                  <a:cubicBezTo>
                    <a:pt x="3871" y="1197"/>
                    <a:pt x="968" y="2467"/>
                    <a:pt x="544" y="2709"/>
                  </a:cubicBezTo>
                  <a:cubicBezTo>
                    <a:pt x="181" y="2951"/>
                    <a:pt x="242" y="3011"/>
                    <a:pt x="121" y="3616"/>
                  </a:cubicBezTo>
                  <a:cubicBezTo>
                    <a:pt x="61" y="4282"/>
                    <a:pt x="242" y="9847"/>
                    <a:pt x="121" y="10573"/>
                  </a:cubicBezTo>
                  <a:cubicBezTo>
                    <a:pt x="61" y="11359"/>
                    <a:pt x="0" y="11601"/>
                    <a:pt x="847" y="12024"/>
                  </a:cubicBezTo>
                  <a:lnTo>
                    <a:pt x="4960" y="14262"/>
                  </a:lnTo>
                  <a:cubicBezTo>
                    <a:pt x="5294" y="14448"/>
                    <a:pt x="5652" y="14611"/>
                    <a:pt x="6060" y="14611"/>
                  </a:cubicBezTo>
                  <a:cubicBezTo>
                    <a:pt x="6316" y="14611"/>
                    <a:pt x="6592" y="14547"/>
                    <a:pt x="6896" y="14383"/>
                  </a:cubicBezTo>
                  <a:cubicBezTo>
                    <a:pt x="8045" y="13718"/>
                    <a:pt x="10223" y="12690"/>
                    <a:pt x="10767" y="12266"/>
                  </a:cubicBezTo>
                  <a:cubicBezTo>
                    <a:pt x="11311" y="11903"/>
                    <a:pt x="11916" y="11843"/>
                    <a:pt x="11916" y="10814"/>
                  </a:cubicBezTo>
                  <a:cubicBezTo>
                    <a:pt x="11916" y="9181"/>
                    <a:pt x="11916" y="4705"/>
                    <a:pt x="11916" y="4705"/>
                  </a:cubicBezTo>
                  <a:cubicBezTo>
                    <a:pt x="11916" y="3737"/>
                    <a:pt x="11795" y="3132"/>
                    <a:pt x="11130" y="2769"/>
                  </a:cubicBezTo>
                  <a:cubicBezTo>
                    <a:pt x="10102" y="2165"/>
                    <a:pt x="7380" y="652"/>
                    <a:pt x="6835" y="350"/>
                  </a:cubicBezTo>
                  <a:cubicBezTo>
                    <a:pt x="6548" y="159"/>
                    <a:pt x="6295" y="1"/>
                    <a:pt x="5978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28"/>
            <p:cNvSpPr/>
            <p:nvPr/>
          </p:nvSpPr>
          <p:spPr>
            <a:xfrm>
              <a:off x="5388750" y="2660500"/>
              <a:ext cx="294900" cy="363000"/>
            </a:xfrm>
            <a:custGeom>
              <a:avLst/>
              <a:gdLst/>
              <a:ahLst/>
              <a:cxnLst/>
              <a:rect l="l" t="t" r="r" b="b"/>
              <a:pathLst>
                <a:path w="11796" h="14520" extrusionOk="0">
                  <a:moveTo>
                    <a:pt x="5942" y="0"/>
                  </a:moveTo>
                  <a:cubicBezTo>
                    <a:pt x="5663" y="0"/>
                    <a:pt x="5326" y="128"/>
                    <a:pt x="4840" y="500"/>
                  </a:cubicBezTo>
                  <a:cubicBezTo>
                    <a:pt x="3811" y="1226"/>
                    <a:pt x="908" y="2436"/>
                    <a:pt x="545" y="2678"/>
                  </a:cubicBezTo>
                  <a:cubicBezTo>
                    <a:pt x="121" y="2920"/>
                    <a:pt x="182" y="2980"/>
                    <a:pt x="121" y="3646"/>
                  </a:cubicBezTo>
                  <a:cubicBezTo>
                    <a:pt x="61" y="4251"/>
                    <a:pt x="182" y="9755"/>
                    <a:pt x="121" y="10542"/>
                  </a:cubicBezTo>
                  <a:cubicBezTo>
                    <a:pt x="61" y="11267"/>
                    <a:pt x="1" y="11570"/>
                    <a:pt x="787" y="11993"/>
                  </a:cubicBezTo>
                  <a:lnTo>
                    <a:pt x="4900" y="14171"/>
                  </a:lnTo>
                  <a:cubicBezTo>
                    <a:pt x="5234" y="14357"/>
                    <a:pt x="5592" y="14520"/>
                    <a:pt x="6000" y="14520"/>
                  </a:cubicBezTo>
                  <a:cubicBezTo>
                    <a:pt x="6256" y="14520"/>
                    <a:pt x="6532" y="14455"/>
                    <a:pt x="6836" y="14292"/>
                  </a:cubicBezTo>
                  <a:cubicBezTo>
                    <a:pt x="7985" y="13687"/>
                    <a:pt x="10163" y="12598"/>
                    <a:pt x="10647" y="12235"/>
                  </a:cubicBezTo>
                  <a:cubicBezTo>
                    <a:pt x="11191" y="11872"/>
                    <a:pt x="11796" y="11812"/>
                    <a:pt x="11796" y="10723"/>
                  </a:cubicBezTo>
                  <a:cubicBezTo>
                    <a:pt x="11796" y="9150"/>
                    <a:pt x="11796" y="4674"/>
                    <a:pt x="11796" y="4674"/>
                  </a:cubicBezTo>
                  <a:cubicBezTo>
                    <a:pt x="11796" y="3706"/>
                    <a:pt x="11735" y="3162"/>
                    <a:pt x="11070" y="2738"/>
                  </a:cubicBezTo>
                  <a:cubicBezTo>
                    <a:pt x="10042" y="2134"/>
                    <a:pt x="7320" y="621"/>
                    <a:pt x="6775" y="319"/>
                  </a:cubicBezTo>
                  <a:cubicBezTo>
                    <a:pt x="6488" y="160"/>
                    <a:pt x="6252" y="0"/>
                    <a:pt x="5942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28"/>
            <p:cNvSpPr/>
            <p:nvPr/>
          </p:nvSpPr>
          <p:spPr>
            <a:xfrm>
              <a:off x="5388750" y="2661250"/>
              <a:ext cx="294900" cy="362250"/>
            </a:xfrm>
            <a:custGeom>
              <a:avLst/>
              <a:gdLst/>
              <a:ahLst/>
              <a:cxnLst/>
              <a:rect l="l" t="t" r="r" b="b"/>
              <a:pathLst>
                <a:path w="11796" h="14490" extrusionOk="0">
                  <a:moveTo>
                    <a:pt x="5941" y="0"/>
                  </a:moveTo>
                  <a:cubicBezTo>
                    <a:pt x="5663" y="0"/>
                    <a:pt x="5326" y="127"/>
                    <a:pt x="4840" y="470"/>
                  </a:cubicBezTo>
                  <a:cubicBezTo>
                    <a:pt x="3811" y="1196"/>
                    <a:pt x="908" y="2467"/>
                    <a:pt x="545" y="2648"/>
                  </a:cubicBezTo>
                  <a:cubicBezTo>
                    <a:pt x="182" y="2890"/>
                    <a:pt x="182" y="3011"/>
                    <a:pt x="121" y="3616"/>
                  </a:cubicBezTo>
                  <a:cubicBezTo>
                    <a:pt x="61" y="4221"/>
                    <a:pt x="182" y="9725"/>
                    <a:pt x="121" y="10512"/>
                  </a:cubicBezTo>
                  <a:cubicBezTo>
                    <a:pt x="61" y="11237"/>
                    <a:pt x="1" y="11479"/>
                    <a:pt x="787" y="11963"/>
                  </a:cubicBezTo>
                  <a:lnTo>
                    <a:pt x="4900" y="14141"/>
                  </a:lnTo>
                  <a:cubicBezTo>
                    <a:pt x="5234" y="14327"/>
                    <a:pt x="5592" y="14490"/>
                    <a:pt x="6000" y="14490"/>
                  </a:cubicBezTo>
                  <a:cubicBezTo>
                    <a:pt x="6256" y="14490"/>
                    <a:pt x="6532" y="14425"/>
                    <a:pt x="6836" y="14262"/>
                  </a:cubicBezTo>
                  <a:cubicBezTo>
                    <a:pt x="7985" y="13596"/>
                    <a:pt x="10102" y="12568"/>
                    <a:pt x="10647" y="12205"/>
                  </a:cubicBezTo>
                  <a:cubicBezTo>
                    <a:pt x="11191" y="11782"/>
                    <a:pt x="11796" y="11721"/>
                    <a:pt x="11796" y="10693"/>
                  </a:cubicBezTo>
                  <a:lnTo>
                    <a:pt x="11796" y="4705"/>
                  </a:lnTo>
                  <a:cubicBezTo>
                    <a:pt x="11796" y="3676"/>
                    <a:pt x="11735" y="3132"/>
                    <a:pt x="11070" y="2769"/>
                  </a:cubicBezTo>
                  <a:cubicBezTo>
                    <a:pt x="9981" y="2164"/>
                    <a:pt x="7320" y="652"/>
                    <a:pt x="6775" y="349"/>
                  </a:cubicBezTo>
                  <a:cubicBezTo>
                    <a:pt x="6488" y="158"/>
                    <a:pt x="6252" y="0"/>
                    <a:pt x="5941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28"/>
            <p:cNvSpPr/>
            <p:nvPr/>
          </p:nvSpPr>
          <p:spPr>
            <a:xfrm>
              <a:off x="5388750" y="2662600"/>
              <a:ext cx="293400" cy="359400"/>
            </a:xfrm>
            <a:custGeom>
              <a:avLst/>
              <a:gdLst/>
              <a:ahLst/>
              <a:cxnLst/>
              <a:rect l="l" t="t" r="r" b="b"/>
              <a:pathLst>
                <a:path w="11736" h="14376" extrusionOk="0">
                  <a:moveTo>
                    <a:pt x="5964" y="0"/>
                  </a:moveTo>
                  <a:cubicBezTo>
                    <a:pt x="5681" y="0"/>
                    <a:pt x="5339" y="124"/>
                    <a:pt x="4840" y="477"/>
                  </a:cubicBezTo>
                  <a:cubicBezTo>
                    <a:pt x="3811" y="1203"/>
                    <a:pt x="968" y="2413"/>
                    <a:pt x="545" y="2654"/>
                  </a:cubicBezTo>
                  <a:cubicBezTo>
                    <a:pt x="182" y="2896"/>
                    <a:pt x="242" y="2957"/>
                    <a:pt x="182" y="3562"/>
                  </a:cubicBezTo>
                  <a:cubicBezTo>
                    <a:pt x="61" y="4227"/>
                    <a:pt x="242" y="9671"/>
                    <a:pt x="182" y="10397"/>
                  </a:cubicBezTo>
                  <a:cubicBezTo>
                    <a:pt x="61" y="11183"/>
                    <a:pt x="1" y="11425"/>
                    <a:pt x="847" y="11849"/>
                  </a:cubicBezTo>
                  <a:lnTo>
                    <a:pt x="4900" y="14026"/>
                  </a:lnTo>
                  <a:cubicBezTo>
                    <a:pt x="5234" y="14212"/>
                    <a:pt x="5592" y="14375"/>
                    <a:pt x="6000" y="14375"/>
                  </a:cubicBezTo>
                  <a:cubicBezTo>
                    <a:pt x="6256" y="14375"/>
                    <a:pt x="6532" y="14311"/>
                    <a:pt x="6836" y="14147"/>
                  </a:cubicBezTo>
                  <a:cubicBezTo>
                    <a:pt x="7985" y="13542"/>
                    <a:pt x="10102" y="12454"/>
                    <a:pt x="10647" y="12091"/>
                  </a:cubicBezTo>
                  <a:cubicBezTo>
                    <a:pt x="11191" y="11728"/>
                    <a:pt x="11735" y="11667"/>
                    <a:pt x="11735" y="10639"/>
                  </a:cubicBezTo>
                  <a:cubicBezTo>
                    <a:pt x="11735" y="9006"/>
                    <a:pt x="11735" y="4651"/>
                    <a:pt x="11735" y="4651"/>
                  </a:cubicBezTo>
                  <a:cubicBezTo>
                    <a:pt x="11735" y="3683"/>
                    <a:pt x="11675" y="3078"/>
                    <a:pt x="11010" y="2715"/>
                  </a:cubicBezTo>
                  <a:cubicBezTo>
                    <a:pt x="9981" y="2110"/>
                    <a:pt x="7320" y="598"/>
                    <a:pt x="6775" y="295"/>
                  </a:cubicBezTo>
                  <a:cubicBezTo>
                    <a:pt x="6495" y="140"/>
                    <a:pt x="6263" y="0"/>
                    <a:pt x="5964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28"/>
            <p:cNvSpPr/>
            <p:nvPr/>
          </p:nvSpPr>
          <p:spPr>
            <a:xfrm>
              <a:off x="5390275" y="2662750"/>
              <a:ext cx="291875" cy="359250"/>
            </a:xfrm>
            <a:custGeom>
              <a:avLst/>
              <a:gdLst/>
              <a:ahLst/>
              <a:cxnLst/>
              <a:rect l="l" t="t" r="r" b="b"/>
              <a:pathLst>
                <a:path w="11675" h="14370" extrusionOk="0">
                  <a:moveTo>
                    <a:pt x="5880" y="1"/>
                  </a:moveTo>
                  <a:cubicBezTo>
                    <a:pt x="5602" y="1"/>
                    <a:pt x="5265" y="128"/>
                    <a:pt x="4779" y="471"/>
                  </a:cubicBezTo>
                  <a:cubicBezTo>
                    <a:pt x="3750" y="1197"/>
                    <a:pt x="907" y="2407"/>
                    <a:pt x="544" y="2648"/>
                  </a:cubicBezTo>
                  <a:cubicBezTo>
                    <a:pt x="121" y="2890"/>
                    <a:pt x="181" y="2951"/>
                    <a:pt x="121" y="3616"/>
                  </a:cubicBezTo>
                  <a:cubicBezTo>
                    <a:pt x="60" y="4221"/>
                    <a:pt x="181" y="9665"/>
                    <a:pt x="121" y="10391"/>
                  </a:cubicBezTo>
                  <a:cubicBezTo>
                    <a:pt x="60" y="11117"/>
                    <a:pt x="0" y="11419"/>
                    <a:pt x="786" y="11843"/>
                  </a:cubicBezTo>
                  <a:lnTo>
                    <a:pt x="4839" y="14020"/>
                  </a:lnTo>
                  <a:cubicBezTo>
                    <a:pt x="5173" y="14206"/>
                    <a:pt x="5531" y="14369"/>
                    <a:pt x="5939" y="14369"/>
                  </a:cubicBezTo>
                  <a:cubicBezTo>
                    <a:pt x="6195" y="14369"/>
                    <a:pt x="6471" y="14305"/>
                    <a:pt x="6775" y="14141"/>
                  </a:cubicBezTo>
                  <a:cubicBezTo>
                    <a:pt x="7924" y="13476"/>
                    <a:pt x="10041" y="12448"/>
                    <a:pt x="10586" y="12085"/>
                  </a:cubicBezTo>
                  <a:cubicBezTo>
                    <a:pt x="11069" y="11722"/>
                    <a:pt x="11674" y="11661"/>
                    <a:pt x="11674" y="10572"/>
                  </a:cubicBezTo>
                  <a:lnTo>
                    <a:pt x="11674" y="4645"/>
                  </a:lnTo>
                  <a:cubicBezTo>
                    <a:pt x="11674" y="3677"/>
                    <a:pt x="11614" y="3132"/>
                    <a:pt x="10949" y="2709"/>
                  </a:cubicBezTo>
                  <a:cubicBezTo>
                    <a:pt x="9920" y="2165"/>
                    <a:pt x="7259" y="652"/>
                    <a:pt x="6714" y="350"/>
                  </a:cubicBezTo>
                  <a:cubicBezTo>
                    <a:pt x="6427" y="159"/>
                    <a:pt x="6191" y="1"/>
                    <a:pt x="5880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28"/>
            <p:cNvSpPr/>
            <p:nvPr/>
          </p:nvSpPr>
          <p:spPr>
            <a:xfrm>
              <a:off x="5390275" y="2664100"/>
              <a:ext cx="291875" cy="356375"/>
            </a:xfrm>
            <a:custGeom>
              <a:avLst/>
              <a:gdLst/>
              <a:ahLst/>
              <a:cxnLst/>
              <a:rect l="l" t="t" r="r" b="b"/>
              <a:pathLst>
                <a:path w="11675" h="14255" extrusionOk="0">
                  <a:moveTo>
                    <a:pt x="5903" y="1"/>
                  </a:moveTo>
                  <a:cubicBezTo>
                    <a:pt x="5620" y="1"/>
                    <a:pt x="5278" y="125"/>
                    <a:pt x="4779" y="477"/>
                  </a:cubicBezTo>
                  <a:cubicBezTo>
                    <a:pt x="3750" y="1203"/>
                    <a:pt x="907" y="2413"/>
                    <a:pt x="544" y="2655"/>
                  </a:cubicBezTo>
                  <a:cubicBezTo>
                    <a:pt x="181" y="2836"/>
                    <a:pt x="181" y="2957"/>
                    <a:pt x="121" y="3562"/>
                  </a:cubicBezTo>
                  <a:cubicBezTo>
                    <a:pt x="60" y="4167"/>
                    <a:pt x="181" y="9551"/>
                    <a:pt x="121" y="10337"/>
                  </a:cubicBezTo>
                  <a:cubicBezTo>
                    <a:pt x="60" y="11063"/>
                    <a:pt x="0" y="11305"/>
                    <a:pt x="847" y="11728"/>
                  </a:cubicBezTo>
                  <a:lnTo>
                    <a:pt x="4839" y="13906"/>
                  </a:lnTo>
                  <a:cubicBezTo>
                    <a:pt x="5173" y="14092"/>
                    <a:pt x="5531" y="14255"/>
                    <a:pt x="5939" y="14255"/>
                  </a:cubicBezTo>
                  <a:cubicBezTo>
                    <a:pt x="6195" y="14255"/>
                    <a:pt x="6471" y="14190"/>
                    <a:pt x="6775" y="14027"/>
                  </a:cubicBezTo>
                  <a:cubicBezTo>
                    <a:pt x="7924" y="13422"/>
                    <a:pt x="10041" y="12394"/>
                    <a:pt x="10525" y="11970"/>
                  </a:cubicBezTo>
                  <a:cubicBezTo>
                    <a:pt x="11069" y="11607"/>
                    <a:pt x="11674" y="11547"/>
                    <a:pt x="11674" y="10518"/>
                  </a:cubicBezTo>
                  <a:cubicBezTo>
                    <a:pt x="11674" y="8946"/>
                    <a:pt x="11674" y="4591"/>
                    <a:pt x="11674" y="4591"/>
                  </a:cubicBezTo>
                  <a:cubicBezTo>
                    <a:pt x="11674" y="3623"/>
                    <a:pt x="11614" y="3078"/>
                    <a:pt x="10949" y="2715"/>
                  </a:cubicBezTo>
                  <a:cubicBezTo>
                    <a:pt x="9920" y="2111"/>
                    <a:pt x="7259" y="598"/>
                    <a:pt x="6714" y="296"/>
                  </a:cubicBezTo>
                  <a:cubicBezTo>
                    <a:pt x="6434" y="140"/>
                    <a:pt x="6202" y="1"/>
                    <a:pt x="5903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28"/>
            <p:cNvSpPr/>
            <p:nvPr/>
          </p:nvSpPr>
          <p:spPr>
            <a:xfrm>
              <a:off x="5390275" y="2664275"/>
              <a:ext cx="290350" cy="356200"/>
            </a:xfrm>
            <a:custGeom>
              <a:avLst/>
              <a:gdLst/>
              <a:ahLst/>
              <a:cxnLst/>
              <a:rect l="l" t="t" r="r" b="b"/>
              <a:pathLst>
                <a:path w="11614" h="14248" extrusionOk="0">
                  <a:moveTo>
                    <a:pt x="5880" y="0"/>
                  </a:moveTo>
                  <a:cubicBezTo>
                    <a:pt x="5602" y="0"/>
                    <a:pt x="5265" y="127"/>
                    <a:pt x="4779" y="470"/>
                  </a:cubicBezTo>
                  <a:cubicBezTo>
                    <a:pt x="3811" y="1196"/>
                    <a:pt x="968" y="2406"/>
                    <a:pt x="544" y="2648"/>
                  </a:cubicBezTo>
                  <a:cubicBezTo>
                    <a:pt x="181" y="2890"/>
                    <a:pt x="242" y="2950"/>
                    <a:pt x="181" y="3555"/>
                  </a:cubicBezTo>
                  <a:cubicBezTo>
                    <a:pt x="121" y="4160"/>
                    <a:pt x="242" y="9544"/>
                    <a:pt x="181" y="10270"/>
                  </a:cubicBezTo>
                  <a:cubicBezTo>
                    <a:pt x="121" y="11056"/>
                    <a:pt x="0" y="11298"/>
                    <a:pt x="847" y="11721"/>
                  </a:cubicBezTo>
                  <a:lnTo>
                    <a:pt x="4839" y="13899"/>
                  </a:lnTo>
                  <a:cubicBezTo>
                    <a:pt x="5173" y="14085"/>
                    <a:pt x="5531" y="14248"/>
                    <a:pt x="5939" y="14248"/>
                  </a:cubicBezTo>
                  <a:cubicBezTo>
                    <a:pt x="6195" y="14248"/>
                    <a:pt x="6471" y="14183"/>
                    <a:pt x="6775" y="14020"/>
                  </a:cubicBezTo>
                  <a:cubicBezTo>
                    <a:pt x="7924" y="13354"/>
                    <a:pt x="9981" y="12326"/>
                    <a:pt x="10525" y="11963"/>
                  </a:cubicBezTo>
                  <a:cubicBezTo>
                    <a:pt x="11069" y="11600"/>
                    <a:pt x="11614" y="11540"/>
                    <a:pt x="11614" y="10511"/>
                  </a:cubicBezTo>
                  <a:cubicBezTo>
                    <a:pt x="11614" y="8939"/>
                    <a:pt x="11614" y="4644"/>
                    <a:pt x="11614" y="4644"/>
                  </a:cubicBezTo>
                  <a:cubicBezTo>
                    <a:pt x="11614" y="3616"/>
                    <a:pt x="11553" y="3071"/>
                    <a:pt x="10888" y="2708"/>
                  </a:cubicBezTo>
                  <a:cubicBezTo>
                    <a:pt x="9860" y="2104"/>
                    <a:pt x="7259" y="652"/>
                    <a:pt x="6714" y="349"/>
                  </a:cubicBezTo>
                  <a:cubicBezTo>
                    <a:pt x="6427" y="158"/>
                    <a:pt x="6191" y="0"/>
                    <a:pt x="5880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28"/>
            <p:cNvSpPr/>
            <p:nvPr/>
          </p:nvSpPr>
          <p:spPr>
            <a:xfrm>
              <a:off x="5391775" y="2665625"/>
              <a:ext cx="288850" cy="353350"/>
            </a:xfrm>
            <a:custGeom>
              <a:avLst/>
              <a:gdLst/>
              <a:ahLst/>
              <a:cxnLst/>
              <a:rect l="l" t="t" r="r" b="b"/>
              <a:pathLst>
                <a:path w="11554" h="14134" extrusionOk="0">
                  <a:moveTo>
                    <a:pt x="5843" y="0"/>
                  </a:moveTo>
                  <a:cubicBezTo>
                    <a:pt x="5560" y="0"/>
                    <a:pt x="5218" y="124"/>
                    <a:pt x="4719" y="477"/>
                  </a:cubicBezTo>
                  <a:cubicBezTo>
                    <a:pt x="3751" y="1203"/>
                    <a:pt x="908" y="2412"/>
                    <a:pt x="545" y="2594"/>
                  </a:cubicBezTo>
                  <a:cubicBezTo>
                    <a:pt x="182" y="2836"/>
                    <a:pt x="182" y="2896"/>
                    <a:pt x="121" y="3562"/>
                  </a:cubicBezTo>
                  <a:cubicBezTo>
                    <a:pt x="61" y="4167"/>
                    <a:pt x="182" y="9490"/>
                    <a:pt x="121" y="10216"/>
                  </a:cubicBezTo>
                  <a:cubicBezTo>
                    <a:pt x="61" y="10941"/>
                    <a:pt x="0" y="11244"/>
                    <a:pt x="787" y="11667"/>
                  </a:cubicBezTo>
                  <a:lnTo>
                    <a:pt x="4779" y="13784"/>
                  </a:lnTo>
                  <a:cubicBezTo>
                    <a:pt x="5113" y="13970"/>
                    <a:pt x="5471" y="14133"/>
                    <a:pt x="5879" y="14133"/>
                  </a:cubicBezTo>
                  <a:cubicBezTo>
                    <a:pt x="6135" y="14133"/>
                    <a:pt x="6411" y="14069"/>
                    <a:pt x="6715" y="13905"/>
                  </a:cubicBezTo>
                  <a:cubicBezTo>
                    <a:pt x="7804" y="13300"/>
                    <a:pt x="9921" y="12272"/>
                    <a:pt x="10465" y="11909"/>
                  </a:cubicBezTo>
                  <a:cubicBezTo>
                    <a:pt x="10949" y="11546"/>
                    <a:pt x="11554" y="11486"/>
                    <a:pt x="11554" y="10457"/>
                  </a:cubicBezTo>
                  <a:cubicBezTo>
                    <a:pt x="11554" y="8824"/>
                    <a:pt x="11554" y="4590"/>
                    <a:pt x="11554" y="4590"/>
                  </a:cubicBezTo>
                  <a:cubicBezTo>
                    <a:pt x="11554" y="3622"/>
                    <a:pt x="11493" y="3078"/>
                    <a:pt x="10828" y="2715"/>
                  </a:cubicBezTo>
                  <a:cubicBezTo>
                    <a:pt x="9800" y="2110"/>
                    <a:pt x="7199" y="598"/>
                    <a:pt x="6654" y="295"/>
                  </a:cubicBezTo>
                  <a:cubicBezTo>
                    <a:pt x="6374" y="140"/>
                    <a:pt x="6142" y="0"/>
                    <a:pt x="5843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28"/>
            <p:cNvSpPr/>
            <p:nvPr/>
          </p:nvSpPr>
          <p:spPr>
            <a:xfrm>
              <a:off x="5391775" y="2666300"/>
              <a:ext cx="288850" cy="352675"/>
            </a:xfrm>
            <a:custGeom>
              <a:avLst/>
              <a:gdLst/>
              <a:ahLst/>
              <a:cxnLst/>
              <a:rect l="l" t="t" r="r" b="b"/>
              <a:pathLst>
                <a:path w="11554" h="14107" extrusionOk="0">
                  <a:moveTo>
                    <a:pt x="5794" y="1"/>
                  </a:moveTo>
                  <a:cubicBezTo>
                    <a:pt x="5521" y="1"/>
                    <a:pt x="5189" y="118"/>
                    <a:pt x="4719" y="450"/>
                  </a:cubicBezTo>
                  <a:cubicBezTo>
                    <a:pt x="3751" y="1176"/>
                    <a:pt x="908" y="2385"/>
                    <a:pt x="545" y="2627"/>
                  </a:cubicBezTo>
                  <a:cubicBezTo>
                    <a:pt x="182" y="2809"/>
                    <a:pt x="242" y="2930"/>
                    <a:pt x="182" y="3535"/>
                  </a:cubicBezTo>
                  <a:cubicBezTo>
                    <a:pt x="61" y="4140"/>
                    <a:pt x="242" y="9463"/>
                    <a:pt x="182" y="10189"/>
                  </a:cubicBezTo>
                  <a:cubicBezTo>
                    <a:pt x="61" y="10914"/>
                    <a:pt x="0" y="11156"/>
                    <a:pt x="847" y="11580"/>
                  </a:cubicBezTo>
                  <a:lnTo>
                    <a:pt x="4779" y="13757"/>
                  </a:lnTo>
                  <a:cubicBezTo>
                    <a:pt x="5113" y="13943"/>
                    <a:pt x="5471" y="14106"/>
                    <a:pt x="5879" y="14106"/>
                  </a:cubicBezTo>
                  <a:cubicBezTo>
                    <a:pt x="6135" y="14106"/>
                    <a:pt x="6411" y="14042"/>
                    <a:pt x="6715" y="13878"/>
                  </a:cubicBezTo>
                  <a:cubicBezTo>
                    <a:pt x="7804" y="13213"/>
                    <a:pt x="9921" y="12185"/>
                    <a:pt x="10405" y="11822"/>
                  </a:cubicBezTo>
                  <a:cubicBezTo>
                    <a:pt x="10949" y="11459"/>
                    <a:pt x="11554" y="11398"/>
                    <a:pt x="11554" y="10370"/>
                  </a:cubicBezTo>
                  <a:cubicBezTo>
                    <a:pt x="11554" y="8797"/>
                    <a:pt x="11554" y="4563"/>
                    <a:pt x="11554" y="4563"/>
                  </a:cubicBezTo>
                  <a:cubicBezTo>
                    <a:pt x="11554" y="3595"/>
                    <a:pt x="11433" y="3051"/>
                    <a:pt x="10828" y="2688"/>
                  </a:cubicBezTo>
                  <a:cubicBezTo>
                    <a:pt x="9800" y="2083"/>
                    <a:pt x="7138" y="631"/>
                    <a:pt x="6654" y="329"/>
                  </a:cubicBezTo>
                  <a:cubicBezTo>
                    <a:pt x="6359" y="165"/>
                    <a:pt x="6117" y="1"/>
                    <a:pt x="5794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28"/>
            <p:cNvSpPr/>
            <p:nvPr/>
          </p:nvSpPr>
          <p:spPr>
            <a:xfrm>
              <a:off x="5393275" y="2667125"/>
              <a:ext cx="285850" cy="350325"/>
            </a:xfrm>
            <a:custGeom>
              <a:avLst/>
              <a:gdLst/>
              <a:ahLst/>
              <a:cxnLst/>
              <a:rect l="l" t="t" r="r" b="b"/>
              <a:pathLst>
                <a:path w="11434" h="14013" extrusionOk="0">
                  <a:moveTo>
                    <a:pt x="5783" y="1"/>
                  </a:moveTo>
                  <a:cubicBezTo>
                    <a:pt x="5500" y="1"/>
                    <a:pt x="5158" y="125"/>
                    <a:pt x="4659" y="477"/>
                  </a:cubicBezTo>
                  <a:cubicBezTo>
                    <a:pt x="3691" y="1203"/>
                    <a:pt x="908" y="2352"/>
                    <a:pt x="545" y="2594"/>
                  </a:cubicBezTo>
                  <a:cubicBezTo>
                    <a:pt x="122" y="2836"/>
                    <a:pt x="182" y="2897"/>
                    <a:pt x="122" y="3502"/>
                  </a:cubicBezTo>
                  <a:cubicBezTo>
                    <a:pt x="61" y="4107"/>
                    <a:pt x="182" y="9369"/>
                    <a:pt x="122" y="10156"/>
                  </a:cubicBezTo>
                  <a:cubicBezTo>
                    <a:pt x="61" y="10881"/>
                    <a:pt x="1" y="11123"/>
                    <a:pt x="787" y="11547"/>
                  </a:cubicBezTo>
                  <a:lnTo>
                    <a:pt x="4719" y="13664"/>
                  </a:lnTo>
                  <a:cubicBezTo>
                    <a:pt x="5053" y="13850"/>
                    <a:pt x="5411" y="14013"/>
                    <a:pt x="5819" y="14013"/>
                  </a:cubicBezTo>
                  <a:cubicBezTo>
                    <a:pt x="6075" y="14013"/>
                    <a:pt x="6351" y="13948"/>
                    <a:pt x="6655" y="13785"/>
                  </a:cubicBezTo>
                  <a:cubicBezTo>
                    <a:pt x="7744" y="13180"/>
                    <a:pt x="9800" y="12152"/>
                    <a:pt x="10345" y="11789"/>
                  </a:cubicBezTo>
                  <a:cubicBezTo>
                    <a:pt x="10889" y="11426"/>
                    <a:pt x="11433" y="11365"/>
                    <a:pt x="11433" y="10337"/>
                  </a:cubicBezTo>
                  <a:cubicBezTo>
                    <a:pt x="11433" y="8764"/>
                    <a:pt x="11433" y="4530"/>
                    <a:pt x="11433" y="4530"/>
                  </a:cubicBezTo>
                  <a:cubicBezTo>
                    <a:pt x="11433" y="3562"/>
                    <a:pt x="11373" y="3018"/>
                    <a:pt x="10708" y="2655"/>
                  </a:cubicBezTo>
                  <a:cubicBezTo>
                    <a:pt x="9740" y="2111"/>
                    <a:pt x="7078" y="598"/>
                    <a:pt x="6594" y="296"/>
                  </a:cubicBezTo>
                  <a:cubicBezTo>
                    <a:pt x="6314" y="140"/>
                    <a:pt x="6082" y="1"/>
                    <a:pt x="5783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28"/>
            <p:cNvSpPr/>
            <p:nvPr/>
          </p:nvSpPr>
          <p:spPr>
            <a:xfrm>
              <a:off x="5393275" y="2667825"/>
              <a:ext cx="285850" cy="348975"/>
            </a:xfrm>
            <a:custGeom>
              <a:avLst/>
              <a:gdLst/>
              <a:ahLst/>
              <a:cxnLst/>
              <a:rect l="l" t="t" r="r" b="b"/>
              <a:pathLst>
                <a:path w="11434" h="13959" extrusionOk="0">
                  <a:moveTo>
                    <a:pt x="5734" y="0"/>
                  </a:moveTo>
                  <a:cubicBezTo>
                    <a:pt x="5461" y="0"/>
                    <a:pt x="5129" y="117"/>
                    <a:pt x="4659" y="449"/>
                  </a:cubicBezTo>
                  <a:cubicBezTo>
                    <a:pt x="3691" y="1175"/>
                    <a:pt x="908" y="2385"/>
                    <a:pt x="545" y="2566"/>
                  </a:cubicBezTo>
                  <a:cubicBezTo>
                    <a:pt x="182" y="2808"/>
                    <a:pt x="182" y="2869"/>
                    <a:pt x="122" y="3474"/>
                  </a:cubicBezTo>
                  <a:cubicBezTo>
                    <a:pt x="61" y="4139"/>
                    <a:pt x="182" y="9341"/>
                    <a:pt x="122" y="10067"/>
                  </a:cubicBezTo>
                  <a:cubicBezTo>
                    <a:pt x="61" y="10793"/>
                    <a:pt x="1" y="11035"/>
                    <a:pt x="787" y="11519"/>
                  </a:cubicBezTo>
                  <a:lnTo>
                    <a:pt x="4719" y="13636"/>
                  </a:lnTo>
                  <a:cubicBezTo>
                    <a:pt x="5049" y="13819"/>
                    <a:pt x="5402" y="13958"/>
                    <a:pt x="5803" y="13958"/>
                  </a:cubicBezTo>
                  <a:cubicBezTo>
                    <a:pt x="6064" y="13958"/>
                    <a:pt x="6345" y="13900"/>
                    <a:pt x="6655" y="13757"/>
                  </a:cubicBezTo>
                  <a:cubicBezTo>
                    <a:pt x="7744" y="13091"/>
                    <a:pt x="9800" y="12063"/>
                    <a:pt x="10345" y="11761"/>
                  </a:cubicBezTo>
                  <a:cubicBezTo>
                    <a:pt x="10829" y="11398"/>
                    <a:pt x="11433" y="11337"/>
                    <a:pt x="11433" y="10309"/>
                  </a:cubicBezTo>
                  <a:lnTo>
                    <a:pt x="11433" y="4563"/>
                  </a:lnTo>
                  <a:cubicBezTo>
                    <a:pt x="11433" y="3595"/>
                    <a:pt x="11373" y="3050"/>
                    <a:pt x="10708" y="2687"/>
                  </a:cubicBezTo>
                  <a:cubicBezTo>
                    <a:pt x="9679" y="2083"/>
                    <a:pt x="7078" y="631"/>
                    <a:pt x="6594" y="328"/>
                  </a:cubicBezTo>
                  <a:cubicBezTo>
                    <a:pt x="6299" y="164"/>
                    <a:pt x="6057" y="0"/>
                    <a:pt x="5734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28"/>
            <p:cNvSpPr/>
            <p:nvPr/>
          </p:nvSpPr>
          <p:spPr>
            <a:xfrm>
              <a:off x="5393275" y="2668650"/>
              <a:ext cx="284325" cy="347300"/>
            </a:xfrm>
            <a:custGeom>
              <a:avLst/>
              <a:gdLst/>
              <a:ahLst/>
              <a:cxnLst/>
              <a:rect l="l" t="t" r="r" b="b"/>
              <a:pathLst>
                <a:path w="11373" h="13892" extrusionOk="0">
                  <a:moveTo>
                    <a:pt x="5783" y="0"/>
                  </a:moveTo>
                  <a:cubicBezTo>
                    <a:pt x="5500" y="0"/>
                    <a:pt x="5158" y="124"/>
                    <a:pt x="4659" y="477"/>
                  </a:cubicBezTo>
                  <a:cubicBezTo>
                    <a:pt x="3691" y="1142"/>
                    <a:pt x="908" y="2352"/>
                    <a:pt x="545" y="2594"/>
                  </a:cubicBezTo>
                  <a:cubicBezTo>
                    <a:pt x="182" y="2836"/>
                    <a:pt x="243" y="2896"/>
                    <a:pt x="182" y="3501"/>
                  </a:cubicBezTo>
                  <a:cubicBezTo>
                    <a:pt x="122" y="4106"/>
                    <a:pt x="243" y="9308"/>
                    <a:pt x="182" y="10034"/>
                  </a:cubicBezTo>
                  <a:cubicBezTo>
                    <a:pt x="122" y="10760"/>
                    <a:pt x="1" y="11002"/>
                    <a:pt x="848" y="11425"/>
                  </a:cubicBezTo>
                  <a:lnTo>
                    <a:pt x="4780" y="13542"/>
                  </a:lnTo>
                  <a:cubicBezTo>
                    <a:pt x="5077" y="13728"/>
                    <a:pt x="5420" y="13891"/>
                    <a:pt x="5822" y="13891"/>
                  </a:cubicBezTo>
                  <a:cubicBezTo>
                    <a:pt x="6075" y="13891"/>
                    <a:pt x="6351" y="13827"/>
                    <a:pt x="6655" y="13663"/>
                  </a:cubicBezTo>
                  <a:cubicBezTo>
                    <a:pt x="7744" y="13058"/>
                    <a:pt x="9800" y="12030"/>
                    <a:pt x="10284" y="11667"/>
                  </a:cubicBezTo>
                  <a:cubicBezTo>
                    <a:pt x="10829" y="11304"/>
                    <a:pt x="11373" y="11244"/>
                    <a:pt x="11373" y="10216"/>
                  </a:cubicBezTo>
                  <a:cubicBezTo>
                    <a:pt x="11373" y="8703"/>
                    <a:pt x="11373" y="4530"/>
                    <a:pt x="11373" y="4530"/>
                  </a:cubicBezTo>
                  <a:cubicBezTo>
                    <a:pt x="11373" y="3562"/>
                    <a:pt x="11312" y="3017"/>
                    <a:pt x="10708" y="2654"/>
                  </a:cubicBezTo>
                  <a:cubicBezTo>
                    <a:pt x="9679" y="2050"/>
                    <a:pt x="7078" y="598"/>
                    <a:pt x="6594" y="295"/>
                  </a:cubicBezTo>
                  <a:cubicBezTo>
                    <a:pt x="6314" y="140"/>
                    <a:pt x="6082" y="0"/>
                    <a:pt x="5783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28"/>
            <p:cNvSpPr/>
            <p:nvPr/>
          </p:nvSpPr>
          <p:spPr>
            <a:xfrm>
              <a:off x="5394800" y="2669950"/>
              <a:ext cx="282800" cy="344575"/>
            </a:xfrm>
            <a:custGeom>
              <a:avLst/>
              <a:gdLst/>
              <a:ahLst/>
              <a:cxnLst/>
              <a:rect l="l" t="t" r="r" b="b"/>
              <a:pathLst>
                <a:path w="11312" h="13783" extrusionOk="0">
                  <a:moveTo>
                    <a:pt x="5703" y="0"/>
                  </a:moveTo>
                  <a:cubicBezTo>
                    <a:pt x="5434" y="0"/>
                    <a:pt x="5113" y="112"/>
                    <a:pt x="4658" y="425"/>
                  </a:cubicBezTo>
                  <a:cubicBezTo>
                    <a:pt x="3630" y="1151"/>
                    <a:pt x="908" y="2300"/>
                    <a:pt x="545" y="2542"/>
                  </a:cubicBezTo>
                  <a:cubicBezTo>
                    <a:pt x="121" y="2784"/>
                    <a:pt x="182" y="2844"/>
                    <a:pt x="121" y="3449"/>
                  </a:cubicBezTo>
                  <a:cubicBezTo>
                    <a:pt x="61" y="4054"/>
                    <a:pt x="182" y="9256"/>
                    <a:pt x="121" y="9982"/>
                  </a:cubicBezTo>
                  <a:cubicBezTo>
                    <a:pt x="61" y="10708"/>
                    <a:pt x="0" y="10950"/>
                    <a:pt x="787" y="11373"/>
                  </a:cubicBezTo>
                  <a:lnTo>
                    <a:pt x="4719" y="13490"/>
                  </a:lnTo>
                  <a:cubicBezTo>
                    <a:pt x="5010" y="13636"/>
                    <a:pt x="5346" y="13782"/>
                    <a:pt x="5739" y="13782"/>
                  </a:cubicBezTo>
                  <a:cubicBezTo>
                    <a:pt x="5998" y="13782"/>
                    <a:pt x="6282" y="13719"/>
                    <a:pt x="6594" y="13551"/>
                  </a:cubicBezTo>
                  <a:cubicBezTo>
                    <a:pt x="7683" y="12946"/>
                    <a:pt x="9739" y="11978"/>
                    <a:pt x="10223" y="11615"/>
                  </a:cubicBezTo>
                  <a:cubicBezTo>
                    <a:pt x="10768" y="11252"/>
                    <a:pt x="11312" y="11192"/>
                    <a:pt x="11312" y="10164"/>
                  </a:cubicBezTo>
                  <a:lnTo>
                    <a:pt x="11312" y="4478"/>
                  </a:lnTo>
                  <a:cubicBezTo>
                    <a:pt x="11312" y="3510"/>
                    <a:pt x="11251" y="2965"/>
                    <a:pt x="10586" y="2602"/>
                  </a:cubicBezTo>
                  <a:cubicBezTo>
                    <a:pt x="9618" y="2058"/>
                    <a:pt x="7017" y="606"/>
                    <a:pt x="6533" y="304"/>
                  </a:cubicBezTo>
                  <a:cubicBezTo>
                    <a:pt x="6245" y="143"/>
                    <a:pt x="6007" y="0"/>
                    <a:pt x="5703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28"/>
            <p:cNvSpPr/>
            <p:nvPr/>
          </p:nvSpPr>
          <p:spPr>
            <a:xfrm>
              <a:off x="5394800" y="2670150"/>
              <a:ext cx="282800" cy="344275"/>
            </a:xfrm>
            <a:custGeom>
              <a:avLst/>
              <a:gdLst/>
              <a:ahLst/>
              <a:cxnLst/>
              <a:rect l="l" t="t" r="r" b="b"/>
              <a:pathLst>
                <a:path w="11312" h="13771" extrusionOk="0">
                  <a:moveTo>
                    <a:pt x="5730" y="1"/>
                  </a:moveTo>
                  <a:cubicBezTo>
                    <a:pt x="5455" y="1"/>
                    <a:pt x="5128" y="125"/>
                    <a:pt x="4658" y="477"/>
                  </a:cubicBezTo>
                  <a:cubicBezTo>
                    <a:pt x="3690" y="1143"/>
                    <a:pt x="908" y="2352"/>
                    <a:pt x="545" y="2594"/>
                  </a:cubicBezTo>
                  <a:cubicBezTo>
                    <a:pt x="182" y="2776"/>
                    <a:pt x="242" y="2836"/>
                    <a:pt x="121" y="3441"/>
                  </a:cubicBezTo>
                  <a:cubicBezTo>
                    <a:pt x="61" y="4046"/>
                    <a:pt x="242" y="9248"/>
                    <a:pt x="121" y="9914"/>
                  </a:cubicBezTo>
                  <a:cubicBezTo>
                    <a:pt x="61" y="10639"/>
                    <a:pt x="0" y="10881"/>
                    <a:pt x="787" y="11305"/>
                  </a:cubicBezTo>
                  <a:lnTo>
                    <a:pt x="4719" y="13422"/>
                  </a:lnTo>
                  <a:cubicBezTo>
                    <a:pt x="5016" y="13608"/>
                    <a:pt x="5359" y="13771"/>
                    <a:pt x="5761" y="13771"/>
                  </a:cubicBezTo>
                  <a:cubicBezTo>
                    <a:pt x="6014" y="13771"/>
                    <a:pt x="6290" y="13706"/>
                    <a:pt x="6594" y="13543"/>
                  </a:cubicBezTo>
                  <a:cubicBezTo>
                    <a:pt x="7683" y="12938"/>
                    <a:pt x="9679" y="11910"/>
                    <a:pt x="10223" y="11547"/>
                  </a:cubicBezTo>
                  <a:cubicBezTo>
                    <a:pt x="10707" y="11184"/>
                    <a:pt x="11312" y="11184"/>
                    <a:pt x="11312" y="10156"/>
                  </a:cubicBezTo>
                  <a:lnTo>
                    <a:pt x="11312" y="4470"/>
                  </a:lnTo>
                  <a:cubicBezTo>
                    <a:pt x="11312" y="3562"/>
                    <a:pt x="11251" y="3018"/>
                    <a:pt x="10586" y="2655"/>
                  </a:cubicBezTo>
                  <a:cubicBezTo>
                    <a:pt x="9618" y="2050"/>
                    <a:pt x="7017" y="598"/>
                    <a:pt x="6533" y="296"/>
                  </a:cubicBezTo>
                  <a:cubicBezTo>
                    <a:pt x="6253" y="140"/>
                    <a:pt x="6021" y="1"/>
                    <a:pt x="5730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28"/>
            <p:cNvSpPr/>
            <p:nvPr/>
          </p:nvSpPr>
          <p:spPr>
            <a:xfrm>
              <a:off x="5396300" y="2671450"/>
              <a:ext cx="279800" cy="341550"/>
            </a:xfrm>
            <a:custGeom>
              <a:avLst/>
              <a:gdLst/>
              <a:ahLst/>
              <a:cxnLst/>
              <a:rect l="l" t="t" r="r" b="b"/>
              <a:pathLst>
                <a:path w="11192" h="13662" extrusionOk="0">
                  <a:moveTo>
                    <a:pt x="5637" y="0"/>
                  </a:moveTo>
                  <a:cubicBezTo>
                    <a:pt x="5374" y="0"/>
                    <a:pt x="5053" y="113"/>
                    <a:pt x="4598" y="425"/>
                  </a:cubicBezTo>
                  <a:cubicBezTo>
                    <a:pt x="3630" y="1151"/>
                    <a:pt x="848" y="2300"/>
                    <a:pt x="485" y="2542"/>
                  </a:cubicBezTo>
                  <a:cubicBezTo>
                    <a:pt x="122" y="2784"/>
                    <a:pt x="182" y="2845"/>
                    <a:pt x="122" y="3450"/>
                  </a:cubicBezTo>
                  <a:cubicBezTo>
                    <a:pt x="61" y="4055"/>
                    <a:pt x="182" y="9136"/>
                    <a:pt x="122" y="9862"/>
                  </a:cubicBezTo>
                  <a:cubicBezTo>
                    <a:pt x="61" y="10587"/>
                    <a:pt x="1" y="10829"/>
                    <a:pt x="787" y="11253"/>
                  </a:cubicBezTo>
                  <a:lnTo>
                    <a:pt x="4659" y="13370"/>
                  </a:lnTo>
                  <a:cubicBezTo>
                    <a:pt x="4950" y="13516"/>
                    <a:pt x="5286" y="13662"/>
                    <a:pt x="5679" y="13662"/>
                  </a:cubicBezTo>
                  <a:cubicBezTo>
                    <a:pt x="5938" y="13662"/>
                    <a:pt x="6222" y="13598"/>
                    <a:pt x="6534" y="13430"/>
                  </a:cubicBezTo>
                  <a:cubicBezTo>
                    <a:pt x="7562" y="12886"/>
                    <a:pt x="9619" y="11858"/>
                    <a:pt x="10103" y="11495"/>
                  </a:cubicBezTo>
                  <a:cubicBezTo>
                    <a:pt x="10647" y="11132"/>
                    <a:pt x="11191" y="11071"/>
                    <a:pt x="11191" y="10104"/>
                  </a:cubicBezTo>
                  <a:cubicBezTo>
                    <a:pt x="11191" y="8531"/>
                    <a:pt x="11191" y="4418"/>
                    <a:pt x="11191" y="4418"/>
                  </a:cubicBezTo>
                  <a:cubicBezTo>
                    <a:pt x="11191" y="3510"/>
                    <a:pt x="11131" y="2966"/>
                    <a:pt x="10526" y="2603"/>
                  </a:cubicBezTo>
                  <a:cubicBezTo>
                    <a:pt x="9498" y="2059"/>
                    <a:pt x="6957" y="607"/>
                    <a:pt x="6413" y="304"/>
                  </a:cubicBezTo>
                  <a:cubicBezTo>
                    <a:pt x="6156" y="144"/>
                    <a:pt x="5933" y="0"/>
                    <a:pt x="5637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28"/>
            <p:cNvSpPr/>
            <p:nvPr/>
          </p:nvSpPr>
          <p:spPr>
            <a:xfrm>
              <a:off x="5396300" y="2671675"/>
              <a:ext cx="279800" cy="341250"/>
            </a:xfrm>
            <a:custGeom>
              <a:avLst/>
              <a:gdLst/>
              <a:ahLst/>
              <a:cxnLst/>
              <a:rect l="l" t="t" r="r" b="b"/>
              <a:pathLst>
                <a:path w="11192" h="13650" extrusionOk="0">
                  <a:moveTo>
                    <a:pt x="5663" y="0"/>
                  </a:moveTo>
                  <a:cubicBezTo>
                    <a:pt x="5395" y="0"/>
                    <a:pt x="5068" y="124"/>
                    <a:pt x="4598" y="477"/>
                  </a:cubicBezTo>
                  <a:cubicBezTo>
                    <a:pt x="3630" y="1142"/>
                    <a:pt x="908" y="2352"/>
                    <a:pt x="545" y="2533"/>
                  </a:cubicBezTo>
                  <a:cubicBezTo>
                    <a:pt x="182" y="2775"/>
                    <a:pt x="182" y="2836"/>
                    <a:pt x="122" y="3441"/>
                  </a:cubicBezTo>
                  <a:cubicBezTo>
                    <a:pt x="61" y="4046"/>
                    <a:pt x="182" y="9127"/>
                    <a:pt x="122" y="9853"/>
                  </a:cubicBezTo>
                  <a:cubicBezTo>
                    <a:pt x="61" y="10578"/>
                    <a:pt x="1" y="10820"/>
                    <a:pt x="787" y="11244"/>
                  </a:cubicBezTo>
                  <a:lnTo>
                    <a:pt x="4659" y="13300"/>
                  </a:lnTo>
                  <a:cubicBezTo>
                    <a:pt x="4956" y="13486"/>
                    <a:pt x="5299" y="13649"/>
                    <a:pt x="5687" y="13649"/>
                  </a:cubicBezTo>
                  <a:cubicBezTo>
                    <a:pt x="5931" y="13649"/>
                    <a:pt x="6193" y="13585"/>
                    <a:pt x="6473" y="13421"/>
                  </a:cubicBezTo>
                  <a:cubicBezTo>
                    <a:pt x="7562" y="12817"/>
                    <a:pt x="9619" y="11788"/>
                    <a:pt x="10103" y="11486"/>
                  </a:cubicBezTo>
                  <a:cubicBezTo>
                    <a:pt x="10647" y="11123"/>
                    <a:pt x="11191" y="11062"/>
                    <a:pt x="11191" y="10034"/>
                  </a:cubicBezTo>
                  <a:cubicBezTo>
                    <a:pt x="11191" y="8522"/>
                    <a:pt x="11191" y="4469"/>
                    <a:pt x="11191" y="4469"/>
                  </a:cubicBezTo>
                  <a:cubicBezTo>
                    <a:pt x="11191" y="3501"/>
                    <a:pt x="11131" y="2957"/>
                    <a:pt x="10466" y="2594"/>
                  </a:cubicBezTo>
                  <a:cubicBezTo>
                    <a:pt x="9498" y="2050"/>
                    <a:pt x="6957" y="598"/>
                    <a:pt x="6413" y="295"/>
                  </a:cubicBezTo>
                  <a:cubicBezTo>
                    <a:pt x="6164" y="140"/>
                    <a:pt x="5947" y="0"/>
                    <a:pt x="5663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28"/>
            <p:cNvSpPr/>
            <p:nvPr/>
          </p:nvSpPr>
          <p:spPr>
            <a:xfrm>
              <a:off x="5396300" y="2672950"/>
              <a:ext cx="279800" cy="338450"/>
            </a:xfrm>
            <a:custGeom>
              <a:avLst/>
              <a:gdLst/>
              <a:ahLst/>
              <a:cxnLst/>
              <a:rect l="l" t="t" r="r" b="b"/>
              <a:pathLst>
                <a:path w="11192" h="13538" extrusionOk="0">
                  <a:moveTo>
                    <a:pt x="5637" y="1"/>
                  </a:moveTo>
                  <a:cubicBezTo>
                    <a:pt x="5374" y="1"/>
                    <a:pt x="5053" y="113"/>
                    <a:pt x="4598" y="426"/>
                  </a:cubicBezTo>
                  <a:cubicBezTo>
                    <a:pt x="3630" y="1152"/>
                    <a:pt x="908" y="2301"/>
                    <a:pt x="545" y="2543"/>
                  </a:cubicBezTo>
                  <a:cubicBezTo>
                    <a:pt x="182" y="2724"/>
                    <a:pt x="243" y="2845"/>
                    <a:pt x="182" y="3390"/>
                  </a:cubicBezTo>
                  <a:cubicBezTo>
                    <a:pt x="122" y="3995"/>
                    <a:pt x="243" y="9076"/>
                    <a:pt x="182" y="9802"/>
                  </a:cubicBezTo>
                  <a:cubicBezTo>
                    <a:pt x="122" y="10467"/>
                    <a:pt x="1" y="10709"/>
                    <a:pt x="787" y="11132"/>
                  </a:cubicBezTo>
                  <a:lnTo>
                    <a:pt x="4659" y="13189"/>
                  </a:lnTo>
                  <a:cubicBezTo>
                    <a:pt x="4956" y="13375"/>
                    <a:pt x="5299" y="13538"/>
                    <a:pt x="5687" y="13538"/>
                  </a:cubicBezTo>
                  <a:cubicBezTo>
                    <a:pt x="5931" y="13538"/>
                    <a:pt x="6193" y="13473"/>
                    <a:pt x="6473" y="13310"/>
                  </a:cubicBezTo>
                  <a:cubicBezTo>
                    <a:pt x="7562" y="12766"/>
                    <a:pt x="9619" y="11737"/>
                    <a:pt x="10103" y="11374"/>
                  </a:cubicBezTo>
                  <a:cubicBezTo>
                    <a:pt x="10587" y="11011"/>
                    <a:pt x="11191" y="10951"/>
                    <a:pt x="11191" y="9983"/>
                  </a:cubicBezTo>
                  <a:cubicBezTo>
                    <a:pt x="11191" y="8471"/>
                    <a:pt x="11191" y="4418"/>
                    <a:pt x="11191" y="4418"/>
                  </a:cubicBezTo>
                  <a:cubicBezTo>
                    <a:pt x="11191" y="3450"/>
                    <a:pt x="11070" y="2966"/>
                    <a:pt x="10466" y="2603"/>
                  </a:cubicBezTo>
                  <a:cubicBezTo>
                    <a:pt x="9498" y="1999"/>
                    <a:pt x="6957" y="607"/>
                    <a:pt x="6413" y="305"/>
                  </a:cubicBezTo>
                  <a:cubicBezTo>
                    <a:pt x="6156" y="144"/>
                    <a:pt x="5933" y="1"/>
                    <a:pt x="5637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28"/>
            <p:cNvSpPr/>
            <p:nvPr/>
          </p:nvSpPr>
          <p:spPr>
            <a:xfrm>
              <a:off x="5397825" y="2673175"/>
              <a:ext cx="276750" cy="338225"/>
            </a:xfrm>
            <a:custGeom>
              <a:avLst/>
              <a:gdLst/>
              <a:ahLst/>
              <a:cxnLst/>
              <a:rect l="l" t="t" r="r" b="b"/>
              <a:pathLst>
                <a:path w="11070" h="13529" extrusionOk="0">
                  <a:moveTo>
                    <a:pt x="5602" y="1"/>
                  </a:moveTo>
                  <a:cubicBezTo>
                    <a:pt x="5334" y="1"/>
                    <a:pt x="5007" y="125"/>
                    <a:pt x="4537" y="477"/>
                  </a:cubicBezTo>
                  <a:cubicBezTo>
                    <a:pt x="3569" y="1143"/>
                    <a:pt x="847" y="2292"/>
                    <a:pt x="484" y="2534"/>
                  </a:cubicBezTo>
                  <a:cubicBezTo>
                    <a:pt x="121" y="2776"/>
                    <a:pt x="182" y="2836"/>
                    <a:pt x="121" y="3441"/>
                  </a:cubicBezTo>
                  <a:cubicBezTo>
                    <a:pt x="61" y="3986"/>
                    <a:pt x="182" y="9067"/>
                    <a:pt x="121" y="9732"/>
                  </a:cubicBezTo>
                  <a:cubicBezTo>
                    <a:pt x="61" y="10458"/>
                    <a:pt x="0" y="10700"/>
                    <a:pt x="787" y="11123"/>
                  </a:cubicBezTo>
                  <a:lnTo>
                    <a:pt x="4598" y="13180"/>
                  </a:lnTo>
                  <a:cubicBezTo>
                    <a:pt x="4895" y="13366"/>
                    <a:pt x="5238" y="13529"/>
                    <a:pt x="5626" y="13529"/>
                  </a:cubicBezTo>
                  <a:cubicBezTo>
                    <a:pt x="5870" y="13529"/>
                    <a:pt x="6132" y="13464"/>
                    <a:pt x="6412" y="13301"/>
                  </a:cubicBezTo>
                  <a:cubicBezTo>
                    <a:pt x="7501" y="12696"/>
                    <a:pt x="9497" y="11728"/>
                    <a:pt x="10042" y="11365"/>
                  </a:cubicBezTo>
                  <a:cubicBezTo>
                    <a:pt x="10526" y="11002"/>
                    <a:pt x="11070" y="10942"/>
                    <a:pt x="11070" y="9974"/>
                  </a:cubicBezTo>
                  <a:lnTo>
                    <a:pt x="11070" y="4409"/>
                  </a:lnTo>
                  <a:cubicBezTo>
                    <a:pt x="11070" y="3502"/>
                    <a:pt x="11009" y="2957"/>
                    <a:pt x="10405" y="2594"/>
                  </a:cubicBezTo>
                  <a:cubicBezTo>
                    <a:pt x="9437" y="2050"/>
                    <a:pt x="6896" y="598"/>
                    <a:pt x="6352" y="296"/>
                  </a:cubicBezTo>
                  <a:cubicBezTo>
                    <a:pt x="6103" y="140"/>
                    <a:pt x="5886" y="1"/>
                    <a:pt x="5602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28"/>
            <p:cNvSpPr/>
            <p:nvPr/>
          </p:nvSpPr>
          <p:spPr>
            <a:xfrm>
              <a:off x="5397825" y="2674475"/>
              <a:ext cx="276750" cy="335425"/>
            </a:xfrm>
            <a:custGeom>
              <a:avLst/>
              <a:gdLst/>
              <a:ahLst/>
              <a:cxnLst/>
              <a:rect l="l" t="t" r="r" b="b"/>
              <a:pathLst>
                <a:path w="11070" h="13417" extrusionOk="0">
                  <a:moveTo>
                    <a:pt x="5576" y="0"/>
                  </a:moveTo>
                  <a:cubicBezTo>
                    <a:pt x="5313" y="0"/>
                    <a:pt x="4992" y="113"/>
                    <a:pt x="4537" y="425"/>
                  </a:cubicBezTo>
                  <a:cubicBezTo>
                    <a:pt x="3569" y="1151"/>
                    <a:pt x="908" y="2300"/>
                    <a:pt x="545" y="2482"/>
                  </a:cubicBezTo>
                  <a:cubicBezTo>
                    <a:pt x="182" y="2724"/>
                    <a:pt x="182" y="2784"/>
                    <a:pt x="121" y="3389"/>
                  </a:cubicBezTo>
                  <a:cubicBezTo>
                    <a:pt x="61" y="3994"/>
                    <a:pt x="182" y="8954"/>
                    <a:pt x="121" y="9680"/>
                  </a:cubicBezTo>
                  <a:cubicBezTo>
                    <a:pt x="61" y="10406"/>
                    <a:pt x="0" y="10648"/>
                    <a:pt x="787" y="11071"/>
                  </a:cubicBezTo>
                  <a:lnTo>
                    <a:pt x="4598" y="13067"/>
                  </a:lnTo>
                  <a:cubicBezTo>
                    <a:pt x="4895" y="13253"/>
                    <a:pt x="5238" y="13416"/>
                    <a:pt x="5626" y="13416"/>
                  </a:cubicBezTo>
                  <a:cubicBezTo>
                    <a:pt x="5870" y="13416"/>
                    <a:pt x="6132" y="13352"/>
                    <a:pt x="6412" y="13188"/>
                  </a:cubicBezTo>
                  <a:cubicBezTo>
                    <a:pt x="7501" y="12644"/>
                    <a:pt x="9497" y="11616"/>
                    <a:pt x="9981" y="11253"/>
                  </a:cubicBezTo>
                  <a:cubicBezTo>
                    <a:pt x="10526" y="10950"/>
                    <a:pt x="11070" y="10890"/>
                    <a:pt x="11070" y="9862"/>
                  </a:cubicBezTo>
                  <a:lnTo>
                    <a:pt x="11070" y="4357"/>
                  </a:lnTo>
                  <a:cubicBezTo>
                    <a:pt x="11070" y="3450"/>
                    <a:pt x="11009" y="2905"/>
                    <a:pt x="10344" y="2603"/>
                  </a:cubicBezTo>
                  <a:cubicBezTo>
                    <a:pt x="9376" y="1998"/>
                    <a:pt x="6896" y="607"/>
                    <a:pt x="6352" y="304"/>
                  </a:cubicBezTo>
                  <a:cubicBezTo>
                    <a:pt x="6095" y="144"/>
                    <a:pt x="5872" y="0"/>
                    <a:pt x="5576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28"/>
            <p:cNvSpPr/>
            <p:nvPr/>
          </p:nvSpPr>
          <p:spPr>
            <a:xfrm>
              <a:off x="5399325" y="2675275"/>
              <a:ext cx="273750" cy="333950"/>
            </a:xfrm>
            <a:custGeom>
              <a:avLst/>
              <a:gdLst/>
              <a:ahLst/>
              <a:cxnLst/>
              <a:rect l="l" t="t" r="r" b="b"/>
              <a:pathLst>
                <a:path w="10950" h="13358" extrusionOk="0">
                  <a:moveTo>
                    <a:pt x="5566" y="0"/>
                  </a:moveTo>
                  <a:cubicBezTo>
                    <a:pt x="5294" y="0"/>
                    <a:pt x="4961" y="121"/>
                    <a:pt x="4477" y="454"/>
                  </a:cubicBezTo>
                  <a:cubicBezTo>
                    <a:pt x="3509" y="1119"/>
                    <a:pt x="848" y="2268"/>
                    <a:pt x="485" y="2510"/>
                  </a:cubicBezTo>
                  <a:cubicBezTo>
                    <a:pt x="122" y="2692"/>
                    <a:pt x="182" y="2813"/>
                    <a:pt x="122" y="3357"/>
                  </a:cubicBezTo>
                  <a:cubicBezTo>
                    <a:pt x="61" y="3962"/>
                    <a:pt x="182" y="8922"/>
                    <a:pt x="122" y="9648"/>
                  </a:cubicBezTo>
                  <a:cubicBezTo>
                    <a:pt x="61" y="10313"/>
                    <a:pt x="1" y="10555"/>
                    <a:pt x="727" y="10979"/>
                  </a:cubicBezTo>
                  <a:lnTo>
                    <a:pt x="4538" y="13035"/>
                  </a:lnTo>
                  <a:cubicBezTo>
                    <a:pt x="4831" y="13219"/>
                    <a:pt x="5169" y="13358"/>
                    <a:pt x="5551" y="13358"/>
                  </a:cubicBezTo>
                  <a:cubicBezTo>
                    <a:pt x="5800" y="13358"/>
                    <a:pt x="6067" y="13299"/>
                    <a:pt x="6352" y="13156"/>
                  </a:cubicBezTo>
                  <a:cubicBezTo>
                    <a:pt x="7441" y="12552"/>
                    <a:pt x="9437" y="11584"/>
                    <a:pt x="9921" y="11221"/>
                  </a:cubicBezTo>
                  <a:cubicBezTo>
                    <a:pt x="10405" y="10858"/>
                    <a:pt x="10949" y="10797"/>
                    <a:pt x="10949" y="9830"/>
                  </a:cubicBezTo>
                  <a:cubicBezTo>
                    <a:pt x="10949" y="8317"/>
                    <a:pt x="10949" y="4386"/>
                    <a:pt x="10949" y="4386"/>
                  </a:cubicBezTo>
                  <a:cubicBezTo>
                    <a:pt x="10949" y="3418"/>
                    <a:pt x="10889" y="2934"/>
                    <a:pt x="10284" y="2571"/>
                  </a:cubicBezTo>
                  <a:cubicBezTo>
                    <a:pt x="9316" y="2026"/>
                    <a:pt x="6836" y="575"/>
                    <a:pt x="6292" y="272"/>
                  </a:cubicBezTo>
                  <a:cubicBezTo>
                    <a:pt x="6050" y="121"/>
                    <a:pt x="5838" y="0"/>
                    <a:pt x="5566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28"/>
            <p:cNvSpPr/>
            <p:nvPr/>
          </p:nvSpPr>
          <p:spPr>
            <a:xfrm>
              <a:off x="5399325" y="2675975"/>
              <a:ext cx="273750" cy="332400"/>
            </a:xfrm>
            <a:custGeom>
              <a:avLst/>
              <a:gdLst/>
              <a:ahLst/>
              <a:cxnLst/>
              <a:rect l="l" t="t" r="r" b="b"/>
              <a:pathLst>
                <a:path w="10950" h="13296" extrusionOk="0">
                  <a:moveTo>
                    <a:pt x="5516" y="1"/>
                  </a:moveTo>
                  <a:cubicBezTo>
                    <a:pt x="5253" y="1"/>
                    <a:pt x="4932" y="113"/>
                    <a:pt x="4477" y="426"/>
                  </a:cubicBezTo>
                  <a:cubicBezTo>
                    <a:pt x="3570" y="1152"/>
                    <a:pt x="848" y="2301"/>
                    <a:pt x="485" y="2482"/>
                  </a:cubicBezTo>
                  <a:cubicBezTo>
                    <a:pt x="182" y="2724"/>
                    <a:pt x="182" y="2785"/>
                    <a:pt x="122" y="3390"/>
                  </a:cubicBezTo>
                  <a:cubicBezTo>
                    <a:pt x="61" y="3934"/>
                    <a:pt x="182" y="8894"/>
                    <a:pt x="122" y="9620"/>
                  </a:cubicBezTo>
                  <a:cubicBezTo>
                    <a:pt x="61" y="10285"/>
                    <a:pt x="1" y="10527"/>
                    <a:pt x="787" y="10951"/>
                  </a:cubicBezTo>
                  <a:lnTo>
                    <a:pt x="4538" y="12947"/>
                  </a:lnTo>
                  <a:cubicBezTo>
                    <a:pt x="4872" y="13133"/>
                    <a:pt x="5206" y="13296"/>
                    <a:pt x="5583" y="13296"/>
                  </a:cubicBezTo>
                  <a:cubicBezTo>
                    <a:pt x="5819" y="13296"/>
                    <a:pt x="6072" y="13231"/>
                    <a:pt x="6352" y="13068"/>
                  </a:cubicBezTo>
                  <a:cubicBezTo>
                    <a:pt x="7441" y="12524"/>
                    <a:pt x="9437" y="11495"/>
                    <a:pt x="9921" y="11193"/>
                  </a:cubicBezTo>
                  <a:cubicBezTo>
                    <a:pt x="10405" y="10830"/>
                    <a:pt x="10949" y="10769"/>
                    <a:pt x="10949" y="9802"/>
                  </a:cubicBezTo>
                  <a:lnTo>
                    <a:pt x="10949" y="4358"/>
                  </a:lnTo>
                  <a:cubicBezTo>
                    <a:pt x="10949" y="3450"/>
                    <a:pt x="10889" y="2906"/>
                    <a:pt x="10284" y="2543"/>
                  </a:cubicBezTo>
                  <a:cubicBezTo>
                    <a:pt x="9316" y="1998"/>
                    <a:pt x="6776" y="607"/>
                    <a:pt x="6292" y="305"/>
                  </a:cubicBezTo>
                  <a:cubicBezTo>
                    <a:pt x="6035" y="144"/>
                    <a:pt x="5812" y="1"/>
                    <a:pt x="5516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28"/>
            <p:cNvSpPr/>
            <p:nvPr/>
          </p:nvSpPr>
          <p:spPr>
            <a:xfrm>
              <a:off x="5399325" y="2677325"/>
              <a:ext cx="273750" cy="330400"/>
            </a:xfrm>
            <a:custGeom>
              <a:avLst/>
              <a:gdLst/>
              <a:ahLst/>
              <a:cxnLst/>
              <a:rect l="l" t="t" r="r" b="b"/>
              <a:pathLst>
                <a:path w="10950" h="13216" extrusionOk="0">
                  <a:moveTo>
                    <a:pt x="5539" y="1"/>
                  </a:moveTo>
                  <a:cubicBezTo>
                    <a:pt x="5272" y="1"/>
                    <a:pt x="4945" y="110"/>
                    <a:pt x="4477" y="432"/>
                  </a:cubicBezTo>
                  <a:cubicBezTo>
                    <a:pt x="3570" y="1098"/>
                    <a:pt x="908" y="2247"/>
                    <a:pt x="545" y="2428"/>
                  </a:cubicBezTo>
                  <a:cubicBezTo>
                    <a:pt x="182" y="2670"/>
                    <a:pt x="243" y="2731"/>
                    <a:pt x="182" y="3336"/>
                  </a:cubicBezTo>
                  <a:cubicBezTo>
                    <a:pt x="61" y="3880"/>
                    <a:pt x="243" y="8840"/>
                    <a:pt x="182" y="9506"/>
                  </a:cubicBezTo>
                  <a:cubicBezTo>
                    <a:pt x="61" y="10231"/>
                    <a:pt x="1" y="10473"/>
                    <a:pt x="787" y="10836"/>
                  </a:cubicBezTo>
                  <a:lnTo>
                    <a:pt x="4538" y="12893"/>
                  </a:lnTo>
                  <a:cubicBezTo>
                    <a:pt x="4868" y="13076"/>
                    <a:pt x="5198" y="13215"/>
                    <a:pt x="5569" y="13215"/>
                  </a:cubicBezTo>
                  <a:cubicBezTo>
                    <a:pt x="5809" y="13215"/>
                    <a:pt x="6067" y="13157"/>
                    <a:pt x="6352" y="13014"/>
                  </a:cubicBezTo>
                  <a:cubicBezTo>
                    <a:pt x="7441" y="12409"/>
                    <a:pt x="9377" y="11441"/>
                    <a:pt x="9861" y="11078"/>
                  </a:cubicBezTo>
                  <a:cubicBezTo>
                    <a:pt x="10345" y="10776"/>
                    <a:pt x="10949" y="10715"/>
                    <a:pt x="10949" y="9687"/>
                  </a:cubicBezTo>
                  <a:cubicBezTo>
                    <a:pt x="10949" y="8235"/>
                    <a:pt x="10949" y="4304"/>
                    <a:pt x="10949" y="4304"/>
                  </a:cubicBezTo>
                  <a:cubicBezTo>
                    <a:pt x="10949" y="3396"/>
                    <a:pt x="10889" y="2852"/>
                    <a:pt x="10224" y="2549"/>
                  </a:cubicBezTo>
                  <a:cubicBezTo>
                    <a:pt x="9256" y="1944"/>
                    <a:pt x="6776" y="553"/>
                    <a:pt x="6292" y="251"/>
                  </a:cubicBezTo>
                  <a:cubicBezTo>
                    <a:pt x="6042" y="126"/>
                    <a:pt x="5824" y="1"/>
                    <a:pt x="5539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28"/>
            <p:cNvSpPr/>
            <p:nvPr/>
          </p:nvSpPr>
          <p:spPr>
            <a:xfrm>
              <a:off x="5400850" y="2677500"/>
              <a:ext cx="270700" cy="329375"/>
            </a:xfrm>
            <a:custGeom>
              <a:avLst/>
              <a:gdLst/>
              <a:ahLst/>
              <a:cxnLst/>
              <a:rect l="l" t="t" r="r" b="b"/>
              <a:pathLst>
                <a:path w="10828" h="13175" extrusionOk="0">
                  <a:moveTo>
                    <a:pt x="5455" y="0"/>
                  </a:moveTo>
                  <a:cubicBezTo>
                    <a:pt x="5192" y="0"/>
                    <a:pt x="4871" y="113"/>
                    <a:pt x="4416" y="425"/>
                  </a:cubicBezTo>
                  <a:cubicBezTo>
                    <a:pt x="3509" y="1151"/>
                    <a:pt x="847" y="2240"/>
                    <a:pt x="484" y="2482"/>
                  </a:cubicBezTo>
                  <a:cubicBezTo>
                    <a:pt x="121" y="2663"/>
                    <a:pt x="182" y="2784"/>
                    <a:pt x="121" y="3329"/>
                  </a:cubicBezTo>
                  <a:cubicBezTo>
                    <a:pt x="61" y="3934"/>
                    <a:pt x="182" y="8773"/>
                    <a:pt x="121" y="9499"/>
                  </a:cubicBezTo>
                  <a:cubicBezTo>
                    <a:pt x="61" y="10164"/>
                    <a:pt x="0" y="10406"/>
                    <a:pt x="726" y="10829"/>
                  </a:cubicBezTo>
                  <a:lnTo>
                    <a:pt x="4477" y="12825"/>
                  </a:lnTo>
                  <a:cubicBezTo>
                    <a:pt x="4811" y="13011"/>
                    <a:pt x="5145" y="13174"/>
                    <a:pt x="5522" y="13174"/>
                  </a:cubicBezTo>
                  <a:cubicBezTo>
                    <a:pt x="5758" y="13174"/>
                    <a:pt x="6011" y="13110"/>
                    <a:pt x="6291" y="12946"/>
                  </a:cubicBezTo>
                  <a:cubicBezTo>
                    <a:pt x="7320" y="12402"/>
                    <a:pt x="9316" y="11434"/>
                    <a:pt x="9800" y="11071"/>
                  </a:cubicBezTo>
                  <a:cubicBezTo>
                    <a:pt x="10284" y="10708"/>
                    <a:pt x="10828" y="10648"/>
                    <a:pt x="10828" y="9680"/>
                  </a:cubicBezTo>
                  <a:lnTo>
                    <a:pt x="10828" y="4297"/>
                  </a:lnTo>
                  <a:cubicBezTo>
                    <a:pt x="10828" y="3389"/>
                    <a:pt x="10767" y="2905"/>
                    <a:pt x="10163" y="2542"/>
                  </a:cubicBezTo>
                  <a:cubicBezTo>
                    <a:pt x="9195" y="1998"/>
                    <a:pt x="6715" y="607"/>
                    <a:pt x="6231" y="304"/>
                  </a:cubicBezTo>
                  <a:cubicBezTo>
                    <a:pt x="5974" y="144"/>
                    <a:pt x="5751" y="0"/>
                    <a:pt x="5455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28"/>
            <p:cNvSpPr/>
            <p:nvPr/>
          </p:nvSpPr>
          <p:spPr>
            <a:xfrm>
              <a:off x="5400850" y="2679000"/>
              <a:ext cx="270700" cy="327200"/>
            </a:xfrm>
            <a:custGeom>
              <a:avLst/>
              <a:gdLst/>
              <a:ahLst/>
              <a:cxnLst/>
              <a:rect l="l" t="t" r="r" b="b"/>
              <a:pathLst>
                <a:path w="10828" h="13088" extrusionOk="0">
                  <a:moveTo>
                    <a:pt x="5455" y="1"/>
                  </a:moveTo>
                  <a:cubicBezTo>
                    <a:pt x="5192" y="1"/>
                    <a:pt x="4871" y="113"/>
                    <a:pt x="4416" y="426"/>
                  </a:cubicBezTo>
                  <a:cubicBezTo>
                    <a:pt x="3509" y="1091"/>
                    <a:pt x="847" y="2240"/>
                    <a:pt x="545" y="2422"/>
                  </a:cubicBezTo>
                  <a:cubicBezTo>
                    <a:pt x="182" y="2664"/>
                    <a:pt x="182" y="2724"/>
                    <a:pt x="121" y="3269"/>
                  </a:cubicBezTo>
                  <a:cubicBezTo>
                    <a:pt x="61" y="3874"/>
                    <a:pt x="182" y="8713"/>
                    <a:pt x="121" y="9439"/>
                  </a:cubicBezTo>
                  <a:cubicBezTo>
                    <a:pt x="61" y="10104"/>
                    <a:pt x="0" y="10346"/>
                    <a:pt x="787" y="10769"/>
                  </a:cubicBezTo>
                  <a:lnTo>
                    <a:pt x="4477" y="12765"/>
                  </a:lnTo>
                  <a:cubicBezTo>
                    <a:pt x="4807" y="12949"/>
                    <a:pt x="5137" y="13088"/>
                    <a:pt x="5508" y="13088"/>
                  </a:cubicBezTo>
                  <a:cubicBezTo>
                    <a:pt x="5748" y="13088"/>
                    <a:pt x="6006" y="13029"/>
                    <a:pt x="6291" y="12886"/>
                  </a:cubicBezTo>
                  <a:cubicBezTo>
                    <a:pt x="7320" y="12282"/>
                    <a:pt x="9316" y="11314"/>
                    <a:pt x="9800" y="10951"/>
                  </a:cubicBezTo>
                  <a:cubicBezTo>
                    <a:pt x="10284" y="10648"/>
                    <a:pt x="10828" y="10588"/>
                    <a:pt x="10828" y="9620"/>
                  </a:cubicBezTo>
                  <a:cubicBezTo>
                    <a:pt x="10828" y="8108"/>
                    <a:pt x="10828" y="4297"/>
                    <a:pt x="10828" y="4297"/>
                  </a:cubicBezTo>
                  <a:cubicBezTo>
                    <a:pt x="10828" y="3390"/>
                    <a:pt x="10767" y="2845"/>
                    <a:pt x="10163" y="2482"/>
                  </a:cubicBezTo>
                  <a:cubicBezTo>
                    <a:pt x="9195" y="1938"/>
                    <a:pt x="6715" y="547"/>
                    <a:pt x="6231" y="305"/>
                  </a:cubicBezTo>
                  <a:cubicBezTo>
                    <a:pt x="5974" y="144"/>
                    <a:pt x="5751" y="1"/>
                    <a:pt x="5455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28"/>
            <p:cNvSpPr/>
            <p:nvPr/>
          </p:nvSpPr>
          <p:spPr>
            <a:xfrm>
              <a:off x="5402350" y="2679000"/>
              <a:ext cx="267700" cy="326350"/>
            </a:xfrm>
            <a:custGeom>
              <a:avLst/>
              <a:gdLst/>
              <a:ahLst/>
              <a:cxnLst/>
              <a:rect l="l" t="t" r="r" b="b"/>
              <a:pathLst>
                <a:path w="10708" h="13054" extrusionOk="0">
                  <a:moveTo>
                    <a:pt x="5395" y="1"/>
                  </a:moveTo>
                  <a:cubicBezTo>
                    <a:pt x="5132" y="1"/>
                    <a:pt x="4811" y="113"/>
                    <a:pt x="4356" y="426"/>
                  </a:cubicBezTo>
                  <a:cubicBezTo>
                    <a:pt x="3449" y="1152"/>
                    <a:pt x="848" y="2240"/>
                    <a:pt x="485" y="2482"/>
                  </a:cubicBezTo>
                  <a:cubicBezTo>
                    <a:pt x="122" y="2664"/>
                    <a:pt x="182" y="2724"/>
                    <a:pt x="122" y="3329"/>
                  </a:cubicBezTo>
                  <a:cubicBezTo>
                    <a:pt x="61" y="3874"/>
                    <a:pt x="182" y="8713"/>
                    <a:pt x="122" y="9378"/>
                  </a:cubicBezTo>
                  <a:cubicBezTo>
                    <a:pt x="61" y="10104"/>
                    <a:pt x="1" y="10346"/>
                    <a:pt x="727" y="10709"/>
                  </a:cubicBezTo>
                  <a:lnTo>
                    <a:pt x="4477" y="12705"/>
                  </a:lnTo>
                  <a:cubicBezTo>
                    <a:pt x="4774" y="12891"/>
                    <a:pt x="5094" y="13054"/>
                    <a:pt x="5465" y="13054"/>
                  </a:cubicBezTo>
                  <a:cubicBezTo>
                    <a:pt x="5698" y="13054"/>
                    <a:pt x="5951" y="12989"/>
                    <a:pt x="6231" y="12826"/>
                  </a:cubicBezTo>
                  <a:cubicBezTo>
                    <a:pt x="7260" y="12282"/>
                    <a:pt x="9195" y="11314"/>
                    <a:pt x="9679" y="10951"/>
                  </a:cubicBezTo>
                  <a:cubicBezTo>
                    <a:pt x="10163" y="10588"/>
                    <a:pt x="10707" y="10588"/>
                    <a:pt x="10707" y="9620"/>
                  </a:cubicBezTo>
                  <a:lnTo>
                    <a:pt x="10707" y="4297"/>
                  </a:lnTo>
                  <a:cubicBezTo>
                    <a:pt x="10707" y="3390"/>
                    <a:pt x="10647" y="2845"/>
                    <a:pt x="10042" y="2543"/>
                  </a:cubicBezTo>
                  <a:cubicBezTo>
                    <a:pt x="9135" y="1998"/>
                    <a:pt x="6655" y="607"/>
                    <a:pt x="6171" y="305"/>
                  </a:cubicBezTo>
                  <a:cubicBezTo>
                    <a:pt x="5914" y="144"/>
                    <a:pt x="5691" y="1"/>
                    <a:pt x="5395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28"/>
            <p:cNvSpPr/>
            <p:nvPr/>
          </p:nvSpPr>
          <p:spPr>
            <a:xfrm>
              <a:off x="5402350" y="2680525"/>
              <a:ext cx="267700" cy="323775"/>
            </a:xfrm>
            <a:custGeom>
              <a:avLst/>
              <a:gdLst/>
              <a:ahLst/>
              <a:cxnLst/>
              <a:rect l="l" t="t" r="r" b="b"/>
              <a:pathLst>
                <a:path w="10708" h="12951" extrusionOk="0">
                  <a:moveTo>
                    <a:pt x="5404" y="0"/>
                  </a:moveTo>
                  <a:cubicBezTo>
                    <a:pt x="5149" y="0"/>
                    <a:pt x="4843" y="113"/>
                    <a:pt x="4417" y="425"/>
                  </a:cubicBezTo>
                  <a:cubicBezTo>
                    <a:pt x="3449" y="1091"/>
                    <a:pt x="848" y="2179"/>
                    <a:pt x="485" y="2421"/>
                  </a:cubicBezTo>
                  <a:cubicBezTo>
                    <a:pt x="122" y="2663"/>
                    <a:pt x="182" y="2724"/>
                    <a:pt x="122" y="3268"/>
                  </a:cubicBezTo>
                  <a:cubicBezTo>
                    <a:pt x="61" y="3873"/>
                    <a:pt x="182" y="8652"/>
                    <a:pt x="122" y="9317"/>
                  </a:cubicBezTo>
                  <a:cubicBezTo>
                    <a:pt x="61" y="9982"/>
                    <a:pt x="1" y="10224"/>
                    <a:pt x="727" y="10648"/>
                  </a:cubicBezTo>
                  <a:lnTo>
                    <a:pt x="4477" y="12644"/>
                  </a:lnTo>
                  <a:cubicBezTo>
                    <a:pt x="4783" y="12797"/>
                    <a:pt x="5113" y="12950"/>
                    <a:pt x="5498" y="12950"/>
                  </a:cubicBezTo>
                  <a:cubicBezTo>
                    <a:pt x="5722" y="12950"/>
                    <a:pt x="5964" y="12898"/>
                    <a:pt x="6231" y="12765"/>
                  </a:cubicBezTo>
                  <a:cubicBezTo>
                    <a:pt x="7260" y="12160"/>
                    <a:pt x="9195" y="11192"/>
                    <a:pt x="9679" y="10890"/>
                  </a:cubicBezTo>
                  <a:cubicBezTo>
                    <a:pt x="10163" y="10527"/>
                    <a:pt x="10707" y="10466"/>
                    <a:pt x="10707" y="9499"/>
                  </a:cubicBezTo>
                  <a:cubicBezTo>
                    <a:pt x="10707" y="8047"/>
                    <a:pt x="10707" y="4236"/>
                    <a:pt x="10707" y="4236"/>
                  </a:cubicBezTo>
                  <a:cubicBezTo>
                    <a:pt x="10707" y="3329"/>
                    <a:pt x="10647" y="2845"/>
                    <a:pt x="10042" y="2482"/>
                  </a:cubicBezTo>
                  <a:cubicBezTo>
                    <a:pt x="9074" y="1937"/>
                    <a:pt x="6655" y="546"/>
                    <a:pt x="6171" y="304"/>
                  </a:cubicBezTo>
                  <a:cubicBezTo>
                    <a:pt x="5914" y="144"/>
                    <a:pt x="5691" y="0"/>
                    <a:pt x="5404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28"/>
            <p:cNvSpPr/>
            <p:nvPr/>
          </p:nvSpPr>
          <p:spPr>
            <a:xfrm>
              <a:off x="5402350" y="2680525"/>
              <a:ext cx="267700" cy="323325"/>
            </a:xfrm>
            <a:custGeom>
              <a:avLst/>
              <a:gdLst/>
              <a:ahLst/>
              <a:cxnLst/>
              <a:rect l="l" t="t" r="r" b="b"/>
              <a:pathLst>
                <a:path w="10708" h="12933" extrusionOk="0">
                  <a:moveTo>
                    <a:pt x="5404" y="0"/>
                  </a:moveTo>
                  <a:cubicBezTo>
                    <a:pt x="5149" y="0"/>
                    <a:pt x="4843" y="113"/>
                    <a:pt x="4417" y="425"/>
                  </a:cubicBezTo>
                  <a:cubicBezTo>
                    <a:pt x="3449" y="1091"/>
                    <a:pt x="848" y="2240"/>
                    <a:pt x="545" y="2421"/>
                  </a:cubicBezTo>
                  <a:cubicBezTo>
                    <a:pt x="182" y="2663"/>
                    <a:pt x="243" y="2724"/>
                    <a:pt x="122" y="3268"/>
                  </a:cubicBezTo>
                  <a:cubicBezTo>
                    <a:pt x="61" y="3873"/>
                    <a:pt x="243" y="8652"/>
                    <a:pt x="122" y="9317"/>
                  </a:cubicBezTo>
                  <a:cubicBezTo>
                    <a:pt x="61" y="9982"/>
                    <a:pt x="1" y="10224"/>
                    <a:pt x="787" y="10587"/>
                  </a:cubicBezTo>
                  <a:lnTo>
                    <a:pt x="4477" y="12583"/>
                  </a:lnTo>
                  <a:cubicBezTo>
                    <a:pt x="4774" y="12769"/>
                    <a:pt x="5094" y="12932"/>
                    <a:pt x="5465" y="12932"/>
                  </a:cubicBezTo>
                  <a:cubicBezTo>
                    <a:pt x="5698" y="12932"/>
                    <a:pt x="5951" y="12868"/>
                    <a:pt x="6231" y="12704"/>
                  </a:cubicBezTo>
                  <a:cubicBezTo>
                    <a:pt x="7260" y="12160"/>
                    <a:pt x="9195" y="11192"/>
                    <a:pt x="9679" y="10829"/>
                  </a:cubicBezTo>
                  <a:cubicBezTo>
                    <a:pt x="10163" y="10527"/>
                    <a:pt x="10707" y="10466"/>
                    <a:pt x="10707" y="9499"/>
                  </a:cubicBezTo>
                  <a:cubicBezTo>
                    <a:pt x="10707" y="8047"/>
                    <a:pt x="10707" y="4236"/>
                    <a:pt x="10707" y="4236"/>
                  </a:cubicBezTo>
                  <a:cubicBezTo>
                    <a:pt x="10707" y="3329"/>
                    <a:pt x="10647" y="2845"/>
                    <a:pt x="10042" y="2482"/>
                  </a:cubicBezTo>
                  <a:cubicBezTo>
                    <a:pt x="9074" y="1937"/>
                    <a:pt x="6655" y="607"/>
                    <a:pt x="6171" y="304"/>
                  </a:cubicBezTo>
                  <a:cubicBezTo>
                    <a:pt x="5914" y="144"/>
                    <a:pt x="5691" y="0"/>
                    <a:pt x="5404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28"/>
            <p:cNvSpPr/>
            <p:nvPr/>
          </p:nvSpPr>
          <p:spPr>
            <a:xfrm>
              <a:off x="5403875" y="2682025"/>
              <a:ext cx="264650" cy="320750"/>
            </a:xfrm>
            <a:custGeom>
              <a:avLst/>
              <a:gdLst/>
              <a:ahLst/>
              <a:cxnLst/>
              <a:rect l="l" t="t" r="r" b="b"/>
              <a:pathLst>
                <a:path w="10586" h="12830" extrusionOk="0">
                  <a:moveTo>
                    <a:pt x="5343" y="1"/>
                  </a:moveTo>
                  <a:cubicBezTo>
                    <a:pt x="5088" y="1"/>
                    <a:pt x="4782" y="113"/>
                    <a:pt x="4356" y="426"/>
                  </a:cubicBezTo>
                  <a:cubicBezTo>
                    <a:pt x="3448" y="1091"/>
                    <a:pt x="847" y="2180"/>
                    <a:pt x="484" y="2422"/>
                  </a:cubicBezTo>
                  <a:cubicBezTo>
                    <a:pt x="121" y="2603"/>
                    <a:pt x="182" y="2664"/>
                    <a:pt x="121" y="3269"/>
                  </a:cubicBezTo>
                  <a:cubicBezTo>
                    <a:pt x="61" y="3813"/>
                    <a:pt x="182" y="8531"/>
                    <a:pt x="121" y="9257"/>
                  </a:cubicBezTo>
                  <a:cubicBezTo>
                    <a:pt x="61" y="9922"/>
                    <a:pt x="0" y="10164"/>
                    <a:pt x="726" y="10527"/>
                  </a:cubicBezTo>
                  <a:lnTo>
                    <a:pt x="4416" y="12523"/>
                  </a:lnTo>
                  <a:cubicBezTo>
                    <a:pt x="4722" y="12677"/>
                    <a:pt x="5052" y="12830"/>
                    <a:pt x="5437" y="12830"/>
                  </a:cubicBezTo>
                  <a:cubicBezTo>
                    <a:pt x="5661" y="12830"/>
                    <a:pt x="5903" y="12778"/>
                    <a:pt x="6170" y="12644"/>
                  </a:cubicBezTo>
                  <a:cubicBezTo>
                    <a:pt x="7199" y="12040"/>
                    <a:pt x="9134" y="11072"/>
                    <a:pt x="9618" y="10769"/>
                  </a:cubicBezTo>
                  <a:cubicBezTo>
                    <a:pt x="10042" y="10406"/>
                    <a:pt x="10586" y="10346"/>
                    <a:pt x="10586" y="9439"/>
                  </a:cubicBezTo>
                  <a:lnTo>
                    <a:pt x="10586" y="4237"/>
                  </a:lnTo>
                  <a:cubicBezTo>
                    <a:pt x="10586" y="3329"/>
                    <a:pt x="10525" y="2785"/>
                    <a:pt x="9921" y="2482"/>
                  </a:cubicBezTo>
                  <a:cubicBezTo>
                    <a:pt x="9013" y="1938"/>
                    <a:pt x="6594" y="547"/>
                    <a:pt x="6110" y="305"/>
                  </a:cubicBezTo>
                  <a:cubicBezTo>
                    <a:pt x="5853" y="144"/>
                    <a:pt x="5630" y="1"/>
                    <a:pt x="5343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28"/>
            <p:cNvSpPr/>
            <p:nvPr/>
          </p:nvSpPr>
          <p:spPr>
            <a:xfrm>
              <a:off x="5403875" y="2682625"/>
              <a:ext cx="264650" cy="319050"/>
            </a:xfrm>
            <a:custGeom>
              <a:avLst/>
              <a:gdLst/>
              <a:ahLst/>
              <a:cxnLst/>
              <a:rect l="l" t="t" r="r" b="b"/>
              <a:pathLst>
                <a:path w="10586" h="12762" extrusionOk="0">
                  <a:moveTo>
                    <a:pt x="5365" y="1"/>
                  </a:moveTo>
                  <a:cubicBezTo>
                    <a:pt x="5106" y="1"/>
                    <a:pt x="4794" y="109"/>
                    <a:pt x="4356" y="402"/>
                  </a:cubicBezTo>
                  <a:cubicBezTo>
                    <a:pt x="3448" y="1067"/>
                    <a:pt x="847" y="2216"/>
                    <a:pt x="484" y="2398"/>
                  </a:cubicBezTo>
                  <a:cubicBezTo>
                    <a:pt x="182" y="2640"/>
                    <a:pt x="182" y="2700"/>
                    <a:pt x="121" y="3245"/>
                  </a:cubicBezTo>
                  <a:cubicBezTo>
                    <a:pt x="61" y="3789"/>
                    <a:pt x="182" y="8507"/>
                    <a:pt x="121" y="9173"/>
                  </a:cubicBezTo>
                  <a:cubicBezTo>
                    <a:pt x="61" y="9838"/>
                    <a:pt x="0" y="10080"/>
                    <a:pt x="726" y="10503"/>
                  </a:cubicBezTo>
                  <a:lnTo>
                    <a:pt x="4416" y="12439"/>
                  </a:lnTo>
                  <a:cubicBezTo>
                    <a:pt x="4710" y="12622"/>
                    <a:pt x="5025" y="12761"/>
                    <a:pt x="5390" y="12761"/>
                  </a:cubicBezTo>
                  <a:cubicBezTo>
                    <a:pt x="5627" y="12761"/>
                    <a:pt x="5885" y="12703"/>
                    <a:pt x="6170" y="12560"/>
                  </a:cubicBezTo>
                  <a:cubicBezTo>
                    <a:pt x="7199" y="12016"/>
                    <a:pt x="9074" y="11048"/>
                    <a:pt x="9558" y="10685"/>
                  </a:cubicBezTo>
                  <a:cubicBezTo>
                    <a:pt x="10042" y="10382"/>
                    <a:pt x="10586" y="10322"/>
                    <a:pt x="10586" y="9354"/>
                  </a:cubicBezTo>
                  <a:cubicBezTo>
                    <a:pt x="10586" y="7963"/>
                    <a:pt x="10586" y="4213"/>
                    <a:pt x="10586" y="4213"/>
                  </a:cubicBezTo>
                  <a:cubicBezTo>
                    <a:pt x="10586" y="3305"/>
                    <a:pt x="10525" y="2821"/>
                    <a:pt x="9921" y="2458"/>
                  </a:cubicBezTo>
                  <a:cubicBezTo>
                    <a:pt x="9013" y="1914"/>
                    <a:pt x="6594" y="583"/>
                    <a:pt x="6110" y="281"/>
                  </a:cubicBezTo>
                  <a:cubicBezTo>
                    <a:pt x="5860" y="125"/>
                    <a:pt x="5642" y="1"/>
                    <a:pt x="536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28"/>
            <p:cNvSpPr/>
            <p:nvPr/>
          </p:nvSpPr>
          <p:spPr>
            <a:xfrm>
              <a:off x="5405375" y="2683550"/>
              <a:ext cx="263150" cy="317350"/>
            </a:xfrm>
            <a:custGeom>
              <a:avLst/>
              <a:gdLst/>
              <a:ahLst/>
              <a:cxnLst/>
              <a:rect l="l" t="t" r="r" b="b"/>
              <a:pathLst>
                <a:path w="10526" h="12694" extrusionOk="0">
                  <a:moveTo>
                    <a:pt x="5283" y="0"/>
                  </a:moveTo>
                  <a:cubicBezTo>
                    <a:pt x="5028" y="0"/>
                    <a:pt x="4722" y="113"/>
                    <a:pt x="4296" y="425"/>
                  </a:cubicBezTo>
                  <a:cubicBezTo>
                    <a:pt x="3388" y="1091"/>
                    <a:pt x="787" y="2179"/>
                    <a:pt x="485" y="2361"/>
                  </a:cubicBezTo>
                  <a:cubicBezTo>
                    <a:pt x="122" y="2603"/>
                    <a:pt x="182" y="2663"/>
                    <a:pt x="122" y="3208"/>
                  </a:cubicBezTo>
                  <a:cubicBezTo>
                    <a:pt x="61" y="3813"/>
                    <a:pt x="182" y="8470"/>
                    <a:pt x="122" y="9136"/>
                  </a:cubicBezTo>
                  <a:cubicBezTo>
                    <a:pt x="61" y="9801"/>
                    <a:pt x="1" y="10043"/>
                    <a:pt x="727" y="10406"/>
                  </a:cubicBezTo>
                  <a:lnTo>
                    <a:pt x="4356" y="12402"/>
                  </a:lnTo>
                  <a:cubicBezTo>
                    <a:pt x="4648" y="12548"/>
                    <a:pt x="4962" y="12694"/>
                    <a:pt x="5324" y="12694"/>
                  </a:cubicBezTo>
                  <a:cubicBezTo>
                    <a:pt x="5563" y="12694"/>
                    <a:pt x="5822" y="12631"/>
                    <a:pt x="6110" y="12462"/>
                  </a:cubicBezTo>
                  <a:cubicBezTo>
                    <a:pt x="7139" y="11918"/>
                    <a:pt x="9014" y="11011"/>
                    <a:pt x="9498" y="10648"/>
                  </a:cubicBezTo>
                  <a:cubicBezTo>
                    <a:pt x="9982" y="10345"/>
                    <a:pt x="10526" y="10285"/>
                    <a:pt x="10526" y="9317"/>
                  </a:cubicBezTo>
                  <a:cubicBezTo>
                    <a:pt x="10526" y="7865"/>
                    <a:pt x="10526" y="4176"/>
                    <a:pt x="10526" y="4176"/>
                  </a:cubicBezTo>
                  <a:cubicBezTo>
                    <a:pt x="10526" y="3268"/>
                    <a:pt x="10465" y="2784"/>
                    <a:pt x="9861" y="2421"/>
                  </a:cubicBezTo>
                  <a:cubicBezTo>
                    <a:pt x="8893" y="1937"/>
                    <a:pt x="6534" y="546"/>
                    <a:pt x="6050" y="304"/>
                  </a:cubicBezTo>
                  <a:cubicBezTo>
                    <a:pt x="5793" y="144"/>
                    <a:pt x="5570" y="0"/>
                    <a:pt x="5283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28"/>
            <p:cNvSpPr/>
            <p:nvPr/>
          </p:nvSpPr>
          <p:spPr>
            <a:xfrm>
              <a:off x="5405375" y="2684350"/>
              <a:ext cx="261650" cy="315800"/>
            </a:xfrm>
            <a:custGeom>
              <a:avLst/>
              <a:gdLst/>
              <a:ahLst/>
              <a:cxnLst/>
              <a:rect l="l" t="t" r="r" b="b"/>
              <a:pathLst>
                <a:path w="10466" h="12632" extrusionOk="0">
                  <a:moveTo>
                    <a:pt x="5331" y="0"/>
                  </a:moveTo>
                  <a:cubicBezTo>
                    <a:pt x="5067" y="0"/>
                    <a:pt x="4749" y="121"/>
                    <a:pt x="4296" y="454"/>
                  </a:cubicBezTo>
                  <a:cubicBezTo>
                    <a:pt x="3388" y="1059"/>
                    <a:pt x="848" y="2147"/>
                    <a:pt x="485" y="2389"/>
                  </a:cubicBezTo>
                  <a:cubicBezTo>
                    <a:pt x="122" y="2571"/>
                    <a:pt x="182" y="2631"/>
                    <a:pt x="122" y="3236"/>
                  </a:cubicBezTo>
                  <a:cubicBezTo>
                    <a:pt x="61" y="3781"/>
                    <a:pt x="182" y="8438"/>
                    <a:pt x="122" y="9104"/>
                  </a:cubicBezTo>
                  <a:cubicBezTo>
                    <a:pt x="61" y="9769"/>
                    <a:pt x="1" y="9950"/>
                    <a:pt x="727" y="10374"/>
                  </a:cubicBezTo>
                  <a:lnTo>
                    <a:pt x="4356" y="12310"/>
                  </a:lnTo>
                  <a:cubicBezTo>
                    <a:pt x="4650" y="12493"/>
                    <a:pt x="4965" y="12632"/>
                    <a:pt x="5330" y="12632"/>
                  </a:cubicBezTo>
                  <a:cubicBezTo>
                    <a:pt x="5567" y="12632"/>
                    <a:pt x="5825" y="12573"/>
                    <a:pt x="6110" y="12430"/>
                  </a:cubicBezTo>
                  <a:cubicBezTo>
                    <a:pt x="7078" y="11886"/>
                    <a:pt x="9014" y="10918"/>
                    <a:pt x="9498" y="10616"/>
                  </a:cubicBezTo>
                  <a:cubicBezTo>
                    <a:pt x="9921" y="10253"/>
                    <a:pt x="10465" y="10192"/>
                    <a:pt x="10465" y="9285"/>
                  </a:cubicBezTo>
                  <a:cubicBezTo>
                    <a:pt x="10465" y="7833"/>
                    <a:pt x="10465" y="4144"/>
                    <a:pt x="10465" y="4144"/>
                  </a:cubicBezTo>
                  <a:cubicBezTo>
                    <a:pt x="10465" y="3297"/>
                    <a:pt x="10405" y="2752"/>
                    <a:pt x="9861" y="2450"/>
                  </a:cubicBezTo>
                  <a:cubicBezTo>
                    <a:pt x="8893" y="1905"/>
                    <a:pt x="6534" y="575"/>
                    <a:pt x="6050" y="272"/>
                  </a:cubicBezTo>
                  <a:cubicBezTo>
                    <a:pt x="5808" y="121"/>
                    <a:pt x="5596" y="0"/>
                    <a:pt x="5331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28"/>
            <p:cNvSpPr/>
            <p:nvPr/>
          </p:nvSpPr>
          <p:spPr>
            <a:xfrm>
              <a:off x="5405375" y="2685050"/>
              <a:ext cx="261650" cy="314350"/>
            </a:xfrm>
            <a:custGeom>
              <a:avLst/>
              <a:gdLst/>
              <a:ahLst/>
              <a:cxnLst/>
              <a:rect l="l" t="t" r="r" b="b"/>
              <a:pathLst>
                <a:path w="10466" h="12574" extrusionOk="0">
                  <a:moveTo>
                    <a:pt x="5283" y="1"/>
                  </a:moveTo>
                  <a:cubicBezTo>
                    <a:pt x="5028" y="1"/>
                    <a:pt x="4722" y="113"/>
                    <a:pt x="4296" y="426"/>
                  </a:cubicBezTo>
                  <a:cubicBezTo>
                    <a:pt x="3388" y="1091"/>
                    <a:pt x="848" y="2180"/>
                    <a:pt x="485" y="2361"/>
                  </a:cubicBezTo>
                  <a:cubicBezTo>
                    <a:pt x="182" y="2603"/>
                    <a:pt x="182" y="2664"/>
                    <a:pt x="122" y="3208"/>
                  </a:cubicBezTo>
                  <a:cubicBezTo>
                    <a:pt x="61" y="3753"/>
                    <a:pt x="182" y="8350"/>
                    <a:pt x="122" y="9015"/>
                  </a:cubicBezTo>
                  <a:cubicBezTo>
                    <a:pt x="61" y="9680"/>
                    <a:pt x="1" y="9922"/>
                    <a:pt x="727" y="10346"/>
                  </a:cubicBezTo>
                  <a:lnTo>
                    <a:pt x="4356" y="12282"/>
                  </a:lnTo>
                  <a:cubicBezTo>
                    <a:pt x="4648" y="12427"/>
                    <a:pt x="4962" y="12573"/>
                    <a:pt x="5324" y="12573"/>
                  </a:cubicBezTo>
                  <a:cubicBezTo>
                    <a:pt x="5563" y="12573"/>
                    <a:pt x="5822" y="12510"/>
                    <a:pt x="6110" y="12342"/>
                  </a:cubicBezTo>
                  <a:cubicBezTo>
                    <a:pt x="7078" y="11798"/>
                    <a:pt x="9014" y="10890"/>
                    <a:pt x="9437" y="10527"/>
                  </a:cubicBezTo>
                  <a:cubicBezTo>
                    <a:pt x="9921" y="10225"/>
                    <a:pt x="10465" y="10164"/>
                    <a:pt x="10465" y="9257"/>
                  </a:cubicBezTo>
                  <a:cubicBezTo>
                    <a:pt x="10465" y="7805"/>
                    <a:pt x="10465" y="4116"/>
                    <a:pt x="10465" y="4116"/>
                  </a:cubicBezTo>
                  <a:cubicBezTo>
                    <a:pt x="10465" y="3269"/>
                    <a:pt x="10405" y="2785"/>
                    <a:pt x="9800" y="2422"/>
                  </a:cubicBezTo>
                  <a:cubicBezTo>
                    <a:pt x="8893" y="1877"/>
                    <a:pt x="6473" y="547"/>
                    <a:pt x="6050" y="305"/>
                  </a:cubicBezTo>
                  <a:cubicBezTo>
                    <a:pt x="5793" y="144"/>
                    <a:pt x="5570" y="1"/>
                    <a:pt x="5283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28"/>
            <p:cNvSpPr/>
            <p:nvPr/>
          </p:nvSpPr>
          <p:spPr>
            <a:xfrm>
              <a:off x="5406900" y="2686400"/>
              <a:ext cx="258600" cy="312250"/>
            </a:xfrm>
            <a:custGeom>
              <a:avLst/>
              <a:gdLst/>
              <a:ahLst/>
              <a:cxnLst/>
              <a:rect l="l" t="t" r="r" b="b"/>
              <a:pathLst>
                <a:path w="10344" h="12490" extrusionOk="0">
                  <a:moveTo>
                    <a:pt x="5244" y="1"/>
                  </a:moveTo>
                  <a:cubicBezTo>
                    <a:pt x="4985" y="1"/>
                    <a:pt x="4673" y="110"/>
                    <a:pt x="4235" y="432"/>
                  </a:cubicBezTo>
                  <a:cubicBezTo>
                    <a:pt x="3327" y="1037"/>
                    <a:pt x="787" y="2126"/>
                    <a:pt x="484" y="2368"/>
                  </a:cubicBezTo>
                  <a:cubicBezTo>
                    <a:pt x="121" y="2549"/>
                    <a:pt x="182" y="2610"/>
                    <a:pt x="121" y="3154"/>
                  </a:cubicBezTo>
                  <a:cubicBezTo>
                    <a:pt x="61" y="3699"/>
                    <a:pt x="182" y="8296"/>
                    <a:pt x="121" y="8961"/>
                  </a:cubicBezTo>
                  <a:cubicBezTo>
                    <a:pt x="61" y="9626"/>
                    <a:pt x="0" y="9868"/>
                    <a:pt x="726" y="10231"/>
                  </a:cubicBezTo>
                  <a:lnTo>
                    <a:pt x="4295" y="12167"/>
                  </a:lnTo>
                  <a:cubicBezTo>
                    <a:pt x="4589" y="12350"/>
                    <a:pt x="4904" y="12489"/>
                    <a:pt x="5269" y="12489"/>
                  </a:cubicBezTo>
                  <a:cubicBezTo>
                    <a:pt x="5506" y="12489"/>
                    <a:pt x="5764" y="12431"/>
                    <a:pt x="6049" y="12288"/>
                  </a:cubicBezTo>
                  <a:cubicBezTo>
                    <a:pt x="7017" y="11744"/>
                    <a:pt x="8892" y="10776"/>
                    <a:pt x="9376" y="10473"/>
                  </a:cubicBezTo>
                  <a:cubicBezTo>
                    <a:pt x="9860" y="10171"/>
                    <a:pt x="10344" y="10110"/>
                    <a:pt x="10344" y="9143"/>
                  </a:cubicBezTo>
                  <a:lnTo>
                    <a:pt x="10344" y="4122"/>
                  </a:lnTo>
                  <a:cubicBezTo>
                    <a:pt x="10344" y="3215"/>
                    <a:pt x="10344" y="2731"/>
                    <a:pt x="9739" y="2428"/>
                  </a:cubicBezTo>
                  <a:cubicBezTo>
                    <a:pt x="8832" y="1884"/>
                    <a:pt x="6412" y="553"/>
                    <a:pt x="5989" y="251"/>
                  </a:cubicBezTo>
                  <a:cubicBezTo>
                    <a:pt x="5739" y="126"/>
                    <a:pt x="5521" y="1"/>
                    <a:pt x="5244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28"/>
            <p:cNvSpPr/>
            <p:nvPr/>
          </p:nvSpPr>
          <p:spPr>
            <a:xfrm>
              <a:off x="5406900" y="2686575"/>
              <a:ext cx="258600" cy="311300"/>
            </a:xfrm>
            <a:custGeom>
              <a:avLst/>
              <a:gdLst/>
              <a:ahLst/>
              <a:cxnLst/>
              <a:rect l="l" t="t" r="r" b="b"/>
              <a:pathLst>
                <a:path w="10344" h="12452" extrusionOk="0">
                  <a:moveTo>
                    <a:pt x="5215" y="0"/>
                  </a:moveTo>
                  <a:cubicBezTo>
                    <a:pt x="4967" y="0"/>
                    <a:pt x="4661" y="113"/>
                    <a:pt x="4235" y="425"/>
                  </a:cubicBezTo>
                  <a:cubicBezTo>
                    <a:pt x="3327" y="1091"/>
                    <a:pt x="847" y="2179"/>
                    <a:pt x="484" y="2361"/>
                  </a:cubicBezTo>
                  <a:cubicBezTo>
                    <a:pt x="182" y="2542"/>
                    <a:pt x="182" y="2603"/>
                    <a:pt x="121" y="3208"/>
                  </a:cubicBezTo>
                  <a:cubicBezTo>
                    <a:pt x="61" y="3752"/>
                    <a:pt x="182" y="8289"/>
                    <a:pt x="121" y="8954"/>
                  </a:cubicBezTo>
                  <a:cubicBezTo>
                    <a:pt x="61" y="9619"/>
                    <a:pt x="0" y="9801"/>
                    <a:pt x="726" y="10224"/>
                  </a:cubicBezTo>
                  <a:lnTo>
                    <a:pt x="4295" y="12160"/>
                  </a:lnTo>
                  <a:cubicBezTo>
                    <a:pt x="4587" y="12306"/>
                    <a:pt x="4901" y="12452"/>
                    <a:pt x="5250" y="12452"/>
                  </a:cubicBezTo>
                  <a:cubicBezTo>
                    <a:pt x="5480" y="12452"/>
                    <a:pt x="5725" y="12389"/>
                    <a:pt x="5989" y="12221"/>
                  </a:cubicBezTo>
                  <a:cubicBezTo>
                    <a:pt x="7017" y="11676"/>
                    <a:pt x="8892" y="10769"/>
                    <a:pt x="9376" y="10466"/>
                  </a:cubicBezTo>
                  <a:cubicBezTo>
                    <a:pt x="9800" y="10103"/>
                    <a:pt x="10344" y="10043"/>
                    <a:pt x="10344" y="9136"/>
                  </a:cubicBezTo>
                  <a:lnTo>
                    <a:pt x="10344" y="4115"/>
                  </a:lnTo>
                  <a:cubicBezTo>
                    <a:pt x="10344" y="3268"/>
                    <a:pt x="10284" y="2724"/>
                    <a:pt x="9739" y="2421"/>
                  </a:cubicBezTo>
                  <a:cubicBezTo>
                    <a:pt x="8771" y="1877"/>
                    <a:pt x="6412" y="546"/>
                    <a:pt x="5928" y="304"/>
                  </a:cubicBezTo>
                  <a:cubicBezTo>
                    <a:pt x="5704" y="144"/>
                    <a:pt x="5496" y="0"/>
                    <a:pt x="5215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28"/>
            <p:cNvSpPr/>
            <p:nvPr/>
          </p:nvSpPr>
          <p:spPr>
            <a:xfrm>
              <a:off x="5408400" y="2687925"/>
              <a:ext cx="257100" cy="309200"/>
            </a:xfrm>
            <a:custGeom>
              <a:avLst/>
              <a:gdLst/>
              <a:ahLst/>
              <a:cxnLst/>
              <a:rect l="l" t="t" r="r" b="b"/>
              <a:pathLst>
                <a:path w="10284" h="12368" extrusionOk="0">
                  <a:moveTo>
                    <a:pt x="5177" y="0"/>
                  </a:moveTo>
                  <a:cubicBezTo>
                    <a:pt x="4925" y="0"/>
                    <a:pt x="4613" y="110"/>
                    <a:pt x="4175" y="432"/>
                  </a:cubicBezTo>
                  <a:cubicBezTo>
                    <a:pt x="3328" y="1037"/>
                    <a:pt x="787" y="2125"/>
                    <a:pt x="424" y="2307"/>
                  </a:cubicBezTo>
                  <a:cubicBezTo>
                    <a:pt x="122" y="2549"/>
                    <a:pt x="182" y="2609"/>
                    <a:pt x="122" y="3154"/>
                  </a:cubicBezTo>
                  <a:cubicBezTo>
                    <a:pt x="61" y="3698"/>
                    <a:pt x="182" y="8235"/>
                    <a:pt x="122" y="8900"/>
                  </a:cubicBezTo>
                  <a:cubicBezTo>
                    <a:pt x="61" y="9505"/>
                    <a:pt x="1" y="9747"/>
                    <a:pt x="666" y="10110"/>
                  </a:cubicBezTo>
                  <a:lnTo>
                    <a:pt x="4235" y="12046"/>
                  </a:lnTo>
                  <a:cubicBezTo>
                    <a:pt x="4529" y="12229"/>
                    <a:pt x="4844" y="12368"/>
                    <a:pt x="5196" y="12368"/>
                  </a:cubicBezTo>
                  <a:cubicBezTo>
                    <a:pt x="5424" y="12368"/>
                    <a:pt x="5667" y="12309"/>
                    <a:pt x="5929" y="12167"/>
                  </a:cubicBezTo>
                  <a:cubicBezTo>
                    <a:pt x="6957" y="11622"/>
                    <a:pt x="8832" y="10715"/>
                    <a:pt x="9256" y="10352"/>
                  </a:cubicBezTo>
                  <a:cubicBezTo>
                    <a:pt x="9740" y="10049"/>
                    <a:pt x="10284" y="9989"/>
                    <a:pt x="10284" y="9082"/>
                  </a:cubicBezTo>
                  <a:cubicBezTo>
                    <a:pt x="10284" y="7630"/>
                    <a:pt x="10284" y="4061"/>
                    <a:pt x="10284" y="4061"/>
                  </a:cubicBezTo>
                  <a:cubicBezTo>
                    <a:pt x="10284" y="3214"/>
                    <a:pt x="10224" y="2730"/>
                    <a:pt x="9619" y="2367"/>
                  </a:cubicBezTo>
                  <a:cubicBezTo>
                    <a:pt x="8711" y="1883"/>
                    <a:pt x="6352" y="553"/>
                    <a:pt x="5868" y="250"/>
                  </a:cubicBezTo>
                  <a:cubicBezTo>
                    <a:pt x="5650" y="125"/>
                    <a:pt x="5447" y="0"/>
                    <a:pt x="5177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28"/>
            <p:cNvSpPr/>
            <p:nvPr/>
          </p:nvSpPr>
          <p:spPr>
            <a:xfrm>
              <a:off x="5408400" y="2688675"/>
              <a:ext cx="255600" cy="307700"/>
            </a:xfrm>
            <a:custGeom>
              <a:avLst/>
              <a:gdLst/>
              <a:ahLst/>
              <a:cxnLst/>
              <a:rect l="l" t="t" r="r" b="b"/>
              <a:pathLst>
                <a:path w="10224" h="12308" extrusionOk="0">
                  <a:moveTo>
                    <a:pt x="5177" y="1"/>
                  </a:moveTo>
                  <a:cubicBezTo>
                    <a:pt x="4925" y="1"/>
                    <a:pt x="4613" y="109"/>
                    <a:pt x="4175" y="402"/>
                  </a:cubicBezTo>
                  <a:cubicBezTo>
                    <a:pt x="3328" y="1067"/>
                    <a:pt x="787" y="2095"/>
                    <a:pt x="485" y="2337"/>
                  </a:cubicBezTo>
                  <a:cubicBezTo>
                    <a:pt x="122" y="2519"/>
                    <a:pt x="182" y="2579"/>
                    <a:pt x="122" y="3124"/>
                  </a:cubicBezTo>
                  <a:cubicBezTo>
                    <a:pt x="61" y="3668"/>
                    <a:pt x="182" y="8144"/>
                    <a:pt x="122" y="8810"/>
                  </a:cubicBezTo>
                  <a:cubicBezTo>
                    <a:pt x="61" y="9475"/>
                    <a:pt x="1" y="9717"/>
                    <a:pt x="727" y="10080"/>
                  </a:cubicBezTo>
                  <a:lnTo>
                    <a:pt x="4235" y="12016"/>
                  </a:lnTo>
                  <a:cubicBezTo>
                    <a:pt x="4527" y="12161"/>
                    <a:pt x="4841" y="12307"/>
                    <a:pt x="5190" y="12307"/>
                  </a:cubicBezTo>
                  <a:cubicBezTo>
                    <a:pt x="5420" y="12307"/>
                    <a:pt x="5665" y="12244"/>
                    <a:pt x="5929" y="12076"/>
                  </a:cubicBezTo>
                  <a:cubicBezTo>
                    <a:pt x="6957" y="11532"/>
                    <a:pt x="8772" y="10624"/>
                    <a:pt x="9256" y="10322"/>
                  </a:cubicBezTo>
                  <a:cubicBezTo>
                    <a:pt x="9740" y="9959"/>
                    <a:pt x="10224" y="9959"/>
                    <a:pt x="10224" y="8991"/>
                  </a:cubicBezTo>
                  <a:lnTo>
                    <a:pt x="10224" y="4031"/>
                  </a:lnTo>
                  <a:cubicBezTo>
                    <a:pt x="10224" y="3184"/>
                    <a:pt x="10163" y="2700"/>
                    <a:pt x="9619" y="2398"/>
                  </a:cubicBezTo>
                  <a:cubicBezTo>
                    <a:pt x="8711" y="1853"/>
                    <a:pt x="6352" y="523"/>
                    <a:pt x="5868" y="281"/>
                  </a:cubicBezTo>
                  <a:cubicBezTo>
                    <a:pt x="5650" y="125"/>
                    <a:pt x="5447" y="1"/>
                    <a:pt x="5177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28"/>
            <p:cNvSpPr/>
            <p:nvPr/>
          </p:nvSpPr>
          <p:spPr>
            <a:xfrm>
              <a:off x="5408400" y="2689425"/>
              <a:ext cx="255600" cy="306200"/>
            </a:xfrm>
            <a:custGeom>
              <a:avLst/>
              <a:gdLst/>
              <a:ahLst/>
              <a:cxnLst/>
              <a:rect l="l" t="t" r="r" b="b"/>
              <a:pathLst>
                <a:path w="10224" h="12248" extrusionOk="0">
                  <a:moveTo>
                    <a:pt x="5177" y="1"/>
                  </a:moveTo>
                  <a:cubicBezTo>
                    <a:pt x="4925" y="1"/>
                    <a:pt x="4613" y="110"/>
                    <a:pt x="4175" y="432"/>
                  </a:cubicBezTo>
                  <a:cubicBezTo>
                    <a:pt x="3328" y="1037"/>
                    <a:pt x="848" y="2126"/>
                    <a:pt x="485" y="2307"/>
                  </a:cubicBezTo>
                  <a:cubicBezTo>
                    <a:pt x="182" y="2489"/>
                    <a:pt x="182" y="2610"/>
                    <a:pt x="122" y="3094"/>
                  </a:cubicBezTo>
                  <a:cubicBezTo>
                    <a:pt x="61" y="3638"/>
                    <a:pt x="182" y="8114"/>
                    <a:pt x="122" y="8780"/>
                  </a:cubicBezTo>
                  <a:cubicBezTo>
                    <a:pt x="61" y="9445"/>
                    <a:pt x="1" y="9626"/>
                    <a:pt x="727" y="10050"/>
                  </a:cubicBezTo>
                  <a:lnTo>
                    <a:pt x="4235" y="11925"/>
                  </a:lnTo>
                  <a:cubicBezTo>
                    <a:pt x="4529" y="12108"/>
                    <a:pt x="4844" y="12247"/>
                    <a:pt x="5196" y="12247"/>
                  </a:cubicBezTo>
                  <a:cubicBezTo>
                    <a:pt x="5424" y="12247"/>
                    <a:pt x="5667" y="12189"/>
                    <a:pt x="5929" y="12046"/>
                  </a:cubicBezTo>
                  <a:cubicBezTo>
                    <a:pt x="6957" y="11502"/>
                    <a:pt x="8772" y="10594"/>
                    <a:pt x="9256" y="10231"/>
                  </a:cubicBezTo>
                  <a:cubicBezTo>
                    <a:pt x="9679" y="9929"/>
                    <a:pt x="10224" y="9868"/>
                    <a:pt x="10224" y="8961"/>
                  </a:cubicBezTo>
                  <a:cubicBezTo>
                    <a:pt x="10224" y="7570"/>
                    <a:pt x="10224" y="4061"/>
                    <a:pt x="10224" y="4061"/>
                  </a:cubicBezTo>
                  <a:cubicBezTo>
                    <a:pt x="10224" y="3154"/>
                    <a:pt x="10163" y="2670"/>
                    <a:pt x="9619" y="2368"/>
                  </a:cubicBezTo>
                  <a:cubicBezTo>
                    <a:pt x="8711" y="1823"/>
                    <a:pt x="6352" y="553"/>
                    <a:pt x="5868" y="251"/>
                  </a:cubicBezTo>
                  <a:cubicBezTo>
                    <a:pt x="5650" y="126"/>
                    <a:pt x="5447" y="1"/>
                    <a:pt x="5177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28"/>
            <p:cNvSpPr/>
            <p:nvPr/>
          </p:nvSpPr>
          <p:spPr>
            <a:xfrm>
              <a:off x="5409925" y="2690200"/>
              <a:ext cx="254075" cy="304000"/>
            </a:xfrm>
            <a:custGeom>
              <a:avLst/>
              <a:gdLst/>
              <a:ahLst/>
              <a:cxnLst/>
              <a:rect l="l" t="t" r="r" b="b"/>
              <a:pathLst>
                <a:path w="10163" h="12160" extrusionOk="0">
                  <a:moveTo>
                    <a:pt x="5116" y="0"/>
                  </a:moveTo>
                  <a:cubicBezTo>
                    <a:pt x="4864" y="0"/>
                    <a:pt x="4552" y="109"/>
                    <a:pt x="4114" y="401"/>
                  </a:cubicBezTo>
                  <a:cubicBezTo>
                    <a:pt x="3267" y="1067"/>
                    <a:pt x="787" y="2095"/>
                    <a:pt x="484" y="2276"/>
                  </a:cubicBezTo>
                  <a:cubicBezTo>
                    <a:pt x="121" y="2518"/>
                    <a:pt x="182" y="2579"/>
                    <a:pt x="121" y="3123"/>
                  </a:cubicBezTo>
                  <a:cubicBezTo>
                    <a:pt x="61" y="3668"/>
                    <a:pt x="182" y="8083"/>
                    <a:pt x="121" y="8749"/>
                  </a:cubicBezTo>
                  <a:cubicBezTo>
                    <a:pt x="61" y="9354"/>
                    <a:pt x="0" y="9595"/>
                    <a:pt x="666" y="9958"/>
                  </a:cubicBezTo>
                  <a:lnTo>
                    <a:pt x="4174" y="11894"/>
                  </a:lnTo>
                  <a:cubicBezTo>
                    <a:pt x="4461" y="12038"/>
                    <a:pt x="4769" y="12160"/>
                    <a:pt x="5112" y="12160"/>
                  </a:cubicBezTo>
                  <a:cubicBezTo>
                    <a:pt x="5346" y="12160"/>
                    <a:pt x="5597" y="12102"/>
                    <a:pt x="5868" y="11955"/>
                  </a:cubicBezTo>
                  <a:cubicBezTo>
                    <a:pt x="6836" y="11410"/>
                    <a:pt x="8711" y="10503"/>
                    <a:pt x="9195" y="10200"/>
                  </a:cubicBezTo>
                  <a:cubicBezTo>
                    <a:pt x="9618" y="9898"/>
                    <a:pt x="10163" y="9837"/>
                    <a:pt x="10163" y="8930"/>
                  </a:cubicBezTo>
                  <a:lnTo>
                    <a:pt x="10163" y="4030"/>
                  </a:lnTo>
                  <a:cubicBezTo>
                    <a:pt x="10163" y="3184"/>
                    <a:pt x="10102" y="2700"/>
                    <a:pt x="9497" y="2337"/>
                  </a:cubicBezTo>
                  <a:cubicBezTo>
                    <a:pt x="8590" y="1853"/>
                    <a:pt x="6291" y="522"/>
                    <a:pt x="5807" y="280"/>
                  </a:cubicBezTo>
                  <a:cubicBezTo>
                    <a:pt x="5589" y="124"/>
                    <a:pt x="5386" y="0"/>
                    <a:pt x="5116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28"/>
            <p:cNvSpPr/>
            <p:nvPr/>
          </p:nvSpPr>
          <p:spPr>
            <a:xfrm>
              <a:off x="5409925" y="2690950"/>
              <a:ext cx="252575" cy="302750"/>
            </a:xfrm>
            <a:custGeom>
              <a:avLst/>
              <a:gdLst/>
              <a:ahLst/>
              <a:cxnLst/>
              <a:rect l="l" t="t" r="r" b="b"/>
              <a:pathLst>
                <a:path w="10103" h="12110" extrusionOk="0">
                  <a:moveTo>
                    <a:pt x="5125" y="0"/>
                  </a:moveTo>
                  <a:cubicBezTo>
                    <a:pt x="4880" y="0"/>
                    <a:pt x="4584" y="110"/>
                    <a:pt x="4174" y="432"/>
                  </a:cubicBezTo>
                  <a:cubicBezTo>
                    <a:pt x="3267" y="1037"/>
                    <a:pt x="787" y="2065"/>
                    <a:pt x="484" y="2307"/>
                  </a:cubicBezTo>
                  <a:cubicBezTo>
                    <a:pt x="121" y="2488"/>
                    <a:pt x="182" y="2549"/>
                    <a:pt x="121" y="3093"/>
                  </a:cubicBezTo>
                  <a:cubicBezTo>
                    <a:pt x="61" y="3638"/>
                    <a:pt x="182" y="8053"/>
                    <a:pt x="121" y="8658"/>
                  </a:cubicBezTo>
                  <a:cubicBezTo>
                    <a:pt x="61" y="9324"/>
                    <a:pt x="0" y="9565"/>
                    <a:pt x="726" y="9928"/>
                  </a:cubicBezTo>
                  <a:lnTo>
                    <a:pt x="4174" y="11804"/>
                  </a:lnTo>
                  <a:cubicBezTo>
                    <a:pt x="4480" y="11957"/>
                    <a:pt x="4810" y="12110"/>
                    <a:pt x="5180" y="12110"/>
                  </a:cubicBezTo>
                  <a:cubicBezTo>
                    <a:pt x="5395" y="12110"/>
                    <a:pt x="5623" y="12058"/>
                    <a:pt x="5868" y="11925"/>
                  </a:cubicBezTo>
                  <a:cubicBezTo>
                    <a:pt x="6836" y="11380"/>
                    <a:pt x="8711" y="10473"/>
                    <a:pt x="9134" y="10170"/>
                  </a:cubicBezTo>
                  <a:cubicBezTo>
                    <a:pt x="9618" y="9807"/>
                    <a:pt x="10102" y="9747"/>
                    <a:pt x="10102" y="8900"/>
                  </a:cubicBezTo>
                  <a:cubicBezTo>
                    <a:pt x="10102" y="7509"/>
                    <a:pt x="10102" y="4000"/>
                    <a:pt x="10102" y="4000"/>
                  </a:cubicBezTo>
                  <a:cubicBezTo>
                    <a:pt x="10102" y="3154"/>
                    <a:pt x="10042" y="2670"/>
                    <a:pt x="9497" y="2367"/>
                  </a:cubicBezTo>
                  <a:cubicBezTo>
                    <a:pt x="8590" y="1823"/>
                    <a:pt x="6291" y="553"/>
                    <a:pt x="5807" y="250"/>
                  </a:cubicBezTo>
                  <a:cubicBezTo>
                    <a:pt x="5589" y="125"/>
                    <a:pt x="5386" y="0"/>
                    <a:pt x="5125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28"/>
            <p:cNvSpPr/>
            <p:nvPr/>
          </p:nvSpPr>
          <p:spPr>
            <a:xfrm>
              <a:off x="5411425" y="2691700"/>
              <a:ext cx="251075" cy="301000"/>
            </a:xfrm>
            <a:custGeom>
              <a:avLst/>
              <a:gdLst/>
              <a:ahLst/>
              <a:cxnLst/>
              <a:rect l="l" t="t" r="r" b="b"/>
              <a:pathLst>
                <a:path w="10043" h="12040" extrusionOk="0">
                  <a:moveTo>
                    <a:pt x="5065" y="1"/>
                  </a:moveTo>
                  <a:cubicBezTo>
                    <a:pt x="4820" y="1"/>
                    <a:pt x="4524" y="109"/>
                    <a:pt x="4114" y="402"/>
                  </a:cubicBezTo>
                  <a:cubicBezTo>
                    <a:pt x="3207" y="1067"/>
                    <a:pt x="787" y="2095"/>
                    <a:pt x="424" y="2277"/>
                  </a:cubicBezTo>
                  <a:cubicBezTo>
                    <a:pt x="122" y="2458"/>
                    <a:pt x="122" y="2579"/>
                    <a:pt x="61" y="3063"/>
                  </a:cubicBezTo>
                  <a:cubicBezTo>
                    <a:pt x="61" y="3608"/>
                    <a:pt x="122" y="7963"/>
                    <a:pt x="61" y="8628"/>
                  </a:cubicBezTo>
                  <a:cubicBezTo>
                    <a:pt x="61" y="9294"/>
                    <a:pt x="1" y="9475"/>
                    <a:pt x="666" y="9898"/>
                  </a:cubicBezTo>
                  <a:lnTo>
                    <a:pt x="4175" y="11774"/>
                  </a:lnTo>
                  <a:cubicBezTo>
                    <a:pt x="4426" y="11917"/>
                    <a:pt x="4719" y="12039"/>
                    <a:pt x="5056" y="12039"/>
                  </a:cubicBezTo>
                  <a:cubicBezTo>
                    <a:pt x="5286" y="12039"/>
                    <a:pt x="5537" y="11982"/>
                    <a:pt x="5808" y="11834"/>
                  </a:cubicBezTo>
                  <a:cubicBezTo>
                    <a:pt x="6776" y="11290"/>
                    <a:pt x="8590" y="10382"/>
                    <a:pt x="9074" y="10080"/>
                  </a:cubicBezTo>
                  <a:cubicBezTo>
                    <a:pt x="9498" y="9777"/>
                    <a:pt x="10042" y="9717"/>
                    <a:pt x="10042" y="8810"/>
                  </a:cubicBezTo>
                  <a:cubicBezTo>
                    <a:pt x="10042" y="7418"/>
                    <a:pt x="10042" y="3970"/>
                    <a:pt x="10042" y="3970"/>
                  </a:cubicBezTo>
                  <a:cubicBezTo>
                    <a:pt x="10042" y="3124"/>
                    <a:pt x="9982" y="2640"/>
                    <a:pt x="9437" y="2337"/>
                  </a:cubicBezTo>
                  <a:cubicBezTo>
                    <a:pt x="8530" y="1853"/>
                    <a:pt x="6231" y="523"/>
                    <a:pt x="5747" y="281"/>
                  </a:cubicBezTo>
                  <a:cubicBezTo>
                    <a:pt x="5529" y="124"/>
                    <a:pt x="5326" y="1"/>
                    <a:pt x="5065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28"/>
            <p:cNvSpPr/>
            <p:nvPr/>
          </p:nvSpPr>
          <p:spPr>
            <a:xfrm>
              <a:off x="5411425" y="2692450"/>
              <a:ext cx="249550" cy="299750"/>
            </a:xfrm>
            <a:custGeom>
              <a:avLst/>
              <a:gdLst/>
              <a:ahLst/>
              <a:cxnLst/>
              <a:rect l="l" t="t" r="r" b="b"/>
              <a:pathLst>
                <a:path w="9982" h="11990" extrusionOk="0">
                  <a:moveTo>
                    <a:pt x="5065" y="1"/>
                  </a:moveTo>
                  <a:cubicBezTo>
                    <a:pt x="4820" y="1"/>
                    <a:pt x="4524" y="110"/>
                    <a:pt x="4114" y="432"/>
                  </a:cubicBezTo>
                  <a:cubicBezTo>
                    <a:pt x="3207" y="1037"/>
                    <a:pt x="787" y="2065"/>
                    <a:pt x="485" y="2307"/>
                  </a:cubicBezTo>
                  <a:cubicBezTo>
                    <a:pt x="122" y="2489"/>
                    <a:pt x="182" y="2549"/>
                    <a:pt x="122" y="3094"/>
                  </a:cubicBezTo>
                  <a:cubicBezTo>
                    <a:pt x="61" y="3638"/>
                    <a:pt x="182" y="7933"/>
                    <a:pt x="122" y="8598"/>
                  </a:cubicBezTo>
                  <a:cubicBezTo>
                    <a:pt x="61" y="9203"/>
                    <a:pt x="1" y="9445"/>
                    <a:pt x="666" y="9808"/>
                  </a:cubicBezTo>
                  <a:lnTo>
                    <a:pt x="4175" y="11683"/>
                  </a:lnTo>
                  <a:cubicBezTo>
                    <a:pt x="4442" y="11836"/>
                    <a:pt x="4759" y="11989"/>
                    <a:pt x="5123" y="11989"/>
                  </a:cubicBezTo>
                  <a:cubicBezTo>
                    <a:pt x="5335" y="11989"/>
                    <a:pt x="5563" y="11937"/>
                    <a:pt x="5808" y="11804"/>
                  </a:cubicBezTo>
                  <a:cubicBezTo>
                    <a:pt x="6776" y="11260"/>
                    <a:pt x="8590" y="10352"/>
                    <a:pt x="9074" y="10050"/>
                  </a:cubicBezTo>
                  <a:cubicBezTo>
                    <a:pt x="9498" y="9747"/>
                    <a:pt x="9982" y="9687"/>
                    <a:pt x="9982" y="8780"/>
                  </a:cubicBezTo>
                  <a:lnTo>
                    <a:pt x="9982" y="4001"/>
                  </a:lnTo>
                  <a:cubicBezTo>
                    <a:pt x="9982" y="3154"/>
                    <a:pt x="9982" y="2670"/>
                    <a:pt x="9377" y="2307"/>
                  </a:cubicBezTo>
                  <a:cubicBezTo>
                    <a:pt x="8469" y="1823"/>
                    <a:pt x="6231" y="553"/>
                    <a:pt x="5747" y="251"/>
                  </a:cubicBezTo>
                  <a:cubicBezTo>
                    <a:pt x="5529" y="126"/>
                    <a:pt x="5326" y="1"/>
                    <a:pt x="5065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28"/>
            <p:cNvSpPr/>
            <p:nvPr/>
          </p:nvSpPr>
          <p:spPr>
            <a:xfrm>
              <a:off x="5411425" y="2693225"/>
              <a:ext cx="249550" cy="297850"/>
            </a:xfrm>
            <a:custGeom>
              <a:avLst/>
              <a:gdLst/>
              <a:ahLst/>
              <a:cxnLst/>
              <a:rect l="l" t="t" r="r" b="b"/>
              <a:pathLst>
                <a:path w="9982" h="11914" extrusionOk="0">
                  <a:moveTo>
                    <a:pt x="5065" y="0"/>
                  </a:moveTo>
                  <a:cubicBezTo>
                    <a:pt x="4820" y="0"/>
                    <a:pt x="4524" y="109"/>
                    <a:pt x="4114" y="401"/>
                  </a:cubicBezTo>
                  <a:cubicBezTo>
                    <a:pt x="3267" y="1006"/>
                    <a:pt x="787" y="2095"/>
                    <a:pt x="485" y="2276"/>
                  </a:cubicBezTo>
                  <a:cubicBezTo>
                    <a:pt x="182" y="2458"/>
                    <a:pt x="182" y="2518"/>
                    <a:pt x="122" y="3063"/>
                  </a:cubicBezTo>
                  <a:cubicBezTo>
                    <a:pt x="61" y="3607"/>
                    <a:pt x="182" y="7902"/>
                    <a:pt x="122" y="8567"/>
                  </a:cubicBezTo>
                  <a:cubicBezTo>
                    <a:pt x="61" y="9172"/>
                    <a:pt x="1" y="9414"/>
                    <a:pt x="727" y="9777"/>
                  </a:cubicBezTo>
                  <a:lnTo>
                    <a:pt x="4175" y="11592"/>
                  </a:lnTo>
                  <a:cubicBezTo>
                    <a:pt x="4431" y="11775"/>
                    <a:pt x="4733" y="11914"/>
                    <a:pt x="5078" y="11914"/>
                  </a:cubicBezTo>
                  <a:cubicBezTo>
                    <a:pt x="5303" y="11914"/>
                    <a:pt x="5546" y="11855"/>
                    <a:pt x="5808" y="11713"/>
                  </a:cubicBezTo>
                  <a:cubicBezTo>
                    <a:pt x="6776" y="11168"/>
                    <a:pt x="8590" y="10321"/>
                    <a:pt x="9014" y="9958"/>
                  </a:cubicBezTo>
                  <a:cubicBezTo>
                    <a:pt x="9498" y="9656"/>
                    <a:pt x="9982" y="9595"/>
                    <a:pt x="9982" y="8749"/>
                  </a:cubicBezTo>
                  <a:cubicBezTo>
                    <a:pt x="9982" y="7357"/>
                    <a:pt x="9982" y="3970"/>
                    <a:pt x="9982" y="3970"/>
                  </a:cubicBezTo>
                  <a:cubicBezTo>
                    <a:pt x="9982" y="3123"/>
                    <a:pt x="9921" y="2639"/>
                    <a:pt x="9377" y="2337"/>
                  </a:cubicBezTo>
                  <a:cubicBezTo>
                    <a:pt x="8469" y="1792"/>
                    <a:pt x="6231" y="522"/>
                    <a:pt x="5747" y="280"/>
                  </a:cubicBezTo>
                  <a:cubicBezTo>
                    <a:pt x="5529" y="124"/>
                    <a:pt x="5326" y="0"/>
                    <a:pt x="5065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28"/>
            <p:cNvSpPr/>
            <p:nvPr/>
          </p:nvSpPr>
          <p:spPr>
            <a:xfrm>
              <a:off x="5412950" y="2693975"/>
              <a:ext cx="248025" cy="296700"/>
            </a:xfrm>
            <a:custGeom>
              <a:avLst/>
              <a:gdLst/>
              <a:ahLst/>
              <a:cxnLst/>
              <a:rect l="l" t="t" r="r" b="b"/>
              <a:pathLst>
                <a:path w="9921" h="11868" extrusionOk="0">
                  <a:moveTo>
                    <a:pt x="5004" y="0"/>
                  </a:moveTo>
                  <a:cubicBezTo>
                    <a:pt x="4759" y="0"/>
                    <a:pt x="4463" y="110"/>
                    <a:pt x="4053" y="432"/>
                  </a:cubicBezTo>
                  <a:cubicBezTo>
                    <a:pt x="3206" y="1037"/>
                    <a:pt x="787" y="2065"/>
                    <a:pt x="424" y="2246"/>
                  </a:cubicBezTo>
                  <a:cubicBezTo>
                    <a:pt x="121" y="2488"/>
                    <a:pt x="182" y="2549"/>
                    <a:pt x="121" y="3033"/>
                  </a:cubicBezTo>
                  <a:cubicBezTo>
                    <a:pt x="61" y="3577"/>
                    <a:pt x="182" y="7872"/>
                    <a:pt x="121" y="8477"/>
                  </a:cubicBezTo>
                  <a:cubicBezTo>
                    <a:pt x="61" y="9142"/>
                    <a:pt x="0" y="9323"/>
                    <a:pt x="666" y="9686"/>
                  </a:cubicBezTo>
                  <a:lnTo>
                    <a:pt x="4114" y="11562"/>
                  </a:lnTo>
                  <a:cubicBezTo>
                    <a:pt x="4381" y="11715"/>
                    <a:pt x="4698" y="11868"/>
                    <a:pt x="5062" y="11868"/>
                  </a:cubicBezTo>
                  <a:cubicBezTo>
                    <a:pt x="5274" y="11868"/>
                    <a:pt x="5502" y="11816"/>
                    <a:pt x="5747" y="11683"/>
                  </a:cubicBezTo>
                  <a:cubicBezTo>
                    <a:pt x="6715" y="11138"/>
                    <a:pt x="8529" y="10231"/>
                    <a:pt x="8953" y="9928"/>
                  </a:cubicBezTo>
                  <a:cubicBezTo>
                    <a:pt x="9376" y="9626"/>
                    <a:pt x="9921" y="9565"/>
                    <a:pt x="9921" y="8658"/>
                  </a:cubicBezTo>
                  <a:cubicBezTo>
                    <a:pt x="9921" y="7327"/>
                    <a:pt x="9921" y="3940"/>
                    <a:pt x="9921" y="3940"/>
                  </a:cubicBezTo>
                  <a:cubicBezTo>
                    <a:pt x="9921" y="3093"/>
                    <a:pt x="9860" y="2609"/>
                    <a:pt x="9316" y="2307"/>
                  </a:cubicBezTo>
                  <a:cubicBezTo>
                    <a:pt x="8408" y="1823"/>
                    <a:pt x="6110" y="553"/>
                    <a:pt x="5686" y="250"/>
                  </a:cubicBezTo>
                  <a:cubicBezTo>
                    <a:pt x="5468" y="125"/>
                    <a:pt x="5265" y="0"/>
                    <a:pt x="5004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28"/>
            <p:cNvSpPr/>
            <p:nvPr/>
          </p:nvSpPr>
          <p:spPr>
            <a:xfrm>
              <a:off x="5412950" y="2695250"/>
              <a:ext cx="246525" cy="294325"/>
            </a:xfrm>
            <a:custGeom>
              <a:avLst/>
              <a:gdLst/>
              <a:ahLst/>
              <a:cxnLst/>
              <a:rect l="l" t="t" r="r" b="b"/>
              <a:pathLst>
                <a:path w="9861" h="11773" extrusionOk="0">
                  <a:moveTo>
                    <a:pt x="4976" y="1"/>
                  </a:moveTo>
                  <a:cubicBezTo>
                    <a:pt x="4737" y="1"/>
                    <a:pt x="4447" y="99"/>
                    <a:pt x="4053" y="381"/>
                  </a:cubicBezTo>
                  <a:cubicBezTo>
                    <a:pt x="3206" y="986"/>
                    <a:pt x="787" y="2014"/>
                    <a:pt x="484" y="2256"/>
                  </a:cubicBezTo>
                  <a:cubicBezTo>
                    <a:pt x="121" y="2437"/>
                    <a:pt x="182" y="2498"/>
                    <a:pt x="121" y="3042"/>
                  </a:cubicBezTo>
                  <a:cubicBezTo>
                    <a:pt x="61" y="3526"/>
                    <a:pt x="182" y="7821"/>
                    <a:pt x="121" y="8426"/>
                  </a:cubicBezTo>
                  <a:cubicBezTo>
                    <a:pt x="61" y="9031"/>
                    <a:pt x="0" y="9272"/>
                    <a:pt x="666" y="9635"/>
                  </a:cubicBezTo>
                  <a:lnTo>
                    <a:pt x="4114" y="11450"/>
                  </a:lnTo>
                  <a:cubicBezTo>
                    <a:pt x="4370" y="11633"/>
                    <a:pt x="4672" y="11772"/>
                    <a:pt x="5017" y="11772"/>
                  </a:cubicBezTo>
                  <a:cubicBezTo>
                    <a:pt x="5242" y="11772"/>
                    <a:pt x="5485" y="11714"/>
                    <a:pt x="5747" y="11571"/>
                  </a:cubicBezTo>
                  <a:cubicBezTo>
                    <a:pt x="6715" y="11027"/>
                    <a:pt x="8469" y="10180"/>
                    <a:pt x="8953" y="9877"/>
                  </a:cubicBezTo>
                  <a:cubicBezTo>
                    <a:pt x="9376" y="9575"/>
                    <a:pt x="9860" y="9514"/>
                    <a:pt x="9860" y="8607"/>
                  </a:cubicBezTo>
                  <a:cubicBezTo>
                    <a:pt x="9860" y="7276"/>
                    <a:pt x="9860" y="3889"/>
                    <a:pt x="9860" y="3889"/>
                  </a:cubicBezTo>
                  <a:cubicBezTo>
                    <a:pt x="9860" y="3103"/>
                    <a:pt x="9800" y="2619"/>
                    <a:pt x="9255" y="2316"/>
                  </a:cubicBezTo>
                  <a:cubicBezTo>
                    <a:pt x="8408" y="1772"/>
                    <a:pt x="6110" y="502"/>
                    <a:pt x="5686" y="260"/>
                  </a:cubicBezTo>
                  <a:cubicBezTo>
                    <a:pt x="5460" y="130"/>
                    <a:pt x="5251" y="1"/>
                    <a:pt x="4976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28"/>
            <p:cNvSpPr/>
            <p:nvPr/>
          </p:nvSpPr>
          <p:spPr>
            <a:xfrm>
              <a:off x="5414450" y="2696050"/>
              <a:ext cx="245025" cy="293125"/>
            </a:xfrm>
            <a:custGeom>
              <a:avLst/>
              <a:gdLst/>
              <a:ahLst/>
              <a:cxnLst/>
              <a:rect l="l" t="t" r="r" b="b"/>
              <a:pathLst>
                <a:path w="9801" h="11725" extrusionOk="0">
                  <a:moveTo>
                    <a:pt x="4946" y="1"/>
                  </a:moveTo>
                  <a:cubicBezTo>
                    <a:pt x="4704" y="1"/>
                    <a:pt x="4417" y="107"/>
                    <a:pt x="3993" y="409"/>
                  </a:cubicBezTo>
                  <a:cubicBezTo>
                    <a:pt x="3146" y="1014"/>
                    <a:pt x="727" y="2042"/>
                    <a:pt x="424" y="2224"/>
                  </a:cubicBezTo>
                  <a:cubicBezTo>
                    <a:pt x="122" y="2405"/>
                    <a:pt x="122" y="2466"/>
                    <a:pt x="61" y="3010"/>
                  </a:cubicBezTo>
                  <a:cubicBezTo>
                    <a:pt x="61" y="3555"/>
                    <a:pt x="122" y="7728"/>
                    <a:pt x="61" y="8394"/>
                  </a:cubicBezTo>
                  <a:cubicBezTo>
                    <a:pt x="61" y="8999"/>
                    <a:pt x="1" y="9240"/>
                    <a:pt x="666" y="9603"/>
                  </a:cubicBezTo>
                  <a:lnTo>
                    <a:pt x="4054" y="11418"/>
                  </a:lnTo>
                  <a:cubicBezTo>
                    <a:pt x="4321" y="11571"/>
                    <a:pt x="4638" y="11724"/>
                    <a:pt x="5002" y="11724"/>
                  </a:cubicBezTo>
                  <a:cubicBezTo>
                    <a:pt x="5214" y="11724"/>
                    <a:pt x="5442" y="11672"/>
                    <a:pt x="5687" y="11539"/>
                  </a:cubicBezTo>
                  <a:cubicBezTo>
                    <a:pt x="6655" y="10995"/>
                    <a:pt x="8409" y="10087"/>
                    <a:pt x="8832" y="9785"/>
                  </a:cubicBezTo>
                  <a:cubicBezTo>
                    <a:pt x="9316" y="9482"/>
                    <a:pt x="9800" y="9422"/>
                    <a:pt x="9800" y="8575"/>
                  </a:cubicBezTo>
                  <a:cubicBezTo>
                    <a:pt x="9800" y="7244"/>
                    <a:pt x="9800" y="3917"/>
                    <a:pt x="9800" y="3917"/>
                  </a:cubicBezTo>
                  <a:cubicBezTo>
                    <a:pt x="9800" y="3071"/>
                    <a:pt x="9740" y="2587"/>
                    <a:pt x="9195" y="2284"/>
                  </a:cubicBezTo>
                  <a:cubicBezTo>
                    <a:pt x="8288" y="1800"/>
                    <a:pt x="6050" y="530"/>
                    <a:pt x="5626" y="228"/>
                  </a:cubicBezTo>
                  <a:cubicBezTo>
                    <a:pt x="5384" y="107"/>
                    <a:pt x="5188" y="1"/>
                    <a:pt x="4946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28"/>
            <p:cNvSpPr/>
            <p:nvPr/>
          </p:nvSpPr>
          <p:spPr>
            <a:xfrm>
              <a:off x="5414450" y="2696775"/>
              <a:ext cx="245025" cy="291275"/>
            </a:xfrm>
            <a:custGeom>
              <a:avLst/>
              <a:gdLst/>
              <a:ahLst/>
              <a:cxnLst/>
              <a:rect l="l" t="t" r="r" b="b"/>
              <a:pathLst>
                <a:path w="9801" h="11651" extrusionOk="0">
                  <a:moveTo>
                    <a:pt x="4895" y="0"/>
                  </a:moveTo>
                  <a:cubicBezTo>
                    <a:pt x="4664" y="0"/>
                    <a:pt x="4387" y="99"/>
                    <a:pt x="3993" y="380"/>
                  </a:cubicBezTo>
                  <a:cubicBezTo>
                    <a:pt x="3146" y="985"/>
                    <a:pt x="787" y="2013"/>
                    <a:pt x="424" y="2195"/>
                  </a:cubicBezTo>
                  <a:cubicBezTo>
                    <a:pt x="122" y="2437"/>
                    <a:pt x="182" y="2497"/>
                    <a:pt x="122" y="2981"/>
                  </a:cubicBezTo>
                  <a:cubicBezTo>
                    <a:pt x="61" y="3526"/>
                    <a:pt x="182" y="7699"/>
                    <a:pt x="122" y="8304"/>
                  </a:cubicBezTo>
                  <a:cubicBezTo>
                    <a:pt x="61" y="8970"/>
                    <a:pt x="1" y="9151"/>
                    <a:pt x="666" y="9514"/>
                  </a:cubicBezTo>
                  <a:lnTo>
                    <a:pt x="4054" y="11329"/>
                  </a:lnTo>
                  <a:cubicBezTo>
                    <a:pt x="4310" y="11512"/>
                    <a:pt x="4612" y="11651"/>
                    <a:pt x="4957" y="11651"/>
                  </a:cubicBezTo>
                  <a:cubicBezTo>
                    <a:pt x="5182" y="11651"/>
                    <a:pt x="5425" y="11592"/>
                    <a:pt x="5687" y="11450"/>
                  </a:cubicBezTo>
                  <a:cubicBezTo>
                    <a:pt x="6594" y="10905"/>
                    <a:pt x="8409" y="10058"/>
                    <a:pt x="8832" y="9756"/>
                  </a:cubicBezTo>
                  <a:cubicBezTo>
                    <a:pt x="9256" y="9453"/>
                    <a:pt x="9800" y="9393"/>
                    <a:pt x="9800" y="8486"/>
                  </a:cubicBezTo>
                  <a:cubicBezTo>
                    <a:pt x="9800" y="7155"/>
                    <a:pt x="9800" y="3888"/>
                    <a:pt x="9800" y="3888"/>
                  </a:cubicBezTo>
                  <a:cubicBezTo>
                    <a:pt x="9800" y="3042"/>
                    <a:pt x="9740" y="2558"/>
                    <a:pt x="9195" y="2255"/>
                  </a:cubicBezTo>
                  <a:cubicBezTo>
                    <a:pt x="8288" y="1771"/>
                    <a:pt x="6050" y="501"/>
                    <a:pt x="5626" y="259"/>
                  </a:cubicBezTo>
                  <a:cubicBezTo>
                    <a:pt x="5368" y="130"/>
                    <a:pt x="5161" y="0"/>
                    <a:pt x="4895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28"/>
            <p:cNvSpPr/>
            <p:nvPr/>
          </p:nvSpPr>
          <p:spPr>
            <a:xfrm>
              <a:off x="5414450" y="2697750"/>
              <a:ext cx="243500" cy="289225"/>
            </a:xfrm>
            <a:custGeom>
              <a:avLst/>
              <a:gdLst/>
              <a:ahLst/>
              <a:cxnLst/>
              <a:rect l="l" t="t" r="r" b="b"/>
              <a:pathLst>
                <a:path w="9740" h="11569" extrusionOk="0">
                  <a:moveTo>
                    <a:pt x="4922" y="1"/>
                  </a:moveTo>
                  <a:cubicBezTo>
                    <a:pt x="4685" y="1"/>
                    <a:pt x="4403" y="109"/>
                    <a:pt x="3993" y="402"/>
                  </a:cubicBezTo>
                  <a:cubicBezTo>
                    <a:pt x="3146" y="1007"/>
                    <a:pt x="787" y="2035"/>
                    <a:pt x="485" y="2216"/>
                  </a:cubicBezTo>
                  <a:cubicBezTo>
                    <a:pt x="182" y="2398"/>
                    <a:pt x="182" y="2458"/>
                    <a:pt x="122" y="3003"/>
                  </a:cubicBezTo>
                  <a:cubicBezTo>
                    <a:pt x="61" y="3487"/>
                    <a:pt x="182" y="7660"/>
                    <a:pt x="122" y="8265"/>
                  </a:cubicBezTo>
                  <a:cubicBezTo>
                    <a:pt x="61" y="8870"/>
                    <a:pt x="1" y="9112"/>
                    <a:pt x="727" y="9475"/>
                  </a:cubicBezTo>
                  <a:lnTo>
                    <a:pt x="4054" y="11290"/>
                  </a:lnTo>
                  <a:cubicBezTo>
                    <a:pt x="4319" y="11441"/>
                    <a:pt x="4632" y="11569"/>
                    <a:pt x="4992" y="11569"/>
                  </a:cubicBezTo>
                  <a:cubicBezTo>
                    <a:pt x="5207" y="11569"/>
                    <a:pt x="5438" y="11524"/>
                    <a:pt x="5687" y="11411"/>
                  </a:cubicBezTo>
                  <a:cubicBezTo>
                    <a:pt x="6594" y="10866"/>
                    <a:pt x="8348" y="10019"/>
                    <a:pt x="8832" y="9656"/>
                  </a:cubicBezTo>
                  <a:cubicBezTo>
                    <a:pt x="9256" y="9354"/>
                    <a:pt x="9740" y="9354"/>
                    <a:pt x="9740" y="8447"/>
                  </a:cubicBezTo>
                  <a:cubicBezTo>
                    <a:pt x="9740" y="7116"/>
                    <a:pt x="9740" y="3849"/>
                    <a:pt x="9740" y="3849"/>
                  </a:cubicBezTo>
                  <a:cubicBezTo>
                    <a:pt x="9740" y="3003"/>
                    <a:pt x="9679" y="2579"/>
                    <a:pt x="9135" y="2277"/>
                  </a:cubicBezTo>
                  <a:cubicBezTo>
                    <a:pt x="8288" y="1732"/>
                    <a:pt x="6050" y="523"/>
                    <a:pt x="5626" y="281"/>
                  </a:cubicBezTo>
                  <a:cubicBezTo>
                    <a:pt x="5376" y="124"/>
                    <a:pt x="5175" y="1"/>
                    <a:pt x="4922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28"/>
            <p:cNvSpPr/>
            <p:nvPr/>
          </p:nvSpPr>
          <p:spPr>
            <a:xfrm>
              <a:off x="5415975" y="2698275"/>
              <a:ext cx="241975" cy="288275"/>
            </a:xfrm>
            <a:custGeom>
              <a:avLst/>
              <a:gdLst/>
              <a:ahLst/>
              <a:cxnLst/>
              <a:rect l="l" t="t" r="r" b="b"/>
              <a:pathLst>
                <a:path w="9679" h="11531" extrusionOk="0">
                  <a:moveTo>
                    <a:pt x="4834" y="1"/>
                  </a:moveTo>
                  <a:cubicBezTo>
                    <a:pt x="4603" y="1"/>
                    <a:pt x="4326" y="99"/>
                    <a:pt x="3932" y="381"/>
                  </a:cubicBezTo>
                  <a:cubicBezTo>
                    <a:pt x="3085" y="986"/>
                    <a:pt x="726" y="2014"/>
                    <a:pt x="424" y="2195"/>
                  </a:cubicBezTo>
                  <a:cubicBezTo>
                    <a:pt x="121" y="2377"/>
                    <a:pt x="182" y="2437"/>
                    <a:pt x="121" y="2982"/>
                  </a:cubicBezTo>
                  <a:cubicBezTo>
                    <a:pt x="61" y="3466"/>
                    <a:pt x="182" y="7639"/>
                    <a:pt x="121" y="8244"/>
                  </a:cubicBezTo>
                  <a:cubicBezTo>
                    <a:pt x="61" y="8849"/>
                    <a:pt x="0" y="9091"/>
                    <a:pt x="666" y="9454"/>
                  </a:cubicBezTo>
                  <a:lnTo>
                    <a:pt x="3993" y="11208"/>
                  </a:lnTo>
                  <a:cubicBezTo>
                    <a:pt x="4249" y="11392"/>
                    <a:pt x="4551" y="11530"/>
                    <a:pt x="4896" y="11530"/>
                  </a:cubicBezTo>
                  <a:cubicBezTo>
                    <a:pt x="5121" y="11530"/>
                    <a:pt x="5364" y="11472"/>
                    <a:pt x="5626" y="11329"/>
                  </a:cubicBezTo>
                  <a:cubicBezTo>
                    <a:pt x="6533" y="10845"/>
                    <a:pt x="8287" y="9938"/>
                    <a:pt x="8711" y="9635"/>
                  </a:cubicBezTo>
                  <a:cubicBezTo>
                    <a:pt x="9195" y="9333"/>
                    <a:pt x="9679" y="9272"/>
                    <a:pt x="9679" y="8426"/>
                  </a:cubicBezTo>
                  <a:cubicBezTo>
                    <a:pt x="9679" y="7095"/>
                    <a:pt x="9679" y="3828"/>
                    <a:pt x="9679" y="3828"/>
                  </a:cubicBezTo>
                  <a:cubicBezTo>
                    <a:pt x="9679" y="3042"/>
                    <a:pt x="9618" y="2558"/>
                    <a:pt x="9074" y="2256"/>
                  </a:cubicBezTo>
                  <a:cubicBezTo>
                    <a:pt x="8227" y="1772"/>
                    <a:pt x="5989" y="502"/>
                    <a:pt x="5565" y="260"/>
                  </a:cubicBezTo>
                  <a:cubicBezTo>
                    <a:pt x="5307" y="130"/>
                    <a:pt x="5100" y="1"/>
                    <a:pt x="4834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28"/>
            <p:cNvSpPr/>
            <p:nvPr/>
          </p:nvSpPr>
          <p:spPr>
            <a:xfrm>
              <a:off x="5415975" y="2699250"/>
              <a:ext cx="240475" cy="285875"/>
            </a:xfrm>
            <a:custGeom>
              <a:avLst/>
              <a:gdLst/>
              <a:ahLst/>
              <a:cxnLst/>
              <a:rect l="l" t="t" r="r" b="b"/>
              <a:pathLst>
                <a:path w="9619" h="11435" extrusionOk="0">
                  <a:moveTo>
                    <a:pt x="4861" y="1"/>
                  </a:moveTo>
                  <a:cubicBezTo>
                    <a:pt x="4624" y="1"/>
                    <a:pt x="4342" y="110"/>
                    <a:pt x="3932" y="402"/>
                  </a:cubicBezTo>
                  <a:cubicBezTo>
                    <a:pt x="3146" y="1007"/>
                    <a:pt x="787" y="1975"/>
                    <a:pt x="484" y="2156"/>
                  </a:cubicBezTo>
                  <a:cubicBezTo>
                    <a:pt x="121" y="2398"/>
                    <a:pt x="182" y="2459"/>
                    <a:pt x="121" y="2943"/>
                  </a:cubicBezTo>
                  <a:cubicBezTo>
                    <a:pt x="61" y="3487"/>
                    <a:pt x="182" y="7540"/>
                    <a:pt x="121" y="8205"/>
                  </a:cubicBezTo>
                  <a:cubicBezTo>
                    <a:pt x="61" y="8810"/>
                    <a:pt x="0" y="8992"/>
                    <a:pt x="666" y="9354"/>
                  </a:cubicBezTo>
                  <a:lnTo>
                    <a:pt x="3993" y="11169"/>
                  </a:lnTo>
                  <a:cubicBezTo>
                    <a:pt x="4280" y="11313"/>
                    <a:pt x="4567" y="11435"/>
                    <a:pt x="4891" y="11435"/>
                  </a:cubicBezTo>
                  <a:cubicBezTo>
                    <a:pt x="5114" y="11435"/>
                    <a:pt x="5355" y="11377"/>
                    <a:pt x="5626" y="11230"/>
                  </a:cubicBezTo>
                  <a:cubicBezTo>
                    <a:pt x="6533" y="10746"/>
                    <a:pt x="8287" y="9899"/>
                    <a:pt x="8711" y="9596"/>
                  </a:cubicBezTo>
                  <a:cubicBezTo>
                    <a:pt x="9134" y="9294"/>
                    <a:pt x="9618" y="9233"/>
                    <a:pt x="9618" y="8387"/>
                  </a:cubicBezTo>
                  <a:lnTo>
                    <a:pt x="9618" y="3789"/>
                  </a:lnTo>
                  <a:cubicBezTo>
                    <a:pt x="9618" y="3003"/>
                    <a:pt x="9618" y="2519"/>
                    <a:pt x="9074" y="2217"/>
                  </a:cubicBezTo>
                  <a:cubicBezTo>
                    <a:pt x="8166" y="1733"/>
                    <a:pt x="5989" y="523"/>
                    <a:pt x="5565" y="281"/>
                  </a:cubicBezTo>
                  <a:cubicBezTo>
                    <a:pt x="5315" y="125"/>
                    <a:pt x="5114" y="1"/>
                    <a:pt x="4861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28"/>
            <p:cNvSpPr/>
            <p:nvPr/>
          </p:nvSpPr>
          <p:spPr>
            <a:xfrm>
              <a:off x="5417475" y="2699800"/>
              <a:ext cx="238975" cy="285225"/>
            </a:xfrm>
            <a:custGeom>
              <a:avLst/>
              <a:gdLst/>
              <a:ahLst/>
              <a:cxnLst/>
              <a:rect l="l" t="t" r="r" b="b"/>
              <a:pathLst>
                <a:path w="9559" h="11409" extrusionOk="0">
                  <a:moveTo>
                    <a:pt x="4774" y="0"/>
                  </a:moveTo>
                  <a:cubicBezTo>
                    <a:pt x="4543" y="0"/>
                    <a:pt x="4266" y="99"/>
                    <a:pt x="3872" y="380"/>
                  </a:cubicBezTo>
                  <a:cubicBezTo>
                    <a:pt x="3086" y="985"/>
                    <a:pt x="727" y="2013"/>
                    <a:pt x="424" y="2195"/>
                  </a:cubicBezTo>
                  <a:cubicBezTo>
                    <a:pt x="122" y="2376"/>
                    <a:pt x="122" y="2437"/>
                    <a:pt x="61" y="2921"/>
                  </a:cubicBezTo>
                  <a:cubicBezTo>
                    <a:pt x="1" y="3465"/>
                    <a:pt x="122" y="7518"/>
                    <a:pt x="61" y="8123"/>
                  </a:cubicBezTo>
                  <a:cubicBezTo>
                    <a:pt x="1" y="8728"/>
                    <a:pt x="1" y="8970"/>
                    <a:pt x="666" y="9332"/>
                  </a:cubicBezTo>
                  <a:lnTo>
                    <a:pt x="3933" y="11087"/>
                  </a:lnTo>
                  <a:cubicBezTo>
                    <a:pt x="4226" y="11270"/>
                    <a:pt x="4520" y="11409"/>
                    <a:pt x="4853" y="11409"/>
                  </a:cubicBezTo>
                  <a:cubicBezTo>
                    <a:pt x="5070" y="11409"/>
                    <a:pt x="5304" y="11350"/>
                    <a:pt x="5566" y="11208"/>
                  </a:cubicBezTo>
                  <a:cubicBezTo>
                    <a:pt x="6473" y="10724"/>
                    <a:pt x="8227" y="9816"/>
                    <a:pt x="8651" y="9514"/>
                  </a:cubicBezTo>
                  <a:cubicBezTo>
                    <a:pt x="9074" y="9211"/>
                    <a:pt x="9558" y="9211"/>
                    <a:pt x="9558" y="8304"/>
                  </a:cubicBezTo>
                  <a:lnTo>
                    <a:pt x="9558" y="3828"/>
                  </a:lnTo>
                  <a:cubicBezTo>
                    <a:pt x="9558" y="2981"/>
                    <a:pt x="9498" y="2558"/>
                    <a:pt x="8953" y="2255"/>
                  </a:cubicBezTo>
                  <a:cubicBezTo>
                    <a:pt x="8106" y="1771"/>
                    <a:pt x="5929" y="501"/>
                    <a:pt x="5505" y="259"/>
                  </a:cubicBezTo>
                  <a:cubicBezTo>
                    <a:pt x="5247" y="130"/>
                    <a:pt x="5040" y="0"/>
                    <a:pt x="4774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28"/>
            <p:cNvSpPr/>
            <p:nvPr/>
          </p:nvSpPr>
          <p:spPr>
            <a:xfrm>
              <a:off x="5417475" y="2700775"/>
              <a:ext cx="238975" cy="282850"/>
            </a:xfrm>
            <a:custGeom>
              <a:avLst/>
              <a:gdLst/>
              <a:ahLst/>
              <a:cxnLst/>
              <a:rect l="l" t="t" r="r" b="b"/>
              <a:pathLst>
                <a:path w="9559" h="11314" extrusionOk="0">
                  <a:moveTo>
                    <a:pt x="4801" y="0"/>
                  </a:moveTo>
                  <a:cubicBezTo>
                    <a:pt x="4564" y="0"/>
                    <a:pt x="4282" y="109"/>
                    <a:pt x="3872" y="402"/>
                  </a:cubicBezTo>
                  <a:cubicBezTo>
                    <a:pt x="3086" y="1006"/>
                    <a:pt x="727" y="1974"/>
                    <a:pt x="424" y="2156"/>
                  </a:cubicBezTo>
                  <a:cubicBezTo>
                    <a:pt x="122" y="2337"/>
                    <a:pt x="182" y="2398"/>
                    <a:pt x="122" y="2942"/>
                  </a:cubicBezTo>
                  <a:cubicBezTo>
                    <a:pt x="61" y="3426"/>
                    <a:pt x="182" y="7479"/>
                    <a:pt x="122" y="8084"/>
                  </a:cubicBezTo>
                  <a:cubicBezTo>
                    <a:pt x="61" y="8689"/>
                    <a:pt x="1" y="8870"/>
                    <a:pt x="666" y="9233"/>
                  </a:cubicBezTo>
                  <a:lnTo>
                    <a:pt x="3933" y="11048"/>
                  </a:lnTo>
                  <a:cubicBezTo>
                    <a:pt x="4220" y="11191"/>
                    <a:pt x="4507" y="11313"/>
                    <a:pt x="4819" y="11313"/>
                  </a:cubicBezTo>
                  <a:cubicBezTo>
                    <a:pt x="5033" y="11313"/>
                    <a:pt x="5259" y="11256"/>
                    <a:pt x="5505" y="11108"/>
                  </a:cubicBezTo>
                  <a:cubicBezTo>
                    <a:pt x="6473" y="10624"/>
                    <a:pt x="8167" y="9777"/>
                    <a:pt x="8651" y="9475"/>
                  </a:cubicBezTo>
                  <a:cubicBezTo>
                    <a:pt x="9074" y="9172"/>
                    <a:pt x="9558" y="9112"/>
                    <a:pt x="9558" y="8265"/>
                  </a:cubicBezTo>
                  <a:lnTo>
                    <a:pt x="9558" y="3789"/>
                  </a:lnTo>
                  <a:cubicBezTo>
                    <a:pt x="9558" y="3003"/>
                    <a:pt x="9498" y="2519"/>
                    <a:pt x="8953" y="2216"/>
                  </a:cubicBezTo>
                  <a:cubicBezTo>
                    <a:pt x="8106" y="1732"/>
                    <a:pt x="5929" y="523"/>
                    <a:pt x="5505" y="281"/>
                  </a:cubicBezTo>
                  <a:cubicBezTo>
                    <a:pt x="5255" y="124"/>
                    <a:pt x="5054" y="0"/>
                    <a:pt x="4801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28"/>
            <p:cNvSpPr/>
            <p:nvPr/>
          </p:nvSpPr>
          <p:spPr>
            <a:xfrm>
              <a:off x="5417475" y="2701300"/>
              <a:ext cx="237450" cy="281825"/>
            </a:xfrm>
            <a:custGeom>
              <a:avLst/>
              <a:gdLst/>
              <a:ahLst/>
              <a:cxnLst/>
              <a:rect l="l" t="t" r="r" b="b"/>
              <a:pathLst>
                <a:path w="9498" h="11273" extrusionOk="0">
                  <a:moveTo>
                    <a:pt x="4783" y="1"/>
                  </a:moveTo>
                  <a:cubicBezTo>
                    <a:pt x="4560" y="1"/>
                    <a:pt x="4299" y="99"/>
                    <a:pt x="3933" y="381"/>
                  </a:cubicBezTo>
                  <a:cubicBezTo>
                    <a:pt x="3086" y="985"/>
                    <a:pt x="787" y="1953"/>
                    <a:pt x="485" y="2195"/>
                  </a:cubicBezTo>
                  <a:cubicBezTo>
                    <a:pt x="122" y="2377"/>
                    <a:pt x="182" y="2437"/>
                    <a:pt x="122" y="2921"/>
                  </a:cubicBezTo>
                  <a:cubicBezTo>
                    <a:pt x="61" y="3405"/>
                    <a:pt x="182" y="7458"/>
                    <a:pt x="122" y="8063"/>
                  </a:cubicBezTo>
                  <a:cubicBezTo>
                    <a:pt x="61" y="8668"/>
                    <a:pt x="1" y="8849"/>
                    <a:pt x="666" y="9212"/>
                  </a:cubicBezTo>
                  <a:lnTo>
                    <a:pt x="3933" y="10966"/>
                  </a:lnTo>
                  <a:cubicBezTo>
                    <a:pt x="4239" y="11119"/>
                    <a:pt x="4545" y="11272"/>
                    <a:pt x="4881" y="11272"/>
                  </a:cubicBezTo>
                  <a:cubicBezTo>
                    <a:pt x="5077" y="11272"/>
                    <a:pt x="5283" y="11221"/>
                    <a:pt x="5505" y="11087"/>
                  </a:cubicBezTo>
                  <a:cubicBezTo>
                    <a:pt x="6473" y="10603"/>
                    <a:pt x="8167" y="9696"/>
                    <a:pt x="8590" y="9454"/>
                  </a:cubicBezTo>
                  <a:cubicBezTo>
                    <a:pt x="9014" y="9151"/>
                    <a:pt x="9498" y="9091"/>
                    <a:pt x="9498" y="8244"/>
                  </a:cubicBezTo>
                  <a:cubicBezTo>
                    <a:pt x="9498" y="6913"/>
                    <a:pt x="9498" y="3768"/>
                    <a:pt x="9498" y="3768"/>
                  </a:cubicBezTo>
                  <a:cubicBezTo>
                    <a:pt x="9498" y="2982"/>
                    <a:pt x="9437" y="2498"/>
                    <a:pt x="8953" y="2195"/>
                  </a:cubicBezTo>
                  <a:cubicBezTo>
                    <a:pt x="8106" y="1711"/>
                    <a:pt x="5929" y="502"/>
                    <a:pt x="5505" y="260"/>
                  </a:cubicBezTo>
                  <a:cubicBezTo>
                    <a:pt x="5247" y="130"/>
                    <a:pt x="5040" y="1"/>
                    <a:pt x="4783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28"/>
            <p:cNvSpPr/>
            <p:nvPr/>
          </p:nvSpPr>
          <p:spPr>
            <a:xfrm>
              <a:off x="5419000" y="2702275"/>
              <a:ext cx="235925" cy="279825"/>
            </a:xfrm>
            <a:custGeom>
              <a:avLst/>
              <a:gdLst/>
              <a:ahLst/>
              <a:cxnLst/>
              <a:rect l="l" t="t" r="r" b="b"/>
              <a:pathLst>
                <a:path w="9437" h="11193" extrusionOk="0">
                  <a:moveTo>
                    <a:pt x="4748" y="1"/>
                  </a:moveTo>
                  <a:cubicBezTo>
                    <a:pt x="4519" y="1"/>
                    <a:pt x="4252" y="110"/>
                    <a:pt x="3872" y="402"/>
                  </a:cubicBezTo>
                  <a:cubicBezTo>
                    <a:pt x="3025" y="1007"/>
                    <a:pt x="726" y="1975"/>
                    <a:pt x="424" y="2156"/>
                  </a:cubicBezTo>
                  <a:cubicBezTo>
                    <a:pt x="121" y="2338"/>
                    <a:pt x="121" y="2398"/>
                    <a:pt x="121" y="2882"/>
                  </a:cubicBezTo>
                  <a:cubicBezTo>
                    <a:pt x="61" y="3427"/>
                    <a:pt x="121" y="7358"/>
                    <a:pt x="121" y="7963"/>
                  </a:cubicBezTo>
                  <a:cubicBezTo>
                    <a:pt x="61" y="8568"/>
                    <a:pt x="0" y="8810"/>
                    <a:pt x="666" y="9173"/>
                  </a:cubicBezTo>
                  <a:lnTo>
                    <a:pt x="3932" y="10927"/>
                  </a:lnTo>
                  <a:cubicBezTo>
                    <a:pt x="4183" y="11071"/>
                    <a:pt x="4456" y="11193"/>
                    <a:pt x="4762" y="11193"/>
                  </a:cubicBezTo>
                  <a:cubicBezTo>
                    <a:pt x="4972" y="11193"/>
                    <a:pt x="5198" y="11135"/>
                    <a:pt x="5444" y="10988"/>
                  </a:cubicBezTo>
                  <a:cubicBezTo>
                    <a:pt x="6412" y="10504"/>
                    <a:pt x="8106" y="9657"/>
                    <a:pt x="8529" y="9354"/>
                  </a:cubicBezTo>
                  <a:cubicBezTo>
                    <a:pt x="8953" y="9052"/>
                    <a:pt x="9437" y="8991"/>
                    <a:pt x="9437" y="8145"/>
                  </a:cubicBezTo>
                  <a:lnTo>
                    <a:pt x="9437" y="3729"/>
                  </a:lnTo>
                  <a:cubicBezTo>
                    <a:pt x="9437" y="2943"/>
                    <a:pt x="9376" y="2519"/>
                    <a:pt x="8832" y="2217"/>
                  </a:cubicBezTo>
                  <a:cubicBezTo>
                    <a:pt x="7985" y="1733"/>
                    <a:pt x="5868" y="523"/>
                    <a:pt x="5444" y="281"/>
                  </a:cubicBezTo>
                  <a:cubicBezTo>
                    <a:pt x="5194" y="125"/>
                    <a:pt x="4993" y="1"/>
                    <a:pt x="4748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28"/>
            <p:cNvSpPr/>
            <p:nvPr/>
          </p:nvSpPr>
          <p:spPr>
            <a:xfrm>
              <a:off x="5419000" y="2703425"/>
              <a:ext cx="235925" cy="278175"/>
            </a:xfrm>
            <a:custGeom>
              <a:avLst/>
              <a:gdLst/>
              <a:ahLst/>
              <a:cxnLst/>
              <a:rect l="l" t="t" r="r" b="b"/>
              <a:pathLst>
                <a:path w="9437" h="11127" extrusionOk="0">
                  <a:moveTo>
                    <a:pt x="4738" y="0"/>
                  </a:moveTo>
                  <a:cubicBezTo>
                    <a:pt x="4516" y="0"/>
                    <a:pt x="4250" y="94"/>
                    <a:pt x="3872" y="356"/>
                  </a:cubicBezTo>
                  <a:cubicBezTo>
                    <a:pt x="3025" y="961"/>
                    <a:pt x="726" y="1929"/>
                    <a:pt x="424" y="2110"/>
                  </a:cubicBezTo>
                  <a:cubicBezTo>
                    <a:pt x="121" y="2292"/>
                    <a:pt x="182" y="2352"/>
                    <a:pt x="121" y="2897"/>
                  </a:cubicBezTo>
                  <a:cubicBezTo>
                    <a:pt x="61" y="3381"/>
                    <a:pt x="182" y="7312"/>
                    <a:pt x="121" y="7917"/>
                  </a:cubicBezTo>
                  <a:cubicBezTo>
                    <a:pt x="61" y="8522"/>
                    <a:pt x="0" y="8704"/>
                    <a:pt x="666" y="9066"/>
                  </a:cubicBezTo>
                  <a:lnTo>
                    <a:pt x="3932" y="10821"/>
                  </a:lnTo>
                  <a:cubicBezTo>
                    <a:pt x="4200" y="10974"/>
                    <a:pt x="4492" y="11127"/>
                    <a:pt x="4823" y="11127"/>
                  </a:cubicBezTo>
                  <a:cubicBezTo>
                    <a:pt x="5016" y="11127"/>
                    <a:pt x="5222" y="11075"/>
                    <a:pt x="5444" y="10942"/>
                  </a:cubicBezTo>
                  <a:cubicBezTo>
                    <a:pt x="6352" y="10458"/>
                    <a:pt x="8106" y="9611"/>
                    <a:pt x="8529" y="9308"/>
                  </a:cubicBezTo>
                  <a:cubicBezTo>
                    <a:pt x="8953" y="9006"/>
                    <a:pt x="9376" y="8945"/>
                    <a:pt x="9376" y="8099"/>
                  </a:cubicBezTo>
                  <a:cubicBezTo>
                    <a:pt x="9437" y="6828"/>
                    <a:pt x="9437" y="3743"/>
                    <a:pt x="9437" y="3743"/>
                  </a:cubicBezTo>
                  <a:cubicBezTo>
                    <a:pt x="9437" y="2957"/>
                    <a:pt x="9376" y="2473"/>
                    <a:pt x="8832" y="2171"/>
                  </a:cubicBezTo>
                  <a:cubicBezTo>
                    <a:pt x="7985" y="1687"/>
                    <a:pt x="5868" y="477"/>
                    <a:pt x="5384" y="235"/>
                  </a:cubicBezTo>
                  <a:cubicBezTo>
                    <a:pt x="5164" y="110"/>
                    <a:pt x="4977" y="0"/>
                    <a:pt x="473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28"/>
            <p:cNvSpPr/>
            <p:nvPr/>
          </p:nvSpPr>
          <p:spPr>
            <a:xfrm>
              <a:off x="5420500" y="2703800"/>
              <a:ext cx="232925" cy="276800"/>
            </a:xfrm>
            <a:custGeom>
              <a:avLst/>
              <a:gdLst/>
              <a:ahLst/>
              <a:cxnLst/>
              <a:rect l="l" t="t" r="r" b="b"/>
              <a:pathLst>
                <a:path w="9317" h="11072" extrusionOk="0">
                  <a:moveTo>
                    <a:pt x="4681" y="0"/>
                  </a:moveTo>
                  <a:cubicBezTo>
                    <a:pt x="4459" y="0"/>
                    <a:pt x="4192" y="109"/>
                    <a:pt x="3812" y="402"/>
                  </a:cubicBezTo>
                  <a:cubicBezTo>
                    <a:pt x="2965" y="946"/>
                    <a:pt x="727" y="1974"/>
                    <a:pt x="424" y="2156"/>
                  </a:cubicBezTo>
                  <a:cubicBezTo>
                    <a:pt x="122" y="2337"/>
                    <a:pt x="122" y="2398"/>
                    <a:pt x="61" y="2882"/>
                  </a:cubicBezTo>
                  <a:cubicBezTo>
                    <a:pt x="1" y="3366"/>
                    <a:pt x="122" y="7297"/>
                    <a:pt x="61" y="7902"/>
                  </a:cubicBezTo>
                  <a:cubicBezTo>
                    <a:pt x="1" y="8507"/>
                    <a:pt x="1" y="8689"/>
                    <a:pt x="606" y="9051"/>
                  </a:cubicBezTo>
                  <a:lnTo>
                    <a:pt x="3872" y="10806"/>
                  </a:lnTo>
                  <a:cubicBezTo>
                    <a:pt x="4123" y="10949"/>
                    <a:pt x="4396" y="11071"/>
                    <a:pt x="4702" y="11071"/>
                  </a:cubicBezTo>
                  <a:cubicBezTo>
                    <a:pt x="4912" y="11071"/>
                    <a:pt x="5138" y="11014"/>
                    <a:pt x="5384" y="10866"/>
                  </a:cubicBezTo>
                  <a:cubicBezTo>
                    <a:pt x="6292" y="10382"/>
                    <a:pt x="7985" y="9535"/>
                    <a:pt x="8409" y="9233"/>
                  </a:cubicBezTo>
                  <a:cubicBezTo>
                    <a:pt x="8832" y="8930"/>
                    <a:pt x="9316" y="8930"/>
                    <a:pt x="9316" y="8084"/>
                  </a:cubicBezTo>
                  <a:cubicBezTo>
                    <a:pt x="9316" y="6813"/>
                    <a:pt x="9316" y="3728"/>
                    <a:pt x="9316" y="3728"/>
                  </a:cubicBezTo>
                  <a:cubicBezTo>
                    <a:pt x="9316" y="2942"/>
                    <a:pt x="9256" y="2458"/>
                    <a:pt x="8772" y="2156"/>
                  </a:cubicBezTo>
                  <a:cubicBezTo>
                    <a:pt x="7925" y="1732"/>
                    <a:pt x="5747" y="523"/>
                    <a:pt x="5324" y="281"/>
                  </a:cubicBezTo>
                  <a:cubicBezTo>
                    <a:pt x="5105" y="124"/>
                    <a:pt x="4919" y="0"/>
                    <a:pt x="4681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28"/>
            <p:cNvSpPr/>
            <p:nvPr/>
          </p:nvSpPr>
          <p:spPr>
            <a:xfrm>
              <a:off x="5420500" y="2704925"/>
              <a:ext cx="232925" cy="274500"/>
            </a:xfrm>
            <a:custGeom>
              <a:avLst/>
              <a:gdLst/>
              <a:ahLst/>
              <a:cxnLst/>
              <a:rect l="l" t="t" r="r" b="b"/>
              <a:pathLst>
                <a:path w="9317" h="10980" extrusionOk="0">
                  <a:moveTo>
                    <a:pt x="4678" y="1"/>
                  </a:moveTo>
                  <a:cubicBezTo>
                    <a:pt x="4456" y="1"/>
                    <a:pt x="4190" y="95"/>
                    <a:pt x="3812" y="357"/>
                  </a:cubicBezTo>
                  <a:cubicBezTo>
                    <a:pt x="3025" y="961"/>
                    <a:pt x="727" y="1929"/>
                    <a:pt x="424" y="2111"/>
                  </a:cubicBezTo>
                  <a:cubicBezTo>
                    <a:pt x="122" y="2292"/>
                    <a:pt x="182" y="2353"/>
                    <a:pt x="122" y="2837"/>
                  </a:cubicBezTo>
                  <a:cubicBezTo>
                    <a:pt x="61" y="3381"/>
                    <a:pt x="182" y="7252"/>
                    <a:pt x="122" y="7857"/>
                  </a:cubicBezTo>
                  <a:cubicBezTo>
                    <a:pt x="61" y="8402"/>
                    <a:pt x="1" y="8644"/>
                    <a:pt x="666" y="9006"/>
                  </a:cubicBezTo>
                  <a:lnTo>
                    <a:pt x="3872" y="10700"/>
                  </a:lnTo>
                  <a:cubicBezTo>
                    <a:pt x="4137" y="10852"/>
                    <a:pt x="4426" y="10980"/>
                    <a:pt x="4754" y="10980"/>
                  </a:cubicBezTo>
                  <a:cubicBezTo>
                    <a:pt x="4949" y="10980"/>
                    <a:pt x="5158" y="10934"/>
                    <a:pt x="5384" y="10821"/>
                  </a:cubicBezTo>
                  <a:cubicBezTo>
                    <a:pt x="6292" y="10337"/>
                    <a:pt x="7985" y="9490"/>
                    <a:pt x="8409" y="9188"/>
                  </a:cubicBezTo>
                  <a:cubicBezTo>
                    <a:pt x="8832" y="8885"/>
                    <a:pt x="9316" y="8825"/>
                    <a:pt x="9316" y="8039"/>
                  </a:cubicBezTo>
                  <a:cubicBezTo>
                    <a:pt x="9316" y="6708"/>
                    <a:pt x="9316" y="3683"/>
                    <a:pt x="9316" y="3683"/>
                  </a:cubicBezTo>
                  <a:cubicBezTo>
                    <a:pt x="9316" y="2897"/>
                    <a:pt x="9256" y="2474"/>
                    <a:pt x="8711" y="2171"/>
                  </a:cubicBezTo>
                  <a:cubicBezTo>
                    <a:pt x="7925" y="1687"/>
                    <a:pt x="5747" y="478"/>
                    <a:pt x="5324" y="236"/>
                  </a:cubicBezTo>
                  <a:cubicBezTo>
                    <a:pt x="5104" y="110"/>
                    <a:pt x="4917" y="1"/>
                    <a:pt x="4678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28"/>
            <p:cNvSpPr/>
            <p:nvPr/>
          </p:nvSpPr>
          <p:spPr>
            <a:xfrm>
              <a:off x="5420500" y="2705850"/>
              <a:ext cx="231400" cy="273225"/>
            </a:xfrm>
            <a:custGeom>
              <a:avLst/>
              <a:gdLst/>
              <a:ahLst/>
              <a:cxnLst/>
              <a:rect l="l" t="t" r="r" b="b"/>
              <a:pathLst>
                <a:path w="9256" h="10929" extrusionOk="0">
                  <a:moveTo>
                    <a:pt x="4656" y="0"/>
                  </a:moveTo>
                  <a:cubicBezTo>
                    <a:pt x="4439" y="0"/>
                    <a:pt x="4178" y="98"/>
                    <a:pt x="3812" y="380"/>
                  </a:cubicBezTo>
                  <a:cubicBezTo>
                    <a:pt x="3025" y="924"/>
                    <a:pt x="727" y="1892"/>
                    <a:pt x="424" y="2074"/>
                  </a:cubicBezTo>
                  <a:cubicBezTo>
                    <a:pt x="122" y="2316"/>
                    <a:pt x="182" y="2316"/>
                    <a:pt x="122" y="2860"/>
                  </a:cubicBezTo>
                  <a:cubicBezTo>
                    <a:pt x="61" y="3344"/>
                    <a:pt x="182" y="7215"/>
                    <a:pt x="122" y="7760"/>
                  </a:cubicBezTo>
                  <a:cubicBezTo>
                    <a:pt x="61" y="8365"/>
                    <a:pt x="1" y="8546"/>
                    <a:pt x="666" y="8909"/>
                  </a:cubicBezTo>
                  <a:lnTo>
                    <a:pt x="3872" y="10663"/>
                  </a:lnTo>
                  <a:cubicBezTo>
                    <a:pt x="4123" y="10807"/>
                    <a:pt x="4396" y="10929"/>
                    <a:pt x="4702" y="10929"/>
                  </a:cubicBezTo>
                  <a:cubicBezTo>
                    <a:pt x="4912" y="10929"/>
                    <a:pt x="5138" y="10871"/>
                    <a:pt x="5384" y="10724"/>
                  </a:cubicBezTo>
                  <a:cubicBezTo>
                    <a:pt x="6292" y="10240"/>
                    <a:pt x="7985" y="9393"/>
                    <a:pt x="8409" y="9151"/>
                  </a:cubicBezTo>
                  <a:cubicBezTo>
                    <a:pt x="8832" y="8848"/>
                    <a:pt x="9256" y="8788"/>
                    <a:pt x="9256" y="7941"/>
                  </a:cubicBezTo>
                  <a:cubicBezTo>
                    <a:pt x="9256" y="6671"/>
                    <a:pt x="9256" y="3646"/>
                    <a:pt x="9256" y="3646"/>
                  </a:cubicBezTo>
                  <a:cubicBezTo>
                    <a:pt x="9256" y="2860"/>
                    <a:pt x="9256" y="2437"/>
                    <a:pt x="8711" y="2134"/>
                  </a:cubicBezTo>
                  <a:cubicBezTo>
                    <a:pt x="7864" y="1650"/>
                    <a:pt x="5747" y="501"/>
                    <a:pt x="5324" y="259"/>
                  </a:cubicBezTo>
                  <a:cubicBezTo>
                    <a:pt x="5097" y="130"/>
                    <a:pt x="4906" y="0"/>
                    <a:pt x="4656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28"/>
            <p:cNvSpPr/>
            <p:nvPr/>
          </p:nvSpPr>
          <p:spPr>
            <a:xfrm>
              <a:off x="5422025" y="2706450"/>
              <a:ext cx="229875" cy="271475"/>
            </a:xfrm>
            <a:custGeom>
              <a:avLst/>
              <a:gdLst/>
              <a:ahLst/>
              <a:cxnLst/>
              <a:rect l="l" t="t" r="r" b="b"/>
              <a:pathLst>
                <a:path w="9195" h="10859" extrusionOk="0">
                  <a:moveTo>
                    <a:pt x="4617" y="0"/>
                  </a:moveTo>
                  <a:cubicBezTo>
                    <a:pt x="4395" y="0"/>
                    <a:pt x="4129" y="94"/>
                    <a:pt x="3751" y="356"/>
                  </a:cubicBezTo>
                  <a:cubicBezTo>
                    <a:pt x="2964" y="961"/>
                    <a:pt x="726" y="1929"/>
                    <a:pt x="424" y="2110"/>
                  </a:cubicBezTo>
                  <a:cubicBezTo>
                    <a:pt x="121" y="2292"/>
                    <a:pt x="121" y="2352"/>
                    <a:pt x="61" y="2836"/>
                  </a:cubicBezTo>
                  <a:cubicBezTo>
                    <a:pt x="61" y="3320"/>
                    <a:pt x="121" y="7131"/>
                    <a:pt x="61" y="7736"/>
                  </a:cubicBezTo>
                  <a:cubicBezTo>
                    <a:pt x="61" y="8341"/>
                    <a:pt x="0" y="8522"/>
                    <a:pt x="605" y="8885"/>
                  </a:cubicBezTo>
                  <a:lnTo>
                    <a:pt x="3811" y="10579"/>
                  </a:lnTo>
                  <a:cubicBezTo>
                    <a:pt x="4076" y="10730"/>
                    <a:pt x="4365" y="10858"/>
                    <a:pt x="4693" y="10858"/>
                  </a:cubicBezTo>
                  <a:cubicBezTo>
                    <a:pt x="4888" y="10858"/>
                    <a:pt x="5097" y="10813"/>
                    <a:pt x="5323" y="10700"/>
                  </a:cubicBezTo>
                  <a:cubicBezTo>
                    <a:pt x="6231" y="10216"/>
                    <a:pt x="7924" y="9369"/>
                    <a:pt x="8287" y="9066"/>
                  </a:cubicBezTo>
                  <a:cubicBezTo>
                    <a:pt x="8711" y="8764"/>
                    <a:pt x="9195" y="8764"/>
                    <a:pt x="9195" y="7917"/>
                  </a:cubicBezTo>
                  <a:lnTo>
                    <a:pt x="9195" y="3683"/>
                  </a:lnTo>
                  <a:cubicBezTo>
                    <a:pt x="9195" y="2897"/>
                    <a:pt x="9134" y="2413"/>
                    <a:pt x="8650" y="2171"/>
                  </a:cubicBezTo>
                  <a:cubicBezTo>
                    <a:pt x="7803" y="1687"/>
                    <a:pt x="5686" y="477"/>
                    <a:pt x="5263" y="235"/>
                  </a:cubicBezTo>
                  <a:cubicBezTo>
                    <a:pt x="5043" y="110"/>
                    <a:pt x="4856" y="0"/>
                    <a:pt x="4617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28"/>
            <p:cNvSpPr/>
            <p:nvPr/>
          </p:nvSpPr>
          <p:spPr>
            <a:xfrm>
              <a:off x="5422025" y="2707350"/>
              <a:ext cx="229875" cy="270225"/>
            </a:xfrm>
            <a:custGeom>
              <a:avLst/>
              <a:gdLst/>
              <a:ahLst/>
              <a:cxnLst/>
              <a:rect l="l" t="t" r="r" b="b"/>
              <a:pathLst>
                <a:path w="9195" h="10809" extrusionOk="0">
                  <a:moveTo>
                    <a:pt x="4595" y="1"/>
                  </a:moveTo>
                  <a:cubicBezTo>
                    <a:pt x="4378" y="1"/>
                    <a:pt x="4117" y="99"/>
                    <a:pt x="3751" y="381"/>
                  </a:cubicBezTo>
                  <a:cubicBezTo>
                    <a:pt x="2964" y="925"/>
                    <a:pt x="726" y="1893"/>
                    <a:pt x="424" y="2074"/>
                  </a:cubicBezTo>
                  <a:cubicBezTo>
                    <a:pt x="121" y="2256"/>
                    <a:pt x="182" y="2316"/>
                    <a:pt x="121" y="2800"/>
                  </a:cubicBezTo>
                  <a:cubicBezTo>
                    <a:pt x="61" y="3284"/>
                    <a:pt x="182" y="7095"/>
                    <a:pt x="121" y="7700"/>
                  </a:cubicBezTo>
                  <a:cubicBezTo>
                    <a:pt x="61" y="8244"/>
                    <a:pt x="0" y="8486"/>
                    <a:pt x="666" y="8788"/>
                  </a:cubicBezTo>
                  <a:lnTo>
                    <a:pt x="3811" y="10543"/>
                  </a:lnTo>
                  <a:cubicBezTo>
                    <a:pt x="4062" y="10686"/>
                    <a:pt x="4335" y="10808"/>
                    <a:pt x="4641" y="10808"/>
                  </a:cubicBezTo>
                  <a:cubicBezTo>
                    <a:pt x="4851" y="10808"/>
                    <a:pt x="5077" y="10751"/>
                    <a:pt x="5323" y="10603"/>
                  </a:cubicBezTo>
                  <a:cubicBezTo>
                    <a:pt x="6231" y="10119"/>
                    <a:pt x="7864" y="9333"/>
                    <a:pt x="8287" y="9030"/>
                  </a:cubicBezTo>
                  <a:cubicBezTo>
                    <a:pt x="8711" y="8728"/>
                    <a:pt x="9195" y="8668"/>
                    <a:pt x="9195" y="7881"/>
                  </a:cubicBezTo>
                  <a:lnTo>
                    <a:pt x="9195" y="3647"/>
                  </a:lnTo>
                  <a:cubicBezTo>
                    <a:pt x="9195" y="2861"/>
                    <a:pt x="9134" y="2437"/>
                    <a:pt x="8590" y="2135"/>
                  </a:cubicBezTo>
                  <a:cubicBezTo>
                    <a:pt x="7803" y="1651"/>
                    <a:pt x="5686" y="502"/>
                    <a:pt x="5263" y="260"/>
                  </a:cubicBezTo>
                  <a:cubicBezTo>
                    <a:pt x="5036" y="130"/>
                    <a:pt x="4845" y="1"/>
                    <a:pt x="4595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28"/>
            <p:cNvSpPr/>
            <p:nvPr/>
          </p:nvSpPr>
          <p:spPr>
            <a:xfrm>
              <a:off x="5423525" y="2707950"/>
              <a:ext cx="226875" cy="268450"/>
            </a:xfrm>
            <a:custGeom>
              <a:avLst/>
              <a:gdLst/>
              <a:ahLst/>
              <a:cxnLst/>
              <a:rect l="l" t="t" r="r" b="b"/>
              <a:pathLst>
                <a:path w="9075" h="10738" extrusionOk="0">
                  <a:moveTo>
                    <a:pt x="4557" y="1"/>
                  </a:moveTo>
                  <a:cubicBezTo>
                    <a:pt x="4335" y="1"/>
                    <a:pt x="4069" y="95"/>
                    <a:pt x="3691" y="357"/>
                  </a:cubicBezTo>
                  <a:cubicBezTo>
                    <a:pt x="2904" y="961"/>
                    <a:pt x="666" y="1929"/>
                    <a:pt x="364" y="2111"/>
                  </a:cubicBezTo>
                  <a:cubicBezTo>
                    <a:pt x="122" y="2292"/>
                    <a:pt x="122" y="2353"/>
                    <a:pt x="61" y="2837"/>
                  </a:cubicBezTo>
                  <a:cubicBezTo>
                    <a:pt x="1" y="3320"/>
                    <a:pt x="122" y="7071"/>
                    <a:pt x="61" y="7615"/>
                  </a:cubicBezTo>
                  <a:cubicBezTo>
                    <a:pt x="1" y="8220"/>
                    <a:pt x="1" y="8402"/>
                    <a:pt x="606" y="8764"/>
                  </a:cubicBezTo>
                  <a:lnTo>
                    <a:pt x="3751" y="10458"/>
                  </a:lnTo>
                  <a:cubicBezTo>
                    <a:pt x="4016" y="10610"/>
                    <a:pt x="4305" y="10738"/>
                    <a:pt x="4633" y="10738"/>
                  </a:cubicBezTo>
                  <a:cubicBezTo>
                    <a:pt x="4828" y="10738"/>
                    <a:pt x="5037" y="10692"/>
                    <a:pt x="5263" y="10579"/>
                  </a:cubicBezTo>
                  <a:cubicBezTo>
                    <a:pt x="6171" y="10095"/>
                    <a:pt x="7804" y="9248"/>
                    <a:pt x="8227" y="8946"/>
                  </a:cubicBezTo>
                  <a:cubicBezTo>
                    <a:pt x="8651" y="8704"/>
                    <a:pt x="9074" y="8644"/>
                    <a:pt x="9074" y="7797"/>
                  </a:cubicBezTo>
                  <a:cubicBezTo>
                    <a:pt x="9074" y="6587"/>
                    <a:pt x="9074" y="3623"/>
                    <a:pt x="9074" y="3623"/>
                  </a:cubicBezTo>
                  <a:cubicBezTo>
                    <a:pt x="9074" y="2837"/>
                    <a:pt x="9014" y="2413"/>
                    <a:pt x="8530" y="2111"/>
                  </a:cubicBezTo>
                  <a:cubicBezTo>
                    <a:pt x="7683" y="1687"/>
                    <a:pt x="5626" y="478"/>
                    <a:pt x="5203" y="236"/>
                  </a:cubicBezTo>
                  <a:cubicBezTo>
                    <a:pt x="4983" y="110"/>
                    <a:pt x="4796" y="1"/>
                    <a:pt x="4557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28"/>
            <p:cNvSpPr/>
            <p:nvPr/>
          </p:nvSpPr>
          <p:spPr>
            <a:xfrm>
              <a:off x="5423525" y="2709475"/>
              <a:ext cx="226875" cy="266575"/>
            </a:xfrm>
            <a:custGeom>
              <a:avLst/>
              <a:gdLst/>
              <a:ahLst/>
              <a:cxnLst/>
              <a:rect l="l" t="t" r="r" b="b"/>
              <a:pathLst>
                <a:path w="9075" h="10663" extrusionOk="0">
                  <a:moveTo>
                    <a:pt x="4557" y="0"/>
                  </a:moveTo>
                  <a:cubicBezTo>
                    <a:pt x="4335" y="0"/>
                    <a:pt x="4069" y="94"/>
                    <a:pt x="3691" y="356"/>
                  </a:cubicBezTo>
                  <a:cubicBezTo>
                    <a:pt x="2904" y="900"/>
                    <a:pt x="727" y="1868"/>
                    <a:pt x="424" y="2050"/>
                  </a:cubicBezTo>
                  <a:cubicBezTo>
                    <a:pt x="122" y="2231"/>
                    <a:pt x="182" y="2292"/>
                    <a:pt x="122" y="2776"/>
                  </a:cubicBezTo>
                  <a:cubicBezTo>
                    <a:pt x="61" y="3259"/>
                    <a:pt x="182" y="7010"/>
                    <a:pt x="122" y="7554"/>
                  </a:cubicBezTo>
                  <a:cubicBezTo>
                    <a:pt x="61" y="8159"/>
                    <a:pt x="1" y="8341"/>
                    <a:pt x="606" y="8703"/>
                  </a:cubicBezTo>
                  <a:lnTo>
                    <a:pt x="3751" y="10397"/>
                  </a:lnTo>
                  <a:cubicBezTo>
                    <a:pt x="4002" y="10541"/>
                    <a:pt x="4275" y="10663"/>
                    <a:pt x="4581" y="10663"/>
                  </a:cubicBezTo>
                  <a:cubicBezTo>
                    <a:pt x="4791" y="10663"/>
                    <a:pt x="5017" y="10605"/>
                    <a:pt x="5263" y="10458"/>
                  </a:cubicBezTo>
                  <a:cubicBezTo>
                    <a:pt x="6110" y="9974"/>
                    <a:pt x="7804" y="9187"/>
                    <a:pt x="8167" y="8885"/>
                  </a:cubicBezTo>
                  <a:cubicBezTo>
                    <a:pt x="8590" y="8583"/>
                    <a:pt x="9074" y="8583"/>
                    <a:pt x="9074" y="7736"/>
                  </a:cubicBezTo>
                  <a:lnTo>
                    <a:pt x="9074" y="3562"/>
                  </a:lnTo>
                  <a:cubicBezTo>
                    <a:pt x="9074" y="2836"/>
                    <a:pt x="9014" y="2352"/>
                    <a:pt x="8530" y="2110"/>
                  </a:cubicBezTo>
                  <a:cubicBezTo>
                    <a:pt x="7683" y="1626"/>
                    <a:pt x="5626" y="477"/>
                    <a:pt x="5203" y="235"/>
                  </a:cubicBezTo>
                  <a:cubicBezTo>
                    <a:pt x="4983" y="110"/>
                    <a:pt x="4796" y="0"/>
                    <a:pt x="4557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28"/>
            <p:cNvSpPr/>
            <p:nvPr/>
          </p:nvSpPr>
          <p:spPr>
            <a:xfrm>
              <a:off x="5423525" y="2709475"/>
              <a:ext cx="226875" cy="265425"/>
            </a:xfrm>
            <a:custGeom>
              <a:avLst/>
              <a:gdLst/>
              <a:ahLst/>
              <a:cxnLst/>
              <a:rect l="l" t="t" r="r" b="b"/>
              <a:pathLst>
                <a:path w="9075" h="10617" extrusionOk="0">
                  <a:moveTo>
                    <a:pt x="4557" y="0"/>
                  </a:moveTo>
                  <a:cubicBezTo>
                    <a:pt x="4335" y="0"/>
                    <a:pt x="4069" y="94"/>
                    <a:pt x="3691" y="356"/>
                  </a:cubicBezTo>
                  <a:cubicBezTo>
                    <a:pt x="2904" y="961"/>
                    <a:pt x="727" y="1868"/>
                    <a:pt x="424" y="2050"/>
                  </a:cubicBezTo>
                  <a:cubicBezTo>
                    <a:pt x="122" y="2231"/>
                    <a:pt x="182" y="2292"/>
                    <a:pt x="122" y="2776"/>
                  </a:cubicBezTo>
                  <a:cubicBezTo>
                    <a:pt x="61" y="3259"/>
                    <a:pt x="182" y="6949"/>
                    <a:pt x="122" y="7554"/>
                  </a:cubicBezTo>
                  <a:cubicBezTo>
                    <a:pt x="61" y="8099"/>
                    <a:pt x="1" y="8341"/>
                    <a:pt x="666" y="8643"/>
                  </a:cubicBezTo>
                  <a:lnTo>
                    <a:pt x="3751" y="10337"/>
                  </a:lnTo>
                  <a:cubicBezTo>
                    <a:pt x="4016" y="10488"/>
                    <a:pt x="4305" y="10616"/>
                    <a:pt x="4633" y="10616"/>
                  </a:cubicBezTo>
                  <a:cubicBezTo>
                    <a:pt x="4828" y="10616"/>
                    <a:pt x="5037" y="10571"/>
                    <a:pt x="5263" y="10458"/>
                  </a:cubicBezTo>
                  <a:cubicBezTo>
                    <a:pt x="6110" y="9974"/>
                    <a:pt x="7743" y="9127"/>
                    <a:pt x="8167" y="8885"/>
                  </a:cubicBezTo>
                  <a:cubicBezTo>
                    <a:pt x="8590" y="8583"/>
                    <a:pt x="9074" y="8522"/>
                    <a:pt x="9074" y="7736"/>
                  </a:cubicBezTo>
                  <a:cubicBezTo>
                    <a:pt x="9014" y="6465"/>
                    <a:pt x="9014" y="3562"/>
                    <a:pt x="9014" y="3562"/>
                  </a:cubicBezTo>
                  <a:cubicBezTo>
                    <a:pt x="9014" y="2836"/>
                    <a:pt x="9014" y="2413"/>
                    <a:pt x="8469" y="2110"/>
                  </a:cubicBezTo>
                  <a:cubicBezTo>
                    <a:pt x="7683" y="1626"/>
                    <a:pt x="5626" y="477"/>
                    <a:pt x="5203" y="235"/>
                  </a:cubicBezTo>
                  <a:cubicBezTo>
                    <a:pt x="4983" y="110"/>
                    <a:pt x="4796" y="0"/>
                    <a:pt x="4557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28"/>
            <p:cNvSpPr/>
            <p:nvPr/>
          </p:nvSpPr>
          <p:spPr>
            <a:xfrm>
              <a:off x="5425050" y="2710975"/>
              <a:ext cx="223825" cy="263575"/>
            </a:xfrm>
            <a:custGeom>
              <a:avLst/>
              <a:gdLst/>
              <a:ahLst/>
              <a:cxnLst/>
              <a:rect l="l" t="t" r="r" b="b"/>
              <a:pathLst>
                <a:path w="8953" h="10543" extrusionOk="0">
                  <a:moveTo>
                    <a:pt x="4496" y="1"/>
                  </a:moveTo>
                  <a:cubicBezTo>
                    <a:pt x="4274" y="1"/>
                    <a:pt x="4008" y="95"/>
                    <a:pt x="3630" y="357"/>
                  </a:cubicBezTo>
                  <a:cubicBezTo>
                    <a:pt x="2904" y="901"/>
                    <a:pt x="666" y="1869"/>
                    <a:pt x="424" y="2050"/>
                  </a:cubicBezTo>
                  <a:cubicBezTo>
                    <a:pt x="121" y="2232"/>
                    <a:pt x="121" y="2292"/>
                    <a:pt x="61" y="2716"/>
                  </a:cubicBezTo>
                  <a:cubicBezTo>
                    <a:pt x="61" y="3199"/>
                    <a:pt x="121" y="6889"/>
                    <a:pt x="61" y="7494"/>
                  </a:cubicBezTo>
                  <a:cubicBezTo>
                    <a:pt x="61" y="8039"/>
                    <a:pt x="0" y="8220"/>
                    <a:pt x="605" y="8583"/>
                  </a:cubicBezTo>
                  <a:lnTo>
                    <a:pt x="3690" y="10277"/>
                  </a:lnTo>
                  <a:cubicBezTo>
                    <a:pt x="3941" y="10420"/>
                    <a:pt x="4214" y="10542"/>
                    <a:pt x="4520" y="10542"/>
                  </a:cubicBezTo>
                  <a:cubicBezTo>
                    <a:pt x="4730" y="10542"/>
                    <a:pt x="4956" y="10485"/>
                    <a:pt x="5202" y="10337"/>
                  </a:cubicBezTo>
                  <a:cubicBezTo>
                    <a:pt x="6049" y="9853"/>
                    <a:pt x="7682" y="9067"/>
                    <a:pt x="8106" y="8764"/>
                  </a:cubicBezTo>
                  <a:cubicBezTo>
                    <a:pt x="8529" y="8523"/>
                    <a:pt x="8953" y="8462"/>
                    <a:pt x="8953" y="7676"/>
                  </a:cubicBezTo>
                  <a:cubicBezTo>
                    <a:pt x="8953" y="6405"/>
                    <a:pt x="8953" y="3562"/>
                    <a:pt x="8953" y="3562"/>
                  </a:cubicBezTo>
                  <a:cubicBezTo>
                    <a:pt x="8953" y="2776"/>
                    <a:pt x="8892" y="2353"/>
                    <a:pt x="8408" y="2050"/>
                  </a:cubicBezTo>
                  <a:cubicBezTo>
                    <a:pt x="7622" y="1627"/>
                    <a:pt x="5565" y="478"/>
                    <a:pt x="5142" y="236"/>
                  </a:cubicBezTo>
                  <a:cubicBezTo>
                    <a:pt x="4922" y="110"/>
                    <a:pt x="4735" y="1"/>
                    <a:pt x="4496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28"/>
            <p:cNvSpPr/>
            <p:nvPr/>
          </p:nvSpPr>
          <p:spPr>
            <a:xfrm>
              <a:off x="5425050" y="2710975"/>
              <a:ext cx="223825" cy="262400"/>
            </a:xfrm>
            <a:custGeom>
              <a:avLst/>
              <a:gdLst/>
              <a:ahLst/>
              <a:cxnLst/>
              <a:rect l="l" t="t" r="r" b="b"/>
              <a:pathLst>
                <a:path w="8953" h="10496" extrusionOk="0">
                  <a:moveTo>
                    <a:pt x="4496" y="1"/>
                  </a:moveTo>
                  <a:cubicBezTo>
                    <a:pt x="4274" y="1"/>
                    <a:pt x="4008" y="95"/>
                    <a:pt x="3630" y="357"/>
                  </a:cubicBezTo>
                  <a:cubicBezTo>
                    <a:pt x="2904" y="961"/>
                    <a:pt x="726" y="1869"/>
                    <a:pt x="424" y="2050"/>
                  </a:cubicBezTo>
                  <a:cubicBezTo>
                    <a:pt x="121" y="2232"/>
                    <a:pt x="182" y="2292"/>
                    <a:pt x="121" y="2776"/>
                  </a:cubicBezTo>
                  <a:cubicBezTo>
                    <a:pt x="61" y="3260"/>
                    <a:pt x="182" y="6889"/>
                    <a:pt x="121" y="7434"/>
                  </a:cubicBezTo>
                  <a:cubicBezTo>
                    <a:pt x="61" y="8039"/>
                    <a:pt x="0" y="8220"/>
                    <a:pt x="605" y="8583"/>
                  </a:cubicBezTo>
                  <a:lnTo>
                    <a:pt x="3690" y="10216"/>
                  </a:lnTo>
                  <a:cubicBezTo>
                    <a:pt x="3955" y="10368"/>
                    <a:pt x="4244" y="10496"/>
                    <a:pt x="4572" y="10496"/>
                  </a:cubicBezTo>
                  <a:cubicBezTo>
                    <a:pt x="4767" y="10496"/>
                    <a:pt x="4976" y="10450"/>
                    <a:pt x="5202" y="10337"/>
                  </a:cubicBezTo>
                  <a:cubicBezTo>
                    <a:pt x="6049" y="9853"/>
                    <a:pt x="7682" y="9067"/>
                    <a:pt x="8106" y="8764"/>
                  </a:cubicBezTo>
                  <a:cubicBezTo>
                    <a:pt x="8469" y="8462"/>
                    <a:pt x="8953" y="8402"/>
                    <a:pt x="8953" y="7615"/>
                  </a:cubicBezTo>
                  <a:cubicBezTo>
                    <a:pt x="8953" y="6405"/>
                    <a:pt x="8953" y="3562"/>
                    <a:pt x="8953" y="3562"/>
                  </a:cubicBezTo>
                  <a:cubicBezTo>
                    <a:pt x="8953" y="2776"/>
                    <a:pt x="8892" y="2353"/>
                    <a:pt x="8408" y="2111"/>
                  </a:cubicBezTo>
                  <a:cubicBezTo>
                    <a:pt x="7561" y="1627"/>
                    <a:pt x="5565" y="478"/>
                    <a:pt x="5142" y="236"/>
                  </a:cubicBezTo>
                  <a:cubicBezTo>
                    <a:pt x="4922" y="110"/>
                    <a:pt x="4735" y="1"/>
                    <a:pt x="4496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28"/>
            <p:cNvSpPr/>
            <p:nvPr/>
          </p:nvSpPr>
          <p:spPr>
            <a:xfrm>
              <a:off x="5425050" y="2712500"/>
              <a:ext cx="222325" cy="259450"/>
            </a:xfrm>
            <a:custGeom>
              <a:avLst/>
              <a:gdLst/>
              <a:ahLst/>
              <a:cxnLst/>
              <a:rect l="l" t="t" r="r" b="b"/>
              <a:pathLst>
                <a:path w="8893" h="10378" extrusionOk="0">
                  <a:moveTo>
                    <a:pt x="4504" y="0"/>
                  </a:moveTo>
                  <a:cubicBezTo>
                    <a:pt x="4290" y="0"/>
                    <a:pt x="4039" y="94"/>
                    <a:pt x="3690" y="356"/>
                  </a:cubicBezTo>
                  <a:cubicBezTo>
                    <a:pt x="2904" y="900"/>
                    <a:pt x="726" y="1808"/>
                    <a:pt x="424" y="1989"/>
                  </a:cubicBezTo>
                  <a:cubicBezTo>
                    <a:pt x="121" y="2171"/>
                    <a:pt x="182" y="2231"/>
                    <a:pt x="121" y="2715"/>
                  </a:cubicBezTo>
                  <a:cubicBezTo>
                    <a:pt x="61" y="3199"/>
                    <a:pt x="182" y="6828"/>
                    <a:pt x="121" y="7373"/>
                  </a:cubicBezTo>
                  <a:cubicBezTo>
                    <a:pt x="61" y="7917"/>
                    <a:pt x="0" y="8159"/>
                    <a:pt x="666" y="8462"/>
                  </a:cubicBezTo>
                  <a:lnTo>
                    <a:pt x="3690" y="10155"/>
                  </a:lnTo>
                  <a:cubicBezTo>
                    <a:pt x="3949" y="10266"/>
                    <a:pt x="4231" y="10377"/>
                    <a:pt x="4550" y="10377"/>
                  </a:cubicBezTo>
                  <a:cubicBezTo>
                    <a:pt x="4752" y="10377"/>
                    <a:pt x="4968" y="10333"/>
                    <a:pt x="5202" y="10216"/>
                  </a:cubicBezTo>
                  <a:cubicBezTo>
                    <a:pt x="6049" y="9732"/>
                    <a:pt x="7682" y="8945"/>
                    <a:pt x="8045" y="8643"/>
                  </a:cubicBezTo>
                  <a:cubicBezTo>
                    <a:pt x="8469" y="8401"/>
                    <a:pt x="8892" y="8341"/>
                    <a:pt x="8892" y="7554"/>
                  </a:cubicBezTo>
                  <a:cubicBezTo>
                    <a:pt x="8892" y="6344"/>
                    <a:pt x="8892" y="3501"/>
                    <a:pt x="8892" y="3501"/>
                  </a:cubicBezTo>
                  <a:cubicBezTo>
                    <a:pt x="8892" y="2776"/>
                    <a:pt x="8892" y="2352"/>
                    <a:pt x="8348" y="2050"/>
                  </a:cubicBezTo>
                  <a:cubicBezTo>
                    <a:pt x="7561" y="1626"/>
                    <a:pt x="5565" y="477"/>
                    <a:pt x="5142" y="235"/>
                  </a:cubicBezTo>
                  <a:cubicBezTo>
                    <a:pt x="4922" y="109"/>
                    <a:pt x="4735" y="0"/>
                    <a:pt x="4504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28"/>
            <p:cNvSpPr/>
            <p:nvPr/>
          </p:nvSpPr>
          <p:spPr>
            <a:xfrm>
              <a:off x="5426550" y="2712500"/>
              <a:ext cx="220825" cy="259375"/>
            </a:xfrm>
            <a:custGeom>
              <a:avLst/>
              <a:gdLst/>
              <a:ahLst/>
              <a:cxnLst/>
              <a:rect l="l" t="t" r="r" b="b"/>
              <a:pathLst>
                <a:path w="8833" h="10375" extrusionOk="0">
                  <a:moveTo>
                    <a:pt x="4444" y="0"/>
                  </a:moveTo>
                  <a:cubicBezTo>
                    <a:pt x="4230" y="0"/>
                    <a:pt x="3979" y="94"/>
                    <a:pt x="3630" y="356"/>
                  </a:cubicBezTo>
                  <a:cubicBezTo>
                    <a:pt x="2844" y="961"/>
                    <a:pt x="666" y="1868"/>
                    <a:pt x="424" y="2050"/>
                  </a:cubicBezTo>
                  <a:cubicBezTo>
                    <a:pt x="122" y="2231"/>
                    <a:pt x="122" y="2292"/>
                    <a:pt x="122" y="2715"/>
                  </a:cubicBezTo>
                  <a:cubicBezTo>
                    <a:pt x="61" y="3199"/>
                    <a:pt x="122" y="6768"/>
                    <a:pt x="122" y="7373"/>
                  </a:cubicBezTo>
                  <a:cubicBezTo>
                    <a:pt x="61" y="7917"/>
                    <a:pt x="1" y="8099"/>
                    <a:pt x="606" y="8462"/>
                  </a:cubicBezTo>
                  <a:lnTo>
                    <a:pt x="3630" y="10095"/>
                  </a:lnTo>
                  <a:cubicBezTo>
                    <a:pt x="3895" y="10246"/>
                    <a:pt x="4184" y="10374"/>
                    <a:pt x="4512" y="10374"/>
                  </a:cubicBezTo>
                  <a:cubicBezTo>
                    <a:pt x="4707" y="10374"/>
                    <a:pt x="4916" y="10329"/>
                    <a:pt x="5142" y="10216"/>
                  </a:cubicBezTo>
                  <a:cubicBezTo>
                    <a:pt x="5989" y="9732"/>
                    <a:pt x="7562" y="8945"/>
                    <a:pt x="7985" y="8643"/>
                  </a:cubicBezTo>
                  <a:cubicBezTo>
                    <a:pt x="8409" y="8341"/>
                    <a:pt x="8832" y="8341"/>
                    <a:pt x="8832" y="7554"/>
                  </a:cubicBezTo>
                  <a:cubicBezTo>
                    <a:pt x="8832" y="6344"/>
                    <a:pt x="8832" y="3501"/>
                    <a:pt x="8832" y="3501"/>
                  </a:cubicBezTo>
                  <a:cubicBezTo>
                    <a:pt x="8832" y="2776"/>
                    <a:pt x="8772" y="2352"/>
                    <a:pt x="8288" y="2050"/>
                  </a:cubicBezTo>
                  <a:cubicBezTo>
                    <a:pt x="7501" y="1626"/>
                    <a:pt x="5445" y="477"/>
                    <a:pt x="5082" y="235"/>
                  </a:cubicBezTo>
                  <a:cubicBezTo>
                    <a:pt x="4862" y="109"/>
                    <a:pt x="4675" y="0"/>
                    <a:pt x="4444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28"/>
            <p:cNvSpPr/>
            <p:nvPr/>
          </p:nvSpPr>
          <p:spPr>
            <a:xfrm>
              <a:off x="5426550" y="2714000"/>
              <a:ext cx="220825" cy="256350"/>
            </a:xfrm>
            <a:custGeom>
              <a:avLst/>
              <a:gdLst/>
              <a:ahLst/>
              <a:cxnLst/>
              <a:rect l="l" t="t" r="r" b="b"/>
              <a:pathLst>
                <a:path w="8833" h="10254" extrusionOk="0">
                  <a:moveTo>
                    <a:pt x="4444" y="1"/>
                  </a:moveTo>
                  <a:cubicBezTo>
                    <a:pt x="4230" y="1"/>
                    <a:pt x="3979" y="95"/>
                    <a:pt x="3630" y="357"/>
                  </a:cubicBezTo>
                  <a:cubicBezTo>
                    <a:pt x="2844" y="901"/>
                    <a:pt x="727" y="1808"/>
                    <a:pt x="424" y="1990"/>
                  </a:cubicBezTo>
                  <a:cubicBezTo>
                    <a:pt x="122" y="2171"/>
                    <a:pt x="182" y="2232"/>
                    <a:pt x="122" y="2716"/>
                  </a:cubicBezTo>
                  <a:cubicBezTo>
                    <a:pt x="61" y="3139"/>
                    <a:pt x="182" y="6708"/>
                    <a:pt x="122" y="7313"/>
                  </a:cubicBezTo>
                  <a:cubicBezTo>
                    <a:pt x="61" y="7857"/>
                    <a:pt x="1" y="8039"/>
                    <a:pt x="606" y="8341"/>
                  </a:cubicBezTo>
                  <a:lnTo>
                    <a:pt x="3691" y="9974"/>
                  </a:lnTo>
                  <a:cubicBezTo>
                    <a:pt x="3918" y="10126"/>
                    <a:pt x="4193" y="10254"/>
                    <a:pt x="4515" y="10254"/>
                  </a:cubicBezTo>
                  <a:cubicBezTo>
                    <a:pt x="4707" y="10254"/>
                    <a:pt x="4916" y="10208"/>
                    <a:pt x="5142" y="10095"/>
                  </a:cubicBezTo>
                  <a:cubicBezTo>
                    <a:pt x="5989" y="9611"/>
                    <a:pt x="7562" y="8825"/>
                    <a:pt x="7985" y="8583"/>
                  </a:cubicBezTo>
                  <a:cubicBezTo>
                    <a:pt x="8348" y="8281"/>
                    <a:pt x="8832" y="8220"/>
                    <a:pt x="8832" y="7434"/>
                  </a:cubicBezTo>
                  <a:lnTo>
                    <a:pt x="8832" y="3502"/>
                  </a:lnTo>
                  <a:cubicBezTo>
                    <a:pt x="8832" y="2716"/>
                    <a:pt x="8772" y="2353"/>
                    <a:pt x="8288" y="2050"/>
                  </a:cubicBezTo>
                  <a:cubicBezTo>
                    <a:pt x="7501" y="1566"/>
                    <a:pt x="5445" y="477"/>
                    <a:pt x="5082" y="236"/>
                  </a:cubicBezTo>
                  <a:cubicBezTo>
                    <a:pt x="4862" y="110"/>
                    <a:pt x="4675" y="1"/>
                    <a:pt x="4444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28"/>
            <p:cNvSpPr/>
            <p:nvPr/>
          </p:nvSpPr>
          <p:spPr>
            <a:xfrm>
              <a:off x="5428075" y="2714525"/>
              <a:ext cx="217775" cy="255475"/>
            </a:xfrm>
            <a:custGeom>
              <a:avLst/>
              <a:gdLst/>
              <a:ahLst/>
              <a:cxnLst/>
              <a:rect l="l" t="t" r="r" b="b"/>
              <a:pathLst>
                <a:path w="8711" h="10219" extrusionOk="0">
                  <a:moveTo>
                    <a:pt x="4355" y="1"/>
                  </a:moveTo>
                  <a:cubicBezTo>
                    <a:pt x="4147" y="1"/>
                    <a:pt x="3903" y="85"/>
                    <a:pt x="3569" y="336"/>
                  </a:cubicBezTo>
                  <a:cubicBezTo>
                    <a:pt x="2783" y="940"/>
                    <a:pt x="666" y="1848"/>
                    <a:pt x="363" y="2029"/>
                  </a:cubicBezTo>
                  <a:cubicBezTo>
                    <a:pt x="121" y="2150"/>
                    <a:pt x="121" y="2211"/>
                    <a:pt x="61" y="2695"/>
                  </a:cubicBezTo>
                  <a:cubicBezTo>
                    <a:pt x="61" y="3178"/>
                    <a:pt x="121" y="6687"/>
                    <a:pt x="61" y="7231"/>
                  </a:cubicBezTo>
                  <a:cubicBezTo>
                    <a:pt x="61" y="7836"/>
                    <a:pt x="0" y="8018"/>
                    <a:pt x="605" y="8320"/>
                  </a:cubicBezTo>
                  <a:lnTo>
                    <a:pt x="3630" y="9953"/>
                  </a:lnTo>
                  <a:cubicBezTo>
                    <a:pt x="3845" y="10097"/>
                    <a:pt x="4103" y="10219"/>
                    <a:pt x="4403" y="10219"/>
                  </a:cubicBezTo>
                  <a:cubicBezTo>
                    <a:pt x="4609" y="10219"/>
                    <a:pt x="4835" y="10161"/>
                    <a:pt x="5081" y="10014"/>
                  </a:cubicBezTo>
                  <a:cubicBezTo>
                    <a:pt x="5928" y="9590"/>
                    <a:pt x="7501" y="8804"/>
                    <a:pt x="7864" y="8501"/>
                  </a:cubicBezTo>
                  <a:cubicBezTo>
                    <a:pt x="8287" y="8260"/>
                    <a:pt x="8711" y="8199"/>
                    <a:pt x="8711" y="7413"/>
                  </a:cubicBezTo>
                  <a:lnTo>
                    <a:pt x="8711" y="3481"/>
                  </a:lnTo>
                  <a:cubicBezTo>
                    <a:pt x="8711" y="2755"/>
                    <a:pt x="8650" y="2332"/>
                    <a:pt x="8166" y="2029"/>
                  </a:cubicBezTo>
                  <a:cubicBezTo>
                    <a:pt x="7380" y="1606"/>
                    <a:pt x="5384" y="456"/>
                    <a:pt x="5021" y="215"/>
                  </a:cubicBezTo>
                  <a:cubicBezTo>
                    <a:pt x="4792" y="117"/>
                    <a:pt x="4599" y="1"/>
                    <a:pt x="4355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28"/>
            <p:cNvSpPr/>
            <p:nvPr/>
          </p:nvSpPr>
          <p:spPr>
            <a:xfrm>
              <a:off x="5428075" y="2715525"/>
              <a:ext cx="217775" cy="253325"/>
            </a:xfrm>
            <a:custGeom>
              <a:avLst/>
              <a:gdLst/>
              <a:ahLst/>
              <a:cxnLst/>
              <a:rect l="l" t="t" r="r" b="b"/>
              <a:pathLst>
                <a:path w="8711" h="10133" extrusionOk="0">
                  <a:moveTo>
                    <a:pt x="4383" y="0"/>
                  </a:moveTo>
                  <a:cubicBezTo>
                    <a:pt x="4169" y="0"/>
                    <a:pt x="3918" y="94"/>
                    <a:pt x="3569" y="356"/>
                  </a:cubicBezTo>
                  <a:cubicBezTo>
                    <a:pt x="2783" y="900"/>
                    <a:pt x="666" y="1808"/>
                    <a:pt x="424" y="1989"/>
                  </a:cubicBezTo>
                  <a:cubicBezTo>
                    <a:pt x="121" y="2171"/>
                    <a:pt x="182" y="2231"/>
                    <a:pt x="121" y="2655"/>
                  </a:cubicBezTo>
                  <a:cubicBezTo>
                    <a:pt x="61" y="3138"/>
                    <a:pt x="182" y="6647"/>
                    <a:pt x="121" y="7191"/>
                  </a:cubicBezTo>
                  <a:cubicBezTo>
                    <a:pt x="61" y="7736"/>
                    <a:pt x="0" y="7917"/>
                    <a:pt x="605" y="8280"/>
                  </a:cubicBezTo>
                  <a:lnTo>
                    <a:pt x="3630" y="9853"/>
                  </a:lnTo>
                  <a:cubicBezTo>
                    <a:pt x="3857" y="10004"/>
                    <a:pt x="4132" y="10132"/>
                    <a:pt x="4439" y="10132"/>
                  </a:cubicBezTo>
                  <a:cubicBezTo>
                    <a:pt x="4623" y="10132"/>
                    <a:pt x="4817" y="10087"/>
                    <a:pt x="5021" y="9974"/>
                  </a:cubicBezTo>
                  <a:cubicBezTo>
                    <a:pt x="5868" y="9490"/>
                    <a:pt x="7501" y="8703"/>
                    <a:pt x="7864" y="8461"/>
                  </a:cubicBezTo>
                  <a:cubicBezTo>
                    <a:pt x="8287" y="8159"/>
                    <a:pt x="8711" y="8159"/>
                    <a:pt x="8711" y="7373"/>
                  </a:cubicBezTo>
                  <a:cubicBezTo>
                    <a:pt x="8711" y="6163"/>
                    <a:pt x="8711" y="3441"/>
                    <a:pt x="8711" y="3441"/>
                  </a:cubicBezTo>
                  <a:cubicBezTo>
                    <a:pt x="8711" y="2715"/>
                    <a:pt x="8650" y="2292"/>
                    <a:pt x="8166" y="2050"/>
                  </a:cubicBezTo>
                  <a:cubicBezTo>
                    <a:pt x="7380" y="1566"/>
                    <a:pt x="5384" y="477"/>
                    <a:pt x="5021" y="235"/>
                  </a:cubicBezTo>
                  <a:cubicBezTo>
                    <a:pt x="4801" y="109"/>
                    <a:pt x="4614" y="0"/>
                    <a:pt x="4383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28"/>
            <p:cNvSpPr/>
            <p:nvPr/>
          </p:nvSpPr>
          <p:spPr>
            <a:xfrm>
              <a:off x="5428075" y="2717025"/>
              <a:ext cx="216275" cy="251475"/>
            </a:xfrm>
            <a:custGeom>
              <a:avLst/>
              <a:gdLst/>
              <a:ahLst/>
              <a:cxnLst/>
              <a:rect l="l" t="t" r="r" b="b"/>
              <a:pathLst>
                <a:path w="8651" h="10059" extrusionOk="0">
                  <a:moveTo>
                    <a:pt x="4383" y="1"/>
                  </a:moveTo>
                  <a:cubicBezTo>
                    <a:pt x="4169" y="1"/>
                    <a:pt x="3918" y="95"/>
                    <a:pt x="3569" y="356"/>
                  </a:cubicBezTo>
                  <a:cubicBezTo>
                    <a:pt x="2843" y="840"/>
                    <a:pt x="726" y="1748"/>
                    <a:pt x="424" y="1929"/>
                  </a:cubicBezTo>
                  <a:cubicBezTo>
                    <a:pt x="121" y="2111"/>
                    <a:pt x="182" y="2171"/>
                    <a:pt x="121" y="2655"/>
                  </a:cubicBezTo>
                  <a:cubicBezTo>
                    <a:pt x="61" y="3078"/>
                    <a:pt x="182" y="6587"/>
                    <a:pt x="121" y="7131"/>
                  </a:cubicBezTo>
                  <a:cubicBezTo>
                    <a:pt x="61" y="7676"/>
                    <a:pt x="0" y="7857"/>
                    <a:pt x="605" y="8160"/>
                  </a:cubicBezTo>
                  <a:lnTo>
                    <a:pt x="3630" y="9793"/>
                  </a:lnTo>
                  <a:cubicBezTo>
                    <a:pt x="3845" y="9936"/>
                    <a:pt x="4103" y="10058"/>
                    <a:pt x="4390" y="10058"/>
                  </a:cubicBezTo>
                  <a:cubicBezTo>
                    <a:pt x="4588" y="10058"/>
                    <a:pt x="4799" y="10001"/>
                    <a:pt x="5021" y="9853"/>
                  </a:cubicBezTo>
                  <a:cubicBezTo>
                    <a:pt x="5868" y="9430"/>
                    <a:pt x="7440" y="8643"/>
                    <a:pt x="7864" y="8401"/>
                  </a:cubicBezTo>
                  <a:cubicBezTo>
                    <a:pt x="8227" y="8099"/>
                    <a:pt x="8650" y="8039"/>
                    <a:pt x="8650" y="7252"/>
                  </a:cubicBezTo>
                  <a:lnTo>
                    <a:pt x="8650" y="3381"/>
                  </a:lnTo>
                  <a:cubicBezTo>
                    <a:pt x="8650" y="2655"/>
                    <a:pt x="8650" y="2292"/>
                    <a:pt x="8166" y="1990"/>
                  </a:cubicBezTo>
                  <a:cubicBezTo>
                    <a:pt x="7380" y="1566"/>
                    <a:pt x="5384" y="417"/>
                    <a:pt x="5021" y="236"/>
                  </a:cubicBezTo>
                  <a:cubicBezTo>
                    <a:pt x="4801" y="110"/>
                    <a:pt x="4614" y="1"/>
                    <a:pt x="4383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28"/>
            <p:cNvSpPr/>
            <p:nvPr/>
          </p:nvSpPr>
          <p:spPr>
            <a:xfrm>
              <a:off x="5429575" y="2717025"/>
              <a:ext cx="214775" cy="250300"/>
            </a:xfrm>
            <a:custGeom>
              <a:avLst/>
              <a:gdLst/>
              <a:ahLst/>
              <a:cxnLst/>
              <a:rect l="l" t="t" r="r" b="b"/>
              <a:pathLst>
                <a:path w="8591" h="10012" extrusionOk="0">
                  <a:moveTo>
                    <a:pt x="4323" y="1"/>
                  </a:moveTo>
                  <a:cubicBezTo>
                    <a:pt x="4109" y="1"/>
                    <a:pt x="3858" y="95"/>
                    <a:pt x="3509" y="356"/>
                  </a:cubicBezTo>
                  <a:cubicBezTo>
                    <a:pt x="2783" y="901"/>
                    <a:pt x="666" y="1808"/>
                    <a:pt x="364" y="1990"/>
                  </a:cubicBezTo>
                  <a:cubicBezTo>
                    <a:pt x="122" y="2111"/>
                    <a:pt x="122" y="2171"/>
                    <a:pt x="122" y="2655"/>
                  </a:cubicBezTo>
                  <a:cubicBezTo>
                    <a:pt x="61" y="3139"/>
                    <a:pt x="122" y="6526"/>
                    <a:pt x="122" y="7071"/>
                  </a:cubicBezTo>
                  <a:cubicBezTo>
                    <a:pt x="61" y="7615"/>
                    <a:pt x="1" y="7857"/>
                    <a:pt x="606" y="8160"/>
                  </a:cubicBezTo>
                  <a:lnTo>
                    <a:pt x="3570" y="9732"/>
                  </a:lnTo>
                  <a:cubicBezTo>
                    <a:pt x="3797" y="9884"/>
                    <a:pt x="4072" y="10012"/>
                    <a:pt x="4379" y="10012"/>
                  </a:cubicBezTo>
                  <a:cubicBezTo>
                    <a:pt x="4563" y="10012"/>
                    <a:pt x="4757" y="9966"/>
                    <a:pt x="4961" y="9853"/>
                  </a:cubicBezTo>
                  <a:cubicBezTo>
                    <a:pt x="5808" y="9369"/>
                    <a:pt x="7380" y="8643"/>
                    <a:pt x="7743" y="8341"/>
                  </a:cubicBezTo>
                  <a:cubicBezTo>
                    <a:pt x="8167" y="8099"/>
                    <a:pt x="8590" y="8039"/>
                    <a:pt x="8590" y="7252"/>
                  </a:cubicBezTo>
                  <a:cubicBezTo>
                    <a:pt x="8590" y="6103"/>
                    <a:pt x="8590" y="3441"/>
                    <a:pt x="8590" y="3441"/>
                  </a:cubicBezTo>
                  <a:cubicBezTo>
                    <a:pt x="8590" y="2716"/>
                    <a:pt x="8530" y="2292"/>
                    <a:pt x="8046" y="1990"/>
                  </a:cubicBezTo>
                  <a:cubicBezTo>
                    <a:pt x="7320" y="1566"/>
                    <a:pt x="5324" y="477"/>
                    <a:pt x="4961" y="236"/>
                  </a:cubicBezTo>
                  <a:cubicBezTo>
                    <a:pt x="4741" y="110"/>
                    <a:pt x="4554" y="1"/>
                    <a:pt x="4323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28"/>
            <p:cNvSpPr/>
            <p:nvPr/>
          </p:nvSpPr>
          <p:spPr>
            <a:xfrm>
              <a:off x="5429575" y="2718550"/>
              <a:ext cx="214775" cy="248425"/>
            </a:xfrm>
            <a:custGeom>
              <a:avLst/>
              <a:gdLst/>
              <a:ahLst/>
              <a:cxnLst/>
              <a:rect l="l" t="t" r="r" b="b"/>
              <a:pathLst>
                <a:path w="8591" h="9937" extrusionOk="0">
                  <a:moveTo>
                    <a:pt x="4323" y="0"/>
                  </a:moveTo>
                  <a:cubicBezTo>
                    <a:pt x="4109" y="0"/>
                    <a:pt x="3858" y="94"/>
                    <a:pt x="3509" y="356"/>
                  </a:cubicBezTo>
                  <a:cubicBezTo>
                    <a:pt x="2783" y="840"/>
                    <a:pt x="666" y="1747"/>
                    <a:pt x="424" y="1929"/>
                  </a:cubicBezTo>
                  <a:cubicBezTo>
                    <a:pt x="122" y="2110"/>
                    <a:pt x="182" y="2171"/>
                    <a:pt x="122" y="2594"/>
                  </a:cubicBezTo>
                  <a:cubicBezTo>
                    <a:pt x="61" y="3078"/>
                    <a:pt x="182" y="6465"/>
                    <a:pt x="122" y="7010"/>
                  </a:cubicBezTo>
                  <a:cubicBezTo>
                    <a:pt x="61" y="7554"/>
                    <a:pt x="1" y="7736"/>
                    <a:pt x="606" y="8038"/>
                  </a:cubicBezTo>
                  <a:lnTo>
                    <a:pt x="3570" y="9671"/>
                  </a:lnTo>
                  <a:cubicBezTo>
                    <a:pt x="3785" y="9815"/>
                    <a:pt x="4043" y="9937"/>
                    <a:pt x="4330" y="9937"/>
                  </a:cubicBezTo>
                  <a:cubicBezTo>
                    <a:pt x="4528" y="9937"/>
                    <a:pt x="4739" y="9879"/>
                    <a:pt x="4961" y="9732"/>
                  </a:cubicBezTo>
                  <a:cubicBezTo>
                    <a:pt x="5808" y="9308"/>
                    <a:pt x="7380" y="8522"/>
                    <a:pt x="7743" y="8280"/>
                  </a:cubicBezTo>
                  <a:cubicBezTo>
                    <a:pt x="8167" y="7978"/>
                    <a:pt x="8590" y="7978"/>
                    <a:pt x="8590" y="7191"/>
                  </a:cubicBezTo>
                  <a:cubicBezTo>
                    <a:pt x="8590" y="5981"/>
                    <a:pt x="8590" y="3380"/>
                    <a:pt x="8590" y="3380"/>
                  </a:cubicBezTo>
                  <a:cubicBezTo>
                    <a:pt x="8590" y="2655"/>
                    <a:pt x="8530" y="2231"/>
                    <a:pt x="8046" y="1989"/>
                  </a:cubicBezTo>
                  <a:cubicBezTo>
                    <a:pt x="7259" y="1505"/>
                    <a:pt x="5324" y="416"/>
                    <a:pt x="4961" y="235"/>
                  </a:cubicBezTo>
                  <a:cubicBezTo>
                    <a:pt x="4741" y="109"/>
                    <a:pt x="4554" y="0"/>
                    <a:pt x="4323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28"/>
            <p:cNvSpPr/>
            <p:nvPr/>
          </p:nvSpPr>
          <p:spPr>
            <a:xfrm>
              <a:off x="5381200" y="2648400"/>
              <a:ext cx="313050" cy="388275"/>
            </a:xfrm>
            <a:custGeom>
              <a:avLst/>
              <a:gdLst/>
              <a:ahLst/>
              <a:cxnLst/>
              <a:rect l="l" t="t" r="r" b="b"/>
              <a:pathLst>
                <a:path w="12522" h="15531" extrusionOk="0">
                  <a:moveTo>
                    <a:pt x="6323" y="0"/>
                  </a:moveTo>
                  <a:cubicBezTo>
                    <a:pt x="6023" y="0"/>
                    <a:pt x="5657" y="129"/>
                    <a:pt x="5142" y="500"/>
                  </a:cubicBezTo>
                  <a:cubicBezTo>
                    <a:pt x="4053" y="1287"/>
                    <a:pt x="968" y="2557"/>
                    <a:pt x="544" y="2860"/>
                  </a:cubicBezTo>
                  <a:cubicBezTo>
                    <a:pt x="182" y="3101"/>
                    <a:pt x="182" y="3162"/>
                    <a:pt x="121" y="3827"/>
                  </a:cubicBezTo>
                  <a:cubicBezTo>
                    <a:pt x="61" y="4493"/>
                    <a:pt x="182" y="10481"/>
                    <a:pt x="121" y="11267"/>
                  </a:cubicBezTo>
                  <a:cubicBezTo>
                    <a:pt x="61" y="12054"/>
                    <a:pt x="0" y="12356"/>
                    <a:pt x="847" y="12840"/>
                  </a:cubicBezTo>
                  <a:lnTo>
                    <a:pt x="5202" y="15139"/>
                  </a:lnTo>
                  <a:cubicBezTo>
                    <a:pt x="5529" y="15357"/>
                    <a:pt x="5899" y="15531"/>
                    <a:pt x="6326" y="15531"/>
                  </a:cubicBezTo>
                  <a:cubicBezTo>
                    <a:pt x="6610" y="15531"/>
                    <a:pt x="6920" y="15453"/>
                    <a:pt x="7259" y="15260"/>
                  </a:cubicBezTo>
                  <a:cubicBezTo>
                    <a:pt x="8469" y="14594"/>
                    <a:pt x="10767" y="13445"/>
                    <a:pt x="11312" y="13082"/>
                  </a:cubicBezTo>
                  <a:cubicBezTo>
                    <a:pt x="11916" y="12659"/>
                    <a:pt x="12521" y="12598"/>
                    <a:pt x="12521" y="11509"/>
                  </a:cubicBezTo>
                  <a:lnTo>
                    <a:pt x="12521" y="4977"/>
                  </a:lnTo>
                  <a:cubicBezTo>
                    <a:pt x="12521" y="3948"/>
                    <a:pt x="12461" y="3343"/>
                    <a:pt x="11735" y="2920"/>
                  </a:cubicBezTo>
                  <a:cubicBezTo>
                    <a:pt x="10646" y="2255"/>
                    <a:pt x="7803" y="682"/>
                    <a:pt x="7198" y="319"/>
                  </a:cubicBezTo>
                  <a:cubicBezTo>
                    <a:pt x="6911" y="160"/>
                    <a:pt x="6658" y="0"/>
                    <a:pt x="6323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28"/>
            <p:cNvSpPr/>
            <p:nvPr/>
          </p:nvSpPr>
          <p:spPr>
            <a:xfrm>
              <a:off x="5092350" y="2674700"/>
              <a:ext cx="299450" cy="365425"/>
            </a:xfrm>
            <a:custGeom>
              <a:avLst/>
              <a:gdLst/>
              <a:ahLst/>
              <a:cxnLst/>
              <a:rect l="l" t="t" r="r" b="b"/>
              <a:pathLst>
                <a:path w="11978" h="14617" extrusionOk="0">
                  <a:moveTo>
                    <a:pt x="6053" y="0"/>
                  </a:moveTo>
                  <a:cubicBezTo>
                    <a:pt x="5756" y="0"/>
                    <a:pt x="5400" y="124"/>
                    <a:pt x="4900" y="477"/>
                  </a:cubicBezTo>
                  <a:cubicBezTo>
                    <a:pt x="3872" y="1263"/>
                    <a:pt x="968" y="2473"/>
                    <a:pt x="606" y="2715"/>
                  </a:cubicBezTo>
                  <a:cubicBezTo>
                    <a:pt x="182" y="2957"/>
                    <a:pt x="243" y="3017"/>
                    <a:pt x="182" y="3683"/>
                  </a:cubicBezTo>
                  <a:cubicBezTo>
                    <a:pt x="122" y="4348"/>
                    <a:pt x="243" y="9792"/>
                    <a:pt x="182" y="10578"/>
                  </a:cubicBezTo>
                  <a:cubicBezTo>
                    <a:pt x="122" y="11365"/>
                    <a:pt x="1" y="11607"/>
                    <a:pt x="848" y="12030"/>
                  </a:cubicBezTo>
                  <a:lnTo>
                    <a:pt x="5021" y="14268"/>
                  </a:lnTo>
                  <a:cubicBezTo>
                    <a:pt x="5356" y="14454"/>
                    <a:pt x="5713" y="14617"/>
                    <a:pt x="6121" y="14617"/>
                  </a:cubicBezTo>
                  <a:cubicBezTo>
                    <a:pt x="6377" y="14617"/>
                    <a:pt x="6653" y="14553"/>
                    <a:pt x="6957" y="14389"/>
                  </a:cubicBezTo>
                  <a:cubicBezTo>
                    <a:pt x="8106" y="13724"/>
                    <a:pt x="10284" y="12696"/>
                    <a:pt x="10828" y="12272"/>
                  </a:cubicBezTo>
                  <a:cubicBezTo>
                    <a:pt x="11373" y="11909"/>
                    <a:pt x="11977" y="11849"/>
                    <a:pt x="11977" y="10760"/>
                  </a:cubicBezTo>
                  <a:cubicBezTo>
                    <a:pt x="11977" y="9127"/>
                    <a:pt x="11977" y="4771"/>
                    <a:pt x="11977" y="4771"/>
                  </a:cubicBezTo>
                  <a:cubicBezTo>
                    <a:pt x="11977" y="3743"/>
                    <a:pt x="11917" y="3199"/>
                    <a:pt x="11252" y="2775"/>
                  </a:cubicBezTo>
                  <a:cubicBezTo>
                    <a:pt x="10163" y="2170"/>
                    <a:pt x="7441" y="658"/>
                    <a:pt x="6896" y="295"/>
                  </a:cubicBezTo>
                  <a:cubicBezTo>
                    <a:pt x="6616" y="140"/>
                    <a:pt x="6368" y="0"/>
                    <a:pt x="6053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28"/>
            <p:cNvSpPr/>
            <p:nvPr/>
          </p:nvSpPr>
          <p:spPr>
            <a:xfrm>
              <a:off x="5093875" y="2675600"/>
              <a:ext cx="297925" cy="364100"/>
            </a:xfrm>
            <a:custGeom>
              <a:avLst/>
              <a:gdLst/>
              <a:ahLst/>
              <a:cxnLst/>
              <a:rect l="l" t="t" r="r" b="b"/>
              <a:pathLst>
                <a:path w="11917" h="14564" extrusionOk="0">
                  <a:moveTo>
                    <a:pt x="5969" y="1"/>
                  </a:moveTo>
                  <a:cubicBezTo>
                    <a:pt x="5677" y="1"/>
                    <a:pt x="5326" y="129"/>
                    <a:pt x="4839" y="501"/>
                  </a:cubicBezTo>
                  <a:cubicBezTo>
                    <a:pt x="3871" y="1227"/>
                    <a:pt x="907" y="2497"/>
                    <a:pt x="545" y="2739"/>
                  </a:cubicBezTo>
                  <a:cubicBezTo>
                    <a:pt x="182" y="2921"/>
                    <a:pt x="182" y="3042"/>
                    <a:pt x="121" y="3647"/>
                  </a:cubicBezTo>
                  <a:cubicBezTo>
                    <a:pt x="61" y="4312"/>
                    <a:pt x="182" y="9756"/>
                    <a:pt x="121" y="10542"/>
                  </a:cubicBezTo>
                  <a:cubicBezTo>
                    <a:pt x="61" y="11268"/>
                    <a:pt x="0" y="11510"/>
                    <a:pt x="847" y="11994"/>
                  </a:cubicBezTo>
                  <a:lnTo>
                    <a:pt x="4960" y="14172"/>
                  </a:lnTo>
                  <a:cubicBezTo>
                    <a:pt x="5287" y="14389"/>
                    <a:pt x="5635" y="14564"/>
                    <a:pt x="6032" y="14564"/>
                  </a:cubicBezTo>
                  <a:cubicBezTo>
                    <a:pt x="6296" y="14564"/>
                    <a:pt x="6581" y="14486"/>
                    <a:pt x="6896" y="14293"/>
                  </a:cubicBezTo>
                  <a:cubicBezTo>
                    <a:pt x="8045" y="13688"/>
                    <a:pt x="10223" y="12599"/>
                    <a:pt x="10767" y="12236"/>
                  </a:cubicBezTo>
                  <a:cubicBezTo>
                    <a:pt x="11312" y="11873"/>
                    <a:pt x="11916" y="11813"/>
                    <a:pt x="11916" y="10724"/>
                  </a:cubicBezTo>
                  <a:cubicBezTo>
                    <a:pt x="11916" y="9091"/>
                    <a:pt x="11916" y="4735"/>
                    <a:pt x="11916" y="4735"/>
                  </a:cubicBezTo>
                  <a:cubicBezTo>
                    <a:pt x="11916" y="3707"/>
                    <a:pt x="11796" y="3163"/>
                    <a:pt x="11130" y="2800"/>
                  </a:cubicBezTo>
                  <a:cubicBezTo>
                    <a:pt x="10102" y="2195"/>
                    <a:pt x="7380" y="622"/>
                    <a:pt x="6835" y="320"/>
                  </a:cubicBezTo>
                  <a:cubicBezTo>
                    <a:pt x="6548" y="160"/>
                    <a:pt x="6295" y="1"/>
                    <a:pt x="5969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28"/>
            <p:cNvSpPr/>
            <p:nvPr/>
          </p:nvSpPr>
          <p:spPr>
            <a:xfrm>
              <a:off x="5093875" y="2676200"/>
              <a:ext cx="296400" cy="362425"/>
            </a:xfrm>
            <a:custGeom>
              <a:avLst/>
              <a:gdLst/>
              <a:ahLst/>
              <a:cxnLst/>
              <a:rect l="l" t="t" r="r" b="b"/>
              <a:pathLst>
                <a:path w="11856" h="14497" extrusionOk="0">
                  <a:moveTo>
                    <a:pt x="6001" y="1"/>
                  </a:moveTo>
                  <a:cubicBezTo>
                    <a:pt x="5711" y="1"/>
                    <a:pt x="5370" y="125"/>
                    <a:pt x="4900" y="477"/>
                  </a:cubicBezTo>
                  <a:cubicBezTo>
                    <a:pt x="3871" y="1203"/>
                    <a:pt x="968" y="2473"/>
                    <a:pt x="545" y="2715"/>
                  </a:cubicBezTo>
                  <a:cubicBezTo>
                    <a:pt x="182" y="2957"/>
                    <a:pt x="242" y="3018"/>
                    <a:pt x="121" y="3683"/>
                  </a:cubicBezTo>
                  <a:cubicBezTo>
                    <a:pt x="61" y="4288"/>
                    <a:pt x="242" y="9732"/>
                    <a:pt x="121" y="10458"/>
                  </a:cubicBezTo>
                  <a:cubicBezTo>
                    <a:pt x="61" y="11244"/>
                    <a:pt x="0" y="11486"/>
                    <a:pt x="847" y="11910"/>
                  </a:cubicBezTo>
                  <a:lnTo>
                    <a:pt x="4960" y="14148"/>
                  </a:lnTo>
                  <a:cubicBezTo>
                    <a:pt x="5295" y="14333"/>
                    <a:pt x="5652" y="14496"/>
                    <a:pt x="6060" y="14496"/>
                  </a:cubicBezTo>
                  <a:cubicBezTo>
                    <a:pt x="6316" y="14496"/>
                    <a:pt x="6592" y="14432"/>
                    <a:pt x="6896" y="14269"/>
                  </a:cubicBezTo>
                  <a:cubicBezTo>
                    <a:pt x="8045" y="13603"/>
                    <a:pt x="10223" y="12575"/>
                    <a:pt x="10707" y="12152"/>
                  </a:cubicBezTo>
                  <a:cubicBezTo>
                    <a:pt x="11251" y="11789"/>
                    <a:pt x="11856" y="11728"/>
                    <a:pt x="11856" y="10700"/>
                  </a:cubicBezTo>
                  <a:cubicBezTo>
                    <a:pt x="11856" y="9067"/>
                    <a:pt x="11856" y="4711"/>
                    <a:pt x="11856" y="4711"/>
                  </a:cubicBezTo>
                  <a:cubicBezTo>
                    <a:pt x="11856" y="3744"/>
                    <a:pt x="11796" y="3139"/>
                    <a:pt x="11130" y="2776"/>
                  </a:cubicBezTo>
                  <a:cubicBezTo>
                    <a:pt x="10102" y="2171"/>
                    <a:pt x="7380" y="659"/>
                    <a:pt x="6835" y="296"/>
                  </a:cubicBezTo>
                  <a:cubicBezTo>
                    <a:pt x="6555" y="140"/>
                    <a:pt x="6307" y="1"/>
                    <a:pt x="6001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28"/>
            <p:cNvSpPr/>
            <p:nvPr/>
          </p:nvSpPr>
          <p:spPr>
            <a:xfrm>
              <a:off x="5095375" y="2677125"/>
              <a:ext cx="294900" cy="361075"/>
            </a:xfrm>
            <a:custGeom>
              <a:avLst/>
              <a:gdLst/>
              <a:ahLst/>
              <a:cxnLst/>
              <a:rect l="l" t="t" r="r" b="b"/>
              <a:pathLst>
                <a:path w="11796" h="14443" extrusionOk="0">
                  <a:moveTo>
                    <a:pt x="5918" y="0"/>
                  </a:moveTo>
                  <a:cubicBezTo>
                    <a:pt x="5633" y="0"/>
                    <a:pt x="5298" y="129"/>
                    <a:pt x="4840" y="501"/>
                  </a:cubicBezTo>
                  <a:cubicBezTo>
                    <a:pt x="3811" y="1227"/>
                    <a:pt x="908" y="2436"/>
                    <a:pt x="545" y="2678"/>
                  </a:cubicBezTo>
                  <a:cubicBezTo>
                    <a:pt x="122" y="2920"/>
                    <a:pt x="182" y="2981"/>
                    <a:pt x="122" y="3646"/>
                  </a:cubicBezTo>
                  <a:cubicBezTo>
                    <a:pt x="61" y="4251"/>
                    <a:pt x="182" y="9635"/>
                    <a:pt x="122" y="10421"/>
                  </a:cubicBezTo>
                  <a:cubicBezTo>
                    <a:pt x="61" y="11207"/>
                    <a:pt x="1" y="11449"/>
                    <a:pt x="787" y="11873"/>
                  </a:cubicBezTo>
                  <a:lnTo>
                    <a:pt x="4900" y="14050"/>
                  </a:lnTo>
                  <a:cubicBezTo>
                    <a:pt x="5227" y="14268"/>
                    <a:pt x="5575" y="14442"/>
                    <a:pt x="5972" y="14442"/>
                  </a:cubicBezTo>
                  <a:cubicBezTo>
                    <a:pt x="6236" y="14442"/>
                    <a:pt x="6521" y="14365"/>
                    <a:pt x="6836" y="14171"/>
                  </a:cubicBezTo>
                  <a:cubicBezTo>
                    <a:pt x="7985" y="13566"/>
                    <a:pt x="10102" y="12478"/>
                    <a:pt x="10647" y="12115"/>
                  </a:cubicBezTo>
                  <a:cubicBezTo>
                    <a:pt x="11191" y="11752"/>
                    <a:pt x="11796" y="11691"/>
                    <a:pt x="11796" y="10602"/>
                  </a:cubicBezTo>
                  <a:cubicBezTo>
                    <a:pt x="11796" y="9030"/>
                    <a:pt x="11796" y="4674"/>
                    <a:pt x="11796" y="4674"/>
                  </a:cubicBezTo>
                  <a:cubicBezTo>
                    <a:pt x="11796" y="3707"/>
                    <a:pt x="11736" y="3162"/>
                    <a:pt x="11070" y="2739"/>
                  </a:cubicBezTo>
                  <a:cubicBezTo>
                    <a:pt x="9981" y="2134"/>
                    <a:pt x="7320" y="622"/>
                    <a:pt x="6775" y="319"/>
                  </a:cubicBezTo>
                  <a:cubicBezTo>
                    <a:pt x="6488" y="160"/>
                    <a:pt x="6235" y="0"/>
                    <a:pt x="5918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28"/>
            <p:cNvSpPr/>
            <p:nvPr/>
          </p:nvSpPr>
          <p:spPr>
            <a:xfrm>
              <a:off x="5095375" y="2677725"/>
              <a:ext cx="294900" cy="359375"/>
            </a:xfrm>
            <a:custGeom>
              <a:avLst/>
              <a:gdLst/>
              <a:ahLst/>
              <a:cxnLst/>
              <a:rect l="l" t="t" r="r" b="b"/>
              <a:pathLst>
                <a:path w="11796" h="14375" extrusionOk="0">
                  <a:moveTo>
                    <a:pt x="5941" y="0"/>
                  </a:moveTo>
                  <a:cubicBezTo>
                    <a:pt x="5651" y="0"/>
                    <a:pt x="5310" y="124"/>
                    <a:pt x="4840" y="477"/>
                  </a:cubicBezTo>
                  <a:cubicBezTo>
                    <a:pt x="3811" y="1203"/>
                    <a:pt x="908" y="2473"/>
                    <a:pt x="545" y="2715"/>
                  </a:cubicBezTo>
                  <a:cubicBezTo>
                    <a:pt x="182" y="2896"/>
                    <a:pt x="182" y="3017"/>
                    <a:pt x="122" y="3622"/>
                  </a:cubicBezTo>
                  <a:cubicBezTo>
                    <a:pt x="61" y="4288"/>
                    <a:pt x="182" y="9611"/>
                    <a:pt x="122" y="10397"/>
                  </a:cubicBezTo>
                  <a:cubicBezTo>
                    <a:pt x="61" y="11123"/>
                    <a:pt x="1" y="11365"/>
                    <a:pt x="847" y="11849"/>
                  </a:cubicBezTo>
                  <a:lnTo>
                    <a:pt x="4900" y="14026"/>
                  </a:lnTo>
                  <a:cubicBezTo>
                    <a:pt x="5235" y="14212"/>
                    <a:pt x="5592" y="14375"/>
                    <a:pt x="6000" y="14375"/>
                  </a:cubicBezTo>
                  <a:cubicBezTo>
                    <a:pt x="6256" y="14375"/>
                    <a:pt x="6532" y="14311"/>
                    <a:pt x="6836" y="14147"/>
                  </a:cubicBezTo>
                  <a:cubicBezTo>
                    <a:pt x="7985" y="13542"/>
                    <a:pt x="10102" y="12454"/>
                    <a:pt x="10647" y="12091"/>
                  </a:cubicBezTo>
                  <a:cubicBezTo>
                    <a:pt x="11191" y="11728"/>
                    <a:pt x="11796" y="11667"/>
                    <a:pt x="11796" y="10578"/>
                  </a:cubicBezTo>
                  <a:cubicBezTo>
                    <a:pt x="11796" y="8945"/>
                    <a:pt x="11796" y="4711"/>
                    <a:pt x="11796" y="4711"/>
                  </a:cubicBezTo>
                  <a:cubicBezTo>
                    <a:pt x="11796" y="3683"/>
                    <a:pt x="11675" y="3138"/>
                    <a:pt x="11010" y="2775"/>
                  </a:cubicBezTo>
                  <a:cubicBezTo>
                    <a:pt x="9981" y="2170"/>
                    <a:pt x="7320" y="658"/>
                    <a:pt x="6775" y="295"/>
                  </a:cubicBezTo>
                  <a:cubicBezTo>
                    <a:pt x="6495" y="140"/>
                    <a:pt x="6247" y="0"/>
                    <a:pt x="5941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28"/>
            <p:cNvSpPr/>
            <p:nvPr/>
          </p:nvSpPr>
          <p:spPr>
            <a:xfrm>
              <a:off x="5095375" y="2678625"/>
              <a:ext cx="293400" cy="358050"/>
            </a:xfrm>
            <a:custGeom>
              <a:avLst/>
              <a:gdLst/>
              <a:ahLst/>
              <a:cxnLst/>
              <a:rect l="l" t="t" r="r" b="b"/>
              <a:pathLst>
                <a:path w="11736" h="14322" extrusionOk="0">
                  <a:moveTo>
                    <a:pt x="5918" y="1"/>
                  </a:moveTo>
                  <a:cubicBezTo>
                    <a:pt x="5633" y="1"/>
                    <a:pt x="5298" y="129"/>
                    <a:pt x="4840" y="501"/>
                  </a:cubicBezTo>
                  <a:cubicBezTo>
                    <a:pt x="3811" y="1227"/>
                    <a:pt x="968" y="2437"/>
                    <a:pt x="545" y="2679"/>
                  </a:cubicBezTo>
                  <a:cubicBezTo>
                    <a:pt x="182" y="2921"/>
                    <a:pt x="243" y="2981"/>
                    <a:pt x="182" y="3586"/>
                  </a:cubicBezTo>
                  <a:cubicBezTo>
                    <a:pt x="61" y="4252"/>
                    <a:pt x="243" y="9575"/>
                    <a:pt x="182" y="10361"/>
                  </a:cubicBezTo>
                  <a:cubicBezTo>
                    <a:pt x="61" y="11087"/>
                    <a:pt x="1" y="11329"/>
                    <a:pt x="847" y="11752"/>
                  </a:cubicBezTo>
                  <a:lnTo>
                    <a:pt x="4900" y="13930"/>
                  </a:lnTo>
                  <a:cubicBezTo>
                    <a:pt x="5227" y="14148"/>
                    <a:pt x="5575" y="14322"/>
                    <a:pt x="5972" y="14322"/>
                  </a:cubicBezTo>
                  <a:cubicBezTo>
                    <a:pt x="6236" y="14322"/>
                    <a:pt x="6521" y="14244"/>
                    <a:pt x="6836" y="14051"/>
                  </a:cubicBezTo>
                  <a:cubicBezTo>
                    <a:pt x="7985" y="13446"/>
                    <a:pt x="10102" y="12418"/>
                    <a:pt x="10647" y="11994"/>
                  </a:cubicBezTo>
                  <a:cubicBezTo>
                    <a:pt x="11131" y="11631"/>
                    <a:pt x="11736" y="11571"/>
                    <a:pt x="11736" y="10542"/>
                  </a:cubicBezTo>
                  <a:cubicBezTo>
                    <a:pt x="11736" y="8909"/>
                    <a:pt x="11736" y="4675"/>
                    <a:pt x="11736" y="4675"/>
                  </a:cubicBezTo>
                  <a:cubicBezTo>
                    <a:pt x="11736" y="3647"/>
                    <a:pt x="11675" y="3102"/>
                    <a:pt x="11010" y="2739"/>
                  </a:cubicBezTo>
                  <a:cubicBezTo>
                    <a:pt x="9981" y="2134"/>
                    <a:pt x="7320" y="622"/>
                    <a:pt x="6775" y="320"/>
                  </a:cubicBezTo>
                  <a:cubicBezTo>
                    <a:pt x="6488" y="160"/>
                    <a:pt x="6235" y="1"/>
                    <a:pt x="5918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28"/>
            <p:cNvSpPr/>
            <p:nvPr/>
          </p:nvSpPr>
          <p:spPr>
            <a:xfrm>
              <a:off x="5096900" y="2679225"/>
              <a:ext cx="291875" cy="356375"/>
            </a:xfrm>
            <a:custGeom>
              <a:avLst/>
              <a:gdLst/>
              <a:ahLst/>
              <a:cxnLst/>
              <a:rect l="l" t="t" r="r" b="b"/>
              <a:pathLst>
                <a:path w="11675" h="14255" extrusionOk="0">
                  <a:moveTo>
                    <a:pt x="5880" y="1"/>
                  </a:moveTo>
                  <a:cubicBezTo>
                    <a:pt x="5590" y="1"/>
                    <a:pt x="5249" y="125"/>
                    <a:pt x="4779" y="477"/>
                  </a:cubicBezTo>
                  <a:cubicBezTo>
                    <a:pt x="3750" y="1203"/>
                    <a:pt x="907" y="2413"/>
                    <a:pt x="545" y="2655"/>
                  </a:cubicBezTo>
                  <a:cubicBezTo>
                    <a:pt x="121" y="2897"/>
                    <a:pt x="182" y="2957"/>
                    <a:pt x="121" y="3623"/>
                  </a:cubicBezTo>
                  <a:cubicBezTo>
                    <a:pt x="61" y="4228"/>
                    <a:pt x="182" y="9551"/>
                    <a:pt x="121" y="10276"/>
                  </a:cubicBezTo>
                  <a:cubicBezTo>
                    <a:pt x="61" y="11063"/>
                    <a:pt x="0" y="11305"/>
                    <a:pt x="786" y="11728"/>
                  </a:cubicBezTo>
                  <a:lnTo>
                    <a:pt x="4839" y="13906"/>
                  </a:lnTo>
                  <a:cubicBezTo>
                    <a:pt x="5174" y="14091"/>
                    <a:pt x="5531" y="14254"/>
                    <a:pt x="5939" y="14254"/>
                  </a:cubicBezTo>
                  <a:cubicBezTo>
                    <a:pt x="6195" y="14254"/>
                    <a:pt x="6471" y="14190"/>
                    <a:pt x="6775" y="14027"/>
                  </a:cubicBezTo>
                  <a:cubicBezTo>
                    <a:pt x="7924" y="13422"/>
                    <a:pt x="10041" y="12333"/>
                    <a:pt x="10525" y="11970"/>
                  </a:cubicBezTo>
                  <a:cubicBezTo>
                    <a:pt x="11070" y="11607"/>
                    <a:pt x="11675" y="11547"/>
                    <a:pt x="11675" y="10518"/>
                  </a:cubicBezTo>
                  <a:cubicBezTo>
                    <a:pt x="11675" y="8885"/>
                    <a:pt x="11675" y="4651"/>
                    <a:pt x="11675" y="4651"/>
                  </a:cubicBezTo>
                  <a:cubicBezTo>
                    <a:pt x="11675" y="3683"/>
                    <a:pt x="11614" y="3139"/>
                    <a:pt x="10949" y="2715"/>
                  </a:cubicBezTo>
                  <a:cubicBezTo>
                    <a:pt x="9920" y="2110"/>
                    <a:pt x="7259" y="659"/>
                    <a:pt x="6714" y="296"/>
                  </a:cubicBezTo>
                  <a:cubicBezTo>
                    <a:pt x="6434" y="140"/>
                    <a:pt x="6186" y="1"/>
                    <a:pt x="5880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28"/>
            <p:cNvSpPr/>
            <p:nvPr/>
          </p:nvSpPr>
          <p:spPr>
            <a:xfrm>
              <a:off x="5096900" y="2680750"/>
              <a:ext cx="290375" cy="354425"/>
            </a:xfrm>
            <a:custGeom>
              <a:avLst/>
              <a:gdLst/>
              <a:ahLst/>
              <a:cxnLst/>
              <a:rect l="l" t="t" r="r" b="b"/>
              <a:pathLst>
                <a:path w="11615" h="14177" extrusionOk="0">
                  <a:moveTo>
                    <a:pt x="5880" y="0"/>
                  </a:moveTo>
                  <a:cubicBezTo>
                    <a:pt x="5590" y="0"/>
                    <a:pt x="5249" y="124"/>
                    <a:pt x="4779" y="477"/>
                  </a:cubicBezTo>
                  <a:cubicBezTo>
                    <a:pt x="3750" y="1203"/>
                    <a:pt x="907" y="2412"/>
                    <a:pt x="545" y="2654"/>
                  </a:cubicBezTo>
                  <a:cubicBezTo>
                    <a:pt x="182" y="2896"/>
                    <a:pt x="182" y="2957"/>
                    <a:pt x="121" y="3562"/>
                  </a:cubicBezTo>
                  <a:cubicBezTo>
                    <a:pt x="61" y="4167"/>
                    <a:pt x="182" y="9490"/>
                    <a:pt x="121" y="10215"/>
                  </a:cubicBezTo>
                  <a:cubicBezTo>
                    <a:pt x="61" y="10941"/>
                    <a:pt x="0" y="11183"/>
                    <a:pt x="847" y="11667"/>
                  </a:cubicBezTo>
                  <a:lnTo>
                    <a:pt x="4839" y="13784"/>
                  </a:lnTo>
                  <a:cubicBezTo>
                    <a:pt x="5166" y="14002"/>
                    <a:pt x="5514" y="14176"/>
                    <a:pt x="5911" y="14176"/>
                  </a:cubicBezTo>
                  <a:cubicBezTo>
                    <a:pt x="6175" y="14176"/>
                    <a:pt x="6460" y="14099"/>
                    <a:pt x="6775" y="13905"/>
                  </a:cubicBezTo>
                  <a:cubicBezTo>
                    <a:pt x="7864" y="13300"/>
                    <a:pt x="9981" y="12272"/>
                    <a:pt x="10525" y="11909"/>
                  </a:cubicBezTo>
                  <a:cubicBezTo>
                    <a:pt x="11070" y="11546"/>
                    <a:pt x="11614" y="11425"/>
                    <a:pt x="11614" y="10397"/>
                  </a:cubicBezTo>
                  <a:cubicBezTo>
                    <a:pt x="11614" y="8824"/>
                    <a:pt x="11614" y="4590"/>
                    <a:pt x="11614" y="4590"/>
                  </a:cubicBezTo>
                  <a:cubicBezTo>
                    <a:pt x="11614" y="3622"/>
                    <a:pt x="11554" y="3078"/>
                    <a:pt x="10949" y="2715"/>
                  </a:cubicBezTo>
                  <a:cubicBezTo>
                    <a:pt x="9860" y="2110"/>
                    <a:pt x="7259" y="598"/>
                    <a:pt x="6714" y="295"/>
                  </a:cubicBezTo>
                  <a:cubicBezTo>
                    <a:pt x="6434" y="140"/>
                    <a:pt x="6186" y="0"/>
                    <a:pt x="5880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28"/>
            <p:cNvSpPr/>
            <p:nvPr/>
          </p:nvSpPr>
          <p:spPr>
            <a:xfrm>
              <a:off x="5096900" y="2680750"/>
              <a:ext cx="290375" cy="353325"/>
            </a:xfrm>
            <a:custGeom>
              <a:avLst/>
              <a:gdLst/>
              <a:ahLst/>
              <a:cxnLst/>
              <a:rect l="l" t="t" r="r" b="b"/>
              <a:pathLst>
                <a:path w="11615" h="14133" extrusionOk="0">
                  <a:moveTo>
                    <a:pt x="5880" y="0"/>
                  </a:moveTo>
                  <a:cubicBezTo>
                    <a:pt x="5590" y="0"/>
                    <a:pt x="5249" y="124"/>
                    <a:pt x="4779" y="477"/>
                  </a:cubicBezTo>
                  <a:cubicBezTo>
                    <a:pt x="3750" y="1203"/>
                    <a:pt x="968" y="2412"/>
                    <a:pt x="545" y="2654"/>
                  </a:cubicBezTo>
                  <a:cubicBezTo>
                    <a:pt x="182" y="2896"/>
                    <a:pt x="242" y="2957"/>
                    <a:pt x="182" y="3562"/>
                  </a:cubicBezTo>
                  <a:cubicBezTo>
                    <a:pt x="121" y="4227"/>
                    <a:pt x="242" y="9429"/>
                    <a:pt x="182" y="10215"/>
                  </a:cubicBezTo>
                  <a:cubicBezTo>
                    <a:pt x="121" y="10941"/>
                    <a:pt x="0" y="11183"/>
                    <a:pt x="847" y="11607"/>
                  </a:cubicBezTo>
                  <a:lnTo>
                    <a:pt x="4839" y="13784"/>
                  </a:lnTo>
                  <a:cubicBezTo>
                    <a:pt x="5174" y="13970"/>
                    <a:pt x="5531" y="14133"/>
                    <a:pt x="5939" y="14133"/>
                  </a:cubicBezTo>
                  <a:cubicBezTo>
                    <a:pt x="6195" y="14133"/>
                    <a:pt x="6471" y="14069"/>
                    <a:pt x="6775" y="13905"/>
                  </a:cubicBezTo>
                  <a:cubicBezTo>
                    <a:pt x="7864" y="13300"/>
                    <a:pt x="9981" y="12212"/>
                    <a:pt x="10525" y="11849"/>
                  </a:cubicBezTo>
                  <a:cubicBezTo>
                    <a:pt x="11009" y="11486"/>
                    <a:pt x="11614" y="11425"/>
                    <a:pt x="11614" y="10397"/>
                  </a:cubicBezTo>
                  <a:cubicBezTo>
                    <a:pt x="11614" y="8824"/>
                    <a:pt x="11614" y="4650"/>
                    <a:pt x="11614" y="4650"/>
                  </a:cubicBezTo>
                  <a:cubicBezTo>
                    <a:pt x="11614" y="3622"/>
                    <a:pt x="11554" y="3078"/>
                    <a:pt x="10888" y="2715"/>
                  </a:cubicBezTo>
                  <a:cubicBezTo>
                    <a:pt x="9860" y="2110"/>
                    <a:pt x="7198" y="658"/>
                    <a:pt x="6714" y="295"/>
                  </a:cubicBezTo>
                  <a:cubicBezTo>
                    <a:pt x="6434" y="140"/>
                    <a:pt x="6186" y="0"/>
                    <a:pt x="5880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28"/>
            <p:cNvSpPr/>
            <p:nvPr/>
          </p:nvSpPr>
          <p:spPr>
            <a:xfrm>
              <a:off x="5098400" y="2682250"/>
              <a:ext cx="288875" cy="350850"/>
            </a:xfrm>
            <a:custGeom>
              <a:avLst/>
              <a:gdLst/>
              <a:ahLst/>
              <a:cxnLst/>
              <a:rect l="l" t="t" r="r" b="b"/>
              <a:pathLst>
                <a:path w="11555" h="14034" extrusionOk="0">
                  <a:moveTo>
                    <a:pt x="5820" y="1"/>
                  </a:moveTo>
                  <a:cubicBezTo>
                    <a:pt x="5530" y="1"/>
                    <a:pt x="5189" y="125"/>
                    <a:pt x="4719" y="477"/>
                  </a:cubicBezTo>
                  <a:cubicBezTo>
                    <a:pt x="3751" y="1203"/>
                    <a:pt x="908" y="2413"/>
                    <a:pt x="545" y="2594"/>
                  </a:cubicBezTo>
                  <a:cubicBezTo>
                    <a:pt x="122" y="2836"/>
                    <a:pt x="182" y="2897"/>
                    <a:pt x="122" y="3562"/>
                  </a:cubicBezTo>
                  <a:cubicBezTo>
                    <a:pt x="61" y="4167"/>
                    <a:pt x="182" y="9369"/>
                    <a:pt x="122" y="10095"/>
                  </a:cubicBezTo>
                  <a:cubicBezTo>
                    <a:pt x="61" y="10881"/>
                    <a:pt x="1" y="11123"/>
                    <a:pt x="787" y="11547"/>
                  </a:cubicBezTo>
                  <a:lnTo>
                    <a:pt x="4779" y="13724"/>
                  </a:lnTo>
                  <a:cubicBezTo>
                    <a:pt x="5095" y="13899"/>
                    <a:pt x="5430" y="14034"/>
                    <a:pt x="5810" y="14034"/>
                  </a:cubicBezTo>
                  <a:cubicBezTo>
                    <a:pt x="6085" y="14034"/>
                    <a:pt x="6384" y="13963"/>
                    <a:pt x="6715" y="13785"/>
                  </a:cubicBezTo>
                  <a:cubicBezTo>
                    <a:pt x="7804" y="13180"/>
                    <a:pt x="9921" y="12152"/>
                    <a:pt x="10405" y="11789"/>
                  </a:cubicBezTo>
                  <a:cubicBezTo>
                    <a:pt x="10949" y="11426"/>
                    <a:pt x="11554" y="11365"/>
                    <a:pt x="11554" y="10337"/>
                  </a:cubicBezTo>
                  <a:cubicBezTo>
                    <a:pt x="11554" y="8704"/>
                    <a:pt x="11554" y="4590"/>
                    <a:pt x="11554" y="4590"/>
                  </a:cubicBezTo>
                  <a:cubicBezTo>
                    <a:pt x="11554" y="3623"/>
                    <a:pt x="11494" y="3078"/>
                    <a:pt x="10828" y="2655"/>
                  </a:cubicBezTo>
                  <a:cubicBezTo>
                    <a:pt x="9800" y="2110"/>
                    <a:pt x="7138" y="598"/>
                    <a:pt x="6654" y="296"/>
                  </a:cubicBezTo>
                  <a:cubicBezTo>
                    <a:pt x="6374" y="140"/>
                    <a:pt x="6126" y="1"/>
                    <a:pt x="5820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28"/>
            <p:cNvSpPr/>
            <p:nvPr/>
          </p:nvSpPr>
          <p:spPr>
            <a:xfrm>
              <a:off x="5098400" y="2682250"/>
              <a:ext cx="287350" cy="350325"/>
            </a:xfrm>
            <a:custGeom>
              <a:avLst/>
              <a:gdLst/>
              <a:ahLst/>
              <a:cxnLst/>
              <a:rect l="l" t="t" r="r" b="b"/>
              <a:pathLst>
                <a:path w="11494" h="14013" extrusionOk="0">
                  <a:moveTo>
                    <a:pt x="5820" y="1"/>
                  </a:moveTo>
                  <a:cubicBezTo>
                    <a:pt x="5530" y="1"/>
                    <a:pt x="5189" y="125"/>
                    <a:pt x="4719" y="477"/>
                  </a:cubicBezTo>
                  <a:cubicBezTo>
                    <a:pt x="3751" y="1203"/>
                    <a:pt x="908" y="2413"/>
                    <a:pt x="545" y="2655"/>
                  </a:cubicBezTo>
                  <a:cubicBezTo>
                    <a:pt x="182" y="2897"/>
                    <a:pt x="243" y="2957"/>
                    <a:pt x="122" y="3562"/>
                  </a:cubicBezTo>
                  <a:cubicBezTo>
                    <a:pt x="61" y="4167"/>
                    <a:pt x="243" y="9369"/>
                    <a:pt x="122" y="10095"/>
                  </a:cubicBezTo>
                  <a:cubicBezTo>
                    <a:pt x="61" y="10821"/>
                    <a:pt x="1" y="11063"/>
                    <a:pt x="787" y="11547"/>
                  </a:cubicBezTo>
                  <a:lnTo>
                    <a:pt x="4779" y="13664"/>
                  </a:lnTo>
                  <a:cubicBezTo>
                    <a:pt x="5114" y="13850"/>
                    <a:pt x="5471" y="14012"/>
                    <a:pt x="5879" y="14012"/>
                  </a:cubicBezTo>
                  <a:cubicBezTo>
                    <a:pt x="6135" y="14012"/>
                    <a:pt x="6411" y="13948"/>
                    <a:pt x="6715" y="13785"/>
                  </a:cubicBezTo>
                  <a:cubicBezTo>
                    <a:pt x="7804" y="13180"/>
                    <a:pt x="9921" y="12152"/>
                    <a:pt x="10405" y="11728"/>
                  </a:cubicBezTo>
                  <a:cubicBezTo>
                    <a:pt x="10949" y="11365"/>
                    <a:pt x="11494" y="11305"/>
                    <a:pt x="11494" y="10276"/>
                  </a:cubicBezTo>
                  <a:lnTo>
                    <a:pt x="11494" y="4590"/>
                  </a:lnTo>
                  <a:cubicBezTo>
                    <a:pt x="11494" y="3623"/>
                    <a:pt x="11433" y="3078"/>
                    <a:pt x="10828" y="2715"/>
                  </a:cubicBezTo>
                  <a:cubicBezTo>
                    <a:pt x="9800" y="2110"/>
                    <a:pt x="7138" y="659"/>
                    <a:pt x="6654" y="296"/>
                  </a:cubicBezTo>
                  <a:cubicBezTo>
                    <a:pt x="6374" y="140"/>
                    <a:pt x="6126" y="1"/>
                    <a:pt x="5820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28"/>
            <p:cNvSpPr/>
            <p:nvPr/>
          </p:nvSpPr>
          <p:spPr>
            <a:xfrm>
              <a:off x="5099925" y="2683775"/>
              <a:ext cx="285825" cy="347275"/>
            </a:xfrm>
            <a:custGeom>
              <a:avLst/>
              <a:gdLst/>
              <a:ahLst/>
              <a:cxnLst/>
              <a:rect l="l" t="t" r="r" b="b"/>
              <a:pathLst>
                <a:path w="11433" h="13891" extrusionOk="0">
                  <a:moveTo>
                    <a:pt x="5759" y="0"/>
                  </a:moveTo>
                  <a:cubicBezTo>
                    <a:pt x="5469" y="0"/>
                    <a:pt x="5128" y="124"/>
                    <a:pt x="4658" y="477"/>
                  </a:cubicBezTo>
                  <a:cubicBezTo>
                    <a:pt x="3690" y="1142"/>
                    <a:pt x="907" y="2352"/>
                    <a:pt x="484" y="2594"/>
                  </a:cubicBezTo>
                  <a:cubicBezTo>
                    <a:pt x="121" y="2836"/>
                    <a:pt x="182" y="2896"/>
                    <a:pt x="121" y="3501"/>
                  </a:cubicBezTo>
                  <a:cubicBezTo>
                    <a:pt x="61" y="4106"/>
                    <a:pt x="182" y="9308"/>
                    <a:pt x="121" y="10034"/>
                  </a:cubicBezTo>
                  <a:cubicBezTo>
                    <a:pt x="61" y="10760"/>
                    <a:pt x="0" y="11002"/>
                    <a:pt x="786" y="11425"/>
                  </a:cubicBezTo>
                  <a:lnTo>
                    <a:pt x="4718" y="13542"/>
                  </a:lnTo>
                  <a:cubicBezTo>
                    <a:pt x="5053" y="13728"/>
                    <a:pt x="5410" y="13891"/>
                    <a:pt x="5818" y="13891"/>
                  </a:cubicBezTo>
                  <a:cubicBezTo>
                    <a:pt x="6074" y="13891"/>
                    <a:pt x="6350" y="13827"/>
                    <a:pt x="6654" y="13663"/>
                  </a:cubicBezTo>
                  <a:cubicBezTo>
                    <a:pt x="7743" y="13058"/>
                    <a:pt x="9799" y="12030"/>
                    <a:pt x="10344" y="11667"/>
                  </a:cubicBezTo>
                  <a:cubicBezTo>
                    <a:pt x="10828" y="11304"/>
                    <a:pt x="11433" y="11244"/>
                    <a:pt x="11433" y="10215"/>
                  </a:cubicBezTo>
                  <a:lnTo>
                    <a:pt x="11433" y="4529"/>
                  </a:lnTo>
                  <a:cubicBezTo>
                    <a:pt x="11433" y="3562"/>
                    <a:pt x="11372" y="3017"/>
                    <a:pt x="10707" y="2654"/>
                  </a:cubicBezTo>
                  <a:cubicBezTo>
                    <a:pt x="9678" y="2049"/>
                    <a:pt x="7077" y="598"/>
                    <a:pt x="6593" y="295"/>
                  </a:cubicBezTo>
                  <a:cubicBezTo>
                    <a:pt x="6313" y="140"/>
                    <a:pt x="6065" y="0"/>
                    <a:pt x="5759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28"/>
            <p:cNvSpPr/>
            <p:nvPr/>
          </p:nvSpPr>
          <p:spPr>
            <a:xfrm>
              <a:off x="5099925" y="2683775"/>
              <a:ext cx="285825" cy="347275"/>
            </a:xfrm>
            <a:custGeom>
              <a:avLst/>
              <a:gdLst/>
              <a:ahLst/>
              <a:cxnLst/>
              <a:rect l="l" t="t" r="r" b="b"/>
              <a:pathLst>
                <a:path w="11433" h="13891" extrusionOk="0">
                  <a:moveTo>
                    <a:pt x="5759" y="0"/>
                  </a:moveTo>
                  <a:cubicBezTo>
                    <a:pt x="5469" y="0"/>
                    <a:pt x="5128" y="124"/>
                    <a:pt x="4658" y="477"/>
                  </a:cubicBezTo>
                  <a:cubicBezTo>
                    <a:pt x="3690" y="1203"/>
                    <a:pt x="907" y="2412"/>
                    <a:pt x="545" y="2594"/>
                  </a:cubicBezTo>
                  <a:cubicBezTo>
                    <a:pt x="182" y="2836"/>
                    <a:pt x="182" y="2896"/>
                    <a:pt x="121" y="3562"/>
                  </a:cubicBezTo>
                  <a:cubicBezTo>
                    <a:pt x="61" y="4167"/>
                    <a:pt x="182" y="9248"/>
                    <a:pt x="121" y="10034"/>
                  </a:cubicBezTo>
                  <a:cubicBezTo>
                    <a:pt x="61" y="10760"/>
                    <a:pt x="0" y="11002"/>
                    <a:pt x="786" y="11425"/>
                  </a:cubicBezTo>
                  <a:lnTo>
                    <a:pt x="4718" y="13542"/>
                  </a:lnTo>
                  <a:cubicBezTo>
                    <a:pt x="5053" y="13728"/>
                    <a:pt x="5410" y="13891"/>
                    <a:pt x="5818" y="13891"/>
                  </a:cubicBezTo>
                  <a:cubicBezTo>
                    <a:pt x="6074" y="13891"/>
                    <a:pt x="6350" y="13827"/>
                    <a:pt x="6654" y="13663"/>
                  </a:cubicBezTo>
                  <a:cubicBezTo>
                    <a:pt x="7743" y="13058"/>
                    <a:pt x="9799" y="12030"/>
                    <a:pt x="10344" y="11667"/>
                  </a:cubicBezTo>
                  <a:cubicBezTo>
                    <a:pt x="10828" y="11304"/>
                    <a:pt x="11433" y="11244"/>
                    <a:pt x="11433" y="10215"/>
                  </a:cubicBezTo>
                  <a:cubicBezTo>
                    <a:pt x="11433" y="8643"/>
                    <a:pt x="11433" y="4529"/>
                    <a:pt x="11433" y="4529"/>
                  </a:cubicBezTo>
                  <a:cubicBezTo>
                    <a:pt x="11433" y="3562"/>
                    <a:pt x="11372" y="3078"/>
                    <a:pt x="10707" y="2654"/>
                  </a:cubicBezTo>
                  <a:cubicBezTo>
                    <a:pt x="9678" y="2110"/>
                    <a:pt x="7077" y="658"/>
                    <a:pt x="6593" y="295"/>
                  </a:cubicBezTo>
                  <a:cubicBezTo>
                    <a:pt x="6313" y="140"/>
                    <a:pt x="6065" y="0"/>
                    <a:pt x="5759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28"/>
            <p:cNvSpPr/>
            <p:nvPr/>
          </p:nvSpPr>
          <p:spPr>
            <a:xfrm>
              <a:off x="5099925" y="2685050"/>
              <a:ext cx="284325" cy="344600"/>
            </a:xfrm>
            <a:custGeom>
              <a:avLst/>
              <a:gdLst/>
              <a:ahLst/>
              <a:cxnLst/>
              <a:rect l="l" t="t" r="r" b="b"/>
              <a:pathLst>
                <a:path w="11373" h="13784" extrusionOk="0">
                  <a:moveTo>
                    <a:pt x="5724" y="1"/>
                  </a:moveTo>
                  <a:cubicBezTo>
                    <a:pt x="5447" y="1"/>
                    <a:pt x="5112" y="113"/>
                    <a:pt x="4658" y="426"/>
                  </a:cubicBezTo>
                  <a:cubicBezTo>
                    <a:pt x="3690" y="1152"/>
                    <a:pt x="907" y="2361"/>
                    <a:pt x="545" y="2603"/>
                  </a:cubicBezTo>
                  <a:cubicBezTo>
                    <a:pt x="182" y="2845"/>
                    <a:pt x="242" y="2906"/>
                    <a:pt x="182" y="3511"/>
                  </a:cubicBezTo>
                  <a:cubicBezTo>
                    <a:pt x="61" y="4116"/>
                    <a:pt x="242" y="9197"/>
                    <a:pt x="182" y="9922"/>
                  </a:cubicBezTo>
                  <a:cubicBezTo>
                    <a:pt x="61" y="10648"/>
                    <a:pt x="0" y="10890"/>
                    <a:pt x="786" y="11314"/>
                  </a:cubicBezTo>
                  <a:lnTo>
                    <a:pt x="4718" y="13491"/>
                  </a:lnTo>
                  <a:cubicBezTo>
                    <a:pt x="5047" y="13637"/>
                    <a:pt x="5397" y="13783"/>
                    <a:pt x="5796" y="13783"/>
                  </a:cubicBezTo>
                  <a:cubicBezTo>
                    <a:pt x="6058" y="13783"/>
                    <a:pt x="6342" y="13720"/>
                    <a:pt x="6654" y="13552"/>
                  </a:cubicBezTo>
                  <a:cubicBezTo>
                    <a:pt x="7743" y="12947"/>
                    <a:pt x="9799" y="11919"/>
                    <a:pt x="10283" y="11556"/>
                  </a:cubicBezTo>
                  <a:cubicBezTo>
                    <a:pt x="10828" y="11193"/>
                    <a:pt x="11372" y="11132"/>
                    <a:pt x="11372" y="10164"/>
                  </a:cubicBezTo>
                  <a:cubicBezTo>
                    <a:pt x="11372" y="8592"/>
                    <a:pt x="11372" y="4539"/>
                    <a:pt x="11372" y="4539"/>
                  </a:cubicBezTo>
                  <a:cubicBezTo>
                    <a:pt x="11372" y="3571"/>
                    <a:pt x="11312" y="3027"/>
                    <a:pt x="10707" y="2664"/>
                  </a:cubicBezTo>
                  <a:cubicBezTo>
                    <a:pt x="9678" y="2059"/>
                    <a:pt x="7077" y="607"/>
                    <a:pt x="6533" y="305"/>
                  </a:cubicBezTo>
                  <a:cubicBezTo>
                    <a:pt x="6276" y="144"/>
                    <a:pt x="6037" y="1"/>
                    <a:pt x="5724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28"/>
            <p:cNvSpPr/>
            <p:nvPr/>
          </p:nvSpPr>
          <p:spPr>
            <a:xfrm>
              <a:off x="5101425" y="2685275"/>
              <a:ext cx="282825" cy="344275"/>
            </a:xfrm>
            <a:custGeom>
              <a:avLst/>
              <a:gdLst/>
              <a:ahLst/>
              <a:cxnLst/>
              <a:rect l="l" t="t" r="r" b="b"/>
              <a:pathLst>
                <a:path w="11313" h="13771" extrusionOk="0">
                  <a:moveTo>
                    <a:pt x="5692" y="1"/>
                  </a:moveTo>
                  <a:cubicBezTo>
                    <a:pt x="5409" y="1"/>
                    <a:pt x="5068" y="125"/>
                    <a:pt x="4598" y="477"/>
                  </a:cubicBezTo>
                  <a:cubicBezTo>
                    <a:pt x="3630" y="1203"/>
                    <a:pt x="908" y="2352"/>
                    <a:pt x="485" y="2594"/>
                  </a:cubicBezTo>
                  <a:cubicBezTo>
                    <a:pt x="122" y="2836"/>
                    <a:pt x="182" y="2897"/>
                    <a:pt x="122" y="3502"/>
                  </a:cubicBezTo>
                  <a:cubicBezTo>
                    <a:pt x="61" y="4107"/>
                    <a:pt x="182" y="9188"/>
                    <a:pt x="122" y="9913"/>
                  </a:cubicBezTo>
                  <a:cubicBezTo>
                    <a:pt x="61" y="10639"/>
                    <a:pt x="1" y="10881"/>
                    <a:pt x="787" y="11305"/>
                  </a:cubicBezTo>
                  <a:lnTo>
                    <a:pt x="4658" y="13422"/>
                  </a:lnTo>
                  <a:cubicBezTo>
                    <a:pt x="4993" y="13608"/>
                    <a:pt x="5350" y="13770"/>
                    <a:pt x="5744" y="13770"/>
                  </a:cubicBezTo>
                  <a:cubicBezTo>
                    <a:pt x="5991" y="13770"/>
                    <a:pt x="6253" y="13706"/>
                    <a:pt x="6533" y="13543"/>
                  </a:cubicBezTo>
                  <a:cubicBezTo>
                    <a:pt x="7683" y="12938"/>
                    <a:pt x="9739" y="11910"/>
                    <a:pt x="10223" y="11547"/>
                  </a:cubicBezTo>
                  <a:cubicBezTo>
                    <a:pt x="10707" y="11184"/>
                    <a:pt x="11312" y="11123"/>
                    <a:pt x="11312" y="10095"/>
                  </a:cubicBezTo>
                  <a:lnTo>
                    <a:pt x="11312" y="4530"/>
                  </a:lnTo>
                  <a:cubicBezTo>
                    <a:pt x="11312" y="3562"/>
                    <a:pt x="11252" y="3018"/>
                    <a:pt x="10586" y="2655"/>
                  </a:cubicBezTo>
                  <a:cubicBezTo>
                    <a:pt x="9618" y="2110"/>
                    <a:pt x="7017" y="659"/>
                    <a:pt x="6473" y="296"/>
                  </a:cubicBezTo>
                  <a:cubicBezTo>
                    <a:pt x="6224" y="140"/>
                    <a:pt x="5991" y="1"/>
                    <a:pt x="5692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28"/>
            <p:cNvSpPr/>
            <p:nvPr/>
          </p:nvSpPr>
          <p:spPr>
            <a:xfrm>
              <a:off x="5101425" y="2686575"/>
              <a:ext cx="282825" cy="341450"/>
            </a:xfrm>
            <a:custGeom>
              <a:avLst/>
              <a:gdLst/>
              <a:ahLst/>
              <a:cxnLst/>
              <a:rect l="l" t="t" r="r" b="b"/>
              <a:pathLst>
                <a:path w="11313" h="13658" extrusionOk="0">
                  <a:moveTo>
                    <a:pt x="5664" y="0"/>
                  </a:moveTo>
                  <a:cubicBezTo>
                    <a:pt x="5387" y="0"/>
                    <a:pt x="5052" y="113"/>
                    <a:pt x="4598" y="425"/>
                  </a:cubicBezTo>
                  <a:cubicBezTo>
                    <a:pt x="3630" y="1151"/>
                    <a:pt x="908" y="2361"/>
                    <a:pt x="545" y="2542"/>
                  </a:cubicBezTo>
                  <a:cubicBezTo>
                    <a:pt x="182" y="2784"/>
                    <a:pt x="182" y="2845"/>
                    <a:pt x="122" y="3450"/>
                  </a:cubicBezTo>
                  <a:cubicBezTo>
                    <a:pt x="61" y="4055"/>
                    <a:pt x="182" y="9136"/>
                    <a:pt x="122" y="9861"/>
                  </a:cubicBezTo>
                  <a:cubicBezTo>
                    <a:pt x="61" y="10587"/>
                    <a:pt x="1" y="10829"/>
                    <a:pt x="787" y="11253"/>
                  </a:cubicBezTo>
                  <a:lnTo>
                    <a:pt x="4719" y="13309"/>
                  </a:lnTo>
                  <a:cubicBezTo>
                    <a:pt x="5016" y="13495"/>
                    <a:pt x="5359" y="13658"/>
                    <a:pt x="5747" y="13658"/>
                  </a:cubicBezTo>
                  <a:cubicBezTo>
                    <a:pt x="5991" y="13658"/>
                    <a:pt x="6253" y="13594"/>
                    <a:pt x="6533" y="13430"/>
                  </a:cubicBezTo>
                  <a:cubicBezTo>
                    <a:pt x="7622" y="12825"/>
                    <a:pt x="9679" y="11858"/>
                    <a:pt x="10223" y="11495"/>
                  </a:cubicBezTo>
                  <a:cubicBezTo>
                    <a:pt x="10707" y="11132"/>
                    <a:pt x="11312" y="11071"/>
                    <a:pt x="11312" y="10043"/>
                  </a:cubicBezTo>
                  <a:cubicBezTo>
                    <a:pt x="11312" y="8470"/>
                    <a:pt x="11312" y="4478"/>
                    <a:pt x="11312" y="4478"/>
                  </a:cubicBezTo>
                  <a:cubicBezTo>
                    <a:pt x="11312" y="3510"/>
                    <a:pt x="11191" y="2966"/>
                    <a:pt x="10586" y="2603"/>
                  </a:cubicBezTo>
                  <a:cubicBezTo>
                    <a:pt x="9558" y="2058"/>
                    <a:pt x="7017" y="607"/>
                    <a:pt x="6473" y="304"/>
                  </a:cubicBezTo>
                  <a:cubicBezTo>
                    <a:pt x="6216" y="144"/>
                    <a:pt x="5977" y="0"/>
                    <a:pt x="566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28"/>
            <p:cNvSpPr/>
            <p:nvPr/>
          </p:nvSpPr>
          <p:spPr>
            <a:xfrm>
              <a:off x="5101425" y="2686800"/>
              <a:ext cx="281300" cy="341225"/>
            </a:xfrm>
            <a:custGeom>
              <a:avLst/>
              <a:gdLst/>
              <a:ahLst/>
              <a:cxnLst/>
              <a:rect l="l" t="t" r="r" b="b"/>
              <a:pathLst>
                <a:path w="11252" h="13649" extrusionOk="0">
                  <a:moveTo>
                    <a:pt x="5700" y="0"/>
                  </a:moveTo>
                  <a:cubicBezTo>
                    <a:pt x="5425" y="0"/>
                    <a:pt x="5099" y="124"/>
                    <a:pt x="4658" y="477"/>
                  </a:cubicBezTo>
                  <a:cubicBezTo>
                    <a:pt x="3690" y="1203"/>
                    <a:pt x="908" y="2352"/>
                    <a:pt x="545" y="2594"/>
                  </a:cubicBezTo>
                  <a:cubicBezTo>
                    <a:pt x="182" y="2836"/>
                    <a:pt x="243" y="2896"/>
                    <a:pt x="182" y="3501"/>
                  </a:cubicBezTo>
                  <a:cubicBezTo>
                    <a:pt x="122" y="4106"/>
                    <a:pt x="243" y="9127"/>
                    <a:pt x="182" y="9852"/>
                  </a:cubicBezTo>
                  <a:cubicBezTo>
                    <a:pt x="122" y="10518"/>
                    <a:pt x="1" y="10760"/>
                    <a:pt x="787" y="11183"/>
                  </a:cubicBezTo>
                  <a:lnTo>
                    <a:pt x="4719" y="13300"/>
                  </a:lnTo>
                  <a:cubicBezTo>
                    <a:pt x="5016" y="13486"/>
                    <a:pt x="5359" y="13649"/>
                    <a:pt x="5747" y="13649"/>
                  </a:cubicBezTo>
                  <a:cubicBezTo>
                    <a:pt x="5991" y="13649"/>
                    <a:pt x="6253" y="13585"/>
                    <a:pt x="6533" y="13421"/>
                  </a:cubicBezTo>
                  <a:cubicBezTo>
                    <a:pt x="7622" y="12816"/>
                    <a:pt x="9679" y="11788"/>
                    <a:pt x="10163" y="11425"/>
                  </a:cubicBezTo>
                  <a:cubicBezTo>
                    <a:pt x="10707" y="11062"/>
                    <a:pt x="11252" y="11002"/>
                    <a:pt x="11252" y="10034"/>
                  </a:cubicBezTo>
                  <a:cubicBezTo>
                    <a:pt x="11252" y="8461"/>
                    <a:pt x="11252" y="4469"/>
                    <a:pt x="11252" y="4469"/>
                  </a:cubicBezTo>
                  <a:cubicBezTo>
                    <a:pt x="11252" y="3562"/>
                    <a:pt x="11191" y="3017"/>
                    <a:pt x="10586" y="2654"/>
                  </a:cubicBezTo>
                  <a:cubicBezTo>
                    <a:pt x="9558" y="2049"/>
                    <a:pt x="7017" y="658"/>
                    <a:pt x="6473" y="295"/>
                  </a:cubicBezTo>
                  <a:cubicBezTo>
                    <a:pt x="6224" y="140"/>
                    <a:pt x="5991" y="0"/>
                    <a:pt x="5700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28"/>
            <p:cNvSpPr/>
            <p:nvPr/>
          </p:nvSpPr>
          <p:spPr>
            <a:xfrm>
              <a:off x="5102950" y="2688075"/>
              <a:ext cx="279775" cy="338550"/>
            </a:xfrm>
            <a:custGeom>
              <a:avLst/>
              <a:gdLst/>
              <a:ahLst/>
              <a:cxnLst/>
              <a:rect l="l" t="t" r="r" b="b"/>
              <a:pathLst>
                <a:path w="11191" h="13542" extrusionOk="0">
                  <a:moveTo>
                    <a:pt x="5612" y="1"/>
                  </a:moveTo>
                  <a:cubicBezTo>
                    <a:pt x="5343" y="1"/>
                    <a:pt x="5023" y="113"/>
                    <a:pt x="4597" y="426"/>
                  </a:cubicBezTo>
                  <a:cubicBezTo>
                    <a:pt x="3629" y="1152"/>
                    <a:pt x="847" y="2301"/>
                    <a:pt x="484" y="2543"/>
                  </a:cubicBezTo>
                  <a:cubicBezTo>
                    <a:pt x="121" y="2785"/>
                    <a:pt x="182" y="2845"/>
                    <a:pt x="121" y="3450"/>
                  </a:cubicBezTo>
                  <a:cubicBezTo>
                    <a:pt x="61" y="4055"/>
                    <a:pt x="182" y="9015"/>
                    <a:pt x="121" y="9741"/>
                  </a:cubicBezTo>
                  <a:cubicBezTo>
                    <a:pt x="61" y="10467"/>
                    <a:pt x="0" y="10709"/>
                    <a:pt x="786" y="11132"/>
                  </a:cubicBezTo>
                  <a:lnTo>
                    <a:pt x="4658" y="13249"/>
                  </a:lnTo>
                  <a:cubicBezTo>
                    <a:pt x="4950" y="13395"/>
                    <a:pt x="5285" y="13541"/>
                    <a:pt x="5665" y="13541"/>
                  </a:cubicBezTo>
                  <a:cubicBezTo>
                    <a:pt x="5915" y="13541"/>
                    <a:pt x="6184" y="13478"/>
                    <a:pt x="6472" y="13310"/>
                  </a:cubicBezTo>
                  <a:cubicBezTo>
                    <a:pt x="7561" y="12705"/>
                    <a:pt x="9618" y="11737"/>
                    <a:pt x="10102" y="11374"/>
                  </a:cubicBezTo>
                  <a:cubicBezTo>
                    <a:pt x="10586" y="11011"/>
                    <a:pt x="11191" y="10951"/>
                    <a:pt x="11191" y="9922"/>
                  </a:cubicBezTo>
                  <a:cubicBezTo>
                    <a:pt x="11191" y="8410"/>
                    <a:pt x="11191" y="4478"/>
                    <a:pt x="11191" y="4478"/>
                  </a:cubicBezTo>
                  <a:cubicBezTo>
                    <a:pt x="11191" y="3511"/>
                    <a:pt x="11130" y="2966"/>
                    <a:pt x="10465" y="2603"/>
                  </a:cubicBezTo>
                  <a:cubicBezTo>
                    <a:pt x="9497" y="2059"/>
                    <a:pt x="6956" y="607"/>
                    <a:pt x="6412" y="305"/>
                  </a:cubicBezTo>
                  <a:cubicBezTo>
                    <a:pt x="6155" y="144"/>
                    <a:pt x="5916" y="1"/>
                    <a:pt x="5612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28"/>
            <p:cNvSpPr/>
            <p:nvPr/>
          </p:nvSpPr>
          <p:spPr>
            <a:xfrm>
              <a:off x="5102950" y="2688300"/>
              <a:ext cx="278275" cy="338225"/>
            </a:xfrm>
            <a:custGeom>
              <a:avLst/>
              <a:gdLst/>
              <a:ahLst/>
              <a:cxnLst/>
              <a:rect l="l" t="t" r="r" b="b"/>
              <a:pathLst>
                <a:path w="11131" h="13529" extrusionOk="0">
                  <a:moveTo>
                    <a:pt x="5662" y="0"/>
                  </a:moveTo>
                  <a:cubicBezTo>
                    <a:pt x="5394" y="0"/>
                    <a:pt x="5067" y="125"/>
                    <a:pt x="4597" y="477"/>
                  </a:cubicBezTo>
                  <a:cubicBezTo>
                    <a:pt x="3629" y="1203"/>
                    <a:pt x="907" y="2352"/>
                    <a:pt x="544" y="2594"/>
                  </a:cubicBezTo>
                  <a:cubicBezTo>
                    <a:pt x="182" y="2776"/>
                    <a:pt x="182" y="2836"/>
                    <a:pt x="121" y="3441"/>
                  </a:cubicBezTo>
                  <a:cubicBezTo>
                    <a:pt x="61" y="4046"/>
                    <a:pt x="182" y="9006"/>
                    <a:pt x="121" y="9732"/>
                  </a:cubicBezTo>
                  <a:cubicBezTo>
                    <a:pt x="61" y="10458"/>
                    <a:pt x="0" y="10700"/>
                    <a:pt x="786" y="11123"/>
                  </a:cubicBezTo>
                  <a:lnTo>
                    <a:pt x="4658" y="13180"/>
                  </a:lnTo>
                  <a:cubicBezTo>
                    <a:pt x="4955" y="13366"/>
                    <a:pt x="5298" y="13528"/>
                    <a:pt x="5686" y="13528"/>
                  </a:cubicBezTo>
                  <a:cubicBezTo>
                    <a:pt x="5930" y="13528"/>
                    <a:pt x="6192" y="13464"/>
                    <a:pt x="6472" y="13301"/>
                  </a:cubicBezTo>
                  <a:cubicBezTo>
                    <a:pt x="7561" y="12696"/>
                    <a:pt x="9618" y="11668"/>
                    <a:pt x="10102" y="11365"/>
                  </a:cubicBezTo>
                  <a:cubicBezTo>
                    <a:pt x="10586" y="11002"/>
                    <a:pt x="11130" y="10942"/>
                    <a:pt x="11130" y="9913"/>
                  </a:cubicBezTo>
                  <a:cubicBezTo>
                    <a:pt x="11130" y="8401"/>
                    <a:pt x="11130" y="4469"/>
                    <a:pt x="11130" y="4469"/>
                  </a:cubicBezTo>
                  <a:cubicBezTo>
                    <a:pt x="11130" y="3502"/>
                    <a:pt x="11070" y="2957"/>
                    <a:pt x="10465" y="2594"/>
                  </a:cubicBezTo>
                  <a:cubicBezTo>
                    <a:pt x="9497" y="2050"/>
                    <a:pt x="6956" y="598"/>
                    <a:pt x="6412" y="296"/>
                  </a:cubicBezTo>
                  <a:cubicBezTo>
                    <a:pt x="6163" y="140"/>
                    <a:pt x="5946" y="0"/>
                    <a:pt x="5662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28"/>
            <p:cNvSpPr/>
            <p:nvPr/>
          </p:nvSpPr>
          <p:spPr>
            <a:xfrm>
              <a:off x="5104450" y="2689600"/>
              <a:ext cx="276775" cy="335500"/>
            </a:xfrm>
            <a:custGeom>
              <a:avLst/>
              <a:gdLst/>
              <a:ahLst/>
              <a:cxnLst/>
              <a:rect l="l" t="t" r="r" b="b"/>
              <a:pathLst>
                <a:path w="11071" h="13420" extrusionOk="0">
                  <a:moveTo>
                    <a:pt x="5576" y="0"/>
                  </a:moveTo>
                  <a:cubicBezTo>
                    <a:pt x="5313" y="0"/>
                    <a:pt x="4992" y="113"/>
                    <a:pt x="4537" y="425"/>
                  </a:cubicBezTo>
                  <a:cubicBezTo>
                    <a:pt x="3569" y="1151"/>
                    <a:pt x="847" y="2300"/>
                    <a:pt x="484" y="2542"/>
                  </a:cubicBezTo>
                  <a:cubicBezTo>
                    <a:pt x="122" y="2784"/>
                    <a:pt x="182" y="2845"/>
                    <a:pt x="122" y="3450"/>
                  </a:cubicBezTo>
                  <a:cubicBezTo>
                    <a:pt x="61" y="3994"/>
                    <a:pt x="182" y="8954"/>
                    <a:pt x="122" y="9680"/>
                  </a:cubicBezTo>
                  <a:cubicBezTo>
                    <a:pt x="61" y="10406"/>
                    <a:pt x="1" y="10587"/>
                    <a:pt x="726" y="11011"/>
                  </a:cubicBezTo>
                  <a:lnTo>
                    <a:pt x="4598" y="13128"/>
                  </a:lnTo>
                  <a:cubicBezTo>
                    <a:pt x="4890" y="13274"/>
                    <a:pt x="5225" y="13420"/>
                    <a:pt x="5605" y="13420"/>
                  </a:cubicBezTo>
                  <a:cubicBezTo>
                    <a:pt x="5855" y="13420"/>
                    <a:pt x="6124" y="13356"/>
                    <a:pt x="6412" y="13188"/>
                  </a:cubicBezTo>
                  <a:cubicBezTo>
                    <a:pt x="7501" y="12644"/>
                    <a:pt x="9497" y="11616"/>
                    <a:pt x="10042" y="11253"/>
                  </a:cubicBezTo>
                  <a:cubicBezTo>
                    <a:pt x="10526" y="10890"/>
                    <a:pt x="11070" y="10829"/>
                    <a:pt x="11070" y="9861"/>
                  </a:cubicBezTo>
                  <a:lnTo>
                    <a:pt x="11070" y="4417"/>
                  </a:lnTo>
                  <a:cubicBezTo>
                    <a:pt x="11070" y="3450"/>
                    <a:pt x="11010" y="2966"/>
                    <a:pt x="10405" y="2603"/>
                  </a:cubicBezTo>
                  <a:cubicBezTo>
                    <a:pt x="9376" y="1998"/>
                    <a:pt x="6896" y="607"/>
                    <a:pt x="6352" y="304"/>
                  </a:cubicBezTo>
                  <a:cubicBezTo>
                    <a:pt x="6095" y="144"/>
                    <a:pt x="5873" y="0"/>
                    <a:pt x="5576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28"/>
            <p:cNvSpPr/>
            <p:nvPr/>
          </p:nvSpPr>
          <p:spPr>
            <a:xfrm>
              <a:off x="5104450" y="2689800"/>
              <a:ext cx="276775" cy="335200"/>
            </a:xfrm>
            <a:custGeom>
              <a:avLst/>
              <a:gdLst/>
              <a:ahLst/>
              <a:cxnLst/>
              <a:rect l="l" t="t" r="r" b="b"/>
              <a:pathLst>
                <a:path w="11071" h="13408" extrusionOk="0">
                  <a:moveTo>
                    <a:pt x="5602" y="1"/>
                  </a:moveTo>
                  <a:cubicBezTo>
                    <a:pt x="5334" y="1"/>
                    <a:pt x="5007" y="125"/>
                    <a:pt x="4537" y="478"/>
                  </a:cubicBezTo>
                  <a:cubicBezTo>
                    <a:pt x="3569" y="1143"/>
                    <a:pt x="847" y="2353"/>
                    <a:pt x="545" y="2534"/>
                  </a:cubicBezTo>
                  <a:cubicBezTo>
                    <a:pt x="182" y="2776"/>
                    <a:pt x="182" y="2837"/>
                    <a:pt x="122" y="3442"/>
                  </a:cubicBezTo>
                  <a:cubicBezTo>
                    <a:pt x="61" y="4046"/>
                    <a:pt x="182" y="8946"/>
                    <a:pt x="122" y="9611"/>
                  </a:cubicBezTo>
                  <a:cubicBezTo>
                    <a:pt x="61" y="10337"/>
                    <a:pt x="1" y="10579"/>
                    <a:pt x="787" y="11003"/>
                  </a:cubicBezTo>
                  <a:lnTo>
                    <a:pt x="4598" y="13059"/>
                  </a:lnTo>
                  <a:cubicBezTo>
                    <a:pt x="4895" y="13245"/>
                    <a:pt x="5238" y="13408"/>
                    <a:pt x="5626" y="13408"/>
                  </a:cubicBezTo>
                  <a:cubicBezTo>
                    <a:pt x="5870" y="13408"/>
                    <a:pt x="6132" y="13344"/>
                    <a:pt x="6412" y="13180"/>
                  </a:cubicBezTo>
                  <a:cubicBezTo>
                    <a:pt x="7501" y="12575"/>
                    <a:pt x="9497" y="11608"/>
                    <a:pt x="9981" y="11245"/>
                  </a:cubicBezTo>
                  <a:cubicBezTo>
                    <a:pt x="10526" y="10882"/>
                    <a:pt x="11070" y="10821"/>
                    <a:pt x="11070" y="9853"/>
                  </a:cubicBezTo>
                  <a:lnTo>
                    <a:pt x="11070" y="4409"/>
                  </a:lnTo>
                  <a:cubicBezTo>
                    <a:pt x="11070" y="3502"/>
                    <a:pt x="11010" y="2958"/>
                    <a:pt x="10344" y="2595"/>
                  </a:cubicBezTo>
                  <a:cubicBezTo>
                    <a:pt x="9376" y="2050"/>
                    <a:pt x="6836" y="599"/>
                    <a:pt x="6352" y="296"/>
                  </a:cubicBezTo>
                  <a:cubicBezTo>
                    <a:pt x="6103" y="141"/>
                    <a:pt x="5886" y="1"/>
                    <a:pt x="5602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28"/>
            <p:cNvSpPr/>
            <p:nvPr/>
          </p:nvSpPr>
          <p:spPr>
            <a:xfrm>
              <a:off x="5104450" y="2691100"/>
              <a:ext cx="275250" cy="332500"/>
            </a:xfrm>
            <a:custGeom>
              <a:avLst/>
              <a:gdLst/>
              <a:ahLst/>
              <a:cxnLst/>
              <a:rect l="l" t="t" r="r" b="b"/>
              <a:pathLst>
                <a:path w="11010" h="13300" extrusionOk="0">
                  <a:moveTo>
                    <a:pt x="5576" y="1"/>
                  </a:moveTo>
                  <a:cubicBezTo>
                    <a:pt x="5313" y="1"/>
                    <a:pt x="4992" y="113"/>
                    <a:pt x="4537" y="426"/>
                  </a:cubicBezTo>
                  <a:cubicBezTo>
                    <a:pt x="3569" y="1152"/>
                    <a:pt x="908" y="2301"/>
                    <a:pt x="545" y="2543"/>
                  </a:cubicBezTo>
                  <a:cubicBezTo>
                    <a:pt x="182" y="2724"/>
                    <a:pt x="243" y="2785"/>
                    <a:pt x="182" y="3390"/>
                  </a:cubicBezTo>
                  <a:cubicBezTo>
                    <a:pt x="61" y="3994"/>
                    <a:pt x="243" y="8834"/>
                    <a:pt x="182" y="9559"/>
                  </a:cubicBezTo>
                  <a:cubicBezTo>
                    <a:pt x="61" y="10285"/>
                    <a:pt x="1" y="10527"/>
                    <a:pt x="787" y="10951"/>
                  </a:cubicBezTo>
                  <a:lnTo>
                    <a:pt x="4598" y="13007"/>
                  </a:lnTo>
                  <a:cubicBezTo>
                    <a:pt x="4890" y="13153"/>
                    <a:pt x="5225" y="13299"/>
                    <a:pt x="5605" y="13299"/>
                  </a:cubicBezTo>
                  <a:cubicBezTo>
                    <a:pt x="5855" y="13299"/>
                    <a:pt x="6124" y="13236"/>
                    <a:pt x="6412" y="13068"/>
                  </a:cubicBezTo>
                  <a:cubicBezTo>
                    <a:pt x="7501" y="12523"/>
                    <a:pt x="9497" y="11495"/>
                    <a:pt x="9981" y="11132"/>
                  </a:cubicBezTo>
                  <a:cubicBezTo>
                    <a:pt x="10465" y="10830"/>
                    <a:pt x="11010" y="10769"/>
                    <a:pt x="11010" y="9741"/>
                  </a:cubicBezTo>
                  <a:cubicBezTo>
                    <a:pt x="11010" y="8229"/>
                    <a:pt x="11010" y="4357"/>
                    <a:pt x="11010" y="4357"/>
                  </a:cubicBezTo>
                  <a:cubicBezTo>
                    <a:pt x="11010" y="3450"/>
                    <a:pt x="10949" y="2906"/>
                    <a:pt x="10344" y="2603"/>
                  </a:cubicBezTo>
                  <a:cubicBezTo>
                    <a:pt x="9376" y="1998"/>
                    <a:pt x="6836" y="607"/>
                    <a:pt x="6352" y="305"/>
                  </a:cubicBezTo>
                  <a:cubicBezTo>
                    <a:pt x="6095" y="144"/>
                    <a:pt x="5873" y="1"/>
                    <a:pt x="5576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28"/>
            <p:cNvSpPr/>
            <p:nvPr/>
          </p:nvSpPr>
          <p:spPr>
            <a:xfrm>
              <a:off x="5105975" y="2692450"/>
              <a:ext cx="273725" cy="331050"/>
            </a:xfrm>
            <a:custGeom>
              <a:avLst/>
              <a:gdLst/>
              <a:ahLst/>
              <a:cxnLst/>
              <a:rect l="l" t="t" r="r" b="b"/>
              <a:pathLst>
                <a:path w="10949" h="13242" extrusionOk="0">
                  <a:moveTo>
                    <a:pt x="5538" y="1"/>
                  </a:moveTo>
                  <a:cubicBezTo>
                    <a:pt x="5271" y="1"/>
                    <a:pt x="4944" y="110"/>
                    <a:pt x="4476" y="432"/>
                  </a:cubicBezTo>
                  <a:cubicBezTo>
                    <a:pt x="3508" y="1098"/>
                    <a:pt x="847" y="2247"/>
                    <a:pt x="484" y="2489"/>
                  </a:cubicBezTo>
                  <a:cubicBezTo>
                    <a:pt x="121" y="2731"/>
                    <a:pt x="182" y="2791"/>
                    <a:pt x="121" y="3336"/>
                  </a:cubicBezTo>
                  <a:cubicBezTo>
                    <a:pt x="61" y="3940"/>
                    <a:pt x="182" y="8780"/>
                    <a:pt x="121" y="9505"/>
                  </a:cubicBezTo>
                  <a:cubicBezTo>
                    <a:pt x="61" y="10231"/>
                    <a:pt x="0" y="10413"/>
                    <a:pt x="726" y="10836"/>
                  </a:cubicBezTo>
                  <a:lnTo>
                    <a:pt x="4537" y="12893"/>
                  </a:lnTo>
                  <a:cubicBezTo>
                    <a:pt x="4834" y="13079"/>
                    <a:pt x="5177" y="13242"/>
                    <a:pt x="5565" y="13242"/>
                  </a:cubicBezTo>
                  <a:cubicBezTo>
                    <a:pt x="5809" y="13242"/>
                    <a:pt x="6071" y="13177"/>
                    <a:pt x="6351" y="13014"/>
                  </a:cubicBezTo>
                  <a:cubicBezTo>
                    <a:pt x="7440" y="12409"/>
                    <a:pt x="9376" y="11441"/>
                    <a:pt x="9920" y="11078"/>
                  </a:cubicBezTo>
                  <a:cubicBezTo>
                    <a:pt x="10404" y="10715"/>
                    <a:pt x="10949" y="10655"/>
                    <a:pt x="10949" y="9687"/>
                  </a:cubicBezTo>
                  <a:cubicBezTo>
                    <a:pt x="10949" y="8175"/>
                    <a:pt x="10949" y="4364"/>
                    <a:pt x="10949" y="4364"/>
                  </a:cubicBezTo>
                  <a:cubicBezTo>
                    <a:pt x="10949" y="3396"/>
                    <a:pt x="10888" y="2912"/>
                    <a:pt x="10283" y="2549"/>
                  </a:cubicBezTo>
                  <a:cubicBezTo>
                    <a:pt x="9315" y="2005"/>
                    <a:pt x="6775" y="553"/>
                    <a:pt x="6291" y="251"/>
                  </a:cubicBezTo>
                  <a:cubicBezTo>
                    <a:pt x="6041" y="126"/>
                    <a:pt x="5823" y="1"/>
                    <a:pt x="5538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28"/>
            <p:cNvSpPr/>
            <p:nvPr/>
          </p:nvSpPr>
          <p:spPr>
            <a:xfrm>
              <a:off x="5105975" y="2692625"/>
              <a:ext cx="273725" cy="329450"/>
            </a:xfrm>
            <a:custGeom>
              <a:avLst/>
              <a:gdLst/>
              <a:ahLst/>
              <a:cxnLst/>
              <a:rect l="l" t="t" r="r" b="b"/>
              <a:pathLst>
                <a:path w="10949" h="13178" extrusionOk="0">
                  <a:moveTo>
                    <a:pt x="5515" y="0"/>
                  </a:moveTo>
                  <a:cubicBezTo>
                    <a:pt x="5252" y="0"/>
                    <a:pt x="4931" y="113"/>
                    <a:pt x="4476" y="425"/>
                  </a:cubicBezTo>
                  <a:cubicBezTo>
                    <a:pt x="3569" y="1151"/>
                    <a:pt x="847" y="2300"/>
                    <a:pt x="544" y="2482"/>
                  </a:cubicBezTo>
                  <a:cubicBezTo>
                    <a:pt x="182" y="2724"/>
                    <a:pt x="182" y="2784"/>
                    <a:pt x="121" y="3389"/>
                  </a:cubicBezTo>
                  <a:cubicBezTo>
                    <a:pt x="61" y="3933"/>
                    <a:pt x="182" y="8773"/>
                    <a:pt x="121" y="9498"/>
                  </a:cubicBezTo>
                  <a:cubicBezTo>
                    <a:pt x="61" y="10164"/>
                    <a:pt x="0" y="10406"/>
                    <a:pt x="786" y="10829"/>
                  </a:cubicBezTo>
                  <a:lnTo>
                    <a:pt x="4537" y="12886"/>
                  </a:lnTo>
                  <a:cubicBezTo>
                    <a:pt x="4829" y="13032"/>
                    <a:pt x="5164" y="13178"/>
                    <a:pt x="5544" y="13178"/>
                  </a:cubicBezTo>
                  <a:cubicBezTo>
                    <a:pt x="5794" y="13178"/>
                    <a:pt x="6063" y="13114"/>
                    <a:pt x="6351" y="12946"/>
                  </a:cubicBezTo>
                  <a:cubicBezTo>
                    <a:pt x="7380" y="12402"/>
                    <a:pt x="9376" y="11374"/>
                    <a:pt x="9860" y="11071"/>
                  </a:cubicBezTo>
                  <a:cubicBezTo>
                    <a:pt x="10404" y="10708"/>
                    <a:pt x="10949" y="10648"/>
                    <a:pt x="10949" y="9680"/>
                  </a:cubicBezTo>
                  <a:lnTo>
                    <a:pt x="10949" y="4357"/>
                  </a:lnTo>
                  <a:cubicBezTo>
                    <a:pt x="10949" y="3450"/>
                    <a:pt x="10888" y="2905"/>
                    <a:pt x="10223" y="2542"/>
                  </a:cubicBezTo>
                  <a:cubicBezTo>
                    <a:pt x="9255" y="1998"/>
                    <a:pt x="6775" y="607"/>
                    <a:pt x="6291" y="304"/>
                  </a:cubicBezTo>
                  <a:cubicBezTo>
                    <a:pt x="6034" y="144"/>
                    <a:pt x="5812" y="0"/>
                    <a:pt x="5515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28"/>
            <p:cNvSpPr/>
            <p:nvPr/>
          </p:nvSpPr>
          <p:spPr>
            <a:xfrm>
              <a:off x="5105975" y="2693975"/>
              <a:ext cx="272225" cy="327350"/>
            </a:xfrm>
            <a:custGeom>
              <a:avLst/>
              <a:gdLst/>
              <a:ahLst/>
              <a:cxnLst/>
              <a:rect l="l" t="t" r="r" b="b"/>
              <a:pathLst>
                <a:path w="10889" h="13094" extrusionOk="0">
                  <a:moveTo>
                    <a:pt x="5538" y="0"/>
                  </a:moveTo>
                  <a:cubicBezTo>
                    <a:pt x="5271" y="0"/>
                    <a:pt x="4944" y="110"/>
                    <a:pt x="4476" y="432"/>
                  </a:cubicBezTo>
                  <a:cubicBezTo>
                    <a:pt x="3569" y="1097"/>
                    <a:pt x="907" y="2246"/>
                    <a:pt x="544" y="2488"/>
                  </a:cubicBezTo>
                  <a:cubicBezTo>
                    <a:pt x="182" y="2670"/>
                    <a:pt x="242" y="2730"/>
                    <a:pt x="182" y="3335"/>
                  </a:cubicBezTo>
                  <a:cubicBezTo>
                    <a:pt x="121" y="3940"/>
                    <a:pt x="242" y="8719"/>
                    <a:pt x="182" y="9384"/>
                  </a:cubicBezTo>
                  <a:cubicBezTo>
                    <a:pt x="121" y="10110"/>
                    <a:pt x="0" y="10352"/>
                    <a:pt x="786" y="10775"/>
                  </a:cubicBezTo>
                  <a:lnTo>
                    <a:pt x="4537" y="12771"/>
                  </a:lnTo>
                  <a:cubicBezTo>
                    <a:pt x="4830" y="12955"/>
                    <a:pt x="5168" y="13094"/>
                    <a:pt x="5551" y="13094"/>
                  </a:cubicBezTo>
                  <a:cubicBezTo>
                    <a:pt x="5799" y="13094"/>
                    <a:pt x="6066" y="13035"/>
                    <a:pt x="6351" y="12892"/>
                  </a:cubicBezTo>
                  <a:cubicBezTo>
                    <a:pt x="7380" y="12287"/>
                    <a:pt x="9376" y="11320"/>
                    <a:pt x="9860" y="10957"/>
                  </a:cubicBezTo>
                  <a:cubicBezTo>
                    <a:pt x="10344" y="10654"/>
                    <a:pt x="10888" y="10594"/>
                    <a:pt x="10888" y="9565"/>
                  </a:cubicBezTo>
                  <a:cubicBezTo>
                    <a:pt x="10888" y="8114"/>
                    <a:pt x="10888" y="4303"/>
                    <a:pt x="10888" y="4303"/>
                  </a:cubicBezTo>
                  <a:cubicBezTo>
                    <a:pt x="10888" y="3396"/>
                    <a:pt x="10828" y="2851"/>
                    <a:pt x="10223" y="2549"/>
                  </a:cubicBezTo>
                  <a:cubicBezTo>
                    <a:pt x="9255" y="1944"/>
                    <a:pt x="6775" y="553"/>
                    <a:pt x="6291" y="250"/>
                  </a:cubicBezTo>
                  <a:cubicBezTo>
                    <a:pt x="6041" y="125"/>
                    <a:pt x="5823" y="0"/>
                    <a:pt x="5538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28"/>
            <p:cNvSpPr/>
            <p:nvPr/>
          </p:nvSpPr>
          <p:spPr>
            <a:xfrm>
              <a:off x="5107475" y="2694125"/>
              <a:ext cx="270725" cy="326450"/>
            </a:xfrm>
            <a:custGeom>
              <a:avLst/>
              <a:gdLst/>
              <a:ahLst/>
              <a:cxnLst/>
              <a:rect l="l" t="t" r="r" b="b"/>
              <a:pathLst>
                <a:path w="10829" h="13058" extrusionOk="0">
                  <a:moveTo>
                    <a:pt x="5455" y="1"/>
                  </a:moveTo>
                  <a:cubicBezTo>
                    <a:pt x="5192" y="1"/>
                    <a:pt x="4871" y="113"/>
                    <a:pt x="4416" y="426"/>
                  </a:cubicBezTo>
                  <a:cubicBezTo>
                    <a:pt x="3509" y="1152"/>
                    <a:pt x="847" y="2240"/>
                    <a:pt x="484" y="2482"/>
                  </a:cubicBezTo>
                  <a:cubicBezTo>
                    <a:pt x="122" y="2724"/>
                    <a:pt x="182" y="2785"/>
                    <a:pt x="122" y="3329"/>
                  </a:cubicBezTo>
                  <a:cubicBezTo>
                    <a:pt x="61" y="3934"/>
                    <a:pt x="182" y="8713"/>
                    <a:pt x="122" y="9378"/>
                  </a:cubicBezTo>
                  <a:cubicBezTo>
                    <a:pt x="61" y="10104"/>
                    <a:pt x="1" y="10285"/>
                    <a:pt x="726" y="10709"/>
                  </a:cubicBezTo>
                  <a:lnTo>
                    <a:pt x="4477" y="12765"/>
                  </a:lnTo>
                  <a:cubicBezTo>
                    <a:pt x="4769" y="12911"/>
                    <a:pt x="5104" y="13057"/>
                    <a:pt x="5484" y="13057"/>
                  </a:cubicBezTo>
                  <a:cubicBezTo>
                    <a:pt x="5734" y="13057"/>
                    <a:pt x="6003" y="12994"/>
                    <a:pt x="6291" y="12826"/>
                  </a:cubicBezTo>
                  <a:cubicBezTo>
                    <a:pt x="7320" y="12281"/>
                    <a:pt x="9316" y="11314"/>
                    <a:pt x="9800" y="10951"/>
                  </a:cubicBezTo>
                  <a:cubicBezTo>
                    <a:pt x="10284" y="10588"/>
                    <a:pt x="10828" y="10527"/>
                    <a:pt x="10828" y="9559"/>
                  </a:cubicBezTo>
                  <a:lnTo>
                    <a:pt x="10828" y="4297"/>
                  </a:lnTo>
                  <a:cubicBezTo>
                    <a:pt x="10828" y="3390"/>
                    <a:pt x="10768" y="2906"/>
                    <a:pt x="10163" y="2543"/>
                  </a:cubicBezTo>
                  <a:cubicBezTo>
                    <a:pt x="9195" y="1998"/>
                    <a:pt x="6715" y="607"/>
                    <a:pt x="6231" y="305"/>
                  </a:cubicBezTo>
                  <a:cubicBezTo>
                    <a:pt x="5974" y="144"/>
                    <a:pt x="5752" y="1"/>
                    <a:pt x="5455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28"/>
            <p:cNvSpPr/>
            <p:nvPr/>
          </p:nvSpPr>
          <p:spPr>
            <a:xfrm>
              <a:off x="5107475" y="2695475"/>
              <a:ext cx="270725" cy="324350"/>
            </a:xfrm>
            <a:custGeom>
              <a:avLst/>
              <a:gdLst/>
              <a:ahLst/>
              <a:cxnLst/>
              <a:rect l="l" t="t" r="r" b="b"/>
              <a:pathLst>
                <a:path w="10829" h="12974" extrusionOk="0">
                  <a:moveTo>
                    <a:pt x="5478" y="1"/>
                  </a:moveTo>
                  <a:cubicBezTo>
                    <a:pt x="5211" y="1"/>
                    <a:pt x="4884" y="110"/>
                    <a:pt x="4416" y="432"/>
                  </a:cubicBezTo>
                  <a:cubicBezTo>
                    <a:pt x="3509" y="1098"/>
                    <a:pt x="847" y="2247"/>
                    <a:pt x="545" y="2428"/>
                  </a:cubicBezTo>
                  <a:cubicBezTo>
                    <a:pt x="182" y="2670"/>
                    <a:pt x="182" y="2731"/>
                    <a:pt x="122" y="3336"/>
                  </a:cubicBezTo>
                  <a:cubicBezTo>
                    <a:pt x="61" y="3880"/>
                    <a:pt x="182" y="8598"/>
                    <a:pt x="122" y="9324"/>
                  </a:cubicBezTo>
                  <a:cubicBezTo>
                    <a:pt x="61" y="9989"/>
                    <a:pt x="1" y="10231"/>
                    <a:pt x="787" y="10655"/>
                  </a:cubicBezTo>
                  <a:lnTo>
                    <a:pt x="4477" y="12651"/>
                  </a:lnTo>
                  <a:cubicBezTo>
                    <a:pt x="4770" y="12834"/>
                    <a:pt x="5108" y="12973"/>
                    <a:pt x="5491" y="12973"/>
                  </a:cubicBezTo>
                  <a:cubicBezTo>
                    <a:pt x="5739" y="12973"/>
                    <a:pt x="6006" y="12915"/>
                    <a:pt x="6291" y="12772"/>
                  </a:cubicBezTo>
                  <a:cubicBezTo>
                    <a:pt x="7320" y="12167"/>
                    <a:pt x="9255" y="11199"/>
                    <a:pt x="9739" y="10897"/>
                  </a:cubicBezTo>
                  <a:cubicBezTo>
                    <a:pt x="10284" y="10534"/>
                    <a:pt x="10828" y="10473"/>
                    <a:pt x="10828" y="9505"/>
                  </a:cubicBezTo>
                  <a:cubicBezTo>
                    <a:pt x="10828" y="7993"/>
                    <a:pt x="10828" y="4303"/>
                    <a:pt x="10828" y="4303"/>
                  </a:cubicBezTo>
                  <a:cubicBezTo>
                    <a:pt x="10828" y="3336"/>
                    <a:pt x="10768" y="2852"/>
                    <a:pt x="10163" y="2489"/>
                  </a:cubicBezTo>
                  <a:cubicBezTo>
                    <a:pt x="9195" y="1944"/>
                    <a:pt x="6715" y="553"/>
                    <a:pt x="6231" y="251"/>
                  </a:cubicBezTo>
                  <a:cubicBezTo>
                    <a:pt x="5981" y="126"/>
                    <a:pt x="5763" y="1"/>
                    <a:pt x="5478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28"/>
            <p:cNvSpPr/>
            <p:nvPr/>
          </p:nvSpPr>
          <p:spPr>
            <a:xfrm>
              <a:off x="5109000" y="2695650"/>
              <a:ext cx="267675" cy="323400"/>
            </a:xfrm>
            <a:custGeom>
              <a:avLst/>
              <a:gdLst/>
              <a:ahLst/>
              <a:cxnLst/>
              <a:rect l="l" t="t" r="r" b="b"/>
              <a:pathLst>
                <a:path w="10707" h="12936" extrusionOk="0">
                  <a:moveTo>
                    <a:pt x="5394" y="0"/>
                  </a:moveTo>
                  <a:cubicBezTo>
                    <a:pt x="5131" y="0"/>
                    <a:pt x="4810" y="113"/>
                    <a:pt x="4355" y="425"/>
                  </a:cubicBezTo>
                  <a:cubicBezTo>
                    <a:pt x="3448" y="1151"/>
                    <a:pt x="847" y="2240"/>
                    <a:pt x="484" y="2482"/>
                  </a:cubicBezTo>
                  <a:cubicBezTo>
                    <a:pt x="121" y="2663"/>
                    <a:pt x="182" y="2724"/>
                    <a:pt x="121" y="3329"/>
                  </a:cubicBezTo>
                  <a:cubicBezTo>
                    <a:pt x="61" y="3873"/>
                    <a:pt x="182" y="8591"/>
                    <a:pt x="121" y="9317"/>
                  </a:cubicBezTo>
                  <a:cubicBezTo>
                    <a:pt x="61" y="9982"/>
                    <a:pt x="0" y="10224"/>
                    <a:pt x="726" y="10587"/>
                  </a:cubicBezTo>
                  <a:lnTo>
                    <a:pt x="4416" y="12644"/>
                  </a:lnTo>
                  <a:cubicBezTo>
                    <a:pt x="4744" y="12790"/>
                    <a:pt x="5072" y="12936"/>
                    <a:pt x="5440" y="12936"/>
                  </a:cubicBezTo>
                  <a:cubicBezTo>
                    <a:pt x="5683" y="12936"/>
                    <a:pt x="5942" y="12872"/>
                    <a:pt x="6230" y="12704"/>
                  </a:cubicBezTo>
                  <a:cubicBezTo>
                    <a:pt x="7259" y="12160"/>
                    <a:pt x="9194" y="11192"/>
                    <a:pt x="9678" y="10829"/>
                  </a:cubicBezTo>
                  <a:cubicBezTo>
                    <a:pt x="10162" y="10527"/>
                    <a:pt x="10707" y="10466"/>
                    <a:pt x="10707" y="9498"/>
                  </a:cubicBezTo>
                  <a:lnTo>
                    <a:pt x="10707" y="4296"/>
                  </a:lnTo>
                  <a:cubicBezTo>
                    <a:pt x="10707" y="3389"/>
                    <a:pt x="10646" y="2845"/>
                    <a:pt x="10041" y="2542"/>
                  </a:cubicBezTo>
                  <a:cubicBezTo>
                    <a:pt x="9073" y="1998"/>
                    <a:pt x="6654" y="607"/>
                    <a:pt x="6170" y="304"/>
                  </a:cubicBezTo>
                  <a:cubicBezTo>
                    <a:pt x="5913" y="144"/>
                    <a:pt x="5691" y="0"/>
                    <a:pt x="5394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28"/>
            <p:cNvSpPr/>
            <p:nvPr/>
          </p:nvSpPr>
          <p:spPr>
            <a:xfrm>
              <a:off x="5109000" y="2697000"/>
              <a:ext cx="267675" cy="321300"/>
            </a:xfrm>
            <a:custGeom>
              <a:avLst/>
              <a:gdLst/>
              <a:ahLst/>
              <a:cxnLst/>
              <a:rect l="l" t="t" r="r" b="b"/>
              <a:pathLst>
                <a:path w="10707" h="12852" extrusionOk="0">
                  <a:moveTo>
                    <a:pt x="5417" y="0"/>
                  </a:moveTo>
                  <a:cubicBezTo>
                    <a:pt x="5150" y="0"/>
                    <a:pt x="4823" y="110"/>
                    <a:pt x="4355" y="432"/>
                  </a:cubicBezTo>
                  <a:cubicBezTo>
                    <a:pt x="3448" y="1097"/>
                    <a:pt x="847" y="2246"/>
                    <a:pt x="484" y="2428"/>
                  </a:cubicBezTo>
                  <a:cubicBezTo>
                    <a:pt x="121" y="2670"/>
                    <a:pt x="182" y="2730"/>
                    <a:pt x="121" y="3275"/>
                  </a:cubicBezTo>
                  <a:cubicBezTo>
                    <a:pt x="61" y="3879"/>
                    <a:pt x="182" y="8537"/>
                    <a:pt x="121" y="9202"/>
                  </a:cubicBezTo>
                  <a:cubicBezTo>
                    <a:pt x="61" y="9928"/>
                    <a:pt x="0" y="10110"/>
                    <a:pt x="726" y="10533"/>
                  </a:cubicBezTo>
                  <a:lnTo>
                    <a:pt x="4416" y="12529"/>
                  </a:lnTo>
                  <a:cubicBezTo>
                    <a:pt x="4746" y="12713"/>
                    <a:pt x="5076" y="12852"/>
                    <a:pt x="5447" y="12852"/>
                  </a:cubicBezTo>
                  <a:cubicBezTo>
                    <a:pt x="5687" y="12852"/>
                    <a:pt x="5945" y="12793"/>
                    <a:pt x="6230" y="12650"/>
                  </a:cubicBezTo>
                  <a:cubicBezTo>
                    <a:pt x="7259" y="12045"/>
                    <a:pt x="9194" y="11078"/>
                    <a:pt x="9678" y="10775"/>
                  </a:cubicBezTo>
                  <a:cubicBezTo>
                    <a:pt x="10162" y="10412"/>
                    <a:pt x="10707" y="10352"/>
                    <a:pt x="10707" y="9384"/>
                  </a:cubicBezTo>
                  <a:cubicBezTo>
                    <a:pt x="10707" y="7932"/>
                    <a:pt x="10707" y="4242"/>
                    <a:pt x="10707" y="4242"/>
                  </a:cubicBezTo>
                  <a:cubicBezTo>
                    <a:pt x="10707" y="3335"/>
                    <a:pt x="10646" y="2851"/>
                    <a:pt x="10041" y="2488"/>
                  </a:cubicBezTo>
                  <a:cubicBezTo>
                    <a:pt x="9073" y="1944"/>
                    <a:pt x="6654" y="553"/>
                    <a:pt x="6170" y="250"/>
                  </a:cubicBezTo>
                  <a:cubicBezTo>
                    <a:pt x="5920" y="125"/>
                    <a:pt x="5702" y="0"/>
                    <a:pt x="5417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28"/>
            <p:cNvSpPr/>
            <p:nvPr/>
          </p:nvSpPr>
          <p:spPr>
            <a:xfrm>
              <a:off x="5109000" y="2697150"/>
              <a:ext cx="267675" cy="320400"/>
            </a:xfrm>
            <a:custGeom>
              <a:avLst/>
              <a:gdLst/>
              <a:ahLst/>
              <a:cxnLst/>
              <a:rect l="l" t="t" r="r" b="b"/>
              <a:pathLst>
                <a:path w="10707" h="12816" extrusionOk="0">
                  <a:moveTo>
                    <a:pt x="5394" y="1"/>
                  </a:moveTo>
                  <a:cubicBezTo>
                    <a:pt x="5131" y="1"/>
                    <a:pt x="4810" y="113"/>
                    <a:pt x="4355" y="426"/>
                  </a:cubicBezTo>
                  <a:cubicBezTo>
                    <a:pt x="3448" y="1091"/>
                    <a:pt x="847" y="2240"/>
                    <a:pt x="544" y="2422"/>
                  </a:cubicBezTo>
                  <a:cubicBezTo>
                    <a:pt x="182" y="2664"/>
                    <a:pt x="182" y="2724"/>
                    <a:pt x="121" y="3269"/>
                  </a:cubicBezTo>
                  <a:cubicBezTo>
                    <a:pt x="61" y="3873"/>
                    <a:pt x="182" y="8531"/>
                    <a:pt x="121" y="9196"/>
                  </a:cubicBezTo>
                  <a:cubicBezTo>
                    <a:pt x="61" y="9862"/>
                    <a:pt x="0" y="10104"/>
                    <a:pt x="786" y="10527"/>
                  </a:cubicBezTo>
                  <a:lnTo>
                    <a:pt x="4416" y="12523"/>
                  </a:lnTo>
                  <a:cubicBezTo>
                    <a:pt x="4744" y="12669"/>
                    <a:pt x="5072" y="12815"/>
                    <a:pt x="5440" y="12815"/>
                  </a:cubicBezTo>
                  <a:cubicBezTo>
                    <a:pt x="5683" y="12815"/>
                    <a:pt x="5942" y="12752"/>
                    <a:pt x="6230" y="12584"/>
                  </a:cubicBezTo>
                  <a:cubicBezTo>
                    <a:pt x="7259" y="12039"/>
                    <a:pt x="9194" y="11072"/>
                    <a:pt x="9678" y="10709"/>
                  </a:cubicBezTo>
                  <a:cubicBezTo>
                    <a:pt x="10162" y="10406"/>
                    <a:pt x="10707" y="10346"/>
                    <a:pt x="10707" y="9378"/>
                  </a:cubicBezTo>
                  <a:cubicBezTo>
                    <a:pt x="10707" y="7926"/>
                    <a:pt x="10707" y="4236"/>
                    <a:pt x="10707" y="4236"/>
                  </a:cubicBezTo>
                  <a:cubicBezTo>
                    <a:pt x="10707" y="3329"/>
                    <a:pt x="10586" y="2845"/>
                    <a:pt x="10041" y="2482"/>
                  </a:cubicBezTo>
                  <a:cubicBezTo>
                    <a:pt x="9073" y="1938"/>
                    <a:pt x="6654" y="607"/>
                    <a:pt x="6170" y="305"/>
                  </a:cubicBezTo>
                  <a:cubicBezTo>
                    <a:pt x="5913" y="144"/>
                    <a:pt x="5691" y="1"/>
                    <a:pt x="5394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28"/>
            <p:cNvSpPr/>
            <p:nvPr/>
          </p:nvSpPr>
          <p:spPr>
            <a:xfrm>
              <a:off x="5110500" y="2698500"/>
              <a:ext cx="264675" cy="318300"/>
            </a:xfrm>
            <a:custGeom>
              <a:avLst/>
              <a:gdLst/>
              <a:ahLst/>
              <a:cxnLst/>
              <a:rect l="l" t="t" r="r" b="b"/>
              <a:pathLst>
                <a:path w="10587" h="12732" extrusionOk="0">
                  <a:moveTo>
                    <a:pt x="5365" y="1"/>
                  </a:moveTo>
                  <a:cubicBezTo>
                    <a:pt x="5106" y="1"/>
                    <a:pt x="4795" y="110"/>
                    <a:pt x="4356" y="432"/>
                  </a:cubicBezTo>
                  <a:cubicBezTo>
                    <a:pt x="3388" y="1097"/>
                    <a:pt x="847" y="2186"/>
                    <a:pt x="484" y="2428"/>
                  </a:cubicBezTo>
                  <a:cubicBezTo>
                    <a:pt x="122" y="2610"/>
                    <a:pt x="182" y="2670"/>
                    <a:pt x="122" y="3275"/>
                  </a:cubicBezTo>
                  <a:cubicBezTo>
                    <a:pt x="61" y="3819"/>
                    <a:pt x="182" y="8417"/>
                    <a:pt x="122" y="9142"/>
                  </a:cubicBezTo>
                  <a:cubicBezTo>
                    <a:pt x="61" y="9808"/>
                    <a:pt x="1" y="10050"/>
                    <a:pt x="726" y="10413"/>
                  </a:cubicBezTo>
                  <a:lnTo>
                    <a:pt x="4416" y="12409"/>
                  </a:lnTo>
                  <a:cubicBezTo>
                    <a:pt x="4710" y="12592"/>
                    <a:pt x="5025" y="12731"/>
                    <a:pt x="5390" y="12731"/>
                  </a:cubicBezTo>
                  <a:cubicBezTo>
                    <a:pt x="5627" y="12731"/>
                    <a:pt x="5885" y="12673"/>
                    <a:pt x="6170" y="12530"/>
                  </a:cubicBezTo>
                  <a:cubicBezTo>
                    <a:pt x="7199" y="11925"/>
                    <a:pt x="9074" y="11018"/>
                    <a:pt x="9558" y="10655"/>
                  </a:cubicBezTo>
                  <a:cubicBezTo>
                    <a:pt x="10042" y="10292"/>
                    <a:pt x="10586" y="10292"/>
                    <a:pt x="10586" y="9324"/>
                  </a:cubicBezTo>
                  <a:lnTo>
                    <a:pt x="10586" y="4182"/>
                  </a:lnTo>
                  <a:cubicBezTo>
                    <a:pt x="10586" y="3336"/>
                    <a:pt x="10526" y="2791"/>
                    <a:pt x="9921" y="2489"/>
                  </a:cubicBezTo>
                  <a:cubicBezTo>
                    <a:pt x="9013" y="1944"/>
                    <a:pt x="6594" y="553"/>
                    <a:pt x="6110" y="251"/>
                  </a:cubicBezTo>
                  <a:cubicBezTo>
                    <a:pt x="5860" y="126"/>
                    <a:pt x="5642" y="1"/>
                    <a:pt x="5365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28"/>
            <p:cNvSpPr/>
            <p:nvPr/>
          </p:nvSpPr>
          <p:spPr>
            <a:xfrm>
              <a:off x="5110500" y="2698675"/>
              <a:ext cx="264675" cy="317350"/>
            </a:xfrm>
            <a:custGeom>
              <a:avLst/>
              <a:gdLst/>
              <a:ahLst/>
              <a:cxnLst/>
              <a:rect l="l" t="t" r="r" b="b"/>
              <a:pathLst>
                <a:path w="10587" h="12694" extrusionOk="0">
                  <a:moveTo>
                    <a:pt x="5343" y="0"/>
                  </a:moveTo>
                  <a:cubicBezTo>
                    <a:pt x="5088" y="0"/>
                    <a:pt x="4782" y="113"/>
                    <a:pt x="4356" y="425"/>
                  </a:cubicBezTo>
                  <a:cubicBezTo>
                    <a:pt x="3448" y="1090"/>
                    <a:pt x="847" y="2240"/>
                    <a:pt x="484" y="2421"/>
                  </a:cubicBezTo>
                  <a:cubicBezTo>
                    <a:pt x="182" y="2663"/>
                    <a:pt x="182" y="2724"/>
                    <a:pt x="122" y="3268"/>
                  </a:cubicBezTo>
                  <a:cubicBezTo>
                    <a:pt x="61" y="3812"/>
                    <a:pt x="182" y="8410"/>
                    <a:pt x="122" y="9075"/>
                  </a:cubicBezTo>
                  <a:cubicBezTo>
                    <a:pt x="61" y="9801"/>
                    <a:pt x="1" y="9982"/>
                    <a:pt x="726" y="10406"/>
                  </a:cubicBezTo>
                  <a:lnTo>
                    <a:pt x="4416" y="12402"/>
                  </a:lnTo>
                  <a:cubicBezTo>
                    <a:pt x="4708" y="12548"/>
                    <a:pt x="5022" y="12694"/>
                    <a:pt x="5384" y="12694"/>
                  </a:cubicBezTo>
                  <a:cubicBezTo>
                    <a:pt x="5623" y="12694"/>
                    <a:pt x="5882" y="12630"/>
                    <a:pt x="6170" y="12462"/>
                  </a:cubicBezTo>
                  <a:cubicBezTo>
                    <a:pt x="7138" y="11918"/>
                    <a:pt x="9074" y="10950"/>
                    <a:pt x="9558" y="10648"/>
                  </a:cubicBezTo>
                  <a:cubicBezTo>
                    <a:pt x="10042" y="10285"/>
                    <a:pt x="10586" y="10224"/>
                    <a:pt x="10586" y="9317"/>
                  </a:cubicBezTo>
                  <a:cubicBezTo>
                    <a:pt x="10586" y="7865"/>
                    <a:pt x="10586" y="4236"/>
                    <a:pt x="10586" y="4236"/>
                  </a:cubicBezTo>
                  <a:cubicBezTo>
                    <a:pt x="10586" y="3329"/>
                    <a:pt x="10526" y="2845"/>
                    <a:pt x="9921" y="2482"/>
                  </a:cubicBezTo>
                  <a:cubicBezTo>
                    <a:pt x="8953" y="1937"/>
                    <a:pt x="6594" y="607"/>
                    <a:pt x="6110" y="304"/>
                  </a:cubicBezTo>
                  <a:cubicBezTo>
                    <a:pt x="5853" y="144"/>
                    <a:pt x="5631" y="0"/>
                    <a:pt x="5343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28"/>
            <p:cNvSpPr/>
            <p:nvPr/>
          </p:nvSpPr>
          <p:spPr>
            <a:xfrm>
              <a:off x="5112025" y="2700025"/>
              <a:ext cx="261625" cy="315250"/>
            </a:xfrm>
            <a:custGeom>
              <a:avLst/>
              <a:gdLst/>
              <a:ahLst/>
              <a:cxnLst/>
              <a:rect l="l" t="t" r="r" b="b"/>
              <a:pathLst>
                <a:path w="10465" h="12610" extrusionOk="0">
                  <a:moveTo>
                    <a:pt x="5304" y="0"/>
                  </a:moveTo>
                  <a:cubicBezTo>
                    <a:pt x="5045" y="0"/>
                    <a:pt x="4734" y="110"/>
                    <a:pt x="4295" y="432"/>
                  </a:cubicBezTo>
                  <a:cubicBezTo>
                    <a:pt x="3387" y="1097"/>
                    <a:pt x="786" y="2186"/>
                    <a:pt x="484" y="2367"/>
                  </a:cubicBezTo>
                  <a:cubicBezTo>
                    <a:pt x="121" y="2609"/>
                    <a:pt x="181" y="2670"/>
                    <a:pt x="121" y="3214"/>
                  </a:cubicBezTo>
                  <a:cubicBezTo>
                    <a:pt x="61" y="3819"/>
                    <a:pt x="181" y="8356"/>
                    <a:pt x="121" y="9021"/>
                  </a:cubicBezTo>
                  <a:cubicBezTo>
                    <a:pt x="61" y="9686"/>
                    <a:pt x="0" y="9928"/>
                    <a:pt x="726" y="10352"/>
                  </a:cubicBezTo>
                  <a:lnTo>
                    <a:pt x="4355" y="12287"/>
                  </a:lnTo>
                  <a:cubicBezTo>
                    <a:pt x="4649" y="12471"/>
                    <a:pt x="4964" y="12610"/>
                    <a:pt x="5329" y="12610"/>
                  </a:cubicBezTo>
                  <a:cubicBezTo>
                    <a:pt x="5566" y="12610"/>
                    <a:pt x="5824" y="12551"/>
                    <a:pt x="6109" y="12408"/>
                  </a:cubicBezTo>
                  <a:cubicBezTo>
                    <a:pt x="7077" y="11864"/>
                    <a:pt x="9013" y="10896"/>
                    <a:pt x="9497" y="10533"/>
                  </a:cubicBezTo>
                  <a:cubicBezTo>
                    <a:pt x="9981" y="10231"/>
                    <a:pt x="10465" y="10170"/>
                    <a:pt x="10465" y="9202"/>
                  </a:cubicBezTo>
                  <a:cubicBezTo>
                    <a:pt x="10465" y="7751"/>
                    <a:pt x="10465" y="4182"/>
                    <a:pt x="10465" y="4182"/>
                  </a:cubicBezTo>
                  <a:cubicBezTo>
                    <a:pt x="10465" y="3275"/>
                    <a:pt x="10404" y="2791"/>
                    <a:pt x="9860" y="2428"/>
                  </a:cubicBezTo>
                  <a:cubicBezTo>
                    <a:pt x="8892" y="1883"/>
                    <a:pt x="6472" y="553"/>
                    <a:pt x="6049" y="250"/>
                  </a:cubicBezTo>
                  <a:cubicBezTo>
                    <a:pt x="5799" y="125"/>
                    <a:pt x="5581" y="0"/>
                    <a:pt x="5304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28"/>
            <p:cNvSpPr/>
            <p:nvPr/>
          </p:nvSpPr>
          <p:spPr>
            <a:xfrm>
              <a:off x="5112025" y="2700175"/>
              <a:ext cx="261625" cy="314350"/>
            </a:xfrm>
            <a:custGeom>
              <a:avLst/>
              <a:gdLst/>
              <a:ahLst/>
              <a:cxnLst/>
              <a:rect l="l" t="t" r="r" b="b"/>
              <a:pathLst>
                <a:path w="10465" h="12574" extrusionOk="0">
                  <a:moveTo>
                    <a:pt x="5282" y="1"/>
                  </a:moveTo>
                  <a:cubicBezTo>
                    <a:pt x="5027" y="1"/>
                    <a:pt x="4721" y="113"/>
                    <a:pt x="4295" y="426"/>
                  </a:cubicBezTo>
                  <a:cubicBezTo>
                    <a:pt x="3387" y="1091"/>
                    <a:pt x="847" y="2180"/>
                    <a:pt x="484" y="2422"/>
                  </a:cubicBezTo>
                  <a:cubicBezTo>
                    <a:pt x="121" y="2603"/>
                    <a:pt x="181" y="2664"/>
                    <a:pt x="121" y="3269"/>
                  </a:cubicBezTo>
                  <a:cubicBezTo>
                    <a:pt x="61" y="3813"/>
                    <a:pt x="181" y="8350"/>
                    <a:pt x="121" y="9015"/>
                  </a:cubicBezTo>
                  <a:cubicBezTo>
                    <a:pt x="61" y="9680"/>
                    <a:pt x="0" y="9922"/>
                    <a:pt x="726" y="10285"/>
                  </a:cubicBezTo>
                  <a:lnTo>
                    <a:pt x="4355" y="12281"/>
                  </a:lnTo>
                  <a:cubicBezTo>
                    <a:pt x="4647" y="12427"/>
                    <a:pt x="4961" y="12573"/>
                    <a:pt x="5323" y="12573"/>
                  </a:cubicBezTo>
                  <a:cubicBezTo>
                    <a:pt x="5562" y="12573"/>
                    <a:pt x="5821" y="12510"/>
                    <a:pt x="6109" y="12342"/>
                  </a:cubicBezTo>
                  <a:cubicBezTo>
                    <a:pt x="7077" y="11797"/>
                    <a:pt x="9013" y="10830"/>
                    <a:pt x="9436" y="10527"/>
                  </a:cubicBezTo>
                  <a:cubicBezTo>
                    <a:pt x="9920" y="10164"/>
                    <a:pt x="10465" y="10164"/>
                    <a:pt x="10465" y="9196"/>
                  </a:cubicBezTo>
                  <a:cubicBezTo>
                    <a:pt x="10465" y="7745"/>
                    <a:pt x="10465" y="4176"/>
                    <a:pt x="10465" y="4176"/>
                  </a:cubicBezTo>
                  <a:cubicBezTo>
                    <a:pt x="10465" y="3269"/>
                    <a:pt x="10404" y="2785"/>
                    <a:pt x="9799" y="2482"/>
                  </a:cubicBezTo>
                  <a:cubicBezTo>
                    <a:pt x="8892" y="1938"/>
                    <a:pt x="6472" y="607"/>
                    <a:pt x="6049" y="305"/>
                  </a:cubicBezTo>
                  <a:cubicBezTo>
                    <a:pt x="5792" y="144"/>
                    <a:pt x="5570" y="1"/>
                    <a:pt x="5282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28"/>
            <p:cNvSpPr/>
            <p:nvPr/>
          </p:nvSpPr>
          <p:spPr>
            <a:xfrm>
              <a:off x="5112025" y="2701525"/>
              <a:ext cx="261625" cy="312250"/>
            </a:xfrm>
            <a:custGeom>
              <a:avLst/>
              <a:gdLst/>
              <a:ahLst/>
              <a:cxnLst/>
              <a:rect l="l" t="t" r="r" b="b"/>
              <a:pathLst>
                <a:path w="10465" h="12490" extrusionOk="0">
                  <a:moveTo>
                    <a:pt x="5298" y="1"/>
                  </a:moveTo>
                  <a:cubicBezTo>
                    <a:pt x="5045" y="1"/>
                    <a:pt x="4734" y="110"/>
                    <a:pt x="4295" y="432"/>
                  </a:cubicBezTo>
                  <a:cubicBezTo>
                    <a:pt x="3387" y="1097"/>
                    <a:pt x="847" y="2186"/>
                    <a:pt x="484" y="2368"/>
                  </a:cubicBezTo>
                  <a:cubicBezTo>
                    <a:pt x="181" y="2610"/>
                    <a:pt x="181" y="2670"/>
                    <a:pt x="121" y="3215"/>
                  </a:cubicBezTo>
                  <a:cubicBezTo>
                    <a:pt x="61" y="3759"/>
                    <a:pt x="181" y="8296"/>
                    <a:pt x="121" y="8961"/>
                  </a:cubicBezTo>
                  <a:cubicBezTo>
                    <a:pt x="61" y="9626"/>
                    <a:pt x="0" y="9808"/>
                    <a:pt x="726" y="10231"/>
                  </a:cubicBezTo>
                  <a:lnTo>
                    <a:pt x="4355" y="12167"/>
                  </a:lnTo>
                  <a:cubicBezTo>
                    <a:pt x="4649" y="12350"/>
                    <a:pt x="4964" y="12489"/>
                    <a:pt x="5316" y="12489"/>
                  </a:cubicBezTo>
                  <a:cubicBezTo>
                    <a:pt x="5544" y="12489"/>
                    <a:pt x="5787" y="12431"/>
                    <a:pt x="6049" y="12288"/>
                  </a:cubicBezTo>
                  <a:cubicBezTo>
                    <a:pt x="7077" y="11743"/>
                    <a:pt x="8952" y="10776"/>
                    <a:pt x="9436" y="10473"/>
                  </a:cubicBezTo>
                  <a:cubicBezTo>
                    <a:pt x="9920" y="10110"/>
                    <a:pt x="10465" y="10050"/>
                    <a:pt x="10465" y="9142"/>
                  </a:cubicBezTo>
                  <a:cubicBezTo>
                    <a:pt x="10465" y="7691"/>
                    <a:pt x="10465" y="4122"/>
                    <a:pt x="10465" y="4122"/>
                  </a:cubicBezTo>
                  <a:cubicBezTo>
                    <a:pt x="10465" y="3275"/>
                    <a:pt x="10404" y="2791"/>
                    <a:pt x="9799" y="2428"/>
                  </a:cubicBezTo>
                  <a:cubicBezTo>
                    <a:pt x="8892" y="1884"/>
                    <a:pt x="6472" y="553"/>
                    <a:pt x="5988" y="251"/>
                  </a:cubicBezTo>
                  <a:cubicBezTo>
                    <a:pt x="5770" y="126"/>
                    <a:pt x="5567" y="1"/>
                    <a:pt x="5298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28"/>
            <p:cNvSpPr/>
            <p:nvPr/>
          </p:nvSpPr>
          <p:spPr>
            <a:xfrm>
              <a:off x="5113525" y="2702275"/>
              <a:ext cx="258625" cy="310725"/>
            </a:xfrm>
            <a:custGeom>
              <a:avLst/>
              <a:gdLst/>
              <a:ahLst/>
              <a:cxnLst/>
              <a:rect l="l" t="t" r="r" b="b"/>
              <a:pathLst>
                <a:path w="10345" h="12429" extrusionOk="0">
                  <a:moveTo>
                    <a:pt x="5237" y="1"/>
                  </a:moveTo>
                  <a:cubicBezTo>
                    <a:pt x="4985" y="1"/>
                    <a:pt x="4673" y="110"/>
                    <a:pt x="4235" y="402"/>
                  </a:cubicBezTo>
                  <a:cubicBezTo>
                    <a:pt x="3327" y="1067"/>
                    <a:pt x="787" y="2156"/>
                    <a:pt x="484" y="2398"/>
                  </a:cubicBezTo>
                  <a:cubicBezTo>
                    <a:pt x="121" y="2580"/>
                    <a:pt x="182" y="2640"/>
                    <a:pt x="121" y="3185"/>
                  </a:cubicBezTo>
                  <a:cubicBezTo>
                    <a:pt x="61" y="3729"/>
                    <a:pt x="182" y="8205"/>
                    <a:pt x="121" y="8871"/>
                  </a:cubicBezTo>
                  <a:cubicBezTo>
                    <a:pt x="61" y="9536"/>
                    <a:pt x="1" y="9778"/>
                    <a:pt x="726" y="10201"/>
                  </a:cubicBezTo>
                  <a:lnTo>
                    <a:pt x="4295" y="12137"/>
                  </a:lnTo>
                  <a:cubicBezTo>
                    <a:pt x="4587" y="12283"/>
                    <a:pt x="4901" y="12429"/>
                    <a:pt x="5250" y="12429"/>
                  </a:cubicBezTo>
                  <a:cubicBezTo>
                    <a:pt x="5480" y="12429"/>
                    <a:pt x="5725" y="12365"/>
                    <a:pt x="5989" y="12197"/>
                  </a:cubicBezTo>
                  <a:cubicBezTo>
                    <a:pt x="7017" y="11653"/>
                    <a:pt x="8892" y="10746"/>
                    <a:pt x="9376" y="10383"/>
                  </a:cubicBezTo>
                  <a:cubicBezTo>
                    <a:pt x="9860" y="10080"/>
                    <a:pt x="10344" y="10020"/>
                    <a:pt x="10344" y="9052"/>
                  </a:cubicBezTo>
                  <a:cubicBezTo>
                    <a:pt x="10344" y="7661"/>
                    <a:pt x="10344" y="4152"/>
                    <a:pt x="10344" y="4152"/>
                  </a:cubicBezTo>
                  <a:cubicBezTo>
                    <a:pt x="10344" y="3245"/>
                    <a:pt x="10284" y="2761"/>
                    <a:pt x="9739" y="2398"/>
                  </a:cubicBezTo>
                  <a:cubicBezTo>
                    <a:pt x="8771" y="1914"/>
                    <a:pt x="6412" y="584"/>
                    <a:pt x="5928" y="281"/>
                  </a:cubicBezTo>
                  <a:cubicBezTo>
                    <a:pt x="5710" y="125"/>
                    <a:pt x="5507" y="1"/>
                    <a:pt x="5237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28"/>
            <p:cNvSpPr/>
            <p:nvPr/>
          </p:nvSpPr>
          <p:spPr>
            <a:xfrm>
              <a:off x="5113525" y="2703050"/>
              <a:ext cx="258625" cy="309200"/>
            </a:xfrm>
            <a:custGeom>
              <a:avLst/>
              <a:gdLst/>
              <a:ahLst/>
              <a:cxnLst/>
              <a:rect l="l" t="t" r="r" b="b"/>
              <a:pathLst>
                <a:path w="10345" h="12368" extrusionOk="0">
                  <a:moveTo>
                    <a:pt x="5238" y="0"/>
                  </a:moveTo>
                  <a:cubicBezTo>
                    <a:pt x="4985" y="0"/>
                    <a:pt x="4674" y="110"/>
                    <a:pt x="4235" y="432"/>
                  </a:cubicBezTo>
                  <a:cubicBezTo>
                    <a:pt x="3327" y="1097"/>
                    <a:pt x="847" y="2125"/>
                    <a:pt x="484" y="2367"/>
                  </a:cubicBezTo>
                  <a:cubicBezTo>
                    <a:pt x="121" y="2549"/>
                    <a:pt x="182" y="2609"/>
                    <a:pt x="121" y="3214"/>
                  </a:cubicBezTo>
                  <a:cubicBezTo>
                    <a:pt x="61" y="3758"/>
                    <a:pt x="182" y="8174"/>
                    <a:pt x="121" y="8840"/>
                  </a:cubicBezTo>
                  <a:cubicBezTo>
                    <a:pt x="61" y="9505"/>
                    <a:pt x="1" y="9747"/>
                    <a:pt x="726" y="10110"/>
                  </a:cubicBezTo>
                  <a:lnTo>
                    <a:pt x="4295" y="12045"/>
                  </a:lnTo>
                  <a:cubicBezTo>
                    <a:pt x="4589" y="12229"/>
                    <a:pt x="4904" y="12368"/>
                    <a:pt x="5256" y="12368"/>
                  </a:cubicBezTo>
                  <a:cubicBezTo>
                    <a:pt x="5484" y="12368"/>
                    <a:pt x="5727" y="12309"/>
                    <a:pt x="5989" y="12166"/>
                  </a:cubicBezTo>
                  <a:cubicBezTo>
                    <a:pt x="7017" y="11622"/>
                    <a:pt x="8892" y="10654"/>
                    <a:pt x="9376" y="10352"/>
                  </a:cubicBezTo>
                  <a:cubicBezTo>
                    <a:pt x="9800" y="9989"/>
                    <a:pt x="10344" y="9928"/>
                    <a:pt x="10344" y="9021"/>
                  </a:cubicBezTo>
                  <a:lnTo>
                    <a:pt x="10344" y="4121"/>
                  </a:lnTo>
                  <a:cubicBezTo>
                    <a:pt x="10344" y="3214"/>
                    <a:pt x="10284" y="2730"/>
                    <a:pt x="9679" y="2428"/>
                  </a:cubicBezTo>
                  <a:cubicBezTo>
                    <a:pt x="8771" y="1883"/>
                    <a:pt x="6412" y="553"/>
                    <a:pt x="5928" y="250"/>
                  </a:cubicBezTo>
                  <a:cubicBezTo>
                    <a:pt x="5710" y="125"/>
                    <a:pt x="5507" y="0"/>
                    <a:pt x="5238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28"/>
            <p:cNvSpPr/>
            <p:nvPr/>
          </p:nvSpPr>
          <p:spPr>
            <a:xfrm>
              <a:off x="5113525" y="2703800"/>
              <a:ext cx="258625" cy="307700"/>
            </a:xfrm>
            <a:custGeom>
              <a:avLst/>
              <a:gdLst/>
              <a:ahLst/>
              <a:cxnLst/>
              <a:rect l="l" t="t" r="r" b="b"/>
              <a:pathLst>
                <a:path w="10345" h="12308" extrusionOk="0">
                  <a:moveTo>
                    <a:pt x="5237" y="0"/>
                  </a:moveTo>
                  <a:cubicBezTo>
                    <a:pt x="4985" y="0"/>
                    <a:pt x="4673" y="109"/>
                    <a:pt x="4235" y="402"/>
                  </a:cubicBezTo>
                  <a:cubicBezTo>
                    <a:pt x="3327" y="1067"/>
                    <a:pt x="847" y="2156"/>
                    <a:pt x="484" y="2337"/>
                  </a:cubicBezTo>
                  <a:cubicBezTo>
                    <a:pt x="182" y="2579"/>
                    <a:pt x="182" y="2640"/>
                    <a:pt x="121" y="3184"/>
                  </a:cubicBezTo>
                  <a:cubicBezTo>
                    <a:pt x="61" y="3728"/>
                    <a:pt x="182" y="8144"/>
                    <a:pt x="121" y="8810"/>
                  </a:cubicBezTo>
                  <a:cubicBezTo>
                    <a:pt x="61" y="9475"/>
                    <a:pt x="1" y="9656"/>
                    <a:pt x="726" y="10080"/>
                  </a:cubicBezTo>
                  <a:lnTo>
                    <a:pt x="4295" y="12015"/>
                  </a:lnTo>
                  <a:cubicBezTo>
                    <a:pt x="4587" y="12161"/>
                    <a:pt x="4901" y="12307"/>
                    <a:pt x="5250" y="12307"/>
                  </a:cubicBezTo>
                  <a:cubicBezTo>
                    <a:pt x="5480" y="12307"/>
                    <a:pt x="5725" y="12244"/>
                    <a:pt x="5989" y="12076"/>
                  </a:cubicBezTo>
                  <a:cubicBezTo>
                    <a:pt x="7017" y="11532"/>
                    <a:pt x="8892" y="10624"/>
                    <a:pt x="9316" y="10261"/>
                  </a:cubicBezTo>
                  <a:cubicBezTo>
                    <a:pt x="9800" y="9959"/>
                    <a:pt x="10344" y="9898"/>
                    <a:pt x="10344" y="8991"/>
                  </a:cubicBezTo>
                  <a:lnTo>
                    <a:pt x="10344" y="4091"/>
                  </a:lnTo>
                  <a:cubicBezTo>
                    <a:pt x="10344" y="3245"/>
                    <a:pt x="10284" y="2761"/>
                    <a:pt x="9679" y="2398"/>
                  </a:cubicBezTo>
                  <a:cubicBezTo>
                    <a:pt x="8771" y="1853"/>
                    <a:pt x="6412" y="583"/>
                    <a:pt x="5928" y="281"/>
                  </a:cubicBezTo>
                  <a:cubicBezTo>
                    <a:pt x="5710" y="124"/>
                    <a:pt x="5507" y="0"/>
                    <a:pt x="5237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28"/>
            <p:cNvSpPr/>
            <p:nvPr/>
          </p:nvSpPr>
          <p:spPr>
            <a:xfrm>
              <a:off x="5115050" y="2704550"/>
              <a:ext cx="255575" cy="306200"/>
            </a:xfrm>
            <a:custGeom>
              <a:avLst/>
              <a:gdLst/>
              <a:ahLst/>
              <a:cxnLst/>
              <a:rect l="l" t="t" r="r" b="b"/>
              <a:pathLst>
                <a:path w="10223" h="12248" extrusionOk="0">
                  <a:moveTo>
                    <a:pt x="5155" y="1"/>
                  </a:moveTo>
                  <a:cubicBezTo>
                    <a:pt x="4910" y="1"/>
                    <a:pt x="4613" y="110"/>
                    <a:pt x="4174" y="432"/>
                  </a:cubicBezTo>
                  <a:cubicBezTo>
                    <a:pt x="3327" y="1037"/>
                    <a:pt x="786" y="2126"/>
                    <a:pt x="484" y="2368"/>
                  </a:cubicBezTo>
                  <a:cubicBezTo>
                    <a:pt x="121" y="2549"/>
                    <a:pt x="181" y="2610"/>
                    <a:pt x="121" y="3154"/>
                  </a:cubicBezTo>
                  <a:cubicBezTo>
                    <a:pt x="60" y="3698"/>
                    <a:pt x="181" y="8114"/>
                    <a:pt x="121" y="8780"/>
                  </a:cubicBezTo>
                  <a:cubicBezTo>
                    <a:pt x="60" y="9384"/>
                    <a:pt x="0" y="9626"/>
                    <a:pt x="726" y="9989"/>
                  </a:cubicBezTo>
                  <a:lnTo>
                    <a:pt x="4234" y="11925"/>
                  </a:lnTo>
                  <a:cubicBezTo>
                    <a:pt x="4528" y="12108"/>
                    <a:pt x="4843" y="12247"/>
                    <a:pt x="5195" y="12247"/>
                  </a:cubicBezTo>
                  <a:cubicBezTo>
                    <a:pt x="5423" y="12247"/>
                    <a:pt x="5666" y="12189"/>
                    <a:pt x="5928" y="12046"/>
                  </a:cubicBezTo>
                  <a:cubicBezTo>
                    <a:pt x="6956" y="11502"/>
                    <a:pt x="8771" y="10534"/>
                    <a:pt x="9255" y="10231"/>
                  </a:cubicBezTo>
                  <a:cubicBezTo>
                    <a:pt x="9739" y="9929"/>
                    <a:pt x="10223" y="9868"/>
                    <a:pt x="10223" y="8961"/>
                  </a:cubicBezTo>
                  <a:lnTo>
                    <a:pt x="10223" y="4061"/>
                  </a:lnTo>
                  <a:cubicBezTo>
                    <a:pt x="10223" y="3215"/>
                    <a:pt x="10162" y="2731"/>
                    <a:pt x="9618" y="2368"/>
                  </a:cubicBezTo>
                  <a:cubicBezTo>
                    <a:pt x="8710" y="1884"/>
                    <a:pt x="6351" y="553"/>
                    <a:pt x="5867" y="251"/>
                  </a:cubicBezTo>
                  <a:cubicBezTo>
                    <a:pt x="5618" y="126"/>
                    <a:pt x="5416" y="1"/>
                    <a:pt x="5155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28"/>
            <p:cNvSpPr/>
            <p:nvPr/>
          </p:nvSpPr>
          <p:spPr>
            <a:xfrm>
              <a:off x="5115050" y="2705300"/>
              <a:ext cx="255575" cy="304675"/>
            </a:xfrm>
            <a:custGeom>
              <a:avLst/>
              <a:gdLst/>
              <a:ahLst/>
              <a:cxnLst/>
              <a:rect l="l" t="t" r="r" b="b"/>
              <a:pathLst>
                <a:path w="10223" h="12187" extrusionOk="0">
                  <a:moveTo>
                    <a:pt x="5155" y="1"/>
                  </a:moveTo>
                  <a:cubicBezTo>
                    <a:pt x="4910" y="1"/>
                    <a:pt x="4612" y="110"/>
                    <a:pt x="4174" y="402"/>
                  </a:cubicBezTo>
                  <a:cubicBezTo>
                    <a:pt x="3327" y="1067"/>
                    <a:pt x="847" y="2156"/>
                    <a:pt x="484" y="2338"/>
                  </a:cubicBezTo>
                  <a:cubicBezTo>
                    <a:pt x="181" y="2519"/>
                    <a:pt x="181" y="2580"/>
                    <a:pt x="121" y="3124"/>
                  </a:cubicBezTo>
                  <a:cubicBezTo>
                    <a:pt x="60" y="3668"/>
                    <a:pt x="181" y="8024"/>
                    <a:pt x="121" y="8689"/>
                  </a:cubicBezTo>
                  <a:cubicBezTo>
                    <a:pt x="60" y="9354"/>
                    <a:pt x="0" y="9596"/>
                    <a:pt x="726" y="9959"/>
                  </a:cubicBezTo>
                  <a:lnTo>
                    <a:pt x="4234" y="11895"/>
                  </a:lnTo>
                  <a:cubicBezTo>
                    <a:pt x="4526" y="12041"/>
                    <a:pt x="4840" y="12187"/>
                    <a:pt x="5189" y="12187"/>
                  </a:cubicBezTo>
                  <a:cubicBezTo>
                    <a:pt x="5419" y="12187"/>
                    <a:pt x="5664" y="12124"/>
                    <a:pt x="5928" y="11955"/>
                  </a:cubicBezTo>
                  <a:cubicBezTo>
                    <a:pt x="6896" y="11411"/>
                    <a:pt x="8771" y="10504"/>
                    <a:pt x="9255" y="10201"/>
                  </a:cubicBezTo>
                  <a:cubicBezTo>
                    <a:pt x="9678" y="9838"/>
                    <a:pt x="10223" y="9778"/>
                    <a:pt x="10223" y="8870"/>
                  </a:cubicBezTo>
                  <a:lnTo>
                    <a:pt x="10223" y="4031"/>
                  </a:lnTo>
                  <a:cubicBezTo>
                    <a:pt x="10223" y="3185"/>
                    <a:pt x="10162" y="2701"/>
                    <a:pt x="9557" y="2398"/>
                  </a:cubicBezTo>
                  <a:cubicBezTo>
                    <a:pt x="8650" y="1854"/>
                    <a:pt x="6351" y="584"/>
                    <a:pt x="5867" y="281"/>
                  </a:cubicBezTo>
                  <a:cubicBezTo>
                    <a:pt x="5618" y="125"/>
                    <a:pt x="5416" y="1"/>
                    <a:pt x="5155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28"/>
            <p:cNvSpPr/>
            <p:nvPr/>
          </p:nvSpPr>
          <p:spPr>
            <a:xfrm>
              <a:off x="5116550" y="2706075"/>
              <a:ext cx="254075" cy="303150"/>
            </a:xfrm>
            <a:custGeom>
              <a:avLst/>
              <a:gdLst/>
              <a:ahLst/>
              <a:cxnLst/>
              <a:rect l="l" t="t" r="r" b="b"/>
              <a:pathLst>
                <a:path w="10163" h="12126" extrusionOk="0">
                  <a:moveTo>
                    <a:pt x="5095" y="0"/>
                  </a:moveTo>
                  <a:cubicBezTo>
                    <a:pt x="4850" y="0"/>
                    <a:pt x="4553" y="110"/>
                    <a:pt x="4114" y="432"/>
                  </a:cubicBezTo>
                  <a:cubicBezTo>
                    <a:pt x="3267" y="1036"/>
                    <a:pt x="787" y="2125"/>
                    <a:pt x="424" y="2307"/>
                  </a:cubicBezTo>
                  <a:cubicBezTo>
                    <a:pt x="121" y="2549"/>
                    <a:pt x="121" y="2609"/>
                    <a:pt x="61" y="3154"/>
                  </a:cubicBezTo>
                  <a:cubicBezTo>
                    <a:pt x="61" y="3698"/>
                    <a:pt x="121" y="7993"/>
                    <a:pt x="61" y="8658"/>
                  </a:cubicBezTo>
                  <a:cubicBezTo>
                    <a:pt x="61" y="9323"/>
                    <a:pt x="0" y="9505"/>
                    <a:pt x="666" y="9928"/>
                  </a:cubicBezTo>
                  <a:lnTo>
                    <a:pt x="4174" y="11803"/>
                  </a:lnTo>
                  <a:cubicBezTo>
                    <a:pt x="4468" y="11987"/>
                    <a:pt x="4783" y="12126"/>
                    <a:pt x="5135" y="12126"/>
                  </a:cubicBezTo>
                  <a:cubicBezTo>
                    <a:pt x="5363" y="12126"/>
                    <a:pt x="5606" y="12067"/>
                    <a:pt x="5868" y="11924"/>
                  </a:cubicBezTo>
                  <a:cubicBezTo>
                    <a:pt x="6836" y="11380"/>
                    <a:pt x="8711" y="10473"/>
                    <a:pt x="9134" y="10110"/>
                  </a:cubicBezTo>
                  <a:cubicBezTo>
                    <a:pt x="9618" y="9807"/>
                    <a:pt x="10163" y="9747"/>
                    <a:pt x="10163" y="8839"/>
                  </a:cubicBezTo>
                  <a:lnTo>
                    <a:pt x="10163" y="4061"/>
                  </a:lnTo>
                  <a:cubicBezTo>
                    <a:pt x="10163" y="3154"/>
                    <a:pt x="10102" y="2730"/>
                    <a:pt x="9497" y="2367"/>
                  </a:cubicBezTo>
                  <a:cubicBezTo>
                    <a:pt x="8590" y="1823"/>
                    <a:pt x="6291" y="553"/>
                    <a:pt x="5807" y="250"/>
                  </a:cubicBezTo>
                  <a:cubicBezTo>
                    <a:pt x="5558" y="125"/>
                    <a:pt x="5356" y="0"/>
                    <a:pt x="5095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28"/>
            <p:cNvSpPr/>
            <p:nvPr/>
          </p:nvSpPr>
          <p:spPr>
            <a:xfrm>
              <a:off x="5116550" y="2706825"/>
              <a:ext cx="252575" cy="301000"/>
            </a:xfrm>
            <a:custGeom>
              <a:avLst/>
              <a:gdLst/>
              <a:ahLst/>
              <a:cxnLst/>
              <a:rect l="l" t="t" r="r" b="b"/>
              <a:pathLst>
                <a:path w="10103" h="12040" extrusionOk="0">
                  <a:moveTo>
                    <a:pt x="5095" y="0"/>
                  </a:moveTo>
                  <a:cubicBezTo>
                    <a:pt x="4850" y="0"/>
                    <a:pt x="4552" y="109"/>
                    <a:pt x="4114" y="402"/>
                  </a:cubicBezTo>
                  <a:cubicBezTo>
                    <a:pt x="3267" y="1067"/>
                    <a:pt x="787" y="2095"/>
                    <a:pt x="484" y="2337"/>
                  </a:cubicBezTo>
                  <a:cubicBezTo>
                    <a:pt x="121" y="2519"/>
                    <a:pt x="182" y="2579"/>
                    <a:pt x="121" y="3124"/>
                  </a:cubicBezTo>
                  <a:cubicBezTo>
                    <a:pt x="61" y="3668"/>
                    <a:pt x="182" y="7963"/>
                    <a:pt x="121" y="8628"/>
                  </a:cubicBezTo>
                  <a:cubicBezTo>
                    <a:pt x="61" y="9293"/>
                    <a:pt x="0" y="9475"/>
                    <a:pt x="726" y="9838"/>
                  </a:cubicBezTo>
                  <a:lnTo>
                    <a:pt x="4174" y="11773"/>
                  </a:lnTo>
                  <a:cubicBezTo>
                    <a:pt x="4461" y="11917"/>
                    <a:pt x="4770" y="12039"/>
                    <a:pt x="5112" y="12039"/>
                  </a:cubicBezTo>
                  <a:cubicBezTo>
                    <a:pt x="5346" y="12039"/>
                    <a:pt x="5597" y="11982"/>
                    <a:pt x="5868" y="11834"/>
                  </a:cubicBezTo>
                  <a:cubicBezTo>
                    <a:pt x="6836" y="11290"/>
                    <a:pt x="8711" y="10382"/>
                    <a:pt x="9134" y="10080"/>
                  </a:cubicBezTo>
                  <a:cubicBezTo>
                    <a:pt x="9618" y="9777"/>
                    <a:pt x="10102" y="9717"/>
                    <a:pt x="10102" y="8809"/>
                  </a:cubicBezTo>
                  <a:cubicBezTo>
                    <a:pt x="10102" y="7418"/>
                    <a:pt x="10102" y="4031"/>
                    <a:pt x="10102" y="4031"/>
                  </a:cubicBezTo>
                  <a:cubicBezTo>
                    <a:pt x="10102" y="3184"/>
                    <a:pt x="10042" y="2700"/>
                    <a:pt x="9497" y="2337"/>
                  </a:cubicBezTo>
                  <a:cubicBezTo>
                    <a:pt x="8590" y="1853"/>
                    <a:pt x="6291" y="583"/>
                    <a:pt x="5807" y="281"/>
                  </a:cubicBezTo>
                  <a:cubicBezTo>
                    <a:pt x="5558" y="124"/>
                    <a:pt x="5356" y="0"/>
                    <a:pt x="5095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28"/>
            <p:cNvSpPr/>
            <p:nvPr/>
          </p:nvSpPr>
          <p:spPr>
            <a:xfrm>
              <a:off x="5116550" y="2707575"/>
              <a:ext cx="252575" cy="300150"/>
            </a:xfrm>
            <a:custGeom>
              <a:avLst/>
              <a:gdLst/>
              <a:ahLst/>
              <a:cxnLst/>
              <a:rect l="l" t="t" r="r" b="b"/>
              <a:pathLst>
                <a:path w="10103" h="12006" extrusionOk="0">
                  <a:moveTo>
                    <a:pt x="5095" y="1"/>
                  </a:moveTo>
                  <a:cubicBezTo>
                    <a:pt x="4850" y="1"/>
                    <a:pt x="4553" y="110"/>
                    <a:pt x="4114" y="432"/>
                  </a:cubicBezTo>
                  <a:cubicBezTo>
                    <a:pt x="3267" y="1037"/>
                    <a:pt x="787" y="2126"/>
                    <a:pt x="484" y="2307"/>
                  </a:cubicBezTo>
                  <a:cubicBezTo>
                    <a:pt x="182" y="2489"/>
                    <a:pt x="182" y="2549"/>
                    <a:pt x="121" y="3094"/>
                  </a:cubicBezTo>
                  <a:cubicBezTo>
                    <a:pt x="61" y="3638"/>
                    <a:pt x="182" y="7933"/>
                    <a:pt x="121" y="8598"/>
                  </a:cubicBezTo>
                  <a:cubicBezTo>
                    <a:pt x="61" y="9203"/>
                    <a:pt x="0" y="9445"/>
                    <a:pt x="726" y="9808"/>
                  </a:cubicBezTo>
                  <a:lnTo>
                    <a:pt x="4174" y="11683"/>
                  </a:lnTo>
                  <a:cubicBezTo>
                    <a:pt x="4468" y="11866"/>
                    <a:pt x="4783" y="12005"/>
                    <a:pt x="5135" y="12005"/>
                  </a:cubicBezTo>
                  <a:cubicBezTo>
                    <a:pt x="5363" y="12005"/>
                    <a:pt x="5606" y="11947"/>
                    <a:pt x="5868" y="11804"/>
                  </a:cubicBezTo>
                  <a:cubicBezTo>
                    <a:pt x="6836" y="11260"/>
                    <a:pt x="8650" y="10352"/>
                    <a:pt x="9134" y="10050"/>
                  </a:cubicBezTo>
                  <a:cubicBezTo>
                    <a:pt x="9558" y="9687"/>
                    <a:pt x="10102" y="9626"/>
                    <a:pt x="10102" y="8719"/>
                  </a:cubicBezTo>
                  <a:lnTo>
                    <a:pt x="10102" y="4001"/>
                  </a:lnTo>
                  <a:cubicBezTo>
                    <a:pt x="10102" y="3154"/>
                    <a:pt x="10042" y="2670"/>
                    <a:pt x="9437" y="2368"/>
                  </a:cubicBezTo>
                  <a:cubicBezTo>
                    <a:pt x="8590" y="1823"/>
                    <a:pt x="6291" y="553"/>
                    <a:pt x="5807" y="251"/>
                  </a:cubicBezTo>
                  <a:cubicBezTo>
                    <a:pt x="5558" y="126"/>
                    <a:pt x="5356" y="1"/>
                    <a:pt x="509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28"/>
            <p:cNvSpPr/>
            <p:nvPr/>
          </p:nvSpPr>
          <p:spPr>
            <a:xfrm>
              <a:off x="5118050" y="2708325"/>
              <a:ext cx="249550" cy="297975"/>
            </a:xfrm>
            <a:custGeom>
              <a:avLst/>
              <a:gdLst/>
              <a:ahLst/>
              <a:cxnLst/>
              <a:rect l="l" t="t" r="r" b="b"/>
              <a:pathLst>
                <a:path w="9982" h="11919" extrusionOk="0">
                  <a:moveTo>
                    <a:pt x="5043" y="1"/>
                  </a:moveTo>
                  <a:cubicBezTo>
                    <a:pt x="4806" y="1"/>
                    <a:pt x="4524" y="110"/>
                    <a:pt x="4114" y="402"/>
                  </a:cubicBezTo>
                  <a:cubicBezTo>
                    <a:pt x="3207" y="1067"/>
                    <a:pt x="787" y="2096"/>
                    <a:pt x="424" y="2277"/>
                  </a:cubicBezTo>
                  <a:cubicBezTo>
                    <a:pt x="122" y="2519"/>
                    <a:pt x="182" y="2580"/>
                    <a:pt x="122" y="3124"/>
                  </a:cubicBezTo>
                  <a:cubicBezTo>
                    <a:pt x="61" y="3608"/>
                    <a:pt x="182" y="7903"/>
                    <a:pt x="122" y="8508"/>
                  </a:cubicBezTo>
                  <a:cubicBezTo>
                    <a:pt x="61" y="9173"/>
                    <a:pt x="1" y="9354"/>
                    <a:pt x="666" y="9778"/>
                  </a:cubicBezTo>
                  <a:lnTo>
                    <a:pt x="4114" y="11653"/>
                  </a:lnTo>
                  <a:cubicBezTo>
                    <a:pt x="4401" y="11796"/>
                    <a:pt x="4710" y="11919"/>
                    <a:pt x="5052" y="11919"/>
                  </a:cubicBezTo>
                  <a:cubicBezTo>
                    <a:pt x="5286" y="11919"/>
                    <a:pt x="5537" y="11861"/>
                    <a:pt x="5808" y="11713"/>
                  </a:cubicBezTo>
                  <a:cubicBezTo>
                    <a:pt x="6776" y="11169"/>
                    <a:pt x="8590" y="10262"/>
                    <a:pt x="9074" y="9959"/>
                  </a:cubicBezTo>
                  <a:cubicBezTo>
                    <a:pt x="9498" y="9657"/>
                    <a:pt x="9982" y="9596"/>
                    <a:pt x="9982" y="8689"/>
                  </a:cubicBezTo>
                  <a:lnTo>
                    <a:pt x="9982" y="3971"/>
                  </a:lnTo>
                  <a:cubicBezTo>
                    <a:pt x="9982" y="3124"/>
                    <a:pt x="9982" y="2640"/>
                    <a:pt x="9377" y="2338"/>
                  </a:cubicBezTo>
                  <a:cubicBezTo>
                    <a:pt x="8469" y="1854"/>
                    <a:pt x="6231" y="523"/>
                    <a:pt x="5747" y="281"/>
                  </a:cubicBezTo>
                  <a:cubicBezTo>
                    <a:pt x="5498" y="125"/>
                    <a:pt x="5296" y="1"/>
                    <a:pt x="5043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28"/>
            <p:cNvSpPr/>
            <p:nvPr/>
          </p:nvSpPr>
          <p:spPr>
            <a:xfrm>
              <a:off x="5118050" y="2709100"/>
              <a:ext cx="249550" cy="296700"/>
            </a:xfrm>
            <a:custGeom>
              <a:avLst/>
              <a:gdLst/>
              <a:ahLst/>
              <a:cxnLst/>
              <a:rect l="l" t="t" r="r" b="b"/>
              <a:pathLst>
                <a:path w="9982" h="11868" extrusionOk="0">
                  <a:moveTo>
                    <a:pt x="5043" y="0"/>
                  </a:moveTo>
                  <a:cubicBezTo>
                    <a:pt x="4806" y="0"/>
                    <a:pt x="4524" y="110"/>
                    <a:pt x="4114" y="432"/>
                  </a:cubicBezTo>
                  <a:cubicBezTo>
                    <a:pt x="3207" y="1036"/>
                    <a:pt x="787" y="2065"/>
                    <a:pt x="485" y="2307"/>
                  </a:cubicBezTo>
                  <a:cubicBezTo>
                    <a:pt x="122" y="2488"/>
                    <a:pt x="182" y="2549"/>
                    <a:pt x="122" y="3093"/>
                  </a:cubicBezTo>
                  <a:cubicBezTo>
                    <a:pt x="61" y="3637"/>
                    <a:pt x="182" y="7811"/>
                    <a:pt x="122" y="8477"/>
                  </a:cubicBezTo>
                  <a:cubicBezTo>
                    <a:pt x="61" y="9142"/>
                    <a:pt x="1" y="9323"/>
                    <a:pt x="727" y="9686"/>
                  </a:cubicBezTo>
                  <a:lnTo>
                    <a:pt x="4175" y="11561"/>
                  </a:lnTo>
                  <a:cubicBezTo>
                    <a:pt x="4443" y="11714"/>
                    <a:pt x="4759" y="11868"/>
                    <a:pt x="5123" y="11868"/>
                  </a:cubicBezTo>
                  <a:cubicBezTo>
                    <a:pt x="5335" y="11868"/>
                    <a:pt x="5563" y="11816"/>
                    <a:pt x="5808" y="11682"/>
                  </a:cubicBezTo>
                  <a:cubicBezTo>
                    <a:pt x="6776" y="11138"/>
                    <a:pt x="8590" y="10231"/>
                    <a:pt x="9014" y="9928"/>
                  </a:cubicBezTo>
                  <a:cubicBezTo>
                    <a:pt x="9498" y="9626"/>
                    <a:pt x="9982" y="9565"/>
                    <a:pt x="9982" y="8658"/>
                  </a:cubicBezTo>
                  <a:cubicBezTo>
                    <a:pt x="9982" y="7267"/>
                    <a:pt x="9982" y="4000"/>
                    <a:pt x="9982" y="4000"/>
                  </a:cubicBezTo>
                  <a:cubicBezTo>
                    <a:pt x="9982" y="3154"/>
                    <a:pt x="9921" y="2670"/>
                    <a:pt x="9377" y="2307"/>
                  </a:cubicBezTo>
                  <a:cubicBezTo>
                    <a:pt x="8469" y="1823"/>
                    <a:pt x="6171" y="553"/>
                    <a:pt x="5747" y="250"/>
                  </a:cubicBezTo>
                  <a:cubicBezTo>
                    <a:pt x="5498" y="125"/>
                    <a:pt x="5296" y="0"/>
                    <a:pt x="5043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28"/>
            <p:cNvSpPr/>
            <p:nvPr/>
          </p:nvSpPr>
          <p:spPr>
            <a:xfrm>
              <a:off x="5118050" y="2709850"/>
              <a:ext cx="249550" cy="294950"/>
            </a:xfrm>
            <a:custGeom>
              <a:avLst/>
              <a:gdLst/>
              <a:ahLst/>
              <a:cxnLst/>
              <a:rect l="l" t="t" r="r" b="b"/>
              <a:pathLst>
                <a:path w="9982" h="11798" extrusionOk="0">
                  <a:moveTo>
                    <a:pt x="5043" y="0"/>
                  </a:moveTo>
                  <a:cubicBezTo>
                    <a:pt x="4806" y="0"/>
                    <a:pt x="4524" y="109"/>
                    <a:pt x="4114" y="402"/>
                  </a:cubicBezTo>
                  <a:cubicBezTo>
                    <a:pt x="3267" y="1067"/>
                    <a:pt x="787" y="2095"/>
                    <a:pt x="485" y="2277"/>
                  </a:cubicBezTo>
                  <a:cubicBezTo>
                    <a:pt x="182" y="2458"/>
                    <a:pt x="182" y="2519"/>
                    <a:pt x="122" y="3063"/>
                  </a:cubicBezTo>
                  <a:cubicBezTo>
                    <a:pt x="61" y="3607"/>
                    <a:pt x="182" y="7781"/>
                    <a:pt x="122" y="8447"/>
                  </a:cubicBezTo>
                  <a:cubicBezTo>
                    <a:pt x="61" y="9051"/>
                    <a:pt x="1" y="9293"/>
                    <a:pt x="727" y="9656"/>
                  </a:cubicBezTo>
                  <a:lnTo>
                    <a:pt x="4175" y="11531"/>
                  </a:lnTo>
                  <a:cubicBezTo>
                    <a:pt x="4426" y="11675"/>
                    <a:pt x="4720" y="11797"/>
                    <a:pt x="5056" y="11797"/>
                  </a:cubicBezTo>
                  <a:cubicBezTo>
                    <a:pt x="5286" y="11797"/>
                    <a:pt x="5537" y="11740"/>
                    <a:pt x="5808" y="11592"/>
                  </a:cubicBezTo>
                  <a:cubicBezTo>
                    <a:pt x="6776" y="11108"/>
                    <a:pt x="8590" y="10201"/>
                    <a:pt x="9014" y="9838"/>
                  </a:cubicBezTo>
                  <a:cubicBezTo>
                    <a:pt x="9437" y="9535"/>
                    <a:pt x="9982" y="9475"/>
                    <a:pt x="9982" y="8628"/>
                  </a:cubicBezTo>
                  <a:cubicBezTo>
                    <a:pt x="9982" y="7237"/>
                    <a:pt x="9982" y="3970"/>
                    <a:pt x="9982" y="3970"/>
                  </a:cubicBezTo>
                  <a:cubicBezTo>
                    <a:pt x="9982" y="3124"/>
                    <a:pt x="9921" y="2640"/>
                    <a:pt x="9377" y="2337"/>
                  </a:cubicBezTo>
                  <a:cubicBezTo>
                    <a:pt x="8469" y="1793"/>
                    <a:pt x="6171" y="523"/>
                    <a:pt x="5747" y="281"/>
                  </a:cubicBezTo>
                  <a:cubicBezTo>
                    <a:pt x="5498" y="124"/>
                    <a:pt x="5296" y="0"/>
                    <a:pt x="5043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28"/>
            <p:cNvSpPr/>
            <p:nvPr/>
          </p:nvSpPr>
          <p:spPr>
            <a:xfrm>
              <a:off x="5119575" y="2710600"/>
              <a:ext cx="246525" cy="293700"/>
            </a:xfrm>
            <a:custGeom>
              <a:avLst/>
              <a:gdLst/>
              <a:ahLst/>
              <a:cxnLst/>
              <a:rect l="l" t="t" r="r" b="b"/>
              <a:pathLst>
                <a:path w="9861" h="11748" extrusionOk="0">
                  <a:moveTo>
                    <a:pt x="4982" y="1"/>
                  </a:moveTo>
                  <a:cubicBezTo>
                    <a:pt x="4745" y="1"/>
                    <a:pt x="4463" y="110"/>
                    <a:pt x="4053" y="432"/>
                  </a:cubicBezTo>
                  <a:cubicBezTo>
                    <a:pt x="3206" y="1037"/>
                    <a:pt x="787" y="2065"/>
                    <a:pt x="424" y="2247"/>
                  </a:cubicBezTo>
                  <a:cubicBezTo>
                    <a:pt x="121" y="2489"/>
                    <a:pt x="182" y="2549"/>
                    <a:pt x="121" y="3033"/>
                  </a:cubicBezTo>
                  <a:cubicBezTo>
                    <a:pt x="61" y="3577"/>
                    <a:pt x="182" y="7751"/>
                    <a:pt x="121" y="8356"/>
                  </a:cubicBezTo>
                  <a:cubicBezTo>
                    <a:pt x="61" y="9021"/>
                    <a:pt x="0" y="9203"/>
                    <a:pt x="666" y="9626"/>
                  </a:cubicBezTo>
                  <a:lnTo>
                    <a:pt x="4114" y="11441"/>
                  </a:lnTo>
                  <a:cubicBezTo>
                    <a:pt x="4382" y="11594"/>
                    <a:pt x="4698" y="11747"/>
                    <a:pt x="5062" y="11747"/>
                  </a:cubicBezTo>
                  <a:cubicBezTo>
                    <a:pt x="5274" y="11747"/>
                    <a:pt x="5502" y="11695"/>
                    <a:pt x="5747" y="11562"/>
                  </a:cubicBezTo>
                  <a:cubicBezTo>
                    <a:pt x="6715" y="11018"/>
                    <a:pt x="8469" y="10110"/>
                    <a:pt x="8953" y="9808"/>
                  </a:cubicBezTo>
                  <a:cubicBezTo>
                    <a:pt x="9376" y="9505"/>
                    <a:pt x="9860" y="9445"/>
                    <a:pt x="9860" y="8538"/>
                  </a:cubicBezTo>
                  <a:lnTo>
                    <a:pt x="9860" y="3940"/>
                  </a:lnTo>
                  <a:cubicBezTo>
                    <a:pt x="9860" y="3094"/>
                    <a:pt x="9800" y="2610"/>
                    <a:pt x="9255" y="2307"/>
                  </a:cubicBezTo>
                  <a:cubicBezTo>
                    <a:pt x="8408" y="1823"/>
                    <a:pt x="6110" y="553"/>
                    <a:pt x="5686" y="251"/>
                  </a:cubicBezTo>
                  <a:cubicBezTo>
                    <a:pt x="5437" y="126"/>
                    <a:pt x="5235" y="1"/>
                    <a:pt x="498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28"/>
            <p:cNvSpPr/>
            <p:nvPr/>
          </p:nvSpPr>
          <p:spPr>
            <a:xfrm>
              <a:off x="5119575" y="2711350"/>
              <a:ext cx="246525" cy="291925"/>
            </a:xfrm>
            <a:custGeom>
              <a:avLst/>
              <a:gdLst/>
              <a:ahLst/>
              <a:cxnLst/>
              <a:rect l="l" t="t" r="r" b="b"/>
              <a:pathLst>
                <a:path w="9861" h="11677" extrusionOk="0">
                  <a:moveTo>
                    <a:pt x="4982" y="1"/>
                  </a:moveTo>
                  <a:cubicBezTo>
                    <a:pt x="4745" y="1"/>
                    <a:pt x="4463" y="110"/>
                    <a:pt x="4053" y="402"/>
                  </a:cubicBezTo>
                  <a:cubicBezTo>
                    <a:pt x="3206" y="1007"/>
                    <a:pt x="787" y="2096"/>
                    <a:pt x="484" y="2277"/>
                  </a:cubicBezTo>
                  <a:cubicBezTo>
                    <a:pt x="121" y="2459"/>
                    <a:pt x="182" y="2519"/>
                    <a:pt x="121" y="3064"/>
                  </a:cubicBezTo>
                  <a:cubicBezTo>
                    <a:pt x="61" y="3547"/>
                    <a:pt x="182" y="7721"/>
                    <a:pt x="121" y="8326"/>
                  </a:cubicBezTo>
                  <a:cubicBezTo>
                    <a:pt x="61" y="8991"/>
                    <a:pt x="0" y="9173"/>
                    <a:pt x="726" y="9536"/>
                  </a:cubicBezTo>
                  <a:lnTo>
                    <a:pt x="4114" y="11411"/>
                  </a:lnTo>
                  <a:cubicBezTo>
                    <a:pt x="4365" y="11554"/>
                    <a:pt x="4659" y="11677"/>
                    <a:pt x="4995" y="11677"/>
                  </a:cubicBezTo>
                  <a:cubicBezTo>
                    <a:pt x="5225" y="11677"/>
                    <a:pt x="5476" y="11619"/>
                    <a:pt x="5747" y="11471"/>
                  </a:cubicBezTo>
                  <a:cubicBezTo>
                    <a:pt x="6654" y="10988"/>
                    <a:pt x="8469" y="10080"/>
                    <a:pt x="8892" y="9778"/>
                  </a:cubicBezTo>
                  <a:cubicBezTo>
                    <a:pt x="9376" y="9475"/>
                    <a:pt x="9860" y="9415"/>
                    <a:pt x="9860" y="8508"/>
                  </a:cubicBezTo>
                  <a:lnTo>
                    <a:pt x="9860" y="3910"/>
                  </a:lnTo>
                  <a:cubicBezTo>
                    <a:pt x="9860" y="3064"/>
                    <a:pt x="9800" y="2640"/>
                    <a:pt x="9255" y="2277"/>
                  </a:cubicBezTo>
                  <a:cubicBezTo>
                    <a:pt x="8348" y="1793"/>
                    <a:pt x="6110" y="523"/>
                    <a:pt x="5686" y="281"/>
                  </a:cubicBezTo>
                  <a:cubicBezTo>
                    <a:pt x="5437" y="125"/>
                    <a:pt x="5235" y="1"/>
                    <a:pt x="4982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28"/>
            <p:cNvSpPr/>
            <p:nvPr/>
          </p:nvSpPr>
          <p:spPr>
            <a:xfrm>
              <a:off x="5121075" y="2712125"/>
              <a:ext cx="245025" cy="290650"/>
            </a:xfrm>
            <a:custGeom>
              <a:avLst/>
              <a:gdLst/>
              <a:ahLst/>
              <a:cxnLst/>
              <a:rect l="l" t="t" r="r" b="b"/>
              <a:pathLst>
                <a:path w="9801" h="11626" extrusionOk="0">
                  <a:moveTo>
                    <a:pt x="4922" y="0"/>
                  </a:moveTo>
                  <a:cubicBezTo>
                    <a:pt x="4685" y="0"/>
                    <a:pt x="4403" y="110"/>
                    <a:pt x="3993" y="432"/>
                  </a:cubicBezTo>
                  <a:cubicBezTo>
                    <a:pt x="3146" y="1036"/>
                    <a:pt x="727" y="2065"/>
                    <a:pt x="424" y="2246"/>
                  </a:cubicBezTo>
                  <a:cubicBezTo>
                    <a:pt x="122" y="2428"/>
                    <a:pt x="122" y="2488"/>
                    <a:pt x="61" y="3033"/>
                  </a:cubicBezTo>
                  <a:cubicBezTo>
                    <a:pt x="61" y="3577"/>
                    <a:pt x="122" y="7630"/>
                    <a:pt x="61" y="8295"/>
                  </a:cubicBezTo>
                  <a:cubicBezTo>
                    <a:pt x="61" y="8900"/>
                    <a:pt x="1" y="9142"/>
                    <a:pt x="666" y="9505"/>
                  </a:cubicBezTo>
                  <a:lnTo>
                    <a:pt x="4054" y="11319"/>
                  </a:lnTo>
                  <a:cubicBezTo>
                    <a:pt x="4322" y="11473"/>
                    <a:pt x="4638" y="11626"/>
                    <a:pt x="5002" y="11626"/>
                  </a:cubicBezTo>
                  <a:cubicBezTo>
                    <a:pt x="5214" y="11626"/>
                    <a:pt x="5442" y="11574"/>
                    <a:pt x="5687" y="11440"/>
                  </a:cubicBezTo>
                  <a:cubicBezTo>
                    <a:pt x="6594" y="10896"/>
                    <a:pt x="8409" y="9989"/>
                    <a:pt x="8832" y="9686"/>
                  </a:cubicBezTo>
                  <a:cubicBezTo>
                    <a:pt x="9256" y="9384"/>
                    <a:pt x="9800" y="9323"/>
                    <a:pt x="9800" y="8477"/>
                  </a:cubicBezTo>
                  <a:lnTo>
                    <a:pt x="9800" y="3879"/>
                  </a:lnTo>
                  <a:cubicBezTo>
                    <a:pt x="9800" y="3093"/>
                    <a:pt x="9740" y="2609"/>
                    <a:pt x="9195" y="2307"/>
                  </a:cubicBezTo>
                  <a:cubicBezTo>
                    <a:pt x="8288" y="1823"/>
                    <a:pt x="6050" y="552"/>
                    <a:pt x="5626" y="250"/>
                  </a:cubicBezTo>
                  <a:cubicBezTo>
                    <a:pt x="5377" y="125"/>
                    <a:pt x="5175" y="0"/>
                    <a:pt x="4922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28"/>
            <p:cNvSpPr/>
            <p:nvPr/>
          </p:nvSpPr>
          <p:spPr>
            <a:xfrm>
              <a:off x="5121075" y="2713400"/>
              <a:ext cx="243500" cy="288375"/>
            </a:xfrm>
            <a:custGeom>
              <a:avLst/>
              <a:gdLst/>
              <a:ahLst/>
              <a:cxnLst/>
              <a:rect l="l" t="t" r="r" b="b"/>
              <a:pathLst>
                <a:path w="9740" h="11535" extrusionOk="0">
                  <a:moveTo>
                    <a:pt x="4895" y="1"/>
                  </a:moveTo>
                  <a:cubicBezTo>
                    <a:pt x="4664" y="1"/>
                    <a:pt x="4387" y="99"/>
                    <a:pt x="3993" y="381"/>
                  </a:cubicBezTo>
                  <a:cubicBezTo>
                    <a:pt x="3146" y="985"/>
                    <a:pt x="787" y="2014"/>
                    <a:pt x="424" y="2195"/>
                  </a:cubicBezTo>
                  <a:cubicBezTo>
                    <a:pt x="122" y="2437"/>
                    <a:pt x="182" y="2498"/>
                    <a:pt x="122" y="2982"/>
                  </a:cubicBezTo>
                  <a:cubicBezTo>
                    <a:pt x="61" y="3526"/>
                    <a:pt x="182" y="7579"/>
                    <a:pt x="122" y="8244"/>
                  </a:cubicBezTo>
                  <a:cubicBezTo>
                    <a:pt x="61" y="8849"/>
                    <a:pt x="1" y="9030"/>
                    <a:pt x="666" y="9393"/>
                  </a:cubicBezTo>
                  <a:lnTo>
                    <a:pt x="4054" y="11268"/>
                  </a:lnTo>
                  <a:cubicBezTo>
                    <a:pt x="4305" y="11412"/>
                    <a:pt x="4599" y="11534"/>
                    <a:pt x="4935" y="11534"/>
                  </a:cubicBezTo>
                  <a:cubicBezTo>
                    <a:pt x="5165" y="11534"/>
                    <a:pt x="5416" y="11477"/>
                    <a:pt x="5687" y="11329"/>
                  </a:cubicBezTo>
                  <a:cubicBezTo>
                    <a:pt x="6594" y="10845"/>
                    <a:pt x="8409" y="9938"/>
                    <a:pt x="8832" y="9635"/>
                  </a:cubicBezTo>
                  <a:cubicBezTo>
                    <a:pt x="9256" y="9333"/>
                    <a:pt x="9740" y="9272"/>
                    <a:pt x="9740" y="8365"/>
                  </a:cubicBezTo>
                  <a:cubicBezTo>
                    <a:pt x="9740" y="7034"/>
                    <a:pt x="9740" y="3889"/>
                    <a:pt x="9740" y="3889"/>
                  </a:cubicBezTo>
                  <a:cubicBezTo>
                    <a:pt x="9740" y="3042"/>
                    <a:pt x="9679" y="2558"/>
                    <a:pt x="9135" y="2256"/>
                  </a:cubicBezTo>
                  <a:cubicBezTo>
                    <a:pt x="8288" y="1772"/>
                    <a:pt x="6050" y="501"/>
                    <a:pt x="5626" y="260"/>
                  </a:cubicBezTo>
                  <a:cubicBezTo>
                    <a:pt x="5368" y="130"/>
                    <a:pt x="5161" y="1"/>
                    <a:pt x="4895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28"/>
            <p:cNvSpPr/>
            <p:nvPr/>
          </p:nvSpPr>
          <p:spPr>
            <a:xfrm>
              <a:off x="5121075" y="2714200"/>
              <a:ext cx="243500" cy="287075"/>
            </a:xfrm>
            <a:custGeom>
              <a:avLst/>
              <a:gdLst/>
              <a:ahLst/>
              <a:cxnLst/>
              <a:rect l="l" t="t" r="r" b="b"/>
              <a:pathLst>
                <a:path w="9740" h="11483" extrusionOk="0">
                  <a:moveTo>
                    <a:pt x="4946" y="1"/>
                  </a:moveTo>
                  <a:cubicBezTo>
                    <a:pt x="4704" y="1"/>
                    <a:pt x="4417" y="107"/>
                    <a:pt x="3993" y="409"/>
                  </a:cubicBezTo>
                  <a:cubicBezTo>
                    <a:pt x="3146" y="1014"/>
                    <a:pt x="787" y="2042"/>
                    <a:pt x="485" y="2224"/>
                  </a:cubicBezTo>
                  <a:cubicBezTo>
                    <a:pt x="182" y="2405"/>
                    <a:pt x="182" y="2466"/>
                    <a:pt x="122" y="3010"/>
                  </a:cubicBezTo>
                  <a:cubicBezTo>
                    <a:pt x="61" y="3494"/>
                    <a:pt x="182" y="7547"/>
                    <a:pt x="122" y="8152"/>
                  </a:cubicBezTo>
                  <a:cubicBezTo>
                    <a:pt x="61" y="8817"/>
                    <a:pt x="1" y="8998"/>
                    <a:pt x="666" y="9361"/>
                  </a:cubicBezTo>
                  <a:lnTo>
                    <a:pt x="4054" y="11176"/>
                  </a:lnTo>
                  <a:cubicBezTo>
                    <a:pt x="4322" y="11329"/>
                    <a:pt x="4638" y="11482"/>
                    <a:pt x="5002" y="11482"/>
                  </a:cubicBezTo>
                  <a:cubicBezTo>
                    <a:pt x="5214" y="11482"/>
                    <a:pt x="5442" y="11430"/>
                    <a:pt x="5687" y="11297"/>
                  </a:cubicBezTo>
                  <a:cubicBezTo>
                    <a:pt x="6594" y="10753"/>
                    <a:pt x="8348" y="9906"/>
                    <a:pt x="8832" y="9603"/>
                  </a:cubicBezTo>
                  <a:cubicBezTo>
                    <a:pt x="9256" y="9301"/>
                    <a:pt x="9740" y="9240"/>
                    <a:pt x="9740" y="8333"/>
                  </a:cubicBezTo>
                  <a:lnTo>
                    <a:pt x="9740" y="3857"/>
                  </a:lnTo>
                  <a:cubicBezTo>
                    <a:pt x="9740" y="3010"/>
                    <a:pt x="9679" y="2587"/>
                    <a:pt x="9135" y="2284"/>
                  </a:cubicBezTo>
                  <a:cubicBezTo>
                    <a:pt x="8288" y="1740"/>
                    <a:pt x="6050" y="530"/>
                    <a:pt x="5626" y="228"/>
                  </a:cubicBezTo>
                  <a:cubicBezTo>
                    <a:pt x="5384" y="107"/>
                    <a:pt x="5188" y="1"/>
                    <a:pt x="4946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28"/>
            <p:cNvSpPr/>
            <p:nvPr/>
          </p:nvSpPr>
          <p:spPr>
            <a:xfrm>
              <a:off x="5122600" y="2714925"/>
              <a:ext cx="241975" cy="285325"/>
            </a:xfrm>
            <a:custGeom>
              <a:avLst/>
              <a:gdLst/>
              <a:ahLst/>
              <a:cxnLst/>
              <a:rect l="l" t="t" r="r" b="b"/>
              <a:pathLst>
                <a:path w="9679" h="11413" extrusionOk="0">
                  <a:moveTo>
                    <a:pt x="4834" y="0"/>
                  </a:moveTo>
                  <a:cubicBezTo>
                    <a:pt x="4603" y="0"/>
                    <a:pt x="4326" y="98"/>
                    <a:pt x="3932" y="380"/>
                  </a:cubicBezTo>
                  <a:cubicBezTo>
                    <a:pt x="3085" y="985"/>
                    <a:pt x="726" y="2013"/>
                    <a:pt x="424" y="2195"/>
                  </a:cubicBezTo>
                  <a:cubicBezTo>
                    <a:pt x="121" y="2376"/>
                    <a:pt x="121" y="2437"/>
                    <a:pt x="121" y="2981"/>
                  </a:cubicBezTo>
                  <a:cubicBezTo>
                    <a:pt x="61" y="3525"/>
                    <a:pt x="121" y="7518"/>
                    <a:pt x="121" y="8123"/>
                  </a:cubicBezTo>
                  <a:cubicBezTo>
                    <a:pt x="61" y="8727"/>
                    <a:pt x="0" y="8969"/>
                    <a:pt x="666" y="9332"/>
                  </a:cubicBezTo>
                  <a:lnTo>
                    <a:pt x="3993" y="11147"/>
                  </a:lnTo>
                  <a:cubicBezTo>
                    <a:pt x="4244" y="11290"/>
                    <a:pt x="4538" y="11413"/>
                    <a:pt x="4861" y="11413"/>
                  </a:cubicBezTo>
                  <a:cubicBezTo>
                    <a:pt x="5083" y="11413"/>
                    <a:pt x="5319" y="11355"/>
                    <a:pt x="5565" y="11207"/>
                  </a:cubicBezTo>
                  <a:cubicBezTo>
                    <a:pt x="6533" y="10724"/>
                    <a:pt x="8287" y="9816"/>
                    <a:pt x="8711" y="9514"/>
                  </a:cubicBezTo>
                  <a:cubicBezTo>
                    <a:pt x="9134" y="9211"/>
                    <a:pt x="9679" y="9151"/>
                    <a:pt x="9679" y="8304"/>
                  </a:cubicBezTo>
                  <a:lnTo>
                    <a:pt x="9679" y="3828"/>
                  </a:lnTo>
                  <a:cubicBezTo>
                    <a:pt x="9679" y="3041"/>
                    <a:pt x="9618" y="2558"/>
                    <a:pt x="9074" y="2255"/>
                  </a:cubicBezTo>
                  <a:cubicBezTo>
                    <a:pt x="8166" y="1771"/>
                    <a:pt x="5989" y="501"/>
                    <a:pt x="5565" y="259"/>
                  </a:cubicBezTo>
                  <a:cubicBezTo>
                    <a:pt x="5307" y="130"/>
                    <a:pt x="5100" y="0"/>
                    <a:pt x="4834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28"/>
            <p:cNvSpPr/>
            <p:nvPr/>
          </p:nvSpPr>
          <p:spPr>
            <a:xfrm>
              <a:off x="5122600" y="2715725"/>
              <a:ext cx="240475" cy="284025"/>
            </a:xfrm>
            <a:custGeom>
              <a:avLst/>
              <a:gdLst/>
              <a:ahLst/>
              <a:cxnLst/>
              <a:rect l="l" t="t" r="r" b="b"/>
              <a:pathLst>
                <a:path w="9619" h="11361" extrusionOk="0">
                  <a:moveTo>
                    <a:pt x="4885" y="0"/>
                  </a:moveTo>
                  <a:cubicBezTo>
                    <a:pt x="4643" y="0"/>
                    <a:pt x="4356" y="106"/>
                    <a:pt x="3932" y="408"/>
                  </a:cubicBezTo>
                  <a:cubicBezTo>
                    <a:pt x="3146" y="1013"/>
                    <a:pt x="787" y="1981"/>
                    <a:pt x="424" y="2223"/>
                  </a:cubicBezTo>
                  <a:cubicBezTo>
                    <a:pt x="121" y="2405"/>
                    <a:pt x="182" y="2465"/>
                    <a:pt x="121" y="2949"/>
                  </a:cubicBezTo>
                  <a:cubicBezTo>
                    <a:pt x="61" y="3493"/>
                    <a:pt x="182" y="7486"/>
                    <a:pt x="121" y="8091"/>
                  </a:cubicBezTo>
                  <a:cubicBezTo>
                    <a:pt x="61" y="8695"/>
                    <a:pt x="0" y="8877"/>
                    <a:pt x="666" y="9240"/>
                  </a:cubicBezTo>
                  <a:lnTo>
                    <a:pt x="3993" y="11055"/>
                  </a:lnTo>
                  <a:cubicBezTo>
                    <a:pt x="4261" y="11208"/>
                    <a:pt x="4577" y="11361"/>
                    <a:pt x="4926" y="11361"/>
                  </a:cubicBezTo>
                  <a:cubicBezTo>
                    <a:pt x="5129" y="11361"/>
                    <a:pt x="5343" y="11309"/>
                    <a:pt x="5565" y="11175"/>
                  </a:cubicBezTo>
                  <a:cubicBezTo>
                    <a:pt x="6533" y="10631"/>
                    <a:pt x="8287" y="9784"/>
                    <a:pt x="8711" y="9482"/>
                  </a:cubicBezTo>
                  <a:cubicBezTo>
                    <a:pt x="9134" y="9179"/>
                    <a:pt x="9618" y="9119"/>
                    <a:pt x="9618" y="8272"/>
                  </a:cubicBezTo>
                  <a:cubicBezTo>
                    <a:pt x="9618" y="6941"/>
                    <a:pt x="9618" y="3796"/>
                    <a:pt x="9618" y="3796"/>
                  </a:cubicBezTo>
                  <a:cubicBezTo>
                    <a:pt x="9618" y="3009"/>
                    <a:pt x="9558" y="2526"/>
                    <a:pt x="9013" y="2223"/>
                  </a:cubicBezTo>
                  <a:cubicBezTo>
                    <a:pt x="8166" y="1739"/>
                    <a:pt x="5989" y="529"/>
                    <a:pt x="5565" y="227"/>
                  </a:cubicBezTo>
                  <a:cubicBezTo>
                    <a:pt x="5323" y="106"/>
                    <a:pt x="5127" y="0"/>
                    <a:pt x="4885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28"/>
            <p:cNvSpPr/>
            <p:nvPr/>
          </p:nvSpPr>
          <p:spPr>
            <a:xfrm>
              <a:off x="5122600" y="2716425"/>
              <a:ext cx="240475" cy="282325"/>
            </a:xfrm>
            <a:custGeom>
              <a:avLst/>
              <a:gdLst/>
              <a:ahLst/>
              <a:cxnLst/>
              <a:rect l="l" t="t" r="r" b="b"/>
              <a:pathLst>
                <a:path w="9619" h="11293" extrusionOk="0">
                  <a:moveTo>
                    <a:pt x="4828" y="1"/>
                  </a:moveTo>
                  <a:cubicBezTo>
                    <a:pt x="4603" y="1"/>
                    <a:pt x="4326" y="99"/>
                    <a:pt x="3932" y="380"/>
                  </a:cubicBezTo>
                  <a:cubicBezTo>
                    <a:pt x="3146" y="985"/>
                    <a:pt x="787" y="2014"/>
                    <a:pt x="484" y="2195"/>
                  </a:cubicBezTo>
                  <a:cubicBezTo>
                    <a:pt x="182" y="2377"/>
                    <a:pt x="182" y="2437"/>
                    <a:pt x="121" y="2981"/>
                  </a:cubicBezTo>
                  <a:cubicBezTo>
                    <a:pt x="61" y="3465"/>
                    <a:pt x="182" y="7397"/>
                    <a:pt x="121" y="8063"/>
                  </a:cubicBezTo>
                  <a:cubicBezTo>
                    <a:pt x="61" y="8667"/>
                    <a:pt x="0" y="8849"/>
                    <a:pt x="666" y="9212"/>
                  </a:cubicBezTo>
                  <a:lnTo>
                    <a:pt x="3993" y="11027"/>
                  </a:lnTo>
                  <a:cubicBezTo>
                    <a:pt x="4244" y="11170"/>
                    <a:pt x="4538" y="11292"/>
                    <a:pt x="4861" y="11292"/>
                  </a:cubicBezTo>
                  <a:cubicBezTo>
                    <a:pt x="5083" y="11292"/>
                    <a:pt x="5319" y="11235"/>
                    <a:pt x="5565" y="11087"/>
                  </a:cubicBezTo>
                  <a:cubicBezTo>
                    <a:pt x="6533" y="10603"/>
                    <a:pt x="8227" y="9756"/>
                    <a:pt x="8711" y="9393"/>
                  </a:cubicBezTo>
                  <a:cubicBezTo>
                    <a:pt x="9134" y="9091"/>
                    <a:pt x="9618" y="9091"/>
                    <a:pt x="9618" y="8184"/>
                  </a:cubicBezTo>
                  <a:lnTo>
                    <a:pt x="9618" y="3828"/>
                  </a:lnTo>
                  <a:cubicBezTo>
                    <a:pt x="9618" y="2981"/>
                    <a:pt x="9558" y="2558"/>
                    <a:pt x="9013" y="2256"/>
                  </a:cubicBezTo>
                  <a:cubicBezTo>
                    <a:pt x="8166" y="1711"/>
                    <a:pt x="5989" y="501"/>
                    <a:pt x="5505" y="260"/>
                  </a:cubicBezTo>
                  <a:cubicBezTo>
                    <a:pt x="5279" y="130"/>
                    <a:pt x="5087" y="1"/>
                    <a:pt x="4828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28"/>
            <p:cNvSpPr/>
            <p:nvPr/>
          </p:nvSpPr>
          <p:spPr>
            <a:xfrm>
              <a:off x="5124100" y="2717225"/>
              <a:ext cx="238975" cy="281025"/>
            </a:xfrm>
            <a:custGeom>
              <a:avLst/>
              <a:gdLst/>
              <a:ahLst/>
              <a:cxnLst/>
              <a:rect l="l" t="t" r="r" b="b"/>
              <a:pathLst>
                <a:path w="9559" h="11241" extrusionOk="0">
                  <a:moveTo>
                    <a:pt x="4817" y="1"/>
                  </a:moveTo>
                  <a:cubicBezTo>
                    <a:pt x="4583" y="1"/>
                    <a:pt x="4296" y="107"/>
                    <a:pt x="3872" y="409"/>
                  </a:cubicBezTo>
                  <a:cubicBezTo>
                    <a:pt x="3086" y="1014"/>
                    <a:pt x="727" y="1982"/>
                    <a:pt x="424" y="2163"/>
                  </a:cubicBezTo>
                  <a:cubicBezTo>
                    <a:pt x="122" y="2345"/>
                    <a:pt x="182" y="2405"/>
                    <a:pt x="122" y="2949"/>
                  </a:cubicBezTo>
                  <a:cubicBezTo>
                    <a:pt x="61" y="3433"/>
                    <a:pt x="182" y="7365"/>
                    <a:pt x="122" y="7970"/>
                  </a:cubicBezTo>
                  <a:cubicBezTo>
                    <a:pt x="61" y="8575"/>
                    <a:pt x="1" y="8817"/>
                    <a:pt x="666" y="9180"/>
                  </a:cubicBezTo>
                  <a:lnTo>
                    <a:pt x="3933" y="10934"/>
                  </a:lnTo>
                  <a:cubicBezTo>
                    <a:pt x="4201" y="11087"/>
                    <a:pt x="4517" y="11240"/>
                    <a:pt x="4866" y="11240"/>
                  </a:cubicBezTo>
                  <a:cubicBezTo>
                    <a:pt x="5069" y="11240"/>
                    <a:pt x="5283" y="11188"/>
                    <a:pt x="5505" y="11055"/>
                  </a:cubicBezTo>
                  <a:cubicBezTo>
                    <a:pt x="6473" y="10511"/>
                    <a:pt x="8167" y="9664"/>
                    <a:pt x="8590" y="9361"/>
                  </a:cubicBezTo>
                  <a:cubicBezTo>
                    <a:pt x="9074" y="9059"/>
                    <a:pt x="9558" y="8998"/>
                    <a:pt x="9558" y="8152"/>
                  </a:cubicBezTo>
                  <a:cubicBezTo>
                    <a:pt x="9498" y="6821"/>
                    <a:pt x="9498" y="3796"/>
                    <a:pt x="9498" y="3796"/>
                  </a:cubicBezTo>
                  <a:cubicBezTo>
                    <a:pt x="9498" y="2949"/>
                    <a:pt x="9498" y="2526"/>
                    <a:pt x="8953" y="2224"/>
                  </a:cubicBezTo>
                  <a:cubicBezTo>
                    <a:pt x="8106" y="1740"/>
                    <a:pt x="5929" y="530"/>
                    <a:pt x="5445" y="228"/>
                  </a:cubicBezTo>
                  <a:cubicBezTo>
                    <a:pt x="5233" y="107"/>
                    <a:pt x="5052" y="1"/>
                    <a:pt x="4817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28"/>
            <p:cNvSpPr/>
            <p:nvPr/>
          </p:nvSpPr>
          <p:spPr>
            <a:xfrm>
              <a:off x="5124100" y="2717950"/>
              <a:ext cx="237450" cy="279275"/>
            </a:xfrm>
            <a:custGeom>
              <a:avLst/>
              <a:gdLst/>
              <a:ahLst/>
              <a:cxnLst/>
              <a:rect l="l" t="t" r="r" b="b"/>
              <a:pathLst>
                <a:path w="9498" h="11171" extrusionOk="0">
                  <a:moveTo>
                    <a:pt x="4768" y="0"/>
                  </a:moveTo>
                  <a:cubicBezTo>
                    <a:pt x="4543" y="0"/>
                    <a:pt x="4266" y="98"/>
                    <a:pt x="3872" y="380"/>
                  </a:cubicBezTo>
                  <a:cubicBezTo>
                    <a:pt x="3086" y="985"/>
                    <a:pt x="787" y="1953"/>
                    <a:pt x="424" y="2195"/>
                  </a:cubicBezTo>
                  <a:cubicBezTo>
                    <a:pt x="122" y="2376"/>
                    <a:pt x="182" y="2437"/>
                    <a:pt x="122" y="2920"/>
                  </a:cubicBezTo>
                  <a:cubicBezTo>
                    <a:pt x="61" y="3465"/>
                    <a:pt x="182" y="7336"/>
                    <a:pt x="122" y="7941"/>
                  </a:cubicBezTo>
                  <a:cubicBezTo>
                    <a:pt x="61" y="8546"/>
                    <a:pt x="1" y="8727"/>
                    <a:pt x="666" y="9090"/>
                  </a:cubicBezTo>
                  <a:lnTo>
                    <a:pt x="3933" y="10905"/>
                  </a:lnTo>
                  <a:cubicBezTo>
                    <a:pt x="4184" y="11049"/>
                    <a:pt x="4478" y="11171"/>
                    <a:pt x="4801" y="11171"/>
                  </a:cubicBezTo>
                  <a:cubicBezTo>
                    <a:pt x="5023" y="11171"/>
                    <a:pt x="5259" y="11113"/>
                    <a:pt x="5505" y="10966"/>
                  </a:cubicBezTo>
                  <a:cubicBezTo>
                    <a:pt x="6413" y="10482"/>
                    <a:pt x="8167" y="9635"/>
                    <a:pt x="8590" y="9332"/>
                  </a:cubicBezTo>
                  <a:cubicBezTo>
                    <a:pt x="9014" y="9030"/>
                    <a:pt x="9498" y="8969"/>
                    <a:pt x="9498" y="8123"/>
                  </a:cubicBezTo>
                  <a:lnTo>
                    <a:pt x="9498" y="3767"/>
                  </a:lnTo>
                  <a:cubicBezTo>
                    <a:pt x="9498" y="2981"/>
                    <a:pt x="9437" y="2497"/>
                    <a:pt x="8893" y="2195"/>
                  </a:cubicBezTo>
                  <a:cubicBezTo>
                    <a:pt x="8046" y="1711"/>
                    <a:pt x="5929" y="501"/>
                    <a:pt x="5445" y="259"/>
                  </a:cubicBezTo>
                  <a:cubicBezTo>
                    <a:pt x="5219" y="130"/>
                    <a:pt x="5027" y="0"/>
                    <a:pt x="4768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28"/>
            <p:cNvSpPr/>
            <p:nvPr/>
          </p:nvSpPr>
          <p:spPr>
            <a:xfrm>
              <a:off x="5125625" y="2718750"/>
              <a:ext cx="235925" cy="277300"/>
            </a:xfrm>
            <a:custGeom>
              <a:avLst/>
              <a:gdLst/>
              <a:ahLst/>
              <a:cxnLst/>
              <a:rect l="l" t="t" r="r" b="b"/>
              <a:pathLst>
                <a:path w="9437" h="11092" extrusionOk="0">
                  <a:moveTo>
                    <a:pt x="4756" y="0"/>
                  </a:moveTo>
                  <a:cubicBezTo>
                    <a:pt x="4522" y="0"/>
                    <a:pt x="4235" y="106"/>
                    <a:pt x="3811" y="408"/>
                  </a:cubicBezTo>
                  <a:cubicBezTo>
                    <a:pt x="3025" y="953"/>
                    <a:pt x="726" y="1981"/>
                    <a:pt x="424" y="2163"/>
                  </a:cubicBezTo>
                  <a:cubicBezTo>
                    <a:pt x="121" y="2344"/>
                    <a:pt x="121" y="2405"/>
                    <a:pt x="61" y="2888"/>
                  </a:cubicBezTo>
                  <a:cubicBezTo>
                    <a:pt x="61" y="3433"/>
                    <a:pt x="121" y="7304"/>
                    <a:pt x="61" y="7909"/>
                  </a:cubicBezTo>
                  <a:cubicBezTo>
                    <a:pt x="61" y="8514"/>
                    <a:pt x="0" y="8695"/>
                    <a:pt x="605" y="9058"/>
                  </a:cubicBezTo>
                  <a:lnTo>
                    <a:pt x="3872" y="10813"/>
                  </a:lnTo>
                  <a:cubicBezTo>
                    <a:pt x="4175" y="10964"/>
                    <a:pt x="4478" y="11092"/>
                    <a:pt x="4811" y="11092"/>
                  </a:cubicBezTo>
                  <a:cubicBezTo>
                    <a:pt x="5009" y="11092"/>
                    <a:pt x="5218" y="11046"/>
                    <a:pt x="5444" y="10934"/>
                  </a:cubicBezTo>
                  <a:cubicBezTo>
                    <a:pt x="6352" y="10389"/>
                    <a:pt x="8106" y="9542"/>
                    <a:pt x="8529" y="9240"/>
                  </a:cubicBezTo>
                  <a:cubicBezTo>
                    <a:pt x="8953" y="8937"/>
                    <a:pt x="9437" y="8937"/>
                    <a:pt x="9437" y="8091"/>
                  </a:cubicBezTo>
                  <a:cubicBezTo>
                    <a:pt x="9437" y="6760"/>
                    <a:pt x="9437" y="3735"/>
                    <a:pt x="9437" y="3735"/>
                  </a:cubicBezTo>
                  <a:cubicBezTo>
                    <a:pt x="9437" y="2949"/>
                    <a:pt x="9376" y="2526"/>
                    <a:pt x="8832" y="2223"/>
                  </a:cubicBezTo>
                  <a:cubicBezTo>
                    <a:pt x="7985" y="1739"/>
                    <a:pt x="5807" y="529"/>
                    <a:pt x="5384" y="227"/>
                  </a:cubicBezTo>
                  <a:cubicBezTo>
                    <a:pt x="5172" y="106"/>
                    <a:pt x="4991" y="0"/>
                    <a:pt x="4756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28"/>
            <p:cNvSpPr/>
            <p:nvPr/>
          </p:nvSpPr>
          <p:spPr>
            <a:xfrm>
              <a:off x="5125625" y="2719450"/>
              <a:ext cx="234425" cy="276275"/>
            </a:xfrm>
            <a:custGeom>
              <a:avLst/>
              <a:gdLst/>
              <a:ahLst/>
              <a:cxnLst/>
              <a:rect l="l" t="t" r="r" b="b"/>
              <a:pathLst>
                <a:path w="9377" h="11051" extrusionOk="0">
                  <a:moveTo>
                    <a:pt x="4716" y="1"/>
                  </a:moveTo>
                  <a:cubicBezTo>
                    <a:pt x="4499" y="1"/>
                    <a:pt x="4238" y="99"/>
                    <a:pt x="3872" y="380"/>
                  </a:cubicBezTo>
                  <a:cubicBezTo>
                    <a:pt x="3025" y="985"/>
                    <a:pt x="726" y="1953"/>
                    <a:pt x="424" y="2135"/>
                  </a:cubicBezTo>
                  <a:cubicBezTo>
                    <a:pt x="121" y="2316"/>
                    <a:pt x="182" y="2377"/>
                    <a:pt x="121" y="2921"/>
                  </a:cubicBezTo>
                  <a:cubicBezTo>
                    <a:pt x="61" y="3405"/>
                    <a:pt x="182" y="7216"/>
                    <a:pt x="121" y="7821"/>
                  </a:cubicBezTo>
                  <a:cubicBezTo>
                    <a:pt x="61" y="8425"/>
                    <a:pt x="0" y="8667"/>
                    <a:pt x="666" y="9030"/>
                  </a:cubicBezTo>
                  <a:lnTo>
                    <a:pt x="3872" y="10785"/>
                  </a:lnTo>
                  <a:cubicBezTo>
                    <a:pt x="4159" y="10928"/>
                    <a:pt x="4446" y="11050"/>
                    <a:pt x="4758" y="11050"/>
                  </a:cubicBezTo>
                  <a:cubicBezTo>
                    <a:pt x="4972" y="11050"/>
                    <a:pt x="5198" y="10993"/>
                    <a:pt x="5444" y="10845"/>
                  </a:cubicBezTo>
                  <a:cubicBezTo>
                    <a:pt x="6352" y="10361"/>
                    <a:pt x="8045" y="9514"/>
                    <a:pt x="8469" y="9212"/>
                  </a:cubicBezTo>
                  <a:cubicBezTo>
                    <a:pt x="8953" y="8909"/>
                    <a:pt x="9376" y="8849"/>
                    <a:pt x="9376" y="8002"/>
                  </a:cubicBezTo>
                  <a:cubicBezTo>
                    <a:pt x="9376" y="6732"/>
                    <a:pt x="9376" y="3768"/>
                    <a:pt x="9376" y="3768"/>
                  </a:cubicBezTo>
                  <a:cubicBezTo>
                    <a:pt x="9376" y="2921"/>
                    <a:pt x="9376" y="2498"/>
                    <a:pt x="8832" y="2195"/>
                  </a:cubicBezTo>
                  <a:cubicBezTo>
                    <a:pt x="7985" y="1711"/>
                    <a:pt x="5807" y="501"/>
                    <a:pt x="5384" y="259"/>
                  </a:cubicBezTo>
                  <a:cubicBezTo>
                    <a:pt x="5158" y="130"/>
                    <a:pt x="4966" y="1"/>
                    <a:pt x="4716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28"/>
            <p:cNvSpPr/>
            <p:nvPr/>
          </p:nvSpPr>
          <p:spPr>
            <a:xfrm>
              <a:off x="5125625" y="2720250"/>
              <a:ext cx="234425" cy="274300"/>
            </a:xfrm>
            <a:custGeom>
              <a:avLst/>
              <a:gdLst/>
              <a:ahLst/>
              <a:cxnLst/>
              <a:rect l="l" t="t" r="r" b="b"/>
              <a:pathLst>
                <a:path w="9377" h="10972" extrusionOk="0">
                  <a:moveTo>
                    <a:pt x="4764" y="1"/>
                  </a:moveTo>
                  <a:cubicBezTo>
                    <a:pt x="4537" y="1"/>
                    <a:pt x="4265" y="107"/>
                    <a:pt x="3872" y="409"/>
                  </a:cubicBezTo>
                  <a:cubicBezTo>
                    <a:pt x="3025" y="953"/>
                    <a:pt x="787" y="1982"/>
                    <a:pt x="484" y="2163"/>
                  </a:cubicBezTo>
                  <a:cubicBezTo>
                    <a:pt x="121" y="2345"/>
                    <a:pt x="182" y="2405"/>
                    <a:pt x="121" y="2889"/>
                  </a:cubicBezTo>
                  <a:cubicBezTo>
                    <a:pt x="61" y="3373"/>
                    <a:pt x="182" y="7184"/>
                    <a:pt x="121" y="7789"/>
                  </a:cubicBezTo>
                  <a:cubicBezTo>
                    <a:pt x="61" y="8393"/>
                    <a:pt x="0" y="8575"/>
                    <a:pt x="666" y="8938"/>
                  </a:cubicBezTo>
                  <a:lnTo>
                    <a:pt x="3872" y="10692"/>
                  </a:lnTo>
                  <a:cubicBezTo>
                    <a:pt x="4175" y="10844"/>
                    <a:pt x="4478" y="10971"/>
                    <a:pt x="4811" y="10971"/>
                  </a:cubicBezTo>
                  <a:cubicBezTo>
                    <a:pt x="5009" y="10971"/>
                    <a:pt x="5218" y="10926"/>
                    <a:pt x="5444" y="10813"/>
                  </a:cubicBezTo>
                  <a:cubicBezTo>
                    <a:pt x="6352" y="10269"/>
                    <a:pt x="8045" y="9482"/>
                    <a:pt x="8469" y="9180"/>
                  </a:cubicBezTo>
                  <a:cubicBezTo>
                    <a:pt x="8892" y="8877"/>
                    <a:pt x="9376" y="8817"/>
                    <a:pt x="9376" y="7970"/>
                  </a:cubicBezTo>
                  <a:lnTo>
                    <a:pt x="9376" y="3736"/>
                  </a:lnTo>
                  <a:cubicBezTo>
                    <a:pt x="9376" y="2949"/>
                    <a:pt x="9316" y="2466"/>
                    <a:pt x="8771" y="2163"/>
                  </a:cubicBezTo>
                  <a:cubicBezTo>
                    <a:pt x="7985" y="1679"/>
                    <a:pt x="5807" y="530"/>
                    <a:pt x="5384" y="227"/>
                  </a:cubicBezTo>
                  <a:cubicBezTo>
                    <a:pt x="5172" y="107"/>
                    <a:pt x="4991" y="1"/>
                    <a:pt x="4764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28"/>
            <p:cNvSpPr/>
            <p:nvPr/>
          </p:nvSpPr>
          <p:spPr>
            <a:xfrm>
              <a:off x="5127125" y="2720975"/>
              <a:ext cx="232925" cy="273225"/>
            </a:xfrm>
            <a:custGeom>
              <a:avLst/>
              <a:gdLst/>
              <a:ahLst/>
              <a:cxnLst/>
              <a:rect l="l" t="t" r="r" b="b"/>
              <a:pathLst>
                <a:path w="9317" h="10929" extrusionOk="0">
                  <a:moveTo>
                    <a:pt x="4656" y="0"/>
                  </a:moveTo>
                  <a:cubicBezTo>
                    <a:pt x="4439" y="0"/>
                    <a:pt x="4178" y="98"/>
                    <a:pt x="3812" y="380"/>
                  </a:cubicBezTo>
                  <a:cubicBezTo>
                    <a:pt x="2965" y="985"/>
                    <a:pt x="727" y="1953"/>
                    <a:pt x="424" y="2134"/>
                  </a:cubicBezTo>
                  <a:cubicBezTo>
                    <a:pt x="122" y="2316"/>
                    <a:pt x="122" y="2376"/>
                    <a:pt x="122" y="2860"/>
                  </a:cubicBezTo>
                  <a:cubicBezTo>
                    <a:pt x="61" y="3404"/>
                    <a:pt x="122" y="7155"/>
                    <a:pt x="122" y="7760"/>
                  </a:cubicBezTo>
                  <a:cubicBezTo>
                    <a:pt x="61" y="8364"/>
                    <a:pt x="1" y="8546"/>
                    <a:pt x="606" y="8909"/>
                  </a:cubicBezTo>
                  <a:lnTo>
                    <a:pt x="3872" y="10663"/>
                  </a:lnTo>
                  <a:cubicBezTo>
                    <a:pt x="4123" y="10807"/>
                    <a:pt x="4396" y="10929"/>
                    <a:pt x="4702" y="10929"/>
                  </a:cubicBezTo>
                  <a:cubicBezTo>
                    <a:pt x="4912" y="10929"/>
                    <a:pt x="5138" y="10871"/>
                    <a:pt x="5384" y="10724"/>
                  </a:cubicBezTo>
                  <a:cubicBezTo>
                    <a:pt x="6292" y="10240"/>
                    <a:pt x="7985" y="9393"/>
                    <a:pt x="8409" y="9090"/>
                  </a:cubicBezTo>
                  <a:cubicBezTo>
                    <a:pt x="8832" y="8788"/>
                    <a:pt x="9316" y="8788"/>
                    <a:pt x="9316" y="7941"/>
                  </a:cubicBezTo>
                  <a:cubicBezTo>
                    <a:pt x="9316" y="6671"/>
                    <a:pt x="9316" y="3707"/>
                    <a:pt x="9316" y="3707"/>
                  </a:cubicBezTo>
                  <a:cubicBezTo>
                    <a:pt x="9316" y="2920"/>
                    <a:pt x="9256" y="2497"/>
                    <a:pt x="8711" y="2195"/>
                  </a:cubicBezTo>
                  <a:cubicBezTo>
                    <a:pt x="7864" y="1711"/>
                    <a:pt x="5747" y="501"/>
                    <a:pt x="5324" y="259"/>
                  </a:cubicBezTo>
                  <a:cubicBezTo>
                    <a:pt x="5098" y="130"/>
                    <a:pt x="4906" y="0"/>
                    <a:pt x="4656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28"/>
            <p:cNvSpPr/>
            <p:nvPr/>
          </p:nvSpPr>
          <p:spPr>
            <a:xfrm>
              <a:off x="5127125" y="2721775"/>
              <a:ext cx="231400" cy="271250"/>
            </a:xfrm>
            <a:custGeom>
              <a:avLst/>
              <a:gdLst/>
              <a:ahLst/>
              <a:cxnLst/>
              <a:rect l="l" t="t" r="r" b="b"/>
              <a:pathLst>
                <a:path w="9256" h="10850" extrusionOk="0">
                  <a:moveTo>
                    <a:pt x="4704" y="0"/>
                  </a:moveTo>
                  <a:cubicBezTo>
                    <a:pt x="4477" y="0"/>
                    <a:pt x="4205" y="106"/>
                    <a:pt x="3812" y="408"/>
                  </a:cubicBezTo>
                  <a:cubicBezTo>
                    <a:pt x="3025" y="953"/>
                    <a:pt x="727" y="1921"/>
                    <a:pt x="424" y="2102"/>
                  </a:cubicBezTo>
                  <a:cubicBezTo>
                    <a:pt x="122" y="2284"/>
                    <a:pt x="182" y="2344"/>
                    <a:pt x="122" y="2888"/>
                  </a:cubicBezTo>
                  <a:cubicBezTo>
                    <a:pt x="61" y="3372"/>
                    <a:pt x="182" y="7123"/>
                    <a:pt x="122" y="7728"/>
                  </a:cubicBezTo>
                  <a:cubicBezTo>
                    <a:pt x="61" y="8272"/>
                    <a:pt x="1" y="8514"/>
                    <a:pt x="666" y="8877"/>
                  </a:cubicBezTo>
                  <a:lnTo>
                    <a:pt x="3872" y="10571"/>
                  </a:lnTo>
                  <a:cubicBezTo>
                    <a:pt x="4137" y="10722"/>
                    <a:pt x="4426" y="10850"/>
                    <a:pt x="4754" y="10850"/>
                  </a:cubicBezTo>
                  <a:cubicBezTo>
                    <a:pt x="4949" y="10850"/>
                    <a:pt x="5158" y="10805"/>
                    <a:pt x="5384" y="10692"/>
                  </a:cubicBezTo>
                  <a:cubicBezTo>
                    <a:pt x="6292" y="10208"/>
                    <a:pt x="7985" y="9361"/>
                    <a:pt x="8409" y="9058"/>
                  </a:cubicBezTo>
                  <a:cubicBezTo>
                    <a:pt x="8832" y="8756"/>
                    <a:pt x="9256" y="8695"/>
                    <a:pt x="9256" y="7849"/>
                  </a:cubicBezTo>
                  <a:lnTo>
                    <a:pt x="9256" y="3675"/>
                  </a:lnTo>
                  <a:cubicBezTo>
                    <a:pt x="9256" y="2888"/>
                    <a:pt x="9195" y="2465"/>
                    <a:pt x="8711" y="2163"/>
                  </a:cubicBezTo>
                  <a:cubicBezTo>
                    <a:pt x="7864" y="1679"/>
                    <a:pt x="5747" y="529"/>
                    <a:pt x="5324" y="227"/>
                  </a:cubicBezTo>
                  <a:cubicBezTo>
                    <a:pt x="5112" y="106"/>
                    <a:pt x="4931" y="0"/>
                    <a:pt x="4704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28"/>
            <p:cNvSpPr/>
            <p:nvPr/>
          </p:nvSpPr>
          <p:spPr>
            <a:xfrm>
              <a:off x="5127125" y="2722475"/>
              <a:ext cx="231400" cy="270225"/>
            </a:xfrm>
            <a:custGeom>
              <a:avLst/>
              <a:gdLst/>
              <a:ahLst/>
              <a:cxnLst/>
              <a:rect l="l" t="t" r="r" b="b"/>
              <a:pathLst>
                <a:path w="9256" h="10809" extrusionOk="0">
                  <a:moveTo>
                    <a:pt x="4656" y="1"/>
                  </a:moveTo>
                  <a:cubicBezTo>
                    <a:pt x="4439" y="1"/>
                    <a:pt x="4178" y="99"/>
                    <a:pt x="3812" y="380"/>
                  </a:cubicBezTo>
                  <a:cubicBezTo>
                    <a:pt x="3025" y="985"/>
                    <a:pt x="727" y="1953"/>
                    <a:pt x="485" y="2135"/>
                  </a:cubicBezTo>
                  <a:cubicBezTo>
                    <a:pt x="182" y="2316"/>
                    <a:pt x="182" y="2377"/>
                    <a:pt x="122" y="2860"/>
                  </a:cubicBezTo>
                  <a:cubicBezTo>
                    <a:pt x="61" y="3344"/>
                    <a:pt x="182" y="7095"/>
                    <a:pt x="122" y="7639"/>
                  </a:cubicBezTo>
                  <a:cubicBezTo>
                    <a:pt x="61" y="8244"/>
                    <a:pt x="1" y="8425"/>
                    <a:pt x="666" y="8788"/>
                  </a:cubicBezTo>
                  <a:lnTo>
                    <a:pt x="3872" y="10543"/>
                  </a:lnTo>
                  <a:cubicBezTo>
                    <a:pt x="4123" y="10686"/>
                    <a:pt x="4396" y="10808"/>
                    <a:pt x="4702" y="10808"/>
                  </a:cubicBezTo>
                  <a:cubicBezTo>
                    <a:pt x="4912" y="10808"/>
                    <a:pt x="5138" y="10751"/>
                    <a:pt x="5384" y="10603"/>
                  </a:cubicBezTo>
                  <a:cubicBezTo>
                    <a:pt x="6292" y="10119"/>
                    <a:pt x="7925" y="9272"/>
                    <a:pt x="8348" y="8970"/>
                  </a:cubicBezTo>
                  <a:cubicBezTo>
                    <a:pt x="8772" y="8728"/>
                    <a:pt x="9256" y="8667"/>
                    <a:pt x="9256" y="7821"/>
                  </a:cubicBezTo>
                  <a:cubicBezTo>
                    <a:pt x="9256" y="6550"/>
                    <a:pt x="9256" y="3647"/>
                    <a:pt x="9256" y="3647"/>
                  </a:cubicBezTo>
                  <a:cubicBezTo>
                    <a:pt x="9256" y="2921"/>
                    <a:pt x="9195" y="2437"/>
                    <a:pt x="8651" y="2135"/>
                  </a:cubicBezTo>
                  <a:cubicBezTo>
                    <a:pt x="7864" y="1711"/>
                    <a:pt x="5747" y="501"/>
                    <a:pt x="5324" y="259"/>
                  </a:cubicBezTo>
                  <a:cubicBezTo>
                    <a:pt x="5098" y="130"/>
                    <a:pt x="4906" y="1"/>
                    <a:pt x="4656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28"/>
            <p:cNvSpPr/>
            <p:nvPr/>
          </p:nvSpPr>
          <p:spPr>
            <a:xfrm>
              <a:off x="5128650" y="2723075"/>
              <a:ext cx="229875" cy="268450"/>
            </a:xfrm>
            <a:custGeom>
              <a:avLst/>
              <a:gdLst/>
              <a:ahLst/>
              <a:cxnLst/>
              <a:rect l="l" t="t" r="r" b="b"/>
              <a:pathLst>
                <a:path w="9195" h="10738" extrusionOk="0">
                  <a:moveTo>
                    <a:pt x="4617" y="1"/>
                  </a:moveTo>
                  <a:cubicBezTo>
                    <a:pt x="4395" y="1"/>
                    <a:pt x="4129" y="95"/>
                    <a:pt x="3751" y="356"/>
                  </a:cubicBezTo>
                  <a:cubicBezTo>
                    <a:pt x="2964" y="961"/>
                    <a:pt x="726" y="1929"/>
                    <a:pt x="424" y="2111"/>
                  </a:cubicBezTo>
                  <a:cubicBezTo>
                    <a:pt x="121" y="2292"/>
                    <a:pt x="182" y="2353"/>
                    <a:pt x="121" y="2836"/>
                  </a:cubicBezTo>
                  <a:cubicBezTo>
                    <a:pt x="61" y="3320"/>
                    <a:pt x="182" y="7010"/>
                    <a:pt x="121" y="7615"/>
                  </a:cubicBezTo>
                  <a:cubicBezTo>
                    <a:pt x="61" y="8220"/>
                    <a:pt x="0" y="8401"/>
                    <a:pt x="605" y="8764"/>
                  </a:cubicBezTo>
                  <a:lnTo>
                    <a:pt x="3811" y="10458"/>
                  </a:lnTo>
                  <a:cubicBezTo>
                    <a:pt x="4076" y="10610"/>
                    <a:pt x="4365" y="10737"/>
                    <a:pt x="4693" y="10737"/>
                  </a:cubicBezTo>
                  <a:cubicBezTo>
                    <a:pt x="4888" y="10737"/>
                    <a:pt x="5097" y="10692"/>
                    <a:pt x="5323" y="10579"/>
                  </a:cubicBezTo>
                  <a:cubicBezTo>
                    <a:pt x="6231" y="10095"/>
                    <a:pt x="7864" y="9248"/>
                    <a:pt x="8287" y="8946"/>
                  </a:cubicBezTo>
                  <a:cubicBezTo>
                    <a:pt x="8711" y="8643"/>
                    <a:pt x="9195" y="8583"/>
                    <a:pt x="9195" y="7797"/>
                  </a:cubicBezTo>
                  <a:lnTo>
                    <a:pt x="9195" y="3683"/>
                  </a:lnTo>
                  <a:cubicBezTo>
                    <a:pt x="9195" y="2897"/>
                    <a:pt x="9134" y="2474"/>
                    <a:pt x="8590" y="2171"/>
                  </a:cubicBezTo>
                  <a:cubicBezTo>
                    <a:pt x="7803" y="1687"/>
                    <a:pt x="5686" y="538"/>
                    <a:pt x="5263" y="235"/>
                  </a:cubicBezTo>
                  <a:cubicBezTo>
                    <a:pt x="5043" y="110"/>
                    <a:pt x="4856" y="1"/>
                    <a:pt x="4617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28"/>
            <p:cNvSpPr/>
            <p:nvPr/>
          </p:nvSpPr>
          <p:spPr>
            <a:xfrm>
              <a:off x="5128650" y="2724600"/>
              <a:ext cx="228375" cy="266575"/>
            </a:xfrm>
            <a:custGeom>
              <a:avLst/>
              <a:gdLst/>
              <a:ahLst/>
              <a:cxnLst/>
              <a:rect l="l" t="t" r="r" b="b"/>
              <a:pathLst>
                <a:path w="9135" h="10663" extrusionOk="0">
                  <a:moveTo>
                    <a:pt x="4617" y="0"/>
                  </a:moveTo>
                  <a:cubicBezTo>
                    <a:pt x="4395" y="0"/>
                    <a:pt x="4129" y="94"/>
                    <a:pt x="3751" y="356"/>
                  </a:cubicBezTo>
                  <a:cubicBezTo>
                    <a:pt x="2964" y="961"/>
                    <a:pt x="726" y="1868"/>
                    <a:pt x="424" y="2050"/>
                  </a:cubicBezTo>
                  <a:cubicBezTo>
                    <a:pt x="121" y="2231"/>
                    <a:pt x="182" y="2292"/>
                    <a:pt x="121" y="2775"/>
                  </a:cubicBezTo>
                  <a:cubicBezTo>
                    <a:pt x="61" y="3320"/>
                    <a:pt x="182" y="6949"/>
                    <a:pt x="121" y="7554"/>
                  </a:cubicBezTo>
                  <a:cubicBezTo>
                    <a:pt x="61" y="8159"/>
                    <a:pt x="0" y="8340"/>
                    <a:pt x="666" y="8643"/>
                  </a:cubicBezTo>
                  <a:lnTo>
                    <a:pt x="3811" y="10397"/>
                  </a:lnTo>
                  <a:cubicBezTo>
                    <a:pt x="4062" y="10541"/>
                    <a:pt x="4335" y="10663"/>
                    <a:pt x="4641" y="10663"/>
                  </a:cubicBezTo>
                  <a:cubicBezTo>
                    <a:pt x="4851" y="10663"/>
                    <a:pt x="5077" y="10605"/>
                    <a:pt x="5323" y="10458"/>
                  </a:cubicBezTo>
                  <a:cubicBezTo>
                    <a:pt x="6170" y="9974"/>
                    <a:pt x="7864" y="9187"/>
                    <a:pt x="8287" y="8885"/>
                  </a:cubicBezTo>
                  <a:cubicBezTo>
                    <a:pt x="8711" y="8582"/>
                    <a:pt x="9134" y="8522"/>
                    <a:pt x="9134" y="7736"/>
                  </a:cubicBezTo>
                  <a:cubicBezTo>
                    <a:pt x="9134" y="6465"/>
                    <a:pt x="9134" y="3622"/>
                    <a:pt x="9134" y="3622"/>
                  </a:cubicBezTo>
                  <a:cubicBezTo>
                    <a:pt x="9134" y="2836"/>
                    <a:pt x="9074" y="2413"/>
                    <a:pt x="8590" y="2110"/>
                  </a:cubicBezTo>
                  <a:cubicBezTo>
                    <a:pt x="7743" y="1626"/>
                    <a:pt x="5686" y="477"/>
                    <a:pt x="5263" y="235"/>
                  </a:cubicBezTo>
                  <a:cubicBezTo>
                    <a:pt x="5043" y="109"/>
                    <a:pt x="4856" y="0"/>
                    <a:pt x="4617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28"/>
            <p:cNvSpPr/>
            <p:nvPr/>
          </p:nvSpPr>
          <p:spPr>
            <a:xfrm>
              <a:off x="5130150" y="2724600"/>
              <a:ext cx="226875" cy="265400"/>
            </a:xfrm>
            <a:custGeom>
              <a:avLst/>
              <a:gdLst/>
              <a:ahLst/>
              <a:cxnLst/>
              <a:rect l="l" t="t" r="r" b="b"/>
              <a:pathLst>
                <a:path w="9075" h="10616" extrusionOk="0">
                  <a:moveTo>
                    <a:pt x="4557" y="0"/>
                  </a:moveTo>
                  <a:cubicBezTo>
                    <a:pt x="4335" y="0"/>
                    <a:pt x="4069" y="94"/>
                    <a:pt x="3691" y="356"/>
                  </a:cubicBezTo>
                  <a:cubicBezTo>
                    <a:pt x="2904" y="961"/>
                    <a:pt x="666" y="1929"/>
                    <a:pt x="424" y="2110"/>
                  </a:cubicBezTo>
                  <a:cubicBezTo>
                    <a:pt x="122" y="2292"/>
                    <a:pt x="122" y="2352"/>
                    <a:pt x="61" y="2836"/>
                  </a:cubicBezTo>
                  <a:cubicBezTo>
                    <a:pt x="1" y="3320"/>
                    <a:pt x="122" y="6949"/>
                    <a:pt x="61" y="7554"/>
                  </a:cubicBezTo>
                  <a:cubicBezTo>
                    <a:pt x="1" y="8098"/>
                    <a:pt x="1" y="8280"/>
                    <a:pt x="606" y="8643"/>
                  </a:cubicBezTo>
                  <a:lnTo>
                    <a:pt x="3751" y="10337"/>
                  </a:lnTo>
                  <a:cubicBezTo>
                    <a:pt x="4016" y="10488"/>
                    <a:pt x="4305" y="10616"/>
                    <a:pt x="4633" y="10616"/>
                  </a:cubicBezTo>
                  <a:cubicBezTo>
                    <a:pt x="4828" y="10616"/>
                    <a:pt x="5037" y="10571"/>
                    <a:pt x="5263" y="10458"/>
                  </a:cubicBezTo>
                  <a:cubicBezTo>
                    <a:pt x="6110" y="9974"/>
                    <a:pt x="7804" y="9127"/>
                    <a:pt x="8167" y="8824"/>
                  </a:cubicBezTo>
                  <a:cubicBezTo>
                    <a:pt x="8590" y="8582"/>
                    <a:pt x="9074" y="8522"/>
                    <a:pt x="9074" y="7675"/>
                  </a:cubicBezTo>
                  <a:lnTo>
                    <a:pt x="9074" y="3622"/>
                  </a:lnTo>
                  <a:cubicBezTo>
                    <a:pt x="9074" y="2836"/>
                    <a:pt x="9014" y="2413"/>
                    <a:pt x="8530" y="2110"/>
                  </a:cubicBezTo>
                  <a:cubicBezTo>
                    <a:pt x="7683" y="1687"/>
                    <a:pt x="5626" y="537"/>
                    <a:pt x="5203" y="235"/>
                  </a:cubicBezTo>
                  <a:cubicBezTo>
                    <a:pt x="4983" y="109"/>
                    <a:pt x="4796" y="0"/>
                    <a:pt x="4557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28"/>
            <p:cNvSpPr/>
            <p:nvPr/>
          </p:nvSpPr>
          <p:spPr>
            <a:xfrm>
              <a:off x="5130150" y="2726100"/>
              <a:ext cx="226875" cy="263575"/>
            </a:xfrm>
            <a:custGeom>
              <a:avLst/>
              <a:gdLst/>
              <a:ahLst/>
              <a:cxnLst/>
              <a:rect l="l" t="t" r="r" b="b"/>
              <a:pathLst>
                <a:path w="9075" h="10543" extrusionOk="0">
                  <a:moveTo>
                    <a:pt x="4557" y="1"/>
                  </a:moveTo>
                  <a:cubicBezTo>
                    <a:pt x="4335" y="1"/>
                    <a:pt x="4069" y="95"/>
                    <a:pt x="3691" y="356"/>
                  </a:cubicBezTo>
                  <a:cubicBezTo>
                    <a:pt x="2904" y="901"/>
                    <a:pt x="727" y="1869"/>
                    <a:pt x="424" y="2050"/>
                  </a:cubicBezTo>
                  <a:cubicBezTo>
                    <a:pt x="122" y="2232"/>
                    <a:pt x="182" y="2292"/>
                    <a:pt x="122" y="2776"/>
                  </a:cubicBezTo>
                  <a:cubicBezTo>
                    <a:pt x="61" y="3260"/>
                    <a:pt x="182" y="6889"/>
                    <a:pt x="122" y="7434"/>
                  </a:cubicBezTo>
                  <a:cubicBezTo>
                    <a:pt x="61" y="8038"/>
                    <a:pt x="1" y="8220"/>
                    <a:pt x="606" y="8583"/>
                  </a:cubicBezTo>
                  <a:lnTo>
                    <a:pt x="3751" y="10277"/>
                  </a:lnTo>
                  <a:cubicBezTo>
                    <a:pt x="4002" y="10420"/>
                    <a:pt x="4275" y="10542"/>
                    <a:pt x="4581" y="10542"/>
                  </a:cubicBezTo>
                  <a:cubicBezTo>
                    <a:pt x="4791" y="10542"/>
                    <a:pt x="5017" y="10485"/>
                    <a:pt x="5263" y="10337"/>
                  </a:cubicBezTo>
                  <a:cubicBezTo>
                    <a:pt x="6110" y="9853"/>
                    <a:pt x="7743" y="9067"/>
                    <a:pt x="8167" y="8764"/>
                  </a:cubicBezTo>
                  <a:cubicBezTo>
                    <a:pt x="8590" y="8462"/>
                    <a:pt x="9074" y="8401"/>
                    <a:pt x="9074" y="7615"/>
                  </a:cubicBezTo>
                  <a:cubicBezTo>
                    <a:pt x="9074" y="6345"/>
                    <a:pt x="9074" y="3562"/>
                    <a:pt x="9074" y="3562"/>
                  </a:cubicBezTo>
                  <a:cubicBezTo>
                    <a:pt x="9074" y="2836"/>
                    <a:pt x="9014" y="2413"/>
                    <a:pt x="8469" y="2111"/>
                  </a:cubicBezTo>
                  <a:cubicBezTo>
                    <a:pt x="7683" y="1627"/>
                    <a:pt x="5626" y="477"/>
                    <a:pt x="5203" y="235"/>
                  </a:cubicBezTo>
                  <a:cubicBezTo>
                    <a:pt x="4983" y="110"/>
                    <a:pt x="4796" y="1"/>
                    <a:pt x="4557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28"/>
            <p:cNvSpPr/>
            <p:nvPr/>
          </p:nvSpPr>
          <p:spPr>
            <a:xfrm>
              <a:off x="5130150" y="2726100"/>
              <a:ext cx="225350" cy="262400"/>
            </a:xfrm>
            <a:custGeom>
              <a:avLst/>
              <a:gdLst/>
              <a:ahLst/>
              <a:cxnLst/>
              <a:rect l="l" t="t" r="r" b="b"/>
              <a:pathLst>
                <a:path w="9014" h="10496" extrusionOk="0">
                  <a:moveTo>
                    <a:pt x="4557" y="1"/>
                  </a:moveTo>
                  <a:cubicBezTo>
                    <a:pt x="4335" y="1"/>
                    <a:pt x="4069" y="95"/>
                    <a:pt x="3691" y="356"/>
                  </a:cubicBezTo>
                  <a:cubicBezTo>
                    <a:pt x="2904" y="961"/>
                    <a:pt x="727" y="1929"/>
                    <a:pt x="424" y="2050"/>
                  </a:cubicBezTo>
                  <a:cubicBezTo>
                    <a:pt x="122" y="2232"/>
                    <a:pt x="182" y="2292"/>
                    <a:pt x="122" y="2776"/>
                  </a:cubicBezTo>
                  <a:cubicBezTo>
                    <a:pt x="61" y="3260"/>
                    <a:pt x="182" y="6829"/>
                    <a:pt x="122" y="7434"/>
                  </a:cubicBezTo>
                  <a:cubicBezTo>
                    <a:pt x="61" y="8038"/>
                    <a:pt x="1" y="8220"/>
                    <a:pt x="666" y="8522"/>
                  </a:cubicBezTo>
                  <a:lnTo>
                    <a:pt x="3751" y="10216"/>
                  </a:lnTo>
                  <a:cubicBezTo>
                    <a:pt x="4016" y="10368"/>
                    <a:pt x="4305" y="10495"/>
                    <a:pt x="4633" y="10495"/>
                  </a:cubicBezTo>
                  <a:cubicBezTo>
                    <a:pt x="4828" y="10495"/>
                    <a:pt x="5037" y="10450"/>
                    <a:pt x="5263" y="10337"/>
                  </a:cubicBezTo>
                  <a:cubicBezTo>
                    <a:pt x="6110" y="9853"/>
                    <a:pt x="7743" y="9006"/>
                    <a:pt x="8167" y="8764"/>
                  </a:cubicBezTo>
                  <a:cubicBezTo>
                    <a:pt x="8590" y="8462"/>
                    <a:pt x="9014" y="8401"/>
                    <a:pt x="9014" y="7615"/>
                  </a:cubicBezTo>
                  <a:cubicBezTo>
                    <a:pt x="9014" y="6345"/>
                    <a:pt x="9014" y="3623"/>
                    <a:pt x="9014" y="3623"/>
                  </a:cubicBezTo>
                  <a:cubicBezTo>
                    <a:pt x="9014" y="2836"/>
                    <a:pt x="8953" y="2413"/>
                    <a:pt x="8469" y="2111"/>
                  </a:cubicBezTo>
                  <a:cubicBezTo>
                    <a:pt x="7683" y="1627"/>
                    <a:pt x="5626" y="477"/>
                    <a:pt x="5203" y="235"/>
                  </a:cubicBezTo>
                  <a:cubicBezTo>
                    <a:pt x="4983" y="110"/>
                    <a:pt x="4796" y="1"/>
                    <a:pt x="4557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28"/>
            <p:cNvSpPr/>
            <p:nvPr/>
          </p:nvSpPr>
          <p:spPr>
            <a:xfrm>
              <a:off x="5131675" y="2727625"/>
              <a:ext cx="223825" cy="260525"/>
            </a:xfrm>
            <a:custGeom>
              <a:avLst/>
              <a:gdLst/>
              <a:ahLst/>
              <a:cxnLst/>
              <a:rect l="l" t="t" r="r" b="b"/>
              <a:pathLst>
                <a:path w="8953" h="10421" extrusionOk="0">
                  <a:moveTo>
                    <a:pt x="4496" y="0"/>
                  </a:moveTo>
                  <a:cubicBezTo>
                    <a:pt x="4274" y="0"/>
                    <a:pt x="4008" y="94"/>
                    <a:pt x="3630" y="356"/>
                  </a:cubicBezTo>
                  <a:cubicBezTo>
                    <a:pt x="2904" y="900"/>
                    <a:pt x="666" y="1868"/>
                    <a:pt x="424" y="2050"/>
                  </a:cubicBezTo>
                  <a:cubicBezTo>
                    <a:pt x="121" y="2231"/>
                    <a:pt x="121" y="2292"/>
                    <a:pt x="61" y="2775"/>
                  </a:cubicBezTo>
                  <a:cubicBezTo>
                    <a:pt x="61" y="3259"/>
                    <a:pt x="121" y="6768"/>
                    <a:pt x="61" y="7373"/>
                  </a:cubicBezTo>
                  <a:cubicBezTo>
                    <a:pt x="61" y="7917"/>
                    <a:pt x="0" y="8098"/>
                    <a:pt x="605" y="8461"/>
                  </a:cubicBezTo>
                  <a:lnTo>
                    <a:pt x="3690" y="10155"/>
                  </a:lnTo>
                  <a:cubicBezTo>
                    <a:pt x="3941" y="10299"/>
                    <a:pt x="4214" y="10421"/>
                    <a:pt x="4520" y="10421"/>
                  </a:cubicBezTo>
                  <a:cubicBezTo>
                    <a:pt x="4730" y="10421"/>
                    <a:pt x="4956" y="10363"/>
                    <a:pt x="5202" y="10216"/>
                  </a:cubicBezTo>
                  <a:cubicBezTo>
                    <a:pt x="6049" y="9732"/>
                    <a:pt x="7682" y="8945"/>
                    <a:pt x="8106" y="8643"/>
                  </a:cubicBezTo>
                  <a:cubicBezTo>
                    <a:pt x="8469" y="8401"/>
                    <a:pt x="8953" y="8340"/>
                    <a:pt x="8953" y="7494"/>
                  </a:cubicBezTo>
                  <a:cubicBezTo>
                    <a:pt x="8953" y="6284"/>
                    <a:pt x="8953" y="3562"/>
                    <a:pt x="8953" y="3562"/>
                  </a:cubicBezTo>
                  <a:cubicBezTo>
                    <a:pt x="8953" y="2775"/>
                    <a:pt x="8892" y="2352"/>
                    <a:pt x="8408" y="2050"/>
                  </a:cubicBezTo>
                  <a:cubicBezTo>
                    <a:pt x="7562" y="1626"/>
                    <a:pt x="5565" y="477"/>
                    <a:pt x="5142" y="235"/>
                  </a:cubicBezTo>
                  <a:cubicBezTo>
                    <a:pt x="4922" y="109"/>
                    <a:pt x="4735" y="0"/>
                    <a:pt x="4496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28"/>
            <p:cNvSpPr/>
            <p:nvPr/>
          </p:nvSpPr>
          <p:spPr>
            <a:xfrm>
              <a:off x="5131675" y="2727625"/>
              <a:ext cx="222325" cy="259350"/>
            </a:xfrm>
            <a:custGeom>
              <a:avLst/>
              <a:gdLst/>
              <a:ahLst/>
              <a:cxnLst/>
              <a:rect l="l" t="t" r="r" b="b"/>
              <a:pathLst>
                <a:path w="8893" h="10374" extrusionOk="0">
                  <a:moveTo>
                    <a:pt x="4496" y="0"/>
                  </a:moveTo>
                  <a:cubicBezTo>
                    <a:pt x="4274" y="0"/>
                    <a:pt x="4008" y="94"/>
                    <a:pt x="3630" y="356"/>
                  </a:cubicBezTo>
                  <a:cubicBezTo>
                    <a:pt x="2904" y="961"/>
                    <a:pt x="726" y="1868"/>
                    <a:pt x="424" y="2050"/>
                  </a:cubicBezTo>
                  <a:cubicBezTo>
                    <a:pt x="121" y="2231"/>
                    <a:pt x="182" y="2292"/>
                    <a:pt x="121" y="2775"/>
                  </a:cubicBezTo>
                  <a:cubicBezTo>
                    <a:pt x="61" y="3259"/>
                    <a:pt x="182" y="6768"/>
                    <a:pt x="121" y="7312"/>
                  </a:cubicBezTo>
                  <a:cubicBezTo>
                    <a:pt x="61" y="7917"/>
                    <a:pt x="0" y="8098"/>
                    <a:pt x="605" y="8461"/>
                  </a:cubicBezTo>
                  <a:lnTo>
                    <a:pt x="3690" y="10095"/>
                  </a:lnTo>
                  <a:cubicBezTo>
                    <a:pt x="3955" y="10246"/>
                    <a:pt x="4244" y="10374"/>
                    <a:pt x="4572" y="10374"/>
                  </a:cubicBezTo>
                  <a:cubicBezTo>
                    <a:pt x="4767" y="10374"/>
                    <a:pt x="4976" y="10329"/>
                    <a:pt x="5202" y="10216"/>
                  </a:cubicBezTo>
                  <a:cubicBezTo>
                    <a:pt x="6049" y="9732"/>
                    <a:pt x="7682" y="8945"/>
                    <a:pt x="8045" y="8643"/>
                  </a:cubicBezTo>
                  <a:cubicBezTo>
                    <a:pt x="8469" y="8340"/>
                    <a:pt x="8892" y="8280"/>
                    <a:pt x="8892" y="7494"/>
                  </a:cubicBezTo>
                  <a:cubicBezTo>
                    <a:pt x="8892" y="6284"/>
                    <a:pt x="8892" y="3562"/>
                    <a:pt x="8892" y="3562"/>
                  </a:cubicBezTo>
                  <a:cubicBezTo>
                    <a:pt x="8892" y="2836"/>
                    <a:pt x="8892" y="2352"/>
                    <a:pt x="8348" y="2110"/>
                  </a:cubicBezTo>
                  <a:cubicBezTo>
                    <a:pt x="7562" y="1626"/>
                    <a:pt x="5505" y="477"/>
                    <a:pt x="5142" y="235"/>
                  </a:cubicBezTo>
                  <a:cubicBezTo>
                    <a:pt x="4922" y="109"/>
                    <a:pt x="4735" y="0"/>
                    <a:pt x="4496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28"/>
            <p:cNvSpPr/>
            <p:nvPr/>
          </p:nvSpPr>
          <p:spPr>
            <a:xfrm>
              <a:off x="5131675" y="2729125"/>
              <a:ext cx="222325" cy="257525"/>
            </a:xfrm>
            <a:custGeom>
              <a:avLst/>
              <a:gdLst/>
              <a:ahLst/>
              <a:cxnLst/>
              <a:rect l="l" t="t" r="r" b="b"/>
              <a:pathLst>
                <a:path w="8893" h="10301" extrusionOk="0">
                  <a:moveTo>
                    <a:pt x="4496" y="1"/>
                  </a:moveTo>
                  <a:cubicBezTo>
                    <a:pt x="4274" y="1"/>
                    <a:pt x="4008" y="94"/>
                    <a:pt x="3630" y="356"/>
                  </a:cubicBezTo>
                  <a:cubicBezTo>
                    <a:pt x="2904" y="901"/>
                    <a:pt x="726" y="1869"/>
                    <a:pt x="424" y="2050"/>
                  </a:cubicBezTo>
                  <a:cubicBezTo>
                    <a:pt x="121" y="2171"/>
                    <a:pt x="182" y="2232"/>
                    <a:pt x="121" y="2715"/>
                  </a:cubicBezTo>
                  <a:cubicBezTo>
                    <a:pt x="61" y="3199"/>
                    <a:pt x="182" y="6708"/>
                    <a:pt x="121" y="7252"/>
                  </a:cubicBezTo>
                  <a:cubicBezTo>
                    <a:pt x="61" y="7857"/>
                    <a:pt x="0" y="8038"/>
                    <a:pt x="666" y="8341"/>
                  </a:cubicBezTo>
                  <a:lnTo>
                    <a:pt x="3690" y="10035"/>
                  </a:lnTo>
                  <a:cubicBezTo>
                    <a:pt x="3941" y="10178"/>
                    <a:pt x="4214" y="10300"/>
                    <a:pt x="4520" y="10300"/>
                  </a:cubicBezTo>
                  <a:cubicBezTo>
                    <a:pt x="4730" y="10300"/>
                    <a:pt x="4956" y="10243"/>
                    <a:pt x="5202" y="10095"/>
                  </a:cubicBezTo>
                  <a:cubicBezTo>
                    <a:pt x="6049" y="9611"/>
                    <a:pt x="7622" y="8825"/>
                    <a:pt x="8045" y="8583"/>
                  </a:cubicBezTo>
                  <a:cubicBezTo>
                    <a:pt x="8469" y="8280"/>
                    <a:pt x="8892" y="8220"/>
                    <a:pt x="8892" y="7434"/>
                  </a:cubicBezTo>
                  <a:lnTo>
                    <a:pt x="8892" y="3502"/>
                  </a:lnTo>
                  <a:cubicBezTo>
                    <a:pt x="8892" y="2776"/>
                    <a:pt x="8832" y="2353"/>
                    <a:pt x="8348" y="2050"/>
                  </a:cubicBezTo>
                  <a:cubicBezTo>
                    <a:pt x="7562" y="1627"/>
                    <a:pt x="5505" y="477"/>
                    <a:pt x="5142" y="235"/>
                  </a:cubicBezTo>
                  <a:cubicBezTo>
                    <a:pt x="4922" y="110"/>
                    <a:pt x="4735" y="1"/>
                    <a:pt x="4496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28"/>
            <p:cNvSpPr/>
            <p:nvPr/>
          </p:nvSpPr>
          <p:spPr>
            <a:xfrm>
              <a:off x="5133175" y="2729125"/>
              <a:ext cx="220825" cy="256350"/>
            </a:xfrm>
            <a:custGeom>
              <a:avLst/>
              <a:gdLst/>
              <a:ahLst/>
              <a:cxnLst/>
              <a:rect l="l" t="t" r="r" b="b"/>
              <a:pathLst>
                <a:path w="8833" h="10254" extrusionOk="0">
                  <a:moveTo>
                    <a:pt x="4436" y="1"/>
                  </a:moveTo>
                  <a:cubicBezTo>
                    <a:pt x="4214" y="1"/>
                    <a:pt x="3948" y="94"/>
                    <a:pt x="3570" y="356"/>
                  </a:cubicBezTo>
                  <a:cubicBezTo>
                    <a:pt x="2844" y="961"/>
                    <a:pt x="666" y="1869"/>
                    <a:pt x="424" y="2050"/>
                  </a:cubicBezTo>
                  <a:cubicBezTo>
                    <a:pt x="122" y="2232"/>
                    <a:pt x="122" y="2292"/>
                    <a:pt x="122" y="2776"/>
                  </a:cubicBezTo>
                  <a:cubicBezTo>
                    <a:pt x="61" y="3199"/>
                    <a:pt x="122" y="6708"/>
                    <a:pt x="122" y="7252"/>
                  </a:cubicBezTo>
                  <a:cubicBezTo>
                    <a:pt x="61" y="7797"/>
                    <a:pt x="1" y="7978"/>
                    <a:pt x="606" y="8341"/>
                  </a:cubicBezTo>
                  <a:lnTo>
                    <a:pt x="3630" y="9974"/>
                  </a:lnTo>
                  <a:cubicBezTo>
                    <a:pt x="3895" y="10126"/>
                    <a:pt x="4184" y="10254"/>
                    <a:pt x="4497" y="10254"/>
                  </a:cubicBezTo>
                  <a:cubicBezTo>
                    <a:pt x="4684" y="10254"/>
                    <a:pt x="4879" y="10208"/>
                    <a:pt x="5082" y="10095"/>
                  </a:cubicBezTo>
                  <a:cubicBezTo>
                    <a:pt x="5989" y="9611"/>
                    <a:pt x="7562" y="8825"/>
                    <a:pt x="7985" y="8522"/>
                  </a:cubicBezTo>
                  <a:cubicBezTo>
                    <a:pt x="8348" y="8220"/>
                    <a:pt x="8832" y="8220"/>
                    <a:pt x="8832" y="7434"/>
                  </a:cubicBezTo>
                  <a:cubicBezTo>
                    <a:pt x="8832" y="6224"/>
                    <a:pt x="8832" y="3502"/>
                    <a:pt x="8832" y="3502"/>
                  </a:cubicBezTo>
                  <a:cubicBezTo>
                    <a:pt x="8832" y="2776"/>
                    <a:pt x="8772" y="2353"/>
                    <a:pt x="8288" y="2050"/>
                  </a:cubicBezTo>
                  <a:cubicBezTo>
                    <a:pt x="7502" y="1627"/>
                    <a:pt x="5445" y="477"/>
                    <a:pt x="5082" y="235"/>
                  </a:cubicBezTo>
                  <a:cubicBezTo>
                    <a:pt x="4862" y="110"/>
                    <a:pt x="4675" y="1"/>
                    <a:pt x="4436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28"/>
            <p:cNvSpPr/>
            <p:nvPr/>
          </p:nvSpPr>
          <p:spPr>
            <a:xfrm>
              <a:off x="5133175" y="2730650"/>
              <a:ext cx="219300" cy="253850"/>
            </a:xfrm>
            <a:custGeom>
              <a:avLst/>
              <a:gdLst/>
              <a:ahLst/>
              <a:cxnLst/>
              <a:rect l="l" t="t" r="r" b="b"/>
              <a:pathLst>
                <a:path w="8772" h="10154" extrusionOk="0">
                  <a:moveTo>
                    <a:pt x="4444" y="0"/>
                  </a:moveTo>
                  <a:cubicBezTo>
                    <a:pt x="4231" y="0"/>
                    <a:pt x="3979" y="94"/>
                    <a:pt x="3630" y="356"/>
                  </a:cubicBezTo>
                  <a:cubicBezTo>
                    <a:pt x="2844" y="900"/>
                    <a:pt x="727" y="1808"/>
                    <a:pt x="424" y="1989"/>
                  </a:cubicBezTo>
                  <a:cubicBezTo>
                    <a:pt x="122" y="2171"/>
                    <a:pt x="182" y="2231"/>
                    <a:pt x="122" y="2715"/>
                  </a:cubicBezTo>
                  <a:cubicBezTo>
                    <a:pt x="61" y="3199"/>
                    <a:pt x="182" y="6586"/>
                    <a:pt x="122" y="7191"/>
                  </a:cubicBezTo>
                  <a:cubicBezTo>
                    <a:pt x="61" y="7736"/>
                    <a:pt x="1" y="7917"/>
                    <a:pt x="606" y="8280"/>
                  </a:cubicBezTo>
                  <a:lnTo>
                    <a:pt x="3630" y="9913"/>
                  </a:lnTo>
                  <a:cubicBezTo>
                    <a:pt x="3876" y="10053"/>
                    <a:pt x="4142" y="10153"/>
                    <a:pt x="4428" y="10153"/>
                  </a:cubicBezTo>
                  <a:cubicBezTo>
                    <a:pt x="4635" y="10153"/>
                    <a:pt x="4853" y="10101"/>
                    <a:pt x="5082" y="9974"/>
                  </a:cubicBezTo>
                  <a:cubicBezTo>
                    <a:pt x="5989" y="9490"/>
                    <a:pt x="7562" y="8703"/>
                    <a:pt x="7925" y="8461"/>
                  </a:cubicBezTo>
                  <a:cubicBezTo>
                    <a:pt x="8348" y="8159"/>
                    <a:pt x="8772" y="8098"/>
                    <a:pt x="8772" y="7312"/>
                  </a:cubicBezTo>
                  <a:lnTo>
                    <a:pt x="8772" y="3501"/>
                  </a:lnTo>
                  <a:cubicBezTo>
                    <a:pt x="8772" y="2715"/>
                    <a:pt x="8772" y="2292"/>
                    <a:pt x="8227" y="2050"/>
                  </a:cubicBezTo>
                  <a:cubicBezTo>
                    <a:pt x="7441" y="1566"/>
                    <a:pt x="5445" y="477"/>
                    <a:pt x="5082" y="235"/>
                  </a:cubicBezTo>
                  <a:cubicBezTo>
                    <a:pt x="4862" y="109"/>
                    <a:pt x="4675" y="0"/>
                    <a:pt x="4444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28"/>
            <p:cNvSpPr/>
            <p:nvPr/>
          </p:nvSpPr>
          <p:spPr>
            <a:xfrm>
              <a:off x="5134700" y="2730650"/>
              <a:ext cx="217775" cy="253325"/>
            </a:xfrm>
            <a:custGeom>
              <a:avLst/>
              <a:gdLst/>
              <a:ahLst/>
              <a:cxnLst/>
              <a:rect l="l" t="t" r="r" b="b"/>
              <a:pathLst>
                <a:path w="8711" h="10133" extrusionOk="0">
                  <a:moveTo>
                    <a:pt x="4383" y="0"/>
                  </a:moveTo>
                  <a:cubicBezTo>
                    <a:pt x="4170" y="0"/>
                    <a:pt x="3918" y="94"/>
                    <a:pt x="3569" y="356"/>
                  </a:cubicBezTo>
                  <a:cubicBezTo>
                    <a:pt x="2783" y="961"/>
                    <a:pt x="666" y="1868"/>
                    <a:pt x="363" y="2050"/>
                  </a:cubicBezTo>
                  <a:cubicBezTo>
                    <a:pt x="121" y="2171"/>
                    <a:pt x="121" y="2231"/>
                    <a:pt x="61" y="2715"/>
                  </a:cubicBezTo>
                  <a:cubicBezTo>
                    <a:pt x="0" y="3199"/>
                    <a:pt x="121" y="6586"/>
                    <a:pt x="61" y="7131"/>
                  </a:cubicBezTo>
                  <a:cubicBezTo>
                    <a:pt x="0" y="7736"/>
                    <a:pt x="0" y="7917"/>
                    <a:pt x="605" y="8219"/>
                  </a:cubicBezTo>
                  <a:lnTo>
                    <a:pt x="3569" y="9853"/>
                  </a:lnTo>
                  <a:cubicBezTo>
                    <a:pt x="3834" y="10004"/>
                    <a:pt x="4123" y="10132"/>
                    <a:pt x="4436" y="10132"/>
                  </a:cubicBezTo>
                  <a:cubicBezTo>
                    <a:pt x="4623" y="10132"/>
                    <a:pt x="4818" y="10087"/>
                    <a:pt x="5021" y="9974"/>
                  </a:cubicBezTo>
                  <a:cubicBezTo>
                    <a:pt x="5868" y="9490"/>
                    <a:pt x="7501" y="8703"/>
                    <a:pt x="7864" y="8401"/>
                  </a:cubicBezTo>
                  <a:cubicBezTo>
                    <a:pt x="8287" y="8159"/>
                    <a:pt x="8711" y="8098"/>
                    <a:pt x="8711" y="7312"/>
                  </a:cubicBezTo>
                  <a:cubicBezTo>
                    <a:pt x="8711" y="6102"/>
                    <a:pt x="8711" y="3501"/>
                    <a:pt x="8711" y="3501"/>
                  </a:cubicBezTo>
                  <a:cubicBezTo>
                    <a:pt x="8711" y="2775"/>
                    <a:pt x="8650" y="2352"/>
                    <a:pt x="8166" y="2050"/>
                  </a:cubicBezTo>
                  <a:cubicBezTo>
                    <a:pt x="7380" y="1626"/>
                    <a:pt x="5384" y="477"/>
                    <a:pt x="5021" y="235"/>
                  </a:cubicBezTo>
                  <a:cubicBezTo>
                    <a:pt x="4801" y="109"/>
                    <a:pt x="4614" y="0"/>
                    <a:pt x="4383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28"/>
            <p:cNvSpPr/>
            <p:nvPr/>
          </p:nvSpPr>
          <p:spPr>
            <a:xfrm>
              <a:off x="5134700" y="2732150"/>
              <a:ext cx="217775" cy="250375"/>
            </a:xfrm>
            <a:custGeom>
              <a:avLst/>
              <a:gdLst/>
              <a:ahLst/>
              <a:cxnLst/>
              <a:rect l="l" t="t" r="r" b="b"/>
              <a:pathLst>
                <a:path w="8711" h="10015" extrusionOk="0">
                  <a:moveTo>
                    <a:pt x="4383" y="1"/>
                  </a:moveTo>
                  <a:cubicBezTo>
                    <a:pt x="4170" y="1"/>
                    <a:pt x="3918" y="94"/>
                    <a:pt x="3569" y="356"/>
                  </a:cubicBezTo>
                  <a:cubicBezTo>
                    <a:pt x="2783" y="901"/>
                    <a:pt x="666" y="1808"/>
                    <a:pt x="424" y="1990"/>
                  </a:cubicBezTo>
                  <a:cubicBezTo>
                    <a:pt x="121" y="2171"/>
                    <a:pt x="182" y="2232"/>
                    <a:pt x="121" y="2655"/>
                  </a:cubicBezTo>
                  <a:cubicBezTo>
                    <a:pt x="61" y="3139"/>
                    <a:pt x="182" y="6526"/>
                    <a:pt x="121" y="7071"/>
                  </a:cubicBezTo>
                  <a:cubicBezTo>
                    <a:pt x="61" y="7615"/>
                    <a:pt x="0" y="7796"/>
                    <a:pt x="605" y="8159"/>
                  </a:cubicBezTo>
                  <a:lnTo>
                    <a:pt x="3630" y="9793"/>
                  </a:lnTo>
                  <a:cubicBezTo>
                    <a:pt x="3852" y="9904"/>
                    <a:pt x="4120" y="10015"/>
                    <a:pt x="4419" y="10015"/>
                  </a:cubicBezTo>
                  <a:cubicBezTo>
                    <a:pt x="4608" y="10015"/>
                    <a:pt x="4810" y="9970"/>
                    <a:pt x="5021" y="9853"/>
                  </a:cubicBezTo>
                  <a:cubicBezTo>
                    <a:pt x="5868" y="9430"/>
                    <a:pt x="7441" y="8643"/>
                    <a:pt x="7864" y="8341"/>
                  </a:cubicBezTo>
                  <a:cubicBezTo>
                    <a:pt x="8227" y="8038"/>
                    <a:pt x="8711" y="8038"/>
                    <a:pt x="8711" y="7252"/>
                  </a:cubicBezTo>
                  <a:lnTo>
                    <a:pt x="8711" y="3441"/>
                  </a:lnTo>
                  <a:cubicBezTo>
                    <a:pt x="8711" y="2715"/>
                    <a:pt x="8650" y="2292"/>
                    <a:pt x="8166" y="1990"/>
                  </a:cubicBezTo>
                  <a:cubicBezTo>
                    <a:pt x="7380" y="1566"/>
                    <a:pt x="5384" y="477"/>
                    <a:pt x="5021" y="235"/>
                  </a:cubicBezTo>
                  <a:cubicBezTo>
                    <a:pt x="4801" y="110"/>
                    <a:pt x="4614" y="1"/>
                    <a:pt x="438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28"/>
            <p:cNvSpPr/>
            <p:nvPr/>
          </p:nvSpPr>
          <p:spPr>
            <a:xfrm>
              <a:off x="5134700" y="2732675"/>
              <a:ext cx="216275" cy="249775"/>
            </a:xfrm>
            <a:custGeom>
              <a:avLst/>
              <a:gdLst/>
              <a:ahLst/>
              <a:cxnLst/>
              <a:rect l="l" t="t" r="r" b="b"/>
              <a:pathLst>
                <a:path w="8651" h="9991" extrusionOk="0">
                  <a:moveTo>
                    <a:pt x="4349" y="1"/>
                  </a:moveTo>
                  <a:cubicBezTo>
                    <a:pt x="4148" y="1"/>
                    <a:pt x="3903" y="85"/>
                    <a:pt x="3569" y="335"/>
                  </a:cubicBezTo>
                  <a:cubicBezTo>
                    <a:pt x="2783" y="880"/>
                    <a:pt x="726" y="1787"/>
                    <a:pt x="424" y="1969"/>
                  </a:cubicBezTo>
                  <a:cubicBezTo>
                    <a:pt x="121" y="2150"/>
                    <a:pt x="182" y="2211"/>
                    <a:pt x="121" y="2694"/>
                  </a:cubicBezTo>
                  <a:cubicBezTo>
                    <a:pt x="61" y="3118"/>
                    <a:pt x="182" y="6505"/>
                    <a:pt x="121" y="7050"/>
                  </a:cubicBezTo>
                  <a:cubicBezTo>
                    <a:pt x="61" y="7594"/>
                    <a:pt x="0" y="7775"/>
                    <a:pt x="605" y="8078"/>
                  </a:cubicBezTo>
                  <a:lnTo>
                    <a:pt x="3630" y="9711"/>
                  </a:lnTo>
                  <a:cubicBezTo>
                    <a:pt x="3857" y="9863"/>
                    <a:pt x="4132" y="9991"/>
                    <a:pt x="4439" y="9991"/>
                  </a:cubicBezTo>
                  <a:cubicBezTo>
                    <a:pt x="4623" y="9991"/>
                    <a:pt x="4818" y="9945"/>
                    <a:pt x="5021" y="9832"/>
                  </a:cubicBezTo>
                  <a:cubicBezTo>
                    <a:pt x="5868" y="9348"/>
                    <a:pt x="7441" y="8562"/>
                    <a:pt x="7864" y="8320"/>
                  </a:cubicBezTo>
                  <a:cubicBezTo>
                    <a:pt x="8227" y="8017"/>
                    <a:pt x="8650" y="7957"/>
                    <a:pt x="8650" y="7231"/>
                  </a:cubicBezTo>
                  <a:cubicBezTo>
                    <a:pt x="8650" y="6021"/>
                    <a:pt x="8650" y="3420"/>
                    <a:pt x="8650" y="3420"/>
                  </a:cubicBezTo>
                  <a:cubicBezTo>
                    <a:pt x="8650" y="2694"/>
                    <a:pt x="8590" y="2271"/>
                    <a:pt x="8106" y="2029"/>
                  </a:cubicBezTo>
                  <a:cubicBezTo>
                    <a:pt x="7380" y="1606"/>
                    <a:pt x="5384" y="456"/>
                    <a:pt x="4960" y="214"/>
                  </a:cubicBezTo>
                  <a:cubicBezTo>
                    <a:pt x="4765" y="116"/>
                    <a:pt x="4586" y="1"/>
                    <a:pt x="4349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28"/>
            <p:cNvSpPr/>
            <p:nvPr/>
          </p:nvSpPr>
          <p:spPr>
            <a:xfrm>
              <a:off x="5136200" y="2733675"/>
              <a:ext cx="214775" cy="247350"/>
            </a:xfrm>
            <a:custGeom>
              <a:avLst/>
              <a:gdLst/>
              <a:ahLst/>
              <a:cxnLst/>
              <a:rect l="l" t="t" r="r" b="b"/>
              <a:pathLst>
                <a:path w="8591" h="9894" extrusionOk="0">
                  <a:moveTo>
                    <a:pt x="4317" y="0"/>
                  </a:moveTo>
                  <a:cubicBezTo>
                    <a:pt x="4110" y="0"/>
                    <a:pt x="3858" y="94"/>
                    <a:pt x="3509" y="356"/>
                  </a:cubicBezTo>
                  <a:cubicBezTo>
                    <a:pt x="2783" y="900"/>
                    <a:pt x="666" y="1808"/>
                    <a:pt x="364" y="1989"/>
                  </a:cubicBezTo>
                  <a:cubicBezTo>
                    <a:pt x="122" y="2171"/>
                    <a:pt x="122" y="2171"/>
                    <a:pt x="61" y="2654"/>
                  </a:cubicBezTo>
                  <a:cubicBezTo>
                    <a:pt x="61" y="3138"/>
                    <a:pt x="122" y="6405"/>
                    <a:pt x="61" y="7010"/>
                  </a:cubicBezTo>
                  <a:cubicBezTo>
                    <a:pt x="61" y="7554"/>
                    <a:pt x="1" y="7735"/>
                    <a:pt x="606" y="8038"/>
                  </a:cubicBezTo>
                  <a:lnTo>
                    <a:pt x="3570" y="9671"/>
                  </a:lnTo>
                  <a:cubicBezTo>
                    <a:pt x="3792" y="9782"/>
                    <a:pt x="4060" y="9893"/>
                    <a:pt x="4359" y="9893"/>
                  </a:cubicBezTo>
                  <a:cubicBezTo>
                    <a:pt x="4548" y="9893"/>
                    <a:pt x="4750" y="9849"/>
                    <a:pt x="4961" y="9732"/>
                  </a:cubicBezTo>
                  <a:cubicBezTo>
                    <a:pt x="5808" y="9308"/>
                    <a:pt x="7381" y="8522"/>
                    <a:pt x="7743" y="8219"/>
                  </a:cubicBezTo>
                  <a:cubicBezTo>
                    <a:pt x="8167" y="7977"/>
                    <a:pt x="8590" y="7917"/>
                    <a:pt x="8590" y="7131"/>
                  </a:cubicBezTo>
                  <a:lnTo>
                    <a:pt x="8590" y="3441"/>
                  </a:lnTo>
                  <a:cubicBezTo>
                    <a:pt x="8590" y="2715"/>
                    <a:pt x="8530" y="2291"/>
                    <a:pt x="8046" y="1989"/>
                  </a:cubicBezTo>
                  <a:cubicBezTo>
                    <a:pt x="7260" y="1566"/>
                    <a:pt x="5324" y="477"/>
                    <a:pt x="4900" y="235"/>
                  </a:cubicBezTo>
                  <a:cubicBezTo>
                    <a:pt x="4712" y="109"/>
                    <a:pt x="4540" y="0"/>
                    <a:pt x="4317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28"/>
            <p:cNvSpPr/>
            <p:nvPr/>
          </p:nvSpPr>
          <p:spPr>
            <a:xfrm>
              <a:off x="5136200" y="2734200"/>
              <a:ext cx="214775" cy="246750"/>
            </a:xfrm>
            <a:custGeom>
              <a:avLst/>
              <a:gdLst/>
              <a:ahLst/>
              <a:cxnLst/>
              <a:rect l="l" t="t" r="r" b="b"/>
              <a:pathLst>
                <a:path w="8591" h="9870" extrusionOk="0">
                  <a:moveTo>
                    <a:pt x="4289" y="0"/>
                  </a:moveTo>
                  <a:cubicBezTo>
                    <a:pt x="4088" y="0"/>
                    <a:pt x="3843" y="84"/>
                    <a:pt x="3509" y="335"/>
                  </a:cubicBezTo>
                  <a:cubicBezTo>
                    <a:pt x="2783" y="879"/>
                    <a:pt x="666" y="1787"/>
                    <a:pt x="424" y="1968"/>
                  </a:cubicBezTo>
                  <a:cubicBezTo>
                    <a:pt x="122" y="2150"/>
                    <a:pt x="182" y="2210"/>
                    <a:pt x="122" y="2633"/>
                  </a:cubicBezTo>
                  <a:cubicBezTo>
                    <a:pt x="61" y="3117"/>
                    <a:pt x="182" y="6384"/>
                    <a:pt x="122" y="6928"/>
                  </a:cubicBezTo>
                  <a:cubicBezTo>
                    <a:pt x="61" y="7473"/>
                    <a:pt x="1" y="7654"/>
                    <a:pt x="606" y="8017"/>
                  </a:cubicBezTo>
                  <a:lnTo>
                    <a:pt x="3570" y="9590"/>
                  </a:lnTo>
                  <a:cubicBezTo>
                    <a:pt x="3797" y="9741"/>
                    <a:pt x="4072" y="9869"/>
                    <a:pt x="4379" y="9869"/>
                  </a:cubicBezTo>
                  <a:cubicBezTo>
                    <a:pt x="4563" y="9869"/>
                    <a:pt x="4758" y="9824"/>
                    <a:pt x="4961" y="9711"/>
                  </a:cubicBezTo>
                  <a:cubicBezTo>
                    <a:pt x="5808" y="9227"/>
                    <a:pt x="7381" y="8440"/>
                    <a:pt x="7743" y="8198"/>
                  </a:cubicBezTo>
                  <a:cubicBezTo>
                    <a:pt x="8106" y="7896"/>
                    <a:pt x="8590" y="7896"/>
                    <a:pt x="8590" y="7110"/>
                  </a:cubicBezTo>
                  <a:cubicBezTo>
                    <a:pt x="8590" y="5900"/>
                    <a:pt x="8590" y="3420"/>
                    <a:pt x="8590" y="3420"/>
                  </a:cubicBezTo>
                  <a:cubicBezTo>
                    <a:pt x="8590" y="2694"/>
                    <a:pt x="8530" y="2270"/>
                    <a:pt x="8046" y="2029"/>
                  </a:cubicBezTo>
                  <a:cubicBezTo>
                    <a:pt x="7260" y="1545"/>
                    <a:pt x="5324" y="456"/>
                    <a:pt x="4900" y="214"/>
                  </a:cubicBezTo>
                  <a:cubicBezTo>
                    <a:pt x="4705" y="116"/>
                    <a:pt x="4526" y="0"/>
                    <a:pt x="4289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28"/>
            <p:cNvSpPr/>
            <p:nvPr/>
          </p:nvSpPr>
          <p:spPr>
            <a:xfrm>
              <a:off x="5137725" y="2735175"/>
              <a:ext cx="211725" cy="244325"/>
            </a:xfrm>
            <a:custGeom>
              <a:avLst/>
              <a:gdLst/>
              <a:ahLst/>
              <a:cxnLst/>
              <a:rect l="l" t="t" r="r" b="b"/>
              <a:pathLst>
                <a:path w="8469" h="9773" extrusionOk="0">
                  <a:moveTo>
                    <a:pt x="4256" y="1"/>
                  </a:moveTo>
                  <a:cubicBezTo>
                    <a:pt x="4049" y="1"/>
                    <a:pt x="3797" y="94"/>
                    <a:pt x="3448" y="356"/>
                  </a:cubicBezTo>
                  <a:cubicBezTo>
                    <a:pt x="2722" y="901"/>
                    <a:pt x="666" y="1808"/>
                    <a:pt x="363" y="1929"/>
                  </a:cubicBezTo>
                  <a:cubicBezTo>
                    <a:pt x="61" y="2111"/>
                    <a:pt x="121" y="2171"/>
                    <a:pt x="61" y="2655"/>
                  </a:cubicBezTo>
                  <a:cubicBezTo>
                    <a:pt x="0" y="3078"/>
                    <a:pt x="121" y="6345"/>
                    <a:pt x="61" y="6889"/>
                  </a:cubicBezTo>
                  <a:cubicBezTo>
                    <a:pt x="0" y="7434"/>
                    <a:pt x="0" y="7615"/>
                    <a:pt x="545" y="7917"/>
                  </a:cubicBezTo>
                  <a:lnTo>
                    <a:pt x="3509" y="9551"/>
                  </a:lnTo>
                  <a:cubicBezTo>
                    <a:pt x="3731" y="9662"/>
                    <a:pt x="3999" y="9773"/>
                    <a:pt x="4298" y="9773"/>
                  </a:cubicBezTo>
                  <a:cubicBezTo>
                    <a:pt x="4487" y="9773"/>
                    <a:pt x="4689" y="9728"/>
                    <a:pt x="4900" y="9611"/>
                  </a:cubicBezTo>
                  <a:cubicBezTo>
                    <a:pt x="5747" y="9188"/>
                    <a:pt x="7259" y="8401"/>
                    <a:pt x="7682" y="8159"/>
                  </a:cubicBezTo>
                  <a:cubicBezTo>
                    <a:pt x="8045" y="7857"/>
                    <a:pt x="8469" y="7796"/>
                    <a:pt x="8469" y="7071"/>
                  </a:cubicBezTo>
                  <a:lnTo>
                    <a:pt x="8469" y="3381"/>
                  </a:lnTo>
                  <a:cubicBezTo>
                    <a:pt x="8469" y="2655"/>
                    <a:pt x="8408" y="2231"/>
                    <a:pt x="7924" y="1990"/>
                  </a:cubicBezTo>
                  <a:cubicBezTo>
                    <a:pt x="7199" y="1566"/>
                    <a:pt x="5263" y="477"/>
                    <a:pt x="4839" y="235"/>
                  </a:cubicBezTo>
                  <a:cubicBezTo>
                    <a:pt x="4651" y="110"/>
                    <a:pt x="4479" y="1"/>
                    <a:pt x="4256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28"/>
            <p:cNvSpPr/>
            <p:nvPr/>
          </p:nvSpPr>
          <p:spPr>
            <a:xfrm>
              <a:off x="5137725" y="2736300"/>
              <a:ext cx="211725" cy="243125"/>
            </a:xfrm>
            <a:custGeom>
              <a:avLst/>
              <a:gdLst/>
              <a:ahLst/>
              <a:cxnLst/>
              <a:rect l="l" t="t" r="r" b="b"/>
              <a:pathLst>
                <a:path w="8469" h="9725" extrusionOk="0">
                  <a:moveTo>
                    <a:pt x="4251" y="1"/>
                  </a:moveTo>
                  <a:cubicBezTo>
                    <a:pt x="4045" y="1"/>
                    <a:pt x="3795" y="80"/>
                    <a:pt x="3448" y="311"/>
                  </a:cubicBezTo>
                  <a:cubicBezTo>
                    <a:pt x="2722" y="856"/>
                    <a:pt x="666" y="1763"/>
                    <a:pt x="363" y="1945"/>
                  </a:cubicBezTo>
                  <a:cubicBezTo>
                    <a:pt x="121" y="2126"/>
                    <a:pt x="121" y="2126"/>
                    <a:pt x="121" y="2610"/>
                  </a:cubicBezTo>
                  <a:cubicBezTo>
                    <a:pt x="61" y="3033"/>
                    <a:pt x="121" y="6300"/>
                    <a:pt x="121" y="6844"/>
                  </a:cubicBezTo>
                  <a:cubicBezTo>
                    <a:pt x="61" y="7389"/>
                    <a:pt x="0" y="7570"/>
                    <a:pt x="605" y="7872"/>
                  </a:cubicBezTo>
                  <a:lnTo>
                    <a:pt x="3509" y="9445"/>
                  </a:lnTo>
                  <a:cubicBezTo>
                    <a:pt x="3736" y="9597"/>
                    <a:pt x="4011" y="9725"/>
                    <a:pt x="4318" y="9725"/>
                  </a:cubicBezTo>
                  <a:cubicBezTo>
                    <a:pt x="4502" y="9725"/>
                    <a:pt x="4697" y="9679"/>
                    <a:pt x="4900" y="9566"/>
                  </a:cubicBezTo>
                  <a:cubicBezTo>
                    <a:pt x="5747" y="9082"/>
                    <a:pt x="7259" y="8356"/>
                    <a:pt x="7622" y="8054"/>
                  </a:cubicBezTo>
                  <a:cubicBezTo>
                    <a:pt x="8045" y="7812"/>
                    <a:pt x="8469" y="7751"/>
                    <a:pt x="8469" y="6965"/>
                  </a:cubicBezTo>
                  <a:cubicBezTo>
                    <a:pt x="8469" y="5816"/>
                    <a:pt x="8469" y="3336"/>
                    <a:pt x="8469" y="3336"/>
                  </a:cubicBezTo>
                  <a:cubicBezTo>
                    <a:pt x="8469" y="2610"/>
                    <a:pt x="8408" y="2247"/>
                    <a:pt x="7924" y="1945"/>
                  </a:cubicBezTo>
                  <a:cubicBezTo>
                    <a:pt x="7199" y="1521"/>
                    <a:pt x="5263" y="432"/>
                    <a:pt x="4839" y="190"/>
                  </a:cubicBezTo>
                  <a:cubicBezTo>
                    <a:pt x="4650" y="96"/>
                    <a:pt x="4477" y="1"/>
                    <a:pt x="4251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28"/>
            <p:cNvSpPr/>
            <p:nvPr/>
          </p:nvSpPr>
          <p:spPr>
            <a:xfrm>
              <a:off x="5137725" y="2736700"/>
              <a:ext cx="210225" cy="241300"/>
            </a:xfrm>
            <a:custGeom>
              <a:avLst/>
              <a:gdLst/>
              <a:ahLst/>
              <a:cxnLst/>
              <a:rect l="l" t="t" r="r" b="b"/>
              <a:pathLst>
                <a:path w="8409" h="9652" extrusionOk="0">
                  <a:moveTo>
                    <a:pt x="4256" y="0"/>
                  </a:moveTo>
                  <a:cubicBezTo>
                    <a:pt x="4049" y="0"/>
                    <a:pt x="3797" y="94"/>
                    <a:pt x="3448" y="356"/>
                  </a:cubicBezTo>
                  <a:cubicBezTo>
                    <a:pt x="2722" y="900"/>
                    <a:pt x="666" y="1747"/>
                    <a:pt x="424" y="1929"/>
                  </a:cubicBezTo>
                  <a:cubicBezTo>
                    <a:pt x="121" y="2110"/>
                    <a:pt x="182" y="2170"/>
                    <a:pt x="121" y="2594"/>
                  </a:cubicBezTo>
                  <a:cubicBezTo>
                    <a:pt x="61" y="3078"/>
                    <a:pt x="182" y="6284"/>
                    <a:pt x="121" y="6828"/>
                  </a:cubicBezTo>
                  <a:cubicBezTo>
                    <a:pt x="61" y="7312"/>
                    <a:pt x="0" y="7494"/>
                    <a:pt x="605" y="7856"/>
                  </a:cubicBezTo>
                  <a:lnTo>
                    <a:pt x="3509" y="9429"/>
                  </a:lnTo>
                  <a:cubicBezTo>
                    <a:pt x="3731" y="9540"/>
                    <a:pt x="3999" y="9651"/>
                    <a:pt x="4298" y="9651"/>
                  </a:cubicBezTo>
                  <a:cubicBezTo>
                    <a:pt x="4487" y="9651"/>
                    <a:pt x="4689" y="9607"/>
                    <a:pt x="4900" y="9490"/>
                  </a:cubicBezTo>
                  <a:cubicBezTo>
                    <a:pt x="5747" y="9066"/>
                    <a:pt x="7259" y="8280"/>
                    <a:pt x="7622" y="8038"/>
                  </a:cubicBezTo>
                  <a:cubicBezTo>
                    <a:pt x="7985" y="7735"/>
                    <a:pt x="8408" y="7735"/>
                    <a:pt x="8408" y="6949"/>
                  </a:cubicBezTo>
                  <a:lnTo>
                    <a:pt x="8408" y="3320"/>
                  </a:lnTo>
                  <a:cubicBezTo>
                    <a:pt x="8408" y="2654"/>
                    <a:pt x="8408" y="2231"/>
                    <a:pt x="7924" y="1989"/>
                  </a:cubicBezTo>
                  <a:cubicBezTo>
                    <a:pt x="7138" y="1505"/>
                    <a:pt x="5263" y="477"/>
                    <a:pt x="4839" y="235"/>
                  </a:cubicBezTo>
                  <a:cubicBezTo>
                    <a:pt x="4651" y="109"/>
                    <a:pt x="4479" y="0"/>
                    <a:pt x="4256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28"/>
            <p:cNvSpPr/>
            <p:nvPr/>
          </p:nvSpPr>
          <p:spPr>
            <a:xfrm>
              <a:off x="5139225" y="2737825"/>
              <a:ext cx="208725" cy="240100"/>
            </a:xfrm>
            <a:custGeom>
              <a:avLst/>
              <a:gdLst/>
              <a:ahLst/>
              <a:cxnLst/>
              <a:rect l="l" t="t" r="r" b="b"/>
              <a:pathLst>
                <a:path w="8349" h="9604" extrusionOk="0">
                  <a:moveTo>
                    <a:pt x="4191" y="0"/>
                  </a:moveTo>
                  <a:cubicBezTo>
                    <a:pt x="3985" y="0"/>
                    <a:pt x="3735" y="80"/>
                    <a:pt x="3388" y="311"/>
                  </a:cubicBezTo>
                  <a:cubicBezTo>
                    <a:pt x="2662" y="855"/>
                    <a:pt x="666" y="1763"/>
                    <a:pt x="364" y="1884"/>
                  </a:cubicBezTo>
                  <a:cubicBezTo>
                    <a:pt x="122" y="2065"/>
                    <a:pt x="122" y="2125"/>
                    <a:pt x="61" y="2549"/>
                  </a:cubicBezTo>
                  <a:cubicBezTo>
                    <a:pt x="1" y="3033"/>
                    <a:pt x="122" y="6178"/>
                    <a:pt x="61" y="6723"/>
                  </a:cubicBezTo>
                  <a:cubicBezTo>
                    <a:pt x="1" y="7267"/>
                    <a:pt x="1" y="7449"/>
                    <a:pt x="545" y="7751"/>
                  </a:cubicBezTo>
                  <a:lnTo>
                    <a:pt x="3449" y="9324"/>
                  </a:lnTo>
                  <a:cubicBezTo>
                    <a:pt x="3676" y="9475"/>
                    <a:pt x="3951" y="9603"/>
                    <a:pt x="4258" y="9603"/>
                  </a:cubicBezTo>
                  <a:cubicBezTo>
                    <a:pt x="4442" y="9603"/>
                    <a:pt x="4637" y="9558"/>
                    <a:pt x="4840" y="9445"/>
                  </a:cubicBezTo>
                  <a:cubicBezTo>
                    <a:pt x="5626" y="8961"/>
                    <a:pt x="7199" y="8235"/>
                    <a:pt x="7562" y="7932"/>
                  </a:cubicBezTo>
                  <a:cubicBezTo>
                    <a:pt x="7925" y="7690"/>
                    <a:pt x="8348" y="7630"/>
                    <a:pt x="8348" y="6904"/>
                  </a:cubicBezTo>
                  <a:lnTo>
                    <a:pt x="8348" y="3335"/>
                  </a:lnTo>
                  <a:cubicBezTo>
                    <a:pt x="8348" y="2609"/>
                    <a:pt x="8288" y="2186"/>
                    <a:pt x="7864" y="1944"/>
                  </a:cubicBezTo>
                  <a:cubicBezTo>
                    <a:pt x="7078" y="1521"/>
                    <a:pt x="5142" y="432"/>
                    <a:pt x="4779" y="190"/>
                  </a:cubicBezTo>
                  <a:cubicBezTo>
                    <a:pt x="4590" y="95"/>
                    <a:pt x="4417" y="0"/>
                    <a:pt x="4191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28"/>
            <p:cNvSpPr/>
            <p:nvPr/>
          </p:nvSpPr>
          <p:spPr>
            <a:xfrm>
              <a:off x="5139225" y="2738200"/>
              <a:ext cx="208725" cy="238275"/>
            </a:xfrm>
            <a:custGeom>
              <a:avLst/>
              <a:gdLst/>
              <a:ahLst/>
              <a:cxnLst/>
              <a:rect l="l" t="t" r="r" b="b"/>
              <a:pathLst>
                <a:path w="8349" h="9531" extrusionOk="0">
                  <a:moveTo>
                    <a:pt x="4196" y="1"/>
                  </a:moveTo>
                  <a:cubicBezTo>
                    <a:pt x="3989" y="1"/>
                    <a:pt x="3737" y="94"/>
                    <a:pt x="3388" y="356"/>
                  </a:cubicBezTo>
                  <a:cubicBezTo>
                    <a:pt x="2662" y="901"/>
                    <a:pt x="666" y="1748"/>
                    <a:pt x="364" y="1929"/>
                  </a:cubicBezTo>
                  <a:cubicBezTo>
                    <a:pt x="122" y="2110"/>
                    <a:pt x="122" y="2110"/>
                    <a:pt x="122" y="2594"/>
                  </a:cubicBezTo>
                  <a:cubicBezTo>
                    <a:pt x="61" y="3018"/>
                    <a:pt x="122" y="6163"/>
                    <a:pt x="122" y="6708"/>
                  </a:cubicBezTo>
                  <a:cubicBezTo>
                    <a:pt x="61" y="7252"/>
                    <a:pt x="1" y="7434"/>
                    <a:pt x="606" y="7736"/>
                  </a:cubicBezTo>
                  <a:lnTo>
                    <a:pt x="3449" y="9309"/>
                  </a:lnTo>
                  <a:cubicBezTo>
                    <a:pt x="3671" y="9420"/>
                    <a:pt x="3939" y="9531"/>
                    <a:pt x="4238" y="9531"/>
                  </a:cubicBezTo>
                  <a:cubicBezTo>
                    <a:pt x="4427" y="9531"/>
                    <a:pt x="4629" y="9486"/>
                    <a:pt x="4840" y="9369"/>
                  </a:cubicBezTo>
                  <a:cubicBezTo>
                    <a:pt x="5626" y="8946"/>
                    <a:pt x="7139" y="8159"/>
                    <a:pt x="7501" y="7917"/>
                  </a:cubicBezTo>
                  <a:cubicBezTo>
                    <a:pt x="7925" y="7675"/>
                    <a:pt x="8348" y="7615"/>
                    <a:pt x="8348" y="6889"/>
                  </a:cubicBezTo>
                  <a:lnTo>
                    <a:pt x="8348" y="3320"/>
                  </a:lnTo>
                  <a:cubicBezTo>
                    <a:pt x="8348" y="2594"/>
                    <a:pt x="8288" y="2231"/>
                    <a:pt x="7804" y="1929"/>
                  </a:cubicBezTo>
                  <a:cubicBezTo>
                    <a:pt x="7078" y="1506"/>
                    <a:pt x="5142" y="477"/>
                    <a:pt x="4779" y="235"/>
                  </a:cubicBezTo>
                  <a:cubicBezTo>
                    <a:pt x="4591" y="110"/>
                    <a:pt x="4419" y="1"/>
                    <a:pt x="4196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28"/>
            <p:cNvSpPr/>
            <p:nvPr/>
          </p:nvSpPr>
          <p:spPr>
            <a:xfrm>
              <a:off x="5139225" y="2739325"/>
              <a:ext cx="207200" cy="237075"/>
            </a:xfrm>
            <a:custGeom>
              <a:avLst/>
              <a:gdLst/>
              <a:ahLst/>
              <a:cxnLst/>
              <a:rect l="l" t="t" r="r" b="b"/>
              <a:pathLst>
                <a:path w="8288" h="9483" extrusionOk="0">
                  <a:moveTo>
                    <a:pt x="4191" y="1"/>
                  </a:moveTo>
                  <a:cubicBezTo>
                    <a:pt x="3985" y="1"/>
                    <a:pt x="3735" y="80"/>
                    <a:pt x="3388" y="311"/>
                  </a:cubicBezTo>
                  <a:cubicBezTo>
                    <a:pt x="2723" y="856"/>
                    <a:pt x="666" y="1703"/>
                    <a:pt x="424" y="1884"/>
                  </a:cubicBezTo>
                  <a:cubicBezTo>
                    <a:pt x="122" y="2065"/>
                    <a:pt x="182" y="2126"/>
                    <a:pt x="122" y="2549"/>
                  </a:cubicBezTo>
                  <a:cubicBezTo>
                    <a:pt x="61" y="2973"/>
                    <a:pt x="182" y="6118"/>
                    <a:pt x="122" y="6663"/>
                  </a:cubicBezTo>
                  <a:cubicBezTo>
                    <a:pt x="61" y="7147"/>
                    <a:pt x="1" y="7328"/>
                    <a:pt x="606" y="7691"/>
                  </a:cubicBezTo>
                  <a:lnTo>
                    <a:pt x="3449" y="9203"/>
                  </a:lnTo>
                  <a:cubicBezTo>
                    <a:pt x="3676" y="9355"/>
                    <a:pt x="3951" y="9483"/>
                    <a:pt x="4258" y="9483"/>
                  </a:cubicBezTo>
                  <a:cubicBezTo>
                    <a:pt x="4442" y="9483"/>
                    <a:pt x="4637" y="9437"/>
                    <a:pt x="4840" y="9324"/>
                  </a:cubicBezTo>
                  <a:cubicBezTo>
                    <a:pt x="5626" y="8840"/>
                    <a:pt x="7139" y="8114"/>
                    <a:pt x="7501" y="7872"/>
                  </a:cubicBezTo>
                  <a:cubicBezTo>
                    <a:pt x="7864" y="7570"/>
                    <a:pt x="8288" y="7570"/>
                    <a:pt x="8288" y="6784"/>
                  </a:cubicBezTo>
                  <a:lnTo>
                    <a:pt x="8288" y="3275"/>
                  </a:lnTo>
                  <a:cubicBezTo>
                    <a:pt x="8288" y="2610"/>
                    <a:pt x="8288" y="2186"/>
                    <a:pt x="7804" y="1945"/>
                  </a:cubicBezTo>
                  <a:cubicBezTo>
                    <a:pt x="7078" y="1521"/>
                    <a:pt x="5142" y="432"/>
                    <a:pt x="4779" y="190"/>
                  </a:cubicBezTo>
                  <a:cubicBezTo>
                    <a:pt x="4590" y="96"/>
                    <a:pt x="4417" y="1"/>
                    <a:pt x="4191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28"/>
            <p:cNvSpPr/>
            <p:nvPr/>
          </p:nvSpPr>
          <p:spPr>
            <a:xfrm>
              <a:off x="5140750" y="2739725"/>
              <a:ext cx="205675" cy="235250"/>
            </a:xfrm>
            <a:custGeom>
              <a:avLst/>
              <a:gdLst/>
              <a:ahLst/>
              <a:cxnLst/>
              <a:rect l="l" t="t" r="r" b="b"/>
              <a:pathLst>
                <a:path w="8227" h="9410" extrusionOk="0">
                  <a:moveTo>
                    <a:pt x="4135" y="0"/>
                  </a:moveTo>
                  <a:cubicBezTo>
                    <a:pt x="3928" y="0"/>
                    <a:pt x="3676" y="94"/>
                    <a:pt x="3327" y="356"/>
                  </a:cubicBezTo>
                  <a:cubicBezTo>
                    <a:pt x="2662" y="840"/>
                    <a:pt x="605" y="1747"/>
                    <a:pt x="363" y="1868"/>
                  </a:cubicBezTo>
                  <a:cubicBezTo>
                    <a:pt x="121" y="2049"/>
                    <a:pt x="121" y="2110"/>
                    <a:pt x="61" y="2533"/>
                  </a:cubicBezTo>
                  <a:cubicBezTo>
                    <a:pt x="61" y="3017"/>
                    <a:pt x="121" y="6102"/>
                    <a:pt x="61" y="6586"/>
                  </a:cubicBezTo>
                  <a:cubicBezTo>
                    <a:pt x="61" y="7131"/>
                    <a:pt x="0" y="7312"/>
                    <a:pt x="545" y="7614"/>
                  </a:cubicBezTo>
                  <a:lnTo>
                    <a:pt x="3388" y="9187"/>
                  </a:lnTo>
                  <a:cubicBezTo>
                    <a:pt x="3610" y="9298"/>
                    <a:pt x="3878" y="9409"/>
                    <a:pt x="4177" y="9409"/>
                  </a:cubicBezTo>
                  <a:cubicBezTo>
                    <a:pt x="4366" y="9409"/>
                    <a:pt x="4568" y="9365"/>
                    <a:pt x="4779" y="9248"/>
                  </a:cubicBezTo>
                  <a:cubicBezTo>
                    <a:pt x="5565" y="8824"/>
                    <a:pt x="7078" y="8098"/>
                    <a:pt x="7440" y="7796"/>
                  </a:cubicBezTo>
                  <a:cubicBezTo>
                    <a:pt x="7803" y="7554"/>
                    <a:pt x="8227" y="7493"/>
                    <a:pt x="8227" y="6768"/>
                  </a:cubicBezTo>
                  <a:lnTo>
                    <a:pt x="8227" y="3259"/>
                  </a:lnTo>
                  <a:cubicBezTo>
                    <a:pt x="8227" y="2594"/>
                    <a:pt x="8166" y="2170"/>
                    <a:pt x="7743" y="1929"/>
                  </a:cubicBezTo>
                  <a:cubicBezTo>
                    <a:pt x="6957" y="1505"/>
                    <a:pt x="5081" y="477"/>
                    <a:pt x="4718" y="235"/>
                  </a:cubicBezTo>
                  <a:cubicBezTo>
                    <a:pt x="4530" y="109"/>
                    <a:pt x="4358" y="0"/>
                    <a:pt x="4135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28"/>
            <p:cNvSpPr/>
            <p:nvPr/>
          </p:nvSpPr>
          <p:spPr>
            <a:xfrm>
              <a:off x="5140750" y="2740850"/>
              <a:ext cx="205675" cy="234050"/>
            </a:xfrm>
            <a:custGeom>
              <a:avLst/>
              <a:gdLst/>
              <a:ahLst/>
              <a:cxnLst/>
              <a:rect l="l" t="t" r="r" b="b"/>
              <a:pathLst>
                <a:path w="8227" h="9362" extrusionOk="0">
                  <a:moveTo>
                    <a:pt x="4130" y="0"/>
                  </a:moveTo>
                  <a:cubicBezTo>
                    <a:pt x="3924" y="0"/>
                    <a:pt x="3674" y="80"/>
                    <a:pt x="3327" y="311"/>
                  </a:cubicBezTo>
                  <a:cubicBezTo>
                    <a:pt x="2662" y="855"/>
                    <a:pt x="666" y="1702"/>
                    <a:pt x="363" y="1884"/>
                  </a:cubicBezTo>
                  <a:cubicBezTo>
                    <a:pt x="121" y="2065"/>
                    <a:pt x="182" y="2065"/>
                    <a:pt x="121" y="2549"/>
                  </a:cubicBezTo>
                  <a:cubicBezTo>
                    <a:pt x="61" y="2972"/>
                    <a:pt x="182" y="5997"/>
                    <a:pt x="121" y="6541"/>
                  </a:cubicBezTo>
                  <a:cubicBezTo>
                    <a:pt x="61" y="7086"/>
                    <a:pt x="0" y="7267"/>
                    <a:pt x="605" y="7569"/>
                  </a:cubicBezTo>
                  <a:lnTo>
                    <a:pt x="3388" y="9082"/>
                  </a:lnTo>
                  <a:cubicBezTo>
                    <a:pt x="3615" y="9233"/>
                    <a:pt x="3890" y="9361"/>
                    <a:pt x="4197" y="9361"/>
                  </a:cubicBezTo>
                  <a:cubicBezTo>
                    <a:pt x="4381" y="9361"/>
                    <a:pt x="4576" y="9316"/>
                    <a:pt x="4779" y="9203"/>
                  </a:cubicBezTo>
                  <a:cubicBezTo>
                    <a:pt x="5565" y="8719"/>
                    <a:pt x="7017" y="7993"/>
                    <a:pt x="7440" y="7751"/>
                  </a:cubicBezTo>
                  <a:cubicBezTo>
                    <a:pt x="7803" y="7509"/>
                    <a:pt x="8227" y="7448"/>
                    <a:pt x="8227" y="6723"/>
                  </a:cubicBezTo>
                  <a:lnTo>
                    <a:pt x="8227" y="3275"/>
                  </a:lnTo>
                  <a:cubicBezTo>
                    <a:pt x="8227" y="2549"/>
                    <a:pt x="8166" y="2186"/>
                    <a:pt x="7682" y="1884"/>
                  </a:cubicBezTo>
                  <a:cubicBezTo>
                    <a:pt x="6957" y="1460"/>
                    <a:pt x="5081" y="432"/>
                    <a:pt x="4718" y="190"/>
                  </a:cubicBezTo>
                  <a:cubicBezTo>
                    <a:pt x="4529" y="95"/>
                    <a:pt x="4356" y="0"/>
                    <a:pt x="4130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28"/>
            <p:cNvSpPr/>
            <p:nvPr/>
          </p:nvSpPr>
          <p:spPr>
            <a:xfrm>
              <a:off x="5142250" y="2741225"/>
              <a:ext cx="202675" cy="232225"/>
            </a:xfrm>
            <a:custGeom>
              <a:avLst/>
              <a:gdLst/>
              <a:ahLst/>
              <a:cxnLst/>
              <a:rect l="l" t="t" r="r" b="b"/>
              <a:pathLst>
                <a:path w="8107" h="9289" extrusionOk="0">
                  <a:moveTo>
                    <a:pt x="4083" y="0"/>
                  </a:moveTo>
                  <a:cubicBezTo>
                    <a:pt x="3884" y="0"/>
                    <a:pt x="3648" y="94"/>
                    <a:pt x="3328" y="356"/>
                  </a:cubicBezTo>
                  <a:cubicBezTo>
                    <a:pt x="2602" y="840"/>
                    <a:pt x="606" y="1687"/>
                    <a:pt x="364" y="1869"/>
                  </a:cubicBezTo>
                  <a:cubicBezTo>
                    <a:pt x="61" y="2050"/>
                    <a:pt x="122" y="2110"/>
                    <a:pt x="61" y="2534"/>
                  </a:cubicBezTo>
                  <a:cubicBezTo>
                    <a:pt x="1" y="2957"/>
                    <a:pt x="122" y="5982"/>
                    <a:pt x="61" y="6526"/>
                  </a:cubicBezTo>
                  <a:cubicBezTo>
                    <a:pt x="1" y="7071"/>
                    <a:pt x="1" y="7192"/>
                    <a:pt x="545" y="7494"/>
                  </a:cubicBezTo>
                  <a:lnTo>
                    <a:pt x="3328" y="9067"/>
                  </a:lnTo>
                  <a:cubicBezTo>
                    <a:pt x="3550" y="9178"/>
                    <a:pt x="3818" y="9289"/>
                    <a:pt x="4117" y="9289"/>
                  </a:cubicBezTo>
                  <a:cubicBezTo>
                    <a:pt x="4306" y="9289"/>
                    <a:pt x="4508" y="9244"/>
                    <a:pt x="4719" y="9127"/>
                  </a:cubicBezTo>
                  <a:cubicBezTo>
                    <a:pt x="5505" y="8704"/>
                    <a:pt x="6957" y="7978"/>
                    <a:pt x="7320" y="7736"/>
                  </a:cubicBezTo>
                  <a:cubicBezTo>
                    <a:pt x="7683" y="7433"/>
                    <a:pt x="8106" y="7433"/>
                    <a:pt x="8106" y="6647"/>
                  </a:cubicBezTo>
                  <a:lnTo>
                    <a:pt x="8106" y="3260"/>
                  </a:lnTo>
                  <a:cubicBezTo>
                    <a:pt x="8106" y="2534"/>
                    <a:pt x="8106" y="2171"/>
                    <a:pt x="7622" y="1929"/>
                  </a:cubicBezTo>
                  <a:cubicBezTo>
                    <a:pt x="6897" y="1506"/>
                    <a:pt x="5021" y="477"/>
                    <a:pt x="4658" y="235"/>
                  </a:cubicBezTo>
                  <a:cubicBezTo>
                    <a:pt x="4470" y="110"/>
                    <a:pt x="4298" y="0"/>
                    <a:pt x="4083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28"/>
            <p:cNvSpPr/>
            <p:nvPr/>
          </p:nvSpPr>
          <p:spPr>
            <a:xfrm>
              <a:off x="5095375" y="2674850"/>
              <a:ext cx="297925" cy="365275"/>
            </a:xfrm>
            <a:custGeom>
              <a:avLst/>
              <a:gdLst/>
              <a:ahLst/>
              <a:cxnLst/>
              <a:rect l="l" t="t" r="r" b="b"/>
              <a:pathLst>
                <a:path w="11917" h="14611" extrusionOk="0">
                  <a:moveTo>
                    <a:pt x="5978" y="1"/>
                  </a:moveTo>
                  <a:cubicBezTo>
                    <a:pt x="5694" y="1"/>
                    <a:pt x="5358" y="128"/>
                    <a:pt x="4900" y="471"/>
                  </a:cubicBezTo>
                  <a:cubicBezTo>
                    <a:pt x="3872" y="1257"/>
                    <a:pt x="908" y="2467"/>
                    <a:pt x="545" y="2709"/>
                  </a:cubicBezTo>
                  <a:cubicBezTo>
                    <a:pt x="122" y="2951"/>
                    <a:pt x="182" y="3011"/>
                    <a:pt x="122" y="3677"/>
                  </a:cubicBezTo>
                  <a:cubicBezTo>
                    <a:pt x="61" y="4342"/>
                    <a:pt x="182" y="9786"/>
                    <a:pt x="122" y="10572"/>
                  </a:cubicBezTo>
                  <a:cubicBezTo>
                    <a:pt x="61" y="11359"/>
                    <a:pt x="1" y="11601"/>
                    <a:pt x="787" y="12024"/>
                  </a:cubicBezTo>
                  <a:lnTo>
                    <a:pt x="4961" y="14262"/>
                  </a:lnTo>
                  <a:cubicBezTo>
                    <a:pt x="5295" y="14448"/>
                    <a:pt x="5652" y="14611"/>
                    <a:pt x="6060" y="14611"/>
                  </a:cubicBezTo>
                  <a:cubicBezTo>
                    <a:pt x="6317" y="14611"/>
                    <a:pt x="6593" y="14547"/>
                    <a:pt x="6896" y="14383"/>
                  </a:cubicBezTo>
                  <a:cubicBezTo>
                    <a:pt x="8046" y="13718"/>
                    <a:pt x="10223" y="12690"/>
                    <a:pt x="10768" y="12266"/>
                  </a:cubicBezTo>
                  <a:cubicBezTo>
                    <a:pt x="11312" y="11903"/>
                    <a:pt x="11917" y="11843"/>
                    <a:pt x="11917" y="10754"/>
                  </a:cubicBezTo>
                  <a:lnTo>
                    <a:pt x="11917" y="4765"/>
                  </a:lnTo>
                  <a:cubicBezTo>
                    <a:pt x="11917" y="3737"/>
                    <a:pt x="11856" y="3193"/>
                    <a:pt x="11191" y="2769"/>
                  </a:cubicBezTo>
                  <a:cubicBezTo>
                    <a:pt x="10102" y="2164"/>
                    <a:pt x="7380" y="652"/>
                    <a:pt x="6836" y="350"/>
                  </a:cubicBezTo>
                  <a:cubicBezTo>
                    <a:pt x="6549" y="158"/>
                    <a:pt x="6296" y="1"/>
                    <a:pt x="5978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28"/>
            <p:cNvSpPr/>
            <p:nvPr/>
          </p:nvSpPr>
          <p:spPr>
            <a:xfrm>
              <a:off x="4712775" y="2672600"/>
              <a:ext cx="388675" cy="369050"/>
            </a:xfrm>
            <a:custGeom>
              <a:avLst/>
              <a:gdLst/>
              <a:ahLst/>
              <a:cxnLst/>
              <a:rect l="l" t="t" r="r" b="b"/>
              <a:pathLst>
                <a:path w="15547" h="14762" extrusionOk="0">
                  <a:moveTo>
                    <a:pt x="7839" y="0"/>
                  </a:moveTo>
                  <a:cubicBezTo>
                    <a:pt x="7465" y="0"/>
                    <a:pt x="7010" y="128"/>
                    <a:pt x="6352" y="500"/>
                  </a:cubicBezTo>
                  <a:cubicBezTo>
                    <a:pt x="5022" y="1226"/>
                    <a:pt x="1211" y="2496"/>
                    <a:pt x="727" y="2738"/>
                  </a:cubicBezTo>
                  <a:cubicBezTo>
                    <a:pt x="182" y="2980"/>
                    <a:pt x="243" y="3041"/>
                    <a:pt x="182" y="3706"/>
                  </a:cubicBezTo>
                  <a:cubicBezTo>
                    <a:pt x="61" y="4311"/>
                    <a:pt x="243" y="9937"/>
                    <a:pt x="182" y="10723"/>
                  </a:cubicBezTo>
                  <a:cubicBezTo>
                    <a:pt x="61" y="11449"/>
                    <a:pt x="1" y="11751"/>
                    <a:pt x="1090" y="12175"/>
                  </a:cubicBezTo>
                  <a:lnTo>
                    <a:pt x="6473" y="14413"/>
                  </a:lnTo>
                  <a:cubicBezTo>
                    <a:pt x="6919" y="14598"/>
                    <a:pt x="7388" y="14761"/>
                    <a:pt x="7921" y="14761"/>
                  </a:cubicBezTo>
                  <a:cubicBezTo>
                    <a:pt x="8256" y="14761"/>
                    <a:pt x="8617" y="14697"/>
                    <a:pt x="9014" y="14534"/>
                  </a:cubicBezTo>
                  <a:cubicBezTo>
                    <a:pt x="10526" y="13868"/>
                    <a:pt x="13369" y="12780"/>
                    <a:pt x="14034" y="12417"/>
                  </a:cubicBezTo>
                  <a:cubicBezTo>
                    <a:pt x="14760" y="12054"/>
                    <a:pt x="15547" y="11993"/>
                    <a:pt x="15547" y="10904"/>
                  </a:cubicBezTo>
                  <a:cubicBezTo>
                    <a:pt x="15547" y="9271"/>
                    <a:pt x="15547" y="4795"/>
                    <a:pt x="15547" y="4795"/>
                  </a:cubicBezTo>
                  <a:cubicBezTo>
                    <a:pt x="15547" y="3767"/>
                    <a:pt x="15426" y="3222"/>
                    <a:pt x="14579" y="2799"/>
                  </a:cubicBezTo>
                  <a:cubicBezTo>
                    <a:pt x="13188" y="2194"/>
                    <a:pt x="9679" y="682"/>
                    <a:pt x="8953" y="319"/>
                  </a:cubicBezTo>
                  <a:cubicBezTo>
                    <a:pt x="8571" y="159"/>
                    <a:pt x="8255" y="0"/>
                    <a:pt x="7839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28"/>
            <p:cNvSpPr/>
            <p:nvPr/>
          </p:nvSpPr>
          <p:spPr>
            <a:xfrm>
              <a:off x="4712775" y="2673350"/>
              <a:ext cx="387175" cy="367875"/>
            </a:xfrm>
            <a:custGeom>
              <a:avLst/>
              <a:gdLst/>
              <a:ahLst/>
              <a:cxnLst/>
              <a:rect l="l" t="t" r="r" b="b"/>
              <a:pathLst>
                <a:path w="15487" h="14715" extrusionOk="0">
                  <a:moveTo>
                    <a:pt x="7847" y="0"/>
                  </a:moveTo>
                  <a:cubicBezTo>
                    <a:pt x="7482" y="0"/>
                    <a:pt x="7042" y="127"/>
                    <a:pt x="6413" y="470"/>
                  </a:cubicBezTo>
                  <a:cubicBezTo>
                    <a:pt x="5022" y="1257"/>
                    <a:pt x="1271" y="2466"/>
                    <a:pt x="727" y="2708"/>
                  </a:cubicBezTo>
                  <a:cubicBezTo>
                    <a:pt x="243" y="2950"/>
                    <a:pt x="303" y="3011"/>
                    <a:pt x="182" y="3676"/>
                  </a:cubicBezTo>
                  <a:cubicBezTo>
                    <a:pt x="122" y="4342"/>
                    <a:pt x="303" y="9846"/>
                    <a:pt x="182" y="10632"/>
                  </a:cubicBezTo>
                  <a:cubicBezTo>
                    <a:pt x="122" y="11419"/>
                    <a:pt x="1" y="11661"/>
                    <a:pt x="1090" y="12145"/>
                  </a:cubicBezTo>
                  <a:lnTo>
                    <a:pt x="6473" y="14322"/>
                  </a:lnTo>
                  <a:cubicBezTo>
                    <a:pt x="6909" y="14540"/>
                    <a:pt x="7366" y="14714"/>
                    <a:pt x="7884" y="14714"/>
                  </a:cubicBezTo>
                  <a:cubicBezTo>
                    <a:pt x="8230" y="14714"/>
                    <a:pt x="8602" y="14637"/>
                    <a:pt x="9014" y="14443"/>
                  </a:cubicBezTo>
                  <a:cubicBezTo>
                    <a:pt x="10526" y="13838"/>
                    <a:pt x="13309" y="12750"/>
                    <a:pt x="14034" y="12387"/>
                  </a:cubicBezTo>
                  <a:cubicBezTo>
                    <a:pt x="14700" y="11963"/>
                    <a:pt x="15486" y="11903"/>
                    <a:pt x="15486" y="10874"/>
                  </a:cubicBezTo>
                  <a:lnTo>
                    <a:pt x="15486" y="4765"/>
                  </a:lnTo>
                  <a:cubicBezTo>
                    <a:pt x="15486" y="3797"/>
                    <a:pt x="15426" y="3192"/>
                    <a:pt x="14579" y="2829"/>
                  </a:cubicBezTo>
                  <a:cubicBezTo>
                    <a:pt x="13188" y="2224"/>
                    <a:pt x="9679" y="652"/>
                    <a:pt x="8953" y="349"/>
                  </a:cubicBezTo>
                  <a:cubicBezTo>
                    <a:pt x="8571" y="158"/>
                    <a:pt x="8255" y="0"/>
                    <a:pt x="7847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28"/>
            <p:cNvSpPr/>
            <p:nvPr/>
          </p:nvSpPr>
          <p:spPr>
            <a:xfrm>
              <a:off x="4714300" y="2674700"/>
              <a:ext cx="385650" cy="365425"/>
            </a:xfrm>
            <a:custGeom>
              <a:avLst/>
              <a:gdLst/>
              <a:ahLst/>
              <a:cxnLst/>
              <a:rect l="l" t="t" r="r" b="b"/>
              <a:pathLst>
                <a:path w="15426" h="14617" extrusionOk="0">
                  <a:moveTo>
                    <a:pt x="7816" y="0"/>
                  </a:moveTo>
                  <a:cubicBezTo>
                    <a:pt x="7444" y="0"/>
                    <a:pt x="6998" y="124"/>
                    <a:pt x="6352" y="477"/>
                  </a:cubicBezTo>
                  <a:cubicBezTo>
                    <a:pt x="5021" y="1203"/>
                    <a:pt x="1210" y="2473"/>
                    <a:pt x="726" y="2654"/>
                  </a:cubicBezTo>
                  <a:cubicBezTo>
                    <a:pt x="182" y="2896"/>
                    <a:pt x="242" y="3017"/>
                    <a:pt x="182" y="3622"/>
                  </a:cubicBezTo>
                  <a:cubicBezTo>
                    <a:pt x="61" y="4288"/>
                    <a:pt x="242" y="9792"/>
                    <a:pt x="182" y="10578"/>
                  </a:cubicBezTo>
                  <a:cubicBezTo>
                    <a:pt x="61" y="11365"/>
                    <a:pt x="0" y="11607"/>
                    <a:pt x="1089" y="12030"/>
                  </a:cubicBezTo>
                  <a:lnTo>
                    <a:pt x="6412" y="14268"/>
                  </a:lnTo>
                  <a:cubicBezTo>
                    <a:pt x="6858" y="14454"/>
                    <a:pt x="7327" y="14617"/>
                    <a:pt x="7860" y="14617"/>
                  </a:cubicBezTo>
                  <a:cubicBezTo>
                    <a:pt x="8195" y="14617"/>
                    <a:pt x="8556" y="14553"/>
                    <a:pt x="8953" y="14389"/>
                  </a:cubicBezTo>
                  <a:cubicBezTo>
                    <a:pt x="10465" y="13724"/>
                    <a:pt x="13248" y="12696"/>
                    <a:pt x="13973" y="12272"/>
                  </a:cubicBezTo>
                  <a:cubicBezTo>
                    <a:pt x="14639" y="11909"/>
                    <a:pt x="15425" y="11849"/>
                    <a:pt x="15425" y="10760"/>
                  </a:cubicBezTo>
                  <a:cubicBezTo>
                    <a:pt x="15425" y="9127"/>
                    <a:pt x="15425" y="4711"/>
                    <a:pt x="15425" y="4711"/>
                  </a:cubicBezTo>
                  <a:cubicBezTo>
                    <a:pt x="15425" y="3743"/>
                    <a:pt x="15304" y="3199"/>
                    <a:pt x="14457" y="2775"/>
                  </a:cubicBezTo>
                  <a:cubicBezTo>
                    <a:pt x="13127" y="2170"/>
                    <a:pt x="9618" y="658"/>
                    <a:pt x="8892" y="295"/>
                  </a:cubicBezTo>
                  <a:cubicBezTo>
                    <a:pt x="8519" y="140"/>
                    <a:pt x="8209" y="0"/>
                    <a:pt x="7816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28"/>
            <p:cNvSpPr/>
            <p:nvPr/>
          </p:nvSpPr>
          <p:spPr>
            <a:xfrm>
              <a:off x="4714300" y="2674850"/>
              <a:ext cx="384125" cy="364850"/>
            </a:xfrm>
            <a:custGeom>
              <a:avLst/>
              <a:gdLst/>
              <a:ahLst/>
              <a:cxnLst/>
              <a:rect l="l" t="t" r="r" b="b"/>
              <a:pathLst>
                <a:path w="15365" h="14594" extrusionOk="0">
                  <a:moveTo>
                    <a:pt x="7786" y="1"/>
                  </a:moveTo>
                  <a:cubicBezTo>
                    <a:pt x="7421" y="1"/>
                    <a:pt x="6981" y="128"/>
                    <a:pt x="6352" y="471"/>
                  </a:cubicBezTo>
                  <a:cubicBezTo>
                    <a:pt x="5021" y="1257"/>
                    <a:pt x="1210" y="2467"/>
                    <a:pt x="726" y="2709"/>
                  </a:cubicBezTo>
                  <a:cubicBezTo>
                    <a:pt x="242" y="2951"/>
                    <a:pt x="303" y="3011"/>
                    <a:pt x="182" y="3677"/>
                  </a:cubicBezTo>
                  <a:cubicBezTo>
                    <a:pt x="121" y="4282"/>
                    <a:pt x="303" y="9786"/>
                    <a:pt x="182" y="10572"/>
                  </a:cubicBezTo>
                  <a:cubicBezTo>
                    <a:pt x="121" y="11298"/>
                    <a:pt x="0" y="11601"/>
                    <a:pt x="1089" y="12024"/>
                  </a:cubicBezTo>
                  <a:lnTo>
                    <a:pt x="6412" y="14202"/>
                  </a:lnTo>
                  <a:cubicBezTo>
                    <a:pt x="6848" y="14419"/>
                    <a:pt x="7305" y="14594"/>
                    <a:pt x="7823" y="14594"/>
                  </a:cubicBezTo>
                  <a:cubicBezTo>
                    <a:pt x="8169" y="14594"/>
                    <a:pt x="8541" y="14516"/>
                    <a:pt x="8953" y="14323"/>
                  </a:cubicBezTo>
                  <a:cubicBezTo>
                    <a:pt x="10465" y="13718"/>
                    <a:pt x="13248" y="12629"/>
                    <a:pt x="13913" y="12266"/>
                  </a:cubicBezTo>
                  <a:cubicBezTo>
                    <a:pt x="14639" y="11903"/>
                    <a:pt x="15365" y="11843"/>
                    <a:pt x="15365" y="10754"/>
                  </a:cubicBezTo>
                  <a:cubicBezTo>
                    <a:pt x="15365" y="9121"/>
                    <a:pt x="15365" y="4765"/>
                    <a:pt x="15365" y="4765"/>
                  </a:cubicBezTo>
                  <a:cubicBezTo>
                    <a:pt x="15365" y="3737"/>
                    <a:pt x="15304" y="3193"/>
                    <a:pt x="14457" y="2769"/>
                  </a:cubicBezTo>
                  <a:cubicBezTo>
                    <a:pt x="13066" y="2164"/>
                    <a:pt x="9558" y="652"/>
                    <a:pt x="8892" y="350"/>
                  </a:cubicBezTo>
                  <a:cubicBezTo>
                    <a:pt x="8510" y="158"/>
                    <a:pt x="8194" y="1"/>
                    <a:pt x="7786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28"/>
            <p:cNvSpPr/>
            <p:nvPr/>
          </p:nvSpPr>
          <p:spPr>
            <a:xfrm>
              <a:off x="4715800" y="2676200"/>
              <a:ext cx="382625" cy="362425"/>
            </a:xfrm>
            <a:custGeom>
              <a:avLst/>
              <a:gdLst/>
              <a:ahLst/>
              <a:cxnLst/>
              <a:rect l="l" t="t" r="r" b="b"/>
              <a:pathLst>
                <a:path w="15305" h="14497" extrusionOk="0">
                  <a:moveTo>
                    <a:pt x="7756" y="1"/>
                  </a:moveTo>
                  <a:cubicBezTo>
                    <a:pt x="7384" y="1"/>
                    <a:pt x="6938" y="125"/>
                    <a:pt x="6292" y="477"/>
                  </a:cubicBezTo>
                  <a:cubicBezTo>
                    <a:pt x="4961" y="1203"/>
                    <a:pt x="1211" y="2413"/>
                    <a:pt x="727" y="2655"/>
                  </a:cubicBezTo>
                  <a:cubicBezTo>
                    <a:pt x="182" y="2897"/>
                    <a:pt x="243" y="2957"/>
                    <a:pt x="182" y="3623"/>
                  </a:cubicBezTo>
                  <a:cubicBezTo>
                    <a:pt x="61" y="4228"/>
                    <a:pt x="243" y="9732"/>
                    <a:pt x="182" y="10458"/>
                  </a:cubicBezTo>
                  <a:cubicBezTo>
                    <a:pt x="61" y="11244"/>
                    <a:pt x="1" y="11486"/>
                    <a:pt x="1090" y="11970"/>
                  </a:cubicBezTo>
                  <a:lnTo>
                    <a:pt x="6352" y="14148"/>
                  </a:lnTo>
                  <a:cubicBezTo>
                    <a:pt x="6798" y="14333"/>
                    <a:pt x="7267" y="14496"/>
                    <a:pt x="7800" y="14496"/>
                  </a:cubicBezTo>
                  <a:cubicBezTo>
                    <a:pt x="8135" y="14496"/>
                    <a:pt x="8496" y="14432"/>
                    <a:pt x="8893" y="14269"/>
                  </a:cubicBezTo>
                  <a:cubicBezTo>
                    <a:pt x="10405" y="13603"/>
                    <a:pt x="13127" y="12575"/>
                    <a:pt x="13853" y="12212"/>
                  </a:cubicBezTo>
                  <a:cubicBezTo>
                    <a:pt x="14518" y="11789"/>
                    <a:pt x="15305" y="11728"/>
                    <a:pt x="15305" y="10700"/>
                  </a:cubicBezTo>
                  <a:cubicBezTo>
                    <a:pt x="15305" y="9067"/>
                    <a:pt x="15305" y="4711"/>
                    <a:pt x="15305" y="4711"/>
                  </a:cubicBezTo>
                  <a:cubicBezTo>
                    <a:pt x="15305" y="3683"/>
                    <a:pt x="15244" y="3139"/>
                    <a:pt x="14337" y="2776"/>
                  </a:cubicBezTo>
                  <a:cubicBezTo>
                    <a:pt x="13006" y="2171"/>
                    <a:pt x="9498" y="659"/>
                    <a:pt x="8832" y="296"/>
                  </a:cubicBezTo>
                  <a:cubicBezTo>
                    <a:pt x="8459" y="140"/>
                    <a:pt x="8149" y="1"/>
                    <a:pt x="7756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28"/>
            <p:cNvSpPr/>
            <p:nvPr/>
          </p:nvSpPr>
          <p:spPr>
            <a:xfrm>
              <a:off x="4715800" y="2676375"/>
              <a:ext cx="382625" cy="361825"/>
            </a:xfrm>
            <a:custGeom>
              <a:avLst/>
              <a:gdLst/>
              <a:ahLst/>
              <a:cxnLst/>
              <a:rect l="l" t="t" r="r" b="b"/>
              <a:pathLst>
                <a:path w="15305" h="14473" extrusionOk="0">
                  <a:moveTo>
                    <a:pt x="7726" y="0"/>
                  </a:moveTo>
                  <a:cubicBezTo>
                    <a:pt x="7361" y="0"/>
                    <a:pt x="6921" y="127"/>
                    <a:pt x="6292" y="470"/>
                  </a:cubicBezTo>
                  <a:cubicBezTo>
                    <a:pt x="4961" y="1196"/>
                    <a:pt x="1211" y="2466"/>
                    <a:pt x="727" y="2708"/>
                  </a:cubicBezTo>
                  <a:cubicBezTo>
                    <a:pt x="243" y="2890"/>
                    <a:pt x="303" y="3011"/>
                    <a:pt x="182" y="3616"/>
                  </a:cubicBezTo>
                  <a:cubicBezTo>
                    <a:pt x="122" y="4281"/>
                    <a:pt x="303" y="9725"/>
                    <a:pt x="182" y="10451"/>
                  </a:cubicBezTo>
                  <a:cubicBezTo>
                    <a:pt x="122" y="11237"/>
                    <a:pt x="1" y="11479"/>
                    <a:pt x="1090" y="11903"/>
                  </a:cubicBezTo>
                  <a:lnTo>
                    <a:pt x="6352" y="14080"/>
                  </a:lnTo>
                  <a:cubicBezTo>
                    <a:pt x="6788" y="14298"/>
                    <a:pt x="7245" y="14472"/>
                    <a:pt x="7763" y="14472"/>
                  </a:cubicBezTo>
                  <a:cubicBezTo>
                    <a:pt x="8109" y="14472"/>
                    <a:pt x="8481" y="14395"/>
                    <a:pt x="8893" y="14201"/>
                  </a:cubicBezTo>
                  <a:cubicBezTo>
                    <a:pt x="10405" y="13596"/>
                    <a:pt x="13127" y="12508"/>
                    <a:pt x="13792" y="12145"/>
                  </a:cubicBezTo>
                  <a:cubicBezTo>
                    <a:pt x="14518" y="11782"/>
                    <a:pt x="15305" y="11721"/>
                    <a:pt x="15305" y="10632"/>
                  </a:cubicBezTo>
                  <a:lnTo>
                    <a:pt x="15305" y="4704"/>
                  </a:lnTo>
                  <a:cubicBezTo>
                    <a:pt x="15305" y="3737"/>
                    <a:pt x="15184" y="3132"/>
                    <a:pt x="14337" y="2769"/>
                  </a:cubicBezTo>
                  <a:cubicBezTo>
                    <a:pt x="13006" y="2164"/>
                    <a:pt x="9498" y="652"/>
                    <a:pt x="8832" y="349"/>
                  </a:cubicBezTo>
                  <a:cubicBezTo>
                    <a:pt x="8450" y="158"/>
                    <a:pt x="8134" y="0"/>
                    <a:pt x="7726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28"/>
            <p:cNvSpPr/>
            <p:nvPr/>
          </p:nvSpPr>
          <p:spPr>
            <a:xfrm>
              <a:off x="4717325" y="2677725"/>
              <a:ext cx="379600" cy="359375"/>
            </a:xfrm>
            <a:custGeom>
              <a:avLst/>
              <a:gdLst/>
              <a:ahLst/>
              <a:cxnLst/>
              <a:rect l="l" t="t" r="r" b="b"/>
              <a:pathLst>
                <a:path w="15184" h="14375" extrusionOk="0">
                  <a:moveTo>
                    <a:pt x="7695" y="0"/>
                  </a:moveTo>
                  <a:cubicBezTo>
                    <a:pt x="7323" y="0"/>
                    <a:pt x="6877" y="124"/>
                    <a:pt x="6231" y="477"/>
                  </a:cubicBezTo>
                  <a:cubicBezTo>
                    <a:pt x="4900" y="1203"/>
                    <a:pt x="1210" y="2412"/>
                    <a:pt x="726" y="2654"/>
                  </a:cubicBezTo>
                  <a:cubicBezTo>
                    <a:pt x="182" y="2896"/>
                    <a:pt x="242" y="2957"/>
                    <a:pt x="182" y="3562"/>
                  </a:cubicBezTo>
                  <a:cubicBezTo>
                    <a:pt x="61" y="4227"/>
                    <a:pt x="242" y="9611"/>
                    <a:pt x="182" y="10397"/>
                  </a:cubicBezTo>
                  <a:cubicBezTo>
                    <a:pt x="61" y="11123"/>
                    <a:pt x="0" y="11425"/>
                    <a:pt x="1029" y="11849"/>
                  </a:cubicBezTo>
                  <a:lnTo>
                    <a:pt x="6291" y="14026"/>
                  </a:lnTo>
                  <a:cubicBezTo>
                    <a:pt x="6737" y="14212"/>
                    <a:pt x="7206" y="14375"/>
                    <a:pt x="7739" y="14375"/>
                  </a:cubicBezTo>
                  <a:cubicBezTo>
                    <a:pt x="8074" y="14375"/>
                    <a:pt x="8435" y="14311"/>
                    <a:pt x="8832" y="14147"/>
                  </a:cubicBezTo>
                  <a:cubicBezTo>
                    <a:pt x="10284" y="13482"/>
                    <a:pt x="13066" y="12454"/>
                    <a:pt x="13731" y="12091"/>
                  </a:cubicBezTo>
                  <a:cubicBezTo>
                    <a:pt x="14397" y="11728"/>
                    <a:pt x="15183" y="11667"/>
                    <a:pt x="15183" y="10578"/>
                  </a:cubicBezTo>
                  <a:cubicBezTo>
                    <a:pt x="15183" y="9006"/>
                    <a:pt x="15183" y="4650"/>
                    <a:pt x="15183" y="4650"/>
                  </a:cubicBezTo>
                  <a:cubicBezTo>
                    <a:pt x="15183" y="3683"/>
                    <a:pt x="15123" y="3138"/>
                    <a:pt x="14276" y="2775"/>
                  </a:cubicBezTo>
                  <a:cubicBezTo>
                    <a:pt x="12885" y="2170"/>
                    <a:pt x="9437" y="658"/>
                    <a:pt x="8771" y="295"/>
                  </a:cubicBezTo>
                  <a:cubicBezTo>
                    <a:pt x="8398" y="140"/>
                    <a:pt x="8088" y="0"/>
                    <a:pt x="7695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28"/>
            <p:cNvSpPr/>
            <p:nvPr/>
          </p:nvSpPr>
          <p:spPr>
            <a:xfrm>
              <a:off x="4717325" y="2677875"/>
              <a:ext cx="379600" cy="358150"/>
            </a:xfrm>
            <a:custGeom>
              <a:avLst/>
              <a:gdLst/>
              <a:ahLst/>
              <a:cxnLst/>
              <a:rect l="l" t="t" r="r" b="b"/>
              <a:pathLst>
                <a:path w="15184" h="14326" extrusionOk="0">
                  <a:moveTo>
                    <a:pt x="7665" y="1"/>
                  </a:moveTo>
                  <a:cubicBezTo>
                    <a:pt x="7300" y="1"/>
                    <a:pt x="6860" y="128"/>
                    <a:pt x="6231" y="471"/>
                  </a:cubicBezTo>
                  <a:cubicBezTo>
                    <a:pt x="4961" y="1197"/>
                    <a:pt x="1210" y="2406"/>
                    <a:pt x="726" y="2648"/>
                  </a:cubicBezTo>
                  <a:cubicBezTo>
                    <a:pt x="242" y="2890"/>
                    <a:pt x="303" y="2951"/>
                    <a:pt x="182" y="3616"/>
                  </a:cubicBezTo>
                  <a:cubicBezTo>
                    <a:pt x="121" y="4221"/>
                    <a:pt x="303" y="9605"/>
                    <a:pt x="182" y="10391"/>
                  </a:cubicBezTo>
                  <a:cubicBezTo>
                    <a:pt x="121" y="11117"/>
                    <a:pt x="0" y="11359"/>
                    <a:pt x="1089" y="11782"/>
                  </a:cubicBezTo>
                  <a:lnTo>
                    <a:pt x="6352" y="13960"/>
                  </a:lnTo>
                  <a:cubicBezTo>
                    <a:pt x="6745" y="14174"/>
                    <a:pt x="7181" y="14326"/>
                    <a:pt x="7685" y="14326"/>
                  </a:cubicBezTo>
                  <a:cubicBezTo>
                    <a:pt x="8032" y="14326"/>
                    <a:pt x="8412" y="14254"/>
                    <a:pt x="8832" y="14081"/>
                  </a:cubicBezTo>
                  <a:cubicBezTo>
                    <a:pt x="10284" y="13476"/>
                    <a:pt x="13006" y="12387"/>
                    <a:pt x="13731" y="12024"/>
                  </a:cubicBezTo>
                  <a:cubicBezTo>
                    <a:pt x="14397" y="11661"/>
                    <a:pt x="15183" y="11601"/>
                    <a:pt x="15183" y="10572"/>
                  </a:cubicBezTo>
                  <a:lnTo>
                    <a:pt x="15183" y="4705"/>
                  </a:lnTo>
                  <a:cubicBezTo>
                    <a:pt x="15183" y="3677"/>
                    <a:pt x="15062" y="3132"/>
                    <a:pt x="14215" y="2769"/>
                  </a:cubicBezTo>
                  <a:cubicBezTo>
                    <a:pt x="12885" y="2164"/>
                    <a:pt x="9437" y="652"/>
                    <a:pt x="8771" y="350"/>
                  </a:cubicBezTo>
                  <a:cubicBezTo>
                    <a:pt x="8389" y="158"/>
                    <a:pt x="8073" y="1"/>
                    <a:pt x="7665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28"/>
            <p:cNvSpPr/>
            <p:nvPr/>
          </p:nvSpPr>
          <p:spPr>
            <a:xfrm>
              <a:off x="4718825" y="2679225"/>
              <a:ext cx="376575" cy="356375"/>
            </a:xfrm>
            <a:custGeom>
              <a:avLst/>
              <a:gdLst/>
              <a:ahLst/>
              <a:cxnLst/>
              <a:rect l="l" t="t" r="r" b="b"/>
              <a:pathLst>
                <a:path w="15063" h="14255" extrusionOk="0">
                  <a:moveTo>
                    <a:pt x="7635" y="1"/>
                  </a:moveTo>
                  <a:cubicBezTo>
                    <a:pt x="7263" y="1"/>
                    <a:pt x="6817" y="125"/>
                    <a:pt x="6171" y="477"/>
                  </a:cubicBezTo>
                  <a:cubicBezTo>
                    <a:pt x="4901" y="1203"/>
                    <a:pt x="1211" y="2413"/>
                    <a:pt x="666" y="2655"/>
                  </a:cubicBezTo>
                  <a:cubicBezTo>
                    <a:pt x="182" y="2836"/>
                    <a:pt x="243" y="2957"/>
                    <a:pt x="182" y="3562"/>
                  </a:cubicBezTo>
                  <a:cubicBezTo>
                    <a:pt x="61" y="4167"/>
                    <a:pt x="243" y="9551"/>
                    <a:pt x="182" y="10276"/>
                  </a:cubicBezTo>
                  <a:cubicBezTo>
                    <a:pt x="61" y="11063"/>
                    <a:pt x="1" y="11305"/>
                    <a:pt x="1029" y="11728"/>
                  </a:cubicBezTo>
                  <a:lnTo>
                    <a:pt x="6292" y="13906"/>
                  </a:lnTo>
                  <a:cubicBezTo>
                    <a:pt x="6700" y="14091"/>
                    <a:pt x="7155" y="14254"/>
                    <a:pt x="7683" y="14254"/>
                  </a:cubicBezTo>
                  <a:cubicBezTo>
                    <a:pt x="8014" y="14254"/>
                    <a:pt x="8375" y="14190"/>
                    <a:pt x="8772" y="14027"/>
                  </a:cubicBezTo>
                  <a:cubicBezTo>
                    <a:pt x="10224" y="13422"/>
                    <a:pt x="12946" y="12333"/>
                    <a:pt x="13611" y="11970"/>
                  </a:cubicBezTo>
                  <a:cubicBezTo>
                    <a:pt x="14337" y="11607"/>
                    <a:pt x="15063" y="11547"/>
                    <a:pt x="15063" y="10518"/>
                  </a:cubicBezTo>
                  <a:lnTo>
                    <a:pt x="15063" y="4651"/>
                  </a:lnTo>
                  <a:cubicBezTo>
                    <a:pt x="15063" y="3683"/>
                    <a:pt x="15002" y="3078"/>
                    <a:pt x="14155" y="2715"/>
                  </a:cubicBezTo>
                  <a:cubicBezTo>
                    <a:pt x="12825" y="2110"/>
                    <a:pt x="9377" y="659"/>
                    <a:pt x="8711" y="296"/>
                  </a:cubicBezTo>
                  <a:cubicBezTo>
                    <a:pt x="8338" y="140"/>
                    <a:pt x="8028" y="1"/>
                    <a:pt x="7635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28"/>
            <p:cNvSpPr/>
            <p:nvPr/>
          </p:nvSpPr>
          <p:spPr>
            <a:xfrm>
              <a:off x="4718825" y="2679925"/>
              <a:ext cx="376575" cy="354600"/>
            </a:xfrm>
            <a:custGeom>
              <a:avLst/>
              <a:gdLst/>
              <a:ahLst/>
              <a:cxnLst/>
              <a:rect l="l" t="t" r="r" b="b"/>
              <a:pathLst>
                <a:path w="15063" h="14184" extrusionOk="0">
                  <a:moveTo>
                    <a:pt x="7564" y="0"/>
                  </a:moveTo>
                  <a:cubicBezTo>
                    <a:pt x="7211" y="0"/>
                    <a:pt x="6780" y="117"/>
                    <a:pt x="6171" y="449"/>
                  </a:cubicBezTo>
                  <a:cubicBezTo>
                    <a:pt x="4901" y="1175"/>
                    <a:pt x="1211" y="2385"/>
                    <a:pt x="727" y="2627"/>
                  </a:cubicBezTo>
                  <a:cubicBezTo>
                    <a:pt x="243" y="2869"/>
                    <a:pt x="303" y="2929"/>
                    <a:pt x="182" y="3534"/>
                  </a:cubicBezTo>
                  <a:cubicBezTo>
                    <a:pt x="122" y="4200"/>
                    <a:pt x="303" y="9523"/>
                    <a:pt x="182" y="10248"/>
                  </a:cubicBezTo>
                  <a:cubicBezTo>
                    <a:pt x="122" y="10974"/>
                    <a:pt x="1" y="11277"/>
                    <a:pt x="1090" y="11700"/>
                  </a:cubicBezTo>
                  <a:lnTo>
                    <a:pt x="6292" y="13817"/>
                  </a:lnTo>
                  <a:cubicBezTo>
                    <a:pt x="6685" y="14032"/>
                    <a:pt x="7121" y="14183"/>
                    <a:pt x="7625" y="14183"/>
                  </a:cubicBezTo>
                  <a:cubicBezTo>
                    <a:pt x="7972" y="14183"/>
                    <a:pt x="8352" y="14111"/>
                    <a:pt x="8772" y="13938"/>
                  </a:cubicBezTo>
                  <a:cubicBezTo>
                    <a:pt x="10224" y="13333"/>
                    <a:pt x="12946" y="12305"/>
                    <a:pt x="13611" y="11942"/>
                  </a:cubicBezTo>
                  <a:cubicBezTo>
                    <a:pt x="14276" y="11579"/>
                    <a:pt x="15063" y="11519"/>
                    <a:pt x="15063" y="10430"/>
                  </a:cubicBezTo>
                  <a:cubicBezTo>
                    <a:pt x="15063" y="8857"/>
                    <a:pt x="15063" y="4623"/>
                    <a:pt x="15063" y="4623"/>
                  </a:cubicBezTo>
                  <a:cubicBezTo>
                    <a:pt x="15063" y="3655"/>
                    <a:pt x="14942" y="3111"/>
                    <a:pt x="14095" y="2748"/>
                  </a:cubicBezTo>
                  <a:cubicBezTo>
                    <a:pt x="12764" y="2143"/>
                    <a:pt x="9377" y="631"/>
                    <a:pt x="8651" y="328"/>
                  </a:cubicBezTo>
                  <a:cubicBezTo>
                    <a:pt x="8290" y="164"/>
                    <a:pt x="7982" y="0"/>
                    <a:pt x="7564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28"/>
            <p:cNvSpPr/>
            <p:nvPr/>
          </p:nvSpPr>
          <p:spPr>
            <a:xfrm>
              <a:off x="4720350" y="2680750"/>
              <a:ext cx="373550" cy="353325"/>
            </a:xfrm>
            <a:custGeom>
              <a:avLst/>
              <a:gdLst/>
              <a:ahLst/>
              <a:cxnLst/>
              <a:rect l="l" t="t" r="r" b="b"/>
              <a:pathLst>
                <a:path w="14942" h="14133" extrusionOk="0">
                  <a:moveTo>
                    <a:pt x="7567" y="0"/>
                  </a:moveTo>
                  <a:cubicBezTo>
                    <a:pt x="7202" y="0"/>
                    <a:pt x="6756" y="124"/>
                    <a:pt x="6110" y="477"/>
                  </a:cubicBezTo>
                  <a:cubicBezTo>
                    <a:pt x="4840" y="1203"/>
                    <a:pt x="1150" y="2412"/>
                    <a:pt x="666" y="2594"/>
                  </a:cubicBezTo>
                  <a:cubicBezTo>
                    <a:pt x="182" y="2836"/>
                    <a:pt x="242" y="2896"/>
                    <a:pt x="182" y="3562"/>
                  </a:cubicBezTo>
                  <a:cubicBezTo>
                    <a:pt x="61" y="4167"/>
                    <a:pt x="242" y="9429"/>
                    <a:pt x="182" y="10215"/>
                  </a:cubicBezTo>
                  <a:cubicBezTo>
                    <a:pt x="61" y="10941"/>
                    <a:pt x="0" y="11183"/>
                    <a:pt x="1029" y="11607"/>
                  </a:cubicBezTo>
                  <a:lnTo>
                    <a:pt x="6231" y="13784"/>
                  </a:lnTo>
                  <a:cubicBezTo>
                    <a:pt x="6639" y="13970"/>
                    <a:pt x="7094" y="14133"/>
                    <a:pt x="7622" y="14133"/>
                  </a:cubicBezTo>
                  <a:cubicBezTo>
                    <a:pt x="7953" y="14133"/>
                    <a:pt x="8314" y="14069"/>
                    <a:pt x="8711" y="13905"/>
                  </a:cubicBezTo>
                  <a:cubicBezTo>
                    <a:pt x="10163" y="13300"/>
                    <a:pt x="12824" y="12212"/>
                    <a:pt x="13550" y="11849"/>
                  </a:cubicBezTo>
                  <a:cubicBezTo>
                    <a:pt x="14215" y="11486"/>
                    <a:pt x="14941" y="11425"/>
                    <a:pt x="14941" y="10397"/>
                  </a:cubicBezTo>
                  <a:lnTo>
                    <a:pt x="14941" y="4590"/>
                  </a:lnTo>
                  <a:cubicBezTo>
                    <a:pt x="14941" y="3622"/>
                    <a:pt x="14881" y="3078"/>
                    <a:pt x="14034" y="2715"/>
                  </a:cubicBezTo>
                  <a:cubicBezTo>
                    <a:pt x="12703" y="2110"/>
                    <a:pt x="9316" y="658"/>
                    <a:pt x="8590" y="295"/>
                  </a:cubicBezTo>
                  <a:cubicBezTo>
                    <a:pt x="8247" y="140"/>
                    <a:pt x="7953" y="0"/>
                    <a:pt x="7567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28"/>
            <p:cNvSpPr/>
            <p:nvPr/>
          </p:nvSpPr>
          <p:spPr>
            <a:xfrm>
              <a:off x="4720350" y="2681425"/>
              <a:ext cx="373550" cy="351150"/>
            </a:xfrm>
            <a:custGeom>
              <a:avLst/>
              <a:gdLst/>
              <a:ahLst/>
              <a:cxnLst/>
              <a:rect l="l" t="t" r="r" b="b"/>
              <a:pathLst>
                <a:path w="14942" h="14046" extrusionOk="0">
                  <a:moveTo>
                    <a:pt x="7503" y="1"/>
                  </a:moveTo>
                  <a:cubicBezTo>
                    <a:pt x="7150" y="1"/>
                    <a:pt x="6719" y="118"/>
                    <a:pt x="6110" y="450"/>
                  </a:cubicBezTo>
                  <a:cubicBezTo>
                    <a:pt x="4840" y="1176"/>
                    <a:pt x="1210" y="2385"/>
                    <a:pt x="726" y="2627"/>
                  </a:cubicBezTo>
                  <a:cubicBezTo>
                    <a:pt x="242" y="2809"/>
                    <a:pt x="303" y="2930"/>
                    <a:pt x="182" y="3535"/>
                  </a:cubicBezTo>
                  <a:cubicBezTo>
                    <a:pt x="121" y="4140"/>
                    <a:pt x="303" y="9402"/>
                    <a:pt x="182" y="10188"/>
                  </a:cubicBezTo>
                  <a:cubicBezTo>
                    <a:pt x="121" y="10914"/>
                    <a:pt x="0" y="11156"/>
                    <a:pt x="1029" y="11580"/>
                  </a:cubicBezTo>
                  <a:lnTo>
                    <a:pt x="6231" y="13697"/>
                  </a:lnTo>
                  <a:cubicBezTo>
                    <a:pt x="6639" y="13883"/>
                    <a:pt x="7094" y="14045"/>
                    <a:pt x="7622" y="14045"/>
                  </a:cubicBezTo>
                  <a:cubicBezTo>
                    <a:pt x="7953" y="14045"/>
                    <a:pt x="8314" y="13981"/>
                    <a:pt x="8711" y="13818"/>
                  </a:cubicBezTo>
                  <a:cubicBezTo>
                    <a:pt x="10163" y="13213"/>
                    <a:pt x="12824" y="12185"/>
                    <a:pt x="13489" y="11822"/>
                  </a:cubicBezTo>
                  <a:cubicBezTo>
                    <a:pt x="14155" y="11459"/>
                    <a:pt x="14941" y="11398"/>
                    <a:pt x="14941" y="10370"/>
                  </a:cubicBezTo>
                  <a:cubicBezTo>
                    <a:pt x="14941" y="8797"/>
                    <a:pt x="14941" y="4563"/>
                    <a:pt x="14941" y="4563"/>
                  </a:cubicBezTo>
                  <a:cubicBezTo>
                    <a:pt x="14941" y="3595"/>
                    <a:pt x="14820" y="3051"/>
                    <a:pt x="14034" y="2688"/>
                  </a:cubicBezTo>
                  <a:cubicBezTo>
                    <a:pt x="12703" y="2083"/>
                    <a:pt x="9316" y="631"/>
                    <a:pt x="8590" y="329"/>
                  </a:cubicBezTo>
                  <a:cubicBezTo>
                    <a:pt x="8229" y="165"/>
                    <a:pt x="7921" y="1"/>
                    <a:pt x="7503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28"/>
            <p:cNvSpPr/>
            <p:nvPr/>
          </p:nvSpPr>
          <p:spPr>
            <a:xfrm>
              <a:off x="4721850" y="2682250"/>
              <a:ext cx="370525" cy="350325"/>
            </a:xfrm>
            <a:custGeom>
              <a:avLst/>
              <a:gdLst/>
              <a:ahLst/>
              <a:cxnLst/>
              <a:rect l="l" t="t" r="r" b="b"/>
              <a:pathLst>
                <a:path w="14821" h="14013" extrusionOk="0">
                  <a:moveTo>
                    <a:pt x="7515" y="1"/>
                  </a:moveTo>
                  <a:cubicBezTo>
                    <a:pt x="7158" y="1"/>
                    <a:pt x="6727" y="125"/>
                    <a:pt x="6110" y="477"/>
                  </a:cubicBezTo>
                  <a:cubicBezTo>
                    <a:pt x="4780" y="1203"/>
                    <a:pt x="1150" y="2352"/>
                    <a:pt x="666" y="2594"/>
                  </a:cubicBezTo>
                  <a:cubicBezTo>
                    <a:pt x="182" y="2836"/>
                    <a:pt x="243" y="2897"/>
                    <a:pt x="182" y="3502"/>
                  </a:cubicBezTo>
                  <a:cubicBezTo>
                    <a:pt x="61" y="4107"/>
                    <a:pt x="243" y="9369"/>
                    <a:pt x="182" y="10095"/>
                  </a:cubicBezTo>
                  <a:cubicBezTo>
                    <a:pt x="61" y="10821"/>
                    <a:pt x="1" y="11123"/>
                    <a:pt x="1029" y="11547"/>
                  </a:cubicBezTo>
                  <a:lnTo>
                    <a:pt x="6171" y="13664"/>
                  </a:lnTo>
                  <a:cubicBezTo>
                    <a:pt x="6579" y="13850"/>
                    <a:pt x="7034" y="14012"/>
                    <a:pt x="7562" y="14012"/>
                  </a:cubicBezTo>
                  <a:cubicBezTo>
                    <a:pt x="7893" y="14012"/>
                    <a:pt x="8254" y="13948"/>
                    <a:pt x="8651" y="13785"/>
                  </a:cubicBezTo>
                  <a:cubicBezTo>
                    <a:pt x="10042" y="13180"/>
                    <a:pt x="12764" y="12152"/>
                    <a:pt x="13429" y="11789"/>
                  </a:cubicBezTo>
                  <a:cubicBezTo>
                    <a:pt x="14095" y="11426"/>
                    <a:pt x="14821" y="11305"/>
                    <a:pt x="14821" y="10337"/>
                  </a:cubicBezTo>
                  <a:cubicBezTo>
                    <a:pt x="14821" y="8764"/>
                    <a:pt x="14821" y="4590"/>
                    <a:pt x="14821" y="4590"/>
                  </a:cubicBezTo>
                  <a:cubicBezTo>
                    <a:pt x="14821" y="3623"/>
                    <a:pt x="14760" y="3078"/>
                    <a:pt x="13913" y="2715"/>
                  </a:cubicBezTo>
                  <a:cubicBezTo>
                    <a:pt x="12583" y="2110"/>
                    <a:pt x="9195" y="598"/>
                    <a:pt x="8530" y="296"/>
                  </a:cubicBezTo>
                  <a:cubicBezTo>
                    <a:pt x="8187" y="140"/>
                    <a:pt x="7893" y="1"/>
                    <a:pt x="7515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28"/>
            <p:cNvSpPr/>
            <p:nvPr/>
          </p:nvSpPr>
          <p:spPr>
            <a:xfrm>
              <a:off x="4721850" y="2682950"/>
              <a:ext cx="370525" cy="348100"/>
            </a:xfrm>
            <a:custGeom>
              <a:avLst/>
              <a:gdLst/>
              <a:ahLst/>
              <a:cxnLst/>
              <a:rect l="l" t="t" r="r" b="b"/>
              <a:pathLst>
                <a:path w="14821" h="13924" extrusionOk="0">
                  <a:moveTo>
                    <a:pt x="7453" y="0"/>
                  </a:moveTo>
                  <a:cubicBezTo>
                    <a:pt x="7108" y="0"/>
                    <a:pt x="6692" y="117"/>
                    <a:pt x="6110" y="449"/>
                  </a:cubicBezTo>
                  <a:cubicBezTo>
                    <a:pt x="4840" y="1175"/>
                    <a:pt x="1211" y="2385"/>
                    <a:pt x="727" y="2566"/>
                  </a:cubicBezTo>
                  <a:cubicBezTo>
                    <a:pt x="243" y="2808"/>
                    <a:pt x="303" y="2869"/>
                    <a:pt x="182" y="3534"/>
                  </a:cubicBezTo>
                  <a:cubicBezTo>
                    <a:pt x="122" y="4139"/>
                    <a:pt x="303" y="9341"/>
                    <a:pt x="182" y="10067"/>
                  </a:cubicBezTo>
                  <a:cubicBezTo>
                    <a:pt x="122" y="10793"/>
                    <a:pt x="1" y="11035"/>
                    <a:pt x="1029" y="11458"/>
                  </a:cubicBezTo>
                  <a:lnTo>
                    <a:pt x="6171" y="13575"/>
                  </a:lnTo>
                  <a:cubicBezTo>
                    <a:pt x="6579" y="13761"/>
                    <a:pt x="7034" y="13924"/>
                    <a:pt x="7562" y="13924"/>
                  </a:cubicBezTo>
                  <a:cubicBezTo>
                    <a:pt x="7893" y="13924"/>
                    <a:pt x="8254" y="13860"/>
                    <a:pt x="8651" y="13696"/>
                  </a:cubicBezTo>
                  <a:cubicBezTo>
                    <a:pt x="10042" y="13091"/>
                    <a:pt x="12704" y="12063"/>
                    <a:pt x="13369" y="11700"/>
                  </a:cubicBezTo>
                  <a:cubicBezTo>
                    <a:pt x="14034" y="11337"/>
                    <a:pt x="14821" y="11277"/>
                    <a:pt x="14821" y="10248"/>
                  </a:cubicBezTo>
                  <a:lnTo>
                    <a:pt x="14821" y="4562"/>
                  </a:lnTo>
                  <a:cubicBezTo>
                    <a:pt x="14821" y="3595"/>
                    <a:pt x="14700" y="3050"/>
                    <a:pt x="13913" y="2687"/>
                  </a:cubicBezTo>
                  <a:cubicBezTo>
                    <a:pt x="12583" y="2082"/>
                    <a:pt x="9195" y="631"/>
                    <a:pt x="8530" y="328"/>
                  </a:cubicBezTo>
                  <a:cubicBezTo>
                    <a:pt x="8169" y="164"/>
                    <a:pt x="7861" y="0"/>
                    <a:pt x="7453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28"/>
            <p:cNvSpPr/>
            <p:nvPr/>
          </p:nvSpPr>
          <p:spPr>
            <a:xfrm>
              <a:off x="4723375" y="2683775"/>
              <a:ext cx="367500" cy="347275"/>
            </a:xfrm>
            <a:custGeom>
              <a:avLst/>
              <a:gdLst/>
              <a:ahLst/>
              <a:cxnLst/>
              <a:rect l="l" t="t" r="r" b="b"/>
              <a:pathLst>
                <a:path w="14700" h="13891" extrusionOk="0">
                  <a:moveTo>
                    <a:pt x="7454" y="0"/>
                  </a:moveTo>
                  <a:cubicBezTo>
                    <a:pt x="7097" y="0"/>
                    <a:pt x="6666" y="124"/>
                    <a:pt x="6049" y="477"/>
                  </a:cubicBezTo>
                  <a:cubicBezTo>
                    <a:pt x="4779" y="1142"/>
                    <a:pt x="1150" y="2352"/>
                    <a:pt x="666" y="2594"/>
                  </a:cubicBezTo>
                  <a:cubicBezTo>
                    <a:pt x="182" y="2836"/>
                    <a:pt x="242" y="2896"/>
                    <a:pt x="182" y="3501"/>
                  </a:cubicBezTo>
                  <a:cubicBezTo>
                    <a:pt x="61" y="4106"/>
                    <a:pt x="242" y="9308"/>
                    <a:pt x="182" y="10034"/>
                  </a:cubicBezTo>
                  <a:cubicBezTo>
                    <a:pt x="61" y="10760"/>
                    <a:pt x="0" y="11002"/>
                    <a:pt x="1029" y="11425"/>
                  </a:cubicBezTo>
                  <a:lnTo>
                    <a:pt x="6110" y="13542"/>
                  </a:lnTo>
                  <a:cubicBezTo>
                    <a:pt x="6518" y="13728"/>
                    <a:pt x="6973" y="13891"/>
                    <a:pt x="7501" y="13891"/>
                  </a:cubicBezTo>
                  <a:cubicBezTo>
                    <a:pt x="7832" y="13891"/>
                    <a:pt x="8193" y="13827"/>
                    <a:pt x="8590" y="13663"/>
                  </a:cubicBezTo>
                  <a:cubicBezTo>
                    <a:pt x="9981" y="13058"/>
                    <a:pt x="12643" y="12030"/>
                    <a:pt x="13308" y="11667"/>
                  </a:cubicBezTo>
                  <a:cubicBezTo>
                    <a:pt x="13973" y="11304"/>
                    <a:pt x="14699" y="11244"/>
                    <a:pt x="14699" y="10215"/>
                  </a:cubicBezTo>
                  <a:cubicBezTo>
                    <a:pt x="14699" y="8643"/>
                    <a:pt x="14699" y="4529"/>
                    <a:pt x="14699" y="4529"/>
                  </a:cubicBezTo>
                  <a:cubicBezTo>
                    <a:pt x="14699" y="3562"/>
                    <a:pt x="14639" y="3017"/>
                    <a:pt x="13792" y="2654"/>
                  </a:cubicBezTo>
                  <a:cubicBezTo>
                    <a:pt x="12522" y="2110"/>
                    <a:pt x="9134" y="598"/>
                    <a:pt x="8469" y="295"/>
                  </a:cubicBezTo>
                  <a:cubicBezTo>
                    <a:pt x="8126" y="140"/>
                    <a:pt x="7832" y="0"/>
                    <a:pt x="7454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28"/>
            <p:cNvSpPr/>
            <p:nvPr/>
          </p:nvSpPr>
          <p:spPr>
            <a:xfrm>
              <a:off x="4723375" y="2685050"/>
              <a:ext cx="367500" cy="344500"/>
            </a:xfrm>
            <a:custGeom>
              <a:avLst/>
              <a:gdLst/>
              <a:ahLst/>
              <a:cxnLst/>
              <a:rect l="l" t="t" r="r" b="b"/>
              <a:pathLst>
                <a:path w="14700" h="13780" extrusionOk="0">
                  <a:moveTo>
                    <a:pt x="7419" y="1"/>
                  </a:moveTo>
                  <a:cubicBezTo>
                    <a:pt x="7069" y="1"/>
                    <a:pt x="6646" y="113"/>
                    <a:pt x="6049" y="426"/>
                  </a:cubicBezTo>
                  <a:cubicBezTo>
                    <a:pt x="4779" y="1152"/>
                    <a:pt x="1150" y="2301"/>
                    <a:pt x="726" y="2543"/>
                  </a:cubicBezTo>
                  <a:cubicBezTo>
                    <a:pt x="242" y="2785"/>
                    <a:pt x="242" y="2845"/>
                    <a:pt x="182" y="3450"/>
                  </a:cubicBezTo>
                  <a:cubicBezTo>
                    <a:pt x="121" y="4055"/>
                    <a:pt x="242" y="9197"/>
                    <a:pt x="182" y="9922"/>
                  </a:cubicBezTo>
                  <a:cubicBezTo>
                    <a:pt x="121" y="10648"/>
                    <a:pt x="0" y="10890"/>
                    <a:pt x="1029" y="11374"/>
                  </a:cubicBezTo>
                  <a:lnTo>
                    <a:pt x="6110" y="13431"/>
                  </a:lnTo>
                  <a:cubicBezTo>
                    <a:pt x="6518" y="13617"/>
                    <a:pt x="6973" y="13779"/>
                    <a:pt x="7487" y="13779"/>
                  </a:cubicBezTo>
                  <a:cubicBezTo>
                    <a:pt x="7809" y="13779"/>
                    <a:pt x="8156" y="13715"/>
                    <a:pt x="8529" y="13552"/>
                  </a:cubicBezTo>
                  <a:cubicBezTo>
                    <a:pt x="9981" y="12947"/>
                    <a:pt x="12643" y="11919"/>
                    <a:pt x="13308" y="11556"/>
                  </a:cubicBezTo>
                  <a:cubicBezTo>
                    <a:pt x="13973" y="11193"/>
                    <a:pt x="14699" y="11132"/>
                    <a:pt x="14699" y="10164"/>
                  </a:cubicBezTo>
                  <a:cubicBezTo>
                    <a:pt x="14699" y="8592"/>
                    <a:pt x="14699" y="4478"/>
                    <a:pt x="14699" y="4478"/>
                  </a:cubicBezTo>
                  <a:cubicBezTo>
                    <a:pt x="14699" y="3571"/>
                    <a:pt x="14578" y="3027"/>
                    <a:pt x="13792" y="2664"/>
                  </a:cubicBezTo>
                  <a:cubicBezTo>
                    <a:pt x="12461" y="2059"/>
                    <a:pt x="9134" y="607"/>
                    <a:pt x="8469" y="305"/>
                  </a:cubicBezTo>
                  <a:cubicBezTo>
                    <a:pt x="8116" y="144"/>
                    <a:pt x="7814" y="1"/>
                    <a:pt x="7419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28"/>
            <p:cNvSpPr/>
            <p:nvPr/>
          </p:nvSpPr>
          <p:spPr>
            <a:xfrm>
              <a:off x="4724875" y="2685275"/>
              <a:ext cx="364475" cy="344275"/>
            </a:xfrm>
            <a:custGeom>
              <a:avLst/>
              <a:gdLst/>
              <a:ahLst/>
              <a:cxnLst/>
              <a:rect l="l" t="t" r="r" b="b"/>
              <a:pathLst>
                <a:path w="14579" h="13771" extrusionOk="0">
                  <a:moveTo>
                    <a:pt x="7394" y="1"/>
                  </a:moveTo>
                  <a:cubicBezTo>
                    <a:pt x="7037" y="1"/>
                    <a:pt x="6606" y="125"/>
                    <a:pt x="5989" y="477"/>
                  </a:cubicBezTo>
                  <a:cubicBezTo>
                    <a:pt x="4719" y="1143"/>
                    <a:pt x="1150" y="2352"/>
                    <a:pt x="666" y="2534"/>
                  </a:cubicBezTo>
                  <a:cubicBezTo>
                    <a:pt x="182" y="2776"/>
                    <a:pt x="243" y="2836"/>
                    <a:pt x="182" y="3441"/>
                  </a:cubicBezTo>
                  <a:cubicBezTo>
                    <a:pt x="61" y="4046"/>
                    <a:pt x="243" y="9188"/>
                    <a:pt x="182" y="9913"/>
                  </a:cubicBezTo>
                  <a:cubicBezTo>
                    <a:pt x="61" y="10639"/>
                    <a:pt x="1" y="10881"/>
                    <a:pt x="1029" y="11305"/>
                  </a:cubicBezTo>
                  <a:lnTo>
                    <a:pt x="6050" y="13422"/>
                  </a:lnTo>
                  <a:cubicBezTo>
                    <a:pt x="6458" y="13608"/>
                    <a:pt x="6913" y="13770"/>
                    <a:pt x="7427" y="13770"/>
                  </a:cubicBezTo>
                  <a:cubicBezTo>
                    <a:pt x="7749" y="13770"/>
                    <a:pt x="8096" y="13706"/>
                    <a:pt x="8469" y="13543"/>
                  </a:cubicBezTo>
                  <a:cubicBezTo>
                    <a:pt x="9921" y="12938"/>
                    <a:pt x="12522" y="11910"/>
                    <a:pt x="13187" y="11547"/>
                  </a:cubicBezTo>
                  <a:cubicBezTo>
                    <a:pt x="13853" y="11184"/>
                    <a:pt x="14579" y="11123"/>
                    <a:pt x="14579" y="10095"/>
                  </a:cubicBezTo>
                  <a:lnTo>
                    <a:pt x="14579" y="4530"/>
                  </a:lnTo>
                  <a:cubicBezTo>
                    <a:pt x="14579" y="3562"/>
                    <a:pt x="14518" y="3018"/>
                    <a:pt x="13671" y="2655"/>
                  </a:cubicBezTo>
                  <a:cubicBezTo>
                    <a:pt x="12401" y="2050"/>
                    <a:pt x="9074" y="598"/>
                    <a:pt x="8409" y="296"/>
                  </a:cubicBezTo>
                  <a:cubicBezTo>
                    <a:pt x="8066" y="140"/>
                    <a:pt x="7772" y="1"/>
                    <a:pt x="7394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28"/>
            <p:cNvSpPr/>
            <p:nvPr/>
          </p:nvSpPr>
          <p:spPr>
            <a:xfrm>
              <a:off x="4724875" y="2686575"/>
              <a:ext cx="364475" cy="341450"/>
            </a:xfrm>
            <a:custGeom>
              <a:avLst/>
              <a:gdLst/>
              <a:ahLst/>
              <a:cxnLst/>
              <a:rect l="l" t="t" r="r" b="b"/>
              <a:pathLst>
                <a:path w="14579" h="13658" extrusionOk="0">
                  <a:moveTo>
                    <a:pt x="7359" y="0"/>
                  </a:moveTo>
                  <a:cubicBezTo>
                    <a:pt x="7009" y="0"/>
                    <a:pt x="6586" y="113"/>
                    <a:pt x="5989" y="425"/>
                  </a:cubicBezTo>
                  <a:cubicBezTo>
                    <a:pt x="4719" y="1151"/>
                    <a:pt x="1150" y="2300"/>
                    <a:pt x="666" y="2542"/>
                  </a:cubicBezTo>
                  <a:cubicBezTo>
                    <a:pt x="243" y="2784"/>
                    <a:pt x="243" y="2845"/>
                    <a:pt x="182" y="3450"/>
                  </a:cubicBezTo>
                  <a:cubicBezTo>
                    <a:pt x="122" y="4055"/>
                    <a:pt x="243" y="9136"/>
                    <a:pt x="182" y="9861"/>
                  </a:cubicBezTo>
                  <a:cubicBezTo>
                    <a:pt x="122" y="10587"/>
                    <a:pt x="1" y="10829"/>
                    <a:pt x="1029" y="11253"/>
                  </a:cubicBezTo>
                  <a:lnTo>
                    <a:pt x="6050" y="13309"/>
                  </a:lnTo>
                  <a:cubicBezTo>
                    <a:pt x="6458" y="13495"/>
                    <a:pt x="6913" y="13658"/>
                    <a:pt x="7427" y="13658"/>
                  </a:cubicBezTo>
                  <a:cubicBezTo>
                    <a:pt x="7749" y="13658"/>
                    <a:pt x="8096" y="13594"/>
                    <a:pt x="8469" y="13430"/>
                  </a:cubicBezTo>
                  <a:cubicBezTo>
                    <a:pt x="9921" y="12825"/>
                    <a:pt x="12522" y="11858"/>
                    <a:pt x="13187" y="11495"/>
                  </a:cubicBezTo>
                  <a:cubicBezTo>
                    <a:pt x="13853" y="11132"/>
                    <a:pt x="14579" y="11071"/>
                    <a:pt x="14579" y="10043"/>
                  </a:cubicBezTo>
                  <a:lnTo>
                    <a:pt x="14579" y="4478"/>
                  </a:lnTo>
                  <a:cubicBezTo>
                    <a:pt x="14579" y="3510"/>
                    <a:pt x="14518" y="2966"/>
                    <a:pt x="13671" y="2603"/>
                  </a:cubicBezTo>
                  <a:cubicBezTo>
                    <a:pt x="12401" y="2058"/>
                    <a:pt x="9074" y="607"/>
                    <a:pt x="8409" y="304"/>
                  </a:cubicBezTo>
                  <a:cubicBezTo>
                    <a:pt x="8056" y="144"/>
                    <a:pt x="7754" y="0"/>
                    <a:pt x="7359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28"/>
            <p:cNvSpPr/>
            <p:nvPr/>
          </p:nvSpPr>
          <p:spPr>
            <a:xfrm>
              <a:off x="4726400" y="2686800"/>
              <a:ext cx="361450" cy="341225"/>
            </a:xfrm>
            <a:custGeom>
              <a:avLst/>
              <a:gdLst/>
              <a:ahLst/>
              <a:cxnLst/>
              <a:rect l="l" t="t" r="r" b="b"/>
              <a:pathLst>
                <a:path w="14458" h="13649" extrusionOk="0">
                  <a:moveTo>
                    <a:pt x="7333" y="0"/>
                  </a:moveTo>
                  <a:cubicBezTo>
                    <a:pt x="6976" y="0"/>
                    <a:pt x="6545" y="124"/>
                    <a:pt x="5928" y="477"/>
                  </a:cubicBezTo>
                  <a:cubicBezTo>
                    <a:pt x="4718" y="1142"/>
                    <a:pt x="1150" y="2291"/>
                    <a:pt x="666" y="2533"/>
                  </a:cubicBezTo>
                  <a:cubicBezTo>
                    <a:pt x="182" y="2775"/>
                    <a:pt x="242" y="2836"/>
                    <a:pt x="182" y="3441"/>
                  </a:cubicBezTo>
                  <a:cubicBezTo>
                    <a:pt x="61" y="4046"/>
                    <a:pt x="242" y="9127"/>
                    <a:pt x="182" y="9852"/>
                  </a:cubicBezTo>
                  <a:cubicBezTo>
                    <a:pt x="61" y="10578"/>
                    <a:pt x="0" y="10820"/>
                    <a:pt x="968" y="11183"/>
                  </a:cubicBezTo>
                  <a:lnTo>
                    <a:pt x="6049" y="13300"/>
                  </a:lnTo>
                  <a:cubicBezTo>
                    <a:pt x="6458" y="13486"/>
                    <a:pt x="6889" y="13649"/>
                    <a:pt x="7386" y="13649"/>
                  </a:cubicBezTo>
                  <a:cubicBezTo>
                    <a:pt x="7697" y="13649"/>
                    <a:pt x="8035" y="13585"/>
                    <a:pt x="8408" y="13421"/>
                  </a:cubicBezTo>
                  <a:cubicBezTo>
                    <a:pt x="9800" y="12816"/>
                    <a:pt x="12461" y="11788"/>
                    <a:pt x="13126" y="11425"/>
                  </a:cubicBezTo>
                  <a:cubicBezTo>
                    <a:pt x="13731" y="11062"/>
                    <a:pt x="14457" y="11002"/>
                    <a:pt x="14457" y="10034"/>
                  </a:cubicBezTo>
                  <a:cubicBezTo>
                    <a:pt x="14457" y="8461"/>
                    <a:pt x="14457" y="4469"/>
                    <a:pt x="14457" y="4469"/>
                  </a:cubicBezTo>
                  <a:cubicBezTo>
                    <a:pt x="14457" y="3501"/>
                    <a:pt x="14397" y="3017"/>
                    <a:pt x="13610" y="2654"/>
                  </a:cubicBezTo>
                  <a:cubicBezTo>
                    <a:pt x="12280" y="2049"/>
                    <a:pt x="9013" y="598"/>
                    <a:pt x="8348" y="295"/>
                  </a:cubicBezTo>
                  <a:cubicBezTo>
                    <a:pt x="8005" y="140"/>
                    <a:pt x="7711" y="0"/>
                    <a:pt x="7333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28"/>
            <p:cNvSpPr/>
            <p:nvPr/>
          </p:nvSpPr>
          <p:spPr>
            <a:xfrm>
              <a:off x="4726400" y="2688075"/>
              <a:ext cx="361450" cy="338450"/>
            </a:xfrm>
            <a:custGeom>
              <a:avLst/>
              <a:gdLst/>
              <a:ahLst/>
              <a:cxnLst/>
              <a:rect l="l" t="t" r="r" b="b"/>
              <a:pathLst>
                <a:path w="14458" h="13538" extrusionOk="0">
                  <a:moveTo>
                    <a:pt x="7298" y="1"/>
                  </a:moveTo>
                  <a:cubicBezTo>
                    <a:pt x="6948" y="1"/>
                    <a:pt x="6525" y="113"/>
                    <a:pt x="5928" y="426"/>
                  </a:cubicBezTo>
                  <a:cubicBezTo>
                    <a:pt x="4718" y="1152"/>
                    <a:pt x="1150" y="2301"/>
                    <a:pt x="666" y="2543"/>
                  </a:cubicBezTo>
                  <a:cubicBezTo>
                    <a:pt x="242" y="2724"/>
                    <a:pt x="242" y="2785"/>
                    <a:pt x="182" y="3390"/>
                  </a:cubicBezTo>
                  <a:cubicBezTo>
                    <a:pt x="121" y="3995"/>
                    <a:pt x="242" y="9015"/>
                    <a:pt x="182" y="9741"/>
                  </a:cubicBezTo>
                  <a:cubicBezTo>
                    <a:pt x="121" y="10467"/>
                    <a:pt x="0" y="10709"/>
                    <a:pt x="1029" y="11132"/>
                  </a:cubicBezTo>
                  <a:lnTo>
                    <a:pt x="6049" y="13189"/>
                  </a:lnTo>
                  <a:cubicBezTo>
                    <a:pt x="6458" y="13375"/>
                    <a:pt x="6889" y="13537"/>
                    <a:pt x="7386" y="13537"/>
                  </a:cubicBezTo>
                  <a:cubicBezTo>
                    <a:pt x="7697" y="13537"/>
                    <a:pt x="8035" y="13473"/>
                    <a:pt x="8408" y="13310"/>
                  </a:cubicBezTo>
                  <a:cubicBezTo>
                    <a:pt x="9800" y="12705"/>
                    <a:pt x="12401" y="11737"/>
                    <a:pt x="13066" y="11374"/>
                  </a:cubicBezTo>
                  <a:cubicBezTo>
                    <a:pt x="13731" y="11011"/>
                    <a:pt x="14457" y="10951"/>
                    <a:pt x="14457" y="9983"/>
                  </a:cubicBezTo>
                  <a:cubicBezTo>
                    <a:pt x="14457" y="8410"/>
                    <a:pt x="14457" y="4418"/>
                    <a:pt x="14457" y="4418"/>
                  </a:cubicBezTo>
                  <a:cubicBezTo>
                    <a:pt x="14457" y="3511"/>
                    <a:pt x="14397" y="2966"/>
                    <a:pt x="13550" y="2603"/>
                  </a:cubicBezTo>
                  <a:cubicBezTo>
                    <a:pt x="12280" y="2059"/>
                    <a:pt x="9013" y="607"/>
                    <a:pt x="8348" y="305"/>
                  </a:cubicBezTo>
                  <a:cubicBezTo>
                    <a:pt x="7995" y="144"/>
                    <a:pt x="7693" y="1"/>
                    <a:pt x="7298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28"/>
            <p:cNvSpPr/>
            <p:nvPr/>
          </p:nvSpPr>
          <p:spPr>
            <a:xfrm>
              <a:off x="4727900" y="2688300"/>
              <a:ext cx="359950" cy="338225"/>
            </a:xfrm>
            <a:custGeom>
              <a:avLst/>
              <a:gdLst/>
              <a:ahLst/>
              <a:cxnLst/>
              <a:rect l="l" t="t" r="r" b="b"/>
              <a:pathLst>
                <a:path w="14398" h="13529" extrusionOk="0">
                  <a:moveTo>
                    <a:pt x="7273" y="0"/>
                  </a:moveTo>
                  <a:cubicBezTo>
                    <a:pt x="6916" y="0"/>
                    <a:pt x="6485" y="125"/>
                    <a:pt x="5868" y="477"/>
                  </a:cubicBezTo>
                  <a:cubicBezTo>
                    <a:pt x="4658" y="1143"/>
                    <a:pt x="1150" y="2292"/>
                    <a:pt x="666" y="2534"/>
                  </a:cubicBezTo>
                  <a:cubicBezTo>
                    <a:pt x="182" y="2776"/>
                    <a:pt x="243" y="2836"/>
                    <a:pt x="122" y="3441"/>
                  </a:cubicBezTo>
                  <a:cubicBezTo>
                    <a:pt x="61" y="3986"/>
                    <a:pt x="243" y="9006"/>
                    <a:pt x="122" y="9732"/>
                  </a:cubicBezTo>
                  <a:cubicBezTo>
                    <a:pt x="61" y="10458"/>
                    <a:pt x="1" y="10700"/>
                    <a:pt x="969" y="11123"/>
                  </a:cubicBezTo>
                  <a:lnTo>
                    <a:pt x="5989" y="13180"/>
                  </a:lnTo>
                  <a:cubicBezTo>
                    <a:pt x="6398" y="13366"/>
                    <a:pt x="6829" y="13528"/>
                    <a:pt x="7326" y="13528"/>
                  </a:cubicBezTo>
                  <a:cubicBezTo>
                    <a:pt x="7637" y="13528"/>
                    <a:pt x="7975" y="13464"/>
                    <a:pt x="8348" y="13301"/>
                  </a:cubicBezTo>
                  <a:cubicBezTo>
                    <a:pt x="9740" y="12696"/>
                    <a:pt x="12341" y="11668"/>
                    <a:pt x="13006" y="11365"/>
                  </a:cubicBezTo>
                  <a:cubicBezTo>
                    <a:pt x="13611" y="11002"/>
                    <a:pt x="14397" y="10942"/>
                    <a:pt x="14397" y="9913"/>
                  </a:cubicBezTo>
                  <a:cubicBezTo>
                    <a:pt x="14397" y="8401"/>
                    <a:pt x="14397" y="4469"/>
                    <a:pt x="14397" y="4469"/>
                  </a:cubicBezTo>
                  <a:cubicBezTo>
                    <a:pt x="14397" y="3502"/>
                    <a:pt x="14276" y="2957"/>
                    <a:pt x="13490" y="2594"/>
                  </a:cubicBezTo>
                  <a:cubicBezTo>
                    <a:pt x="12220" y="2050"/>
                    <a:pt x="8953" y="598"/>
                    <a:pt x="8288" y="296"/>
                  </a:cubicBezTo>
                  <a:cubicBezTo>
                    <a:pt x="7945" y="140"/>
                    <a:pt x="7651" y="0"/>
                    <a:pt x="7273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28"/>
            <p:cNvSpPr/>
            <p:nvPr/>
          </p:nvSpPr>
          <p:spPr>
            <a:xfrm>
              <a:off x="4727900" y="2689600"/>
              <a:ext cx="358425" cy="335400"/>
            </a:xfrm>
            <a:custGeom>
              <a:avLst/>
              <a:gdLst/>
              <a:ahLst/>
              <a:cxnLst/>
              <a:rect l="l" t="t" r="r" b="b"/>
              <a:pathLst>
                <a:path w="14337" h="13416" extrusionOk="0">
                  <a:moveTo>
                    <a:pt x="7238" y="0"/>
                  </a:moveTo>
                  <a:cubicBezTo>
                    <a:pt x="6888" y="0"/>
                    <a:pt x="6465" y="113"/>
                    <a:pt x="5868" y="425"/>
                  </a:cubicBezTo>
                  <a:cubicBezTo>
                    <a:pt x="4658" y="1151"/>
                    <a:pt x="1150" y="2300"/>
                    <a:pt x="666" y="2482"/>
                  </a:cubicBezTo>
                  <a:cubicBezTo>
                    <a:pt x="182" y="2724"/>
                    <a:pt x="243" y="2784"/>
                    <a:pt x="182" y="3389"/>
                  </a:cubicBezTo>
                  <a:cubicBezTo>
                    <a:pt x="122" y="3994"/>
                    <a:pt x="243" y="8954"/>
                    <a:pt x="182" y="9680"/>
                  </a:cubicBezTo>
                  <a:cubicBezTo>
                    <a:pt x="122" y="10406"/>
                    <a:pt x="1" y="10587"/>
                    <a:pt x="1029" y="11011"/>
                  </a:cubicBezTo>
                  <a:lnTo>
                    <a:pt x="5989" y="13067"/>
                  </a:lnTo>
                  <a:cubicBezTo>
                    <a:pt x="6398" y="13253"/>
                    <a:pt x="6829" y="13416"/>
                    <a:pt x="7326" y="13416"/>
                  </a:cubicBezTo>
                  <a:cubicBezTo>
                    <a:pt x="7637" y="13416"/>
                    <a:pt x="7975" y="13352"/>
                    <a:pt x="8348" y="13188"/>
                  </a:cubicBezTo>
                  <a:cubicBezTo>
                    <a:pt x="9740" y="12583"/>
                    <a:pt x="12341" y="11616"/>
                    <a:pt x="12945" y="11253"/>
                  </a:cubicBezTo>
                  <a:cubicBezTo>
                    <a:pt x="13611" y="10890"/>
                    <a:pt x="14337" y="10829"/>
                    <a:pt x="14337" y="9861"/>
                  </a:cubicBezTo>
                  <a:cubicBezTo>
                    <a:pt x="14337" y="8349"/>
                    <a:pt x="14337" y="4417"/>
                    <a:pt x="14337" y="4417"/>
                  </a:cubicBezTo>
                  <a:cubicBezTo>
                    <a:pt x="14337" y="3450"/>
                    <a:pt x="14276" y="2966"/>
                    <a:pt x="13429" y="2603"/>
                  </a:cubicBezTo>
                  <a:cubicBezTo>
                    <a:pt x="12159" y="1998"/>
                    <a:pt x="8893" y="607"/>
                    <a:pt x="8288" y="304"/>
                  </a:cubicBezTo>
                  <a:cubicBezTo>
                    <a:pt x="7935" y="144"/>
                    <a:pt x="7633" y="0"/>
                    <a:pt x="7238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28"/>
            <p:cNvSpPr/>
            <p:nvPr/>
          </p:nvSpPr>
          <p:spPr>
            <a:xfrm>
              <a:off x="4729425" y="2689800"/>
              <a:ext cx="356900" cy="334550"/>
            </a:xfrm>
            <a:custGeom>
              <a:avLst/>
              <a:gdLst/>
              <a:ahLst/>
              <a:cxnLst/>
              <a:rect l="l" t="t" r="r" b="b"/>
              <a:pathLst>
                <a:path w="14276" h="13382" extrusionOk="0">
                  <a:moveTo>
                    <a:pt x="7212" y="1"/>
                  </a:moveTo>
                  <a:cubicBezTo>
                    <a:pt x="6855" y="1"/>
                    <a:pt x="6424" y="125"/>
                    <a:pt x="5807" y="478"/>
                  </a:cubicBezTo>
                  <a:cubicBezTo>
                    <a:pt x="4597" y="1143"/>
                    <a:pt x="1089" y="2292"/>
                    <a:pt x="666" y="2534"/>
                  </a:cubicBezTo>
                  <a:cubicBezTo>
                    <a:pt x="182" y="2716"/>
                    <a:pt x="242" y="2776"/>
                    <a:pt x="121" y="3381"/>
                  </a:cubicBezTo>
                  <a:cubicBezTo>
                    <a:pt x="61" y="3986"/>
                    <a:pt x="242" y="8946"/>
                    <a:pt x="121" y="9672"/>
                  </a:cubicBezTo>
                  <a:cubicBezTo>
                    <a:pt x="61" y="10337"/>
                    <a:pt x="0" y="10579"/>
                    <a:pt x="968" y="11003"/>
                  </a:cubicBezTo>
                  <a:lnTo>
                    <a:pt x="5928" y="13059"/>
                  </a:lnTo>
                  <a:cubicBezTo>
                    <a:pt x="6332" y="13243"/>
                    <a:pt x="6757" y="13382"/>
                    <a:pt x="7246" y="13382"/>
                  </a:cubicBezTo>
                  <a:cubicBezTo>
                    <a:pt x="7563" y="13382"/>
                    <a:pt x="7906" y="13323"/>
                    <a:pt x="8287" y="13180"/>
                  </a:cubicBezTo>
                  <a:cubicBezTo>
                    <a:pt x="9679" y="12575"/>
                    <a:pt x="12219" y="11608"/>
                    <a:pt x="12884" y="11245"/>
                  </a:cubicBezTo>
                  <a:cubicBezTo>
                    <a:pt x="13550" y="10882"/>
                    <a:pt x="14276" y="10821"/>
                    <a:pt x="14276" y="9853"/>
                  </a:cubicBezTo>
                  <a:cubicBezTo>
                    <a:pt x="14276" y="8341"/>
                    <a:pt x="14276" y="4409"/>
                    <a:pt x="14276" y="4409"/>
                  </a:cubicBezTo>
                  <a:cubicBezTo>
                    <a:pt x="14276" y="3502"/>
                    <a:pt x="14155" y="2958"/>
                    <a:pt x="13368" y="2595"/>
                  </a:cubicBezTo>
                  <a:cubicBezTo>
                    <a:pt x="12098" y="2050"/>
                    <a:pt x="8832" y="599"/>
                    <a:pt x="8227" y="296"/>
                  </a:cubicBezTo>
                  <a:cubicBezTo>
                    <a:pt x="7884" y="141"/>
                    <a:pt x="7590" y="1"/>
                    <a:pt x="7212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28"/>
            <p:cNvSpPr/>
            <p:nvPr/>
          </p:nvSpPr>
          <p:spPr>
            <a:xfrm>
              <a:off x="4729425" y="2691100"/>
              <a:ext cx="355400" cy="332400"/>
            </a:xfrm>
            <a:custGeom>
              <a:avLst/>
              <a:gdLst/>
              <a:ahLst/>
              <a:cxnLst/>
              <a:rect l="l" t="t" r="r" b="b"/>
              <a:pathLst>
                <a:path w="14216" h="13296" extrusionOk="0">
                  <a:moveTo>
                    <a:pt x="7186" y="1"/>
                  </a:moveTo>
                  <a:cubicBezTo>
                    <a:pt x="6844" y="1"/>
                    <a:pt x="6436" y="113"/>
                    <a:pt x="5868" y="426"/>
                  </a:cubicBezTo>
                  <a:cubicBezTo>
                    <a:pt x="4597" y="1091"/>
                    <a:pt x="1150" y="2240"/>
                    <a:pt x="666" y="2482"/>
                  </a:cubicBezTo>
                  <a:cubicBezTo>
                    <a:pt x="182" y="2724"/>
                    <a:pt x="242" y="2785"/>
                    <a:pt x="182" y="3329"/>
                  </a:cubicBezTo>
                  <a:cubicBezTo>
                    <a:pt x="121" y="3934"/>
                    <a:pt x="242" y="8894"/>
                    <a:pt x="182" y="9559"/>
                  </a:cubicBezTo>
                  <a:cubicBezTo>
                    <a:pt x="121" y="10285"/>
                    <a:pt x="0" y="10527"/>
                    <a:pt x="1029" y="10951"/>
                  </a:cubicBezTo>
                  <a:lnTo>
                    <a:pt x="5928" y="12947"/>
                  </a:lnTo>
                  <a:cubicBezTo>
                    <a:pt x="6337" y="13133"/>
                    <a:pt x="6768" y="13296"/>
                    <a:pt x="7265" y="13296"/>
                  </a:cubicBezTo>
                  <a:cubicBezTo>
                    <a:pt x="7576" y="13296"/>
                    <a:pt x="7914" y="13231"/>
                    <a:pt x="8287" y="13068"/>
                  </a:cubicBezTo>
                  <a:cubicBezTo>
                    <a:pt x="9679" y="12523"/>
                    <a:pt x="12219" y="11495"/>
                    <a:pt x="12884" y="11132"/>
                  </a:cubicBezTo>
                  <a:cubicBezTo>
                    <a:pt x="13489" y="10830"/>
                    <a:pt x="14215" y="10769"/>
                    <a:pt x="14215" y="9741"/>
                  </a:cubicBezTo>
                  <a:cubicBezTo>
                    <a:pt x="14215" y="8289"/>
                    <a:pt x="14215" y="4357"/>
                    <a:pt x="14215" y="4357"/>
                  </a:cubicBezTo>
                  <a:cubicBezTo>
                    <a:pt x="14215" y="3450"/>
                    <a:pt x="14155" y="2906"/>
                    <a:pt x="13368" y="2543"/>
                  </a:cubicBezTo>
                  <a:cubicBezTo>
                    <a:pt x="12098" y="1998"/>
                    <a:pt x="8832" y="607"/>
                    <a:pt x="8227" y="305"/>
                  </a:cubicBezTo>
                  <a:cubicBezTo>
                    <a:pt x="7874" y="144"/>
                    <a:pt x="7572" y="1"/>
                    <a:pt x="7186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28"/>
            <p:cNvSpPr/>
            <p:nvPr/>
          </p:nvSpPr>
          <p:spPr>
            <a:xfrm>
              <a:off x="4730925" y="2691325"/>
              <a:ext cx="353900" cy="331525"/>
            </a:xfrm>
            <a:custGeom>
              <a:avLst/>
              <a:gdLst/>
              <a:ahLst/>
              <a:cxnLst/>
              <a:rect l="l" t="t" r="r" b="b"/>
              <a:pathLst>
                <a:path w="14156" h="13261" extrusionOk="0">
                  <a:moveTo>
                    <a:pt x="7153" y="0"/>
                  </a:moveTo>
                  <a:cubicBezTo>
                    <a:pt x="6811" y="0"/>
                    <a:pt x="6395" y="125"/>
                    <a:pt x="5808" y="477"/>
                  </a:cubicBezTo>
                  <a:cubicBezTo>
                    <a:pt x="4598" y="1143"/>
                    <a:pt x="1090" y="2292"/>
                    <a:pt x="666" y="2473"/>
                  </a:cubicBezTo>
                  <a:cubicBezTo>
                    <a:pt x="182" y="2715"/>
                    <a:pt x="243" y="2776"/>
                    <a:pt x="122" y="3381"/>
                  </a:cubicBezTo>
                  <a:cubicBezTo>
                    <a:pt x="61" y="3925"/>
                    <a:pt x="243" y="8825"/>
                    <a:pt x="122" y="9550"/>
                  </a:cubicBezTo>
                  <a:cubicBezTo>
                    <a:pt x="61" y="10276"/>
                    <a:pt x="1" y="10458"/>
                    <a:pt x="969" y="10881"/>
                  </a:cubicBezTo>
                  <a:lnTo>
                    <a:pt x="5868" y="12938"/>
                  </a:lnTo>
                  <a:cubicBezTo>
                    <a:pt x="6272" y="13121"/>
                    <a:pt x="6697" y="13260"/>
                    <a:pt x="7186" y="13260"/>
                  </a:cubicBezTo>
                  <a:cubicBezTo>
                    <a:pt x="7503" y="13260"/>
                    <a:pt x="7846" y="13202"/>
                    <a:pt x="8227" y="13059"/>
                  </a:cubicBezTo>
                  <a:cubicBezTo>
                    <a:pt x="9558" y="12454"/>
                    <a:pt x="12159" y="11486"/>
                    <a:pt x="12764" y="11123"/>
                  </a:cubicBezTo>
                  <a:cubicBezTo>
                    <a:pt x="13429" y="10760"/>
                    <a:pt x="14155" y="10700"/>
                    <a:pt x="14155" y="9732"/>
                  </a:cubicBezTo>
                  <a:cubicBezTo>
                    <a:pt x="14155" y="8220"/>
                    <a:pt x="14155" y="4348"/>
                    <a:pt x="14155" y="4348"/>
                  </a:cubicBezTo>
                  <a:cubicBezTo>
                    <a:pt x="14155" y="3441"/>
                    <a:pt x="14034" y="2957"/>
                    <a:pt x="13248" y="2594"/>
                  </a:cubicBezTo>
                  <a:cubicBezTo>
                    <a:pt x="11978" y="1989"/>
                    <a:pt x="8772" y="598"/>
                    <a:pt x="8106" y="296"/>
                  </a:cubicBezTo>
                  <a:cubicBezTo>
                    <a:pt x="7795" y="140"/>
                    <a:pt x="7516" y="0"/>
                    <a:pt x="7153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28"/>
            <p:cNvSpPr/>
            <p:nvPr/>
          </p:nvSpPr>
          <p:spPr>
            <a:xfrm>
              <a:off x="4730925" y="2692625"/>
              <a:ext cx="352375" cy="329375"/>
            </a:xfrm>
            <a:custGeom>
              <a:avLst/>
              <a:gdLst/>
              <a:ahLst/>
              <a:cxnLst/>
              <a:rect l="l" t="t" r="r" b="b"/>
              <a:pathLst>
                <a:path w="14095" h="13175" extrusionOk="0">
                  <a:moveTo>
                    <a:pt x="7119" y="0"/>
                  </a:moveTo>
                  <a:cubicBezTo>
                    <a:pt x="6784" y="0"/>
                    <a:pt x="6376" y="113"/>
                    <a:pt x="5808" y="425"/>
                  </a:cubicBezTo>
                  <a:cubicBezTo>
                    <a:pt x="4598" y="1091"/>
                    <a:pt x="1150" y="2240"/>
                    <a:pt x="666" y="2482"/>
                  </a:cubicBezTo>
                  <a:cubicBezTo>
                    <a:pt x="182" y="2663"/>
                    <a:pt x="243" y="2724"/>
                    <a:pt x="182" y="3329"/>
                  </a:cubicBezTo>
                  <a:cubicBezTo>
                    <a:pt x="122" y="3933"/>
                    <a:pt x="243" y="8773"/>
                    <a:pt x="182" y="9498"/>
                  </a:cubicBezTo>
                  <a:cubicBezTo>
                    <a:pt x="122" y="10164"/>
                    <a:pt x="1" y="10406"/>
                    <a:pt x="969" y="10829"/>
                  </a:cubicBezTo>
                  <a:lnTo>
                    <a:pt x="5868" y="12825"/>
                  </a:lnTo>
                  <a:cubicBezTo>
                    <a:pt x="6277" y="13011"/>
                    <a:pt x="6708" y="13174"/>
                    <a:pt x="7205" y="13174"/>
                  </a:cubicBezTo>
                  <a:cubicBezTo>
                    <a:pt x="7516" y="13174"/>
                    <a:pt x="7854" y="13110"/>
                    <a:pt x="8227" y="12946"/>
                  </a:cubicBezTo>
                  <a:cubicBezTo>
                    <a:pt x="9558" y="12402"/>
                    <a:pt x="12099" y="11374"/>
                    <a:pt x="12764" y="11071"/>
                  </a:cubicBezTo>
                  <a:cubicBezTo>
                    <a:pt x="13369" y="10708"/>
                    <a:pt x="14095" y="10648"/>
                    <a:pt x="14095" y="9680"/>
                  </a:cubicBezTo>
                  <a:cubicBezTo>
                    <a:pt x="14095" y="8168"/>
                    <a:pt x="14095" y="4357"/>
                    <a:pt x="14095" y="4357"/>
                  </a:cubicBezTo>
                  <a:cubicBezTo>
                    <a:pt x="14095" y="3389"/>
                    <a:pt x="14034" y="2905"/>
                    <a:pt x="13248" y="2542"/>
                  </a:cubicBezTo>
                  <a:cubicBezTo>
                    <a:pt x="11978" y="1998"/>
                    <a:pt x="8772" y="607"/>
                    <a:pt x="8106" y="304"/>
                  </a:cubicBezTo>
                  <a:cubicBezTo>
                    <a:pt x="7785" y="144"/>
                    <a:pt x="7499" y="0"/>
                    <a:pt x="7119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28"/>
            <p:cNvSpPr/>
            <p:nvPr/>
          </p:nvSpPr>
          <p:spPr>
            <a:xfrm>
              <a:off x="4732450" y="2692825"/>
              <a:ext cx="350850" cy="328500"/>
            </a:xfrm>
            <a:custGeom>
              <a:avLst/>
              <a:gdLst/>
              <a:ahLst/>
              <a:cxnLst/>
              <a:rect l="l" t="t" r="r" b="b"/>
              <a:pathLst>
                <a:path w="14034" h="13140" extrusionOk="0">
                  <a:moveTo>
                    <a:pt x="7092" y="1"/>
                  </a:moveTo>
                  <a:cubicBezTo>
                    <a:pt x="6750" y="1"/>
                    <a:pt x="6334" y="125"/>
                    <a:pt x="5747" y="478"/>
                  </a:cubicBezTo>
                  <a:cubicBezTo>
                    <a:pt x="4537" y="1143"/>
                    <a:pt x="1089" y="2232"/>
                    <a:pt x="605" y="2474"/>
                  </a:cubicBezTo>
                  <a:cubicBezTo>
                    <a:pt x="182" y="2716"/>
                    <a:pt x="242" y="2776"/>
                    <a:pt x="121" y="3321"/>
                  </a:cubicBezTo>
                  <a:cubicBezTo>
                    <a:pt x="61" y="3925"/>
                    <a:pt x="242" y="8765"/>
                    <a:pt x="121" y="9430"/>
                  </a:cubicBezTo>
                  <a:cubicBezTo>
                    <a:pt x="61" y="10156"/>
                    <a:pt x="0" y="10398"/>
                    <a:pt x="968" y="10821"/>
                  </a:cubicBezTo>
                  <a:lnTo>
                    <a:pt x="5807" y="12817"/>
                  </a:lnTo>
                  <a:cubicBezTo>
                    <a:pt x="6211" y="13001"/>
                    <a:pt x="6636" y="13140"/>
                    <a:pt x="7125" y="13140"/>
                  </a:cubicBezTo>
                  <a:cubicBezTo>
                    <a:pt x="7442" y="13140"/>
                    <a:pt x="7785" y="13081"/>
                    <a:pt x="8166" y="12938"/>
                  </a:cubicBezTo>
                  <a:cubicBezTo>
                    <a:pt x="9497" y="12333"/>
                    <a:pt x="12038" y="11366"/>
                    <a:pt x="12703" y="11003"/>
                  </a:cubicBezTo>
                  <a:cubicBezTo>
                    <a:pt x="13308" y="10700"/>
                    <a:pt x="14034" y="10640"/>
                    <a:pt x="14034" y="9672"/>
                  </a:cubicBezTo>
                  <a:cubicBezTo>
                    <a:pt x="14034" y="8160"/>
                    <a:pt x="14034" y="4349"/>
                    <a:pt x="14034" y="4349"/>
                  </a:cubicBezTo>
                  <a:cubicBezTo>
                    <a:pt x="14034" y="3442"/>
                    <a:pt x="13913" y="2897"/>
                    <a:pt x="13126" y="2534"/>
                  </a:cubicBezTo>
                  <a:cubicBezTo>
                    <a:pt x="11917" y="1990"/>
                    <a:pt x="8711" y="599"/>
                    <a:pt x="8045" y="296"/>
                  </a:cubicBezTo>
                  <a:cubicBezTo>
                    <a:pt x="7734" y="141"/>
                    <a:pt x="7455" y="1"/>
                    <a:pt x="7092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28"/>
            <p:cNvSpPr/>
            <p:nvPr/>
          </p:nvSpPr>
          <p:spPr>
            <a:xfrm>
              <a:off x="4732450" y="2694125"/>
              <a:ext cx="349350" cy="326350"/>
            </a:xfrm>
            <a:custGeom>
              <a:avLst/>
              <a:gdLst/>
              <a:ahLst/>
              <a:cxnLst/>
              <a:rect l="l" t="t" r="r" b="b"/>
              <a:pathLst>
                <a:path w="13974" h="13054" extrusionOk="0">
                  <a:moveTo>
                    <a:pt x="7058" y="1"/>
                  </a:moveTo>
                  <a:cubicBezTo>
                    <a:pt x="6723" y="1"/>
                    <a:pt x="6315" y="113"/>
                    <a:pt x="5747" y="426"/>
                  </a:cubicBezTo>
                  <a:cubicBezTo>
                    <a:pt x="4537" y="1091"/>
                    <a:pt x="1089" y="2240"/>
                    <a:pt x="666" y="2422"/>
                  </a:cubicBezTo>
                  <a:cubicBezTo>
                    <a:pt x="182" y="2664"/>
                    <a:pt x="242" y="2724"/>
                    <a:pt x="182" y="3329"/>
                  </a:cubicBezTo>
                  <a:cubicBezTo>
                    <a:pt x="61" y="3873"/>
                    <a:pt x="242" y="8713"/>
                    <a:pt x="182" y="9378"/>
                  </a:cubicBezTo>
                  <a:cubicBezTo>
                    <a:pt x="61" y="10104"/>
                    <a:pt x="0" y="10285"/>
                    <a:pt x="968" y="10709"/>
                  </a:cubicBezTo>
                  <a:lnTo>
                    <a:pt x="5807" y="12705"/>
                  </a:lnTo>
                  <a:cubicBezTo>
                    <a:pt x="6216" y="12891"/>
                    <a:pt x="6647" y="13054"/>
                    <a:pt x="7144" y="13054"/>
                  </a:cubicBezTo>
                  <a:cubicBezTo>
                    <a:pt x="7455" y="13054"/>
                    <a:pt x="7793" y="12989"/>
                    <a:pt x="8166" y="12826"/>
                  </a:cubicBezTo>
                  <a:cubicBezTo>
                    <a:pt x="9497" y="12281"/>
                    <a:pt x="12038" y="11314"/>
                    <a:pt x="12642" y="10951"/>
                  </a:cubicBezTo>
                  <a:cubicBezTo>
                    <a:pt x="13308" y="10588"/>
                    <a:pt x="13973" y="10527"/>
                    <a:pt x="13973" y="9559"/>
                  </a:cubicBezTo>
                  <a:cubicBezTo>
                    <a:pt x="13973" y="8108"/>
                    <a:pt x="13973" y="4297"/>
                    <a:pt x="13973" y="4297"/>
                  </a:cubicBezTo>
                  <a:cubicBezTo>
                    <a:pt x="13973" y="3390"/>
                    <a:pt x="13913" y="2906"/>
                    <a:pt x="13126" y="2543"/>
                  </a:cubicBezTo>
                  <a:cubicBezTo>
                    <a:pt x="11917" y="1998"/>
                    <a:pt x="8711" y="607"/>
                    <a:pt x="8045" y="305"/>
                  </a:cubicBezTo>
                  <a:cubicBezTo>
                    <a:pt x="7724" y="144"/>
                    <a:pt x="7438" y="1"/>
                    <a:pt x="7058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28"/>
            <p:cNvSpPr/>
            <p:nvPr/>
          </p:nvSpPr>
          <p:spPr>
            <a:xfrm>
              <a:off x="4733950" y="2694925"/>
              <a:ext cx="347850" cy="324900"/>
            </a:xfrm>
            <a:custGeom>
              <a:avLst/>
              <a:gdLst/>
              <a:ahLst/>
              <a:cxnLst/>
              <a:rect l="l" t="t" r="r" b="b"/>
              <a:pathLst>
                <a:path w="13914" h="12996" extrusionOk="0">
                  <a:moveTo>
                    <a:pt x="7063" y="0"/>
                  </a:moveTo>
                  <a:cubicBezTo>
                    <a:pt x="6715" y="0"/>
                    <a:pt x="6292" y="121"/>
                    <a:pt x="5687" y="454"/>
                  </a:cubicBezTo>
                  <a:cubicBezTo>
                    <a:pt x="4477" y="1120"/>
                    <a:pt x="1090" y="2208"/>
                    <a:pt x="606" y="2450"/>
                  </a:cubicBezTo>
                  <a:cubicBezTo>
                    <a:pt x="182" y="2632"/>
                    <a:pt x="243" y="2692"/>
                    <a:pt x="122" y="3297"/>
                  </a:cubicBezTo>
                  <a:cubicBezTo>
                    <a:pt x="61" y="3902"/>
                    <a:pt x="243" y="8620"/>
                    <a:pt x="122" y="9346"/>
                  </a:cubicBezTo>
                  <a:cubicBezTo>
                    <a:pt x="61" y="10011"/>
                    <a:pt x="1" y="10253"/>
                    <a:pt x="969" y="10677"/>
                  </a:cubicBezTo>
                  <a:lnTo>
                    <a:pt x="5747" y="12673"/>
                  </a:lnTo>
                  <a:cubicBezTo>
                    <a:pt x="6151" y="12856"/>
                    <a:pt x="6576" y="12995"/>
                    <a:pt x="7065" y="12995"/>
                  </a:cubicBezTo>
                  <a:cubicBezTo>
                    <a:pt x="7382" y="12995"/>
                    <a:pt x="7725" y="12937"/>
                    <a:pt x="8106" y="12794"/>
                  </a:cubicBezTo>
                  <a:cubicBezTo>
                    <a:pt x="9437" y="12189"/>
                    <a:pt x="11917" y="11221"/>
                    <a:pt x="12582" y="10919"/>
                  </a:cubicBezTo>
                  <a:cubicBezTo>
                    <a:pt x="13187" y="10556"/>
                    <a:pt x="13913" y="10495"/>
                    <a:pt x="13913" y="9527"/>
                  </a:cubicBezTo>
                  <a:cubicBezTo>
                    <a:pt x="13913" y="8076"/>
                    <a:pt x="13913" y="4265"/>
                    <a:pt x="13913" y="4265"/>
                  </a:cubicBezTo>
                  <a:cubicBezTo>
                    <a:pt x="13913" y="3358"/>
                    <a:pt x="13792" y="2874"/>
                    <a:pt x="13066" y="2511"/>
                  </a:cubicBezTo>
                  <a:cubicBezTo>
                    <a:pt x="11796" y="1966"/>
                    <a:pt x="8651" y="575"/>
                    <a:pt x="7985" y="273"/>
                  </a:cubicBezTo>
                  <a:cubicBezTo>
                    <a:pt x="7683" y="121"/>
                    <a:pt x="7411" y="0"/>
                    <a:pt x="7063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28"/>
            <p:cNvSpPr/>
            <p:nvPr/>
          </p:nvSpPr>
          <p:spPr>
            <a:xfrm>
              <a:off x="4733950" y="2695650"/>
              <a:ext cx="346325" cy="323325"/>
            </a:xfrm>
            <a:custGeom>
              <a:avLst/>
              <a:gdLst/>
              <a:ahLst/>
              <a:cxnLst/>
              <a:rect l="l" t="t" r="r" b="b"/>
              <a:pathLst>
                <a:path w="13853" h="12933" extrusionOk="0">
                  <a:moveTo>
                    <a:pt x="6998" y="0"/>
                  </a:moveTo>
                  <a:cubicBezTo>
                    <a:pt x="6663" y="0"/>
                    <a:pt x="6255" y="113"/>
                    <a:pt x="5687" y="425"/>
                  </a:cubicBezTo>
                  <a:cubicBezTo>
                    <a:pt x="4477" y="1091"/>
                    <a:pt x="1090" y="2240"/>
                    <a:pt x="666" y="2421"/>
                  </a:cubicBezTo>
                  <a:cubicBezTo>
                    <a:pt x="182" y="2663"/>
                    <a:pt x="243" y="2724"/>
                    <a:pt x="182" y="3268"/>
                  </a:cubicBezTo>
                  <a:cubicBezTo>
                    <a:pt x="61" y="3873"/>
                    <a:pt x="243" y="8591"/>
                    <a:pt x="182" y="9317"/>
                  </a:cubicBezTo>
                  <a:cubicBezTo>
                    <a:pt x="61" y="9982"/>
                    <a:pt x="1" y="10224"/>
                    <a:pt x="969" y="10587"/>
                  </a:cubicBezTo>
                  <a:lnTo>
                    <a:pt x="5747" y="12583"/>
                  </a:lnTo>
                  <a:cubicBezTo>
                    <a:pt x="6156" y="12769"/>
                    <a:pt x="6587" y="12932"/>
                    <a:pt x="7070" y="12932"/>
                  </a:cubicBezTo>
                  <a:cubicBezTo>
                    <a:pt x="7373" y="12932"/>
                    <a:pt x="7696" y="12868"/>
                    <a:pt x="8046" y="12704"/>
                  </a:cubicBezTo>
                  <a:cubicBezTo>
                    <a:pt x="9437" y="12160"/>
                    <a:pt x="11917" y="11192"/>
                    <a:pt x="12522" y="10829"/>
                  </a:cubicBezTo>
                  <a:cubicBezTo>
                    <a:pt x="13187" y="10527"/>
                    <a:pt x="13853" y="10466"/>
                    <a:pt x="13853" y="9498"/>
                  </a:cubicBezTo>
                  <a:cubicBezTo>
                    <a:pt x="13853" y="8047"/>
                    <a:pt x="13853" y="4296"/>
                    <a:pt x="13853" y="4296"/>
                  </a:cubicBezTo>
                  <a:cubicBezTo>
                    <a:pt x="13853" y="3389"/>
                    <a:pt x="13792" y="2845"/>
                    <a:pt x="13006" y="2482"/>
                  </a:cubicBezTo>
                  <a:cubicBezTo>
                    <a:pt x="11796" y="1937"/>
                    <a:pt x="8651" y="607"/>
                    <a:pt x="7985" y="304"/>
                  </a:cubicBezTo>
                  <a:cubicBezTo>
                    <a:pt x="7664" y="144"/>
                    <a:pt x="7378" y="0"/>
                    <a:pt x="6998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28"/>
            <p:cNvSpPr/>
            <p:nvPr/>
          </p:nvSpPr>
          <p:spPr>
            <a:xfrm>
              <a:off x="4735475" y="2696425"/>
              <a:ext cx="344800" cy="321875"/>
            </a:xfrm>
            <a:custGeom>
              <a:avLst/>
              <a:gdLst/>
              <a:ahLst/>
              <a:cxnLst/>
              <a:rect l="l" t="t" r="r" b="b"/>
              <a:pathLst>
                <a:path w="13792" h="12875" extrusionOk="0">
                  <a:moveTo>
                    <a:pt x="7002" y="1"/>
                  </a:moveTo>
                  <a:cubicBezTo>
                    <a:pt x="6654" y="1"/>
                    <a:pt x="6231" y="122"/>
                    <a:pt x="5626" y="455"/>
                  </a:cubicBezTo>
                  <a:cubicBezTo>
                    <a:pt x="4476" y="1120"/>
                    <a:pt x="1089" y="2209"/>
                    <a:pt x="605" y="2390"/>
                  </a:cubicBezTo>
                  <a:cubicBezTo>
                    <a:pt x="182" y="2632"/>
                    <a:pt x="242" y="2693"/>
                    <a:pt x="121" y="3298"/>
                  </a:cubicBezTo>
                  <a:cubicBezTo>
                    <a:pt x="61" y="3842"/>
                    <a:pt x="242" y="8560"/>
                    <a:pt x="121" y="9225"/>
                  </a:cubicBezTo>
                  <a:cubicBezTo>
                    <a:pt x="61" y="9951"/>
                    <a:pt x="0" y="10133"/>
                    <a:pt x="968" y="10556"/>
                  </a:cubicBezTo>
                  <a:lnTo>
                    <a:pt x="5747" y="12552"/>
                  </a:lnTo>
                  <a:cubicBezTo>
                    <a:pt x="6114" y="12736"/>
                    <a:pt x="6525" y="12875"/>
                    <a:pt x="6994" y="12875"/>
                  </a:cubicBezTo>
                  <a:cubicBezTo>
                    <a:pt x="7299" y="12875"/>
                    <a:pt x="7628" y="12816"/>
                    <a:pt x="7985" y="12673"/>
                  </a:cubicBezTo>
                  <a:cubicBezTo>
                    <a:pt x="9316" y="12068"/>
                    <a:pt x="11856" y="11101"/>
                    <a:pt x="12461" y="10798"/>
                  </a:cubicBezTo>
                  <a:cubicBezTo>
                    <a:pt x="13066" y="10435"/>
                    <a:pt x="13792" y="10375"/>
                    <a:pt x="13792" y="9467"/>
                  </a:cubicBezTo>
                  <a:lnTo>
                    <a:pt x="13792" y="4265"/>
                  </a:lnTo>
                  <a:cubicBezTo>
                    <a:pt x="13792" y="3358"/>
                    <a:pt x="13731" y="2874"/>
                    <a:pt x="12945" y="2511"/>
                  </a:cubicBezTo>
                  <a:cubicBezTo>
                    <a:pt x="11735" y="1967"/>
                    <a:pt x="8590" y="576"/>
                    <a:pt x="7924" y="273"/>
                  </a:cubicBezTo>
                  <a:cubicBezTo>
                    <a:pt x="7622" y="122"/>
                    <a:pt x="7350" y="1"/>
                    <a:pt x="7002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28"/>
            <p:cNvSpPr/>
            <p:nvPr/>
          </p:nvSpPr>
          <p:spPr>
            <a:xfrm>
              <a:off x="4735475" y="2697150"/>
              <a:ext cx="343300" cy="320300"/>
            </a:xfrm>
            <a:custGeom>
              <a:avLst/>
              <a:gdLst/>
              <a:ahLst/>
              <a:cxnLst/>
              <a:rect l="l" t="t" r="r" b="b"/>
              <a:pathLst>
                <a:path w="13732" h="12812" extrusionOk="0">
                  <a:moveTo>
                    <a:pt x="6937" y="1"/>
                  </a:moveTo>
                  <a:cubicBezTo>
                    <a:pt x="6602" y="1"/>
                    <a:pt x="6194" y="113"/>
                    <a:pt x="5626" y="426"/>
                  </a:cubicBezTo>
                  <a:cubicBezTo>
                    <a:pt x="4476" y="1091"/>
                    <a:pt x="1089" y="2180"/>
                    <a:pt x="666" y="2422"/>
                  </a:cubicBezTo>
                  <a:cubicBezTo>
                    <a:pt x="182" y="2603"/>
                    <a:pt x="242" y="2664"/>
                    <a:pt x="182" y="3269"/>
                  </a:cubicBezTo>
                  <a:cubicBezTo>
                    <a:pt x="61" y="3813"/>
                    <a:pt x="242" y="8531"/>
                    <a:pt x="182" y="9196"/>
                  </a:cubicBezTo>
                  <a:cubicBezTo>
                    <a:pt x="61" y="9862"/>
                    <a:pt x="0" y="10104"/>
                    <a:pt x="968" y="10527"/>
                  </a:cubicBezTo>
                  <a:lnTo>
                    <a:pt x="5747" y="12463"/>
                  </a:lnTo>
                  <a:cubicBezTo>
                    <a:pt x="6118" y="12649"/>
                    <a:pt x="6535" y="12812"/>
                    <a:pt x="7012" y="12812"/>
                  </a:cubicBezTo>
                  <a:cubicBezTo>
                    <a:pt x="7312" y="12812"/>
                    <a:pt x="7635" y="12747"/>
                    <a:pt x="7985" y="12584"/>
                  </a:cubicBezTo>
                  <a:cubicBezTo>
                    <a:pt x="9316" y="12039"/>
                    <a:pt x="11796" y="11072"/>
                    <a:pt x="12461" y="10709"/>
                  </a:cubicBezTo>
                  <a:cubicBezTo>
                    <a:pt x="13066" y="10406"/>
                    <a:pt x="13731" y="10346"/>
                    <a:pt x="13731" y="9378"/>
                  </a:cubicBezTo>
                  <a:lnTo>
                    <a:pt x="13731" y="4236"/>
                  </a:lnTo>
                  <a:cubicBezTo>
                    <a:pt x="13731" y="3329"/>
                    <a:pt x="13671" y="2845"/>
                    <a:pt x="12884" y="2482"/>
                  </a:cubicBezTo>
                  <a:cubicBezTo>
                    <a:pt x="11675" y="1938"/>
                    <a:pt x="8529" y="607"/>
                    <a:pt x="7924" y="305"/>
                  </a:cubicBezTo>
                  <a:cubicBezTo>
                    <a:pt x="7603" y="144"/>
                    <a:pt x="7317" y="1"/>
                    <a:pt x="6937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28"/>
            <p:cNvSpPr/>
            <p:nvPr/>
          </p:nvSpPr>
          <p:spPr>
            <a:xfrm>
              <a:off x="4736975" y="2698500"/>
              <a:ext cx="341800" cy="318300"/>
            </a:xfrm>
            <a:custGeom>
              <a:avLst/>
              <a:gdLst/>
              <a:ahLst/>
              <a:cxnLst/>
              <a:rect l="l" t="t" r="r" b="b"/>
              <a:pathLst>
                <a:path w="13672" h="12732" extrusionOk="0">
                  <a:moveTo>
                    <a:pt x="6907" y="1"/>
                  </a:moveTo>
                  <a:cubicBezTo>
                    <a:pt x="6566" y="1"/>
                    <a:pt x="6151" y="110"/>
                    <a:pt x="5566" y="432"/>
                  </a:cubicBezTo>
                  <a:cubicBezTo>
                    <a:pt x="4416" y="1037"/>
                    <a:pt x="1090" y="2186"/>
                    <a:pt x="606" y="2368"/>
                  </a:cubicBezTo>
                  <a:cubicBezTo>
                    <a:pt x="182" y="2610"/>
                    <a:pt x="243" y="2670"/>
                    <a:pt x="122" y="3215"/>
                  </a:cubicBezTo>
                  <a:cubicBezTo>
                    <a:pt x="61" y="3819"/>
                    <a:pt x="243" y="8477"/>
                    <a:pt x="122" y="9142"/>
                  </a:cubicBezTo>
                  <a:cubicBezTo>
                    <a:pt x="61" y="9808"/>
                    <a:pt x="1" y="10050"/>
                    <a:pt x="908" y="10413"/>
                  </a:cubicBezTo>
                  <a:lnTo>
                    <a:pt x="5687" y="12409"/>
                  </a:lnTo>
                  <a:cubicBezTo>
                    <a:pt x="6054" y="12592"/>
                    <a:pt x="6465" y="12731"/>
                    <a:pt x="6934" y="12731"/>
                  </a:cubicBezTo>
                  <a:cubicBezTo>
                    <a:pt x="7239" y="12731"/>
                    <a:pt x="7568" y="12673"/>
                    <a:pt x="7925" y="12530"/>
                  </a:cubicBezTo>
                  <a:cubicBezTo>
                    <a:pt x="9256" y="11925"/>
                    <a:pt x="11736" y="11018"/>
                    <a:pt x="12341" y="10655"/>
                  </a:cubicBezTo>
                  <a:cubicBezTo>
                    <a:pt x="12945" y="10292"/>
                    <a:pt x="13671" y="10292"/>
                    <a:pt x="13671" y="9324"/>
                  </a:cubicBezTo>
                  <a:lnTo>
                    <a:pt x="13671" y="4182"/>
                  </a:lnTo>
                  <a:cubicBezTo>
                    <a:pt x="13671" y="3275"/>
                    <a:pt x="13611" y="2791"/>
                    <a:pt x="12824" y="2489"/>
                  </a:cubicBezTo>
                  <a:cubicBezTo>
                    <a:pt x="11615" y="1944"/>
                    <a:pt x="8469" y="553"/>
                    <a:pt x="7864" y="251"/>
                  </a:cubicBezTo>
                  <a:cubicBezTo>
                    <a:pt x="7552" y="126"/>
                    <a:pt x="7272" y="1"/>
                    <a:pt x="6907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28"/>
            <p:cNvSpPr/>
            <p:nvPr/>
          </p:nvSpPr>
          <p:spPr>
            <a:xfrm>
              <a:off x="4736975" y="2698675"/>
              <a:ext cx="340275" cy="317275"/>
            </a:xfrm>
            <a:custGeom>
              <a:avLst/>
              <a:gdLst/>
              <a:ahLst/>
              <a:cxnLst/>
              <a:rect l="l" t="t" r="r" b="b"/>
              <a:pathLst>
                <a:path w="13611" h="12691" extrusionOk="0">
                  <a:moveTo>
                    <a:pt x="6887" y="0"/>
                  </a:moveTo>
                  <a:cubicBezTo>
                    <a:pt x="6559" y="0"/>
                    <a:pt x="6166" y="113"/>
                    <a:pt x="5626" y="425"/>
                  </a:cubicBezTo>
                  <a:cubicBezTo>
                    <a:pt x="4416" y="1090"/>
                    <a:pt x="1090" y="2179"/>
                    <a:pt x="666" y="2421"/>
                  </a:cubicBezTo>
                  <a:cubicBezTo>
                    <a:pt x="182" y="2603"/>
                    <a:pt x="243" y="2663"/>
                    <a:pt x="182" y="3208"/>
                  </a:cubicBezTo>
                  <a:cubicBezTo>
                    <a:pt x="61" y="3812"/>
                    <a:pt x="243" y="8410"/>
                    <a:pt x="182" y="9135"/>
                  </a:cubicBezTo>
                  <a:cubicBezTo>
                    <a:pt x="61" y="9801"/>
                    <a:pt x="1" y="9982"/>
                    <a:pt x="969" y="10406"/>
                  </a:cubicBezTo>
                  <a:lnTo>
                    <a:pt x="5687" y="12341"/>
                  </a:lnTo>
                  <a:cubicBezTo>
                    <a:pt x="6058" y="12527"/>
                    <a:pt x="6475" y="12690"/>
                    <a:pt x="6952" y="12690"/>
                  </a:cubicBezTo>
                  <a:cubicBezTo>
                    <a:pt x="7252" y="12690"/>
                    <a:pt x="7575" y="12626"/>
                    <a:pt x="7925" y="12462"/>
                  </a:cubicBezTo>
                  <a:cubicBezTo>
                    <a:pt x="9256" y="11918"/>
                    <a:pt x="11736" y="10950"/>
                    <a:pt x="12341" y="10648"/>
                  </a:cubicBezTo>
                  <a:cubicBezTo>
                    <a:pt x="12945" y="10285"/>
                    <a:pt x="13611" y="10224"/>
                    <a:pt x="13611" y="9317"/>
                  </a:cubicBezTo>
                  <a:lnTo>
                    <a:pt x="13611" y="4175"/>
                  </a:lnTo>
                  <a:cubicBezTo>
                    <a:pt x="13611" y="3329"/>
                    <a:pt x="13550" y="2784"/>
                    <a:pt x="12824" y="2482"/>
                  </a:cubicBezTo>
                  <a:cubicBezTo>
                    <a:pt x="11615" y="1937"/>
                    <a:pt x="8469" y="607"/>
                    <a:pt x="7864" y="304"/>
                  </a:cubicBezTo>
                  <a:cubicBezTo>
                    <a:pt x="7543" y="144"/>
                    <a:pt x="7257" y="0"/>
                    <a:pt x="6887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28"/>
            <p:cNvSpPr/>
            <p:nvPr/>
          </p:nvSpPr>
          <p:spPr>
            <a:xfrm>
              <a:off x="4738500" y="2700025"/>
              <a:ext cx="338750" cy="315250"/>
            </a:xfrm>
            <a:custGeom>
              <a:avLst/>
              <a:gdLst/>
              <a:ahLst/>
              <a:cxnLst/>
              <a:rect l="l" t="t" r="r" b="b"/>
              <a:pathLst>
                <a:path w="13550" h="12610" extrusionOk="0">
                  <a:moveTo>
                    <a:pt x="6855" y="0"/>
                  </a:moveTo>
                  <a:cubicBezTo>
                    <a:pt x="6521" y="0"/>
                    <a:pt x="6121" y="110"/>
                    <a:pt x="5565" y="432"/>
                  </a:cubicBezTo>
                  <a:cubicBezTo>
                    <a:pt x="4355" y="1036"/>
                    <a:pt x="1029" y="2125"/>
                    <a:pt x="605" y="2367"/>
                  </a:cubicBezTo>
                  <a:cubicBezTo>
                    <a:pt x="182" y="2549"/>
                    <a:pt x="242" y="2609"/>
                    <a:pt x="121" y="3214"/>
                  </a:cubicBezTo>
                  <a:cubicBezTo>
                    <a:pt x="61" y="3758"/>
                    <a:pt x="242" y="8356"/>
                    <a:pt x="121" y="9021"/>
                  </a:cubicBezTo>
                  <a:cubicBezTo>
                    <a:pt x="61" y="9686"/>
                    <a:pt x="0" y="9928"/>
                    <a:pt x="908" y="10352"/>
                  </a:cubicBezTo>
                  <a:lnTo>
                    <a:pt x="5626" y="12287"/>
                  </a:lnTo>
                  <a:cubicBezTo>
                    <a:pt x="5993" y="12471"/>
                    <a:pt x="6404" y="12610"/>
                    <a:pt x="6873" y="12610"/>
                  </a:cubicBezTo>
                  <a:cubicBezTo>
                    <a:pt x="7178" y="12610"/>
                    <a:pt x="7507" y="12551"/>
                    <a:pt x="7864" y="12408"/>
                  </a:cubicBezTo>
                  <a:cubicBezTo>
                    <a:pt x="9195" y="11803"/>
                    <a:pt x="11614" y="10896"/>
                    <a:pt x="12280" y="10533"/>
                  </a:cubicBezTo>
                  <a:cubicBezTo>
                    <a:pt x="12884" y="10231"/>
                    <a:pt x="13550" y="10170"/>
                    <a:pt x="13550" y="9202"/>
                  </a:cubicBezTo>
                  <a:cubicBezTo>
                    <a:pt x="13550" y="7811"/>
                    <a:pt x="13550" y="4182"/>
                    <a:pt x="13550" y="4182"/>
                  </a:cubicBezTo>
                  <a:cubicBezTo>
                    <a:pt x="13550" y="3275"/>
                    <a:pt x="13489" y="2791"/>
                    <a:pt x="12703" y="2428"/>
                  </a:cubicBezTo>
                  <a:cubicBezTo>
                    <a:pt x="11493" y="1883"/>
                    <a:pt x="8408" y="553"/>
                    <a:pt x="7803" y="250"/>
                  </a:cubicBezTo>
                  <a:cubicBezTo>
                    <a:pt x="7491" y="125"/>
                    <a:pt x="7211" y="0"/>
                    <a:pt x="6855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28"/>
            <p:cNvSpPr/>
            <p:nvPr/>
          </p:nvSpPr>
          <p:spPr>
            <a:xfrm>
              <a:off x="4738500" y="2700175"/>
              <a:ext cx="338750" cy="314250"/>
            </a:xfrm>
            <a:custGeom>
              <a:avLst/>
              <a:gdLst/>
              <a:ahLst/>
              <a:cxnLst/>
              <a:rect l="l" t="t" r="r" b="b"/>
              <a:pathLst>
                <a:path w="13550" h="12570" extrusionOk="0">
                  <a:moveTo>
                    <a:pt x="6826" y="1"/>
                  </a:moveTo>
                  <a:cubicBezTo>
                    <a:pt x="6498" y="1"/>
                    <a:pt x="6105" y="113"/>
                    <a:pt x="5565" y="426"/>
                  </a:cubicBezTo>
                  <a:cubicBezTo>
                    <a:pt x="4416" y="1091"/>
                    <a:pt x="1089" y="2180"/>
                    <a:pt x="605" y="2361"/>
                  </a:cubicBezTo>
                  <a:cubicBezTo>
                    <a:pt x="182" y="2603"/>
                    <a:pt x="242" y="2664"/>
                    <a:pt x="182" y="3208"/>
                  </a:cubicBezTo>
                  <a:cubicBezTo>
                    <a:pt x="61" y="3752"/>
                    <a:pt x="242" y="8350"/>
                    <a:pt x="182" y="9015"/>
                  </a:cubicBezTo>
                  <a:cubicBezTo>
                    <a:pt x="61" y="9680"/>
                    <a:pt x="0" y="9922"/>
                    <a:pt x="968" y="10285"/>
                  </a:cubicBezTo>
                  <a:lnTo>
                    <a:pt x="5626" y="12221"/>
                  </a:lnTo>
                  <a:cubicBezTo>
                    <a:pt x="5997" y="12407"/>
                    <a:pt x="6414" y="12570"/>
                    <a:pt x="6891" y="12570"/>
                  </a:cubicBezTo>
                  <a:cubicBezTo>
                    <a:pt x="7191" y="12570"/>
                    <a:pt x="7514" y="12505"/>
                    <a:pt x="7864" y="12342"/>
                  </a:cubicBezTo>
                  <a:cubicBezTo>
                    <a:pt x="9195" y="11797"/>
                    <a:pt x="11614" y="10830"/>
                    <a:pt x="12219" y="10527"/>
                  </a:cubicBezTo>
                  <a:cubicBezTo>
                    <a:pt x="12824" y="10164"/>
                    <a:pt x="13489" y="10164"/>
                    <a:pt x="13489" y="9196"/>
                  </a:cubicBezTo>
                  <a:lnTo>
                    <a:pt x="13550" y="4176"/>
                  </a:lnTo>
                  <a:cubicBezTo>
                    <a:pt x="13550" y="3269"/>
                    <a:pt x="13429" y="2785"/>
                    <a:pt x="12703" y="2482"/>
                  </a:cubicBezTo>
                  <a:cubicBezTo>
                    <a:pt x="11493" y="1938"/>
                    <a:pt x="8408" y="607"/>
                    <a:pt x="7803" y="305"/>
                  </a:cubicBezTo>
                  <a:cubicBezTo>
                    <a:pt x="7482" y="144"/>
                    <a:pt x="7196" y="1"/>
                    <a:pt x="6826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28"/>
            <p:cNvSpPr/>
            <p:nvPr/>
          </p:nvSpPr>
          <p:spPr>
            <a:xfrm>
              <a:off x="4740000" y="2701525"/>
              <a:ext cx="335750" cy="312250"/>
            </a:xfrm>
            <a:custGeom>
              <a:avLst/>
              <a:gdLst/>
              <a:ahLst/>
              <a:cxnLst/>
              <a:rect l="l" t="t" r="r" b="b"/>
              <a:pathLst>
                <a:path w="13430" h="12490" extrusionOk="0">
                  <a:moveTo>
                    <a:pt x="6795" y="1"/>
                  </a:moveTo>
                  <a:cubicBezTo>
                    <a:pt x="6461" y="1"/>
                    <a:pt x="6061" y="110"/>
                    <a:pt x="5505" y="432"/>
                  </a:cubicBezTo>
                  <a:cubicBezTo>
                    <a:pt x="4356" y="1037"/>
                    <a:pt x="1029" y="2126"/>
                    <a:pt x="606" y="2368"/>
                  </a:cubicBezTo>
                  <a:cubicBezTo>
                    <a:pt x="182" y="2549"/>
                    <a:pt x="182" y="2610"/>
                    <a:pt x="122" y="3154"/>
                  </a:cubicBezTo>
                  <a:cubicBezTo>
                    <a:pt x="61" y="3759"/>
                    <a:pt x="182" y="8296"/>
                    <a:pt x="122" y="8961"/>
                  </a:cubicBezTo>
                  <a:cubicBezTo>
                    <a:pt x="61" y="9626"/>
                    <a:pt x="1" y="9808"/>
                    <a:pt x="908" y="10231"/>
                  </a:cubicBezTo>
                  <a:lnTo>
                    <a:pt x="5566" y="12167"/>
                  </a:lnTo>
                  <a:cubicBezTo>
                    <a:pt x="5933" y="12350"/>
                    <a:pt x="6344" y="12489"/>
                    <a:pt x="6813" y="12489"/>
                  </a:cubicBezTo>
                  <a:cubicBezTo>
                    <a:pt x="7118" y="12489"/>
                    <a:pt x="7447" y="12431"/>
                    <a:pt x="7804" y="12288"/>
                  </a:cubicBezTo>
                  <a:cubicBezTo>
                    <a:pt x="9074" y="11683"/>
                    <a:pt x="11554" y="10776"/>
                    <a:pt x="12159" y="10473"/>
                  </a:cubicBezTo>
                  <a:cubicBezTo>
                    <a:pt x="12764" y="10110"/>
                    <a:pt x="13429" y="10050"/>
                    <a:pt x="13429" y="9142"/>
                  </a:cubicBezTo>
                  <a:cubicBezTo>
                    <a:pt x="13429" y="7691"/>
                    <a:pt x="13429" y="4122"/>
                    <a:pt x="13429" y="4122"/>
                  </a:cubicBezTo>
                  <a:cubicBezTo>
                    <a:pt x="13429" y="3275"/>
                    <a:pt x="13369" y="2731"/>
                    <a:pt x="12582" y="2428"/>
                  </a:cubicBezTo>
                  <a:cubicBezTo>
                    <a:pt x="11433" y="1884"/>
                    <a:pt x="8348" y="553"/>
                    <a:pt x="7743" y="251"/>
                  </a:cubicBezTo>
                  <a:cubicBezTo>
                    <a:pt x="7431" y="126"/>
                    <a:pt x="7151" y="1"/>
                    <a:pt x="6795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28"/>
            <p:cNvSpPr/>
            <p:nvPr/>
          </p:nvSpPr>
          <p:spPr>
            <a:xfrm>
              <a:off x="4740000" y="2701700"/>
              <a:ext cx="335750" cy="310550"/>
            </a:xfrm>
            <a:custGeom>
              <a:avLst/>
              <a:gdLst/>
              <a:ahLst/>
              <a:cxnLst/>
              <a:rect l="l" t="t" r="r" b="b"/>
              <a:pathLst>
                <a:path w="13430" h="12422" extrusionOk="0">
                  <a:moveTo>
                    <a:pt x="6766" y="0"/>
                  </a:moveTo>
                  <a:cubicBezTo>
                    <a:pt x="6438" y="0"/>
                    <a:pt x="6045" y="113"/>
                    <a:pt x="5505" y="425"/>
                  </a:cubicBezTo>
                  <a:cubicBezTo>
                    <a:pt x="4356" y="1090"/>
                    <a:pt x="1090" y="2179"/>
                    <a:pt x="606" y="2361"/>
                  </a:cubicBezTo>
                  <a:cubicBezTo>
                    <a:pt x="182" y="2542"/>
                    <a:pt x="243" y="2603"/>
                    <a:pt x="182" y="3208"/>
                  </a:cubicBezTo>
                  <a:cubicBezTo>
                    <a:pt x="61" y="3752"/>
                    <a:pt x="243" y="8228"/>
                    <a:pt x="182" y="8894"/>
                  </a:cubicBezTo>
                  <a:cubicBezTo>
                    <a:pt x="61" y="9559"/>
                    <a:pt x="1" y="9801"/>
                    <a:pt x="969" y="10224"/>
                  </a:cubicBezTo>
                  <a:lnTo>
                    <a:pt x="5566" y="12099"/>
                  </a:lnTo>
                  <a:cubicBezTo>
                    <a:pt x="5933" y="12283"/>
                    <a:pt x="6344" y="12422"/>
                    <a:pt x="6813" y="12422"/>
                  </a:cubicBezTo>
                  <a:cubicBezTo>
                    <a:pt x="7118" y="12422"/>
                    <a:pt x="7447" y="12363"/>
                    <a:pt x="7804" y="12220"/>
                  </a:cubicBezTo>
                  <a:cubicBezTo>
                    <a:pt x="9074" y="11676"/>
                    <a:pt x="11494" y="10769"/>
                    <a:pt x="12099" y="10406"/>
                  </a:cubicBezTo>
                  <a:cubicBezTo>
                    <a:pt x="12703" y="10103"/>
                    <a:pt x="13429" y="10043"/>
                    <a:pt x="13429" y="9135"/>
                  </a:cubicBezTo>
                  <a:cubicBezTo>
                    <a:pt x="13429" y="7684"/>
                    <a:pt x="13429" y="4115"/>
                    <a:pt x="13429" y="4115"/>
                  </a:cubicBezTo>
                  <a:cubicBezTo>
                    <a:pt x="13429" y="3268"/>
                    <a:pt x="13308" y="2784"/>
                    <a:pt x="12582" y="2421"/>
                  </a:cubicBezTo>
                  <a:cubicBezTo>
                    <a:pt x="11373" y="1877"/>
                    <a:pt x="8348" y="546"/>
                    <a:pt x="7743" y="304"/>
                  </a:cubicBezTo>
                  <a:cubicBezTo>
                    <a:pt x="7422" y="144"/>
                    <a:pt x="7136" y="0"/>
                    <a:pt x="6766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28"/>
            <p:cNvSpPr/>
            <p:nvPr/>
          </p:nvSpPr>
          <p:spPr>
            <a:xfrm>
              <a:off x="4741525" y="2703050"/>
              <a:ext cx="332700" cy="308800"/>
            </a:xfrm>
            <a:custGeom>
              <a:avLst/>
              <a:gdLst/>
              <a:ahLst/>
              <a:cxnLst/>
              <a:rect l="l" t="t" r="r" b="b"/>
              <a:pathLst>
                <a:path w="13308" h="12352" extrusionOk="0">
                  <a:moveTo>
                    <a:pt x="6734" y="0"/>
                  </a:moveTo>
                  <a:cubicBezTo>
                    <a:pt x="6400" y="0"/>
                    <a:pt x="6000" y="110"/>
                    <a:pt x="5444" y="432"/>
                  </a:cubicBezTo>
                  <a:cubicBezTo>
                    <a:pt x="4295" y="1036"/>
                    <a:pt x="1029" y="2125"/>
                    <a:pt x="605" y="2307"/>
                  </a:cubicBezTo>
                  <a:cubicBezTo>
                    <a:pt x="182" y="2549"/>
                    <a:pt x="182" y="2609"/>
                    <a:pt x="121" y="3154"/>
                  </a:cubicBezTo>
                  <a:cubicBezTo>
                    <a:pt x="61" y="3698"/>
                    <a:pt x="182" y="8174"/>
                    <a:pt x="121" y="8840"/>
                  </a:cubicBezTo>
                  <a:cubicBezTo>
                    <a:pt x="61" y="9505"/>
                    <a:pt x="0" y="9747"/>
                    <a:pt x="908" y="10110"/>
                  </a:cubicBezTo>
                  <a:lnTo>
                    <a:pt x="5505" y="12045"/>
                  </a:lnTo>
                  <a:cubicBezTo>
                    <a:pt x="5887" y="12198"/>
                    <a:pt x="6318" y="12351"/>
                    <a:pt x="6813" y="12351"/>
                  </a:cubicBezTo>
                  <a:cubicBezTo>
                    <a:pt x="7100" y="12351"/>
                    <a:pt x="7409" y="12300"/>
                    <a:pt x="7743" y="12166"/>
                  </a:cubicBezTo>
                  <a:cubicBezTo>
                    <a:pt x="9013" y="11622"/>
                    <a:pt x="11433" y="10654"/>
                    <a:pt x="12038" y="10352"/>
                  </a:cubicBezTo>
                  <a:cubicBezTo>
                    <a:pt x="12642" y="9989"/>
                    <a:pt x="13308" y="9928"/>
                    <a:pt x="13308" y="9021"/>
                  </a:cubicBezTo>
                  <a:cubicBezTo>
                    <a:pt x="13308" y="7630"/>
                    <a:pt x="13308" y="4121"/>
                    <a:pt x="13308" y="4121"/>
                  </a:cubicBezTo>
                  <a:cubicBezTo>
                    <a:pt x="13308" y="3214"/>
                    <a:pt x="13247" y="2730"/>
                    <a:pt x="12461" y="2428"/>
                  </a:cubicBezTo>
                  <a:cubicBezTo>
                    <a:pt x="11312" y="1883"/>
                    <a:pt x="8287" y="553"/>
                    <a:pt x="7682" y="250"/>
                  </a:cubicBezTo>
                  <a:cubicBezTo>
                    <a:pt x="7370" y="125"/>
                    <a:pt x="7090" y="0"/>
                    <a:pt x="6734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28"/>
            <p:cNvSpPr/>
            <p:nvPr/>
          </p:nvSpPr>
          <p:spPr>
            <a:xfrm>
              <a:off x="4741525" y="2703200"/>
              <a:ext cx="332700" cy="307550"/>
            </a:xfrm>
            <a:custGeom>
              <a:avLst/>
              <a:gdLst/>
              <a:ahLst/>
              <a:cxnLst/>
              <a:rect l="l" t="t" r="r" b="b"/>
              <a:pathLst>
                <a:path w="13308" h="12302" extrusionOk="0">
                  <a:moveTo>
                    <a:pt x="6705" y="1"/>
                  </a:moveTo>
                  <a:cubicBezTo>
                    <a:pt x="6377" y="1"/>
                    <a:pt x="5984" y="113"/>
                    <a:pt x="5444" y="426"/>
                  </a:cubicBezTo>
                  <a:cubicBezTo>
                    <a:pt x="4295" y="1091"/>
                    <a:pt x="1029" y="2119"/>
                    <a:pt x="605" y="2361"/>
                  </a:cubicBezTo>
                  <a:cubicBezTo>
                    <a:pt x="182" y="2543"/>
                    <a:pt x="242" y="2603"/>
                    <a:pt x="182" y="3148"/>
                  </a:cubicBezTo>
                  <a:cubicBezTo>
                    <a:pt x="61" y="3692"/>
                    <a:pt x="242" y="8168"/>
                    <a:pt x="182" y="8834"/>
                  </a:cubicBezTo>
                  <a:cubicBezTo>
                    <a:pt x="61" y="9499"/>
                    <a:pt x="0" y="9680"/>
                    <a:pt x="908" y="10104"/>
                  </a:cubicBezTo>
                  <a:lnTo>
                    <a:pt x="5505" y="11979"/>
                  </a:lnTo>
                  <a:cubicBezTo>
                    <a:pt x="5872" y="12162"/>
                    <a:pt x="6283" y="12301"/>
                    <a:pt x="6752" y="12301"/>
                  </a:cubicBezTo>
                  <a:cubicBezTo>
                    <a:pt x="7057" y="12301"/>
                    <a:pt x="7386" y="12243"/>
                    <a:pt x="7743" y="12100"/>
                  </a:cubicBezTo>
                  <a:cubicBezTo>
                    <a:pt x="9013" y="11556"/>
                    <a:pt x="11433" y="10648"/>
                    <a:pt x="12038" y="10285"/>
                  </a:cubicBezTo>
                  <a:cubicBezTo>
                    <a:pt x="12642" y="9983"/>
                    <a:pt x="13308" y="9922"/>
                    <a:pt x="13308" y="9015"/>
                  </a:cubicBezTo>
                  <a:cubicBezTo>
                    <a:pt x="13308" y="7624"/>
                    <a:pt x="13308" y="4115"/>
                    <a:pt x="13308" y="4115"/>
                  </a:cubicBezTo>
                  <a:cubicBezTo>
                    <a:pt x="13308" y="3208"/>
                    <a:pt x="13187" y="2724"/>
                    <a:pt x="12461" y="2422"/>
                  </a:cubicBezTo>
                  <a:cubicBezTo>
                    <a:pt x="11312" y="1877"/>
                    <a:pt x="8287" y="547"/>
                    <a:pt x="7682" y="305"/>
                  </a:cubicBezTo>
                  <a:cubicBezTo>
                    <a:pt x="7361" y="144"/>
                    <a:pt x="7075" y="1"/>
                    <a:pt x="6705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28"/>
            <p:cNvSpPr/>
            <p:nvPr/>
          </p:nvSpPr>
          <p:spPr>
            <a:xfrm>
              <a:off x="4743025" y="2704325"/>
              <a:ext cx="329700" cy="306000"/>
            </a:xfrm>
            <a:custGeom>
              <a:avLst/>
              <a:gdLst/>
              <a:ahLst/>
              <a:cxnLst/>
              <a:rect l="l" t="t" r="r" b="b"/>
              <a:pathLst>
                <a:path w="13188" h="12240" extrusionOk="0">
                  <a:moveTo>
                    <a:pt x="6609" y="1"/>
                  </a:moveTo>
                  <a:cubicBezTo>
                    <a:pt x="6297" y="1"/>
                    <a:pt x="5919" y="99"/>
                    <a:pt x="5384" y="381"/>
                  </a:cubicBezTo>
                  <a:cubicBezTo>
                    <a:pt x="4235" y="1046"/>
                    <a:pt x="1029" y="2135"/>
                    <a:pt x="606" y="2316"/>
                  </a:cubicBezTo>
                  <a:cubicBezTo>
                    <a:pt x="182" y="2498"/>
                    <a:pt x="182" y="2558"/>
                    <a:pt x="122" y="3163"/>
                  </a:cubicBezTo>
                  <a:cubicBezTo>
                    <a:pt x="61" y="3707"/>
                    <a:pt x="182" y="8123"/>
                    <a:pt x="122" y="8789"/>
                  </a:cubicBezTo>
                  <a:cubicBezTo>
                    <a:pt x="61" y="9393"/>
                    <a:pt x="1" y="9635"/>
                    <a:pt x="908" y="9998"/>
                  </a:cubicBezTo>
                  <a:lnTo>
                    <a:pt x="5445" y="11934"/>
                  </a:lnTo>
                  <a:cubicBezTo>
                    <a:pt x="5866" y="12087"/>
                    <a:pt x="6286" y="12240"/>
                    <a:pt x="6768" y="12240"/>
                  </a:cubicBezTo>
                  <a:cubicBezTo>
                    <a:pt x="7049" y="12240"/>
                    <a:pt x="7349" y="12188"/>
                    <a:pt x="7683" y="12055"/>
                  </a:cubicBezTo>
                  <a:cubicBezTo>
                    <a:pt x="8953" y="11511"/>
                    <a:pt x="11312" y="10543"/>
                    <a:pt x="11917" y="10240"/>
                  </a:cubicBezTo>
                  <a:cubicBezTo>
                    <a:pt x="12522" y="9938"/>
                    <a:pt x="13187" y="9877"/>
                    <a:pt x="13187" y="8970"/>
                  </a:cubicBezTo>
                  <a:cubicBezTo>
                    <a:pt x="13187" y="7579"/>
                    <a:pt x="13187" y="4070"/>
                    <a:pt x="13187" y="4070"/>
                  </a:cubicBezTo>
                  <a:cubicBezTo>
                    <a:pt x="13187" y="3224"/>
                    <a:pt x="13127" y="2740"/>
                    <a:pt x="12401" y="2377"/>
                  </a:cubicBezTo>
                  <a:cubicBezTo>
                    <a:pt x="11191" y="1893"/>
                    <a:pt x="8167" y="562"/>
                    <a:pt x="7562" y="260"/>
                  </a:cubicBezTo>
                  <a:cubicBezTo>
                    <a:pt x="7239" y="130"/>
                    <a:pt x="6967" y="1"/>
                    <a:pt x="6609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28"/>
            <p:cNvSpPr/>
            <p:nvPr/>
          </p:nvSpPr>
          <p:spPr>
            <a:xfrm>
              <a:off x="4743025" y="2705300"/>
              <a:ext cx="329700" cy="303925"/>
            </a:xfrm>
            <a:custGeom>
              <a:avLst/>
              <a:gdLst/>
              <a:ahLst/>
              <a:cxnLst/>
              <a:rect l="l" t="t" r="r" b="b"/>
              <a:pathLst>
                <a:path w="13188" h="12157" extrusionOk="0">
                  <a:moveTo>
                    <a:pt x="6645" y="1"/>
                  </a:moveTo>
                  <a:cubicBezTo>
                    <a:pt x="6326" y="1"/>
                    <a:pt x="5940" y="110"/>
                    <a:pt x="5384" y="402"/>
                  </a:cubicBezTo>
                  <a:cubicBezTo>
                    <a:pt x="4295" y="1007"/>
                    <a:pt x="1029" y="2096"/>
                    <a:pt x="606" y="2277"/>
                  </a:cubicBezTo>
                  <a:cubicBezTo>
                    <a:pt x="182" y="2519"/>
                    <a:pt x="243" y="2580"/>
                    <a:pt x="182" y="3124"/>
                  </a:cubicBezTo>
                  <a:cubicBezTo>
                    <a:pt x="61" y="3668"/>
                    <a:pt x="243" y="8084"/>
                    <a:pt x="182" y="8689"/>
                  </a:cubicBezTo>
                  <a:cubicBezTo>
                    <a:pt x="61" y="9354"/>
                    <a:pt x="1" y="9596"/>
                    <a:pt x="908" y="9959"/>
                  </a:cubicBezTo>
                  <a:lnTo>
                    <a:pt x="5505" y="11834"/>
                  </a:lnTo>
                  <a:cubicBezTo>
                    <a:pt x="5872" y="12018"/>
                    <a:pt x="6261" y="12157"/>
                    <a:pt x="6713" y="12157"/>
                  </a:cubicBezTo>
                  <a:cubicBezTo>
                    <a:pt x="7006" y="12157"/>
                    <a:pt x="7326" y="12098"/>
                    <a:pt x="7683" y="11955"/>
                  </a:cubicBezTo>
                  <a:cubicBezTo>
                    <a:pt x="8953" y="11411"/>
                    <a:pt x="11312" y="10504"/>
                    <a:pt x="11917" y="10201"/>
                  </a:cubicBezTo>
                  <a:cubicBezTo>
                    <a:pt x="12522" y="9838"/>
                    <a:pt x="13187" y="9778"/>
                    <a:pt x="13187" y="8870"/>
                  </a:cubicBezTo>
                  <a:lnTo>
                    <a:pt x="13187" y="4031"/>
                  </a:lnTo>
                  <a:cubicBezTo>
                    <a:pt x="13187" y="3185"/>
                    <a:pt x="13066" y="2701"/>
                    <a:pt x="12340" y="2398"/>
                  </a:cubicBezTo>
                  <a:cubicBezTo>
                    <a:pt x="11191" y="1854"/>
                    <a:pt x="8167" y="523"/>
                    <a:pt x="7562" y="281"/>
                  </a:cubicBezTo>
                  <a:cubicBezTo>
                    <a:pt x="7249" y="125"/>
                    <a:pt x="6985" y="1"/>
                    <a:pt x="6645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28"/>
            <p:cNvSpPr/>
            <p:nvPr/>
          </p:nvSpPr>
          <p:spPr>
            <a:xfrm>
              <a:off x="4744550" y="2705850"/>
              <a:ext cx="326650" cy="302975"/>
            </a:xfrm>
            <a:custGeom>
              <a:avLst/>
              <a:gdLst/>
              <a:ahLst/>
              <a:cxnLst/>
              <a:rect l="l" t="t" r="r" b="b"/>
              <a:pathLst>
                <a:path w="13066" h="12119" extrusionOk="0">
                  <a:moveTo>
                    <a:pt x="6548" y="0"/>
                  </a:moveTo>
                  <a:cubicBezTo>
                    <a:pt x="6236" y="0"/>
                    <a:pt x="5858" y="98"/>
                    <a:pt x="5323" y="380"/>
                  </a:cubicBezTo>
                  <a:cubicBezTo>
                    <a:pt x="4234" y="1045"/>
                    <a:pt x="1029" y="2074"/>
                    <a:pt x="605" y="2316"/>
                  </a:cubicBezTo>
                  <a:cubicBezTo>
                    <a:pt x="182" y="2497"/>
                    <a:pt x="182" y="2558"/>
                    <a:pt x="121" y="3102"/>
                  </a:cubicBezTo>
                  <a:cubicBezTo>
                    <a:pt x="61" y="3646"/>
                    <a:pt x="182" y="8002"/>
                    <a:pt x="121" y="8667"/>
                  </a:cubicBezTo>
                  <a:cubicBezTo>
                    <a:pt x="61" y="9332"/>
                    <a:pt x="0" y="9514"/>
                    <a:pt x="908" y="9937"/>
                  </a:cubicBezTo>
                  <a:lnTo>
                    <a:pt x="5444" y="11812"/>
                  </a:lnTo>
                  <a:cubicBezTo>
                    <a:pt x="5827" y="11965"/>
                    <a:pt x="6234" y="12118"/>
                    <a:pt x="6710" y="12118"/>
                  </a:cubicBezTo>
                  <a:cubicBezTo>
                    <a:pt x="6988" y="12118"/>
                    <a:pt x="7288" y="12067"/>
                    <a:pt x="7622" y="11933"/>
                  </a:cubicBezTo>
                  <a:cubicBezTo>
                    <a:pt x="8892" y="11389"/>
                    <a:pt x="11251" y="10482"/>
                    <a:pt x="11856" y="10119"/>
                  </a:cubicBezTo>
                  <a:cubicBezTo>
                    <a:pt x="12400" y="9816"/>
                    <a:pt x="13066" y="9756"/>
                    <a:pt x="13066" y="8848"/>
                  </a:cubicBezTo>
                  <a:lnTo>
                    <a:pt x="13066" y="4009"/>
                  </a:lnTo>
                  <a:cubicBezTo>
                    <a:pt x="13066" y="3163"/>
                    <a:pt x="13005" y="2679"/>
                    <a:pt x="12279" y="2376"/>
                  </a:cubicBezTo>
                  <a:cubicBezTo>
                    <a:pt x="11130" y="1832"/>
                    <a:pt x="8106" y="562"/>
                    <a:pt x="7501" y="259"/>
                  </a:cubicBezTo>
                  <a:cubicBezTo>
                    <a:pt x="7178" y="130"/>
                    <a:pt x="6906" y="0"/>
                    <a:pt x="6548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28"/>
            <p:cNvSpPr/>
            <p:nvPr/>
          </p:nvSpPr>
          <p:spPr>
            <a:xfrm>
              <a:off x="4744550" y="2706825"/>
              <a:ext cx="326650" cy="300900"/>
            </a:xfrm>
            <a:custGeom>
              <a:avLst/>
              <a:gdLst/>
              <a:ahLst/>
              <a:cxnLst/>
              <a:rect l="l" t="t" r="r" b="b"/>
              <a:pathLst>
                <a:path w="13066" h="12036" extrusionOk="0">
                  <a:moveTo>
                    <a:pt x="6592" y="0"/>
                  </a:moveTo>
                  <a:cubicBezTo>
                    <a:pt x="6281" y="0"/>
                    <a:pt x="5910" y="109"/>
                    <a:pt x="5384" y="402"/>
                  </a:cubicBezTo>
                  <a:cubicBezTo>
                    <a:pt x="4234" y="1006"/>
                    <a:pt x="1029" y="2095"/>
                    <a:pt x="605" y="2277"/>
                  </a:cubicBezTo>
                  <a:cubicBezTo>
                    <a:pt x="182" y="2458"/>
                    <a:pt x="242" y="2579"/>
                    <a:pt x="182" y="3063"/>
                  </a:cubicBezTo>
                  <a:cubicBezTo>
                    <a:pt x="61" y="3607"/>
                    <a:pt x="242" y="7963"/>
                    <a:pt x="182" y="8628"/>
                  </a:cubicBezTo>
                  <a:cubicBezTo>
                    <a:pt x="61" y="9293"/>
                    <a:pt x="0" y="9475"/>
                    <a:pt x="908" y="9838"/>
                  </a:cubicBezTo>
                  <a:lnTo>
                    <a:pt x="5444" y="11713"/>
                  </a:lnTo>
                  <a:cubicBezTo>
                    <a:pt x="5811" y="11896"/>
                    <a:pt x="6200" y="12035"/>
                    <a:pt x="6652" y="12035"/>
                  </a:cubicBezTo>
                  <a:cubicBezTo>
                    <a:pt x="6945" y="12035"/>
                    <a:pt x="7265" y="11977"/>
                    <a:pt x="7622" y="11834"/>
                  </a:cubicBezTo>
                  <a:cubicBezTo>
                    <a:pt x="8832" y="11290"/>
                    <a:pt x="11191" y="10382"/>
                    <a:pt x="11796" y="10080"/>
                  </a:cubicBezTo>
                  <a:cubicBezTo>
                    <a:pt x="12400" y="9777"/>
                    <a:pt x="13066" y="9717"/>
                    <a:pt x="13066" y="8809"/>
                  </a:cubicBezTo>
                  <a:lnTo>
                    <a:pt x="13066" y="4031"/>
                  </a:lnTo>
                  <a:cubicBezTo>
                    <a:pt x="13066" y="3184"/>
                    <a:pt x="13005" y="2700"/>
                    <a:pt x="12219" y="2337"/>
                  </a:cubicBezTo>
                  <a:cubicBezTo>
                    <a:pt x="11070" y="1853"/>
                    <a:pt x="8106" y="523"/>
                    <a:pt x="7501" y="281"/>
                  </a:cubicBezTo>
                  <a:cubicBezTo>
                    <a:pt x="7188" y="124"/>
                    <a:pt x="6924" y="0"/>
                    <a:pt x="6592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28"/>
            <p:cNvSpPr/>
            <p:nvPr/>
          </p:nvSpPr>
          <p:spPr>
            <a:xfrm>
              <a:off x="4746050" y="2707350"/>
              <a:ext cx="323650" cy="299950"/>
            </a:xfrm>
            <a:custGeom>
              <a:avLst/>
              <a:gdLst/>
              <a:ahLst/>
              <a:cxnLst/>
              <a:rect l="l" t="t" r="r" b="b"/>
              <a:pathLst>
                <a:path w="12946" h="11998" extrusionOk="0">
                  <a:moveTo>
                    <a:pt x="6497" y="1"/>
                  </a:moveTo>
                  <a:cubicBezTo>
                    <a:pt x="6193" y="1"/>
                    <a:pt x="5831" y="99"/>
                    <a:pt x="5324" y="381"/>
                  </a:cubicBezTo>
                  <a:cubicBezTo>
                    <a:pt x="4174" y="1046"/>
                    <a:pt x="969" y="2074"/>
                    <a:pt x="545" y="2256"/>
                  </a:cubicBezTo>
                  <a:cubicBezTo>
                    <a:pt x="122" y="2498"/>
                    <a:pt x="182" y="2558"/>
                    <a:pt x="122" y="3103"/>
                  </a:cubicBezTo>
                  <a:cubicBezTo>
                    <a:pt x="61" y="3647"/>
                    <a:pt x="182" y="7942"/>
                    <a:pt x="122" y="8607"/>
                  </a:cubicBezTo>
                  <a:cubicBezTo>
                    <a:pt x="61" y="9212"/>
                    <a:pt x="1" y="9454"/>
                    <a:pt x="848" y="9817"/>
                  </a:cubicBezTo>
                  <a:lnTo>
                    <a:pt x="5384" y="11692"/>
                  </a:lnTo>
                  <a:cubicBezTo>
                    <a:pt x="5767" y="11845"/>
                    <a:pt x="6174" y="11998"/>
                    <a:pt x="6635" y="11998"/>
                  </a:cubicBezTo>
                  <a:cubicBezTo>
                    <a:pt x="6903" y="11998"/>
                    <a:pt x="7190" y="11946"/>
                    <a:pt x="7501" y="11813"/>
                  </a:cubicBezTo>
                  <a:cubicBezTo>
                    <a:pt x="8772" y="11269"/>
                    <a:pt x="11131" y="10361"/>
                    <a:pt x="11736" y="10059"/>
                  </a:cubicBezTo>
                  <a:cubicBezTo>
                    <a:pt x="12280" y="9696"/>
                    <a:pt x="12945" y="9635"/>
                    <a:pt x="12945" y="8788"/>
                  </a:cubicBezTo>
                  <a:cubicBezTo>
                    <a:pt x="12945" y="7397"/>
                    <a:pt x="12945" y="4010"/>
                    <a:pt x="12945" y="4010"/>
                  </a:cubicBezTo>
                  <a:cubicBezTo>
                    <a:pt x="12945" y="3163"/>
                    <a:pt x="12885" y="2679"/>
                    <a:pt x="12159" y="2377"/>
                  </a:cubicBezTo>
                  <a:cubicBezTo>
                    <a:pt x="11010" y="1832"/>
                    <a:pt x="8046" y="562"/>
                    <a:pt x="7441" y="260"/>
                  </a:cubicBezTo>
                  <a:cubicBezTo>
                    <a:pt x="7118" y="130"/>
                    <a:pt x="6846" y="1"/>
                    <a:pt x="6497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28"/>
            <p:cNvSpPr/>
            <p:nvPr/>
          </p:nvSpPr>
          <p:spPr>
            <a:xfrm>
              <a:off x="4746050" y="2708325"/>
              <a:ext cx="323650" cy="297875"/>
            </a:xfrm>
            <a:custGeom>
              <a:avLst/>
              <a:gdLst/>
              <a:ahLst/>
              <a:cxnLst/>
              <a:rect l="l" t="t" r="r" b="b"/>
              <a:pathLst>
                <a:path w="12946" h="11915" extrusionOk="0">
                  <a:moveTo>
                    <a:pt x="6532" y="1"/>
                  </a:moveTo>
                  <a:cubicBezTo>
                    <a:pt x="6221" y="1"/>
                    <a:pt x="5850" y="110"/>
                    <a:pt x="5324" y="402"/>
                  </a:cubicBezTo>
                  <a:cubicBezTo>
                    <a:pt x="4174" y="1007"/>
                    <a:pt x="1029" y="2096"/>
                    <a:pt x="606" y="2277"/>
                  </a:cubicBezTo>
                  <a:cubicBezTo>
                    <a:pt x="182" y="2459"/>
                    <a:pt x="243" y="2519"/>
                    <a:pt x="182" y="3064"/>
                  </a:cubicBezTo>
                  <a:cubicBezTo>
                    <a:pt x="61" y="3608"/>
                    <a:pt x="243" y="7903"/>
                    <a:pt x="182" y="8508"/>
                  </a:cubicBezTo>
                  <a:cubicBezTo>
                    <a:pt x="61" y="9173"/>
                    <a:pt x="1" y="9354"/>
                    <a:pt x="908" y="9778"/>
                  </a:cubicBezTo>
                  <a:lnTo>
                    <a:pt x="5384" y="11592"/>
                  </a:lnTo>
                  <a:cubicBezTo>
                    <a:pt x="5751" y="11776"/>
                    <a:pt x="6140" y="11915"/>
                    <a:pt x="6578" y="11915"/>
                  </a:cubicBezTo>
                  <a:cubicBezTo>
                    <a:pt x="6863" y="11915"/>
                    <a:pt x="7168" y="11856"/>
                    <a:pt x="7501" y="11713"/>
                  </a:cubicBezTo>
                  <a:cubicBezTo>
                    <a:pt x="8772" y="11169"/>
                    <a:pt x="11131" y="10262"/>
                    <a:pt x="11675" y="9959"/>
                  </a:cubicBezTo>
                  <a:cubicBezTo>
                    <a:pt x="12280" y="9657"/>
                    <a:pt x="12945" y="9596"/>
                    <a:pt x="12945" y="8689"/>
                  </a:cubicBezTo>
                  <a:cubicBezTo>
                    <a:pt x="12945" y="7358"/>
                    <a:pt x="12945" y="3971"/>
                    <a:pt x="12945" y="3971"/>
                  </a:cubicBezTo>
                  <a:cubicBezTo>
                    <a:pt x="12945" y="3124"/>
                    <a:pt x="12885" y="2640"/>
                    <a:pt x="12159" y="2338"/>
                  </a:cubicBezTo>
                  <a:cubicBezTo>
                    <a:pt x="11010" y="1854"/>
                    <a:pt x="8046" y="523"/>
                    <a:pt x="7441" y="281"/>
                  </a:cubicBezTo>
                  <a:cubicBezTo>
                    <a:pt x="7128" y="125"/>
                    <a:pt x="6864" y="1"/>
                    <a:pt x="6532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28"/>
            <p:cNvSpPr/>
            <p:nvPr/>
          </p:nvSpPr>
          <p:spPr>
            <a:xfrm>
              <a:off x="4747575" y="2708875"/>
              <a:ext cx="320600" cy="296925"/>
            </a:xfrm>
            <a:custGeom>
              <a:avLst/>
              <a:gdLst/>
              <a:ahLst/>
              <a:cxnLst/>
              <a:rect l="l" t="t" r="r" b="b"/>
              <a:pathLst>
                <a:path w="12824" h="11877" extrusionOk="0">
                  <a:moveTo>
                    <a:pt x="6436" y="0"/>
                  </a:moveTo>
                  <a:cubicBezTo>
                    <a:pt x="6132" y="0"/>
                    <a:pt x="5770" y="98"/>
                    <a:pt x="5263" y="380"/>
                  </a:cubicBezTo>
                  <a:cubicBezTo>
                    <a:pt x="4113" y="1045"/>
                    <a:pt x="968" y="2074"/>
                    <a:pt x="545" y="2255"/>
                  </a:cubicBezTo>
                  <a:cubicBezTo>
                    <a:pt x="121" y="2437"/>
                    <a:pt x="182" y="2558"/>
                    <a:pt x="121" y="3042"/>
                  </a:cubicBezTo>
                  <a:cubicBezTo>
                    <a:pt x="61" y="3586"/>
                    <a:pt x="182" y="7820"/>
                    <a:pt x="121" y="8486"/>
                  </a:cubicBezTo>
                  <a:cubicBezTo>
                    <a:pt x="61" y="9151"/>
                    <a:pt x="0" y="9332"/>
                    <a:pt x="847" y="9695"/>
                  </a:cubicBezTo>
                  <a:lnTo>
                    <a:pt x="5323" y="11570"/>
                  </a:lnTo>
                  <a:cubicBezTo>
                    <a:pt x="5706" y="11723"/>
                    <a:pt x="6113" y="11877"/>
                    <a:pt x="6574" y="11877"/>
                  </a:cubicBezTo>
                  <a:cubicBezTo>
                    <a:pt x="6842" y="11877"/>
                    <a:pt x="7129" y="11825"/>
                    <a:pt x="7440" y="11691"/>
                  </a:cubicBezTo>
                  <a:cubicBezTo>
                    <a:pt x="8711" y="11147"/>
                    <a:pt x="11009" y="10240"/>
                    <a:pt x="11614" y="9937"/>
                  </a:cubicBezTo>
                  <a:cubicBezTo>
                    <a:pt x="12219" y="9635"/>
                    <a:pt x="12824" y="9574"/>
                    <a:pt x="12824" y="8667"/>
                  </a:cubicBezTo>
                  <a:lnTo>
                    <a:pt x="12824" y="3949"/>
                  </a:lnTo>
                  <a:cubicBezTo>
                    <a:pt x="12824" y="3102"/>
                    <a:pt x="12763" y="2679"/>
                    <a:pt x="12037" y="2316"/>
                  </a:cubicBezTo>
                  <a:cubicBezTo>
                    <a:pt x="10888" y="1832"/>
                    <a:pt x="7985" y="562"/>
                    <a:pt x="7380" y="259"/>
                  </a:cubicBezTo>
                  <a:cubicBezTo>
                    <a:pt x="7057" y="130"/>
                    <a:pt x="6785" y="0"/>
                    <a:pt x="6436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28"/>
            <p:cNvSpPr/>
            <p:nvPr/>
          </p:nvSpPr>
          <p:spPr>
            <a:xfrm>
              <a:off x="4747575" y="2709850"/>
              <a:ext cx="320600" cy="294850"/>
            </a:xfrm>
            <a:custGeom>
              <a:avLst/>
              <a:gdLst/>
              <a:ahLst/>
              <a:cxnLst/>
              <a:rect l="l" t="t" r="r" b="b"/>
              <a:pathLst>
                <a:path w="12824" h="11794" extrusionOk="0">
                  <a:moveTo>
                    <a:pt x="6471" y="0"/>
                  </a:moveTo>
                  <a:cubicBezTo>
                    <a:pt x="6160" y="0"/>
                    <a:pt x="5789" y="109"/>
                    <a:pt x="5263" y="402"/>
                  </a:cubicBezTo>
                  <a:cubicBezTo>
                    <a:pt x="4174" y="1006"/>
                    <a:pt x="1028" y="2035"/>
                    <a:pt x="605" y="2277"/>
                  </a:cubicBezTo>
                  <a:cubicBezTo>
                    <a:pt x="182" y="2458"/>
                    <a:pt x="242" y="2519"/>
                    <a:pt x="121" y="3063"/>
                  </a:cubicBezTo>
                  <a:cubicBezTo>
                    <a:pt x="61" y="3547"/>
                    <a:pt x="242" y="7781"/>
                    <a:pt x="121" y="8447"/>
                  </a:cubicBezTo>
                  <a:cubicBezTo>
                    <a:pt x="61" y="9051"/>
                    <a:pt x="0" y="9293"/>
                    <a:pt x="908" y="9656"/>
                  </a:cubicBezTo>
                  <a:lnTo>
                    <a:pt x="5323" y="11471"/>
                  </a:lnTo>
                  <a:cubicBezTo>
                    <a:pt x="5690" y="11654"/>
                    <a:pt x="6079" y="11793"/>
                    <a:pt x="6517" y="11793"/>
                  </a:cubicBezTo>
                  <a:cubicBezTo>
                    <a:pt x="6802" y="11793"/>
                    <a:pt x="7107" y="11735"/>
                    <a:pt x="7440" y="11592"/>
                  </a:cubicBezTo>
                  <a:cubicBezTo>
                    <a:pt x="8711" y="11048"/>
                    <a:pt x="11009" y="10201"/>
                    <a:pt x="11614" y="9838"/>
                  </a:cubicBezTo>
                  <a:cubicBezTo>
                    <a:pt x="12158" y="9535"/>
                    <a:pt x="12824" y="9475"/>
                    <a:pt x="12824" y="8628"/>
                  </a:cubicBezTo>
                  <a:cubicBezTo>
                    <a:pt x="12824" y="7237"/>
                    <a:pt x="12824" y="3970"/>
                    <a:pt x="12824" y="3970"/>
                  </a:cubicBezTo>
                  <a:cubicBezTo>
                    <a:pt x="12824" y="3124"/>
                    <a:pt x="12763" y="2640"/>
                    <a:pt x="12037" y="2337"/>
                  </a:cubicBezTo>
                  <a:cubicBezTo>
                    <a:pt x="10888" y="1793"/>
                    <a:pt x="7985" y="523"/>
                    <a:pt x="7380" y="281"/>
                  </a:cubicBezTo>
                  <a:cubicBezTo>
                    <a:pt x="7067" y="124"/>
                    <a:pt x="6803" y="0"/>
                    <a:pt x="6471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28"/>
            <p:cNvSpPr/>
            <p:nvPr/>
          </p:nvSpPr>
          <p:spPr>
            <a:xfrm>
              <a:off x="4747575" y="2710375"/>
              <a:ext cx="319100" cy="293925"/>
            </a:xfrm>
            <a:custGeom>
              <a:avLst/>
              <a:gdLst/>
              <a:ahLst/>
              <a:cxnLst/>
              <a:rect l="l" t="t" r="r" b="b"/>
              <a:pathLst>
                <a:path w="12764" h="11757" extrusionOk="0">
                  <a:moveTo>
                    <a:pt x="6436" y="1"/>
                  </a:moveTo>
                  <a:cubicBezTo>
                    <a:pt x="6132" y="1"/>
                    <a:pt x="5770" y="99"/>
                    <a:pt x="5263" y="381"/>
                  </a:cubicBezTo>
                  <a:cubicBezTo>
                    <a:pt x="4174" y="1046"/>
                    <a:pt x="1028" y="2074"/>
                    <a:pt x="605" y="2256"/>
                  </a:cubicBezTo>
                  <a:cubicBezTo>
                    <a:pt x="182" y="2437"/>
                    <a:pt x="242" y="2498"/>
                    <a:pt x="182" y="3042"/>
                  </a:cubicBezTo>
                  <a:cubicBezTo>
                    <a:pt x="121" y="3586"/>
                    <a:pt x="242" y="7760"/>
                    <a:pt x="182" y="8365"/>
                  </a:cubicBezTo>
                  <a:cubicBezTo>
                    <a:pt x="121" y="9030"/>
                    <a:pt x="0" y="9212"/>
                    <a:pt x="908" y="9635"/>
                  </a:cubicBezTo>
                  <a:lnTo>
                    <a:pt x="5323" y="11450"/>
                  </a:lnTo>
                  <a:cubicBezTo>
                    <a:pt x="5706" y="11603"/>
                    <a:pt x="6113" y="11756"/>
                    <a:pt x="6574" y="11756"/>
                  </a:cubicBezTo>
                  <a:cubicBezTo>
                    <a:pt x="6842" y="11756"/>
                    <a:pt x="7129" y="11704"/>
                    <a:pt x="7440" y="11571"/>
                  </a:cubicBezTo>
                  <a:cubicBezTo>
                    <a:pt x="8711" y="11027"/>
                    <a:pt x="11009" y="10119"/>
                    <a:pt x="11554" y="9817"/>
                  </a:cubicBezTo>
                  <a:cubicBezTo>
                    <a:pt x="12158" y="9514"/>
                    <a:pt x="12763" y="9454"/>
                    <a:pt x="12763" y="8547"/>
                  </a:cubicBezTo>
                  <a:cubicBezTo>
                    <a:pt x="12763" y="7216"/>
                    <a:pt x="12763" y="3949"/>
                    <a:pt x="12763" y="3949"/>
                  </a:cubicBezTo>
                  <a:cubicBezTo>
                    <a:pt x="12763" y="3103"/>
                    <a:pt x="12703" y="2619"/>
                    <a:pt x="11977" y="2316"/>
                  </a:cubicBezTo>
                  <a:cubicBezTo>
                    <a:pt x="10888" y="1832"/>
                    <a:pt x="7985" y="562"/>
                    <a:pt x="7380" y="260"/>
                  </a:cubicBezTo>
                  <a:cubicBezTo>
                    <a:pt x="7057" y="130"/>
                    <a:pt x="6785" y="1"/>
                    <a:pt x="6436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28"/>
            <p:cNvSpPr/>
            <p:nvPr/>
          </p:nvSpPr>
          <p:spPr>
            <a:xfrm>
              <a:off x="4749075" y="2711350"/>
              <a:ext cx="317600" cy="291825"/>
            </a:xfrm>
            <a:custGeom>
              <a:avLst/>
              <a:gdLst/>
              <a:ahLst/>
              <a:cxnLst/>
              <a:rect l="l" t="t" r="r" b="b"/>
              <a:pathLst>
                <a:path w="12704" h="11673" extrusionOk="0">
                  <a:moveTo>
                    <a:pt x="6411" y="1"/>
                  </a:moveTo>
                  <a:cubicBezTo>
                    <a:pt x="6100" y="1"/>
                    <a:pt x="5729" y="110"/>
                    <a:pt x="5203" y="402"/>
                  </a:cubicBezTo>
                  <a:cubicBezTo>
                    <a:pt x="4114" y="1007"/>
                    <a:pt x="1029" y="2035"/>
                    <a:pt x="606" y="2217"/>
                  </a:cubicBezTo>
                  <a:cubicBezTo>
                    <a:pt x="182" y="2398"/>
                    <a:pt x="243" y="2519"/>
                    <a:pt x="122" y="3003"/>
                  </a:cubicBezTo>
                  <a:cubicBezTo>
                    <a:pt x="61" y="3547"/>
                    <a:pt x="243" y="7721"/>
                    <a:pt x="122" y="8326"/>
                  </a:cubicBezTo>
                  <a:cubicBezTo>
                    <a:pt x="61" y="8991"/>
                    <a:pt x="1" y="9173"/>
                    <a:pt x="908" y="9536"/>
                  </a:cubicBezTo>
                  <a:lnTo>
                    <a:pt x="5263" y="11350"/>
                  </a:lnTo>
                  <a:cubicBezTo>
                    <a:pt x="5630" y="11534"/>
                    <a:pt x="6019" y="11673"/>
                    <a:pt x="6457" y="11673"/>
                  </a:cubicBezTo>
                  <a:cubicBezTo>
                    <a:pt x="6742" y="11673"/>
                    <a:pt x="7047" y="11614"/>
                    <a:pt x="7380" y="11471"/>
                  </a:cubicBezTo>
                  <a:cubicBezTo>
                    <a:pt x="8590" y="10927"/>
                    <a:pt x="10889" y="10080"/>
                    <a:pt x="11494" y="9778"/>
                  </a:cubicBezTo>
                  <a:cubicBezTo>
                    <a:pt x="12038" y="9475"/>
                    <a:pt x="12703" y="9415"/>
                    <a:pt x="12703" y="8508"/>
                  </a:cubicBezTo>
                  <a:lnTo>
                    <a:pt x="12703" y="3910"/>
                  </a:lnTo>
                  <a:cubicBezTo>
                    <a:pt x="12703" y="3064"/>
                    <a:pt x="12643" y="2640"/>
                    <a:pt x="11917" y="2277"/>
                  </a:cubicBezTo>
                  <a:cubicBezTo>
                    <a:pt x="10768" y="1793"/>
                    <a:pt x="7864" y="523"/>
                    <a:pt x="7320" y="281"/>
                  </a:cubicBezTo>
                  <a:cubicBezTo>
                    <a:pt x="7007" y="125"/>
                    <a:pt x="6743" y="1"/>
                    <a:pt x="6411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28"/>
            <p:cNvSpPr/>
            <p:nvPr/>
          </p:nvSpPr>
          <p:spPr>
            <a:xfrm>
              <a:off x="4749075" y="2711900"/>
              <a:ext cx="316075" cy="290875"/>
            </a:xfrm>
            <a:custGeom>
              <a:avLst/>
              <a:gdLst/>
              <a:ahLst/>
              <a:cxnLst/>
              <a:rect l="l" t="t" r="r" b="b"/>
              <a:pathLst>
                <a:path w="12643" h="11635" extrusionOk="0">
                  <a:moveTo>
                    <a:pt x="6376" y="0"/>
                  </a:moveTo>
                  <a:cubicBezTo>
                    <a:pt x="6072" y="0"/>
                    <a:pt x="5710" y="98"/>
                    <a:pt x="5203" y="380"/>
                  </a:cubicBezTo>
                  <a:cubicBezTo>
                    <a:pt x="4114" y="1045"/>
                    <a:pt x="1029" y="2013"/>
                    <a:pt x="606" y="2255"/>
                  </a:cubicBezTo>
                  <a:cubicBezTo>
                    <a:pt x="182" y="2437"/>
                    <a:pt x="243" y="2497"/>
                    <a:pt x="182" y="3042"/>
                  </a:cubicBezTo>
                  <a:cubicBezTo>
                    <a:pt x="122" y="3525"/>
                    <a:pt x="243" y="7699"/>
                    <a:pt x="182" y="8304"/>
                  </a:cubicBezTo>
                  <a:cubicBezTo>
                    <a:pt x="122" y="8909"/>
                    <a:pt x="1" y="9151"/>
                    <a:pt x="908" y="9514"/>
                  </a:cubicBezTo>
                  <a:lnTo>
                    <a:pt x="5263" y="11328"/>
                  </a:lnTo>
                  <a:cubicBezTo>
                    <a:pt x="5646" y="11482"/>
                    <a:pt x="6053" y="11635"/>
                    <a:pt x="6514" y="11635"/>
                  </a:cubicBezTo>
                  <a:cubicBezTo>
                    <a:pt x="6782" y="11635"/>
                    <a:pt x="7069" y="11583"/>
                    <a:pt x="7380" y="11449"/>
                  </a:cubicBezTo>
                  <a:cubicBezTo>
                    <a:pt x="8590" y="10905"/>
                    <a:pt x="10889" y="9998"/>
                    <a:pt x="11433" y="9695"/>
                  </a:cubicBezTo>
                  <a:cubicBezTo>
                    <a:pt x="12038" y="9393"/>
                    <a:pt x="12643" y="9332"/>
                    <a:pt x="12643" y="8486"/>
                  </a:cubicBezTo>
                  <a:lnTo>
                    <a:pt x="12643" y="3888"/>
                  </a:lnTo>
                  <a:cubicBezTo>
                    <a:pt x="12643" y="3102"/>
                    <a:pt x="12582" y="2618"/>
                    <a:pt x="11917" y="2316"/>
                  </a:cubicBezTo>
                  <a:cubicBezTo>
                    <a:pt x="10768" y="1771"/>
                    <a:pt x="7864" y="561"/>
                    <a:pt x="7320" y="259"/>
                  </a:cubicBezTo>
                  <a:cubicBezTo>
                    <a:pt x="6997" y="130"/>
                    <a:pt x="6725" y="0"/>
                    <a:pt x="637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28"/>
            <p:cNvSpPr/>
            <p:nvPr/>
          </p:nvSpPr>
          <p:spPr>
            <a:xfrm>
              <a:off x="4750600" y="2712875"/>
              <a:ext cx="314550" cy="288800"/>
            </a:xfrm>
            <a:custGeom>
              <a:avLst/>
              <a:gdLst/>
              <a:ahLst/>
              <a:cxnLst/>
              <a:rect l="l" t="t" r="r" b="b"/>
              <a:pathLst>
                <a:path w="12582" h="11552" extrusionOk="0">
                  <a:moveTo>
                    <a:pt x="6350" y="0"/>
                  </a:moveTo>
                  <a:cubicBezTo>
                    <a:pt x="6039" y="0"/>
                    <a:pt x="5668" y="109"/>
                    <a:pt x="5142" y="402"/>
                  </a:cubicBezTo>
                  <a:cubicBezTo>
                    <a:pt x="4053" y="1006"/>
                    <a:pt x="968" y="2035"/>
                    <a:pt x="605" y="2216"/>
                  </a:cubicBezTo>
                  <a:cubicBezTo>
                    <a:pt x="182" y="2398"/>
                    <a:pt x="242" y="2458"/>
                    <a:pt x="121" y="3003"/>
                  </a:cubicBezTo>
                  <a:cubicBezTo>
                    <a:pt x="61" y="3486"/>
                    <a:pt x="242" y="7600"/>
                    <a:pt x="121" y="8265"/>
                  </a:cubicBezTo>
                  <a:cubicBezTo>
                    <a:pt x="61" y="8870"/>
                    <a:pt x="0" y="9051"/>
                    <a:pt x="847" y="9414"/>
                  </a:cubicBezTo>
                  <a:lnTo>
                    <a:pt x="5202" y="11229"/>
                  </a:lnTo>
                  <a:cubicBezTo>
                    <a:pt x="5569" y="11412"/>
                    <a:pt x="5958" y="11551"/>
                    <a:pt x="6396" y="11551"/>
                  </a:cubicBezTo>
                  <a:cubicBezTo>
                    <a:pt x="6681" y="11551"/>
                    <a:pt x="6986" y="11493"/>
                    <a:pt x="7319" y="11350"/>
                  </a:cubicBezTo>
                  <a:cubicBezTo>
                    <a:pt x="8529" y="10806"/>
                    <a:pt x="10828" y="9959"/>
                    <a:pt x="11372" y="9656"/>
                  </a:cubicBezTo>
                  <a:cubicBezTo>
                    <a:pt x="11916" y="9354"/>
                    <a:pt x="12582" y="9293"/>
                    <a:pt x="12582" y="8447"/>
                  </a:cubicBezTo>
                  <a:cubicBezTo>
                    <a:pt x="12582" y="7116"/>
                    <a:pt x="12582" y="3849"/>
                    <a:pt x="12582" y="3849"/>
                  </a:cubicBezTo>
                  <a:cubicBezTo>
                    <a:pt x="12582" y="3063"/>
                    <a:pt x="12521" y="2579"/>
                    <a:pt x="11796" y="2277"/>
                  </a:cubicBezTo>
                  <a:cubicBezTo>
                    <a:pt x="10707" y="1793"/>
                    <a:pt x="7803" y="522"/>
                    <a:pt x="7259" y="281"/>
                  </a:cubicBezTo>
                  <a:cubicBezTo>
                    <a:pt x="6946" y="124"/>
                    <a:pt x="6682" y="0"/>
                    <a:pt x="6350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28"/>
            <p:cNvSpPr/>
            <p:nvPr/>
          </p:nvSpPr>
          <p:spPr>
            <a:xfrm>
              <a:off x="4750600" y="2713400"/>
              <a:ext cx="314550" cy="287200"/>
            </a:xfrm>
            <a:custGeom>
              <a:avLst/>
              <a:gdLst/>
              <a:ahLst/>
              <a:cxnLst/>
              <a:rect l="l" t="t" r="r" b="b"/>
              <a:pathLst>
                <a:path w="12582" h="11488" extrusionOk="0">
                  <a:moveTo>
                    <a:pt x="6315" y="1"/>
                  </a:moveTo>
                  <a:cubicBezTo>
                    <a:pt x="6011" y="1"/>
                    <a:pt x="5649" y="99"/>
                    <a:pt x="5142" y="381"/>
                  </a:cubicBezTo>
                  <a:cubicBezTo>
                    <a:pt x="4113" y="985"/>
                    <a:pt x="1028" y="2014"/>
                    <a:pt x="605" y="2195"/>
                  </a:cubicBezTo>
                  <a:cubicBezTo>
                    <a:pt x="182" y="2437"/>
                    <a:pt x="242" y="2498"/>
                    <a:pt x="182" y="2982"/>
                  </a:cubicBezTo>
                  <a:cubicBezTo>
                    <a:pt x="121" y="3526"/>
                    <a:pt x="242" y="7579"/>
                    <a:pt x="182" y="8184"/>
                  </a:cubicBezTo>
                  <a:cubicBezTo>
                    <a:pt x="121" y="8849"/>
                    <a:pt x="0" y="9030"/>
                    <a:pt x="907" y="9393"/>
                  </a:cubicBezTo>
                  <a:lnTo>
                    <a:pt x="5263" y="11208"/>
                  </a:lnTo>
                  <a:cubicBezTo>
                    <a:pt x="5604" y="11360"/>
                    <a:pt x="5992" y="11487"/>
                    <a:pt x="6443" y="11487"/>
                  </a:cubicBezTo>
                  <a:cubicBezTo>
                    <a:pt x="6712" y="11487"/>
                    <a:pt x="7003" y="11442"/>
                    <a:pt x="7319" y="11329"/>
                  </a:cubicBezTo>
                  <a:cubicBezTo>
                    <a:pt x="8529" y="10785"/>
                    <a:pt x="10767" y="9938"/>
                    <a:pt x="11372" y="9635"/>
                  </a:cubicBezTo>
                  <a:cubicBezTo>
                    <a:pt x="11916" y="9272"/>
                    <a:pt x="12582" y="9272"/>
                    <a:pt x="12582" y="8365"/>
                  </a:cubicBezTo>
                  <a:cubicBezTo>
                    <a:pt x="12582" y="7034"/>
                    <a:pt x="12582" y="3889"/>
                    <a:pt x="12582" y="3889"/>
                  </a:cubicBezTo>
                  <a:cubicBezTo>
                    <a:pt x="12582" y="3042"/>
                    <a:pt x="12461" y="2619"/>
                    <a:pt x="11796" y="2256"/>
                  </a:cubicBezTo>
                  <a:cubicBezTo>
                    <a:pt x="10646" y="1772"/>
                    <a:pt x="7803" y="562"/>
                    <a:pt x="7259" y="260"/>
                  </a:cubicBezTo>
                  <a:cubicBezTo>
                    <a:pt x="6936" y="130"/>
                    <a:pt x="6664" y="1"/>
                    <a:pt x="6315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28"/>
            <p:cNvSpPr/>
            <p:nvPr/>
          </p:nvSpPr>
          <p:spPr>
            <a:xfrm>
              <a:off x="4752100" y="2714375"/>
              <a:ext cx="311550" cy="285775"/>
            </a:xfrm>
            <a:custGeom>
              <a:avLst/>
              <a:gdLst/>
              <a:ahLst/>
              <a:cxnLst/>
              <a:rect l="l" t="t" r="r" b="b"/>
              <a:pathLst>
                <a:path w="12462" h="11431" extrusionOk="0">
                  <a:moveTo>
                    <a:pt x="6290" y="1"/>
                  </a:moveTo>
                  <a:cubicBezTo>
                    <a:pt x="5979" y="1"/>
                    <a:pt x="5608" y="110"/>
                    <a:pt x="5082" y="402"/>
                  </a:cubicBezTo>
                  <a:cubicBezTo>
                    <a:pt x="4053" y="1007"/>
                    <a:pt x="968" y="1975"/>
                    <a:pt x="606" y="2217"/>
                  </a:cubicBezTo>
                  <a:cubicBezTo>
                    <a:pt x="182" y="2398"/>
                    <a:pt x="243" y="2459"/>
                    <a:pt x="122" y="2943"/>
                  </a:cubicBezTo>
                  <a:cubicBezTo>
                    <a:pt x="61" y="3487"/>
                    <a:pt x="243" y="7540"/>
                    <a:pt x="122" y="8145"/>
                  </a:cubicBezTo>
                  <a:cubicBezTo>
                    <a:pt x="61" y="8749"/>
                    <a:pt x="1" y="8991"/>
                    <a:pt x="847" y="9354"/>
                  </a:cubicBezTo>
                  <a:lnTo>
                    <a:pt x="5203" y="11109"/>
                  </a:lnTo>
                  <a:cubicBezTo>
                    <a:pt x="5533" y="11292"/>
                    <a:pt x="5907" y="11431"/>
                    <a:pt x="6340" y="11431"/>
                  </a:cubicBezTo>
                  <a:cubicBezTo>
                    <a:pt x="6621" y="11431"/>
                    <a:pt x="6926" y="11372"/>
                    <a:pt x="7259" y="11229"/>
                  </a:cubicBezTo>
                  <a:cubicBezTo>
                    <a:pt x="8469" y="10746"/>
                    <a:pt x="10707" y="9838"/>
                    <a:pt x="11252" y="9536"/>
                  </a:cubicBezTo>
                  <a:cubicBezTo>
                    <a:pt x="11856" y="9233"/>
                    <a:pt x="12461" y="9173"/>
                    <a:pt x="12461" y="8326"/>
                  </a:cubicBezTo>
                  <a:cubicBezTo>
                    <a:pt x="12461" y="6995"/>
                    <a:pt x="12461" y="3850"/>
                    <a:pt x="12461" y="3850"/>
                  </a:cubicBezTo>
                  <a:cubicBezTo>
                    <a:pt x="12461" y="3003"/>
                    <a:pt x="12401" y="2580"/>
                    <a:pt x="11675" y="2277"/>
                  </a:cubicBezTo>
                  <a:cubicBezTo>
                    <a:pt x="10586" y="1793"/>
                    <a:pt x="7743" y="523"/>
                    <a:pt x="7199" y="281"/>
                  </a:cubicBezTo>
                  <a:cubicBezTo>
                    <a:pt x="6886" y="125"/>
                    <a:pt x="6622" y="1"/>
                    <a:pt x="6290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28"/>
            <p:cNvSpPr/>
            <p:nvPr/>
          </p:nvSpPr>
          <p:spPr>
            <a:xfrm>
              <a:off x="4752100" y="2714925"/>
              <a:ext cx="311550" cy="284150"/>
            </a:xfrm>
            <a:custGeom>
              <a:avLst/>
              <a:gdLst/>
              <a:ahLst/>
              <a:cxnLst/>
              <a:rect l="l" t="t" r="r" b="b"/>
              <a:pathLst>
                <a:path w="12462" h="11366" extrusionOk="0">
                  <a:moveTo>
                    <a:pt x="6264" y="0"/>
                  </a:moveTo>
                  <a:cubicBezTo>
                    <a:pt x="5968" y="0"/>
                    <a:pt x="5621" y="98"/>
                    <a:pt x="5142" y="380"/>
                  </a:cubicBezTo>
                  <a:cubicBezTo>
                    <a:pt x="4053" y="985"/>
                    <a:pt x="1029" y="2013"/>
                    <a:pt x="606" y="2195"/>
                  </a:cubicBezTo>
                  <a:cubicBezTo>
                    <a:pt x="182" y="2376"/>
                    <a:pt x="243" y="2437"/>
                    <a:pt x="182" y="2981"/>
                  </a:cubicBezTo>
                  <a:cubicBezTo>
                    <a:pt x="122" y="3465"/>
                    <a:pt x="243" y="7518"/>
                    <a:pt x="182" y="8123"/>
                  </a:cubicBezTo>
                  <a:cubicBezTo>
                    <a:pt x="122" y="8727"/>
                    <a:pt x="1" y="8909"/>
                    <a:pt x="908" y="9272"/>
                  </a:cubicBezTo>
                  <a:lnTo>
                    <a:pt x="5203" y="11087"/>
                  </a:lnTo>
                  <a:cubicBezTo>
                    <a:pt x="5544" y="11238"/>
                    <a:pt x="5932" y="11366"/>
                    <a:pt x="6383" y="11366"/>
                  </a:cubicBezTo>
                  <a:cubicBezTo>
                    <a:pt x="6652" y="11366"/>
                    <a:pt x="6943" y="11320"/>
                    <a:pt x="7259" y="11207"/>
                  </a:cubicBezTo>
                  <a:cubicBezTo>
                    <a:pt x="8469" y="10663"/>
                    <a:pt x="10707" y="9816"/>
                    <a:pt x="11252" y="9514"/>
                  </a:cubicBezTo>
                  <a:cubicBezTo>
                    <a:pt x="11796" y="9211"/>
                    <a:pt x="12461" y="9151"/>
                    <a:pt x="12461" y="8304"/>
                  </a:cubicBezTo>
                  <a:lnTo>
                    <a:pt x="12461" y="3828"/>
                  </a:lnTo>
                  <a:cubicBezTo>
                    <a:pt x="12461" y="3041"/>
                    <a:pt x="12340" y="2558"/>
                    <a:pt x="11675" y="2255"/>
                  </a:cubicBezTo>
                  <a:cubicBezTo>
                    <a:pt x="10586" y="1771"/>
                    <a:pt x="7743" y="561"/>
                    <a:pt x="7199" y="259"/>
                  </a:cubicBezTo>
                  <a:cubicBezTo>
                    <a:pt x="6876" y="130"/>
                    <a:pt x="6604" y="0"/>
                    <a:pt x="6264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28"/>
            <p:cNvSpPr/>
            <p:nvPr/>
          </p:nvSpPr>
          <p:spPr>
            <a:xfrm>
              <a:off x="4753625" y="2715900"/>
              <a:ext cx="308500" cy="282750"/>
            </a:xfrm>
            <a:custGeom>
              <a:avLst/>
              <a:gdLst/>
              <a:ahLst/>
              <a:cxnLst/>
              <a:rect l="l" t="t" r="r" b="b"/>
              <a:pathLst>
                <a:path w="12340" h="11310" extrusionOk="0">
                  <a:moveTo>
                    <a:pt x="6231" y="0"/>
                  </a:moveTo>
                  <a:cubicBezTo>
                    <a:pt x="5934" y="0"/>
                    <a:pt x="5578" y="109"/>
                    <a:pt x="5081" y="401"/>
                  </a:cubicBezTo>
                  <a:cubicBezTo>
                    <a:pt x="3992" y="1006"/>
                    <a:pt x="968" y="1974"/>
                    <a:pt x="545" y="2156"/>
                  </a:cubicBezTo>
                  <a:cubicBezTo>
                    <a:pt x="182" y="2398"/>
                    <a:pt x="182" y="2458"/>
                    <a:pt x="121" y="2942"/>
                  </a:cubicBezTo>
                  <a:cubicBezTo>
                    <a:pt x="61" y="3426"/>
                    <a:pt x="182" y="7418"/>
                    <a:pt x="121" y="8084"/>
                  </a:cubicBezTo>
                  <a:cubicBezTo>
                    <a:pt x="61" y="8688"/>
                    <a:pt x="0" y="8870"/>
                    <a:pt x="847" y="9233"/>
                  </a:cubicBezTo>
                  <a:lnTo>
                    <a:pt x="5142" y="10987"/>
                  </a:lnTo>
                  <a:cubicBezTo>
                    <a:pt x="5472" y="11170"/>
                    <a:pt x="5846" y="11309"/>
                    <a:pt x="6279" y="11309"/>
                  </a:cubicBezTo>
                  <a:cubicBezTo>
                    <a:pt x="6560" y="11309"/>
                    <a:pt x="6865" y="11251"/>
                    <a:pt x="7198" y="11108"/>
                  </a:cubicBezTo>
                  <a:cubicBezTo>
                    <a:pt x="8348" y="10624"/>
                    <a:pt x="10586" y="9717"/>
                    <a:pt x="11191" y="9414"/>
                  </a:cubicBezTo>
                  <a:cubicBezTo>
                    <a:pt x="11735" y="9112"/>
                    <a:pt x="12340" y="9112"/>
                    <a:pt x="12340" y="8205"/>
                  </a:cubicBezTo>
                  <a:cubicBezTo>
                    <a:pt x="12340" y="6934"/>
                    <a:pt x="12340" y="3789"/>
                    <a:pt x="12340" y="3789"/>
                  </a:cubicBezTo>
                  <a:cubicBezTo>
                    <a:pt x="12340" y="3002"/>
                    <a:pt x="12279" y="2579"/>
                    <a:pt x="11614" y="2216"/>
                  </a:cubicBezTo>
                  <a:cubicBezTo>
                    <a:pt x="10465" y="1732"/>
                    <a:pt x="7682" y="522"/>
                    <a:pt x="7077" y="281"/>
                  </a:cubicBezTo>
                  <a:cubicBezTo>
                    <a:pt x="6796" y="124"/>
                    <a:pt x="6547" y="0"/>
                    <a:pt x="6231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28"/>
            <p:cNvSpPr/>
            <p:nvPr/>
          </p:nvSpPr>
          <p:spPr>
            <a:xfrm>
              <a:off x="4753625" y="2717025"/>
              <a:ext cx="308500" cy="280550"/>
            </a:xfrm>
            <a:custGeom>
              <a:avLst/>
              <a:gdLst/>
              <a:ahLst/>
              <a:cxnLst/>
              <a:rect l="l" t="t" r="r" b="b"/>
              <a:pathLst>
                <a:path w="12340" h="11222" extrusionOk="0">
                  <a:moveTo>
                    <a:pt x="6226" y="1"/>
                  </a:moveTo>
                  <a:cubicBezTo>
                    <a:pt x="5931" y="1"/>
                    <a:pt x="5576" y="95"/>
                    <a:pt x="5081" y="356"/>
                  </a:cubicBezTo>
                  <a:cubicBezTo>
                    <a:pt x="3992" y="961"/>
                    <a:pt x="968" y="1990"/>
                    <a:pt x="605" y="2171"/>
                  </a:cubicBezTo>
                  <a:cubicBezTo>
                    <a:pt x="182" y="2353"/>
                    <a:pt x="242" y="2413"/>
                    <a:pt x="182" y="2897"/>
                  </a:cubicBezTo>
                  <a:cubicBezTo>
                    <a:pt x="121" y="3441"/>
                    <a:pt x="242" y="7373"/>
                    <a:pt x="182" y="7978"/>
                  </a:cubicBezTo>
                  <a:cubicBezTo>
                    <a:pt x="121" y="8583"/>
                    <a:pt x="0" y="8825"/>
                    <a:pt x="907" y="9188"/>
                  </a:cubicBezTo>
                  <a:lnTo>
                    <a:pt x="5142" y="10942"/>
                  </a:lnTo>
                  <a:cubicBezTo>
                    <a:pt x="5483" y="11094"/>
                    <a:pt x="5871" y="11221"/>
                    <a:pt x="6322" y="11221"/>
                  </a:cubicBezTo>
                  <a:cubicBezTo>
                    <a:pt x="6591" y="11221"/>
                    <a:pt x="6882" y="11176"/>
                    <a:pt x="7198" y="11063"/>
                  </a:cubicBezTo>
                  <a:cubicBezTo>
                    <a:pt x="8348" y="10519"/>
                    <a:pt x="10586" y="9672"/>
                    <a:pt x="11130" y="9369"/>
                  </a:cubicBezTo>
                  <a:cubicBezTo>
                    <a:pt x="11675" y="9067"/>
                    <a:pt x="12340" y="9006"/>
                    <a:pt x="12340" y="8160"/>
                  </a:cubicBezTo>
                  <a:lnTo>
                    <a:pt x="12340" y="3804"/>
                  </a:lnTo>
                  <a:cubicBezTo>
                    <a:pt x="12340" y="2957"/>
                    <a:pt x="12279" y="2534"/>
                    <a:pt x="11554" y="2232"/>
                  </a:cubicBezTo>
                  <a:cubicBezTo>
                    <a:pt x="10465" y="1748"/>
                    <a:pt x="7682" y="538"/>
                    <a:pt x="7077" y="236"/>
                  </a:cubicBezTo>
                  <a:cubicBezTo>
                    <a:pt x="6795" y="110"/>
                    <a:pt x="6545" y="1"/>
                    <a:pt x="6226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28"/>
            <p:cNvSpPr/>
            <p:nvPr/>
          </p:nvSpPr>
          <p:spPr>
            <a:xfrm>
              <a:off x="4755125" y="2717950"/>
              <a:ext cx="305500" cy="279175"/>
            </a:xfrm>
            <a:custGeom>
              <a:avLst/>
              <a:gdLst/>
              <a:ahLst/>
              <a:cxnLst/>
              <a:rect l="l" t="t" r="r" b="b"/>
              <a:pathLst>
                <a:path w="12220" h="11167" extrusionOk="0">
                  <a:moveTo>
                    <a:pt x="6137" y="0"/>
                  </a:moveTo>
                  <a:cubicBezTo>
                    <a:pt x="5847" y="0"/>
                    <a:pt x="5500" y="98"/>
                    <a:pt x="5021" y="380"/>
                  </a:cubicBezTo>
                  <a:cubicBezTo>
                    <a:pt x="3932" y="985"/>
                    <a:pt x="968" y="1953"/>
                    <a:pt x="545" y="2134"/>
                  </a:cubicBezTo>
                  <a:cubicBezTo>
                    <a:pt x="182" y="2316"/>
                    <a:pt x="182" y="2376"/>
                    <a:pt x="122" y="2920"/>
                  </a:cubicBezTo>
                  <a:cubicBezTo>
                    <a:pt x="61" y="3404"/>
                    <a:pt x="182" y="7336"/>
                    <a:pt x="122" y="7941"/>
                  </a:cubicBezTo>
                  <a:cubicBezTo>
                    <a:pt x="61" y="8546"/>
                    <a:pt x="1" y="8727"/>
                    <a:pt x="847" y="9090"/>
                  </a:cubicBezTo>
                  <a:lnTo>
                    <a:pt x="5082" y="10845"/>
                  </a:lnTo>
                  <a:cubicBezTo>
                    <a:pt x="5412" y="11028"/>
                    <a:pt x="5786" y="11167"/>
                    <a:pt x="6219" y="11167"/>
                  </a:cubicBezTo>
                  <a:cubicBezTo>
                    <a:pt x="6500" y="11167"/>
                    <a:pt x="6805" y="11108"/>
                    <a:pt x="7138" y="10966"/>
                  </a:cubicBezTo>
                  <a:cubicBezTo>
                    <a:pt x="8288" y="10482"/>
                    <a:pt x="10526" y="9635"/>
                    <a:pt x="11070" y="9332"/>
                  </a:cubicBezTo>
                  <a:cubicBezTo>
                    <a:pt x="11615" y="9030"/>
                    <a:pt x="12219" y="8969"/>
                    <a:pt x="12219" y="8123"/>
                  </a:cubicBezTo>
                  <a:lnTo>
                    <a:pt x="12219" y="3767"/>
                  </a:lnTo>
                  <a:cubicBezTo>
                    <a:pt x="12219" y="2981"/>
                    <a:pt x="12159" y="2497"/>
                    <a:pt x="11494" y="2195"/>
                  </a:cubicBezTo>
                  <a:cubicBezTo>
                    <a:pt x="10405" y="1711"/>
                    <a:pt x="7622" y="501"/>
                    <a:pt x="7017" y="259"/>
                  </a:cubicBezTo>
                  <a:cubicBezTo>
                    <a:pt x="6726" y="130"/>
                    <a:pt x="6470" y="0"/>
                    <a:pt x="6137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28"/>
            <p:cNvSpPr/>
            <p:nvPr/>
          </p:nvSpPr>
          <p:spPr>
            <a:xfrm>
              <a:off x="4755125" y="2718550"/>
              <a:ext cx="305500" cy="277500"/>
            </a:xfrm>
            <a:custGeom>
              <a:avLst/>
              <a:gdLst/>
              <a:ahLst/>
              <a:cxnLst/>
              <a:rect l="l" t="t" r="r" b="b"/>
              <a:pathLst>
                <a:path w="12220" h="11100" extrusionOk="0">
                  <a:moveTo>
                    <a:pt x="6166" y="0"/>
                  </a:moveTo>
                  <a:cubicBezTo>
                    <a:pt x="5871" y="0"/>
                    <a:pt x="5516" y="94"/>
                    <a:pt x="5021" y="356"/>
                  </a:cubicBezTo>
                  <a:cubicBezTo>
                    <a:pt x="3993" y="961"/>
                    <a:pt x="968" y="1929"/>
                    <a:pt x="606" y="2110"/>
                  </a:cubicBezTo>
                  <a:cubicBezTo>
                    <a:pt x="182" y="2352"/>
                    <a:pt x="243" y="2413"/>
                    <a:pt x="182" y="2896"/>
                  </a:cubicBezTo>
                  <a:cubicBezTo>
                    <a:pt x="122" y="3380"/>
                    <a:pt x="243" y="7312"/>
                    <a:pt x="182" y="7917"/>
                  </a:cubicBezTo>
                  <a:cubicBezTo>
                    <a:pt x="122" y="8522"/>
                    <a:pt x="1" y="8703"/>
                    <a:pt x="847" y="9066"/>
                  </a:cubicBezTo>
                  <a:lnTo>
                    <a:pt x="5082" y="10821"/>
                  </a:lnTo>
                  <a:cubicBezTo>
                    <a:pt x="5423" y="10972"/>
                    <a:pt x="5811" y="11100"/>
                    <a:pt x="6247" y="11100"/>
                  </a:cubicBezTo>
                  <a:cubicBezTo>
                    <a:pt x="6507" y="11100"/>
                    <a:pt x="6784" y="11054"/>
                    <a:pt x="7078" y="10942"/>
                  </a:cubicBezTo>
                  <a:cubicBezTo>
                    <a:pt x="8288" y="10397"/>
                    <a:pt x="10465" y="9550"/>
                    <a:pt x="11010" y="9248"/>
                  </a:cubicBezTo>
                  <a:cubicBezTo>
                    <a:pt x="11615" y="8945"/>
                    <a:pt x="12219" y="8945"/>
                    <a:pt x="12219" y="8099"/>
                  </a:cubicBezTo>
                  <a:cubicBezTo>
                    <a:pt x="12219" y="6768"/>
                    <a:pt x="12219" y="3743"/>
                    <a:pt x="12219" y="3743"/>
                  </a:cubicBezTo>
                  <a:cubicBezTo>
                    <a:pt x="12219" y="2957"/>
                    <a:pt x="12159" y="2534"/>
                    <a:pt x="11433" y="2171"/>
                  </a:cubicBezTo>
                  <a:cubicBezTo>
                    <a:pt x="10344" y="1747"/>
                    <a:pt x="7562" y="537"/>
                    <a:pt x="7017" y="235"/>
                  </a:cubicBezTo>
                  <a:cubicBezTo>
                    <a:pt x="6735" y="109"/>
                    <a:pt x="6485" y="0"/>
                    <a:pt x="6166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28"/>
            <p:cNvSpPr/>
            <p:nvPr/>
          </p:nvSpPr>
          <p:spPr>
            <a:xfrm>
              <a:off x="4756650" y="2719450"/>
              <a:ext cx="302450" cy="276175"/>
            </a:xfrm>
            <a:custGeom>
              <a:avLst/>
              <a:gdLst/>
              <a:ahLst/>
              <a:cxnLst/>
              <a:rect l="l" t="t" r="r" b="b"/>
              <a:pathLst>
                <a:path w="12098" h="11047" extrusionOk="0">
                  <a:moveTo>
                    <a:pt x="6076" y="1"/>
                  </a:moveTo>
                  <a:cubicBezTo>
                    <a:pt x="5786" y="1"/>
                    <a:pt x="5439" y="99"/>
                    <a:pt x="4960" y="380"/>
                  </a:cubicBezTo>
                  <a:cubicBezTo>
                    <a:pt x="3932" y="985"/>
                    <a:pt x="968" y="1953"/>
                    <a:pt x="545" y="2135"/>
                  </a:cubicBezTo>
                  <a:cubicBezTo>
                    <a:pt x="182" y="2316"/>
                    <a:pt x="182" y="2377"/>
                    <a:pt x="121" y="2860"/>
                  </a:cubicBezTo>
                  <a:cubicBezTo>
                    <a:pt x="61" y="3344"/>
                    <a:pt x="182" y="7216"/>
                    <a:pt x="121" y="7821"/>
                  </a:cubicBezTo>
                  <a:cubicBezTo>
                    <a:pt x="61" y="8425"/>
                    <a:pt x="0" y="8667"/>
                    <a:pt x="847" y="9030"/>
                  </a:cubicBezTo>
                  <a:lnTo>
                    <a:pt x="5021" y="10724"/>
                  </a:lnTo>
                  <a:cubicBezTo>
                    <a:pt x="5351" y="10907"/>
                    <a:pt x="5725" y="11046"/>
                    <a:pt x="6145" y="11046"/>
                  </a:cubicBezTo>
                  <a:cubicBezTo>
                    <a:pt x="6417" y="11046"/>
                    <a:pt x="6707" y="10988"/>
                    <a:pt x="7017" y="10845"/>
                  </a:cubicBezTo>
                  <a:cubicBezTo>
                    <a:pt x="8227" y="10361"/>
                    <a:pt x="10404" y="9514"/>
                    <a:pt x="10949" y="9212"/>
                  </a:cubicBezTo>
                  <a:cubicBezTo>
                    <a:pt x="11493" y="8909"/>
                    <a:pt x="12098" y="8849"/>
                    <a:pt x="12098" y="8002"/>
                  </a:cubicBezTo>
                  <a:lnTo>
                    <a:pt x="12098" y="3707"/>
                  </a:lnTo>
                  <a:cubicBezTo>
                    <a:pt x="12098" y="2921"/>
                    <a:pt x="12037" y="2498"/>
                    <a:pt x="11372" y="2195"/>
                  </a:cubicBezTo>
                  <a:cubicBezTo>
                    <a:pt x="10283" y="1711"/>
                    <a:pt x="7501" y="501"/>
                    <a:pt x="6956" y="259"/>
                  </a:cubicBezTo>
                  <a:cubicBezTo>
                    <a:pt x="6665" y="130"/>
                    <a:pt x="6409" y="1"/>
                    <a:pt x="6076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28"/>
            <p:cNvSpPr/>
            <p:nvPr/>
          </p:nvSpPr>
          <p:spPr>
            <a:xfrm>
              <a:off x="4756650" y="2720050"/>
              <a:ext cx="302450" cy="274500"/>
            </a:xfrm>
            <a:custGeom>
              <a:avLst/>
              <a:gdLst/>
              <a:ahLst/>
              <a:cxnLst/>
              <a:rect l="l" t="t" r="r" b="b"/>
              <a:pathLst>
                <a:path w="12098" h="10980" extrusionOk="0">
                  <a:moveTo>
                    <a:pt x="6105" y="1"/>
                  </a:moveTo>
                  <a:cubicBezTo>
                    <a:pt x="5810" y="1"/>
                    <a:pt x="5455" y="95"/>
                    <a:pt x="4960" y="356"/>
                  </a:cubicBezTo>
                  <a:cubicBezTo>
                    <a:pt x="3932" y="961"/>
                    <a:pt x="968" y="1929"/>
                    <a:pt x="605" y="2111"/>
                  </a:cubicBezTo>
                  <a:cubicBezTo>
                    <a:pt x="182" y="2292"/>
                    <a:pt x="242" y="2353"/>
                    <a:pt x="182" y="2836"/>
                  </a:cubicBezTo>
                  <a:cubicBezTo>
                    <a:pt x="121" y="3381"/>
                    <a:pt x="242" y="7192"/>
                    <a:pt x="182" y="7797"/>
                  </a:cubicBezTo>
                  <a:cubicBezTo>
                    <a:pt x="121" y="8401"/>
                    <a:pt x="0" y="8583"/>
                    <a:pt x="847" y="8946"/>
                  </a:cubicBezTo>
                  <a:lnTo>
                    <a:pt x="5021" y="10700"/>
                  </a:lnTo>
                  <a:cubicBezTo>
                    <a:pt x="5362" y="10852"/>
                    <a:pt x="5750" y="10979"/>
                    <a:pt x="6186" y="10979"/>
                  </a:cubicBezTo>
                  <a:cubicBezTo>
                    <a:pt x="6446" y="10979"/>
                    <a:pt x="6723" y="10934"/>
                    <a:pt x="7017" y="10821"/>
                  </a:cubicBezTo>
                  <a:cubicBezTo>
                    <a:pt x="8227" y="10277"/>
                    <a:pt x="10404" y="9430"/>
                    <a:pt x="10949" y="9188"/>
                  </a:cubicBezTo>
                  <a:cubicBezTo>
                    <a:pt x="11493" y="8885"/>
                    <a:pt x="12098" y="8825"/>
                    <a:pt x="12098" y="7978"/>
                  </a:cubicBezTo>
                  <a:lnTo>
                    <a:pt x="12098" y="3683"/>
                  </a:lnTo>
                  <a:cubicBezTo>
                    <a:pt x="12098" y="2897"/>
                    <a:pt x="12037" y="2474"/>
                    <a:pt x="11312" y="2171"/>
                  </a:cubicBezTo>
                  <a:cubicBezTo>
                    <a:pt x="10283" y="1687"/>
                    <a:pt x="7501" y="538"/>
                    <a:pt x="6956" y="235"/>
                  </a:cubicBezTo>
                  <a:cubicBezTo>
                    <a:pt x="6674" y="110"/>
                    <a:pt x="6424" y="1"/>
                    <a:pt x="6105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28"/>
            <p:cNvSpPr/>
            <p:nvPr/>
          </p:nvSpPr>
          <p:spPr>
            <a:xfrm>
              <a:off x="4758150" y="2720975"/>
              <a:ext cx="299450" cy="273125"/>
            </a:xfrm>
            <a:custGeom>
              <a:avLst/>
              <a:gdLst/>
              <a:ahLst/>
              <a:cxnLst/>
              <a:rect l="l" t="t" r="r" b="b"/>
              <a:pathLst>
                <a:path w="11978" h="10925" extrusionOk="0">
                  <a:moveTo>
                    <a:pt x="6016" y="0"/>
                  </a:moveTo>
                  <a:cubicBezTo>
                    <a:pt x="5726" y="0"/>
                    <a:pt x="5379" y="98"/>
                    <a:pt x="4900" y="380"/>
                  </a:cubicBezTo>
                  <a:cubicBezTo>
                    <a:pt x="3872" y="924"/>
                    <a:pt x="968" y="1892"/>
                    <a:pt x="545" y="2074"/>
                  </a:cubicBezTo>
                  <a:cubicBezTo>
                    <a:pt x="182" y="2316"/>
                    <a:pt x="182" y="2376"/>
                    <a:pt x="122" y="2860"/>
                  </a:cubicBezTo>
                  <a:cubicBezTo>
                    <a:pt x="61" y="3344"/>
                    <a:pt x="182" y="7155"/>
                    <a:pt x="122" y="7760"/>
                  </a:cubicBezTo>
                  <a:cubicBezTo>
                    <a:pt x="61" y="8364"/>
                    <a:pt x="1" y="8546"/>
                    <a:pt x="847" y="8909"/>
                  </a:cubicBezTo>
                  <a:lnTo>
                    <a:pt x="4961" y="10603"/>
                  </a:lnTo>
                  <a:cubicBezTo>
                    <a:pt x="5291" y="10786"/>
                    <a:pt x="5665" y="10925"/>
                    <a:pt x="6085" y="10925"/>
                  </a:cubicBezTo>
                  <a:cubicBezTo>
                    <a:pt x="6357" y="10925"/>
                    <a:pt x="6647" y="10866"/>
                    <a:pt x="6957" y="10724"/>
                  </a:cubicBezTo>
                  <a:cubicBezTo>
                    <a:pt x="8106" y="10240"/>
                    <a:pt x="10284" y="9393"/>
                    <a:pt x="10828" y="9090"/>
                  </a:cubicBezTo>
                  <a:cubicBezTo>
                    <a:pt x="11373" y="8788"/>
                    <a:pt x="11977" y="8788"/>
                    <a:pt x="11977" y="7941"/>
                  </a:cubicBezTo>
                  <a:lnTo>
                    <a:pt x="11977" y="3707"/>
                  </a:lnTo>
                  <a:cubicBezTo>
                    <a:pt x="11977" y="2920"/>
                    <a:pt x="11917" y="2437"/>
                    <a:pt x="11252" y="2195"/>
                  </a:cubicBezTo>
                  <a:cubicBezTo>
                    <a:pt x="10163" y="1711"/>
                    <a:pt x="7441" y="501"/>
                    <a:pt x="6896" y="259"/>
                  </a:cubicBezTo>
                  <a:cubicBezTo>
                    <a:pt x="6605" y="130"/>
                    <a:pt x="6349" y="0"/>
                    <a:pt x="6016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28"/>
            <p:cNvSpPr/>
            <p:nvPr/>
          </p:nvSpPr>
          <p:spPr>
            <a:xfrm>
              <a:off x="4758150" y="2721575"/>
              <a:ext cx="299450" cy="271450"/>
            </a:xfrm>
            <a:custGeom>
              <a:avLst/>
              <a:gdLst/>
              <a:ahLst/>
              <a:cxnLst/>
              <a:rect l="l" t="t" r="r" b="b"/>
              <a:pathLst>
                <a:path w="11978" h="10858" extrusionOk="0">
                  <a:moveTo>
                    <a:pt x="6045" y="0"/>
                  </a:moveTo>
                  <a:cubicBezTo>
                    <a:pt x="5750" y="0"/>
                    <a:pt x="5395" y="94"/>
                    <a:pt x="4900" y="356"/>
                  </a:cubicBezTo>
                  <a:cubicBezTo>
                    <a:pt x="3872" y="961"/>
                    <a:pt x="968" y="1929"/>
                    <a:pt x="605" y="2110"/>
                  </a:cubicBezTo>
                  <a:cubicBezTo>
                    <a:pt x="182" y="2292"/>
                    <a:pt x="243" y="2352"/>
                    <a:pt x="182" y="2836"/>
                  </a:cubicBezTo>
                  <a:cubicBezTo>
                    <a:pt x="122" y="3320"/>
                    <a:pt x="243" y="7131"/>
                    <a:pt x="182" y="7736"/>
                  </a:cubicBezTo>
                  <a:cubicBezTo>
                    <a:pt x="122" y="8280"/>
                    <a:pt x="1" y="8522"/>
                    <a:pt x="847" y="8824"/>
                  </a:cubicBezTo>
                  <a:lnTo>
                    <a:pt x="4961" y="10579"/>
                  </a:lnTo>
                  <a:cubicBezTo>
                    <a:pt x="5302" y="10730"/>
                    <a:pt x="5690" y="10858"/>
                    <a:pt x="6126" y="10858"/>
                  </a:cubicBezTo>
                  <a:cubicBezTo>
                    <a:pt x="6386" y="10858"/>
                    <a:pt x="6663" y="10813"/>
                    <a:pt x="6957" y="10700"/>
                  </a:cubicBezTo>
                  <a:cubicBezTo>
                    <a:pt x="8106" y="10155"/>
                    <a:pt x="10284" y="9369"/>
                    <a:pt x="10828" y="9066"/>
                  </a:cubicBezTo>
                  <a:cubicBezTo>
                    <a:pt x="11373" y="8764"/>
                    <a:pt x="11977" y="8703"/>
                    <a:pt x="11977" y="7917"/>
                  </a:cubicBezTo>
                  <a:lnTo>
                    <a:pt x="11977" y="3683"/>
                  </a:lnTo>
                  <a:cubicBezTo>
                    <a:pt x="11977" y="2896"/>
                    <a:pt x="11917" y="2473"/>
                    <a:pt x="11252" y="2171"/>
                  </a:cubicBezTo>
                  <a:cubicBezTo>
                    <a:pt x="10163" y="1687"/>
                    <a:pt x="7441" y="477"/>
                    <a:pt x="6896" y="235"/>
                  </a:cubicBezTo>
                  <a:cubicBezTo>
                    <a:pt x="6614" y="109"/>
                    <a:pt x="6364" y="0"/>
                    <a:pt x="6045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28"/>
            <p:cNvSpPr/>
            <p:nvPr/>
          </p:nvSpPr>
          <p:spPr>
            <a:xfrm>
              <a:off x="4759675" y="2722475"/>
              <a:ext cx="296400" cy="270125"/>
            </a:xfrm>
            <a:custGeom>
              <a:avLst/>
              <a:gdLst/>
              <a:ahLst/>
              <a:cxnLst/>
              <a:rect l="l" t="t" r="r" b="b"/>
              <a:pathLst>
                <a:path w="11856" h="10805" extrusionOk="0">
                  <a:moveTo>
                    <a:pt x="5955" y="1"/>
                  </a:moveTo>
                  <a:cubicBezTo>
                    <a:pt x="5665" y="1"/>
                    <a:pt x="5318" y="99"/>
                    <a:pt x="4839" y="380"/>
                  </a:cubicBezTo>
                  <a:cubicBezTo>
                    <a:pt x="3811" y="925"/>
                    <a:pt x="907" y="1893"/>
                    <a:pt x="544" y="2074"/>
                  </a:cubicBezTo>
                  <a:cubicBezTo>
                    <a:pt x="182" y="2256"/>
                    <a:pt x="182" y="2316"/>
                    <a:pt x="121" y="2800"/>
                  </a:cubicBezTo>
                  <a:cubicBezTo>
                    <a:pt x="61" y="3284"/>
                    <a:pt x="182" y="7095"/>
                    <a:pt x="121" y="7639"/>
                  </a:cubicBezTo>
                  <a:cubicBezTo>
                    <a:pt x="61" y="8244"/>
                    <a:pt x="0" y="8425"/>
                    <a:pt x="847" y="8788"/>
                  </a:cubicBezTo>
                  <a:lnTo>
                    <a:pt x="4960" y="10482"/>
                  </a:lnTo>
                  <a:cubicBezTo>
                    <a:pt x="5290" y="10665"/>
                    <a:pt x="5643" y="10804"/>
                    <a:pt x="6044" y="10804"/>
                  </a:cubicBezTo>
                  <a:cubicBezTo>
                    <a:pt x="6305" y="10804"/>
                    <a:pt x="6586" y="10746"/>
                    <a:pt x="6896" y="10603"/>
                  </a:cubicBezTo>
                  <a:cubicBezTo>
                    <a:pt x="8045" y="10119"/>
                    <a:pt x="10223" y="9272"/>
                    <a:pt x="10767" y="8970"/>
                  </a:cubicBezTo>
                  <a:cubicBezTo>
                    <a:pt x="11251" y="8728"/>
                    <a:pt x="11856" y="8667"/>
                    <a:pt x="11856" y="7821"/>
                  </a:cubicBezTo>
                  <a:lnTo>
                    <a:pt x="11856" y="3647"/>
                  </a:lnTo>
                  <a:cubicBezTo>
                    <a:pt x="11856" y="2860"/>
                    <a:pt x="11795" y="2437"/>
                    <a:pt x="11130" y="2135"/>
                  </a:cubicBezTo>
                  <a:cubicBezTo>
                    <a:pt x="10102" y="1651"/>
                    <a:pt x="7380" y="501"/>
                    <a:pt x="6835" y="259"/>
                  </a:cubicBezTo>
                  <a:cubicBezTo>
                    <a:pt x="6544" y="130"/>
                    <a:pt x="6288" y="1"/>
                    <a:pt x="5955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28"/>
            <p:cNvSpPr/>
            <p:nvPr/>
          </p:nvSpPr>
          <p:spPr>
            <a:xfrm>
              <a:off x="4759675" y="2723075"/>
              <a:ext cx="296400" cy="268450"/>
            </a:xfrm>
            <a:custGeom>
              <a:avLst/>
              <a:gdLst/>
              <a:ahLst/>
              <a:cxnLst/>
              <a:rect l="l" t="t" r="r" b="b"/>
              <a:pathLst>
                <a:path w="11856" h="10738" extrusionOk="0">
                  <a:moveTo>
                    <a:pt x="5984" y="1"/>
                  </a:moveTo>
                  <a:cubicBezTo>
                    <a:pt x="5689" y="1"/>
                    <a:pt x="5334" y="95"/>
                    <a:pt x="4839" y="356"/>
                  </a:cubicBezTo>
                  <a:cubicBezTo>
                    <a:pt x="3871" y="961"/>
                    <a:pt x="968" y="1929"/>
                    <a:pt x="544" y="2111"/>
                  </a:cubicBezTo>
                  <a:cubicBezTo>
                    <a:pt x="182" y="2292"/>
                    <a:pt x="242" y="2353"/>
                    <a:pt x="182" y="2836"/>
                  </a:cubicBezTo>
                  <a:cubicBezTo>
                    <a:pt x="61" y="3320"/>
                    <a:pt x="242" y="7010"/>
                    <a:pt x="182" y="7615"/>
                  </a:cubicBezTo>
                  <a:cubicBezTo>
                    <a:pt x="61" y="8220"/>
                    <a:pt x="0" y="8401"/>
                    <a:pt x="847" y="8764"/>
                  </a:cubicBezTo>
                  <a:lnTo>
                    <a:pt x="4960" y="10458"/>
                  </a:lnTo>
                  <a:cubicBezTo>
                    <a:pt x="5301" y="10610"/>
                    <a:pt x="5666" y="10737"/>
                    <a:pt x="6084" y="10737"/>
                  </a:cubicBezTo>
                  <a:cubicBezTo>
                    <a:pt x="6334" y="10737"/>
                    <a:pt x="6602" y="10692"/>
                    <a:pt x="6896" y="10579"/>
                  </a:cubicBezTo>
                  <a:cubicBezTo>
                    <a:pt x="8045" y="10035"/>
                    <a:pt x="10162" y="9248"/>
                    <a:pt x="10707" y="8946"/>
                  </a:cubicBezTo>
                  <a:cubicBezTo>
                    <a:pt x="11251" y="8643"/>
                    <a:pt x="11856" y="8583"/>
                    <a:pt x="11856" y="7797"/>
                  </a:cubicBezTo>
                  <a:cubicBezTo>
                    <a:pt x="11856" y="6526"/>
                    <a:pt x="11856" y="3623"/>
                    <a:pt x="11856" y="3623"/>
                  </a:cubicBezTo>
                  <a:cubicBezTo>
                    <a:pt x="11856" y="2897"/>
                    <a:pt x="11795" y="2413"/>
                    <a:pt x="11130" y="2171"/>
                  </a:cubicBezTo>
                  <a:cubicBezTo>
                    <a:pt x="10041" y="1687"/>
                    <a:pt x="7380" y="477"/>
                    <a:pt x="6835" y="235"/>
                  </a:cubicBezTo>
                  <a:cubicBezTo>
                    <a:pt x="6553" y="110"/>
                    <a:pt x="6303" y="1"/>
                    <a:pt x="5984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28"/>
            <p:cNvSpPr/>
            <p:nvPr/>
          </p:nvSpPr>
          <p:spPr>
            <a:xfrm>
              <a:off x="4761175" y="2724000"/>
              <a:ext cx="293400" cy="266675"/>
            </a:xfrm>
            <a:custGeom>
              <a:avLst/>
              <a:gdLst/>
              <a:ahLst/>
              <a:cxnLst/>
              <a:rect l="l" t="t" r="r" b="b"/>
              <a:pathLst>
                <a:path w="11736" h="10667" extrusionOk="0">
                  <a:moveTo>
                    <a:pt x="5904" y="0"/>
                  </a:moveTo>
                  <a:cubicBezTo>
                    <a:pt x="5623" y="0"/>
                    <a:pt x="5290" y="98"/>
                    <a:pt x="4840" y="380"/>
                  </a:cubicBezTo>
                  <a:cubicBezTo>
                    <a:pt x="3811" y="924"/>
                    <a:pt x="908" y="1892"/>
                    <a:pt x="545" y="2074"/>
                  </a:cubicBezTo>
                  <a:cubicBezTo>
                    <a:pt x="182" y="2255"/>
                    <a:pt x="182" y="2316"/>
                    <a:pt x="122" y="2799"/>
                  </a:cubicBezTo>
                  <a:cubicBezTo>
                    <a:pt x="61" y="3283"/>
                    <a:pt x="182" y="6973"/>
                    <a:pt x="122" y="7578"/>
                  </a:cubicBezTo>
                  <a:cubicBezTo>
                    <a:pt x="61" y="8122"/>
                    <a:pt x="1" y="8364"/>
                    <a:pt x="787" y="8667"/>
                  </a:cubicBezTo>
                  <a:lnTo>
                    <a:pt x="4900" y="10361"/>
                  </a:lnTo>
                  <a:cubicBezTo>
                    <a:pt x="5245" y="10514"/>
                    <a:pt x="5613" y="10667"/>
                    <a:pt x="6036" y="10667"/>
                  </a:cubicBezTo>
                  <a:cubicBezTo>
                    <a:pt x="6282" y="10667"/>
                    <a:pt x="6547" y="10615"/>
                    <a:pt x="6836" y="10482"/>
                  </a:cubicBezTo>
                  <a:cubicBezTo>
                    <a:pt x="7985" y="9998"/>
                    <a:pt x="10102" y="9151"/>
                    <a:pt x="10647" y="8909"/>
                  </a:cubicBezTo>
                  <a:cubicBezTo>
                    <a:pt x="11191" y="8606"/>
                    <a:pt x="11735" y="8546"/>
                    <a:pt x="11735" y="7760"/>
                  </a:cubicBezTo>
                  <a:lnTo>
                    <a:pt x="11735" y="3646"/>
                  </a:lnTo>
                  <a:cubicBezTo>
                    <a:pt x="11735" y="2860"/>
                    <a:pt x="11675" y="2437"/>
                    <a:pt x="11010" y="2134"/>
                  </a:cubicBezTo>
                  <a:cubicBezTo>
                    <a:pt x="9981" y="1650"/>
                    <a:pt x="7320" y="501"/>
                    <a:pt x="6775" y="259"/>
                  </a:cubicBezTo>
                  <a:cubicBezTo>
                    <a:pt x="6484" y="130"/>
                    <a:pt x="6228" y="0"/>
                    <a:pt x="5904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28"/>
            <p:cNvSpPr/>
            <p:nvPr/>
          </p:nvSpPr>
          <p:spPr>
            <a:xfrm>
              <a:off x="4761175" y="2724600"/>
              <a:ext cx="293400" cy="265400"/>
            </a:xfrm>
            <a:custGeom>
              <a:avLst/>
              <a:gdLst/>
              <a:ahLst/>
              <a:cxnLst/>
              <a:rect l="l" t="t" r="r" b="b"/>
              <a:pathLst>
                <a:path w="11736" h="10616" extrusionOk="0">
                  <a:moveTo>
                    <a:pt x="5933" y="0"/>
                  </a:moveTo>
                  <a:cubicBezTo>
                    <a:pt x="5645" y="0"/>
                    <a:pt x="5305" y="94"/>
                    <a:pt x="4840" y="356"/>
                  </a:cubicBezTo>
                  <a:cubicBezTo>
                    <a:pt x="3811" y="961"/>
                    <a:pt x="968" y="1868"/>
                    <a:pt x="545" y="2050"/>
                  </a:cubicBezTo>
                  <a:cubicBezTo>
                    <a:pt x="182" y="2231"/>
                    <a:pt x="243" y="2292"/>
                    <a:pt x="182" y="2775"/>
                  </a:cubicBezTo>
                  <a:cubicBezTo>
                    <a:pt x="61" y="3259"/>
                    <a:pt x="243" y="6949"/>
                    <a:pt x="182" y="7554"/>
                  </a:cubicBezTo>
                  <a:cubicBezTo>
                    <a:pt x="61" y="8098"/>
                    <a:pt x="1" y="8280"/>
                    <a:pt x="847" y="8643"/>
                  </a:cubicBezTo>
                  <a:lnTo>
                    <a:pt x="4900" y="10337"/>
                  </a:lnTo>
                  <a:cubicBezTo>
                    <a:pt x="5241" y="10488"/>
                    <a:pt x="5606" y="10616"/>
                    <a:pt x="6024" y="10616"/>
                  </a:cubicBezTo>
                  <a:cubicBezTo>
                    <a:pt x="6274" y="10616"/>
                    <a:pt x="6542" y="10571"/>
                    <a:pt x="6836" y="10458"/>
                  </a:cubicBezTo>
                  <a:cubicBezTo>
                    <a:pt x="7985" y="9974"/>
                    <a:pt x="10102" y="9127"/>
                    <a:pt x="10586" y="8824"/>
                  </a:cubicBezTo>
                  <a:cubicBezTo>
                    <a:pt x="11131" y="8582"/>
                    <a:pt x="11735" y="8522"/>
                    <a:pt x="11735" y="7675"/>
                  </a:cubicBezTo>
                  <a:cubicBezTo>
                    <a:pt x="11735" y="6465"/>
                    <a:pt x="11735" y="3622"/>
                    <a:pt x="11735" y="3622"/>
                  </a:cubicBezTo>
                  <a:cubicBezTo>
                    <a:pt x="11735" y="2836"/>
                    <a:pt x="11675" y="2413"/>
                    <a:pt x="11010" y="2110"/>
                  </a:cubicBezTo>
                  <a:cubicBezTo>
                    <a:pt x="9981" y="1687"/>
                    <a:pt x="7320" y="477"/>
                    <a:pt x="6775" y="235"/>
                  </a:cubicBezTo>
                  <a:cubicBezTo>
                    <a:pt x="6493" y="109"/>
                    <a:pt x="6243" y="0"/>
                    <a:pt x="5933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28"/>
            <p:cNvSpPr/>
            <p:nvPr/>
          </p:nvSpPr>
          <p:spPr>
            <a:xfrm>
              <a:off x="4762700" y="2726100"/>
              <a:ext cx="291875" cy="262400"/>
            </a:xfrm>
            <a:custGeom>
              <a:avLst/>
              <a:gdLst/>
              <a:ahLst/>
              <a:cxnLst/>
              <a:rect l="l" t="t" r="r" b="b"/>
              <a:pathLst>
                <a:path w="11675" h="10496" extrusionOk="0">
                  <a:moveTo>
                    <a:pt x="5872" y="1"/>
                  </a:moveTo>
                  <a:cubicBezTo>
                    <a:pt x="5584" y="1"/>
                    <a:pt x="5244" y="95"/>
                    <a:pt x="4779" y="356"/>
                  </a:cubicBezTo>
                  <a:cubicBezTo>
                    <a:pt x="3750" y="901"/>
                    <a:pt x="907" y="1869"/>
                    <a:pt x="544" y="2050"/>
                  </a:cubicBezTo>
                  <a:cubicBezTo>
                    <a:pt x="182" y="2232"/>
                    <a:pt x="182" y="2292"/>
                    <a:pt x="121" y="2776"/>
                  </a:cubicBezTo>
                  <a:cubicBezTo>
                    <a:pt x="61" y="3260"/>
                    <a:pt x="182" y="6889"/>
                    <a:pt x="121" y="7434"/>
                  </a:cubicBezTo>
                  <a:cubicBezTo>
                    <a:pt x="61" y="8038"/>
                    <a:pt x="0" y="8220"/>
                    <a:pt x="786" y="8583"/>
                  </a:cubicBezTo>
                  <a:lnTo>
                    <a:pt x="4839" y="10216"/>
                  </a:lnTo>
                  <a:cubicBezTo>
                    <a:pt x="5180" y="10368"/>
                    <a:pt x="5545" y="10495"/>
                    <a:pt x="5963" y="10495"/>
                  </a:cubicBezTo>
                  <a:cubicBezTo>
                    <a:pt x="6213" y="10495"/>
                    <a:pt x="6481" y="10450"/>
                    <a:pt x="6775" y="10337"/>
                  </a:cubicBezTo>
                  <a:cubicBezTo>
                    <a:pt x="7864" y="9853"/>
                    <a:pt x="9981" y="9067"/>
                    <a:pt x="10525" y="8764"/>
                  </a:cubicBezTo>
                  <a:cubicBezTo>
                    <a:pt x="11070" y="8462"/>
                    <a:pt x="11674" y="8401"/>
                    <a:pt x="11674" y="7615"/>
                  </a:cubicBezTo>
                  <a:lnTo>
                    <a:pt x="11674" y="3562"/>
                  </a:lnTo>
                  <a:cubicBezTo>
                    <a:pt x="11674" y="2776"/>
                    <a:pt x="11553" y="2353"/>
                    <a:pt x="10949" y="2111"/>
                  </a:cubicBezTo>
                  <a:cubicBezTo>
                    <a:pt x="9920" y="1627"/>
                    <a:pt x="7259" y="477"/>
                    <a:pt x="6714" y="235"/>
                  </a:cubicBezTo>
                  <a:cubicBezTo>
                    <a:pt x="6432" y="110"/>
                    <a:pt x="6182" y="1"/>
                    <a:pt x="5872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28"/>
            <p:cNvSpPr/>
            <p:nvPr/>
          </p:nvSpPr>
          <p:spPr>
            <a:xfrm>
              <a:off x="4762700" y="2726100"/>
              <a:ext cx="290350" cy="262050"/>
            </a:xfrm>
            <a:custGeom>
              <a:avLst/>
              <a:gdLst/>
              <a:ahLst/>
              <a:cxnLst/>
              <a:rect l="l" t="t" r="r" b="b"/>
              <a:pathLst>
                <a:path w="11614" h="10482" extrusionOk="0">
                  <a:moveTo>
                    <a:pt x="5872" y="1"/>
                  </a:moveTo>
                  <a:cubicBezTo>
                    <a:pt x="5584" y="1"/>
                    <a:pt x="5244" y="95"/>
                    <a:pt x="4779" y="356"/>
                  </a:cubicBezTo>
                  <a:cubicBezTo>
                    <a:pt x="3750" y="961"/>
                    <a:pt x="968" y="1869"/>
                    <a:pt x="544" y="2050"/>
                  </a:cubicBezTo>
                  <a:cubicBezTo>
                    <a:pt x="182" y="2232"/>
                    <a:pt x="242" y="2292"/>
                    <a:pt x="182" y="2776"/>
                  </a:cubicBezTo>
                  <a:cubicBezTo>
                    <a:pt x="61" y="3260"/>
                    <a:pt x="242" y="6829"/>
                    <a:pt x="182" y="7434"/>
                  </a:cubicBezTo>
                  <a:cubicBezTo>
                    <a:pt x="61" y="8038"/>
                    <a:pt x="0" y="8220"/>
                    <a:pt x="847" y="8522"/>
                  </a:cubicBezTo>
                  <a:lnTo>
                    <a:pt x="4839" y="10216"/>
                  </a:lnTo>
                  <a:cubicBezTo>
                    <a:pt x="5162" y="10360"/>
                    <a:pt x="5506" y="10482"/>
                    <a:pt x="5897" y="10482"/>
                  </a:cubicBezTo>
                  <a:cubicBezTo>
                    <a:pt x="6165" y="10482"/>
                    <a:pt x="6455" y="10424"/>
                    <a:pt x="6775" y="10277"/>
                  </a:cubicBezTo>
                  <a:cubicBezTo>
                    <a:pt x="7864" y="9853"/>
                    <a:pt x="9981" y="9006"/>
                    <a:pt x="10525" y="8764"/>
                  </a:cubicBezTo>
                  <a:cubicBezTo>
                    <a:pt x="11009" y="8462"/>
                    <a:pt x="11614" y="8401"/>
                    <a:pt x="11614" y="7615"/>
                  </a:cubicBezTo>
                  <a:cubicBezTo>
                    <a:pt x="11614" y="6345"/>
                    <a:pt x="11614" y="3562"/>
                    <a:pt x="11614" y="3562"/>
                  </a:cubicBezTo>
                  <a:cubicBezTo>
                    <a:pt x="11614" y="2836"/>
                    <a:pt x="11553" y="2413"/>
                    <a:pt x="10888" y="2111"/>
                  </a:cubicBezTo>
                  <a:cubicBezTo>
                    <a:pt x="9860" y="1627"/>
                    <a:pt x="7198" y="477"/>
                    <a:pt x="6714" y="235"/>
                  </a:cubicBezTo>
                  <a:cubicBezTo>
                    <a:pt x="6432" y="110"/>
                    <a:pt x="6182" y="1"/>
                    <a:pt x="5872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28"/>
            <p:cNvSpPr/>
            <p:nvPr/>
          </p:nvSpPr>
          <p:spPr>
            <a:xfrm>
              <a:off x="4764200" y="2727625"/>
              <a:ext cx="288850" cy="259350"/>
            </a:xfrm>
            <a:custGeom>
              <a:avLst/>
              <a:gdLst/>
              <a:ahLst/>
              <a:cxnLst/>
              <a:rect l="l" t="t" r="r" b="b"/>
              <a:pathLst>
                <a:path w="11554" h="10374" extrusionOk="0">
                  <a:moveTo>
                    <a:pt x="5812" y="0"/>
                  </a:moveTo>
                  <a:cubicBezTo>
                    <a:pt x="5524" y="0"/>
                    <a:pt x="5184" y="94"/>
                    <a:pt x="4719" y="356"/>
                  </a:cubicBezTo>
                  <a:cubicBezTo>
                    <a:pt x="3751" y="900"/>
                    <a:pt x="908" y="1808"/>
                    <a:pt x="545" y="1989"/>
                  </a:cubicBezTo>
                  <a:cubicBezTo>
                    <a:pt x="122" y="2171"/>
                    <a:pt x="182" y="2231"/>
                    <a:pt x="122" y="2715"/>
                  </a:cubicBezTo>
                  <a:cubicBezTo>
                    <a:pt x="61" y="3199"/>
                    <a:pt x="182" y="6768"/>
                    <a:pt x="122" y="7373"/>
                  </a:cubicBezTo>
                  <a:cubicBezTo>
                    <a:pt x="61" y="7917"/>
                    <a:pt x="1" y="8098"/>
                    <a:pt x="787" y="8461"/>
                  </a:cubicBezTo>
                  <a:lnTo>
                    <a:pt x="4779" y="10095"/>
                  </a:lnTo>
                  <a:cubicBezTo>
                    <a:pt x="5120" y="10246"/>
                    <a:pt x="5485" y="10374"/>
                    <a:pt x="5903" y="10374"/>
                  </a:cubicBezTo>
                  <a:cubicBezTo>
                    <a:pt x="6153" y="10374"/>
                    <a:pt x="6421" y="10329"/>
                    <a:pt x="6715" y="10216"/>
                  </a:cubicBezTo>
                  <a:cubicBezTo>
                    <a:pt x="7804" y="9732"/>
                    <a:pt x="9921" y="8945"/>
                    <a:pt x="10405" y="8643"/>
                  </a:cubicBezTo>
                  <a:cubicBezTo>
                    <a:pt x="10949" y="8340"/>
                    <a:pt x="11554" y="8340"/>
                    <a:pt x="11554" y="7554"/>
                  </a:cubicBezTo>
                  <a:cubicBezTo>
                    <a:pt x="11554" y="6284"/>
                    <a:pt x="11554" y="3501"/>
                    <a:pt x="11554" y="3501"/>
                  </a:cubicBezTo>
                  <a:cubicBezTo>
                    <a:pt x="11554" y="2775"/>
                    <a:pt x="11493" y="2352"/>
                    <a:pt x="10828" y="2050"/>
                  </a:cubicBezTo>
                  <a:cubicBezTo>
                    <a:pt x="9800" y="1626"/>
                    <a:pt x="7138" y="477"/>
                    <a:pt x="6654" y="235"/>
                  </a:cubicBezTo>
                  <a:cubicBezTo>
                    <a:pt x="6372" y="109"/>
                    <a:pt x="6122" y="0"/>
                    <a:pt x="5812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28"/>
            <p:cNvSpPr/>
            <p:nvPr/>
          </p:nvSpPr>
          <p:spPr>
            <a:xfrm>
              <a:off x="4764200" y="2727625"/>
              <a:ext cx="287350" cy="259025"/>
            </a:xfrm>
            <a:custGeom>
              <a:avLst/>
              <a:gdLst/>
              <a:ahLst/>
              <a:cxnLst/>
              <a:rect l="l" t="t" r="r" b="b"/>
              <a:pathLst>
                <a:path w="11494" h="10361" extrusionOk="0">
                  <a:moveTo>
                    <a:pt x="5812" y="0"/>
                  </a:moveTo>
                  <a:cubicBezTo>
                    <a:pt x="5524" y="0"/>
                    <a:pt x="5184" y="94"/>
                    <a:pt x="4719" y="356"/>
                  </a:cubicBezTo>
                  <a:cubicBezTo>
                    <a:pt x="3751" y="900"/>
                    <a:pt x="908" y="1868"/>
                    <a:pt x="545" y="2050"/>
                  </a:cubicBezTo>
                  <a:cubicBezTo>
                    <a:pt x="182" y="2231"/>
                    <a:pt x="243" y="2292"/>
                    <a:pt x="182" y="2715"/>
                  </a:cubicBezTo>
                  <a:cubicBezTo>
                    <a:pt x="61" y="3199"/>
                    <a:pt x="243" y="6768"/>
                    <a:pt x="182" y="7312"/>
                  </a:cubicBezTo>
                  <a:cubicBezTo>
                    <a:pt x="61" y="7917"/>
                    <a:pt x="1" y="8098"/>
                    <a:pt x="847" y="8461"/>
                  </a:cubicBezTo>
                  <a:lnTo>
                    <a:pt x="4779" y="10095"/>
                  </a:lnTo>
                  <a:cubicBezTo>
                    <a:pt x="5102" y="10238"/>
                    <a:pt x="5446" y="10360"/>
                    <a:pt x="5837" y="10360"/>
                  </a:cubicBezTo>
                  <a:cubicBezTo>
                    <a:pt x="6105" y="10360"/>
                    <a:pt x="6395" y="10303"/>
                    <a:pt x="6715" y="10155"/>
                  </a:cubicBezTo>
                  <a:cubicBezTo>
                    <a:pt x="7804" y="9732"/>
                    <a:pt x="9860" y="8885"/>
                    <a:pt x="10405" y="8643"/>
                  </a:cubicBezTo>
                  <a:cubicBezTo>
                    <a:pt x="10949" y="8340"/>
                    <a:pt x="11493" y="8280"/>
                    <a:pt x="11493" y="7494"/>
                  </a:cubicBezTo>
                  <a:lnTo>
                    <a:pt x="11493" y="3562"/>
                  </a:lnTo>
                  <a:cubicBezTo>
                    <a:pt x="11493" y="2775"/>
                    <a:pt x="11433" y="2352"/>
                    <a:pt x="10768" y="2110"/>
                  </a:cubicBezTo>
                  <a:cubicBezTo>
                    <a:pt x="9800" y="1626"/>
                    <a:pt x="7138" y="477"/>
                    <a:pt x="6654" y="235"/>
                  </a:cubicBezTo>
                  <a:cubicBezTo>
                    <a:pt x="6372" y="109"/>
                    <a:pt x="6122" y="0"/>
                    <a:pt x="5812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28"/>
            <p:cNvSpPr/>
            <p:nvPr/>
          </p:nvSpPr>
          <p:spPr>
            <a:xfrm>
              <a:off x="4765725" y="2729125"/>
              <a:ext cx="285825" cy="256350"/>
            </a:xfrm>
            <a:custGeom>
              <a:avLst/>
              <a:gdLst/>
              <a:ahLst/>
              <a:cxnLst/>
              <a:rect l="l" t="t" r="r" b="b"/>
              <a:pathLst>
                <a:path w="11433" h="10254" extrusionOk="0">
                  <a:moveTo>
                    <a:pt x="5744" y="1"/>
                  </a:moveTo>
                  <a:cubicBezTo>
                    <a:pt x="5463" y="1"/>
                    <a:pt x="5123" y="94"/>
                    <a:pt x="4658" y="356"/>
                  </a:cubicBezTo>
                  <a:cubicBezTo>
                    <a:pt x="3690" y="901"/>
                    <a:pt x="907" y="1808"/>
                    <a:pt x="544" y="1990"/>
                  </a:cubicBezTo>
                  <a:cubicBezTo>
                    <a:pt x="121" y="2171"/>
                    <a:pt x="182" y="2232"/>
                    <a:pt x="121" y="2715"/>
                  </a:cubicBezTo>
                  <a:cubicBezTo>
                    <a:pt x="61" y="3199"/>
                    <a:pt x="182" y="6708"/>
                    <a:pt x="121" y="7252"/>
                  </a:cubicBezTo>
                  <a:cubicBezTo>
                    <a:pt x="61" y="7857"/>
                    <a:pt x="0" y="8038"/>
                    <a:pt x="786" y="8341"/>
                  </a:cubicBezTo>
                  <a:lnTo>
                    <a:pt x="4718" y="9974"/>
                  </a:lnTo>
                  <a:cubicBezTo>
                    <a:pt x="5059" y="10126"/>
                    <a:pt x="5424" y="10254"/>
                    <a:pt x="5842" y="10254"/>
                  </a:cubicBezTo>
                  <a:cubicBezTo>
                    <a:pt x="6092" y="10254"/>
                    <a:pt x="6360" y="10208"/>
                    <a:pt x="6654" y="10095"/>
                  </a:cubicBezTo>
                  <a:cubicBezTo>
                    <a:pt x="7743" y="9611"/>
                    <a:pt x="9799" y="8825"/>
                    <a:pt x="10344" y="8522"/>
                  </a:cubicBezTo>
                  <a:cubicBezTo>
                    <a:pt x="10828" y="8280"/>
                    <a:pt x="11432" y="8220"/>
                    <a:pt x="11432" y="7434"/>
                  </a:cubicBezTo>
                  <a:cubicBezTo>
                    <a:pt x="11432" y="6224"/>
                    <a:pt x="11432" y="3502"/>
                    <a:pt x="11432" y="3502"/>
                  </a:cubicBezTo>
                  <a:cubicBezTo>
                    <a:pt x="11432" y="2776"/>
                    <a:pt x="11372" y="2353"/>
                    <a:pt x="10707" y="2050"/>
                  </a:cubicBezTo>
                  <a:cubicBezTo>
                    <a:pt x="9678" y="1627"/>
                    <a:pt x="7077" y="477"/>
                    <a:pt x="6533" y="235"/>
                  </a:cubicBezTo>
                  <a:cubicBezTo>
                    <a:pt x="6282" y="110"/>
                    <a:pt x="6047" y="1"/>
                    <a:pt x="5744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28"/>
            <p:cNvSpPr/>
            <p:nvPr/>
          </p:nvSpPr>
          <p:spPr>
            <a:xfrm>
              <a:off x="4765725" y="2729125"/>
              <a:ext cx="284300" cy="256000"/>
            </a:xfrm>
            <a:custGeom>
              <a:avLst/>
              <a:gdLst/>
              <a:ahLst/>
              <a:cxnLst/>
              <a:rect l="l" t="t" r="r" b="b"/>
              <a:pathLst>
                <a:path w="11372" h="10240" extrusionOk="0">
                  <a:moveTo>
                    <a:pt x="5744" y="1"/>
                  </a:moveTo>
                  <a:cubicBezTo>
                    <a:pt x="5463" y="1"/>
                    <a:pt x="5123" y="94"/>
                    <a:pt x="4658" y="356"/>
                  </a:cubicBezTo>
                  <a:cubicBezTo>
                    <a:pt x="3690" y="901"/>
                    <a:pt x="907" y="1869"/>
                    <a:pt x="544" y="1990"/>
                  </a:cubicBezTo>
                  <a:cubicBezTo>
                    <a:pt x="182" y="2171"/>
                    <a:pt x="242" y="2232"/>
                    <a:pt x="121" y="2715"/>
                  </a:cubicBezTo>
                  <a:cubicBezTo>
                    <a:pt x="61" y="3199"/>
                    <a:pt x="242" y="6708"/>
                    <a:pt x="121" y="7252"/>
                  </a:cubicBezTo>
                  <a:cubicBezTo>
                    <a:pt x="61" y="7797"/>
                    <a:pt x="0" y="7978"/>
                    <a:pt x="786" y="8341"/>
                  </a:cubicBezTo>
                  <a:lnTo>
                    <a:pt x="4718" y="9974"/>
                  </a:lnTo>
                  <a:cubicBezTo>
                    <a:pt x="5041" y="10118"/>
                    <a:pt x="5385" y="10240"/>
                    <a:pt x="5763" y="10240"/>
                  </a:cubicBezTo>
                  <a:cubicBezTo>
                    <a:pt x="6023" y="10240"/>
                    <a:pt x="6298" y="10182"/>
                    <a:pt x="6593" y="10035"/>
                  </a:cubicBezTo>
                  <a:cubicBezTo>
                    <a:pt x="7743" y="9611"/>
                    <a:pt x="9799" y="8825"/>
                    <a:pt x="10283" y="8522"/>
                  </a:cubicBezTo>
                  <a:cubicBezTo>
                    <a:pt x="10828" y="8220"/>
                    <a:pt x="11372" y="8220"/>
                    <a:pt x="11372" y="7434"/>
                  </a:cubicBezTo>
                  <a:cubicBezTo>
                    <a:pt x="11372" y="6224"/>
                    <a:pt x="11372" y="3502"/>
                    <a:pt x="11372" y="3502"/>
                  </a:cubicBezTo>
                  <a:cubicBezTo>
                    <a:pt x="11372" y="2776"/>
                    <a:pt x="11311" y="2353"/>
                    <a:pt x="10707" y="2050"/>
                  </a:cubicBezTo>
                  <a:cubicBezTo>
                    <a:pt x="9678" y="1627"/>
                    <a:pt x="7077" y="477"/>
                    <a:pt x="6533" y="235"/>
                  </a:cubicBezTo>
                  <a:cubicBezTo>
                    <a:pt x="6282" y="110"/>
                    <a:pt x="6047" y="1"/>
                    <a:pt x="5744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28"/>
            <p:cNvSpPr/>
            <p:nvPr/>
          </p:nvSpPr>
          <p:spPr>
            <a:xfrm>
              <a:off x="4767225" y="2730650"/>
              <a:ext cx="282800" cy="253325"/>
            </a:xfrm>
            <a:custGeom>
              <a:avLst/>
              <a:gdLst/>
              <a:ahLst/>
              <a:cxnLst/>
              <a:rect l="l" t="t" r="r" b="b"/>
              <a:pathLst>
                <a:path w="11312" h="10133" extrusionOk="0">
                  <a:moveTo>
                    <a:pt x="5684" y="0"/>
                  </a:moveTo>
                  <a:cubicBezTo>
                    <a:pt x="5403" y="0"/>
                    <a:pt x="5063" y="94"/>
                    <a:pt x="4598" y="356"/>
                  </a:cubicBezTo>
                  <a:cubicBezTo>
                    <a:pt x="3630" y="900"/>
                    <a:pt x="908" y="1808"/>
                    <a:pt x="484" y="1989"/>
                  </a:cubicBezTo>
                  <a:cubicBezTo>
                    <a:pt x="122" y="2171"/>
                    <a:pt x="182" y="2231"/>
                    <a:pt x="122" y="2654"/>
                  </a:cubicBezTo>
                  <a:cubicBezTo>
                    <a:pt x="61" y="3138"/>
                    <a:pt x="182" y="6586"/>
                    <a:pt x="122" y="7191"/>
                  </a:cubicBezTo>
                  <a:cubicBezTo>
                    <a:pt x="61" y="7736"/>
                    <a:pt x="1" y="7917"/>
                    <a:pt x="787" y="8219"/>
                  </a:cubicBezTo>
                  <a:lnTo>
                    <a:pt x="4658" y="9853"/>
                  </a:lnTo>
                  <a:cubicBezTo>
                    <a:pt x="4999" y="10004"/>
                    <a:pt x="5364" y="10132"/>
                    <a:pt x="5767" y="10132"/>
                  </a:cubicBezTo>
                  <a:cubicBezTo>
                    <a:pt x="6008" y="10132"/>
                    <a:pt x="6262" y="10087"/>
                    <a:pt x="6533" y="9974"/>
                  </a:cubicBezTo>
                  <a:cubicBezTo>
                    <a:pt x="7622" y="9490"/>
                    <a:pt x="9679" y="8703"/>
                    <a:pt x="10223" y="8461"/>
                  </a:cubicBezTo>
                  <a:cubicBezTo>
                    <a:pt x="10707" y="8159"/>
                    <a:pt x="11312" y="8098"/>
                    <a:pt x="11312" y="7312"/>
                  </a:cubicBezTo>
                  <a:cubicBezTo>
                    <a:pt x="11312" y="6163"/>
                    <a:pt x="11312" y="3441"/>
                    <a:pt x="11312" y="3441"/>
                  </a:cubicBezTo>
                  <a:cubicBezTo>
                    <a:pt x="11312" y="2715"/>
                    <a:pt x="11251" y="2292"/>
                    <a:pt x="10586" y="2050"/>
                  </a:cubicBezTo>
                  <a:cubicBezTo>
                    <a:pt x="9618" y="1566"/>
                    <a:pt x="7017" y="477"/>
                    <a:pt x="6473" y="235"/>
                  </a:cubicBezTo>
                  <a:cubicBezTo>
                    <a:pt x="6222" y="109"/>
                    <a:pt x="5987" y="0"/>
                    <a:pt x="5684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28"/>
            <p:cNvSpPr/>
            <p:nvPr/>
          </p:nvSpPr>
          <p:spPr>
            <a:xfrm>
              <a:off x="4767225" y="2730650"/>
              <a:ext cx="281300" cy="252975"/>
            </a:xfrm>
            <a:custGeom>
              <a:avLst/>
              <a:gdLst/>
              <a:ahLst/>
              <a:cxnLst/>
              <a:rect l="l" t="t" r="r" b="b"/>
              <a:pathLst>
                <a:path w="11252" h="10119" extrusionOk="0">
                  <a:moveTo>
                    <a:pt x="5684" y="0"/>
                  </a:moveTo>
                  <a:cubicBezTo>
                    <a:pt x="5403" y="0"/>
                    <a:pt x="5063" y="94"/>
                    <a:pt x="4598" y="356"/>
                  </a:cubicBezTo>
                  <a:cubicBezTo>
                    <a:pt x="3630" y="900"/>
                    <a:pt x="908" y="1808"/>
                    <a:pt x="545" y="1989"/>
                  </a:cubicBezTo>
                  <a:cubicBezTo>
                    <a:pt x="182" y="2171"/>
                    <a:pt x="242" y="2231"/>
                    <a:pt x="122" y="2715"/>
                  </a:cubicBezTo>
                  <a:cubicBezTo>
                    <a:pt x="61" y="3138"/>
                    <a:pt x="242" y="6586"/>
                    <a:pt x="122" y="7131"/>
                  </a:cubicBezTo>
                  <a:cubicBezTo>
                    <a:pt x="61" y="7736"/>
                    <a:pt x="1" y="7917"/>
                    <a:pt x="787" y="8219"/>
                  </a:cubicBezTo>
                  <a:lnTo>
                    <a:pt x="4719" y="9853"/>
                  </a:lnTo>
                  <a:cubicBezTo>
                    <a:pt x="5006" y="9996"/>
                    <a:pt x="5335" y="10118"/>
                    <a:pt x="5707" y="10118"/>
                  </a:cubicBezTo>
                  <a:cubicBezTo>
                    <a:pt x="5963" y="10118"/>
                    <a:pt x="6238" y="10061"/>
                    <a:pt x="6533" y="9913"/>
                  </a:cubicBezTo>
                  <a:cubicBezTo>
                    <a:pt x="7622" y="9490"/>
                    <a:pt x="9679" y="8703"/>
                    <a:pt x="10163" y="8401"/>
                  </a:cubicBezTo>
                  <a:cubicBezTo>
                    <a:pt x="10707" y="8159"/>
                    <a:pt x="11251" y="8098"/>
                    <a:pt x="11251" y="7312"/>
                  </a:cubicBezTo>
                  <a:cubicBezTo>
                    <a:pt x="11251" y="6102"/>
                    <a:pt x="11251" y="3501"/>
                    <a:pt x="11251" y="3501"/>
                  </a:cubicBezTo>
                  <a:cubicBezTo>
                    <a:pt x="11251" y="2715"/>
                    <a:pt x="11191" y="2352"/>
                    <a:pt x="10586" y="2050"/>
                  </a:cubicBezTo>
                  <a:cubicBezTo>
                    <a:pt x="9558" y="1626"/>
                    <a:pt x="7017" y="477"/>
                    <a:pt x="6473" y="235"/>
                  </a:cubicBezTo>
                  <a:cubicBezTo>
                    <a:pt x="6222" y="109"/>
                    <a:pt x="5987" y="0"/>
                    <a:pt x="5684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28"/>
            <p:cNvSpPr/>
            <p:nvPr/>
          </p:nvSpPr>
          <p:spPr>
            <a:xfrm>
              <a:off x="4768750" y="2732150"/>
              <a:ext cx="279775" cy="250300"/>
            </a:xfrm>
            <a:custGeom>
              <a:avLst/>
              <a:gdLst/>
              <a:ahLst/>
              <a:cxnLst/>
              <a:rect l="l" t="t" r="r" b="b"/>
              <a:pathLst>
                <a:path w="11191" h="10012" extrusionOk="0">
                  <a:moveTo>
                    <a:pt x="5631" y="1"/>
                  </a:moveTo>
                  <a:cubicBezTo>
                    <a:pt x="5358" y="1"/>
                    <a:pt x="5034" y="94"/>
                    <a:pt x="4597" y="356"/>
                  </a:cubicBezTo>
                  <a:cubicBezTo>
                    <a:pt x="3629" y="901"/>
                    <a:pt x="847" y="1808"/>
                    <a:pt x="484" y="1929"/>
                  </a:cubicBezTo>
                  <a:cubicBezTo>
                    <a:pt x="121" y="2111"/>
                    <a:pt x="181" y="2171"/>
                    <a:pt x="121" y="2655"/>
                  </a:cubicBezTo>
                  <a:cubicBezTo>
                    <a:pt x="61" y="3139"/>
                    <a:pt x="181" y="6526"/>
                    <a:pt x="121" y="7071"/>
                  </a:cubicBezTo>
                  <a:cubicBezTo>
                    <a:pt x="61" y="7615"/>
                    <a:pt x="0" y="7796"/>
                    <a:pt x="786" y="8159"/>
                  </a:cubicBezTo>
                  <a:lnTo>
                    <a:pt x="4658" y="9732"/>
                  </a:lnTo>
                  <a:cubicBezTo>
                    <a:pt x="4961" y="9884"/>
                    <a:pt x="5311" y="10012"/>
                    <a:pt x="5710" y="10012"/>
                  </a:cubicBezTo>
                  <a:cubicBezTo>
                    <a:pt x="5947" y="10012"/>
                    <a:pt x="6201" y="9966"/>
                    <a:pt x="6472" y="9853"/>
                  </a:cubicBezTo>
                  <a:cubicBezTo>
                    <a:pt x="7561" y="9369"/>
                    <a:pt x="9618" y="8583"/>
                    <a:pt x="10102" y="8341"/>
                  </a:cubicBezTo>
                  <a:cubicBezTo>
                    <a:pt x="10586" y="8038"/>
                    <a:pt x="11190" y="8038"/>
                    <a:pt x="11190" y="7252"/>
                  </a:cubicBezTo>
                  <a:cubicBezTo>
                    <a:pt x="11190" y="6042"/>
                    <a:pt x="11190" y="3441"/>
                    <a:pt x="11190" y="3441"/>
                  </a:cubicBezTo>
                  <a:cubicBezTo>
                    <a:pt x="11190" y="2715"/>
                    <a:pt x="11130" y="2292"/>
                    <a:pt x="10465" y="1990"/>
                  </a:cubicBezTo>
                  <a:cubicBezTo>
                    <a:pt x="9497" y="1566"/>
                    <a:pt x="6956" y="477"/>
                    <a:pt x="6412" y="235"/>
                  </a:cubicBezTo>
                  <a:cubicBezTo>
                    <a:pt x="6161" y="110"/>
                    <a:pt x="5926" y="1"/>
                    <a:pt x="5631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28"/>
            <p:cNvSpPr/>
            <p:nvPr/>
          </p:nvSpPr>
          <p:spPr>
            <a:xfrm>
              <a:off x="4768750" y="2732150"/>
              <a:ext cx="278250" cy="249950"/>
            </a:xfrm>
            <a:custGeom>
              <a:avLst/>
              <a:gdLst/>
              <a:ahLst/>
              <a:cxnLst/>
              <a:rect l="l" t="t" r="r" b="b"/>
              <a:pathLst>
                <a:path w="11130" h="9998" extrusionOk="0">
                  <a:moveTo>
                    <a:pt x="5631" y="1"/>
                  </a:moveTo>
                  <a:cubicBezTo>
                    <a:pt x="5358" y="1"/>
                    <a:pt x="5034" y="94"/>
                    <a:pt x="4597" y="356"/>
                  </a:cubicBezTo>
                  <a:cubicBezTo>
                    <a:pt x="3629" y="901"/>
                    <a:pt x="907" y="1808"/>
                    <a:pt x="544" y="1990"/>
                  </a:cubicBezTo>
                  <a:cubicBezTo>
                    <a:pt x="181" y="2171"/>
                    <a:pt x="181" y="2232"/>
                    <a:pt x="121" y="2655"/>
                  </a:cubicBezTo>
                  <a:cubicBezTo>
                    <a:pt x="61" y="3139"/>
                    <a:pt x="181" y="6526"/>
                    <a:pt x="121" y="7071"/>
                  </a:cubicBezTo>
                  <a:cubicBezTo>
                    <a:pt x="61" y="7615"/>
                    <a:pt x="0" y="7796"/>
                    <a:pt x="786" y="8099"/>
                  </a:cubicBezTo>
                  <a:lnTo>
                    <a:pt x="4658" y="9732"/>
                  </a:lnTo>
                  <a:cubicBezTo>
                    <a:pt x="4945" y="9876"/>
                    <a:pt x="5274" y="9998"/>
                    <a:pt x="5646" y="9998"/>
                  </a:cubicBezTo>
                  <a:cubicBezTo>
                    <a:pt x="5902" y="9998"/>
                    <a:pt x="6177" y="9940"/>
                    <a:pt x="6472" y="9793"/>
                  </a:cubicBezTo>
                  <a:cubicBezTo>
                    <a:pt x="7561" y="9369"/>
                    <a:pt x="9557" y="8583"/>
                    <a:pt x="10102" y="8341"/>
                  </a:cubicBezTo>
                  <a:cubicBezTo>
                    <a:pt x="10586" y="8038"/>
                    <a:pt x="11130" y="7978"/>
                    <a:pt x="11130" y="7252"/>
                  </a:cubicBezTo>
                  <a:lnTo>
                    <a:pt x="11130" y="3441"/>
                  </a:lnTo>
                  <a:cubicBezTo>
                    <a:pt x="11130" y="2715"/>
                    <a:pt x="11070" y="2292"/>
                    <a:pt x="10465" y="2050"/>
                  </a:cubicBezTo>
                  <a:cubicBezTo>
                    <a:pt x="9497" y="1566"/>
                    <a:pt x="6956" y="477"/>
                    <a:pt x="6412" y="235"/>
                  </a:cubicBezTo>
                  <a:cubicBezTo>
                    <a:pt x="6161" y="110"/>
                    <a:pt x="5926" y="1"/>
                    <a:pt x="5631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28"/>
            <p:cNvSpPr/>
            <p:nvPr/>
          </p:nvSpPr>
          <p:spPr>
            <a:xfrm>
              <a:off x="4770250" y="2733675"/>
              <a:ext cx="276750" cy="247275"/>
            </a:xfrm>
            <a:custGeom>
              <a:avLst/>
              <a:gdLst/>
              <a:ahLst/>
              <a:cxnLst/>
              <a:rect l="l" t="t" r="r" b="b"/>
              <a:pathLst>
                <a:path w="11070" h="9891" extrusionOk="0">
                  <a:moveTo>
                    <a:pt x="5571" y="0"/>
                  </a:moveTo>
                  <a:cubicBezTo>
                    <a:pt x="5298" y="0"/>
                    <a:pt x="4974" y="94"/>
                    <a:pt x="4537" y="356"/>
                  </a:cubicBezTo>
                  <a:cubicBezTo>
                    <a:pt x="3569" y="900"/>
                    <a:pt x="847" y="1747"/>
                    <a:pt x="484" y="1929"/>
                  </a:cubicBezTo>
                  <a:cubicBezTo>
                    <a:pt x="121" y="2110"/>
                    <a:pt x="182" y="2171"/>
                    <a:pt x="121" y="2654"/>
                  </a:cubicBezTo>
                  <a:cubicBezTo>
                    <a:pt x="61" y="3078"/>
                    <a:pt x="182" y="6405"/>
                    <a:pt x="121" y="7010"/>
                  </a:cubicBezTo>
                  <a:cubicBezTo>
                    <a:pt x="61" y="7554"/>
                    <a:pt x="1" y="7735"/>
                    <a:pt x="787" y="8038"/>
                  </a:cubicBezTo>
                  <a:lnTo>
                    <a:pt x="4598" y="9611"/>
                  </a:lnTo>
                  <a:cubicBezTo>
                    <a:pt x="4901" y="9762"/>
                    <a:pt x="5251" y="9890"/>
                    <a:pt x="5650" y="9890"/>
                  </a:cubicBezTo>
                  <a:cubicBezTo>
                    <a:pt x="5887" y="9890"/>
                    <a:pt x="6141" y="9845"/>
                    <a:pt x="6412" y="9732"/>
                  </a:cubicBezTo>
                  <a:cubicBezTo>
                    <a:pt x="7501" y="9248"/>
                    <a:pt x="9497" y="8522"/>
                    <a:pt x="9981" y="8219"/>
                  </a:cubicBezTo>
                  <a:cubicBezTo>
                    <a:pt x="10526" y="7977"/>
                    <a:pt x="11070" y="7917"/>
                    <a:pt x="11070" y="7131"/>
                  </a:cubicBezTo>
                  <a:cubicBezTo>
                    <a:pt x="11070" y="5981"/>
                    <a:pt x="11070" y="3380"/>
                    <a:pt x="11070" y="3380"/>
                  </a:cubicBezTo>
                  <a:cubicBezTo>
                    <a:pt x="11070" y="2654"/>
                    <a:pt x="11010" y="2291"/>
                    <a:pt x="10405" y="1989"/>
                  </a:cubicBezTo>
                  <a:cubicBezTo>
                    <a:pt x="9376" y="1566"/>
                    <a:pt x="6836" y="477"/>
                    <a:pt x="6352" y="235"/>
                  </a:cubicBezTo>
                  <a:cubicBezTo>
                    <a:pt x="6101" y="109"/>
                    <a:pt x="5866" y="0"/>
                    <a:pt x="5571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28"/>
            <p:cNvSpPr/>
            <p:nvPr/>
          </p:nvSpPr>
          <p:spPr>
            <a:xfrm>
              <a:off x="4770250" y="2733675"/>
              <a:ext cx="275250" cy="246925"/>
            </a:xfrm>
            <a:custGeom>
              <a:avLst/>
              <a:gdLst/>
              <a:ahLst/>
              <a:cxnLst/>
              <a:rect l="l" t="t" r="r" b="b"/>
              <a:pathLst>
                <a:path w="11010" h="9877" extrusionOk="0">
                  <a:moveTo>
                    <a:pt x="5571" y="0"/>
                  </a:moveTo>
                  <a:cubicBezTo>
                    <a:pt x="5298" y="0"/>
                    <a:pt x="4974" y="94"/>
                    <a:pt x="4537" y="356"/>
                  </a:cubicBezTo>
                  <a:cubicBezTo>
                    <a:pt x="3569" y="900"/>
                    <a:pt x="908" y="1808"/>
                    <a:pt x="545" y="1989"/>
                  </a:cubicBezTo>
                  <a:cubicBezTo>
                    <a:pt x="182" y="2110"/>
                    <a:pt x="182" y="2171"/>
                    <a:pt x="121" y="2654"/>
                  </a:cubicBezTo>
                  <a:cubicBezTo>
                    <a:pt x="61" y="3078"/>
                    <a:pt x="182" y="6405"/>
                    <a:pt x="121" y="6949"/>
                  </a:cubicBezTo>
                  <a:cubicBezTo>
                    <a:pt x="61" y="7494"/>
                    <a:pt x="1" y="7675"/>
                    <a:pt x="787" y="8038"/>
                  </a:cubicBezTo>
                  <a:lnTo>
                    <a:pt x="4598" y="9611"/>
                  </a:lnTo>
                  <a:cubicBezTo>
                    <a:pt x="4885" y="9754"/>
                    <a:pt x="5214" y="9876"/>
                    <a:pt x="5586" y="9876"/>
                  </a:cubicBezTo>
                  <a:cubicBezTo>
                    <a:pt x="5842" y="9876"/>
                    <a:pt x="6117" y="9819"/>
                    <a:pt x="6412" y="9671"/>
                  </a:cubicBezTo>
                  <a:cubicBezTo>
                    <a:pt x="7501" y="9248"/>
                    <a:pt x="9497" y="8461"/>
                    <a:pt x="9981" y="8219"/>
                  </a:cubicBezTo>
                  <a:cubicBezTo>
                    <a:pt x="10465" y="7917"/>
                    <a:pt x="11010" y="7917"/>
                    <a:pt x="11010" y="7131"/>
                  </a:cubicBezTo>
                  <a:lnTo>
                    <a:pt x="11010" y="3441"/>
                  </a:lnTo>
                  <a:cubicBezTo>
                    <a:pt x="11010" y="2715"/>
                    <a:pt x="10949" y="2291"/>
                    <a:pt x="10344" y="1989"/>
                  </a:cubicBezTo>
                  <a:cubicBezTo>
                    <a:pt x="9376" y="1566"/>
                    <a:pt x="6836" y="477"/>
                    <a:pt x="6352" y="235"/>
                  </a:cubicBezTo>
                  <a:cubicBezTo>
                    <a:pt x="6101" y="109"/>
                    <a:pt x="5866" y="0"/>
                    <a:pt x="5571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28"/>
            <p:cNvSpPr/>
            <p:nvPr/>
          </p:nvSpPr>
          <p:spPr>
            <a:xfrm>
              <a:off x="4771775" y="2735175"/>
              <a:ext cx="273725" cy="244250"/>
            </a:xfrm>
            <a:custGeom>
              <a:avLst/>
              <a:gdLst/>
              <a:ahLst/>
              <a:cxnLst/>
              <a:rect l="l" t="t" r="r" b="b"/>
              <a:pathLst>
                <a:path w="10949" h="9770" extrusionOk="0">
                  <a:moveTo>
                    <a:pt x="5510" y="1"/>
                  </a:moveTo>
                  <a:cubicBezTo>
                    <a:pt x="5237" y="1"/>
                    <a:pt x="4913" y="94"/>
                    <a:pt x="4476" y="356"/>
                  </a:cubicBezTo>
                  <a:cubicBezTo>
                    <a:pt x="3508" y="840"/>
                    <a:pt x="847" y="1748"/>
                    <a:pt x="484" y="1929"/>
                  </a:cubicBezTo>
                  <a:cubicBezTo>
                    <a:pt x="121" y="2111"/>
                    <a:pt x="181" y="2171"/>
                    <a:pt x="121" y="2594"/>
                  </a:cubicBezTo>
                  <a:cubicBezTo>
                    <a:pt x="60" y="3078"/>
                    <a:pt x="181" y="6345"/>
                    <a:pt x="121" y="6889"/>
                  </a:cubicBezTo>
                  <a:cubicBezTo>
                    <a:pt x="60" y="7434"/>
                    <a:pt x="0" y="7615"/>
                    <a:pt x="726" y="7917"/>
                  </a:cubicBezTo>
                  <a:lnTo>
                    <a:pt x="4537" y="9490"/>
                  </a:lnTo>
                  <a:cubicBezTo>
                    <a:pt x="4840" y="9642"/>
                    <a:pt x="5190" y="9770"/>
                    <a:pt x="5589" y="9770"/>
                  </a:cubicBezTo>
                  <a:cubicBezTo>
                    <a:pt x="5826" y="9770"/>
                    <a:pt x="6080" y="9724"/>
                    <a:pt x="6351" y="9611"/>
                  </a:cubicBezTo>
                  <a:cubicBezTo>
                    <a:pt x="7440" y="9127"/>
                    <a:pt x="9376" y="8401"/>
                    <a:pt x="9920" y="8099"/>
                  </a:cubicBezTo>
                  <a:cubicBezTo>
                    <a:pt x="10404" y="7857"/>
                    <a:pt x="10949" y="7796"/>
                    <a:pt x="10949" y="7071"/>
                  </a:cubicBezTo>
                  <a:cubicBezTo>
                    <a:pt x="10949" y="5921"/>
                    <a:pt x="10949" y="3381"/>
                    <a:pt x="10949" y="3381"/>
                  </a:cubicBezTo>
                  <a:cubicBezTo>
                    <a:pt x="10949" y="2655"/>
                    <a:pt x="10888" y="2231"/>
                    <a:pt x="10283" y="1990"/>
                  </a:cubicBezTo>
                  <a:cubicBezTo>
                    <a:pt x="9315" y="1566"/>
                    <a:pt x="6775" y="477"/>
                    <a:pt x="6291" y="235"/>
                  </a:cubicBezTo>
                  <a:cubicBezTo>
                    <a:pt x="6040" y="110"/>
                    <a:pt x="5805" y="1"/>
                    <a:pt x="5510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28"/>
            <p:cNvSpPr/>
            <p:nvPr/>
          </p:nvSpPr>
          <p:spPr>
            <a:xfrm>
              <a:off x="4771775" y="2736300"/>
              <a:ext cx="272225" cy="242775"/>
            </a:xfrm>
            <a:custGeom>
              <a:avLst/>
              <a:gdLst/>
              <a:ahLst/>
              <a:cxnLst/>
              <a:rect l="l" t="t" r="r" b="b"/>
              <a:pathLst>
                <a:path w="10889" h="9711" extrusionOk="0">
                  <a:moveTo>
                    <a:pt x="5528" y="1"/>
                  </a:moveTo>
                  <a:cubicBezTo>
                    <a:pt x="5263" y="1"/>
                    <a:pt x="4939" y="80"/>
                    <a:pt x="4476" y="311"/>
                  </a:cubicBezTo>
                  <a:cubicBezTo>
                    <a:pt x="3508" y="856"/>
                    <a:pt x="847" y="1763"/>
                    <a:pt x="544" y="1884"/>
                  </a:cubicBezTo>
                  <a:cubicBezTo>
                    <a:pt x="181" y="2066"/>
                    <a:pt x="181" y="2126"/>
                    <a:pt x="121" y="2549"/>
                  </a:cubicBezTo>
                  <a:cubicBezTo>
                    <a:pt x="60" y="3033"/>
                    <a:pt x="181" y="6300"/>
                    <a:pt x="121" y="6844"/>
                  </a:cubicBezTo>
                  <a:cubicBezTo>
                    <a:pt x="60" y="7389"/>
                    <a:pt x="0" y="7570"/>
                    <a:pt x="786" y="7872"/>
                  </a:cubicBezTo>
                  <a:lnTo>
                    <a:pt x="4537" y="9445"/>
                  </a:lnTo>
                  <a:cubicBezTo>
                    <a:pt x="4824" y="9589"/>
                    <a:pt x="5153" y="9711"/>
                    <a:pt x="5525" y="9711"/>
                  </a:cubicBezTo>
                  <a:cubicBezTo>
                    <a:pt x="5781" y="9711"/>
                    <a:pt x="6056" y="9653"/>
                    <a:pt x="6351" y="9506"/>
                  </a:cubicBezTo>
                  <a:cubicBezTo>
                    <a:pt x="7380" y="9082"/>
                    <a:pt x="9376" y="8296"/>
                    <a:pt x="9860" y="8054"/>
                  </a:cubicBezTo>
                  <a:cubicBezTo>
                    <a:pt x="10344" y="7812"/>
                    <a:pt x="10888" y="7751"/>
                    <a:pt x="10888" y="6965"/>
                  </a:cubicBezTo>
                  <a:lnTo>
                    <a:pt x="10888" y="3336"/>
                  </a:lnTo>
                  <a:cubicBezTo>
                    <a:pt x="10888" y="2610"/>
                    <a:pt x="10828" y="2247"/>
                    <a:pt x="10223" y="1945"/>
                  </a:cubicBezTo>
                  <a:cubicBezTo>
                    <a:pt x="9255" y="1521"/>
                    <a:pt x="6775" y="432"/>
                    <a:pt x="6291" y="190"/>
                  </a:cubicBezTo>
                  <a:cubicBezTo>
                    <a:pt x="6038" y="96"/>
                    <a:pt x="5818" y="1"/>
                    <a:pt x="5528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28"/>
            <p:cNvSpPr/>
            <p:nvPr/>
          </p:nvSpPr>
          <p:spPr>
            <a:xfrm>
              <a:off x="4773275" y="2736700"/>
              <a:ext cx="270725" cy="241225"/>
            </a:xfrm>
            <a:custGeom>
              <a:avLst/>
              <a:gdLst/>
              <a:ahLst/>
              <a:cxnLst/>
              <a:rect l="l" t="t" r="r" b="b"/>
              <a:pathLst>
                <a:path w="10829" h="9649" extrusionOk="0">
                  <a:moveTo>
                    <a:pt x="5474" y="0"/>
                  </a:moveTo>
                  <a:cubicBezTo>
                    <a:pt x="5207" y="0"/>
                    <a:pt x="4882" y="94"/>
                    <a:pt x="4416" y="356"/>
                  </a:cubicBezTo>
                  <a:cubicBezTo>
                    <a:pt x="3509" y="840"/>
                    <a:pt x="847" y="1747"/>
                    <a:pt x="484" y="1929"/>
                  </a:cubicBezTo>
                  <a:cubicBezTo>
                    <a:pt x="121" y="2050"/>
                    <a:pt x="182" y="2110"/>
                    <a:pt x="121" y="2594"/>
                  </a:cubicBezTo>
                  <a:cubicBezTo>
                    <a:pt x="61" y="3017"/>
                    <a:pt x="182" y="6284"/>
                    <a:pt x="121" y="6768"/>
                  </a:cubicBezTo>
                  <a:cubicBezTo>
                    <a:pt x="61" y="7312"/>
                    <a:pt x="0" y="7494"/>
                    <a:pt x="726" y="7856"/>
                  </a:cubicBezTo>
                  <a:lnTo>
                    <a:pt x="4477" y="9369"/>
                  </a:lnTo>
                  <a:cubicBezTo>
                    <a:pt x="4780" y="9520"/>
                    <a:pt x="5130" y="9648"/>
                    <a:pt x="5529" y="9648"/>
                  </a:cubicBezTo>
                  <a:cubicBezTo>
                    <a:pt x="5766" y="9648"/>
                    <a:pt x="6020" y="9603"/>
                    <a:pt x="6291" y="9490"/>
                  </a:cubicBezTo>
                  <a:cubicBezTo>
                    <a:pt x="7320" y="9066"/>
                    <a:pt x="9316" y="8280"/>
                    <a:pt x="9800" y="8038"/>
                  </a:cubicBezTo>
                  <a:cubicBezTo>
                    <a:pt x="10284" y="7735"/>
                    <a:pt x="10828" y="7735"/>
                    <a:pt x="10828" y="6949"/>
                  </a:cubicBezTo>
                  <a:lnTo>
                    <a:pt x="10828" y="3320"/>
                  </a:lnTo>
                  <a:cubicBezTo>
                    <a:pt x="10828" y="2594"/>
                    <a:pt x="10768" y="2231"/>
                    <a:pt x="10163" y="1929"/>
                  </a:cubicBezTo>
                  <a:cubicBezTo>
                    <a:pt x="9195" y="1505"/>
                    <a:pt x="6715" y="477"/>
                    <a:pt x="6231" y="235"/>
                  </a:cubicBezTo>
                  <a:cubicBezTo>
                    <a:pt x="5980" y="109"/>
                    <a:pt x="5761" y="0"/>
                    <a:pt x="5474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28"/>
            <p:cNvSpPr/>
            <p:nvPr/>
          </p:nvSpPr>
          <p:spPr>
            <a:xfrm>
              <a:off x="4773275" y="2737825"/>
              <a:ext cx="270725" cy="239100"/>
            </a:xfrm>
            <a:custGeom>
              <a:avLst/>
              <a:gdLst/>
              <a:ahLst/>
              <a:cxnLst/>
              <a:rect l="l" t="t" r="r" b="b"/>
              <a:pathLst>
                <a:path w="10829" h="9564" extrusionOk="0">
                  <a:moveTo>
                    <a:pt x="5468" y="0"/>
                  </a:moveTo>
                  <a:cubicBezTo>
                    <a:pt x="5203" y="0"/>
                    <a:pt x="4879" y="80"/>
                    <a:pt x="4416" y="311"/>
                  </a:cubicBezTo>
                  <a:cubicBezTo>
                    <a:pt x="3509" y="855"/>
                    <a:pt x="847" y="1702"/>
                    <a:pt x="484" y="1884"/>
                  </a:cubicBezTo>
                  <a:cubicBezTo>
                    <a:pt x="182" y="2065"/>
                    <a:pt x="182" y="2125"/>
                    <a:pt x="121" y="2549"/>
                  </a:cubicBezTo>
                  <a:cubicBezTo>
                    <a:pt x="61" y="2972"/>
                    <a:pt x="182" y="6178"/>
                    <a:pt x="121" y="6723"/>
                  </a:cubicBezTo>
                  <a:cubicBezTo>
                    <a:pt x="61" y="7267"/>
                    <a:pt x="0" y="7449"/>
                    <a:pt x="787" y="7751"/>
                  </a:cubicBezTo>
                  <a:lnTo>
                    <a:pt x="4477" y="9324"/>
                  </a:lnTo>
                  <a:cubicBezTo>
                    <a:pt x="4757" y="9464"/>
                    <a:pt x="5078" y="9564"/>
                    <a:pt x="5440" y="9564"/>
                  </a:cubicBezTo>
                  <a:cubicBezTo>
                    <a:pt x="5703" y="9564"/>
                    <a:pt x="5986" y="9511"/>
                    <a:pt x="6291" y="9384"/>
                  </a:cubicBezTo>
                  <a:cubicBezTo>
                    <a:pt x="7320" y="8961"/>
                    <a:pt x="9255" y="8235"/>
                    <a:pt x="9739" y="7932"/>
                  </a:cubicBezTo>
                  <a:cubicBezTo>
                    <a:pt x="10223" y="7690"/>
                    <a:pt x="10828" y="7630"/>
                    <a:pt x="10828" y="6904"/>
                  </a:cubicBezTo>
                  <a:cubicBezTo>
                    <a:pt x="10828" y="5755"/>
                    <a:pt x="10828" y="3275"/>
                    <a:pt x="10828" y="3275"/>
                  </a:cubicBezTo>
                  <a:cubicBezTo>
                    <a:pt x="10828" y="2609"/>
                    <a:pt x="10768" y="2186"/>
                    <a:pt x="10102" y="1944"/>
                  </a:cubicBezTo>
                  <a:cubicBezTo>
                    <a:pt x="9195" y="1521"/>
                    <a:pt x="6715" y="432"/>
                    <a:pt x="6231" y="190"/>
                  </a:cubicBezTo>
                  <a:cubicBezTo>
                    <a:pt x="5978" y="95"/>
                    <a:pt x="5758" y="0"/>
                    <a:pt x="5468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28"/>
            <p:cNvSpPr/>
            <p:nvPr/>
          </p:nvSpPr>
          <p:spPr>
            <a:xfrm>
              <a:off x="4774775" y="2738200"/>
              <a:ext cx="267700" cy="238200"/>
            </a:xfrm>
            <a:custGeom>
              <a:avLst/>
              <a:gdLst/>
              <a:ahLst/>
              <a:cxnLst/>
              <a:rect l="l" t="t" r="r" b="b"/>
              <a:pathLst>
                <a:path w="10708" h="9528" extrusionOk="0">
                  <a:moveTo>
                    <a:pt x="5414" y="1"/>
                  </a:moveTo>
                  <a:cubicBezTo>
                    <a:pt x="5147" y="1"/>
                    <a:pt x="4822" y="94"/>
                    <a:pt x="4356" y="356"/>
                  </a:cubicBezTo>
                  <a:cubicBezTo>
                    <a:pt x="3449" y="840"/>
                    <a:pt x="848" y="1748"/>
                    <a:pt x="485" y="1869"/>
                  </a:cubicBezTo>
                  <a:cubicBezTo>
                    <a:pt x="122" y="2050"/>
                    <a:pt x="182" y="2110"/>
                    <a:pt x="122" y="2534"/>
                  </a:cubicBezTo>
                  <a:cubicBezTo>
                    <a:pt x="61" y="3018"/>
                    <a:pt x="182" y="6163"/>
                    <a:pt x="122" y="6708"/>
                  </a:cubicBezTo>
                  <a:cubicBezTo>
                    <a:pt x="61" y="7252"/>
                    <a:pt x="1" y="7434"/>
                    <a:pt x="727" y="7736"/>
                  </a:cubicBezTo>
                  <a:lnTo>
                    <a:pt x="4417" y="9248"/>
                  </a:lnTo>
                  <a:cubicBezTo>
                    <a:pt x="4720" y="9400"/>
                    <a:pt x="5070" y="9528"/>
                    <a:pt x="5469" y="9528"/>
                  </a:cubicBezTo>
                  <a:cubicBezTo>
                    <a:pt x="5706" y="9528"/>
                    <a:pt x="5960" y="9482"/>
                    <a:pt x="6231" y="9369"/>
                  </a:cubicBezTo>
                  <a:cubicBezTo>
                    <a:pt x="7260" y="8946"/>
                    <a:pt x="9195" y="8159"/>
                    <a:pt x="9679" y="7917"/>
                  </a:cubicBezTo>
                  <a:cubicBezTo>
                    <a:pt x="10163" y="7675"/>
                    <a:pt x="10708" y="7615"/>
                    <a:pt x="10708" y="6889"/>
                  </a:cubicBezTo>
                  <a:lnTo>
                    <a:pt x="10708" y="3320"/>
                  </a:lnTo>
                  <a:cubicBezTo>
                    <a:pt x="10708" y="2594"/>
                    <a:pt x="10647" y="2231"/>
                    <a:pt x="10042" y="1929"/>
                  </a:cubicBezTo>
                  <a:cubicBezTo>
                    <a:pt x="9074" y="1506"/>
                    <a:pt x="6655" y="477"/>
                    <a:pt x="6171" y="235"/>
                  </a:cubicBezTo>
                  <a:cubicBezTo>
                    <a:pt x="5920" y="110"/>
                    <a:pt x="5701" y="1"/>
                    <a:pt x="5414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28"/>
            <p:cNvSpPr/>
            <p:nvPr/>
          </p:nvSpPr>
          <p:spPr>
            <a:xfrm>
              <a:off x="4774775" y="2739325"/>
              <a:ext cx="267700" cy="236100"/>
            </a:xfrm>
            <a:custGeom>
              <a:avLst/>
              <a:gdLst/>
              <a:ahLst/>
              <a:cxnLst/>
              <a:rect l="l" t="t" r="r" b="b"/>
              <a:pathLst>
                <a:path w="10708" h="9444" extrusionOk="0">
                  <a:moveTo>
                    <a:pt x="5408" y="1"/>
                  </a:moveTo>
                  <a:cubicBezTo>
                    <a:pt x="5143" y="1"/>
                    <a:pt x="4819" y="80"/>
                    <a:pt x="4356" y="311"/>
                  </a:cubicBezTo>
                  <a:cubicBezTo>
                    <a:pt x="3449" y="856"/>
                    <a:pt x="848" y="1703"/>
                    <a:pt x="485" y="1884"/>
                  </a:cubicBezTo>
                  <a:cubicBezTo>
                    <a:pt x="182" y="2005"/>
                    <a:pt x="182" y="2065"/>
                    <a:pt x="122" y="2549"/>
                  </a:cubicBezTo>
                  <a:cubicBezTo>
                    <a:pt x="61" y="2973"/>
                    <a:pt x="182" y="6118"/>
                    <a:pt x="122" y="6663"/>
                  </a:cubicBezTo>
                  <a:cubicBezTo>
                    <a:pt x="61" y="7147"/>
                    <a:pt x="1" y="7328"/>
                    <a:pt x="727" y="7630"/>
                  </a:cubicBezTo>
                  <a:lnTo>
                    <a:pt x="4417" y="9203"/>
                  </a:lnTo>
                  <a:cubicBezTo>
                    <a:pt x="4697" y="9343"/>
                    <a:pt x="5018" y="9443"/>
                    <a:pt x="5380" y="9443"/>
                  </a:cubicBezTo>
                  <a:cubicBezTo>
                    <a:pt x="5643" y="9443"/>
                    <a:pt x="5926" y="9391"/>
                    <a:pt x="6231" y="9264"/>
                  </a:cubicBezTo>
                  <a:cubicBezTo>
                    <a:pt x="7260" y="8840"/>
                    <a:pt x="9195" y="8114"/>
                    <a:pt x="9679" y="7872"/>
                  </a:cubicBezTo>
                  <a:cubicBezTo>
                    <a:pt x="10163" y="7570"/>
                    <a:pt x="10708" y="7570"/>
                    <a:pt x="10708" y="6784"/>
                  </a:cubicBezTo>
                  <a:cubicBezTo>
                    <a:pt x="10708" y="5695"/>
                    <a:pt x="10708" y="3275"/>
                    <a:pt x="10708" y="3275"/>
                  </a:cubicBezTo>
                  <a:cubicBezTo>
                    <a:pt x="10708" y="2549"/>
                    <a:pt x="10647" y="2186"/>
                    <a:pt x="10042" y="1884"/>
                  </a:cubicBezTo>
                  <a:cubicBezTo>
                    <a:pt x="9074" y="1521"/>
                    <a:pt x="6655" y="432"/>
                    <a:pt x="6171" y="190"/>
                  </a:cubicBezTo>
                  <a:cubicBezTo>
                    <a:pt x="5918" y="96"/>
                    <a:pt x="5698" y="1"/>
                    <a:pt x="5408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28"/>
            <p:cNvSpPr/>
            <p:nvPr/>
          </p:nvSpPr>
          <p:spPr>
            <a:xfrm>
              <a:off x="4776300" y="2739725"/>
              <a:ext cx="264675" cy="235175"/>
            </a:xfrm>
            <a:custGeom>
              <a:avLst/>
              <a:gdLst/>
              <a:ahLst/>
              <a:cxnLst/>
              <a:rect l="l" t="t" r="r" b="b"/>
              <a:pathLst>
                <a:path w="10587" h="9407" extrusionOk="0">
                  <a:moveTo>
                    <a:pt x="5353" y="0"/>
                  </a:moveTo>
                  <a:cubicBezTo>
                    <a:pt x="5086" y="0"/>
                    <a:pt x="4761" y="94"/>
                    <a:pt x="4295" y="356"/>
                  </a:cubicBezTo>
                  <a:cubicBezTo>
                    <a:pt x="3388" y="840"/>
                    <a:pt x="847" y="1687"/>
                    <a:pt x="484" y="1868"/>
                  </a:cubicBezTo>
                  <a:cubicBezTo>
                    <a:pt x="121" y="2049"/>
                    <a:pt x="182" y="2110"/>
                    <a:pt x="121" y="2533"/>
                  </a:cubicBezTo>
                  <a:cubicBezTo>
                    <a:pt x="61" y="2957"/>
                    <a:pt x="182" y="6102"/>
                    <a:pt x="121" y="6586"/>
                  </a:cubicBezTo>
                  <a:cubicBezTo>
                    <a:pt x="61" y="7131"/>
                    <a:pt x="0" y="7312"/>
                    <a:pt x="726" y="7614"/>
                  </a:cubicBezTo>
                  <a:lnTo>
                    <a:pt x="4416" y="9127"/>
                  </a:lnTo>
                  <a:cubicBezTo>
                    <a:pt x="4719" y="9278"/>
                    <a:pt x="5046" y="9406"/>
                    <a:pt x="5427" y="9406"/>
                  </a:cubicBezTo>
                  <a:cubicBezTo>
                    <a:pt x="5653" y="9406"/>
                    <a:pt x="5899" y="9361"/>
                    <a:pt x="6170" y="9248"/>
                  </a:cubicBezTo>
                  <a:cubicBezTo>
                    <a:pt x="7199" y="8824"/>
                    <a:pt x="9074" y="8038"/>
                    <a:pt x="9558" y="7796"/>
                  </a:cubicBezTo>
                  <a:cubicBezTo>
                    <a:pt x="10042" y="7554"/>
                    <a:pt x="10586" y="7493"/>
                    <a:pt x="10586" y="6768"/>
                  </a:cubicBezTo>
                  <a:cubicBezTo>
                    <a:pt x="10586" y="5618"/>
                    <a:pt x="10586" y="3259"/>
                    <a:pt x="10586" y="3259"/>
                  </a:cubicBezTo>
                  <a:cubicBezTo>
                    <a:pt x="10586" y="2594"/>
                    <a:pt x="10526" y="2170"/>
                    <a:pt x="9921" y="1929"/>
                  </a:cubicBezTo>
                  <a:cubicBezTo>
                    <a:pt x="9013" y="1505"/>
                    <a:pt x="6594" y="477"/>
                    <a:pt x="6110" y="235"/>
                  </a:cubicBezTo>
                  <a:cubicBezTo>
                    <a:pt x="5859" y="109"/>
                    <a:pt x="5640" y="0"/>
                    <a:pt x="5353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28"/>
            <p:cNvSpPr/>
            <p:nvPr/>
          </p:nvSpPr>
          <p:spPr>
            <a:xfrm>
              <a:off x="4714300" y="2672600"/>
              <a:ext cx="388675" cy="369050"/>
            </a:xfrm>
            <a:custGeom>
              <a:avLst/>
              <a:gdLst/>
              <a:ahLst/>
              <a:cxnLst/>
              <a:rect l="l" t="t" r="r" b="b"/>
              <a:pathLst>
                <a:path w="15547" h="14762" extrusionOk="0">
                  <a:moveTo>
                    <a:pt x="7869" y="0"/>
                  </a:moveTo>
                  <a:cubicBezTo>
                    <a:pt x="7495" y="0"/>
                    <a:pt x="7042" y="128"/>
                    <a:pt x="6412" y="500"/>
                  </a:cubicBezTo>
                  <a:cubicBezTo>
                    <a:pt x="5082" y="1226"/>
                    <a:pt x="1271" y="2496"/>
                    <a:pt x="726" y="2738"/>
                  </a:cubicBezTo>
                  <a:cubicBezTo>
                    <a:pt x="242" y="2980"/>
                    <a:pt x="303" y="3041"/>
                    <a:pt x="182" y="3706"/>
                  </a:cubicBezTo>
                  <a:cubicBezTo>
                    <a:pt x="121" y="4311"/>
                    <a:pt x="303" y="9937"/>
                    <a:pt x="182" y="10723"/>
                  </a:cubicBezTo>
                  <a:cubicBezTo>
                    <a:pt x="121" y="11449"/>
                    <a:pt x="0" y="11751"/>
                    <a:pt x="1089" y="12175"/>
                  </a:cubicBezTo>
                  <a:lnTo>
                    <a:pt x="6473" y="14413"/>
                  </a:lnTo>
                  <a:cubicBezTo>
                    <a:pt x="6919" y="14598"/>
                    <a:pt x="7410" y="14761"/>
                    <a:pt x="7961" y="14761"/>
                  </a:cubicBezTo>
                  <a:cubicBezTo>
                    <a:pt x="8307" y="14761"/>
                    <a:pt x="8677" y="14697"/>
                    <a:pt x="9074" y="14534"/>
                  </a:cubicBezTo>
                  <a:cubicBezTo>
                    <a:pt x="10586" y="13868"/>
                    <a:pt x="13368" y="12780"/>
                    <a:pt x="14094" y="12417"/>
                  </a:cubicBezTo>
                  <a:cubicBezTo>
                    <a:pt x="14760" y="12054"/>
                    <a:pt x="15546" y="11993"/>
                    <a:pt x="15546" y="10904"/>
                  </a:cubicBezTo>
                  <a:cubicBezTo>
                    <a:pt x="15546" y="9271"/>
                    <a:pt x="15546" y="4795"/>
                    <a:pt x="15546" y="4795"/>
                  </a:cubicBezTo>
                  <a:cubicBezTo>
                    <a:pt x="15546" y="3767"/>
                    <a:pt x="15486" y="3222"/>
                    <a:pt x="14578" y="2799"/>
                  </a:cubicBezTo>
                  <a:cubicBezTo>
                    <a:pt x="13248" y="2194"/>
                    <a:pt x="9679" y="682"/>
                    <a:pt x="8953" y="319"/>
                  </a:cubicBezTo>
                  <a:cubicBezTo>
                    <a:pt x="8602" y="159"/>
                    <a:pt x="8285" y="0"/>
                    <a:pt x="7869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28"/>
            <p:cNvSpPr/>
            <p:nvPr/>
          </p:nvSpPr>
          <p:spPr>
            <a:xfrm>
              <a:off x="6023875" y="2836275"/>
              <a:ext cx="176975" cy="142225"/>
            </a:xfrm>
            <a:custGeom>
              <a:avLst/>
              <a:gdLst/>
              <a:ahLst/>
              <a:cxnLst/>
              <a:rect l="l" t="t" r="r" b="b"/>
              <a:pathLst>
                <a:path w="7079" h="5689" extrusionOk="0">
                  <a:moveTo>
                    <a:pt x="3433" y="0"/>
                  </a:moveTo>
                  <a:cubicBezTo>
                    <a:pt x="1502" y="0"/>
                    <a:pt x="1" y="1248"/>
                    <a:pt x="1" y="2785"/>
                  </a:cubicBezTo>
                  <a:cubicBezTo>
                    <a:pt x="1" y="4357"/>
                    <a:pt x="1574" y="5688"/>
                    <a:pt x="3570" y="5688"/>
                  </a:cubicBezTo>
                  <a:cubicBezTo>
                    <a:pt x="5505" y="5628"/>
                    <a:pt x="7078" y="4418"/>
                    <a:pt x="7078" y="2845"/>
                  </a:cubicBezTo>
                  <a:cubicBezTo>
                    <a:pt x="7078" y="1272"/>
                    <a:pt x="5505" y="2"/>
                    <a:pt x="3570" y="2"/>
                  </a:cubicBezTo>
                  <a:cubicBezTo>
                    <a:pt x="3524" y="1"/>
                    <a:pt x="3478" y="0"/>
                    <a:pt x="3433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28"/>
            <p:cNvSpPr/>
            <p:nvPr/>
          </p:nvSpPr>
          <p:spPr>
            <a:xfrm>
              <a:off x="5738075" y="2790950"/>
              <a:ext cx="183000" cy="145200"/>
            </a:xfrm>
            <a:custGeom>
              <a:avLst/>
              <a:gdLst/>
              <a:ahLst/>
              <a:cxnLst/>
              <a:rect l="l" t="t" r="r" b="b"/>
              <a:pathLst>
                <a:path w="7320" h="5808" extrusionOk="0">
                  <a:moveTo>
                    <a:pt x="3690" y="0"/>
                  </a:moveTo>
                  <a:cubicBezTo>
                    <a:pt x="1634" y="0"/>
                    <a:pt x="0" y="1271"/>
                    <a:pt x="0" y="2904"/>
                  </a:cubicBezTo>
                  <a:cubicBezTo>
                    <a:pt x="0" y="4477"/>
                    <a:pt x="1634" y="5807"/>
                    <a:pt x="3690" y="5807"/>
                  </a:cubicBezTo>
                  <a:cubicBezTo>
                    <a:pt x="5686" y="5807"/>
                    <a:pt x="7320" y="4537"/>
                    <a:pt x="7320" y="2904"/>
                  </a:cubicBezTo>
                  <a:cubicBezTo>
                    <a:pt x="7320" y="1331"/>
                    <a:pt x="5686" y="61"/>
                    <a:pt x="3690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28"/>
            <p:cNvSpPr/>
            <p:nvPr/>
          </p:nvSpPr>
          <p:spPr>
            <a:xfrm>
              <a:off x="5450750" y="2815100"/>
              <a:ext cx="189050" cy="146750"/>
            </a:xfrm>
            <a:custGeom>
              <a:avLst/>
              <a:gdLst/>
              <a:ahLst/>
              <a:cxnLst/>
              <a:rect l="l" t="t" r="r" b="b"/>
              <a:pathLst>
                <a:path w="7562" h="5870" extrusionOk="0">
                  <a:moveTo>
                    <a:pt x="3673" y="0"/>
                  </a:moveTo>
                  <a:cubicBezTo>
                    <a:pt x="1621" y="0"/>
                    <a:pt x="1" y="1308"/>
                    <a:pt x="1" y="2906"/>
                  </a:cubicBezTo>
                  <a:cubicBezTo>
                    <a:pt x="1" y="4539"/>
                    <a:pt x="1694" y="5870"/>
                    <a:pt x="3811" y="5870"/>
                  </a:cubicBezTo>
                  <a:cubicBezTo>
                    <a:pt x="5868" y="5870"/>
                    <a:pt x="7562" y="4539"/>
                    <a:pt x="7562" y="2906"/>
                  </a:cubicBezTo>
                  <a:cubicBezTo>
                    <a:pt x="7562" y="1333"/>
                    <a:pt x="5868" y="2"/>
                    <a:pt x="3811" y="2"/>
                  </a:cubicBezTo>
                  <a:cubicBezTo>
                    <a:pt x="3765" y="1"/>
                    <a:pt x="3719" y="0"/>
                    <a:pt x="3673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28"/>
            <p:cNvSpPr/>
            <p:nvPr/>
          </p:nvSpPr>
          <p:spPr>
            <a:xfrm>
              <a:off x="5145275" y="2798500"/>
              <a:ext cx="196625" cy="149750"/>
            </a:xfrm>
            <a:custGeom>
              <a:avLst/>
              <a:gdLst/>
              <a:ahLst/>
              <a:cxnLst/>
              <a:rect l="l" t="t" r="r" b="b"/>
              <a:pathLst>
                <a:path w="7865" h="5990" extrusionOk="0">
                  <a:moveTo>
                    <a:pt x="3933" y="1"/>
                  </a:moveTo>
                  <a:cubicBezTo>
                    <a:pt x="1815" y="1"/>
                    <a:pt x="1" y="1332"/>
                    <a:pt x="1" y="2965"/>
                  </a:cubicBezTo>
                  <a:cubicBezTo>
                    <a:pt x="1" y="4659"/>
                    <a:pt x="1815" y="5989"/>
                    <a:pt x="3933" y="5989"/>
                  </a:cubicBezTo>
                  <a:cubicBezTo>
                    <a:pt x="6110" y="5989"/>
                    <a:pt x="7864" y="4659"/>
                    <a:pt x="7864" y="3025"/>
                  </a:cubicBezTo>
                  <a:cubicBezTo>
                    <a:pt x="7864" y="1392"/>
                    <a:pt x="6110" y="61"/>
                    <a:pt x="393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28"/>
            <p:cNvSpPr/>
            <p:nvPr/>
          </p:nvSpPr>
          <p:spPr>
            <a:xfrm>
              <a:off x="4826200" y="2818175"/>
              <a:ext cx="202675" cy="151250"/>
            </a:xfrm>
            <a:custGeom>
              <a:avLst/>
              <a:gdLst/>
              <a:ahLst/>
              <a:cxnLst/>
              <a:rect l="l" t="t" r="r" b="b"/>
              <a:pathLst>
                <a:path w="8107" h="6050" extrusionOk="0">
                  <a:moveTo>
                    <a:pt x="4053" y="0"/>
                  </a:moveTo>
                  <a:cubicBezTo>
                    <a:pt x="1815" y="0"/>
                    <a:pt x="1" y="1331"/>
                    <a:pt x="1" y="3025"/>
                  </a:cubicBezTo>
                  <a:cubicBezTo>
                    <a:pt x="1" y="4718"/>
                    <a:pt x="1815" y="6049"/>
                    <a:pt x="4053" y="6049"/>
                  </a:cubicBezTo>
                  <a:cubicBezTo>
                    <a:pt x="6291" y="6049"/>
                    <a:pt x="8106" y="4718"/>
                    <a:pt x="8106" y="3085"/>
                  </a:cubicBezTo>
                  <a:cubicBezTo>
                    <a:pt x="8106" y="1392"/>
                    <a:pt x="6291" y="0"/>
                    <a:pt x="4053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28"/>
            <p:cNvSpPr/>
            <p:nvPr/>
          </p:nvSpPr>
          <p:spPr>
            <a:xfrm>
              <a:off x="6890925" y="2227075"/>
              <a:ext cx="264125" cy="533875"/>
            </a:xfrm>
            <a:custGeom>
              <a:avLst/>
              <a:gdLst/>
              <a:ahLst/>
              <a:cxnLst/>
              <a:rect l="l" t="t" r="r" b="b"/>
              <a:pathLst>
                <a:path w="10565" h="21355" extrusionOk="0">
                  <a:moveTo>
                    <a:pt x="5403" y="0"/>
                  </a:moveTo>
                  <a:cubicBezTo>
                    <a:pt x="2705" y="0"/>
                    <a:pt x="0" y="1701"/>
                    <a:pt x="161" y="3623"/>
                  </a:cubicBezTo>
                  <a:cubicBezTo>
                    <a:pt x="221" y="4348"/>
                    <a:pt x="221" y="15841"/>
                    <a:pt x="161" y="16688"/>
                  </a:cubicBezTo>
                  <a:cubicBezTo>
                    <a:pt x="100" y="17535"/>
                    <a:pt x="40" y="17837"/>
                    <a:pt x="765" y="18382"/>
                  </a:cubicBezTo>
                  <a:lnTo>
                    <a:pt x="4395" y="20922"/>
                  </a:lnTo>
                  <a:cubicBezTo>
                    <a:pt x="4699" y="21150"/>
                    <a:pt x="5027" y="21355"/>
                    <a:pt x="5409" y="21355"/>
                  </a:cubicBezTo>
                  <a:cubicBezTo>
                    <a:pt x="5635" y="21355"/>
                    <a:pt x="5879" y="21283"/>
                    <a:pt x="6149" y="21104"/>
                  </a:cubicBezTo>
                  <a:cubicBezTo>
                    <a:pt x="7177" y="20378"/>
                    <a:pt x="9052" y="19229"/>
                    <a:pt x="9536" y="18805"/>
                  </a:cubicBezTo>
                  <a:cubicBezTo>
                    <a:pt x="10020" y="18382"/>
                    <a:pt x="10565" y="18321"/>
                    <a:pt x="10565" y="17112"/>
                  </a:cubicBezTo>
                  <a:cubicBezTo>
                    <a:pt x="10565" y="15297"/>
                    <a:pt x="10565" y="5074"/>
                    <a:pt x="10565" y="5074"/>
                  </a:cubicBezTo>
                  <a:cubicBezTo>
                    <a:pt x="10195" y="1345"/>
                    <a:pt x="7801" y="0"/>
                    <a:pt x="5403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28"/>
            <p:cNvSpPr/>
            <p:nvPr/>
          </p:nvSpPr>
          <p:spPr>
            <a:xfrm>
              <a:off x="6891725" y="2227300"/>
              <a:ext cx="261825" cy="532650"/>
            </a:xfrm>
            <a:custGeom>
              <a:avLst/>
              <a:gdLst/>
              <a:ahLst/>
              <a:cxnLst/>
              <a:rect l="l" t="t" r="r" b="b"/>
              <a:pathLst>
                <a:path w="10473" h="21306" extrusionOk="0">
                  <a:moveTo>
                    <a:pt x="5362" y="0"/>
                  </a:moveTo>
                  <a:cubicBezTo>
                    <a:pt x="2689" y="0"/>
                    <a:pt x="1" y="1697"/>
                    <a:pt x="129" y="3614"/>
                  </a:cubicBezTo>
                  <a:cubicBezTo>
                    <a:pt x="189" y="4339"/>
                    <a:pt x="189" y="15832"/>
                    <a:pt x="129" y="16679"/>
                  </a:cubicBezTo>
                  <a:cubicBezTo>
                    <a:pt x="68" y="17526"/>
                    <a:pt x="8" y="17828"/>
                    <a:pt x="733" y="18312"/>
                  </a:cubicBezTo>
                  <a:lnTo>
                    <a:pt x="4363" y="20913"/>
                  </a:lnTo>
                  <a:cubicBezTo>
                    <a:pt x="4653" y="21131"/>
                    <a:pt x="4965" y="21305"/>
                    <a:pt x="5325" y="21305"/>
                  </a:cubicBezTo>
                  <a:cubicBezTo>
                    <a:pt x="5565" y="21305"/>
                    <a:pt x="5827" y="21228"/>
                    <a:pt x="6117" y="21034"/>
                  </a:cubicBezTo>
                  <a:cubicBezTo>
                    <a:pt x="7145" y="20369"/>
                    <a:pt x="9020" y="19159"/>
                    <a:pt x="9504" y="18736"/>
                  </a:cubicBezTo>
                  <a:cubicBezTo>
                    <a:pt x="9988" y="18373"/>
                    <a:pt x="10472" y="18312"/>
                    <a:pt x="10472" y="17103"/>
                  </a:cubicBezTo>
                  <a:cubicBezTo>
                    <a:pt x="10472" y="15227"/>
                    <a:pt x="10472" y="5126"/>
                    <a:pt x="10472" y="5126"/>
                  </a:cubicBezTo>
                  <a:cubicBezTo>
                    <a:pt x="10130" y="1357"/>
                    <a:pt x="7752" y="0"/>
                    <a:pt x="5362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28"/>
            <p:cNvSpPr/>
            <p:nvPr/>
          </p:nvSpPr>
          <p:spPr>
            <a:xfrm>
              <a:off x="6891725" y="2228050"/>
              <a:ext cx="261825" cy="531400"/>
            </a:xfrm>
            <a:custGeom>
              <a:avLst/>
              <a:gdLst/>
              <a:ahLst/>
              <a:cxnLst/>
              <a:rect l="l" t="t" r="r" b="b"/>
              <a:pathLst>
                <a:path w="10473" h="21256" extrusionOk="0">
                  <a:moveTo>
                    <a:pt x="5362" y="1"/>
                  </a:moveTo>
                  <a:cubicBezTo>
                    <a:pt x="2689" y="1"/>
                    <a:pt x="1" y="1696"/>
                    <a:pt x="129" y="3644"/>
                  </a:cubicBezTo>
                  <a:cubicBezTo>
                    <a:pt x="189" y="4370"/>
                    <a:pt x="189" y="15742"/>
                    <a:pt x="129" y="16649"/>
                  </a:cubicBezTo>
                  <a:cubicBezTo>
                    <a:pt x="68" y="17496"/>
                    <a:pt x="8" y="17738"/>
                    <a:pt x="733" y="18282"/>
                  </a:cubicBezTo>
                  <a:lnTo>
                    <a:pt x="4363" y="20823"/>
                  </a:lnTo>
                  <a:cubicBezTo>
                    <a:pt x="4667" y="21051"/>
                    <a:pt x="4995" y="21255"/>
                    <a:pt x="5377" y="21255"/>
                  </a:cubicBezTo>
                  <a:cubicBezTo>
                    <a:pt x="5603" y="21255"/>
                    <a:pt x="5847" y="21184"/>
                    <a:pt x="6117" y="21004"/>
                  </a:cubicBezTo>
                  <a:cubicBezTo>
                    <a:pt x="7085" y="20278"/>
                    <a:pt x="9020" y="19129"/>
                    <a:pt x="9504" y="18706"/>
                  </a:cubicBezTo>
                  <a:cubicBezTo>
                    <a:pt x="9928" y="18282"/>
                    <a:pt x="10472" y="18222"/>
                    <a:pt x="10472" y="17012"/>
                  </a:cubicBezTo>
                  <a:cubicBezTo>
                    <a:pt x="10472" y="15197"/>
                    <a:pt x="10472" y="5096"/>
                    <a:pt x="10472" y="5096"/>
                  </a:cubicBezTo>
                  <a:cubicBezTo>
                    <a:pt x="10130" y="1355"/>
                    <a:pt x="7752" y="1"/>
                    <a:pt x="5362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28"/>
            <p:cNvSpPr/>
            <p:nvPr/>
          </p:nvSpPr>
          <p:spPr>
            <a:xfrm>
              <a:off x="6893225" y="2228575"/>
              <a:ext cx="260325" cy="529350"/>
            </a:xfrm>
            <a:custGeom>
              <a:avLst/>
              <a:gdLst/>
              <a:ahLst/>
              <a:cxnLst/>
              <a:rect l="l" t="t" r="r" b="b"/>
              <a:pathLst>
                <a:path w="10413" h="21174" extrusionOk="0">
                  <a:moveTo>
                    <a:pt x="5351" y="1"/>
                  </a:moveTo>
                  <a:cubicBezTo>
                    <a:pt x="2687" y="1"/>
                    <a:pt x="1" y="1702"/>
                    <a:pt x="129" y="3623"/>
                  </a:cubicBezTo>
                  <a:cubicBezTo>
                    <a:pt x="190" y="4349"/>
                    <a:pt x="190" y="15721"/>
                    <a:pt x="129" y="16568"/>
                  </a:cubicBezTo>
                  <a:cubicBezTo>
                    <a:pt x="69" y="17414"/>
                    <a:pt x="8" y="17717"/>
                    <a:pt x="734" y="18261"/>
                  </a:cubicBezTo>
                  <a:lnTo>
                    <a:pt x="4303" y="20741"/>
                  </a:lnTo>
                  <a:cubicBezTo>
                    <a:pt x="4607" y="20969"/>
                    <a:pt x="4935" y="21174"/>
                    <a:pt x="5317" y="21174"/>
                  </a:cubicBezTo>
                  <a:cubicBezTo>
                    <a:pt x="5543" y="21174"/>
                    <a:pt x="5787" y="21102"/>
                    <a:pt x="6057" y="20923"/>
                  </a:cubicBezTo>
                  <a:cubicBezTo>
                    <a:pt x="7025" y="20257"/>
                    <a:pt x="8900" y="19048"/>
                    <a:pt x="9384" y="18685"/>
                  </a:cubicBezTo>
                  <a:cubicBezTo>
                    <a:pt x="9868" y="18261"/>
                    <a:pt x="10412" y="18201"/>
                    <a:pt x="10412" y="16991"/>
                  </a:cubicBezTo>
                  <a:cubicBezTo>
                    <a:pt x="10412" y="15176"/>
                    <a:pt x="10412" y="5075"/>
                    <a:pt x="10412" y="5075"/>
                  </a:cubicBezTo>
                  <a:cubicBezTo>
                    <a:pt x="10071" y="1345"/>
                    <a:pt x="7719" y="1"/>
                    <a:pt x="5351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28"/>
            <p:cNvSpPr/>
            <p:nvPr/>
          </p:nvSpPr>
          <p:spPr>
            <a:xfrm>
              <a:off x="6893250" y="2229175"/>
              <a:ext cx="258775" cy="528100"/>
            </a:xfrm>
            <a:custGeom>
              <a:avLst/>
              <a:gdLst/>
              <a:ahLst/>
              <a:cxnLst/>
              <a:rect l="l" t="t" r="r" b="b"/>
              <a:pathLst>
                <a:path w="10351" h="21124" extrusionOk="0">
                  <a:moveTo>
                    <a:pt x="5300" y="1"/>
                  </a:moveTo>
                  <a:cubicBezTo>
                    <a:pt x="2658" y="1"/>
                    <a:pt x="0" y="1682"/>
                    <a:pt x="128" y="3599"/>
                  </a:cubicBezTo>
                  <a:cubicBezTo>
                    <a:pt x="189" y="4325"/>
                    <a:pt x="189" y="15697"/>
                    <a:pt x="128" y="16544"/>
                  </a:cubicBezTo>
                  <a:cubicBezTo>
                    <a:pt x="68" y="17390"/>
                    <a:pt x="7" y="17693"/>
                    <a:pt x="733" y="18177"/>
                  </a:cubicBezTo>
                  <a:lnTo>
                    <a:pt x="4302" y="20717"/>
                  </a:lnTo>
                  <a:cubicBezTo>
                    <a:pt x="4604" y="20944"/>
                    <a:pt x="4929" y="21123"/>
                    <a:pt x="5308" y="21123"/>
                  </a:cubicBezTo>
                  <a:cubicBezTo>
                    <a:pt x="5536" y="21123"/>
                    <a:pt x="5783" y="21058"/>
                    <a:pt x="6056" y="20899"/>
                  </a:cubicBezTo>
                  <a:cubicBezTo>
                    <a:pt x="7024" y="20173"/>
                    <a:pt x="8899" y="19024"/>
                    <a:pt x="9383" y="18600"/>
                  </a:cubicBezTo>
                  <a:cubicBezTo>
                    <a:pt x="9867" y="18177"/>
                    <a:pt x="10351" y="18116"/>
                    <a:pt x="10351" y="16967"/>
                  </a:cubicBezTo>
                  <a:cubicBezTo>
                    <a:pt x="10351" y="15152"/>
                    <a:pt x="10351" y="5051"/>
                    <a:pt x="10351" y="5051"/>
                  </a:cubicBezTo>
                  <a:cubicBezTo>
                    <a:pt x="10008" y="1341"/>
                    <a:pt x="7660" y="1"/>
                    <a:pt x="5300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28"/>
            <p:cNvSpPr/>
            <p:nvPr/>
          </p:nvSpPr>
          <p:spPr>
            <a:xfrm>
              <a:off x="6893250" y="2229575"/>
              <a:ext cx="258775" cy="526850"/>
            </a:xfrm>
            <a:custGeom>
              <a:avLst/>
              <a:gdLst/>
              <a:ahLst/>
              <a:cxnLst/>
              <a:rect l="l" t="t" r="r" b="b"/>
              <a:pathLst>
                <a:path w="10351" h="21074" extrusionOk="0">
                  <a:moveTo>
                    <a:pt x="5296" y="0"/>
                  </a:moveTo>
                  <a:cubicBezTo>
                    <a:pt x="2655" y="0"/>
                    <a:pt x="0" y="1695"/>
                    <a:pt x="128" y="3643"/>
                  </a:cubicBezTo>
                  <a:cubicBezTo>
                    <a:pt x="189" y="4309"/>
                    <a:pt x="189" y="15681"/>
                    <a:pt x="128" y="16528"/>
                  </a:cubicBezTo>
                  <a:cubicBezTo>
                    <a:pt x="68" y="17374"/>
                    <a:pt x="7" y="17616"/>
                    <a:pt x="733" y="18161"/>
                  </a:cubicBezTo>
                  <a:lnTo>
                    <a:pt x="4302" y="20641"/>
                  </a:lnTo>
                  <a:cubicBezTo>
                    <a:pt x="4606" y="20869"/>
                    <a:pt x="4934" y="21073"/>
                    <a:pt x="5316" y="21073"/>
                  </a:cubicBezTo>
                  <a:cubicBezTo>
                    <a:pt x="5542" y="21073"/>
                    <a:pt x="5786" y="21002"/>
                    <a:pt x="6056" y="20822"/>
                  </a:cubicBezTo>
                  <a:cubicBezTo>
                    <a:pt x="7024" y="20157"/>
                    <a:pt x="8899" y="19008"/>
                    <a:pt x="9383" y="18584"/>
                  </a:cubicBezTo>
                  <a:cubicBezTo>
                    <a:pt x="9806" y="18161"/>
                    <a:pt x="10351" y="18100"/>
                    <a:pt x="10351" y="16891"/>
                  </a:cubicBezTo>
                  <a:cubicBezTo>
                    <a:pt x="10351" y="15136"/>
                    <a:pt x="10351" y="5095"/>
                    <a:pt x="10351" y="5095"/>
                  </a:cubicBezTo>
                  <a:cubicBezTo>
                    <a:pt x="10008" y="1355"/>
                    <a:pt x="7657" y="0"/>
                    <a:pt x="5296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28"/>
            <p:cNvSpPr/>
            <p:nvPr/>
          </p:nvSpPr>
          <p:spPr>
            <a:xfrm>
              <a:off x="6894775" y="2230150"/>
              <a:ext cx="257250" cy="525250"/>
            </a:xfrm>
            <a:custGeom>
              <a:avLst/>
              <a:gdLst/>
              <a:ahLst/>
              <a:cxnLst/>
              <a:rect l="l" t="t" r="r" b="b"/>
              <a:pathLst>
                <a:path w="10290" h="21010" extrusionOk="0">
                  <a:moveTo>
                    <a:pt x="5246" y="1"/>
                  </a:moveTo>
                  <a:cubicBezTo>
                    <a:pt x="2626" y="1"/>
                    <a:pt x="0" y="1676"/>
                    <a:pt x="128" y="3620"/>
                  </a:cubicBezTo>
                  <a:cubicBezTo>
                    <a:pt x="188" y="4346"/>
                    <a:pt x="188" y="15597"/>
                    <a:pt x="128" y="16444"/>
                  </a:cubicBezTo>
                  <a:cubicBezTo>
                    <a:pt x="67" y="17291"/>
                    <a:pt x="7" y="17593"/>
                    <a:pt x="732" y="18077"/>
                  </a:cubicBezTo>
                  <a:lnTo>
                    <a:pt x="4241" y="20618"/>
                  </a:lnTo>
                  <a:cubicBezTo>
                    <a:pt x="4531" y="20836"/>
                    <a:pt x="4843" y="21010"/>
                    <a:pt x="5203" y="21010"/>
                  </a:cubicBezTo>
                  <a:cubicBezTo>
                    <a:pt x="5443" y="21010"/>
                    <a:pt x="5705" y="20932"/>
                    <a:pt x="5995" y="20739"/>
                  </a:cubicBezTo>
                  <a:cubicBezTo>
                    <a:pt x="6963" y="20073"/>
                    <a:pt x="8838" y="18924"/>
                    <a:pt x="9261" y="18501"/>
                  </a:cubicBezTo>
                  <a:cubicBezTo>
                    <a:pt x="9745" y="18138"/>
                    <a:pt x="10290" y="18077"/>
                    <a:pt x="10290" y="16868"/>
                  </a:cubicBezTo>
                  <a:cubicBezTo>
                    <a:pt x="10290" y="15053"/>
                    <a:pt x="10290" y="5072"/>
                    <a:pt x="10290" y="5072"/>
                  </a:cubicBezTo>
                  <a:cubicBezTo>
                    <a:pt x="9946" y="1352"/>
                    <a:pt x="7599" y="1"/>
                    <a:pt x="5246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28"/>
            <p:cNvSpPr/>
            <p:nvPr/>
          </p:nvSpPr>
          <p:spPr>
            <a:xfrm>
              <a:off x="6894750" y="2230700"/>
              <a:ext cx="255775" cy="524200"/>
            </a:xfrm>
            <a:custGeom>
              <a:avLst/>
              <a:gdLst/>
              <a:ahLst/>
              <a:cxnLst/>
              <a:rect l="l" t="t" r="r" b="b"/>
              <a:pathLst>
                <a:path w="10231" h="20968" extrusionOk="0">
                  <a:moveTo>
                    <a:pt x="5235" y="0"/>
                  </a:moveTo>
                  <a:cubicBezTo>
                    <a:pt x="2624" y="0"/>
                    <a:pt x="1" y="1681"/>
                    <a:pt x="129" y="3598"/>
                  </a:cubicBezTo>
                  <a:cubicBezTo>
                    <a:pt x="189" y="4324"/>
                    <a:pt x="189" y="15575"/>
                    <a:pt x="129" y="16422"/>
                  </a:cubicBezTo>
                  <a:cubicBezTo>
                    <a:pt x="68" y="17269"/>
                    <a:pt x="8" y="17571"/>
                    <a:pt x="733" y="18055"/>
                  </a:cubicBezTo>
                  <a:lnTo>
                    <a:pt x="4242" y="20535"/>
                  </a:lnTo>
                  <a:cubicBezTo>
                    <a:pt x="4546" y="20764"/>
                    <a:pt x="4874" y="20968"/>
                    <a:pt x="5256" y="20968"/>
                  </a:cubicBezTo>
                  <a:cubicBezTo>
                    <a:pt x="5482" y="20968"/>
                    <a:pt x="5726" y="20897"/>
                    <a:pt x="5996" y="20717"/>
                  </a:cubicBezTo>
                  <a:cubicBezTo>
                    <a:pt x="6964" y="20051"/>
                    <a:pt x="8839" y="18902"/>
                    <a:pt x="9262" y="18479"/>
                  </a:cubicBezTo>
                  <a:cubicBezTo>
                    <a:pt x="9746" y="18055"/>
                    <a:pt x="10230" y="17995"/>
                    <a:pt x="10230" y="16846"/>
                  </a:cubicBezTo>
                  <a:lnTo>
                    <a:pt x="10230" y="5050"/>
                  </a:lnTo>
                  <a:cubicBezTo>
                    <a:pt x="9888" y="1341"/>
                    <a:pt x="7567" y="0"/>
                    <a:pt x="5235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28"/>
            <p:cNvSpPr/>
            <p:nvPr/>
          </p:nvSpPr>
          <p:spPr>
            <a:xfrm>
              <a:off x="6894925" y="2231450"/>
              <a:ext cx="255600" cy="522025"/>
            </a:xfrm>
            <a:custGeom>
              <a:avLst/>
              <a:gdLst/>
              <a:ahLst/>
              <a:cxnLst/>
              <a:rect l="l" t="t" r="r" b="b"/>
              <a:pathLst>
                <a:path w="10224" h="20881" extrusionOk="0">
                  <a:moveTo>
                    <a:pt x="5250" y="1"/>
                  </a:moveTo>
                  <a:cubicBezTo>
                    <a:pt x="2648" y="1"/>
                    <a:pt x="26" y="1680"/>
                    <a:pt x="122" y="3629"/>
                  </a:cubicBezTo>
                  <a:cubicBezTo>
                    <a:pt x="182" y="4294"/>
                    <a:pt x="182" y="15545"/>
                    <a:pt x="122" y="16392"/>
                  </a:cubicBezTo>
                  <a:cubicBezTo>
                    <a:pt x="61" y="17239"/>
                    <a:pt x="1" y="17481"/>
                    <a:pt x="726" y="18025"/>
                  </a:cubicBezTo>
                  <a:lnTo>
                    <a:pt x="4295" y="20505"/>
                  </a:lnTo>
                  <a:cubicBezTo>
                    <a:pt x="4558" y="20693"/>
                    <a:pt x="4867" y="20880"/>
                    <a:pt x="5223" y="20880"/>
                  </a:cubicBezTo>
                  <a:cubicBezTo>
                    <a:pt x="5440" y="20880"/>
                    <a:pt x="5676" y="20810"/>
                    <a:pt x="5928" y="20626"/>
                  </a:cubicBezTo>
                  <a:cubicBezTo>
                    <a:pt x="6957" y="19961"/>
                    <a:pt x="8771" y="18812"/>
                    <a:pt x="9255" y="18388"/>
                  </a:cubicBezTo>
                  <a:cubicBezTo>
                    <a:pt x="9739" y="18025"/>
                    <a:pt x="10223" y="17965"/>
                    <a:pt x="10223" y="16755"/>
                  </a:cubicBezTo>
                  <a:cubicBezTo>
                    <a:pt x="10223" y="15001"/>
                    <a:pt x="10223" y="5020"/>
                    <a:pt x="10223" y="5020"/>
                  </a:cubicBezTo>
                  <a:cubicBezTo>
                    <a:pt x="9881" y="1339"/>
                    <a:pt x="7573" y="1"/>
                    <a:pt x="5250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28"/>
            <p:cNvSpPr/>
            <p:nvPr/>
          </p:nvSpPr>
          <p:spPr>
            <a:xfrm>
              <a:off x="6896275" y="2231675"/>
              <a:ext cx="254250" cy="521050"/>
            </a:xfrm>
            <a:custGeom>
              <a:avLst/>
              <a:gdLst/>
              <a:ahLst/>
              <a:cxnLst/>
              <a:rect l="l" t="t" r="r" b="b"/>
              <a:pathLst>
                <a:path w="10170" h="20842" extrusionOk="0">
                  <a:moveTo>
                    <a:pt x="5182" y="0"/>
                  </a:moveTo>
                  <a:cubicBezTo>
                    <a:pt x="2593" y="0"/>
                    <a:pt x="1" y="1676"/>
                    <a:pt x="128" y="3620"/>
                  </a:cubicBezTo>
                  <a:cubicBezTo>
                    <a:pt x="189" y="4346"/>
                    <a:pt x="189" y="15536"/>
                    <a:pt x="128" y="16383"/>
                  </a:cubicBezTo>
                  <a:cubicBezTo>
                    <a:pt x="68" y="17169"/>
                    <a:pt x="7" y="17472"/>
                    <a:pt x="672" y="17956"/>
                  </a:cubicBezTo>
                  <a:lnTo>
                    <a:pt x="4241" y="20436"/>
                  </a:lnTo>
                  <a:cubicBezTo>
                    <a:pt x="4505" y="20662"/>
                    <a:pt x="4817" y="20842"/>
                    <a:pt x="5175" y="20842"/>
                  </a:cubicBezTo>
                  <a:cubicBezTo>
                    <a:pt x="5391" y="20842"/>
                    <a:pt x="5624" y="20777"/>
                    <a:pt x="5874" y="20617"/>
                  </a:cubicBezTo>
                  <a:cubicBezTo>
                    <a:pt x="6903" y="19952"/>
                    <a:pt x="8717" y="18803"/>
                    <a:pt x="9201" y="18379"/>
                  </a:cubicBezTo>
                  <a:cubicBezTo>
                    <a:pt x="9625" y="17956"/>
                    <a:pt x="10169" y="17895"/>
                    <a:pt x="10169" y="16746"/>
                  </a:cubicBezTo>
                  <a:lnTo>
                    <a:pt x="10169" y="5072"/>
                  </a:lnTo>
                  <a:cubicBezTo>
                    <a:pt x="9826" y="1351"/>
                    <a:pt x="7506" y="0"/>
                    <a:pt x="5182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28"/>
            <p:cNvSpPr/>
            <p:nvPr/>
          </p:nvSpPr>
          <p:spPr>
            <a:xfrm>
              <a:off x="6896275" y="2232200"/>
              <a:ext cx="254250" cy="519750"/>
            </a:xfrm>
            <a:custGeom>
              <a:avLst/>
              <a:gdLst/>
              <a:ahLst/>
              <a:cxnLst/>
              <a:rect l="l" t="t" r="r" b="b"/>
              <a:pathLst>
                <a:path w="10170" h="20790" extrusionOk="0">
                  <a:moveTo>
                    <a:pt x="5202" y="1"/>
                  </a:moveTo>
                  <a:cubicBezTo>
                    <a:pt x="2607" y="1"/>
                    <a:pt x="0" y="1682"/>
                    <a:pt x="128" y="3599"/>
                  </a:cubicBezTo>
                  <a:cubicBezTo>
                    <a:pt x="189" y="4325"/>
                    <a:pt x="189" y="15515"/>
                    <a:pt x="128" y="16302"/>
                  </a:cubicBezTo>
                  <a:cubicBezTo>
                    <a:pt x="68" y="17148"/>
                    <a:pt x="7" y="17390"/>
                    <a:pt x="733" y="17935"/>
                  </a:cubicBezTo>
                  <a:lnTo>
                    <a:pt x="4241" y="20415"/>
                  </a:lnTo>
                  <a:cubicBezTo>
                    <a:pt x="4504" y="20602"/>
                    <a:pt x="4813" y="20790"/>
                    <a:pt x="5169" y="20790"/>
                  </a:cubicBezTo>
                  <a:cubicBezTo>
                    <a:pt x="5386" y="20790"/>
                    <a:pt x="5622" y="20720"/>
                    <a:pt x="5874" y="20536"/>
                  </a:cubicBezTo>
                  <a:cubicBezTo>
                    <a:pt x="6903" y="19870"/>
                    <a:pt x="8717" y="18721"/>
                    <a:pt x="9141" y="18358"/>
                  </a:cubicBezTo>
                  <a:cubicBezTo>
                    <a:pt x="9625" y="17935"/>
                    <a:pt x="10169" y="17874"/>
                    <a:pt x="10169" y="16725"/>
                  </a:cubicBezTo>
                  <a:lnTo>
                    <a:pt x="10169" y="5051"/>
                  </a:lnTo>
                  <a:cubicBezTo>
                    <a:pt x="9827" y="1341"/>
                    <a:pt x="7519" y="1"/>
                    <a:pt x="5202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28"/>
            <p:cNvSpPr/>
            <p:nvPr/>
          </p:nvSpPr>
          <p:spPr>
            <a:xfrm>
              <a:off x="6896450" y="2232975"/>
              <a:ext cx="252550" cy="518250"/>
            </a:xfrm>
            <a:custGeom>
              <a:avLst/>
              <a:gdLst/>
              <a:ahLst/>
              <a:cxnLst/>
              <a:rect l="l" t="t" r="r" b="b"/>
              <a:pathLst>
                <a:path w="10102" h="20730" extrusionOk="0">
                  <a:moveTo>
                    <a:pt x="5184" y="0"/>
                  </a:moveTo>
                  <a:cubicBezTo>
                    <a:pt x="2613" y="0"/>
                    <a:pt x="25" y="1679"/>
                    <a:pt x="121" y="3628"/>
                  </a:cubicBezTo>
                  <a:cubicBezTo>
                    <a:pt x="182" y="4294"/>
                    <a:pt x="182" y="15424"/>
                    <a:pt x="121" y="16271"/>
                  </a:cubicBezTo>
                  <a:cubicBezTo>
                    <a:pt x="61" y="17117"/>
                    <a:pt x="0" y="17359"/>
                    <a:pt x="726" y="17843"/>
                  </a:cubicBezTo>
                  <a:lnTo>
                    <a:pt x="4234" y="20323"/>
                  </a:lnTo>
                  <a:cubicBezTo>
                    <a:pt x="4498" y="20550"/>
                    <a:pt x="4810" y="20729"/>
                    <a:pt x="5168" y="20729"/>
                  </a:cubicBezTo>
                  <a:cubicBezTo>
                    <a:pt x="5384" y="20729"/>
                    <a:pt x="5617" y="20664"/>
                    <a:pt x="5867" y="20505"/>
                  </a:cubicBezTo>
                  <a:cubicBezTo>
                    <a:pt x="6835" y="19779"/>
                    <a:pt x="8710" y="18690"/>
                    <a:pt x="9134" y="18267"/>
                  </a:cubicBezTo>
                  <a:cubicBezTo>
                    <a:pt x="9618" y="17904"/>
                    <a:pt x="10102" y="17843"/>
                    <a:pt x="10102" y="16634"/>
                  </a:cubicBezTo>
                  <a:cubicBezTo>
                    <a:pt x="10102" y="14879"/>
                    <a:pt x="10102" y="5020"/>
                    <a:pt x="10102" y="5020"/>
                  </a:cubicBezTo>
                  <a:cubicBezTo>
                    <a:pt x="9759" y="1339"/>
                    <a:pt x="7479" y="0"/>
                    <a:pt x="5184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28"/>
            <p:cNvSpPr/>
            <p:nvPr/>
          </p:nvSpPr>
          <p:spPr>
            <a:xfrm>
              <a:off x="6897775" y="2232975"/>
              <a:ext cx="251225" cy="517400"/>
            </a:xfrm>
            <a:custGeom>
              <a:avLst/>
              <a:gdLst/>
              <a:ahLst/>
              <a:cxnLst/>
              <a:rect l="l" t="t" r="r" b="b"/>
              <a:pathLst>
                <a:path w="10049" h="20696" extrusionOk="0">
                  <a:moveTo>
                    <a:pt x="5137" y="0"/>
                  </a:moveTo>
                  <a:cubicBezTo>
                    <a:pt x="2574" y="0"/>
                    <a:pt x="1" y="1679"/>
                    <a:pt x="129" y="3628"/>
                  </a:cubicBezTo>
                  <a:cubicBezTo>
                    <a:pt x="129" y="4354"/>
                    <a:pt x="189" y="15424"/>
                    <a:pt x="129" y="16271"/>
                  </a:cubicBezTo>
                  <a:cubicBezTo>
                    <a:pt x="68" y="17057"/>
                    <a:pt x="8" y="17359"/>
                    <a:pt x="673" y="17843"/>
                  </a:cubicBezTo>
                  <a:lnTo>
                    <a:pt x="4181" y="20263"/>
                  </a:lnTo>
                  <a:cubicBezTo>
                    <a:pt x="4447" y="20491"/>
                    <a:pt x="4761" y="20695"/>
                    <a:pt x="5123" y="20695"/>
                  </a:cubicBezTo>
                  <a:cubicBezTo>
                    <a:pt x="5337" y="20695"/>
                    <a:pt x="5567" y="20624"/>
                    <a:pt x="5814" y="20444"/>
                  </a:cubicBezTo>
                  <a:cubicBezTo>
                    <a:pt x="6782" y="19779"/>
                    <a:pt x="8597" y="18630"/>
                    <a:pt x="9081" y="18267"/>
                  </a:cubicBezTo>
                  <a:cubicBezTo>
                    <a:pt x="9504" y="17843"/>
                    <a:pt x="10049" y="17783"/>
                    <a:pt x="10049" y="16634"/>
                  </a:cubicBezTo>
                  <a:lnTo>
                    <a:pt x="10049" y="5020"/>
                  </a:lnTo>
                  <a:cubicBezTo>
                    <a:pt x="9706" y="1339"/>
                    <a:pt x="7426" y="0"/>
                    <a:pt x="5137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28"/>
            <p:cNvSpPr/>
            <p:nvPr/>
          </p:nvSpPr>
          <p:spPr>
            <a:xfrm>
              <a:off x="6897950" y="2233775"/>
              <a:ext cx="251050" cy="515575"/>
            </a:xfrm>
            <a:custGeom>
              <a:avLst/>
              <a:gdLst/>
              <a:ahLst/>
              <a:cxnLst/>
              <a:rect l="l" t="t" r="r" b="b"/>
              <a:pathLst>
                <a:path w="10042" h="20623" extrusionOk="0">
                  <a:moveTo>
                    <a:pt x="5115" y="1"/>
                  </a:moveTo>
                  <a:cubicBezTo>
                    <a:pt x="2573" y="1"/>
                    <a:pt x="26" y="1656"/>
                    <a:pt x="122" y="3596"/>
                  </a:cubicBezTo>
                  <a:cubicBezTo>
                    <a:pt x="182" y="4322"/>
                    <a:pt x="182" y="15392"/>
                    <a:pt x="122" y="16178"/>
                  </a:cubicBezTo>
                  <a:cubicBezTo>
                    <a:pt x="61" y="17025"/>
                    <a:pt x="1" y="17267"/>
                    <a:pt x="726" y="17811"/>
                  </a:cubicBezTo>
                  <a:lnTo>
                    <a:pt x="4174" y="20231"/>
                  </a:lnTo>
                  <a:cubicBezTo>
                    <a:pt x="4428" y="20449"/>
                    <a:pt x="4726" y="20623"/>
                    <a:pt x="5067" y="20623"/>
                  </a:cubicBezTo>
                  <a:cubicBezTo>
                    <a:pt x="5295" y="20623"/>
                    <a:pt x="5541" y="20545"/>
                    <a:pt x="5807" y="20352"/>
                  </a:cubicBezTo>
                  <a:cubicBezTo>
                    <a:pt x="6775" y="19686"/>
                    <a:pt x="8590" y="18598"/>
                    <a:pt x="9074" y="18174"/>
                  </a:cubicBezTo>
                  <a:cubicBezTo>
                    <a:pt x="9497" y="17811"/>
                    <a:pt x="10042" y="17751"/>
                    <a:pt x="10042" y="16602"/>
                  </a:cubicBezTo>
                  <a:lnTo>
                    <a:pt x="10042" y="5048"/>
                  </a:lnTo>
                  <a:cubicBezTo>
                    <a:pt x="9697" y="1348"/>
                    <a:pt x="7408" y="1"/>
                    <a:pt x="5115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28"/>
            <p:cNvSpPr/>
            <p:nvPr/>
          </p:nvSpPr>
          <p:spPr>
            <a:xfrm>
              <a:off x="6897950" y="2234475"/>
              <a:ext cx="249550" cy="513725"/>
            </a:xfrm>
            <a:custGeom>
              <a:avLst/>
              <a:gdLst/>
              <a:ahLst/>
              <a:cxnLst/>
              <a:rect l="l" t="t" r="r" b="b"/>
              <a:pathLst>
                <a:path w="9982" h="20549" extrusionOk="0">
                  <a:moveTo>
                    <a:pt x="5142" y="1"/>
                  </a:moveTo>
                  <a:cubicBezTo>
                    <a:pt x="2597" y="1"/>
                    <a:pt x="26" y="1680"/>
                    <a:pt x="122" y="3629"/>
                  </a:cubicBezTo>
                  <a:cubicBezTo>
                    <a:pt x="182" y="4294"/>
                    <a:pt x="182" y="15364"/>
                    <a:pt x="122" y="16150"/>
                  </a:cubicBezTo>
                  <a:cubicBezTo>
                    <a:pt x="61" y="16997"/>
                    <a:pt x="1" y="17239"/>
                    <a:pt x="726" y="17723"/>
                  </a:cubicBezTo>
                  <a:lnTo>
                    <a:pt x="4174" y="20142"/>
                  </a:lnTo>
                  <a:cubicBezTo>
                    <a:pt x="4438" y="20369"/>
                    <a:pt x="4750" y="20548"/>
                    <a:pt x="5108" y="20548"/>
                  </a:cubicBezTo>
                  <a:cubicBezTo>
                    <a:pt x="5324" y="20548"/>
                    <a:pt x="5557" y="20483"/>
                    <a:pt x="5807" y="20324"/>
                  </a:cubicBezTo>
                  <a:cubicBezTo>
                    <a:pt x="6775" y="19658"/>
                    <a:pt x="8590" y="18509"/>
                    <a:pt x="9013" y="18146"/>
                  </a:cubicBezTo>
                  <a:cubicBezTo>
                    <a:pt x="9497" y="17723"/>
                    <a:pt x="9981" y="17662"/>
                    <a:pt x="9981" y="16574"/>
                  </a:cubicBezTo>
                  <a:cubicBezTo>
                    <a:pt x="9981" y="14819"/>
                    <a:pt x="9981" y="5020"/>
                    <a:pt x="9981" y="5020"/>
                  </a:cubicBezTo>
                  <a:cubicBezTo>
                    <a:pt x="9667" y="1339"/>
                    <a:pt x="7415" y="1"/>
                    <a:pt x="5142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28"/>
            <p:cNvSpPr/>
            <p:nvPr/>
          </p:nvSpPr>
          <p:spPr>
            <a:xfrm>
              <a:off x="6899475" y="2235075"/>
              <a:ext cx="248025" cy="512350"/>
            </a:xfrm>
            <a:custGeom>
              <a:avLst/>
              <a:gdLst/>
              <a:ahLst/>
              <a:cxnLst/>
              <a:rect l="l" t="t" r="r" b="b"/>
              <a:pathLst>
                <a:path w="9921" h="20494" extrusionOk="0">
                  <a:moveTo>
                    <a:pt x="5069" y="0"/>
                  </a:moveTo>
                  <a:cubicBezTo>
                    <a:pt x="2552" y="0"/>
                    <a:pt x="25" y="1660"/>
                    <a:pt x="121" y="3605"/>
                  </a:cubicBezTo>
                  <a:cubicBezTo>
                    <a:pt x="121" y="4270"/>
                    <a:pt x="181" y="15279"/>
                    <a:pt x="121" y="16126"/>
                  </a:cubicBezTo>
                  <a:cubicBezTo>
                    <a:pt x="61" y="16912"/>
                    <a:pt x="0" y="17215"/>
                    <a:pt x="665" y="17699"/>
                  </a:cubicBezTo>
                  <a:lnTo>
                    <a:pt x="4113" y="20118"/>
                  </a:lnTo>
                  <a:cubicBezTo>
                    <a:pt x="4376" y="20306"/>
                    <a:pt x="4685" y="20494"/>
                    <a:pt x="5041" y="20494"/>
                  </a:cubicBezTo>
                  <a:cubicBezTo>
                    <a:pt x="5258" y="20494"/>
                    <a:pt x="5494" y="20423"/>
                    <a:pt x="5746" y="20239"/>
                  </a:cubicBezTo>
                  <a:cubicBezTo>
                    <a:pt x="6714" y="19574"/>
                    <a:pt x="8529" y="18485"/>
                    <a:pt x="8952" y="18122"/>
                  </a:cubicBezTo>
                  <a:cubicBezTo>
                    <a:pt x="9436" y="17699"/>
                    <a:pt x="9920" y="17638"/>
                    <a:pt x="9920" y="16489"/>
                  </a:cubicBezTo>
                  <a:lnTo>
                    <a:pt x="9920" y="4996"/>
                  </a:lnTo>
                  <a:cubicBezTo>
                    <a:pt x="9577" y="1335"/>
                    <a:pt x="7327" y="0"/>
                    <a:pt x="5069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28"/>
            <p:cNvSpPr/>
            <p:nvPr/>
          </p:nvSpPr>
          <p:spPr>
            <a:xfrm>
              <a:off x="6899475" y="2235075"/>
              <a:ext cx="248025" cy="511600"/>
            </a:xfrm>
            <a:custGeom>
              <a:avLst/>
              <a:gdLst/>
              <a:ahLst/>
              <a:cxnLst/>
              <a:rect l="l" t="t" r="r" b="b"/>
              <a:pathLst>
                <a:path w="9921" h="20464" extrusionOk="0">
                  <a:moveTo>
                    <a:pt x="5069" y="0"/>
                  </a:moveTo>
                  <a:cubicBezTo>
                    <a:pt x="2552" y="0"/>
                    <a:pt x="25" y="1660"/>
                    <a:pt x="121" y="3605"/>
                  </a:cubicBezTo>
                  <a:cubicBezTo>
                    <a:pt x="181" y="4331"/>
                    <a:pt x="181" y="15279"/>
                    <a:pt x="121" y="16066"/>
                  </a:cubicBezTo>
                  <a:cubicBezTo>
                    <a:pt x="61" y="16912"/>
                    <a:pt x="0" y="17154"/>
                    <a:pt x="665" y="17638"/>
                  </a:cubicBezTo>
                  <a:lnTo>
                    <a:pt x="4113" y="20058"/>
                  </a:lnTo>
                  <a:cubicBezTo>
                    <a:pt x="4377" y="20284"/>
                    <a:pt x="4689" y="20464"/>
                    <a:pt x="5047" y="20464"/>
                  </a:cubicBezTo>
                  <a:cubicBezTo>
                    <a:pt x="5263" y="20464"/>
                    <a:pt x="5496" y="20399"/>
                    <a:pt x="5746" y="20239"/>
                  </a:cubicBezTo>
                  <a:cubicBezTo>
                    <a:pt x="6714" y="19574"/>
                    <a:pt x="8529" y="18485"/>
                    <a:pt x="8952" y="18062"/>
                  </a:cubicBezTo>
                  <a:cubicBezTo>
                    <a:pt x="9376" y="17699"/>
                    <a:pt x="9920" y="17638"/>
                    <a:pt x="9920" y="16489"/>
                  </a:cubicBezTo>
                  <a:lnTo>
                    <a:pt x="9920" y="4996"/>
                  </a:lnTo>
                  <a:cubicBezTo>
                    <a:pt x="9577" y="1335"/>
                    <a:pt x="7327" y="0"/>
                    <a:pt x="5069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28"/>
            <p:cNvSpPr/>
            <p:nvPr/>
          </p:nvSpPr>
          <p:spPr>
            <a:xfrm>
              <a:off x="6899475" y="2236050"/>
              <a:ext cx="246500" cy="509875"/>
            </a:xfrm>
            <a:custGeom>
              <a:avLst/>
              <a:gdLst/>
              <a:ahLst/>
              <a:cxnLst/>
              <a:rect l="l" t="t" r="r" b="b"/>
              <a:pathLst>
                <a:path w="9860" h="20395" extrusionOk="0">
                  <a:moveTo>
                    <a:pt x="5041" y="0"/>
                  </a:moveTo>
                  <a:cubicBezTo>
                    <a:pt x="2539" y="0"/>
                    <a:pt x="26" y="1655"/>
                    <a:pt x="121" y="3626"/>
                  </a:cubicBezTo>
                  <a:cubicBezTo>
                    <a:pt x="181" y="4292"/>
                    <a:pt x="181" y="15240"/>
                    <a:pt x="121" y="16027"/>
                  </a:cubicBezTo>
                  <a:cubicBezTo>
                    <a:pt x="61" y="16813"/>
                    <a:pt x="0" y="17115"/>
                    <a:pt x="726" y="17599"/>
                  </a:cubicBezTo>
                  <a:lnTo>
                    <a:pt x="4113" y="20019"/>
                  </a:lnTo>
                  <a:cubicBezTo>
                    <a:pt x="4413" y="20206"/>
                    <a:pt x="4713" y="20394"/>
                    <a:pt x="5057" y="20394"/>
                  </a:cubicBezTo>
                  <a:cubicBezTo>
                    <a:pt x="5267" y="20394"/>
                    <a:pt x="5494" y="20324"/>
                    <a:pt x="5746" y="20140"/>
                  </a:cubicBezTo>
                  <a:cubicBezTo>
                    <a:pt x="6714" y="19475"/>
                    <a:pt x="8468" y="18386"/>
                    <a:pt x="8952" y="18023"/>
                  </a:cubicBezTo>
                  <a:cubicBezTo>
                    <a:pt x="9376" y="17599"/>
                    <a:pt x="9860" y="17539"/>
                    <a:pt x="9860" y="16450"/>
                  </a:cubicBezTo>
                  <a:lnTo>
                    <a:pt x="9860" y="5018"/>
                  </a:lnTo>
                  <a:cubicBezTo>
                    <a:pt x="9544" y="1346"/>
                    <a:pt x="7297" y="0"/>
                    <a:pt x="5041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28"/>
            <p:cNvSpPr/>
            <p:nvPr/>
          </p:nvSpPr>
          <p:spPr>
            <a:xfrm>
              <a:off x="6900975" y="2236575"/>
              <a:ext cx="245000" cy="508600"/>
            </a:xfrm>
            <a:custGeom>
              <a:avLst/>
              <a:gdLst/>
              <a:ahLst/>
              <a:cxnLst/>
              <a:rect l="l" t="t" r="r" b="b"/>
              <a:pathLst>
                <a:path w="9800" h="20344" extrusionOk="0">
                  <a:moveTo>
                    <a:pt x="5028" y="1"/>
                  </a:moveTo>
                  <a:cubicBezTo>
                    <a:pt x="2536" y="1"/>
                    <a:pt x="26" y="1660"/>
                    <a:pt x="121" y="3605"/>
                  </a:cubicBezTo>
                  <a:cubicBezTo>
                    <a:pt x="121" y="4271"/>
                    <a:pt x="182" y="15219"/>
                    <a:pt x="121" y="16006"/>
                  </a:cubicBezTo>
                  <a:cubicBezTo>
                    <a:pt x="61" y="16792"/>
                    <a:pt x="1" y="17094"/>
                    <a:pt x="666" y="17578"/>
                  </a:cubicBezTo>
                  <a:lnTo>
                    <a:pt x="4053" y="19937"/>
                  </a:lnTo>
                  <a:cubicBezTo>
                    <a:pt x="4355" y="20164"/>
                    <a:pt x="4657" y="20343"/>
                    <a:pt x="5003" y="20343"/>
                  </a:cubicBezTo>
                  <a:cubicBezTo>
                    <a:pt x="5212" y="20343"/>
                    <a:pt x="5436" y="20278"/>
                    <a:pt x="5686" y="20119"/>
                  </a:cubicBezTo>
                  <a:cubicBezTo>
                    <a:pt x="6654" y="19454"/>
                    <a:pt x="8408" y="18365"/>
                    <a:pt x="8832" y="17941"/>
                  </a:cubicBezTo>
                  <a:cubicBezTo>
                    <a:pt x="9316" y="17578"/>
                    <a:pt x="9800" y="17518"/>
                    <a:pt x="9800" y="16369"/>
                  </a:cubicBezTo>
                  <a:cubicBezTo>
                    <a:pt x="9800" y="14675"/>
                    <a:pt x="9800" y="4997"/>
                    <a:pt x="9800" y="4997"/>
                  </a:cubicBezTo>
                  <a:cubicBezTo>
                    <a:pt x="9485" y="1336"/>
                    <a:pt x="7264" y="1"/>
                    <a:pt x="5028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28"/>
            <p:cNvSpPr/>
            <p:nvPr/>
          </p:nvSpPr>
          <p:spPr>
            <a:xfrm>
              <a:off x="6900975" y="2236575"/>
              <a:ext cx="245000" cy="507075"/>
            </a:xfrm>
            <a:custGeom>
              <a:avLst/>
              <a:gdLst/>
              <a:ahLst/>
              <a:cxnLst/>
              <a:rect l="l" t="t" r="r" b="b"/>
              <a:pathLst>
                <a:path w="9800" h="20283" extrusionOk="0">
                  <a:moveTo>
                    <a:pt x="5004" y="1"/>
                  </a:moveTo>
                  <a:cubicBezTo>
                    <a:pt x="2519" y="1"/>
                    <a:pt x="26" y="1660"/>
                    <a:pt x="121" y="3605"/>
                  </a:cubicBezTo>
                  <a:cubicBezTo>
                    <a:pt x="182" y="4331"/>
                    <a:pt x="182" y="15159"/>
                    <a:pt x="121" y="16006"/>
                  </a:cubicBezTo>
                  <a:cubicBezTo>
                    <a:pt x="61" y="16792"/>
                    <a:pt x="1" y="17034"/>
                    <a:pt x="666" y="17518"/>
                  </a:cubicBezTo>
                  <a:lnTo>
                    <a:pt x="4053" y="19877"/>
                  </a:lnTo>
                  <a:cubicBezTo>
                    <a:pt x="4355" y="20103"/>
                    <a:pt x="4657" y="20283"/>
                    <a:pt x="5003" y="20283"/>
                  </a:cubicBezTo>
                  <a:cubicBezTo>
                    <a:pt x="5212" y="20283"/>
                    <a:pt x="5436" y="20218"/>
                    <a:pt x="5686" y="20058"/>
                  </a:cubicBezTo>
                  <a:cubicBezTo>
                    <a:pt x="6654" y="19393"/>
                    <a:pt x="8408" y="18304"/>
                    <a:pt x="8832" y="17941"/>
                  </a:cubicBezTo>
                  <a:cubicBezTo>
                    <a:pt x="9255" y="17518"/>
                    <a:pt x="9800" y="17457"/>
                    <a:pt x="9800" y="16369"/>
                  </a:cubicBezTo>
                  <a:cubicBezTo>
                    <a:pt x="9800" y="14675"/>
                    <a:pt x="9800" y="4997"/>
                    <a:pt x="9800" y="4997"/>
                  </a:cubicBezTo>
                  <a:cubicBezTo>
                    <a:pt x="9457" y="1336"/>
                    <a:pt x="7234" y="1"/>
                    <a:pt x="5004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28"/>
            <p:cNvSpPr/>
            <p:nvPr/>
          </p:nvSpPr>
          <p:spPr>
            <a:xfrm>
              <a:off x="6900975" y="2237350"/>
              <a:ext cx="243500" cy="505950"/>
            </a:xfrm>
            <a:custGeom>
              <a:avLst/>
              <a:gdLst/>
              <a:ahLst/>
              <a:cxnLst/>
              <a:rect l="l" t="t" r="r" b="b"/>
              <a:pathLst>
                <a:path w="9740" h="20238" extrusionOk="0">
                  <a:moveTo>
                    <a:pt x="5017" y="0"/>
                  </a:moveTo>
                  <a:cubicBezTo>
                    <a:pt x="2549" y="0"/>
                    <a:pt x="58" y="1658"/>
                    <a:pt x="121" y="3635"/>
                  </a:cubicBezTo>
                  <a:cubicBezTo>
                    <a:pt x="182" y="4300"/>
                    <a:pt x="182" y="15128"/>
                    <a:pt x="121" y="15914"/>
                  </a:cubicBezTo>
                  <a:cubicBezTo>
                    <a:pt x="61" y="16701"/>
                    <a:pt x="1" y="17003"/>
                    <a:pt x="726" y="17487"/>
                  </a:cubicBezTo>
                  <a:lnTo>
                    <a:pt x="4053" y="19846"/>
                  </a:lnTo>
                  <a:cubicBezTo>
                    <a:pt x="4344" y="20064"/>
                    <a:pt x="4634" y="20238"/>
                    <a:pt x="4964" y="20238"/>
                  </a:cubicBezTo>
                  <a:cubicBezTo>
                    <a:pt x="5183" y="20238"/>
                    <a:pt x="5420" y="20160"/>
                    <a:pt x="5686" y="19967"/>
                  </a:cubicBezTo>
                  <a:cubicBezTo>
                    <a:pt x="6594" y="19362"/>
                    <a:pt x="8408" y="18273"/>
                    <a:pt x="8832" y="17850"/>
                  </a:cubicBezTo>
                  <a:cubicBezTo>
                    <a:pt x="9255" y="17487"/>
                    <a:pt x="9739" y="17426"/>
                    <a:pt x="9739" y="16338"/>
                  </a:cubicBezTo>
                  <a:cubicBezTo>
                    <a:pt x="9739" y="14583"/>
                    <a:pt x="9739" y="4966"/>
                    <a:pt x="9739" y="4966"/>
                  </a:cubicBezTo>
                  <a:cubicBezTo>
                    <a:pt x="9425" y="1333"/>
                    <a:pt x="7230" y="0"/>
                    <a:pt x="5017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28"/>
            <p:cNvSpPr/>
            <p:nvPr/>
          </p:nvSpPr>
          <p:spPr>
            <a:xfrm>
              <a:off x="6902500" y="2237550"/>
              <a:ext cx="241975" cy="504600"/>
            </a:xfrm>
            <a:custGeom>
              <a:avLst/>
              <a:gdLst/>
              <a:ahLst/>
              <a:cxnLst/>
              <a:rect l="l" t="t" r="r" b="b"/>
              <a:pathLst>
                <a:path w="9679" h="20184" extrusionOk="0">
                  <a:moveTo>
                    <a:pt x="4943" y="1"/>
                  </a:moveTo>
                  <a:cubicBezTo>
                    <a:pt x="2489" y="1"/>
                    <a:pt x="26" y="1655"/>
                    <a:pt x="121" y="3627"/>
                  </a:cubicBezTo>
                  <a:cubicBezTo>
                    <a:pt x="121" y="4292"/>
                    <a:pt x="181" y="15120"/>
                    <a:pt x="121" y="15906"/>
                  </a:cubicBezTo>
                  <a:cubicBezTo>
                    <a:pt x="60" y="16693"/>
                    <a:pt x="0" y="16934"/>
                    <a:pt x="665" y="17418"/>
                  </a:cubicBezTo>
                  <a:lnTo>
                    <a:pt x="3992" y="19777"/>
                  </a:lnTo>
                  <a:cubicBezTo>
                    <a:pt x="4294" y="20004"/>
                    <a:pt x="4596" y="20183"/>
                    <a:pt x="4942" y="20183"/>
                  </a:cubicBezTo>
                  <a:cubicBezTo>
                    <a:pt x="5151" y="20183"/>
                    <a:pt x="5375" y="20118"/>
                    <a:pt x="5625" y="19959"/>
                  </a:cubicBezTo>
                  <a:cubicBezTo>
                    <a:pt x="6533" y="19294"/>
                    <a:pt x="8287" y="18205"/>
                    <a:pt x="8771" y="17842"/>
                  </a:cubicBezTo>
                  <a:cubicBezTo>
                    <a:pt x="9194" y="17479"/>
                    <a:pt x="9678" y="17418"/>
                    <a:pt x="9678" y="16269"/>
                  </a:cubicBezTo>
                  <a:cubicBezTo>
                    <a:pt x="9678" y="14575"/>
                    <a:pt x="9678" y="5018"/>
                    <a:pt x="9678" y="5018"/>
                  </a:cubicBezTo>
                  <a:cubicBezTo>
                    <a:pt x="9363" y="1347"/>
                    <a:pt x="7156" y="1"/>
                    <a:pt x="4943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28"/>
            <p:cNvSpPr/>
            <p:nvPr/>
          </p:nvSpPr>
          <p:spPr>
            <a:xfrm>
              <a:off x="6902500" y="2238850"/>
              <a:ext cx="241975" cy="502525"/>
            </a:xfrm>
            <a:custGeom>
              <a:avLst/>
              <a:gdLst/>
              <a:ahLst/>
              <a:cxnLst/>
              <a:rect l="l" t="t" r="r" b="b"/>
              <a:pathLst>
                <a:path w="9679" h="20101" extrusionOk="0">
                  <a:moveTo>
                    <a:pt x="4963" y="1"/>
                  </a:moveTo>
                  <a:cubicBezTo>
                    <a:pt x="2502" y="1"/>
                    <a:pt x="25" y="1658"/>
                    <a:pt x="121" y="3635"/>
                  </a:cubicBezTo>
                  <a:cubicBezTo>
                    <a:pt x="181" y="4240"/>
                    <a:pt x="181" y="15068"/>
                    <a:pt x="121" y="15854"/>
                  </a:cubicBezTo>
                  <a:cubicBezTo>
                    <a:pt x="60" y="16641"/>
                    <a:pt x="0" y="16882"/>
                    <a:pt x="665" y="17366"/>
                  </a:cubicBezTo>
                  <a:lnTo>
                    <a:pt x="3992" y="19725"/>
                  </a:lnTo>
                  <a:cubicBezTo>
                    <a:pt x="4292" y="19913"/>
                    <a:pt x="4592" y="20101"/>
                    <a:pt x="4936" y="20101"/>
                  </a:cubicBezTo>
                  <a:cubicBezTo>
                    <a:pt x="5146" y="20101"/>
                    <a:pt x="5373" y="20030"/>
                    <a:pt x="5625" y="19846"/>
                  </a:cubicBezTo>
                  <a:cubicBezTo>
                    <a:pt x="6533" y="19242"/>
                    <a:pt x="8287" y="18153"/>
                    <a:pt x="8710" y="17790"/>
                  </a:cubicBezTo>
                  <a:cubicBezTo>
                    <a:pt x="9194" y="17366"/>
                    <a:pt x="9678" y="17306"/>
                    <a:pt x="9678" y="16217"/>
                  </a:cubicBezTo>
                  <a:lnTo>
                    <a:pt x="9678" y="4966"/>
                  </a:lnTo>
                  <a:cubicBezTo>
                    <a:pt x="9364" y="1334"/>
                    <a:pt x="7169" y="1"/>
                    <a:pt x="4963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28"/>
            <p:cNvSpPr/>
            <p:nvPr/>
          </p:nvSpPr>
          <p:spPr>
            <a:xfrm>
              <a:off x="6902500" y="2238850"/>
              <a:ext cx="240450" cy="501775"/>
            </a:xfrm>
            <a:custGeom>
              <a:avLst/>
              <a:gdLst/>
              <a:ahLst/>
              <a:cxnLst/>
              <a:rect l="l" t="t" r="r" b="b"/>
              <a:pathLst>
                <a:path w="9618" h="20071" extrusionOk="0">
                  <a:moveTo>
                    <a:pt x="4951" y="1"/>
                  </a:moveTo>
                  <a:cubicBezTo>
                    <a:pt x="2515" y="1"/>
                    <a:pt x="57" y="1658"/>
                    <a:pt x="121" y="3635"/>
                  </a:cubicBezTo>
                  <a:cubicBezTo>
                    <a:pt x="181" y="4301"/>
                    <a:pt x="181" y="15007"/>
                    <a:pt x="121" y="15794"/>
                  </a:cubicBezTo>
                  <a:cubicBezTo>
                    <a:pt x="60" y="16580"/>
                    <a:pt x="0" y="16882"/>
                    <a:pt x="726" y="17366"/>
                  </a:cubicBezTo>
                  <a:lnTo>
                    <a:pt x="3992" y="19665"/>
                  </a:lnTo>
                  <a:cubicBezTo>
                    <a:pt x="4294" y="19891"/>
                    <a:pt x="4596" y="20071"/>
                    <a:pt x="4942" y="20071"/>
                  </a:cubicBezTo>
                  <a:cubicBezTo>
                    <a:pt x="5151" y="20071"/>
                    <a:pt x="5375" y="20006"/>
                    <a:pt x="5625" y="19846"/>
                  </a:cubicBezTo>
                  <a:cubicBezTo>
                    <a:pt x="6533" y="19181"/>
                    <a:pt x="8287" y="18092"/>
                    <a:pt x="8710" y="17729"/>
                  </a:cubicBezTo>
                  <a:cubicBezTo>
                    <a:pt x="9134" y="17366"/>
                    <a:pt x="9618" y="17306"/>
                    <a:pt x="9618" y="16217"/>
                  </a:cubicBezTo>
                  <a:lnTo>
                    <a:pt x="9618" y="4966"/>
                  </a:lnTo>
                  <a:cubicBezTo>
                    <a:pt x="9303" y="1334"/>
                    <a:pt x="7136" y="1"/>
                    <a:pt x="4951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28"/>
            <p:cNvSpPr/>
            <p:nvPr/>
          </p:nvSpPr>
          <p:spPr>
            <a:xfrm>
              <a:off x="6904000" y="2239450"/>
              <a:ext cx="238950" cy="499750"/>
            </a:xfrm>
            <a:custGeom>
              <a:avLst/>
              <a:gdLst/>
              <a:ahLst/>
              <a:cxnLst/>
              <a:rect l="l" t="t" r="r" b="b"/>
              <a:pathLst>
                <a:path w="9558" h="19990" extrusionOk="0">
                  <a:moveTo>
                    <a:pt x="4882" y="0"/>
                  </a:moveTo>
                  <a:cubicBezTo>
                    <a:pt x="2458" y="0"/>
                    <a:pt x="26" y="1639"/>
                    <a:pt x="121" y="3611"/>
                  </a:cubicBezTo>
                  <a:cubicBezTo>
                    <a:pt x="121" y="4277"/>
                    <a:pt x="182" y="14983"/>
                    <a:pt x="121" y="15770"/>
                  </a:cubicBezTo>
                  <a:cubicBezTo>
                    <a:pt x="61" y="16556"/>
                    <a:pt x="0" y="16798"/>
                    <a:pt x="666" y="17282"/>
                  </a:cubicBezTo>
                  <a:lnTo>
                    <a:pt x="3932" y="19641"/>
                  </a:lnTo>
                  <a:cubicBezTo>
                    <a:pt x="4229" y="19827"/>
                    <a:pt x="4527" y="19990"/>
                    <a:pt x="4866" y="19990"/>
                  </a:cubicBezTo>
                  <a:cubicBezTo>
                    <a:pt x="5079" y="19990"/>
                    <a:pt x="5309" y="19925"/>
                    <a:pt x="5565" y="19762"/>
                  </a:cubicBezTo>
                  <a:cubicBezTo>
                    <a:pt x="6473" y="19157"/>
                    <a:pt x="8227" y="18068"/>
                    <a:pt x="8650" y="17705"/>
                  </a:cubicBezTo>
                  <a:cubicBezTo>
                    <a:pt x="9074" y="17282"/>
                    <a:pt x="9558" y="17221"/>
                    <a:pt x="9558" y="16133"/>
                  </a:cubicBezTo>
                  <a:lnTo>
                    <a:pt x="9558" y="4942"/>
                  </a:lnTo>
                  <a:cubicBezTo>
                    <a:pt x="9242" y="1330"/>
                    <a:pt x="7066" y="0"/>
                    <a:pt x="4882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28"/>
            <p:cNvSpPr/>
            <p:nvPr/>
          </p:nvSpPr>
          <p:spPr>
            <a:xfrm>
              <a:off x="6904000" y="2240150"/>
              <a:ext cx="238950" cy="498975"/>
            </a:xfrm>
            <a:custGeom>
              <a:avLst/>
              <a:gdLst/>
              <a:ahLst/>
              <a:cxnLst/>
              <a:rect l="l" t="t" r="r" b="b"/>
              <a:pathLst>
                <a:path w="9558" h="19959" extrusionOk="0">
                  <a:moveTo>
                    <a:pt x="4938" y="0"/>
                  </a:moveTo>
                  <a:cubicBezTo>
                    <a:pt x="2512" y="0"/>
                    <a:pt x="58" y="1661"/>
                    <a:pt x="121" y="3644"/>
                  </a:cubicBezTo>
                  <a:cubicBezTo>
                    <a:pt x="121" y="4249"/>
                    <a:pt x="182" y="14955"/>
                    <a:pt x="121" y="15742"/>
                  </a:cubicBezTo>
                  <a:cubicBezTo>
                    <a:pt x="61" y="16528"/>
                    <a:pt x="0" y="16770"/>
                    <a:pt x="666" y="17254"/>
                  </a:cubicBezTo>
                  <a:lnTo>
                    <a:pt x="3993" y="19552"/>
                  </a:lnTo>
                  <a:cubicBezTo>
                    <a:pt x="4257" y="19779"/>
                    <a:pt x="4545" y="19958"/>
                    <a:pt x="4885" y="19958"/>
                  </a:cubicBezTo>
                  <a:cubicBezTo>
                    <a:pt x="5091" y="19958"/>
                    <a:pt x="5315" y="19893"/>
                    <a:pt x="5565" y="19734"/>
                  </a:cubicBezTo>
                  <a:cubicBezTo>
                    <a:pt x="6473" y="19069"/>
                    <a:pt x="8227" y="18040"/>
                    <a:pt x="8650" y="17617"/>
                  </a:cubicBezTo>
                  <a:cubicBezTo>
                    <a:pt x="9074" y="17254"/>
                    <a:pt x="9558" y="17193"/>
                    <a:pt x="9558" y="16105"/>
                  </a:cubicBezTo>
                  <a:cubicBezTo>
                    <a:pt x="9558" y="14411"/>
                    <a:pt x="9558" y="4914"/>
                    <a:pt x="9558" y="4914"/>
                  </a:cubicBezTo>
                  <a:cubicBezTo>
                    <a:pt x="9244" y="1321"/>
                    <a:pt x="7102" y="0"/>
                    <a:pt x="4938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28"/>
            <p:cNvSpPr/>
            <p:nvPr/>
          </p:nvSpPr>
          <p:spPr>
            <a:xfrm>
              <a:off x="6904000" y="2240950"/>
              <a:ext cx="237450" cy="496750"/>
            </a:xfrm>
            <a:custGeom>
              <a:avLst/>
              <a:gdLst/>
              <a:ahLst/>
              <a:cxnLst/>
              <a:rect l="l" t="t" r="r" b="b"/>
              <a:pathLst>
                <a:path w="9498" h="19870" extrusionOk="0">
                  <a:moveTo>
                    <a:pt x="4871" y="1"/>
                  </a:moveTo>
                  <a:cubicBezTo>
                    <a:pt x="2472" y="1"/>
                    <a:pt x="58" y="1639"/>
                    <a:pt x="121" y="3612"/>
                  </a:cubicBezTo>
                  <a:cubicBezTo>
                    <a:pt x="182" y="4277"/>
                    <a:pt x="182" y="14923"/>
                    <a:pt x="121" y="15649"/>
                  </a:cubicBezTo>
                  <a:cubicBezTo>
                    <a:pt x="61" y="16436"/>
                    <a:pt x="0" y="16738"/>
                    <a:pt x="666" y="17161"/>
                  </a:cubicBezTo>
                  <a:lnTo>
                    <a:pt x="3993" y="19520"/>
                  </a:lnTo>
                  <a:cubicBezTo>
                    <a:pt x="4253" y="19706"/>
                    <a:pt x="4536" y="19869"/>
                    <a:pt x="4869" y="19869"/>
                  </a:cubicBezTo>
                  <a:cubicBezTo>
                    <a:pt x="5079" y="19869"/>
                    <a:pt x="5309" y="19805"/>
                    <a:pt x="5565" y="19641"/>
                  </a:cubicBezTo>
                  <a:cubicBezTo>
                    <a:pt x="6473" y="19037"/>
                    <a:pt x="8167" y="17948"/>
                    <a:pt x="8590" y="17585"/>
                  </a:cubicBezTo>
                  <a:cubicBezTo>
                    <a:pt x="9013" y="17222"/>
                    <a:pt x="9497" y="17161"/>
                    <a:pt x="9497" y="16073"/>
                  </a:cubicBezTo>
                  <a:cubicBezTo>
                    <a:pt x="9497" y="14379"/>
                    <a:pt x="9497" y="4943"/>
                    <a:pt x="9497" y="4943"/>
                  </a:cubicBezTo>
                  <a:cubicBezTo>
                    <a:pt x="9182" y="1330"/>
                    <a:pt x="7032" y="1"/>
                    <a:pt x="4871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28"/>
            <p:cNvSpPr/>
            <p:nvPr/>
          </p:nvSpPr>
          <p:spPr>
            <a:xfrm>
              <a:off x="6905500" y="2240950"/>
              <a:ext cx="235950" cy="496275"/>
            </a:xfrm>
            <a:custGeom>
              <a:avLst/>
              <a:gdLst/>
              <a:ahLst/>
              <a:cxnLst/>
              <a:rect l="l" t="t" r="r" b="b"/>
              <a:pathLst>
                <a:path w="9438" h="19851" extrusionOk="0">
                  <a:moveTo>
                    <a:pt x="4817" y="1"/>
                  </a:moveTo>
                  <a:cubicBezTo>
                    <a:pt x="2425" y="1"/>
                    <a:pt x="26" y="1639"/>
                    <a:pt x="122" y="3612"/>
                  </a:cubicBezTo>
                  <a:cubicBezTo>
                    <a:pt x="122" y="4277"/>
                    <a:pt x="122" y="14863"/>
                    <a:pt x="122" y="15649"/>
                  </a:cubicBezTo>
                  <a:cubicBezTo>
                    <a:pt x="61" y="16436"/>
                    <a:pt x="1" y="16677"/>
                    <a:pt x="666" y="17161"/>
                  </a:cubicBezTo>
                  <a:lnTo>
                    <a:pt x="3933" y="19460"/>
                  </a:lnTo>
                  <a:cubicBezTo>
                    <a:pt x="4206" y="19655"/>
                    <a:pt x="4505" y="19850"/>
                    <a:pt x="4861" y="19850"/>
                  </a:cubicBezTo>
                  <a:cubicBezTo>
                    <a:pt x="5057" y="19850"/>
                    <a:pt x="5270" y="19792"/>
                    <a:pt x="5505" y="19641"/>
                  </a:cubicBezTo>
                  <a:cubicBezTo>
                    <a:pt x="6413" y="18976"/>
                    <a:pt x="8107" y="17948"/>
                    <a:pt x="8530" y="17524"/>
                  </a:cubicBezTo>
                  <a:cubicBezTo>
                    <a:pt x="8953" y="17161"/>
                    <a:pt x="9437" y="17101"/>
                    <a:pt x="9437" y="16012"/>
                  </a:cubicBezTo>
                  <a:lnTo>
                    <a:pt x="9437" y="4943"/>
                  </a:lnTo>
                  <a:cubicBezTo>
                    <a:pt x="9122" y="1330"/>
                    <a:pt x="6972" y="1"/>
                    <a:pt x="4817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28"/>
            <p:cNvSpPr/>
            <p:nvPr/>
          </p:nvSpPr>
          <p:spPr>
            <a:xfrm>
              <a:off x="6905500" y="2241125"/>
              <a:ext cx="235950" cy="494975"/>
            </a:xfrm>
            <a:custGeom>
              <a:avLst/>
              <a:gdLst/>
              <a:ahLst/>
              <a:cxnLst/>
              <a:rect l="l" t="t" r="r" b="b"/>
              <a:pathLst>
                <a:path w="9438" h="19799" extrusionOk="0">
                  <a:moveTo>
                    <a:pt x="4854" y="0"/>
                  </a:moveTo>
                  <a:cubicBezTo>
                    <a:pt x="2466" y="0"/>
                    <a:pt x="58" y="1656"/>
                    <a:pt x="122" y="3665"/>
                  </a:cubicBezTo>
                  <a:cubicBezTo>
                    <a:pt x="122" y="4270"/>
                    <a:pt x="182" y="14856"/>
                    <a:pt x="122" y="15642"/>
                  </a:cubicBezTo>
                  <a:cubicBezTo>
                    <a:pt x="61" y="16429"/>
                    <a:pt x="1" y="16670"/>
                    <a:pt x="666" y="17154"/>
                  </a:cubicBezTo>
                  <a:lnTo>
                    <a:pt x="3933" y="19392"/>
                  </a:lnTo>
                  <a:cubicBezTo>
                    <a:pt x="4197" y="19619"/>
                    <a:pt x="4485" y="19798"/>
                    <a:pt x="4825" y="19798"/>
                  </a:cubicBezTo>
                  <a:cubicBezTo>
                    <a:pt x="5031" y="19798"/>
                    <a:pt x="5255" y="19733"/>
                    <a:pt x="5505" y="19574"/>
                  </a:cubicBezTo>
                  <a:cubicBezTo>
                    <a:pt x="6413" y="18969"/>
                    <a:pt x="8107" y="17880"/>
                    <a:pt x="8530" y="17517"/>
                  </a:cubicBezTo>
                  <a:cubicBezTo>
                    <a:pt x="8953" y="17154"/>
                    <a:pt x="9437" y="17094"/>
                    <a:pt x="9437" y="16005"/>
                  </a:cubicBezTo>
                  <a:cubicBezTo>
                    <a:pt x="9437" y="14372"/>
                    <a:pt x="9437" y="4936"/>
                    <a:pt x="9437" y="4936"/>
                  </a:cubicBezTo>
                  <a:cubicBezTo>
                    <a:pt x="9123" y="1332"/>
                    <a:pt x="6996" y="0"/>
                    <a:pt x="4854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28"/>
            <p:cNvSpPr/>
            <p:nvPr/>
          </p:nvSpPr>
          <p:spPr>
            <a:xfrm>
              <a:off x="6905500" y="2242250"/>
              <a:ext cx="234425" cy="492425"/>
            </a:xfrm>
            <a:custGeom>
              <a:avLst/>
              <a:gdLst/>
              <a:ahLst/>
              <a:cxnLst/>
              <a:rect l="l" t="t" r="r" b="b"/>
              <a:pathLst>
                <a:path w="9377" h="19697" extrusionOk="0">
                  <a:moveTo>
                    <a:pt x="4849" y="1"/>
                  </a:moveTo>
                  <a:cubicBezTo>
                    <a:pt x="2468" y="1"/>
                    <a:pt x="58" y="1642"/>
                    <a:pt x="122" y="3620"/>
                  </a:cubicBezTo>
                  <a:cubicBezTo>
                    <a:pt x="182" y="4286"/>
                    <a:pt x="182" y="14811"/>
                    <a:pt x="122" y="15597"/>
                  </a:cubicBezTo>
                  <a:cubicBezTo>
                    <a:pt x="61" y="16323"/>
                    <a:pt x="1" y="16565"/>
                    <a:pt x="666" y="17049"/>
                  </a:cubicBezTo>
                  <a:lnTo>
                    <a:pt x="3933" y="19347"/>
                  </a:lnTo>
                  <a:cubicBezTo>
                    <a:pt x="4193" y="19533"/>
                    <a:pt x="4476" y="19696"/>
                    <a:pt x="4795" y="19696"/>
                  </a:cubicBezTo>
                  <a:cubicBezTo>
                    <a:pt x="4996" y="19696"/>
                    <a:pt x="5212" y="19632"/>
                    <a:pt x="5445" y="19468"/>
                  </a:cubicBezTo>
                  <a:cubicBezTo>
                    <a:pt x="6352" y="18864"/>
                    <a:pt x="8107" y="17835"/>
                    <a:pt x="8530" y="17472"/>
                  </a:cubicBezTo>
                  <a:cubicBezTo>
                    <a:pt x="8953" y="17049"/>
                    <a:pt x="9377" y="16988"/>
                    <a:pt x="9377" y="15960"/>
                  </a:cubicBezTo>
                  <a:lnTo>
                    <a:pt x="9377" y="4891"/>
                  </a:lnTo>
                  <a:cubicBezTo>
                    <a:pt x="9091" y="1318"/>
                    <a:pt x="6982" y="1"/>
                    <a:pt x="4849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28"/>
            <p:cNvSpPr/>
            <p:nvPr/>
          </p:nvSpPr>
          <p:spPr>
            <a:xfrm>
              <a:off x="6907025" y="2242475"/>
              <a:ext cx="232900" cy="492100"/>
            </a:xfrm>
            <a:custGeom>
              <a:avLst/>
              <a:gdLst/>
              <a:ahLst/>
              <a:cxnLst/>
              <a:rect l="l" t="t" r="r" b="b"/>
              <a:pathLst>
                <a:path w="9316" h="19684" extrusionOk="0">
                  <a:moveTo>
                    <a:pt x="4773" y="0"/>
                  </a:moveTo>
                  <a:cubicBezTo>
                    <a:pt x="2421" y="0"/>
                    <a:pt x="58" y="1639"/>
                    <a:pt x="121" y="3611"/>
                  </a:cubicBezTo>
                  <a:cubicBezTo>
                    <a:pt x="121" y="4277"/>
                    <a:pt x="121" y="14802"/>
                    <a:pt x="121" y="15528"/>
                  </a:cubicBezTo>
                  <a:cubicBezTo>
                    <a:pt x="61" y="16314"/>
                    <a:pt x="0" y="16556"/>
                    <a:pt x="666" y="17040"/>
                  </a:cubicBezTo>
                  <a:lnTo>
                    <a:pt x="3872" y="19278"/>
                  </a:lnTo>
                  <a:cubicBezTo>
                    <a:pt x="4136" y="19504"/>
                    <a:pt x="4424" y="19684"/>
                    <a:pt x="4750" y="19684"/>
                  </a:cubicBezTo>
                  <a:cubicBezTo>
                    <a:pt x="4946" y="19684"/>
                    <a:pt x="5157" y="19619"/>
                    <a:pt x="5384" y="19459"/>
                  </a:cubicBezTo>
                  <a:cubicBezTo>
                    <a:pt x="6291" y="18855"/>
                    <a:pt x="7985" y="17766"/>
                    <a:pt x="8408" y="17403"/>
                  </a:cubicBezTo>
                  <a:cubicBezTo>
                    <a:pt x="8832" y="17040"/>
                    <a:pt x="9316" y="16979"/>
                    <a:pt x="9316" y="15891"/>
                  </a:cubicBezTo>
                  <a:cubicBezTo>
                    <a:pt x="9316" y="14257"/>
                    <a:pt x="9316" y="4942"/>
                    <a:pt x="9316" y="4942"/>
                  </a:cubicBezTo>
                  <a:cubicBezTo>
                    <a:pt x="9000" y="1330"/>
                    <a:pt x="6892" y="0"/>
                    <a:pt x="4773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28"/>
            <p:cNvSpPr/>
            <p:nvPr/>
          </p:nvSpPr>
          <p:spPr>
            <a:xfrm>
              <a:off x="6907025" y="2243225"/>
              <a:ext cx="232900" cy="489925"/>
            </a:xfrm>
            <a:custGeom>
              <a:avLst/>
              <a:gdLst/>
              <a:ahLst/>
              <a:cxnLst/>
              <a:rect l="l" t="t" r="r" b="b"/>
              <a:pathLst>
                <a:path w="9316" h="19597" extrusionOk="0">
                  <a:moveTo>
                    <a:pt x="4773" y="1"/>
                  </a:moveTo>
                  <a:cubicBezTo>
                    <a:pt x="2422" y="1"/>
                    <a:pt x="58" y="1637"/>
                    <a:pt x="121" y="3642"/>
                  </a:cubicBezTo>
                  <a:cubicBezTo>
                    <a:pt x="121" y="4247"/>
                    <a:pt x="182" y="14711"/>
                    <a:pt x="121" y="15498"/>
                  </a:cubicBezTo>
                  <a:cubicBezTo>
                    <a:pt x="61" y="16284"/>
                    <a:pt x="0" y="16526"/>
                    <a:pt x="666" y="16949"/>
                  </a:cubicBezTo>
                  <a:lnTo>
                    <a:pt x="3872" y="19248"/>
                  </a:lnTo>
                  <a:cubicBezTo>
                    <a:pt x="4132" y="19434"/>
                    <a:pt x="4415" y="19597"/>
                    <a:pt x="4734" y="19597"/>
                  </a:cubicBezTo>
                  <a:cubicBezTo>
                    <a:pt x="4935" y="19597"/>
                    <a:pt x="5151" y="19532"/>
                    <a:pt x="5384" y="19369"/>
                  </a:cubicBezTo>
                  <a:cubicBezTo>
                    <a:pt x="6291" y="18764"/>
                    <a:pt x="7985" y="17736"/>
                    <a:pt x="8408" y="17373"/>
                  </a:cubicBezTo>
                  <a:cubicBezTo>
                    <a:pt x="8832" y="17010"/>
                    <a:pt x="9316" y="16949"/>
                    <a:pt x="9316" y="15861"/>
                  </a:cubicBezTo>
                  <a:cubicBezTo>
                    <a:pt x="9316" y="14227"/>
                    <a:pt x="9316" y="4912"/>
                    <a:pt x="9316" y="4912"/>
                  </a:cubicBezTo>
                  <a:cubicBezTo>
                    <a:pt x="9000" y="1329"/>
                    <a:pt x="6892" y="1"/>
                    <a:pt x="4773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28"/>
            <p:cNvSpPr/>
            <p:nvPr/>
          </p:nvSpPr>
          <p:spPr>
            <a:xfrm>
              <a:off x="6907025" y="2243225"/>
              <a:ext cx="232900" cy="489850"/>
            </a:xfrm>
            <a:custGeom>
              <a:avLst/>
              <a:gdLst/>
              <a:ahLst/>
              <a:cxnLst/>
              <a:rect l="l" t="t" r="r" b="b"/>
              <a:pathLst>
                <a:path w="9316" h="19594" extrusionOk="0">
                  <a:moveTo>
                    <a:pt x="4773" y="1"/>
                  </a:moveTo>
                  <a:cubicBezTo>
                    <a:pt x="2422" y="1"/>
                    <a:pt x="58" y="1637"/>
                    <a:pt x="121" y="3642"/>
                  </a:cubicBezTo>
                  <a:cubicBezTo>
                    <a:pt x="182" y="4247"/>
                    <a:pt x="182" y="14711"/>
                    <a:pt x="121" y="15498"/>
                  </a:cubicBezTo>
                  <a:cubicBezTo>
                    <a:pt x="61" y="16224"/>
                    <a:pt x="0" y="16466"/>
                    <a:pt x="666" y="16949"/>
                  </a:cubicBezTo>
                  <a:lnTo>
                    <a:pt x="3872" y="19188"/>
                  </a:lnTo>
                  <a:cubicBezTo>
                    <a:pt x="4136" y="19414"/>
                    <a:pt x="4424" y="19593"/>
                    <a:pt x="4750" y="19593"/>
                  </a:cubicBezTo>
                  <a:cubicBezTo>
                    <a:pt x="4946" y="19593"/>
                    <a:pt x="5157" y="19528"/>
                    <a:pt x="5384" y="19369"/>
                  </a:cubicBezTo>
                  <a:cubicBezTo>
                    <a:pt x="6291" y="18764"/>
                    <a:pt x="7985" y="17675"/>
                    <a:pt x="8408" y="17312"/>
                  </a:cubicBezTo>
                  <a:cubicBezTo>
                    <a:pt x="8832" y="16949"/>
                    <a:pt x="9316" y="16889"/>
                    <a:pt x="9316" y="15861"/>
                  </a:cubicBezTo>
                  <a:lnTo>
                    <a:pt x="9316" y="4912"/>
                  </a:lnTo>
                  <a:cubicBezTo>
                    <a:pt x="9000" y="1329"/>
                    <a:pt x="6892" y="1"/>
                    <a:pt x="4773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28"/>
            <p:cNvSpPr/>
            <p:nvPr/>
          </p:nvSpPr>
          <p:spPr>
            <a:xfrm>
              <a:off x="6908525" y="2244350"/>
              <a:ext cx="229900" cy="487300"/>
            </a:xfrm>
            <a:custGeom>
              <a:avLst/>
              <a:gdLst/>
              <a:ahLst/>
              <a:cxnLst/>
              <a:rect l="l" t="t" r="r" b="b"/>
              <a:pathLst>
                <a:path w="9196" h="19492" extrusionOk="0">
                  <a:moveTo>
                    <a:pt x="4736" y="1"/>
                  </a:moveTo>
                  <a:cubicBezTo>
                    <a:pt x="2408" y="1"/>
                    <a:pt x="58" y="1623"/>
                    <a:pt x="122" y="3597"/>
                  </a:cubicBezTo>
                  <a:cubicBezTo>
                    <a:pt x="122" y="4262"/>
                    <a:pt x="122" y="14666"/>
                    <a:pt x="122" y="15392"/>
                  </a:cubicBezTo>
                  <a:cubicBezTo>
                    <a:pt x="61" y="16179"/>
                    <a:pt x="1" y="16421"/>
                    <a:pt x="606" y="16844"/>
                  </a:cubicBezTo>
                  <a:lnTo>
                    <a:pt x="3812" y="19143"/>
                  </a:lnTo>
                  <a:cubicBezTo>
                    <a:pt x="4072" y="19328"/>
                    <a:pt x="4355" y="19491"/>
                    <a:pt x="4674" y="19491"/>
                  </a:cubicBezTo>
                  <a:cubicBezTo>
                    <a:pt x="4875" y="19491"/>
                    <a:pt x="5091" y="19427"/>
                    <a:pt x="5324" y="19263"/>
                  </a:cubicBezTo>
                  <a:cubicBezTo>
                    <a:pt x="6231" y="18659"/>
                    <a:pt x="7925" y="17630"/>
                    <a:pt x="8348" y="17267"/>
                  </a:cubicBezTo>
                  <a:cubicBezTo>
                    <a:pt x="8711" y="16904"/>
                    <a:pt x="9195" y="16844"/>
                    <a:pt x="9195" y="15755"/>
                  </a:cubicBezTo>
                  <a:lnTo>
                    <a:pt x="9195" y="4867"/>
                  </a:lnTo>
                  <a:cubicBezTo>
                    <a:pt x="8909" y="1314"/>
                    <a:pt x="6831" y="1"/>
                    <a:pt x="4736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28"/>
            <p:cNvSpPr/>
            <p:nvPr/>
          </p:nvSpPr>
          <p:spPr>
            <a:xfrm>
              <a:off x="6908525" y="2244750"/>
              <a:ext cx="229900" cy="486425"/>
            </a:xfrm>
            <a:custGeom>
              <a:avLst/>
              <a:gdLst/>
              <a:ahLst/>
              <a:cxnLst/>
              <a:rect l="l" t="t" r="r" b="b"/>
              <a:pathLst>
                <a:path w="9196" h="19457" extrusionOk="0">
                  <a:moveTo>
                    <a:pt x="4708" y="0"/>
                  </a:moveTo>
                  <a:cubicBezTo>
                    <a:pt x="2389" y="0"/>
                    <a:pt x="58" y="1637"/>
                    <a:pt x="122" y="3641"/>
                  </a:cubicBezTo>
                  <a:cubicBezTo>
                    <a:pt x="122" y="4246"/>
                    <a:pt x="182" y="14650"/>
                    <a:pt x="122" y="15376"/>
                  </a:cubicBezTo>
                  <a:cubicBezTo>
                    <a:pt x="61" y="16163"/>
                    <a:pt x="1" y="16405"/>
                    <a:pt x="666" y="16828"/>
                  </a:cubicBezTo>
                  <a:lnTo>
                    <a:pt x="3812" y="19066"/>
                  </a:lnTo>
                  <a:cubicBezTo>
                    <a:pt x="4085" y="19261"/>
                    <a:pt x="4384" y="19456"/>
                    <a:pt x="4724" y="19456"/>
                  </a:cubicBezTo>
                  <a:cubicBezTo>
                    <a:pt x="4910" y="19456"/>
                    <a:pt x="5110" y="19398"/>
                    <a:pt x="5324" y="19247"/>
                  </a:cubicBezTo>
                  <a:cubicBezTo>
                    <a:pt x="6231" y="18582"/>
                    <a:pt x="7865" y="17554"/>
                    <a:pt x="8288" y="17191"/>
                  </a:cubicBezTo>
                  <a:cubicBezTo>
                    <a:pt x="8711" y="16828"/>
                    <a:pt x="9195" y="16828"/>
                    <a:pt x="9195" y="15739"/>
                  </a:cubicBezTo>
                  <a:lnTo>
                    <a:pt x="9195" y="4912"/>
                  </a:lnTo>
                  <a:cubicBezTo>
                    <a:pt x="8880" y="1328"/>
                    <a:pt x="6798" y="0"/>
                    <a:pt x="4708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28"/>
            <p:cNvSpPr/>
            <p:nvPr/>
          </p:nvSpPr>
          <p:spPr>
            <a:xfrm>
              <a:off x="6908525" y="2245325"/>
              <a:ext cx="229900" cy="484800"/>
            </a:xfrm>
            <a:custGeom>
              <a:avLst/>
              <a:gdLst/>
              <a:ahLst/>
              <a:cxnLst/>
              <a:rect l="l" t="t" r="r" b="b"/>
              <a:pathLst>
                <a:path w="9196" h="19392" extrusionOk="0">
                  <a:moveTo>
                    <a:pt x="4715" y="1"/>
                  </a:moveTo>
                  <a:cubicBezTo>
                    <a:pt x="2409" y="1"/>
                    <a:pt x="90" y="1618"/>
                    <a:pt x="122" y="3618"/>
                  </a:cubicBezTo>
                  <a:cubicBezTo>
                    <a:pt x="182" y="4223"/>
                    <a:pt x="182" y="14567"/>
                    <a:pt x="122" y="15353"/>
                  </a:cubicBezTo>
                  <a:cubicBezTo>
                    <a:pt x="61" y="16079"/>
                    <a:pt x="1" y="16321"/>
                    <a:pt x="666" y="16805"/>
                  </a:cubicBezTo>
                  <a:lnTo>
                    <a:pt x="3812" y="19043"/>
                  </a:lnTo>
                  <a:cubicBezTo>
                    <a:pt x="4072" y="19229"/>
                    <a:pt x="4355" y="19392"/>
                    <a:pt x="4674" y="19392"/>
                  </a:cubicBezTo>
                  <a:cubicBezTo>
                    <a:pt x="4875" y="19392"/>
                    <a:pt x="5091" y="19327"/>
                    <a:pt x="5324" y="19164"/>
                  </a:cubicBezTo>
                  <a:cubicBezTo>
                    <a:pt x="6231" y="18559"/>
                    <a:pt x="7865" y="17531"/>
                    <a:pt x="8288" y="17168"/>
                  </a:cubicBezTo>
                  <a:cubicBezTo>
                    <a:pt x="8711" y="16805"/>
                    <a:pt x="9195" y="16744"/>
                    <a:pt x="9195" y="15716"/>
                  </a:cubicBezTo>
                  <a:lnTo>
                    <a:pt x="9195" y="4889"/>
                  </a:lnTo>
                  <a:cubicBezTo>
                    <a:pt x="8879" y="1325"/>
                    <a:pt x="6802" y="1"/>
                    <a:pt x="4715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28"/>
            <p:cNvSpPr/>
            <p:nvPr/>
          </p:nvSpPr>
          <p:spPr>
            <a:xfrm>
              <a:off x="6910050" y="2245325"/>
              <a:ext cx="226850" cy="483300"/>
            </a:xfrm>
            <a:custGeom>
              <a:avLst/>
              <a:gdLst/>
              <a:ahLst/>
              <a:cxnLst/>
              <a:rect l="l" t="t" r="r" b="b"/>
              <a:pathLst>
                <a:path w="9074" h="19332" extrusionOk="0">
                  <a:moveTo>
                    <a:pt x="4652" y="1"/>
                  </a:moveTo>
                  <a:cubicBezTo>
                    <a:pt x="2361" y="1"/>
                    <a:pt x="58" y="1618"/>
                    <a:pt x="121" y="3618"/>
                  </a:cubicBezTo>
                  <a:cubicBezTo>
                    <a:pt x="121" y="4284"/>
                    <a:pt x="121" y="14567"/>
                    <a:pt x="121" y="15293"/>
                  </a:cubicBezTo>
                  <a:cubicBezTo>
                    <a:pt x="61" y="16079"/>
                    <a:pt x="0" y="16321"/>
                    <a:pt x="605" y="16744"/>
                  </a:cubicBezTo>
                  <a:lnTo>
                    <a:pt x="3751" y="18983"/>
                  </a:lnTo>
                  <a:cubicBezTo>
                    <a:pt x="4011" y="19168"/>
                    <a:pt x="4294" y="19331"/>
                    <a:pt x="4613" y="19331"/>
                  </a:cubicBezTo>
                  <a:cubicBezTo>
                    <a:pt x="4814" y="19331"/>
                    <a:pt x="5030" y="19267"/>
                    <a:pt x="5263" y="19104"/>
                  </a:cubicBezTo>
                  <a:cubicBezTo>
                    <a:pt x="6170" y="18499"/>
                    <a:pt x="7804" y="17531"/>
                    <a:pt x="8227" y="17168"/>
                  </a:cubicBezTo>
                  <a:cubicBezTo>
                    <a:pt x="8650" y="16805"/>
                    <a:pt x="9074" y="16744"/>
                    <a:pt x="9074" y="15716"/>
                  </a:cubicBezTo>
                  <a:lnTo>
                    <a:pt x="9074" y="4889"/>
                  </a:lnTo>
                  <a:cubicBezTo>
                    <a:pt x="8786" y="1325"/>
                    <a:pt x="6724" y="1"/>
                    <a:pt x="4652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28"/>
            <p:cNvSpPr/>
            <p:nvPr/>
          </p:nvSpPr>
          <p:spPr>
            <a:xfrm>
              <a:off x="6910050" y="2246025"/>
              <a:ext cx="226850" cy="482500"/>
            </a:xfrm>
            <a:custGeom>
              <a:avLst/>
              <a:gdLst/>
              <a:ahLst/>
              <a:cxnLst/>
              <a:rect l="l" t="t" r="r" b="b"/>
              <a:pathLst>
                <a:path w="9074" h="19300" extrusionOk="0">
                  <a:moveTo>
                    <a:pt x="4685" y="1"/>
                  </a:moveTo>
                  <a:cubicBezTo>
                    <a:pt x="2384" y="1"/>
                    <a:pt x="58" y="1641"/>
                    <a:pt x="121" y="3651"/>
                  </a:cubicBezTo>
                  <a:cubicBezTo>
                    <a:pt x="121" y="4256"/>
                    <a:pt x="182" y="14539"/>
                    <a:pt x="121" y="15265"/>
                  </a:cubicBezTo>
                  <a:cubicBezTo>
                    <a:pt x="61" y="15991"/>
                    <a:pt x="0" y="16293"/>
                    <a:pt x="605" y="16716"/>
                  </a:cubicBezTo>
                  <a:lnTo>
                    <a:pt x="3751" y="18894"/>
                  </a:lnTo>
                  <a:cubicBezTo>
                    <a:pt x="4015" y="19120"/>
                    <a:pt x="4303" y="19300"/>
                    <a:pt x="4629" y="19300"/>
                  </a:cubicBezTo>
                  <a:cubicBezTo>
                    <a:pt x="4825" y="19300"/>
                    <a:pt x="5036" y="19235"/>
                    <a:pt x="5263" y="19076"/>
                  </a:cubicBezTo>
                  <a:cubicBezTo>
                    <a:pt x="6170" y="18471"/>
                    <a:pt x="7804" y="17442"/>
                    <a:pt x="8227" y="17079"/>
                  </a:cubicBezTo>
                  <a:cubicBezTo>
                    <a:pt x="8590" y="16716"/>
                    <a:pt x="9074" y="16656"/>
                    <a:pt x="9074" y="15628"/>
                  </a:cubicBezTo>
                  <a:cubicBezTo>
                    <a:pt x="9074" y="14055"/>
                    <a:pt x="9074" y="4861"/>
                    <a:pt x="9074" y="4861"/>
                  </a:cubicBezTo>
                  <a:cubicBezTo>
                    <a:pt x="8788" y="1317"/>
                    <a:pt x="6747" y="1"/>
                    <a:pt x="4685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28"/>
            <p:cNvSpPr/>
            <p:nvPr/>
          </p:nvSpPr>
          <p:spPr>
            <a:xfrm>
              <a:off x="6910050" y="2246850"/>
              <a:ext cx="226850" cy="480250"/>
            </a:xfrm>
            <a:custGeom>
              <a:avLst/>
              <a:gdLst/>
              <a:ahLst/>
              <a:cxnLst/>
              <a:rect l="l" t="t" r="r" b="b"/>
              <a:pathLst>
                <a:path w="9074" h="19210" extrusionOk="0">
                  <a:moveTo>
                    <a:pt x="4649" y="0"/>
                  </a:moveTo>
                  <a:cubicBezTo>
                    <a:pt x="2375" y="0"/>
                    <a:pt x="90" y="1617"/>
                    <a:pt x="121" y="3618"/>
                  </a:cubicBezTo>
                  <a:cubicBezTo>
                    <a:pt x="182" y="4223"/>
                    <a:pt x="182" y="14506"/>
                    <a:pt x="121" y="15232"/>
                  </a:cubicBezTo>
                  <a:cubicBezTo>
                    <a:pt x="61" y="15958"/>
                    <a:pt x="0" y="16200"/>
                    <a:pt x="666" y="16623"/>
                  </a:cubicBezTo>
                  <a:lnTo>
                    <a:pt x="3751" y="18861"/>
                  </a:lnTo>
                  <a:cubicBezTo>
                    <a:pt x="4011" y="19047"/>
                    <a:pt x="4294" y="19210"/>
                    <a:pt x="4613" y="19210"/>
                  </a:cubicBezTo>
                  <a:cubicBezTo>
                    <a:pt x="4814" y="19210"/>
                    <a:pt x="5030" y="19145"/>
                    <a:pt x="5263" y="18982"/>
                  </a:cubicBezTo>
                  <a:cubicBezTo>
                    <a:pt x="6110" y="18377"/>
                    <a:pt x="7804" y="17409"/>
                    <a:pt x="8166" y="17046"/>
                  </a:cubicBezTo>
                  <a:cubicBezTo>
                    <a:pt x="8590" y="16683"/>
                    <a:pt x="9074" y="16623"/>
                    <a:pt x="9074" y="15595"/>
                  </a:cubicBezTo>
                  <a:lnTo>
                    <a:pt x="9074" y="4888"/>
                  </a:lnTo>
                  <a:cubicBezTo>
                    <a:pt x="8758" y="1325"/>
                    <a:pt x="6708" y="0"/>
                    <a:pt x="4649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28"/>
            <p:cNvSpPr/>
            <p:nvPr/>
          </p:nvSpPr>
          <p:spPr>
            <a:xfrm>
              <a:off x="6911550" y="2246850"/>
              <a:ext cx="223850" cy="479775"/>
            </a:xfrm>
            <a:custGeom>
              <a:avLst/>
              <a:gdLst/>
              <a:ahLst/>
              <a:cxnLst/>
              <a:rect l="l" t="t" r="r" b="b"/>
              <a:pathLst>
                <a:path w="8954" h="19191" extrusionOk="0">
                  <a:moveTo>
                    <a:pt x="4581" y="0"/>
                  </a:moveTo>
                  <a:cubicBezTo>
                    <a:pt x="2315" y="0"/>
                    <a:pt x="30" y="1617"/>
                    <a:pt x="61" y="3618"/>
                  </a:cubicBezTo>
                  <a:cubicBezTo>
                    <a:pt x="122" y="4223"/>
                    <a:pt x="122" y="14445"/>
                    <a:pt x="61" y="15232"/>
                  </a:cubicBezTo>
                  <a:cubicBezTo>
                    <a:pt x="61" y="15958"/>
                    <a:pt x="1" y="16200"/>
                    <a:pt x="606" y="16623"/>
                  </a:cubicBezTo>
                  <a:lnTo>
                    <a:pt x="3691" y="18801"/>
                  </a:lnTo>
                  <a:cubicBezTo>
                    <a:pt x="3964" y="18996"/>
                    <a:pt x="4263" y="19191"/>
                    <a:pt x="4603" y="19191"/>
                  </a:cubicBezTo>
                  <a:cubicBezTo>
                    <a:pt x="4789" y="19191"/>
                    <a:pt x="4989" y="19132"/>
                    <a:pt x="5203" y="18982"/>
                  </a:cubicBezTo>
                  <a:cubicBezTo>
                    <a:pt x="6050" y="18377"/>
                    <a:pt x="7683" y="17349"/>
                    <a:pt x="8106" y="16986"/>
                  </a:cubicBezTo>
                  <a:cubicBezTo>
                    <a:pt x="8530" y="16623"/>
                    <a:pt x="8953" y="16623"/>
                    <a:pt x="8953" y="15595"/>
                  </a:cubicBezTo>
                  <a:cubicBezTo>
                    <a:pt x="8953" y="14022"/>
                    <a:pt x="8953" y="4888"/>
                    <a:pt x="8953" y="4888"/>
                  </a:cubicBezTo>
                  <a:cubicBezTo>
                    <a:pt x="8666" y="1325"/>
                    <a:pt x="6631" y="0"/>
                    <a:pt x="4581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28"/>
            <p:cNvSpPr/>
            <p:nvPr/>
          </p:nvSpPr>
          <p:spPr>
            <a:xfrm>
              <a:off x="6911550" y="2247600"/>
              <a:ext cx="223850" cy="478000"/>
            </a:xfrm>
            <a:custGeom>
              <a:avLst/>
              <a:gdLst/>
              <a:ahLst/>
              <a:cxnLst/>
              <a:rect l="l" t="t" r="r" b="b"/>
              <a:pathLst>
                <a:path w="8954" h="19120" extrusionOk="0">
                  <a:moveTo>
                    <a:pt x="4609" y="1"/>
                  </a:moveTo>
                  <a:cubicBezTo>
                    <a:pt x="2359" y="1"/>
                    <a:pt x="90" y="1616"/>
                    <a:pt x="122" y="3648"/>
                  </a:cubicBezTo>
                  <a:cubicBezTo>
                    <a:pt x="122" y="4253"/>
                    <a:pt x="182" y="14415"/>
                    <a:pt x="122" y="15141"/>
                  </a:cubicBezTo>
                  <a:cubicBezTo>
                    <a:pt x="61" y="15867"/>
                    <a:pt x="1" y="16109"/>
                    <a:pt x="606" y="16593"/>
                  </a:cubicBezTo>
                  <a:lnTo>
                    <a:pt x="3691" y="18771"/>
                  </a:lnTo>
                  <a:cubicBezTo>
                    <a:pt x="3951" y="18956"/>
                    <a:pt x="4234" y="19119"/>
                    <a:pt x="4553" y="19119"/>
                  </a:cubicBezTo>
                  <a:cubicBezTo>
                    <a:pt x="4754" y="19119"/>
                    <a:pt x="4970" y="19055"/>
                    <a:pt x="5203" y="18892"/>
                  </a:cubicBezTo>
                  <a:cubicBezTo>
                    <a:pt x="6050" y="18287"/>
                    <a:pt x="7683" y="17319"/>
                    <a:pt x="8106" y="16956"/>
                  </a:cubicBezTo>
                  <a:cubicBezTo>
                    <a:pt x="8469" y="16593"/>
                    <a:pt x="8953" y="16532"/>
                    <a:pt x="8953" y="15504"/>
                  </a:cubicBezTo>
                  <a:cubicBezTo>
                    <a:pt x="8953" y="13931"/>
                    <a:pt x="8953" y="4858"/>
                    <a:pt x="8953" y="4858"/>
                  </a:cubicBezTo>
                  <a:cubicBezTo>
                    <a:pt x="8666" y="1324"/>
                    <a:pt x="6645" y="1"/>
                    <a:pt x="4609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28"/>
            <p:cNvSpPr/>
            <p:nvPr/>
          </p:nvSpPr>
          <p:spPr>
            <a:xfrm>
              <a:off x="6911550" y="2248150"/>
              <a:ext cx="223850" cy="476300"/>
            </a:xfrm>
            <a:custGeom>
              <a:avLst/>
              <a:gdLst/>
              <a:ahLst/>
              <a:cxnLst/>
              <a:rect l="l" t="t" r="r" b="b"/>
              <a:pathLst>
                <a:path w="8954" h="19052" extrusionOk="0">
                  <a:moveTo>
                    <a:pt x="4627" y="0"/>
                  </a:moveTo>
                  <a:cubicBezTo>
                    <a:pt x="2371" y="0"/>
                    <a:pt x="90" y="1621"/>
                    <a:pt x="122" y="3626"/>
                  </a:cubicBezTo>
                  <a:cubicBezTo>
                    <a:pt x="122" y="4231"/>
                    <a:pt x="182" y="14393"/>
                    <a:pt x="122" y="15119"/>
                  </a:cubicBezTo>
                  <a:cubicBezTo>
                    <a:pt x="61" y="15845"/>
                    <a:pt x="1" y="16087"/>
                    <a:pt x="666" y="16510"/>
                  </a:cubicBezTo>
                  <a:lnTo>
                    <a:pt x="3751" y="18688"/>
                  </a:lnTo>
                  <a:cubicBezTo>
                    <a:pt x="3984" y="18882"/>
                    <a:pt x="4268" y="19052"/>
                    <a:pt x="4601" y="19052"/>
                  </a:cubicBezTo>
                  <a:cubicBezTo>
                    <a:pt x="4786" y="19052"/>
                    <a:pt x="4987" y="18999"/>
                    <a:pt x="5203" y="18870"/>
                  </a:cubicBezTo>
                  <a:cubicBezTo>
                    <a:pt x="6050" y="18265"/>
                    <a:pt x="7683" y="17236"/>
                    <a:pt x="8106" y="16873"/>
                  </a:cubicBezTo>
                  <a:cubicBezTo>
                    <a:pt x="8469" y="16571"/>
                    <a:pt x="8953" y="16510"/>
                    <a:pt x="8953" y="15482"/>
                  </a:cubicBezTo>
                  <a:lnTo>
                    <a:pt x="8953" y="4836"/>
                  </a:lnTo>
                  <a:cubicBezTo>
                    <a:pt x="8667" y="1312"/>
                    <a:pt x="6657" y="0"/>
                    <a:pt x="4627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28"/>
            <p:cNvSpPr/>
            <p:nvPr/>
          </p:nvSpPr>
          <p:spPr>
            <a:xfrm>
              <a:off x="6913075" y="2248950"/>
              <a:ext cx="220800" cy="475125"/>
            </a:xfrm>
            <a:custGeom>
              <a:avLst/>
              <a:gdLst/>
              <a:ahLst/>
              <a:cxnLst/>
              <a:rect l="l" t="t" r="r" b="b"/>
              <a:pathLst>
                <a:path w="8832" h="19005" extrusionOk="0">
                  <a:moveTo>
                    <a:pt x="4500" y="1"/>
                  </a:moveTo>
                  <a:cubicBezTo>
                    <a:pt x="2271" y="1"/>
                    <a:pt x="29" y="1598"/>
                    <a:pt x="61" y="3594"/>
                  </a:cubicBezTo>
                  <a:cubicBezTo>
                    <a:pt x="121" y="4199"/>
                    <a:pt x="121" y="14361"/>
                    <a:pt x="61" y="15087"/>
                  </a:cubicBezTo>
                  <a:cubicBezTo>
                    <a:pt x="61" y="15813"/>
                    <a:pt x="0" y="16055"/>
                    <a:pt x="605" y="16478"/>
                  </a:cubicBezTo>
                  <a:lnTo>
                    <a:pt x="3690" y="18656"/>
                  </a:lnTo>
                  <a:cubicBezTo>
                    <a:pt x="3913" y="18842"/>
                    <a:pt x="4182" y="19005"/>
                    <a:pt x="4496" y="19005"/>
                  </a:cubicBezTo>
                  <a:cubicBezTo>
                    <a:pt x="4693" y="19005"/>
                    <a:pt x="4909" y="18940"/>
                    <a:pt x="5142" y="18777"/>
                  </a:cubicBezTo>
                  <a:cubicBezTo>
                    <a:pt x="5989" y="18172"/>
                    <a:pt x="7622" y="17204"/>
                    <a:pt x="7985" y="16841"/>
                  </a:cubicBezTo>
                  <a:cubicBezTo>
                    <a:pt x="8408" y="16478"/>
                    <a:pt x="8832" y="16418"/>
                    <a:pt x="8832" y="15450"/>
                  </a:cubicBezTo>
                  <a:lnTo>
                    <a:pt x="8832" y="4865"/>
                  </a:lnTo>
                  <a:cubicBezTo>
                    <a:pt x="8544" y="1321"/>
                    <a:pt x="6527" y="1"/>
                    <a:pt x="4500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28"/>
            <p:cNvSpPr/>
            <p:nvPr/>
          </p:nvSpPr>
          <p:spPr>
            <a:xfrm>
              <a:off x="6913075" y="2249125"/>
              <a:ext cx="220800" cy="473450"/>
            </a:xfrm>
            <a:custGeom>
              <a:avLst/>
              <a:gdLst/>
              <a:ahLst/>
              <a:cxnLst/>
              <a:rect l="l" t="t" r="r" b="b"/>
              <a:pathLst>
                <a:path w="8832" h="18938" extrusionOk="0">
                  <a:moveTo>
                    <a:pt x="4543" y="0"/>
                  </a:moveTo>
                  <a:cubicBezTo>
                    <a:pt x="2325" y="0"/>
                    <a:pt x="90" y="1616"/>
                    <a:pt x="121" y="3648"/>
                  </a:cubicBezTo>
                  <a:cubicBezTo>
                    <a:pt x="121" y="4253"/>
                    <a:pt x="182" y="14294"/>
                    <a:pt x="121" y="15020"/>
                  </a:cubicBezTo>
                  <a:cubicBezTo>
                    <a:pt x="61" y="15746"/>
                    <a:pt x="0" y="15988"/>
                    <a:pt x="605" y="16411"/>
                  </a:cubicBezTo>
                  <a:lnTo>
                    <a:pt x="3690" y="18589"/>
                  </a:lnTo>
                  <a:cubicBezTo>
                    <a:pt x="3913" y="18774"/>
                    <a:pt x="4182" y="18937"/>
                    <a:pt x="4496" y="18937"/>
                  </a:cubicBezTo>
                  <a:cubicBezTo>
                    <a:pt x="4693" y="18937"/>
                    <a:pt x="4909" y="18873"/>
                    <a:pt x="5142" y="18710"/>
                  </a:cubicBezTo>
                  <a:cubicBezTo>
                    <a:pt x="5989" y="18165"/>
                    <a:pt x="7562" y="17137"/>
                    <a:pt x="7985" y="16834"/>
                  </a:cubicBezTo>
                  <a:cubicBezTo>
                    <a:pt x="8408" y="16471"/>
                    <a:pt x="8832" y="16411"/>
                    <a:pt x="8832" y="15383"/>
                  </a:cubicBezTo>
                  <a:lnTo>
                    <a:pt x="8832" y="4858"/>
                  </a:lnTo>
                  <a:cubicBezTo>
                    <a:pt x="8544" y="1323"/>
                    <a:pt x="6551" y="0"/>
                    <a:pt x="4543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28"/>
            <p:cNvSpPr/>
            <p:nvPr/>
          </p:nvSpPr>
          <p:spPr>
            <a:xfrm>
              <a:off x="6913075" y="2250250"/>
              <a:ext cx="220800" cy="472325"/>
            </a:xfrm>
            <a:custGeom>
              <a:avLst/>
              <a:gdLst/>
              <a:ahLst/>
              <a:cxnLst/>
              <a:rect l="l" t="t" r="r" b="b"/>
              <a:pathLst>
                <a:path w="8832" h="18893" extrusionOk="0">
                  <a:moveTo>
                    <a:pt x="4547" y="0"/>
                  </a:moveTo>
                  <a:cubicBezTo>
                    <a:pt x="2327" y="0"/>
                    <a:pt x="90" y="1601"/>
                    <a:pt x="121" y="3603"/>
                  </a:cubicBezTo>
                  <a:cubicBezTo>
                    <a:pt x="121" y="4208"/>
                    <a:pt x="182" y="14249"/>
                    <a:pt x="121" y="14975"/>
                  </a:cubicBezTo>
                  <a:cubicBezTo>
                    <a:pt x="61" y="15701"/>
                    <a:pt x="0" y="15943"/>
                    <a:pt x="666" y="16366"/>
                  </a:cubicBezTo>
                  <a:lnTo>
                    <a:pt x="3690" y="18544"/>
                  </a:lnTo>
                  <a:cubicBezTo>
                    <a:pt x="3913" y="18729"/>
                    <a:pt x="4182" y="18892"/>
                    <a:pt x="4496" y="18892"/>
                  </a:cubicBezTo>
                  <a:cubicBezTo>
                    <a:pt x="4693" y="18892"/>
                    <a:pt x="4909" y="18828"/>
                    <a:pt x="5142" y="18665"/>
                  </a:cubicBezTo>
                  <a:cubicBezTo>
                    <a:pt x="5989" y="18060"/>
                    <a:pt x="7562" y="17092"/>
                    <a:pt x="7985" y="16729"/>
                  </a:cubicBezTo>
                  <a:cubicBezTo>
                    <a:pt x="8348" y="16366"/>
                    <a:pt x="8832" y="16366"/>
                    <a:pt x="8832" y="15338"/>
                  </a:cubicBezTo>
                  <a:cubicBezTo>
                    <a:pt x="8832" y="13765"/>
                    <a:pt x="8832" y="4813"/>
                    <a:pt x="8832" y="4813"/>
                  </a:cubicBezTo>
                  <a:cubicBezTo>
                    <a:pt x="8545" y="1309"/>
                    <a:pt x="6553" y="0"/>
                    <a:pt x="4547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28"/>
            <p:cNvSpPr/>
            <p:nvPr/>
          </p:nvSpPr>
          <p:spPr>
            <a:xfrm>
              <a:off x="6914575" y="2250250"/>
              <a:ext cx="217800" cy="470800"/>
            </a:xfrm>
            <a:custGeom>
              <a:avLst/>
              <a:gdLst/>
              <a:ahLst/>
              <a:cxnLst/>
              <a:rect l="l" t="t" r="r" b="b"/>
              <a:pathLst>
                <a:path w="8712" h="18832" extrusionOk="0">
                  <a:moveTo>
                    <a:pt x="4499" y="0"/>
                  </a:moveTo>
                  <a:cubicBezTo>
                    <a:pt x="2297" y="0"/>
                    <a:pt x="61" y="1601"/>
                    <a:pt x="61" y="3603"/>
                  </a:cubicBezTo>
                  <a:cubicBezTo>
                    <a:pt x="122" y="4208"/>
                    <a:pt x="122" y="14249"/>
                    <a:pt x="61" y="14975"/>
                  </a:cubicBezTo>
                  <a:cubicBezTo>
                    <a:pt x="61" y="15701"/>
                    <a:pt x="1" y="15943"/>
                    <a:pt x="606" y="16366"/>
                  </a:cubicBezTo>
                  <a:lnTo>
                    <a:pt x="3630" y="18483"/>
                  </a:lnTo>
                  <a:cubicBezTo>
                    <a:pt x="3853" y="18669"/>
                    <a:pt x="4122" y="18832"/>
                    <a:pt x="4436" y="18832"/>
                  </a:cubicBezTo>
                  <a:cubicBezTo>
                    <a:pt x="4633" y="18832"/>
                    <a:pt x="4849" y="18767"/>
                    <a:pt x="5082" y="18604"/>
                  </a:cubicBezTo>
                  <a:cubicBezTo>
                    <a:pt x="5929" y="18060"/>
                    <a:pt x="7502" y="17092"/>
                    <a:pt x="7925" y="16729"/>
                  </a:cubicBezTo>
                  <a:cubicBezTo>
                    <a:pt x="8288" y="16366"/>
                    <a:pt x="8711" y="16305"/>
                    <a:pt x="8711" y="15338"/>
                  </a:cubicBezTo>
                  <a:cubicBezTo>
                    <a:pt x="8711" y="13765"/>
                    <a:pt x="8711" y="4813"/>
                    <a:pt x="8711" y="4813"/>
                  </a:cubicBezTo>
                  <a:cubicBezTo>
                    <a:pt x="8453" y="1309"/>
                    <a:pt x="6490" y="0"/>
                    <a:pt x="4499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28"/>
            <p:cNvSpPr/>
            <p:nvPr/>
          </p:nvSpPr>
          <p:spPr>
            <a:xfrm>
              <a:off x="6914575" y="2250625"/>
              <a:ext cx="217800" cy="469300"/>
            </a:xfrm>
            <a:custGeom>
              <a:avLst/>
              <a:gdLst/>
              <a:ahLst/>
              <a:cxnLst/>
              <a:rect l="l" t="t" r="r" b="b"/>
              <a:pathLst>
                <a:path w="8712" h="18772" extrusionOk="0">
                  <a:moveTo>
                    <a:pt x="4479" y="1"/>
                  </a:moveTo>
                  <a:cubicBezTo>
                    <a:pt x="2292" y="1"/>
                    <a:pt x="90" y="1616"/>
                    <a:pt x="122" y="3648"/>
                  </a:cubicBezTo>
                  <a:cubicBezTo>
                    <a:pt x="122" y="4193"/>
                    <a:pt x="182" y="14234"/>
                    <a:pt x="122" y="14960"/>
                  </a:cubicBezTo>
                  <a:cubicBezTo>
                    <a:pt x="61" y="15625"/>
                    <a:pt x="1" y="15867"/>
                    <a:pt x="606" y="16290"/>
                  </a:cubicBezTo>
                  <a:lnTo>
                    <a:pt x="3630" y="18408"/>
                  </a:lnTo>
                  <a:cubicBezTo>
                    <a:pt x="3863" y="18602"/>
                    <a:pt x="4147" y="18771"/>
                    <a:pt x="4480" y="18771"/>
                  </a:cubicBezTo>
                  <a:cubicBezTo>
                    <a:pt x="4665" y="18771"/>
                    <a:pt x="4866" y="18719"/>
                    <a:pt x="5082" y="18589"/>
                  </a:cubicBezTo>
                  <a:cubicBezTo>
                    <a:pt x="5929" y="17984"/>
                    <a:pt x="7502" y="17016"/>
                    <a:pt x="7864" y="16653"/>
                  </a:cubicBezTo>
                  <a:cubicBezTo>
                    <a:pt x="8288" y="16351"/>
                    <a:pt x="8711" y="16290"/>
                    <a:pt x="8711" y="15262"/>
                  </a:cubicBezTo>
                  <a:lnTo>
                    <a:pt x="8711" y="4858"/>
                  </a:lnTo>
                  <a:cubicBezTo>
                    <a:pt x="8424" y="1324"/>
                    <a:pt x="6458" y="1"/>
                    <a:pt x="4479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28"/>
            <p:cNvSpPr/>
            <p:nvPr/>
          </p:nvSpPr>
          <p:spPr>
            <a:xfrm>
              <a:off x="6914575" y="2251225"/>
              <a:ext cx="217800" cy="468325"/>
            </a:xfrm>
            <a:custGeom>
              <a:avLst/>
              <a:gdLst/>
              <a:ahLst/>
              <a:cxnLst/>
              <a:rect l="l" t="t" r="r" b="b"/>
              <a:pathLst>
                <a:path w="8712" h="18733" extrusionOk="0">
                  <a:moveTo>
                    <a:pt x="4464" y="0"/>
                  </a:moveTo>
                  <a:cubicBezTo>
                    <a:pt x="2282" y="0"/>
                    <a:pt x="90" y="1597"/>
                    <a:pt x="122" y="3624"/>
                  </a:cubicBezTo>
                  <a:cubicBezTo>
                    <a:pt x="122" y="4229"/>
                    <a:pt x="182" y="14149"/>
                    <a:pt x="122" y="14875"/>
                  </a:cubicBezTo>
                  <a:cubicBezTo>
                    <a:pt x="61" y="15601"/>
                    <a:pt x="1" y="15843"/>
                    <a:pt x="606" y="16266"/>
                  </a:cubicBezTo>
                  <a:lnTo>
                    <a:pt x="3630" y="18384"/>
                  </a:lnTo>
                  <a:cubicBezTo>
                    <a:pt x="3853" y="18569"/>
                    <a:pt x="4122" y="18732"/>
                    <a:pt x="4436" y="18732"/>
                  </a:cubicBezTo>
                  <a:cubicBezTo>
                    <a:pt x="4633" y="18732"/>
                    <a:pt x="4849" y="18668"/>
                    <a:pt x="5082" y="18505"/>
                  </a:cubicBezTo>
                  <a:cubicBezTo>
                    <a:pt x="5868" y="17960"/>
                    <a:pt x="7441" y="16992"/>
                    <a:pt x="7864" y="16629"/>
                  </a:cubicBezTo>
                  <a:cubicBezTo>
                    <a:pt x="8227" y="16266"/>
                    <a:pt x="8711" y="16206"/>
                    <a:pt x="8711" y="15238"/>
                  </a:cubicBezTo>
                  <a:lnTo>
                    <a:pt x="8711" y="4834"/>
                  </a:lnTo>
                  <a:cubicBezTo>
                    <a:pt x="8423" y="1320"/>
                    <a:pt x="6448" y="0"/>
                    <a:pt x="4464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28"/>
            <p:cNvSpPr/>
            <p:nvPr/>
          </p:nvSpPr>
          <p:spPr>
            <a:xfrm>
              <a:off x="6916100" y="2251750"/>
              <a:ext cx="214750" cy="466650"/>
            </a:xfrm>
            <a:custGeom>
              <a:avLst/>
              <a:gdLst/>
              <a:ahLst/>
              <a:cxnLst/>
              <a:rect l="l" t="t" r="r" b="b"/>
              <a:pathLst>
                <a:path w="8590" h="18666" extrusionOk="0">
                  <a:moveTo>
                    <a:pt x="4434" y="1"/>
                  </a:moveTo>
                  <a:cubicBezTo>
                    <a:pt x="2263" y="1"/>
                    <a:pt x="61" y="1602"/>
                    <a:pt x="61" y="3603"/>
                  </a:cubicBezTo>
                  <a:cubicBezTo>
                    <a:pt x="121" y="4208"/>
                    <a:pt x="121" y="14128"/>
                    <a:pt x="61" y="14854"/>
                  </a:cubicBezTo>
                  <a:cubicBezTo>
                    <a:pt x="61" y="15580"/>
                    <a:pt x="0" y="15762"/>
                    <a:pt x="605" y="16185"/>
                  </a:cubicBezTo>
                  <a:lnTo>
                    <a:pt x="3569" y="18302"/>
                  </a:lnTo>
                  <a:cubicBezTo>
                    <a:pt x="3802" y="18496"/>
                    <a:pt x="4086" y="18666"/>
                    <a:pt x="4419" y="18666"/>
                  </a:cubicBezTo>
                  <a:cubicBezTo>
                    <a:pt x="4604" y="18666"/>
                    <a:pt x="4805" y="18613"/>
                    <a:pt x="5021" y="18484"/>
                  </a:cubicBezTo>
                  <a:cubicBezTo>
                    <a:pt x="5807" y="17879"/>
                    <a:pt x="7380" y="16911"/>
                    <a:pt x="7803" y="16608"/>
                  </a:cubicBezTo>
                  <a:cubicBezTo>
                    <a:pt x="8166" y="16245"/>
                    <a:pt x="8590" y="16185"/>
                    <a:pt x="8590" y="15217"/>
                  </a:cubicBezTo>
                  <a:lnTo>
                    <a:pt x="8590" y="4813"/>
                  </a:lnTo>
                  <a:cubicBezTo>
                    <a:pt x="8331" y="1309"/>
                    <a:pt x="6396" y="1"/>
                    <a:pt x="4434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28"/>
            <p:cNvSpPr/>
            <p:nvPr/>
          </p:nvSpPr>
          <p:spPr>
            <a:xfrm>
              <a:off x="6916100" y="2252525"/>
              <a:ext cx="214750" cy="465500"/>
            </a:xfrm>
            <a:custGeom>
              <a:avLst/>
              <a:gdLst/>
              <a:ahLst/>
              <a:cxnLst/>
              <a:rect l="l" t="t" r="r" b="b"/>
              <a:pathLst>
                <a:path w="8590" h="18620" extrusionOk="0">
                  <a:moveTo>
                    <a:pt x="4417" y="0"/>
                  </a:moveTo>
                  <a:cubicBezTo>
                    <a:pt x="2260" y="0"/>
                    <a:pt x="90" y="1600"/>
                    <a:pt x="121" y="3633"/>
                  </a:cubicBezTo>
                  <a:cubicBezTo>
                    <a:pt x="121" y="4177"/>
                    <a:pt x="182" y="14097"/>
                    <a:pt x="121" y="14823"/>
                  </a:cubicBezTo>
                  <a:cubicBezTo>
                    <a:pt x="61" y="15489"/>
                    <a:pt x="0" y="15731"/>
                    <a:pt x="605" y="16154"/>
                  </a:cubicBezTo>
                  <a:lnTo>
                    <a:pt x="3569" y="18271"/>
                  </a:lnTo>
                  <a:cubicBezTo>
                    <a:pt x="3792" y="18457"/>
                    <a:pt x="4061" y="18620"/>
                    <a:pt x="4375" y="18620"/>
                  </a:cubicBezTo>
                  <a:cubicBezTo>
                    <a:pt x="4572" y="18620"/>
                    <a:pt x="4788" y="18555"/>
                    <a:pt x="5021" y="18392"/>
                  </a:cubicBezTo>
                  <a:cubicBezTo>
                    <a:pt x="5807" y="17848"/>
                    <a:pt x="7380" y="16880"/>
                    <a:pt x="7743" y="16517"/>
                  </a:cubicBezTo>
                  <a:cubicBezTo>
                    <a:pt x="8166" y="16154"/>
                    <a:pt x="8590" y="16154"/>
                    <a:pt x="8590" y="15126"/>
                  </a:cubicBezTo>
                  <a:cubicBezTo>
                    <a:pt x="8590" y="13613"/>
                    <a:pt x="8590" y="4782"/>
                    <a:pt x="8590" y="4782"/>
                  </a:cubicBezTo>
                  <a:cubicBezTo>
                    <a:pt x="8303" y="1307"/>
                    <a:pt x="6366" y="0"/>
                    <a:pt x="4417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28"/>
            <p:cNvSpPr/>
            <p:nvPr/>
          </p:nvSpPr>
          <p:spPr>
            <a:xfrm>
              <a:off x="6916100" y="2252725"/>
              <a:ext cx="214750" cy="463800"/>
            </a:xfrm>
            <a:custGeom>
              <a:avLst/>
              <a:gdLst/>
              <a:ahLst/>
              <a:cxnLst/>
              <a:rect l="l" t="t" r="r" b="b"/>
              <a:pathLst>
                <a:path w="8590" h="18552" extrusionOk="0">
                  <a:moveTo>
                    <a:pt x="4420" y="1"/>
                  </a:moveTo>
                  <a:cubicBezTo>
                    <a:pt x="2279" y="1"/>
                    <a:pt x="121" y="1597"/>
                    <a:pt x="121" y="3625"/>
                  </a:cubicBezTo>
                  <a:cubicBezTo>
                    <a:pt x="121" y="4230"/>
                    <a:pt x="182" y="14089"/>
                    <a:pt x="121" y="14755"/>
                  </a:cubicBezTo>
                  <a:cubicBezTo>
                    <a:pt x="61" y="15481"/>
                    <a:pt x="0" y="15723"/>
                    <a:pt x="605" y="16146"/>
                  </a:cubicBezTo>
                  <a:lnTo>
                    <a:pt x="3569" y="18203"/>
                  </a:lnTo>
                  <a:cubicBezTo>
                    <a:pt x="3792" y="18388"/>
                    <a:pt x="4061" y="18551"/>
                    <a:pt x="4361" y="18551"/>
                  </a:cubicBezTo>
                  <a:cubicBezTo>
                    <a:pt x="4549" y="18551"/>
                    <a:pt x="4750" y="18487"/>
                    <a:pt x="4961" y="18324"/>
                  </a:cubicBezTo>
                  <a:cubicBezTo>
                    <a:pt x="5807" y="17779"/>
                    <a:pt x="7380" y="16811"/>
                    <a:pt x="7743" y="16509"/>
                  </a:cubicBezTo>
                  <a:cubicBezTo>
                    <a:pt x="8166" y="16146"/>
                    <a:pt x="8590" y="16086"/>
                    <a:pt x="8590" y="15118"/>
                  </a:cubicBezTo>
                  <a:cubicBezTo>
                    <a:pt x="8590" y="13605"/>
                    <a:pt x="8590" y="4835"/>
                    <a:pt x="8590" y="4835"/>
                  </a:cubicBezTo>
                  <a:cubicBezTo>
                    <a:pt x="8302" y="1320"/>
                    <a:pt x="6368" y="1"/>
                    <a:pt x="4420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28"/>
            <p:cNvSpPr/>
            <p:nvPr/>
          </p:nvSpPr>
          <p:spPr>
            <a:xfrm>
              <a:off x="6917600" y="2253325"/>
              <a:ext cx="211750" cy="462525"/>
            </a:xfrm>
            <a:custGeom>
              <a:avLst/>
              <a:gdLst/>
              <a:ahLst/>
              <a:cxnLst/>
              <a:rect l="l" t="t" r="r" b="b"/>
              <a:pathLst>
                <a:path w="8470" h="18501" extrusionOk="0">
                  <a:moveTo>
                    <a:pt x="4337" y="1"/>
                  </a:moveTo>
                  <a:cubicBezTo>
                    <a:pt x="2209" y="1"/>
                    <a:pt x="61" y="1578"/>
                    <a:pt x="61" y="3601"/>
                  </a:cubicBezTo>
                  <a:cubicBezTo>
                    <a:pt x="122" y="4206"/>
                    <a:pt x="122" y="14065"/>
                    <a:pt x="61" y="14731"/>
                  </a:cubicBezTo>
                  <a:cubicBezTo>
                    <a:pt x="61" y="15457"/>
                    <a:pt x="1" y="15638"/>
                    <a:pt x="606" y="16062"/>
                  </a:cubicBezTo>
                  <a:lnTo>
                    <a:pt x="3509" y="18179"/>
                  </a:lnTo>
                  <a:cubicBezTo>
                    <a:pt x="3766" y="18362"/>
                    <a:pt x="4023" y="18501"/>
                    <a:pt x="4307" y="18501"/>
                  </a:cubicBezTo>
                  <a:cubicBezTo>
                    <a:pt x="4491" y="18501"/>
                    <a:pt x="4686" y="18442"/>
                    <a:pt x="4901" y="18300"/>
                  </a:cubicBezTo>
                  <a:cubicBezTo>
                    <a:pt x="5747" y="17755"/>
                    <a:pt x="7320" y="16787"/>
                    <a:pt x="7683" y="16424"/>
                  </a:cubicBezTo>
                  <a:cubicBezTo>
                    <a:pt x="8046" y="16122"/>
                    <a:pt x="8469" y="16062"/>
                    <a:pt x="8469" y="15094"/>
                  </a:cubicBezTo>
                  <a:lnTo>
                    <a:pt x="8469" y="4811"/>
                  </a:lnTo>
                  <a:cubicBezTo>
                    <a:pt x="8209" y="1317"/>
                    <a:pt x="6282" y="1"/>
                    <a:pt x="4337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28"/>
            <p:cNvSpPr/>
            <p:nvPr/>
          </p:nvSpPr>
          <p:spPr>
            <a:xfrm>
              <a:off x="6917600" y="2254025"/>
              <a:ext cx="211750" cy="460975"/>
            </a:xfrm>
            <a:custGeom>
              <a:avLst/>
              <a:gdLst/>
              <a:ahLst/>
              <a:cxnLst/>
              <a:rect l="l" t="t" r="r" b="b"/>
              <a:pathLst>
                <a:path w="8470" h="18439" extrusionOk="0">
                  <a:moveTo>
                    <a:pt x="4376" y="1"/>
                  </a:moveTo>
                  <a:cubicBezTo>
                    <a:pt x="2244" y="1"/>
                    <a:pt x="90" y="1600"/>
                    <a:pt x="122" y="3633"/>
                  </a:cubicBezTo>
                  <a:cubicBezTo>
                    <a:pt x="122" y="4178"/>
                    <a:pt x="122" y="13977"/>
                    <a:pt x="122" y="14703"/>
                  </a:cubicBezTo>
                  <a:cubicBezTo>
                    <a:pt x="61" y="15368"/>
                    <a:pt x="1" y="15610"/>
                    <a:pt x="606" y="16034"/>
                  </a:cubicBezTo>
                  <a:lnTo>
                    <a:pt x="3509" y="18090"/>
                  </a:lnTo>
                  <a:cubicBezTo>
                    <a:pt x="3769" y="18276"/>
                    <a:pt x="4029" y="18439"/>
                    <a:pt x="4317" y="18439"/>
                  </a:cubicBezTo>
                  <a:cubicBezTo>
                    <a:pt x="4498" y="18439"/>
                    <a:pt x="4690" y="18374"/>
                    <a:pt x="4901" y="18211"/>
                  </a:cubicBezTo>
                  <a:cubicBezTo>
                    <a:pt x="5747" y="17667"/>
                    <a:pt x="7260" y="16699"/>
                    <a:pt x="7683" y="16396"/>
                  </a:cubicBezTo>
                  <a:cubicBezTo>
                    <a:pt x="8046" y="16034"/>
                    <a:pt x="8469" y="15973"/>
                    <a:pt x="8469" y="15005"/>
                  </a:cubicBezTo>
                  <a:cubicBezTo>
                    <a:pt x="8469" y="13553"/>
                    <a:pt x="8469" y="4783"/>
                    <a:pt x="8469" y="4783"/>
                  </a:cubicBezTo>
                  <a:cubicBezTo>
                    <a:pt x="8211" y="1308"/>
                    <a:pt x="6303" y="1"/>
                    <a:pt x="4376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28"/>
            <p:cNvSpPr/>
            <p:nvPr/>
          </p:nvSpPr>
          <p:spPr>
            <a:xfrm>
              <a:off x="6917600" y="2254625"/>
              <a:ext cx="211750" cy="459325"/>
            </a:xfrm>
            <a:custGeom>
              <a:avLst/>
              <a:gdLst/>
              <a:ahLst/>
              <a:cxnLst/>
              <a:rect l="l" t="t" r="r" b="b"/>
              <a:pathLst>
                <a:path w="8470" h="18373" extrusionOk="0">
                  <a:moveTo>
                    <a:pt x="4359" y="0"/>
                  </a:moveTo>
                  <a:cubicBezTo>
                    <a:pt x="2248" y="0"/>
                    <a:pt x="122" y="1581"/>
                    <a:pt x="122" y="3609"/>
                  </a:cubicBezTo>
                  <a:cubicBezTo>
                    <a:pt x="122" y="4214"/>
                    <a:pt x="182" y="13953"/>
                    <a:pt x="122" y="14618"/>
                  </a:cubicBezTo>
                  <a:cubicBezTo>
                    <a:pt x="61" y="15344"/>
                    <a:pt x="1" y="15586"/>
                    <a:pt x="606" y="15949"/>
                  </a:cubicBezTo>
                  <a:lnTo>
                    <a:pt x="3509" y="18066"/>
                  </a:lnTo>
                  <a:cubicBezTo>
                    <a:pt x="3777" y="18219"/>
                    <a:pt x="4045" y="18372"/>
                    <a:pt x="4343" y="18372"/>
                  </a:cubicBezTo>
                  <a:cubicBezTo>
                    <a:pt x="4517" y="18372"/>
                    <a:pt x="4700" y="18320"/>
                    <a:pt x="4901" y="18187"/>
                  </a:cubicBezTo>
                  <a:cubicBezTo>
                    <a:pt x="5747" y="17643"/>
                    <a:pt x="7260" y="16675"/>
                    <a:pt x="7623" y="16312"/>
                  </a:cubicBezTo>
                  <a:cubicBezTo>
                    <a:pt x="8046" y="16010"/>
                    <a:pt x="8469" y="15949"/>
                    <a:pt x="8469" y="14981"/>
                  </a:cubicBezTo>
                  <a:cubicBezTo>
                    <a:pt x="8469" y="13529"/>
                    <a:pt x="8469" y="4759"/>
                    <a:pt x="8469" y="4759"/>
                  </a:cubicBezTo>
                  <a:cubicBezTo>
                    <a:pt x="8181" y="1304"/>
                    <a:pt x="6277" y="0"/>
                    <a:pt x="4359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28"/>
            <p:cNvSpPr/>
            <p:nvPr/>
          </p:nvSpPr>
          <p:spPr>
            <a:xfrm>
              <a:off x="6919125" y="2254850"/>
              <a:ext cx="210225" cy="458650"/>
            </a:xfrm>
            <a:custGeom>
              <a:avLst/>
              <a:gdLst/>
              <a:ahLst/>
              <a:cxnLst/>
              <a:rect l="l" t="t" r="r" b="b"/>
              <a:pathLst>
                <a:path w="8409" h="18346" extrusionOk="0">
                  <a:moveTo>
                    <a:pt x="4281" y="0"/>
                  </a:moveTo>
                  <a:cubicBezTo>
                    <a:pt x="2176" y="0"/>
                    <a:pt x="61" y="1577"/>
                    <a:pt x="61" y="3600"/>
                  </a:cubicBezTo>
                  <a:cubicBezTo>
                    <a:pt x="61" y="4205"/>
                    <a:pt x="121" y="13944"/>
                    <a:pt x="61" y="14609"/>
                  </a:cubicBezTo>
                  <a:cubicBezTo>
                    <a:pt x="61" y="15275"/>
                    <a:pt x="0" y="15517"/>
                    <a:pt x="545" y="15940"/>
                  </a:cubicBezTo>
                  <a:lnTo>
                    <a:pt x="3448" y="17997"/>
                  </a:lnTo>
                  <a:cubicBezTo>
                    <a:pt x="3708" y="18182"/>
                    <a:pt x="3968" y="18345"/>
                    <a:pt x="4256" y="18345"/>
                  </a:cubicBezTo>
                  <a:cubicBezTo>
                    <a:pt x="4437" y="18345"/>
                    <a:pt x="4629" y="18281"/>
                    <a:pt x="4840" y="18118"/>
                  </a:cubicBezTo>
                  <a:cubicBezTo>
                    <a:pt x="5686" y="17573"/>
                    <a:pt x="7199" y="16605"/>
                    <a:pt x="7562" y="16303"/>
                  </a:cubicBezTo>
                  <a:cubicBezTo>
                    <a:pt x="7924" y="15940"/>
                    <a:pt x="8408" y="15940"/>
                    <a:pt x="8408" y="14972"/>
                  </a:cubicBezTo>
                  <a:lnTo>
                    <a:pt x="8408" y="4810"/>
                  </a:lnTo>
                  <a:cubicBezTo>
                    <a:pt x="8120" y="1316"/>
                    <a:pt x="6204" y="0"/>
                    <a:pt x="4281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28"/>
            <p:cNvSpPr/>
            <p:nvPr/>
          </p:nvSpPr>
          <p:spPr>
            <a:xfrm>
              <a:off x="6919125" y="2255000"/>
              <a:ext cx="208700" cy="457350"/>
            </a:xfrm>
            <a:custGeom>
              <a:avLst/>
              <a:gdLst/>
              <a:ahLst/>
              <a:cxnLst/>
              <a:rect l="l" t="t" r="r" b="b"/>
              <a:pathLst>
                <a:path w="8348" h="18294" extrusionOk="0">
                  <a:moveTo>
                    <a:pt x="4315" y="1"/>
                  </a:moveTo>
                  <a:cubicBezTo>
                    <a:pt x="2229" y="1"/>
                    <a:pt x="121" y="1595"/>
                    <a:pt x="121" y="3655"/>
                  </a:cubicBezTo>
                  <a:cubicBezTo>
                    <a:pt x="121" y="4199"/>
                    <a:pt x="121" y="13938"/>
                    <a:pt x="121" y="14603"/>
                  </a:cubicBezTo>
                  <a:cubicBezTo>
                    <a:pt x="61" y="15269"/>
                    <a:pt x="0" y="15511"/>
                    <a:pt x="605" y="15934"/>
                  </a:cubicBezTo>
                  <a:lnTo>
                    <a:pt x="3448" y="17930"/>
                  </a:lnTo>
                  <a:cubicBezTo>
                    <a:pt x="3720" y="18124"/>
                    <a:pt x="3992" y="18294"/>
                    <a:pt x="4296" y="18294"/>
                  </a:cubicBezTo>
                  <a:cubicBezTo>
                    <a:pt x="4466" y="18294"/>
                    <a:pt x="4645" y="18241"/>
                    <a:pt x="4840" y="18112"/>
                  </a:cubicBezTo>
                  <a:cubicBezTo>
                    <a:pt x="5686" y="17507"/>
                    <a:pt x="7199" y="16599"/>
                    <a:pt x="7562" y="16297"/>
                  </a:cubicBezTo>
                  <a:cubicBezTo>
                    <a:pt x="7924" y="15934"/>
                    <a:pt x="8348" y="15874"/>
                    <a:pt x="8348" y="14906"/>
                  </a:cubicBezTo>
                  <a:lnTo>
                    <a:pt x="8348" y="4804"/>
                  </a:lnTo>
                  <a:cubicBezTo>
                    <a:pt x="8089" y="1319"/>
                    <a:pt x="6211" y="1"/>
                    <a:pt x="4315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28"/>
            <p:cNvSpPr/>
            <p:nvPr/>
          </p:nvSpPr>
          <p:spPr>
            <a:xfrm>
              <a:off x="6919125" y="2256125"/>
              <a:ext cx="208700" cy="455200"/>
            </a:xfrm>
            <a:custGeom>
              <a:avLst/>
              <a:gdLst/>
              <a:ahLst/>
              <a:cxnLst/>
              <a:rect l="l" t="t" r="r" b="b"/>
              <a:pathLst>
                <a:path w="8348" h="18208" extrusionOk="0">
                  <a:moveTo>
                    <a:pt x="4318" y="1"/>
                  </a:moveTo>
                  <a:cubicBezTo>
                    <a:pt x="2231" y="1"/>
                    <a:pt x="121" y="1581"/>
                    <a:pt x="121" y="3610"/>
                  </a:cubicBezTo>
                  <a:cubicBezTo>
                    <a:pt x="121" y="4154"/>
                    <a:pt x="182" y="13832"/>
                    <a:pt x="121" y="14558"/>
                  </a:cubicBezTo>
                  <a:cubicBezTo>
                    <a:pt x="61" y="15224"/>
                    <a:pt x="0" y="15466"/>
                    <a:pt x="605" y="15829"/>
                  </a:cubicBezTo>
                  <a:lnTo>
                    <a:pt x="3448" y="17885"/>
                  </a:lnTo>
                  <a:cubicBezTo>
                    <a:pt x="3705" y="18069"/>
                    <a:pt x="3962" y="18207"/>
                    <a:pt x="4246" y="18207"/>
                  </a:cubicBezTo>
                  <a:cubicBezTo>
                    <a:pt x="4430" y="18207"/>
                    <a:pt x="4625" y="18149"/>
                    <a:pt x="4840" y="18006"/>
                  </a:cubicBezTo>
                  <a:cubicBezTo>
                    <a:pt x="5686" y="17462"/>
                    <a:pt x="7138" y="16554"/>
                    <a:pt x="7562" y="16191"/>
                  </a:cubicBezTo>
                  <a:cubicBezTo>
                    <a:pt x="7924" y="15889"/>
                    <a:pt x="8348" y="15829"/>
                    <a:pt x="8348" y="14861"/>
                  </a:cubicBezTo>
                  <a:cubicBezTo>
                    <a:pt x="8348" y="13409"/>
                    <a:pt x="8348" y="4759"/>
                    <a:pt x="8348" y="4759"/>
                  </a:cubicBezTo>
                  <a:cubicBezTo>
                    <a:pt x="8089" y="1304"/>
                    <a:pt x="6213" y="1"/>
                    <a:pt x="4318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28"/>
            <p:cNvSpPr/>
            <p:nvPr/>
          </p:nvSpPr>
          <p:spPr>
            <a:xfrm>
              <a:off x="6920625" y="2256125"/>
              <a:ext cx="207200" cy="454725"/>
            </a:xfrm>
            <a:custGeom>
              <a:avLst/>
              <a:gdLst/>
              <a:ahLst/>
              <a:cxnLst/>
              <a:rect l="l" t="t" r="r" b="b"/>
              <a:pathLst>
                <a:path w="8288" h="18189" extrusionOk="0">
                  <a:moveTo>
                    <a:pt x="4234" y="1"/>
                  </a:moveTo>
                  <a:cubicBezTo>
                    <a:pt x="2154" y="1"/>
                    <a:pt x="61" y="1581"/>
                    <a:pt x="61" y="3610"/>
                  </a:cubicBezTo>
                  <a:cubicBezTo>
                    <a:pt x="61" y="4215"/>
                    <a:pt x="122" y="13832"/>
                    <a:pt x="61" y="14498"/>
                  </a:cubicBezTo>
                  <a:cubicBezTo>
                    <a:pt x="61" y="15163"/>
                    <a:pt x="1" y="15405"/>
                    <a:pt x="545" y="15829"/>
                  </a:cubicBezTo>
                  <a:lnTo>
                    <a:pt x="3388" y="17825"/>
                  </a:lnTo>
                  <a:cubicBezTo>
                    <a:pt x="3660" y="18019"/>
                    <a:pt x="3932" y="18188"/>
                    <a:pt x="4236" y="18188"/>
                  </a:cubicBezTo>
                  <a:cubicBezTo>
                    <a:pt x="4406" y="18188"/>
                    <a:pt x="4585" y="18136"/>
                    <a:pt x="4780" y="18006"/>
                  </a:cubicBezTo>
                  <a:cubicBezTo>
                    <a:pt x="5566" y="17401"/>
                    <a:pt x="7078" y="16494"/>
                    <a:pt x="7441" y="16191"/>
                  </a:cubicBezTo>
                  <a:cubicBezTo>
                    <a:pt x="7864" y="15829"/>
                    <a:pt x="8288" y="15768"/>
                    <a:pt x="8288" y="14861"/>
                  </a:cubicBezTo>
                  <a:lnTo>
                    <a:pt x="8288" y="4759"/>
                  </a:lnTo>
                  <a:cubicBezTo>
                    <a:pt x="8000" y="1304"/>
                    <a:pt x="6123" y="1"/>
                    <a:pt x="4234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28"/>
            <p:cNvSpPr/>
            <p:nvPr/>
          </p:nvSpPr>
          <p:spPr>
            <a:xfrm>
              <a:off x="6920625" y="2257100"/>
              <a:ext cx="205700" cy="452300"/>
            </a:xfrm>
            <a:custGeom>
              <a:avLst/>
              <a:gdLst/>
              <a:ahLst/>
              <a:cxnLst/>
              <a:rect l="l" t="t" r="r" b="b"/>
              <a:pathLst>
                <a:path w="8228" h="18092" extrusionOk="0">
                  <a:moveTo>
                    <a:pt x="4237" y="1"/>
                  </a:moveTo>
                  <a:cubicBezTo>
                    <a:pt x="2187" y="1"/>
                    <a:pt x="122" y="1576"/>
                    <a:pt x="122" y="3631"/>
                  </a:cubicBezTo>
                  <a:cubicBezTo>
                    <a:pt x="122" y="4176"/>
                    <a:pt x="122" y="13793"/>
                    <a:pt x="122" y="14459"/>
                  </a:cubicBezTo>
                  <a:cubicBezTo>
                    <a:pt x="61" y="15124"/>
                    <a:pt x="1" y="15366"/>
                    <a:pt x="606" y="15729"/>
                  </a:cubicBezTo>
                  <a:lnTo>
                    <a:pt x="3449" y="17786"/>
                  </a:lnTo>
                  <a:cubicBezTo>
                    <a:pt x="3678" y="17939"/>
                    <a:pt x="3932" y="18092"/>
                    <a:pt x="4225" y="18092"/>
                  </a:cubicBezTo>
                  <a:cubicBezTo>
                    <a:pt x="4396" y="18092"/>
                    <a:pt x="4579" y="18040"/>
                    <a:pt x="4780" y="17907"/>
                  </a:cubicBezTo>
                  <a:cubicBezTo>
                    <a:pt x="5566" y="17362"/>
                    <a:pt x="7078" y="16455"/>
                    <a:pt x="7441" y="16092"/>
                  </a:cubicBezTo>
                  <a:cubicBezTo>
                    <a:pt x="7804" y="15790"/>
                    <a:pt x="8227" y="15729"/>
                    <a:pt x="8227" y="14761"/>
                  </a:cubicBezTo>
                  <a:lnTo>
                    <a:pt x="8227" y="4781"/>
                  </a:lnTo>
                  <a:cubicBezTo>
                    <a:pt x="7967" y="1315"/>
                    <a:pt x="6109" y="1"/>
                    <a:pt x="4237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28"/>
            <p:cNvSpPr/>
            <p:nvPr/>
          </p:nvSpPr>
          <p:spPr>
            <a:xfrm>
              <a:off x="6920625" y="2257100"/>
              <a:ext cx="205700" cy="451850"/>
            </a:xfrm>
            <a:custGeom>
              <a:avLst/>
              <a:gdLst/>
              <a:ahLst/>
              <a:cxnLst/>
              <a:rect l="l" t="t" r="r" b="b"/>
              <a:pathLst>
                <a:path w="8228" h="18074" extrusionOk="0">
                  <a:moveTo>
                    <a:pt x="4237" y="1"/>
                  </a:moveTo>
                  <a:cubicBezTo>
                    <a:pt x="2187" y="1"/>
                    <a:pt x="122" y="1576"/>
                    <a:pt x="122" y="3631"/>
                  </a:cubicBezTo>
                  <a:cubicBezTo>
                    <a:pt x="122" y="4176"/>
                    <a:pt x="182" y="13793"/>
                    <a:pt x="122" y="14459"/>
                  </a:cubicBezTo>
                  <a:cubicBezTo>
                    <a:pt x="61" y="15124"/>
                    <a:pt x="1" y="15306"/>
                    <a:pt x="606" y="15729"/>
                  </a:cubicBezTo>
                  <a:lnTo>
                    <a:pt x="3449" y="17725"/>
                  </a:lnTo>
                  <a:cubicBezTo>
                    <a:pt x="3672" y="17911"/>
                    <a:pt x="3917" y="18074"/>
                    <a:pt x="4200" y="18074"/>
                  </a:cubicBezTo>
                  <a:cubicBezTo>
                    <a:pt x="4377" y="18074"/>
                    <a:pt x="4569" y="18010"/>
                    <a:pt x="4780" y="17846"/>
                  </a:cubicBezTo>
                  <a:cubicBezTo>
                    <a:pt x="5566" y="17302"/>
                    <a:pt x="7078" y="16394"/>
                    <a:pt x="7441" y="16092"/>
                  </a:cubicBezTo>
                  <a:cubicBezTo>
                    <a:pt x="7804" y="15729"/>
                    <a:pt x="8227" y="15729"/>
                    <a:pt x="8227" y="14761"/>
                  </a:cubicBezTo>
                  <a:lnTo>
                    <a:pt x="8227" y="4781"/>
                  </a:lnTo>
                  <a:cubicBezTo>
                    <a:pt x="7967" y="1315"/>
                    <a:pt x="6109" y="1"/>
                    <a:pt x="4237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28"/>
            <p:cNvSpPr/>
            <p:nvPr/>
          </p:nvSpPr>
          <p:spPr>
            <a:xfrm>
              <a:off x="6922150" y="2258250"/>
              <a:ext cx="204175" cy="449650"/>
            </a:xfrm>
            <a:custGeom>
              <a:avLst/>
              <a:gdLst/>
              <a:ahLst/>
              <a:cxnLst/>
              <a:rect l="l" t="t" r="r" b="b"/>
              <a:pathLst>
                <a:path w="8167" h="17986" extrusionOk="0">
                  <a:moveTo>
                    <a:pt x="4200" y="0"/>
                  </a:moveTo>
                  <a:cubicBezTo>
                    <a:pt x="2158" y="0"/>
                    <a:pt x="92" y="1561"/>
                    <a:pt x="61" y="3585"/>
                  </a:cubicBezTo>
                  <a:cubicBezTo>
                    <a:pt x="61" y="4190"/>
                    <a:pt x="121" y="13687"/>
                    <a:pt x="61" y="14352"/>
                  </a:cubicBezTo>
                  <a:cubicBezTo>
                    <a:pt x="0" y="15018"/>
                    <a:pt x="0" y="15260"/>
                    <a:pt x="545" y="15683"/>
                  </a:cubicBezTo>
                  <a:lnTo>
                    <a:pt x="3388" y="17679"/>
                  </a:lnTo>
                  <a:cubicBezTo>
                    <a:pt x="3617" y="17832"/>
                    <a:pt x="3871" y="17985"/>
                    <a:pt x="4164" y="17985"/>
                  </a:cubicBezTo>
                  <a:cubicBezTo>
                    <a:pt x="4335" y="17985"/>
                    <a:pt x="4518" y="17934"/>
                    <a:pt x="4719" y="17800"/>
                  </a:cubicBezTo>
                  <a:cubicBezTo>
                    <a:pt x="5505" y="17256"/>
                    <a:pt x="7017" y="16348"/>
                    <a:pt x="7380" y="15985"/>
                  </a:cubicBezTo>
                  <a:cubicBezTo>
                    <a:pt x="7743" y="15683"/>
                    <a:pt x="8166" y="15623"/>
                    <a:pt x="8166" y="14715"/>
                  </a:cubicBezTo>
                  <a:lnTo>
                    <a:pt x="8166" y="4735"/>
                  </a:lnTo>
                  <a:cubicBezTo>
                    <a:pt x="7907" y="1300"/>
                    <a:pt x="6063" y="0"/>
                    <a:pt x="4200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28"/>
            <p:cNvSpPr/>
            <p:nvPr/>
          </p:nvSpPr>
          <p:spPr>
            <a:xfrm>
              <a:off x="6922150" y="2258400"/>
              <a:ext cx="202650" cy="448400"/>
            </a:xfrm>
            <a:custGeom>
              <a:avLst/>
              <a:gdLst/>
              <a:ahLst/>
              <a:cxnLst/>
              <a:rect l="l" t="t" r="r" b="b"/>
              <a:pathLst>
                <a:path w="8106" h="17936" extrusionOk="0">
                  <a:moveTo>
                    <a:pt x="4188" y="1"/>
                  </a:moveTo>
                  <a:cubicBezTo>
                    <a:pt x="2165" y="1"/>
                    <a:pt x="121" y="1579"/>
                    <a:pt x="121" y="3640"/>
                  </a:cubicBezTo>
                  <a:cubicBezTo>
                    <a:pt x="121" y="4184"/>
                    <a:pt x="121" y="13681"/>
                    <a:pt x="121" y="14346"/>
                  </a:cubicBezTo>
                  <a:cubicBezTo>
                    <a:pt x="61" y="15012"/>
                    <a:pt x="0" y="15254"/>
                    <a:pt x="545" y="15617"/>
                  </a:cubicBezTo>
                  <a:lnTo>
                    <a:pt x="3388" y="17613"/>
                  </a:lnTo>
                  <a:cubicBezTo>
                    <a:pt x="3608" y="17796"/>
                    <a:pt x="3850" y="17935"/>
                    <a:pt x="4128" y="17935"/>
                  </a:cubicBezTo>
                  <a:cubicBezTo>
                    <a:pt x="4309" y="17935"/>
                    <a:pt x="4504" y="17876"/>
                    <a:pt x="4719" y="17734"/>
                  </a:cubicBezTo>
                  <a:cubicBezTo>
                    <a:pt x="5505" y="17189"/>
                    <a:pt x="6957" y="16282"/>
                    <a:pt x="7320" y="15979"/>
                  </a:cubicBezTo>
                  <a:cubicBezTo>
                    <a:pt x="7682" y="15677"/>
                    <a:pt x="8106" y="15617"/>
                    <a:pt x="8106" y="14709"/>
                  </a:cubicBezTo>
                  <a:lnTo>
                    <a:pt x="8106" y="4729"/>
                  </a:lnTo>
                  <a:cubicBezTo>
                    <a:pt x="7847" y="1303"/>
                    <a:pt x="6026" y="1"/>
                    <a:pt x="4188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28"/>
            <p:cNvSpPr/>
            <p:nvPr/>
          </p:nvSpPr>
          <p:spPr>
            <a:xfrm>
              <a:off x="6922150" y="2258625"/>
              <a:ext cx="202650" cy="447750"/>
            </a:xfrm>
            <a:custGeom>
              <a:avLst/>
              <a:gdLst/>
              <a:ahLst/>
              <a:cxnLst/>
              <a:rect l="l" t="t" r="r" b="b"/>
              <a:pathLst>
                <a:path w="8106" h="17910" extrusionOk="0">
                  <a:moveTo>
                    <a:pt x="4171" y="0"/>
                  </a:moveTo>
                  <a:cubicBezTo>
                    <a:pt x="2153" y="0"/>
                    <a:pt x="121" y="1576"/>
                    <a:pt x="121" y="3631"/>
                  </a:cubicBezTo>
                  <a:cubicBezTo>
                    <a:pt x="121" y="4175"/>
                    <a:pt x="182" y="13672"/>
                    <a:pt x="121" y="14337"/>
                  </a:cubicBezTo>
                  <a:cubicBezTo>
                    <a:pt x="61" y="15003"/>
                    <a:pt x="0" y="15184"/>
                    <a:pt x="605" y="15608"/>
                  </a:cubicBezTo>
                  <a:lnTo>
                    <a:pt x="3388" y="17604"/>
                  </a:lnTo>
                  <a:cubicBezTo>
                    <a:pt x="3617" y="17757"/>
                    <a:pt x="3871" y="17910"/>
                    <a:pt x="4164" y="17910"/>
                  </a:cubicBezTo>
                  <a:cubicBezTo>
                    <a:pt x="4335" y="17910"/>
                    <a:pt x="4518" y="17858"/>
                    <a:pt x="4719" y="17725"/>
                  </a:cubicBezTo>
                  <a:cubicBezTo>
                    <a:pt x="5505" y="17180"/>
                    <a:pt x="6957" y="16273"/>
                    <a:pt x="7320" y="15970"/>
                  </a:cubicBezTo>
                  <a:cubicBezTo>
                    <a:pt x="7682" y="15608"/>
                    <a:pt x="8106" y="15608"/>
                    <a:pt x="8106" y="14640"/>
                  </a:cubicBezTo>
                  <a:cubicBezTo>
                    <a:pt x="8106" y="13248"/>
                    <a:pt x="8106" y="4780"/>
                    <a:pt x="8106" y="4780"/>
                  </a:cubicBezTo>
                  <a:cubicBezTo>
                    <a:pt x="7846" y="1315"/>
                    <a:pt x="6015" y="0"/>
                    <a:pt x="4171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28"/>
            <p:cNvSpPr/>
            <p:nvPr/>
          </p:nvSpPr>
          <p:spPr>
            <a:xfrm>
              <a:off x="6923650" y="2259750"/>
              <a:ext cx="201150" cy="445525"/>
            </a:xfrm>
            <a:custGeom>
              <a:avLst/>
              <a:gdLst/>
              <a:ahLst/>
              <a:cxnLst/>
              <a:rect l="l" t="t" r="r" b="b"/>
              <a:pathLst>
                <a:path w="8046" h="17821" extrusionOk="0">
                  <a:moveTo>
                    <a:pt x="4136" y="1"/>
                  </a:moveTo>
                  <a:cubicBezTo>
                    <a:pt x="2126" y="1"/>
                    <a:pt x="93" y="1562"/>
                    <a:pt x="61" y="3586"/>
                  </a:cubicBezTo>
                  <a:cubicBezTo>
                    <a:pt x="61" y="4130"/>
                    <a:pt x="122" y="13627"/>
                    <a:pt x="61" y="14232"/>
                  </a:cubicBezTo>
                  <a:cubicBezTo>
                    <a:pt x="1" y="14897"/>
                    <a:pt x="1" y="15139"/>
                    <a:pt x="545" y="15502"/>
                  </a:cubicBezTo>
                  <a:lnTo>
                    <a:pt x="3328" y="17498"/>
                  </a:lnTo>
                  <a:cubicBezTo>
                    <a:pt x="3548" y="17682"/>
                    <a:pt x="3790" y="17821"/>
                    <a:pt x="4068" y="17821"/>
                  </a:cubicBezTo>
                  <a:cubicBezTo>
                    <a:pt x="4249" y="17821"/>
                    <a:pt x="4444" y="17762"/>
                    <a:pt x="4659" y="17619"/>
                  </a:cubicBezTo>
                  <a:cubicBezTo>
                    <a:pt x="5445" y="17075"/>
                    <a:pt x="6897" y="16167"/>
                    <a:pt x="7260" y="15865"/>
                  </a:cubicBezTo>
                  <a:cubicBezTo>
                    <a:pt x="7622" y="15563"/>
                    <a:pt x="8046" y="15502"/>
                    <a:pt x="8046" y="14595"/>
                  </a:cubicBezTo>
                  <a:cubicBezTo>
                    <a:pt x="8046" y="13203"/>
                    <a:pt x="8046" y="4735"/>
                    <a:pt x="8046" y="4735"/>
                  </a:cubicBezTo>
                  <a:cubicBezTo>
                    <a:pt x="7786" y="1301"/>
                    <a:pt x="5970" y="1"/>
                    <a:pt x="4136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28"/>
            <p:cNvSpPr/>
            <p:nvPr/>
          </p:nvSpPr>
          <p:spPr>
            <a:xfrm>
              <a:off x="6923650" y="2259925"/>
              <a:ext cx="199650" cy="444875"/>
            </a:xfrm>
            <a:custGeom>
              <a:avLst/>
              <a:gdLst/>
              <a:ahLst/>
              <a:cxnLst/>
              <a:rect l="l" t="t" r="r" b="b"/>
              <a:pathLst>
                <a:path w="7986" h="17795" extrusionOk="0">
                  <a:moveTo>
                    <a:pt x="4147" y="0"/>
                  </a:moveTo>
                  <a:cubicBezTo>
                    <a:pt x="2149" y="0"/>
                    <a:pt x="122" y="1579"/>
                    <a:pt x="122" y="3639"/>
                  </a:cubicBezTo>
                  <a:cubicBezTo>
                    <a:pt x="122" y="4184"/>
                    <a:pt x="122" y="13559"/>
                    <a:pt x="122" y="14225"/>
                  </a:cubicBezTo>
                  <a:cubicBezTo>
                    <a:pt x="61" y="14890"/>
                    <a:pt x="1" y="15132"/>
                    <a:pt x="545" y="15495"/>
                  </a:cubicBezTo>
                  <a:lnTo>
                    <a:pt x="3328" y="17431"/>
                  </a:lnTo>
                  <a:cubicBezTo>
                    <a:pt x="3561" y="17625"/>
                    <a:pt x="3819" y="17794"/>
                    <a:pt x="4118" y="17794"/>
                  </a:cubicBezTo>
                  <a:cubicBezTo>
                    <a:pt x="4285" y="17794"/>
                    <a:pt x="4464" y="17742"/>
                    <a:pt x="4659" y="17612"/>
                  </a:cubicBezTo>
                  <a:cubicBezTo>
                    <a:pt x="5445" y="17068"/>
                    <a:pt x="6897" y="16160"/>
                    <a:pt x="7260" y="15858"/>
                  </a:cubicBezTo>
                  <a:cubicBezTo>
                    <a:pt x="7622" y="15495"/>
                    <a:pt x="7985" y="15495"/>
                    <a:pt x="7985" y="14588"/>
                  </a:cubicBezTo>
                  <a:lnTo>
                    <a:pt x="7985" y="4728"/>
                  </a:lnTo>
                  <a:cubicBezTo>
                    <a:pt x="7755" y="1302"/>
                    <a:pt x="5963" y="0"/>
                    <a:pt x="4147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28"/>
            <p:cNvSpPr/>
            <p:nvPr/>
          </p:nvSpPr>
          <p:spPr>
            <a:xfrm>
              <a:off x="6923650" y="2260500"/>
              <a:ext cx="199650" cy="442850"/>
            </a:xfrm>
            <a:custGeom>
              <a:avLst/>
              <a:gdLst/>
              <a:ahLst/>
              <a:cxnLst/>
              <a:rect l="l" t="t" r="r" b="b"/>
              <a:pathLst>
                <a:path w="7986" h="17714" extrusionOk="0">
                  <a:moveTo>
                    <a:pt x="4132" y="1"/>
                  </a:moveTo>
                  <a:cubicBezTo>
                    <a:pt x="2153" y="1"/>
                    <a:pt x="153" y="1560"/>
                    <a:pt x="122" y="3616"/>
                  </a:cubicBezTo>
                  <a:cubicBezTo>
                    <a:pt x="122" y="4161"/>
                    <a:pt x="182" y="13536"/>
                    <a:pt x="122" y="14202"/>
                  </a:cubicBezTo>
                  <a:cubicBezTo>
                    <a:pt x="61" y="14867"/>
                    <a:pt x="1" y="15049"/>
                    <a:pt x="606" y="15472"/>
                  </a:cubicBezTo>
                  <a:lnTo>
                    <a:pt x="3328" y="17408"/>
                  </a:lnTo>
                  <a:cubicBezTo>
                    <a:pt x="3557" y="17561"/>
                    <a:pt x="3811" y="17714"/>
                    <a:pt x="4104" y="17714"/>
                  </a:cubicBezTo>
                  <a:cubicBezTo>
                    <a:pt x="4275" y="17714"/>
                    <a:pt x="4458" y="17662"/>
                    <a:pt x="4659" y="17529"/>
                  </a:cubicBezTo>
                  <a:cubicBezTo>
                    <a:pt x="5445" y="16984"/>
                    <a:pt x="6836" y="16137"/>
                    <a:pt x="7199" y="15775"/>
                  </a:cubicBezTo>
                  <a:cubicBezTo>
                    <a:pt x="7562" y="15472"/>
                    <a:pt x="7985" y="15412"/>
                    <a:pt x="7985" y="14504"/>
                  </a:cubicBezTo>
                  <a:lnTo>
                    <a:pt x="7985" y="4705"/>
                  </a:lnTo>
                  <a:cubicBezTo>
                    <a:pt x="7726" y="1299"/>
                    <a:pt x="5937" y="1"/>
                    <a:pt x="4132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28"/>
            <p:cNvSpPr/>
            <p:nvPr/>
          </p:nvSpPr>
          <p:spPr>
            <a:xfrm>
              <a:off x="6925175" y="2260725"/>
              <a:ext cx="198125" cy="441525"/>
            </a:xfrm>
            <a:custGeom>
              <a:avLst/>
              <a:gdLst/>
              <a:ahLst/>
              <a:cxnLst/>
              <a:rect l="l" t="t" r="r" b="b"/>
              <a:pathLst>
                <a:path w="7925" h="17661" extrusionOk="0">
                  <a:moveTo>
                    <a:pt x="4054" y="0"/>
                  </a:moveTo>
                  <a:cubicBezTo>
                    <a:pt x="2081" y="0"/>
                    <a:pt x="92" y="1557"/>
                    <a:pt x="61" y="3607"/>
                  </a:cubicBezTo>
                  <a:cubicBezTo>
                    <a:pt x="61" y="4152"/>
                    <a:pt x="121" y="13527"/>
                    <a:pt x="61" y="14193"/>
                  </a:cubicBezTo>
                  <a:cubicBezTo>
                    <a:pt x="0" y="14798"/>
                    <a:pt x="0" y="15040"/>
                    <a:pt x="545" y="15403"/>
                  </a:cubicBezTo>
                  <a:lnTo>
                    <a:pt x="3267" y="17338"/>
                  </a:lnTo>
                  <a:cubicBezTo>
                    <a:pt x="3487" y="17522"/>
                    <a:pt x="3729" y="17661"/>
                    <a:pt x="4007" y="17661"/>
                  </a:cubicBezTo>
                  <a:cubicBezTo>
                    <a:pt x="4188" y="17661"/>
                    <a:pt x="4383" y="17602"/>
                    <a:pt x="4598" y="17459"/>
                  </a:cubicBezTo>
                  <a:cubicBezTo>
                    <a:pt x="5323" y="16975"/>
                    <a:pt x="6775" y="16068"/>
                    <a:pt x="7138" y="15766"/>
                  </a:cubicBezTo>
                  <a:cubicBezTo>
                    <a:pt x="7501" y="15463"/>
                    <a:pt x="7924" y="15403"/>
                    <a:pt x="7924" y="14495"/>
                  </a:cubicBezTo>
                  <a:lnTo>
                    <a:pt x="7924" y="4757"/>
                  </a:lnTo>
                  <a:cubicBezTo>
                    <a:pt x="7664" y="1312"/>
                    <a:pt x="5866" y="0"/>
                    <a:pt x="4054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28"/>
            <p:cNvSpPr/>
            <p:nvPr/>
          </p:nvSpPr>
          <p:spPr>
            <a:xfrm>
              <a:off x="6925175" y="2262025"/>
              <a:ext cx="196600" cy="439825"/>
            </a:xfrm>
            <a:custGeom>
              <a:avLst/>
              <a:gdLst/>
              <a:ahLst/>
              <a:cxnLst/>
              <a:rect l="l" t="t" r="r" b="b"/>
              <a:pathLst>
                <a:path w="7864" h="17593" extrusionOk="0">
                  <a:moveTo>
                    <a:pt x="4090" y="0"/>
                  </a:moveTo>
                  <a:cubicBezTo>
                    <a:pt x="2136" y="0"/>
                    <a:pt x="153" y="1560"/>
                    <a:pt x="121" y="3616"/>
                  </a:cubicBezTo>
                  <a:cubicBezTo>
                    <a:pt x="121" y="4160"/>
                    <a:pt x="121" y="13475"/>
                    <a:pt x="121" y="14080"/>
                  </a:cubicBezTo>
                  <a:cubicBezTo>
                    <a:pt x="61" y="14746"/>
                    <a:pt x="0" y="14927"/>
                    <a:pt x="545" y="15351"/>
                  </a:cubicBezTo>
                  <a:lnTo>
                    <a:pt x="3267" y="17286"/>
                  </a:lnTo>
                  <a:cubicBezTo>
                    <a:pt x="3496" y="17439"/>
                    <a:pt x="3750" y="17592"/>
                    <a:pt x="4043" y="17592"/>
                  </a:cubicBezTo>
                  <a:cubicBezTo>
                    <a:pt x="4214" y="17592"/>
                    <a:pt x="4397" y="17541"/>
                    <a:pt x="4598" y="17407"/>
                  </a:cubicBezTo>
                  <a:cubicBezTo>
                    <a:pt x="5323" y="16863"/>
                    <a:pt x="6775" y="16016"/>
                    <a:pt x="7138" y="15653"/>
                  </a:cubicBezTo>
                  <a:cubicBezTo>
                    <a:pt x="7501" y="15351"/>
                    <a:pt x="7864" y="15351"/>
                    <a:pt x="7864" y="14443"/>
                  </a:cubicBezTo>
                  <a:cubicBezTo>
                    <a:pt x="7864" y="13052"/>
                    <a:pt x="7864" y="4705"/>
                    <a:pt x="7864" y="4705"/>
                  </a:cubicBezTo>
                  <a:cubicBezTo>
                    <a:pt x="7633" y="1299"/>
                    <a:pt x="5874" y="0"/>
                    <a:pt x="4090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28"/>
            <p:cNvSpPr/>
            <p:nvPr/>
          </p:nvSpPr>
          <p:spPr>
            <a:xfrm>
              <a:off x="6925175" y="2262025"/>
              <a:ext cx="196600" cy="438725"/>
            </a:xfrm>
            <a:custGeom>
              <a:avLst/>
              <a:gdLst/>
              <a:ahLst/>
              <a:cxnLst/>
              <a:rect l="l" t="t" r="r" b="b"/>
              <a:pathLst>
                <a:path w="7864" h="17549" extrusionOk="0">
                  <a:moveTo>
                    <a:pt x="4067" y="0"/>
                  </a:moveTo>
                  <a:cubicBezTo>
                    <a:pt x="2119" y="0"/>
                    <a:pt x="153" y="1560"/>
                    <a:pt x="121" y="3616"/>
                  </a:cubicBezTo>
                  <a:cubicBezTo>
                    <a:pt x="121" y="4160"/>
                    <a:pt x="182" y="13415"/>
                    <a:pt x="121" y="14080"/>
                  </a:cubicBezTo>
                  <a:cubicBezTo>
                    <a:pt x="61" y="14746"/>
                    <a:pt x="0" y="14927"/>
                    <a:pt x="545" y="15290"/>
                  </a:cubicBezTo>
                  <a:lnTo>
                    <a:pt x="3267" y="17226"/>
                  </a:lnTo>
                  <a:cubicBezTo>
                    <a:pt x="3487" y="17409"/>
                    <a:pt x="3729" y="17548"/>
                    <a:pt x="4007" y="17548"/>
                  </a:cubicBezTo>
                  <a:cubicBezTo>
                    <a:pt x="4188" y="17548"/>
                    <a:pt x="4383" y="17490"/>
                    <a:pt x="4598" y="17347"/>
                  </a:cubicBezTo>
                  <a:cubicBezTo>
                    <a:pt x="5323" y="16863"/>
                    <a:pt x="6775" y="15955"/>
                    <a:pt x="7138" y="15653"/>
                  </a:cubicBezTo>
                  <a:cubicBezTo>
                    <a:pt x="7440" y="15351"/>
                    <a:pt x="7864" y="15290"/>
                    <a:pt x="7864" y="14383"/>
                  </a:cubicBezTo>
                  <a:lnTo>
                    <a:pt x="7864" y="4705"/>
                  </a:lnTo>
                  <a:cubicBezTo>
                    <a:pt x="7604" y="1299"/>
                    <a:pt x="5843" y="0"/>
                    <a:pt x="4067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28"/>
            <p:cNvSpPr/>
            <p:nvPr/>
          </p:nvSpPr>
          <p:spPr>
            <a:xfrm>
              <a:off x="6926675" y="2262600"/>
              <a:ext cx="195100" cy="437725"/>
            </a:xfrm>
            <a:custGeom>
              <a:avLst/>
              <a:gdLst/>
              <a:ahLst/>
              <a:cxnLst/>
              <a:rect l="l" t="t" r="r" b="b"/>
              <a:pathLst>
                <a:path w="7804" h="17509" extrusionOk="0">
                  <a:moveTo>
                    <a:pt x="3993" y="1"/>
                  </a:moveTo>
                  <a:cubicBezTo>
                    <a:pt x="2050" y="1"/>
                    <a:pt x="93" y="1542"/>
                    <a:pt x="61" y="3593"/>
                  </a:cubicBezTo>
                  <a:cubicBezTo>
                    <a:pt x="61" y="4137"/>
                    <a:pt x="122" y="13392"/>
                    <a:pt x="61" y="14057"/>
                  </a:cubicBezTo>
                  <a:cubicBezTo>
                    <a:pt x="1" y="14662"/>
                    <a:pt x="1" y="14904"/>
                    <a:pt x="545" y="15267"/>
                  </a:cubicBezTo>
                  <a:lnTo>
                    <a:pt x="3207" y="17203"/>
                  </a:lnTo>
                  <a:cubicBezTo>
                    <a:pt x="3436" y="17356"/>
                    <a:pt x="3690" y="17509"/>
                    <a:pt x="3983" y="17509"/>
                  </a:cubicBezTo>
                  <a:cubicBezTo>
                    <a:pt x="4154" y="17509"/>
                    <a:pt x="4337" y="17457"/>
                    <a:pt x="4538" y="17324"/>
                  </a:cubicBezTo>
                  <a:cubicBezTo>
                    <a:pt x="5263" y="16779"/>
                    <a:pt x="6715" y="15932"/>
                    <a:pt x="7018" y="15630"/>
                  </a:cubicBezTo>
                  <a:cubicBezTo>
                    <a:pt x="7380" y="15267"/>
                    <a:pt x="7804" y="15267"/>
                    <a:pt x="7804" y="14360"/>
                  </a:cubicBezTo>
                  <a:cubicBezTo>
                    <a:pt x="7804" y="12969"/>
                    <a:pt x="7804" y="4682"/>
                    <a:pt x="7804" y="4682"/>
                  </a:cubicBezTo>
                  <a:cubicBezTo>
                    <a:pt x="7544" y="1296"/>
                    <a:pt x="5775" y="1"/>
                    <a:pt x="3993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28"/>
            <p:cNvSpPr/>
            <p:nvPr/>
          </p:nvSpPr>
          <p:spPr>
            <a:xfrm>
              <a:off x="6926675" y="2262775"/>
              <a:ext cx="193600" cy="436450"/>
            </a:xfrm>
            <a:custGeom>
              <a:avLst/>
              <a:gdLst/>
              <a:ahLst/>
              <a:cxnLst/>
              <a:rect l="l" t="t" r="r" b="b"/>
              <a:pathLst>
                <a:path w="7744" h="17458" extrusionOk="0">
                  <a:moveTo>
                    <a:pt x="4026" y="0"/>
                  </a:moveTo>
                  <a:cubicBezTo>
                    <a:pt x="2103" y="0"/>
                    <a:pt x="153" y="1559"/>
                    <a:pt x="122" y="3646"/>
                  </a:cubicBezTo>
                  <a:cubicBezTo>
                    <a:pt x="61" y="4191"/>
                    <a:pt x="122" y="13385"/>
                    <a:pt x="122" y="13990"/>
                  </a:cubicBezTo>
                  <a:cubicBezTo>
                    <a:pt x="61" y="14655"/>
                    <a:pt x="1" y="14837"/>
                    <a:pt x="545" y="15260"/>
                  </a:cubicBezTo>
                  <a:lnTo>
                    <a:pt x="3207" y="17135"/>
                  </a:lnTo>
                  <a:cubicBezTo>
                    <a:pt x="3427" y="17319"/>
                    <a:pt x="3669" y="17458"/>
                    <a:pt x="3947" y="17458"/>
                  </a:cubicBezTo>
                  <a:cubicBezTo>
                    <a:pt x="4128" y="17458"/>
                    <a:pt x="4323" y="17399"/>
                    <a:pt x="4538" y="17256"/>
                  </a:cubicBezTo>
                  <a:cubicBezTo>
                    <a:pt x="5263" y="16772"/>
                    <a:pt x="6655" y="15865"/>
                    <a:pt x="7018" y="15563"/>
                  </a:cubicBezTo>
                  <a:cubicBezTo>
                    <a:pt x="7380" y="15260"/>
                    <a:pt x="7743" y="15200"/>
                    <a:pt x="7743" y="14353"/>
                  </a:cubicBezTo>
                  <a:lnTo>
                    <a:pt x="7743" y="4675"/>
                  </a:lnTo>
                  <a:cubicBezTo>
                    <a:pt x="7513" y="1298"/>
                    <a:pt x="5781" y="0"/>
                    <a:pt x="4026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28"/>
            <p:cNvSpPr/>
            <p:nvPr/>
          </p:nvSpPr>
          <p:spPr>
            <a:xfrm>
              <a:off x="6926675" y="2264125"/>
              <a:ext cx="193600" cy="434025"/>
            </a:xfrm>
            <a:custGeom>
              <a:avLst/>
              <a:gdLst/>
              <a:ahLst/>
              <a:cxnLst/>
              <a:rect l="l" t="t" r="r" b="b"/>
              <a:pathLst>
                <a:path w="7744" h="17361" extrusionOk="0">
                  <a:moveTo>
                    <a:pt x="4013" y="0"/>
                  </a:moveTo>
                  <a:cubicBezTo>
                    <a:pt x="2094" y="0"/>
                    <a:pt x="153" y="1541"/>
                    <a:pt x="122" y="3592"/>
                  </a:cubicBezTo>
                  <a:cubicBezTo>
                    <a:pt x="122" y="4137"/>
                    <a:pt x="182" y="13331"/>
                    <a:pt x="122" y="13936"/>
                  </a:cubicBezTo>
                  <a:cubicBezTo>
                    <a:pt x="61" y="14601"/>
                    <a:pt x="1" y="14783"/>
                    <a:pt x="545" y="15146"/>
                  </a:cubicBezTo>
                  <a:lnTo>
                    <a:pt x="3207" y="17081"/>
                  </a:lnTo>
                  <a:cubicBezTo>
                    <a:pt x="3434" y="17233"/>
                    <a:pt x="3685" y="17361"/>
                    <a:pt x="3960" y="17361"/>
                  </a:cubicBezTo>
                  <a:cubicBezTo>
                    <a:pt x="4124" y="17361"/>
                    <a:pt x="4296" y="17315"/>
                    <a:pt x="4477" y="17202"/>
                  </a:cubicBezTo>
                  <a:cubicBezTo>
                    <a:pt x="5263" y="16658"/>
                    <a:pt x="6655" y="15811"/>
                    <a:pt x="7018" y="15509"/>
                  </a:cubicBezTo>
                  <a:cubicBezTo>
                    <a:pt x="7380" y="15206"/>
                    <a:pt x="7743" y="15146"/>
                    <a:pt x="7743" y="14238"/>
                  </a:cubicBezTo>
                  <a:cubicBezTo>
                    <a:pt x="7743" y="12908"/>
                    <a:pt x="7743" y="4681"/>
                    <a:pt x="7743" y="4681"/>
                  </a:cubicBezTo>
                  <a:cubicBezTo>
                    <a:pt x="7512" y="1296"/>
                    <a:pt x="5772" y="0"/>
                    <a:pt x="4013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28"/>
            <p:cNvSpPr/>
            <p:nvPr/>
          </p:nvSpPr>
          <p:spPr>
            <a:xfrm>
              <a:off x="6928200" y="2264125"/>
              <a:ext cx="192075" cy="433175"/>
            </a:xfrm>
            <a:custGeom>
              <a:avLst/>
              <a:gdLst/>
              <a:ahLst/>
              <a:cxnLst/>
              <a:rect l="l" t="t" r="r" b="b"/>
              <a:pathLst>
                <a:path w="7683" h="17327" extrusionOk="0">
                  <a:moveTo>
                    <a:pt x="3950" y="0"/>
                  </a:moveTo>
                  <a:cubicBezTo>
                    <a:pt x="2047" y="0"/>
                    <a:pt x="124" y="1541"/>
                    <a:pt x="61" y="3592"/>
                  </a:cubicBezTo>
                  <a:cubicBezTo>
                    <a:pt x="61" y="4137"/>
                    <a:pt x="121" y="13270"/>
                    <a:pt x="61" y="13936"/>
                  </a:cubicBezTo>
                  <a:cubicBezTo>
                    <a:pt x="0" y="14541"/>
                    <a:pt x="0" y="14783"/>
                    <a:pt x="545" y="15146"/>
                  </a:cubicBezTo>
                  <a:lnTo>
                    <a:pt x="3146" y="17021"/>
                  </a:lnTo>
                  <a:cubicBezTo>
                    <a:pt x="3375" y="17174"/>
                    <a:pt x="3629" y="17327"/>
                    <a:pt x="3907" y="17327"/>
                  </a:cubicBezTo>
                  <a:cubicBezTo>
                    <a:pt x="4068" y="17327"/>
                    <a:pt x="4238" y="17275"/>
                    <a:pt x="4416" y="17142"/>
                  </a:cubicBezTo>
                  <a:cubicBezTo>
                    <a:pt x="5202" y="16658"/>
                    <a:pt x="6594" y="15750"/>
                    <a:pt x="6957" y="15448"/>
                  </a:cubicBezTo>
                  <a:cubicBezTo>
                    <a:pt x="7259" y="15146"/>
                    <a:pt x="7682" y="15146"/>
                    <a:pt x="7682" y="14238"/>
                  </a:cubicBezTo>
                  <a:cubicBezTo>
                    <a:pt x="7682" y="12908"/>
                    <a:pt x="7682" y="4681"/>
                    <a:pt x="7682" y="4681"/>
                  </a:cubicBezTo>
                  <a:cubicBezTo>
                    <a:pt x="7422" y="1296"/>
                    <a:pt x="5695" y="0"/>
                    <a:pt x="3950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28"/>
            <p:cNvSpPr/>
            <p:nvPr/>
          </p:nvSpPr>
          <p:spPr>
            <a:xfrm>
              <a:off x="6928200" y="2264275"/>
              <a:ext cx="190550" cy="431925"/>
            </a:xfrm>
            <a:custGeom>
              <a:avLst/>
              <a:gdLst/>
              <a:ahLst/>
              <a:cxnLst/>
              <a:rect l="l" t="t" r="r" b="b"/>
              <a:pathLst>
                <a:path w="7622" h="17277" extrusionOk="0">
                  <a:moveTo>
                    <a:pt x="3955" y="1"/>
                  </a:moveTo>
                  <a:cubicBezTo>
                    <a:pt x="2056" y="1"/>
                    <a:pt x="124" y="1559"/>
                    <a:pt x="61" y="3647"/>
                  </a:cubicBezTo>
                  <a:cubicBezTo>
                    <a:pt x="61" y="4131"/>
                    <a:pt x="121" y="13264"/>
                    <a:pt x="61" y="13869"/>
                  </a:cubicBezTo>
                  <a:cubicBezTo>
                    <a:pt x="61" y="14535"/>
                    <a:pt x="0" y="14716"/>
                    <a:pt x="545" y="15079"/>
                  </a:cubicBezTo>
                  <a:lnTo>
                    <a:pt x="3146" y="16954"/>
                  </a:lnTo>
                  <a:cubicBezTo>
                    <a:pt x="3366" y="17138"/>
                    <a:pt x="3608" y="17277"/>
                    <a:pt x="3873" y="17277"/>
                  </a:cubicBezTo>
                  <a:cubicBezTo>
                    <a:pt x="4044" y="17277"/>
                    <a:pt x="4226" y="17218"/>
                    <a:pt x="4416" y="17075"/>
                  </a:cubicBezTo>
                  <a:cubicBezTo>
                    <a:pt x="5202" y="16591"/>
                    <a:pt x="6594" y="15744"/>
                    <a:pt x="6896" y="15442"/>
                  </a:cubicBezTo>
                  <a:cubicBezTo>
                    <a:pt x="7259" y="15140"/>
                    <a:pt x="7622" y="15079"/>
                    <a:pt x="7622" y="14232"/>
                  </a:cubicBezTo>
                  <a:lnTo>
                    <a:pt x="7622" y="4675"/>
                  </a:lnTo>
                  <a:cubicBezTo>
                    <a:pt x="7391" y="1298"/>
                    <a:pt x="5687" y="1"/>
                    <a:pt x="3955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28"/>
            <p:cNvSpPr/>
            <p:nvPr/>
          </p:nvSpPr>
          <p:spPr>
            <a:xfrm>
              <a:off x="6928200" y="2264875"/>
              <a:ext cx="190550" cy="430925"/>
            </a:xfrm>
            <a:custGeom>
              <a:avLst/>
              <a:gdLst/>
              <a:ahLst/>
              <a:cxnLst/>
              <a:rect l="l" t="t" r="r" b="b"/>
              <a:pathLst>
                <a:path w="7622" h="17237" extrusionOk="0">
                  <a:moveTo>
                    <a:pt x="3948" y="1"/>
                  </a:moveTo>
                  <a:cubicBezTo>
                    <a:pt x="2061" y="1"/>
                    <a:pt x="153" y="1540"/>
                    <a:pt x="121" y="3623"/>
                  </a:cubicBezTo>
                  <a:cubicBezTo>
                    <a:pt x="121" y="4167"/>
                    <a:pt x="182" y="13240"/>
                    <a:pt x="121" y="13845"/>
                  </a:cubicBezTo>
                  <a:cubicBezTo>
                    <a:pt x="61" y="14450"/>
                    <a:pt x="0" y="14692"/>
                    <a:pt x="545" y="15055"/>
                  </a:cubicBezTo>
                  <a:lnTo>
                    <a:pt x="3206" y="16930"/>
                  </a:lnTo>
                  <a:cubicBezTo>
                    <a:pt x="3398" y="17083"/>
                    <a:pt x="3637" y="17236"/>
                    <a:pt x="3910" y="17236"/>
                  </a:cubicBezTo>
                  <a:cubicBezTo>
                    <a:pt x="4068" y="17236"/>
                    <a:pt x="4238" y="17185"/>
                    <a:pt x="4416" y="17051"/>
                  </a:cubicBezTo>
                  <a:cubicBezTo>
                    <a:pt x="5202" y="16567"/>
                    <a:pt x="6533" y="15720"/>
                    <a:pt x="6896" y="15418"/>
                  </a:cubicBezTo>
                  <a:cubicBezTo>
                    <a:pt x="7259" y="15116"/>
                    <a:pt x="7622" y="15055"/>
                    <a:pt x="7622" y="14148"/>
                  </a:cubicBezTo>
                  <a:cubicBezTo>
                    <a:pt x="7622" y="12817"/>
                    <a:pt x="7622" y="4651"/>
                    <a:pt x="7622" y="4651"/>
                  </a:cubicBezTo>
                  <a:cubicBezTo>
                    <a:pt x="7390" y="1295"/>
                    <a:pt x="5678" y="1"/>
                    <a:pt x="3948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28"/>
            <p:cNvSpPr/>
            <p:nvPr/>
          </p:nvSpPr>
          <p:spPr>
            <a:xfrm>
              <a:off x="6929700" y="2265625"/>
              <a:ext cx="189050" cy="429075"/>
            </a:xfrm>
            <a:custGeom>
              <a:avLst/>
              <a:gdLst/>
              <a:ahLst/>
              <a:cxnLst/>
              <a:rect l="l" t="t" r="r" b="b"/>
              <a:pathLst>
                <a:path w="7562" h="17163" extrusionOk="0">
                  <a:moveTo>
                    <a:pt x="3910" y="1"/>
                  </a:moveTo>
                  <a:cubicBezTo>
                    <a:pt x="2031" y="1"/>
                    <a:pt x="124" y="1542"/>
                    <a:pt x="61" y="3593"/>
                  </a:cubicBezTo>
                  <a:cubicBezTo>
                    <a:pt x="61" y="4137"/>
                    <a:pt x="122" y="13210"/>
                    <a:pt x="61" y="13815"/>
                  </a:cubicBezTo>
                  <a:cubicBezTo>
                    <a:pt x="1" y="14420"/>
                    <a:pt x="1" y="14662"/>
                    <a:pt x="485" y="15025"/>
                  </a:cubicBezTo>
                  <a:lnTo>
                    <a:pt x="3146" y="16840"/>
                  </a:lnTo>
                  <a:cubicBezTo>
                    <a:pt x="3330" y="17023"/>
                    <a:pt x="3558" y="17162"/>
                    <a:pt x="3816" y="17162"/>
                  </a:cubicBezTo>
                  <a:cubicBezTo>
                    <a:pt x="3984" y="17162"/>
                    <a:pt x="4166" y="17104"/>
                    <a:pt x="4356" y="16961"/>
                  </a:cubicBezTo>
                  <a:cubicBezTo>
                    <a:pt x="5082" y="16477"/>
                    <a:pt x="6473" y="15630"/>
                    <a:pt x="6836" y="15328"/>
                  </a:cubicBezTo>
                  <a:cubicBezTo>
                    <a:pt x="7139" y="15025"/>
                    <a:pt x="7562" y="14965"/>
                    <a:pt x="7562" y="14118"/>
                  </a:cubicBezTo>
                  <a:lnTo>
                    <a:pt x="7562" y="4682"/>
                  </a:lnTo>
                  <a:cubicBezTo>
                    <a:pt x="7330" y="1296"/>
                    <a:pt x="5632" y="1"/>
                    <a:pt x="3910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28"/>
            <p:cNvSpPr/>
            <p:nvPr/>
          </p:nvSpPr>
          <p:spPr>
            <a:xfrm>
              <a:off x="6929700" y="2266400"/>
              <a:ext cx="189050" cy="427225"/>
            </a:xfrm>
            <a:custGeom>
              <a:avLst/>
              <a:gdLst/>
              <a:ahLst/>
              <a:cxnLst/>
              <a:rect l="l" t="t" r="r" b="b"/>
              <a:pathLst>
                <a:path w="7562" h="17089" extrusionOk="0">
                  <a:moveTo>
                    <a:pt x="3886" y="0"/>
                  </a:moveTo>
                  <a:cubicBezTo>
                    <a:pt x="2015" y="0"/>
                    <a:pt x="124" y="1540"/>
                    <a:pt x="61" y="3622"/>
                  </a:cubicBezTo>
                  <a:cubicBezTo>
                    <a:pt x="61" y="4106"/>
                    <a:pt x="122" y="13119"/>
                    <a:pt x="61" y="13784"/>
                  </a:cubicBezTo>
                  <a:cubicBezTo>
                    <a:pt x="61" y="14389"/>
                    <a:pt x="1" y="14571"/>
                    <a:pt x="545" y="14934"/>
                  </a:cubicBezTo>
                  <a:lnTo>
                    <a:pt x="3146" y="16809"/>
                  </a:lnTo>
                  <a:cubicBezTo>
                    <a:pt x="3336" y="16960"/>
                    <a:pt x="3573" y="17088"/>
                    <a:pt x="3842" y="17088"/>
                  </a:cubicBezTo>
                  <a:cubicBezTo>
                    <a:pt x="4003" y="17088"/>
                    <a:pt x="4175" y="17043"/>
                    <a:pt x="4356" y="16930"/>
                  </a:cubicBezTo>
                  <a:cubicBezTo>
                    <a:pt x="5082" y="16385"/>
                    <a:pt x="6473" y="15599"/>
                    <a:pt x="6836" y="15297"/>
                  </a:cubicBezTo>
                  <a:cubicBezTo>
                    <a:pt x="7139" y="14994"/>
                    <a:pt x="7562" y="14934"/>
                    <a:pt x="7562" y="14087"/>
                  </a:cubicBezTo>
                  <a:lnTo>
                    <a:pt x="7562" y="4651"/>
                  </a:lnTo>
                  <a:cubicBezTo>
                    <a:pt x="7302" y="1294"/>
                    <a:pt x="5602" y="0"/>
                    <a:pt x="3886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28"/>
            <p:cNvSpPr/>
            <p:nvPr/>
          </p:nvSpPr>
          <p:spPr>
            <a:xfrm>
              <a:off x="6929700" y="2266400"/>
              <a:ext cx="187550" cy="426375"/>
            </a:xfrm>
            <a:custGeom>
              <a:avLst/>
              <a:gdLst/>
              <a:ahLst/>
              <a:cxnLst/>
              <a:rect l="l" t="t" r="r" b="b"/>
              <a:pathLst>
                <a:path w="7502" h="17055" extrusionOk="0">
                  <a:moveTo>
                    <a:pt x="3906" y="0"/>
                  </a:moveTo>
                  <a:cubicBezTo>
                    <a:pt x="2059" y="0"/>
                    <a:pt x="185" y="1540"/>
                    <a:pt x="122" y="3622"/>
                  </a:cubicBezTo>
                  <a:cubicBezTo>
                    <a:pt x="122" y="4167"/>
                    <a:pt x="182" y="13119"/>
                    <a:pt x="122" y="13724"/>
                  </a:cubicBezTo>
                  <a:cubicBezTo>
                    <a:pt x="61" y="14329"/>
                    <a:pt x="1" y="14571"/>
                    <a:pt x="545" y="14934"/>
                  </a:cubicBezTo>
                  <a:lnTo>
                    <a:pt x="3146" y="16748"/>
                  </a:lnTo>
                  <a:cubicBezTo>
                    <a:pt x="3338" y="16901"/>
                    <a:pt x="3577" y="17054"/>
                    <a:pt x="3850" y="17054"/>
                  </a:cubicBezTo>
                  <a:cubicBezTo>
                    <a:pt x="4008" y="17054"/>
                    <a:pt x="4178" y="17003"/>
                    <a:pt x="4356" y="16869"/>
                  </a:cubicBezTo>
                  <a:cubicBezTo>
                    <a:pt x="5082" y="16385"/>
                    <a:pt x="6473" y="15539"/>
                    <a:pt x="6776" y="15236"/>
                  </a:cubicBezTo>
                  <a:cubicBezTo>
                    <a:pt x="7139" y="14934"/>
                    <a:pt x="7501" y="14934"/>
                    <a:pt x="7501" y="14026"/>
                  </a:cubicBezTo>
                  <a:lnTo>
                    <a:pt x="7501" y="4651"/>
                  </a:lnTo>
                  <a:cubicBezTo>
                    <a:pt x="7270" y="1294"/>
                    <a:pt x="5599" y="0"/>
                    <a:pt x="3906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28"/>
            <p:cNvSpPr/>
            <p:nvPr/>
          </p:nvSpPr>
          <p:spPr>
            <a:xfrm>
              <a:off x="6931225" y="2267525"/>
              <a:ext cx="186025" cy="424575"/>
            </a:xfrm>
            <a:custGeom>
              <a:avLst/>
              <a:gdLst/>
              <a:ahLst/>
              <a:cxnLst/>
              <a:rect l="l" t="t" r="r" b="b"/>
              <a:pathLst>
                <a:path w="7441" h="16983" extrusionOk="0">
                  <a:moveTo>
                    <a:pt x="3847" y="0"/>
                  </a:moveTo>
                  <a:cubicBezTo>
                    <a:pt x="2000" y="0"/>
                    <a:pt x="124" y="1525"/>
                    <a:pt x="61" y="3577"/>
                  </a:cubicBezTo>
                  <a:cubicBezTo>
                    <a:pt x="61" y="4122"/>
                    <a:pt x="121" y="13074"/>
                    <a:pt x="61" y="13679"/>
                  </a:cubicBezTo>
                  <a:cubicBezTo>
                    <a:pt x="0" y="14284"/>
                    <a:pt x="0" y="14465"/>
                    <a:pt x="484" y="14828"/>
                  </a:cubicBezTo>
                  <a:lnTo>
                    <a:pt x="3085" y="16703"/>
                  </a:lnTo>
                  <a:cubicBezTo>
                    <a:pt x="3275" y="16855"/>
                    <a:pt x="3512" y="16983"/>
                    <a:pt x="3781" y="16983"/>
                  </a:cubicBezTo>
                  <a:cubicBezTo>
                    <a:pt x="3942" y="16983"/>
                    <a:pt x="4114" y="16937"/>
                    <a:pt x="4295" y="16824"/>
                  </a:cubicBezTo>
                  <a:cubicBezTo>
                    <a:pt x="5021" y="16280"/>
                    <a:pt x="6352" y="15494"/>
                    <a:pt x="6715" y="15191"/>
                  </a:cubicBezTo>
                  <a:cubicBezTo>
                    <a:pt x="7078" y="14889"/>
                    <a:pt x="7440" y="14828"/>
                    <a:pt x="7440" y="13981"/>
                  </a:cubicBezTo>
                  <a:cubicBezTo>
                    <a:pt x="7440" y="12651"/>
                    <a:pt x="7440" y="4606"/>
                    <a:pt x="7440" y="4606"/>
                  </a:cubicBezTo>
                  <a:cubicBezTo>
                    <a:pt x="7209" y="1280"/>
                    <a:pt x="5540" y="0"/>
                    <a:pt x="3847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28"/>
            <p:cNvSpPr/>
            <p:nvPr/>
          </p:nvSpPr>
          <p:spPr>
            <a:xfrm>
              <a:off x="6931225" y="2267900"/>
              <a:ext cx="186025" cy="423350"/>
            </a:xfrm>
            <a:custGeom>
              <a:avLst/>
              <a:gdLst/>
              <a:ahLst/>
              <a:cxnLst/>
              <a:rect l="l" t="t" r="r" b="b"/>
              <a:pathLst>
                <a:path w="7441" h="16934" extrusionOk="0">
                  <a:moveTo>
                    <a:pt x="3845" y="1"/>
                  </a:moveTo>
                  <a:cubicBezTo>
                    <a:pt x="1998" y="1"/>
                    <a:pt x="124" y="1540"/>
                    <a:pt x="61" y="3623"/>
                  </a:cubicBezTo>
                  <a:cubicBezTo>
                    <a:pt x="61" y="4107"/>
                    <a:pt x="121" y="13059"/>
                    <a:pt x="61" y="13664"/>
                  </a:cubicBezTo>
                  <a:cubicBezTo>
                    <a:pt x="61" y="14269"/>
                    <a:pt x="0" y="14450"/>
                    <a:pt x="545" y="14813"/>
                  </a:cubicBezTo>
                  <a:lnTo>
                    <a:pt x="3085" y="16628"/>
                  </a:lnTo>
                  <a:cubicBezTo>
                    <a:pt x="3277" y="16781"/>
                    <a:pt x="3516" y="16934"/>
                    <a:pt x="3789" y="16934"/>
                  </a:cubicBezTo>
                  <a:cubicBezTo>
                    <a:pt x="3947" y="16934"/>
                    <a:pt x="4117" y="16882"/>
                    <a:pt x="4295" y="16749"/>
                  </a:cubicBezTo>
                  <a:cubicBezTo>
                    <a:pt x="5021" y="16265"/>
                    <a:pt x="6352" y="15418"/>
                    <a:pt x="6715" y="15116"/>
                  </a:cubicBezTo>
                  <a:cubicBezTo>
                    <a:pt x="7017" y="14874"/>
                    <a:pt x="7440" y="14813"/>
                    <a:pt x="7440" y="13966"/>
                  </a:cubicBezTo>
                  <a:lnTo>
                    <a:pt x="7440" y="4651"/>
                  </a:lnTo>
                  <a:cubicBezTo>
                    <a:pt x="7209" y="1295"/>
                    <a:pt x="5538" y="1"/>
                    <a:pt x="3845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28"/>
            <p:cNvSpPr/>
            <p:nvPr/>
          </p:nvSpPr>
          <p:spPr>
            <a:xfrm>
              <a:off x="6931225" y="2268500"/>
              <a:ext cx="184500" cy="422100"/>
            </a:xfrm>
            <a:custGeom>
              <a:avLst/>
              <a:gdLst/>
              <a:ahLst/>
              <a:cxnLst/>
              <a:rect l="l" t="t" r="r" b="b"/>
              <a:pathLst>
                <a:path w="7380" h="16884" extrusionOk="0">
                  <a:moveTo>
                    <a:pt x="3828" y="0"/>
                  </a:moveTo>
                  <a:cubicBezTo>
                    <a:pt x="2017" y="0"/>
                    <a:pt x="184" y="1521"/>
                    <a:pt x="121" y="3599"/>
                  </a:cubicBezTo>
                  <a:cubicBezTo>
                    <a:pt x="121" y="4083"/>
                    <a:pt x="121" y="12974"/>
                    <a:pt x="121" y="13579"/>
                  </a:cubicBezTo>
                  <a:cubicBezTo>
                    <a:pt x="61" y="14184"/>
                    <a:pt x="0" y="14426"/>
                    <a:pt x="545" y="14789"/>
                  </a:cubicBezTo>
                  <a:lnTo>
                    <a:pt x="3085" y="16604"/>
                  </a:lnTo>
                  <a:cubicBezTo>
                    <a:pt x="3275" y="16755"/>
                    <a:pt x="3512" y="16883"/>
                    <a:pt x="3781" y="16883"/>
                  </a:cubicBezTo>
                  <a:cubicBezTo>
                    <a:pt x="3942" y="16883"/>
                    <a:pt x="4114" y="16838"/>
                    <a:pt x="4295" y="16725"/>
                  </a:cubicBezTo>
                  <a:cubicBezTo>
                    <a:pt x="5021" y="16180"/>
                    <a:pt x="6352" y="15394"/>
                    <a:pt x="6715" y="15092"/>
                  </a:cubicBezTo>
                  <a:cubicBezTo>
                    <a:pt x="7017" y="14789"/>
                    <a:pt x="7380" y="14729"/>
                    <a:pt x="7380" y="13882"/>
                  </a:cubicBezTo>
                  <a:cubicBezTo>
                    <a:pt x="7380" y="12612"/>
                    <a:pt x="7380" y="4627"/>
                    <a:pt x="7380" y="4627"/>
                  </a:cubicBezTo>
                  <a:cubicBezTo>
                    <a:pt x="7148" y="1291"/>
                    <a:pt x="5497" y="0"/>
                    <a:pt x="3828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28"/>
            <p:cNvSpPr/>
            <p:nvPr/>
          </p:nvSpPr>
          <p:spPr>
            <a:xfrm>
              <a:off x="6932725" y="2268500"/>
              <a:ext cx="183000" cy="420575"/>
            </a:xfrm>
            <a:custGeom>
              <a:avLst/>
              <a:gdLst/>
              <a:ahLst/>
              <a:cxnLst/>
              <a:rect l="l" t="t" r="r" b="b"/>
              <a:pathLst>
                <a:path w="7320" h="16823" extrusionOk="0">
                  <a:moveTo>
                    <a:pt x="3768" y="0"/>
                  </a:moveTo>
                  <a:cubicBezTo>
                    <a:pt x="1957" y="0"/>
                    <a:pt x="124" y="1521"/>
                    <a:pt x="61" y="3599"/>
                  </a:cubicBezTo>
                  <a:cubicBezTo>
                    <a:pt x="61" y="4143"/>
                    <a:pt x="122" y="12974"/>
                    <a:pt x="61" y="13579"/>
                  </a:cubicBezTo>
                  <a:cubicBezTo>
                    <a:pt x="1" y="14184"/>
                    <a:pt x="1" y="14366"/>
                    <a:pt x="485" y="14729"/>
                  </a:cubicBezTo>
                  <a:lnTo>
                    <a:pt x="3025" y="16543"/>
                  </a:lnTo>
                  <a:cubicBezTo>
                    <a:pt x="3215" y="16695"/>
                    <a:pt x="3452" y="16823"/>
                    <a:pt x="3721" y="16823"/>
                  </a:cubicBezTo>
                  <a:cubicBezTo>
                    <a:pt x="3882" y="16823"/>
                    <a:pt x="4054" y="16777"/>
                    <a:pt x="4235" y="16664"/>
                  </a:cubicBezTo>
                  <a:cubicBezTo>
                    <a:pt x="4961" y="16180"/>
                    <a:pt x="6292" y="15334"/>
                    <a:pt x="6594" y="15092"/>
                  </a:cubicBezTo>
                  <a:cubicBezTo>
                    <a:pt x="6957" y="14789"/>
                    <a:pt x="7320" y="14729"/>
                    <a:pt x="7320" y="13882"/>
                  </a:cubicBezTo>
                  <a:cubicBezTo>
                    <a:pt x="7320" y="12612"/>
                    <a:pt x="7320" y="4627"/>
                    <a:pt x="7320" y="4627"/>
                  </a:cubicBezTo>
                  <a:cubicBezTo>
                    <a:pt x="7088" y="1291"/>
                    <a:pt x="5437" y="0"/>
                    <a:pt x="3768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28"/>
            <p:cNvSpPr/>
            <p:nvPr/>
          </p:nvSpPr>
          <p:spPr>
            <a:xfrm>
              <a:off x="6932725" y="2269200"/>
              <a:ext cx="183000" cy="419450"/>
            </a:xfrm>
            <a:custGeom>
              <a:avLst/>
              <a:gdLst/>
              <a:ahLst/>
              <a:cxnLst/>
              <a:rect l="l" t="t" r="r" b="b"/>
              <a:pathLst>
                <a:path w="7320" h="16778" extrusionOk="0">
                  <a:moveTo>
                    <a:pt x="3818" y="0"/>
                  </a:moveTo>
                  <a:cubicBezTo>
                    <a:pt x="2006" y="0"/>
                    <a:pt x="156" y="1543"/>
                    <a:pt x="61" y="3631"/>
                  </a:cubicBezTo>
                  <a:cubicBezTo>
                    <a:pt x="61" y="4115"/>
                    <a:pt x="122" y="12946"/>
                    <a:pt x="61" y="13551"/>
                  </a:cubicBezTo>
                  <a:cubicBezTo>
                    <a:pt x="61" y="14156"/>
                    <a:pt x="1" y="14338"/>
                    <a:pt x="485" y="14701"/>
                  </a:cubicBezTo>
                  <a:lnTo>
                    <a:pt x="3025" y="16455"/>
                  </a:lnTo>
                  <a:cubicBezTo>
                    <a:pt x="3245" y="16638"/>
                    <a:pt x="3465" y="16777"/>
                    <a:pt x="3712" y="16777"/>
                  </a:cubicBezTo>
                  <a:cubicBezTo>
                    <a:pt x="3873" y="16777"/>
                    <a:pt x="4045" y="16719"/>
                    <a:pt x="4235" y="16576"/>
                  </a:cubicBezTo>
                  <a:cubicBezTo>
                    <a:pt x="4961" y="16092"/>
                    <a:pt x="6292" y="15306"/>
                    <a:pt x="6594" y="15003"/>
                  </a:cubicBezTo>
                  <a:cubicBezTo>
                    <a:pt x="6957" y="14701"/>
                    <a:pt x="7320" y="14701"/>
                    <a:pt x="7320" y="13854"/>
                  </a:cubicBezTo>
                  <a:cubicBezTo>
                    <a:pt x="7320" y="12584"/>
                    <a:pt x="7320" y="4599"/>
                    <a:pt x="7320" y="4599"/>
                  </a:cubicBezTo>
                  <a:cubicBezTo>
                    <a:pt x="7089" y="1282"/>
                    <a:pt x="5469" y="0"/>
                    <a:pt x="3818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28"/>
            <p:cNvSpPr/>
            <p:nvPr/>
          </p:nvSpPr>
          <p:spPr>
            <a:xfrm>
              <a:off x="6932725" y="2270000"/>
              <a:ext cx="181500" cy="417575"/>
            </a:xfrm>
            <a:custGeom>
              <a:avLst/>
              <a:gdLst/>
              <a:ahLst/>
              <a:cxnLst/>
              <a:rect l="l" t="t" r="r" b="b"/>
              <a:pathLst>
                <a:path w="7260" h="16703" extrusionOk="0">
                  <a:moveTo>
                    <a:pt x="3788" y="1"/>
                  </a:moveTo>
                  <a:cubicBezTo>
                    <a:pt x="2001" y="1"/>
                    <a:pt x="185" y="1521"/>
                    <a:pt x="122" y="3599"/>
                  </a:cubicBezTo>
                  <a:cubicBezTo>
                    <a:pt x="61" y="4083"/>
                    <a:pt x="122" y="12914"/>
                    <a:pt x="122" y="13459"/>
                  </a:cubicBezTo>
                  <a:cubicBezTo>
                    <a:pt x="61" y="14064"/>
                    <a:pt x="1" y="14306"/>
                    <a:pt x="545" y="14608"/>
                  </a:cubicBezTo>
                  <a:lnTo>
                    <a:pt x="3025" y="16423"/>
                  </a:lnTo>
                  <a:cubicBezTo>
                    <a:pt x="3253" y="16574"/>
                    <a:pt x="3480" y="16702"/>
                    <a:pt x="3737" y="16702"/>
                  </a:cubicBezTo>
                  <a:cubicBezTo>
                    <a:pt x="3890" y="16702"/>
                    <a:pt x="4054" y="16657"/>
                    <a:pt x="4235" y="16544"/>
                  </a:cubicBezTo>
                  <a:cubicBezTo>
                    <a:pt x="4961" y="16060"/>
                    <a:pt x="6231" y="15213"/>
                    <a:pt x="6594" y="14971"/>
                  </a:cubicBezTo>
                  <a:cubicBezTo>
                    <a:pt x="6897" y="14669"/>
                    <a:pt x="7259" y="14608"/>
                    <a:pt x="7259" y="13761"/>
                  </a:cubicBezTo>
                  <a:cubicBezTo>
                    <a:pt x="7259" y="12491"/>
                    <a:pt x="7259" y="4628"/>
                    <a:pt x="7259" y="4628"/>
                  </a:cubicBezTo>
                  <a:cubicBezTo>
                    <a:pt x="7056" y="1292"/>
                    <a:pt x="5435" y="1"/>
                    <a:pt x="3788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28"/>
            <p:cNvSpPr/>
            <p:nvPr/>
          </p:nvSpPr>
          <p:spPr>
            <a:xfrm>
              <a:off x="6934250" y="2270000"/>
              <a:ext cx="179975" cy="416725"/>
            </a:xfrm>
            <a:custGeom>
              <a:avLst/>
              <a:gdLst/>
              <a:ahLst/>
              <a:cxnLst/>
              <a:rect l="l" t="t" r="r" b="b"/>
              <a:pathLst>
                <a:path w="7199" h="16669" extrusionOk="0">
                  <a:moveTo>
                    <a:pt x="3703" y="1"/>
                  </a:moveTo>
                  <a:cubicBezTo>
                    <a:pt x="1923" y="1"/>
                    <a:pt x="124" y="1521"/>
                    <a:pt x="61" y="3599"/>
                  </a:cubicBezTo>
                  <a:cubicBezTo>
                    <a:pt x="61" y="4144"/>
                    <a:pt x="121" y="12854"/>
                    <a:pt x="61" y="13459"/>
                  </a:cubicBezTo>
                  <a:cubicBezTo>
                    <a:pt x="0" y="14064"/>
                    <a:pt x="0" y="14245"/>
                    <a:pt x="484" y="14608"/>
                  </a:cubicBezTo>
                  <a:lnTo>
                    <a:pt x="2964" y="16362"/>
                  </a:lnTo>
                  <a:cubicBezTo>
                    <a:pt x="3194" y="16515"/>
                    <a:pt x="3423" y="16668"/>
                    <a:pt x="3683" y="16668"/>
                  </a:cubicBezTo>
                  <a:cubicBezTo>
                    <a:pt x="3835" y="16668"/>
                    <a:pt x="3996" y="16617"/>
                    <a:pt x="4174" y="16483"/>
                  </a:cubicBezTo>
                  <a:cubicBezTo>
                    <a:pt x="4839" y="15999"/>
                    <a:pt x="6170" y="15213"/>
                    <a:pt x="6533" y="14911"/>
                  </a:cubicBezTo>
                  <a:cubicBezTo>
                    <a:pt x="6836" y="14669"/>
                    <a:pt x="7198" y="14608"/>
                    <a:pt x="7198" y="13761"/>
                  </a:cubicBezTo>
                  <a:lnTo>
                    <a:pt x="7198" y="4628"/>
                  </a:lnTo>
                  <a:cubicBezTo>
                    <a:pt x="6966" y="1292"/>
                    <a:pt x="5343" y="1"/>
                    <a:pt x="3703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28"/>
            <p:cNvSpPr/>
            <p:nvPr/>
          </p:nvSpPr>
          <p:spPr>
            <a:xfrm>
              <a:off x="6934250" y="2270750"/>
              <a:ext cx="179975" cy="415300"/>
            </a:xfrm>
            <a:custGeom>
              <a:avLst/>
              <a:gdLst/>
              <a:ahLst/>
              <a:cxnLst/>
              <a:rect l="l" t="t" r="r" b="b"/>
              <a:pathLst>
                <a:path w="7199" h="16612" extrusionOk="0">
                  <a:moveTo>
                    <a:pt x="3725" y="1"/>
                  </a:moveTo>
                  <a:cubicBezTo>
                    <a:pt x="1954" y="1"/>
                    <a:pt x="155" y="1520"/>
                    <a:pt x="61" y="3630"/>
                  </a:cubicBezTo>
                  <a:cubicBezTo>
                    <a:pt x="61" y="4114"/>
                    <a:pt x="121" y="12824"/>
                    <a:pt x="61" y="13429"/>
                  </a:cubicBezTo>
                  <a:cubicBezTo>
                    <a:pt x="61" y="14034"/>
                    <a:pt x="0" y="14215"/>
                    <a:pt x="484" y="14578"/>
                  </a:cubicBezTo>
                  <a:lnTo>
                    <a:pt x="2964" y="16332"/>
                  </a:lnTo>
                  <a:cubicBezTo>
                    <a:pt x="3192" y="16484"/>
                    <a:pt x="3419" y="16612"/>
                    <a:pt x="3676" y="16612"/>
                  </a:cubicBezTo>
                  <a:cubicBezTo>
                    <a:pt x="3829" y="16612"/>
                    <a:pt x="3993" y="16566"/>
                    <a:pt x="4174" y="16453"/>
                  </a:cubicBezTo>
                  <a:cubicBezTo>
                    <a:pt x="4839" y="15969"/>
                    <a:pt x="6170" y="15183"/>
                    <a:pt x="6473" y="14881"/>
                  </a:cubicBezTo>
                  <a:cubicBezTo>
                    <a:pt x="6836" y="14578"/>
                    <a:pt x="7198" y="14518"/>
                    <a:pt x="7198" y="13731"/>
                  </a:cubicBezTo>
                  <a:cubicBezTo>
                    <a:pt x="7198" y="12461"/>
                    <a:pt x="7198" y="4598"/>
                    <a:pt x="7198" y="4598"/>
                  </a:cubicBezTo>
                  <a:cubicBezTo>
                    <a:pt x="6966" y="1291"/>
                    <a:pt x="5357" y="1"/>
                    <a:pt x="3725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28"/>
            <p:cNvSpPr/>
            <p:nvPr/>
          </p:nvSpPr>
          <p:spPr>
            <a:xfrm>
              <a:off x="6893425" y="2224450"/>
              <a:ext cx="263150" cy="536500"/>
            </a:xfrm>
            <a:custGeom>
              <a:avLst/>
              <a:gdLst/>
              <a:ahLst/>
              <a:cxnLst/>
              <a:rect l="l" t="t" r="r" b="b"/>
              <a:pathLst>
                <a:path w="10526" h="21460" extrusionOk="0">
                  <a:moveTo>
                    <a:pt x="5050" y="0"/>
                  </a:moveTo>
                  <a:cubicBezTo>
                    <a:pt x="2573" y="0"/>
                    <a:pt x="179" y="1349"/>
                    <a:pt x="121" y="3728"/>
                  </a:cubicBezTo>
                  <a:cubicBezTo>
                    <a:pt x="61" y="4453"/>
                    <a:pt x="182" y="15946"/>
                    <a:pt x="121" y="16793"/>
                  </a:cubicBezTo>
                  <a:cubicBezTo>
                    <a:pt x="61" y="17640"/>
                    <a:pt x="0" y="17942"/>
                    <a:pt x="726" y="18487"/>
                  </a:cubicBezTo>
                  <a:lnTo>
                    <a:pt x="4355" y="21027"/>
                  </a:lnTo>
                  <a:cubicBezTo>
                    <a:pt x="4659" y="21255"/>
                    <a:pt x="4988" y="21460"/>
                    <a:pt x="5370" y="21460"/>
                  </a:cubicBezTo>
                  <a:cubicBezTo>
                    <a:pt x="5595" y="21460"/>
                    <a:pt x="5840" y="21388"/>
                    <a:pt x="6109" y="21209"/>
                  </a:cubicBezTo>
                  <a:cubicBezTo>
                    <a:pt x="7138" y="20483"/>
                    <a:pt x="9013" y="19334"/>
                    <a:pt x="9497" y="18910"/>
                  </a:cubicBezTo>
                  <a:cubicBezTo>
                    <a:pt x="9981" y="18487"/>
                    <a:pt x="10525" y="18426"/>
                    <a:pt x="10525" y="17217"/>
                  </a:cubicBezTo>
                  <a:cubicBezTo>
                    <a:pt x="10525" y="15402"/>
                    <a:pt x="10525" y="5179"/>
                    <a:pt x="10525" y="5179"/>
                  </a:cubicBezTo>
                  <a:cubicBezTo>
                    <a:pt x="10525" y="1590"/>
                    <a:pt x="7739" y="0"/>
                    <a:pt x="5050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28"/>
            <p:cNvSpPr/>
            <p:nvPr/>
          </p:nvSpPr>
          <p:spPr>
            <a:xfrm>
              <a:off x="6946350" y="2553475"/>
              <a:ext cx="158800" cy="133150"/>
            </a:xfrm>
            <a:custGeom>
              <a:avLst/>
              <a:gdLst/>
              <a:ahLst/>
              <a:cxnLst/>
              <a:rect l="l" t="t" r="r" b="b"/>
              <a:pathLst>
                <a:path w="6352" h="5326" extrusionOk="0">
                  <a:moveTo>
                    <a:pt x="3014" y="0"/>
                  </a:moveTo>
                  <a:cubicBezTo>
                    <a:pt x="1322" y="0"/>
                    <a:pt x="0" y="1130"/>
                    <a:pt x="0" y="2604"/>
                  </a:cubicBezTo>
                  <a:cubicBezTo>
                    <a:pt x="0" y="4056"/>
                    <a:pt x="1391" y="5265"/>
                    <a:pt x="3146" y="5326"/>
                  </a:cubicBezTo>
                  <a:cubicBezTo>
                    <a:pt x="4900" y="5326"/>
                    <a:pt x="6352" y="4176"/>
                    <a:pt x="6352" y="2725"/>
                  </a:cubicBezTo>
                  <a:cubicBezTo>
                    <a:pt x="6352" y="1273"/>
                    <a:pt x="4900" y="3"/>
                    <a:pt x="3146" y="3"/>
                  </a:cubicBezTo>
                  <a:cubicBezTo>
                    <a:pt x="3101" y="1"/>
                    <a:pt x="3057" y="0"/>
                    <a:pt x="3014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28"/>
            <p:cNvSpPr/>
            <p:nvPr/>
          </p:nvSpPr>
          <p:spPr>
            <a:xfrm>
              <a:off x="7147300" y="2238800"/>
              <a:ext cx="255750" cy="525175"/>
            </a:xfrm>
            <a:custGeom>
              <a:avLst/>
              <a:gdLst/>
              <a:ahLst/>
              <a:cxnLst/>
              <a:rect l="l" t="t" r="r" b="b"/>
              <a:pathLst>
                <a:path w="10230" h="21007" extrusionOk="0">
                  <a:moveTo>
                    <a:pt x="5255" y="0"/>
                  </a:moveTo>
                  <a:cubicBezTo>
                    <a:pt x="2638" y="0"/>
                    <a:pt x="0" y="1687"/>
                    <a:pt x="128" y="3577"/>
                  </a:cubicBezTo>
                  <a:cubicBezTo>
                    <a:pt x="189" y="4242"/>
                    <a:pt x="189" y="15554"/>
                    <a:pt x="128" y="16401"/>
                  </a:cubicBezTo>
                  <a:cubicBezTo>
                    <a:pt x="68" y="17247"/>
                    <a:pt x="7" y="17550"/>
                    <a:pt x="733" y="18094"/>
                  </a:cubicBezTo>
                  <a:lnTo>
                    <a:pt x="4241" y="20574"/>
                  </a:lnTo>
                  <a:cubicBezTo>
                    <a:pt x="4546" y="20802"/>
                    <a:pt x="4874" y="21007"/>
                    <a:pt x="5241" y="21007"/>
                  </a:cubicBezTo>
                  <a:cubicBezTo>
                    <a:pt x="5458" y="21007"/>
                    <a:pt x="5688" y="20935"/>
                    <a:pt x="5935" y="20756"/>
                  </a:cubicBezTo>
                  <a:cubicBezTo>
                    <a:pt x="6903" y="20090"/>
                    <a:pt x="8778" y="18881"/>
                    <a:pt x="9262" y="18518"/>
                  </a:cubicBezTo>
                  <a:cubicBezTo>
                    <a:pt x="9685" y="18094"/>
                    <a:pt x="10230" y="18034"/>
                    <a:pt x="10230" y="16824"/>
                  </a:cubicBezTo>
                  <a:cubicBezTo>
                    <a:pt x="10230" y="15009"/>
                    <a:pt x="10230" y="5029"/>
                    <a:pt x="10230" y="5029"/>
                  </a:cubicBezTo>
                  <a:cubicBezTo>
                    <a:pt x="9888" y="1330"/>
                    <a:pt x="7580" y="0"/>
                    <a:pt x="525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28"/>
            <p:cNvSpPr/>
            <p:nvPr/>
          </p:nvSpPr>
          <p:spPr>
            <a:xfrm>
              <a:off x="7147300" y="2239375"/>
              <a:ext cx="254250" cy="523600"/>
            </a:xfrm>
            <a:custGeom>
              <a:avLst/>
              <a:gdLst/>
              <a:ahLst/>
              <a:cxnLst/>
              <a:rect l="l" t="t" r="r" b="b"/>
              <a:pathLst>
                <a:path w="10170" h="20944" extrusionOk="0">
                  <a:moveTo>
                    <a:pt x="5206" y="1"/>
                  </a:moveTo>
                  <a:cubicBezTo>
                    <a:pt x="2610" y="1"/>
                    <a:pt x="0" y="1668"/>
                    <a:pt x="128" y="3554"/>
                  </a:cubicBezTo>
                  <a:cubicBezTo>
                    <a:pt x="189" y="4280"/>
                    <a:pt x="189" y="15531"/>
                    <a:pt x="128" y="16378"/>
                  </a:cubicBezTo>
                  <a:cubicBezTo>
                    <a:pt x="68" y="17224"/>
                    <a:pt x="7" y="17527"/>
                    <a:pt x="733" y="18011"/>
                  </a:cubicBezTo>
                  <a:lnTo>
                    <a:pt x="4241" y="20551"/>
                  </a:lnTo>
                  <a:cubicBezTo>
                    <a:pt x="4532" y="20769"/>
                    <a:pt x="4844" y="20943"/>
                    <a:pt x="5191" y="20943"/>
                  </a:cubicBezTo>
                  <a:cubicBezTo>
                    <a:pt x="5422" y="20943"/>
                    <a:pt x="5669" y="20866"/>
                    <a:pt x="5935" y="20672"/>
                  </a:cubicBezTo>
                  <a:cubicBezTo>
                    <a:pt x="6903" y="20007"/>
                    <a:pt x="8778" y="18858"/>
                    <a:pt x="9202" y="18434"/>
                  </a:cubicBezTo>
                  <a:cubicBezTo>
                    <a:pt x="9685" y="18011"/>
                    <a:pt x="10169" y="17950"/>
                    <a:pt x="10169" y="16801"/>
                  </a:cubicBezTo>
                  <a:cubicBezTo>
                    <a:pt x="10169" y="14986"/>
                    <a:pt x="10169" y="5006"/>
                    <a:pt x="10169" y="5006"/>
                  </a:cubicBezTo>
                  <a:cubicBezTo>
                    <a:pt x="9827" y="1327"/>
                    <a:pt x="7522" y="1"/>
                    <a:pt x="5206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28"/>
            <p:cNvSpPr/>
            <p:nvPr/>
          </p:nvSpPr>
          <p:spPr>
            <a:xfrm>
              <a:off x="7148800" y="2239375"/>
              <a:ext cx="252750" cy="523100"/>
            </a:xfrm>
            <a:custGeom>
              <a:avLst/>
              <a:gdLst/>
              <a:ahLst/>
              <a:cxnLst/>
              <a:rect l="l" t="t" r="r" b="b"/>
              <a:pathLst>
                <a:path w="10110" h="20924" extrusionOk="0">
                  <a:moveTo>
                    <a:pt x="5174" y="1"/>
                  </a:moveTo>
                  <a:cubicBezTo>
                    <a:pt x="2594" y="1"/>
                    <a:pt x="1" y="1668"/>
                    <a:pt x="129" y="3554"/>
                  </a:cubicBezTo>
                  <a:cubicBezTo>
                    <a:pt x="189" y="4280"/>
                    <a:pt x="189" y="15531"/>
                    <a:pt x="129" y="16378"/>
                  </a:cubicBezTo>
                  <a:cubicBezTo>
                    <a:pt x="68" y="17224"/>
                    <a:pt x="8" y="17466"/>
                    <a:pt x="673" y="18011"/>
                  </a:cubicBezTo>
                  <a:lnTo>
                    <a:pt x="4181" y="20491"/>
                  </a:lnTo>
                  <a:cubicBezTo>
                    <a:pt x="4486" y="20719"/>
                    <a:pt x="4814" y="20923"/>
                    <a:pt x="5181" y="20923"/>
                  </a:cubicBezTo>
                  <a:cubicBezTo>
                    <a:pt x="5398" y="20923"/>
                    <a:pt x="5628" y="20852"/>
                    <a:pt x="5875" y="20672"/>
                  </a:cubicBezTo>
                  <a:cubicBezTo>
                    <a:pt x="6843" y="20007"/>
                    <a:pt x="8658" y="18797"/>
                    <a:pt x="9142" y="18434"/>
                  </a:cubicBezTo>
                  <a:cubicBezTo>
                    <a:pt x="9625" y="18011"/>
                    <a:pt x="10109" y="17950"/>
                    <a:pt x="10109" y="16801"/>
                  </a:cubicBezTo>
                  <a:cubicBezTo>
                    <a:pt x="10109" y="14986"/>
                    <a:pt x="10109" y="5006"/>
                    <a:pt x="10109" y="5006"/>
                  </a:cubicBezTo>
                  <a:cubicBezTo>
                    <a:pt x="9767" y="1327"/>
                    <a:pt x="7476" y="1"/>
                    <a:pt x="5174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28"/>
            <p:cNvSpPr/>
            <p:nvPr/>
          </p:nvSpPr>
          <p:spPr>
            <a:xfrm>
              <a:off x="7148800" y="2240150"/>
              <a:ext cx="252750" cy="520875"/>
            </a:xfrm>
            <a:custGeom>
              <a:avLst/>
              <a:gdLst/>
              <a:ahLst/>
              <a:cxnLst/>
              <a:rect l="l" t="t" r="r" b="b"/>
              <a:pathLst>
                <a:path w="10110" h="20835" extrusionOk="0">
                  <a:moveTo>
                    <a:pt x="5174" y="0"/>
                  </a:moveTo>
                  <a:cubicBezTo>
                    <a:pt x="2594" y="0"/>
                    <a:pt x="1" y="1665"/>
                    <a:pt x="129" y="3583"/>
                  </a:cubicBezTo>
                  <a:cubicBezTo>
                    <a:pt x="189" y="4249"/>
                    <a:pt x="189" y="15500"/>
                    <a:pt x="129" y="16347"/>
                  </a:cubicBezTo>
                  <a:cubicBezTo>
                    <a:pt x="68" y="17133"/>
                    <a:pt x="8" y="17435"/>
                    <a:pt x="734" y="17919"/>
                  </a:cubicBezTo>
                  <a:lnTo>
                    <a:pt x="4181" y="20460"/>
                  </a:lnTo>
                  <a:cubicBezTo>
                    <a:pt x="4482" y="20647"/>
                    <a:pt x="4805" y="20835"/>
                    <a:pt x="5166" y="20835"/>
                  </a:cubicBezTo>
                  <a:cubicBezTo>
                    <a:pt x="5387" y="20835"/>
                    <a:pt x="5622" y="20765"/>
                    <a:pt x="5875" y="20581"/>
                  </a:cubicBezTo>
                  <a:cubicBezTo>
                    <a:pt x="6843" y="19915"/>
                    <a:pt x="8658" y="18766"/>
                    <a:pt x="9142" y="18343"/>
                  </a:cubicBezTo>
                  <a:cubicBezTo>
                    <a:pt x="9565" y="17980"/>
                    <a:pt x="10109" y="17919"/>
                    <a:pt x="10109" y="16709"/>
                  </a:cubicBezTo>
                  <a:cubicBezTo>
                    <a:pt x="10109" y="14955"/>
                    <a:pt x="10109" y="4975"/>
                    <a:pt x="10109" y="4975"/>
                  </a:cubicBezTo>
                  <a:cubicBezTo>
                    <a:pt x="9767" y="1325"/>
                    <a:pt x="7476" y="0"/>
                    <a:pt x="5174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28"/>
            <p:cNvSpPr/>
            <p:nvPr/>
          </p:nvSpPr>
          <p:spPr>
            <a:xfrm>
              <a:off x="7148800" y="2240900"/>
              <a:ext cx="251225" cy="519400"/>
            </a:xfrm>
            <a:custGeom>
              <a:avLst/>
              <a:gdLst/>
              <a:ahLst/>
              <a:cxnLst/>
              <a:rect l="l" t="t" r="r" b="b"/>
              <a:pathLst>
                <a:path w="10049" h="20776" extrusionOk="0">
                  <a:moveTo>
                    <a:pt x="5165" y="0"/>
                  </a:moveTo>
                  <a:cubicBezTo>
                    <a:pt x="2594" y="0"/>
                    <a:pt x="1" y="1667"/>
                    <a:pt x="129" y="3553"/>
                  </a:cubicBezTo>
                  <a:cubicBezTo>
                    <a:pt x="189" y="4279"/>
                    <a:pt x="189" y="15409"/>
                    <a:pt x="129" y="16256"/>
                  </a:cubicBezTo>
                  <a:cubicBezTo>
                    <a:pt x="68" y="17103"/>
                    <a:pt x="8" y="17405"/>
                    <a:pt x="734" y="17889"/>
                  </a:cubicBezTo>
                  <a:lnTo>
                    <a:pt x="4181" y="20369"/>
                  </a:lnTo>
                  <a:cubicBezTo>
                    <a:pt x="4483" y="20596"/>
                    <a:pt x="4809" y="20775"/>
                    <a:pt x="5173" y="20775"/>
                  </a:cubicBezTo>
                  <a:cubicBezTo>
                    <a:pt x="5392" y="20775"/>
                    <a:pt x="5625" y="20710"/>
                    <a:pt x="5875" y="20551"/>
                  </a:cubicBezTo>
                  <a:cubicBezTo>
                    <a:pt x="6843" y="19825"/>
                    <a:pt x="8658" y="18736"/>
                    <a:pt x="9142" y="18313"/>
                  </a:cubicBezTo>
                  <a:cubicBezTo>
                    <a:pt x="9565" y="17889"/>
                    <a:pt x="10049" y="17829"/>
                    <a:pt x="10049" y="16679"/>
                  </a:cubicBezTo>
                  <a:lnTo>
                    <a:pt x="10049" y="5005"/>
                  </a:lnTo>
                  <a:cubicBezTo>
                    <a:pt x="9735" y="1326"/>
                    <a:pt x="7459" y="0"/>
                    <a:pt x="5165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28"/>
            <p:cNvSpPr/>
            <p:nvPr/>
          </p:nvSpPr>
          <p:spPr>
            <a:xfrm>
              <a:off x="7150325" y="2240900"/>
              <a:ext cx="249700" cy="518550"/>
            </a:xfrm>
            <a:custGeom>
              <a:avLst/>
              <a:gdLst/>
              <a:ahLst/>
              <a:cxnLst/>
              <a:rect l="l" t="t" r="r" b="b"/>
              <a:pathLst>
                <a:path w="9988" h="20742" extrusionOk="0">
                  <a:moveTo>
                    <a:pt x="5108" y="0"/>
                  </a:moveTo>
                  <a:cubicBezTo>
                    <a:pt x="2559" y="0"/>
                    <a:pt x="0" y="1667"/>
                    <a:pt x="128" y="3553"/>
                  </a:cubicBezTo>
                  <a:cubicBezTo>
                    <a:pt x="128" y="4279"/>
                    <a:pt x="189" y="15409"/>
                    <a:pt x="128" y="16256"/>
                  </a:cubicBezTo>
                  <a:cubicBezTo>
                    <a:pt x="68" y="17103"/>
                    <a:pt x="7" y="17345"/>
                    <a:pt x="673" y="17889"/>
                  </a:cubicBezTo>
                  <a:lnTo>
                    <a:pt x="4120" y="20309"/>
                  </a:lnTo>
                  <a:cubicBezTo>
                    <a:pt x="4425" y="20537"/>
                    <a:pt x="4753" y="20741"/>
                    <a:pt x="5120" y="20741"/>
                  </a:cubicBezTo>
                  <a:cubicBezTo>
                    <a:pt x="5337" y="20741"/>
                    <a:pt x="5567" y="20670"/>
                    <a:pt x="5814" y="20490"/>
                  </a:cubicBezTo>
                  <a:cubicBezTo>
                    <a:pt x="6782" y="19825"/>
                    <a:pt x="8597" y="18676"/>
                    <a:pt x="9020" y="18252"/>
                  </a:cubicBezTo>
                  <a:cubicBezTo>
                    <a:pt x="9504" y="17889"/>
                    <a:pt x="9988" y="17829"/>
                    <a:pt x="9988" y="16679"/>
                  </a:cubicBezTo>
                  <a:lnTo>
                    <a:pt x="9988" y="5005"/>
                  </a:lnTo>
                  <a:cubicBezTo>
                    <a:pt x="9646" y="1326"/>
                    <a:pt x="7381" y="0"/>
                    <a:pt x="5108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28"/>
            <p:cNvSpPr/>
            <p:nvPr/>
          </p:nvSpPr>
          <p:spPr>
            <a:xfrm>
              <a:off x="7150325" y="2241650"/>
              <a:ext cx="249700" cy="517125"/>
            </a:xfrm>
            <a:custGeom>
              <a:avLst/>
              <a:gdLst/>
              <a:ahLst/>
              <a:cxnLst/>
              <a:rect l="l" t="t" r="r" b="b"/>
              <a:pathLst>
                <a:path w="9988" h="20685" extrusionOk="0">
                  <a:moveTo>
                    <a:pt x="5108" y="1"/>
                  </a:moveTo>
                  <a:cubicBezTo>
                    <a:pt x="2559" y="1"/>
                    <a:pt x="0" y="1666"/>
                    <a:pt x="128" y="3584"/>
                  </a:cubicBezTo>
                  <a:cubicBezTo>
                    <a:pt x="189" y="4249"/>
                    <a:pt x="189" y="15379"/>
                    <a:pt x="128" y="16226"/>
                  </a:cubicBezTo>
                  <a:cubicBezTo>
                    <a:pt x="68" y="17012"/>
                    <a:pt x="7" y="17315"/>
                    <a:pt x="733" y="17799"/>
                  </a:cubicBezTo>
                  <a:lnTo>
                    <a:pt x="4181" y="20279"/>
                  </a:lnTo>
                  <a:cubicBezTo>
                    <a:pt x="4445" y="20505"/>
                    <a:pt x="4756" y="20685"/>
                    <a:pt x="5115" y="20685"/>
                  </a:cubicBezTo>
                  <a:cubicBezTo>
                    <a:pt x="5331" y="20685"/>
                    <a:pt x="5564" y="20619"/>
                    <a:pt x="5814" y="20460"/>
                  </a:cubicBezTo>
                  <a:cubicBezTo>
                    <a:pt x="6782" y="19734"/>
                    <a:pt x="8597" y="18646"/>
                    <a:pt x="9020" y="18222"/>
                  </a:cubicBezTo>
                  <a:cubicBezTo>
                    <a:pt x="9504" y="17799"/>
                    <a:pt x="9988" y="17738"/>
                    <a:pt x="9988" y="16589"/>
                  </a:cubicBezTo>
                  <a:cubicBezTo>
                    <a:pt x="9988" y="14835"/>
                    <a:pt x="9988" y="4975"/>
                    <a:pt x="9988" y="4975"/>
                  </a:cubicBezTo>
                  <a:cubicBezTo>
                    <a:pt x="9646" y="1325"/>
                    <a:pt x="7381" y="1"/>
                    <a:pt x="5108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28"/>
            <p:cNvSpPr/>
            <p:nvPr/>
          </p:nvSpPr>
          <p:spPr>
            <a:xfrm>
              <a:off x="7150500" y="2241650"/>
              <a:ext cx="249525" cy="516275"/>
            </a:xfrm>
            <a:custGeom>
              <a:avLst/>
              <a:gdLst/>
              <a:ahLst/>
              <a:cxnLst/>
              <a:rect l="l" t="t" r="r" b="b"/>
              <a:pathLst>
                <a:path w="9981" h="20651" extrusionOk="0">
                  <a:moveTo>
                    <a:pt x="5122" y="1"/>
                  </a:moveTo>
                  <a:cubicBezTo>
                    <a:pt x="2583" y="1"/>
                    <a:pt x="25" y="1666"/>
                    <a:pt x="121" y="3584"/>
                  </a:cubicBezTo>
                  <a:cubicBezTo>
                    <a:pt x="182" y="4310"/>
                    <a:pt x="182" y="15379"/>
                    <a:pt x="121" y="16166"/>
                  </a:cubicBezTo>
                  <a:cubicBezTo>
                    <a:pt x="61" y="17012"/>
                    <a:pt x="0" y="17315"/>
                    <a:pt x="726" y="17799"/>
                  </a:cubicBezTo>
                  <a:lnTo>
                    <a:pt x="4174" y="20218"/>
                  </a:lnTo>
                  <a:cubicBezTo>
                    <a:pt x="4440" y="20446"/>
                    <a:pt x="4754" y="20651"/>
                    <a:pt x="5116" y="20651"/>
                  </a:cubicBezTo>
                  <a:cubicBezTo>
                    <a:pt x="5330" y="20651"/>
                    <a:pt x="5560" y="20579"/>
                    <a:pt x="5807" y="20400"/>
                  </a:cubicBezTo>
                  <a:cubicBezTo>
                    <a:pt x="6775" y="19734"/>
                    <a:pt x="8529" y="18585"/>
                    <a:pt x="9013" y="18222"/>
                  </a:cubicBezTo>
                  <a:cubicBezTo>
                    <a:pt x="9436" y="17799"/>
                    <a:pt x="9981" y="17738"/>
                    <a:pt x="9981" y="16589"/>
                  </a:cubicBezTo>
                  <a:lnTo>
                    <a:pt x="9981" y="4975"/>
                  </a:lnTo>
                  <a:cubicBezTo>
                    <a:pt x="9639" y="1325"/>
                    <a:pt x="7388" y="1"/>
                    <a:pt x="5122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28"/>
            <p:cNvSpPr/>
            <p:nvPr/>
          </p:nvSpPr>
          <p:spPr>
            <a:xfrm>
              <a:off x="7151850" y="2243000"/>
              <a:ext cx="246675" cy="513925"/>
            </a:xfrm>
            <a:custGeom>
              <a:avLst/>
              <a:gdLst/>
              <a:ahLst/>
              <a:cxnLst/>
              <a:rect l="l" t="t" r="r" b="b"/>
              <a:pathLst>
                <a:path w="9867" h="20557" extrusionOk="0">
                  <a:moveTo>
                    <a:pt x="5049" y="1"/>
                  </a:moveTo>
                  <a:cubicBezTo>
                    <a:pt x="2531" y="1"/>
                    <a:pt x="0" y="1648"/>
                    <a:pt x="128" y="3530"/>
                  </a:cubicBezTo>
                  <a:cubicBezTo>
                    <a:pt x="128" y="4256"/>
                    <a:pt x="188" y="15325"/>
                    <a:pt x="128" y="16112"/>
                  </a:cubicBezTo>
                  <a:cubicBezTo>
                    <a:pt x="67" y="16958"/>
                    <a:pt x="7" y="17200"/>
                    <a:pt x="672" y="17684"/>
                  </a:cubicBezTo>
                  <a:lnTo>
                    <a:pt x="4120" y="20164"/>
                  </a:lnTo>
                  <a:cubicBezTo>
                    <a:pt x="4374" y="20382"/>
                    <a:pt x="4672" y="20556"/>
                    <a:pt x="5013" y="20556"/>
                  </a:cubicBezTo>
                  <a:cubicBezTo>
                    <a:pt x="5240" y="20556"/>
                    <a:pt x="5487" y="20479"/>
                    <a:pt x="5753" y="20285"/>
                  </a:cubicBezTo>
                  <a:cubicBezTo>
                    <a:pt x="6721" y="19620"/>
                    <a:pt x="8475" y="18531"/>
                    <a:pt x="8959" y="18108"/>
                  </a:cubicBezTo>
                  <a:cubicBezTo>
                    <a:pt x="9382" y="17745"/>
                    <a:pt x="9866" y="17684"/>
                    <a:pt x="9866" y="16535"/>
                  </a:cubicBezTo>
                  <a:cubicBezTo>
                    <a:pt x="9866" y="14781"/>
                    <a:pt x="9866" y="4982"/>
                    <a:pt x="9866" y="4982"/>
                  </a:cubicBezTo>
                  <a:cubicBezTo>
                    <a:pt x="9552" y="1323"/>
                    <a:pt x="7306" y="1"/>
                    <a:pt x="5049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28"/>
            <p:cNvSpPr/>
            <p:nvPr/>
          </p:nvSpPr>
          <p:spPr>
            <a:xfrm>
              <a:off x="7151825" y="2243175"/>
              <a:ext cx="246700" cy="512575"/>
            </a:xfrm>
            <a:custGeom>
              <a:avLst/>
              <a:gdLst/>
              <a:ahLst/>
              <a:cxnLst/>
              <a:rect l="l" t="t" r="r" b="b"/>
              <a:pathLst>
                <a:path w="9868" h="20503" extrusionOk="0">
                  <a:moveTo>
                    <a:pt x="5043" y="0"/>
                  </a:moveTo>
                  <a:cubicBezTo>
                    <a:pt x="2526" y="0"/>
                    <a:pt x="1" y="1665"/>
                    <a:pt x="129" y="3583"/>
                  </a:cubicBezTo>
                  <a:cubicBezTo>
                    <a:pt x="189" y="4249"/>
                    <a:pt x="189" y="15258"/>
                    <a:pt x="129" y="16105"/>
                  </a:cubicBezTo>
                  <a:cubicBezTo>
                    <a:pt x="68" y="16891"/>
                    <a:pt x="8" y="17193"/>
                    <a:pt x="673" y="17677"/>
                  </a:cubicBezTo>
                  <a:lnTo>
                    <a:pt x="4121" y="20097"/>
                  </a:lnTo>
                  <a:cubicBezTo>
                    <a:pt x="4385" y="20323"/>
                    <a:pt x="4696" y="20503"/>
                    <a:pt x="5055" y="20503"/>
                  </a:cubicBezTo>
                  <a:cubicBezTo>
                    <a:pt x="5271" y="20503"/>
                    <a:pt x="5504" y="20438"/>
                    <a:pt x="5754" y="20278"/>
                  </a:cubicBezTo>
                  <a:cubicBezTo>
                    <a:pt x="6661" y="19613"/>
                    <a:pt x="8476" y="18464"/>
                    <a:pt x="8900" y="18101"/>
                  </a:cubicBezTo>
                  <a:cubicBezTo>
                    <a:pt x="9383" y="17677"/>
                    <a:pt x="9867" y="17617"/>
                    <a:pt x="9867" y="16468"/>
                  </a:cubicBezTo>
                  <a:lnTo>
                    <a:pt x="9867" y="4975"/>
                  </a:lnTo>
                  <a:cubicBezTo>
                    <a:pt x="9525" y="1325"/>
                    <a:pt x="7287" y="0"/>
                    <a:pt x="5043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28"/>
            <p:cNvSpPr/>
            <p:nvPr/>
          </p:nvSpPr>
          <p:spPr>
            <a:xfrm>
              <a:off x="7152000" y="2243775"/>
              <a:ext cx="246525" cy="511200"/>
            </a:xfrm>
            <a:custGeom>
              <a:avLst/>
              <a:gdLst/>
              <a:ahLst/>
              <a:cxnLst/>
              <a:rect l="l" t="t" r="r" b="b"/>
              <a:pathLst>
                <a:path w="9861" h="20448" extrusionOk="0">
                  <a:moveTo>
                    <a:pt x="5041" y="0"/>
                  </a:moveTo>
                  <a:cubicBezTo>
                    <a:pt x="2539" y="0"/>
                    <a:pt x="26" y="1645"/>
                    <a:pt x="122" y="3559"/>
                  </a:cubicBezTo>
                  <a:cubicBezTo>
                    <a:pt x="182" y="4225"/>
                    <a:pt x="182" y="15234"/>
                    <a:pt x="122" y="16081"/>
                  </a:cubicBezTo>
                  <a:cubicBezTo>
                    <a:pt x="61" y="16867"/>
                    <a:pt x="1" y="17169"/>
                    <a:pt x="727" y="17653"/>
                  </a:cubicBezTo>
                  <a:lnTo>
                    <a:pt x="4114" y="20073"/>
                  </a:lnTo>
                  <a:cubicBezTo>
                    <a:pt x="4377" y="20260"/>
                    <a:pt x="4686" y="20448"/>
                    <a:pt x="5041" y="20448"/>
                  </a:cubicBezTo>
                  <a:cubicBezTo>
                    <a:pt x="5259" y="20448"/>
                    <a:pt x="5494" y="20378"/>
                    <a:pt x="5747" y="20194"/>
                  </a:cubicBezTo>
                  <a:cubicBezTo>
                    <a:pt x="6654" y="19528"/>
                    <a:pt x="8469" y="18440"/>
                    <a:pt x="8893" y="18016"/>
                  </a:cubicBezTo>
                  <a:cubicBezTo>
                    <a:pt x="9316" y="17653"/>
                    <a:pt x="9860" y="17593"/>
                    <a:pt x="9860" y="16444"/>
                  </a:cubicBezTo>
                  <a:cubicBezTo>
                    <a:pt x="9860" y="14689"/>
                    <a:pt x="9860" y="4951"/>
                    <a:pt x="9860" y="4951"/>
                  </a:cubicBezTo>
                  <a:cubicBezTo>
                    <a:pt x="9517" y="1320"/>
                    <a:pt x="7283" y="0"/>
                    <a:pt x="5041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28"/>
            <p:cNvSpPr/>
            <p:nvPr/>
          </p:nvSpPr>
          <p:spPr>
            <a:xfrm>
              <a:off x="7153350" y="2243775"/>
              <a:ext cx="243650" cy="510475"/>
            </a:xfrm>
            <a:custGeom>
              <a:avLst/>
              <a:gdLst/>
              <a:ahLst/>
              <a:cxnLst/>
              <a:rect l="l" t="t" r="r" b="b"/>
              <a:pathLst>
                <a:path w="9746" h="20419" extrusionOk="0">
                  <a:moveTo>
                    <a:pt x="4985" y="0"/>
                  </a:moveTo>
                  <a:cubicBezTo>
                    <a:pt x="2498" y="0"/>
                    <a:pt x="1" y="1645"/>
                    <a:pt x="128" y="3559"/>
                  </a:cubicBezTo>
                  <a:cubicBezTo>
                    <a:pt x="128" y="4285"/>
                    <a:pt x="189" y="15234"/>
                    <a:pt x="128" y="16020"/>
                  </a:cubicBezTo>
                  <a:cubicBezTo>
                    <a:pt x="68" y="16867"/>
                    <a:pt x="7" y="17109"/>
                    <a:pt x="673" y="17593"/>
                  </a:cubicBezTo>
                  <a:lnTo>
                    <a:pt x="4060" y="20012"/>
                  </a:lnTo>
                  <a:cubicBezTo>
                    <a:pt x="4324" y="20239"/>
                    <a:pt x="4635" y="20418"/>
                    <a:pt x="4994" y="20418"/>
                  </a:cubicBezTo>
                  <a:cubicBezTo>
                    <a:pt x="5210" y="20418"/>
                    <a:pt x="5443" y="20353"/>
                    <a:pt x="5693" y="20194"/>
                  </a:cubicBezTo>
                  <a:cubicBezTo>
                    <a:pt x="6600" y="19528"/>
                    <a:pt x="8415" y="18379"/>
                    <a:pt x="8839" y="18016"/>
                  </a:cubicBezTo>
                  <a:cubicBezTo>
                    <a:pt x="9262" y="17593"/>
                    <a:pt x="9746" y="17532"/>
                    <a:pt x="9746" y="16444"/>
                  </a:cubicBezTo>
                  <a:cubicBezTo>
                    <a:pt x="9746" y="14689"/>
                    <a:pt x="9746" y="4951"/>
                    <a:pt x="9746" y="4951"/>
                  </a:cubicBezTo>
                  <a:cubicBezTo>
                    <a:pt x="9431" y="1320"/>
                    <a:pt x="7213" y="0"/>
                    <a:pt x="4985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28"/>
            <p:cNvSpPr/>
            <p:nvPr/>
          </p:nvSpPr>
          <p:spPr>
            <a:xfrm>
              <a:off x="7153525" y="2244450"/>
              <a:ext cx="243475" cy="509025"/>
            </a:xfrm>
            <a:custGeom>
              <a:avLst/>
              <a:gdLst/>
              <a:ahLst/>
              <a:cxnLst/>
              <a:rect l="l" t="t" r="r" b="b"/>
              <a:pathLst>
                <a:path w="9739" h="20361" extrusionOk="0">
                  <a:moveTo>
                    <a:pt x="5035" y="1"/>
                  </a:moveTo>
                  <a:cubicBezTo>
                    <a:pt x="2545" y="1"/>
                    <a:pt x="25" y="1669"/>
                    <a:pt x="121" y="3593"/>
                  </a:cubicBezTo>
                  <a:cubicBezTo>
                    <a:pt x="182" y="4258"/>
                    <a:pt x="182" y="15207"/>
                    <a:pt x="121" y="15993"/>
                  </a:cubicBezTo>
                  <a:cubicBezTo>
                    <a:pt x="61" y="16779"/>
                    <a:pt x="0" y="17082"/>
                    <a:pt x="666" y="17566"/>
                  </a:cubicBezTo>
                  <a:lnTo>
                    <a:pt x="4053" y="19985"/>
                  </a:lnTo>
                  <a:cubicBezTo>
                    <a:pt x="4316" y="20173"/>
                    <a:pt x="4625" y="20360"/>
                    <a:pt x="4980" y="20360"/>
                  </a:cubicBezTo>
                  <a:cubicBezTo>
                    <a:pt x="5198" y="20360"/>
                    <a:pt x="5433" y="20290"/>
                    <a:pt x="5686" y="20106"/>
                  </a:cubicBezTo>
                  <a:cubicBezTo>
                    <a:pt x="6593" y="19441"/>
                    <a:pt x="8348" y="18352"/>
                    <a:pt x="8832" y="17989"/>
                  </a:cubicBezTo>
                  <a:cubicBezTo>
                    <a:pt x="9255" y="17566"/>
                    <a:pt x="9739" y="17505"/>
                    <a:pt x="9739" y="16356"/>
                  </a:cubicBezTo>
                  <a:cubicBezTo>
                    <a:pt x="9739" y="14662"/>
                    <a:pt x="9739" y="4924"/>
                    <a:pt x="9739" y="4924"/>
                  </a:cubicBezTo>
                  <a:cubicBezTo>
                    <a:pt x="9426" y="1313"/>
                    <a:pt x="7243" y="1"/>
                    <a:pt x="5035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28"/>
            <p:cNvSpPr/>
            <p:nvPr/>
          </p:nvSpPr>
          <p:spPr>
            <a:xfrm>
              <a:off x="7153525" y="2245275"/>
              <a:ext cx="243475" cy="507450"/>
            </a:xfrm>
            <a:custGeom>
              <a:avLst/>
              <a:gdLst/>
              <a:ahLst/>
              <a:cxnLst/>
              <a:rect l="l" t="t" r="r" b="b"/>
              <a:pathLst>
                <a:path w="9739" h="20298" extrusionOk="0">
                  <a:moveTo>
                    <a:pt x="4975" y="1"/>
                  </a:moveTo>
                  <a:cubicBezTo>
                    <a:pt x="2504" y="1"/>
                    <a:pt x="25" y="1646"/>
                    <a:pt x="121" y="3560"/>
                  </a:cubicBezTo>
                  <a:cubicBezTo>
                    <a:pt x="182" y="4225"/>
                    <a:pt x="182" y="15113"/>
                    <a:pt x="121" y="15960"/>
                  </a:cubicBezTo>
                  <a:cubicBezTo>
                    <a:pt x="61" y="16746"/>
                    <a:pt x="0" y="16988"/>
                    <a:pt x="666" y="17472"/>
                  </a:cubicBezTo>
                  <a:lnTo>
                    <a:pt x="4053" y="19892"/>
                  </a:lnTo>
                  <a:cubicBezTo>
                    <a:pt x="4317" y="20118"/>
                    <a:pt x="4628" y="20298"/>
                    <a:pt x="4972" y="20298"/>
                  </a:cubicBezTo>
                  <a:cubicBezTo>
                    <a:pt x="5179" y="20298"/>
                    <a:pt x="5398" y="20233"/>
                    <a:pt x="5626" y="20073"/>
                  </a:cubicBezTo>
                  <a:cubicBezTo>
                    <a:pt x="6593" y="19408"/>
                    <a:pt x="8348" y="18319"/>
                    <a:pt x="8771" y="17896"/>
                  </a:cubicBezTo>
                  <a:cubicBezTo>
                    <a:pt x="9255" y="17533"/>
                    <a:pt x="9739" y="17472"/>
                    <a:pt x="9739" y="16323"/>
                  </a:cubicBezTo>
                  <a:lnTo>
                    <a:pt x="9739" y="4951"/>
                  </a:lnTo>
                  <a:cubicBezTo>
                    <a:pt x="9396" y="1321"/>
                    <a:pt x="7189" y="1"/>
                    <a:pt x="4975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28"/>
            <p:cNvSpPr/>
            <p:nvPr/>
          </p:nvSpPr>
          <p:spPr>
            <a:xfrm>
              <a:off x="7154875" y="2245275"/>
              <a:ext cx="240625" cy="506675"/>
            </a:xfrm>
            <a:custGeom>
              <a:avLst/>
              <a:gdLst/>
              <a:ahLst/>
              <a:cxnLst/>
              <a:rect l="l" t="t" r="r" b="b"/>
              <a:pathLst>
                <a:path w="9625" h="20267" extrusionOk="0">
                  <a:moveTo>
                    <a:pt x="4919" y="1"/>
                  </a:moveTo>
                  <a:cubicBezTo>
                    <a:pt x="2464" y="1"/>
                    <a:pt x="0" y="1646"/>
                    <a:pt x="128" y="3560"/>
                  </a:cubicBezTo>
                  <a:cubicBezTo>
                    <a:pt x="128" y="4286"/>
                    <a:pt x="128" y="15113"/>
                    <a:pt x="128" y="15900"/>
                  </a:cubicBezTo>
                  <a:cubicBezTo>
                    <a:pt x="67" y="16746"/>
                    <a:pt x="7" y="16988"/>
                    <a:pt x="672" y="17472"/>
                  </a:cubicBezTo>
                  <a:lnTo>
                    <a:pt x="3999" y="19892"/>
                  </a:lnTo>
                  <a:cubicBezTo>
                    <a:pt x="4262" y="20079"/>
                    <a:pt x="4571" y="20267"/>
                    <a:pt x="4912" y="20267"/>
                  </a:cubicBezTo>
                  <a:cubicBezTo>
                    <a:pt x="5121" y="20267"/>
                    <a:pt x="5342" y="20197"/>
                    <a:pt x="5572" y="20013"/>
                  </a:cubicBezTo>
                  <a:cubicBezTo>
                    <a:pt x="6539" y="19347"/>
                    <a:pt x="8294" y="18259"/>
                    <a:pt x="8717" y="17896"/>
                  </a:cubicBezTo>
                  <a:cubicBezTo>
                    <a:pt x="9141" y="17472"/>
                    <a:pt x="9624" y="17412"/>
                    <a:pt x="9624" y="16323"/>
                  </a:cubicBezTo>
                  <a:lnTo>
                    <a:pt x="9624" y="4951"/>
                  </a:lnTo>
                  <a:cubicBezTo>
                    <a:pt x="9310" y="1321"/>
                    <a:pt x="7118" y="1"/>
                    <a:pt x="4919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28"/>
            <p:cNvSpPr/>
            <p:nvPr/>
          </p:nvSpPr>
          <p:spPr>
            <a:xfrm>
              <a:off x="7155025" y="2246025"/>
              <a:ext cx="240475" cy="505200"/>
            </a:xfrm>
            <a:custGeom>
              <a:avLst/>
              <a:gdLst/>
              <a:ahLst/>
              <a:cxnLst/>
              <a:rect l="l" t="t" r="r" b="b"/>
              <a:pathLst>
                <a:path w="9619" h="20208" extrusionOk="0">
                  <a:moveTo>
                    <a:pt x="4934" y="1"/>
                  </a:moveTo>
                  <a:cubicBezTo>
                    <a:pt x="2488" y="1"/>
                    <a:pt x="26" y="1644"/>
                    <a:pt x="122" y="3590"/>
                  </a:cubicBezTo>
                  <a:cubicBezTo>
                    <a:pt x="122" y="4256"/>
                    <a:pt x="182" y="15083"/>
                    <a:pt x="122" y="15870"/>
                  </a:cubicBezTo>
                  <a:cubicBezTo>
                    <a:pt x="61" y="16656"/>
                    <a:pt x="1" y="16958"/>
                    <a:pt x="666" y="17442"/>
                  </a:cubicBezTo>
                  <a:lnTo>
                    <a:pt x="3993" y="19801"/>
                  </a:lnTo>
                  <a:cubicBezTo>
                    <a:pt x="4257" y="20028"/>
                    <a:pt x="4568" y="20207"/>
                    <a:pt x="4912" y="20207"/>
                  </a:cubicBezTo>
                  <a:cubicBezTo>
                    <a:pt x="5119" y="20207"/>
                    <a:pt x="5338" y="20142"/>
                    <a:pt x="5566" y="19983"/>
                  </a:cubicBezTo>
                  <a:cubicBezTo>
                    <a:pt x="6533" y="19317"/>
                    <a:pt x="8288" y="18229"/>
                    <a:pt x="8711" y="17805"/>
                  </a:cubicBezTo>
                  <a:cubicBezTo>
                    <a:pt x="9135" y="17442"/>
                    <a:pt x="9618" y="17382"/>
                    <a:pt x="9618" y="16233"/>
                  </a:cubicBezTo>
                  <a:cubicBezTo>
                    <a:pt x="9618" y="14539"/>
                    <a:pt x="9618" y="4921"/>
                    <a:pt x="9618" y="4921"/>
                  </a:cubicBezTo>
                  <a:cubicBezTo>
                    <a:pt x="9304" y="1320"/>
                    <a:pt x="7126" y="1"/>
                    <a:pt x="4934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28"/>
            <p:cNvSpPr/>
            <p:nvPr/>
          </p:nvSpPr>
          <p:spPr>
            <a:xfrm>
              <a:off x="7155025" y="2246575"/>
              <a:ext cx="240475" cy="503125"/>
            </a:xfrm>
            <a:custGeom>
              <a:avLst/>
              <a:gdLst/>
              <a:ahLst/>
              <a:cxnLst/>
              <a:rect l="l" t="t" r="r" b="b"/>
              <a:pathLst>
                <a:path w="9619" h="20125" extrusionOk="0">
                  <a:moveTo>
                    <a:pt x="4954" y="0"/>
                  </a:moveTo>
                  <a:cubicBezTo>
                    <a:pt x="2501" y="0"/>
                    <a:pt x="26" y="1649"/>
                    <a:pt x="122" y="3568"/>
                  </a:cubicBezTo>
                  <a:cubicBezTo>
                    <a:pt x="182" y="4234"/>
                    <a:pt x="182" y="15061"/>
                    <a:pt x="122" y="15848"/>
                  </a:cubicBezTo>
                  <a:cubicBezTo>
                    <a:pt x="61" y="16634"/>
                    <a:pt x="1" y="16876"/>
                    <a:pt x="666" y="17360"/>
                  </a:cubicBezTo>
                  <a:lnTo>
                    <a:pt x="3993" y="19719"/>
                  </a:lnTo>
                  <a:cubicBezTo>
                    <a:pt x="4257" y="19945"/>
                    <a:pt x="4568" y="20125"/>
                    <a:pt x="4912" y="20125"/>
                  </a:cubicBezTo>
                  <a:cubicBezTo>
                    <a:pt x="5119" y="20125"/>
                    <a:pt x="5338" y="20060"/>
                    <a:pt x="5566" y="19900"/>
                  </a:cubicBezTo>
                  <a:cubicBezTo>
                    <a:pt x="6533" y="19235"/>
                    <a:pt x="8227" y="18146"/>
                    <a:pt x="8711" y="17783"/>
                  </a:cubicBezTo>
                  <a:cubicBezTo>
                    <a:pt x="9135" y="17360"/>
                    <a:pt x="9618" y="17360"/>
                    <a:pt x="9618" y="16211"/>
                  </a:cubicBezTo>
                  <a:cubicBezTo>
                    <a:pt x="9618" y="14517"/>
                    <a:pt x="9618" y="4899"/>
                    <a:pt x="9618" y="4899"/>
                  </a:cubicBezTo>
                  <a:cubicBezTo>
                    <a:pt x="9305" y="1308"/>
                    <a:pt x="7139" y="0"/>
                    <a:pt x="4954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28"/>
            <p:cNvSpPr/>
            <p:nvPr/>
          </p:nvSpPr>
          <p:spPr>
            <a:xfrm>
              <a:off x="7156450" y="2247375"/>
              <a:ext cx="237525" cy="501575"/>
            </a:xfrm>
            <a:custGeom>
              <a:avLst/>
              <a:gdLst/>
              <a:ahLst/>
              <a:cxnLst/>
              <a:rect l="l" t="t" r="r" b="b"/>
              <a:pathLst>
                <a:path w="9501" h="20063" extrusionOk="0">
                  <a:moveTo>
                    <a:pt x="4850" y="1"/>
                  </a:moveTo>
                  <a:cubicBezTo>
                    <a:pt x="2434" y="1"/>
                    <a:pt x="1" y="1626"/>
                    <a:pt x="65" y="3536"/>
                  </a:cubicBezTo>
                  <a:cubicBezTo>
                    <a:pt x="125" y="4202"/>
                    <a:pt x="125" y="14969"/>
                    <a:pt x="65" y="15755"/>
                  </a:cubicBezTo>
                  <a:cubicBezTo>
                    <a:pt x="65" y="16602"/>
                    <a:pt x="4" y="16844"/>
                    <a:pt x="670" y="17328"/>
                  </a:cubicBezTo>
                  <a:lnTo>
                    <a:pt x="3936" y="19687"/>
                  </a:lnTo>
                  <a:cubicBezTo>
                    <a:pt x="4199" y="19874"/>
                    <a:pt x="4508" y="20062"/>
                    <a:pt x="4849" y="20062"/>
                  </a:cubicBezTo>
                  <a:cubicBezTo>
                    <a:pt x="5058" y="20062"/>
                    <a:pt x="5279" y="19992"/>
                    <a:pt x="5509" y="19808"/>
                  </a:cubicBezTo>
                  <a:cubicBezTo>
                    <a:pt x="6476" y="19203"/>
                    <a:pt x="8170" y="18114"/>
                    <a:pt x="8594" y="17691"/>
                  </a:cubicBezTo>
                  <a:cubicBezTo>
                    <a:pt x="9017" y="17328"/>
                    <a:pt x="9501" y="17267"/>
                    <a:pt x="9501" y="16179"/>
                  </a:cubicBezTo>
                  <a:cubicBezTo>
                    <a:pt x="9501" y="14485"/>
                    <a:pt x="9501" y="4928"/>
                    <a:pt x="9501" y="4928"/>
                  </a:cubicBezTo>
                  <a:cubicBezTo>
                    <a:pt x="9186" y="1317"/>
                    <a:pt x="7025" y="1"/>
                    <a:pt x="4850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28"/>
            <p:cNvSpPr/>
            <p:nvPr/>
          </p:nvSpPr>
          <p:spPr>
            <a:xfrm>
              <a:off x="7156550" y="2247550"/>
              <a:ext cx="237425" cy="500650"/>
            </a:xfrm>
            <a:custGeom>
              <a:avLst/>
              <a:gdLst/>
              <a:ahLst/>
              <a:cxnLst/>
              <a:rect l="l" t="t" r="r" b="b"/>
              <a:pathLst>
                <a:path w="9497" h="20026" extrusionOk="0">
                  <a:moveTo>
                    <a:pt x="4868" y="0"/>
                  </a:moveTo>
                  <a:cubicBezTo>
                    <a:pt x="2454" y="0"/>
                    <a:pt x="25" y="1644"/>
                    <a:pt x="121" y="3590"/>
                  </a:cubicBezTo>
                  <a:cubicBezTo>
                    <a:pt x="121" y="4255"/>
                    <a:pt x="182" y="14962"/>
                    <a:pt x="121" y="15748"/>
                  </a:cubicBezTo>
                  <a:cubicBezTo>
                    <a:pt x="61" y="16534"/>
                    <a:pt x="0" y="16837"/>
                    <a:pt x="666" y="17260"/>
                  </a:cubicBezTo>
                  <a:lnTo>
                    <a:pt x="3932" y="19619"/>
                  </a:lnTo>
                  <a:cubicBezTo>
                    <a:pt x="4196" y="19846"/>
                    <a:pt x="4507" y="20025"/>
                    <a:pt x="4851" y="20025"/>
                  </a:cubicBezTo>
                  <a:cubicBezTo>
                    <a:pt x="5058" y="20025"/>
                    <a:pt x="5277" y="19960"/>
                    <a:pt x="5505" y="19801"/>
                  </a:cubicBezTo>
                  <a:cubicBezTo>
                    <a:pt x="6412" y="19135"/>
                    <a:pt x="8166" y="18047"/>
                    <a:pt x="8590" y="17684"/>
                  </a:cubicBezTo>
                  <a:cubicBezTo>
                    <a:pt x="9013" y="17321"/>
                    <a:pt x="9497" y="17260"/>
                    <a:pt x="9497" y="16111"/>
                  </a:cubicBezTo>
                  <a:lnTo>
                    <a:pt x="9497" y="4921"/>
                  </a:lnTo>
                  <a:cubicBezTo>
                    <a:pt x="9183" y="1319"/>
                    <a:pt x="7031" y="0"/>
                    <a:pt x="4868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28"/>
            <p:cNvSpPr/>
            <p:nvPr/>
          </p:nvSpPr>
          <p:spPr>
            <a:xfrm>
              <a:off x="7156550" y="2248150"/>
              <a:ext cx="237425" cy="499275"/>
            </a:xfrm>
            <a:custGeom>
              <a:avLst/>
              <a:gdLst/>
              <a:ahLst/>
              <a:cxnLst/>
              <a:rect l="l" t="t" r="r" b="b"/>
              <a:pathLst>
                <a:path w="9497" h="19971" extrusionOk="0">
                  <a:moveTo>
                    <a:pt x="4853" y="0"/>
                  </a:moveTo>
                  <a:cubicBezTo>
                    <a:pt x="2444" y="0"/>
                    <a:pt x="26" y="1624"/>
                    <a:pt x="121" y="3566"/>
                  </a:cubicBezTo>
                  <a:cubicBezTo>
                    <a:pt x="182" y="4231"/>
                    <a:pt x="182" y="14938"/>
                    <a:pt x="121" y="15724"/>
                  </a:cubicBezTo>
                  <a:cubicBezTo>
                    <a:pt x="61" y="16510"/>
                    <a:pt x="0" y="16752"/>
                    <a:pt x="666" y="17236"/>
                  </a:cubicBezTo>
                  <a:lnTo>
                    <a:pt x="3932" y="19595"/>
                  </a:lnTo>
                  <a:cubicBezTo>
                    <a:pt x="4195" y="19783"/>
                    <a:pt x="4504" y="19971"/>
                    <a:pt x="4845" y="19971"/>
                  </a:cubicBezTo>
                  <a:cubicBezTo>
                    <a:pt x="5054" y="19971"/>
                    <a:pt x="5275" y="19900"/>
                    <a:pt x="5505" y="19716"/>
                  </a:cubicBezTo>
                  <a:cubicBezTo>
                    <a:pt x="6412" y="19111"/>
                    <a:pt x="8166" y="18023"/>
                    <a:pt x="8590" y="17660"/>
                  </a:cubicBezTo>
                  <a:cubicBezTo>
                    <a:pt x="9013" y="17236"/>
                    <a:pt x="9497" y="17176"/>
                    <a:pt x="9497" y="16087"/>
                  </a:cubicBezTo>
                  <a:lnTo>
                    <a:pt x="9497" y="4897"/>
                  </a:lnTo>
                  <a:cubicBezTo>
                    <a:pt x="9182" y="1315"/>
                    <a:pt x="7021" y="0"/>
                    <a:pt x="4853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28"/>
            <p:cNvSpPr/>
            <p:nvPr/>
          </p:nvSpPr>
          <p:spPr>
            <a:xfrm>
              <a:off x="7157975" y="2248675"/>
              <a:ext cx="236000" cy="498000"/>
            </a:xfrm>
            <a:custGeom>
              <a:avLst/>
              <a:gdLst/>
              <a:ahLst/>
              <a:cxnLst/>
              <a:rect l="l" t="t" r="r" b="b"/>
              <a:pathLst>
                <a:path w="9440" h="19920" extrusionOk="0">
                  <a:moveTo>
                    <a:pt x="4837" y="1"/>
                  </a:moveTo>
                  <a:cubicBezTo>
                    <a:pt x="2430" y="1"/>
                    <a:pt x="0" y="1629"/>
                    <a:pt x="64" y="3545"/>
                  </a:cubicBezTo>
                  <a:cubicBezTo>
                    <a:pt x="125" y="4210"/>
                    <a:pt x="125" y="14917"/>
                    <a:pt x="64" y="15703"/>
                  </a:cubicBezTo>
                  <a:cubicBezTo>
                    <a:pt x="64" y="16489"/>
                    <a:pt x="4" y="16731"/>
                    <a:pt x="609" y="17215"/>
                  </a:cubicBezTo>
                  <a:lnTo>
                    <a:pt x="3875" y="19514"/>
                  </a:lnTo>
                  <a:cubicBezTo>
                    <a:pt x="4139" y="19740"/>
                    <a:pt x="4450" y="19920"/>
                    <a:pt x="4794" y="19920"/>
                  </a:cubicBezTo>
                  <a:cubicBezTo>
                    <a:pt x="5001" y="19920"/>
                    <a:pt x="5220" y="19855"/>
                    <a:pt x="5448" y="19695"/>
                  </a:cubicBezTo>
                  <a:cubicBezTo>
                    <a:pt x="6355" y="19030"/>
                    <a:pt x="8109" y="17941"/>
                    <a:pt x="8533" y="17578"/>
                  </a:cubicBezTo>
                  <a:cubicBezTo>
                    <a:pt x="8956" y="17215"/>
                    <a:pt x="9440" y="17155"/>
                    <a:pt x="9440" y="16066"/>
                  </a:cubicBezTo>
                  <a:lnTo>
                    <a:pt x="9440" y="4876"/>
                  </a:lnTo>
                  <a:cubicBezTo>
                    <a:pt x="9126" y="1305"/>
                    <a:pt x="6990" y="1"/>
                    <a:pt x="4837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28"/>
            <p:cNvSpPr/>
            <p:nvPr/>
          </p:nvSpPr>
          <p:spPr>
            <a:xfrm>
              <a:off x="7158050" y="2249050"/>
              <a:ext cx="234425" cy="496200"/>
            </a:xfrm>
            <a:custGeom>
              <a:avLst/>
              <a:gdLst/>
              <a:ahLst/>
              <a:cxnLst/>
              <a:rect l="l" t="t" r="r" b="b"/>
              <a:pathLst>
                <a:path w="9377" h="19848" extrusionOk="0">
                  <a:moveTo>
                    <a:pt x="4803" y="1"/>
                  </a:moveTo>
                  <a:cubicBezTo>
                    <a:pt x="2421" y="1"/>
                    <a:pt x="26" y="1644"/>
                    <a:pt x="122" y="3590"/>
                  </a:cubicBezTo>
                  <a:cubicBezTo>
                    <a:pt x="122" y="4256"/>
                    <a:pt x="182" y="14841"/>
                    <a:pt x="122" y="15628"/>
                  </a:cubicBezTo>
                  <a:cubicBezTo>
                    <a:pt x="61" y="16414"/>
                    <a:pt x="1" y="16716"/>
                    <a:pt x="666" y="17140"/>
                  </a:cubicBezTo>
                  <a:lnTo>
                    <a:pt x="3872" y="19499"/>
                  </a:lnTo>
                  <a:cubicBezTo>
                    <a:pt x="4132" y="19685"/>
                    <a:pt x="4438" y="19848"/>
                    <a:pt x="4775" y="19848"/>
                  </a:cubicBezTo>
                  <a:cubicBezTo>
                    <a:pt x="4987" y="19848"/>
                    <a:pt x="5211" y="19783"/>
                    <a:pt x="5445" y="19620"/>
                  </a:cubicBezTo>
                  <a:cubicBezTo>
                    <a:pt x="6352" y="19015"/>
                    <a:pt x="8046" y="17926"/>
                    <a:pt x="8469" y="17563"/>
                  </a:cubicBezTo>
                  <a:cubicBezTo>
                    <a:pt x="8893" y="17200"/>
                    <a:pt x="9376" y="17140"/>
                    <a:pt x="9376" y="16051"/>
                  </a:cubicBezTo>
                  <a:cubicBezTo>
                    <a:pt x="9376" y="14357"/>
                    <a:pt x="9376" y="4921"/>
                    <a:pt x="9376" y="4921"/>
                  </a:cubicBezTo>
                  <a:cubicBezTo>
                    <a:pt x="9062" y="1320"/>
                    <a:pt x="6938" y="1"/>
                    <a:pt x="4803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28"/>
            <p:cNvSpPr/>
            <p:nvPr/>
          </p:nvSpPr>
          <p:spPr>
            <a:xfrm>
              <a:off x="7158050" y="2249650"/>
              <a:ext cx="234425" cy="495525"/>
            </a:xfrm>
            <a:custGeom>
              <a:avLst/>
              <a:gdLst/>
              <a:ahLst/>
              <a:cxnLst/>
              <a:rect l="l" t="t" r="r" b="b"/>
              <a:pathLst>
                <a:path w="9377" h="19821" extrusionOk="0">
                  <a:moveTo>
                    <a:pt x="4788" y="1"/>
                  </a:moveTo>
                  <a:cubicBezTo>
                    <a:pt x="2411" y="1"/>
                    <a:pt x="26" y="1624"/>
                    <a:pt x="122" y="3566"/>
                  </a:cubicBezTo>
                  <a:cubicBezTo>
                    <a:pt x="182" y="4232"/>
                    <a:pt x="182" y="14817"/>
                    <a:pt x="122" y="15604"/>
                  </a:cubicBezTo>
                  <a:cubicBezTo>
                    <a:pt x="61" y="16390"/>
                    <a:pt x="1" y="16632"/>
                    <a:pt x="666" y="17116"/>
                  </a:cubicBezTo>
                  <a:lnTo>
                    <a:pt x="3872" y="19414"/>
                  </a:lnTo>
                  <a:cubicBezTo>
                    <a:pt x="4174" y="19641"/>
                    <a:pt x="4476" y="19820"/>
                    <a:pt x="4807" y="19820"/>
                  </a:cubicBezTo>
                  <a:cubicBezTo>
                    <a:pt x="5007" y="19820"/>
                    <a:pt x="5217" y="19755"/>
                    <a:pt x="5445" y="19596"/>
                  </a:cubicBezTo>
                  <a:cubicBezTo>
                    <a:pt x="6352" y="18931"/>
                    <a:pt x="8046" y="17902"/>
                    <a:pt x="8469" y="17479"/>
                  </a:cubicBezTo>
                  <a:cubicBezTo>
                    <a:pt x="8893" y="17116"/>
                    <a:pt x="9376" y="17055"/>
                    <a:pt x="9376" y="15967"/>
                  </a:cubicBezTo>
                  <a:lnTo>
                    <a:pt x="9376" y="4897"/>
                  </a:lnTo>
                  <a:cubicBezTo>
                    <a:pt x="9061" y="1316"/>
                    <a:pt x="6928" y="1"/>
                    <a:pt x="4788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28"/>
            <p:cNvSpPr/>
            <p:nvPr/>
          </p:nvSpPr>
          <p:spPr>
            <a:xfrm>
              <a:off x="7159475" y="2250175"/>
              <a:ext cx="233000" cy="493575"/>
            </a:xfrm>
            <a:custGeom>
              <a:avLst/>
              <a:gdLst/>
              <a:ahLst/>
              <a:cxnLst/>
              <a:rect l="l" t="t" r="r" b="b"/>
              <a:pathLst>
                <a:path w="9320" h="19743" extrusionOk="0">
                  <a:moveTo>
                    <a:pt x="4772" y="1"/>
                  </a:moveTo>
                  <a:cubicBezTo>
                    <a:pt x="2397" y="1"/>
                    <a:pt x="1" y="1630"/>
                    <a:pt x="65" y="3545"/>
                  </a:cubicBezTo>
                  <a:cubicBezTo>
                    <a:pt x="125" y="4211"/>
                    <a:pt x="125" y="14796"/>
                    <a:pt x="65" y="15583"/>
                  </a:cubicBezTo>
                  <a:cubicBezTo>
                    <a:pt x="4" y="16369"/>
                    <a:pt x="4" y="16611"/>
                    <a:pt x="609" y="17034"/>
                  </a:cubicBezTo>
                  <a:lnTo>
                    <a:pt x="3815" y="19393"/>
                  </a:lnTo>
                  <a:cubicBezTo>
                    <a:pt x="4112" y="19579"/>
                    <a:pt x="4409" y="19742"/>
                    <a:pt x="4735" y="19742"/>
                  </a:cubicBezTo>
                  <a:cubicBezTo>
                    <a:pt x="4939" y="19742"/>
                    <a:pt x="5154" y="19678"/>
                    <a:pt x="5388" y="19514"/>
                  </a:cubicBezTo>
                  <a:cubicBezTo>
                    <a:pt x="6295" y="18910"/>
                    <a:pt x="7989" y="17821"/>
                    <a:pt x="8412" y="17458"/>
                  </a:cubicBezTo>
                  <a:cubicBezTo>
                    <a:pt x="8836" y="17095"/>
                    <a:pt x="9319" y="17034"/>
                    <a:pt x="9319" y="15946"/>
                  </a:cubicBezTo>
                  <a:lnTo>
                    <a:pt x="9319" y="4876"/>
                  </a:lnTo>
                  <a:cubicBezTo>
                    <a:pt x="9005" y="1305"/>
                    <a:pt x="6897" y="1"/>
                    <a:pt x="4772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28"/>
            <p:cNvSpPr/>
            <p:nvPr/>
          </p:nvSpPr>
          <p:spPr>
            <a:xfrm>
              <a:off x="7159575" y="2250950"/>
              <a:ext cx="231375" cy="492325"/>
            </a:xfrm>
            <a:custGeom>
              <a:avLst/>
              <a:gdLst/>
              <a:ahLst/>
              <a:cxnLst/>
              <a:rect l="l" t="t" r="r" b="b"/>
              <a:pathLst>
                <a:path w="9255" h="19693" extrusionOk="0">
                  <a:moveTo>
                    <a:pt x="4765" y="0"/>
                  </a:moveTo>
                  <a:cubicBezTo>
                    <a:pt x="2406" y="0"/>
                    <a:pt x="25" y="1627"/>
                    <a:pt x="121" y="3575"/>
                  </a:cubicBezTo>
                  <a:cubicBezTo>
                    <a:pt x="121" y="4180"/>
                    <a:pt x="182" y="14765"/>
                    <a:pt x="121" y="15491"/>
                  </a:cubicBezTo>
                  <a:cubicBezTo>
                    <a:pt x="61" y="16277"/>
                    <a:pt x="0" y="16519"/>
                    <a:pt x="666" y="17003"/>
                  </a:cubicBezTo>
                  <a:lnTo>
                    <a:pt x="3871" y="19302"/>
                  </a:lnTo>
                  <a:cubicBezTo>
                    <a:pt x="4145" y="19497"/>
                    <a:pt x="4443" y="19692"/>
                    <a:pt x="4783" y="19692"/>
                  </a:cubicBezTo>
                  <a:cubicBezTo>
                    <a:pt x="4970" y="19692"/>
                    <a:pt x="5169" y="19633"/>
                    <a:pt x="5384" y="19483"/>
                  </a:cubicBezTo>
                  <a:cubicBezTo>
                    <a:pt x="6291" y="18818"/>
                    <a:pt x="7985" y="17790"/>
                    <a:pt x="8408" y="17427"/>
                  </a:cubicBezTo>
                  <a:cubicBezTo>
                    <a:pt x="8832" y="17003"/>
                    <a:pt x="9255" y="16943"/>
                    <a:pt x="9255" y="15915"/>
                  </a:cubicBezTo>
                  <a:lnTo>
                    <a:pt x="9255" y="4845"/>
                  </a:lnTo>
                  <a:cubicBezTo>
                    <a:pt x="8969" y="1303"/>
                    <a:pt x="6876" y="0"/>
                    <a:pt x="4765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28"/>
            <p:cNvSpPr/>
            <p:nvPr/>
          </p:nvSpPr>
          <p:spPr>
            <a:xfrm>
              <a:off x="7159575" y="2251175"/>
              <a:ext cx="231375" cy="491050"/>
            </a:xfrm>
            <a:custGeom>
              <a:avLst/>
              <a:gdLst/>
              <a:ahLst/>
              <a:cxnLst/>
              <a:rect l="l" t="t" r="r" b="b"/>
              <a:pathLst>
                <a:path w="9255" h="19642" extrusionOk="0">
                  <a:moveTo>
                    <a:pt x="4744" y="0"/>
                  </a:moveTo>
                  <a:cubicBezTo>
                    <a:pt x="2407" y="0"/>
                    <a:pt x="57" y="1624"/>
                    <a:pt x="121" y="3566"/>
                  </a:cubicBezTo>
                  <a:cubicBezTo>
                    <a:pt x="121" y="4231"/>
                    <a:pt x="182" y="14696"/>
                    <a:pt x="121" y="15482"/>
                  </a:cubicBezTo>
                  <a:cubicBezTo>
                    <a:pt x="61" y="16268"/>
                    <a:pt x="0" y="16510"/>
                    <a:pt x="666" y="16994"/>
                  </a:cubicBezTo>
                  <a:lnTo>
                    <a:pt x="3871" y="19293"/>
                  </a:lnTo>
                  <a:cubicBezTo>
                    <a:pt x="4131" y="19479"/>
                    <a:pt x="4414" y="19642"/>
                    <a:pt x="4734" y="19642"/>
                  </a:cubicBezTo>
                  <a:cubicBezTo>
                    <a:pt x="4935" y="19642"/>
                    <a:pt x="5150" y="19577"/>
                    <a:pt x="5384" y="19414"/>
                  </a:cubicBezTo>
                  <a:cubicBezTo>
                    <a:pt x="6291" y="18809"/>
                    <a:pt x="7924" y="17720"/>
                    <a:pt x="8348" y="17357"/>
                  </a:cubicBezTo>
                  <a:cubicBezTo>
                    <a:pt x="8771" y="16994"/>
                    <a:pt x="9255" y="16934"/>
                    <a:pt x="9255" y="15845"/>
                  </a:cubicBezTo>
                  <a:lnTo>
                    <a:pt x="9255" y="4897"/>
                  </a:lnTo>
                  <a:cubicBezTo>
                    <a:pt x="8940" y="1315"/>
                    <a:pt x="6847" y="0"/>
                    <a:pt x="4744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28"/>
            <p:cNvSpPr/>
            <p:nvPr/>
          </p:nvSpPr>
          <p:spPr>
            <a:xfrm>
              <a:off x="7161000" y="2251750"/>
              <a:ext cx="229950" cy="489625"/>
            </a:xfrm>
            <a:custGeom>
              <a:avLst/>
              <a:gdLst/>
              <a:ahLst/>
              <a:cxnLst/>
              <a:rect l="l" t="t" r="r" b="b"/>
              <a:pathLst>
                <a:path w="9198" h="19585" extrusionOk="0">
                  <a:moveTo>
                    <a:pt x="4671" y="1"/>
                  </a:moveTo>
                  <a:cubicBezTo>
                    <a:pt x="2339" y="1"/>
                    <a:pt x="1" y="1605"/>
                    <a:pt x="64" y="3543"/>
                  </a:cubicBezTo>
                  <a:cubicBezTo>
                    <a:pt x="125" y="4208"/>
                    <a:pt x="125" y="14673"/>
                    <a:pt x="64" y="15459"/>
                  </a:cubicBezTo>
                  <a:cubicBezTo>
                    <a:pt x="4" y="16245"/>
                    <a:pt x="4" y="16487"/>
                    <a:pt x="609" y="16911"/>
                  </a:cubicBezTo>
                  <a:lnTo>
                    <a:pt x="3814" y="19209"/>
                  </a:lnTo>
                  <a:cubicBezTo>
                    <a:pt x="4077" y="19397"/>
                    <a:pt x="4363" y="19585"/>
                    <a:pt x="4686" y="19585"/>
                  </a:cubicBezTo>
                  <a:cubicBezTo>
                    <a:pt x="4885" y="19585"/>
                    <a:pt x="5097" y="19514"/>
                    <a:pt x="5327" y="19330"/>
                  </a:cubicBezTo>
                  <a:cubicBezTo>
                    <a:pt x="6234" y="18726"/>
                    <a:pt x="7867" y="17697"/>
                    <a:pt x="8291" y="17334"/>
                  </a:cubicBezTo>
                  <a:cubicBezTo>
                    <a:pt x="8714" y="16971"/>
                    <a:pt x="9198" y="16911"/>
                    <a:pt x="9198" y="15822"/>
                  </a:cubicBezTo>
                  <a:cubicBezTo>
                    <a:pt x="9198" y="14189"/>
                    <a:pt x="9198" y="4874"/>
                    <a:pt x="9198" y="4874"/>
                  </a:cubicBezTo>
                  <a:cubicBezTo>
                    <a:pt x="8882" y="1312"/>
                    <a:pt x="6780" y="1"/>
                    <a:pt x="4671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28"/>
            <p:cNvSpPr/>
            <p:nvPr/>
          </p:nvSpPr>
          <p:spPr>
            <a:xfrm>
              <a:off x="7161075" y="2252450"/>
              <a:ext cx="228375" cy="488175"/>
            </a:xfrm>
            <a:custGeom>
              <a:avLst/>
              <a:gdLst/>
              <a:ahLst/>
              <a:cxnLst/>
              <a:rect l="l" t="t" r="r" b="b"/>
              <a:pathLst>
                <a:path w="9135" h="19527" extrusionOk="0">
                  <a:moveTo>
                    <a:pt x="4700" y="1"/>
                  </a:moveTo>
                  <a:cubicBezTo>
                    <a:pt x="2373" y="1"/>
                    <a:pt x="26" y="1628"/>
                    <a:pt x="122" y="3575"/>
                  </a:cubicBezTo>
                  <a:cubicBezTo>
                    <a:pt x="122" y="4180"/>
                    <a:pt x="122" y="14645"/>
                    <a:pt x="122" y="15431"/>
                  </a:cubicBezTo>
                  <a:cubicBezTo>
                    <a:pt x="61" y="16157"/>
                    <a:pt x="1" y="16399"/>
                    <a:pt x="606" y="16883"/>
                  </a:cubicBezTo>
                  <a:lnTo>
                    <a:pt x="3811" y="19121"/>
                  </a:lnTo>
                  <a:cubicBezTo>
                    <a:pt x="4076" y="19347"/>
                    <a:pt x="4363" y="19527"/>
                    <a:pt x="4689" y="19527"/>
                  </a:cubicBezTo>
                  <a:cubicBezTo>
                    <a:pt x="4886" y="19527"/>
                    <a:pt x="5096" y="19462"/>
                    <a:pt x="5324" y="19302"/>
                  </a:cubicBezTo>
                  <a:cubicBezTo>
                    <a:pt x="6231" y="18698"/>
                    <a:pt x="7864" y="17609"/>
                    <a:pt x="8288" y="17246"/>
                  </a:cubicBezTo>
                  <a:cubicBezTo>
                    <a:pt x="8711" y="16883"/>
                    <a:pt x="9134" y="16822"/>
                    <a:pt x="9134" y="15794"/>
                  </a:cubicBezTo>
                  <a:cubicBezTo>
                    <a:pt x="9134" y="14161"/>
                    <a:pt x="9134" y="4846"/>
                    <a:pt x="9134" y="4846"/>
                  </a:cubicBezTo>
                  <a:cubicBezTo>
                    <a:pt x="8849" y="1304"/>
                    <a:pt x="6783" y="1"/>
                    <a:pt x="4700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28"/>
            <p:cNvSpPr/>
            <p:nvPr/>
          </p:nvSpPr>
          <p:spPr>
            <a:xfrm>
              <a:off x="7161075" y="2252450"/>
              <a:ext cx="228375" cy="486750"/>
            </a:xfrm>
            <a:custGeom>
              <a:avLst/>
              <a:gdLst/>
              <a:ahLst/>
              <a:cxnLst/>
              <a:rect l="l" t="t" r="r" b="b"/>
              <a:pathLst>
                <a:path w="9135" h="19470" extrusionOk="0">
                  <a:moveTo>
                    <a:pt x="4722" y="1"/>
                  </a:moveTo>
                  <a:cubicBezTo>
                    <a:pt x="2403" y="1"/>
                    <a:pt x="58" y="1628"/>
                    <a:pt x="122" y="3575"/>
                  </a:cubicBezTo>
                  <a:cubicBezTo>
                    <a:pt x="122" y="4241"/>
                    <a:pt x="182" y="14645"/>
                    <a:pt x="122" y="15371"/>
                  </a:cubicBezTo>
                  <a:cubicBezTo>
                    <a:pt x="61" y="16157"/>
                    <a:pt x="1" y="16399"/>
                    <a:pt x="666" y="16883"/>
                  </a:cubicBezTo>
                  <a:lnTo>
                    <a:pt x="3811" y="19121"/>
                  </a:lnTo>
                  <a:cubicBezTo>
                    <a:pt x="4071" y="19307"/>
                    <a:pt x="4354" y="19470"/>
                    <a:pt x="4674" y="19470"/>
                  </a:cubicBezTo>
                  <a:cubicBezTo>
                    <a:pt x="4875" y="19470"/>
                    <a:pt x="5090" y="19405"/>
                    <a:pt x="5324" y="19242"/>
                  </a:cubicBezTo>
                  <a:cubicBezTo>
                    <a:pt x="6170" y="18637"/>
                    <a:pt x="7864" y="17609"/>
                    <a:pt x="8288" y="17246"/>
                  </a:cubicBezTo>
                  <a:cubicBezTo>
                    <a:pt x="8651" y="16883"/>
                    <a:pt x="9134" y="16822"/>
                    <a:pt x="9134" y="15734"/>
                  </a:cubicBezTo>
                  <a:cubicBezTo>
                    <a:pt x="9134" y="14100"/>
                    <a:pt x="9134" y="4846"/>
                    <a:pt x="9134" y="4846"/>
                  </a:cubicBezTo>
                  <a:cubicBezTo>
                    <a:pt x="8849" y="1304"/>
                    <a:pt x="6796" y="1"/>
                    <a:pt x="4722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28"/>
            <p:cNvSpPr/>
            <p:nvPr/>
          </p:nvSpPr>
          <p:spPr>
            <a:xfrm>
              <a:off x="7161075" y="2253275"/>
              <a:ext cx="228375" cy="485850"/>
            </a:xfrm>
            <a:custGeom>
              <a:avLst/>
              <a:gdLst/>
              <a:ahLst/>
              <a:cxnLst/>
              <a:rect l="l" t="t" r="r" b="b"/>
              <a:pathLst>
                <a:path w="9135" h="19434" extrusionOk="0">
                  <a:moveTo>
                    <a:pt x="4664" y="0"/>
                  </a:moveTo>
                  <a:cubicBezTo>
                    <a:pt x="2364" y="0"/>
                    <a:pt x="58" y="1605"/>
                    <a:pt x="122" y="3542"/>
                  </a:cubicBezTo>
                  <a:cubicBezTo>
                    <a:pt x="182" y="4208"/>
                    <a:pt x="182" y="14551"/>
                    <a:pt x="122" y="15338"/>
                  </a:cubicBezTo>
                  <a:cubicBezTo>
                    <a:pt x="61" y="16064"/>
                    <a:pt x="1" y="16366"/>
                    <a:pt x="666" y="16789"/>
                  </a:cubicBezTo>
                  <a:lnTo>
                    <a:pt x="3811" y="19027"/>
                  </a:lnTo>
                  <a:cubicBezTo>
                    <a:pt x="4076" y="19254"/>
                    <a:pt x="4363" y="19433"/>
                    <a:pt x="4689" y="19433"/>
                  </a:cubicBezTo>
                  <a:cubicBezTo>
                    <a:pt x="4886" y="19433"/>
                    <a:pt x="5096" y="19368"/>
                    <a:pt x="5324" y="19209"/>
                  </a:cubicBezTo>
                  <a:cubicBezTo>
                    <a:pt x="6170" y="18604"/>
                    <a:pt x="7864" y="17576"/>
                    <a:pt x="8227" y="17152"/>
                  </a:cubicBezTo>
                  <a:cubicBezTo>
                    <a:pt x="8651" y="16789"/>
                    <a:pt x="9134" y="16789"/>
                    <a:pt x="9134" y="15701"/>
                  </a:cubicBezTo>
                  <a:cubicBezTo>
                    <a:pt x="9134" y="14067"/>
                    <a:pt x="9134" y="4873"/>
                    <a:pt x="9134" y="4873"/>
                  </a:cubicBezTo>
                  <a:cubicBezTo>
                    <a:pt x="8819" y="1312"/>
                    <a:pt x="6743" y="0"/>
                    <a:pt x="4664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28"/>
            <p:cNvSpPr/>
            <p:nvPr/>
          </p:nvSpPr>
          <p:spPr>
            <a:xfrm>
              <a:off x="7162600" y="2253425"/>
              <a:ext cx="225325" cy="484275"/>
            </a:xfrm>
            <a:custGeom>
              <a:avLst/>
              <a:gdLst/>
              <a:ahLst/>
              <a:cxnLst/>
              <a:rect l="l" t="t" r="r" b="b"/>
              <a:pathLst>
                <a:path w="9013" h="19371" extrusionOk="0">
                  <a:moveTo>
                    <a:pt x="4637" y="1"/>
                  </a:moveTo>
                  <a:cubicBezTo>
                    <a:pt x="2357" y="1"/>
                    <a:pt x="57" y="1623"/>
                    <a:pt x="121" y="3597"/>
                  </a:cubicBezTo>
                  <a:cubicBezTo>
                    <a:pt x="121" y="4202"/>
                    <a:pt x="121" y="14545"/>
                    <a:pt x="121" y="15332"/>
                  </a:cubicBezTo>
                  <a:cubicBezTo>
                    <a:pt x="61" y="16058"/>
                    <a:pt x="0" y="16299"/>
                    <a:pt x="605" y="16783"/>
                  </a:cubicBezTo>
                  <a:lnTo>
                    <a:pt x="3750" y="19021"/>
                  </a:lnTo>
                  <a:cubicBezTo>
                    <a:pt x="4010" y="19207"/>
                    <a:pt x="4293" y="19370"/>
                    <a:pt x="4613" y="19370"/>
                  </a:cubicBezTo>
                  <a:cubicBezTo>
                    <a:pt x="4814" y="19370"/>
                    <a:pt x="5029" y="19306"/>
                    <a:pt x="5263" y="19142"/>
                  </a:cubicBezTo>
                  <a:cubicBezTo>
                    <a:pt x="6109" y="18538"/>
                    <a:pt x="7743" y="17509"/>
                    <a:pt x="8166" y="17146"/>
                  </a:cubicBezTo>
                  <a:cubicBezTo>
                    <a:pt x="8590" y="16783"/>
                    <a:pt x="9013" y="16723"/>
                    <a:pt x="9013" y="15695"/>
                  </a:cubicBezTo>
                  <a:cubicBezTo>
                    <a:pt x="9013" y="14061"/>
                    <a:pt x="9013" y="4867"/>
                    <a:pt x="9013" y="4867"/>
                  </a:cubicBezTo>
                  <a:cubicBezTo>
                    <a:pt x="8726" y="1314"/>
                    <a:pt x="6689" y="1"/>
                    <a:pt x="4637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28"/>
            <p:cNvSpPr/>
            <p:nvPr/>
          </p:nvSpPr>
          <p:spPr>
            <a:xfrm>
              <a:off x="7162600" y="2254575"/>
              <a:ext cx="225325" cy="482650"/>
            </a:xfrm>
            <a:custGeom>
              <a:avLst/>
              <a:gdLst/>
              <a:ahLst/>
              <a:cxnLst/>
              <a:rect l="l" t="t" r="r" b="b"/>
              <a:pathLst>
                <a:path w="9013" h="19306" extrusionOk="0">
                  <a:moveTo>
                    <a:pt x="4641" y="0"/>
                  </a:moveTo>
                  <a:cubicBezTo>
                    <a:pt x="2359" y="0"/>
                    <a:pt x="57" y="1608"/>
                    <a:pt x="121" y="3551"/>
                  </a:cubicBezTo>
                  <a:cubicBezTo>
                    <a:pt x="121" y="4156"/>
                    <a:pt x="182" y="14499"/>
                    <a:pt x="121" y="15225"/>
                  </a:cubicBezTo>
                  <a:cubicBezTo>
                    <a:pt x="61" y="16012"/>
                    <a:pt x="0" y="16253"/>
                    <a:pt x="605" y="16677"/>
                  </a:cubicBezTo>
                  <a:lnTo>
                    <a:pt x="3750" y="18915"/>
                  </a:lnTo>
                  <a:cubicBezTo>
                    <a:pt x="4024" y="19110"/>
                    <a:pt x="4322" y="19305"/>
                    <a:pt x="4662" y="19305"/>
                  </a:cubicBezTo>
                  <a:cubicBezTo>
                    <a:pt x="4849" y="19305"/>
                    <a:pt x="5048" y="19247"/>
                    <a:pt x="5263" y="19096"/>
                  </a:cubicBezTo>
                  <a:cubicBezTo>
                    <a:pt x="6109" y="18492"/>
                    <a:pt x="7743" y="17463"/>
                    <a:pt x="8166" y="17100"/>
                  </a:cubicBezTo>
                  <a:cubicBezTo>
                    <a:pt x="8590" y="16737"/>
                    <a:pt x="9013" y="16677"/>
                    <a:pt x="9013" y="15588"/>
                  </a:cubicBezTo>
                  <a:cubicBezTo>
                    <a:pt x="9013" y="14015"/>
                    <a:pt x="9013" y="4821"/>
                    <a:pt x="9013" y="4821"/>
                  </a:cubicBezTo>
                  <a:cubicBezTo>
                    <a:pt x="8727" y="1299"/>
                    <a:pt x="6692" y="0"/>
                    <a:pt x="4641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28"/>
            <p:cNvSpPr/>
            <p:nvPr/>
          </p:nvSpPr>
          <p:spPr>
            <a:xfrm>
              <a:off x="7162600" y="2254575"/>
              <a:ext cx="225325" cy="481600"/>
            </a:xfrm>
            <a:custGeom>
              <a:avLst/>
              <a:gdLst/>
              <a:ahLst/>
              <a:cxnLst/>
              <a:rect l="l" t="t" r="r" b="b"/>
              <a:pathLst>
                <a:path w="9013" h="19264" extrusionOk="0">
                  <a:moveTo>
                    <a:pt x="4641" y="0"/>
                  </a:moveTo>
                  <a:cubicBezTo>
                    <a:pt x="2359" y="0"/>
                    <a:pt x="57" y="1608"/>
                    <a:pt x="121" y="3551"/>
                  </a:cubicBezTo>
                  <a:cubicBezTo>
                    <a:pt x="182" y="4216"/>
                    <a:pt x="182" y="14499"/>
                    <a:pt x="121" y="15225"/>
                  </a:cubicBezTo>
                  <a:cubicBezTo>
                    <a:pt x="61" y="15951"/>
                    <a:pt x="0" y="16253"/>
                    <a:pt x="665" y="16677"/>
                  </a:cubicBezTo>
                  <a:lnTo>
                    <a:pt x="3750" y="18915"/>
                  </a:lnTo>
                  <a:cubicBezTo>
                    <a:pt x="4010" y="19101"/>
                    <a:pt x="4293" y="19264"/>
                    <a:pt x="4613" y="19264"/>
                  </a:cubicBezTo>
                  <a:cubicBezTo>
                    <a:pt x="4814" y="19264"/>
                    <a:pt x="5029" y="19199"/>
                    <a:pt x="5263" y="19036"/>
                  </a:cubicBezTo>
                  <a:cubicBezTo>
                    <a:pt x="6109" y="18431"/>
                    <a:pt x="7743" y="17403"/>
                    <a:pt x="8166" y="17040"/>
                  </a:cubicBezTo>
                  <a:cubicBezTo>
                    <a:pt x="8529" y="16677"/>
                    <a:pt x="9013" y="16616"/>
                    <a:pt x="9013" y="15588"/>
                  </a:cubicBezTo>
                  <a:cubicBezTo>
                    <a:pt x="9013" y="14015"/>
                    <a:pt x="9013" y="4821"/>
                    <a:pt x="9013" y="4821"/>
                  </a:cubicBezTo>
                  <a:cubicBezTo>
                    <a:pt x="8727" y="1299"/>
                    <a:pt x="6692" y="0"/>
                    <a:pt x="4641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28"/>
            <p:cNvSpPr/>
            <p:nvPr/>
          </p:nvSpPr>
          <p:spPr>
            <a:xfrm>
              <a:off x="7164100" y="2255550"/>
              <a:ext cx="223825" cy="479500"/>
            </a:xfrm>
            <a:custGeom>
              <a:avLst/>
              <a:gdLst/>
              <a:ahLst/>
              <a:cxnLst/>
              <a:rect l="l" t="t" r="r" b="b"/>
              <a:pathLst>
                <a:path w="8953" h="19180" extrusionOk="0">
                  <a:moveTo>
                    <a:pt x="4560" y="0"/>
                  </a:moveTo>
                  <a:cubicBezTo>
                    <a:pt x="2300" y="0"/>
                    <a:pt x="29" y="1603"/>
                    <a:pt x="61" y="3572"/>
                  </a:cubicBezTo>
                  <a:cubicBezTo>
                    <a:pt x="122" y="4177"/>
                    <a:pt x="122" y="14460"/>
                    <a:pt x="61" y="15186"/>
                  </a:cubicBezTo>
                  <a:cubicBezTo>
                    <a:pt x="61" y="15912"/>
                    <a:pt x="1" y="16154"/>
                    <a:pt x="605" y="16638"/>
                  </a:cubicBezTo>
                  <a:lnTo>
                    <a:pt x="3690" y="18815"/>
                  </a:lnTo>
                  <a:cubicBezTo>
                    <a:pt x="3962" y="19010"/>
                    <a:pt x="4259" y="19179"/>
                    <a:pt x="4598" y="19179"/>
                  </a:cubicBezTo>
                  <a:cubicBezTo>
                    <a:pt x="4786" y="19179"/>
                    <a:pt x="4986" y="19127"/>
                    <a:pt x="5203" y="18997"/>
                  </a:cubicBezTo>
                  <a:cubicBezTo>
                    <a:pt x="6049" y="18392"/>
                    <a:pt x="7683" y="17364"/>
                    <a:pt x="8046" y="17001"/>
                  </a:cubicBezTo>
                  <a:cubicBezTo>
                    <a:pt x="8469" y="16638"/>
                    <a:pt x="8953" y="16577"/>
                    <a:pt x="8953" y="15549"/>
                  </a:cubicBezTo>
                  <a:lnTo>
                    <a:pt x="8953" y="4843"/>
                  </a:lnTo>
                  <a:cubicBezTo>
                    <a:pt x="8637" y="1310"/>
                    <a:pt x="6603" y="0"/>
                    <a:pt x="4560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28"/>
            <p:cNvSpPr/>
            <p:nvPr/>
          </p:nvSpPr>
          <p:spPr>
            <a:xfrm>
              <a:off x="7164100" y="2255550"/>
              <a:ext cx="222325" cy="479125"/>
            </a:xfrm>
            <a:custGeom>
              <a:avLst/>
              <a:gdLst/>
              <a:ahLst/>
              <a:cxnLst/>
              <a:rect l="l" t="t" r="r" b="b"/>
              <a:pathLst>
                <a:path w="8893" h="19165" extrusionOk="0">
                  <a:moveTo>
                    <a:pt x="4558" y="0"/>
                  </a:moveTo>
                  <a:cubicBezTo>
                    <a:pt x="2314" y="0"/>
                    <a:pt x="58" y="1603"/>
                    <a:pt x="122" y="3572"/>
                  </a:cubicBezTo>
                  <a:cubicBezTo>
                    <a:pt x="122" y="4177"/>
                    <a:pt x="182" y="14400"/>
                    <a:pt x="122" y="15186"/>
                  </a:cubicBezTo>
                  <a:cubicBezTo>
                    <a:pt x="61" y="15912"/>
                    <a:pt x="1" y="16154"/>
                    <a:pt x="605" y="16577"/>
                  </a:cubicBezTo>
                  <a:lnTo>
                    <a:pt x="3690" y="18815"/>
                  </a:lnTo>
                  <a:cubicBezTo>
                    <a:pt x="3950" y="19001"/>
                    <a:pt x="4233" y="19164"/>
                    <a:pt x="4553" y="19164"/>
                  </a:cubicBezTo>
                  <a:cubicBezTo>
                    <a:pt x="4754" y="19164"/>
                    <a:pt x="4969" y="19100"/>
                    <a:pt x="5203" y="18936"/>
                  </a:cubicBezTo>
                  <a:cubicBezTo>
                    <a:pt x="6049" y="18332"/>
                    <a:pt x="7622" y="17303"/>
                    <a:pt x="8046" y="16940"/>
                  </a:cubicBezTo>
                  <a:cubicBezTo>
                    <a:pt x="8469" y="16577"/>
                    <a:pt x="8892" y="16577"/>
                    <a:pt x="8892" y="15489"/>
                  </a:cubicBezTo>
                  <a:lnTo>
                    <a:pt x="8892" y="4843"/>
                  </a:lnTo>
                  <a:cubicBezTo>
                    <a:pt x="8605" y="1310"/>
                    <a:pt x="6586" y="0"/>
                    <a:pt x="4558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28"/>
            <p:cNvSpPr/>
            <p:nvPr/>
          </p:nvSpPr>
          <p:spPr>
            <a:xfrm>
              <a:off x="7164100" y="2256675"/>
              <a:ext cx="222325" cy="476475"/>
            </a:xfrm>
            <a:custGeom>
              <a:avLst/>
              <a:gdLst/>
              <a:ahLst/>
              <a:cxnLst/>
              <a:rect l="l" t="t" r="r" b="b"/>
              <a:pathLst>
                <a:path w="8893" h="19059" extrusionOk="0">
                  <a:moveTo>
                    <a:pt x="4582" y="0"/>
                  </a:moveTo>
                  <a:cubicBezTo>
                    <a:pt x="2346" y="0"/>
                    <a:pt x="90" y="1588"/>
                    <a:pt x="122" y="3527"/>
                  </a:cubicBezTo>
                  <a:cubicBezTo>
                    <a:pt x="122" y="4193"/>
                    <a:pt x="182" y="14355"/>
                    <a:pt x="122" y="15081"/>
                  </a:cubicBezTo>
                  <a:cubicBezTo>
                    <a:pt x="61" y="15807"/>
                    <a:pt x="1" y="16048"/>
                    <a:pt x="666" y="16532"/>
                  </a:cubicBezTo>
                  <a:lnTo>
                    <a:pt x="3690" y="18710"/>
                  </a:lnTo>
                  <a:cubicBezTo>
                    <a:pt x="3950" y="18896"/>
                    <a:pt x="4233" y="19059"/>
                    <a:pt x="4539" y="19059"/>
                  </a:cubicBezTo>
                  <a:cubicBezTo>
                    <a:pt x="4731" y="19059"/>
                    <a:pt x="4932" y="18994"/>
                    <a:pt x="5142" y="18831"/>
                  </a:cubicBezTo>
                  <a:cubicBezTo>
                    <a:pt x="6049" y="18287"/>
                    <a:pt x="7622" y="17258"/>
                    <a:pt x="8046" y="16895"/>
                  </a:cubicBezTo>
                  <a:cubicBezTo>
                    <a:pt x="8409" y="16532"/>
                    <a:pt x="8892" y="16472"/>
                    <a:pt x="8892" y="15444"/>
                  </a:cubicBezTo>
                  <a:lnTo>
                    <a:pt x="8892" y="4798"/>
                  </a:lnTo>
                  <a:cubicBezTo>
                    <a:pt x="8605" y="1296"/>
                    <a:pt x="6602" y="0"/>
                    <a:pt x="4582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28"/>
            <p:cNvSpPr/>
            <p:nvPr/>
          </p:nvSpPr>
          <p:spPr>
            <a:xfrm>
              <a:off x="7165625" y="2256825"/>
              <a:ext cx="220800" cy="476250"/>
            </a:xfrm>
            <a:custGeom>
              <a:avLst/>
              <a:gdLst/>
              <a:ahLst/>
              <a:cxnLst/>
              <a:rect l="l" t="t" r="r" b="b"/>
              <a:pathLst>
                <a:path w="8832" h="19050" extrusionOk="0">
                  <a:moveTo>
                    <a:pt x="4536" y="1"/>
                  </a:moveTo>
                  <a:cubicBezTo>
                    <a:pt x="2295" y="1"/>
                    <a:pt x="29" y="1607"/>
                    <a:pt x="61" y="3582"/>
                  </a:cubicBezTo>
                  <a:cubicBezTo>
                    <a:pt x="121" y="4187"/>
                    <a:pt x="121" y="14349"/>
                    <a:pt x="61" y="15075"/>
                  </a:cubicBezTo>
                  <a:cubicBezTo>
                    <a:pt x="61" y="15801"/>
                    <a:pt x="0" y="16042"/>
                    <a:pt x="605" y="16466"/>
                  </a:cubicBezTo>
                  <a:lnTo>
                    <a:pt x="3629" y="18644"/>
                  </a:lnTo>
                  <a:cubicBezTo>
                    <a:pt x="3894" y="18870"/>
                    <a:pt x="4181" y="19049"/>
                    <a:pt x="4493" y="19049"/>
                  </a:cubicBezTo>
                  <a:cubicBezTo>
                    <a:pt x="4680" y="19049"/>
                    <a:pt x="4876" y="18984"/>
                    <a:pt x="5081" y="18825"/>
                  </a:cubicBezTo>
                  <a:cubicBezTo>
                    <a:pt x="5988" y="18220"/>
                    <a:pt x="7561" y="17192"/>
                    <a:pt x="7985" y="16889"/>
                  </a:cubicBezTo>
                  <a:cubicBezTo>
                    <a:pt x="8348" y="16526"/>
                    <a:pt x="8831" y="16466"/>
                    <a:pt x="8831" y="15438"/>
                  </a:cubicBezTo>
                  <a:lnTo>
                    <a:pt x="8831" y="4792"/>
                  </a:lnTo>
                  <a:cubicBezTo>
                    <a:pt x="8545" y="1298"/>
                    <a:pt x="6551" y="1"/>
                    <a:pt x="4536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28"/>
            <p:cNvSpPr/>
            <p:nvPr/>
          </p:nvSpPr>
          <p:spPr>
            <a:xfrm>
              <a:off x="7165625" y="2256825"/>
              <a:ext cx="219275" cy="474825"/>
            </a:xfrm>
            <a:custGeom>
              <a:avLst/>
              <a:gdLst/>
              <a:ahLst/>
              <a:cxnLst/>
              <a:rect l="l" t="t" r="r" b="b"/>
              <a:pathLst>
                <a:path w="8771" h="18993" extrusionOk="0">
                  <a:moveTo>
                    <a:pt x="4510" y="1"/>
                  </a:moveTo>
                  <a:cubicBezTo>
                    <a:pt x="2292" y="1"/>
                    <a:pt x="57" y="1607"/>
                    <a:pt x="121" y="3582"/>
                  </a:cubicBezTo>
                  <a:cubicBezTo>
                    <a:pt x="121" y="4187"/>
                    <a:pt x="182" y="14349"/>
                    <a:pt x="121" y="15075"/>
                  </a:cubicBezTo>
                  <a:cubicBezTo>
                    <a:pt x="61" y="15801"/>
                    <a:pt x="0" y="16042"/>
                    <a:pt x="605" y="16466"/>
                  </a:cubicBezTo>
                  <a:lnTo>
                    <a:pt x="3629" y="18644"/>
                  </a:lnTo>
                  <a:cubicBezTo>
                    <a:pt x="3889" y="18829"/>
                    <a:pt x="4172" y="18992"/>
                    <a:pt x="4478" y="18992"/>
                  </a:cubicBezTo>
                  <a:cubicBezTo>
                    <a:pt x="4670" y="18992"/>
                    <a:pt x="4871" y="18928"/>
                    <a:pt x="5081" y="18764"/>
                  </a:cubicBezTo>
                  <a:cubicBezTo>
                    <a:pt x="5928" y="18220"/>
                    <a:pt x="7561" y="17192"/>
                    <a:pt x="7924" y="16829"/>
                  </a:cubicBezTo>
                  <a:cubicBezTo>
                    <a:pt x="8348" y="16466"/>
                    <a:pt x="8771" y="16405"/>
                    <a:pt x="8771" y="15438"/>
                  </a:cubicBezTo>
                  <a:cubicBezTo>
                    <a:pt x="8771" y="13865"/>
                    <a:pt x="8771" y="4792"/>
                    <a:pt x="8771" y="4792"/>
                  </a:cubicBezTo>
                  <a:cubicBezTo>
                    <a:pt x="8485" y="1298"/>
                    <a:pt x="6504" y="1"/>
                    <a:pt x="4510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28"/>
            <p:cNvSpPr/>
            <p:nvPr/>
          </p:nvSpPr>
          <p:spPr>
            <a:xfrm>
              <a:off x="7165625" y="2257650"/>
              <a:ext cx="219275" cy="472850"/>
            </a:xfrm>
            <a:custGeom>
              <a:avLst/>
              <a:gdLst/>
              <a:ahLst/>
              <a:cxnLst/>
              <a:rect l="l" t="t" r="r" b="b"/>
              <a:pathLst>
                <a:path w="8771" h="18914" extrusionOk="0">
                  <a:moveTo>
                    <a:pt x="4499" y="0"/>
                  </a:moveTo>
                  <a:cubicBezTo>
                    <a:pt x="2300" y="0"/>
                    <a:pt x="89" y="1584"/>
                    <a:pt x="121" y="3549"/>
                  </a:cubicBezTo>
                  <a:cubicBezTo>
                    <a:pt x="121" y="4154"/>
                    <a:pt x="182" y="14255"/>
                    <a:pt x="121" y="14981"/>
                  </a:cubicBezTo>
                  <a:cubicBezTo>
                    <a:pt x="61" y="15707"/>
                    <a:pt x="0" y="15949"/>
                    <a:pt x="605" y="16433"/>
                  </a:cubicBezTo>
                  <a:lnTo>
                    <a:pt x="3629" y="18550"/>
                  </a:lnTo>
                  <a:cubicBezTo>
                    <a:pt x="3901" y="18744"/>
                    <a:pt x="4198" y="18914"/>
                    <a:pt x="4520" y="18914"/>
                  </a:cubicBezTo>
                  <a:cubicBezTo>
                    <a:pt x="4700" y="18914"/>
                    <a:pt x="4887" y="18861"/>
                    <a:pt x="5081" y="18731"/>
                  </a:cubicBezTo>
                  <a:cubicBezTo>
                    <a:pt x="5928" y="18127"/>
                    <a:pt x="7561" y="17159"/>
                    <a:pt x="7924" y="16796"/>
                  </a:cubicBezTo>
                  <a:cubicBezTo>
                    <a:pt x="8348" y="16433"/>
                    <a:pt x="8771" y="16372"/>
                    <a:pt x="8771" y="15344"/>
                  </a:cubicBezTo>
                  <a:cubicBezTo>
                    <a:pt x="8771" y="13771"/>
                    <a:pt x="8771" y="4819"/>
                    <a:pt x="8771" y="4819"/>
                  </a:cubicBezTo>
                  <a:cubicBezTo>
                    <a:pt x="8483" y="1307"/>
                    <a:pt x="6496" y="0"/>
                    <a:pt x="4499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28"/>
            <p:cNvSpPr/>
            <p:nvPr/>
          </p:nvSpPr>
          <p:spPr>
            <a:xfrm>
              <a:off x="7167125" y="2258350"/>
              <a:ext cx="217775" cy="471775"/>
            </a:xfrm>
            <a:custGeom>
              <a:avLst/>
              <a:gdLst/>
              <a:ahLst/>
              <a:cxnLst/>
              <a:rect l="l" t="t" r="r" b="b"/>
              <a:pathLst>
                <a:path w="8711" h="18871" extrusionOk="0">
                  <a:moveTo>
                    <a:pt x="4472" y="0"/>
                  </a:moveTo>
                  <a:cubicBezTo>
                    <a:pt x="2262" y="0"/>
                    <a:pt x="29" y="1606"/>
                    <a:pt x="61" y="3581"/>
                  </a:cubicBezTo>
                  <a:cubicBezTo>
                    <a:pt x="122" y="4186"/>
                    <a:pt x="122" y="14227"/>
                    <a:pt x="61" y="14953"/>
                  </a:cubicBezTo>
                  <a:cubicBezTo>
                    <a:pt x="61" y="15679"/>
                    <a:pt x="1" y="15921"/>
                    <a:pt x="605" y="16344"/>
                  </a:cubicBezTo>
                  <a:lnTo>
                    <a:pt x="3569" y="18522"/>
                  </a:lnTo>
                  <a:cubicBezTo>
                    <a:pt x="3829" y="18708"/>
                    <a:pt x="4112" y="18871"/>
                    <a:pt x="4418" y="18871"/>
                  </a:cubicBezTo>
                  <a:cubicBezTo>
                    <a:pt x="4610" y="18871"/>
                    <a:pt x="4811" y="18806"/>
                    <a:pt x="5021" y="18643"/>
                  </a:cubicBezTo>
                  <a:cubicBezTo>
                    <a:pt x="5868" y="18038"/>
                    <a:pt x="7441" y="17070"/>
                    <a:pt x="7864" y="16707"/>
                  </a:cubicBezTo>
                  <a:cubicBezTo>
                    <a:pt x="8227" y="16344"/>
                    <a:pt x="8711" y="16344"/>
                    <a:pt x="8711" y="15316"/>
                  </a:cubicBezTo>
                  <a:lnTo>
                    <a:pt x="8711" y="4791"/>
                  </a:lnTo>
                  <a:cubicBezTo>
                    <a:pt x="8425" y="1298"/>
                    <a:pt x="6458" y="0"/>
                    <a:pt x="4472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28"/>
            <p:cNvSpPr/>
            <p:nvPr/>
          </p:nvSpPr>
          <p:spPr>
            <a:xfrm>
              <a:off x="7167125" y="2258950"/>
              <a:ext cx="216275" cy="470050"/>
            </a:xfrm>
            <a:custGeom>
              <a:avLst/>
              <a:gdLst/>
              <a:ahLst/>
              <a:cxnLst/>
              <a:rect l="l" t="t" r="r" b="b"/>
              <a:pathLst>
                <a:path w="8651" h="18802" extrusionOk="0">
                  <a:moveTo>
                    <a:pt x="4476" y="0"/>
                  </a:moveTo>
                  <a:cubicBezTo>
                    <a:pt x="2296" y="0"/>
                    <a:pt x="90" y="1587"/>
                    <a:pt x="122" y="3557"/>
                  </a:cubicBezTo>
                  <a:cubicBezTo>
                    <a:pt x="122" y="4162"/>
                    <a:pt x="182" y="14203"/>
                    <a:pt x="122" y="14929"/>
                  </a:cubicBezTo>
                  <a:cubicBezTo>
                    <a:pt x="61" y="15655"/>
                    <a:pt x="1" y="15897"/>
                    <a:pt x="605" y="16320"/>
                  </a:cubicBezTo>
                  <a:lnTo>
                    <a:pt x="3569" y="18438"/>
                  </a:lnTo>
                  <a:cubicBezTo>
                    <a:pt x="3841" y="18632"/>
                    <a:pt x="4138" y="18801"/>
                    <a:pt x="4460" y="18801"/>
                  </a:cubicBezTo>
                  <a:cubicBezTo>
                    <a:pt x="4640" y="18801"/>
                    <a:pt x="4827" y="18749"/>
                    <a:pt x="5021" y="18619"/>
                  </a:cubicBezTo>
                  <a:cubicBezTo>
                    <a:pt x="5868" y="18014"/>
                    <a:pt x="7441" y="17046"/>
                    <a:pt x="7864" y="16683"/>
                  </a:cubicBezTo>
                  <a:cubicBezTo>
                    <a:pt x="8227" y="16320"/>
                    <a:pt x="8651" y="16260"/>
                    <a:pt x="8651" y="15292"/>
                  </a:cubicBezTo>
                  <a:lnTo>
                    <a:pt x="8651" y="4767"/>
                  </a:lnTo>
                  <a:cubicBezTo>
                    <a:pt x="8392" y="1294"/>
                    <a:pt x="6445" y="0"/>
                    <a:pt x="4476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28"/>
            <p:cNvSpPr/>
            <p:nvPr/>
          </p:nvSpPr>
          <p:spPr>
            <a:xfrm>
              <a:off x="7167125" y="2258950"/>
              <a:ext cx="216275" cy="469675"/>
            </a:xfrm>
            <a:custGeom>
              <a:avLst/>
              <a:gdLst/>
              <a:ahLst/>
              <a:cxnLst/>
              <a:rect l="l" t="t" r="r" b="b"/>
              <a:pathLst>
                <a:path w="8651" h="18787" extrusionOk="0">
                  <a:moveTo>
                    <a:pt x="4452" y="0"/>
                  </a:moveTo>
                  <a:cubicBezTo>
                    <a:pt x="2279" y="0"/>
                    <a:pt x="90" y="1587"/>
                    <a:pt x="122" y="3557"/>
                  </a:cubicBezTo>
                  <a:cubicBezTo>
                    <a:pt x="122" y="4162"/>
                    <a:pt x="182" y="14203"/>
                    <a:pt x="122" y="14869"/>
                  </a:cubicBezTo>
                  <a:cubicBezTo>
                    <a:pt x="61" y="15595"/>
                    <a:pt x="1" y="15837"/>
                    <a:pt x="605" y="16260"/>
                  </a:cubicBezTo>
                  <a:lnTo>
                    <a:pt x="3630" y="18438"/>
                  </a:lnTo>
                  <a:cubicBezTo>
                    <a:pt x="3853" y="18623"/>
                    <a:pt x="4121" y="18786"/>
                    <a:pt x="4421" y="18786"/>
                  </a:cubicBezTo>
                  <a:cubicBezTo>
                    <a:pt x="4610" y="18786"/>
                    <a:pt x="4811" y="18722"/>
                    <a:pt x="5021" y="18559"/>
                  </a:cubicBezTo>
                  <a:cubicBezTo>
                    <a:pt x="5868" y="17954"/>
                    <a:pt x="7441" y="16986"/>
                    <a:pt x="7804" y="16623"/>
                  </a:cubicBezTo>
                  <a:cubicBezTo>
                    <a:pt x="8227" y="16320"/>
                    <a:pt x="8651" y="16260"/>
                    <a:pt x="8651" y="15232"/>
                  </a:cubicBezTo>
                  <a:lnTo>
                    <a:pt x="8651" y="4767"/>
                  </a:lnTo>
                  <a:cubicBezTo>
                    <a:pt x="8363" y="1294"/>
                    <a:pt x="6415" y="0"/>
                    <a:pt x="4452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28"/>
            <p:cNvSpPr/>
            <p:nvPr/>
          </p:nvSpPr>
          <p:spPr>
            <a:xfrm>
              <a:off x="7168650" y="2259925"/>
              <a:ext cx="214750" cy="467550"/>
            </a:xfrm>
            <a:custGeom>
              <a:avLst/>
              <a:gdLst/>
              <a:ahLst/>
              <a:cxnLst/>
              <a:rect l="l" t="t" r="r" b="b"/>
              <a:pathLst>
                <a:path w="8590" h="18702" extrusionOk="0">
                  <a:moveTo>
                    <a:pt x="4374" y="0"/>
                  </a:moveTo>
                  <a:cubicBezTo>
                    <a:pt x="2206" y="0"/>
                    <a:pt x="29" y="1582"/>
                    <a:pt x="61" y="3579"/>
                  </a:cubicBezTo>
                  <a:cubicBezTo>
                    <a:pt x="121" y="4184"/>
                    <a:pt x="121" y="14104"/>
                    <a:pt x="61" y="14830"/>
                  </a:cubicBezTo>
                  <a:cubicBezTo>
                    <a:pt x="61" y="15556"/>
                    <a:pt x="0" y="15798"/>
                    <a:pt x="605" y="16221"/>
                  </a:cubicBezTo>
                  <a:lnTo>
                    <a:pt x="3569" y="18338"/>
                  </a:lnTo>
                  <a:cubicBezTo>
                    <a:pt x="3802" y="18532"/>
                    <a:pt x="4085" y="18702"/>
                    <a:pt x="4402" y="18702"/>
                  </a:cubicBezTo>
                  <a:cubicBezTo>
                    <a:pt x="4579" y="18702"/>
                    <a:pt x="4766" y="18649"/>
                    <a:pt x="4960" y="18520"/>
                  </a:cubicBezTo>
                  <a:cubicBezTo>
                    <a:pt x="5807" y="17915"/>
                    <a:pt x="7380" y="16947"/>
                    <a:pt x="7743" y="16584"/>
                  </a:cubicBezTo>
                  <a:cubicBezTo>
                    <a:pt x="8166" y="16221"/>
                    <a:pt x="8590" y="16160"/>
                    <a:pt x="8590" y="15193"/>
                  </a:cubicBezTo>
                  <a:cubicBezTo>
                    <a:pt x="8590" y="13680"/>
                    <a:pt x="8590" y="4789"/>
                    <a:pt x="8590" y="4789"/>
                  </a:cubicBezTo>
                  <a:cubicBezTo>
                    <a:pt x="8302" y="1305"/>
                    <a:pt x="6342" y="0"/>
                    <a:pt x="437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28"/>
            <p:cNvSpPr/>
            <p:nvPr/>
          </p:nvSpPr>
          <p:spPr>
            <a:xfrm>
              <a:off x="7168650" y="2260450"/>
              <a:ext cx="213225" cy="466650"/>
            </a:xfrm>
            <a:custGeom>
              <a:avLst/>
              <a:gdLst/>
              <a:ahLst/>
              <a:cxnLst/>
              <a:rect l="l" t="t" r="r" b="b"/>
              <a:pathLst>
                <a:path w="8529" h="18666" extrusionOk="0">
                  <a:moveTo>
                    <a:pt x="4411" y="1"/>
                  </a:moveTo>
                  <a:cubicBezTo>
                    <a:pt x="2262" y="1"/>
                    <a:pt x="89" y="1587"/>
                    <a:pt x="121" y="3558"/>
                  </a:cubicBezTo>
                  <a:cubicBezTo>
                    <a:pt x="121" y="4163"/>
                    <a:pt x="121" y="14083"/>
                    <a:pt x="121" y="14809"/>
                  </a:cubicBezTo>
                  <a:cubicBezTo>
                    <a:pt x="61" y="15535"/>
                    <a:pt x="0" y="15777"/>
                    <a:pt x="605" y="16200"/>
                  </a:cubicBezTo>
                  <a:lnTo>
                    <a:pt x="3569" y="18317"/>
                  </a:lnTo>
                  <a:cubicBezTo>
                    <a:pt x="3792" y="18503"/>
                    <a:pt x="4060" y="18666"/>
                    <a:pt x="4360" y="18666"/>
                  </a:cubicBezTo>
                  <a:cubicBezTo>
                    <a:pt x="4549" y="18666"/>
                    <a:pt x="4750" y="18601"/>
                    <a:pt x="4960" y="18438"/>
                  </a:cubicBezTo>
                  <a:cubicBezTo>
                    <a:pt x="5807" y="17833"/>
                    <a:pt x="7319" y="16865"/>
                    <a:pt x="7743" y="16563"/>
                  </a:cubicBezTo>
                  <a:cubicBezTo>
                    <a:pt x="8106" y="16200"/>
                    <a:pt x="8529" y="16139"/>
                    <a:pt x="8529" y="15172"/>
                  </a:cubicBezTo>
                  <a:cubicBezTo>
                    <a:pt x="8529" y="13599"/>
                    <a:pt x="8529" y="4768"/>
                    <a:pt x="8529" y="4768"/>
                  </a:cubicBezTo>
                  <a:cubicBezTo>
                    <a:pt x="8271" y="1294"/>
                    <a:pt x="6351" y="1"/>
                    <a:pt x="4411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28"/>
            <p:cNvSpPr/>
            <p:nvPr/>
          </p:nvSpPr>
          <p:spPr>
            <a:xfrm>
              <a:off x="7168650" y="2260450"/>
              <a:ext cx="213225" cy="465150"/>
            </a:xfrm>
            <a:custGeom>
              <a:avLst/>
              <a:gdLst/>
              <a:ahLst/>
              <a:cxnLst/>
              <a:rect l="l" t="t" r="r" b="b"/>
              <a:pathLst>
                <a:path w="8529" h="18606" extrusionOk="0">
                  <a:moveTo>
                    <a:pt x="4411" y="1"/>
                  </a:moveTo>
                  <a:cubicBezTo>
                    <a:pt x="2262" y="1"/>
                    <a:pt x="89" y="1587"/>
                    <a:pt x="121" y="3558"/>
                  </a:cubicBezTo>
                  <a:cubicBezTo>
                    <a:pt x="121" y="4163"/>
                    <a:pt x="182" y="14083"/>
                    <a:pt x="121" y="14809"/>
                  </a:cubicBezTo>
                  <a:cubicBezTo>
                    <a:pt x="61" y="15474"/>
                    <a:pt x="0" y="15716"/>
                    <a:pt x="605" y="16139"/>
                  </a:cubicBezTo>
                  <a:lnTo>
                    <a:pt x="3569" y="18257"/>
                  </a:lnTo>
                  <a:cubicBezTo>
                    <a:pt x="3792" y="18442"/>
                    <a:pt x="4060" y="18605"/>
                    <a:pt x="4360" y="18605"/>
                  </a:cubicBezTo>
                  <a:cubicBezTo>
                    <a:pt x="4549" y="18605"/>
                    <a:pt x="4750" y="18541"/>
                    <a:pt x="4960" y="18378"/>
                  </a:cubicBezTo>
                  <a:cubicBezTo>
                    <a:pt x="5807" y="17833"/>
                    <a:pt x="7319" y="16865"/>
                    <a:pt x="7743" y="16502"/>
                  </a:cubicBezTo>
                  <a:cubicBezTo>
                    <a:pt x="8106" y="16200"/>
                    <a:pt x="8529" y="16139"/>
                    <a:pt x="8529" y="15111"/>
                  </a:cubicBezTo>
                  <a:lnTo>
                    <a:pt x="8529" y="4768"/>
                  </a:lnTo>
                  <a:cubicBezTo>
                    <a:pt x="8271" y="1294"/>
                    <a:pt x="6351" y="1"/>
                    <a:pt x="4411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28"/>
            <p:cNvSpPr/>
            <p:nvPr/>
          </p:nvSpPr>
          <p:spPr>
            <a:xfrm>
              <a:off x="7170150" y="2261200"/>
              <a:ext cx="211725" cy="463325"/>
            </a:xfrm>
            <a:custGeom>
              <a:avLst/>
              <a:gdLst/>
              <a:ahLst/>
              <a:cxnLst/>
              <a:rect l="l" t="t" r="r" b="b"/>
              <a:pathLst>
                <a:path w="8469" h="18533" extrusionOk="0">
                  <a:moveTo>
                    <a:pt x="4327" y="1"/>
                  </a:moveTo>
                  <a:cubicBezTo>
                    <a:pt x="2186" y="1"/>
                    <a:pt x="29" y="1586"/>
                    <a:pt x="61" y="3588"/>
                  </a:cubicBezTo>
                  <a:cubicBezTo>
                    <a:pt x="122" y="4133"/>
                    <a:pt x="122" y="14053"/>
                    <a:pt x="61" y="14718"/>
                  </a:cubicBezTo>
                  <a:cubicBezTo>
                    <a:pt x="1" y="15444"/>
                    <a:pt x="1" y="15686"/>
                    <a:pt x="545" y="16109"/>
                  </a:cubicBezTo>
                  <a:lnTo>
                    <a:pt x="3509" y="18227"/>
                  </a:lnTo>
                  <a:cubicBezTo>
                    <a:pt x="3738" y="18380"/>
                    <a:pt x="4016" y="18533"/>
                    <a:pt x="4327" y="18533"/>
                  </a:cubicBezTo>
                  <a:cubicBezTo>
                    <a:pt x="4508" y="18533"/>
                    <a:pt x="4700" y="18481"/>
                    <a:pt x="4900" y="18348"/>
                  </a:cubicBezTo>
                  <a:cubicBezTo>
                    <a:pt x="5747" y="17743"/>
                    <a:pt x="7259" y="16775"/>
                    <a:pt x="7622" y="16472"/>
                  </a:cubicBezTo>
                  <a:cubicBezTo>
                    <a:pt x="8046" y="16109"/>
                    <a:pt x="8469" y="16049"/>
                    <a:pt x="8469" y="15081"/>
                  </a:cubicBezTo>
                  <a:cubicBezTo>
                    <a:pt x="8469" y="13569"/>
                    <a:pt x="8469" y="4738"/>
                    <a:pt x="8469" y="4738"/>
                  </a:cubicBezTo>
                  <a:cubicBezTo>
                    <a:pt x="8182" y="1293"/>
                    <a:pt x="6261" y="1"/>
                    <a:pt x="4327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28"/>
            <p:cNvSpPr/>
            <p:nvPr/>
          </p:nvSpPr>
          <p:spPr>
            <a:xfrm>
              <a:off x="7170150" y="2261425"/>
              <a:ext cx="211725" cy="462650"/>
            </a:xfrm>
            <a:custGeom>
              <a:avLst/>
              <a:gdLst/>
              <a:ahLst/>
              <a:cxnLst/>
              <a:rect l="l" t="t" r="r" b="b"/>
              <a:pathLst>
                <a:path w="8469" h="18506" extrusionOk="0">
                  <a:moveTo>
                    <a:pt x="4337" y="1"/>
                  </a:moveTo>
                  <a:cubicBezTo>
                    <a:pt x="2218" y="1"/>
                    <a:pt x="90" y="1582"/>
                    <a:pt x="122" y="3579"/>
                  </a:cubicBezTo>
                  <a:cubicBezTo>
                    <a:pt x="122" y="4184"/>
                    <a:pt x="122" y="13983"/>
                    <a:pt x="122" y="14709"/>
                  </a:cubicBezTo>
                  <a:cubicBezTo>
                    <a:pt x="61" y="15435"/>
                    <a:pt x="1" y="15617"/>
                    <a:pt x="605" y="16040"/>
                  </a:cubicBezTo>
                  <a:lnTo>
                    <a:pt x="3509" y="18157"/>
                  </a:lnTo>
                  <a:cubicBezTo>
                    <a:pt x="3732" y="18343"/>
                    <a:pt x="4000" y="18506"/>
                    <a:pt x="4300" y="18506"/>
                  </a:cubicBezTo>
                  <a:cubicBezTo>
                    <a:pt x="4489" y="18506"/>
                    <a:pt x="4690" y="18441"/>
                    <a:pt x="4900" y="18278"/>
                  </a:cubicBezTo>
                  <a:cubicBezTo>
                    <a:pt x="5687" y="17734"/>
                    <a:pt x="7259" y="16766"/>
                    <a:pt x="7622" y="16403"/>
                  </a:cubicBezTo>
                  <a:cubicBezTo>
                    <a:pt x="7985" y="16100"/>
                    <a:pt x="8469" y="16040"/>
                    <a:pt x="8469" y="15072"/>
                  </a:cubicBezTo>
                  <a:cubicBezTo>
                    <a:pt x="8469" y="13560"/>
                    <a:pt x="8469" y="4789"/>
                    <a:pt x="8469" y="4789"/>
                  </a:cubicBezTo>
                  <a:cubicBezTo>
                    <a:pt x="8181" y="1305"/>
                    <a:pt x="6263" y="1"/>
                    <a:pt x="4337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28"/>
            <p:cNvSpPr/>
            <p:nvPr/>
          </p:nvSpPr>
          <p:spPr>
            <a:xfrm>
              <a:off x="7170150" y="2262550"/>
              <a:ext cx="210225" cy="460400"/>
            </a:xfrm>
            <a:custGeom>
              <a:avLst/>
              <a:gdLst/>
              <a:ahLst/>
              <a:cxnLst/>
              <a:rect l="l" t="t" r="r" b="b"/>
              <a:pathLst>
                <a:path w="8409" h="18416" extrusionOk="0">
                  <a:moveTo>
                    <a:pt x="4332" y="1"/>
                  </a:moveTo>
                  <a:cubicBezTo>
                    <a:pt x="2220" y="1"/>
                    <a:pt x="90" y="1568"/>
                    <a:pt x="122" y="3534"/>
                  </a:cubicBezTo>
                  <a:cubicBezTo>
                    <a:pt x="122" y="4139"/>
                    <a:pt x="182" y="13938"/>
                    <a:pt x="122" y="14664"/>
                  </a:cubicBezTo>
                  <a:cubicBezTo>
                    <a:pt x="61" y="15330"/>
                    <a:pt x="1" y="15572"/>
                    <a:pt x="605" y="15995"/>
                  </a:cubicBezTo>
                  <a:lnTo>
                    <a:pt x="3509" y="18052"/>
                  </a:lnTo>
                  <a:cubicBezTo>
                    <a:pt x="3742" y="18246"/>
                    <a:pt x="4025" y="18415"/>
                    <a:pt x="4342" y="18415"/>
                  </a:cubicBezTo>
                  <a:cubicBezTo>
                    <a:pt x="4519" y="18415"/>
                    <a:pt x="4706" y="18363"/>
                    <a:pt x="4900" y="18233"/>
                  </a:cubicBezTo>
                  <a:cubicBezTo>
                    <a:pt x="5687" y="17628"/>
                    <a:pt x="7259" y="16721"/>
                    <a:pt x="7622" y="16358"/>
                  </a:cubicBezTo>
                  <a:cubicBezTo>
                    <a:pt x="7985" y="15995"/>
                    <a:pt x="8409" y="15995"/>
                    <a:pt x="8409" y="14967"/>
                  </a:cubicBezTo>
                  <a:cubicBezTo>
                    <a:pt x="8409" y="13515"/>
                    <a:pt x="8409" y="4744"/>
                    <a:pt x="8409" y="4744"/>
                  </a:cubicBezTo>
                  <a:cubicBezTo>
                    <a:pt x="8150" y="1291"/>
                    <a:pt x="6248" y="1"/>
                    <a:pt x="4332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28"/>
            <p:cNvSpPr/>
            <p:nvPr/>
          </p:nvSpPr>
          <p:spPr>
            <a:xfrm>
              <a:off x="7171675" y="2262725"/>
              <a:ext cx="208700" cy="459850"/>
            </a:xfrm>
            <a:custGeom>
              <a:avLst/>
              <a:gdLst/>
              <a:ahLst/>
              <a:cxnLst/>
              <a:rect l="l" t="t" r="r" b="b"/>
              <a:pathLst>
                <a:path w="8348" h="18394" extrusionOk="0">
                  <a:moveTo>
                    <a:pt x="4283" y="0"/>
                  </a:moveTo>
                  <a:cubicBezTo>
                    <a:pt x="2182" y="0"/>
                    <a:pt x="61" y="1585"/>
                    <a:pt x="61" y="3588"/>
                  </a:cubicBezTo>
                  <a:cubicBezTo>
                    <a:pt x="61" y="4132"/>
                    <a:pt x="121" y="13931"/>
                    <a:pt x="61" y="14597"/>
                  </a:cubicBezTo>
                  <a:cubicBezTo>
                    <a:pt x="0" y="15323"/>
                    <a:pt x="0" y="15565"/>
                    <a:pt x="544" y="15988"/>
                  </a:cubicBezTo>
                  <a:lnTo>
                    <a:pt x="3448" y="18045"/>
                  </a:lnTo>
                  <a:cubicBezTo>
                    <a:pt x="3671" y="18230"/>
                    <a:pt x="3939" y="18393"/>
                    <a:pt x="4239" y="18393"/>
                  </a:cubicBezTo>
                  <a:cubicBezTo>
                    <a:pt x="4428" y="18393"/>
                    <a:pt x="4629" y="18329"/>
                    <a:pt x="4839" y="18166"/>
                  </a:cubicBezTo>
                  <a:cubicBezTo>
                    <a:pt x="5626" y="17621"/>
                    <a:pt x="7138" y="16653"/>
                    <a:pt x="7561" y="16351"/>
                  </a:cubicBezTo>
                  <a:cubicBezTo>
                    <a:pt x="7924" y="15988"/>
                    <a:pt x="8348" y="15927"/>
                    <a:pt x="8348" y="14960"/>
                  </a:cubicBezTo>
                  <a:lnTo>
                    <a:pt x="8348" y="4737"/>
                  </a:lnTo>
                  <a:cubicBezTo>
                    <a:pt x="8060" y="1293"/>
                    <a:pt x="6180" y="0"/>
                    <a:pt x="4283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28"/>
            <p:cNvSpPr/>
            <p:nvPr/>
          </p:nvSpPr>
          <p:spPr>
            <a:xfrm>
              <a:off x="7171675" y="2263325"/>
              <a:ext cx="208700" cy="458100"/>
            </a:xfrm>
            <a:custGeom>
              <a:avLst/>
              <a:gdLst/>
              <a:ahLst/>
              <a:cxnLst/>
              <a:rect l="l" t="t" r="r" b="b"/>
              <a:pathLst>
                <a:path w="8348" h="18324" extrusionOk="0">
                  <a:moveTo>
                    <a:pt x="4275" y="0"/>
                  </a:moveTo>
                  <a:cubicBezTo>
                    <a:pt x="2186" y="0"/>
                    <a:pt x="89" y="1566"/>
                    <a:pt x="121" y="3564"/>
                  </a:cubicBezTo>
                  <a:cubicBezTo>
                    <a:pt x="121" y="4169"/>
                    <a:pt x="121" y="13907"/>
                    <a:pt x="121" y="14573"/>
                  </a:cubicBezTo>
                  <a:cubicBezTo>
                    <a:pt x="61" y="15299"/>
                    <a:pt x="0" y="15480"/>
                    <a:pt x="544" y="15903"/>
                  </a:cubicBezTo>
                  <a:lnTo>
                    <a:pt x="3448" y="17960"/>
                  </a:lnTo>
                  <a:cubicBezTo>
                    <a:pt x="3681" y="18154"/>
                    <a:pt x="3964" y="18324"/>
                    <a:pt x="4281" y="18324"/>
                  </a:cubicBezTo>
                  <a:cubicBezTo>
                    <a:pt x="4458" y="18324"/>
                    <a:pt x="4645" y="18271"/>
                    <a:pt x="4839" y="18142"/>
                  </a:cubicBezTo>
                  <a:cubicBezTo>
                    <a:pt x="5626" y="17537"/>
                    <a:pt x="7138" y="16629"/>
                    <a:pt x="7501" y="16266"/>
                  </a:cubicBezTo>
                  <a:cubicBezTo>
                    <a:pt x="7924" y="15964"/>
                    <a:pt x="8348" y="15903"/>
                    <a:pt x="8348" y="14936"/>
                  </a:cubicBezTo>
                  <a:cubicBezTo>
                    <a:pt x="8348" y="13423"/>
                    <a:pt x="8348" y="4713"/>
                    <a:pt x="8348" y="4713"/>
                  </a:cubicBezTo>
                  <a:cubicBezTo>
                    <a:pt x="8060" y="1289"/>
                    <a:pt x="6171" y="0"/>
                    <a:pt x="4275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28"/>
            <p:cNvSpPr/>
            <p:nvPr/>
          </p:nvSpPr>
          <p:spPr>
            <a:xfrm>
              <a:off x="7171675" y="2264075"/>
              <a:ext cx="207200" cy="456325"/>
            </a:xfrm>
            <a:custGeom>
              <a:avLst/>
              <a:gdLst/>
              <a:ahLst/>
              <a:cxnLst/>
              <a:rect l="l" t="t" r="r" b="b"/>
              <a:pathLst>
                <a:path w="8288" h="18253" extrusionOk="0">
                  <a:moveTo>
                    <a:pt x="4266" y="0"/>
                  </a:moveTo>
                  <a:cubicBezTo>
                    <a:pt x="2186" y="0"/>
                    <a:pt x="89" y="1567"/>
                    <a:pt x="121" y="3534"/>
                  </a:cubicBezTo>
                  <a:cubicBezTo>
                    <a:pt x="121" y="4139"/>
                    <a:pt x="182" y="13817"/>
                    <a:pt x="121" y="14543"/>
                  </a:cubicBezTo>
                  <a:cubicBezTo>
                    <a:pt x="61" y="15208"/>
                    <a:pt x="0" y="15450"/>
                    <a:pt x="605" y="15873"/>
                  </a:cubicBezTo>
                  <a:lnTo>
                    <a:pt x="3448" y="17930"/>
                  </a:lnTo>
                  <a:cubicBezTo>
                    <a:pt x="3668" y="18113"/>
                    <a:pt x="3933" y="18252"/>
                    <a:pt x="4228" y="18252"/>
                  </a:cubicBezTo>
                  <a:cubicBezTo>
                    <a:pt x="4420" y="18252"/>
                    <a:pt x="4625" y="18194"/>
                    <a:pt x="4839" y="18051"/>
                  </a:cubicBezTo>
                  <a:cubicBezTo>
                    <a:pt x="5626" y="17507"/>
                    <a:pt x="7138" y="16539"/>
                    <a:pt x="7501" y="16236"/>
                  </a:cubicBezTo>
                  <a:cubicBezTo>
                    <a:pt x="7864" y="15873"/>
                    <a:pt x="8287" y="15813"/>
                    <a:pt x="8287" y="14845"/>
                  </a:cubicBezTo>
                  <a:lnTo>
                    <a:pt x="8287" y="4744"/>
                  </a:lnTo>
                  <a:cubicBezTo>
                    <a:pt x="8028" y="1291"/>
                    <a:pt x="6154" y="0"/>
                    <a:pt x="426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28"/>
            <p:cNvSpPr/>
            <p:nvPr/>
          </p:nvSpPr>
          <p:spPr>
            <a:xfrm>
              <a:off x="7173175" y="2264825"/>
              <a:ext cx="205700" cy="454725"/>
            </a:xfrm>
            <a:custGeom>
              <a:avLst/>
              <a:gdLst/>
              <a:ahLst/>
              <a:cxnLst/>
              <a:rect l="l" t="t" r="r" b="b"/>
              <a:pathLst>
                <a:path w="8228" h="18189" extrusionOk="0">
                  <a:moveTo>
                    <a:pt x="4228" y="1"/>
                  </a:moveTo>
                  <a:cubicBezTo>
                    <a:pt x="2156" y="1"/>
                    <a:pt x="61" y="1566"/>
                    <a:pt x="61" y="3564"/>
                  </a:cubicBezTo>
                  <a:cubicBezTo>
                    <a:pt x="61" y="4109"/>
                    <a:pt x="122" y="13787"/>
                    <a:pt x="61" y="14513"/>
                  </a:cubicBezTo>
                  <a:cubicBezTo>
                    <a:pt x="1" y="15178"/>
                    <a:pt x="1" y="15420"/>
                    <a:pt x="545" y="15783"/>
                  </a:cubicBezTo>
                  <a:lnTo>
                    <a:pt x="3388" y="17840"/>
                  </a:lnTo>
                  <a:cubicBezTo>
                    <a:pt x="3611" y="18025"/>
                    <a:pt x="3879" y="18188"/>
                    <a:pt x="4179" y="18188"/>
                  </a:cubicBezTo>
                  <a:cubicBezTo>
                    <a:pt x="4368" y="18188"/>
                    <a:pt x="4569" y="18124"/>
                    <a:pt x="4779" y="17961"/>
                  </a:cubicBezTo>
                  <a:cubicBezTo>
                    <a:pt x="5566" y="17416"/>
                    <a:pt x="7078" y="16509"/>
                    <a:pt x="7441" y="16146"/>
                  </a:cubicBezTo>
                  <a:cubicBezTo>
                    <a:pt x="7804" y="15843"/>
                    <a:pt x="8227" y="15783"/>
                    <a:pt x="8227" y="14815"/>
                  </a:cubicBezTo>
                  <a:cubicBezTo>
                    <a:pt x="8227" y="13363"/>
                    <a:pt x="8227" y="4714"/>
                    <a:pt x="8227" y="4714"/>
                  </a:cubicBezTo>
                  <a:cubicBezTo>
                    <a:pt x="7968" y="1289"/>
                    <a:pt x="6108" y="1"/>
                    <a:pt x="4228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28"/>
            <p:cNvSpPr/>
            <p:nvPr/>
          </p:nvSpPr>
          <p:spPr>
            <a:xfrm>
              <a:off x="7173175" y="2264825"/>
              <a:ext cx="205700" cy="453650"/>
            </a:xfrm>
            <a:custGeom>
              <a:avLst/>
              <a:gdLst/>
              <a:ahLst/>
              <a:cxnLst/>
              <a:rect l="l" t="t" r="r" b="b"/>
              <a:pathLst>
                <a:path w="8228" h="18146" extrusionOk="0">
                  <a:moveTo>
                    <a:pt x="4204" y="1"/>
                  </a:moveTo>
                  <a:cubicBezTo>
                    <a:pt x="2140" y="1"/>
                    <a:pt x="61" y="1566"/>
                    <a:pt x="61" y="3564"/>
                  </a:cubicBezTo>
                  <a:cubicBezTo>
                    <a:pt x="122" y="4109"/>
                    <a:pt x="122" y="13787"/>
                    <a:pt x="61" y="14452"/>
                  </a:cubicBezTo>
                  <a:cubicBezTo>
                    <a:pt x="61" y="15178"/>
                    <a:pt x="1" y="15360"/>
                    <a:pt x="545" y="15783"/>
                  </a:cubicBezTo>
                  <a:lnTo>
                    <a:pt x="3388" y="17840"/>
                  </a:lnTo>
                  <a:cubicBezTo>
                    <a:pt x="3617" y="17993"/>
                    <a:pt x="3895" y="18146"/>
                    <a:pt x="4206" y="18146"/>
                  </a:cubicBezTo>
                  <a:cubicBezTo>
                    <a:pt x="4387" y="18146"/>
                    <a:pt x="4579" y="18094"/>
                    <a:pt x="4779" y="17961"/>
                  </a:cubicBezTo>
                  <a:cubicBezTo>
                    <a:pt x="5566" y="17416"/>
                    <a:pt x="7017" y="16448"/>
                    <a:pt x="7441" y="16146"/>
                  </a:cubicBezTo>
                  <a:cubicBezTo>
                    <a:pt x="7804" y="15783"/>
                    <a:pt x="8227" y="15783"/>
                    <a:pt x="8227" y="14815"/>
                  </a:cubicBezTo>
                  <a:cubicBezTo>
                    <a:pt x="8227" y="13363"/>
                    <a:pt x="8227" y="4714"/>
                    <a:pt x="8227" y="4714"/>
                  </a:cubicBezTo>
                  <a:cubicBezTo>
                    <a:pt x="7939" y="1289"/>
                    <a:pt x="6077" y="1"/>
                    <a:pt x="4204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28"/>
            <p:cNvSpPr/>
            <p:nvPr/>
          </p:nvSpPr>
          <p:spPr>
            <a:xfrm>
              <a:off x="7173175" y="2264825"/>
              <a:ext cx="204175" cy="453200"/>
            </a:xfrm>
            <a:custGeom>
              <a:avLst/>
              <a:gdLst/>
              <a:ahLst/>
              <a:cxnLst/>
              <a:rect l="l" t="t" r="r" b="b"/>
              <a:pathLst>
                <a:path w="8167" h="18128" extrusionOk="0">
                  <a:moveTo>
                    <a:pt x="4224" y="1"/>
                  </a:moveTo>
                  <a:cubicBezTo>
                    <a:pt x="2183" y="1"/>
                    <a:pt x="122" y="1566"/>
                    <a:pt x="122" y="3564"/>
                  </a:cubicBezTo>
                  <a:cubicBezTo>
                    <a:pt x="122" y="4169"/>
                    <a:pt x="182" y="13787"/>
                    <a:pt x="122" y="14452"/>
                  </a:cubicBezTo>
                  <a:cubicBezTo>
                    <a:pt x="61" y="15118"/>
                    <a:pt x="1" y="15360"/>
                    <a:pt x="605" y="15783"/>
                  </a:cubicBezTo>
                  <a:lnTo>
                    <a:pt x="3388" y="17779"/>
                  </a:lnTo>
                  <a:cubicBezTo>
                    <a:pt x="3611" y="17965"/>
                    <a:pt x="3879" y="18128"/>
                    <a:pt x="4179" y="18128"/>
                  </a:cubicBezTo>
                  <a:cubicBezTo>
                    <a:pt x="4368" y="18128"/>
                    <a:pt x="4569" y="18063"/>
                    <a:pt x="4779" y="17900"/>
                  </a:cubicBezTo>
                  <a:cubicBezTo>
                    <a:pt x="5566" y="17356"/>
                    <a:pt x="7017" y="16448"/>
                    <a:pt x="7380" y="16085"/>
                  </a:cubicBezTo>
                  <a:cubicBezTo>
                    <a:pt x="7743" y="15783"/>
                    <a:pt x="8167" y="15722"/>
                    <a:pt x="8167" y="14755"/>
                  </a:cubicBezTo>
                  <a:cubicBezTo>
                    <a:pt x="8167" y="13303"/>
                    <a:pt x="8167" y="4714"/>
                    <a:pt x="8167" y="4714"/>
                  </a:cubicBezTo>
                  <a:cubicBezTo>
                    <a:pt x="7908" y="1289"/>
                    <a:pt x="6075" y="1"/>
                    <a:pt x="4224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28"/>
            <p:cNvSpPr/>
            <p:nvPr/>
          </p:nvSpPr>
          <p:spPr>
            <a:xfrm>
              <a:off x="7174700" y="2266350"/>
              <a:ext cx="202650" cy="450625"/>
            </a:xfrm>
            <a:custGeom>
              <a:avLst/>
              <a:gdLst/>
              <a:ahLst/>
              <a:cxnLst/>
              <a:rect l="l" t="t" r="r" b="b"/>
              <a:pathLst>
                <a:path w="8106" h="18025" extrusionOk="0">
                  <a:moveTo>
                    <a:pt x="4163" y="0"/>
                  </a:moveTo>
                  <a:cubicBezTo>
                    <a:pt x="2122" y="0"/>
                    <a:pt x="61" y="1566"/>
                    <a:pt x="61" y="3564"/>
                  </a:cubicBezTo>
                  <a:cubicBezTo>
                    <a:pt x="61" y="4108"/>
                    <a:pt x="121" y="13665"/>
                    <a:pt x="61" y="14391"/>
                  </a:cubicBezTo>
                  <a:cubicBezTo>
                    <a:pt x="0" y="15057"/>
                    <a:pt x="0" y="15299"/>
                    <a:pt x="544" y="15661"/>
                  </a:cubicBezTo>
                  <a:lnTo>
                    <a:pt x="3327" y="17718"/>
                  </a:lnTo>
                  <a:cubicBezTo>
                    <a:pt x="3556" y="17871"/>
                    <a:pt x="3834" y="18024"/>
                    <a:pt x="4145" y="18024"/>
                  </a:cubicBezTo>
                  <a:cubicBezTo>
                    <a:pt x="4326" y="18024"/>
                    <a:pt x="4518" y="17972"/>
                    <a:pt x="4718" y="17839"/>
                  </a:cubicBezTo>
                  <a:cubicBezTo>
                    <a:pt x="5505" y="17295"/>
                    <a:pt x="6956" y="16327"/>
                    <a:pt x="7319" y="16024"/>
                  </a:cubicBezTo>
                  <a:cubicBezTo>
                    <a:pt x="7682" y="15722"/>
                    <a:pt x="8106" y="15661"/>
                    <a:pt x="8106" y="14694"/>
                  </a:cubicBezTo>
                  <a:cubicBezTo>
                    <a:pt x="8106" y="13242"/>
                    <a:pt x="8106" y="4713"/>
                    <a:pt x="8106" y="4713"/>
                  </a:cubicBezTo>
                  <a:cubicBezTo>
                    <a:pt x="7847" y="1289"/>
                    <a:pt x="6014" y="0"/>
                    <a:pt x="4163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28"/>
            <p:cNvSpPr/>
            <p:nvPr/>
          </p:nvSpPr>
          <p:spPr>
            <a:xfrm>
              <a:off x="7174700" y="2266350"/>
              <a:ext cx="202650" cy="449500"/>
            </a:xfrm>
            <a:custGeom>
              <a:avLst/>
              <a:gdLst/>
              <a:ahLst/>
              <a:cxnLst/>
              <a:rect l="l" t="t" r="r" b="b"/>
              <a:pathLst>
                <a:path w="8106" h="17980" extrusionOk="0">
                  <a:moveTo>
                    <a:pt x="4163" y="0"/>
                  </a:moveTo>
                  <a:cubicBezTo>
                    <a:pt x="2122" y="0"/>
                    <a:pt x="61" y="1566"/>
                    <a:pt x="61" y="3564"/>
                  </a:cubicBezTo>
                  <a:cubicBezTo>
                    <a:pt x="121" y="4108"/>
                    <a:pt x="121" y="13665"/>
                    <a:pt x="61" y="14331"/>
                  </a:cubicBezTo>
                  <a:cubicBezTo>
                    <a:pt x="61" y="14996"/>
                    <a:pt x="0" y="15238"/>
                    <a:pt x="544" y="15661"/>
                  </a:cubicBezTo>
                  <a:lnTo>
                    <a:pt x="3327" y="17658"/>
                  </a:lnTo>
                  <a:cubicBezTo>
                    <a:pt x="3547" y="17841"/>
                    <a:pt x="3812" y="17980"/>
                    <a:pt x="4107" y="17980"/>
                  </a:cubicBezTo>
                  <a:cubicBezTo>
                    <a:pt x="4299" y="17980"/>
                    <a:pt x="4504" y="17921"/>
                    <a:pt x="4718" y="17779"/>
                  </a:cubicBezTo>
                  <a:cubicBezTo>
                    <a:pt x="5505" y="17234"/>
                    <a:pt x="6956" y="16327"/>
                    <a:pt x="7319" y="16024"/>
                  </a:cubicBezTo>
                  <a:cubicBezTo>
                    <a:pt x="7682" y="15661"/>
                    <a:pt x="8106" y="15601"/>
                    <a:pt x="8106" y="14694"/>
                  </a:cubicBezTo>
                  <a:cubicBezTo>
                    <a:pt x="8106" y="13242"/>
                    <a:pt x="8106" y="4713"/>
                    <a:pt x="8106" y="4713"/>
                  </a:cubicBezTo>
                  <a:cubicBezTo>
                    <a:pt x="7847" y="1289"/>
                    <a:pt x="6014" y="0"/>
                    <a:pt x="4163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28"/>
            <p:cNvSpPr/>
            <p:nvPr/>
          </p:nvSpPr>
          <p:spPr>
            <a:xfrm>
              <a:off x="7174700" y="2266925"/>
              <a:ext cx="201150" cy="448450"/>
            </a:xfrm>
            <a:custGeom>
              <a:avLst/>
              <a:gdLst/>
              <a:ahLst/>
              <a:cxnLst/>
              <a:rect l="l" t="t" r="r" b="b"/>
              <a:pathLst>
                <a:path w="8046" h="17938" extrusionOk="0">
                  <a:moveTo>
                    <a:pt x="4144" y="1"/>
                  </a:moveTo>
                  <a:cubicBezTo>
                    <a:pt x="2140" y="1"/>
                    <a:pt x="121" y="1547"/>
                    <a:pt x="121" y="3541"/>
                  </a:cubicBezTo>
                  <a:cubicBezTo>
                    <a:pt x="121" y="4146"/>
                    <a:pt x="121" y="13642"/>
                    <a:pt x="121" y="14308"/>
                  </a:cubicBezTo>
                  <a:cubicBezTo>
                    <a:pt x="61" y="14973"/>
                    <a:pt x="0" y="15215"/>
                    <a:pt x="544" y="15578"/>
                  </a:cubicBezTo>
                  <a:lnTo>
                    <a:pt x="3327" y="17574"/>
                  </a:lnTo>
                  <a:cubicBezTo>
                    <a:pt x="3599" y="17768"/>
                    <a:pt x="3871" y="17938"/>
                    <a:pt x="4175" y="17938"/>
                  </a:cubicBezTo>
                  <a:cubicBezTo>
                    <a:pt x="4344" y="17938"/>
                    <a:pt x="4524" y="17885"/>
                    <a:pt x="4718" y="17756"/>
                  </a:cubicBezTo>
                  <a:cubicBezTo>
                    <a:pt x="5444" y="17211"/>
                    <a:pt x="6956" y="16304"/>
                    <a:pt x="7319" y="15941"/>
                  </a:cubicBezTo>
                  <a:cubicBezTo>
                    <a:pt x="7682" y="15638"/>
                    <a:pt x="8045" y="15578"/>
                    <a:pt x="8045" y="14671"/>
                  </a:cubicBezTo>
                  <a:lnTo>
                    <a:pt x="8045" y="4690"/>
                  </a:lnTo>
                  <a:cubicBezTo>
                    <a:pt x="7785" y="1286"/>
                    <a:pt x="5971" y="1"/>
                    <a:pt x="4144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28"/>
            <p:cNvSpPr/>
            <p:nvPr/>
          </p:nvSpPr>
          <p:spPr>
            <a:xfrm>
              <a:off x="7176200" y="2267100"/>
              <a:ext cx="199650" cy="447250"/>
            </a:xfrm>
            <a:custGeom>
              <a:avLst/>
              <a:gdLst/>
              <a:ahLst/>
              <a:cxnLst/>
              <a:rect l="l" t="t" r="r" b="b"/>
              <a:pathLst>
                <a:path w="7986" h="17890" extrusionOk="0">
                  <a:moveTo>
                    <a:pt x="4098" y="0"/>
                  </a:moveTo>
                  <a:cubicBezTo>
                    <a:pt x="2090" y="0"/>
                    <a:pt x="61" y="1564"/>
                    <a:pt x="61" y="3594"/>
                  </a:cubicBezTo>
                  <a:cubicBezTo>
                    <a:pt x="61" y="4139"/>
                    <a:pt x="121" y="13635"/>
                    <a:pt x="61" y="14301"/>
                  </a:cubicBezTo>
                  <a:cubicBezTo>
                    <a:pt x="1" y="14966"/>
                    <a:pt x="1" y="15148"/>
                    <a:pt x="545" y="15571"/>
                  </a:cubicBezTo>
                  <a:lnTo>
                    <a:pt x="3267" y="17567"/>
                  </a:lnTo>
                  <a:cubicBezTo>
                    <a:pt x="3524" y="17751"/>
                    <a:pt x="3780" y="17889"/>
                    <a:pt x="4051" y="17889"/>
                  </a:cubicBezTo>
                  <a:cubicBezTo>
                    <a:pt x="4226" y="17889"/>
                    <a:pt x="4407" y="17831"/>
                    <a:pt x="4598" y="17688"/>
                  </a:cubicBezTo>
                  <a:cubicBezTo>
                    <a:pt x="5384" y="17144"/>
                    <a:pt x="6836" y="16236"/>
                    <a:pt x="7199" y="15934"/>
                  </a:cubicBezTo>
                  <a:cubicBezTo>
                    <a:pt x="7562" y="15571"/>
                    <a:pt x="7985" y="15571"/>
                    <a:pt x="7985" y="14603"/>
                  </a:cubicBezTo>
                  <a:cubicBezTo>
                    <a:pt x="7985" y="13212"/>
                    <a:pt x="7985" y="4683"/>
                    <a:pt x="7985" y="4683"/>
                  </a:cubicBezTo>
                  <a:cubicBezTo>
                    <a:pt x="7726" y="1288"/>
                    <a:pt x="5920" y="0"/>
                    <a:pt x="4098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28"/>
            <p:cNvSpPr/>
            <p:nvPr/>
          </p:nvSpPr>
          <p:spPr>
            <a:xfrm>
              <a:off x="7176200" y="2268450"/>
              <a:ext cx="199650" cy="445425"/>
            </a:xfrm>
            <a:custGeom>
              <a:avLst/>
              <a:gdLst/>
              <a:ahLst/>
              <a:cxnLst/>
              <a:rect l="l" t="t" r="r" b="b"/>
              <a:pathLst>
                <a:path w="7986" h="17817" extrusionOk="0">
                  <a:moveTo>
                    <a:pt x="4106" y="0"/>
                  </a:moveTo>
                  <a:cubicBezTo>
                    <a:pt x="2111" y="0"/>
                    <a:pt x="93" y="1547"/>
                    <a:pt x="61" y="3540"/>
                  </a:cubicBezTo>
                  <a:cubicBezTo>
                    <a:pt x="61" y="4085"/>
                    <a:pt x="121" y="13581"/>
                    <a:pt x="61" y="14186"/>
                  </a:cubicBezTo>
                  <a:cubicBezTo>
                    <a:pt x="61" y="14852"/>
                    <a:pt x="1" y="15094"/>
                    <a:pt x="545" y="15517"/>
                  </a:cubicBezTo>
                  <a:lnTo>
                    <a:pt x="3327" y="17453"/>
                  </a:lnTo>
                  <a:cubicBezTo>
                    <a:pt x="3561" y="17647"/>
                    <a:pt x="3819" y="17816"/>
                    <a:pt x="4102" y="17816"/>
                  </a:cubicBezTo>
                  <a:cubicBezTo>
                    <a:pt x="4259" y="17816"/>
                    <a:pt x="4425" y="17764"/>
                    <a:pt x="4598" y="17634"/>
                  </a:cubicBezTo>
                  <a:cubicBezTo>
                    <a:pt x="5384" y="17090"/>
                    <a:pt x="6836" y="16182"/>
                    <a:pt x="7199" y="15819"/>
                  </a:cubicBezTo>
                  <a:cubicBezTo>
                    <a:pt x="7562" y="15517"/>
                    <a:pt x="7985" y="15457"/>
                    <a:pt x="7985" y="14549"/>
                  </a:cubicBezTo>
                  <a:lnTo>
                    <a:pt x="7985" y="4690"/>
                  </a:lnTo>
                  <a:cubicBezTo>
                    <a:pt x="7725" y="1286"/>
                    <a:pt x="5925" y="0"/>
                    <a:pt x="4106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28"/>
            <p:cNvSpPr/>
            <p:nvPr/>
          </p:nvSpPr>
          <p:spPr>
            <a:xfrm>
              <a:off x="7176200" y="2268450"/>
              <a:ext cx="199650" cy="443975"/>
            </a:xfrm>
            <a:custGeom>
              <a:avLst/>
              <a:gdLst/>
              <a:ahLst/>
              <a:cxnLst/>
              <a:rect l="l" t="t" r="r" b="b"/>
              <a:pathLst>
                <a:path w="7986" h="17759" extrusionOk="0">
                  <a:moveTo>
                    <a:pt x="4112" y="0"/>
                  </a:moveTo>
                  <a:cubicBezTo>
                    <a:pt x="2124" y="0"/>
                    <a:pt x="121" y="1547"/>
                    <a:pt x="121" y="3540"/>
                  </a:cubicBezTo>
                  <a:cubicBezTo>
                    <a:pt x="121" y="4085"/>
                    <a:pt x="121" y="13521"/>
                    <a:pt x="121" y="14186"/>
                  </a:cubicBezTo>
                  <a:cubicBezTo>
                    <a:pt x="61" y="14852"/>
                    <a:pt x="1" y="15094"/>
                    <a:pt x="545" y="15457"/>
                  </a:cubicBezTo>
                  <a:lnTo>
                    <a:pt x="3327" y="17453"/>
                  </a:lnTo>
                  <a:cubicBezTo>
                    <a:pt x="3557" y="17606"/>
                    <a:pt x="3811" y="17759"/>
                    <a:pt x="4089" y="17759"/>
                  </a:cubicBezTo>
                  <a:cubicBezTo>
                    <a:pt x="4250" y="17759"/>
                    <a:pt x="4420" y="17707"/>
                    <a:pt x="4598" y="17574"/>
                  </a:cubicBezTo>
                  <a:cubicBezTo>
                    <a:pt x="5384" y="17029"/>
                    <a:pt x="6836" y="16122"/>
                    <a:pt x="7199" y="15819"/>
                  </a:cubicBezTo>
                  <a:cubicBezTo>
                    <a:pt x="7562" y="15517"/>
                    <a:pt x="7985" y="15457"/>
                    <a:pt x="7985" y="14549"/>
                  </a:cubicBezTo>
                  <a:cubicBezTo>
                    <a:pt x="7985" y="13097"/>
                    <a:pt x="7985" y="4690"/>
                    <a:pt x="7985" y="4690"/>
                  </a:cubicBezTo>
                  <a:cubicBezTo>
                    <a:pt x="7725" y="1286"/>
                    <a:pt x="5925" y="0"/>
                    <a:pt x="4112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28"/>
            <p:cNvSpPr/>
            <p:nvPr/>
          </p:nvSpPr>
          <p:spPr>
            <a:xfrm>
              <a:off x="7176200" y="2268600"/>
              <a:ext cx="198125" cy="443375"/>
            </a:xfrm>
            <a:custGeom>
              <a:avLst/>
              <a:gdLst/>
              <a:ahLst/>
              <a:cxnLst/>
              <a:rect l="l" t="t" r="r" b="b"/>
              <a:pathLst>
                <a:path w="7925" h="17735" extrusionOk="0">
                  <a:moveTo>
                    <a:pt x="4094" y="1"/>
                  </a:moveTo>
                  <a:cubicBezTo>
                    <a:pt x="2117" y="1"/>
                    <a:pt x="121" y="1565"/>
                    <a:pt x="121" y="3595"/>
                  </a:cubicBezTo>
                  <a:cubicBezTo>
                    <a:pt x="121" y="4139"/>
                    <a:pt x="182" y="13515"/>
                    <a:pt x="121" y="14180"/>
                  </a:cubicBezTo>
                  <a:cubicBezTo>
                    <a:pt x="61" y="14846"/>
                    <a:pt x="1" y="15027"/>
                    <a:pt x="605" y="15451"/>
                  </a:cubicBezTo>
                  <a:lnTo>
                    <a:pt x="3327" y="17386"/>
                  </a:lnTo>
                  <a:cubicBezTo>
                    <a:pt x="3550" y="17572"/>
                    <a:pt x="3796" y="17735"/>
                    <a:pt x="4065" y="17735"/>
                  </a:cubicBezTo>
                  <a:cubicBezTo>
                    <a:pt x="4233" y="17735"/>
                    <a:pt x="4411" y="17671"/>
                    <a:pt x="4598" y="17507"/>
                  </a:cubicBezTo>
                  <a:cubicBezTo>
                    <a:pt x="5384" y="17023"/>
                    <a:pt x="6836" y="16116"/>
                    <a:pt x="7199" y="15813"/>
                  </a:cubicBezTo>
                  <a:cubicBezTo>
                    <a:pt x="7562" y="15451"/>
                    <a:pt x="7925" y="15451"/>
                    <a:pt x="7925" y="14483"/>
                  </a:cubicBezTo>
                  <a:cubicBezTo>
                    <a:pt x="7925" y="13091"/>
                    <a:pt x="7925" y="4684"/>
                    <a:pt x="7925" y="4684"/>
                  </a:cubicBezTo>
                  <a:cubicBezTo>
                    <a:pt x="7666" y="1288"/>
                    <a:pt x="5887" y="1"/>
                    <a:pt x="4094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28"/>
            <p:cNvSpPr/>
            <p:nvPr/>
          </p:nvSpPr>
          <p:spPr>
            <a:xfrm>
              <a:off x="7177725" y="2269200"/>
              <a:ext cx="196600" cy="441725"/>
            </a:xfrm>
            <a:custGeom>
              <a:avLst/>
              <a:gdLst/>
              <a:ahLst/>
              <a:cxnLst/>
              <a:rect l="l" t="t" r="r" b="b"/>
              <a:pathLst>
                <a:path w="7864" h="17669" extrusionOk="0">
                  <a:moveTo>
                    <a:pt x="4041" y="0"/>
                  </a:moveTo>
                  <a:cubicBezTo>
                    <a:pt x="2077" y="0"/>
                    <a:pt x="92" y="1546"/>
                    <a:pt x="60" y="3571"/>
                  </a:cubicBezTo>
                  <a:cubicBezTo>
                    <a:pt x="60" y="4115"/>
                    <a:pt x="121" y="13491"/>
                    <a:pt x="60" y="14156"/>
                  </a:cubicBezTo>
                  <a:cubicBezTo>
                    <a:pt x="60" y="14761"/>
                    <a:pt x="0" y="15003"/>
                    <a:pt x="544" y="15366"/>
                  </a:cubicBezTo>
                  <a:lnTo>
                    <a:pt x="3266" y="17362"/>
                  </a:lnTo>
                  <a:cubicBezTo>
                    <a:pt x="3496" y="17515"/>
                    <a:pt x="3750" y="17668"/>
                    <a:pt x="4028" y="17668"/>
                  </a:cubicBezTo>
                  <a:cubicBezTo>
                    <a:pt x="4189" y="17668"/>
                    <a:pt x="4359" y="17617"/>
                    <a:pt x="4537" y="17483"/>
                  </a:cubicBezTo>
                  <a:cubicBezTo>
                    <a:pt x="5323" y="16939"/>
                    <a:pt x="6775" y="16031"/>
                    <a:pt x="7077" y="15729"/>
                  </a:cubicBezTo>
                  <a:cubicBezTo>
                    <a:pt x="7440" y="15427"/>
                    <a:pt x="7864" y="15366"/>
                    <a:pt x="7864" y="14459"/>
                  </a:cubicBezTo>
                  <a:cubicBezTo>
                    <a:pt x="7864" y="13067"/>
                    <a:pt x="7864" y="4660"/>
                    <a:pt x="7864" y="4660"/>
                  </a:cubicBezTo>
                  <a:cubicBezTo>
                    <a:pt x="7604" y="1285"/>
                    <a:pt x="5831" y="0"/>
                    <a:pt x="4041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28"/>
            <p:cNvSpPr/>
            <p:nvPr/>
          </p:nvSpPr>
          <p:spPr>
            <a:xfrm>
              <a:off x="7177725" y="2269750"/>
              <a:ext cx="196600" cy="440050"/>
            </a:xfrm>
            <a:custGeom>
              <a:avLst/>
              <a:gdLst/>
              <a:ahLst/>
              <a:cxnLst/>
              <a:rect l="l" t="t" r="r" b="b"/>
              <a:pathLst>
                <a:path w="7864" h="17602" extrusionOk="0">
                  <a:moveTo>
                    <a:pt x="4064" y="0"/>
                  </a:moveTo>
                  <a:cubicBezTo>
                    <a:pt x="2102" y="0"/>
                    <a:pt x="121" y="1550"/>
                    <a:pt x="121" y="3549"/>
                  </a:cubicBezTo>
                  <a:cubicBezTo>
                    <a:pt x="121" y="4093"/>
                    <a:pt x="121" y="13469"/>
                    <a:pt x="121" y="14074"/>
                  </a:cubicBezTo>
                  <a:cubicBezTo>
                    <a:pt x="60" y="14739"/>
                    <a:pt x="0" y="14981"/>
                    <a:pt x="544" y="15344"/>
                  </a:cubicBezTo>
                  <a:lnTo>
                    <a:pt x="3266" y="17280"/>
                  </a:lnTo>
                  <a:cubicBezTo>
                    <a:pt x="3487" y="17463"/>
                    <a:pt x="3729" y="17602"/>
                    <a:pt x="3993" y="17602"/>
                  </a:cubicBezTo>
                  <a:cubicBezTo>
                    <a:pt x="4165" y="17602"/>
                    <a:pt x="4346" y="17543"/>
                    <a:pt x="4537" y="17401"/>
                  </a:cubicBezTo>
                  <a:cubicBezTo>
                    <a:pt x="5323" y="16917"/>
                    <a:pt x="6714" y="16009"/>
                    <a:pt x="7077" y="15707"/>
                  </a:cubicBezTo>
                  <a:cubicBezTo>
                    <a:pt x="7440" y="15344"/>
                    <a:pt x="7864" y="15344"/>
                    <a:pt x="7864" y="14437"/>
                  </a:cubicBezTo>
                  <a:cubicBezTo>
                    <a:pt x="7864" y="13045"/>
                    <a:pt x="7864" y="4638"/>
                    <a:pt x="7864" y="4638"/>
                  </a:cubicBezTo>
                  <a:cubicBezTo>
                    <a:pt x="7605" y="1273"/>
                    <a:pt x="5842" y="0"/>
                    <a:pt x="4064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28"/>
            <p:cNvSpPr/>
            <p:nvPr/>
          </p:nvSpPr>
          <p:spPr>
            <a:xfrm>
              <a:off x="7177725" y="2270700"/>
              <a:ext cx="195100" cy="438700"/>
            </a:xfrm>
            <a:custGeom>
              <a:avLst/>
              <a:gdLst/>
              <a:ahLst/>
              <a:cxnLst/>
              <a:rect l="l" t="t" r="r" b="b"/>
              <a:pathLst>
                <a:path w="7804" h="17548" extrusionOk="0">
                  <a:moveTo>
                    <a:pt x="4060" y="1"/>
                  </a:moveTo>
                  <a:cubicBezTo>
                    <a:pt x="2121" y="1"/>
                    <a:pt x="153" y="1546"/>
                    <a:pt x="121" y="3571"/>
                  </a:cubicBezTo>
                  <a:cubicBezTo>
                    <a:pt x="121" y="4116"/>
                    <a:pt x="181" y="13370"/>
                    <a:pt x="121" y="14036"/>
                  </a:cubicBezTo>
                  <a:cubicBezTo>
                    <a:pt x="60" y="14701"/>
                    <a:pt x="0" y="14883"/>
                    <a:pt x="544" y="15306"/>
                  </a:cubicBezTo>
                  <a:lnTo>
                    <a:pt x="3266" y="17242"/>
                  </a:lnTo>
                  <a:cubicBezTo>
                    <a:pt x="3496" y="17395"/>
                    <a:pt x="3750" y="17548"/>
                    <a:pt x="4028" y="17548"/>
                  </a:cubicBezTo>
                  <a:cubicBezTo>
                    <a:pt x="4189" y="17548"/>
                    <a:pt x="4359" y="17496"/>
                    <a:pt x="4537" y="17363"/>
                  </a:cubicBezTo>
                  <a:cubicBezTo>
                    <a:pt x="5323" y="16818"/>
                    <a:pt x="6714" y="15911"/>
                    <a:pt x="7077" y="15608"/>
                  </a:cubicBezTo>
                  <a:cubicBezTo>
                    <a:pt x="7440" y="15306"/>
                    <a:pt x="7803" y="15246"/>
                    <a:pt x="7803" y="14338"/>
                  </a:cubicBezTo>
                  <a:cubicBezTo>
                    <a:pt x="7803" y="12947"/>
                    <a:pt x="7803" y="4660"/>
                    <a:pt x="7803" y="4660"/>
                  </a:cubicBezTo>
                  <a:cubicBezTo>
                    <a:pt x="7572" y="1285"/>
                    <a:pt x="5828" y="1"/>
                    <a:pt x="4060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28"/>
            <p:cNvSpPr/>
            <p:nvPr/>
          </p:nvSpPr>
          <p:spPr>
            <a:xfrm>
              <a:off x="7179225" y="2270700"/>
              <a:ext cx="193600" cy="437600"/>
            </a:xfrm>
            <a:custGeom>
              <a:avLst/>
              <a:gdLst/>
              <a:ahLst/>
              <a:cxnLst/>
              <a:rect l="l" t="t" r="r" b="b"/>
              <a:pathLst>
                <a:path w="7744" h="17504" extrusionOk="0">
                  <a:moveTo>
                    <a:pt x="3977" y="1"/>
                  </a:moveTo>
                  <a:cubicBezTo>
                    <a:pt x="2044" y="1"/>
                    <a:pt x="93" y="1546"/>
                    <a:pt x="61" y="3571"/>
                  </a:cubicBezTo>
                  <a:cubicBezTo>
                    <a:pt x="61" y="4116"/>
                    <a:pt x="121" y="13370"/>
                    <a:pt x="61" y="14036"/>
                  </a:cubicBezTo>
                  <a:cubicBezTo>
                    <a:pt x="0" y="14641"/>
                    <a:pt x="0" y="14883"/>
                    <a:pt x="545" y="15246"/>
                  </a:cubicBezTo>
                  <a:lnTo>
                    <a:pt x="3206" y="17181"/>
                  </a:lnTo>
                  <a:cubicBezTo>
                    <a:pt x="3427" y="17365"/>
                    <a:pt x="3669" y="17504"/>
                    <a:pt x="3933" y="17504"/>
                  </a:cubicBezTo>
                  <a:cubicBezTo>
                    <a:pt x="4105" y="17504"/>
                    <a:pt x="4286" y="17445"/>
                    <a:pt x="4477" y="17302"/>
                  </a:cubicBezTo>
                  <a:cubicBezTo>
                    <a:pt x="5263" y="16818"/>
                    <a:pt x="6654" y="15911"/>
                    <a:pt x="7017" y="15608"/>
                  </a:cubicBezTo>
                  <a:cubicBezTo>
                    <a:pt x="7320" y="15306"/>
                    <a:pt x="7743" y="15246"/>
                    <a:pt x="7743" y="14338"/>
                  </a:cubicBezTo>
                  <a:cubicBezTo>
                    <a:pt x="7743" y="12947"/>
                    <a:pt x="7743" y="4660"/>
                    <a:pt x="7743" y="4660"/>
                  </a:cubicBezTo>
                  <a:cubicBezTo>
                    <a:pt x="7483" y="1285"/>
                    <a:pt x="5738" y="1"/>
                    <a:pt x="3977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28"/>
            <p:cNvSpPr/>
            <p:nvPr/>
          </p:nvSpPr>
          <p:spPr>
            <a:xfrm>
              <a:off x="7179225" y="2271300"/>
              <a:ext cx="193600" cy="436600"/>
            </a:xfrm>
            <a:custGeom>
              <a:avLst/>
              <a:gdLst/>
              <a:ahLst/>
              <a:cxnLst/>
              <a:rect l="l" t="t" r="r" b="b"/>
              <a:pathLst>
                <a:path w="7744" h="17464" extrusionOk="0">
                  <a:moveTo>
                    <a:pt x="3970" y="1"/>
                  </a:moveTo>
                  <a:cubicBezTo>
                    <a:pt x="2049" y="1"/>
                    <a:pt x="121" y="1527"/>
                    <a:pt x="121" y="3547"/>
                  </a:cubicBezTo>
                  <a:cubicBezTo>
                    <a:pt x="121" y="4092"/>
                    <a:pt x="121" y="13346"/>
                    <a:pt x="121" y="13951"/>
                  </a:cubicBezTo>
                  <a:cubicBezTo>
                    <a:pt x="61" y="14617"/>
                    <a:pt x="0" y="14859"/>
                    <a:pt x="545" y="15222"/>
                  </a:cubicBezTo>
                  <a:lnTo>
                    <a:pt x="3206" y="17157"/>
                  </a:lnTo>
                  <a:cubicBezTo>
                    <a:pt x="3436" y="17310"/>
                    <a:pt x="3690" y="17463"/>
                    <a:pt x="3968" y="17463"/>
                  </a:cubicBezTo>
                  <a:cubicBezTo>
                    <a:pt x="4129" y="17463"/>
                    <a:pt x="4299" y="17412"/>
                    <a:pt x="4477" y="17278"/>
                  </a:cubicBezTo>
                  <a:cubicBezTo>
                    <a:pt x="5203" y="16734"/>
                    <a:pt x="6654" y="15887"/>
                    <a:pt x="6957" y="15524"/>
                  </a:cubicBezTo>
                  <a:cubicBezTo>
                    <a:pt x="7320" y="15222"/>
                    <a:pt x="7743" y="15222"/>
                    <a:pt x="7743" y="14314"/>
                  </a:cubicBezTo>
                  <a:lnTo>
                    <a:pt x="7743" y="4636"/>
                  </a:lnTo>
                  <a:cubicBezTo>
                    <a:pt x="7483" y="1281"/>
                    <a:pt x="5729" y="1"/>
                    <a:pt x="3970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28"/>
            <p:cNvSpPr/>
            <p:nvPr/>
          </p:nvSpPr>
          <p:spPr>
            <a:xfrm>
              <a:off x="7179225" y="2272000"/>
              <a:ext cx="192075" cy="434800"/>
            </a:xfrm>
            <a:custGeom>
              <a:avLst/>
              <a:gdLst/>
              <a:ahLst/>
              <a:cxnLst/>
              <a:rect l="l" t="t" r="r" b="b"/>
              <a:pathLst>
                <a:path w="7683" h="17392" extrusionOk="0">
                  <a:moveTo>
                    <a:pt x="4012" y="1"/>
                  </a:moveTo>
                  <a:cubicBezTo>
                    <a:pt x="2099" y="1"/>
                    <a:pt x="153" y="1549"/>
                    <a:pt x="121" y="3580"/>
                  </a:cubicBezTo>
                  <a:cubicBezTo>
                    <a:pt x="121" y="4124"/>
                    <a:pt x="182" y="13318"/>
                    <a:pt x="121" y="13923"/>
                  </a:cubicBezTo>
                  <a:cubicBezTo>
                    <a:pt x="61" y="14589"/>
                    <a:pt x="0" y="14770"/>
                    <a:pt x="545" y="15194"/>
                  </a:cubicBezTo>
                  <a:lnTo>
                    <a:pt x="3206" y="17069"/>
                  </a:lnTo>
                  <a:cubicBezTo>
                    <a:pt x="3427" y="17252"/>
                    <a:pt x="3669" y="17391"/>
                    <a:pt x="3933" y="17391"/>
                  </a:cubicBezTo>
                  <a:cubicBezTo>
                    <a:pt x="4105" y="17391"/>
                    <a:pt x="4286" y="17332"/>
                    <a:pt x="4477" y="17190"/>
                  </a:cubicBezTo>
                  <a:cubicBezTo>
                    <a:pt x="5203" y="16706"/>
                    <a:pt x="6594" y="15798"/>
                    <a:pt x="6957" y="15496"/>
                  </a:cubicBezTo>
                  <a:cubicBezTo>
                    <a:pt x="7320" y="15194"/>
                    <a:pt x="7683" y="15133"/>
                    <a:pt x="7683" y="14226"/>
                  </a:cubicBezTo>
                  <a:cubicBezTo>
                    <a:pt x="7683" y="12895"/>
                    <a:pt x="7683" y="4608"/>
                    <a:pt x="7683" y="4608"/>
                  </a:cubicBezTo>
                  <a:cubicBezTo>
                    <a:pt x="7453" y="1272"/>
                    <a:pt x="5746" y="1"/>
                    <a:pt x="4012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28"/>
            <p:cNvSpPr/>
            <p:nvPr/>
          </p:nvSpPr>
          <p:spPr>
            <a:xfrm>
              <a:off x="7180725" y="2272825"/>
              <a:ext cx="190575" cy="432825"/>
            </a:xfrm>
            <a:custGeom>
              <a:avLst/>
              <a:gdLst/>
              <a:ahLst/>
              <a:cxnLst/>
              <a:rect l="l" t="t" r="r" b="b"/>
              <a:pathLst>
                <a:path w="7623" h="17313" extrusionOk="0">
                  <a:moveTo>
                    <a:pt x="3923" y="0"/>
                  </a:moveTo>
                  <a:cubicBezTo>
                    <a:pt x="2019" y="0"/>
                    <a:pt x="93" y="1526"/>
                    <a:pt x="61" y="3547"/>
                  </a:cubicBezTo>
                  <a:cubicBezTo>
                    <a:pt x="61" y="4091"/>
                    <a:pt x="122" y="13225"/>
                    <a:pt x="61" y="13890"/>
                  </a:cubicBezTo>
                  <a:cubicBezTo>
                    <a:pt x="1" y="14495"/>
                    <a:pt x="1" y="14737"/>
                    <a:pt x="485" y="15100"/>
                  </a:cubicBezTo>
                  <a:lnTo>
                    <a:pt x="3146" y="16975"/>
                  </a:lnTo>
                  <a:cubicBezTo>
                    <a:pt x="3378" y="17168"/>
                    <a:pt x="3635" y="17312"/>
                    <a:pt x="3916" y="17312"/>
                  </a:cubicBezTo>
                  <a:cubicBezTo>
                    <a:pt x="4075" y="17312"/>
                    <a:pt x="4242" y="17266"/>
                    <a:pt x="4417" y="17157"/>
                  </a:cubicBezTo>
                  <a:cubicBezTo>
                    <a:pt x="5143" y="16612"/>
                    <a:pt x="6534" y="15765"/>
                    <a:pt x="6897" y="15463"/>
                  </a:cubicBezTo>
                  <a:cubicBezTo>
                    <a:pt x="7260" y="15161"/>
                    <a:pt x="7623" y="15100"/>
                    <a:pt x="7623" y="14193"/>
                  </a:cubicBezTo>
                  <a:cubicBezTo>
                    <a:pt x="7623" y="12862"/>
                    <a:pt x="7623" y="4635"/>
                    <a:pt x="7623" y="4635"/>
                  </a:cubicBezTo>
                  <a:cubicBezTo>
                    <a:pt x="7391" y="1281"/>
                    <a:pt x="5667" y="0"/>
                    <a:pt x="3923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28"/>
            <p:cNvSpPr/>
            <p:nvPr/>
          </p:nvSpPr>
          <p:spPr>
            <a:xfrm>
              <a:off x="7180725" y="2272825"/>
              <a:ext cx="190575" cy="432050"/>
            </a:xfrm>
            <a:custGeom>
              <a:avLst/>
              <a:gdLst/>
              <a:ahLst/>
              <a:cxnLst/>
              <a:rect l="l" t="t" r="r" b="b"/>
              <a:pathLst>
                <a:path w="7623" h="17282" extrusionOk="0">
                  <a:moveTo>
                    <a:pt x="3906" y="0"/>
                  </a:moveTo>
                  <a:cubicBezTo>
                    <a:pt x="2017" y="0"/>
                    <a:pt x="122" y="1526"/>
                    <a:pt x="122" y="3547"/>
                  </a:cubicBezTo>
                  <a:cubicBezTo>
                    <a:pt x="61" y="4091"/>
                    <a:pt x="122" y="13225"/>
                    <a:pt x="122" y="13890"/>
                  </a:cubicBezTo>
                  <a:cubicBezTo>
                    <a:pt x="61" y="14495"/>
                    <a:pt x="1" y="14677"/>
                    <a:pt x="545" y="15100"/>
                  </a:cubicBezTo>
                  <a:lnTo>
                    <a:pt x="3146" y="16975"/>
                  </a:lnTo>
                  <a:cubicBezTo>
                    <a:pt x="3376" y="17128"/>
                    <a:pt x="3630" y="17281"/>
                    <a:pt x="3908" y="17281"/>
                  </a:cubicBezTo>
                  <a:cubicBezTo>
                    <a:pt x="4069" y="17281"/>
                    <a:pt x="4239" y="17230"/>
                    <a:pt x="4417" y="17096"/>
                  </a:cubicBezTo>
                  <a:cubicBezTo>
                    <a:pt x="5143" y="16612"/>
                    <a:pt x="6534" y="15705"/>
                    <a:pt x="6897" y="15402"/>
                  </a:cubicBezTo>
                  <a:cubicBezTo>
                    <a:pt x="7199" y="15100"/>
                    <a:pt x="7623" y="15040"/>
                    <a:pt x="7623" y="14193"/>
                  </a:cubicBezTo>
                  <a:cubicBezTo>
                    <a:pt x="7623" y="12801"/>
                    <a:pt x="7623" y="4635"/>
                    <a:pt x="7623" y="4635"/>
                  </a:cubicBezTo>
                  <a:cubicBezTo>
                    <a:pt x="7362" y="1281"/>
                    <a:pt x="5636" y="0"/>
                    <a:pt x="3906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28"/>
            <p:cNvSpPr/>
            <p:nvPr/>
          </p:nvSpPr>
          <p:spPr>
            <a:xfrm>
              <a:off x="7180725" y="2272975"/>
              <a:ext cx="189075" cy="430800"/>
            </a:xfrm>
            <a:custGeom>
              <a:avLst/>
              <a:gdLst/>
              <a:ahLst/>
              <a:cxnLst/>
              <a:rect l="l" t="t" r="r" b="b"/>
              <a:pathLst>
                <a:path w="7563" h="17232" extrusionOk="0">
                  <a:moveTo>
                    <a:pt x="3932" y="1"/>
                  </a:moveTo>
                  <a:cubicBezTo>
                    <a:pt x="2056" y="1"/>
                    <a:pt x="154" y="1544"/>
                    <a:pt x="122" y="3601"/>
                  </a:cubicBezTo>
                  <a:cubicBezTo>
                    <a:pt x="122" y="4085"/>
                    <a:pt x="182" y="13219"/>
                    <a:pt x="122" y="13824"/>
                  </a:cubicBezTo>
                  <a:cubicBezTo>
                    <a:pt x="61" y="14489"/>
                    <a:pt x="1" y="14671"/>
                    <a:pt x="545" y="15034"/>
                  </a:cubicBezTo>
                  <a:lnTo>
                    <a:pt x="3146" y="16909"/>
                  </a:lnTo>
                  <a:cubicBezTo>
                    <a:pt x="3367" y="17092"/>
                    <a:pt x="3609" y="17231"/>
                    <a:pt x="3873" y="17231"/>
                  </a:cubicBezTo>
                  <a:cubicBezTo>
                    <a:pt x="4045" y="17231"/>
                    <a:pt x="4226" y="17173"/>
                    <a:pt x="4417" y="17030"/>
                  </a:cubicBezTo>
                  <a:cubicBezTo>
                    <a:pt x="5143" y="16546"/>
                    <a:pt x="6534" y="15699"/>
                    <a:pt x="6836" y="15396"/>
                  </a:cubicBezTo>
                  <a:cubicBezTo>
                    <a:pt x="7199" y="15094"/>
                    <a:pt x="7562" y="15034"/>
                    <a:pt x="7562" y="14126"/>
                  </a:cubicBezTo>
                  <a:cubicBezTo>
                    <a:pt x="7562" y="12795"/>
                    <a:pt x="7562" y="4629"/>
                    <a:pt x="7562" y="4629"/>
                  </a:cubicBezTo>
                  <a:cubicBezTo>
                    <a:pt x="7331" y="1283"/>
                    <a:pt x="5642" y="1"/>
                    <a:pt x="3932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28"/>
            <p:cNvSpPr/>
            <p:nvPr/>
          </p:nvSpPr>
          <p:spPr>
            <a:xfrm>
              <a:off x="7182250" y="2274100"/>
              <a:ext cx="187550" cy="429250"/>
            </a:xfrm>
            <a:custGeom>
              <a:avLst/>
              <a:gdLst/>
              <a:ahLst/>
              <a:cxnLst/>
              <a:rect l="l" t="t" r="r" b="b"/>
              <a:pathLst>
                <a:path w="7502" h="17170" extrusionOk="0">
                  <a:moveTo>
                    <a:pt x="3874" y="1"/>
                  </a:moveTo>
                  <a:cubicBezTo>
                    <a:pt x="1997" y="1"/>
                    <a:pt x="93" y="1530"/>
                    <a:pt x="61" y="3556"/>
                  </a:cubicBezTo>
                  <a:cubicBezTo>
                    <a:pt x="61" y="4101"/>
                    <a:pt x="121" y="13174"/>
                    <a:pt x="61" y="13779"/>
                  </a:cubicBezTo>
                  <a:cubicBezTo>
                    <a:pt x="0" y="14384"/>
                    <a:pt x="0" y="14626"/>
                    <a:pt x="484" y="14989"/>
                  </a:cubicBezTo>
                  <a:lnTo>
                    <a:pt x="3085" y="16864"/>
                  </a:lnTo>
                  <a:cubicBezTo>
                    <a:pt x="3315" y="17017"/>
                    <a:pt x="3569" y="17170"/>
                    <a:pt x="3847" y="17170"/>
                  </a:cubicBezTo>
                  <a:cubicBezTo>
                    <a:pt x="4008" y="17170"/>
                    <a:pt x="4178" y="17118"/>
                    <a:pt x="4356" y="16985"/>
                  </a:cubicBezTo>
                  <a:cubicBezTo>
                    <a:pt x="5082" y="16501"/>
                    <a:pt x="6473" y="15593"/>
                    <a:pt x="6775" y="15291"/>
                  </a:cubicBezTo>
                  <a:cubicBezTo>
                    <a:pt x="7138" y="14989"/>
                    <a:pt x="7501" y="14989"/>
                    <a:pt x="7501" y="14081"/>
                  </a:cubicBezTo>
                  <a:lnTo>
                    <a:pt x="7501" y="4584"/>
                  </a:lnTo>
                  <a:cubicBezTo>
                    <a:pt x="7270" y="1269"/>
                    <a:pt x="5583" y="1"/>
                    <a:pt x="3874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28"/>
            <p:cNvSpPr/>
            <p:nvPr/>
          </p:nvSpPr>
          <p:spPr>
            <a:xfrm>
              <a:off x="7182250" y="2274325"/>
              <a:ext cx="187550" cy="427925"/>
            </a:xfrm>
            <a:custGeom>
              <a:avLst/>
              <a:gdLst/>
              <a:ahLst/>
              <a:cxnLst/>
              <a:rect l="l" t="t" r="r" b="b"/>
              <a:pathLst>
                <a:path w="7502" h="17117" extrusionOk="0">
                  <a:moveTo>
                    <a:pt x="3880" y="1"/>
                  </a:moveTo>
                  <a:cubicBezTo>
                    <a:pt x="2016" y="1"/>
                    <a:pt x="124" y="1527"/>
                    <a:pt x="61" y="3547"/>
                  </a:cubicBezTo>
                  <a:cubicBezTo>
                    <a:pt x="61" y="4092"/>
                    <a:pt x="121" y="13104"/>
                    <a:pt x="61" y="13770"/>
                  </a:cubicBezTo>
                  <a:cubicBezTo>
                    <a:pt x="61" y="14375"/>
                    <a:pt x="0" y="14556"/>
                    <a:pt x="545" y="14980"/>
                  </a:cubicBezTo>
                  <a:lnTo>
                    <a:pt x="3085" y="16794"/>
                  </a:lnTo>
                  <a:cubicBezTo>
                    <a:pt x="3306" y="16978"/>
                    <a:pt x="3548" y="17117"/>
                    <a:pt x="3812" y="17117"/>
                  </a:cubicBezTo>
                  <a:cubicBezTo>
                    <a:pt x="3984" y="17117"/>
                    <a:pt x="4165" y="17058"/>
                    <a:pt x="4356" y="16915"/>
                  </a:cubicBezTo>
                  <a:cubicBezTo>
                    <a:pt x="5082" y="16431"/>
                    <a:pt x="6412" y="15584"/>
                    <a:pt x="6775" y="15282"/>
                  </a:cubicBezTo>
                  <a:cubicBezTo>
                    <a:pt x="7138" y="14980"/>
                    <a:pt x="7501" y="14919"/>
                    <a:pt x="7501" y="14072"/>
                  </a:cubicBezTo>
                  <a:lnTo>
                    <a:pt x="7501" y="4636"/>
                  </a:lnTo>
                  <a:cubicBezTo>
                    <a:pt x="7270" y="1281"/>
                    <a:pt x="5587" y="1"/>
                    <a:pt x="3880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28"/>
            <p:cNvSpPr/>
            <p:nvPr/>
          </p:nvSpPr>
          <p:spPr>
            <a:xfrm>
              <a:off x="7182250" y="2275075"/>
              <a:ext cx="187550" cy="426100"/>
            </a:xfrm>
            <a:custGeom>
              <a:avLst/>
              <a:gdLst/>
              <a:ahLst/>
              <a:cxnLst/>
              <a:rect l="l" t="t" r="r" b="b"/>
              <a:pathLst>
                <a:path w="7502" h="17044" extrusionOk="0">
                  <a:moveTo>
                    <a:pt x="3863" y="1"/>
                  </a:moveTo>
                  <a:cubicBezTo>
                    <a:pt x="2014" y="1"/>
                    <a:pt x="153" y="1526"/>
                    <a:pt x="121" y="3578"/>
                  </a:cubicBezTo>
                  <a:cubicBezTo>
                    <a:pt x="121" y="4062"/>
                    <a:pt x="121" y="13074"/>
                    <a:pt x="121" y="13679"/>
                  </a:cubicBezTo>
                  <a:cubicBezTo>
                    <a:pt x="61" y="14345"/>
                    <a:pt x="0" y="14526"/>
                    <a:pt x="545" y="14889"/>
                  </a:cubicBezTo>
                  <a:lnTo>
                    <a:pt x="3085" y="16764"/>
                  </a:lnTo>
                  <a:cubicBezTo>
                    <a:pt x="3313" y="16916"/>
                    <a:pt x="3564" y="17044"/>
                    <a:pt x="3839" y="17044"/>
                  </a:cubicBezTo>
                  <a:cubicBezTo>
                    <a:pt x="4003" y="17044"/>
                    <a:pt x="4175" y="16998"/>
                    <a:pt x="4356" y="16885"/>
                  </a:cubicBezTo>
                  <a:cubicBezTo>
                    <a:pt x="5082" y="16341"/>
                    <a:pt x="6412" y="15494"/>
                    <a:pt x="6775" y="15252"/>
                  </a:cubicBezTo>
                  <a:cubicBezTo>
                    <a:pt x="7078" y="14950"/>
                    <a:pt x="7441" y="14889"/>
                    <a:pt x="7441" y="13982"/>
                  </a:cubicBezTo>
                  <a:cubicBezTo>
                    <a:pt x="7501" y="12711"/>
                    <a:pt x="7501" y="4606"/>
                    <a:pt x="7501" y="4606"/>
                  </a:cubicBezTo>
                  <a:cubicBezTo>
                    <a:pt x="7241" y="1280"/>
                    <a:pt x="5557" y="1"/>
                    <a:pt x="3863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28"/>
            <p:cNvSpPr/>
            <p:nvPr/>
          </p:nvSpPr>
          <p:spPr>
            <a:xfrm>
              <a:off x="7183750" y="2275625"/>
              <a:ext cx="184525" cy="424700"/>
            </a:xfrm>
            <a:custGeom>
              <a:avLst/>
              <a:gdLst/>
              <a:ahLst/>
              <a:cxnLst/>
              <a:rect l="l" t="t" r="r" b="b"/>
              <a:pathLst>
                <a:path w="7381" h="16988" extrusionOk="0">
                  <a:moveTo>
                    <a:pt x="3810" y="0"/>
                  </a:moveTo>
                  <a:cubicBezTo>
                    <a:pt x="1964" y="0"/>
                    <a:pt x="93" y="1530"/>
                    <a:pt x="61" y="3556"/>
                  </a:cubicBezTo>
                  <a:cubicBezTo>
                    <a:pt x="61" y="4100"/>
                    <a:pt x="122" y="13052"/>
                    <a:pt x="61" y="13657"/>
                  </a:cubicBezTo>
                  <a:cubicBezTo>
                    <a:pt x="1" y="14262"/>
                    <a:pt x="1" y="14504"/>
                    <a:pt x="485" y="14867"/>
                  </a:cubicBezTo>
                  <a:lnTo>
                    <a:pt x="3025" y="16682"/>
                  </a:lnTo>
                  <a:cubicBezTo>
                    <a:pt x="3255" y="16835"/>
                    <a:pt x="3509" y="16988"/>
                    <a:pt x="3787" y="16988"/>
                  </a:cubicBezTo>
                  <a:cubicBezTo>
                    <a:pt x="3948" y="16988"/>
                    <a:pt x="4118" y="16936"/>
                    <a:pt x="4296" y="16803"/>
                  </a:cubicBezTo>
                  <a:cubicBezTo>
                    <a:pt x="5022" y="16319"/>
                    <a:pt x="6352" y="15472"/>
                    <a:pt x="6655" y="15170"/>
                  </a:cubicBezTo>
                  <a:cubicBezTo>
                    <a:pt x="7018" y="14867"/>
                    <a:pt x="7381" y="14807"/>
                    <a:pt x="7381" y="13960"/>
                  </a:cubicBezTo>
                  <a:lnTo>
                    <a:pt x="7381" y="4584"/>
                  </a:lnTo>
                  <a:cubicBezTo>
                    <a:pt x="7150" y="1268"/>
                    <a:pt x="5490" y="0"/>
                    <a:pt x="3810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28"/>
            <p:cNvSpPr/>
            <p:nvPr/>
          </p:nvSpPr>
          <p:spPr>
            <a:xfrm>
              <a:off x="7183750" y="2276225"/>
              <a:ext cx="184525" cy="423450"/>
            </a:xfrm>
            <a:custGeom>
              <a:avLst/>
              <a:gdLst/>
              <a:ahLst/>
              <a:cxnLst/>
              <a:rect l="l" t="t" r="r" b="b"/>
              <a:pathLst>
                <a:path w="7381" h="16938" extrusionOk="0">
                  <a:moveTo>
                    <a:pt x="3818" y="0"/>
                  </a:moveTo>
                  <a:cubicBezTo>
                    <a:pt x="1985" y="0"/>
                    <a:pt x="125" y="1510"/>
                    <a:pt x="61" y="3532"/>
                  </a:cubicBezTo>
                  <a:cubicBezTo>
                    <a:pt x="61" y="4076"/>
                    <a:pt x="122" y="13028"/>
                    <a:pt x="61" y="13633"/>
                  </a:cubicBezTo>
                  <a:cubicBezTo>
                    <a:pt x="61" y="14238"/>
                    <a:pt x="1" y="14420"/>
                    <a:pt x="485" y="14783"/>
                  </a:cubicBezTo>
                  <a:lnTo>
                    <a:pt x="3025" y="16658"/>
                  </a:lnTo>
                  <a:cubicBezTo>
                    <a:pt x="3253" y="16809"/>
                    <a:pt x="3480" y="16937"/>
                    <a:pt x="3752" y="16937"/>
                  </a:cubicBezTo>
                  <a:cubicBezTo>
                    <a:pt x="3914" y="16937"/>
                    <a:pt x="4092" y="16892"/>
                    <a:pt x="4296" y="16779"/>
                  </a:cubicBezTo>
                  <a:cubicBezTo>
                    <a:pt x="4961" y="16234"/>
                    <a:pt x="6352" y="15448"/>
                    <a:pt x="6655" y="15146"/>
                  </a:cubicBezTo>
                  <a:cubicBezTo>
                    <a:pt x="7018" y="14843"/>
                    <a:pt x="7381" y="14783"/>
                    <a:pt x="7381" y="13936"/>
                  </a:cubicBezTo>
                  <a:cubicBezTo>
                    <a:pt x="7381" y="12605"/>
                    <a:pt x="7381" y="4560"/>
                    <a:pt x="7381" y="4560"/>
                  </a:cubicBezTo>
                  <a:cubicBezTo>
                    <a:pt x="7149" y="1265"/>
                    <a:pt x="5496" y="0"/>
                    <a:pt x="3818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28"/>
            <p:cNvSpPr/>
            <p:nvPr/>
          </p:nvSpPr>
          <p:spPr>
            <a:xfrm>
              <a:off x="7183750" y="2276600"/>
              <a:ext cx="184525" cy="422225"/>
            </a:xfrm>
            <a:custGeom>
              <a:avLst/>
              <a:gdLst/>
              <a:ahLst/>
              <a:cxnLst/>
              <a:rect l="l" t="t" r="r" b="b"/>
              <a:pathLst>
                <a:path w="7381" h="16889" extrusionOk="0">
                  <a:moveTo>
                    <a:pt x="3822" y="0"/>
                  </a:moveTo>
                  <a:cubicBezTo>
                    <a:pt x="1998" y="0"/>
                    <a:pt x="154" y="1525"/>
                    <a:pt x="122" y="3577"/>
                  </a:cubicBezTo>
                  <a:cubicBezTo>
                    <a:pt x="122" y="4061"/>
                    <a:pt x="122" y="12953"/>
                    <a:pt x="122" y="13558"/>
                  </a:cubicBezTo>
                  <a:cubicBezTo>
                    <a:pt x="61" y="14223"/>
                    <a:pt x="1" y="14405"/>
                    <a:pt x="545" y="14768"/>
                  </a:cubicBezTo>
                  <a:lnTo>
                    <a:pt x="3086" y="16582"/>
                  </a:lnTo>
                  <a:cubicBezTo>
                    <a:pt x="3277" y="16735"/>
                    <a:pt x="3517" y="16888"/>
                    <a:pt x="3790" y="16888"/>
                  </a:cubicBezTo>
                  <a:cubicBezTo>
                    <a:pt x="3948" y="16888"/>
                    <a:pt x="4118" y="16837"/>
                    <a:pt x="4296" y="16703"/>
                  </a:cubicBezTo>
                  <a:cubicBezTo>
                    <a:pt x="4961" y="16219"/>
                    <a:pt x="6292" y="15372"/>
                    <a:pt x="6655" y="15070"/>
                  </a:cubicBezTo>
                  <a:cubicBezTo>
                    <a:pt x="6957" y="14768"/>
                    <a:pt x="7381" y="14768"/>
                    <a:pt x="7381" y="13921"/>
                  </a:cubicBezTo>
                  <a:cubicBezTo>
                    <a:pt x="7381" y="12590"/>
                    <a:pt x="7381" y="4605"/>
                    <a:pt x="7381" y="4605"/>
                  </a:cubicBezTo>
                  <a:cubicBezTo>
                    <a:pt x="7149" y="1280"/>
                    <a:pt x="5494" y="0"/>
                    <a:pt x="3822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28"/>
            <p:cNvSpPr/>
            <p:nvPr/>
          </p:nvSpPr>
          <p:spPr>
            <a:xfrm>
              <a:off x="7185275" y="2276600"/>
              <a:ext cx="181500" cy="421550"/>
            </a:xfrm>
            <a:custGeom>
              <a:avLst/>
              <a:gdLst/>
              <a:ahLst/>
              <a:cxnLst/>
              <a:rect l="l" t="t" r="r" b="b"/>
              <a:pathLst>
                <a:path w="7260" h="16862" extrusionOk="0">
                  <a:moveTo>
                    <a:pt x="3751" y="0"/>
                  </a:moveTo>
                  <a:cubicBezTo>
                    <a:pt x="1950" y="0"/>
                    <a:pt x="124" y="1525"/>
                    <a:pt x="61" y="3577"/>
                  </a:cubicBezTo>
                  <a:cubicBezTo>
                    <a:pt x="61" y="4061"/>
                    <a:pt x="121" y="12953"/>
                    <a:pt x="61" y="13558"/>
                  </a:cubicBezTo>
                  <a:cubicBezTo>
                    <a:pt x="0" y="14163"/>
                    <a:pt x="0" y="14405"/>
                    <a:pt x="484" y="14768"/>
                  </a:cubicBezTo>
                  <a:lnTo>
                    <a:pt x="3025" y="16582"/>
                  </a:lnTo>
                  <a:cubicBezTo>
                    <a:pt x="3214" y="16734"/>
                    <a:pt x="3451" y="16862"/>
                    <a:pt x="3721" y="16862"/>
                  </a:cubicBezTo>
                  <a:cubicBezTo>
                    <a:pt x="3882" y="16862"/>
                    <a:pt x="4054" y="16816"/>
                    <a:pt x="4235" y="16703"/>
                  </a:cubicBezTo>
                  <a:cubicBezTo>
                    <a:pt x="4900" y="16159"/>
                    <a:pt x="6231" y="15372"/>
                    <a:pt x="6594" y="15070"/>
                  </a:cubicBezTo>
                  <a:cubicBezTo>
                    <a:pt x="6896" y="14768"/>
                    <a:pt x="7259" y="14707"/>
                    <a:pt x="7259" y="13860"/>
                  </a:cubicBezTo>
                  <a:cubicBezTo>
                    <a:pt x="7259" y="12590"/>
                    <a:pt x="7259" y="4605"/>
                    <a:pt x="7259" y="4605"/>
                  </a:cubicBezTo>
                  <a:cubicBezTo>
                    <a:pt x="7028" y="1280"/>
                    <a:pt x="5400" y="0"/>
                    <a:pt x="3751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28"/>
            <p:cNvSpPr/>
            <p:nvPr/>
          </p:nvSpPr>
          <p:spPr>
            <a:xfrm>
              <a:off x="7185275" y="2277725"/>
              <a:ext cx="181500" cy="419575"/>
            </a:xfrm>
            <a:custGeom>
              <a:avLst/>
              <a:gdLst/>
              <a:ahLst/>
              <a:cxnLst/>
              <a:rect l="l" t="t" r="r" b="b"/>
              <a:pathLst>
                <a:path w="7260" h="16783" extrusionOk="0">
                  <a:moveTo>
                    <a:pt x="3753" y="1"/>
                  </a:moveTo>
                  <a:cubicBezTo>
                    <a:pt x="1952" y="1"/>
                    <a:pt x="124" y="1511"/>
                    <a:pt x="61" y="3532"/>
                  </a:cubicBezTo>
                  <a:cubicBezTo>
                    <a:pt x="61" y="4077"/>
                    <a:pt x="121" y="12908"/>
                    <a:pt x="61" y="13513"/>
                  </a:cubicBezTo>
                  <a:cubicBezTo>
                    <a:pt x="61" y="14118"/>
                    <a:pt x="0" y="14299"/>
                    <a:pt x="484" y="14662"/>
                  </a:cubicBezTo>
                  <a:lnTo>
                    <a:pt x="3025" y="16477"/>
                  </a:lnTo>
                  <a:cubicBezTo>
                    <a:pt x="3216" y="16630"/>
                    <a:pt x="3456" y="16783"/>
                    <a:pt x="3729" y="16783"/>
                  </a:cubicBezTo>
                  <a:cubicBezTo>
                    <a:pt x="3887" y="16783"/>
                    <a:pt x="4057" y="16731"/>
                    <a:pt x="4235" y="16598"/>
                  </a:cubicBezTo>
                  <a:cubicBezTo>
                    <a:pt x="4900" y="16114"/>
                    <a:pt x="6231" y="15267"/>
                    <a:pt x="6533" y="14965"/>
                  </a:cubicBezTo>
                  <a:cubicBezTo>
                    <a:pt x="6896" y="14723"/>
                    <a:pt x="7259" y="14662"/>
                    <a:pt x="7259" y="13815"/>
                  </a:cubicBezTo>
                  <a:cubicBezTo>
                    <a:pt x="7259" y="12545"/>
                    <a:pt x="7259" y="4560"/>
                    <a:pt x="7259" y="4560"/>
                  </a:cubicBezTo>
                  <a:cubicBezTo>
                    <a:pt x="7028" y="1265"/>
                    <a:pt x="5402" y="1"/>
                    <a:pt x="3753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28"/>
            <p:cNvSpPr/>
            <p:nvPr/>
          </p:nvSpPr>
          <p:spPr>
            <a:xfrm>
              <a:off x="7185275" y="2277900"/>
              <a:ext cx="181500" cy="418300"/>
            </a:xfrm>
            <a:custGeom>
              <a:avLst/>
              <a:gdLst/>
              <a:ahLst/>
              <a:cxnLst/>
              <a:rect l="l" t="t" r="r" b="b"/>
              <a:pathLst>
                <a:path w="7260" h="16732" extrusionOk="0">
                  <a:moveTo>
                    <a:pt x="3773" y="0"/>
                  </a:moveTo>
                  <a:cubicBezTo>
                    <a:pt x="1974" y="0"/>
                    <a:pt x="153" y="1528"/>
                    <a:pt x="121" y="3586"/>
                  </a:cubicBezTo>
                  <a:cubicBezTo>
                    <a:pt x="61" y="4070"/>
                    <a:pt x="121" y="12901"/>
                    <a:pt x="121" y="13506"/>
                  </a:cubicBezTo>
                  <a:cubicBezTo>
                    <a:pt x="61" y="14111"/>
                    <a:pt x="0" y="14292"/>
                    <a:pt x="545" y="14655"/>
                  </a:cubicBezTo>
                  <a:lnTo>
                    <a:pt x="3025" y="16409"/>
                  </a:lnTo>
                  <a:cubicBezTo>
                    <a:pt x="3208" y="16593"/>
                    <a:pt x="3436" y="16732"/>
                    <a:pt x="3695" y="16732"/>
                  </a:cubicBezTo>
                  <a:cubicBezTo>
                    <a:pt x="3863" y="16732"/>
                    <a:pt x="4044" y="16673"/>
                    <a:pt x="4235" y="16530"/>
                  </a:cubicBezTo>
                  <a:cubicBezTo>
                    <a:pt x="4900" y="16046"/>
                    <a:pt x="6231" y="15260"/>
                    <a:pt x="6533" y="14958"/>
                  </a:cubicBezTo>
                  <a:cubicBezTo>
                    <a:pt x="6896" y="14655"/>
                    <a:pt x="7259" y="14655"/>
                    <a:pt x="7259" y="13808"/>
                  </a:cubicBezTo>
                  <a:cubicBezTo>
                    <a:pt x="7259" y="12477"/>
                    <a:pt x="7259" y="4553"/>
                    <a:pt x="7259" y="4553"/>
                  </a:cubicBezTo>
                  <a:cubicBezTo>
                    <a:pt x="7028" y="1267"/>
                    <a:pt x="5410" y="0"/>
                    <a:pt x="3773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28"/>
            <p:cNvSpPr/>
            <p:nvPr/>
          </p:nvSpPr>
          <p:spPr>
            <a:xfrm>
              <a:off x="7186775" y="2278700"/>
              <a:ext cx="178475" cy="416425"/>
            </a:xfrm>
            <a:custGeom>
              <a:avLst/>
              <a:gdLst/>
              <a:ahLst/>
              <a:cxnLst/>
              <a:rect l="l" t="t" r="r" b="b"/>
              <a:pathLst>
                <a:path w="7139" h="16657" extrusionOk="0">
                  <a:moveTo>
                    <a:pt x="3698" y="0"/>
                  </a:moveTo>
                  <a:cubicBezTo>
                    <a:pt x="1926" y="0"/>
                    <a:pt x="124" y="1506"/>
                    <a:pt x="61" y="3554"/>
                  </a:cubicBezTo>
                  <a:cubicBezTo>
                    <a:pt x="61" y="4038"/>
                    <a:pt x="122" y="12808"/>
                    <a:pt x="61" y="13413"/>
                  </a:cubicBezTo>
                  <a:cubicBezTo>
                    <a:pt x="1" y="14018"/>
                    <a:pt x="1" y="14200"/>
                    <a:pt x="485" y="14563"/>
                  </a:cubicBezTo>
                  <a:lnTo>
                    <a:pt x="2965" y="16377"/>
                  </a:lnTo>
                  <a:cubicBezTo>
                    <a:pt x="3154" y="16529"/>
                    <a:pt x="3368" y="16657"/>
                    <a:pt x="3619" y="16657"/>
                  </a:cubicBezTo>
                  <a:cubicBezTo>
                    <a:pt x="3770" y="16657"/>
                    <a:pt x="3933" y="16611"/>
                    <a:pt x="4114" y="16498"/>
                  </a:cubicBezTo>
                  <a:cubicBezTo>
                    <a:pt x="4840" y="16014"/>
                    <a:pt x="6171" y="15167"/>
                    <a:pt x="6473" y="14926"/>
                  </a:cubicBezTo>
                  <a:cubicBezTo>
                    <a:pt x="6776" y="14623"/>
                    <a:pt x="7139" y="14563"/>
                    <a:pt x="7139" y="13716"/>
                  </a:cubicBezTo>
                  <a:cubicBezTo>
                    <a:pt x="7139" y="12445"/>
                    <a:pt x="7139" y="4582"/>
                    <a:pt x="7139" y="4582"/>
                  </a:cubicBezTo>
                  <a:cubicBezTo>
                    <a:pt x="6936" y="1277"/>
                    <a:pt x="5329" y="0"/>
                    <a:pt x="3698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28"/>
            <p:cNvSpPr/>
            <p:nvPr/>
          </p:nvSpPr>
          <p:spPr>
            <a:xfrm>
              <a:off x="7186775" y="2278700"/>
              <a:ext cx="178475" cy="416000"/>
            </a:xfrm>
            <a:custGeom>
              <a:avLst/>
              <a:gdLst/>
              <a:ahLst/>
              <a:cxnLst/>
              <a:rect l="l" t="t" r="r" b="b"/>
              <a:pathLst>
                <a:path w="7139" h="16640" extrusionOk="0">
                  <a:moveTo>
                    <a:pt x="3674" y="0"/>
                  </a:moveTo>
                  <a:cubicBezTo>
                    <a:pt x="1909" y="0"/>
                    <a:pt x="124" y="1506"/>
                    <a:pt x="61" y="3554"/>
                  </a:cubicBezTo>
                  <a:cubicBezTo>
                    <a:pt x="61" y="4098"/>
                    <a:pt x="122" y="12808"/>
                    <a:pt x="61" y="13413"/>
                  </a:cubicBezTo>
                  <a:cubicBezTo>
                    <a:pt x="61" y="14018"/>
                    <a:pt x="1" y="14200"/>
                    <a:pt x="485" y="14563"/>
                  </a:cubicBezTo>
                  <a:lnTo>
                    <a:pt x="2965" y="16317"/>
                  </a:lnTo>
                  <a:cubicBezTo>
                    <a:pt x="3148" y="16500"/>
                    <a:pt x="3354" y="16639"/>
                    <a:pt x="3595" y="16639"/>
                  </a:cubicBezTo>
                  <a:cubicBezTo>
                    <a:pt x="3752" y="16639"/>
                    <a:pt x="3924" y="16581"/>
                    <a:pt x="4114" y="16438"/>
                  </a:cubicBezTo>
                  <a:cubicBezTo>
                    <a:pt x="4840" y="15954"/>
                    <a:pt x="6110" y="15167"/>
                    <a:pt x="6473" y="14865"/>
                  </a:cubicBezTo>
                  <a:cubicBezTo>
                    <a:pt x="6776" y="14563"/>
                    <a:pt x="7139" y="14563"/>
                    <a:pt x="7139" y="13716"/>
                  </a:cubicBezTo>
                  <a:lnTo>
                    <a:pt x="7139" y="4582"/>
                  </a:lnTo>
                  <a:cubicBezTo>
                    <a:pt x="6907" y="1277"/>
                    <a:pt x="5299" y="0"/>
                    <a:pt x="3674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28"/>
            <p:cNvSpPr/>
            <p:nvPr/>
          </p:nvSpPr>
          <p:spPr>
            <a:xfrm>
              <a:off x="7186775" y="2280000"/>
              <a:ext cx="178475" cy="413625"/>
            </a:xfrm>
            <a:custGeom>
              <a:avLst/>
              <a:gdLst/>
              <a:ahLst/>
              <a:cxnLst/>
              <a:rect l="l" t="t" r="r" b="b"/>
              <a:pathLst>
                <a:path w="7139" h="16545" extrusionOk="0">
                  <a:moveTo>
                    <a:pt x="3718" y="0"/>
                  </a:moveTo>
                  <a:cubicBezTo>
                    <a:pt x="1963" y="0"/>
                    <a:pt x="185" y="1509"/>
                    <a:pt x="122" y="3562"/>
                  </a:cubicBezTo>
                  <a:cubicBezTo>
                    <a:pt x="61" y="4046"/>
                    <a:pt x="122" y="12756"/>
                    <a:pt x="122" y="13361"/>
                  </a:cubicBezTo>
                  <a:cubicBezTo>
                    <a:pt x="61" y="13906"/>
                    <a:pt x="1" y="14148"/>
                    <a:pt x="485" y="14511"/>
                  </a:cubicBezTo>
                  <a:lnTo>
                    <a:pt x="2965" y="16265"/>
                  </a:lnTo>
                  <a:cubicBezTo>
                    <a:pt x="3154" y="16416"/>
                    <a:pt x="3368" y="16544"/>
                    <a:pt x="3619" y="16544"/>
                  </a:cubicBezTo>
                  <a:cubicBezTo>
                    <a:pt x="3770" y="16544"/>
                    <a:pt x="3933" y="16499"/>
                    <a:pt x="4114" y="16386"/>
                  </a:cubicBezTo>
                  <a:cubicBezTo>
                    <a:pt x="4840" y="15902"/>
                    <a:pt x="6110" y="15055"/>
                    <a:pt x="6413" y="14813"/>
                  </a:cubicBezTo>
                  <a:cubicBezTo>
                    <a:pt x="6776" y="14511"/>
                    <a:pt x="7139" y="14450"/>
                    <a:pt x="7139" y="13664"/>
                  </a:cubicBezTo>
                  <a:lnTo>
                    <a:pt x="7139" y="4530"/>
                  </a:lnTo>
                  <a:cubicBezTo>
                    <a:pt x="6907" y="1264"/>
                    <a:pt x="5323" y="0"/>
                    <a:pt x="3718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28"/>
            <p:cNvSpPr/>
            <p:nvPr/>
          </p:nvSpPr>
          <p:spPr>
            <a:xfrm>
              <a:off x="7188300" y="2280000"/>
              <a:ext cx="175450" cy="412775"/>
            </a:xfrm>
            <a:custGeom>
              <a:avLst/>
              <a:gdLst/>
              <a:ahLst/>
              <a:cxnLst/>
              <a:rect l="l" t="t" r="r" b="b"/>
              <a:pathLst>
                <a:path w="7018" h="16511" extrusionOk="0">
                  <a:moveTo>
                    <a:pt x="3648" y="0"/>
                  </a:moveTo>
                  <a:cubicBezTo>
                    <a:pt x="1902" y="0"/>
                    <a:pt x="124" y="1509"/>
                    <a:pt x="61" y="3562"/>
                  </a:cubicBezTo>
                  <a:cubicBezTo>
                    <a:pt x="61" y="4046"/>
                    <a:pt x="121" y="12756"/>
                    <a:pt x="61" y="13301"/>
                  </a:cubicBezTo>
                  <a:cubicBezTo>
                    <a:pt x="0" y="13906"/>
                    <a:pt x="0" y="14087"/>
                    <a:pt x="484" y="14450"/>
                  </a:cubicBezTo>
                  <a:lnTo>
                    <a:pt x="2904" y="16204"/>
                  </a:lnTo>
                  <a:cubicBezTo>
                    <a:pt x="3095" y="16357"/>
                    <a:pt x="3311" y="16510"/>
                    <a:pt x="3566" y="16510"/>
                  </a:cubicBezTo>
                  <a:cubicBezTo>
                    <a:pt x="3714" y="16510"/>
                    <a:pt x="3875" y="16459"/>
                    <a:pt x="4053" y="16325"/>
                  </a:cubicBezTo>
                  <a:cubicBezTo>
                    <a:pt x="4779" y="15841"/>
                    <a:pt x="6049" y="15055"/>
                    <a:pt x="6352" y="14753"/>
                  </a:cubicBezTo>
                  <a:cubicBezTo>
                    <a:pt x="6654" y="14511"/>
                    <a:pt x="7017" y="14450"/>
                    <a:pt x="7017" y="13603"/>
                  </a:cubicBezTo>
                  <a:lnTo>
                    <a:pt x="7017" y="4530"/>
                  </a:lnTo>
                  <a:cubicBezTo>
                    <a:pt x="6815" y="1264"/>
                    <a:pt x="5245" y="0"/>
                    <a:pt x="3648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28"/>
            <p:cNvSpPr/>
            <p:nvPr/>
          </p:nvSpPr>
          <p:spPr>
            <a:xfrm>
              <a:off x="7188300" y="2280200"/>
              <a:ext cx="175450" cy="411900"/>
            </a:xfrm>
            <a:custGeom>
              <a:avLst/>
              <a:gdLst/>
              <a:ahLst/>
              <a:cxnLst/>
              <a:rect l="l" t="t" r="r" b="b"/>
              <a:pathLst>
                <a:path w="7018" h="16476" extrusionOk="0">
                  <a:moveTo>
                    <a:pt x="3633" y="1"/>
                  </a:moveTo>
                  <a:cubicBezTo>
                    <a:pt x="1892" y="1"/>
                    <a:pt x="124" y="1507"/>
                    <a:pt x="61" y="3554"/>
                  </a:cubicBezTo>
                  <a:cubicBezTo>
                    <a:pt x="61" y="4038"/>
                    <a:pt x="121" y="12688"/>
                    <a:pt x="61" y="13293"/>
                  </a:cubicBezTo>
                  <a:cubicBezTo>
                    <a:pt x="61" y="13898"/>
                    <a:pt x="0" y="14079"/>
                    <a:pt x="484" y="14442"/>
                  </a:cubicBezTo>
                  <a:lnTo>
                    <a:pt x="2904" y="16196"/>
                  </a:lnTo>
                  <a:cubicBezTo>
                    <a:pt x="3093" y="16348"/>
                    <a:pt x="3307" y="16476"/>
                    <a:pt x="3558" y="16476"/>
                  </a:cubicBezTo>
                  <a:cubicBezTo>
                    <a:pt x="3709" y="16476"/>
                    <a:pt x="3872" y="16430"/>
                    <a:pt x="4053" y="16317"/>
                  </a:cubicBezTo>
                  <a:cubicBezTo>
                    <a:pt x="4779" y="15833"/>
                    <a:pt x="6049" y="15047"/>
                    <a:pt x="6352" y="14745"/>
                  </a:cubicBezTo>
                  <a:cubicBezTo>
                    <a:pt x="6654" y="14442"/>
                    <a:pt x="7017" y="14442"/>
                    <a:pt x="7017" y="13595"/>
                  </a:cubicBezTo>
                  <a:cubicBezTo>
                    <a:pt x="7017" y="12325"/>
                    <a:pt x="7017" y="4582"/>
                    <a:pt x="7017" y="4582"/>
                  </a:cubicBezTo>
                  <a:cubicBezTo>
                    <a:pt x="6814" y="1277"/>
                    <a:pt x="5235" y="1"/>
                    <a:pt x="3633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28"/>
            <p:cNvSpPr/>
            <p:nvPr/>
          </p:nvSpPr>
          <p:spPr>
            <a:xfrm>
              <a:off x="7188300" y="2280975"/>
              <a:ext cx="175450" cy="409625"/>
            </a:xfrm>
            <a:custGeom>
              <a:avLst/>
              <a:gdLst/>
              <a:ahLst/>
              <a:cxnLst/>
              <a:rect l="l" t="t" r="r" b="b"/>
              <a:pathLst>
                <a:path w="7018" h="16385" extrusionOk="0">
                  <a:moveTo>
                    <a:pt x="3638" y="0"/>
                  </a:moveTo>
                  <a:cubicBezTo>
                    <a:pt x="1920" y="0"/>
                    <a:pt x="184" y="1505"/>
                    <a:pt x="121" y="3584"/>
                  </a:cubicBezTo>
                  <a:cubicBezTo>
                    <a:pt x="61" y="4068"/>
                    <a:pt x="121" y="12657"/>
                    <a:pt x="121" y="13262"/>
                  </a:cubicBezTo>
                  <a:cubicBezTo>
                    <a:pt x="61" y="13806"/>
                    <a:pt x="0" y="14048"/>
                    <a:pt x="484" y="14351"/>
                  </a:cubicBezTo>
                  <a:lnTo>
                    <a:pt x="2904" y="16105"/>
                  </a:lnTo>
                  <a:cubicBezTo>
                    <a:pt x="3093" y="16256"/>
                    <a:pt x="3307" y="16384"/>
                    <a:pt x="3558" y="16384"/>
                  </a:cubicBezTo>
                  <a:cubicBezTo>
                    <a:pt x="3709" y="16384"/>
                    <a:pt x="3872" y="16339"/>
                    <a:pt x="4053" y="16226"/>
                  </a:cubicBezTo>
                  <a:cubicBezTo>
                    <a:pt x="4719" y="15742"/>
                    <a:pt x="5989" y="14956"/>
                    <a:pt x="6352" y="14714"/>
                  </a:cubicBezTo>
                  <a:cubicBezTo>
                    <a:pt x="6654" y="14411"/>
                    <a:pt x="7017" y="14351"/>
                    <a:pt x="7017" y="13564"/>
                  </a:cubicBezTo>
                  <a:lnTo>
                    <a:pt x="7017" y="4551"/>
                  </a:lnTo>
                  <a:cubicBezTo>
                    <a:pt x="6785" y="1275"/>
                    <a:pt x="5219" y="0"/>
                    <a:pt x="3638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28"/>
            <p:cNvSpPr/>
            <p:nvPr/>
          </p:nvSpPr>
          <p:spPr>
            <a:xfrm>
              <a:off x="7189800" y="2281500"/>
              <a:ext cx="173950" cy="409100"/>
            </a:xfrm>
            <a:custGeom>
              <a:avLst/>
              <a:gdLst/>
              <a:ahLst/>
              <a:cxnLst/>
              <a:rect l="l" t="t" r="r" b="b"/>
              <a:pathLst>
                <a:path w="6958" h="16364" extrusionOk="0">
                  <a:moveTo>
                    <a:pt x="3593" y="1"/>
                  </a:moveTo>
                  <a:cubicBezTo>
                    <a:pt x="1870" y="1"/>
                    <a:pt x="125" y="1510"/>
                    <a:pt x="61" y="3563"/>
                  </a:cubicBezTo>
                  <a:cubicBezTo>
                    <a:pt x="61" y="4047"/>
                    <a:pt x="61" y="12636"/>
                    <a:pt x="61" y="13241"/>
                  </a:cubicBezTo>
                  <a:cubicBezTo>
                    <a:pt x="1" y="13785"/>
                    <a:pt x="1" y="13967"/>
                    <a:pt x="424" y="14330"/>
                  </a:cubicBezTo>
                  <a:lnTo>
                    <a:pt x="2844" y="16084"/>
                  </a:lnTo>
                  <a:cubicBezTo>
                    <a:pt x="3033" y="16235"/>
                    <a:pt x="3247" y="16363"/>
                    <a:pt x="3498" y="16363"/>
                  </a:cubicBezTo>
                  <a:cubicBezTo>
                    <a:pt x="3649" y="16363"/>
                    <a:pt x="3812" y="16318"/>
                    <a:pt x="3993" y="16205"/>
                  </a:cubicBezTo>
                  <a:cubicBezTo>
                    <a:pt x="4659" y="15721"/>
                    <a:pt x="5929" y="14935"/>
                    <a:pt x="6231" y="14632"/>
                  </a:cubicBezTo>
                  <a:cubicBezTo>
                    <a:pt x="6594" y="14330"/>
                    <a:pt x="6897" y="14330"/>
                    <a:pt x="6897" y="13483"/>
                  </a:cubicBezTo>
                  <a:cubicBezTo>
                    <a:pt x="6957" y="12273"/>
                    <a:pt x="6957" y="4530"/>
                    <a:pt x="6957" y="4530"/>
                  </a:cubicBezTo>
                  <a:cubicBezTo>
                    <a:pt x="6726" y="1264"/>
                    <a:pt x="5169" y="1"/>
                    <a:pt x="3593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28"/>
            <p:cNvSpPr/>
            <p:nvPr/>
          </p:nvSpPr>
          <p:spPr>
            <a:xfrm>
              <a:off x="7148975" y="2236150"/>
              <a:ext cx="255600" cy="527825"/>
            </a:xfrm>
            <a:custGeom>
              <a:avLst/>
              <a:gdLst/>
              <a:ahLst/>
              <a:cxnLst/>
              <a:rect l="l" t="t" r="r" b="b"/>
              <a:pathLst>
                <a:path w="10224" h="21113" extrusionOk="0">
                  <a:moveTo>
                    <a:pt x="4929" y="1"/>
                  </a:moveTo>
                  <a:cubicBezTo>
                    <a:pt x="2533" y="1"/>
                    <a:pt x="209" y="1335"/>
                    <a:pt x="122" y="3683"/>
                  </a:cubicBezTo>
                  <a:cubicBezTo>
                    <a:pt x="122" y="4409"/>
                    <a:pt x="182" y="15660"/>
                    <a:pt x="122" y="16507"/>
                  </a:cubicBezTo>
                  <a:cubicBezTo>
                    <a:pt x="61" y="17414"/>
                    <a:pt x="1" y="17656"/>
                    <a:pt x="727" y="18200"/>
                  </a:cubicBezTo>
                  <a:lnTo>
                    <a:pt x="4235" y="20680"/>
                  </a:lnTo>
                  <a:cubicBezTo>
                    <a:pt x="4539" y="20908"/>
                    <a:pt x="4867" y="21113"/>
                    <a:pt x="5234" y="21113"/>
                  </a:cubicBezTo>
                  <a:cubicBezTo>
                    <a:pt x="5451" y="21113"/>
                    <a:pt x="5682" y="21041"/>
                    <a:pt x="5929" y="20862"/>
                  </a:cubicBezTo>
                  <a:cubicBezTo>
                    <a:pt x="6896" y="20196"/>
                    <a:pt x="8772" y="18987"/>
                    <a:pt x="9195" y="18624"/>
                  </a:cubicBezTo>
                  <a:cubicBezTo>
                    <a:pt x="9679" y="18200"/>
                    <a:pt x="10223" y="18140"/>
                    <a:pt x="10223" y="16930"/>
                  </a:cubicBezTo>
                  <a:lnTo>
                    <a:pt x="10223" y="5135"/>
                  </a:lnTo>
                  <a:cubicBezTo>
                    <a:pt x="10223" y="1575"/>
                    <a:pt x="7533" y="1"/>
                    <a:pt x="4929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28"/>
            <p:cNvSpPr/>
            <p:nvPr/>
          </p:nvSpPr>
          <p:spPr>
            <a:xfrm>
              <a:off x="7200400" y="2518700"/>
              <a:ext cx="154275" cy="131650"/>
            </a:xfrm>
            <a:custGeom>
              <a:avLst/>
              <a:gdLst/>
              <a:ahLst/>
              <a:cxnLst/>
              <a:rect l="l" t="t" r="r" b="b"/>
              <a:pathLst>
                <a:path w="6171" h="5266" extrusionOk="0">
                  <a:moveTo>
                    <a:pt x="2958" y="0"/>
                  </a:moveTo>
                  <a:cubicBezTo>
                    <a:pt x="1322" y="0"/>
                    <a:pt x="0" y="1128"/>
                    <a:pt x="0" y="2543"/>
                  </a:cubicBezTo>
                  <a:cubicBezTo>
                    <a:pt x="0" y="3995"/>
                    <a:pt x="1392" y="5205"/>
                    <a:pt x="3085" y="5265"/>
                  </a:cubicBezTo>
                  <a:cubicBezTo>
                    <a:pt x="4779" y="5265"/>
                    <a:pt x="6170" y="4116"/>
                    <a:pt x="6170" y="2664"/>
                  </a:cubicBezTo>
                  <a:cubicBezTo>
                    <a:pt x="6170" y="1273"/>
                    <a:pt x="4779" y="63"/>
                    <a:pt x="3085" y="3"/>
                  </a:cubicBezTo>
                  <a:cubicBezTo>
                    <a:pt x="3043" y="1"/>
                    <a:pt x="3000" y="0"/>
                    <a:pt x="2958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28"/>
            <p:cNvSpPr/>
            <p:nvPr/>
          </p:nvSpPr>
          <p:spPr>
            <a:xfrm>
              <a:off x="6624075" y="2227075"/>
              <a:ext cx="276925" cy="542950"/>
            </a:xfrm>
            <a:custGeom>
              <a:avLst/>
              <a:gdLst/>
              <a:ahLst/>
              <a:cxnLst/>
              <a:rect l="l" t="t" r="r" b="b"/>
              <a:pathLst>
                <a:path w="11077" h="21718" extrusionOk="0">
                  <a:moveTo>
                    <a:pt x="5678" y="1"/>
                  </a:moveTo>
                  <a:cubicBezTo>
                    <a:pt x="2849" y="1"/>
                    <a:pt x="0" y="1732"/>
                    <a:pt x="128" y="3683"/>
                  </a:cubicBezTo>
                  <a:cubicBezTo>
                    <a:pt x="188" y="4409"/>
                    <a:pt x="188" y="16083"/>
                    <a:pt x="128" y="16991"/>
                  </a:cubicBezTo>
                  <a:cubicBezTo>
                    <a:pt x="68" y="17837"/>
                    <a:pt x="7" y="18140"/>
                    <a:pt x="793" y="18684"/>
                  </a:cubicBezTo>
                  <a:lnTo>
                    <a:pt x="4604" y="21285"/>
                  </a:lnTo>
                  <a:cubicBezTo>
                    <a:pt x="4946" y="21513"/>
                    <a:pt x="5289" y="21718"/>
                    <a:pt x="5691" y="21718"/>
                  </a:cubicBezTo>
                  <a:cubicBezTo>
                    <a:pt x="5929" y="21718"/>
                    <a:pt x="6187" y="21646"/>
                    <a:pt x="6479" y="21467"/>
                  </a:cubicBezTo>
                  <a:cubicBezTo>
                    <a:pt x="7508" y="20741"/>
                    <a:pt x="9504" y="19531"/>
                    <a:pt x="10048" y="19108"/>
                  </a:cubicBezTo>
                  <a:cubicBezTo>
                    <a:pt x="10532" y="18684"/>
                    <a:pt x="11077" y="18624"/>
                    <a:pt x="11077" y="17414"/>
                  </a:cubicBezTo>
                  <a:cubicBezTo>
                    <a:pt x="11077" y="15539"/>
                    <a:pt x="11077" y="5195"/>
                    <a:pt x="11077" y="5195"/>
                  </a:cubicBezTo>
                  <a:cubicBezTo>
                    <a:pt x="10706" y="1376"/>
                    <a:pt x="8200" y="1"/>
                    <a:pt x="5678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28"/>
            <p:cNvSpPr/>
            <p:nvPr/>
          </p:nvSpPr>
          <p:spPr>
            <a:xfrm>
              <a:off x="6624775" y="2227675"/>
              <a:ext cx="276225" cy="540850"/>
            </a:xfrm>
            <a:custGeom>
              <a:avLst/>
              <a:gdLst/>
              <a:ahLst/>
              <a:cxnLst/>
              <a:rect l="l" t="t" r="r" b="b"/>
              <a:pathLst>
                <a:path w="11049" h="21634" extrusionOk="0">
                  <a:moveTo>
                    <a:pt x="5639" y="1"/>
                  </a:moveTo>
                  <a:cubicBezTo>
                    <a:pt x="2823" y="1"/>
                    <a:pt x="1" y="1712"/>
                    <a:pt x="160" y="3659"/>
                  </a:cubicBezTo>
                  <a:cubicBezTo>
                    <a:pt x="221" y="4445"/>
                    <a:pt x="221" y="16059"/>
                    <a:pt x="160" y="16906"/>
                  </a:cubicBezTo>
                  <a:cubicBezTo>
                    <a:pt x="100" y="17813"/>
                    <a:pt x="40" y="18116"/>
                    <a:pt x="765" y="18600"/>
                  </a:cubicBezTo>
                  <a:lnTo>
                    <a:pt x="4576" y="21201"/>
                  </a:lnTo>
                  <a:cubicBezTo>
                    <a:pt x="4918" y="21429"/>
                    <a:pt x="5261" y="21633"/>
                    <a:pt x="5648" y="21633"/>
                  </a:cubicBezTo>
                  <a:cubicBezTo>
                    <a:pt x="5877" y="21633"/>
                    <a:pt x="6121" y="21562"/>
                    <a:pt x="6391" y="21382"/>
                  </a:cubicBezTo>
                  <a:cubicBezTo>
                    <a:pt x="7480" y="20656"/>
                    <a:pt x="9476" y="19507"/>
                    <a:pt x="9960" y="19084"/>
                  </a:cubicBezTo>
                  <a:cubicBezTo>
                    <a:pt x="10504" y="18660"/>
                    <a:pt x="11049" y="18600"/>
                    <a:pt x="11049" y="17329"/>
                  </a:cubicBezTo>
                  <a:cubicBezTo>
                    <a:pt x="11049" y="15515"/>
                    <a:pt x="11049" y="5171"/>
                    <a:pt x="11049" y="5171"/>
                  </a:cubicBezTo>
                  <a:cubicBezTo>
                    <a:pt x="10677" y="1372"/>
                    <a:pt x="8160" y="1"/>
                    <a:pt x="5639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28"/>
            <p:cNvSpPr/>
            <p:nvPr/>
          </p:nvSpPr>
          <p:spPr>
            <a:xfrm>
              <a:off x="6624775" y="2228375"/>
              <a:ext cx="274700" cy="539125"/>
            </a:xfrm>
            <a:custGeom>
              <a:avLst/>
              <a:gdLst/>
              <a:ahLst/>
              <a:cxnLst/>
              <a:rect l="l" t="t" r="r" b="b"/>
              <a:pathLst>
                <a:path w="10988" h="21565" extrusionOk="0">
                  <a:moveTo>
                    <a:pt x="5669" y="0"/>
                  </a:moveTo>
                  <a:cubicBezTo>
                    <a:pt x="2849" y="0"/>
                    <a:pt x="0" y="1735"/>
                    <a:pt x="160" y="3691"/>
                  </a:cubicBezTo>
                  <a:cubicBezTo>
                    <a:pt x="221" y="4417"/>
                    <a:pt x="221" y="16031"/>
                    <a:pt x="160" y="16878"/>
                  </a:cubicBezTo>
                  <a:cubicBezTo>
                    <a:pt x="100" y="17785"/>
                    <a:pt x="40" y="18027"/>
                    <a:pt x="765" y="18572"/>
                  </a:cubicBezTo>
                  <a:lnTo>
                    <a:pt x="4576" y="21173"/>
                  </a:lnTo>
                  <a:cubicBezTo>
                    <a:pt x="4903" y="21391"/>
                    <a:pt x="5229" y="21565"/>
                    <a:pt x="5595" y="21565"/>
                  </a:cubicBezTo>
                  <a:cubicBezTo>
                    <a:pt x="5839" y="21565"/>
                    <a:pt x="6101" y="21487"/>
                    <a:pt x="6391" y="21294"/>
                  </a:cubicBezTo>
                  <a:cubicBezTo>
                    <a:pt x="7480" y="20628"/>
                    <a:pt x="9476" y="19419"/>
                    <a:pt x="9960" y="18995"/>
                  </a:cubicBezTo>
                  <a:cubicBezTo>
                    <a:pt x="10444" y="18572"/>
                    <a:pt x="10988" y="18511"/>
                    <a:pt x="10988" y="17301"/>
                  </a:cubicBezTo>
                  <a:lnTo>
                    <a:pt x="10988" y="5143"/>
                  </a:lnTo>
                  <a:cubicBezTo>
                    <a:pt x="10647" y="1363"/>
                    <a:pt x="8169" y="0"/>
                    <a:pt x="5669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28"/>
            <p:cNvSpPr/>
            <p:nvPr/>
          </p:nvSpPr>
          <p:spPr>
            <a:xfrm>
              <a:off x="6625575" y="2229200"/>
              <a:ext cx="273900" cy="537800"/>
            </a:xfrm>
            <a:custGeom>
              <a:avLst/>
              <a:gdLst/>
              <a:ahLst/>
              <a:cxnLst/>
              <a:rect l="l" t="t" r="r" b="b"/>
              <a:pathLst>
                <a:path w="10956" h="21512" extrusionOk="0">
                  <a:moveTo>
                    <a:pt x="5596" y="0"/>
                  </a:moveTo>
                  <a:cubicBezTo>
                    <a:pt x="2804" y="0"/>
                    <a:pt x="1" y="1711"/>
                    <a:pt x="128" y="3658"/>
                  </a:cubicBezTo>
                  <a:cubicBezTo>
                    <a:pt x="189" y="4384"/>
                    <a:pt x="189" y="15998"/>
                    <a:pt x="128" y="16845"/>
                  </a:cubicBezTo>
                  <a:cubicBezTo>
                    <a:pt x="68" y="17692"/>
                    <a:pt x="8" y="17994"/>
                    <a:pt x="794" y="18539"/>
                  </a:cubicBezTo>
                  <a:lnTo>
                    <a:pt x="4544" y="21079"/>
                  </a:lnTo>
                  <a:cubicBezTo>
                    <a:pt x="4886" y="21307"/>
                    <a:pt x="5229" y="21512"/>
                    <a:pt x="5616" y="21512"/>
                  </a:cubicBezTo>
                  <a:cubicBezTo>
                    <a:pt x="5845" y="21512"/>
                    <a:pt x="6089" y="21440"/>
                    <a:pt x="6359" y="21261"/>
                  </a:cubicBezTo>
                  <a:cubicBezTo>
                    <a:pt x="7448" y="20535"/>
                    <a:pt x="9444" y="19386"/>
                    <a:pt x="9928" y="18962"/>
                  </a:cubicBezTo>
                  <a:cubicBezTo>
                    <a:pt x="10412" y="18539"/>
                    <a:pt x="10956" y="18478"/>
                    <a:pt x="10956" y="17268"/>
                  </a:cubicBezTo>
                  <a:lnTo>
                    <a:pt x="10956" y="5171"/>
                  </a:lnTo>
                  <a:cubicBezTo>
                    <a:pt x="10585" y="1371"/>
                    <a:pt x="8095" y="0"/>
                    <a:pt x="5596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28"/>
            <p:cNvSpPr/>
            <p:nvPr/>
          </p:nvSpPr>
          <p:spPr>
            <a:xfrm>
              <a:off x="6626300" y="2229200"/>
              <a:ext cx="273175" cy="536800"/>
            </a:xfrm>
            <a:custGeom>
              <a:avLst/>
              <a:gdLst/>
              <a:ahLst/>
              <a:cxnLst/>
              <a:rect l="l" t="t" r="r" b="b"/>
              <a:pathLst>
                <a:path w="10927" h="21472" extrusionOk="0">
                  <a:moveTo>
                    <a:pt x="5573" y="0"/>
                  </a:moveTo>
                  <a:cubicBezTo>
                    <a:pt x="2788" y="0"/>
                    <a:pt x="0" y="1711"/>
                    <a:pt x="160" y="3658"/>
                  </a:cubicBezTo>
                  <a:cubicBezTo>
                    <a:pt x="160" y="4384"/>
                    <a:pt x="220" y="15938"/>
                    <a:pt x="160" y="16845"/>
                  </a:cubicBezTo>
                  <a:cubicBezTo>
                    <a:pt x="99" y="17692"/>
                    <a:pt x="39" y="17994"/>
                    <a:pt x="765" y="18478"/>
                  </a:cubicBezTo>
                  <a:lnTo>
                    <a:pt x="4515" y="21079"/>
                  </a:lnTo>
                  <a:cubicBezTo>
                    <a:pt x="4842" y="21297"/>
                    <a:pt x="5168" y="21471"/>
                    <a:pt x="5534" y="21471"/>
                  </a:cubicBezTo>
                  <a:cubicBezTo>
                    <a:pt x="5778" y="21471"/>
                    <a:pt x="6040" y="21394"/>
                    <a:pt x="6330" y="21200"/>
                  </a:cubicBezTo>
                  <a:cubicBezTo>
                    <a:pt x="7419" y="20535"/>
                    <a:pt x="9354" y="19325"/>
                    <a:pt x="9899" y="18902"/>
                  </a:cubicBezTo>
                  <a:cubicBezTo>
                    <a:pt x="10383" y="18478"/>
                    <a:pt x="10927" y="18418"/>
                    <a:pt x="10927" y="17208"/>
                  </a:cubicBezTo>
                  <a:lnTo>
                    <a:pt x="10927" y="5171"/>
                  </a:lnTo>
                  <a:cubicBezTo>
                    <a:pt x="10556" y="1371"/>
                    <a:pt x="8066" y="0"/>
                    <a:pt x="5573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28"/>
            <p:cNvSpPr/>
            <p:nvPr/>
          </p:nvSpPr>
          <p:spPr>
            <a:xfrm>
              <a:off x="6627100" y="2229950"/>
              <a:ext cx="270875" cy="535550"/>
            </a:xfrm>
            <a:custGeom>
              <a:avLst/>
              <a:gdLst/>
              <a:ahLst/>
              <a:cxnLst/>
              <a:rect l="l" t="t" r="r" b="b"/>
              <a:pathLst>
                <a:path w="10835" h="21422" extrusionOk="0">
                  <a:moveTo>
                    <a:pt x="5554" y="0"/>
                  </a:moveTo>
                  <a:cubicBezTo>
                    <a:pt x="2787" y="0"/>
                    <a:pt x="0" y="1710"/>
                    <a:pt x="128" y="3689"/>
                  </a:cubicBezTo>
                  <a:cubicBezTo>
                    <a:pt x="188" y="4415"/>
                    <a:pt x="188" y="15908"/>
                    <a:pt x="128" y="16755"/>
                  </a:cubicBezTo>
                  <a:cubicBezTo>
                    <a:pt x="67" y="17601"/>
                    <a:pt x="7" y="17904"/>
                    <a:pt x="733" y="18448"/>
                  </a:cubicBezTo>
                  <a:lnTo>
                    <a:pt x="4544" y="20989"/>
                  </a:lnTo>
                  <a:cubicBezTo>
                    <a:pt x="4848" y="21217"/>
                    <a:pt x="5176" y="21421"/>
                    <a:pt x="5558" y="21421"/>
                  </a:cubicBezTo>
                  <a:cubicBezTo>
                    <a:pt x="5784" y="21421"/>
                    <a:pt x="6028" y="21350"/>
                    <a:pt x="6298" y="21170"/>
                  </a:cubicBezTo>
                  <a:cubicBezTo>
                    <a:pt x="7387" y="20444"/>
                    <a:pt x="9322" y="19295"/>
                    <a:pt x="9806" y="18872"/>
                  </a:cubicBezTo>
                  <a:cubicBezTo>
                    <a:pt x="10290" y="18448"/>
                    <a:pt x="10835" y="18388"/>
                    <a:pt x="10835" y="17178"/>
                  </a:cubicBezTo>
                  <a:cubicBezTo>
                    <a:pt x="10835" y="15363"/>
                    <a:pt x="10835" y="5141"/>
                    <a:pt x="10835" y="5141"/>
                  </a:cubicBezTo>
                  <a:cubicBezTo>
                    <a:pt x="10492" y="1370"/>
                    <a:pt x="8031" y="0"/>
                    <a:pt x="5554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28"/>
            <p:cNvSpPr/>
            <p:nvPr/>
          </p:nvSpPr>
          <p:spPr>
            <a:xfrm>
              <a:off x="6627075" y="2230475"/>
              <a:ext cx="270900" cy="533500"/>
            </a:xfrm>
            <a:custGeom>
              <a:avLst/>
              <a:gdLst/>
              <a:ahLst/>
              <a:cxnLst/>
              <a:rect l="l" t="t" r="r" b="b"/>
              <a:pathLst>
                <a:path w="10836" h="21340" extrusionOk="0">
                  <a:moveTo>
                    <a:pt x="5552" y="1"/>
                  </a:moveTo>
                  <a:cubicBezTo>
                    <a:pt x="2785" y="1"/>
                    <a:pt x="1" y="1716"/>
                    <a:pt x="129" y="3668"/>
                  </a:cubicBezTo>
                  <a:cubicBezTo>
                    <a:pt x="189" y="4394"/>
                    <a:pt x="189" y="15887"/>
                    <a:pt x="129" y="16734"/>
                  </a:cubicBezTo>
                  <a:cubicBezTo>
                    <a:pt x="68" y="17580"/>
                    <a:pt x="8" y="17883"/>
                    <a:pt x="794" y="18367"/>
                  </a:cubicBezTo>
                  <a:lnTo>
                    <a:pt x="4545" y="20907"/>
                  </a:lnTo>
                  <a:cubicBezTo>
                    <a:pt x="4849" y="21135"/>
                    <a:pt x="5177" y="21340"/>
                    <a:pt x="5559" y="21340"/>
                  </a:cubicBezTo>
                  <a:cubicBezTo>
                    <a:pt x="5785" y="21340"/>
                    <a:pt x="6029" y="21268"/>
                    <a:pt x="6299" y="21089"/>
                  </a:cubicBezTo>
                  <a:cubicBezTo>
                    <a:pt x="7388" y="20423"/>
                    <a:pt x="9323" y="19214"/>
                    <a:pt x="9807" y="18790"/>
                  </a:cubicBezTo>
                  <a:cubicBezTo>
                    <a:pt x="10291" y="18427"/>
                    <a:pt x="10836" y="18367"/>
                    <a:pt x="10836" y="17157"/>
                  </a:cubicBezTo>
                  <a:lnTo>
                    <a:pt x="10836" y="5120"/>
                  </a:lnTo>
                  <a:cubicBezTo>
                    <a:pt x="10465" y="1360"/>
                    <a:pt x="8016" y="1"/>
                    <a:pt x="5552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28"/>
            <p:cNvSpPr/>
            <p:nvPr/>
          </p:nvSpPr>
          <p:spPr>
            <a:xfrm>
              <a:off x="6628600" y="2231450"/>
              <a:ext cx="269375" cy="531875"/>
            </a:xfrm>
            <a:custGeom>
              <a:avLst/>
              <a:gdLst/>
              <a:ahLst/>
              <a:cxnLst/>
              <a:rect l="l" t="t" r="r" b="b"/>
              <a:pathLst>
                <a:path w="10775" h="21275" extrusionOk="0">
                  <a:moveTo>
                    <a:pt x="5498" y="1"/>
                  </a:moveTo>
                  <a:cubicBezTo>
                    <a:pt x="2754" y="1"/>
                    <a:pt x="1" y="1710"/>
                    <a:pt x="128" y="3689"/>
                  </a:cubicBezTo>
                  <a:cubicBezTo>
                    <a:pt x="128" y="4355"/>
                    <a:pt x="189" y="15848"/>
                    <a:pt x="128" y="16695"/>
                  </a:cubicBezTo>
                  <a:cubicBezTo>
                    <a:pt x="68" y="17541"/>
                    <a:pt x="7" y="17783"/>
                    <a:pt x="733" y="18328"/>
                  </a:cubicBezTo>
                  <a:lnTo>
                    <a:pt x="4484" y="20868"/>
                  </a:lnTo>
                  <a:cubicBezTo>
                    <a:pt x="4786" y="21095"/>
                    <a:pt x="5111" y="21274"/>
                    <a:pt x="5490" y="21274"/>
                  </a:cubicBezTo>
                  <a:cubicBezTo>
                    <a:pt x="5718" y="21274"/>
                    <a:pt x="5965" y="21209"/>
                    <a:pt x="6238" y="21050"/>
                  </a:cubicBezTo>
                  <a:cubicBezTo>
                    <a:pt x="7266" y="20324"/>
                    <a:pt x="9262" y="19175"/>
                    <a:pt x="9746" y="18751"/>
                  </a:cubicBezTo>
                  <a:cubicBezTo>
                    <a:pt x="10230" y="18328"/>
                    <a:pt x="10775" y="18267"/>
                    <a:pt x="10775" y="17057"/>
                  </a:cubicBezTo>
                  <a:cubicBezTo>
                    <a:pt x="10775" y="15243"/>
                    <a:pt x="10775" y="5141"/>
                    <a:pt x="10775" y="5141"/>
                  </a:cubicBezTo>
                  <a:cubicBezTo>
                    <a:pt x="10403" y="1370"/>
                    <a:pt x="7954" y="1"/>
                    <a:pt x="5498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28"/>
            <p:cNvSpPr/>
            <p:nvPr/>
          </p:nvSpPr>
          <p:spPr>
            <a:xfrm>
              <a:off x="6628600" y="2231450"/>
              <a:ext cx="267875" cy="531025"/>
            </a:xfrm>
            <a:custGeom>
              <a:avLst/>
              <a:gdLst/>
              <a:ahLst/>
              <a:cxnLst/>
              <a:rect l="l" t="t" r="r" b="b"/>
              <a:pathLst>
                <a:path w="10715" h="21241" extrusionOk="0">
                  <a:moveTo>
                    <a:pt x="5489" y="1"/>
                  </a:moveTo>
                  <a:cubicBezTo>
                    <a:pt x="2754" y="1"/>
                    <a:pt x="1" y="1710"/>
                    <a:pt x="128" y="3689"/>
                  </a:cubicBezTo>
                  <a:cubicBezTo>
                    <a:pt x="189" y="4415"/>
                    <a:pt x="189" y="15787"/>
                    <a:pt x="128" y="16634"/>
                  </a:cubicBezTo>
                  <a:cubicBezTo>
                    <a:pt x="68" y="17481"/>
                    <a:pt x="7" y="17783"/>
                    <a:pt x="733" y="18267"/>
                  </a:cubicBezTo>
                  <a:lnTo>
                    <a:pt x="4484" y="20808"/>
                  </a:lnTo>
                  <a:cubicBezTo>
                    <a:pt x="4788" y="21036"/>
                    <a:pt x="5116" y="21240"/>
                    <a:pt x="5498" y="21240"/>
                  </a:cubicBezTo>
                  <a:cubicBezTo>
                    <a:pt x="5724" y="21240"/>
                    <a:pt x="5968" y="21169"/>
                    <a:pt x="6238" y="20989"/>
                  </a:cubicBezTo>
                  <a:cubicBezTo>
                    <a:pt x="7266" y="20324"/>
                    <a:pt x="9202" y="19114"/>
                    <a:pt x="9686" y="18751"/>
                  </a:cubicBezTo>
                  <a:cubicBezTo>
                    <a:pt x="10230" y="18328"/>
                    <a:pt x="10714" y="18267"/>
                    <a:pt x="10714" y="17057"/>
                  </a:cubicBezTo>
                  <a:lnTo>
                    <a:pt x="10714" y="5141"/>
                  </a:lnTo>
                  <a:cubicBezTo>
                    <a:pt x="10371" y="1370"/>
                    <a:pt x="7937" y="1"/>
                    <a:pt x="5489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28"/>
            <p:cNvSpPr/>
            <p:nvPr/>
          </p:nvSpPr>
          <p:spPr>
            <a:xfrm>
              <a:off x="6628600" y="2231450"/>
              <a:ext cx="267875" cy="530000"/>
            </a:xfrm>
            <a:custGeom>
              <a:avLst/>
              <a:gdLst/>
              <a:ahLst/>
              <a:cxnLst/>
              <a:rect l="l" t="t" r="r" b="b"/>
              <a:pathLst>
                <a:path w="10715" h="21200" extrusionOk="0">
                  <a:moveTo>
                    <a:pt x="5489" y="1"/>
                  </a:moveTo>
                  <a:cubicBezTo>
                    <a:pt x="2754" y="1"/>
                    <a:pt x="1" y="1710"/>
                    <a:pt x="128" y="3689"/>
                  </a:cubicBezTo>
                  <a:cubicBezTo>
                    <a:pt x="189" y="4415"/>
                    <a:pt x="189" y="15787"/>
                    <a:pt x="128" y="16634"/>
                  </a:cubicBezTo>
                  <a:cubicBezTo>
                    <a:pt x="68" y="17481"/>
                    <a:pt x="7" y="17783"/>
                    <a:pt x="794" y="18267"/>
                  </a:cubicBezTo>
                  <a:lnTo>
                    <a:pt x="4484" y="20808"/>
                  </a:lnTo>
                  <a:cubicBezTo>
                    <a:pt x="4774" y="21026"/>
                    <a:pt x="5086" y="21200"/>
                    <a:pt x="5446" y="21200"/>
                  </a:cubicBezTo>
                  <a:cubicBezTo>
                    <a:pt x="5686" y="21200"/>
                    <a:pt x="5948" y="21122"/>
                    <a:pt x="6238" y="20929"/>
                  </a:cubicBezTo>
                  <a:cubicBezTo>
                    <a:pt x="7266" y="20263"/>
                    <a:pt x="9202" y="19114"/>
                    <a:pt x="9686" y="18691"/>
                  </a:cubicBezTo>
                  <a:cubicBezTo>
                    <a:pt x="10170" y="18267"/>
                    <a:pt x="10714" y="18207"/>
                    <a:pt x="10714" y="17057"/>
                  </a:cubicBezTo>
                  <a:lnTo>
                    <a:pt x="10714" y="5141"/>
                  </a:lnTo>
                  <a:cubicBezTo>
                    <a:pt x="10371" y="1370"/>
                    <a:pt x="7937" y="1"/>
                    <a:pt x="548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28"/>
            <p:cNvSpPr/>
            <p:nvPr/>
          </p:nvSpPr>
          <p:spPr>
            <a:xfrm>
              <a:off x="6630100" y="2232750"/>
              <a:ext cx="266375" cy="528200"/>
            </a:xfrm>
            <a:custGeom>
              <a:avLst/>
              <a:gdLst/>
              <a:ahLst/>
              <a:cxnLst/>
              <a:rect l="l" t="t" r="r" b="b"/>
              <a:pathLst>
                <a:path w="10655" h="21128" extrusionOk="0">
                  <a:moveTo>
                    <a:pt x="5454" y="0"/>
                  </a:moveTo>
                  <a:cubicBezTo>
                    <a:pt x="2735" y="0"/>
                    <a:pt x="1" y="1714"/>
                    <a:pt x="129" y="3698"/>
                  </a:cubicBezTo>
                  <a:cubicBezTo>
                    <a:pt x="129" y="4363"/>
                    <a:pt x="189" y="15735"/>
                    <a:pt x="129" y="16582"/>
                  </a:cubicBezTo>
                  <a:cubicBezTo>
                    <a:pt x="68" y="17429"/>
                    <a:pt x="8" y="17671"/>
                    <a:pt x="734" y="18215"/>
                  </a:cubicBezTo>
                  <a:lnTo>
                    <a:pt x="4424" y="20695"/>
                  </a:lnTo>
                  <a:cubicBezTo>
                    <a:pt x="4728" y="20923"/>
                    <a:pt x="5056" y="21128"/>
                    <a:pt x="5438" y="21128"/>
                  </a:cubicBezTo>
                  <a:cubicBezTo>
                    <a:pt x="5664" y="21128"/>
                    <a:pt x="5908" y="21056"/>
                    <a:pt x="6178" y="20877"/>
                  </a:cubicBezTo>
                  <a:cubicBezTo>
                    <a:pt x="7206" y="20151"/>
                    <a:pt x="9142" y="19002"/>
                    <a:pt x="9626" y="18639"/>
                  </a:cubicBezTo>
                  <a:cubicBezTo>
                    <a:pt x="10110" y="18215"/>
                    <a:pt x="10654" y="18155"/>
                    <a:pt x="10654" y="16945"/>
                  </a:cubicBezTo>
                  <a:lnTo>
                    <a:pt x="10654" y="5089"/>
                  </a:lnTo>
                  <a:cubicBezTo>
                    <a:pt x="10284" y="1358"/>
                    <a:pt x="7875" y="0"/>
                    <a:pt x="5454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28"/>
            <p:cNvSpPr/>
            <p:nvPr/>
          </p:nvSpPr>
          <p:spPr>
            <a:xfrm>
              <a:off x="6630125" y="2232975"/>
              <a:ext cx="264825" cy="526550"/>
            </a:xfrm>
            <a:custGeom>
              <a:avLst/>
              <a:gdLst/>
              <a:ahLst/>
              <a:cxnLst/>
              <a:rect l="l" t="t" r="r" b="b"/>
              <a:pathLst>
                <a:path w="10593" h="21062" extrusionOk="0">
                  <a:moveTo>
                    <a:pt x="5423" y="0"/>
                  </a:moveTo>
                  <a:cubicBezTo>
                    <a:pt x="2719" y="0"/>
                    <a:pt x="0" y="1710"/>
                    <a:pt x="128" y="3689"/>
                  </a:cubicBezTo>
                  <a:cubicBezTo>
                    <a:pt x="188" y="4415"/>
                    <a:pt x="188" y="15726"/>
                    <a:pt x="128" y="16513"/>
                  </a:cubicBezTo>
                  <a:cubicBezTo>
                    <a:pt x="67" y="17359"/>
                    <a:pt x="7" y="17662"/>
                    <a:pt x="733" y="18146"/>
                  </a:cubicBezTo>
                  <a:lnTo>
                    <a:pt x="4423" y="20686"/>
                  </a:lnTo>
                  <a:cubicBezTo>
                    <a:pt x="4723" y="20874"/>
                    <a:pt x="5046" y="21061"/>
                    <a:pt x="5422" y="21061"/>
                  </a:cubicBezTo>
                  <a:cubicBezTo>
                    <a:pt x="5652" y="21061"/>
                    <a:pt x="5901" y="20991"/>
                    <a:pt x="6177" y="20807"/>
                  </a:cubicBezTo>
                  <a:cubicBezTo>
                    <a:pt x="7205" y="20142"/>
                    <a:pt x="9141" y="18993"/>
                    <a:pt x="9625" y="18569"/>
                  </a:cubicBezTo>
                  <a:cubicBezTo>
                    <a:pt x="10109" y="18206"/>
                    <a:pt x="10593" y="18146"/>
                    <a:pt x="10593" y="16936"/>
                  </a:cubicBezTo>
                  <a:cubicBezTo>
                    <a:pt x="10593" y="15121"/>
                    <a:pt x="10593" y="5141"/>
                    <a:pt x="10593" y="5141"/>
                  </a:cubicBezTo>
                  <a:cubicBezTo>
                    <a:pt x="10250" y="1370"/>
                    <a:pt x="7843" y="0"/>
                    <a:pt x="5423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28"/>
            <p:cNvSpPr/>
            <p:nvPr/>
          </p:nvSpPr>
          <p:spPr>
            <a:xfrm>
              <a:off x="6630275" y="2233575"/>
              <a:ext cx="264675" cy="525200"/>
            </a:xfrm>
            <a:custGeom>
              <a:avLst/>
              <a:gdLst/>
              <a:ahLst/>
              <a:cxnLst/>
              <a:rect l="l" t="t" r="r" b="b"/>
              <a:pathLst>
                <a:path w="10587" h="21008" extrusionOk="0">
                  <a:moveTo>
                    <a:pt x="5422" y="0"/>
                  </a:moveTo>
                  <a:cubicBezTo>
                    <a:pt x="2732" y="0"/>
                    <a:pt x="26" y="1690"/>
                    <a:pt x="122" y="3665"/>
                  </a:cubicBezTo>
                  <a:cubicBezTo>
                    <a:pt x="182" y="4391"/>
                    <a:pt x="182" y="15642"/>
                    <a:pt x="122" y="16489"/>
                  </a:cubicBezTo>
                  <a:cubicBezTo>
                    <a:pt x="61" y="17335"/>
                    <a:pt x="1" y="17638"/>
                    <a:pt x="787" y="18122"/>
                  </a:cubicBezTo>
                  <a:lnTo>
                    <a:pt x="4417" y="20602"/>
                  </a:lnTo>
                  <a:cubicBezTo>
                    <a:pt x="4719" y="20828"/>
                    <a:pt x="5044" y="21008"/>
                    <a:pt x="5423" y="21008"/>
                  </a:cubicBezTo>
                  <a:cubicBezTo>
                    <a:pt x="5651" y="21008"/>
                    <a:pt x="5898" y="20942"/>
                    <a:pt x="6171" y="20783"/>
                  </a:cubicBezTo>
                  <a:cubicBezTo>
                    <a:pt x="7199" y="20057"/>
                    <a:pt x="9135" y="18969"/>
                    <a:pt x="9558" y="18545"/>
                  </a:cubicBezTo>
                  <a:cubicBezTo>
                    <a:pt x="10042" y="18122"/>
                    <a:pt x="10587" y="18061"/>
                    <a:pt x="10587" y="16912"/>
                  </a:cubicBezTo>
                  <a:cubicBezTo>
                    <a:pt x="10587" y="15097"/>
                    <a:pt x="10587" y="5117"/>
                    <a:pt x="10587" y="5117"/>
                  </a:cubicBezTo>
                  <a:cubicBezTo>
                    <a:pt x="10243" y="1366"/>
                    <a:pt x="7839" y="0"/>
                    <a:pt x="5422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28"/>
            <p:cNvSpPr/>
            <p:nvPr/>
          </p:nvSpPr>
          <p:spPr>
            <a:xfrm>
              <a:off x="6631625" y="2233725"/>
              <a:ext cx="263325" cy="524200"/>
            </a:xfrm>
            <a:custGeom>
              <a:avLst/>
              <a:gdLst/>
              <a:ahLst/>
              <a:cxnLst/>
              <a:rect l="l" t="t" r="r" b="b"/>
              <a:pathLst>
                <a:path w="10533" h="20968" extrusionOk="0">
                  <a:moveTo>
                    <a:pt x="5391" y="1"/>
                  </a:moveTo>
                  <a:cubicBezTo>
                    <a:pt x="2703" y="1"/>
                    <a:pt x="1" y="1708"/>
                    <a:pt x="128" y="3719"/>
                  </a:cubicBezTo>
                  <a:cubicBezTo>
                    <a:pt x="128" y="4385"/>
                    <a:pt x="189" y="15636"/>
                    <a:pt x="128" y="16483"/>
                  </a:cubicBezTo>
                  <a:cubicBezTo>
                    <a:pt x="68" y="17329"/>
                    <a:pt x="7" y="17571"/>
                    <a:pt x="733" y="18055"/>
                  </a:cubicBezTo>
                  <a:lnTo>
                    <a:pt x="4363" y="20535"/>
                  </a:lnTo>
                  <a:cubicBezTo>
                    <a:pt x="4667" y="20763"/>
                    <a:pt x="4995" y="20968"/>
                    <a:pt x="5377" y="20968"/>
                  </a:cubicBezTo>
                  <a:cubicBezTo>
                    <a:pt x="5603" y="20968"/>
                    <a:pt x="5847" y="20896"/>
                    <a:pt x="6117" y="20717"/>
                  </a:cubicBezTo>
                  <a:cubicBezTo>
                    <a:pt x="7145" y="20051"/>
                    <a:pt x="9020" y="18902"/>
                    <a:pt x="9504" y="18479"/>
                  </a:cubicBezTo>
                  <a:cubicBezTo>
                    <a:pt x="9988" y="18116"/>
                    <a:pt x="10533" y="18055"/>
                    <a:pt x="10533" y="16846"/>
                  </a:cubicBezTo>
                  <a:lnTo>
                    <a:pt x="10533" y="5111"/>
                  </a:lnTo>
                  <a:cubicBezTo>
                    <a:pt x="10190" y="1368"/>
                    <a:pt x="7796" y="1"/>
                    <a:pt x="5391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28"/>
            <p:cNvSpPr/>
            <p:nvPr/>
          </p:nvSpPr>
          <p:spPr>
            <a:xfrm>
              <a:off x="6631800" y="2234850"/>
              <a:ext cx="261650" cy="522075"/>
            </a:xfrm>
            <a:custGeom>
              <a:avLst/>
              <a:gdLst/>
              <a:ahLst/>
              <a:cxnLst/>
              <a:rect l="l" t="t" r="r" b="b"/>
              <a:pathLst>
                <a:path w="10466" h="20883" extrusionOk="0">
                  <a:moveTo>
                    <a:pt x="5377" y="1"/>
                  </a:moveTo>
                  <a:cubicBezTo>
                    <a:pt x="2712" y="1"/>
                    <a:pt x="26" y="1694"/>
                    <a:pt x="121" y="3674"/>
                  </a:cubicBezTo>
                  <a:cubicBezTo>
                    <a:pt x="182" y="4340"/>
                    <a:pt x="182" y="15591"/>
                    <a:pt x="121" y="16438"/>
                  </a:cubicBezTo>
                  <a:cubicBezTo>
                    <a:pt x="61" y="17224"/>
                    <a:pt x="0" y="17526"/>
                    <a:pt x="726" y="18010"/>
                  </a:cubicBezTo>
                  <a:lnTo>
                    <a:pt x="4356" y="20490"/>
                  </a:lnTo>
                  <a:cubicBezTo>
                    <a:pt x="4646" y="20708"/>
                    <a:pt x="4958" y="20882"/>
                    <a:pt x="5318" y="20882"/>
                  </a:cubicBezTo>
                  <a:cubicBezTo>
                    <a:pt x="5558" y="20882"/>
                    <a:pt x="5820" y="20805"/>
                    <a:pt x="6110" y="20611"/>
                  </a:cubicBezTo>
                  <a:cubicBezTo>
                    <a:pt x="7138" y="19946"/>
                    <a:pt x="9013" y="18857"/>
                    <a:pt x="9497" y="18434"/>
                  </a:cubicBezTo>
                  <a:cubicBezTo>
                    <a:pt x="9981" y="18010"/>
                    <a:pt x="10465" y="17950"/>
                    <a:pt x="10465" y="16801"/>
                  </a:cubicBezTo>
                  <a:lnTo>
                    <a:pt x="10465" y="5066"/>
                  </a:lnTo>
                  <a:cubicBezTo>
                    <a:pt x="10122" y="1354"/>
                    <a:pt x="7758" y="1"/>
                    <a:pt x="537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28"/>
            <p:cNvSpPr/>
            <p:nvPr/>
          </p:nvSpPr>
          <p:spPr>
            <a:xfrm>
              <a:off x="6631800" y="2235075"/>
              <a:ext cx="261650" cy="521350"/>
            </a:xfrm>
            <a:custGeom>
              <a:avLst/>
              <a:gdLst/>
              <a:ahLst/>
              <a:cxnLst/>
              <a:rect l="l" t="t" r="r" b="b"/>
              <a:pathLst>
                <a:path w="10466" h="20854" extrusionOk="0">
                  <a:moveTo>
                    <a:pt x="5356" y="1"/>
                  </a:moveTo>
                  <a:cubicBezTo>
                    <a:pt x="2698" y="1"/>
                    <a:pt x="26" y="1690"/>
                    <a:pt x="121" y="3665"/>
                  </a:cubicBezTo>
                  <a:cubicBezTo>
                    <a:pt x="182" y="4391"/>
                    <a:pt x="182" y="15582"/>
                    <a:pt x="121" y="16368"/>
                  </a:cubicBezTo>
                  <a:cubicBezTo>
                    <a:pt x="61" y="17215"/>
                    <a:pt x="0" y="17457"/>
                    <a:pt x="726" y="18001"/>
                  </a:cubicBezTo>
                  <a:lnTo>
                    <a:pt x="4356" y="20421"/>
                  </a:lnTo>
                  <a:cubicBezTo>
                    <a:pt x="4660" y="20649"/>
                    <a:pt x="4988" y="20853"/>
                    <a:pt x="5370" y="20853"/>
                  </a:cubicBezTo>
                  <a:cubicBezTo>
                    <a:pt x="5596" y="20853"/>
                    <a:pt x="5840" y="20782"/>
                    <a:pt x="6110" y="20602"/>
                  </a:cubicBezTo>
                  <a:cubicBezTo>
                    <a:pt x="7138" y="19937"/>
                    <a:pt x="9013" y="18788"/>
                    <a:pt x="9497" y="18425"/>
                  </a:cubicBezTo>
                  <a:cubicBezTo>
                    <a:pt x="9921" y="18001"/>
                    <a:pt x="10465" y="17941"/>
                    <a:pt x="10465" y="16792"/>
                  </a:cubicBezTo>
                  <a:lnTo>
                    <a:pt x="10465" y="5117"/>
                  </a:lnTo>
                  <a:cubicBezTo>
                    <a:pt x="10121" y="1366"/>
                    <a:pt x="7745" y="1"/>
                    <a:pt x="5356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28"/>
            <p:cNvSpPr/>
            <p:nvPr/>
          </p:nvSpPr>
          <p:spPr>
            <a:xfrm>
              <a:off x="6633150" y="2235825"/>
              <a:ext cx="260300" cy="519150"/>
            </a:xfrm>
            <a:custGeom>
              <a:avLst/>
              <a:gdLst/>
              <a:ahLst/>
              <a:cxnLst/>
              <a:rect l="l" t="t" r="r" b="b"/>
              <a:pathLst>
                <a:path w="10412" h="20766" extrusionOk="0">
                  <a:moveTo>
                    <a:pt x="5308" y="1"/>
                  </a:moveTo>
                  <a:cubicBezTo>
                    <a:pt x="2658" y="1"/>
                    <a:pt x="1" y="1689"/>
                    <a:pt x="128" y="3696"/>
                  </a:cubicBezTo>
                  <a:cubicBezTo>
                    <a:pt x="128" y="4361"/>
                    <a:pt x="188" y="15491"/>
                    <a:pt x="128" y="16338"/>
                  </a:cubicBezTo>
                  <a:cubicBezTo>
                    <a:pt x="67" y="17185"/>
                    <a:pt x="7" y="17427"/>
                    <a:pt x="733" y="17911"/>
                  </a:cubicBezTo>
                  <a:lnTo>
                    <a:pt x="4302" y="20391"/>
                  </a:lnTo>
                  <a:cubicBezTo>
                    <a:pt x="4602" y="20578"/>
                    <a:pt x="4925" y="20766"/>
                    <a:pt x="5301" y="20766"/>
                  </a:cubicBezTo>
                  <a:cubicBezTo>
                    <a:pt x="5531" y="20766"/>
                    <a:pt x="5780" y="20696"/>
                    <a:pt x="6056" y="20512"/>
                  </a:cubicBezTo>
                  <a:cubicBezTo>
                    <a:pt x="7024" y="19846"/>
                    <a:pt x="8959" y="18758"/>
                    <a:pt x="9383" y="18334"/>
                  </a:cubicBezTo>
                  <a:cubicBezTo>
                    <a:pt x="9867" y="17971"/>
                    <a:pt x="10411" y="17911"/>
                    <a:pt x="10411" y="16762"/>
                  </a:cubicBezTo>
                  <a:lnTo>
                    <a:pt x="10411" y="5087"/>
                  </a:lnTo>
                  <a:cubicBezTo>
                    <a:pt x="10067" y="1365"/>
                    <a:pt x="7691" y="1"/>
                    <a:pt x="5308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28"/>
            <p:cNvSpPr/>
            <p:nvPr/>
          </p:nvSpPr>
          <p:spPr>
            <a:xfrm>
              <a:off x="6633300" y="2236375"/>
              <a:ext cx="258625" cy="517875"/>
            </a:xfrm>
            <a:custGeom>
              <a:avLst/>
              <a:gdLst/>
              <a:ahLst/>
              <a:cxnLst/>
              <a:rect l="l" t="t" r="r" b="b"/>
              <a:pathLst>
                <a:path w="10345" h="20715" extrusionOk="0">
                  <a:moveTo>
                    <a:pt x="5312" y="0"/>
                  </a:moveTo>
                  <a:cubicBezTo>
                    <a:pt x="2679" y="0"/>
                    <a:pt x="26" y="1694"/>
                    <a:pt x="122" y="3674"/>
                  </a:cubicBezTo>
                  <a:cubicBezTo>
                    <a:pt x="182" y="4339"/>
                    <a:pt x="182" y="15469"/>
                    <a:pt x="122" y="16316"/>
                  </a:cubicBezTo>
                  <a:cubicBezTo>
                    <a:pt x="61" y="17102"/>
                    <a:pt x="1" y="17405"/>
                    <a:pt x="727" y="17889"/>
                  </a:cubicBezTo>
                  <a:lnTo>
                    <a:pt x="4296" y="20308"/>
                  </a:lnTo>
                  <a:cubicBezTo>
                    <a:pt x="4598" y="20535"/>
                    <a:pt x="4923" y="20714"/>
                    <a:pt x="5302" y="20714"/>
                  </a:cubicBezTo>
                  <a:cubicBezTo>
                    <a:pt x="5530" y="20714"/>
                    <a:pt x="5777" y="20649"/>
                    <a:pt x="6050" y="20490"/>
                  </a:cubicBezTo>
                  <a:cubicBezTo>
                    <a:pt x="7018" y="19824"/>
                    <a:pt x="8893" y="18675"/>
                    <a:pt x="9377" y="18312"/>
                  </a:cubicBezTo>
                  <a:cubicBezTo>
                    <a:pt x="9861" y="17889"/>
                    <a:pt x="10345" y="17828"/>
                    <a:pt x="10345" y="16679"/>
                  </a:cubicBezTo>
                  <a:cubicBezTo>
                    <a:pt x="10345" y="14925"/>
                    <a:pt x="10345" y="5065"/>
                    <a:pt x="10345" y="5065"/>
                  </a:cubicBezTo>
                  <a:cubicBezTo>
                    <a:pt x="10002" y="1354"/>
                    <a:pt x="7665" y="0"/>
                    <a:pt x="531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28"/>
            <p:cNvSpPr/>
            <p:nvPr/>
          </p:nvSpPr>
          <p:spPr>
            <a:xfrm>
              <a:off x="6633300" y="2236975"/>
              <a:ext cx="258625" cy="516500"/>
            </a:xfrm>
            <a:custGeom>
              <a:avLst/>
              <a:gdLst/>
              <a:ahLst/>
              <a:cxnLst/>
              <a:rect l="l" t="t" r="r" b="b"/>
              <a:pathLst>
                <a:path w="10345" h="20660" extrusionOk="0">
                  <a:moveTo>
                    <a:pt x="5295" y="0"/>
                  </a:moveTo>
                  <a:cubicBezTo>
                    <a:pt x="2668" y="0"/>
                    <a:pt x="26" y="1674"/>
                    <a:pt x="122" y="3650"/>
                  </a:cubicBezTo>
                  <a:cubicBezTo>
                    <a:pt x="182" y="4376"/>
                    <a:pt x="182" y="15445"/>
                    <a:pt x="122" y="16232"/>
                  </a:cubicBezTo>
                  <a:cubicBezTo>
                    <a:pt x="61" y="17078"/>
                    <a:pt x="1" y="17320"/>
                    <a:pt x="727" y="17804"/>
                  </a:cubicBezTo>
                  <a:lnTo>
                    <a:pt x="4296" y="20284"/>
                  </a:lnTo>
                  <a:cubicBezTo>
                    <a:pt x="4596" y="20472"/>
                    <a:pt x="4919" y="20659"/>
                    <a:pt x="5295" y="20659"/>
                  </a:cubicBezTo>
                  <a:cubicBezTo>
                    <a:pt x="5525" y="20659"/>
                    <a:pt x="5774" y="20589"/>
                    <a:pt x="6050" y="20405"/>
                  </a:cubicBezTo>
                  <a:cubicBezTo>
                    <a:pt x="7018" y="19740"/>
                    <a:pt x="8893" y="18651"/>
                    <a:pt x="9377" y="18228"/>
                  </a:cubicBezTo>
                  <a:cubicBezTo>
                    <a:pt x="9861" y="17865"/>
                    <a:pt x="10345" y="17804"/>
                    <a:pt x="10345" y="16655"/>
                  </a:cubicBezTo>
                  <a:cubicBezTo>
                    <a:pt x="10345" y="14901"/>
                    <a:pt x="10345" y="5041"/>
                    <a:pt x="10345" y="5041"/>
                  </a:cubicBezTo>
                  <a:cubicBezTo>
                    <a:pt x="10001" y="1350"/>
                    <a:pt x="7654" y="0"/>
                    <a:pt x="5295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28"/>
            <p:cNvSpPr/>
            <p:nvPr/>
          </p:nvSpPr>
          <p:spPr>
            <a:xfrm>
              <a:off x="6634825" y="2237350"/>
              <a:ext cx="257100" cy="515375"/>
            </a:xfrm>
            <a:custGeom>
              <a:avLst/>
              <a:gdLst/>
              <a:ahLst/>
              <a:cxnLst/>
              <a:rect l="l" t="t" r="r" b="b"/>
              <a:pathLst>
                <a:path w="10284" h="20615" extrusionOk="0">
                  <a:moveTo>
                    <a:pt x="5258" y="0"/>
                  </a:moveTo>
                  <a:cubicBezTo>
                    <a:pt x="2648" y="0"/>
                    <a:pt x="26" y="1689"/>
                    <a:pt x="121" y="3695"/>
                  </a:cubicBezTo>
                  <a:cubicBezTo>
                    <a:pt x="121" y="4361"/>
                    <a:pt x="182" y="15430"/>
                    <a:pt x="121" y="16217"/>
                  </a:cubicBezTo>
                  <a:cubicBezTo>
                    <a:pt x="61" y="17003"/>
                    <a:pt x="0" y="17305"/>
                    <a:pt x="726" y="17789"/>
                  </a:cubicBezTo>
                  <a:lnTo>
                    <a:pt x="4235" y="20209"/>
                  </a:lnTo>
                  <a:cubicBezTo>
                    <a:pt x="4537" y="20435"/>
                    <a:pt x="4862" y="20615"/>
                    <a:pt x="5241" y="20615"/>
                  </a:cubicBezTo>
                  <a:cubicBezTo>
                    <a:pt x="5469" y="20615"/>
                    <a:pt x="5716" y="20550"/>
                    <a:pt x="5989" y="20390"/>
                  </a:cubicBezTo>
                  <a:cubicBezTo>
                    <a:pt x="6957" y="19725"/>
                    <a:pt x="8832" y="18576"/>
                    <a:pt x="9316" y="18213"/>
                  </a:cubicBezTo>
                  <a:cubicBezTo>
                    <a:pt x="9739" y="17789"/>
                    <a:pt x="10284" y="17729"/>
                    <a:pt x="10284" y="16640"/>
                  </a:cubicBezTo>
                  <a:cubicBezTo>
                    <a:pt x="10284" y="14886"/>
                    <a:pt x="10284" y="5087"/>
                    <a:pt x="10284" y="5087"/>
                  </a:cubicBezTo>
                  <a:cubicBezTo>
                    <a:pt x="9940" y="1364"/>
                    <a:pt x="7604" y="0"/>
                    <a:pt x="5258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28"/>
            <p:cNvSpPr/>
            <p:nvPr/>
          </p:nvSpPr>
          <p:spPr>
            <a:xfrm>
              <a:off x="6634825" y="2237350"/>
              <a:ext cx="255600" cy="514525"/>
            </a:xfrm>
            <a:custGeom>
              <a:avLst/>
              <a:gdLst/>
              <a:ahLst/>
              <a:cxnLst/>
              <a:rect l="l" t="t" r="r" b="b"/>
              <a:pathLst>
                <a:path w="10224" h="20581" extrusionOk="0">
                  <a:moveTo>
                    <a:pt x="5249" y="0"/>
                  </a:moveTo>
                  <a:cubicBezTo>
                    <a:pt x="2648" y="0"/>
                    <a:pt x="26" y="1689"/>
                    <a:pt x="121" y="3695"/>
                  </a:cubicBezTo>
                  <a:cubicBezTo>
                    <a:pt x="182" y="4361"/>
                    <a:pt x="182" y="15370"/>
                    <a:pt x="121" y="16217"/>
                  </a:cubicBezTo>
                  <a:cubicBezTo>
                    <a:pt x="61" y="17003"/>
                    <a:pt x="0" y="17305"/>
                    <a:pt x="726" y="17789"/>
                  </a:cubicBezTo>
                  <a:lnTo>
                    <a:pt x="4235" y="20148"/>
                  </a:lnTo>
                  <a:cubicBezTo>
                    <a:pt x="4539" y="20377"/>
                    <a:pt x="4867" y="20581"/>
                    <a:pt x="5249" y="20581"/>
                  </a:cubicBezTo>
                  <a:cubicBezTo>
                    <a:pt x="5475" y="20581"/>
                    <a:pt x="5719" y="20510"/>
                    <a:pt x="5989" y="20330"/>
                  </a:cubicBezTo>
                  <a:cubicBezTo>
                    <a:pt x="6957" y="19664"/>
                    <a:pt x="8832" y="18576"/>
                    <a:pt x="9255" y="18152"/>
                  </a:cubicBezTo>
                  <a:cubicBezTo>
                    <a:pt x="9739" y="17789"/>
                    <a:pt x="10223" y="17729"/>
                    <a:pt x="10223" y="16580"/>
                  </a:cubicBezTo>
                  <a:lnTo>
                    <a:pt x="10223" y="5087"/>
                  </a:lnTo>
                  <a:cubicBezTo>
                    <a:pt x="9908" y="1364"/>
                    <a:pt x="7587" y="0"/>
                    <a:pt x="5249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28"/>
            <p:cNvSpPr/>
            <p:nvPr/>
          </p:nvSpPr>
          <p:spPr>
            <a:xfrm>
              <a:off x="6634825" y="2238475"/>
              <a:ext cx="255600" cy="512400"/>
            </a:xfrm>
            <a:custGeom>
              <a:avLst/>
              <a:gdLst/>
              <a:ahLst/>
              <a:cxnLst/>
              <a:rect l="l" t="t" r="r" b="b"/>
              <a:pathLst>
                <a:path w="10224" h="20496" extrusionOk="0">
                  <a:moveTo>
                    <a:pt x="5251" y="1"/>
                  </a:moveTo>
                  <a:cubicBezTo>
                    <a:pt x="2664" y="1"/>
                    <a:pt x="58" y="1674"/>
                    <a:pt x="121" y="3650"/>
                  </a:cubicBezTo>
                  <a:cubicBezTo>
                    <a:pt x="182" y="4376"/>
                    <a:pt x="182" y="15325"/>
                    <a:pt x="121" y="16111"/>
                  </a:cubicBezTo>
                  <a:cubicBezTo>
                    <a:pt x="61" y="16958"/>
                    <a:pt x="0" y="17200"/>
                    <a:pt x="726" y="17684"/>
                  </a:cubicBezTo>
                  <a:lnTo>
                    <a:pt x="4295" y="20103"/>
                  </a:lnTo>
                  <a:cubicBezTo>
                    <a:pt x="4549" y="20321"/>
                    <a:pt x="4847" y="20495"/>
                    <a:pt x="5188" y="20495"/>
                  </a:cubicBezTo>
                  <a:cubicBezTo>
                    <a:pt x="5415" y="20495"/>
                    <a:pt x="5662" y="20418"/>
                    <a:pt x="5928" y="20224"/>
                  </a:cubicBezTo>
                  <a:cubicBezTo>
                    <a:pt x="6957" y="19619"/>
                    <a:pt x="8771" y="18470"/>
                    <a:pt x="9255" y="18107"/>
                  </a:cubicBezTo>
                  <a:cubicBezTo>
                    <a:pt x="9739" y="17684"/>
                    <a:pt x="10223" y="17684"/>
                    <a:pt x="10223" y="16535"/>
                  </a:cubicBezTo>
                  <a:cubicBezTo>
                    <a:pt x="10223" y="14780"/>
                    <a:pt x="10223" y="5042"/>
                    <a:pt x="10223" y="5042"/>
                  </a:cubicBezTo>
                  <a:cubicBezTo>
                    <a:pt x="9880" y="1350"/>
                    <a:pt x="7573" y="1"/>
                    <a:pt x="5251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28"/>
            <p:cNvSpPr/>
            <p:nvPr/>
          </p:nvSpPr>
          <p:spPr>
            <a:xfrm>
              <a:off x="6636325" y="2238650"/>
              <a:ext cx="254100" cy="511050"/>
            </a:xfrm>
            <a:custGeom>
              <a:avLst/>
              <a:gdLst/>
              <a:ahLst/>
              <a:cxnLst/>
              <a:rect l="l" t="t" r="r" b="b"/>
              <a:pathLst>
                <a:path w="10164" h="20442" extrusionOk="0">
                  <a:moveTo>
                    <a:pt x="5213" y="0"/>
                  </a:moveTo>
                  <a:cubicBezTo>
                    <a:pt x="2629" y="0"/>
                    <a:pt x="26" y="1692"/>
                    <a:pt x="122" y="3704"/>
                  </a:cubicBezTo>
                  <a:cubicBezTo>
                    <a:pt x="122" y="4369"/>
                    <a:pt x="182" y="15318"/>
                    <a:pt x="122" y="16104"/>
                  </a:cubicBezTo>
                  <a:cubicBezTo>
                    <a:pt x="61" y="16890"/>
                    <a:pt x="1" y="17193"/>
                    <a:pt x="727" y="17677"/>
                  </a:cubicBezTo>
                  <a:lnTo>
                    <a:pt x="4235" y="20036"/>
                  </a:lnTo>
                  <a:cubicBezTo>
                    <a:pt x="4499" y="20262"/>
                    <a:pt x="4811" y="20442"/>
                    <a:pt x="5169" y="20442"/>
                  </a:cubicBezTo>
                  <a:cubicBezTo>
                    <a:pt x="5385" y="20442"/>
                    <a:pt x="5618" y="20377"/>
                    <a:pt x="5868" y="20217"/>
                  </a:cubicBezTo>
                  <a:cubicBezTo>
                    <a:pt x="6897" y="19552"/>
                    <a:pt x="8711" y="18463"/>
                    <a:pt x="9195" y="18100"/>
                  </a:cubicBezTo>
                  <a:cubicBezTo>
                    <a:pt x="9619" y="17677"/>
                    <a:pt x="10163" y="17616"/>
                    <a:pt x="10163" y="16528"/>
                  </a:cubicBezTo>
                  <a:lnTo>
                    <a:pt x="10163" y="5035"/>
                  </a:lnTo>
                  <a:cubicBezTo>
                    <a:pt x="9820" y="1352"/>
                    <a:pt x="7524" y="0"/>
                    <a:pt x="5213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28"/>
            <p:cNvSpPr/>
            <p:nvPr/>
          </p:nvSpPr>
          <p:spPr>
            <a:xfrm>
              <a:off x="6636325" y="2239450"/>
              <a:ext cx="252575" cy="509500"/>
            </a:xfrm>
            <a:custGeom>
              <a:avLst/>
              <a:gdLst/>
              <a:ahLst/>
              <a:cxnLst/>
              <a:rect l="l" t="t" r="r" b="b"/>
              <a:pathLst>
                <a:path w="10103" h="20380" extrusionOk="0">
                  <a:moveTo>
                    <a:pt x="5168" y="1"/>
                  </a:moveTo>
                  <a:cubicBezTo>
                    <a:pt x="2604" y="1"/>
                    <a:pt x="27" y="1669"/>
                    <a:pt x="122" y="3672"/>
                  </a:cubicBezTo>
                  <a:cubicBezTo>
                    <a:pt x="182" y="4337"/>
                    <a:pt x="182" y="15286"/>
                    <a:pt x="122" y="16072"/>
                  </a:cubicBezTo>
                  <a:cubicBezTo>
                    <a:pt x="61" y="16858"/>
                    <a:pt x="1" y="17100"/>
                    <a:pt x="727" y="17584"/>
                  </a:cubicBezTo>
                  <a:lnTo>
                    <a:pt x="4235" y="20004"/>
                  </a:lnTo>
                  <a:cubicBezTo>
                    <a:pt x="4498" y="20191"/>
                    <a:pt x="4807" y="20379"/>
                    <a:pt x="5163" y="20379"/>
                  </a:cubicBezTo>
                  <a:cubicBezTo>
                    <a:pt x="5380" y="20379"/>
                    <a:pt x="5616" y="20309"/>
                    <a:pt x="5868" y="20125"/>
                  </a:cubicBezTo>
                  <a:cubicBezTo>
                    <a:pt x="6897" y="19520"/>
                    <a:pt x="8711" y="18371"/>
                    <a:pt x="9135" y="18008"/>
                  </a:cubicBezTo>
                  <a:cubicBezTo>
                    <a:pt x="9619" y="17645"/>
                    <a:pt x="10103" y="17584"/>
                    <a:pt x="10103" y="16435"/>
                  </a:cubicBezTo>
                  <a:cubicBezTo>
                    <a:pt x="10103" y="14741"/>
                    <a:pt x="10103" y="5063"/>
                    <a:pt x="10103" y="5063"/>
                  </a:cubicBezTo>
                  <a:cubicBezTo>
                    <a:pt x="9787" y="1361"/>
                    <a:pt x="7483" y="1"/>
                    <a:pt x="5168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28"/>
            <p:cNvSpPr/>
            <p:nvPr/>
          </p:nvSpPr>
          <p:spPr>
            <a:xfrm>
              <a:off x="6637775" y="2239450"/>
              <a:ext cx="251125" cy="508750"/>
            </a:xfrm>
            <a:custGeom>
              <a:avLst/>
              <a:gdLst/>
              <a:ahLst/>
              <a:cxnLst/>
              <a:rect l="l" t="t" r="r" b="b"/>
              <a:pathLst>
                <a:path w="10045" h="20350" extrusionOk="0">
                  <a:moveTo>
                    <a:pt x="5132" y="1"/>
                  </a:moveTo>
                  <a:cubicBezTo>
                    <a:pt x="2576" y="1"/>
                    <a:pt x="0" y="1669"/>
                    <a:pt x="64" y="3672"/>
                  </a:cubicBezTo>
                  <a:cubicBezTo>
                    <a:pt x="124" y="4337"/>
                    <a:pt x="124" y="15225"/>
                    <a:pt x="64" y="16072"/>
                  </a:cubicBezTo>
                  <a:cubicBezTo>
                    <a:pt x="64" y="16858"/>
                    <a:pt x="3" y="17100"/>
                    <a:pt x="669" y="17584"/>
                  </a:cubicBezTo>
                  <a:lnTo>
                    <a:pt x="4177" y="19943"/>
                  </a:lnTo>
                  <a:cubicBezTo>
                    <a:pt x="4441" y="20170"/>
                    <a:pt x="4753" y="20349"/>
                    <a:pt x="5111" y="20349"/>
                  </a:cubicBezTo>
                  <a:cubicBezTo>
                    <a:pt x="5327" y="20349"/>
                    <a:pt x="5560" y="20284"/>
                    <a:pt x="5810" y="20125"/>
                  </a:cubicBezTo>
                  <a:cubicBezTo>
                    <a:pt x="6778" y="19459"/>
                    <a:pt x="8653" y="18371"/>
                    <a:pt x="9077" y="18008"/>
                  </a:cubicBezTo>
                  <a:cubicBezTo>
                    <a:pt x="9561" y="17584"/>
                    <a:pt x="10045" y="17524"/>
                    <a:pt x="10045" y="16435"/>
                  </a:cubicBezTo>
                  <a:cubicBezTo>
                    <a:pt x="10045" y="14741"/>
                    <a:pt x="10045" y="5063"/>
                    <a:pt x="10045" y="5063"/>
                  </a:cubicBezTo>
                  <a:cubicBezTo>
                    <a:pt x="9729" y="1361"/>
                    <a:pt x="7439" y="1"/>
                    <a:pt x="5132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28"/>
            <p:cNvSpPr/>
            <p:nvPr/>
          </p:nvSpPr>
          <p:spPr>
            <a:xfrm>
              <a:off x="6637850" y="2240750"/>
              <a:ext cx="251050" cy="506675"/>
            </a:xfrm>
            <a:custGeom>
              <a:avLst/>
              <a:gdLst/>
              <a:ahLst/>
              <a:cxnLst/>
              <a:rect l="l" t="t" r="r" b="b"/>
              <a:pathLst>
                <a:path w="10042" h="20267" extrusionOk="0">
                  <a:moveTo>
                    <a:pt x="5131" y="0"/>
                  </a:moveTo>
                  <a:cubicBezTo>
                    <a:pt x="2584" y="0"/>
                    <a:pt x="26" y="1672"/>
                    <a:pt x="121" y="3680"/>
                  </a:cubicBezTo>
                  <a:cubicBezTo>
                    <a:pt x="121" y="4346"/>
                    <a:pt x="182" y="15173"/>
                    <a:pt x="121" y="15960"/>
                  </a:cubicBezTo>
                  <a:cubicBezTo>
                    <a:pt x="61" y="16746"/>
                    <a:pt x="0" y="17048"/>
                    <a:pt x="666" y="17532"/>
                  </a:cubicBezTo>
                  <a:lnTo>
                    <a:pt x="4174" y="19891"/>
                  </a:lnTo>
                  <a:cubicBezTo>
                    <a:pt x="4437" y="20079"/>
                    <a:pt x="4746" y="20267"/>
                    <a:pt x="5102" y="20267"/>
                  </a:cubicBezTo>
                  <a:cubicBezTo>
                    <a:pt x="5319" y="20267"/>
                    <a:pt x="5555" y="20196"/>
                    <a:pt x="5807" y="20012"/>
                  </a:cubicBezTo>
                  <a:cubicBezTo>
                    <a:pt x="6775" y="19407"/>
                    <a:pt x="8590" y="18319"/>
                    <a:pt x="9074" y="17895"/>
                  </a:cubicBezTo>
                  <a:cubicBezTo>
                    <a:pt x="9497" y="17532"/>
                    <a:pt x="10042" y="17472"/>
                    <a:pt x="10042" y="16383"/>
                  </a:cubicBezTo>
                  <a:lnTo>
                    <a:pt x="10042" y="5011"/>
                  </a:lnTo>
                  <a:cubicBezTo>
                    <a:pt x="9698" y="1348"/>
                    <a:pt x="7419" y="0"/>
                    <a:pt x="5131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28"/>
            <p:cNvSpPr/>
            <p:nvPr/>
          </p:nvSpPr>
          <p:spPr>
            <a:xfrm>
              <a:off x="6637850" y="2240750"/>
              <a:ext cx="249550" cy="505925"/>
            </a:xfrm>
            <a:custGeom>
              <a:avLst/>
              <a:gdLst/>
              <a:ahLst/>
              <a:cxnLst/>
              <a:rect l="l" t="t" r="r" b="b"/>
              <a:pathLst>
                <a:path w="9982" h="20237" extrusionOk="0">
                  <a:moveTo>
                    <a:pt x="5144" y="0"/>
                  </a:moveTo>
                  <a:cubicBezTo>
                    <a:pt x="2614" y="0"/>
                    <a:pt x="58" y="1672"/>
                    <a:pt x="121" y="3680"/>
                  </a:cubicBezTo>
                  <a:cubicBezTo>
                    <a:pt x="182" y="4346"/>
                    <a:pt x="182" y="15173"/>
                    <a:pt x="121" y="15960"/>
                  </a:cubicBezTo>
                  <a:cubicBezTo>
                    <a:pt x="61" y="16746"/>
                    <a:pt x="0" y="16988"/>
                    <a:pt x="726" y="17472"/>
                  </a:cubicBezTo>
                  <a:lnTo>
                    <a:pt x="4174" y="19831"/>
                  </a:lnTo>
                  <a:cubicBezTo>
                    <a:pt x="4438" y="20057"/>
                    <a:pt x="4750" y="20237"/>
                    <a:pt x="5108" y="20237"/>
                  </a:cubicBezTo>
                  <a:cubicBezTo>
                    <a:pt x="5324" y="20237"/>
                    <a:pt x="5557" y="20172"/>
                    <a:pt x="5807" y="20012"/>
                  </a:cubicBezTo>
                  <a:cubicBezTo>
                    <a:pt x="6775" y="19347"/>
                    <a:pt x="8590" y="18258"/>
                    <a:pt x="9074" y="17895"/>
                  </a:cubicBezTo>
                  <a:cubicBezTo>
                    <a:pt x="9497" y="17472"/>
                    <a:pt x="9981" y="17472"/>
                    <a:pt x="9981" y="16323"/>
                  </a:cubicBezTo>
                  <a:lnTo>
                    <a:pt x="9981" y="5011"/>
                  </a:lnTo>
                  <a:cubicBezTo>
                    <a:pt x="9666" y="1348"/>
                    <a:pt x="7416" y="0"/>
                    <a:pt x="5144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28"/>
            <p:cNvSpPr/>
            <p:nvPr/>
          </p:nvSpPr>
          <p:spPr>
            <a:xfrm>
              <a:off x="6639275" y="2241550"/>
              <a:ext cx="248125" cy="503700"/>
            </a:xfrm>
            <a:custGeom>
              <a:avLst/>
              <a:gdLst/>
              <a:ahLst/>
              <a:cxnLst/>
              <a:rect l="l" t="t" r="r" b="b"/>
              <a:pathLst>
                <a:path w="9925" h="20148" extrusionOk="0">
                  <a:moveTo>
                    <a:pt x="5051" y="1"/>
                  </a:moveTo>
                  <a:cubicBezTo>
                    <a:pt x="2533" y="1"/>
                    <a:pt x="1" y="1650"/>
                    <a:pt x="64" y="3648"/>
                  </a:cubicBezTo>
                  <a:cubicBezTo>
                    <a:pt x="125" y="4314"/>
                    <a:pt x="125" y="15141"/>
                    <a:pt x="64" y="15928"/>
                  </a:cubicBezTo>
                  <a:cubicBezTo>
                    <a:pt x="64" y="16714"/>
                    <a:pt x="4" y="16956"/>
                    <a:pt x="669" y="17440"/>
                  </a:cubicBezTo>
                  <a:lnTo>
                    <a:pt x="4117" y="19799"/>
                  </a:lnTo>
                  <a:cubicBezTo>
                    <a:pt x="4377" y="19985"/>
                    <a:pt x="4683" y="20148"/>
                    <a:pt x="5034" y="20148"/>
                  </a:cubicBezTo>
                  <a:cubicBezTo>
                    <a:pt x="5255" y="20148"/>
                    <a:pt x="5494" y="20083"/>
                    <a:pt x="5750" y="19920"/>
                  </a:cubicBezTo>
                  <a:cubicBezTo>
                    <a:pt x="6718" y="19255"/>
                    <a:pt x="8533" y="18226"/>
                    <a:pt x="8956" y="17803"/>
                  </a:cubicBezTo>
                  <a:cubicBezTo>
                    <a:pt x="9440" y="17440"/>
                    <a:pt x="9924" y="17379"/>
                    <a:pt x="9924" y="16291"/>
                  </a:cubicBezTo>
                  <a:cubicBezTo>
                    <a:pt x="9924" y="14597"/>
                    <a:pt x="9924" y="5040"/>
                    <a:pt x="9924" y="5040"/>
                  </a:cubicBezTo>
                  <a:cubicBezTo>
                    <a:pt x="9608" y="1357"/>
                    <a:pt x="7335" y="1"/>
                    <a:pt x="5051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28"/>
            <p:cNvSpPr/>
            <p:nvPr/>
          </p:nvSpPr>
          <p:spPr>
            <a:xfrm>
              <a:off x="6639350" y="2242250"/>
              <a:ext cx="248050" cy="502150"/>
            </a:xfrm>
            <a:custGeom>
              <a:avLst/>
              <a:gdLst/>
              <a:ahLst/>
              <a:cxnLst/>
              <a:rect l="l" t="t" r="r" b="b"/>
              <a:pathLst>
                <a:path w="9922" h="20086" extrusionOk="0">
                  <a:moveTo>
                    <a:pt x="5088" y="1"/>
                  </a:moveTo>
                  <a:cubicBezTo>
                    <a:pt x="2581" y="1"/>
                    <a:pt x="58" y="1673"/>
                    <a:pt x="122" y="3681"/>
                  </a:cubicBezTo>
                  <a:cubicBezTo>
                    <a:pt x="122" y="4346"/>
                    <a:pt x="182" y="15053"/>
                    <a:pt x="122" y="15839"/>
                  </a:cubicBezTo>
                  <a:cubicBezTo>
                    <a:pt x="61" y="16625"/>
                    <a:pt x="1" y="16928"/>
                    <a:pt x="666" y="17351"/>
                  </a:cubicBezTo>
                  <a:lnTo>
                    <a:pt x="4114" y="19710"/>
                  </a:lnTo>
                  <a:cubicBezTo>
                    <a:pt x="4377" y="19898"/>
                    <a:pt x="4686" y="20086"/>
                    <a:pt x="5042" y="20086"/>
                  </a:cubicBezTo>
                  <a:cubicBezTo>
                    <a:pt x="5259" y="20086"/>
                    <a:pt x="5495" y="20015"/>
                    <a:pt x="5747" y="19831"/>
                  </a:cubicBezTo>
                  <a:cubicBezTo>
                    <a:pt x="6715" y="19227"/>
                    <a:pt x="8530" y="18138"/>
                    <a:pt x="8953" y="17775"/>
                  </a:cubicBezTo>
                  <a:cubicBezTo>
                    <a:pt x="9437" y="17412"/>
                    <a:pt x="9921" y="17351"/>
                    <a:pt x="9921" y="16263"/>
                  </a:cubicBezTo>
                  <a:lnTo>
                    <a:pt x="9921" y="5012"/>
                  </a:lnTo>
                  <a:cubicBezTo>
                    <a:pt x="9578" y="1349"/>
                    <a:pt x="7339" y="1"/>
                    <a:pt x="5088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28"/>
            <p:cNvSpPr/>
            <p:nvPr/>
          </p:nvSpPr>
          <p:spPr>
            <a:xfrm>
              <a:off x="6639350" y="2242850"/>
              <a:ext cx="246525" cy="500800"/>
            </a:xfrm>
            <a:custGeom>
              <a:avLst/>
              <a:gdLst/>
              <a:ahLst/>
              <a:cxnLst/>
              <a:rect l="l" t="t" r="r" b="b"/>
              <a:pathLst>
                <a:path w="9861" h="20032" extrusionOk="0">
                  <a:moveTo>
                    <a:pt x="5063" y="1"/>
                  </a:moveTo>
                  <a:cubicBezTo>
                    <a:pt x="2570" y="1"/>
                    <a:pt x="58" y="1653"/>
                    <a:pt x="122" y="3657"/>
                  </a:cubicBezTo>
                  <a:cubicBezTo>
                    <a:pt x="182" y="4322"/>
                    <a:pt x="182" y="15029"/>
                    <a:pt x="122" y="15815"/>
                  </a:cubicBezTo>
                  <a:cubicBezTo>
                    <a:pt x="61" y="16601"/>
                    <a:pt x="1" y="16843"/>
                    <a:pt x="727" y="17327"/>
                  </a:cubicBezTo>
                  <a:lnTo>
                    <a:pt x="4114" y="19626"/>
                  </a:lnTo>
                  <a:cubicBezTo>
                    <a:pt x="4416" y="19852"/>
                    <a:pt x="4718" y="20032"/>
                    <a:pt x="5064" y="20032"/>
                  </a:cubicBezTo>
                  <a:cubicBezTo>
                    <a:pt x="5273" y="20032"/>
                    <a:pt x="5497" y="19967"/>
                    <a:pt x="5747" y="19807"/>
                  </a:cubicBezTo>
                  <a:cubicBezTo>
                    <a:pt x="6715" y="19142"/>
                    <a:pt x="8469" y="18114"/>
                    <a:pt x="8953" y="17690"/>
                  </a:cubicBezTo>
                  <a:cubicBezTo>
                    <a:pt x="9377" y="17327"/>
                    <a:pt x="9861" y="17267"/>
                    <a:pt x="9861" y="16178"/>
                  </a:cubicBezTo>
                  <a:cubicBezTo>
                    <a:pt x="9861" y="14545"/>
                    <a:pt x="9861" y="4988"/>
                    <a:pt x="9861" y="4988"/>
                  </a:cubicBezTo>
                  <a:cubicBezTo>
                    <a:pt x="9545" y="1345"/>
                    <a:pt x="7312" y="1"/>
                    <a:pt x="5063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28"/>
            <p:cNvSpPr/>
            <p:nvPr/>
          </p:nvSpPr>
          <p:spPr>
            <a:xfrm>
              <a:off x="6640875" y="2242850"/>
              <a:ext cx="245000" cy="499375"/>
            </a:xfrm>
            <a:custGeom>
              <a:avLst/>
              <a:gdLst/>
              <a:ahLst/>
              <a:cxnLst/>
              <a:rect l="l" t="t" r="r" b="b"/>
              <a:pathLst>
                <a:path w="9800" h="19975" extrusionOk="0">
                  <a:moveTo>
                    <a:pt x="5009" y="1"/>
                  </a:moveTo>
                  <a:cubicBezTo>
                    <a:pt x="2523" y="1"/>
                    <a:pt x="26" y="1653"/>
                    <a:pt x="121" y="3657"/>
                  </a:cubicBezTo>
                  <a:cubicBezTo>
                    <a:pt x="121" y="4322"/>
                    <a:pt x="121" y="15029"/>
                    <a:pt x="121" y="15815"/>
                  </a:cubicBezTo>
                  <a:cubicBezTo>
                    <a:pt x="61" y="16601"/>
                    <a:pt x="0" y="16843"/>
                    <a:pt x="666" y="17327"/>
                  </a:cubicBezTo>
                  <a:lnTo>
                    <a:pt x="4053" y="19626"/>
                  </a:lnTo>
                  <a:cubicBezTo>
                    <a:pt x="4350" y="19812"/>
                    <a:pt x="4648" y="19975"/>
                    <a:pt x="4987" y="19975"/>
                  </a:cubicBezTo>
                  <a:cubicBezTo>
                    <a:pt x="5200" y="19975"/>
                    <a:pt x="5430" y="19910"/>
                    <a:pt x="5686" y="19747"/>
                  </a:cubicBezTo>
                  <a:cubicBezTo>
                    <a:pt x="6654" y="19142"/>
                    <a:pt x="8408" y="18053"/>
                    <a:pt x="8892" y="17690"/>
                  </a:cubicBezTo>
                  <a:cubicBezTo>
                    <a:pt x="9316" y="17327"/>
                    <a:pt x="9800" y="17267"/>
                    <a:pt x="9800" y="16178"/>
                  </a:cubicBezTo>
                  <a:cubicBezTo>
                    <a:pt x="9800" y="14484"/>
                    <a:pt x="9800" y="4988"/>
                    <a:pt x="9800" y="4988"/>
                  </a:cubicBezTo>
                  <a:cubicBezTo>
                    <a:pt x="9484" y="1345"/>
                    <a:pt x="7251" y="1"/>
                    <a:pt x="5009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28"/>
            <p:cNvSpPr/>
            <p:nvPr/>
          </p:nvSpPr>
          <p:spPr>
            <a:xfrm>
              <a:off x="6640875" y="2243225"/>
              <a:ext cx="245000" cy="498925"/>
            </a:xfrm>
            <a:custGeom>
              <a:avLst/>
              <a:gdLst/>
              <a:ahLst/>
              <a:cxnLst/>
              <a:rect l="l" t="t" r="r" b="b"/>
              <a:pathLst>
                <a:path w="9800" h="19957" extrusionOk="0">
                  <a:moveTo>
                    <a:pt x="5026" y="1"/>
                  </a:moveTo>
                  <a:cubicBezTo>
                    <a:pt x="2550" y="1"/>
                    <a:pt x="58" y="1668"/>
                    <a:pt x="121" y="3702"/>
                  </a:cubicBezTo>
                  <a:cubicBezTo>
                    <a:pt x="121" y="4307"/>
                    <a:pt x="182" y="15014"/>
                    <a:pt x="121" y="15740"/>
                  </a:cubicBezTo>
                  <a:cubicBezTo>
                    <a:pt x="61" y="16526"/>
                    <a:pt x="0" y="16768"/>
                    <a:pt x="666" y="17252"/>
                  </a:cubicBezTo>
                  <a:lnTo>
                    <a:pt x="4053" y="19550"/>
                  </a:lnTo>
                  <a:cubicBezTo>
                    <a:pt x="4355" y="19777"/>
                    <a:pt x="4657" y="19956"/>
                    <a:pt x="5003" y="19956"/>
                  </a:cubicBezTo>
                  <a:cubicBezTo>
                    <a:pt x="5212" y="19956"/>
                    <a:pt x="5436" y="19891"/>
                    <a:pt x="5686" y="19732"/>
                  </a:cubicBezTo>
                  <a:cubicBezTo>
                    <a:pt x="6654" y="19067"/>
                    <a:pt x="8408" y="18038"/>
                    <a:pt x="8832" y="17675"/>
                  </a:cubicBezTo>
                  <a:cubicBezTo>
                    <a:pt x="9316" y="17252"/>
                    <a:pt x="9800" y="17252"/>
                    <a:pt x="9800" y="16163"/>
                  </a:cubicBezTo>
                  <a:cubicBezTo>
                    <a:pt x="9800" y="14469"/>
                    <a:pt x="9800" y="5033"/>
                    <a:pt x="9800" y="5033"/>
                  </a:cubicBezTo>
                  <a:cubicBezTo>
                    <a:pt x="9484" y="1360"/>
                    <a:pt x="7262" y="1"/>
                    <a:pt x="5026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28"/>
            <p:cNvSpPr/>
            <p:nvPr/>
          </p:nvSpPr>
          <p:spPr>
            <a:xfrm>
              <a:off x="6640875" y="2244375"/>
              <a:ext cx="243500" cy="496350"/>
            </a:xfrm>
            <a:custGeom>
              <a:avLst/>
              <a:gdLst/>
              <a:ahLst/>
              <a:cxnLst/>
              <a:rect l="l" t="t" r="r" b="b"/>
              <a:pathLst>
                <a:path w="9740" h="19854" extrusionOk="0">
                  <a:moveTo>
                    <a:pt x="4997" y="0"/>
                  </a:moveTo>
                  <a:cubicBezTo>
                    <a:pt x="2536" y="0"/>
                    <a:pt x="58" y="1653"/>
                    <a:pt x="121" y="3656"/>
                  </a:cubicBezTo>
                  <a:cubicBezTo>
                    <a:pt x="182" y="4322"/>
                    <a:pt x="182" y="14907"/>
                    <a:pt x="121" y="15694"/>
                  </a:cubicBezTo>
                  <a:cubicBezTo>
                    <a:pt x="61" y="16480"/>
                    <a:pt x="0" y="16722"/>
                    <a:pt x="726" y="17206"/>
                  </a:cubicBezTo>
                  <a:lnTo>
                    <a:pt x="4053" y="19504"/>
                  </a:lnTo>
                  <a:cubicBezTo>
                    <a:pt x="4350" y="19690"/>
                    <a:pt x="4648" y="19853"/>
                    <a:pt x="4987" y="19853"/>
                  </a:cubicBezTo>
                  <a:cubicBezTo>
                    <a:pt x="5200" y="19853"/>
                    <a:pt x="5430" y="19789"/>
                    <a:pt x="5686" y="19625"/>
                  </a:cubicBezTo>
                  <a:cubicBezTo>
                    <a:pt x="6654" y="19021"/>
                    <a:pt x="8408" y="17932"/>
                    <a:pt x="8832" y="17569"/>
                  </a:cubicBezTo>
                  <a:cubicBezTo>
                    <a:pt x="9255" y="17206"/>
                    <a:pt x="9739" y="17145"/>
                    <a:pt x="9739" y="16057"/>
                  </a:cubicBezTo>
                  <a:lnTo>
                    <a:pt x="9739" y="4987"/>
                  </a:lnTo>
                  <a:cubicBezTo>
                    <a:pt x="9424" y="1344"/>
                    <a:pt x="7217" y="0"/>
                    <a:pt x="4997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28"/>
            <p:cNvSpPr/>
            <p:nvPr/>
          </p:nvSpPr>
          <p:spPr>
            <a:xfrm>
              <a:off x="6642375" y="2244375"/>
              <a:ext cx="242000" cy="495875"/>
            </a:xfrm>
            <a:custGeom>
              <a:avLst/>
              <a:gdLst/>
              <a:ahLst/>
              <a:cxnLst/>
              <a:rect l="l" t="t" r="r" b="b"/>
              <a:pathLst>
                <a:path w="9680" h="19835" extrusionOk="0">
                  <a:moveTo>
                    <a:pt x="4965" y="0"/>
                  </a:moveTo>
                  <a:cubicBezTo>
                    <a:pt x="2520" y="0"/>
                    <a:pt x="58" y="1653"/>
                    <a:pt x="122" y="3656"/>
                  </a:cubicBezTo>
                  <a:cubicBezTo>
                    <a:pt x="122" y="4322"/>
                    <a:pt x="122" y="14907"/>
                    <a:pt x="122" y="15694"/>
                  </a:cubicBezTo>
                  <a:cubicBezTo>
                    <a:pt x="61" y="16420"/>
                    <a:pt x="1" y="16722"/>
                    <a:pt x="666" y="17145"/>
                  </a:cubicBezTo>
                  <a:lnTo>
                    <a:pt x="3993" y="19444"/>
                  </a:lnTo>
                  <a:cubicBezTo>
                    <a:pt x="4306" y="19639"/>
                    <a:pt x="4618" y="19834"/>
                    <a:pt x="4979" y="19834"/>
                  </a:cubicBezTo>
                  <a:cubicBezTo>
                    <a:pt x="5177" y="19834"/>
                    <a:pt x="5390" y="19776"/>
                    <a:pt x="5626" y="19625"/>
                  </a:cubicBezTo>
                  <a:cubicBezTo>
                    <a:pt x="6534" y="18960"/>
                    <a:pt x="8348" y="17932"/>
                    <a:pt x="8772" y="17569"/>
                  </a:cubicBezTo>
                  <a:cubicBezTo>
                    <a:pt x="9195" y="17206"/>
                    <a:pt x="9679" y="17145"/>
                    <a:pt x="9679" y="16057"/>
                  </a:cubicBezTo>
                  <a:lnTo>
                    <a:pt x="9679" y="4987"/>
                  </a:lnTo>
                  <a:cubicBezTo>
                    <a:pt x="9364" y="1344"/>
                    <a:pt x="7171" y="0"/>
                    <a:pt x="4965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28"/>
            <p:cNvSpPr/>
            <p:nvPr/>
          </p:nvSpPr>
          <p:spPr>
            <a:xfrm>
              <a:off x="6642375" y="2245125"/>
              <a:ext cx="242000" cy="494075"/>
            </a:xfrm>
            <a:custGeom>
              <a:avLst/>
              <a:gdLst/>
              <a:ahLst/>
              <a:cxnLst/>
              <a:rect l="l" t="t" r="r" b="b"/>
              <a:pathLst>
                <a:path w="9680" h="19763" extrusionOk="0">
                  <a:moveTo>
                    <a:pt x="4966" y="0"/>
                  </a:moveTo>
                  <a:cubicBezTo>
                    <a:pt x="2520" y="0"/>
                    <a:pt x="58" y="1651"/>
                    <a:pt x="122" y="3687"/>
                  </a:cubicBezTo>
                  <a:cubicBezTo>
                    <a:pt x="122" y="4292"/>
                    <a:pt x="182" y="14877"/>
                    <a:pt x="122" y="15603"/>
                  </a:cubicBezTo>
                  <a:cubicBezTo>
                    <a:pt x="61" y="16390"/>
                    <a:pt x="1" y="16631"/>
                    <a:pt x="666" y="17115"/>
                  </a:cubicBezTo>
                  <a:lnTo>
                    <a:pt x="3993" y="19414"/>
                  </a:lnTo>
                  <a:cubicBezTo>
                    <a:pt x="4290" y="19600"/>
                    <a:pt x="4588" y="19763"/>
                    <a:pt x="4927" y="19763"/>
                  </a:cubicBezTo>
                  <a:cubicBezTo>
                    <a:pt x="5140" y="19763"/>
                    <a:pt x="5370" y="19698"/>
                    <a:pt x="5626" y="19535"/>
                  </a:cubicBezTo>
                  <a:cubicBezTo>
                    <a:pt x="6534" y="18930"/>
                    <a:pt x="8288" y="17841"/>
                    <a:pt x="8711" y="17478"/>
                  </a:cubicBezTo>
                  <a:cubicBezTo>
                    <a:pt x="9195" y="17115"/>
                    <a:pt x="9679" y="17055"/>
                    <a:pt x="9679" y="16027"/>
                  </a:cubicBezTo>
                  <a:lnTo>
                    <a:pt x="9679" y="4957"/>
                  </a:lnTo>
                  <a:cubicBezTo>
                    <a:pt x="9364" y="1343"/>
                    <a:pt x="7171" y="0"/>
                    <a:pt x="4966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28"/>
            <p:cNvSpPr/>
            <p:nvPr/>
          </p:nvSpPr>
          <p:spPr>
            <a:xfrm>
              <a:off x="6642375" y="2245350"/>
              <a:ext cx="240475" cy="492350"/>
            </a:xfrm>
            <a:custGeom>
              <a:avLst/>
              <a:gdLst/>
              <a:ahLst/>
              <a:cxnLst/>
              <a:rect l="l" t="t" r="r" b="b"/>
              <a:pathLst>
                <a:path w="9619" h="19694" extrusionOk="0">
                  <a:moveTo>
                    <a:pt x="4959" y="0"/>
                  </a:moveTo>
                  <a:cubicBezTo>
                    <a:pt x="2537" y="0"/>
                    <a:pt x="90" y="1648"/>
                    <a:pt x="122" y="3678"/>
                  </a:cubicBezTo>
                  <a:cubicBezTo>
                    <a:pt x="182" y="4343"/>
                    <a:pt x="182" y="14868"/>
                    <a:pt x="122" y="15594"/>
                  </a:cubicBezTo>
                  <a:cubicBezTo>
                    <a:pt x="61" y="16381"/>
                    <a:pt x="1" y="16622"/>
                    <a:pt x="666" y="17046"/>
                  </a:cubicBezTo>
                  <a:lnTo>
                    <a:pt x="3993" y="19344"/>
                  </a:lnTo>
                  <a:cubicBezTo>
                    <a:pt x="4290" y="19530"/>
                    <a:pt x="4588" y="19693"/>
                    <a:pt x="4927" y="19693"/>
                  </a:cubicBezTo>
                  <a:cubicBezTo>
                    <a:pt x="5140" y="19693"/>
                    <a:pt x="5370" y="19629"/>
                    <a:pt x="5626" y="19465"/>
                  </a:cubicBezTo>
                  <a:cubicBezTo>
                    <a:pt x="6534" y="18861"/>
                    <a:pt x="8288" y="17832"/>
                    <a:pt x="8711" y="17469"/>
                  </a:cubicBezTo>
                  <a:cubicBezTo>
                    <a:pt x="9135" y="17106"/>
                    <a:pt x="9619" y="17046"/>
                    <a:pt x="9619" y="15957"/>
                  </a:cubicBezTo>
                  <a:cubicBezTo>
                    <a:pt x="9619" y="14324"/>
                    <a:pt x="9619" y="5009"/>
                    <a:pt x="9619" y="5009"/>
                  </a:cubicBezTo>
                  <a:cubicBezTo>
                    <a:pt x="9331" y="1355"/>
                    <a:pt x="7155" y="0"/>
                    <a:pt x="4959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28"/>
            <p:cNvSpPr/>
            <p:nvPr/>
          </p:nvSpPr>
          <p:spPr>
            <a:xfrm>
              <a:off x="6643900" y="2246625"/>
              <a:ext cx="238950" cy="490975"/>
            </a:xfrm>
            <a:custGeom>
              <a:avLst/>
              <a:gdLst/>
              <a:ahLst/>
              <a:cxnLst/>
              <a:rect l="l" t="t" r="r" b="b"/>
              <a:pathLst>
                <a:path w="9558" h="19639" extrusionOk="0">
                  <a:moveTo>
                    <a:pt x="4900" y="1"/>
                  </a:moveTo>
                  <a:cubicBezTo>
                    <a:pt x="2486" y="1"/>
                    <a:pt x="58" y="1652"/>
                    <a:pt x="121" y="3687"/>
                  </a:cubicBezTo>
                  <a:cubicBezTo>
                    <a:pt x="121" y="4292"/>
                    <a:pt x="121" y="14757"/>
                    <a:pt x="121" y="15543"/>
                  </a:cubicBezTo>
                  <a:cubicBezTo>
                    <a:pt x="61" y="16269"/>
                    <a:pt x="0" y="16571"/>
                    <a:pt x="666" y="16995"/>
                  </a:cubicBezTo>
                  <a:lnTo>
                    <a:pt x="3932" y="19233"/>
                  </a:lnTo>
                  <a:cubicBezTo>
                    <a:pt x="4234" y="19459"/>
                    <a:pt x="4536" y="19639"/>
                    <a:pt x="4882" y="19639"/>
                  </a:cubicBezTo>
                  <a:cubicBezTo>
                    <a:pt x="5091" y="19639"/>
                    <a:pt x="5315" y="19574"/>
                    <a:pt x="5565" y="19414"/>
                  </a:cubicBezTo>
                  <a:cubicBezTo>
                    <a:pt x="6473" y="18810"/>
                    <a:pt x="8227" y="17781"/>
                    <a:pt x="8650" y="17358"/>
                  </a:cubicBezTo>
                  <a:cubicBezTo>
                    <a:pt x="9074" y="16995"/>
                    <a:pt x="9558" y="16995"/>
                    <a:pt x="9558" y="15906"/>
                  </a:cubicBezTo>
                  <a:cubicBezTo>
                    <a:pt x="9558" y="14273"/>
                    <a:pt x="9558" y="4958"/>
                    <a:pt x="9558" y="4958"/>
                  </a:cubicBezTo>
                  <a:cubicBezTo>
                    <a:pt x="9242" y="1344"/>
                    <a:pt x="7077" y="1"/>
                    <a:pt x="4900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28"/>
            <p:cNvSpPr/>
            <p:nvPr/>
          </p:nvSpPr>
          <p:spPr>
            <a:xfrm>
              <a:off x="6643900" y="2246625"/>
              <a:ext cx="238950" cy="489550"/>
            </a:xfrm>
            <a:custGeom>
              <a:avLst/>
              <a:gdLst/>
              <a:ahLst/>
              <a:cxnLst/>
              <a:rect l="l" t="t" r="r" b="b"/>
              <a:pathLst>
                <a:path w="9558" h="19582" extrusionOk="0">
                  <a:moveTo>
                    <a:pt x="4900" y="1"/>
                  </a:moveTo>
                  <a:cubicBezTo>
                    <a:pt x="2486" y="1"/>
                    <a:pt x="58" y="1652"/>
                    <a:pt x="121" y="3687"/>
                  </a:cubicBezTo>
                  <a:cubicBezTo>
                    <a:pt x="121" y="4292"/>
                    <a:pt x="182" y="14757"/>
                    <a:pt x="121" y="15543"/>
                  </a:cubicBezTo>
                  <a:cubicBezTo>
                    <a:pt x="61" y="16269"/>
                    <a:pt x="0" y="16511"/>
                    <a:pt x="666" y="16995"/>
                  </a:cubicBezTo>
                  <a:lnTo>
                    <a:pt x="3993" y="19233"/>
                  </a:lnTo>
                  <a:cubicBezTo>
                    <a:pt x="4253" y="19419"/>
                    <a:pt x="4536" y="19582"/>
                    <a:pt x="4869" y="19582"/>
                  </a:cubicBezTo>
                  <a:cubicBezTo>
                    <a:pt x="5079" y="19582"/>
                    <a:pt x="5309" y="19517"/>
                    <a:pt x="5565" y="19354"/>
                  </a:cubicBezTo>
                  <a:cubicBezTo>
                    <a:pt x="6473" y="18749"/>
                    <a:pt x="8227" y="17721"/>
                    <a:pt x="8650" y="17358"/>
                  </a:cubicBezTo>
                  <a:cubicBezTo>
                    <a:pt x="9074" y="16995"/>
                    <a:pt x="9558" y="16934"/>
                    <a:pt x="9558" y="15906"/>
                  </a:cubicBezTo>
                  <a:cubicBezTo>
                    <a:pt x="9558" y="14273"/>
                    <a:pt x="9558" y="4958"/>
                    <a:pt x="9558" y="4958"/>
                  </a:cubicBezTo>
                  <a:cubicBezTo>
                    <a:pt x="9242" y="1344"/>
                    <a:pt x="7077" y="1"/>
                    <a:pt x="4900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28"/>
            <p:cNvSpPr/>
            <p:nvPr/>
          </p:nvSpPr>
          <p:spPr>
            <a:xfrm>
              <a:off x="6643900" y="2247225"/>
              <a:ext cx="237450" cy="488875"/>
            </a:xfrm>
            <a:custGeom>
              <a:avLst/>
              <a:gdLst/>
              <a:ahLst/>
              <a:cxnLst/>
              <a:rect l="l" t="t" r="r" b="b"/>
              <a:pathLst>
                <a:path w="9498" h="19555" extrusionOk="0">
                  <a:moveTo>
                    <a:pt x="4897" y="1"/>
                  </a:moveTo>
                  <a:cubicBezTo>
                    <a:pt x="2506" y="1"/>
                    <a:pt x="90" y="1632"/>
                    <a:pt x="121" y="3663"/>
                  </a:cubicBezTo>
                  <a:cubicBezTo>
                    <a:pt x="182" y="4329"/>
                    <a:pt x="182" y="14733"/>
                    <a:pt x="121" y="15459"/>
                  </a:cubicBezTo>
                  <a:cubicBezTo>
                    <a:pt x="61" y="16245"/>
                    <a:pt x="0" y="16487"/>
                    <a:pt x="666" y="16910"/>
                  </a:cubicBezTo>
                  <a:lnTo>
                    <a:pt x="3993" y="19148"/>
                  </a:lnTo>
                  <a:cubicBezTo>
                    <a:pt x="4257" y="19375"/>
                    <a:pt x="4545" y="19554"/>
                    <a:pt x="4885" y="19554"/>
                  </a:cubicBezTo>
                  <a:cubicBezTo>
                    <a:pt x="5091" y="19554"/>
                    <a:pt x="5315" y="19489"/>
                    <a:pt x="5565" y="19330"/>
                  </a:cubicBezTo>
                  <a:cubicBezTo>
                    <a:pt x="6473" y="18725"/>
                    <a:pt x="8166" y="17697"/>
                    <a:pt x="8590" y="17334"/>
                  </a:cubicBezTo>
                  <a:cubicBezTo>
                    <a:pt x="9074" y="16971"/>
                    <a:pt x="9497" y="16910"/>
                    <a:pt x="9497" y="15822"/>
                  </a:cubicBezTo>
                  <a:cubicBezTo>
                    <a:pt x="9497" y="14249"/>
                    <a:pt x="9497" y="4934"/>
                    <a:pt x="9497" y="4934"/>
                  </a:cubicBezTo>
                  <a:cubicBezTo>
                    <a:pt x="9210" y="1340"/>
                    <a:pt x="7064" y="1"/>
                    <a:pt x="4897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28"/>
            <p:cNvSpPr/>
            <p:nvPr/>
          </p:nvSpPr>
          <p:spPr>
            <a:xfrm>
              <a:off x="6645400" y="2247600"/>
              <a:ext cx="235950" cy="487075"/>
            </a:xfrm>
            <a:custGeom>
              <a:avLst/>
              <a:gdLst/>
              <a:ahLst/>
              <a:cxnLst/>
              <a:rect l="l" t="t" r="r" b="b"/>
              <a:pathLst>
                <a:path w="9438" h="19483" extrusionOk="0">
                  <a:moveTo>
                    <a:pt x="4816" y="1"/>
                  </a:moveTo>
                  <a:cubicBezTo>
                    <a:pt x="2440" y="1"/>
                    <a:pt x="58" y="1647"/>
                    <a:pt x="122" y="3709"/>
                  </a:cubicBezTo>
                  <a:cubicBezTo>
                    <a:pt x="122" y="4314"/>
                    <a:pt x="122" y="14718"/>
                    <a:pt x="122" y="15444"/>
                  </a:cubicBezTo>
                  <a:cubicBezTo>
                    <a:pt x="61" y="16170"/>
                    <a:pt x="1" y="16411"/>
                    <a:pt x="666" y="16895"/>
                  </a:cubicBezTo>
                  <a:lnTo>
                    <a:pt x="3933" y="19133"/>
                  </a:lnTo>
                  <a:cubicBezTo>
                    <a:pt x="4193" y="19319"/>
                    <a:pt x="4476" y="19482"/>
                    <a:pt x="4809" y="19482"/>
                  </a:cubicBezTo>
                  <a:cubicBezTo>
                    <a:pt x="5019" y="19482"/>
                    <a:pt x="5249" y="19418"/>
                    <a:pt x="5505" y="19254"/>
                  </a:cubicBezTo>
                  <a:cubicBezTo>
                    <a:pt x="6413" y="18650"/>
                    <a:pt x="8106" y="17621"/>
                    <a:pt x="8530" y="17258"/>
                  </a:cubicBezTo>
                  <a:cubicBezTo>
                    <a:pt x="8953" y="16895"/>
                    <a:pt x="9437" y="16835"/>
                    <a:pt x="9437" y="15807"/>
                  </a:cubicBezTo>
                  <a:lnTo>
                    <a:pt x="9437" y="4979"/>
                  </a:lnTo>
                  <a:cubicBezTo>
                    <a:pt x="9121" y="1354"/>
                    <a:pt x="6971" y="1"/>
                    <a:pt x="481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28"/>
            <p:cNvSpPr/>
            <p:nvPr/>
          </p:nvSpPr>
          <p:spPr>
            <a:xfrm>
              <a:off x="6645400" y="2248150"/>
              <a:ext cx="235950" cy="485375"/>
            </a:xfrm>
            <a:custGeom>
              <a:avLst/>
              <a:gdLst/>
              <a:ahLst/>
              <a:cxnLst/>
              <a:rect l="l" t="t" r="r" b="b"/>
              <a:pathLst>
                <a:path w="9438" h="19415" extrusionOk="0">
                  <a:moveTo>
                    <a:pt x="4857" y="0"/>
                  </a:moveTo>
                  <a:cubicBezTo>
                    <a:pt x="2483" y="0"/>
                    <a:pt x="90" y="1651"/>
                    <a:pt x="122" y="3687"/>
                  </a:cubicBezTo>
                  <a:cubicBezTo>
                    <a:pt x="122" y="4292"/>
                    <a:pt x="182" y="14635"/>
                    <a:pt x="122" y="15422"/>
                  </a:cubicBezTo>
                  <a:cubicBezTo>
                    <a:pt x="61" y="16148"/>
                    <a:pt x="1" y="16389"/>
                    <a:pt x="666" y="16813"/>
                  </a:cubicBezTo>
                  <a:lnTo>
                    <a:pt x="3933" y="19051"/>
                  </a:lnTo>
                  <a:cubicBezTo>
                    <a:pt x="4205" y="19245"/>
                    <a:pt x="4502" y="19415"/>
                    <a:pt x="4856" y="19415"/>
                  </a:cubicBezTo>
                  <a:cubicBezTo>
                    <a:pt x="5053" y="19415"/>
                    <a:pt x="5267" y="19362"/>
                    <a:pt x="5505" y="19232"/>
                  </a:cubicBezTo>
                  <a:cubicBezTo>
                    <a:pt x="6413" y="18628"/>
                    <a:pt x="8106" y="17599"/>
                    <a:pt x="8530" y="17236"/>
                  </a:cubicBezTo>
                  <a:cubicBezTo>
                    <a:pt x="8953" y="16873"/>
                    <a:pt x="9437" y="16813"/>
                    <a:pt x="9437" y="15785"/>
                  </a:cubicBezTo>
                  <a:cubicBezTo>
                    <a:pt x="9437" y="14151"/>
                    <a:pt x="9437" y="4957"/>
                    <a:pt x="9437" y="4957"/>
                  </a:cubicBezTo>
                  <a:cubicBezTo>
                    <a:pt x="9122" y="1343"/>
                    <a:pt x="6997" y="0"/>
                    <a:pt x="4857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28"/>
            <p:cNvSpPr/>
            <p:nvPr/>
          </p:nvSpPr>
          <p:spPr>
            <a:xfrm>
              <a:off x="6645400" y="2248750"/>
              <a:ext cx="234425" cy="484400"/>
            </a:xfrm>
            <a:custGeom>
              <a:avLst/>
              <a:gdLst/>
              <a:ahLst/>
              <a:cxnLst/>
              <a:rect l="l" t="t" r="r" b="b"/>
              <a:pathLst>
                <a:path w="9377" h="19376" extrusionOk="0">
                  <a:moveTo>
                    <a:pt x="4833" y="0"/>
                  </a:moveTo>
                  <a:cubicBezTo>
                    <a:pt x="2473" y="0"/>
                    <a:pt x="90" y="1632"/>
                    <a:pt x="122" y="3663"/>
                  </a:cubicBezTo>
                  <a:cubicBezTo>
                    <a:pt x="182" y="4268"/>
                    <a:pt x="182" y="14611"/>
                    <a:pt x="122" y="15337"/>
                  </a:cubicBezTo>
                  <a:cubicBezTo>
                    <a:pt x="61" y="16124"/>
                    <a:pt x="1" y="16365"/>
                    <a:pt x="666" y="16789"/>
                  </a:cubicBezTo>
                  <a:lnTo>
                    <a:pt x="3933" y="19027"/>
                  </a:lnTo>
                  <a:cubicBezTo>
                    <a:pt x="4193" y="19213"/>
                    <a:pt x="4476" y="19376"/>
                    <a:pt x="4795" y="19376"/>
                  </a:cubicBezTo>
                  <a:cubicBezTo>
                    <a:pt x="4996" y="19376"/>
                    <a:pt x="5211" y="19311"/>
                    <a:pt x="5445" y="19148"/>
                  </a:cubicBezTo>
                  <a:cubicBezTo>
                    <a:pt x="6352" y="18543"/>
                    <a:pt x="8106" y="17515"/>
                    <a:pt x="8530" y="17152"/>
                  </a:cubicBezTo>
                  <a:cubicBezTo>
                    <a:pt x="8953" y="16789"/>
                    <a:pt x="9377" y="16789"/>
                    <a:pt x="9377" y="15700"/>
                  </a:cubicBezTo>
                  <a:lnTo>
                    <a:pt x="9377" y="4933"/>
                  </a:lnTo>
                  <a:cubicBezTo>
                    <a:pt x="9089" y="1339"/>
                    <a:pt x="6970" y="0"/>
                    <a:pt x="4833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28"/>
            <p:cNvSpPr/>
            <p:nvPr/>
          </p:nvSpPr>
          <p:spPr>
            <a:xfrm>
              <a:off x="6646925" y="2248900"/>
              <a:ext cx="232900" cy="482750"/>
            </a:xfrm>
            <a:custGeom>
              <a:avLst/>
              <a:gdLst/>
              <a:ahLst/>
              <a:cxnLst/>
              <a:rect l="l" t="t" r="r" b="b"/>
              <a:pathLst>
                <a:path w="9316" h="19310" extrusionOk="0">
                  <a:moveTo>
                    <a:pt x="4815" y="1"/>
                  </a:moveTo>
                  <a:cubicBezTo>
                    <a:pt x="2466" y="1"/>
                    <a:pt x="90" y="1650"/>
                    <a:pt x="121" y="3717"/>
                  </a:cubicBezTo>
                  <a:cubicBezTo>
                    <a:pt x="121" y="4322"/>
                    <a:pt x="182" y="14605"/>
                    <a:pt x="121" y="15331"/>
                  </a:cubicBezTo>
                  <a:cubicBezTo>
                    <a:pt x="61" y="16057"/>
                    <a:pt x="0" y="16299"/>
                    <a:pt x="666" y="16783"/>
                  </a:cubicBezTo>
                  <a:lnTo>
                    <a:pt x="3872" y="18961"/>
                  </a:lnTo>
                  <a:cubicBezTo>
                    <a:pt x="4132" y="19146"/>
                    <a:pt x="4415" y="19309"/>
                    <a:pt x="4734" y="19309"/>
                  </a:cubicBezTo>
                  <a:cubicBezTo>
                    <a:pt x="4935" y="19309"/>
                    <a:pt x="5150" y="19245"/>
                    <a:pt x="5384" y="19081"/>
                  </a:cubicBezTo>
                  <a:cubicBezTo>
                    <a:pt x="6291" y="18477"/>
                    <a:pt x="7985" y="17509"/>
                    <a:pt x="8408" y="17146"/>
                  </a:cubicBezTo>
                  <a:cubicBezTo>
                    <a:pt x="8832" y="16783"/>
                    <a:pt x="9316" y="16722"/>
                    <a:pt x="9316" y="15694"/>
                  </a:cubicBezTo>
                  <a:cubicBezTo>
                    <a:pt x="9316" y="14121"/>
                    <a:pt x="9316" y="4927"/>
                    <a:pt x="9316" y="4927"/>
                  </a:cubicBezTo>
                  <a:cubicBezTo>
                    <a:pt x="9029" y="1342"/>
                    <a:pt x="6933" y="1"/>
                    <a:pt x="481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28"/>
            <p:cNvSpPr/>
            <p:nvPr/>
          </p:nvSpPr>
          <p:spPr>
            <a:xfrm>
              <a:off x="6646925" y="2250250"/>
              <a:ext cx="232900" cy="481300"/>
            </a:xfrm>
            <a:custGeom>
              <a:avLst/>
              <a:gdLst/>
              <a:ahLst/>
              <a:cxnLst/>
              <a:rect l="l" t="t" r="r" b="b"/>
              <a:pathLst>
                <a:path w="9316" h="19252" extrusionOk="0">
                  <a:moveTo>
                    <a:pt x="4776" y="1"/>
                  </a:moveTo>
                  <a:cubicBezTo>
                    <a:pt x="2439" y="1"/>
                    <a:pt x="90" y="1632"/>
                    <a:pt x="121" y="3663"/>
                  </a:cubicBezTo>
                  <a:cubicBezTo>
                    <a:pt x="121" y="4268"/>
                    <a:pt x="182" y="14551"/>
                    <a:pt x="121" y="15277"/>
                  </a:cubicBezTo>
                  <a:cubicBezTo>
                    <a:pt x="61" y="16003"/>
                    <a:pt x="0" y="16245"/>
                    <a:pt x="666" y="16668"/>
                  </a:cubicBezTo>
                  <a:lnTo>
                    <a:pt x="3872" y="18846"/>
                  </a:lnTo>
                  <a:cubicBezTo>
                    <a:pt x="4136" y="19072"/>
                    <a:pt x="4424" y="19252"/>
                    <a:pt x="4750" y="19252"/>
                  </a:cubicBezTo>
                  <a:cubicBezTo>
                    <a:pt x="4946" y="19252"/>
                    <a:pt x="5156" y="19187"/>
                    <a:pt x="5384" y="19027"/>
                  </a:cubicBezTo>
                  <a:cubicBezTo>
                    <a:pt x="6291" y="18423"/>
                    <a:pt x="7985" y="17394"/>
                    <a:pt x="8408" y="17031"/>
                  </a:cubicBezTo>
                  <a:cubicBezTo>
                    <a:pt x="8832" y="16729"/>
                    <a:pt x="9316" y="16668"/>
                    <a:pt x="9316" y="15640"/>
                  </a:cubicBezTo>
                  <a:cubicBezTo>
                    <a:pt x="9316" y="14067"/>
                    <a:pt x="9316" y="4934"/>
                    <a:pt x="9316" y="4934"/>
                  </a:cubicBezTo>
                  <a:cubicBezTo>
                    <a:pt x="8999" y="1340"/>
                    <a:pt x="6893" y="1"/>
                    <a:pt x="4776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28"/>
            <p:cNvSpPr/>
            <p:nvPr/>
          </p:nvSpPr>
          <p:spPr>
            <a:xfrm>
              <a:off x="6648425" y="2250250"/>
              <a:ext cx="229900" cy="479875"/>
            </a:xfrm>
            <a:custGeom>
              <a:avLst/>
              <a:gdLst/>
              <a:ahLst/>
              <a:cxnLst/>
              <a:rect l="l" t="t" r="r" b="b"/>
              <a:pathLst>
                <a:path w="9196" h="19195" extrusionOk="0">
                  <a:moveTo>
                    <a:pt x="4707" y="1"/>
                  </a:moveTo>
                  <a:cubicBezTo>
                    <a:pt x="2379" y="1"/>
                    <a:pt x="30" y="1632"/>
                    <a:pt x="61" y="3663"/>
                  </a:cubicBezTo>
                  <a:cubicBezTo>
                    <a:pt x="122" y="4268"/>
                    <a:pt x="122" y="14491"/>
                    <a:pt x="61" y="15217"/>
                  </a:cubicBezTo>
                  <a:cubicBezTo>
                    <a:pt x="1" y="16003"/>
                    <a:pt x="1" y="16245"/>
                    <a:pt x="606" y="16668"/>
                  </a:cubicBezTo>
                  <a:lnTo>
                    <a:pt x="3812" y="18846"/>
                  </a:lnTo>
                  <a:cubicBezTo>
                    <a:pt x="4072" y="19032"/>
                    <a:pt x="4355" y="19195"/>
                    <a:pt x="4674" y="19195"/>
                  </a:cubicBezTo>
                  <a:cubicBezTo>
                    <a:pt x="4875" y="19195"/>
                    <a:pt x="5090" y="19130"/>
                    <a:pt x="5324" y="18967"/>
                  </a:cubicBezTo>
                  <a:cubicBezTo>
                    <a:pt x="6231" y="18362"/>
                    <a:pt x="7925" y="17394"/>
                    <a:pt x="8348" y="17031"/>
                  </a:cubicBezTo>
                  <a:cubicBezTo>
                    <a:pt x="8772" y="16668"/>
                    <a:pt x="9195" y="16608"/>
                    <a:pt x="9195" y="15580"/>
                  </a:cubicBezTo>
                  <a:lnTo>
                    <a:pt x="9195" y="4934"/>
                  </a:lnTo>
                  <a:cubicBezTo>
                    <a:pt x="8908" y="1340"/>
                    <a:pt x="6816" y="1"/>
                    <a:pt x="4707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28"/>
            <p:cNvSpPr/>
            <p:nvPr/>
          </p:nvSpPr>
          <p:spPr>
            <a:xfrm>
              <a:off x="6648425" y="2251000"/>
              <a:ext cx="229900" cy="478000"/>
            </a:xfrm>
            <a:custGeom>
              <a:avLst/>
              <a:gdLst/>
              <a:ahLst/>
              <a:cxnLst/>
              <a:rect l="l" t="t" r="r" b="b"/>
              <a:pathLst>
                <a:path w="9196" h="19120" extrusionOk="0">
                  <a:moveTo>
                    <a:pt x="4735" y="1"/>
                  </a:moveTo>
                  <a:cubicBezTo>
                    <a:pt x="2423" y="1"/>
                    <a:pt x="90" y="1631"/>
                    <a:pt x="122" y="3694"/>
                  </a:cubicBezTo>
                  <a:cubicBezTo>
                    <a:pt x="122" y="4299"/>
                    <a:pt x="182" y="14461"/>
                    <a:pt x="122" y="15187"/>
                  </a:cubicBezTo>
                  <a:cubicBezTo>
                    <a:pt x="61" y="15913"/>
                    <a:pt x="1" y="16155"/>
                    <a:pt x="606" y="16578"/>
                  </a:cubicBezTo>
                  <a:lnTo>
                    <a:pt x="3812" y="18756"/>
                  </a:lnTo>
                  <a:cubicBezTo>
                    <a:pt x="4084" y="18950"/>
                    <a:pt x="4381" y="19119"/>
                    <a:pt x="4719" y="19119"/>
                  </a:cubicBezTo>
                  <a:cubicBezTo>
                    <a:pt x="4907" y="19119"/>
                    <a:pt x="5108" y="19067"/>
                    <a:pt x="5324" y="18937"/>
                  </a:cubicBezTo>
                  <a:cubicBezTo>
                    <a:pt x="6231" y="18332"/>
                    <a:pt x="7925" y="17304"/>
                    <a:pt x="8348" y="17001"/>
                  </a:cubicBezTo>
                  <a:cubicBezTo>
                    <a:pt x="8711" y="16638"/>
                    <a:pt x="9195" y="16578"/>
                    <a:pt x="9195" y="15550"/>
                  </a:cubicBezTo>
                  <a:lnTo>
                    <a:pt x="9195" y="4904"/>
                  </a:lnTo>
                  <a:cubicBezTo>
                    <a:pt x="8908" y="1338"/>
                    <a:pt x="6830" y="1"/>
                    <a:pt x="4735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28"/>
            <p:cNvSpPr/>
            <p:nvPr/>
          </p:nvSpPr>
          <p:spPr>
            <a:xfrm>
              <a:off x="6648425" y="2251000"/>
              <a:ext cx="229900" cy="477625"/>
            </a:xfrm>
            <a:custGeom>
              <a:avLst/>
              <a:gdLst/>
              <a:ahLst/>
              <a:cxnLst/>
              <a:rect l="l" t="t" r="r" b="b"/>
              <a:pathLst>
                <a:path w="9196" h="19105" extrusionOk="0">
                  <a:moveTo>
                    <a:pt x="4712" y="1"/>
                  </a:moveTo>
                  <a:cubicBezTo>
                    <a:pt x="2406" y="1"/>
                    <a:pt x="90" y="1631"/>
                    <a:pt x="122" y="3694"/>
                  </a:cubicBezTo>
                  <a:cubicBezTo>
                    <a:pt x="122" y="4299"/>
                    <a:pt x="182" y="14461"/>
                    <a:pt x="122" y="15187"/>
                  </a:cubicBezTo>
                  <a:cubicBezTo>
                    <a:pt x="61" y="15913"/>
                    <a:pt x="1" y="16155"/>
                    <a:pt x="666" y="16578"/>
                  </a:cubicBezTo>
                  <a:lnTo>
                    <a:pt x="3812" y="18756"/>
                  </a:lnTo>
                  <a:cubicBezTo>
                    <a:pt x="4072" y="18941"/>
                    <a:pt x="4355" y="19104"/>
                    <a:pt x="4674" y="19104"/>
                  </a:cubicBezTo>
                  <a:cubicBezTo>
                    <a:pt x="4875" y="19104"/>
                    <a:pt x="5090" y="19040"/>
                    <a:pt x="5324" y="18877"/>
                  </a:cubicBezTo>
                  <a:cubicBezTo>
                    <a:pt x="6231" y="18272"/>
                    <a:pt x="7864" y="17304"/>
                    <a:pt x="8288" y="16941"/>
                  </a:cubicBezTo>
                  <a:cubicBezTo>
                    <a:pt x="8711" y="16578"/>
                    <a:pt x="9195" y="16578"/>
                    <a:pt x="9195" y="15550"/>
                  </a:cubicBezTo>
                  <a:lnTo>
                    <a:pt x="9195" y="4904"/>
                  </a:lnTo>
                  <a:cubicBezTo>
                    <a:pt x="8879" y="1338"/>
                    <a:pt x="6800" y="1"/>
                    <a:pt x="471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28"/>
            <p:cNvSpPr/>
            <p:nvPr/>
          </p:nvSpPr>
          <p:spPr>
            <a:xfrm>
              <a:off x="6649950" y="2252350"/>
              <a:ext cx="226850" cy="475125"/>
            </a:xfrm>
            <a:custGeom>
              <a:avLst/>
              <a:gdLst/>
              <a:ahLst/>
              <a:cxnLst/>
              <a:rect l="l" t="t" r="r" b="b"/>
              <a:pathLst>
                <a:path w="9074" h="19005" extrusionOk="0">
                  <a:moveTo>
                    <a:pt x="4648" y="1"/>
                  </a:moveTo>
                  <a:cubicBezTo>
                    <a:pt x="2365" y="1"/>
                    <a:pt x="61" y="1613"/>
                    <a:pt x="61" y="3640"/>
                  </a:cubicBezTo>
                  <a:cubicBezTo>
                    <a:pt x="121" y="4245"/>
                    <a:pt x="121" y="14407"/>
                    <a:pt x="61" y="15133"/>
                  </a:cubicBezTo>
                  <a:cubicBezTo>
                    <a:pt x="0" y="15798"/>
                    <a:pt x="0" y="16040"/>
                    <a:pt x="605" y="16524"/>
                  </a:cubicBezTo>
                  <a:lnTo>
                    <a:pt x="3751" y="18641"/>
                  </a:lnTo>
                  <a:cubicBezTo>
                    <a:pt x="4023" y="18835"/>
                    <a:pt x="4320" y="19005"/>
                    <a:pt x="4658" y="19005"/>
                  </a:cubicBezTo>
                  <a:cubicBezTo>
                    <a:pt x="4846" y="19005"/>
                    <a:pt x="5047" y="18952"/>
                    <a:pt x="5263" y="18823"/>
                  </a:cubicBezTo>
                  <a:cubicBezTo>
                    <a:pt x="6170" y="18218"/>
                    <a:pt x="7803" y="17250"/>
                    <a:pt x="8227" y="16887"/>
                  </a:cubicBezTo>
                  <a:cubicBezTo>
                    <a:pt x="8650" y="16524"/>
                    <a:pt x="9074" y="16463"/>
                    <a:pt x="9074" y="15435"/>
                  </a:cubicBezTo>
                  <a:cubicBezTo>
                    <a:pt x="9074" y="13923"/>
                    <a:pt x="9074" y="4910"/>
                    <a:pt x="9074" y="4910"/>
                  </a:cubicBezTo>
                  <a:cubicBezTo>
                    <a:pt x="8785" y="1336"/>
                    <a:pt x="6726" y="1"/>
                    <a:pt x="4648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28"/>
            <p:cNvSpPr/>
            <p:nvPr/>
          </p:nvSpPr>
          <p:spPr>
            <a:xfrm>
              <a:off x="6649950" y="2252525"/>
              <a:ext cx="226850" cy="474575"/>
            </a:xfrm>
            <a:custGeom>
              <a:avLst/>
              <a:gdLst/>
              <a:ahLst/>
              <a:cxnLst/>
              <a:rect l="l" t="t" r="r" b="b"/>
              <a:pathLst>
                <a:path w="9074" h="18983" extrusionOk="0">
                  <a:moveTo>
                    <a:pt x="4670" y="0"/>
                  </a:moveTo>
                  <a:cubicBezTo>
                    <a:pt x="2389" y="0"/>
                    <a:pt x="90" y="1630"/>
                    <a:pt x="121" y="3693"/>
                  </a:cubicBezTo>
                  <a:cubicBezTo>
                    <a:pt x="121" y="4298"/>
                    <a:pt x="182" y="14339"/>
                    <a:pt x="121" y="15065"/>
                  </a:cubicBezTo>
                  <a:cubicBezTo>
                    <a:pt x="61" y="15791"/>
                    <a:pt x="0" y="16033"/>
                    <a:pt x="605" y="16456"/>
                  </a:cubicBezTo>
                  <a:lnTo>
                    <a:pt x="3751" y="18634"/>
                  </a:lnTo>
                  <a:cubicBezTo>
                    <a:pt x="4011" y="18820"/>
                    <a:pt x="4294" y="18983"/>
                    <a:pt x="4613" y="18983"/>
                  </a:cubicBezTo>
                  <a:cubicBezTo>
                    <a:pt x="4814" y="18983"/>
                    <a:pt x="5029" y="18918"/>
                    <a:pt x="5263" y="18755"/>
                  </a:cubicBezTo>
                  <a:cubicBezTo>
                    <a:pt x="6170" y="18150"/>
                    <a:pt x="7803" y="17182"/>
                    <a:pt x="8227" y="16819"/>
                  </a:cubicBezTo>
                  <a:cubicBezTo>
                    <a:pt x="8590" y="16517"/>
                    <a:pt x="9074" y="16456"/>
                    <a:pt x="9074" y="15428"/>
                  </a:cubicBezTo>
                  <a:cubicBezTo>
                    <a:pt x="9074" y="13916"/>
                    <a:pt x="9074" y="4903"/>
                    <a:pt x="9074" y="4903"/>
                  </a:cubicBezTo>
                  <a:cubicBezTo>
                    <a:pt x="8786" y="1338"/>
                    <a:pt x="6736" y="0"/>
                    <a:pt x="4670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28"/>
            <p:cNvSpPr/>
            <p:nvPr/>
          </p:nvSpPr>
          <p:spPr>
            <a:xfrm>
              <a:off x="6649950" y="2253125"/>
              <a:ext cx="226850" cy="472475"/>
            </a:xfrm>
            <a:custGeom>
              <a:avLst/>
              <a:gdLst/>
              <a:ahLst/>
              <a:cxnLst/>
              <a:rect l="l" t="t" r="r" b="b"/>
              <a:pathLst>
                <a:path w="9074" h="18899" extrusionOk="0">
                  <a:moveTo>
                    <a:pt x="4676" y="0"/>
                  </a:moveTo>
                  <a:cubicBezTo>
                    <a:pt x="2409" y="0"/>
                    <a:pt x="121" y="1611"/>
                    <a:pt x="121" y="3669"/>
                  </a:cubicBezTo>
                  <a:cubicBezTo>
                    <a:pt x="121" y="4274"/>
                    <a:pt x="182" y="14315"/>
                    <a:pt x="121" y="15041"/>
                  </a:cubicBezTo>
                  <a:cubicBezTo>
                    <a:pt x="61" y="15767"/>
                    <a:pt x="0" y="16009"/>
                    <a:pt x="666" y="16432"/>
                  </a:cubicBezTo>
                  <a:lnTo>
                    <a:pt x="3751" y="18550"/>
                  </a:lnTo>
                  <a:cubicBezTo>
                    <a:pt x="4011" y="18735"/>
                    <a:pt x="4294" y="18898"/>
                    <a:pt x="4613" y="18898"/>
                  </a:cubicBezTo>
                  <a:cubicBezTo>
                    <a:pt x="4814" y="18898"/>
                    <a:pt x="5029" y="18834"/>
                    <a:pt x="5263" y="18671"/>
                  </a:cubicBezTo>
                  <a:cubicBezTo>
                    <a:pt x="6170" y="18126"/>
                    <a:pt x="7803" y="17158"/>
                    <a:pt x="8166" y="16795"/>
                  </a:cubicBezTo>
                  <a:cubicBezTo>
                    <a:pt x="8590" y="16432"/>
                    <a:pt x="9074" y="16372"/>
                    <a:pt x="9074" y="15404"/>
                  </a:cubicBezTo>
                  <a:cubicBezTo>
                    <a:pt x="9074" y="13831"/>
                    <a:pt x="9074" y="4879"/>
                    <a:pt x="9074" y="4879"/>
                  </a:cubicBezTo>
                  <a:cubicBezTo>
                    <a:pt x="8785" y="1334"/>
                    <a:pt x="6740" y="0"/>
                    <a:pt x="4676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28"/>
            <p:cNvSpPr/>
            <p:nvPr/>
          </p:nvSpPr>
          <p:spPr>
            <a:xfrm>
              <a:off x="6651450" y="2253125"/>
              <a:ext cx="223850" cy="471325"/>
            </a:xfrm>
            <a:custGeom>
              <a:avLst/>
              <a:gdLst/>
              <a:ahLst/>
              <a:cxnLst/>
              <a:rect l="l" t="t" r="r" b="b"/>
              <a:pathLst>
                <a:path w="8954" h="18853" extrusionOk="0">
                  <a:moveTo>
                    <a:pt x="4584" y="0"/>
                  </a:moveTo>
                  <a:cubicBezTo>
                    <a:pt x="2333" y="0"/>
                    <a:pt x="61" y="1611"/>
                    <a:pt x="61" y="3669"/>
                  </a:cubicBezTo>
                  <a:cubicBezTo>
                    <a:pt x="122" y="4274"/>
                    <a:pt x="122" y="14315"/>
                    <a:pt x="61" y="15041"/>
                  </a:cubicBezTo>
                  <a:cubicBezTo>
                    <a:pt x="1" y="15707"/>
                    <a:pt x="1" y="15949"/>
                    <a:pt x="606" y="16372"/>
                  </a:cubicBezTo>
                  <a:lnTo>
                    <a:pt x="3691" y="18489"/>
                  </a:lnTo>
                  <a:cubicBezTo>
                    <a:pt x="3963" y="18683"/>
                    <a:pt x="4260" y="18853"/>
                    <a:pt x="4598" y="18853"/>
                  </a:cubicBezTo>
                  <a:cubicBezTo>
                    <a:pt x="4786" y="18853"/>
                    <a:pt x="4987" y="18800"/>
                    <a:pt x="5203" y="18671"/>
                  </a:cubicBezTo>
                  <a:cubicBezTo>
                    <a:pt x="6050" y="18066"/>
                    <a:pt x="7683" y="17098"/>
                    <a:pt x="8106" y="16735"/>
                  </a:cubicBezTo>
                  <a:cubicBezTo>
                    <a:pt x="8530" y="16432"/>
                    <a:pt x="8953" y="16372"/>
                    <a:pt x="8953" y="15344"/>
                  </a:cubicBezTo>
                  <a:lnTo>
                    <a:pt x="8953" y="4879"/>
                  </a:lnTo>
                  <a:cubicBezTo>
                    <a:pt x="8665" y="1334"/>
                    <a:pt x="6633" y="0"/>
                    <a:pt x="4584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28"/>
            <p:cNvSpPr/>
            <p:nvPr/>
          </p:nvSpPr>
          <p:spPr>
            <a:xfrm>
              <a:off x="6651450" y="2254025"/>
              <a:ext cx="223850" cy="470050"/>
            </a:xfrm>
            <a:custGeom>
              <a:avLst/>
              <a:gdLst/>
              <a:ahLst/>
              <a:cxnLst/>
              <a:rect l="l" t="t" r="r" b="b"/>
              <a:pathLst>
                <a:path w="8954" h="18802" extrusionOk="0">
                  <a:moveTo>
                    <a:pt x="4605" y="1"/>
                  </a:moveTo>
                  <a:cubicBezTo>
                    <a:pt x="2356" y="1"/>
                    <a:pt x="90" y="1631"/>
                    <a:pt x="122" y="3694"/>
                  </a:cubicBezTo>
                  <a:cubicBezTo>
                    <a:pt x="122" y="4238"/>
                    <a:pt x="182" y="14279"/>
                    <a:pt x="122" y="14945"/>
                  </a:cubicBezTo>
                  <a:cubicBezTo>
                    <a:pt x="61" y="15671"/>
                    <a:pt x="1" y="15913"/>
                    <a:pt x="606" y="16336"/>
                  </a:cubicBezTo>
                  <a:lnTo>
                    <a:pt x="3691" y="18453"/>
                  </a:lnTo>
                  <a:cubicBezTo>
                    <a:pt x="3951" y="18639"/>
                    <a:pt x="4234" y="18802"/>
                    <a:pt x="4553" y="18802"/>
                  </a:cubicBezTo>
                  <a:cubicBezTo>
                    <a:pt x="4754" y="18802"/>
                    <a:pt x="4969" y="18737"/>
                    <a:pt x="5203" y="18574"/>
                  </a:cubicBezTo>
                  <a:cubicBezTo>
                    <a:pt x="6050" y="18030"/>
                    <a:pt x="7683" y="17062"/>
                    <a:pt x="8106" y="16699"/>
                  </a:cubicBezTo>
                  <a:cubicBezTo>
                    <a:pt x="8530" y="16336"/>
                    <a:pt x="8953" y="16336"/>
                    <a:pt x="8953" y="15308"/>
                  </a:cubicBezTo>
                  <a:cubicBezTo>
                    <a:pt x="8953" y="13795"/>
                    <a:pt x="8953" y="4904"/>
                    <a:pt x="8953" y="4904"/>
                  </a:cubicBezTo>
                  <a:cubicBezTo>
                    <a:pt x="8666" y="1338"/>
                    <a:pt x="6643" y="1"/>
                    <a:pt x="4605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28"/>
            <p:cNvSpPr/>
            <p:nvPr/>
          </p:nvSpPr>
          <p:spPr>
            <a:xfrm>
              <a:off x="6651450" y="2254625"/>
              <a:ext cx="223850" cy="468325"/>
            </a:xfrm>
            <a:custGeom>
              <a:avLst/>
              <a:gdLst/>
              <a:ahLst/>
              <a:cxnLst/>
              <a:rect l="l" t="t" r="r" b="b"/>
              <a:pathLst>
                <a:path w="8954" h="18733" extrusionOk="0">
                  <a:moveTo>
                    <a:pt x="4612" y="1"/>
                  </a:moveTo>
                  <a:cubicBezTo>
                    <a:pt x="2377" y="1"/>
                    <a:pt x="122" y="1611"/>
                    <a:pt x="122" y="3670"/>
                  </a:cubicBezTo>
                  <a:cubicBezTo>
                    <a:pt x="122" y="4275"/>
                    <a:pt x="182" y="14195"/>
                    <a:pt x="122" y="14921"/>
                  </a:cubicBezTo>
                  <a:cubicBezTo>
                    <a:pt x="61" y="15647"/>
                    <a:pt x="1" y="15889"/>
                    <a:pt x="666" y="16312"/>
                  </a:cubicBezTo>
                  <a:lnTo>
                    <a:pt x="3751" y="18369"/>
                  </a:lnTo>
                  <a:cubicBezTo>
                    <a:pt x="3984" y="18563"/>
                    <a:pt x="4267" y="18732"/>
                    <a:pt x="4600" y="18732"/>
                  </a:cubicBezTo>
                  <a:cubicBezTo>
                    <a:pt x="4786" y="18732"/>
                    <a:pt x="4987" y="18680"/>
                    <a:pt x="5203" y="18550"/>
                  </a:cubicBezTo>
                  <a:cubicBezTo>
                    <a:pt x="6050" y="17945"/>
                    <a:pt x="7683" y="16977"/>
                    <a:pt x="8106" y="16675"/>
                  </a:cubicBezTo>
                  <a:cubicBezTo>
                    <a:pt x="8469" y="16312"/>
                    <a:pt x="8953" y="16251"/>
                    <a:pt x="8953" y="15284"/>
                  </a:cubicBezTo>
                  <a:lnTo>
                    <a:pt x="8953" y="4880"/>
                  </a:lnTo>
                  <a:cubicBezTo>
                    <a:pt x="8665" y="1335"/>
                    <a:pt x="6647" y="1"/>
                    <a:pt x="4612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28"/>
            <p:cNvSpPr/>
            <p:nvPr/>
          </p:nvSpPr>
          <p:spPr>
            <a:xfrm>
              <a:off x="6652975" y="2254625"/>
              <a:ext cx="220800" cy="467950"/>
            </a:xfrm>
            <a:custGeom>
              <a:avLst/>
              <a:gdLst/>
              <a:ahLst/>
              <a:cxnLst/>
              <a:rect l="l" t="t" r="r" b="b"/>
              <a:pathLst>
                <a:path w="8832" h="18718" extrusionOk="0">
                  <a:moveTo>
                    <a:pt x="4542" y="1"/>
                  </a:moveTo>
                  <a:cubicBezTo>
                    <a:pt x="2316" y="1"/>
                    <a:pt x="61" y="1611"/>
                    <a:pt x="61" y="3670"/>
                  </a:cubicBezTo>
                  <a:cubicBezTo>
                    <a:pt x="121" y="4275"/>
                    <a:pt x="121" y="14195"/>
                    <a:pt x="61" y="14921"/>
                  </a:cubicBezTo>
                  <a:cubicBezTo>
                    <a:pt x="61" y="15586"/>
                    <a:pt x="0" y="15828"/>
                    <a:pt x="605" y="16251"/>
                  </a:cubicBezTo>
                  <a:lnTo>
                    <a:pt x="3690" y="18369"/>
                  </a:lnTo>
                  <a:cubicBezTo>
                    <a:pt x="3913" y="18554"/>
                    <a:pt x="4182" y="18717"/>
                    <a:pt x="4496" y="18717"/>
                  </a:cubicBezTo>
                  <a:cubicBezTo>
                    <a:pt x="4693" y="18717"/>
                    <a:pt x="4908" y="18653"/>
                    <a:pt x="5142" y="18490"/>
                  </a:cubicBezTo>
                  <a:cubicBezTo>
                    <a:pt x="5989" y="17945"/>
                    <a:pt x="7622" y="16977"/>
                    <a:pt x="7985" y="16614"/>
                  </a:cubicBezTo>
                  <a:cubicBezTo>
                    <a:pt x="8408" y="16312"/>
                    <a:pt x="8832" y="16251"/>
                    <a:pt x="8832" y="15284"/>
                  </a:cubicBezTo>
                  <a:cubicBezTo>
                    <a:pt x="8832" y="13771"/>
                    <a:pt x="8832" y="4880"/>
                    <a:pt x="8832" y="4880"/>
                  </a:cubicBezTo>
                  <a:cubicBezTo>
                    <a:pt x="8572" y="1335"/>
                    <a:pt x="6569" y="1"/>
                    <a:pt x="4542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28"/>
            <p:cNvSpPr/>
            <p:nvPr/>
          </p:nvSpPr>
          <p:spPr>
            <a:xfrm>
              <a:off x="6652975" y="2255375"/>
              <a:ext cx="220800" cy="465675"/>
            </a:xfrm>
            <a:custGeom>
              <a:avLst/>
              <a:gdLst/>
              <a:ahLst/>
              <a:cxnLst/>
              <a:rect l="l" t="t" r="r" b="b"/>
              <a:pathLst>
                <a:path w="8832" h="18627" extrusionOk="0">
                  <a:moveTo>
                    <a:pt x="4547" y="1"/>
                  </a:moveTo>
                  <a:cubicBezTo>
                    <a:pt x="2343" y="1"/>
                    <a:pt x="121" y="1610"/>
                    <a:pt x="121" y="3700"/>
                  </a:cubicBezTo>
                  <a:cubicBezTo>
                    <a:pt x="121" y="4245"/>
                    <a:pt x="182" y="14165"/>
                    <a:pt x="121" y="14830"/>
                  </a:cubicBezTo>
                  <a:cubicBezTo>
                    <a:pt x="61" y="15556"/>
                    <a:pt x="0" y="15798"/>
                    <a:pt x="605" y="16221"/>
                  </a:cubicBezTo>
                  <a:lnTo>
                    <a:pt x="3690" y="18278"/>
                  </a:lnTo>
                  <a:cubicBezTo>
                    <a:pt x="3913" y="18464"/>
                    <a:pt x="4182" y="18627"/>
                    <a:pt x="4496" y="18627"/>
                  </a:cubicBezTo>
                  <a:cubicBezTo>
                    <a:pt x="4693" y="18627"/>
                    <a:pt x="4908" y="18562"/>
                    <a:pt x="5142" y="18399"/>
                  </a:cubicBezTo>
                  <a:cubicBezTo>
                    <a:pt x="5989" y="17855"/>
                    <a:pt x="7561" y="16887"/>
                    <a:pt x="7985" y="16584"/>
                  </a:cubicBezTo>
                  <a:cubicBezTo>
                    <a:pt x="8408" y="16221"/>
                    <a:pt x="8832" y="16161"/>
                    <a:pt x="8832" y="15193"/>
                  </a:cubicBezTo>
                  <a:lnTo>
                    <a:pt x="8832" y="4850"/>
                  </a:lnTo>
                  <a:cubicBezTo>
                    <a:pt x="8544" y="1334"/>
                    <a:pt x="6553" y="1"/>
                    <a:pt x="4547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28"/>
            <p:cNvSpPr/>
            <p:nvPr/>
          </p:nvSpPr>
          <p:spPr>
            <a:xfrm>
              <a:off x="6652975" y="2256150"/>
              <a:ext cx="220800" cy="463850"/>
            </a:xfrm>
            <a:custGeom>
              <a:avLst/>
              <a:gdLst/>
              <a:ahLst/>
              <a:cxnLst/>
              <a:rect l="l" t="t" r="r" b="b"/>
              <a:pathLst>
                <a:path w="8832" h="18554" extrusionOk="0">
                  <a:moveTo>
                    <a:pt x="4547" y="0"/>
                  </a:moveTo>
                  <a:cubicBezTo>
                    <a:pt x="2343" y="0"/>
                    <a:pt x="121" y="1611"/>
                    <a:pt x="121" y="3669"/>
                  </a:cubicBezTo>
                  <a:cubicBezTo>
                    <a:pt x="121" y="4274"/>
                    <a:pt x="182" y="14134"/>
                    <a:pt x="121" y="14799"/>
                  </a:cubicBezTo>
                  <a:cubicBezTo>
                    <a:pt x="61" y="15525"/>
                    <a:pt x="0" y="15707"/>
                    <a:pt x="605" y="16130"/>
                  </a:cubicBezTo>
                  <a:lnTo>
                    <a:pt x="3690" y="18247"/>
                  </a:lnTo>
                  <a:cubicBezTo>
                    <a:pt x="3920" y="18400"/>
                    <a:pt x="4198" y="18553"/>
                    <a:pt x="4524" y="18553"/>
                  </a:cubicBezTo>
                  <a:cubicBezTo>
                    <a:pt x="4714" y="18553"/>
                    <a:pt x="4920" y="18501"/>
                    <a:pt x="5142" y="18368"/>
                  </a:cubicBezTo>
                  <a:cubicBezTo>
                    <a:pt x="5989" y="17824"/>
                    <a:pt x="7561" y="16856"/>
                    <a:pt x="7985" y="16493"/>
                  </a:cubicBezTo>
                  <a:cubicBezTo>
                    <a:pt x="8348" y="16190"/>
                    <a:pt x="8832" y="16130"/>
                    <a:pt x="8832" y="15162"/>
                  </a:cubicBezTo>
                  <a:cubicBezTo>
                    <a:pt x="8832" y="13650"/>
                    <a:pt x="8832" y="4879"/>
                    <a:pt x="8832" y="4879"/>
                  </a:cubicBezTo>
                  <a:cubicBezTo>
                    <a:pt x="8544" y="1334"/>
                    <a:pt x="6553" y="0"/>
                    <a:pt x="4547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28"/>
            <p:cNvSpPr/>
            <p:nvPr/>
          </p:nvSpPr>
          <p:spPr>
            <a:xfrm>
              <a:off x="6654475" y="2256725"/>
              <a:ext cx="217800" cy="462825"/>
            </a:xfrm>
            <a:custGeom>
              <a:avLst/>
              <a:gdLst/>
              <a:ahLst/>
              <a:cxnLst/>
              <a:rect l="l" t="t" r="r" b="b"/>
              <a:pathLst>
                <a:path w="8712" h="18513" extrusionOk="0">
                  <a:moveTo>
                    <a:pt x="4464" y="1"/>
                  </a:moveTo>
                  <a:cubicBezTo>
                    <a:pt x="2273" y="1"/>
                    <a:pt x="61" y="1592"/>
                    <a:pt x="61" y="3646"/>
                  </a:cubicBezTo>
                  <a:cubicBezTo>
                    <a:pt x="122" y="4251"/>
                    <a:pt x="122" y="14050"/>
                    <a:pt x="61" y="14776"/>
                  </a:cubicBezTo>
                  <a:cubicBezTo>
                    <a:pt x="61" y="15442"/>
                    <a:pt x="1" y="15684"/>
                    <a:pt x="606" y="16107"/>
                  </a:cubicBezTo>
                  <a:lnTo>
                    <a:pt x="3630" y="18164"/>
                  </a:lnTo>
                  <a:cubicBezTo>
                    <a:pt x="3853" y="18349"/>
                    <a:pt x="4122" y="18512"/>
                    <a:pt x="4436" y="18512"/>
                  </a:cubicBezTo>
                  <a:cubicBezTo>
                    <a:pt x="4633" y="18512"/>
                    <a:pt x="4848" y="18448"/>
                    <a:pt x="5082" y="18285"/>
                  </a:cubicBezTo>
                  <a:cubicBezTo>
                    <a:pt x="5929" y="17740"/>
                    <a:pt x="7501" y="16772"/>
                    <a:pt x="7925" y="16470"/>
                  </a:cubicBezTo>
                  <a:cubicBezTo>
                    <a:pt x="8288" y="16107"/>
                    <a:pt x="8711" y="16107"/>
                    <a:pt x="8711" y="15139"/>
                  </a:cubicBezTo>
                  <a:lnTo>
                    <a:pt x="8711" y="4856"/>
                  </a:lnTo>
                  <a:cubicBezTo>
                    <a:pt x="8451" y="1331"/>
                    <a:pt x="6466" y="1"/>
                    <a:pt x="4464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28"/>
            <p:cNvSpPr/>
            <p:nvPr/>
          </p:nvSpPr>
          <p:spPr>
            <a:xfrm>
              <a:off x="6654475" y="2256900"/>
              <a:ext cx="217800" cy="461575"/>
            </a:xfrm>
            <a:custGeom>
              <a:avLst/>
              <a:gdLst/>
              <a:ahLst/>
              <a:cxnLst/>
              <a:rect l="l" t="t" r="r" b="b"/>
              <a:pathLst>
                <a:path w="8712" h="18463" extrusionOk="0">
                  <a:moveTo>
                    <a:pt x="4483" y="0"/>
                  </a:moveTo>
                  <a:cubicBezTo>
                    <a:pt x="2310" y="0"/>
                    <a:pt x="122" y="1610"/>
                    <a:pt x="122" y="3700"/>
                  </a:cubicBezTo>
                  <a:cubicBezTo>
                    <a:pt x="122" y="4244"/>
                    <a:pt x="182" y="14043"/>
                    <a:pt x="122" y="14769"/>
                  </a:cubicBezTo>
                  <a:cubicBezTo>
                    <a:pt x="61" y="15435"/>
                    <a:pt x="1" y="15677"/>
                    <a:pt x="606" y="16100"/>
                  </a:cubicBezTo>
                  <a:lnTo>
                    <a:pt x="3630" y="18157"/>
                  </a:lnTo>
                  <a:cubicBezTo>
                    <a:pt x="3860" y="18310"/>
                    <a:pt x="4138" y="18463"/>
                    <a:pt x="4464" y="18463"/>
                  </a:cubicBezTo>
                  <a:cubicBezTo>
                    <a:pt x="4654" y="18463"/>
                    <a:pt x="4860" y="18411"/>
                    <a:pt x="5082" y="18278"/>
                  </a:cubicBezTo>
                  <a:cubicBezTo>
                    <a:pt x="5929" y="17733"/>
                    <a:pt x="7501" y="16765"/>
                    <a:pt x="7864" y="16402"/>
                  </a:cubicBezTo>
                  <a:cubicBezTo>
                    <a:pt x="8288" y="16100"/>
                    <a:pt x="8711" y="16039"/>
                    <a:pt x="8711" y="15072"/>
                  </a:cubicBezTo>
                  <a:cubicBezTo>
                    <a:pt x="8711" y="13620"/>
                    <a:pt x="8711" y="4849"/>
                    <a:pt x="8711" y="4849"/>
                  </a:cubicBezTo>
                  <a:cubicBezTo>
                    <a:pt x="8423" y="1333"/>
                    <a:pt x="6460" y="0"/>
                    <a:pt x="4483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28"/>
            <p:cNvSpPr/>
            <p:nvPr/>
          </p:nvSpPr>
          <p:spPr>
            <a:xfrm>
              <a:off x="6654475" y="2258025"/>
              <a:ext cx="217800" cy="459350"/>
            </a:xfrm>
            <a:custGeom>
              <a:avLst/>
              <a:gdLst/>
              <a:ahLst/>
              <a:cxnLst/>
              <a:rect l="l" t="t" r="r" b="b"/>
              <a:pathLst>
                <a:path w="8712" h="18374" extrusionOk="0">
                  <a:moveTo>
                    <a:pt x="4486" y="1"/>
                  </a:moveTo>
                  <a:cubicBezTo>
                    <a:pt x="2312" y="1"/>
                    <a:pt x="122" y="1595"/>
                    <a:pt x="122" y="3655"/>
                  </a:cubicBezTo>
                  <a:cubicBezTo>
                    <a:pt x="122" y="4260"/>
                    <a:pt x="182" y="13998"/>
                    <a:pt x="122" y="14664"/>
                  </a:cubicBezTo>
                  <a:cubicBezTo>
                    <a:pt x="61" y="15390"/>
                    <a:pt x="1" y="15571"/>
                    <a:pt x="606" y="15994"/>
                  </a:cubicBezTo>
                  <a:lnTo>
                    <a:pt x="3630" y="18051"/>
                  </a:lnTo>
                  <a:cubicBezTo>
                    <a:pt x="3850" y="18235"/>
                    <a:pt x="4115" y="18373"/>
                    <a:pt x="4424" y="18373"/>
                  </a:cubicBezTo>
                  <a:cubicBezTo>
                    <a:pt x="4624" y="18373"/>
                    <a:pt x="4844" y="18315"/>
                    <a:pt x="5082" y="18172"/>
                  </a:cubicBezTo>
                  <a:cubicBezTo>
                    <a:pt x="5929" y="17628"/>
                    <a:pt x="7501" y="16720"/>
                    <a:pt x="7864" y="16357"/>
                  </a:cubicBezTo>
                  <a:cubicBezTo>
                    <a:pt x="8227" y="16055"/>
                    <a:pt x="8711" y="15994"/>
                    <a:pt x="8711" y="15027"/>
                  </a:cubicBezTo>
                  <a:lnTo>
                    <a:pt x="8711" y="4804"/>
                  </a:lnTo>
                  <a:cubicBezTo>
                    <a:pt x="8423" y="1319"/>
                    <a:pt x="6462" y="1"/>
                    <a:pt x="4486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28"/>
            <p:cNvSpPr/>
            <p:nvPr/>
          </p:nvSpPr>
          <p:spPr>
            <a:xfrm>
              <a:off x="6656000" y="2258250"/>
              <a:ext cx="214750" cy="458650"/>
            </a:xfrm>
            <a:custGeom>
              <a:avLst/>
              <a:gdLst/>
              <a:ahLst/>
              <a:cxnLst/>
              <a:rect l="l" t="t" r="r" b="b"/>
              <a:pathLst>
                <a:path w="8590" h="18346" extrusionOk="0">
                  <a:moveTo>
                    <a:pt x="4420" y="0"/>
                  </a:moveTo>
                  <a:cubicBezTo>
                    <a:pt x="2270" y="0"/>
                    <a:pt x="92" y="1592"/>
                    <a:pt x="61" y="3646"/>
                  </a:cubicBezTo>
                  <a:cubicBezTo>
                    <a:pt x="61" y="4251"/>
                    <a:pt x="121" y="13989"/>
                    <a:pt x="61" y="14655"/>
                  </a:cubicBezTo>
                  <a:cubicBezTo>
                    <a:pt x="61" y="15320"/>
                    <a:pt x="0" y="15562"/>
                    <a:pt x="605" y="15985"/>
                  </a:cubicBezTo>
                  <a:lnTo>
                    <a:pt x="3569" y="17982"/>
                  </a:lnTo>
                  <a:cubicBezTo>
                    <a:pt x="3802" y="18176"/>
                    <a:pt x="4085" y="18345"/>
                    <a:pt x="4418" y="18345"/>
                  </a:cubicBezTo>
                  <a:cubicBezTo>
                    <a:pt x="4604" y="18345"/>
                    <a:pt x="4805" y="18293"/>
                    <a:pt x="5021" y="18163"/>
                  </a:cubicBezTo>
                  <a:cubicBezTo>
                    <a:pt x="5807" y="17558"/>
                    <a:pt x="7380" y="16651"/>
                    <a:pt x="7803" y="16348"/>
                  </a:cubicBezTo>
                  <a:cubicBezTo>
                    <a:pt x="8166" y="15985"/>
                    <a:pt x="8590" y="15925"/>
                    <a:pt x="8590" y="15018"/>
                  </a:cubicBezTo>
                  <a:lnTo>
                    <a:pt x="8590" y="4856"/>
                  </a:lnTo>
                  <a:cubicBezTo>
                    <a:pt x="8330" y="1331"/>
                    <a:pt x="6386" y="0"/>
                    <a:pt x="4420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28"/>
            <p:cNvSpPr/>
            <p:nvPr/>
          </p:nvSpPr>
          <p:spPr>
            <a:xfrm>
              <a:off x="6656000" y="2258400"/>
              <a:ext cx="214750" cy="457450"/>
            </a:xfrm>
            <a:custGeom>
              <a:avLst/>
              <a:gdLst/>
              <a:ahLst/>
              <a:cxnLst/>
              <a:rect l="l" t="t" r="r" b="b"/>
              <a:pathLst>
                <a:path w="8590" h="18298" extrusionOk="0">
                  <a:moveTo>
                    <a:pt x="4441" y="1"/>
                  </a:moveTo>
                  <a:cubicBezTo>
                    <a:pt x="2293" y="1"/>
                    <a:pt x="121" y="1610"/>
                    <a:pt x="121" y="3700"/>
                  </a:cubicBezTo>
                  <a:cubicBezTo>
                    <a:pt x="121" y="4245"/>
                    <a:pt x="182" y="13923"/>
                    <a:pt x="121" y="14649"/>
                  </a:cubicBezTo>
                  <a:cubicBezTo>
                    <a:pt x="61" y="15314"/>
                    <a:pt x="0" y="15556"/>
                    <a:pt x="605" y="15919"/>
                  </a:cubicBezTo>
                  <a:lnTo>
                    <a:pt x="3569" y="17976"/>
                  </a:lnTo>
                  <a:cubicBezTo>
                    <a:pt x="3826" y="18159"/>
                    <a:pt x="4083" y="18298"/>
                    <a:pt x="4380" y="18298"/>
                  </a:cubicBezTo>
                  <a:cubicBezTo>
                    <a:pt x="4573" y="18298"/>
                    <a:pt x="4783" y="18239"/>
                    <a:pt x="5021" y="18097"/>
                  </a:cubicBezTo>
                  <a:cubicBezTo>
                    <a:pt x="5807" y="17552"/>
                    <a:pt x="7380" y="16645"/>
                    <a:pt x="7743" y="16282"/>
                  </a:cubicBezTo>
                  <a:cubicBezTo>
                    <a:pt x="8166" y="15979"/>
                    <a:pt x="8590" y="15919"/>
                    <a:pt x="8590" y="14951"/>
                  </a:cubicBezTo>
                  <a:lnTo>
                    <a:pt x="8590" y="4850"/>
                  </a:lnTo>
                  <a:cubicBezTo>
                    <a:pt x="8330" y="1334"/>
                    <a:pt x="6396" y="1"/>
                    <a:pt x="4441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28"/>
            <p:cNvSpPr/>
            <p:nvPr/>
          </p:nvSpPr>
          <p:spPr>
            <a:xfrm>
              <a:off x="6656000" y="2259000"/>
              <a:ext cx="214750" cy="456000"/>
            </a:xfrm>
            <a:custGeom>
              <a:avLst/>
              <a:gdLst/>
              <a:ahLst/>
              <a:cxnLst/>
              <a:rect l="l" t="t" r="r" b="b"/>
              <a:pathLst>
                <a:path w="8590" h="18240" extrusionOk="0">
                  <a:moveTo>
                    <a:pt x="4425" y="0"/>
                  </a:moveTo>
                  <a:cubicBezTo>
                    <a:pt x="2297" y="0"/>
                    <a:pt x="153" y="1591"/>
                    <a:pt x="121" y="3676"/>
                  </a:cubicBezTo>
                  <a:cubicBezTo>
                    <a:pt x="121" y="4221"/>
                    <a:pt x="182" y="13899"/>
                    <a:pt x="121" y="14564"/>
                  </a:cubicBezTo>
                  <a:cubicBezTo>
                    <a:pt x="61" y="15290"/>
                    <a:pt x="0" y="15472"/>
                    <a:pt x="605" y="15895"/>
                  </a:cubicBezTo>
                  <a:lnTo>
                    <a:pt x="3569" y="17891"/>
                  </a:lnTo>
                  <a:cubicBezTo>
                    <a:pt x="3829" y="18077"/>
                    <a:pt x="4089" y="18240"/>
                    <a:pt x="4377" y="18240"/>
                  </a:cubicBezTo>
                  <a:cubicBezTo>
                    <a:pt x="4558" y="18240"/>
                    <a:pt x="4750" y="18175"/>
                    <a:pt x="4960" y="18012"/>
                  </a:cubicBezTo>
                  <a:cubicBezTo>
                    <a:pt x="5807" y="17468"/>
                    <a:pt x="7380" y="16560"/>
                    <a:pt x="7743" y="16258"/>
                  </a:cubicBezTo>
                  <a:cubicBezTo>
                    <a:pt x="8166" y="15895"/>
                    <a:pt x="8590" y="15895"/>
                    <a:pt x="8590" y="14927"/>
                  </a:cubicBezTo>
                  <a:cubicBezTo>
                    <a:pt x="8590" y="13475"/>
                    <a:pt x="8590" y="4826"/>
                    <a:pt x="8590" y="4826"/>
                  </a:cubicBezTo>
                  <a:cubicBezTo>
                    <a:pt x="8301" y="1330"/>
                    <a:pt x="6370" y="0"/>
                    <a:pt x="4425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28"/>
            <p:cNvSpPr/>
            <p:nvPr/>
          </p:nvSpPr>
          <p:spPr>
            <a:xfrm>
              <a:off x="6657500" y="2259550"/>
              <a:ext cx="211750" cy="454400"/>
            </a:xfrm>
            <a:custGeom>
              <a:avLst/>
              <a:gdLst/>
              <a:ahLst/>
              <a:cxnLst/>
              <a:rect l="l" t="t" r="r" b="b"/>
              <a:pathLst>
                <a:path w="8470" h="18176" extrusionOk="0">
                  <a:moveTo>
                    <a:pt x="4373" y="0"/>
                  </a:moveTo>
                  <a:cubicBezTo>
                    <a:pt x="2249" y="0"/>
                    <a:pt x="93" y="1595"/>
                    <a:pt x="61" y="3654"/>
                  </a:cubicBezTo>
                  <a:cubicBezTo>
                    <a:pt x="61" y="4259"/>
                    <a:pt x="122" y="13877"/>
                    <a:pt x="61" y="14542"/>
                  </a:cubicBezTo>
                  <a:cubicBezTo>
                    <a:pt x="61" y="15208"/>
                    <a:pt x="1" y="15450"/>
                    <a:pt x="606" y="15873"/>
                  </a:cubicBezTo>
                  <a:lnTo>
                    <a:pt x="3509" y="17869"/>
                  </a:lnTo>
                  <a:cubicBezTo>
                    <a:pt x="3777" y="18022"/>
                    <a:pt x="4045" y="18175"/>
                    <a:pt x="4343" y="18175"/>
                  </a:cubicBezTo>
                  <a:cubicBezTo>
                    <a:pt x="4517" y="18175"/>
                    <a:pt x="4700" y="18123"/>
                    <a:pt x="4900" y="17990"/>
                  </a:cubicBezTo>
                  <a:cubicBezTo>
                    <a:pt x="5747" y="17446"/>
                    <a:pt x="7320" y="16538"/>
                    <a:pt x="7683" y="16175"/>
                  </a:cubicBezTo>
                  <a:cubicBezTo>
                    <a:pt x="8046" y="15873"/>
                    <a:pt x="8469" y="15813"/>
                    <a:pt x="8469" y="14905"/>
                  </a:cubicBezTo>
                  <a:lnTo>
                    <a:pt x="8469" y="4804"/>
                  </a:lnTo>
                  <a:cubicBezTo>
                    <a:pt x="8210" y="1318"/>
                    <a:pt x="6305" y="0"/>
                    <a:pt x="4373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28"/>
            <p:cNvSpPr/>
            <p:nvPr/>
          </p:nvSpPr>
          <p:spPr>
            <a:xfrm>
              <a:off x="6657500" y="2260500"/>
              <a:ext cx="211750" cy="452325"/>
            </a:xfrm>
            <a:custGeom>
              <a:avLst/>
              <a:gdLst/>
              <a:ahLst/>
              <a:cxnLst/>
              <a:rect l="l" t="t" r="r" b="b"/>
              <a:pathLst>
                <a:path w="8470" h="18093" extrusionOk="0">
                  <a:moveTo>
                    <a:pt x="4363" y="1"/>
                  </a:moveTo>
                  <a:cubicBezTo>
                    <a:pt x="2251" y="1"/>
                    <a:pt x="122" y="1591"/>
                    <a:pt x="122" y="3677"/>
                  </a:cubicBezTo>
                  <a:cubicBezTo>
                    <a:pt x="122" y="4221"/>
                    <a:pt x="182" y="13839"/>
                    <a:pt x="122" y="14504"/>
                  </a:cubicBezTo>
                  <a:cubicBezTo>
                    <a:pt x="61" y="15170"/>
                    <a:pt x="1" y="15351"/>
                    <a:pt x="606" y="15775"/>
                  </a:cubicBezTo>
                  <a:lnTo>
                    <a:pt x="3509" y="17771"/>
                  </a:lnTo>
                  <a:cubicBezTo>
                    <a:pt x="3766" y="17954"/>
                    <a:pt x="4023" y="18093"/>
                    <a:pt x="4306" y="18093"/>
                  </a:cubicBezTo>
                  <a:cubicBezTo>
                    <a:pt x="4491" y="18093"/>
                    <a:pt x="4686" y="18034"/>
                    <a:pt x="4900" y="17892"/>
                  </a:cubicBezTo>
                  <a:cubicBezTo>
                    <a:pt x="5747" y="17347"/>
                    <a:pt x="7259" y="16440"/>
                    <a:pt x="7683" y="16137"/>
                  </a:cubicBezTo>
                  <a:cubicBezTo>
                    <a:pt x="8046" y="15775"/>
                    <a:pt x="8469" y="15775"/>
                    <a:pt x="8469" y="14807"/>
                  </a:cubicBezTo>
                  <a:cubicBezTo>
                    <a:pt x="8469" y="13415"/>
                    <a:pt x="8469" y="4826"/>
                    <a:pt x="8469" y="4826"/>
                  </a:cubicBezTo>
                  <a:cubicBezTo>
                    <a:pt x="8209" y="1330"/>
                    <a:pt x="6293" y="1"/>
                    <a:pt x="4363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28"/>
            <p:cNvSpPr/>
            <p:nvPr/>
          </p:nvSpPr>
          <p:spPr>
            <a:xfrm>
              <a:off x="6659025" y="2260500"/>
              <a:ext cx="210225" cy="451925"/>
            </a:xfrm>
            <a:custGeom>
              <a:avLst/>
              <a:gdLst/>
              <a:ahLst/>
              <a:cxnLst/>
              <a:rect l="l" t="t" r="r" b="b"/>
              <a:pathLst>
                <a:path w="8409" h="18077" extrusionOk="0">
                  <a:moveTo>
                    <a:pt x="4323" y="1"/>
                  </a:moveTo>
                  <a:cubicBezTo>
                    <a:pt x="2220" y="1"/>
                    <a:pt x="92" y="1591"/>
                    <a:pt x="61" y="3677"/>
                  </a:cubicBezTo>
                  <a:cubicBezTo>
                    <a:pt x="61" y="4221"/>
                    <a:pt x="121" y="13778"/>
                    <a:pt x="61" y="14444"/>
                  </a:cubicBezTo>
                  <a:cubicBezTo>
                    <a:pt x="0" y="15109"/>
                    <a:pt x="0" y="15351"/>
                    <a:pt x="545" y="15775"/>
                  </a:cubicBezTo>
                  <a:lnTo>
                    <a:pt x="3448" y="17771"/>
                  </a:lnTo>
                  <a:cubicBezTo>
                    <a:pt x="3716" y="17924"/>
                    <a:pt x="3984" y="18077"/>
                    <a:pt x="4282" y="18077"/>
                  </a:cubicBezTo>
                  <a:cubicBezTo>
                    <a:pt x="4456" y="18077"/>
                    <a:pt x="4639" y="18025"/>
                    <a:pt x="4839" y="17892"/>
                  </a:cubicBezTo>
                  <a:cubicBezTo>
                    <a:pt x="5686" y="17347"/>
                    <a:pt x="7198" y="16440"/>
                    <a:pt x="7561" y="16077"/>
                  </a:cubicBezTo>
                  <a:cubicBezTo>
                    <a:pt x="7985" y="15775"/>
                    <a:pt x="8408" y="15714"/>
                    <a:pt x="8408" y="14807"/>
                  </a:cubicBezTo>
                  <a:lnTo>
                    <a:pt x="8408" y="4826"/>
                  </a:lnTo>
                  <a:cubicBezTo>
                    <a:pt x="8148" y="1330"/>
                    <a:pt x="6246" y="1"/>
                    <a:pt x="4323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28"/>
            <p:cNvSpPr/>
            <p:nvPr/>
          </p:nvSpPr>
          <p:spPr>
            <a:xfrm>
              <a:off x="6659025" y="2261100"/>
              <a:ext cx="208700" cy="450225"/>
            </a:xfrm>
            <a:custGeom>
              <a:avLst/>
              <a:gdLst/>
              <a:ahLst/>
              <a:cxnLst/>
              <a:rect l="l" t="t" r="r" b="b"/>
              <a:pathLst>
                <a:path w="8348" h="18009" extrusionOk="0">
                  <a:moveTo>
                    <a:pt x="4277" y="1"/>
                  </a:moveTo>
                  <a:cubicBezTo>
                    <a:pt x="2194" y="1"/>
                    <a:pt x="92" y="1572"/>
                    <a:pt x="61" y="3653"/>
                  </a:cubicBezTo>
                  <a:cubicBezTo>
                    <a:pt x="61" y="4258"/>
                    <a:pt x="121" y="13754"/>
                    <a:pt x="61" y="14420"/>
                  </a:cubicBezTo>
                  <a:cubicBezTo>
                    <a:pt x="61" y="15085"/>
                    <a:pt x="0" y="15327"/>
                    <a:pt x="545" y="15690"/>
                  </a:cubicBezTo>
                  <a:lnTo>
                    <a:pt x="3448" y="17686"/>
                  </a:lnTo>
                  <a:cubicBezTo>
                    <a:pt x="3705" y="17870"/>
                    <a:pt x="3962" y="18008"/>
                    <a:pt x="4245" y="18008"/>
                  </a:cubicBezTo>
                  <a:cubicBezTo>
                    <a:pt x="4430" y="18008"/>
                    <a:pt x="4625" y="17950"/>
                    <a:pt x="4839" y="17807"/>
                  </a:cubicBezTo>
                  <a:cubicBezTo>
                    <a:pt x="5686" y="17263"/>
                    <a:pt x="7198" y="16355"/>
                    <a:pt x="7561" y="16053"/>
                  </a:cubicBezTo>
                  <a:cubicBezTo>
                    <a:pt x="7924" y="15751"/>
                    <a:pt x="8348" y="15690"/>
                    <a:pt x="8348" y="14783"/>
                  </a:cubicBezTo>
                  <a:lnTo>
                    <a:pt x="8348" y="4802"/>
                  </a:lnTo>
                  <a:cubicBezTo>
                    <a:pt x="8087" y="1327"/>
                    <a:pt x="6190" y="1"/>
                    <a:pt x="4277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28"/>
            <p:cNvSpPr/>
            <p:nvPr/>
          </p:nvSpPr>
          <p:spPr>
            <a:xfrm>
              <a:off x="6659025" y="2261800"/>
              <a:ext cx="208700" cy="449050"/>
            </a:xfrm>
            <a:custGeom>
              <a:avLst/>
              <a:gdLst/>
              <a:ahLst/>
              <a:cxnLst/>
              <a:rect l="l" t="t" r="r" b="b"/>
              <a:pathLst>
                <a:path w="8348" h="17962" extrusionOk="0">
                  <a:moveTo>
                    <a:pt x="4336" y="1"/>
                  </a:moveTo>
                  <a:cubicBezTo>
                    <a:pt x="2259" y="1"/>
                    <a:pt x="153" y="1594"/>
                    <a:pt x="121" y="3685"/>
                  </a:cubicBezTo>
                  <a:cubicBezTo>
                    <a:pt x="121" y="4230"/>
                    <a:pt x="182" y="13726"/>
                    <a:pt x="121" y="14392"/>
                  </a:cubicBezTo>
                  <a:cubicBezTo>
                    <a:pt x="61" y="15057"/>
                    <a:pt x="0" y="15239"/>
                    <a:pt x="605" y="15662"/>
                  </a:cubicBezTo>
                  <a:lnTo>
                    <a:pt x="3448" y="17598"/>
                  </a:lnTo>
                  <a:cubicBezTo>
                    <a:pt x="3720" y="17792"/>
                    <a:pt x="3992" y="17961"/>
                    <a:pt x="4296" y="17961"/>
                  </a:cubicBezTo>
                  <a:cubicBezTo>
                    <a:pt x="4466" y="17961"/>
                    <a:pt x="4645" y="17909"/>
                    <a:pt x="4839" y="17779"/>
                  </a:cubicBezTo>
                  <a:cubicBezTo>
                    <a:pt x="5686" y="17235"/>
                    <a:pt x="7198" y="16327"/>
                    <a:pt x="7561" y="16025"/>
                  </a:cubicBezTo>
                  <a:cubicBezTo>
                    <a:pt x="7924" y="15662"/>
                    <a:pt x="8348" y="15662"/>
                    <a:pt x="8348" y="14694"/>
                  </a:cubicBezTo>
                  <a:cubicBezTo>
                    <a:pt x="8348" y="13303"/>
                    <a:pt x="8348" y="4774"/>
                    <a:pt x="8348" y="4774"/>
                  </a:cubicBezTo>
                  <a:cubicBezTo>
                    <a:pt x="8089" y="1318"/>
                    <a:pt x="6224" y="1"/>
                    <a:pt x="4336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28"/>
            <p:cNvSpPr/>
            <p:nvPr/>
          </p:nvSpPr>
          <p:spPr>
            <a:xfrm>
              <a:off x="6660525" y="2262625"/>
              <a:ext cx="207200" cy="446775"/>
            </a:xfrm>
            <a:custGeom>
              <a:avLst/>
              <a:gdLst/>
              <a:ahLst/>
              <a:cxnLst/>
              <a:rect l="l" t="t" r="r" b="b"/>
              <a:pathLst>
                <a:path w="8288" h="17871" extrusionOk="0">
                  <a:moveTo>
                    <a:pt x="4245" y="0"/>
                  </a:moveTo>
                  <a:cubicBezTo>
                    <a:pt x="2178" y="0"/>
                    <a:pt x="93" y="1571"/>
                    <a:pt x="61" y="3652"/>
                  </a:cubicBezTo>
                  <a:cubicBezTo>
                    <a:pt x="61" y="4197"/>
                    <a:pt x="122" y="13693"/>
                    <a:pt x="61" y="14359"/>
                  </a:cubicBezTo>
                  <a:cubicBezTo>
                    <a:pt x="1" y="14964"/>
                    <a:pt x="1" y="15206"/>
                    <a:pt x="545" y="15569"/>
                  </a:cubicBezTo>
                  <a:lnTo>
                    <a:pt x="3388" y="17565"/>
                  </a:lnTo>
                  <a:cubicBezTo>
                    <a:pt x="3656" y="17718"/>
                    <a:pt x="3924" y="17871"/>
                    <a:pt x="4222" y="17871"/>
                  </a:cubicBezTo>
                  <a:cubicBezTo>
                    <a:pt x="4396" y="17871"/>
                    <a:pt x="4579" y="17819"/>
                    <a:pt x="4779" y="17686"/>
                  </a:cubicBezTo>
                  <a:cubicBezTo>
                    <a:pt x="5566" y="17141"/>
                    <a:pt x="7078" y="16234"/>
                    <a:pt x="7501" y="15931"/>
                  </a:cubicBezTo>
                  <a:cubicBezTo>
                    <a:pt x="7864" y="15629"/>
                    <a:pt x="8288" y="15569"/>
                    <a:pt x="8288" y="14661"/>
                  </a:cubicBezTo>
                  <a:lnTo>
                    <a:pt x="8288" y="4802"/>
                  </a:lnTo>
                  <a:cubicBezTo>
                    <a:pt x="8027" y="1326"/>
                    <a:pt x="6144" y="0"/>
                    <a:pt x="4245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28"/>
            <p:cNvSpPr/>
            <p:nvPr/>
          </p:nvSpPr>
          <p:spPr>
            <a:xfrm>
              <a:off x="6660525" y="2262775"/>
              <a:ext cx="205700" cy="445525"/>
            </a:xfrm>
            <a:custGeom>
              <a:avLst/>
              <a:gdLst/>
              <a:ahLst/>
              <a:cxnLst/>
              <a:rect l="l" t="t" r="r" b="b"/>
              <a:pathLst>
                <a:path w="8228" h="17821" extrusionOk="0">
                  <a:moveTo>
                    <a:pt x="4249" y="1"/>
                  </a:moveTo>
                  <a:cubicBezTo>
                    <a:pt x="2202" y="1"/>
                    <a:pt x="124" y="1590"/>
                    <a:pt x="61" y="3707"/>
                  </a:cubicBezTo>
                  <a:cubicBezTo>
                    <a:pt x="61" y="4251"/>
                    <a:pt x="122" y="13627"/>
                    <a:pt x="61" y="14292"/>
                  </a:cubicBezTo>
                  <a:cubicBezTo>
                    <a:pt x="61" y="14958"/>
                    <a:pt x="1" y="15200"/>
                    <a:pt x="545" y="15563"/>
                  </a:cubicBezTo>
                  <a:lnTo>
                    <a:pt x="3449" y="17498"/>
                  </a:lnTo>
                  <a:cubicBezTo>
                    <a:pt x="3669" y="17682"/>
                    <a:pt x="3911" y="17821"/>
                    <a:pt x="4189" y="17821"/>
                  </a:cubicBezTo>
                  <a:cubicBezTo>
                    <a:pt x="4370" y="17821"/>
                    <a:pt x="4565" y="17762"/>
                    <a:pt x="4779" y="17619"/>
                  </a:cubicBezTo>
                  <a:cubicBezTo>
                    <a:pt x="5566" y="17135"/>
                    <a:pt x="7078" y="16228"/>
                    <a:pt x="7441" y="15925"/>
                  </a:cubicBezTo>
                  <a:cubicBezTo>
                    <a:pt x="7864" y="15563"/>
                    <a:pt x="8227" y="15563"/>
                    <a:pt x="8227" y="14655"/>
                  </a:cubicBezTo>
                  <a:cubicBezTo>
                    <a:pt x="8227" y="13264"/>
                    <a:pt x="8227" y="4796"/>
                    <a:pt x="8227" y="4796"/>
                  </a:cubicBezTo>
                  <a:cubicBezTo>
                    <a:pt x="7967" y="1329"/>
                    <a:pt x="6121" y="1"/>
                    <a:pt x="4249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28"/>
            <p:cNvSpPr/>
            <p:nvPr/>
          </p:nvSpPr>
          <p:spPr>
            <a:xfrm>
              <a:off x="6660525" y="2263900"/>
              <a:ext cx="205700" cy="444000"/>
            </a:xfrm>
            <a:custGeom>
              <a:avLst/>
              <a:gdLst/>
              <a:ahLst/>
              <a:cxnLst/>
              <a:rect l="l" t="t" r="r" b="b"/>
              <a:pathLst>
                <a:path w="8228" h="17760" extrusionOk="0">
                  <a:moveTo>
                    <a:pt x="4258" y="1"/>
                  </a:moveTo>
                  <a:cubicBezTo>
                    <a:pt x="2217" y="1"/>
                    <a:pt x="153" y="1575"/>
                    <a:pt x="122" y="3662"/>
                  </a:cubicBezTo>
                  <a:cubicBezTo>
                    <a:pt x="122" y="4206"/>
                    <a:pt x="182" y="13582"/>
                    <a:pt x="122" y="14247"/>
                  </a:cubicBezTo>
                  <a:cubicBezTo>
                    <a:pt x="61" y="14913"/>
                    <a:pt x="1" y="15094"/>
                    <a:pt x="606" y="15518"/>
                  </a:cubicBezTo>
                  <a:lnTo>
                    <a:pt x="3449" y="17453"/>
                  </a:lnTo>
                  <a:cubicBezTo>
                    <a:pt x="3678" y="17606"/>
                    <a:pt x="3932" y="17759"/>
                    <a:pt x="4225" y="17759"/>
                  </a:cubicBezTo>
                  <a:cubicBezTo>
                    <a:pt x="4396" y="17759"/>
                    <a:pt x="4579" y="17708"/>
                    <a:pt x="4779" y="17574"/>
                  </a:cubicBezTo>
                  <a:cubicBezTo>
                    <a:pt x="5566" y="17030"/>
                    <a:pt x="7078" y="16122"/>
                    <a:pt x="7441" y="15820"/>
                  </a:cubicBezTo>
                  <a:cubicBezTo>
                    <a:pt x="7804" y="15518"/>
                    <a:pt x="8227" y="15457"/>
                    <a:pt x="8227" y="14550"/>
                  </a:cubicBezTo>
                  <a:cubicBezTo>
                    <a:pt x="8227" y="13158"/>
                    <a:pt x="8227" y="4751"/>
                    <a:pt x="8227" y="4751"/>
                  </a:cubicBezTo>
                  <a:cubicBezTo>
                    <a:pt x="7967" y="1314"/>
                    <a:pt x="6122" y="1"/>
                    <a:pt x="4258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28"/>
            <p:cNvSpPr/>
            <p:nvPr/>
          </p:nvSpPr>
          <p:spPr>
            <a:xfrm>
              <a:off x="6662050" y="2263900"/>
              <a:ext cx="204175" cy="442900"/>
            </a:xfrm>
            <a:custGeom>
              <a:avLst/>
              <a:gdLst/>
              <a:ahLst/>
              <a:cxnLst/>
              <a:rect l="l" t="t" r="r" b="b"/>
              <a:pathLst>
                <a:path w="8167" h="17716" extrusionOk="0">
                  <a:moveTo>
                    <a:pt x="4197" y="1"/>
                  </a:moveTo>
                  <a:cubicBezTo>
                    <a:pt x="2156" y="1"/>
                    <a:pt x="92" y="1575"/>
                    <a:pt x="61" y="3662"/>
                  </a:cubicBezTo>
                  <a:cubicBezTo>
                    <a:pt x="61" y="4206"/>
                    <a:pt x="121" y="13582"/>
                    <a:pt x="61" y="14247"/>
                  </a:cubicBezTo>
                  <a:cubicBezTo>
                    <a:pt x="0" y="14852"/>
                    <a:pt x="0" y="15094"/>
                    <a:pt x="545" y="15457"/>
                  </a:cubicBezTo>
                  <a:lnTo>
                    <a:pt x="3388" y="17393"/>
                  </a:lnTo>
                  <a:cubicBezTo>
                    <a:pt x="3608" y="17576"/>
                    <a:pt x="3850" y="17715"/>
                    <a:pt x="4128" y="17715"/>
                  </a:cubicBezTo>
                  <a:cubicBezTo>
                    <a:pt x="4309" y="17715"/>
                    <a:pt x="4504" y="17656"/>
                    <a:pt x="4718" y="17514"/>
                  </a:cubicBezTo>
                  <a:cubicBezTo>
                    <a:pt x="5505" y="17030"/>
                    <a:pt x="7017" y="16122"/>
                    <a:pt x="7380" y="15820"/>
                  </a:cubicBezTo>
                  <a:cubicBezTo>
                    <a:pt x="7743" y="15518"/>
                    <a:pt x="8166" y="15457"/>
                    <a:pt x="8166" y="14550"/>
                  </a:cubicBezTo>
                  <a:lnTo>
                    <a:pt x="8166" y="4751"/>
                  </a:lnTo>
                  <a:cubicBezTo>
                    <a:pt x="7906" y="1314"/>
                    <a:pt x="6061" y="1"/>
                    <a:pt x="4197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28"/>
            <p:cNvSpPr/>
            <p:nvPr/>
          </p:nvSpPr>
          <p:spPr>
            <a:xfrm>
              <a:off x="6662050" y="2264300"/>
              <a:ext cx="202650" cy="442075"/>
            </a:xfrm>
            <a:custGeom>
              <a:avLst/>
              <a:gdLst/>
              <a:ahLst/>
              <a:cxnLst/>
              <a:rect l="l" t="t" r="r" b="b"/>
              <a:pathLst>
                <a:path w="8106" h="17683" extrusionOk="0">
                  <a:moveTo>
                    <a:pt x="4214" y="0"/>
                  </a:moveTo>
                  <a:cubicBezTo>
                    <a:pt x="2198" y="0"/>
                    <a:pt x="153" y="1589"/>
                    <a:pt x="121" y="3706"/>
                  </a:cubicBezTo>
                  <a:cubicBezTo>
                    <a:pt x="61" y="4190"/>
                    <a:pt x="121" y="13566"/>
                    <a:pt x="121" y="14171"/>
                  </a:cubicBezTo>
                  <a:cubicBezTo>
                    <a:pt x="61" y="14836"/>
                    <a:pt x="0" y="15018"/>
                    <a:pt x="545" y="15441"/>
                  </a:cubicBezTo>
                  <a:lnTo>
                    <a:pt x="3388" y="17377"/>
                  </a:lnTo>
                  <a:cubicBezTo>
                    <a:pt x="3617" y="17530"/>
                    <a:pt x="3871" y="17683"/>
                    <a:pt x="4164" y="17683"/>
                  </a:cubicBezTo>
                  <a:cubicBezTo>
                    <a:pt x="4335" y="17683"/>
                    <a:pt x="4518" y="17631"/>
                    <a:pt x="4718" y="17498"/>
                  </a:cubicBezTo>
                  <a:cubicBezTo>
                    <a:pt x="5505" y="16953"/>
                    <a:pt x="6956" y="16106"/>
                    <a:pt x="7319" y="15743"/>
                  </a:cubicBezTo>
                  <a:cubicBezTo>
                    <a:pt x="7743" y="15441"/>
                    <a:pt x="8106" y="15441"/>
                    <a:pt x="8106" y="14534"/>
                  </a:cubicBezTo>
                  <a:cubicBezTo>
                    <a:pt x="8106" y="13142"/>
                    <a:pt x="8106" y="4795"/>
                    <a:pt x="8106" y="4795"/>
                  </a:cubicBezTo>
                  <a:cubicBezTo>
                    <a:pt x="7875" y="1328"/>
                    <a:pt x="6057" y="0"/>
                    <a:pt x="4214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28"/>
            <p:cNvSpPr/>
            <p:nvPr/>
          </p:nvSpPr>
          <p:spPr>
            <a:xfrm>
              <a:off x="6662050" y="2264875"/>
              <a:ext cx="202650" cy="440000"/>
            </a:xfrm>
            <a:custGeom>
              <a:avLst/>
              <a:gdLst/>
              <a:ahLst/>
              <a:cxnLst/>
              <a:rect l="l" t="t" r="r" b="b"/>
              <a:pathLst>
                <a:path w="8106" h="17600" extrusionOk="0">
                  <a:moveTo>
                    <a:pt x="4177" y="1"/>
                  </a:moveTo>
                  <a:cubicBezTo>
                    <a:pt x="2173" y="1"/>
                    <a:pt x="153" y="1571"/>
                    <a:pt x="121" y="3683"/>
                  </a:cubicBezTo>
                  <a:cubicBezTo>
                    <a:pt x="121" y="4228"/>
                    <a:pt x="182" y="13482"/>
                    <a:pt x="121" y="14148"/>
                  </a:cubicBezTo>
                  <a:cubicBezTo>
                    <a:pt x="61" y="14813"/>
                    <a:pt x="0" y="14995"/>
                    <a:pt x="605" y="15358"/>
                  </a:cubicBezTo>
                  <a:lnTo>
                    <a:pt x="3388" y="17293"/>
                  </a:lnTo>
                  <a:cubicBezTo>
                    <a:pt x="3617" y="17446"/>
                    <a:pt x="3871" y="17599"/>
                    <a:pt x="4164" y="17599"/>
                  </a:cubicBezTo>
                  <a:cubicBezTo>
                    <a:pt x="4335" y="17599"/>
                    <a:pt x="4518" y="17548"/>
                    <a:pt x="4718" y="17414"/>
                  </a:cubicBezTo>
                  <a:cubicBezTo>
                    <a:pt x="5505" y="16930"/>
                    <a:pt x="6956" y="16023"/>
                    <a:pt x="7319" y="15720"/>
                  </a:cubicBezTo>
                  <a:cubicBezTo>
                    <a:pt x="7682" y="15418"/>
                    <a:pt x="8106" y="15358"/>
                    <a:pt x="8106" y="14450"/>
                  </a:cubicBezTo>
                  <a:cubicBezTo>
                    <a:pt x="8106" y="13119"/>
                    <a:pt x="8106" y="4772"/>
                    <a:pt x="8106" y="4772"/>
                  </a:cubicBezTo>
                  <a:cubicBezTo>
                    <a:pt x="7845" y="1326"/>
                    <a:pt x="6018" y="1"/>
                    <a:pt x="417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28"/>
            <p:cNvSpPr/>
            <p:nvPr/>
          </p:nvSpPr>
          <p:spPr>
            <a:xfrm>
              <a:off x="6663550" y="2265425"/>
              <a:ext cx="201150" cy="438700"/>
            </a:xfrm>
            <a:custGeom>
              <a:avLst/>
              <a:gdLst/>
              <a:ahLst/>
              <a:cxnLst/>
              <a:rect l="l" t="t" r="r" b="b"/>
              <a:pathLst>
                <a:path w="8046" h="17548" extrusionOk="0">
                  <a:moveTo>
                    <a:pt x="4155" y="0"/>
                  </a:moveTo>
                  <a:cubicBezTo>
                    <a:pt x="2154" y="0"/>
                    <a:pt x="124" y="1575"/>
                    <a:pt x="61" y="3661"/>
                  </a:cubicBezTo>
                  <a:cubicBezTo>
                    <a:pt x="61" y="4206"/>
                    <a:pt x="122" y="13460"/>
                    <a:pt x="61" y="14126"/>
                  </a:cubicBezTo>
                  <a:cubicBezTo>
                    <a:pt x="1" y="14731"/>
                    <a:pt x="1" y="14973"/>
                    <a:pt x="545" y="15336"/>
                  </a:cubicBezTo>
                  <a:lnTo>
                    <a:pt x="3328" y="17211"/>
                  </a:lnTo>
                  <a:cubicBezTo>
                    <a:pt x="3559" y="17404"/>
                    <a:pt x="3816" y="17548"/>
                    <a:pt x="4113" y="17548"/>
                  </a:cubicBezTo>
                  <a:cubicBezTo>
                    <a:pt x="4281" y="17548"/>
                    <a:pt x="4462" y="17502"/>
                    <a:pt x="4658" y="17392"/>
                  </a:cubicBezTo>
                  <a:cubicBezTo>
                    <a:pt x="5445" y="16848"/>
                    <a:pt x="6896" y="16001"/>
                    <a:pt x="7259" y="15698"/>
                  </a:cubicBezTo>
                  <a:cubicBezTo>
                    <a:pt x="7622" y="15336"/>
                    <a:pt x="8046" y="15336"/>
                    <a:pt x="8046" y="14428"/>
                  </a:cubicBezTo>
                  <a:lnTo>
                    <a:pt x="8046" y="4750"/>
                  </a:lnTo>
                  <a:cubicBezTo>
                    <a:pt x="7786" y="1314"/>
                    <a:pt x="5982" y="0"/>
                    <a:pt x="4155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28"/>
            <p:cNvSpPr/>
            <p:nvPr/>
          </p:nvSpPr>
          <p:spPr>
            <a:xfrm>
              <a:off x="6663550" y="2266175"/>
              <a:ext cx="199650" cy="437175"/>
            </a:xfrm>
            <a:custGeom>
              <a:avLst/>
              <a:gdLst/>
              <a:ahLst/>
              <a:cxnLst/>
              <a:rect l="l" t="t" r="r" b="b"/>
              <a:pathLst>
                <a:path w="7986" h="17487" extrusionOk="0">
                  <a:moveTo>
                    <a:pt x="4153" y="1"/>
                  </a:moveTo>
                  <a:cubicBezTo>
                    <a:pt x="2168" y="1"/>
                    <a:pt x="153" y="1574"/>
                    <a:pt x="122" y="3692"/>
                  </a:cubicBezTo>
                  <a:cubicBezTo>
                    <a:pt x="61" y="4176"/>
                    <a:pt x="122" y="13430"/>
                    <a:pt x="122" y="14035"/>
                  </a:cubicBezTo>
                  <a:cubicBezTo>
                    <a:pt x="61" y="14701"/>
                    <a:pt x="1" y="14882"/>
                    <a:pt x="545" y="15306"/>
                  </a:cubicBezTo>
                  <a:lnTo>
                    <a:pt x="3328" y="17181"/>
                  </a:lnTo>
                  <a:cubicBezTo>
                    <a:pt x="3557" y="17334"/>
                    <a:pt x="3811" y="17487"/>
                    <a:pt x="4104" y="17487"/>
                  </a:cubicBezTo>
                  <a:cubicBezTo>
                    <a:pt x="4275" y="17487"/>
                    <a:pt x="4458" y="17435"/>
                    <a:pt x="4658" y="17302"/>
                  </a:cubicBezTo>
                  <a:cubicBezTo>
                    <a:pt x="5445" y="16757"/>
                    <a:pt x="6896" y="15910"/>
                    <a:pt x="7259" y="15608"/>
                  </a:cubicBezTo>
                  <a:cubicBezTo>
                    <a:pt x="7622" y="15306"/>
                    <a:pt x="7985" y="15245"/>
                    <a:pt x="7985" y="14398"/>
                  </a:cubicBezTo>
                  <a:lnTo>
                    <a:pt x="7985" y="4720"/>
                  </a:lnTo>
                  <a:cubicBezTo>
                    <a:pt x="7754" y="1313"/>
                    <a:pt x="5966" y="1"/>
                    <a:pt x="4153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28"/>
            <p:cNvSpPr/>
            <p:nvPr/>
          </p:nvSpPr>
          <p:spPr>
            <a:xfrm>
              <a:off x="6663550" y="2266400"/>
              <a:ext cx="199650" cy="435850"/>
            </a:xfrm>
            <a:custGeom>
              <a:avLst/>
              <a:gdLst/>
              <a:ahLst/>
              <a:cxnLst/>
              <a:rect l="l" t="t" r="r" b="b"/>
              <a:pathLst>
                <a:path w="7986" h="17434" extrusionOk="0">
                  <a:moveTo>
                    <a:pt x="4135" y="0"/>
                  </a:moveTo>
                  <a:cubicBezTo>
                    <a:pt x="2170" y="0"/>
                    <a:pt x="185" y="1570"/>
                    <a:pt x="122" y="3683"/>
                  </a:cubicBezTo>
                  <a:cubicBezTo>
                    <a:pt x="122" y="4227"/>
                    <a:pt x="182" y="13421"/>
                    <a:pt x="122" y="14026"/>
                  </a:cubicBezTo>
                  <a:cubicBezTo>
                    <a:pt x="61" y="14692"/>
                    <a:pt x="1" y="14873"/>
                    <a:pt x="545" y="15236"/>
                  </a:cubicBezTo>
                  <a:lnTo>
                    <a:pt x="3328" y="17111"/>
                  </a:lnTo>
                  <a:cubicBezTo>
                    <a:pt x="3548" y="17295"/>
                    <a:pt x="3790" y="17434"/>
                    <a:pt x="4068" y="17434"/>
                  </a:cubicBezTo>
                  <a:cubicBezTo>
                    <a:pt x="4249" y="17434"/>
                    <a:pt x="4444" y="17375"/>
                    <a:pt x="4658" y="17232"/>
                  </a:cubicBezTo>
                  <a:cubicBezTo>
                    <a:pt x="5445" y="16748"/>
                    <a:pt x="6836" y="15901"/>
                    <a:pt x="7199" y="15599"/>
                  </a:cubicBezTo>
                  <a:cubicBezTo>
                    <a:pt x="7562" y="15297"/>
                    <a:pt x="7985" y="15236"/>
                    <a:pt x="7985" y="14329"/>
                  </a:cubicBezTo>
                  <a:lnTo>
                    <a:pt x="7985" y="4772"/>
                  </a:lnTo>
                  <a:cubicBezTo>
                    <a:pt x="7725" y="1325"/>
                    <a:pt x="5939" y="0"/>
                    <a:pt x="4135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28"/>
            <p:cNvSpPr/>
            <p:nvPr/>
          </p:nvSpPr>
          <p:spPr>
            <a:xfrm>
              <a:off x="6665075" y="2266975"/>
              <a:ext cx="198125" cy="434875"/>
            </a:xfrm>
            <a:custGeom>
              <a:avLst/>
              <a:gdLst/>
              <a:ahLst/>
              <a:cxnLst/>
              <a:rect l="l" t="t" r="r" b="b"/>
              <a:pathLst>
                <a:path w="7925" h="17395" extrusionOk="0">
                  <a:moveTo>
                    <a:pt x="4060" y="1"/>
                  </a:moveTo>
                  <a:cubicBezTo>
                    <a:pt x="2100" y="1"/>
                    <a:pt x="124" y="1552"/>
                    <a:pt x="61" y="3660"/>
                  </a:cubicBezTo>
                  <a:cubicBezTo>
                    <a:pt x="61" y="4204"/>
                    <a:pt x="121" y="13338"/>
                    <a:pt x="61" y="14003"/>
                  </a:cubicBezTo>
                  <a:cubicBezTo>
                    <a:pt x="0" y="14608"/>
                    <a:pt x="0" y="14850"/>
                    <a:pt x="545" y="15213"/>
                  </a:cubicBezTo>
                  <a:lnTo>
                    <a:pt x="3267" y="17088"/>
                  </a:lnTo>
                  <a:cubicBezTo>
                    <a:pt x="3496" y="17241"/>
                    <a:pt x="3750" y="17394"/>
                    <a:pt x="4043" y="17394"/>
                  </a:cubicBezTo>
                  <a:cubicBezTo>
                    <a:pt x="4214" y="17394"/>
                    <a:pt x="4397" y="17343"/>
                    <a:pt x="4597" y="17209"/>
                  </a:cubicBezTo>
                  <a:cubicBezTo>
                    <a:pt x="5323" y="16665"/>
                    <a:pt x="6775" y="15818"/>
                    <a:pt x="7138" y="15516"/>
                  </a:cubicBezTo>
                  <a:cubicBezTo>
                    <a:pt x="7501" y="15213"/>
                    <a:pt x="7924" y="15213"/>
                    <a:pt x="7924" y="14306"/>
                  </a:cubicBezTo>
                  <a:lnTo>
                    <a:pt x="7924" y="4749"/>
                  </a:lnTo>
                  <a:cubicBezTo>
                    <a:pt x="7663" y="1323"/>
                    <a:pt x="5869" y="1"/>
                    <a:pt x="4060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28"/>
            <p:cNvSpPr/>
            <p:nvPr/>
          </p:nvSpPr>
          <p:spPr>
            <a:xfrm>
              <a:off x="6665075" y="2267700"/>
              <a:ext cx="196600" cy="433050"/>
            </a:xfrm>
            <a:custGeom>
              <a:avLst/>
              <a:gdLst/>
              <a:ahLst/>
              <a:cxnLst/>
              <a:rect l="l" t="t" r="r" b="b"/>
              <a:pathLst>
                <a:path w="7864" h="17322" extrusionOk="0">
                  <a:moveTo>
                    <a:pt x="4088" y="0"/>
                  </a:moveTo>
                  <a:cubicBezTo>
                    <a:pt x="2134" y="0"/>
                    <a:pt x="153" y="1573"/>
                    <a:pt x="121" y="3691"/>
                  </a:cubicBezTo>
                  <a:cubicBezTo>
                    <a:pt x="61" y="4175"/>
                    <a:pt x="121" y="13309"/>
                    <a:pt x="121" y="13914"/>
                  </a:cubicBezTo>
                  <a:cubicBezTo>
                    <a:pt x="61" y="14579"/>
                    <a:pt x="0" y="14761"/>
                    <a:pt x="545" y="15124"/>
                  </a:cubicBezTo>
                  <a:lnTo>
                    <a:pt x="3267" y="16999"/>
                  </a:lnTo>
                  <a:cubicBezTo>
                    <a:pt x="3487" y="17182"/>
                    <a:pt x="3729" y="17321"/>
                    <a:pt x="4007" y="17321"/>
                  </a:cubicBezTo>
                  <a:cubicBezTo>
                    <a:pt x="4188" y="17321"/>
                    <a:pt x="4383" y="17263"/>
                    <a:pt x="4597" y="17120"/>
                  </a:cubicBezTo>
                  <a:cubicBezTo>
                    <a:pt x="5323" y="16636"/>
                    <a:pt x="6775" y="15789"/>
                    <a:pt x="7138" y="15487"/>
                  </a:cubicBezTo>
                  <a:cubicBezTo>
                    <a:pt x="7501" y="15184"/>
                    <a:pt x="7864" y="15124"/>
                    <a:pt x="7864" y="14277"/>
                  </a:cubicBezTo>
                  <a:lnTo>
                    <a:pt x="7864" y="4720"/>
                  </a:lnTo>
                  <a:cubicBezTo>
                    <a:pt x="7633" y="1312"/>
                    <a:pt x="5872" y="0"/>
                    <a:pt x="4088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28"/>
            <p:cNvSpPr/>
            <p:nvPr/>
          </p:nvSpPr>
          <p:spPr>
            <a:xfrm>
              <a:off x="6665075" y="2268275"/>
              <a:ext cx="196600" cy="431400"/>
            </a:xfrm>
            <a:custGeom>
              <a:avLst/>
              <a:gdLst/>
              <a:ahLst/>
              <a:cxnLst/>
              <a:rect l="l" t="t" r="r" b="b"/>
              <a:pathLst>
                <a:path w="7864" h="17256" extrusionOk="0">
                  <a:moveTo>
                    <a:pt x="4096" y="1"/>
                  </a:moveTo>
                  <a:cubicBezTo>
                    <a:pt x="2155" y="1"/>
                    <a:pt x="184" y="1555"/>
                    <a:pt x="121" y="3668"/>
                  </a:cubicBezTo>
                  <a:cubicBezTo>
                    <a:pt x="121" y="4213"/>
                    <a:pt x="182" y="13286"/>
                    <a:pt x="121" y="13891"/>
                  </a:cubicBezTo>
                  <a:cubicBezTo>
                    <a:pt x="61" y="14496"/>
                    <a:pt x="0" y="14738"/>
                    <a:pt x="545" y="15101"/>
                  </a:cubicBezTo>
                  <a:lnTo>
                    <a:pt x="3267" y="16976"/>
                  </a:lnTo>
                  <a:cubicBezTo>
                    <a:pt x="3494" y="17127"/>
                    <a:pt x="3745" y="17255"/>
                    <a:pt x="4035" y="17255"/>
                  </a:cubicBezTo>
                  <a:cubicBezTo>
                    <a:pt x="4208" y="17255"/>
                    <a:pt x="4394" y="17210"/>
                    <a:pt x="4597" y="17097"/>
                  </a:cubicBezTo>
                  <a:cubicBezTo>
                    <a:pt x="5323" y="16552"/>
                    <a:pt x="6775" y="15705"/>
                    <a:pt x="7138" y="15403"/>
                  </a:cubicBezTo>
                  <a:cubicBezTo>
                    <a:pt x="7501" y="15101"/>
                    <a:pt x="7864" y="15101"/>
                    <a:pt x="7864" y="14193"/>
                  </a:cubicBezTo>
                  <a:lnTo>
                    <a:pt x="7864" y="4697"/>
                  </a:lnTo>
                  <a:cubicBezTo>
                    <a:pt x="7632" y="1310"/>
                    <a:pt x="5877" y="1"/>
                    <a:pt x="4096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28"/>
            <p:cNvSpPr/>
            <p:nvPr/>
          </p:nvSpPr>
          <p:spPr>
            <a:xfrm>
              <a:off x="6666575" y="2268500"/>
              <a:ext cx="195100" cy="430325"/>
            </a:xfrm>
            <a:custGeom>
              <a:avLst/>
              <a:gdLst/>
              <a:ahLst/>
              <a:cxnLst/>
              <a:rect l="l" t="t" r="r" b="b"/>
              <a:pathLst>
                <a:path w="7804" h="17213" extrusionOk="0">
                  <a:moveTo>
                    <a:pt x="3996" y="0"/>
                  </a:moveTo>
                  <a:cubicBezTo>
                    <a:pt x="2068" y="0"/>
                    <a:pt x="124" y="1552"/>
                    <a:pt x="61" y="3659"/>
                  </a:cubicBezTo>
                  <a:cubicBezTo>
                    <a:pt x="61" y="4204"/>
                    <a:pt x="122" y="13277"/>
                    <a:pt x="61" y="13882"/>
                  </a:cubicBezTo>
                  <a:cubicBezTo>
                    <a:pt x="61" y="14487"/>
                    <a:pt x="1" y="14668"/>
                    <a:pt x="545" y="15092"/>
                  </a:cubicBezTo>
                  <a:lnTo>
                    <a:pt x="3207" y="16906"/>
                  </a:lnTo>
                  <a:cubicBezTo>
                    <a:pt x="3436" y="17059"/>
                    <a:pt x="3690" y="17212"/>
                    <a:pt x="3983" y="17212"/>
                  </a:cubicBezTo>
                  <a:cubicBezTo>
                    <a:pt x="4154" y="17212"/>
                    <a:pt x="4337" y="17161"/>
                    <a:pt x="4537" y="17027"/>
                  </a:cubicBezTo>
                  <a:cubicBezTo>
                    <a:pt x="5263" y="16543"/>
                    <a:pt x="6715" y="15696"/>
                    <a:pt x="7017" y="15394"/>
                  </a:cubicBezTo>
                  <a:cubicBezTo>
                    <a:pt x="7380" y="15092"/>
                    <a:pt x="7804" y="15031"/>
                    <a:pt x="7804" y="14184"/>
                  </a:cubicBezTo>
                  <a:cubicBezTo>
                    <a:pt x="7804" y="12853"/>
                    <a:pt x="7804" y="4748"/>
                    <a:pt x="7804" y="4748"/>
                  </a:cubicBezTo>
                  <a:cubicBezTo>
                    <a:pt x="7542" y="1322"/>
                    <a:pt x="5776" y="0"/>
                    <a:pt x="3996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28"/>
            <p:cNvSpPr/>
            <p:nvPr/>
          </p:nvSpPr>
          <p:spPr>
            <a:xfrm>
              <a:off x="6666575" y="2269800"/>
              <a:ext cx="193600" cy="428275"/>
            </a:xfrm>
            <a:custGeom>
              <a:avLst/>
              <a:gdLst/>
              <a:ahLst/>
              <a:cxnLst/>
              <a:rect l="l" t="t" r="r" b="b"/>
              <a:pathLst>
                <a:path w="7744" h="17131" extrusionOk="0">
                  <a:moveTo>
                    <a:pt x="4032" y="0"/>
                  </a:moveTo>
                  <a:cubicBezTo>
                    <a:pt x="2123" y="0"/>
                    <a:pt x="185" y="1554"/>
                    <a:pt x="122" y="3668"/>
                  </a:cubicBezTo>
                  <a:cubicBezTo>
                    <a:pt x="61" y="4152"/>
                    <a:pt x="122" y="13164"/>
                    <a:pt x="122" y="13830"/>
                  </a:cubicBezTo>
                  <a:cubicBezTo>
                    <a:pt x="61" y="14435"/>
                    <a:pt x="1" y="14616"/>
                    <a:pt x="545" y="14979"/>
                  </a:cubicBezTo>
                  <a:lnTo>
                    <a:pt x="3207" y="16794"/>
                  </a:lnTo>
                  <a:cubicBezTo>
                    <a:pt x="3438" y="16987"/>
                    <a:pt x="3695" y="17131"/>
                    <a:pt x="3992" y="17131"/>
                  </a:cubicBezTo>
                  <a:cubicBezTo>
                    <a:pt x="4160" y="17131"/>
                    <a:pt x="4341" y="17085"/>
                    <a:pt x="4537" y="16975"/>
                  </a:cubicBezTo>
                  <a:cubicBezTo>
                    <a:pt x="5263" y="16431"/>
                    <a:pt x="6655" y="15584"/>
                    <a:pt x="7017" y="15342"/>
                  </a:cubicBezTo>
                  <a:cubicBezTo>
                    <a:pt x="7380" y="15040"/>
                    <a:pt x="7743" y="14979"/>
                    <a:pt x="7743" y="14132"/>
                  </a:cubicBezTo>
                  <a:lnTo>
                    <a:pt x="7743" y="4696"/>
                  </a:lnTo>
                  <a:cubicBezTo>
                    <a:pt x="7512" y="1309"/>
                    <a:pt x="5784" y="0"/>
                    <a:pt x="4032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28"/>
            <p:cNvSpPr/>
            <p:nvPr/>
          </p:nvSpPr>
          <p:spPr>
            <a:xfrm>
              <a:off x="6666575" y="2269800"/>
              <a:ext cx="193600" cy="427500"/>
            </a:xfrm>
            <a:custGeom>
              <a:avLst/>
              <a:gdLst/>
              <a:ahLst/>
              <a:cxnLst/>
              <a:rect l="l" t="t" r="r" b="b"/>
              <a:pathLst>
                <a:path w="7744" h="17100" extrusionOk="0">
                  <a:moveTo>
                    <a:pt x="4032" y="0"/>
                  </a:moveTo>
                  <a:cubicBezTo>
                    <a:pt x="2123" y="0"/>
                    <a:pt x="185" y="1554"/>
                    <a:pt x="122" y="3668"/>
                  </a:cubicBezTo>
                  <a:cubicBezTo>
                    <a:pt x="122" y="4152"/>
                    <a:pt x="182" y="13164"/>
                    <a:pt x="122" y="13769"/>
                  </a:cubicBezTo>
                  <a:cubicBezTo>
                    <a:pt x="61" y="14374"/>
                    <a:pt x="1" y="14616"/>
                    <a:pt x="545" y="14979"/>
                  </a:cubicBezTo>
                  <a:lnTo>
                    <a:pt x="3207" y="16794"/>
                  </a:lnTo>
                  <a:cubicBezTo>
                    <a:pt x="3436" y="16947"/>
                    <a:pt x="3690" y="17100"/>
                    <a:pt x="3968" y="17100"/>
                  </a:cubicBezTo>
                  <a:cubicBezTo>
                    <a:pt x="4129" y="17100"/>
                    <a:pt x="4299" y="17048"/>
                    <a:pt x="4477" y="16915"/>
                  </a:cubicBezTo>
                  <a:cubicBezTo>
                    <a:pt x="5263" y="16431"/>
                    <a:pt x="6655" y="15584"/>
                    <a:pt x="7017" y="15282"/>
                  </a:cubicBezTo>
                  <a:cubicBezTo>
                    <a:pt x="7380" y="14979"/>
                    <a:pt x="7743" y="14979"/>
                    <a:pt x="7743" y="14072"/>
                  </a:cubicBezTo>
                  <a:cubicBezTo>
                    <a:pt x="7743" y="12801"/>
                    <a:pt x="7743" y="4696"/>
                    <a:pt x="7743" y="4696"/>
                  </a:cubicBezTo>
                  <a:cubicBezTo>
                    <a:pt x="7512" y="1309"/>
                    <a:pt x="5784" y="0"/>
                    <a:pt x="4032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28"/>
            <p:cNvSpPr/>
            <p:nvPr/>
          </p:nvSpPr>
          <p:spPr>
            <a:xfrm>
              <a:off x="6668100" y="2269800"/>
              <a:ext cx="192075" cy="426400"/>
            </a:xfrm>
            <a:custGeom>
              <a:avLst/>
              <a:gdLst/>
              <a:ahLst/>
              <a:cxnLst/>
              <a:rect l="l" t="t" r="r" b="b"/>
              <a:pathLst>
                <a:path w="7683" h="17056" extrusionOk="0">
                  <a:moveTo>
                    <a:pt x="3993" y="0"/>
                  </a:moveTo>
                  <a:cubicBezTo>
                    <a:pt x="2092" y="0"/>
                    <a:pt x="155" y="1554"/>
                    <a:pt x="61" y="3668"/>
                  </a:cubicBezTo>
                  <a:cubicBezTo>
                    <a:pt x="61" y="4212"/>
                    <a:pt x="121" y="13164"/>
                    <a:pt x="61" y="13769"/>
                  </a:cubicBezTo>
                  <a:cubicBezTo>
                    <a:pt x="61" y="14374"/>
                    <a:pt x="0" y="14556"/>
                    <a:pt x="545" y="14919"/>
                  </a:cubicBezTo>
                  <a:lnTo>
                    <a:pt x="3146" y="16733"/>
                  </a:lnTo>
                  <a:cubicBezTo>
                    <a:pt x="3366" y="16917"/>
                    <a:pt x="3608" y="17056"/>
                    <a:pt x="3873" y="17056"/>
                  </a:cubicBezTo>
                  <a:cubicBezTo>
                    <a:pt x="4044" y="17056"/>
                    <a:pt x="4225" y="16997"/>
                    <a:pt x="4416" y="16854"/>
                  </a:cubicBezTo>
                  <a:cubicBezTo>
                    <a:pt x="5202" y="16370"/>
                    <a:pt x="6594" y="15584"/>
                    <a:pt x="6956" y="15282"/>
                  </a:cubicBezTo>
                  <a:cubicBezTo>
                    <a:pt x="7259" y="14979"/>
                    <a:pt x="7682" y="14919"/>
                    <a:pt x="7682" y="14072"/>
                  </a:cubicBezTo>
                  <a:cubicBezTo>
                    <a:pt x="7682" y="12801"/>
                    <a:pt x="7682" y="4696"/>
                    <a:pt x="7682" y="4696"/>
                  </a:cubicBezTo>
                  <a:cubicBezTo>
                    <a:pt x="7451" y="1309"/>
                    <a:pt x="5737" y="0"/>
                    <a:pt x="3993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28"/>
            <p:cNvSpPr/>
            <p:nvPr/>
          </p:nvSpPr>
          <p:spPr>
            <a:xfrm>
              <a:off x="6668100" y="2270775"/>
              <a:ext cx="190550" cy="424350"/>
            </a:xfrm>
            <a:custGeom>
              <a:avLst/>
              <a:gdLst/>
              <a:ahLst/>
              <a:cxnLst/>
              <a:rect l="l" t="t" r="r" b="b"/>
              <a:pathLst>
                <a:path w="7622" h="16974" extrusionOk="0">
                  <a:moveTo>
                    <a:pt x="3952" y="0"/>
                  </a:moveTo>
                  <a:cubicBezTo>
                    <a:pt x="2079" y="0"/>
                    <a:pt x="184" y="1550"/>
                    <a:pt x="121" y="3689"/>
                  </a:cubicBezTo>
                  <a:cubicBezTo>
                    <a:pt x="61" y="4173"/>
                    <a:pt x="121" y="13125"/>
                    <a:pt x="121" y="13730"/>
                  </a:cubicBezTo>
                  <a:cubicBezTo>
                    <a:pt x="61" y="14335"/>
                    <a:pt x="0" y="14517"/>
                    <a:pt x="545" y="14880"/>
                  </a:cubicBezTo>
                  <a:lnTo>
                    <a:pt x="3146" y="16694"/>
                  </a:lnTo>
                  <a:cubicBezTo>
                    <a:pt x="3373" y="16846"/>
                    <a:pt x="3624" y="16974"/>
                    <a:pt x="3899" y="16974"/>
                  </a:cubicBezTo>
                  <a:cubicBezTo>
                    <a:pt x="4063" y="16974"/>
                    <a:pt x="4235" y="16928"/>
                    <a:pt x="4416" y="16815"/>
                  </a:cubicBezTo>
                  <a:cubicBezTo>
                    <a:pt x="5202" y="16331"/>
                    <a:pt x="6594" y="15484"/>
                    <a:pt x="6896" y="15182"/>
                  </a:cubicBezTo>
                  <a:cubicBezTo>
                    <a:pt x="7259" y="14880"/>
                    <a:pt x="7622" y="14880"/>
                    <a:pt x="7622" y="14033"/>
                  </a:cubicBezTo>
                  <a:cubicBezTo>
                    <a:pt x="7622" y="12702"/>
                    <a:pt x="7622" y="4717"/>
                    <a:pt x="7622" y="4717"/>
                  </a:cubicBezTo>
                  <a:cubicBezTo>
                    <a:pt x="7390" y="1321"/>
                    <a:pt x="5680" y="0"/>
                    <a:pt x="3952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28"/>
            <p:cNvSpPr/>
            <p:nvPr/>
          </p:nvSpPr>
          <p:spPr>
            <a:xfrm>
              <a:off x="6669600" y="2271300"/>
              <a:ext cx="189050" cy="422975"/>
            </a:xfrm>
            <a:custGeom>
              <a:avLst/>
              <a:gdLst/>
              <a:ahLst/>
              <a:cxnLst/>
              <a:rect l="l" t="t" r="r" b="b"/>
              <a:pathLst>
                <a:path w="7562" h="16919" extrusionOk="0">
                  <a:moveTo>
                    <a:pt x="3907" y="1"/>
                  </a:moveTo>
                  <a:cubicBezTo>
                    <a:pt x="2029" y="1"/>
                    <a:pt x="124" y="1555"/>
                    <a:pt x="61" y="3668"/>
                  </a:cubicBezTo>
                  <a:cubicBezTo>
                    <a:pt x="61" y="4152"/>
                    <a:pt x="122" y="13044"/>
                    <a:pt x="61" y="13649"/>
                  </a:cubicBezTo>
                  <a:cubicBezTo>
                    <a:pt x="1" y="14254"/>
                    <a:pt x="1" y="14496"/>
                    <a:pt x="485" y="14859"/>
                  </a:cubicBezTo>
                  <a:lnTo>
                    <a:pt x="3146" y="16613"/>
                  </a:lnTo>
                  <a:cubicBezTo>
                    <a:pt x="3337" y="16766"/>
                    <a:pt x="3577" y="16919"/>
                    <a:pt x="3850" y="16919"/>
                  </a:cubicBezTo>
                  <a:cubicBezTo>
                    <a:pt x="4008" y="16919"/>
                    <a:pt x="4178" y="16867"/>
                    <a:pt x="4356" y="16734"/>
                  </a:cubicBezTo>
                  <a:cubicBezTo>
                    <a:pt x="5082" y="16250"/>
                    <a:pt x="6473" y="15463"/>
                    <a:pt x="6836" y="15161"/>
                  </a:cubicBezTo>
                  <a:cubicBezTo>
                    <a:pt x="7199" y="14859"/>
                    <a:pt x="7562" y="14798"/>
                    <a:pt x="7562" y="13951"/>
                  </a:cubicBezTo>
                  <a:lnTo>
                    <a:pt x="7562" y="4696"/>
                  </a:lnTo>
                  <a:cubicBezTo>
                    <a:pt x="7330" y="1310"/>
                    <a:pt x="5630" y="1"/>
                    <a:pt x="3907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28"/>
            <p:cNvSpPr/>
            <p:nvPr/>
          </p:nvSpPr>
          <p:spPr>
            <a:xfrm>
              <a:off x="6669600" y="2271900"/>
              <a:ext cx="189050" cy="421725"/>
            </a:xfrm>
            <a:custGeom>
              <a:avLst/>
              <a:gdLst/>
              <a:ahLst/>
              <a:cxnLst/>
              <a:rect l="l" t="t" r="r" b="b"/>
              <a:pathLst>
                <a:path w="7562" h="16869" extrusionOk="0">
                  <a:moveTo>
                    <a:pt x="3916" y="0"/>
                  </a:moveTo>
                  <a:cubicBezTo>
                    <a:pt x="2051" y="0"/>
                    <a:pt x="156" y="1536"/>
                    <a:pt x="61" y="3644"/>
                  </a:cubicBezTo>
                  <a:cubicBezTo>
                    <a:pt x="61" y="4189"/>
                    <a:pt x="122" y="13020"/>
                    <a:pt x="61" y="13625"/>
                  </a:cubicBezTo>
                  <a:cubicBezTo>
                    <a:pt x="61" y="14230"/>
                    <a:pt x="1" y="14411"/>
                    <a:pt x="545" y="14774"/>
                  </a:cubicBezTo>
                  <a:lnTo>
                    <a:pt x="3146" y="16589"/>
                  </a:lnTo>
                  <a:cubicBezTo>
                    <a:pt x="3336" y="16740"/>
                    <a:pt x="3573" y="16868"/>
                    <a:pt x="3842" y="16868"/>
                  </a:cubicBezTo>
                  <a:cubicBezTo>
                    <a:pt x="4003" y="16868"/>
                    <a:pt x="4175" y="16823"/>
                    <a:pt x="4356" y="16710"/>
                  </a:cubicBezTo>
                  <a:cubicBezTo>
                    <a:pt x="5082" y="16226"/>
                    <a:pt x="6473" y="15379"/>
                    <a:pt x="6836" y="15077"/>
                  </a:cubicBezTo>
                  <a:cubicBezTo>
                    <a:pt x="7138" y="14835"/>
                    <a:pt x="7562" y="14774"/>
                    <a:pt x="7562" y="13927"/>
                  </a:cubicBezTo>
                  <a:cubicBezTo>
                    <a:pt x="7562" y="12657"/>
                    <a:pt x="7562" y="4672"/>
                    <a:pt x="7562" y="4672"/>
                  </a:cubicBezTo>
                  <a:cubicBezTo>
                    <a:pt x="7330" y="1306"/>
                    <a:pt x="5636" y="0"/>
                    <a:pt x="3916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28"/>
            <p:cNvSpPr/>
            <p:nvPr/>
          </p:nvSpPr>
          <p:spPr>
            <a:xfrm>
              <a:off x="6625750" y="2224975"/>
              <a:ext cx="276750" cy="545050"/>
            </a:xfrm>
            <a:custGeom>
              <a:avLst/>
              <a:gdLst/>
              <a:ahLst/>
              <a:cxnLst/>
              <a:rect l="l" t="t" r="r" b="b"/>
              <a:pathLst>
                <a:path w="11070" h="21802" extrusionOk="0">
                  <a:moveTo>
                    <a:pt x="5314" y="1"/>
                  </a:moveTo>
                  <a:cubicBezTo>
                    <a:pt x="2719" y="1"/>
                    <a:pt x="208" y="1365"/>
                    <a:pt x="121" y="3767"/>
                  </a:cubicBezTo>
                  <a:cubicBezTo>
                    <a:pt x="121" y="4493"/>
                    <a:pt x="182" y="16167"/>
                    <a:pt x="121" y="17075"/>
                  </a:cubicBezTo>
                  <a:cubicBezTo>
                    <a:pt x="61" y="17921"/>
                    <a:pt x="1" y="18224"/>
                    <a:pt x="787" y="18768"/>
                  </a:cubicBezTo>
                  <a:lnTo>
                    <a:pt x="4598" y="21369"/>
                  </a:lnTo>
                  <a:cubicBezTo>
                    <a:pt x="4940" y="21597"/>
                    <a:pt x="5282" y="21802"/>
                    <a:pt x="5685" y="21802"/>
                  </a:cubicBezTo>
                  <a:cubicBezTo>
                    <a:pt x="5922" y="21802"/>
                    <a:pt x="6181" y="21730"/>
                    <a:pt x="6473" y="21551"/>
                  </a:cubicBezTo>
                  <a:cubicBezTo>
                    <a:pt x="7501" y="20825"/>
                    <a:pt x="9497" y="19615"/>
                    <a:pt x="10042" y="19192"/>
                  </a:cubicBezTo>
                  <a:cubicBezTo>
                    <a:pt x="10526" y="18768"/>
                    <a:pt x="11070" y="18708"/>
                    <a:pt x="11070" y="17498"/>
                  </a:cubicBezTo>
                  <a:lnTo>
                    <a:pt x="11070" y="5279"/>
                  </a:lnTo>
                  <a:cubicBezTo>
                    <a:pt x="11070" y="1620"/>
                    <a:pt x="8142" y="1"/>
                    <a:pt x="5314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28"/>
            <p:cNvSpPr/>
            <p:nvPr/>
          </p:nvSpPr>
          <p:spPr>
            <a:xfrm>
              <a:off x="6686250" y="2514150"/>
              <a:ext cx="163325" cy="134725"/>
            </a:xfrm>
            <a:custGeom>
              <a:avLst/>
              <a:gdLst/>
              <a:ahLst/>
              <a:cxnLst/>
              <a:rect l="l" t="t" r="r" b="b"/>
              <a:pathLst>
                <a:path w="6533" h="5389" extrusionOk="0">
                  <a:moveTo>
                    <a:pt x="3130" y="1"/>
                  </a:moveTo>
                  <a:cubicBezTo>
                    <a:pt x="1380" y="1"/>
                    <a:pt x="0" y="1130"/>
                    <a:pt x="0" y="2604"/>
                  </a:cubicBezTo>
                  <a:cubicBezTo>
                    <a:pt x="0" y="4116"/>
                    <a:pt x="1452" y="5326"/>
                    <a:pt x="3266" y="5387"/>
                  </a:cubicBezTo>
                  <a:cubicBezTo>
                    <a:pt x="3310" y="5388"/>
                    <a:pt x="3353" y="5389"/>
                    <a:pt x="3397" y="5389"/>
                  </a:cubicBezTo>
                  <a:cubicBezTo>
                    <a:pt x="5150" y="5389"/>
                    <a:pt x="6533" y="4201"/>
                    <a:pt x="6533" y="2725"/>
                  </a:cubicBezTo>
                  <a:cubicBezTo>
                    <a:pt x="6533" y="1273"/>
                    <a:pt x="5081" y="3"/>
                    <a:pt x="3266" y="3"/>
                  </a:cubicBezTo>
                  <a:cubicBezTo>
                    <a:pt x="3221" y="2"/>
                    <a:pt x="3175" y="1"/>
                    <a:pt x="3130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28"/>
            <p:cNvSpPr/>
            <p:nvPr/>
          </p:nvSpPr>
          <p:spPr>
            <a:xfrm>
              <a:off x="6372225" y="2203375"/>
              <a:ext cx="258075" cy="563625"/>
            </a:xfrm>
            <a:custGeom>
              <a:avLst/>
              <a:gdLst/>
              <a:ahLst/>
              <a:cxnLst/>
              <a:rect l="l" t="t" r="r" b="b"/>
              <a:pathLst>
                <a:path w="10323" h="22545" extrusionOk="0">
                  <a:moveTo>
                    <a:pt x="5325" y="0"/>
                  </a:moveTo>
                  <a:cubicBezTo>
                    <a:pt x="2674" y="0"/>
                    <a:pt x="0" y="1820"/>
                    <a:pt x="161" y="3845"/>
                  </a:cubicBezTo>
                  <a:cubicBezTo>
                    <a:pt x="221" y="4631"/>
                    <a:pt x="221" y="16729"/>
                    <a:pt x="161" y="17636"/>
                  </a:cubicBezTo>
                  <a:cubicBezTo>
                    <a:pt x="100" y="18543"/>
                    <a:pt x="40" y="18846"/>
                    <a:pt x="766" y="19390"/>
                  </a:cubicBezTo>
                  <a:lnTo>
                    <a:pt x="4335" y="22112"/>
                  </a:lnTo>
                  <a:cubicBezTo>
                    <a:pt x="4601" y="22340"/>
                    <a:pt x="4915" y="22545"/>
                    <a:pt x="5292" y="22545"/>
                  </a:cubicBezTo>
                  <a:cubicBezTo>
                    <a:pt x="5514" y="22545"/>
                    <a:pt x="5759" y="22473"/>
                    <a:pt x="6028" y="22294"/>
                  </a:cubicBezTo>
                  <a:cubicBezTo>
                    <a:pt x="6996" y="21507"/>
                    <a:pt x="8871" y="20298"/>
                    <a:pt x="9355" y="19874"/>
                  </a:cubicBezTo>
                  <a:cubicBezTo>
                    <a:pt x="9839" y="19390"/>
                    <a:pt x="10323" y="19330"/>
                    <a:pt x="10323" y="18060"/>
                  </a:cubicBezTo>
                  <a:cubicBezTo>
                    <a:pt x="10323" y="16124"/>
                    <a:pt x="10323" y="5357"/>
                    <a:pt x="10323" y="5357"/>
                  </a:cubicBezTo>
                  <a:cubicBezTo>
                    <a:pt x="9983" y="1416"/>
                    <a:pt x="7663" y="0"/>
                    <a:pt x="532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28"/>
            <p:cNvSpPr/>
            <p:nvPr/>
          </p:nvSpPr>
          <p:spPr>
            <a:xfrm>
              <a:off x="6373025" y="2204200"/>
              <a:ext cx="257275" cy="562350"/>
            </a:xfrm>
            <a:custGeom>
              <a:avLst/>
              <a:gdLst/>
              <a:ahLst/>
              <a:cxnLst/>
              <a:rect l="l" t="t" r="r" b="b"/>
              <a:pathLst>
                <a:path w="10291" h="22494" extrusionOk="0">
                  <a:moveTo>
                    <a:pt x="5279" y="0"/>
                  </a:moveTo>
                  <a:cubicBezTo>
                    <a:pt x="2649" y="0"/>
                    <a:pt x="1" y="1796"/>
                    <a:pt x="129" y="3812"/>
                  </a:cubicBezTo>
                  <a:cubicBezTo>
                    <a:pt x="189" y="4598"/>
                    <a:pt x="189" y="16696"/>
                    <a:pt x="129" y="17603"/>
                  </a:cubicBezTo>
                  <a:cubicBezTo>
                    <a:pt x="68" y="18510"/>
                    <a:pt x="8" y="18813"/>
                    <a:pt x="734" y="19357"/>
                  </a:cubicBezTo>
                  <a:lnTo>
                    <a:pt x="4303" y="22019"/>
                  </a:lnTo>
                  <a:cubicBezTo>
                    <a:pt x="4563" y="22279"/>
                    <a:pt x="4869" y="22494"/>
                    <a:pt x="5235" y="22494"/>
                  </a:cubicBezTo>
                  <a:cubicBezTo>
                    <a:pt x="5464" y="22494"/>
                    <a:pt x="5717" y="22410"/>
                    <a:pt x="5996" y="22200"/>
                  </a:cubicBezTo>
                  <a:cubicBezTo>
                    <a:pt x="6964" y="21474"/>
                    <a:pt x="8839" y="20204"/>
                    <a:pt x="9323" y="19781"/>
                  </a:cubicBezTo>
                  <a:cubicBezTo>
                    <a:pt x="9807" y="19357"/>
                    <a:pt x="10291" y="19297"/>
                    <a:pt x="10291" y="18027"/>
                  </a:cubicBezTo>
                  <a:lnTo>
                    <a:pt x="10291" y="5384"/>
                  </a:lnTo>
                  <a:cubicBezTo>
                    <a:pt x="9949" y="1424"/>
                    <a:pt x="7621" y="0"/>
                    <a:pt x="5279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28"/>
            <p:cNvSpPr/>
            <p:nvPr/>
          </p:nvSpPr>
          <p:spPr>
            <a:xfrm>
              <a:off x="6373025" y="2204350"/>
              <a:ext cx="257275" cy="561150"/>
            </a:xfrm>
            <a:custGeom>
              <a:avLst/>
              <a:gdLst/>
              <a:ahLst/>
              <a:cxnLst/>
              <a:rect l="l" t="t" r="r" b="b"/>
              <a:pathLst>
                <a:path w="10291" h="22446" extrusionOk="0">
                  <a:moveTo>
                    <a:pt x="5294" y="0"/>
                  </a:moveTo>
                  <a:cubicBezTo>
                    <a:pt x="2659" y="0"/>
                    <a:pt x="1" y="1814"/>
                    <a:pt x="129" y="3866"/>
                  </a:cubicBezTo>
                  <a:cubicBezTo>
                    <a:pt x="189" y="4592"/>
                    <a:pt x="189" y="16690"/>
                    <a:pt x="129" y="17597"/>
                  </a:cubicBezTo>
                  <a:cubicBezTo>
                    <a:pt x="68" y="18504"/>
                    <a:pt x="8" y="18746"/>
                    <a:pt x="734" y="19291"/>
                  </a:cubicBezTo>
                  <a:lnTo>
                    <a:pt x="4303" y="22013"/>
                  </a:lnTo>
                  <a:cubicBezTo>
                    <a:pt x="4569" y="22241"/>
                    <a:pt x="4883" y="22445"/>
                    <a:pt x="5260" y="22445"/>
                  </a:cubicBezTo>
                  <a:cubicBezTo>
                    <a:pt x="5482" y="22445"/>
                    <a:pt x="5727" y="22374"/>
                    <a:pt x="5996" y="22194"/>
                  </a:cubicBezTo>
                  <a:cubicBezTo>
                    <a:pt x="6964" y="21408"/>
                    <a:pt x="8839" y="20198"/>
                    <a:pt x="9323" y="19775"/>
                  </a:cubicBezTo>
                  <a:cubicBezTo>
                    <a:pt x="9747" y="19291"/>
                    <a:pt x="10291" y="19230"/>
                    <a:pt x="10291" y="17960"/>
                  </a:cubicBezTo>
                  <a:cubicBezTo>
                    <a:pt x="10291" y="16024"/>
                    <a:pt x="10291" y="5378"/>
                    <a:pt x="10291" y="5378"/>
                  </a:cubicBezTo>
                  <a:cubicBezTo>
                    <a:pt x="9950" y="1427"/>
                    <a:pt x="7631" y="0"/>
                    <a:pt x="5294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28"/>
            <p:cNvSpPr/>
            <p:nvPr/>
          </p:nvSpPr>
          <p:spPr>
            <a:xfrm>
              <a:off x="6374550" y="2204950"/>
              <a:ext cx="255750" cy="559025"/>
            </a:xfrm>
            <a:custGeom>
              <a:avLst/>
              <a:gdLst/>
              <a:ahLst/>
              <a:cxnLst/>
              <a:rect l="l" t="t" r="r" b="b"/>
              <a:pathLst>
                <a:path w="10230" h="22361" extrusionOk="0">
                  <a:moveTo>
                    <a:pt x="5246" y="0"/>
                  </a:moveTo>
                  <a:cubicBezTo>
                    <a:pt x="2631" y="0"/>
                    <a:pt x="0" y="1794"/>
                    <a:pt x="128" y="3842"/>
                  </a:cubicBezTo>
                  <a:cubicBezTo>
                    <a:pt x="128" y="4628"/>
                    <a:pt x="189" y="16605"/>
                    <a:pt x="128" y="17513"/>
                  </a:cubicBezTo>
                  <a:cubicBezTo>
                    <a:pt x="68" y="18420"/>
                    <a:pt x="7" y="18722"/>
                    <a:pt x="673" y="19267"/>
                  </a:cubicBezTo>
                  <a:lnTo>
                    <a:pt x="4242" y="21928"/>
                  </a:lnTo>
                  <a:cubicBezTo>
                    <a:pt x="4508" y="22156"/>
                    <a:pt x="4822" y="22361"/>
                    <a:pt x="5199" y="22361"/>
                  </a:cubicBezTo>
                  <a:cubicBezTo>
                    <a:pt x="5421" y="22361"/>
                    <a:pt x="5666" y="22289"/>
                    <a:pt x="5935" y="22110"/>
                  </a:cubicBezTo>
                  <a:cubicBezTo>
                    <a:pt x="6903" y="21384"/>
                    <a:pt x="8778" y="20114"/>
                    <a:pt x="9202" y="19690"/>
                  </a:cubicBezTo>
                  <a:cubicBezTo>
                    <a:pt x="9686" y="19267"/>
                    <a:pt x="10230" y="19206"/>
                    <a:pt x="10230" y="17936"/>
                  </a:cubicBezTo>
                  <a:cubicBezTo>
                    <a:pt x="10230" y="16000"/>
                    <a:pt x="10230" y="5354"/>
                    <a:pt x="10230" y="5354"/>
                  </a:cubicBezTo>
                  <a:cubicBezTo>
                    <a:pt x="9888" y="1423"/>
                    <a:pt x="7574" y="0"/>
                    <a:pt x="5246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28"/>
            <p:cNvSpPr/>
            <p:nvPr/>
          </p:nvSpPr>
          <p:spPr>
            <a:xfrm>
              <a:off x="6374525" y="2205625"/>
              <a:ext cx="254275" cy="558000"/>
            </a:xfrm>
            <a:custGeom>
              <a:avLst/>
              <a:gdLst/>
              <a:ahLst/>
              <a:cxnLst/>
              <a:rect l="l" t="t" r="r" b="b"/>
              <a:pathLst>
                <a:path w="10171" h="22320" extrusionOk="0">
                  <a:moveTo>
                    <a:pt x="5248" y="1"/>
                  </a:moveTo>
                  <a:cubicBezTo>
                    <a:pt x="2639" y="1"/>
                    <a:pt x="1" y="1819"/>
                    <a:pt x="129" y="3876"/>
                  </a:cubicBezTo>
                  <a:cubicBezTo>
                    <a:pt x="190" y="4601"/>
                    <a:pt x="190" y="16578"/>
                    <a:pt x="129" y="17486"/>
                  </a:cubicBezTo>
                  <a:cubicBezTo>
                    <a:pt x="69" y="18393"/>
                    <a:pt x="8" y="18695"/>
                    <a:pt x="734" y="19240"/>
                  </a:cubicBezTo>
                  <a:lnTo>
                    <a:pt x="4243" y="21901"/>
                  </a:lnTo>
                  <a:cubicBezTo>
                    <a:pt x="4536" y="22121"/>
                    <a:pt x="4830" y="22319"/>
                    <a:pt x="5178" y="22319"/>
                  </a:cubicBezTo>
                  <a:cubicBezTo>
                    <a:pt x="5403" y="22319"/>
                    <a:pt x="5651" y="22236"/>
                    <a:pt x="5936" y="22022"/>
                  </a:cubicBezTo>
                  <a:cubicBezTo>
                    <a:pt x="6904" y="21296"/>
                    <a:pt x="8719" y="20087"/>
                    <a:pt x="9203" y="19663"/>
                  </a:cubicBezTo>
                  <a:cubicBezTo>
                    <a:pt x="9687" y="19240"/>
                    <a:pt x="10170" y="19119"/>
                    <a:pt x="10170" y="17909"/>
                  </a:cubicBezTo>
                  <a:cubicBezTo>
                    <a:pt x="10170" y="15973"/>
                    <a:pt x="10170" y="5327"/>
                    <a:pt x="10170" y="5327"/>
                  </a:cubicBezTo>
                  <a:cubicBezTo>
                    <a:pt x="9830" y="1415"/>
                    <a:pt x="7550" y="1"/>
                    <a:pt x="5248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28"/>
            <p:cNvSpPr/>
            <p:nvPr/>
          </p:nvSpPr>
          <p:spPr>
            <a:xfrm>
              <a:off x="6374550" y="2206450"/>
              <a:ext cx="254250" cy="556025"/>
            </a:xfrm>
            <a:custGeom>
              <a:avLst/>
              <a:gdLst/>
              <a:ahLst/>
              <a:cxnLst/>
              <a:rect l="l" t="t" r="r" b="b"/>
              <a:pathLst>
                <a:path w="10170" h="22241" extrusionOk="0">
                  <a:moveTo>
                    <a:pt x="5213" y="1"/>
                  </a:moveTo>
                  <a:cubicBezTo>
                    <a:pt x="2614" y="1"/>
                    <a:pt x="0" y="1795"/>
                    <a:pt x="128" y="3843"/>
                  </a:cubicBezTo>
                  <a:cubicBezTo>
                    <a:pt x="189" y="4568"/>
                    <a:pt x="189" y="16545"/>
                    <a:pt x="128" y="17453"/>
                  </a:cubicBezTo>
                  <a:cubicBezTo>
                    <a:pt x="68" y="18299"/>
                    <a:pt x="7" y="18602"/>
                    <a:pt x="733" y="19146"/>
                  </a:cubicBezTo>
                  <a:lnTo>
                    <a:pt x="4242" y="21808"/>
                  </a:lnTo>
                  <a:cubicBezTo>
                    <a:pt x="4546" y="22036"/>
                    <a:pt x="4850" y="22240"/>
                    <a:pt x="5214" y="22240"/>
                  </a:cubicBezTo>
                  <a:cubicBezTo>
                    <a:pt x="5430" y="22240"/>
                    <a:pt x="5666" y="22169"/>
                    <a:pt x="5935" y="21989"/>
                  </a:cubicBezTo>
                  <a:cubicBezTo>
                    <a:pt x="6903" y="21263"/>
                    <a:pt x="8718" y="19993"/>
                    <a:pt x="9202" y="19570"/>
                  </a:cubicBezTo>
                  <a:cubicBezTo>
                    <a:pt x="9625" y="19146"/>
                    <a:pt x="10169" y="19086"/>
                    <a:pt x="10169" y="17816"/>
                  </a:cubicBezTo>
                  <a:lnTo>
                    <a:pt x="10169" y="5355"/>
                  </a:lnTo>
                  <a:cubicBezTo>
                    <a:pt x="9828" y="1423"/>
                    <a:pt x="7526" y="1"/>
                    <a:pt x="5213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28"/>
            <p:cNvSpPr/>
            <p:nvPr/>
          </p:nvSpPr>
          <p:spPr>
            <a:xfrm>
              <a:off x="6376050" y="2206450"/>
              <a:ext cx="252750" cy="554925"/>
            </a:xfrm>
            <a:custGeom>
              <a:avLst/>
              <a:gdLst/>
              <a:ahLst/>
              <a:cxnLst/>
              <a:rect l="l" t="t" r="r" b="b"/>
              <a:pathLst>
                <a:path w="10110" h="22197" extrusionOk="0">
                  <a:moveTo>
                    <a:pt x="5180" y="1"/>
                  </a:moveTo>
                  <a:cubicBezTo>
                    <a:pt x="2598" y="1"/>
                    <a:pt x="1" y="1795"/>
                    <a:pt x="129" y="3843"/>
                  </a:cubicBezTo>
                  <a:cubicBezTo>
                    <a:pt x="129" y="4629"/>
                    <a:pt x="189" y="16545"/>
                    <a:pt x="129" y="17392"/>
                  </a:cubicBezTo>
                  <a:cubicBezTo>
                    <a:pt x="68" y="18299"/>
                    <a:pt x="8" y="18602"/>
                    <a:pt x="673" y="19146"/>
                  </a:cubicBezTo>
                  <a:lnTo>
                    <a:pt x="4182" y="21747"/>
                  </a:lnTo>
                  <a:cubicBezTo>
                    <a:pt x="4477" y="22005"/>
                    <a:pt x="4771" y="22196"/>
                    <a:pt x="5121" y="22196"/>
                  </a:cubicBezTo>
                  <a:cubicBezTo>
                    <a:pt x="5345" y="22196"/>
                    <a:pt x="5592" y="22118"/>
                    <a:pt x="5875" y="21929"/>
                  </a:cubicBezTo>
                  <a:cubicBezTo>
                    <a:pt x="6843" y="21203"/>
                    <a:pt x="8658" y="19993"/>
                    <a:pt x="9142" y="19570"/>
                  </a:cubicBezTo>
                  <a:cubicBezTo>
                    <a:pt x="9565" y="19146"/>
                    <a:pt x="10109" y="19086"/>
                    <a:pt x="10109" y="17816"/>
                  </a:cubicBezTo>
                  <a:cubicBezTo>
                    <a:pt x="10109" y="15940"/>
                    <a:pt x="10109" y="5355"/>
                    <a:pt x="10109" y="5355"/>
                  </a:cubicBezTo>
                  <a:cubicBezTo>
                    <a:pt x="9768" y="1423"/>
                    <a:pt x="7480" y="1"/>
                    <a:pt x="5180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28"/>
            <p:cNvSpPr/>
            <p:nvPr/>
          </p:nvSpPr>
          <p:spPr>
            <a:xfrm>
              <a:off x="6376050" y="2207750"/>
              <a:ext cx="251225" cy="553200"/>
            </a:xfrm>
            <a:custGeom>
              <a:avLst/>
              <a:gdLst/>
              <a:ahLst/>
              <a:cxnLst/>
              <a:rect l="l" t="t" r="r" b="b"/>
              <a:pathLst>
                <a:path w="10049" h="22128" extrusionOk="0">
                  <a:moveTo>
                    <a:pt x="5191" y="0"/>
                  </a:moveTo>
                  <a:cubicBezTo>
                    <a:pt x="2611" y="0"/>
                    <a:pt x="0" y="1798"/>
                    <a:pt x="129" y="3851"/>
                  </a:cubicBezTo>
                  <a:cubicBezTo>
                    <a:pt x="189" y="4577"/>
                    <a:pt x="189" y="16433"/>
                    <a:pt x="129" y="17340"/>
                  </a:cubicBezTo>
                  <a:cubicBezTo>
                    <a:pt x="68" y="18247"/>
                    <a:pt x="8" y="18550"/>
                    <a:pt x="734" y="19034"/>
                  </a:cubicBezTo>
                  <a:lnTo>
                    <a:pt x="4182" y="21695"/>
                  </a:lnTo>
                  <a:cubicBezTo>
                    <a:pt x="4486" y="21923"/>
                    <a:pt x="4790" y="22128"/>
                    <a:pt x="5154" y="22128"/>
                  </a:cubicBezTo>
                  <a:cubicBezTo>
                    <a:pt x="5370" y="22128"/>
                    <a:pt x="5606" y="22056"/>
                    <a:pt x="5875" y="21877"/>
                  </a:cubicBezTo>
                  <a:cubicBezTo>
                    <a:pt x="6843" y="21151"/>
                    <a:pt x="8658" y="19941"/>
                    <a:pt x="9081" y="19457"/>
                  </a:cubicBezTo>
                  <a:cubicBezTo>
                    <a:pt x="9565" y="19034"/>
                    <a:pt x="10049" y="18973"/>
                    <a:pt x="10049" y="17764"/>
                  </a:cubicBezTo>
                  <a:cubicBezTo>
                    <a:pt x="10049" y="15828"/>
                    <a:pt x="10049" y="5303"/>
                    <a:pt x="10049" y="5303"/>
                  </a:cubicBezTo>
                  <a:cubicBezTo>
                    <a:pt x="9736" y="1411"/>
                    <a:pt x="7476" y="0"/>
                    <a:pt x="5191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28"/>
            <p:cNvSpPr/>
            <p:nvPr/>
          </p:nvSpPr>
          <p:spPr>
            <a:xfrm>
              <a:off x="6376225" y="2207750"/>
              <a:ext cx="251050" cy="551700"/>
            </a:xfrm>
            <a:custGeom>
              <a:avLst/>
              <a:gdLst/>
              <a:ahLst/>
              <a:cxnLst/>
              <a:rect l="l" t="t" r="r" b="b"/>
              <a:pathLst>
                <a:path w="10042" h="22068" extrusionOk="0">
                  <a:moveTo>
                    <a:pt x="5181" y="0"/>
                  </a:moveTo>
                  <a:cubicBezTo>
                    <a:pt x="2617" y="0"/>
                    <a:pt x="26" y="1798"/>
                    <a:pt x="122" y="3851"/>
                  </a:cubicBezTo>
                  <a:cubicBezTo>
                    <a:pt x="182" y="4577"/>
                    <a:pt x="182" y="16433"/>
                    <a:pt x="122" y="17340"/>
                  </a:cubicBezTo>
                  <a:cubicBezTo>
                    <a:pt x="61" y="18187"/>
                    <a:pt x="1" y="18489"/>
                    <a:pt x="727" y="19034"/>
                  </a:cubicBezTo>
                  <a:lnTo>
                    <a:pt x="4175" y="21635"/>
                  </a:lnTo>
                  <a:cubicBezTo>
                    <a:pt x="4479" y="21863"/>
                    <a:pt x="4783" y="22067"/>
                    <a:pt x="5147" y="22067"/>
                  </a:cubicBezTo>
                  <a:cubicBezTo>
                    <a:pt x="5363" y="22067"/>
                    <a:pt x="5599" y="21996"/>
                    <a:pt x="5868" y="21816"/>
                  </a:cubicBezTo>
                  <a:cubicBezTo>
                    <a:pt x="6836" y="21090"/>
                    <a:pt x="8651" y="19881"/>
                    <a:pt x="9074" y="19457"/>
                  </a:cubicBezTo>
                  <a:cubicBezTo>
                    <a:pt x="9558" y="19034"/>
                    <a:pt x="10042" y="18973"/>
                    <a:pt x="10042" y="17703"/>
                  </a:cubicBezTo>
                  <a:lnTo>
                    <a:pt x="10042" y="5303"/>
                  </a:lnTo>
                  <a:cubicBezTo>
                    <a:pt x="9701" y="1411"/>
                    <a:pt x="7452" y="0"/>
                    <a:pt x="5181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28"/>
            <p:cNvSpPr/>
            <p:nvPr/>
          </p:nvSpPr>
          <p:spPr>
            <a:xfrm>
              <a:off x="6377575" y="2208575"/>
              <a:ext cx="249700" cy="549850"/>
            </a:xfrm>
            <a:custGeom>
              <a:avLst/>
              <a:gdLst/>
              <a:ahLst/>
              <a:cxnLst/>
              <a:rect l="l" t="t" r="r" b="b"/>
              <a:pathLst>
                <a:path w="9988" h="21994" extrusionOk="0">
                  <a:moveTo>
                    <a:pt x="5099" y="0"/>
                  </a:moveTo>
                  <a:cubicBezTo>
                    <a:pt x="2554" y="0"/>
                    <a:pt x="1" y="1774"/>
                    <a:pt x="128" y="3818"/>
                  </a:cubicBezTo>
                  <a:cubicBezTo>
                    <a:pt x="128" y="4604"/>
                    <a:pt x="189" y="16400"/>
                    <a:pt x="128" y="17247"/>
                  </a:cubicBezTo>
                  <a:cubicBezTo>
                    <a:pt x="68" y="18154"/>
                    <a:pt x="7" y="18456"/>
                    <a:pt x="673" y="18940"/>
                  </a:cubicBezTo>
                  <a:lnTo>
                    <a:pt x="4121" y="21602"/>
                  </a:lnTo>
                  <a:cubicBezTo>
                    <a:pt x="4411" y="21820"/>
                    <a:pt x="4701" y="21994"/>
                    <a:pt x="5031" y="21994"/>
                  </a:cubicBezTo>
                  <a:cubicBezTo>
                    <a:pt x="5251" y="21994"/>
                    <a:pt x="5488" y="21916"/>
                    <a:pt x="5754" y="21723"/>
                  </a:cubicBezTo>
                  <a:cubicBezTo>
                    <a:pt x="6722" y="21057"/>
                    <a:pt x="8536" y="19848"/>
                    <a:pt x="9020" y="19424"/>
                  </a:cubicBezTo>
                  <a:cubicBezTo>
                    <a:pt x="9444" y="18940"/>
                    <a:pt x="9988" y="18880"/>
                    <a:pt x="9988" y="17670"/>
                  </a:cubicBezTo>
                  <a:lnTo>
                    <a:pt x="9988" y="5330"/>
                  </a:lnTo>
                  <a:cubicBezTo>
                    <a:pt x="9645" y="1418"/>
                    <a:pt x="7375" y="0"/>
                    <a:pt x="5099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28"/>
            <p:cNvSpPr/>
            <p:nvPr/>
          </p:nvSpPr>
          <p:spPr>
            <a:xfrm>
              <a:off x="6377575" y="2208725"/>
              <a:ext cx="248200" cy="549200"/>
            </a:xfrm>
            <a:custGeom>
              <a:avLst/>
              <a:gdLst/>
              <a:ahLst/>
              <a:cxnLst/>
              <a:rect l="l" t="t" r="r" b="b"/>
              <a:pathLst>
                <a:path w="9928" h="21968" extrusionOk="0">
                  <a:moveTo>
                    <a:pt x="5105" y="1"/>
                  </a:moveTo>
                  <a:cubicBezTo>
                    <a:pt x="2564" y="1"/>
                    <a:pt x="0" y="1793"/>
                    <a:pt x="128" y="3873"/>
                  </a:cubicBezTo>
                  <a:cubicBezTo>
                    <a:pt x="189" y="4598"/>
                    <a:pt x="189" y="16394"/>
                    <a:pt x="128" y="17241"/>
                  </a:cubicBezTo>
                  <a:cubicBezTo>
                    <a:pt x="68" y="18148"/>
                    <a:pt x="7" y="18390"/>
                    <a:pt x="673" y="18934"/>
                  </a:cubicBezTo>
                  <a:lnTo>
                    <a:pt x="4121" y="21535"/>
                  </a:lnTo>
                  <a:cubicBezTo>
                    <a:pt x="4425" y="21763"/>
                    <a:pt x="4729" y="21968"/>
                    <a:pt x="5078" y="21968"/>
                  </a:cubicBezTo>
                  <a:cubicBezTo>
                    <a:pt x="5285" y="21968"/>
                    <a:pt x="5507" y="21896"/>
                    <a:pt x="5754" y="21717"/>
                  </a:cubicBezTo>
                  <a:cubicBezTo>
                    <a:pt x="6722" y="20991"/>
                    <a:pt x="8536" y="19781"/>
                    <a:pt x="9020" y="19358"/>
                  </a:cubicBezTo>
                  <a:cubicBezTo>
                    <a:pt x="9444" y="18934"/>
                    <a:pt x="9928" y="18874"/>
                    <a:pt x="9928" y="17664"/>
                  </a:cubicBezTo>
                  <a:cubicBezTo>
                    <a:pt x="9928" y="15789"/>
                    <a:pt x="9928" y="5324"/>
                    <a:pt x="9928" y="5324"/>
                  </a:cubicBezTo>
                  <a:cubicBezTo>
                    <a:pt x="9614" y="1421"/>
                    <a:pt x="7368" y="1"/>
                    <a:pt x="5105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28"/>
            <p:cNvSpPr/>
            <p:nvPr/>
          </p:nvSpPr>
          <p:spPr>
            <a:xfrm>
              <a:off x="6377750" y="2209850"/>
              <a:ext cx="248025" cy="546575"/>
            </a:xfrm>
            <a:custGeom>
              <a:avLst/>
              <a:gdLst/>
              <a:ahLst/>
              <a:cxnLst/>
              <a:rect l="l" t="t" r="r" b="b"/>
              <a:pathLst>
                <a:path w="9921" h="21863" extrusionOk="0">
                  <a:moveTo>
                    <a:pt x="5100" y="1"/>
                  </a:moveTo>
                  <a:cubicBezTo>
                    <a:pt x="2573" y="1"/>
                    <a:pt x="25" y="1779"/>
                    <a:pt x="121" y="3828"/>
                  </a:cubicBezTo>
                  <a:cubicBezTo>
                    <a:pt x="182" y="4553"/>
                    <a:pt x="182" y="16288"/>
                    <a:pt x="121" y="17196"/>
                  </a:cubicBezTo>
                  <a:cubicBezTo>
                    <a:pt x="61" y="18042"/>
                    <a:pt x="0" y="18345"/>
                    <a:pt x="726" y="18889"/>
                  </a:cubicBezTo>
                  <a:lnTo>
                    <a:pt x="4114" y="21430"/>
                  </a:lnTo>
                  <a:cubicBezTo>
                    <a:pt x="4418" y="21658"/>
                    <a:pt x="4722" y="21862"/>
                    <a:pt x="5071" y="21862"/>
                  </a:cubicBezTo>
                  <a:cubicBezTo>
                    <a:pt x="5278" y="21862"/>
                    <a:pt x="5500" y="21791"/>
                    <a:pt x="5747" y="21611"/>
                  </a:cubicBezTo>
                  <a:cubicBezTo>
                    <a:pt x="6715" y="20885"/>
                    <a:pt x="8529" y="19736"/>
                    <a:pt x="8953" y="19313"/>
                  </a:cubicBezTo>
                  <a:cubicBezTo>
                    <a:pt x="9437" y="18889"/>
                    <a:pt x="9921" y="18829"/>
                    <a:pt x="9921" y="17559"/>
                  </a:cubicBezTo>
                  <a:lnTo>
                    <a:pt x="9921" y="5279"/>
                  </a:lnTo>
                  <a:cubicBezTo>
                    <a:pt x="9579" y="1407"/>
                    <a:pt x="7347" y="1"/>
                    <a:pt x="5100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28"/>
            <p:cNvSpPr/>
            <p:nvPr/>
          </p:nvSpPr>
          <p:spPr>
            <a:xfrm>
              <a:off x="6378375" y="2209850"/>
              <a:ext cx="247400" cy="546575"/>
            </a:xfrm>
            <a:custGeom>
              <a:avLst/>
              <a:gdLst/>
              <a:ahLst/>
              <a:cxnLst/>
              <a:rect l="l" t="t" r="r" b="b"/>
              <a:pathLst>
                <a:path w="9896" h="21863" extrusionOk="0">
                  <a:moveTo>
                    <a:pt x="5075" y="1"/>
                  </a:moveTo>
                  <a:cubicBezTo>
                    <a:pt x="2548" y="1"/>
                    <a:pt x="0" y="1779"/>
                    <a:pt x="96" y="3828"/>
                  </a:cubicBezTo>
                  <a:cubicBezTo>
                    <a:pt x="157" y="4553"/>
                    <a:pt x="157" y="16288"/>
                    <a:pt x="96" y="17135"/>
                  </a:cubicBezTo>
                  <a:cubicBezTo>
                    <a:pt x="96" y="18042"/>
                    <a:pt x="36" y="18345"/>
                    <a:pt x="701" y="18829"/>
                  </a:cubicBezTo>
                  <a:lnTo>
                    <a:pt x="4089" y="21430"/>
                  </a:lnTo>
                  <a:cubicBezTo>
                    <a:pt x="4393" y="21658"/>
                    <a:pt x="4697" y="21862"/>
                    <a:pt x="5046" y="21862"/>
                  </a:cubicBezTo>
                  <a:cubicBezTo>
                    <a:pt x="5253" y="21862"/>
                    <a:pt x="5475" y="21791"/>
                    <a:pt x="5722" y="21611"/>
                  </a:cubicBezTo>
                  <a:cubicBezTo>
                    <a:pt x="6690" y="20885"/>
                    <a:pt x="8504" y="19676"/>
                    <a:pt x="8928" y="19252"/>
                  </a:cubicBezTo>
                  <a:cubicBezTo>
                    <a:pt x="9351" y="18829"/>
                    <a:pt x="9896" y="18768"/>
                    <a:pt x="9896" y="17559"/>
                  </a:cubicBezTo>
                  <a:cubicBezTo>
                    <a:pt x="9896" y="15683"/>
                    <a:pt x="9896" y="5279"/>
                    <a:pt x="9896" y="5279"/>
                  </a:cubicBezTo>
                  <a:cubicBezTo>
                    <a:pt x="9554" y="1407"/>
                    <a:pt x="7322" y="1"/>
                    <a:pt x="5075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28"/>
            <p:cNvSpPr/>
            <p:nvPr/>
          </p:nvSpPr>
          <p:spPr>
            <a:xfrm>
              <a:off x="6379250" y="2210825"/>
              <a:ext cx="245000" cy="544075"/>
            </a:xfrm>
            <a:custGeom>
              <a:avLst/>
              <a:gdLst/>
              <a:ahLst/>
              <a:cxnLst/>
              <a:rect l="l" t="t" r="r" b="b"/>
              <a:pathLst>
                <a:path w="9800" h="21763" extrusionOk="0">
                  <a:moveTo>
                    <a:pt x="5040" y="1"/>
                  </a:moveTo>
                  <a:cubicBezTo>
                    <a:pt x="2544" y="1"/>
                    <a:pt x="26" y="1773"/>
                    <a:pt x="122" y="3849"/>
                  </a:cubicBezTo>
                  <a:cubicBezTo>
                    <a:pt x="122" y="4575"/>
                    <a:pt x="182" y="16249"/>
                    <a:pt x="122" y="17096"/>
                  </a:cubicBezTo>
                  <a:cubicBezTo>
                    <a:pt x="61" y="17943"/>
                    <a:pt x="1" y="18245"/>
                    <a:pt x="666" y="18790"/>
                  </a:cubicBezTo>
                  <a:lnTo>
                    <a:pt x="4054" y="21330"/>
                  </a:lnTo>
                  <a:cubicBezTo>
                    <a:pt x="4358" y="21559"/>
                    <a:pt x="4662" y="21763"/>
                    <a:pt x="5011" y="21763"/>
                  </a:cubicBezTo>
                  <a:cubicBezTo>
                    <a:pt x="5218" y="21763"/>
                    <a:pt x="5440" y="21692"/>
                    <a:pt x="5687" y="21512"/>
                  </a:cubicBezTo>
                  <a:cubicBezTo>
                    <a:pt x="6655" y="20786"/>
                    <a:pt x="8409" y="19637"/>
                    <a:pt x="8893" y="19213"/>
                  </a:cubicBezTo>
                  <a:cubicBezTo>
                    <a:pt x="9316" y="18790"/>
                    <a:pt x="9800" y="18729"/>
                    <a:pt x="9800" y="17520"/>
                  </a:cubicBezTo>
                  <a:cubicBezTo>
                    <a:pt x="9800" y="15644"/>
                    <a:pt x="9800" y="5301"/>
                    <a:pt x="9800" y="5301"/>
                  </a:cubicBezTo>
                  <a:cubicBezTo>
                    <a:pt x="9486" y="1418"/>
                    <a:pt x="7271" y="1"/>
                    <a:pt x="5040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28"/>
            <p:cNvSpPr/>
            <p:nvPr/>
          </p:nvSpPr>
          <p:spPr>
            <a:xfrm>
              <a:off x="6379250" y="2210825"/>
              <a:ext cx="245000" cy="543075"/>
            </a:xfrm>
            <a:custGeom>
              <a:avLst/>
              <a:gdLst/>
              <a:ahLst/>
              <a:cxnLst/>
              <a:rect l="l" t="t" r="r" b="b"/>
              <a:pathLst>
                <a:path w="9800" h="21723" extrusionOk="0">
                  <a:moveTo>
                    <a:pt x="5040" y="1"/>
                  </a:moveTo>
                  <a:cubicBezTo>
                    <a:pt x="2544" y="1"/>
                    <a:pt x="26" y="1773"/>
                    <a:pt x="122" y="3849"/>
                  </a:cubicBezTo>
                  <a:cubicBezTo>
                    <a:pt x="182" y="4575"/>
                    <a:pt x="182" y="16249"/>
                    <a:pt x="122" y="17096"/>
                  </a:cubicBezTo>
                  <a:cubicBezTo>
                    <a:pt x="61" y="17943"/>
                    <a:pt x="1" y="18245"/>
                    <a:pt x="666" y="18729"/>
                  </a:cubicBezTo>
                  <a:lnTo>
                    <a:pt x="4054" y="21330"/>
                  </a:lnTo>
                  <a:cubicBezTo>
                    <a:pt x="4344" y="21548"/>
                    <a:pt x="4634" y="21722"/>
                    <a:pt x="4964" y="21722"/>
                  </a:cubicBezTo>
                  <a:cubicBezTo>
                    <a:pt x="5184" y="21722"/>
                    <a:pt x="5421" y="21645"/>
                    <a:pt x="5687" y="21451"/>
                  </a:cubicBezTo>
                  <a:cubicBezTo>
                    <a:pt x="6655" y="20786"/>
                    <a:pt x="8409" y="19576"/>
                    <a:pt x="8893" y="19153"/>
                  </a:cubicBezTo>
                  <a:cubicBezTo>
                    <a:pt x="9316" y="18729"/>
                    <a:pt x="9800" y="18669"/>
                    <a:pt x="9800" y="17459"/>
                  </a:cubicBezTo>
                  <a:lnTo>
                    <a:pt x="9800" y="5301"/>
                  </a:lnTo>
                  <a:cubicBezTo>
                    <a:pt x="9486" y="1418"/>
                    <a:pt x="7271" y="1"/>
                    <a:pt x="5040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28"/>
            <p:cNvSpPr/>
            <p:nvPr/>
          </p:nvSpPr>
          <p:spPr>
            <a:xfrm>
              <a:off x="6379875" y="2211975"/>
              <a:ext cx="244375" cy="541425"/>
            </a:xfrm>
            <a:custGeom>
              <a:avLst/>
              <a:gdLst/>
              <a:ahLst/>
              <a:cxnLst/>
              <a:rect l="l" t="t" r="r" b="b"/>
              <a:pathLst>
                <a:path w="9775" h="21657" extrusionOk="0">
                  <a:moveTo>
                    <a:pt x="4995" y="0"/>
                  </a:moveTo>
                  <a:cubicBezTo>
                    <a:pt x="2504" y="0"/>
                    <a:pt x="1" y="1758"/>
                    <a:pt x="97" y="3803"/>
                  </a:cubicBezTo>
                  <a:cubicBezTo>
                    <a:pt x="157" y="4529"/>
                    <a:pt x="157" y="16143"/>
                    <a:pt x="97" y="16990"/>
                  </a:cubicBezTo>
                  <a:cubicBezTo>
                    <a:pt x="36" y="17897"/>
                    <a:pt x="36" y="18139"/>
                    <a:pt x="702" y="18683"/>
                  </a:cubicBezTo>
                  <a:lnTo>
                    <a:pt x="4029" y="21224"/>
                  </a:lnTo>
                  <a:cubicBezTo>
                    <a:pt x="4333" y="21452"/>
                    <a:pt x="4637" y="21656"/>
                    <a:pt x="4986" y="21656"/>
                  </a:cubicBezTo>
                  <a:cubicBezTo>
                    <a:pt x="5193" y="21656"/>
                    <a:pt x="5415" y="21585"/>
                    <a:pt x="5662" y="21405"/>
                  </a:cubicBezTo>
                  <a:cubicBezTo>
                    <a:pt x="6630" y="20679"/>
                    <a:pt x="8384" y="19530"/>
                    <a:pt x="8807" y="19107"/>
                  </a:cubicBezTo>
                  <a:cubicBezTo>
                    <a:pt x="9291" y="18683"/>
                    <a:pt x="9775" y="18623"/>
                    <a:pt x="9775" y="17413"/>
                  </a:cubicBezTo>
                  <a:lnTo>
                    <a:pt x="9775" y="5255"/>
                  </a:lnTo>
                  <a:cubicBezTo>
                    <a:pt x="9433" y="1402"/>
                    <a:pt x="7219" y="0"/>
                    <a:pt x="4995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28"/>
            <p:cNvSpPr/>
            <p:nvPr/>
          </p:nvSpPr>
          <p:spPr>
            <a:xfrm>
              <a:off x="6380775" y="2212125"/>
              <a:ext cx="241975" cy="539750"/>
            </a:xfrm>
            <a:custGeom>
              <a:avLst/>
              <a:gdLst/>
              <a:ahLst/>
              <a:cxnLst/>
              <a:rect l="l" t="t" r="r" b="b"/>
              <a:pathLst>
                <a:path w="9679" h="21590" extrusionOk="0">
                  <a:moveTo>
                    <a:pt x="4992" y="0"/>
                  </a:moveTo>
                  <a:cubicBezTo>
                    <a:pt x="2522" y="0"/>
                    <a:pt x="25" y="1777"/>
                    <a:pt x="121" y="3858"/>
                  </a:cubicBezTo>
                  <a:cubicBezTo>
                    <a:pt x="121" y="4583"/>
                    <a:pt x="182" y="16137"/>
                    <a:pt x="121" y="16984"/>
                  </a:cubicBezTo>
                  <a:cubicBezTo>
                    <a:pt x="61" y="17830"/>
                    <a:pt x="0" y="18133"/>
                    <a:pt x="666" y="18617"/>
                  </a:cubicBezTo>
                  <a:lnTo>
                    <a:pt x="4053" y="21157"/>
                  </a:lnTo>
                  <a:cubicBezTo>
                    <a:pt x="4319" y="21386"/>
                    <a:pt x="4609" y="21590"/>
                    <a:pt x="4953" y="21590"/>
                  </a:cubicBezTo>
                  <a:cubicBezTo>
                    <a:pt x="5157" y="21590"/>
                    <a:pt x="5379" y="21519"/>
                    <a:pt x="5626" y="21339"/>
                  </a:cubicBezTo>
                  <a:cubicBezTo>
                    <a:pt x="6594" y="20673"/>
                    <a:pt x="8348" y="19464"/>
                    <a:pt x="8771" y="19040"/>
                  </a:cubicBezTo>
                  <a:cubicBezTo>
                    <a:pt x="9195" y="18677"/>
                    <a:pt x="9679" y="18556"/>
                    <a:pt x="9679" y="17407"/>
                  </a:cubicBezTo>
                  <a:cubicBezTo>
                    <a:pt x="9679" y="15532"/>
                    <a:pt x="9679" y="5249"/>
                    <a:pt x="9679" y="5249"/>
                  </a:cubicBezTo>
                  <a:cubicBezTo>
                    <a:pt x="9365" y="1405"/>
                    <a:pt x="7189" y="0"/>
                    <a:pt x="4992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28"/>
            <p:cNvSpPr/>
            <p:nvPr/>
          </p:nvSpPr>
          <p:spPr>
            <a:xfrm>
              <a:off x="6380775" y="2212350"/>
              <a:ext cx="241975" cy="538875"/>
            </a:xfrm>
            <a:custGeom>
              <a:avLst/>
              <a:gdLst/>
              <a:ahLst/>
              <a:cxnLst/>
              <a:rect l="l" t="t" r="r" b="b"/>
              <a:pathLst>
                <a:path w="9679" h="21555" extrusionOk="0">
                  <a:moveTo>
                    <a:pt x="4974" y="0"/>
                  </a:moveTo>
                  <a:cubicBezTo>
                    <a:pt x="2509" y="0"/>
                    <a:pt x="25" y="1773"/>
                    <a:pt x="121" y="3849"/>
                  </a:cubicBezTo>
                  <a:cubicBezTo>
                    <a:pt x="182" y="4574"/>
                    <a:pt x="182" y="16128"/>
                    <a:pt x="121" y="16975"/>
                  </a:cubicBezTo>
                  <a:cubicBezTo>
                    <a:pt x="61" y="17821"/>
                    <a:pt x="0" y="18124"/>
                    <a:pt x="666" y="18608"/>
                  </a:cubicBezTo>
                  <a:lnTo>
                    <a:pt x="4053" y="21148"/>
                  </a:lnTo>
                  <a:cubicBezTo>
                    <a:pt x="4317" y="21375"/>
                    <a:pt x="4605" y="21554"/>
                    <a:pt x="4946" y="21554"/>
                  </a:cubicBezTo>
                  <a:cubicBezTo>
                    <a:pt x="5151" y="21554"/>
                    <a:pt x="5376" y="21489"/>
                    <a:pt x="5626" y="21330"/>
                  </a:cubicBezTo>
                  <a:cubicBezTo>
                    <a:pt x="6594" y="20604"/>
                    <a:pt x="8348" y="19455"/>
                    <a:pt x="8771" y="19031"/>
                  </a:cubicBezTo>
                  <a:cubicBezTo>
                    <a:pt x="9195" y="18608"/>
                    <a:pt x="9679" y="18547"/>
                    <a:pt x="9679" y="17338"/>
                  </a:cubicBezTo>
                  <a:cubicBezTo>
                    <a:pt x="9679" y="15523"/>
                    <a:pt x="9679" y="5300"/>
                    <a:pt x="9679" y="5300"/>
                  </a:cubicBezTo>
                  <a:cubicBezTo>
                    <a:pt x="9364" y="1417"/>
                    <a:pt x="7177" y="0"/>
                    <a:pt x="4974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28"/>
            <p:cNvSpPr/>
            <p:nvPr/>
          </p:nvSpPr>
          <p:spPr>
            <a:xfrm>
              <a:off x="6381400" y="2213625"/>
              <a:ext cx="241350" cy="536750"/>
            </a:xfrm>
            <a:custGeom>
              <a:avLst/>
              <a:gdLst/>
              <a:ahLst/>
              <a:cxnLst/>
              <a:rect l="l" t="t" r="r" b="b"/>
              <a:pathLst>
                <a:path w="9654" h="21470" extrusionOk="0">
                  <a:moveTo>
                    <a:pt x="4967" y="1"/>
                  </a:moveTo>
                  <a:cubicBezTo>
                    <a:pt x="2497" y="1"/>
                    <a:pt x="0" y="1777"/>
                    <a:pt x="96" y="3858"/>
                  </a:cubicBezTo>
                  <a:cubicBezTo>
                    <a:pt x="157" y="4523"/>
                    <a:pt x="157" y="16077"/>
                    <a:pt x="96" y="16924"/>
                  </a:cubicBezTo>
                  <a:cubicBezTo>
                    <a:pt x="36" y="17770"/>
                    <a:pt x="36" y="18012"/>
                    <a:pt x="701" y="18557"/>
                  </a:cubicBezTo>
                  <a:lnTo>
                    <a:pt x="4028" y="21037"/>
                  </a:lnTo>
                  <a:cubicBezTo>
                    <a:pt x="4294" y="21265"/>
                    <a:pt x="4584" y="21469"/>
                    <a:pt x="4928" y="21469"/>
                  </a:cubicBezTo>
                  <a:cubicBezTo>
                    <a:pt x="5132" y="21469"/>
                    <a:pt x="5354" y="21398"/>
                    <a:pt x="5601" y="21218"/>
                  </a:cubicBezTo>
                  <a:cubicBezTo>
                    <a:pt x="6508" y="20553"/>
                    <a:pt x="8262" y="19343"/>
                    <a:pt x="8746" y="18920"/>
                  </a:cubicBezTo>
                  <a:cubicBezTo>
                    <a:pt x="9170" y="18557"/>
                    <a:pt x="9654" y="18496"/>
                    <a:pt x="9654" y="17287"/>
                  </a:cubicBezTo>
                  <a:cubicBezTo>
                    <a:pt x="9654" y="15472"/>
                    <a:pt x="9654" y="5249"/>
                    <a:pt x="9654" y="5249"/>
                  </a:cubicBezTo>
                  <a:cubicBezTo>
                    <a:pt x="9340" y="1406"/>
                    <a:pt x="7164" y="1"/>
                    <a:pt x="4967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28"/>
            <p:cNvSpPr/>
            <p:nvPr/>
          </p:nvSpPr>
          <p:spPr>
            <a:xfrm>
              <a:off x="6382275" y="2213625"/>
              <a:ext cx="240475" cy="535725"/>
            </a:xfrm>
            <a:custGeom>
              <a:avLst/>
              <a:gdLst/>
              <a:ahLst/>
              <a:cxnLst/>
              <a:rect l="l" t="t" r="r" b="b"/>
              <a:pathLst>
                <a:path w="9619" h="21429" extrusionOk="0">
                  <a:moveTo>
                    <a:pt x="4936" y="1"/>
                  </a:moveTo>
                  <a:cubicBezTo>
                    <a:pt x="2489" y="1"/>
                    <a:pt x="26" y="1777"/>
                    <a:pt x="122" y="3858"/>
                  </a:cubicBezTo>
                  <a:cubicBezTo>
                    <a:pt x="122" y="4584"/>
                    <a:pt x="182" y="16016"/>
                    <a:pt x="122" y="16863"/>
                  </a:cubicBezTo>
                  <a:cubicBezTo>
                    <a:pt x="61" y="17710"/>
                    <a:pt x="1" y="18012"/>
                    <a:pt x="666" y="18496"/>
                  </a:cubicBezTo>
                  <a:lnTo>
                    <a:pt x="3993" y="21037"/>
                  </a:lnTo>
                  <a:cubicBezTo>
                    <a:pt x="4247" y="21255"/>
                    <a:pt x="4523" y="21429"/>
                    <a:pt x="4847" y="21429"/>
                  </a:cubicBezTo>
                  <a:cubicBezTo>
                    <a:pt x="5063" y="21429"/>
                    <a:pt x="5300" y="21351"/>
                    <a:pt x="5566" y="21158"/>
                  </a:cubicBezTo>
                  <a:cubicBezTo>
                    <a:pt x="6473" y="20492"/>
                    <a:pt x="8227" y="19343"/>
                    <a:pt x="8651" y="18920"/>
                  </a:cubicBezTo>
                  <a:cubicBezTo>
                    <a:pt x="9074" y="18496"/>
                    <a:pt x="9619" y="18436"/>
                    <a:pt x="9619" y="17287"/>
                  </a:cubicBezTo>
                  <a:cubicBezTo>
                    <a:pt x="9619" y="15472"/>
                    <a:pt x="9619" y="5249"/>
                    <a:pt x="9619" y="5249"/>
                  </a:cubicBezTo>
                  <a:cubicBezTo>
                    <a:pt x="9277" y="1406"/>
                    <a:pt x="7113" y="1"/>
                    <a:pt x="4936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28"/>
            <p:cNvSpPr/>
            <p:nvPr/>
          </p:nvSpPr>
          <p:spPr>
            <a:xfrm>
              <a:off x="6382275" y="2214225"/>
              <a:ext cx="238975" cy="534625"/>
            </a:xfrm>
            <a:custGeom>
              <a:avLst/>
              <a:gdLst/>
              <a:ahLst/>
              <a:cxnLst/>
              <a:rect l="l" t="t" r="r" b="b"/>
              <a:pathLst>
                <a:path w="9559" h="21385" extrusionOk="0">
                  <a:moveTo>
                    <a:pt x="4913" y="1"/>
                  </a:moveTo>
                  <a:cubicBezTo>
                    <a:pt x="2479" y="1"/>
                    <a:pt x="26" y="1757"/>
                    <a:pt x="122" y="3834"/>
                  </a:cubicBezTo>
                  <a:cubicBezTo>
                    <a:pt x="182" y="4560"/>
                    <a:pt x="182" y="15992"/>
                    <a:pt x="122" y="16839"/>
                  </a:cubicBezTo>
                  <a:cubicBezTo>
                    <a:pt x="61" y="17686"/>
                    <a:pt x="1" y="17928"/>
                    <a:pt x="666" y="18472"/>
                  </a:cubicBezTo>
                  <a:lnTo>
                    <a:pt x="3993" y="20952"/>
                  </a:lnTo>
                  <a:cubicBezTo>
                    <a:pt x="4259" y="21181"/>
                    <a:pt x="4549" y="21385"/>
                    <a:pt x="4893" y="21385"/>
                  </a:cubicBezTo>
                  <a:cubicBezTo>
                    <a:pt x="5097" y="21385"/>
                    <a:pt x="5319" y="21314"/>
                    <a:pt x="5566" y="21134"/>
                  </a:cubicBezTo>
                  <a:cubicBezTo>
                    <a:pt x="6473" y="20408"/>
                    <a:pt x="8227" y="19259"/>
                    <a:pt x="8651" y="18896"/>
                  </a:cubicBezTo>
                  <a:cubicBezTo>
                    <a:pt x="9074" y="18472"/>
                    <a:pt x="9558" y="18412"/>
                    <a:pt x="9558" y="17202"/>
                  </a:cubicBezTo>
                  <a:lnTo>
                    <a:pt x="9558" y="5225"/>
                  </a:lnTo>
                  <a:cubicBezTo>
                    <a:pt x="9244" y="1402"/>
                    <a:pt x="7086" y="1"/>
                    <a:pt x="4913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28"/>
            <p:cNvSpPr/>
            <p:nvPr/>
          </p:nvSpPr>
          <p:spPr>
            <a:xfrm>
              <a:off x="6383700" y="2214625"/>
              <a:ext cx="237550" cy="532800"/>
            </a:xfrm>
            <a:custGeom>
              <a:avLst/>
              <a:gdLst/>
              <a:ahLst/>
              <a:cxnLst/>
              <a:rect l="l" t="t" r="r" b="b"/>
              <a:pathLst>
                <a:path w="9502" h="21312" extrusionOk="0">
                  <a:moveTo>
                    <a:pt x="4873" y="0"/>
                  </a:moveTo>
                  <a:cubicBezTo>
                    <a:pt x="2449" y="0"/>
                    <a:pt x="1" y="1771"/>
                    <a:pt x="65" y="3879"/>
                  </a:cubicBezTo>
                  <a:cubicBezTo>
                    <a:pt x="125" y="4544"/>
                    <a:pt x="125" y="15976"/>
                    <a:pt x="65" y="16823"/>
                  </a:cubicBezTo>
                  <a:cubicBezTo>
                    <a:pt x="4" y="17610"/>
                    <a:pt x="4" y="17912"/>
                    <a:pt x="609" y="18396"/>
                  </a:cubicBezTo>
                  <a:lnTo>
                    <a:pt x="3936" y="20936"/>
                  </a:lnTo>
                  <a:cubicBezTo>
                    <a:pt x="4199" y="21124"/>
                    <a:pt x="4485" y="21312"/>
                    <a:pt x="4822" y="21312"/>
                  </a:cubicBezTo>
                  <a:cubicBezTo>
                    <a:pt x="5029" y="21312"/>
                    <a:pt x="5256" y="21241"/>
                    <a:pt x="5509" y="21057"/>
                  </a:cubicBezTo>
                  <a:cubicBezTo>
                    <a:pt x="6416" y="20392"/>
                    <a:pt x="8170" y="19243"/>
                    <a:pt x="8594" y="18819"/>
                  </a:cubicBezTo>
                  <a:cubicBezTo>
                    <a:pt x="9017" y="18396"/>
                    <a:pt x="9501" y="18335"/>
                    <a:pt x="9501" y="17186"/>
                  </a:cubicBezTo>
                  <a:cubicBezTo>
                    <a:pt x="9501" y="15371"/>
                    <a:pt x="9501" y="5270"/>
                    <a:pt x="9501" y="5270"/>
                  </a:cubicBezTo>
                  <a:cubicBezTo>
                    <a:pt x="9187" y="1415"/>
                    <a:pt x="7040" y="0"/>
                    <a:pt x="4873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28"/>
            <p:cNvSpPr/>
            <p:nvPr/>
          </p:nvSpPr>
          <p:spPr>
            <a:xfrm>
              <a:off x="6383800" y="2215750"/>
              <a:ext cx="237450" cy="530925"/>
            </a:xfrm>
            <a:custGeom>
              <a:avLst/>
              <a:gdLst/>
              <a:ahLst/>
              <a:cxnLst/>
              <a:rect l="l" t="t" r="r" b="b"/>
              <a:pathLst>
                <a:path w="9498" h="21237" extrusionOk="0">
                  <a:moveTo>
                    <a:pt x="4879" y="0"/>
                  </a:moveTo>
                  <a:cubicBezTo>
                    <a:pt x="2461" y="0"/>
                    <a:pt x="25" y="1757"/>
                    <a:pt x="121" y="3834"/>
                  </a:cubicBezTo>
                  <a:cubicBezTo>
                    <a:pt x="121" y="4559"/>
                    <a:pt x="182" y="15871"/>
                    <a:pt x="121" y="16718"/>
                  </a:cubicBezTo>
                  <a:cubicBezTo>
                    <a:pt x="61" y="17565"/>
                    <a:pt x="0" y="17867"/>
                    <a:pt x="666" y="18351"/>
                  </a:cubicBezTo>
                  <a:lnTo>
                    <a:pt x="3932" y="20831"/>
                  </a:lnTo>
                  <a:cubicBezTo>
                    <a:pt x="4196" y="21057"/>
                    <a:pt x="4484" y="21237"/>
                    <a:pt x="4825" y="21237"/>
                  </a:cubicBezTo>
                  <a:cubicBezTo>
                    <a:pt x="5030" y="21237"/>
                    <a:pt x="5255" y="21172"/>
                    <a:pt x="5505" y="21012"/>
                  </a:cubicBezTo>
                  <a:cubicBezTo>
                    <a:pt x="6412" y="20287"/>
                    <a:pt x="8106" y="19137"/>
                    <a:pt x="8590" y="18774"/>
                  </a:cubicBezTo>
                  <a:cubicBezTo>
                    <a:pt x="9013" y="18351"/>
                    <a:pt x="9497" y="18290"/>
                    <a:pt x="9497" y="17141"/>
                  </a:cubicBezTo>
                  <a:lnTo>
                    <a:pt x="9497" y="5225"/>
                  </a:lnTo>
                  <a:cubicBezTo>
                    <a:pt x="9183" y="1401"/>
                    <a:pt x="7038" y="0"/>
                    <a:pt x="4879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28"/>
            <p:cNvSpPr/>
            <p:nvPr/>
          </p:nvSpPr>
          <p:spPr>
            <a:xfrm>
              <a:off x="6383800" y="2215750"/>
              <a:ext cx="235925" cy="530075"/>
            </a:xfrm>
            <a:custGeom>
              <a:avLst/>
              <a:gdLst/>
              <a:ahLst/>
              <a:cxnLst/>
              <a:rect l="l" t="t" r="r" b="b"/>
              <a:pathLst>
                <a:path w="9437" h="21203" extrusionOk="0">
                  <a:moveTo>
                    <a:pt x="4846" y="0"/>
                  </a:moveTo>
                  <a:cubicBezTo>
                    <a:pt x="2445" y="0"/>
                    <a:pt x="25" y="1757"/>
                    <a:pt x="121" y="3834"/>
                  </a:cubicBezTo>
                  <a:cubicBezTo>
                    <a:pt x="182" y="4559"/>
                    <a:pt x="182" y="15871"/>
                    <a:pt x="121" y="16718"/>
                  </a:cubicBezTo>
                  <a:cubicBezTo>
                    <a:pt x="61" y="17565"/>
                    <a:pt x="0" y="17806"/>
                    <a:pt x="666" y="18351"/>
                  </a:cubicBezTo>
                  <a:lnTo>
                    <a:pt x="3932" y="20770"/>
                  </a:lnTo>
                  <a:cubicBezTo>
                    <a:pt x="4198" y="20999"/>
                    <a:pt x="4488" y="21203"/>
                    <a:pt x="4832" y="21203"/>
                  </a:cubicBezTo>
                  <a:cubicBezTo>
                    <a:pt x="5036" y="21203"/>
                    <a:pt x="5258" y="21132"/>
                    <a:pt x="5505" y="20952"/>
                  </a:cubicBezTo>
                  <a:cubicBezTo>
                    <a:pt x="6412" y="20287"/>
                    <a:pt x="8106" y="19137"/>
                    <a:pt x="8529" y="18714"/>
                  </a:cubicBezTo>
                  <a:cubicBezTo>
                    <a:pt x="8953" y="18351"/>
                    <a:pt x="9437" y="18290"/>
                    <a:pt x="9437" y="17081"/>
                  </a:cubicBezTo>
                  <a:cubicBezTo>
                    <a:pt x="9437" y="15326"/>
                    <a:pt x="9437" y="5225"/>
                    <a:pt x="9437" y="5225"/>
                  </a:cubicBezTo>
                  <a:cubicBezTo>
                    <a:pt x="9123" y="1401"/>
                    <a:pt x="6991" y="0"/>
                    <a:pt x="4846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28"/>
            <p:cNvSpPr/>
            <p:nvPr/>
          </p:nvSpPr>
          <p:spPr>
            <a:xfrm>
              <a:off x="6385225" y="2216500"/>
              <a:ext cx="234500" cy="527900"/>
            </a:xfrm>
            <a:custGeom>
              <a:avLst/>
              <a:gdLst/>
              <a:ahLst/>
              <a:cxnLst/>
              <a:rect l="l" t="t" r="r" b="b"/>
              <a:pathLst>
                <a:path w="9380" h="21116" extrusionOk="0">
                  <a:moveTo>
                    <a:pt x="4811" y="1"/>
                  </a:moveTo>
                  <a:cubicBezTo>
                    <a:pt x="2418" y="1"/>
                    <a:pt x="0" y="1755"/>
                    <a:pt x="64" y="3864"/>
                  </a:cubicBezTo>
                  <a:cubicBezTo>
                    <a:pt x="125" y="4529"/>
                    <a:pt x="125" y="15841"/>
                    <a:pt x="64" y="16688"/>
                  </a:cubicBezTo>
                  <a:cubicBezTo>
                    <a:pt x="4" y="17474"/>
                    <a:pt x="4" y="17776"/>
                    <a:pt x="609" y="18260"/>
                  </a:cubicBezTo>
                  <a:lnTo>
                    <a:pt x="3875" y="20740"/>
                  </a:lnTo>
                  <a:cubicBezTo>
                    <a:pt x="4138" y="20928"/>
                    <a:pt x="4424" y="21116"/>
                    <a:pt x="4761" y="21116"/>
                  </a:cubicBezTo>
                  <a:cubicBezTo>
                    <a:pt x="4968" y="21116"/>
                    <a:pt x="5195" y="21045"/>
                    <a:pt x="5448" y="20861"/>
                  </a:cubicBezTo>
                  <a:cubicBezTo>
                    <a:pt x="6355" y="20196"/>
                    <a:pt x="8049" y="19047"/>
                    <a:pt x="8472" y="18684"/>
                  </a:cubicBezTo>
                  <a:cubicBezTo>
                    <a:pt x="8896" y="18260"/>
                    <a:pt x="9380" y="18200"/>
                    <a:pt x="9380" y="17051"/>
                  </a:cubicBezTo>
                  <a:lnTo>
                    <a:pt x="9380" y="5195"/>
                  </a:lnTo>
                  <a:cubicBezTo>
                    <a:pt x="9066" y="1400"/>
                    <a:pt x="6948" y="1"/>
                    <a:pt x="4811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28"/>
            <p:cNvSpPr/>
            <p:nvPr/>
          </p:nvSpPr>
          <p:spPr>
            <a:xfrm>
              <a:off x="6385300" y="2217250"/>
              <a:ext cx="234425" cy="526400"/>
            </a:xfrm>
            <a:custGeom>
              <a:avLst/>
              <a:gdLst/>
              <a:ahLst/>
              <a:cxnLst/>
              <a:rect l="l" t="t" r="r" b="b"/>
              <a:pathLst>
                <a:path w="9377" h="21056" extrusionOk="0">
                  <a:moveTo>
                    <a:pt x="4814" y="1"/>
                  </a:moveTo>
                  <a:cubicBezTo>
                    <a:pt x="2428" y="1"/>
                    <a:pt x="26" y="1757"/>
                    <a:pt x="122" y="3834"/>
                  </a:cubicBezTo>
                  <a:cubicBezTo>
                    <a:pt x="122" y="4499"/>
                    <a:pt x="182" y="15811"/>
                    <a:pt x="122" y="16597"/>
                  </a:cubicBezTo>
                  <a:cubicBezTo>
                    <a:pt x="61" y="17444"/>
                    <a:pt x="1" y="17746"/>
                    <a:pt x="666" y="18230"/>
                  </a:cubicBezTo>
                  <a:lnTo>
                    <a:pt x="3872" y="20650"/>
                  </a:lnTo>
                  <a:cubicBezTo>
                    <a:pt x="4136" y="20876"/>
                    <a:pt x="4424" y="21056"/>
                    <a:pt x="4765" y="21056"/>
                  </a:cubicBezTo>
                  <a:cubicBezTo>
                    <a:pt x="4970" y="21056"/>
                    <a:pt x="5195" y="20991"/>
                    <a:pt x="5445" y="20831"/>
                  </a:cubicBezTo>
                  <a:cubicBezTo>
                    <a:pt x="6352" y="20166"/>
                    <a:pt x="8046" y="19017"/>
                    <a:pt x="8469" y="18593"/>
                  </a:cubicBezTo>
                  <a:cubicBezTo>
                    <a:pt x="8893" y="18230"/>
                    <a:pt x="9377" y="18170"/>
                    <a:pt x="9377" y="17021"/>
                  </a:cubicBezTo>
                  <a:lnTo>
                    <a:pt x="9377" y="5225"/>
                  </a:lnTo>
                  <a:cubicBezTo>
                    <a:pt x="9063" y="1402"/>
                    <a:pt x="6945" y="1"/>
                    <a:pt x="4814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28"/>
            <p:cNvSpPr/>
            <p:nvPr/>
          </p:nvSpPr>
          <p:spPr>
            <a:xfrm>
              <a:off x="6385300" y="2217850"/>
              <a:ext cx="232925" cy="525050"/>
            </a:xfrm>
            <a:custGeom>
              <a:avLst/>
              <a:gdLst/>
              <a:ahLst/>
              <a:cxnLst/>
              <a:rect l="l" t="t" r="r" b="b"/>
              <a:pathLst>
                <a:path w="9317" h="21002" extrusionOk="0">
                  <a:moveTo>
                    <a:pt x="4812" y="1"/>
                  </a:moveTo>
                  <a:cubicBezTo>
                    <a:pt x="2449" y="1"/>
                    <a:pt x="58" y="1737"/>
                    <a:pt x="122" y="3810"/>
                  </a:cubicBezTo>
                  <a:cubicBezTo>
                    <a:pt x="122" y="4536"/>
                    <a:pt x="182" y="15726"/>
                    <a:pt x="122" y="16573"/>
                  </a:cubicBezTo>
                  <a:cubicBezTo>
                    <a:pt x="61" y="17420"/>
                    <a:pt x="1" y="17662"/>
                    <a:pt x="666" y="18146"/>
                  </a:cubicBezTo>
                  <a:lnTo>
                    <a:pt x="3872" y="20626"/>
                  </a:lnTo>
                  <a:cubicBezTo>
                    <a:pt x="4135" y="20813"/>
                    <a:pt x="4421" y="21001"/>
                    <a:pt x="4758" y="21001"/>
                  </a:cubicBezTo>
                  <a:cubicBezTo>
                    <a:pt x="4965" y="21001"/>
                    <a:pt x="5192" y="20931"/>
                    <a:pt x="5445" y="20747"/>
                  </a:cubicBezTo>
                  <a:cubicBezTo>
                    <a:pt x="6352" y="20082"/>
                    <a:pt x="8046" y="18932"/>
                    <a:pt x="8469" y="18569"/>
                  </a:cubicBezTo>
                  <a:cubicBezTo>
                    <a:pt x="8893" y="18146"/>
                    <a:pt x="9316" y="18085"/>
                    <a:pt x="9316" y="16936"/>
                  </a:cubicBezTo>
                  <a:cubicBezTo>
                    <a:pt x="9316" y="15182"/>
                    <a:pt x="9316" y="5201"/>
                    <a:pt x="9316" y="5201"/>
                  </a:cubicBezTo>
                  <a:cubicBezTo>
                    <a:pt x="9030" y="1398"/>
                    <a:pt x="6932" y="1"/>
                    <a:pt x="4812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28"/>
            <p:cNvSpPr/>
            <p:nvPr/>
          </p:nvSpPr>
          <p:spPr>
            <a:xfrm>
              <a:off x="6385300" y="2218025"/>
              <a:ext cx="232925" cy="524125"/>
            </a:xfrm>
            <a:custGeom>
              <a:avLst/>
              <a:gdLst/>
              <a:ahLst/>
              <a:cxnLst/>
              <a:rect l="l" t="t" r="r" b="b"/>
              <a:pathLst>
                <a:path w="9317" h="20965" extrusionOk="0">
                  <a:moveTo>
                    <a:pt x="4803" y="0"/>
                  </a:moveTo>
                  <a:cubicBezTo>
                    <a:pt x="2442" y="0"/>
                    <a:pt x="58" y="1755"/>
                    <a:pt x="122" y="3864"/>
                  </a:cubicBezTo>
                  <a:cubicBezTo>
                    <a:pt x="182" y="4529"/>
                    <a:pt x="182" y="15719"/>
                    <a:pt x="122" y="16566"/>
                  </a:cubicBezTo>
                  <a:cubicBezTo>
                    <a:pt x="61" y="17353"/>
                    <a:pt x="1" y="17655"/>
                    <a:pt x="666" y="18139"/>
                  </a:cubicBezTo>
                  <a:lnTo>
                    <a:pt x="3872" y="20558"/>
                  </a:lnTo>
                  <a:cubicBezTo>
                    <a:pt x="4136" y="20785"/>
                    <a:pt x="4424" y="20964"/>
                    <a:pt x="4765" y="20964"/>
                  </a:cubicBezTo>
                  <a:cubicBezTo>
                    <a:pt x="4970" y="20964"/>
                    <a:pt x="5195" y="20899"/>
                    <a:pt x="5445" y="20740"/>
                  </a:cubicBezTo>
                  <a:cubicBezTo>
                    <a:pt x="6292" y="20075"/>
                    <a:pt x="7985" y="18925"/>
                    <a:pt x="8409" y="18502"/>
                  </a:cubicBezTo>
                  <a:cubicBezTo>
                    <a:pt x="8832" y="18139"/>
                    <a:pt x="9316" y="18078"/>
                    <a:pt x="9316" y="16929"/>
                  </a:cubicBezTo>
                  <a:lnTo>
                    <a:pt x="9316" y="5194"/>
                  </a:lnTo>
                  <a:cubicBezTo>
                    <a:pt x="9002" y="1399"/>
                    <a:pt x="6911" y="0"/>
                    <a:pt x="4803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28"/>
            <p:cNvSpPr/>
            <p:nvPr/>
          </p:nvSpPr>
          <p:spPr>
            <a:xfrm>
              <a:off x="6386825" y="2218825"/>
              <a:ext cx="231400" cy="521800"/>
            </a:xfrm>
            <a:custGeom>
              <a:avLst/>
              <a:gdLst/>
              <a:ahLst/>
              <a:cxnLst/>
              <a:rect l="l" t="t" r="r" b="b"/>
              <a:pathLst>
                <a:path w="9256" h="20872" extrusionOk="0">
                  <a:moveTo>
                    <a:pt x="4716" y="1"/>
                  </a:moveTo>
                  <a:cubicBezTo>
                    <a:pt x="2373" y="1"/>
                    <a:pt x="26" y="1732"/>
                    <a:pt x="121" y="3832"/>
                  </a:cubicBezTo>
                  <a:cubicBezTo>
                    <a:pt x="121" y="4497"/>
                    <a:pt x="121" y="15687"/>
                    <a:pt x="121" y="16474"/>
                  </a:cubicBezTo>
                  <a:cubicBezTo>
                    <a:pt x="61" y="17321"/>
                    <a:pt x="0" y="17562"/>
                    <a:pt x="605" y="18046"/>
                  </a:cubicBezTo>
                  <a:lnTo>
                    <a:pt x="3811" y="20466"/>
                  </a:lnTo>
                  <a:cubicBezTo>
                    <a:pt x="4075" y="20692"/>
                    <a:pt x="4363" y="20872"/>
                    <a:pt x="4704" y="20872"/>
                  </a:cubicBezTo>
                  <a:cubicBezTo>
                    <a:pt x="4909" y="20872"/>
                    <a:pt x="5134" y="20807"/>
                    <a:pt x="5384" y="20647"/>
                  </a:cubicBezTo>
                  <a:cubicBezTo>
                    <a:pt x="6231" y="19982"/>
                    <a:pt x="7924" y="18893"/>
                    <a:pt x="8348" y="18470"/>
                  </a:cubicBezTo>
                  <a:cubicBezTo>
                    <a:pt x="8771" y="18046"/>
                    <a:pt x="9255" y="17986"/>
                    <a:pt x="9255" y="16897"/>
                  </a:cubicBezTo>
                  <a:lnTo>
                    <a:pt x="9255" y="5223"/>
                  </a:lnTo>
                  <a:cubicBezTo>
                    <a:pt x="8940" y="1408"/>
                    <a:pt x="6829" y="1"/>
                    <a:pt x="4716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28"/>
            <p:cNvSpPr/>
            <p:nvPr/>
          </p:nvSpPr>
          <p:spPr>
            <a:xfrm>
              <a:off x="6386825" y="2219375"/>
              <a:ext cx="229875" cy="520500"/>
            </a:xfrm>
            <a:custGeom>
              <a:avLst/>
              <a:gdLst/>
              <a:ahLst/>
              <a:cxnLst/>
              <a:rect l="l" t="t" r="r" b="b"/>
              <a:pathLst>
                <a:path w="9195" h="20820" extrusionOk="0">
                  <a:moveTo>
                    <a:pt x="4746" y="0"/>
                  </a:moveTo>
                  <a:cubicBezTo>
                    <a:pt x="2415" y="0"/>
                    <a:pt x="57" y="1737"/>
                    <a:pt x="121" y="3810"/>
                  </a:cubicBezTo>
                  <a:cubicBezTo>
                    <a:pt x="121" y="4535"/>
                    <a:pt x="182" y="15665"/>
                    <a:pt x="121" y="16452"/>
                  </a:cubicBezTo>
                  <a:cubicBezTo>
                    <a:pt x="61" y="17238"/>
                    <a:pt x="0" y="17540"/>
                    <a:pt x="666" y="18024"/>
                  </a:cubicBezTo>
                  <a:lnTo>
                    <a:pt x="3811" y="20444"/>
                  </a:lnTo>
                  <a:cubicBezTo>
                    <a:pt x="4074" y="20632"/>
                    <a:pt x="4360" y="20819"/>
                    <a:pt x="4697" y="20819"/>
                  </a:cubicBezTo>
                  <a:cubicBezTo>
                    <a:pt x="4904" y="20819"/>
                    <a:pt x="5131" y="20749"/>
                    <a:pt x="5384" y="20565"/>
                  </a:cubicBezTo>
                  <a:cubicBezTo>
                    <a:pt x="6231" y="19900"/>
                    <a:pt x="7924" y="18811"/>
                    <a:pt x="8348" y="18448"/>
                  </a:cubicBezTo>
                  <a:cubicBezTo>
                    <a:pt x="8771" y="18024"/>
                    <a:pt x="9195" y="17964"/>
                    <a:pt x="9195" y="16815"/>
                  </a:cubicBezTo>
                  <a:lnTo>
                    <a:pt x="9195" y="5201"/>
                  </a:lnTo>
                  <a:cubicBezTo>
                    <a:pt x="8909" y="1397"/>
                    <a:pt x="6838" y="0"/>
                    <a:pt x="4746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28"/>
            <p:cNvSpPr/>
            <p:nvPr/>
          </p:nvSpPr>
          <p:spPr>
            <a:xfrm>
              <a:off x="6386825" y="2220125"/>
              <a:ext cx="229875" cy="519000"/>
            </a:xfrm>
            <a:custGeom>
              <a:avLst/>
              <a:gdLst/>
              <a:ahLst/>
              <a:cxnLst/>
              <a:rect l="l" t="t" r="r" b="b"/>
              <a:pathLst>
                <a:path w="9195" h="20760" extrusionOk="0">
                  <a:moveTo>
                    <a:pt x="4747" y="0"/>
                  </a:moveTo>
                  <a:cubicBezTo>
                    <a:pt x="2415" y="0"/>
                    <a:pt x="57" y="1735"/>
                    <a:pt x="121" y="3840"/>
                  </a:cubicBezTo>
                  <a:cubicBezTo>
                    <a:pt x="182" y="4505"/>
                    <a:pt x="182" y="15575"/>
                    <a:pt x="121" y="16422"/>
                  </a:cubicBezTo>
                  <a:cubicBezTo>
                    <a:pt x="61" y="17208"/>
                    <a:pt x="0" y="17510"/>
                    <a:pt x="666" y="17994"/>
                  </a:cubicBezTo>
                  <a:lnTo>
                    <a:pt x="3811" y="20353"/>
                  </a:lnTo>
                  <a:cubicBezTo>
                    <a:pt x="4075" y="20580"/>
                    <a:pt x="4363" y="20759"/>
                    <a:pt x="4704" y="20759"/>
                  </a:cubicBezTo>
                  <a:cubicBezTo>
                    <a:pt x="4909" y="20759"/>
                    <a:pt x="5134" y="20694"/>
                    <a:pt x="5384" y="20535"/>
                  </a:cubicBezTo>
                  <a:cubicBezTo>
                    <a:pt x="6231" y="19870"/>
                    <a:pt x="7924" y="18781"/>
                    <a:pt x="8348" y="18357"/>
                  </a:cubicBezTo>
                  <a:cubicBezTo>
                    <a:pt x="8711" y="17994"/>
                    <a:pt x="9195" y="17934"/>
                    <a:pt x="9195" y="16785"/>
                  </a:cubicBezTo>
                  <a:lnTo>
                    <a:pt x="9195" y="5171"/>
                  </a:lnTo>
                  <a:cubicBezTo>
                    <a:pt x="8909" y="1396"/>
                    <a:pt x="6838" y="0"/>
                    <a:pt x="4747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28"/>
            <p:cNvSpPr/>
            <p:nvPr/>
          </p:nvSpPr>
          <p:spPr>
            <a:xfrm>
              <a:off x="6388325" y="2220125"/>
              <a:ext cx="228375" cy="518225"/>
            </a:xfrm>
            <a:custGeom>
              <a:avLst/>
              <a:gdLst/>
              <a:ahLst/>
              <a:cxnLst/>
              <a:rect l="l" t="t" r="r" b="b"/>
              <a:pathLst>
                <a:path w="9135" h="20729" extrusionOk="0">
                  <a:moveTo>
                    <a:pt x="4690" y="0"/>
                  </a:moveTo>
                  <a:cubicBezTo>
                    <a:pt x="2382" y="0"/>
                    <a:pt x="58" y="1735"/>
                    <a:pt x="122" y="3840"/>
                  </a:cubicBezTo>
                  <a:cubicBezTo>
                    <a:pt x="122" y="4505"/>
                    <a:pt x="122" y="15575"/>
                    <a:pt x="122" y="16361"/>
                  </a:cubicBezTo>
                  <a:cubicBezTo>
                    <a:pt x="61" y="17208"/>
                    <a:pt x="1" y="17450"/>
                    <a:pt x="606" y="17934"/>
                  </a:cubicBezTo>
                  <a:lnTo>
                    <a:pt x="3751" y="20353"/>
                  </a:lnTo>
                  <a:cubicBezTo>
                    <a:pt x="4014" y="20541"/>
                    <a:pt x="4300" y="20729"/>
                    <a:pt x="4623" y="20729"/>
                  </a:cubicBezTo>
                  <a:cubicBezTo>
                    <a:pt x="4821" y="20729"/>
                    <a:pt x="5034" y="20658"/>
                    <a:pt x="5263" y="20474"/>
                  </a:cubicBezTo>
                  <a:cubicBezTo>
                    <a:pt x="6171" y="19809"/>
                    <a:pt x="7804" y="18720"/>
                    <a:pt x="8227" y="18357"/>
                  </a:cubicBezTo>
                  <a:cubicBezTo>
                    <a:pt x="8651" y="17934"/>
                    <a:pt x="9135" y="17873"/>
                    <a:pt x="9135" y="16785"/>
                  </a:cubicBezTo>
                  <a:lnTo>
                    <a:pt x="9135" y="5171"/>
                  </a:lnTo>
                  <a:cubicBezTo>
                    <a:pt x="8820" y="1396"/>
                    <a:pt x="6761" y="0"/>
                    <a:pt x="4690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28"/>
            <p:cNvSpPr/>
            <p:nvPr/>
          </p:nvSpPr>
          <p:spPr>
            <a:xfrm>
              <a:off x="6388325" y="2221475"/>
              <a:ext cx="226875" cy="516125"/>
            </a:xfrm>
            <a:custGeom>
              <a:avLst/>
              <a:gdLst/>
              <a:ahLst/>
              <a:cxnLst/>
              <a:rect l="l" t="t" r="r" b="b"/>
              <a:pathLst>
                <a:path w="9075" h="20645" extrusionOk="0">
                  <a:moveTo>
                    <a:pt x="4667" y="1"/>
                  </a:moveTo>
                  <a:cubicBezTo>
                    <a:pt x="2372" y="1"/>
                    <a:pt x="58" y="1717"/>
                    <a:pt x="122" y="3786"/>
                  </a:cubicBezTo>
                  <a:cubicBezTo>
                    <a:pt x="122" y="4512"/>
                    <a:pt x="182" y="15521"/>
                    <a:pt x="122" y="16307"/>
                  </a:cubicBezTo>
                  <a:cubicBezTo>
                    <a:pt x="61" y="17094"/>
                    <a:pt x="1" y="17396"/>
                    <a:pt x="666" y="17880"/>
                  </a:cubicBezTo>
                  <a:lnTo>
                    <a:pt x="3751" y="20239"/>
                  </a:lnTo>
                  <a:cubicBezTo>
                    <a:pt x="4015" y="20465"/>
                    <a:pt x="4303" y="20645"/>
                    <a:pt x="4629" y="20645"/>
                  </a:cubicBezTo>
                  <a:cubicBezTo>
                    <a:pt x="4825" y="20645"/>
                    <a:pt x="5036" y="20580"/>
                    <a:pt x="5263" y="20420"/>
                  </a:cubicBezTo>
                  <a:cubicBezTo>
                    <a:pt x="6171" y="19755"/>
                    <a:pt x="7804" y="18666"/>
                    <a:pt x="8227" y="18243"/>
                  </a:cubicBezTo>
                  <a:cubicBezTo>
                    <a:pt x="8651" y="17880"/>
                    <a:pt x="9074" y="17819"/>
                    <a:pt x="9074" y="16670"/>
                  </a:cubicBezTo>
                  <a:cubicBezTo>
                    <a:pt x="9074" y="14976"/>
                    <a:pt x="9074" y="5177"/>
                    <a:pt x="9074" y="5177"/>
                  </a:cubicBezTo>
                  <a:cubicBezTo>
                    <a:pt x="8787" y="1393"/>
                    <a:pt x="6735" y="1"/>
                    <a:pt x="4667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28"/>
            <p:cNvSpPr/>
            <p:nvPr/>
          </p:nvSpPr>
          <p:spPr>
            <a:xfrm>
              <a:off x="6388325" y="2221625"/>
              <a:ext cx="226875" cy="514475"/>
            </a:xfrm>
            <a:custGeom>
              <a:avLst/>
              <a:gdLst/>
              <a:ahLst/>
              <a:cxnLst/>
              <a:rect l="l" t="t" r="r" b="b"/>
              <a:pathLst>
                <a:path w="9075" h="20579" extrusionOk="0">
                  <a:moveTo>
                    <a:pt x="4682" y="1"/>
                  </a:moveTo>
                  <a:cubicBezTo>
                    <a:pt x="2382" y="1"/>
                    <a:pt x="58" y="1736"/>
                    <a:pt x="122" y="3841"/>
                  </a:cubicBezTo>
                  <a:cubicBezTo>
                    <a:pt x="182" y="4506"/>
                    <a:pt x="182" y="15515"/>
                    <a:pt x="122" y="16301"/>
                  </a:cubicBezTo>
                  <a:cubicBezTo>
                    <a:pt x="61" y="17088"/>
                    <a:pt x="1" y="17330"/>
                    <a:pt x="666" y="17813"/>
                  </a:cubicBezTo>
                  <a:lnTo>
                    <a:pt x="3812" y="20172"/>
                  </a:lnTo>
                  <a:cubicBezTo>
                    <a:pt x="4038" y="20399"/>
                    <a:pt x="4312" y="20578"/>
                    <a:pt x="4632" y="20578"/>
                  </a:cubicBezTo>
                  <a:cubicBezTo>
                    <a:pt x="4825" y="20578"/>
                    <a:pt x="5036" y="20513"/>
                    <a:pt x="5263" y="20354"/>
                  </a:cubicBezTo>
                  <a:cubicBezTo>
                    <a:pt x="6171" y="19689"/>
                    <a:pt x="7804" y="18600"/>
                    <a:pt x="8227" y="18237"/>
                  </a:cubicBezTo>
                  <a:cubicBezTo>
                    <a:pt x="8651" y="17813"/>
                    <a:pt x="9074" y="17753"/>
                    <a:pt x="9074" y="16664"/>
                  </a:cubicBezTo>
                  <a:cubicBezTo>
                    <a:pt x="9074" y="14970"/>
                    <a:pt x="9074" y="5171"/>
                    <a:pt x="9074" y="5171"/>
                  </a:cubicBezTo>
                  <a:cubicBezTo>
                    <a:pt x="8788" y="1396"/>
                    <a:pt x="6744" y="1"/>
                    <a:pt x="4682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28"/>
            <p:cNvSpPr/>
            <p:nvPr/>
          </p:nvSpPr>
          <p:spPr>
            <a:xfrm>
              <a:off x="6389850" y="2221625"/>
              <a:ext cx="225350" cy="513700"/>
            </a:xfrm>
            <a:custGeom>
              <a:avLst/>
              <a:gdLst/>
              <a:ahLst/>
              <a:cxnLst/>
              <a:rect l="l" t="t" r="r" b="b"/>
              <a:pathLst>
                <a:path w="9014" h="20548" extrusionOk="0">
                  <a:moveTo>
                    <a:pt x="4648" y="1"/>
                  </a:moveTo>
                  <a:cubicBezTo>
                    <a:pt x="2364" y="1"/>
                    <a:pt x="57" y="1736"/>
                    <a:pt x="121" y="3841"/>
                  </a:cubicBezTo>
                  <a:cubicBezTo>
                    <a:pt x="121" y="4506"/>
                    <a:pt x="121" y="15454"/>
                    <a:pt x="121" y="16301"/>
                  </a:cubicBezTo>
                  <a:cubicBezTo>
                    <a:pt x="61" y="17088"/>
                    <a:pt x="0" y="17330"/>
                    <a:pt x="605" y="17813"/>
                  </a:cubicBezTo>
                  <a:lnTo>
                    <a:pt x="3751" y="20172"/>
                  </a:lnTo>
                  <a:cubicBezTo>
                    <a:pt x="3976" y="20360"/>
                    <a:pt x="4247" y="20548"/>
                    <a:pt x="4565" y="20548"/>
                  </a:cubicBezTo>
                  <a:cubicBezTo>
                    <a:pt x="4760" y="20548"/>
                    <a:pt x="4973" y="20477"/>
                    <a:pt x="5202" y="20293"/>
                  </a:cubicBezTo>
                  <a:cubicBezTo>
                    <a:pt x="6110" y="19689"/>
                    <a:pt x="7743" y="18600"/>
                    <a:pt x="8166" y="18176"/>
                  </a:cubicBezTo>
                  <a:cubicBezTo>
                    <a:pt x="8529" y="17813"/>
                    <a:pt x="9013" y="17753"/>
                    <a:pt x="9013" y="16664"/>
                  </a:cubicBezTo>
                  <a:lnTo>
                    <a:pt x="9013" y="5171"/>
                  </a:lnTo>
                  <a:cubicBezTo>
                    <a:pt x="8727" y="1396"/>
                    <a:pt x="6697" y="1"/>
                    <a:pt x="4648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28"/>
            <p:cNvSpPr/>
            <p:nvPr/>
          </p:nvSpPr>
          <p:spPr>
            <a:xfrm>
              <a:off x="6389850" y="2222400"/>
              <a:ext cx="225350" cy="512175"/>
            </a:xfrm>
            <a:custGeom>
              <a:avLst/>
              <a:gdLst/>
              <a:ahLst/>
              <a:cxnLst/>
              <a:rect l="l" t="t" r="r" b="b"/>
              <a:pathLst>
                <a:path w="9014" h="20487" extrusionOk="0">
                  <a:moveTo>
                    <a:pt x="4625" y="0"/>
                  </a:moveTo>
                  <a:cubicBezTo>
                    <a:pt x="2348" y="0"/>
                    <a:pt x="57" y="1733"/>
                    <a:pt x="121" y="3870"/>
                  </a:cubicBezTo>
                  <a:cubicBezTo>
                    <a:pt x="121" y="4535"/>
                    <a:pt x="182" y="15423"/>
                    <a:pt x="121" y="16210"/>
                  </a:cubicBezTo>
                  <a:cubicBezTo>
                    <a:pt x="61" y="16996"/>
                    <a:pt x="0" y="17299"/>
                    <a:pt x="605" y="17722"/>
                  </a:cubicBezTo>
                  <a:lnTo>
                    <a:pt x="3751" y="20081"/>
                  </a:lnTo>
                  <a:cubicBezTo>
                    <a:pt x="3977" y="20307"/>
                    <a:pt x="4251" y="20487"/>
                    <a:pt x="4571" y="20487"/>
                  </a:cubicBezTo>
                  <a:cubicBezTo>
                    <a:pt x="4764" y="20487"/>
                    <a:pt x="4975" y="20422"/>
                    <a:pt x="5202" y="20262"/>
                  </a:cubicBezTo>
                  <a:cubicBezTo>
                    <a:pt x="6110" y="19597"/>
                    <a:pt x="7743" y="18508"/>
                    <a:pt x="8106" y="18145"/>
                  </a:cubicBezTo>
                  <a:cubicBezTo>
                    <a:pt x="8529" y="17782"/>
                    <a:pt x="9013" y="17722"/>
                    <a:pt x="9013" y="16573"/>
                  </a:cubicBezTo>
                  <a:cubicBezTo>
                    <a:pt x="9013" y="14879"/>
                    <a:pt x="9013" y="5140"/>
                    <a:pt x="9013" y="5140"/>
                  </a:cubicBezTo>
                  <a:cubicBezTo>
                    <a:pt x="8699" y="1394"/>
                    <a:pt x="6667" y="0"/>
                    <a:pt x="4625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28"/>
            <p:cNvSpPr/>
            <p:nvPr/>
          </p:nvSpPr>
          <p:spPr>
            <a:xfrm>
              <a:off x="6389850" y="2223150"/>
              <a:ext cx="223825" cy="510000"/>
            </a:xfrm>
            <a:custGeom>
              <a:avLst/>
              <a:gdLst/>
              <a:ahLst/>
              <a:cxnLst/>
              <a:rect l="l" t="t" r="r" b="b"/>
              <a:pathLst>
                <a:path w="8953" h="20400" extrusionOk="0">
                  <a:moveTo>
                    <a:pt x="4637" y="0"/>
                  </a:moveTo>
                  <a:cubicBezTo>
                    <a:pt x="2378" y="0"/>
                    <a:pt x="89" y="1735"/>
                    <a:pt x="121" y="3840"/>
                  </a:cubicBezTo>
                  <a:cubicBezTo>
                    <a:pt x="182" y="4505"/>
                    <a:pt x="182" y="15393"/>
                    <a:pt x="121" y="16180"/>
                  </a:cubicBezTo>
                  <a:cubicBezTo>
                    <a:pt x="61" y="16966"/>
                    <a:pt x="0" y="17208"/>
                    <a:pt x="666" y="17692"/>
                  </a:cubicBezTo>
                  <a:lnTo>
                    <a:pt x="3751" y="20051"/>
                  </a:lnTo>
                  <a:cubicBezTo>
                    <a:pt x="4011" y="20237"/>
                    <a:pt x="4271" y="20400"/>
                    <a:pt x="4573" y="20400"/>
                  </a:cubicBezTo>
                  <a:cubicBezTo>
                    <a:pt x="4762" y="20400"/>
                    <a:pt x="4969" y="20335"/>
                    <a:pt x="5202" y="20172"/>
                  </a:cubicBezTo>
                  <a:cubicBezTo>
                    <a:pt x="6110" y="19567"/>
                    <a:pt x="7682" y="18478"/>
                    <a:pt x="8106" y="18055"/>
                  </a:cubicBezTo>
                  <a:cubicBezTo>
                    <a:pt x="8529" y="17692"/>
                    <a:pt x="8953" y="17631"/>
                    <a:pt x="8953" y="16543"/>
                  </a:cubicBezTo>
                  <a:cubicBezTo>
                    <a:pt x="8953" y="14849"/>
                    <a:pt x="8953" y="5171"/>
                    <a:pt x="8953" y="5171"/>
                  </a:cubicBezTo>
                  <a:cubicBezTo>
                    <a:pt x="8667" y="1396"/>
                    <a:pt x="6663" y="0"/>
                    <a:pt x="4637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28"/>
            <p:cNvSpPr/>
            <p:nvPr/>
          </p:nvSpPr>
          <p:spPr>
            <a:xfrm>
              <a:off x="6391350" y="2223750"/>
              <a:ext cx="222325" cy="509325"/>
            </a:xfrm>
            <a:custGeom>
              <a:avLst/>
              <a:gdLst/>
              <a:ahLst/>
              <a:cxnLst/>
              <a:rect l="l" t="t" r="r" b="b"/>
              <a:pathLst>
                <a:path w="8893" h="20373" extrusionOk="0">
                  <a:moveTo>
                    <a:pt x="4563" y="0"/>
                  </a:moveTo>
                  <a:cubicBezTo>
                    <a:pt x="2308" y="0"/>
                    <a:pt x="29" y="1716"/>
                    <a:pt x="61" y="3816"/>
                  </a:cubicBezTo>
                  <a:cubicBezTo>
                    <a:pt x="122" y="4481"/>
                    <a:pt x="122" y="15369"/>
                    <a:pt x="61" y="16156"/>
                  </a:cubicBezTo>
                  <a:cubicBezTo>
                    <a:pt x="61" y="16942"/>
                    <a:pt x="1" y="17184"/>
                    <a:pt x="606" y="17668"/>
                  </a:cubicBezTo>
                  <a:lnTo>
                    <a:pt x="3691" y="19967"/>
                  </a:lnTo>
                  <a:cubicBezTo>
                    <a:pt x="3955" y="20193"/>
                    <a:pt x="4219" y="20372"/>
                    <a:pt x="4527" y="20372"/>
                  </a:cubicBezTo>
                  <a:cubicBezTo>
                    <a:pt x="4713" y="20372"/>
                    <a:pt x="4915" y="20307"/>
                    <a:pt x="5142" y="20148"/>
                  </a:cubicBezTo>
                  <a:cubicBezTo>
                    <a:pt x="5989" y="19483"/>
                    <a:pt x="7622" y="18394"/>
                    <a:pt x="8046" y="18031"/>
                  </a:cubicBezTo>
                  <a:cubicBezTo>
                    <a:pt x="8409" y="17668"/>
                    <a:pt x="8893" y="17607"/>
                    <a:pt x="8893" y="16519"/>
                  </a:cubicBezTo>
                  <a:lnTo>
                    <a:pt x="8893" y="5147"/>
                  </a:lnTo>
                  <a:cubicBezTo>
                    <a:pt x="8606" y="1392"/>
                    <a:pt x="6594" y="0"/>
                    <a:pt x="4563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28"/>
            <p:cNvSpPr/>
            <p:nvPr/>
          </p:nvSpPr>
          <p:spPr>
            <a:xfrm>
              <a:off x="6391350" y="2223900"/>
              <a:ext cx="222325" cy="507650"/>
            </a:xfrm>
            <a:custGeom>
              <a:avLst/>
              <a:gdLst/>
              <a:ahLst/>
              <a:cxnLst/>
              <a:rect l="l" t="t" r="r" b="b"/>
              <a:pathLst>
                <a:path w="8893" h="20306" extrusionOk="0">
                  <a:moveTo>
                    <a:pt x="4584" y="1"/>
                  </a:moveTo>
                  <a:cubicBezTo>
                    <a:pt x="2331" y="1"/>
                    <a:pt x="58" y="1734"/>
                    <a:pt x="122" y="3870"/>
                  </a:cubicBezTo>
                  <a:cubicBezTo>
                    <a:pt x="122" y="4475"/>
                    <a:pt x="182" y="15303"/>
                    <a:pt x="122" y="16089"/>
                  </a:cubicBezTo>
                  <a:cubicBezTo>
                    <a:pt x="61" y="16876"/>
                    <a:pt x="1" y="17118"/>
                    <a:pt x="606" y="17601"/>
                  </a:cubicBezTo>
                  <a:lnTo>
                    <a:pt x="3691" y="19900"/>
                  </a:lnTo>
                  <a:cubicBezTo>
                    <a:pt x="3955" y="20126"/>
                    <a:pt x="4219" y="20306"/>
                    <a:pt x="4527" y="20306"/>
                  </a:cubicBezTo>
                  <a:cubicBezTo>
                    <a:pt x="4713" y="20306"/>
                    <a:pt x="4915" y="20241"/>
                    <a:pt x="5142" y="20081"/>
                  </a:cubicBezTo>
                  <a:cubicBezTo>
                    <a:pt x="5989" y="19416"/>
                    <a:pt x="7622" y="18388"/>
                    <a:pt x="8046" y="18025"/>
                  </a:cubicBezTo>
                  <a:cubicBezTo>
                    <a:pt x="8409" y="17601"/>
                    <a:pt x="8893" y="17541"/>
                    <a:pt x="8893" y="16452"/>
                  </a:cubicBezTo>
                  <a:lnTo>
                    <a:pt x="8893" y="5141"/>
                  </a:lnTo>
                  <a:cubicBezTo>
                    <a:pt x="8607" y="1394"/>
                    <a:pt x="6604" y="1"/>
                    <a:pt x="4584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28"/>
            <p:cNvSpPr/>
            <p:nvPr/>
          </p:nvSpPr>
          <p:spPr>
            <a:xfrm>
              <a:off x="6391350" y="2224500"/>
              <a:ext cx="220825" cy="506300"/>
            </a:xfrm>
            <a:custGeom>
              <a:avLst/>
              <a:gdLst/>
              <a:ahLst/>
              <a:cxnLst/>
              <a:rect l="l" t="t" r="r" b="b"/>
              <a:pathLst>
                <a:path w="8833" h="20252" extrusionOk="0">
                  <a:moveTo>
                    <a:pt x="4559" y="0"/>
                  </a:moveTo>
                  <a:cubicBezTo>
                    <a:pt x="2335" y="0"/>
                    <a:pt x="90" y="1714"/>
                    <a:pt x="122" y="3846"/>
                  </a:cubicBezTo>
                  <a:cubicBezTo>
                    <a:pt x="122" y="4512"/>
                    <a:pt x="182" y="15279"/>
                    <a:pt x="122" y="16065"/>
                  </a:cubicBezTo>
                  <a:cubicBezTo>
                    <a:pt x="61" y="16852"/>
                    <a:pt x="1" y="17094"/>
                    <a:pt x="666" y="17577"/>
                  </a:cubicBezTo>
                  <a:lnTo>
                    <a:pt x="3691" y="19876"/>
                  </a:lnTo>
                  <a:cubicBezTo>
                    <a:pt x="3953" y="20064"/>
                    <a:pt x="4216" y="20251"/>
                    <a:pt x="4522" y="20251"/>
                  </a:cubicBezTo>
                  <a:cubicBezTo>
                    <a:pt x="4709" y="20251"/>
                    <a:pt x="4913" y="20181"/>
                    <a:pt x="5142" y="19997"/>
                  </a:cubicBezTo>
                  <a:cubicBezTo>
                    <a:pt x="5989" y="19392"/>
                    <a:pt x="7622" y="18303"/>
                    <a:pt x="7985" y="17940"/>
                  </a:cubicBezTo>
                  <a:cubicBezTo>
                    <a:pt x="8409" y="17577"/>
                    <a:pt x="8832" y="17517"/>
                    <a:pt x="8832" y="16428"/>
                  </a:cubicBezTo>
                  <a:lnTo>
                    <a:pt x="8832" y="5117"/>
                  </a:lnTo>
                  <a:cubicBezTo>
                    <a:pt x="8545" y="1391"/>
                    <a:pt x="6561" y="0"/>
                    <a:pt x="4559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28"/>
            <p:cNvSpPr/>
            <p:nvPr/>
          </p:nvSpPr>
          <p:spPr>
            <a:xfrm>
              <a:off x="6392875" y="2225250"/>
              <a:ext cx="219300" cy="504800"/>
            </a:xfrm>
            <a:custGeom>
              <a:avLst/>
              <a:gdLst/>
              <a:ahLst/>
              <a:cxnLst/>
              <a:rect l="l" t="t" r="r" b="b"/>
              <a:pathLst>
                <a:path w="8772" h="20192" extrusionOk="0">
                  <a:moveTo>
                    <a:pt x="4497" y="1"/>
                  </a:moveTo>
                  <a:cubicBezTo>
                    <a:pt x="2274" y="1"/>
                    <a:pt x="29" y="1716"/>
                    <a:pt x="61" y="3816"/>
                  </a:cubicBezTo>
                  <a:cubicBezTo>
                    <a:pt x="121" y="4482"/>
                    <a:pt x="121" y="15249"/>
                    <a:pt x="61" y="16035"/>
                  </a:cubicBezTo>
                  <a:cubicBezTo>
                    <a:pt x="61" y="16761"/>
                    <a:pt x="0" y="17064"/>
                    <a:pt x="605" y="17487"/>
                  </a:cubicBezTo>
                  <a:lnTo>
                    <a:pt x="3630" y="19786"/>
                  </a:lnTo>
                  <a:cubicBezTo>
                    <a:pt x="3894" y="20012"/>
                    <a:pt x="4158" y="20191"/>
                    <a:pt x="4466" y="20191"/>
                  </a:cubicBezTo>
                  <a:cubicBezTo>
                    <a:pt x="4652" y="20191"/>
                    <a:pt x="4854" y="20126"/>
                    <a:pt x="5081" y="19967"/>
                  </a:cubicBezTo>
                  <a:cubicBezTo>
                    <a:pt x="5928" y="19302"/>
                    <a:pt x="7501" y="18273"/>
                    <a:pt x="7924" y="17910"/>
                  </a:cubicBezTo>
                  <a:cubicBezTo>
                    <a:pt x="8348" y="17487"/>
                    <a:pt x="8771" y="17487"/>
                    <a:pt x="8771" y="16398"/>
                  </a:cubicBezTo>
                  <a:cubicBezTo>
                    <a:pt x="8771" y="14704"/>
                    <a:pt x="8771" y="5147"/>
                    <a:pt x="8771" y="5147"/>
                  </a:cubicBezTo>
                  <a:cubicBezTo>
                    <a:pt x="8484" y="1392"/>
                    <a:pt x="6500" y="1"/>
                    <a:pt x="4497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28"/>
            <p:cNvSpPr/>
            <p:nvPr/>
          </p:nvSpPr>
          <p:spPr>
            <a:xfrm>
              <a:off x="6392875" y="2226000"/>
              <a:ext cx="219300" cy="502625"/>
            </a:xfrm>
            <a:custGeom>
              <a:avLst/>
              <a:gdLst/>
              <a:ahLst/>
              <a:cxnLst/>
              <a:rect l="l" t="t" r="r" b="b"/>
              <a:pathLst>
                <a:path w="8772" h="20105" extrusionOk="0">
                  <a:moveTo>
                    <a:pt x="4526" y="1"/>
                  </a:moveTo>
                  <a:cubicBezTo>
                    <a:pt x="2318" y="1"/>
                    <a:pt x="89" y="1715"/>
                    <a:pt x="121" y="3847"/>
                  </a:cubicBezTo>
                  <a:cubicBezTo>
                    <a:pt x="121" y="4452"/>
                    <a:pt x="182" y="15219"/>
                    <a:pt x="121" y="15945"/>
                  </a:cubicBezTo>
                  <a:cubicBezTo>
                    <a:pt x="61" y="16731"/>
                    <a:pt x="0" y="16973"/>
                    <a:pt x="605" y="17457"/>
                  </a:cubicBezTo>
                  <a:lnTo>
                    <a:pt x="3630" y="19756"/>
                  </a:lnTo>
                  <a:cubicBezTo>
                    <a:pt x="3890" y="19941"/>
                    <a:pt x="4150" y="20104"/>
                    <a:pt x="4452" y="20104"/>
                  </a:cubicBezTo>
                  <a:cubicBezTo>
                    <a:pt x="4641" y="20104"/>
                    <a:pt x="4848" y="20040"/>
                    <a:pt x="5081" y="19877"/>
                  </a:cubicBezTo>
                  <a:cubicBezTo>
                    <a:pt x="5928" y="19272"/>
                    <a:pt x="7501" y="18183"/>
                    <a:pt x="7924" y="17820"/>
                  </a:cubicBezTo>
                  <a:cubicBezTo>
                    <a:pt x="8287" y="17457"/>
                    <a:pt x="8771" y="17396"/>
                    <a:pt x="8771" y="16308"/>
                  </a:cubicBezTo>
                  <a:cubicBezTo>
                    <a:pt x="8771" y="14674"/>
                    <a:pt x="8771" y="5117"/>
                    <a:pt x="8771" y="5117"/>
                  </a:cubicBezTo>
                  <a:cubicBezTo>
                    <a:pt x="8484" y="1391"/>
                    <a:pt x="6514" y="1"/>
                    <a:pt x="4526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28"/>
            <p:cNvSpPr/>
            <p:nvPr/>
          </p:nvSpPr>
          <p:spPr>
            <a:xfrm>
              <a:off x="6392875" y="2226000"/>
              <a:ext cx="217775" cy="502150"/>
            </a:xfrm>
            <a:custGeom>
              <a:avLst/>
              <a:gdLst/>
              <a:ahLst/>
              <a:cxnLst/>
              <a:rect l="l" t="t" r="r" b="b"/>
              <a:pathLst>
                <a:path w="8711" h="20086" extrusionOk="0">
                  <a:moveTo>
                    <a:pt x="4493" y="1"/>
                  </a:moveTo>
                  <a:cubicBezTo>
                    <a:pt x="2301" y="1"/>
                    <a:pt x="89" y="1715"/>
                    <a:pt x="121" y="3847"/>
                  </a:cubicBezTo>
                  <a:cubicBezTo>
                    <a:pt x="121" y="4512"/>
                    <a:pt x="182" y="15158"/>
                    <a:pt x="121" y="15945"/>
                  </a:cubicBezTo>
                  <a:cubicBezTo>
                    <a:pt x="61" y="16731"/>
                    <a:pt x="0" y="16973"/>
                    <a:pt x="605" y="17396"/>
                  </a:cubicBezTo>
                  <a:lnTo>
                    <a:pt x="3630" y="19695"/>
                  </a:lnTo>
                  <a:cubicBezTo>
                    <a:pt x="3903" y="19890"/>
                    <a:pt x="4176" y="20085"/>
                    <a:pt x="4498" y="20085"/>
                  </a:cubicBezTo>
                  <a:cubicBezTo>
                    <a:pt x="4675" y="20085"/>
                    <a:pt x="4867" y="20027"/>
                    <a:pt x="5081" y="19877"/>
                  </a:cubicBezTo>
                  <a:cubicBezTo>
                    <a:pt x="5928" y="19211"/>
                    <a:pt x="7501" y="18183"/>
                    <a:pt x="7924" y="17820"/>
                  </a:cubicBezTo>
                  <a:cubicBezTo>
                    <a:pt x="8287" y="17457"/>
                    <a:pt x="8711" y="17396"/>
                    <a:pt x="8711" y="16308"/>
                  </a:cubicBezTo>
                  <a:lnTo>
                    <a:pt x="8711" y="5117"/>
                  </a:lnTo>
                  <a:cubicBezTo>
                    <a:pt x="8424" y="1391"/>
                    <a:pt x="6467" y="1"/>
                    <a:pt x="4493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28"/>
            <p:cNvSpPr/>
            <p:nvPr/>
          </p:nvSpPr>
          <p:spPr>
            <a:xfrm>
              <a:off x="6394375" y="2227150"/>
              <a:ext cx="216275" cy="499950"/>
            </a:xfrm>
            <a:custGeom>
              <a:avLst/>
              <a:gdLst/>
              <a:ahLst/>
              <a:cxnLst/>
              <a:rect l="l" t="t" r="r" b="b"/>
              <a:pathLst>
                <a:path w="8651" h="19998" extrusionOk="0">
                  <a:moveTo>
                    <a:pt x="4436" y="0"/>
                  </a:moveTo>
                  <a:cubicBezTo>
                    <a:pt x="2243" y="0"/>
                    <a:pt x="29" y="1699"/>
                    <a:pt x="61" y="3801"/>
                  </a:cubicBezTo>
                  <a:cubicBezTo>
                    <a:pt x="122" y="4466"/>
                    <a:pt x="122" y="15112"/>
                    <a:pt x="61" y="15899"/>
                  </a:cubicBezTo>
                  <a:cubicBezTo>
                    <a:pt x="61" y="16625"/>
                    <a:pt x="1" y="16867"/>
                    <a:pt x="606" y="17350"/>
                  </a:cubicBezTo>
                  <a:lnTo>
                    <a:pt x="3570" y="19649"/>
                  </a:lnTo>
                  <a:cubicBezTo>
                    <a:pt x="3830" y="19835"/>
                    <a:pt x="4090" y="19998"/>
                    <a:pt x="4392" y="19998"/>
                  </a:cubicBezTo>
                  <a:cubicBezTo>
                    <a:pt x="4581" y="19998"/>
                    <a:pt x="4788" y="19933"/>
                    <a:pt x="5021" y="19770"/>
                  </a:cubicBezTo>
                  <a:cubicBezTo>
                    <a:pt x="5868" y="19165"/>
                    <a:pt x="7441" y="18076"/>
                    <a:pt x="7804" y="17713"/>
                  </a:cubicBezTo>
                  <a:cubicBezTo>
                    <a:pt x="8227" y="17350"/>
                    <a:pt x="8651" y="17290"/>
                    <a:pt x="8651" y="16262"/>
                  </a:cubicBezTo>
                  <a:lnTo>
                    <a:pt x="8651" y="5071"/>
                  </a:lnTo>
                  <a:cubicBezTo>
                    <a:pt x="8364" y="1376"/>
                    <a:pt x="6409" y="0"/>
                    <a:pt x="4436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28"/>
            <p:cNvSpPr/>
            <p:nvPr/>
          </p:nvSpPr>
          <p:spPr>
            <a:xfrm>
              <a:off x="6394375" y="2227525"/>
              <a:ext cx="216275" cy="498075"/>
            </a:xfrm>
            <a:custGeom>
              <a:avLst/>
              <a:gdLst/>
              <a:ahLst/>
              <a:cxnLst/>
              <a:rect l="l" t="t" r="r" b="b"/>
              <a:pathLst>
                <a:path w="8651" h="19923" extrusionOk="0">
                  <a:moveTo>
                    <a:pt x="4461" y="0"/>
                  </a:moveTo>
                  <a:cubicBezTo>
                    <a:pt x="2285" y="0"/>
                    <a:pt x="90" y="1714"/>
                    <a:pt x="122" y="3846"/>
                  </a:cubicBezTo>
                  <a:cubicBezTo>
                    <a:pt x="122" y="4451"/>
                    <a:pt x="182" y="15097"/>
                    <a:pt x="122" y="15823"/>
                  </a:cubicBezTo>
                  <a:cubicBezTo>
                    <a:pt x="61" y="16610"/>
                    <a:pt x="1" y="16852"/>
                    <a:pt x="606" y="17335"/>
                  </a:cubicBezTo>
                  <a:lnTo>
                    <a:pt x="3570" y="19574"/>
                  </a:lnTo>
                  <a:cubicBezTo>
                    <a:pt x="3830" y="19759"/>
                    <a:pt x="4090" y="19922"/>
                    <a:pt x="4392" y="19922"/>
                  </a:cubicBezTo>
                  <a:cubicBezTo>
                    <a:pt x="4581" y="19922"/>
                    <a:pt x="4788" y="19858"/>
                    <a:pt x="5021" y="19695"/>
                  </a:cubicBezTo>
                  <a:cubicBezTo>
                    <a:pt x="5868" y="19090"/>
                    <a:pt x="7441" y="18061"/>
                    <a:pt x="7804" y="17698"/>
                  </a:cubicBezTo>
                  <a:cubicBezTo>
                    <a:pt x="8167" y="17335"/>
                    <a:pt x="8651" y="17275"/>
                    <a:pt x="8651" y="16186"/>
                  </a:cubicBezTo>
                  <a:lnTo>
                    <a:pt x="8651" y="5117"/>
                  </a:lnTo>
                  <a:cubicBezTo>
                    <a:pt x="8364" y="1391"/>
                    <a:pt x="6420" y="0"/>
                    <a:pt x="4461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28"/>
            <p:cNvSpPr/>
            <p:nvPr/>
          </p:nvSpPr>
          <p:spPr>
            <a:xfrm>
              <a:off x="6394375" y="2228125"/>
              <a:ext cx="214775" cy="497375"/>
            </a:xfrm>
            <a:custGeom>
              <a:avLst/>
              <a:gdLst/>
              <a:ahLst/>
              <a:cxnLst/>
              <a:rect l="l" t="t" r="r" b="b"/>
              <a:pathLst>
                <a:path w="8591" h="19895" extrusionOk="0">
                  <a:moveTo>
                    <a:pt x="4438" y="0"/>
                  </a:moveTo>
                  <a:cubicBezTo>
                    <a:pt x="2276" y="0"/>
                    <a:pt x="90" y="1695"/>
                    <a:pt x="122" y="3822"/>
                  </a:cubicBezTo>
                  <a:cubicBezTo>
                    <a:pt x="122" y="4488"/>
                    <a:pt x="182" y="15073"/>
                    <a:pt x="122" y="15799"/>
                  </a:cubicBezTo>
                  <a:cubicBezTo>
                    <a:pt x="61" y="16586"/>
                    <a:pt x="1" y="16828"/>
                    <a:pt x="606" y="17251"/>
                  </a:cubicBezTo>
                  <a:lnTo>
                    <a:pt x="3570" y="19489"/>
                  </a:lnTo>
                  <a:cubicBezTo>
                    <a:pt x="3834" y="19716"/>
                    <a:pt x="4098" y="19895"/>
                    <a:pt x="4406" y="19895"/>
                  </a:cubicBezTo>
                  <a:cubicBezTo>
                    <a:pt x="4592" y="19895"/>
                    <a:pt x="4794" y="19830"/>
                    <a:pt x="5021" y="19671"/>
                  </a:cubicBezTo>
                  <a:cubicBezTo>
                    <a:pt x="5868" y="19066"/>
                    <a:pt x="7380" y="17977"/>
                    <a:pt x="7804" y="17614"/>
                  </a:cubicBezTo>
                  <a:cubicBezTo>
                    <a:pt x="8167" y="17251"/>
                    <a:pt x="8590" y="17190"/>
                    <a:pt x="8590" y="16162"/>
                  </a:cubicBezTo>
                  <a:cubicBezTo>
                    <a:pt x="8590" y="14529"/>
                    <a:pt x="8590" y="5093"/>
                    <a:pt x="8590" y="5093"/>
                  </a:cubicBezTo>
                  <a:cubicBezTo>
                    <a:pt x="8332" y="1387"/>
                    <a:pt x="6395" y="0"/>
                    <a:pt x="4438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28"/>
            <p:cNvSpPr/>
            <p:nvPr/>
          </p:nvSpPr>
          <p:spPr>
            <a:xfrm>
              <a:off x="6395900" y="2228125"/>
              <a:ext cx="213250" cy="495950"/>
            </a:xfrm>
            <a:custGeom>
              <a:avLst/>
              <a:gdLst/>
              <a:ahLst/>
              <a:cxnLst/>
              <a:rect l="l" t="t" r="r" b="b"/>
              <a:pathLst>
                <a:path w="8530" h="19838" extrusionOk="0">
                  <a:moveTo>
                    <a:pt x="4375" y="0"/>
                  </a:moveTo>
                  <a:cubicBezTo>
                    <a:pt x="2228" y="0"/>
                    <a:pt x="61" y="1695"/>
                    <a:pt x="61" y="3822"/>
                  </a:cubicBezTo>
                  <a:cubicBezTo>
                    <a:pt x="121" y="4488"/>
                    <a:pt x="121" y="15013"/>
                    <a:pt x="61" y="15799"/>
                  </a:cubicBezTo>
                  <a:cubicBezTo>
                    <a:pt x="0" y="16525"/>
                    <a:pt x="0" y="16767"/>
                    <a:pt x="545" y="17251"/>
                  </a:cubicBezTo>
                  <a:lnTo>
                    <a:pt x="3509" y="19489"/>
                  </a:lnTo>
                  <a:cubicBezTo>
                    <a:pt x="3769" y="19675"/>
                    <a:pt x="4029" y="19838"/>
                    <a:pt x="4331" y="19838"/>
                  </a:cubicBezTo>
                  <a:cubicBezTo>
                    <a:pt x="4520" y="19838"/>
                    <a:pt x="4727" y="19773"/>
                    <a:pt x="4960" y="19610"/>
                  </a:cubicBezTo>
                  <a:cubicBezTo>
                    <a:pt x="5747" y="19005"/>
                    <a:pt x="7319" y="17977"/>
                    <a:pt x="7743" y="17614"/>
                  </a:cubicBezTo>
                  <a:cubicBezTo>
                    <a:pt x="8106" y="17251"/>
                    <a:pt x="8529" y="17190"/>
                    <a:pt x="8529" y="16162"/>
                  </a:cubicBezTo>
                  <a:cubicBezTo>
                    <a:pt x="8529" y="14529"/>
                    <a:pt x="8529" y="5093"/>
                    <a:pt x="8529" y="5093"/>
                  </a:cubicBezTo>
                  <a:cubicBezTo>
                    <a:pt x="8242" y="1387"/>
                    <a:pt x="6317" y="0"/>
                    <a:pt x="4375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28"/>
            <p:cNvSpPr/>
            <p:nvPr/>
          </p:nvSpPr>
          <p:spPr>
            <a:xfrm>
              <a:off x="6395900" y="2229400"/>
              <a:ext cx="213250" cy="494225"/>
            </a:xfrm>
            <a:custGeom>
              <a:avLst/>
              <a:gdLst/>
              <a:ahLst/>
              <a:cxnLst/>
              <a:rect l="l" t="t" r="r" b="b"/>
              <a:pathLst>
                <a:path w="8530" h="19769" extrusionOk="0">
                  <a:moveTo>
                    <a:pt x="4398" y="1"/>
                  </a:moveTo>
                  <a:cubicBezTo>
                    <a:pt x="2253" y="1"/>
                    <a:pt x="89" y="1699"/>
                    <a:pt x="121" y="3832"/>
                  </a:cubicBezTo>
                  <a:cubicBezTo>
                    <a:pt x="121" y="4437"/>
                    <a:pt x="121" y="14962"/>
                    <a:pt x="121" y="15688"/>
                  </a:cubicBezTo>
                  <a:cubicBezTo>
                    <a:pt x="61" y="16474"/>
                    <a:pt x="0" y="16716"/>
                    <a:pt x="605" y="17139"/>
                  </a:cubicBezTo>
                  <a:lnTo>
                    <a:pt x="3509" y="19378"/>
                  </a:lnTo>
                  <a:cubicBezTo>
                    <a:pt x="3782" y="19573"/>
                    <a:pt x="4055" y="19768"/>
                    <a:pt x="4377" y="19768"/>
                  </a:cubicBezTo>
                  <a:cubicBezTo>
                    <a:pt x="4554" y="19768"/>
                    <a:pt x="4746" y="19709"/>
                    <a:pt x="4960" y="19559"/>
                  </a:cubicBezTo>
                  <a:cubicBezTo>
                    <a:pt x="5747" y="18954"/>
                    <a:pt x="7319" y="17926"/>
                    <a:pt x="7682" y="17563"/>
                  </a:cubicBezTo>
                  <a:cubicBezTo>
                    <a:pt x="8106" y="17200"/>
                    <a:pt x="8529" y="17139"/>
                    <a:pt x="8529" y="16051"/>
                  </a:cubicBezTo>
                  <a:lnTo>
                    <a:pt x="8529" y="5042"/>
                  </a:lnTo>
                  <a:cubicBezTo>
                    <a:pt x="8243" y="1375"/>
                    <a:pt x="6328" y="1"/>
                    <a:pt x="4398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28"/>
            <p:cNvSpPr/>
            <p:nvPr/>
          </p:nvSpPr>
          <p:spPr>
            <a:xfrm>
              <a:off x="6395900" y="2229625"/>
              <a:ext cx="211725" cy="492950"/>
            </a:xfrm>
            <a:custGeom>
              <a:avLst/>
              <a:gdLst/>
              <a:ahLst/>
              <a:cxnLst/>
              <a:rect l="l" t="t" r="r" b="b"/>
              <a:pathLst>
                <a:path w="8469" h="19718" extrusionOk="0">
                  <a:moveTo>
                    <a:pt x="4373" y="1"/>
                  </a:moveTo>
                  <a:cubicBezTo>
                    <a:pt x="2242" y="1"/>
                    <a:pt x="89" y="1695"/>
                    <a:pt x="121" y="3823"/>
                  </a:cubicBezTo>
                  <a:cubicBezTo>
                    <a:pt x="121" y="4488"/>
                    <a:pt x="182" y="14953"/>
                    <a:pt x="121" y="15679"/>
                  </a:cubicBezTo>
                  <a:cubicBezTo>
                    <a:pt x="61" y="16405"/>
                    <a:pt x="0" y="16707"/>
                    <a:pt x="605" y="17130"/>
                  </a:cubicBezTo>
                  <a:lnTo>
                    <a:pt x="3509" y="19369"/>
                  </a:lnTo>
                  <a:cubicBezTo>
                    <a:pt x="3769" y="19554"/>
                    <a:pt x="4029" y="19717"/>
                    <a:pt x="4331" y="19717"/>
                  </a:cubicBezTo>
                  <a:cubicBezTo>
                    <a:pt x="4520" y="19717"/>
                    <a:pt x="4727" y="19653"/>
                    <a:pt x="4960" y="19490"/>
                  </a:cubicBezTo>
                  <a:cubicBezTo>
                    <a:pt x="5747" y="18885"/>
                    <a:pt x="7319" y="17856"/>
                    <a:pt x="7682" y="17493"/>
                  </a:cubicBezTo>
                  <a:cubicBezTo>
                    <a:pt x="8045" y="17130"/>
                    <a:pt x="8469" y="17070"/>
                    <a:pt x="8469" y="16042"/>
                  </a:cubicBezTo>
                  <a:cubicBezTo>
                    <a:pt x="8469" y="14408"/>
                    <a:pt x="8469" y="5093"/>
                    <a:pt x="8469" y="5093"/>
                  </a:cubicBezTo>
                  <a:cubicBezTo>
                    <a:pt x="8210" y="1387"/>
                    <a:pt x="6300" y="1"/>
                    <a:pt x="4373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28"/>
            <p:cNvSpPr/>
            <p:nvPr/>
          </p:nvSpPr>
          <p:spPr>
            <a:xfrm>
              <a:off x="6397400" y="2230375"/>
              <a:ext cx="210225" cy="490675"/>
            </a:xfrm>
            <a:custGeom>
              <a:avLst/>
              <a:gdLst/>
              <a:ahLst/>
              <a:cxnLst/>
              <a:rect l="l" t="t" r="r" b="b"/>
              <a:pathLst>
                <a:path w="8409" h="19627" extrusionOk="0">
                  <a:moveTo>
                    <a:pt x="4335" y="1"/>
                  </a:moveTo>
                  <a:cubicBezTo>
                    <a:pt x="2212" y="1"/>
                    <a:pt x="61" y="1694"/>
                    <a:pt x="61" y="3853"/>
                  </a:cubicBezTo>
                  <a:cubicBezTo>
                    <a:pt x="61" y="4458"/>
                    <a:pt x="122" y="14923"/>
                    <a:pt x="61" y="15649"/>
                  </a:cubicBezTo>
                  <a:cubicBezTo>
                    <a:pt x="1" y="16375"/>
                    <a:pt x="1" y="16617"/>
                    <a:pt x="545" y="17100"/>
                  </a:cubicBezTo>
                  <a:lnTo>
                    <a:pt x="3509" y="19278"/>
                  </a:lnTo>
                  <a:cubicBezTo>
                    <a:pt x="3732" y="19464"/>
                    <a:pt x="3978" y="19627"/>
                    <a:pt x="4274" y="19627"/>
                  </a:cubicBezTo>
                  <a:cubicBezTo>
                    <a:pt x="4460" y="19627"/>
                    <a:pt x="4667" y="19562"/>
                    <a:pt x="4900" y="19399"/>
                  </a:cubicBezTo>
                  <a:cubicBezTo>
                    <a:pt x="5687" y="18794"/>
                    <a:pt x="7199" y="17826"/>
                    <a:pt x="7622" y="17463"/>
                  </a:cubicBezTo>
                  <a:cubicBezTo>
                    <a:pt x="7985" y="17100"/>
                    <a:pt x="8409" y="17040"/>
                    <a:pt x="8409" y="16012"/>
                  </a:cubicBezTo>
                  <a:cubicBezTo>
                    <a:pt x="8409" y="14378"/>
                    <a:pt x="8409" y="5063"/>
                    <a:pt x="8409" y="5063"/>
                  </a:cubicBezTo>
                  <a:cubicBezTo>
                    <a:pt x="8150" y="1386"/>
                    <a:pt x="6254" y="1"/>
                    <a:pt x="4335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28"/>
            <p:cNvSpPr/>
            <p:nvPr/>
          </p:nvSpPr>
          <p:spPr>
            <a:xfrm>
              <a:off x="6397400" y="2230925"/>
              <a:ext cx="210225" cy="490050"/>
            </a:xfrm>
            <a:custGeom>
              <a:avLst/>
              <a:gdLst/>
              <a:ahLst/>
              <a:cxnLst/>
              <a:rect l="l" t="t" r="r" b="b"/>
              <a:pathLst>
                <a:path w="8409" h="19602" extrusionOk="0">
                  <a:moveTo>
                    <a:pt x="4334" y="0"/>
                  </a:moveTo>
                  <a:cubicBezTo>
                    <a:pt x="2220" y="0"/>
                    <a:pt x="90" y="1698"/>
                    <a:pt x="122" y="3831"/>
                  </a:cubicBezTo>
                  <a:cubicBezTo>
                    <a:pt x="122" y="4436"/>
                    <a:pt x="122" y="14840"/>
                    <a:pt x="122" y="15566"/>
                  </a:cubicBezTo>
                  <a:cubicBezTo>
                    <a:pt x="61" y="16353"/>
                    <a:pt x="1" y="16595"/>
                    <a:pt x="606" y="17018"/>
                  </a:cubicBezTo>
                  <a:lnTo>
                    <a:pt x="3509" y="19196"/>
                  </a:lnTo>
                  <a:cubicBezTo>
                    <a:pt x="3735" y="19422"/>
                    <a:pt x="3986" y="19601"/>
                    <a:pt x="4288" y="19601"/>
                  </a:cubicBezTo>
                  <a:cubicBezTo>
                    <a:pt x="4471" y="19601"/>
                    <a:pt x="4673" y="19536"/>
                    <a:pt x="4900" y="19377"/>
                  </a:cubicBezTo>
                  <a:cubicBezTo>
                    <a:pt x="5687" y="18772"/>
                    <a:pt x="7199" y="17744"/>
                    <a:pt x="7622" y="17381"/>
                  </a:cubicBezTo>
                  <a:cubicBezTo>
                    <a:pt x="7985" y="17018"/>
                    <a:pt x="8409" y="16958"/>
                    <a:pt x="8409" y="15929"/>
                  </a:cubicBezTo>
                  <a:cubicBezTo>
                    <a:pt x="8409" y="14356"/>
                    <a:pt x="8409" y="5041"/>
                    <a:pt x="8409" y="5041"/>
                  </a:cubicBezTo>
                  <a:cubicBezTo>
                    <a:pt x="8122" y="1374"/>
                    <a:pt x="6235" y="0"/>
                    <a:pt x="4334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28"/>
            <p:cNvSpPr/>
            <p:nvPr/>
          </p:nvSpPr>
          <p:spPr>
            <a:xfrm>
              <a:off x="6397400" y="2230925"/>
              <a:ext cx="210225" cy="488625"/>
            </a:xfrm>
            <a:custGeom>
              <a:avLst/>
              <a:gdLst/>
              <a:ahLst/>
              <a:cxnLst/>
              <a:rect l="l" t="t" r="r" b="b"/>
              <a:pathLst>
                <a:path w="8409" h="19545" extrusionOk="0">
                  <a:moveTo>
                    <a:pt x="4355" y="0"/>
                  </a:moveTo>
                  <a:cubicBezTo>
                    <a:pt x="2250" y="0"/>
                    <a:pt x="122" y="1698"/>
                    <a:pt x="122" y="3831"/>
                  </a:cubicBezTo>
                  <a:cubicBezTo>
                    <a:pt x="122" y="4436"/>
                    <a:pt x="182" y="14840"/>
                    <a:pt x="122" y="15566"/>
                  </a:cubicBezTo>
                  <a:cubicBezTo>
                    <a:pt x="61" y="16292"/>
                    <a:pt x="1" y="16534"/>
                    <a:pt x="606" y="17018"/>
                  </a:cubicBezTo>
                  <a:lnTo>
                    <a:pt x="3509" y="19196"/>
                  </a:lnTo>
                  <a:cubicBezTo>
                    <a:pt x="3732" y="19381"/>
                    <a:pt x="3978" y="19544"/>
                    <a:pt x="4274" y="19544"/>
                  </a:cubicBezTo>
                  <a:cubicBezTo>
                    <a:pt x="4460" y="19544"/>
                    <a:pt x="4667" y="19480"/>
                    <a:pt x="4900" y="19317"/>
                  </a:cubicBezTo>
                  <a:cubicBezTo>
                    <a:pt x="5687" y="18712"/>
                    <a:pt x="7199" y="17744"/>
                    <a:pt x="7562" y="17381"/>
                  </a:cubicBezTo>
                  <a:cubicBezTo>
                    <a:pt x="7985" y="17018"/>
                    <a:pt x="8409" y="16958"/>
                    <a:pt x="8409" y="15929"/>
                  </a:cubicBezTo>
                  <a:lnTo>
                    <a:pt x="8409" y="5041"/>
                  </a:lnTo>
                  <a:cubicBezTo>
                    <a:pt x="8122" y="1374"/>
                    <a:pt x="6248" y="0"/>
                    <a:pt x="4355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28"/>
            <p:cNvSpPr/>
            <p:nvPr/>
          </p:nvSpPr>
          <p:spPr>
            <a:xfrm>
              <a:off x="6398925" y="2231900"/>
              <a:ext cx="207200" cy="486500"/>
            </a:xfrm>
            <a:custGeom>
              <a:avLst/>
              <a:gdLst/>
              <a:ahLst/>
              <a:cxnLst/>
              <a:rect l="l" t="t" r="r" b="b"/>
              <a:pathLst>
                <a:path w="8288" h="19460" extrusionOk="0">
                  <a:moveTo>
                    <a:pt x="4269" y="0"/>
                  </a:moveTo>
                  <a:cubicBezTo>
                    <a:pt x="2179" y="0"/>
                    <a:pt x="61" y="1693"/>
                    <a:pt x="61" y="3853"/>
                  </a:cubicBezTo>
                  <a:cubicBezTo>
                    <a:pt x="61" y="4458"/>
                    <a:pt x="121" y="14801"/>
                    <a:pt x="61" y="15527"/>
                  </a:cubicBezTo>
                  <a:cubicBezTo>
                    <a:pt x="0" y="16253"/>
                    <a:pt x="0" y="16495"/>
                    <a:pt x="545" y="16919"/>
                  </a:cubicBezTo>
                  <a:lnTo>
                    <a:pt x="3448" y="19096"/>
                  </a:lnTo>
                  <a:cubicBezTo>
                    <a:pt x="3681" y="19290"/>
                    <a:pt x="3939" y="19460"/>
                    <a:pt x="4239" y="19460"/>
                  </a:cubicBezTo>
                  <a:cubicBezTo>
                    <a:pt x="4405" y="19460"/>
                    <a:pt x="4584" y="19407"/>
                    <a:pt x="4779" y="19278"/>
                  </a:cubicBezTo>
                  <a:cubicBezTo>
                    <a:pt x="5626" y="18673"/>
                    <a:pt x="7138" y="17644"/>
                    <a:pt x="7501" y="17281"/>
                  </a:cubicBezTo>
                  <a:cubicBezTo>
                    <a:pt x="7864" y="16919"/>
                    <a:pt x="8287" y="16919"/>
                    <a:pt x="8287" y="15890"/>
                  </a:cubicBezTo>
                  <a:lnTo>
                    <a:pt x="8287" y="5063"/>
                  </a:lnTo>
                  <a:cubicBezTo>
                    <a:pt x="8029" y="1385"/>
                    <a:pt x="6160" y="0"/>
                    <a:pt x="4269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28"/>
            <p:cNvSpPr/>
            <p:nvPr/>
          </p:nvSpPr>
          <p:spPr>
            <a:xfrm>
              <a:off x="6398925" y="2231900"/>
              <a:ext cx="207200" cy="486125"/>
            </a:xfrm>
            <a:custGeom>
              <a:avLst/>
              <a:gdLst/>
              <a:ahLst/>
              <a:cxnLst/>
              <a:rect l="l" t="t" r="r" b="b"/>
              <a:pathLst>
                <a:path w="8288" h="19445" extrusionOk="0">
                  <a:moveTo>
                    <a:pt x="4276" y="0"/>
                  </a:moveTo>
                  <a:cubicBezTo>
                    <a:pt x="2192" y="0"/>
                    <a:pt x="89" y="1693"/>
                    <a:pt x="121" y="3853"/>
                  </a:cubicBezTo>
                  <a:cubicBezTo>
                    <a:pt x="121" y="4458"/>
                    <a:pt x="121" y="14741"/>
                    <a:pt x="121" y="15527"/>
                  </a:cubicBezTo>
                  <a:cubicBezTo>
                    <a:pt x="61" y="16253"/>
                    <a:pt x="0" y="16495"/>
                    <a:pt x="545" y="16919"/>
                  </a:cubicBezTo>
                  <a:lnTo>
                    <a:pt x="3448" y="19096"/>
                  </a:lnTo>
                  <a:cubicBezTo>
                    <a:pt x="3671" y="19282"/>
                    <a:pt x="3917" y="19445"/>
                    <a:pt x="4199" y="19445"/>
                  </a:cubicBezTo>
                  <a:cubicBezTo>
                    <a:pt x="4377" y="19445"/>
                    <a:pt x="4569" y="19380"/>
                    <a:pt x="4779" y="19217"/>
                  </a:cubicBezTo>
                  <a:cubicBezTo>
                    <a:pt x="5626" y="18612"/>
                    <a:pt x="7138" y="17644"/>
                    <a:pt x="7501" y="17281"/>
                  </a:cubicBezTo>
                  <a:cubicBezTo>
                    <a:pt x="7864" y="16919"/>
                    <a:pt x="8287" y="16858"/>
                    <a:pt x="8287" y="15830"/>
                  </a:cubicBezTo>
                  <a:lnTo>
                    <a:pt x="8287" y="5063"/>
                  </a:lnTo>
                  <a:cubicBezTo>
                    <a:pt x="8029" y="1385"/>
                    <a:pt x="6160" y="0"/>
                    <a:pt x="4276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28"/>
            <p:cNvSpPr/>
            <p:nvPr/>
          </p:nvSpPr>
          <p:spPr>
            <a:xfrm>
              <a:off x="6398925" y="2233025"/>
              <a:ext cx="207200" cy="483500"/>
            </a:xfrm>
            <a:custGeom>
              <a:avLst/>
              <a:gdLst/>
              <a:ahLst/>
              <a:cxnLst/>
              <a:rect l="l" t="t" r="r" b="b"/>
              <a:pathLst>
                <a:path w="8288" h="19340" extrusionOk="0">
                  <a:moveTo>
                    <a:pt x="4276" y="1"/>
                  </a:moveTo>
                  <a:cubicBezTo>
                    <a:pt x="2208" y="1"/>
                    <a:pt x="121" y="1679"/>
                    <a:pt x="121" y="3808"/>
                  </a:cubicBezTo>
                  <a:cubicBezTo>
                    <a:pt x="121" y="4413"/>
                    <a:pt x="182" y="14696"/>
                    <a:pt x="121" y="15422"/>
                  </a:cubicBezTo>
                  <a:cubicBezTo>
                    <a:pt x="61" y="16148"/>
                    <a:pt x="0" y="16390"/>
                    <a:pt x="605" y="16813"/>
                  </a:cubicBezTo>
                  <a:lnTo>
                    <a:pt x="3448" y="18991"/>
                  </a:lnTo>
                  <a:cubicBezTo>
                    <a:pt x="3671" y="19176"/>
                    <a:pt x="3917" y="19339"/>
                    <a:pt x="4199" y="19339"/>
                  </a:cubicBezTo>
                  <a:cubicBezTo>
                    <a:pt x="4377" y="19339"/>
                    <a:pt x="4569" y="19275"/>
                    <a:pt x="4779" y="19112"/>
                  </a:cubicBezTo>
                  <a:cubicBezTo>
                    <a:pt x="5626" y="18567"/>
                    <a:pt x="7077" y="17539"/>
                    <a:pt x="7501" y="17176"/>
                  </a:cubicBezTo>
                  <a:cubicBezTo>
                    <a:pt x="7864" y="16874"/>
                    <a:pt x="8287" y="16813"/>
                    <a:pt x="8287" y="15785"/>
                  </a:cubicBezTo>
                  <a:cubicBezTo>
                    <a:pt x="8287" y="14212"/>
                    <a:pt x="8287" y="5018"/>
                    <a:pt x="8287" y="5018"/>
                  </a:cubicBezTo>
                  <a:cubicBezTo>
                    <a:pt x="8000" y="1371"/>
                    <a:pt x="6145" y="1"/>
                    <a:pt x="4276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28"/>
            <p:cNvSpPr/>
            <p:nvPr/>
          </p:nvSpPr>
          <p:spPr>
            <a:xfrm>
              <a:off x="6400425" y="2233400"/>
              <a:ext cx="204175" cy="482375"/>
            </a:xfrm>
            <a:custGeom>
              <a:avLst/>
              <a:gdLst/>
              <a:ahLst/>
              <a:cxnLst/>
              <a:rect l="l" t="t" r="r" b="b"/>
              <a:pathLst>
                <a:path w="8167" h="19295" extrusionOk="0">
                  <a:moveTo>
                    <a:pt x="4205" y="1"/>
                  </a:moveTo>
                  <a:cubicBezTo>
                    <a:pt x="2146" y="1"/>
                    <a:pt x="61" y="1694"/>
                    <a:pt x="61" y="3853"/>
                  </a:cubicBezTo>
                  <a:cubicBezTo>
                    <a:pt x="61" y="4458"/>
                    <a:pt x="122" y="14681"/>
                    <a:pt x="61" y="15407"/>
                  </a:cubicBezTo>
                  <a:cubicBezTo>
                    <a:pt x="1" y="16133"/>
                    <a:pt x="1" y="16375"/>
                    <a:pt x="545" y="16798"/>
                  </a:cubicBezTo>
                  <a:lnTo>
                    <a:pt x="3388" y="18915"/>
                  </a:lnTo>
                  <a:cubicBezTo>
                    <a:pt x="3612" y="19139"/>
                    <a:pt x="3860" y="19294"/>
                    <a:pt x="4145" y="19294"/>
                  </a:cubicBezTo>
                  <a:cubicBezTo>
                    <a:pt x="4321" y="19294"/>
                    <a:pt x="4511" y="19235"/>
                    <a:pt x="4719" y="19097"/>
                  </a:cubicBezTo>
                  <a:cubicBezTo>
                    <a:pt x="5566" y="18492"/>
                    <a:pt x="7017" y="17524"/>
                    <a:pt x="7380" y="17161"/>
                  </a:cubicBezTo>
                  <a:cubicBezTo>
                    <a:pt x="7743" y="16798"/>
                    <a:pt x="8167" y="16738"/>
                    <a:pt x="8167" y="15770"/>
                  </a:cubicBezTo>
                  <a:cubicBezTo>
                    <a:pt x="8167" y="14197"/>
                    <a:pt x="8167" y="5063"/>
                    <a:pt x="8167" y="5063"/>
                  </a:cubicBezTo>
                  <a:cubicBezTo>
                    <a:pt x="7908" y="1386"/>
                    <a:pt x="6067" y="1"/>
                    <a:pt x="4205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28"/>
            <p:cNvSpPr/>
            <p:nvPr/>
          </p:nvSpPr>
          <p:spPr>
            <a:xfrm>
              <a:off x="6400425" y="2234000"/>
              <a:ext cx="204175" cy="481000"/>
            </a:xfrm>
            <a:custGeom>
              <a:avLst/>
              <a:gdLst/>
              <a:ahLst/>
              <a:cxnLst/>
              <a:rect l="l" t="t" r="r" b="b"/>
              <a:pathLst>
                <a:path w="8167" h="19240" extrusionOk="0">
                  <a:moveTo>
                    <a:pt x="4220" y="1"/>
                  </a:moveTo>
                  <a:cubicBezTo>
                    <a:pt x="2181" y="1"/>
                    <a:pt x="122" y="1674"/>
                    <a:pt x="122" y="3829"/>
                  </a:cubicBezTo>
                  <a:cubicBezTo>
                    <a:pt x="122" y="4434"/>
                    <a:pt x="122" y="14657"/>
                    <a:pt x="122" y="15383"/>
                  </a:cubicBezTo>
                  <a:cubicBezTo>
                    <a:pt x="61" y="16048"/>
                    <a:pt x="1" y="16290"/>
                    <a:pt x="545" y="16774"/>
                  </a:cubicBezTo>
                  <a:lnTo>
                    <a:pt x="3388" y="18891"/>
                  </a:lnTo>
                  <a:cubicBezTo>
                    <a:pt x="3611" y="19077"/>
                    <a:pt x="3857" y="19240"/>
                    <a:pt x="4139" y="19240"/>
                  </a:cubicBezTo>
                  <a:cubicBezTo>
                    <a:pt x="4317" y="19240"/>
                    <a:pt x="4509" y="19175"/>
                    <a:pt x="4719" y="19012"/>
                  </a:cubicBezTo>
                  <a:cubicBezTo>
                    <a:pt x="5505" y="18468"/>
                    <a:pt x="7017" y="17439"/>
                    <a:pt x="7380" y="17076"/>
                  </a:cubicBezTo>
                  <a:cubicBezTo>
                    <a:pt x="7743" y="16774"/>
                    <a:pt x="8167" y="16714"/>
                    <a:pt x="8167" y="15685"/>
                  </a:cubicBezTo>
                  <a:lnTo>
                    <a:pt x="8167" y="5039"/>
                  </a:lnTo>
                  <a:cubicBezTo>
                    <a:pt x="7908" y="1382"/>
                    <a:pt x="6072" y="1"/>
                    <a:pt x="4220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28"/>
            <p:cNvSpPr/>
            <p:nvPr/>
          </p:nvSpPr>
          <p:spPr>
            <a:xfrm>
              <a:off x="6400425" y="2234000"/>
              <a:ext cx="204175" cy="479875"/>
            </a:xfrm>
            <a:custGeom>
              <a:avLst/>
              <a:gdLst/>
              <a:ahLst/>
              <a:cxnLst/>
              <a:rect l="l" t="t" r="r" b="b"/>
              <a:pathLst>
                <a:path w="8167" h="19195" extrusionOk="0">
                  <a:moveTo>
                    <a:pt x="4220" y="1"/>
                  </a:moveTo>
                  <a:cubicBezTo>
                    <a:pt x="2181" y="1"/>
                    <a:pt x="122" y="1674"/>
                    <a:pt x="122" y="3829"/>
                  </a:cubicBezTo>
                  <a:cubicBezTo>
                    <a:pt x="122" y="4434"/>
                    <a:pt x="182" y="14596"/>
                    <a:pt x="122" y="15322"/>
                  </a:cubicBezTo>
                  <a:cubicBezTo>
                    <a:pt x="61" y="16048"/>
                    <a:pt x="1" y="16290"/>
                    <a:pt x="606" y="16714"/>
                  </a:cubicBezTo>
                  <a:lnTo>
                    <a:pt x="3388" y="18831"/>
                  </a:lnTo>
                  <a:cubicBezTo>
                    <a:pt x="3621" y="19025"/>
                    <a:pt x="3879" y="19194"/>
                    <a:pt x="4179" y="19194"/>
                  </a:cubicBezTo>
                  <a:cubicBezTo>
                    <a:pt x="4345" y="19194"/>
                    <a:pt x="4524" y="19142"/>
                    <a:pt x="4719" y="19012"/>
                  </a:cubicBezTo>
                  <a:cubicBezTo>
                    <a:pt x="5505" y="18407"/>
                    <a:pt x="7017" y="17439"/>
                    <a:pt x="7380" y="17076"/>
                  </a:cubicBezTo>
                  <a:cubicBezTo>
                    <a:pt x="7743" y="16714"/>
                    <a:pt x="8167" y="16653"/>
                    <a:pt x="8167" y="15685"/>
                  </a:cubicBezTo>
                  <a:cubicBezTo>
                    <a:pt x="8167" y="14173"/>
                    <a:pt x="8167" y="5039"/>
                    <a:pt x="8167" y="5039"/>
                  </a:cubicBezTo>
                  <a:cubicBezTo>
                    <a:pt x="7908" y="1382"/>
                    <a:pt x="6072" y="1"/>
                    <a:pt x="4220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28"/>
            <p:cNvSpPr/>
            <p:nvPr/>
          </p:nvSpPr>
          <p:spPr>
            <a:xfrm>
              <a:off x="6401950" y="2235300"/>
              <a:ext cx="201150" cy="478200"/>
            </a:xfrm>
            <a:custGeom>
              <a:avLst/>
              <a:gdLst/>
              <a:ahLst/>
              <a:cxnLst/>
              <a:rect l="l" t="t" r="r" b="b"/>
              <a:pathLst>
                <a:path w="8046" h="19128" extrusionOk="0">
                  <a:moveTo>
                    <a:pt x="4142" y="0"/>
                  </a:moveTo>
                  <a:cubicBezTo>
                    <a:pt x="2114" y="0"/>
                    <a:pt x="61" y="1677"/>
                    <a:pt x="61" y="3838"/>
                  </a:cubicBezTo>
                  <a:cubicBezTo>
                    <a:pt x="61" y="4443"/>
                    <a:pt x="121" y="14544"/>
                    <a:pt x="61" y="15270"/>
                  </a:cubicBezTo>
                  <a:cubicBezTo>
                    <a:pt x="0" y="15996"/>
                    <a:pt x="0" y="16238"/>
                    <a:pt x="545" y="16662"/>
                  </a:cubicBezTo>
                  <a:lnTo>
                    <a:pt x="3327" y="18779"/>
                  </a:lnTo>
                  <a:cubicBezTo>
                    <a:pt x="3550" y="18964"/>
                    <a:pt x="3796" y="19127"/>
                    <a:pt x="4078" y="19127"/>
                  </a:cubicBezTo>
                  <a:cubicBezTo>
                    <a:pt x="4256" y="19127"/>
                    <a:pt x="4448" y="19063"/>
                    <a:pt x="4658" y="18900"/>
                  </a:cubicBezTo>
                  <a:cubicBezTo>
                    <a:pt x="5444" y="18295"/>
                    <a:pt x="6896" y="17327"/>
                    <a:pt x="7319" y="17024"/>
                  </a:cubicBezTo>
                  <a:cubicBezTo>
                    <a:pt x="7682" y="16662"/>
                    <a:pt x="8045" y="16601"/>
                    <a:pt x="8045" y="15633"/>
                  </a:cubicBezTo>
                  <a:cubicBezTo>
                    <a:pt x="8045" y="14061"/>
                    <a:pt x="8045" y="4987"/>
                    <a:pt x="8045" y="4987"/>
                  </a:cubicBezTo>
                  <a:cubicBezTo>
                    <a:pt x="7787" y="1369"/>
                    <a:pt x="5975" y="0"/>
                    <a:pt x="4142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28"/>
            <p:cNvSpPr/>
            <p:nvPr/>
          </p:nvSpPr>
          <p:spPr>
            <a:xfrm>
              <a:off x="6401950" y="2235525"/>
              <a:ext cx="201150" cy="476450"/>
            </a:xfrm>
            <a:custGeom>
              <a:avLst/>
              <a:gdLst/>
              <a:ahLst/>
              <a:cxnLst/>
              <a:rect l="l" t="t" r="r" b="b"/>
              <a:pathLst>
                <a:path w="8046" h="19058" extrusionOk="0">
                  <a:moveTo>
                    <a:pt x="4148" y="0"/>
                  </a:moveTo>
                  <a:cubicBezTo>
                    <a:pt x="2133" y="0"/>
                    <a:pt x="92" y="1674"/>
                    <a:pt x="61" y="3829"/>
                  </a:cubicBezTo>
                  <a:cubicBezTo>
                    <a:pt x="121" y="4434"/>
                    <a:pt x="121" y="14535"/>
                    <a:pt x="61" y="15261"/>
                  </a:cubicBezTo>
                  <a:cubicBezTo>
                    <a:pt x="61" y="15927"/>
                    <a:pt x="0" y="16169"/>
                    <a:pt x="545" y="16592"/>
                  </a:cubicBezTo>
                  <a:lnTo>
                    <a:pt x="3327" y="18709"/>
                  </a:lnTo>
                  <a:cubicBezTo>
                    <a:pt x="3550" y="18895"/>
                    <a:pt x="3796" y="19058"/>
                    <a:pt x="4078" y="19058"/>
                  </a:cubicBezTo>
                  <a:cubicBezTo>
                    <a:pt x="4256" y="19058"/>
                    <a:pt x="4448" y="18994"/>
                    <a:pt x="4658" y="18830"/>
                  </a:cubicBezTo>
                  <a:cubicBezTo>
                    <a:pt x="5444" y="18286"/>
                    <a:pt x="6896" y="17318"/>
                    <a:pt x="7259" y="16955"/>
                  </a:cubicBezTo>
                  <a:cubicBezTo>
                    <a:pt x="7622" y="16592"/>
                    <a:pt x="8045" y="16592"/>
                    <a:pt x="8045" y="15564"/>
                  </a:cubicBezTo>
                  <a:lnTo>
                    <a:pt x="8045" y="5039"/>
                  </a:lnTo>
                  <a:cubicBezTo>
                    <a:pt x="7786" y="1382"/>
                    <a:pt x="5978" y="0"/>
                    <a:pt x="4148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28"/>
            <p:cNvSpPr/>
            <p:nvPr/>
          </p:nvSpPr>
          <p:spPr>
            <a:xfrm>
              <a:off x="6401950" y="2236100"/>
              <a:ext cx="201150" cy="474825"/>
            </a:xfrm>
            <a:custGeom>
              <a:avLst/>
              <a:gdLst/>
              <a:ahLst/>
              <a:cxnLst/>
              <a:rect l="l" t="t" r="r" b="b"/>
              <a:pathLst>
                <a:path w="8046" h="18993" extrusionOk="0">
                  <a:moveTo>
                    <a:pt x="4141" y="1"/>
                  </a:moveTo>
                  <a:cubicBezTo>
                    <a:pt x="2138" y="1"/>
                    <a:pt x="121" y="1655"/>
                    <a:pt x="121" y="3806"/>
                  </a:cubicBezTo>
                  <a:cubicBezTo>
                    <a:pt x="121" y="4411"/>
                    <a:pt x="182" y="14512"/>
                    <a:pt x="121" y="15178"/>
                  </a:cubicBezTo>
                  <a:cubicBezTo>
                    <a:pt x="61" y="15904"/>
                    <a:pt x="0" y="16146"/>
                    <a:pt x="545" y="16569"/>
                  </a:cubicBezTo>
                  <a:lnTo>
                    <a:pt x="3327" y="18686"/>
                  </a:lnTo>
                  <a:cubicBezTo>
                    <a:pt x="3557" y="18839"/>
                    <a:pt x="3810" y="18992"/>
                    <a:pt x="4104" y="18992"/>
                  </a:cubicBezTo>
                  <a:cubicBezTo>
                    <a:pt x="4274" y="18992"/>
                    <a:pt x="4458" y="18941"/>
                    <a:pt x="4658" y="18807"/>
                  </a:cubicBezTo>
                  <a:cubicBezTo>
                    <a:pt x="5444" y="18202"/>
                    <a:pt x="6896" y="17234"/>
                    <a:pt x="7259" y="16932"/>
                  </a:cubicBezTo>
                  <a:cubicBezTo>
                    <a:pt x="7622" y="16569"/>
                    <a:pt x="8045" y="16509"/>
                    <a:pt x="8045" y="15541"/>
                  </a:cubicBezTo>
                  <a:lnTo>
                    <a:pt x="8045" y="5016"/>
                  </a:lnTo>
                  <a:cubicBezTo>
                    <a:pt x="7785" y="1379"/>
                    <a:pt x="5969" y="1"/>
                    <a:pt x="4141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28"/>
            <p:cNvSpPr/>
            <p:nvPr/>
          </p:nvSpPr>
          <p:spPr>
            <a:xfrm>
              <a:off x="6403450" y="2236800"/>
              <a:ext cx="198125" cy="473675"/>
            </a:xfrm>
            <a:custGeom>
              <a:avLst/>
              <a:gdLst/>
              <a:ahLst/>
              <a:cxnLst/>
              <a:rect l="l" t="t" r="r" b="b"/>
              <a:pathLst>
                <a:path w="7925" h="18947" extrusionOk="0">
                  <a:moveTo>
                    <a:pt x="4123" y="1"/>
                  </a:moveTo>
                  <a:cubicBezTo>
                    <a:pt x="2128" y="1"/>
                    <a:pt x="93" y="1678"/>
                    <a:pt x="61" y="3838"/>
                  </a:cubicBezTo>
                  <a:cubicBezTo>
                    <a:pt x="61" y="4443"/>
                    <a:pt x="122" y="14424"/>
                    <a:pt x="61" y="15150"/>
                  </a:cubicBezTo>
                  <a:cubicBezTo>
                    <a:pt x="1" y="15876"/>
                    <a:pt x="1" y="16057"/>
                    <a:pt x="545" y="16481"/>
                  </a:cubicBezTo>
                  <a:lnTo>
                    <a:pt x="3267" y="18598"/>
                  </a:lnTo>
                  <a:cubicBezTo>
                    <a:pt x="3490" y="18783"/>
                    <a:pt x="3736" y="18946"/>
                    <a:pt x="4018" y="18946"/>
                  </a:cubicBezTo>
                  <a:cubicBezTo>
                    <a:pt x="4196" y="18946"/>
                    <a:pt x="4388" y="18882"/>
                    <a:pt x="4598" y="18719"/>
                  </a:cubicBezTo>
                  <a:cubicBezTo>
                    <a:pt x="5384" y="18174"/>
                    <a:pt x="6836" y="17206"/>
                    <a:pt x="7199" y="16843"/>
                  </a:cubicBezTo>
                  <a:cubicBezTo>
                    <a:pt x="7562" y="16541"/>
                    <a:pt x="7925" y="16481"/>
                    <a:pt x="7925" y="15513"/>
                  </a:cubicBezTo>
                  <a:lnTo>
                    <a:pt x="7925" y="4988"/>
                  </a:lnTo>
                  <a:cubicBezTo>
                    <a:pt x="7695" y="1370"/>
                    <a:pt x="5925" y="1"/>
                    <a:pt x="4123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28"/>
            <p:cNvSpPr/>
            <p:nvPr/>
          </p:nvSpPr>
          <p:spPr>
            <a:xfrm>
              <a:off x="6403450" y="2237400"/>
              <a:ext cx="198125" cy="471925"/>
            </a:xfrm>
            <a:custGeom>
              <a:avLst/>
              <a:gdLst/>
              <a:ahLst/>
              <a:cxnLst/>
              <a:rect l="l" t="t" r="r" b="b"/>
              <a:pathLst>
                <a:path w="7925" h="18877" extrusionOk="0">
                  <a:moveTo>
                    <a:pt x="4086" y="1"/>
                  </a:moveTo>
                  <a:cubicBezTo>
                    <a:pt x="2103" y="1"/>
                    <a:pt x="93" y="1658"/>
                    <a:pt x="61" y="3814"/>
                  </a:cubicBezTo>
                  <a:cubicBezTo>
                    <a:pt x="61" y="4419"/>
                    <a:pt x="122" y="14400"/>
                    <a:pt x="61" y="15126"/>
                  </a:cubicBezTo>
                  <a:cubicBezTo>
                    <a:pt x="61" y="15791"/>
                    <a:pt x="1" y="16033"/>
                    <a:pt x="545" y="16457"/>
                  </a:cubicBezTo>
                  <a:lnTo>
                    <a:pt x="3267" y="18513"/>
                  </a:lnTo>
                  <a:cubicBezTo>
                    <a:pt x="3500" y="18707"/>
                    <a:pt x="3758" y="18877"/>
                    <a:pt x="4058" y="18877"/>
                  </a:cubicBezTo>
                  <a:cubicBezTo>
                    <a:pt x="4224" y="18877"/>
                    <a:pt x="4403" y="18824"/>
                    <a:pt x="4598" y="18695"/>
                  </a:cubicBezTo>
                  <a:cubicBezTo>
                    <a:pt x="5384" y="18090"/>
                    <a:pt x="6836" y="17122"/>
                    <a:pt x="7138" y="16819"/>
                  </a:cubicBezTo>
                  <a:cubicBezTo>
                    <a:pt x="7501" y="16457"/>
                    <a:pt x="7925" y="16396"/>
                    <a:pt x="7925" y="15428"/>
                  </a:cubicBezTo>
                  <a:cubicBezTo>
                    <a:pt x="7925" y="13916"/>
                    <a:pt x="7925" y="4964"/>
                    <a:pt x="7925" y="4964"/>
                  </a:cubicBezTo>
                  <a:cubicBezTo>
                    <a:pt x="7666" y="1366"/>
                    <a:pt x="5887" y="1"/>
                    <a:pt x="4086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28"/>
            <p:cNvSpPr/>
            <p:nvPr/>
          </p:nvSpPr>
          <p:spPr>
            <a:xfrm>
              <a:off x="6403450" y="2237775"/>
              <a:ext cx="198125" cy="470525"/>
            </a:xfrm>
            <a:custGeom>
              <a:avLst/>
              <a:gdLst/>
              <a:ahLst/>
              <a:cxnLst/>
              <a:rect l="l" t="t" r="r" b="b"/>
              <a:pathLst>
                <a:path w="7925" h="18821" extrusionOk="0">
                  <a:moveTo>
                    <a:pt x="4090" y="1"/>
                  </a:moveTo>
                  <a:cubicBezTo>
                    <a:pt x="2114" y="1"/>
                    <a:pt x="122" y="1673"/>
                    <a:pt x="122" y="3860"/>
                  </a:cubicBezTo>
                  <a:cubicBezTo>
                    <a:pt x="122" y="4404"/>
                    <a:pt x="122" y="14385"/>
                    <a:pt x="122" y="15050"/>
                  </a:cubicBezTo>
                  <a:cubicBezTo>
                    <a:pt x="61" y="15776"/>
                    <a:pt x="1" y="16018"/>
                    <a:pt x="545" y="16442"/>
                  </a:cubicBezTo>
                  <a:lnTo>
                    <a:pt x="3267" y="18498"/>
                  </a:lnTo>
                  <a:cubicBezTo>
                    <a:pt x="3487" y="18682"/>
                    <a:pt x="3729" y="18821"/>
                    <a:pt x="4008" y="18821"/>
                  </a:cubicBezTo>
                  <a:cubicBezTo>
                    <a:pt x="4188" y="18821"/>
                    <a:pt x="4384" y="18762"/>
                    <a:pt x="4598" y="18619"/>
                  </a:cubicBezTo>
                  <a:cubicBezTo>
                    <a:pt x="5384" y="18075"/>
                    <a:pt x="6775" y="17107"/>
                    <a:pt x="7138" y="16744"/>
                  </a:cubicBezTo>
                  <a:cubicBezTo>
                    <a:pt x="7501" y="16442"/>
                    <a:pt x="7925" y="16381"/>
                    <a:pt x="7925" y="15413"/>
                  </a:cubicBezTo>
                  <a:lnTo>
                    <a:pt x="7925" y="5009"/>
                  </a:lnTo>
                  <a:cubicBezTo>
                    <a:pt x="7666" y="1381"/>
                    <a:pt x="5885" y="1"/>
                    <a:pt x="4090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28"/>
            <p:cNvSpPr/>
            <p:nvPr/>
          </p:nvSpPr>
          <p:spPr>
            <a:xfrm>
              <a:off x="6404975" y="2238375"/>
              <a:ext cx="196600" cy="469075"/>
            </a:xfrm>
            <a:custGeom>
              <a:avLst/>
              <a:gdLst/>
              <a:ahLst/>
              <a:cxnLst/>
              <a:rect l="l" t="t" r="r" b="b"/>
              <a:pathLst>
                <a:path w="7864" h="18763" extrusionOk="0">
                  <a:moveTo>
                    <a:pt x="4029" y="1"/>
                  </a:moveTo>
                  <a:cubicBezTo>
                    <a:pt x="2075" y="1"/>
                    <a:pt x="92" y="1654"/>
                    <a:pt x="61" y="3836"/>
                  </a:cubicBezTo>
                  <a:cubicBezTo>
                    <a:pt x="61" y="4380"/>
                    <a:pt x="121" y="14361"/>
                    <a:pt x="61" y="15026"/>
                  </a:cubicBezTo>
                  <a:cubicBezTo>
                    <a:pt x="0" y="15692"/>
                    <a:pt x="0" y="15934"/>
                    <a:pt x="545" y="16357"/>
                  </a:cubicBezTo>
                  <a:lnTo>
                    <a:pt x="3206" y="18414"/>
                  </a:lnTo>
                  <a:cubicBezTo>
                    <a:pt x="3429" y="18599"/>
                    <a:pt x="3675" y="18762"/>
                    <a:pt x="3957" y="18762"/>
                  </a:cubicBezTo>
                  <a:cubicBezTo>
                    <a:pt x="4135" y="18762"/>
                    <a:pt x="4327" y="18698"/>
                    <a:pt x="4537" y="18535"/>
                  </a:cubicBezTo>
                  <a:cubicBezTo>
                    <a:pt x="5323" y="17990"/>
                    <a:pt x="6714" y="17022"/>
                    <a:pt x="7077" y="16720"/>
                  </a:cubicBezTo>
                  <a:cubicBezTo>
                    <a:pt x="7440" y="16357"/>
                    <a:pt x="7864" y="16357"/>
                    <a:pt x="7864" y="15389"/>
                  </a:cubicBezTo>
                  <a:cubicBezTo>
                    <a:pt x="7803" y="13877"/>
                    <a:pt x="7803" y="4985"/>
                    <a:pt x="7803" y="4985"/>
                  </a:cubicBezTo>
                  <a:cubicBezTo>
                    <a:pt x="7572" y="1377"/>
                    <a:pt x="5813" y="1"/>
                    <a:pt x="4029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28"/>
            <p:cNvSpPr/>
            <p:nvPr/>
          </p:nvSpPr>
          <p:spPr>
            <a:xfrm>
              <a:off x="6404975" y="2238925"/>
              <a:ext cx="195100" cy="467450"/>
            </a:xfrm>
            <a:custGeom>
              <a:avLst/>
              <a:gdLst/>
              <a:ahLst/>
              <a:cxnLst/>
              <a:rect l="l" t="t" r="r" b="b"/>
              <a:pathLst>
                <a:path w="7804" h="18698" extrusionOk="0">
                  <a:moveTo>
                    <a:pt x="4045" y="0"/>
                  </a:moveTo>
                  <a:cubicBezTo>
                    <a:pt x="2085" y="0"/>
                    <a:pt x="92" y="1658"/>
                    <a:pt x="61" y="3814"/>
                  </a:cubicBezTo>
                  <a:cubicBezTo>
                    <a:pt x="61" y="4419"/>
                    <a:pt x="121" y="14278"/>
                    <a:pt x="61" y="15004"/>
                  </a:cubicBezTo>
                  <a:cubicBezTo>
                    <a:pt x="61" y="15670"/>
                    <a:pt x="0" y="15912"/>
                    <a:pt x="545" y="16335"/>
                  </a:cubicBezTo>
                  <a:lnTo>
                    <a:pt x="3206" y="18392"/>
                  </a:lnTo>
                  <a:cubicBezTo>
                    <a:pt x="3436" y="18545"/>
                    <a:pt x="3689" y="18698"/>
                    <a:pt x="3983" y="18698"/>
                  </a:cubicBezTo>
                  <a:cubicBezTo>
                    <a:pt x="4153" y="18698"/>
                    <a:pt x="4337" y="18646"/>
                    <a:pt x="4537" y="18513"/>
                  </a:cubicBezTo>
                  <a:cubicBezTo>
                    <a:pt x="5263" y="17968"/>
                    <a:pt x="6714" y="17000"/>
                    <a:pt x="7077" y="16638"/>
                  </a:cubicBezTo>
                  <a:cubicBezTo>
                    <a:pt x="7440" y="16335"/>
                    <a:pt x="7803" y="16275"/>
                    <a:pt x="7803" y="15307"/>
                  </a:cubicBezTo>
                  <a:lnTo>
                    <a:pt x="7803" y="4963"/>
                  </a:lnTo>
                  <a:cubicBezTo>
                    <a:pt x="7573" y="1366"/>
                    <a:pt x="5823" y="0"/>
                    <a:pt x="4045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28"/>
            <p:cNvSpPr/>
            <p:nvPr/>
          </p:nvSpPr>
          <p:spPr>
            <a:xfrm>
              <a:off x="6404975" y="2239675"/>
              <a:ext cx="195100" cy="466250"/>
            </a:xfrm>
            <a:custGeom>
              <a:avLst/>
              <a:gdLst/>
              <a:ahLst/>
              <a:cxnLst/>
              <a:rect l="l" t="t" r="r" b="b"/>
              <a:pathLst>
                <a:path w="7804" h="18650" extrusionOk="0">
                  <a:moveTo>
                    <a:pt x="4049" y="0"/>
                  </a:moveTo>
                  <a:cubicBezTo>
                    <a:pt x="2113" y="0"/>
                    <a:pt x="153" y="1656"/>
                    <a:pt x="121" y="3844"/>
                  </a:cubicBezTo>
                  <a:cubicBezTo>
                    <a:pt x="121" y="4389"/>
                    <a:pt x="121" y="14248"/>
                    <a:pt x="121" y="14914"/>
                  </a:cubicBezTo>
                  <a:cubicBezTo>
                    <a:pt x="61" y="15640"/>
                    <a:pt x="0" y="15882"/>
                    <a:pt x="545" y="16245"/>
                  </a:cubicBezTo>
                  <a:lnTo>
                    <a:pt x="3267" y="18301"/>
                  </a:lnTo>
                  <a:cubicBezTo>
                    <a:pt x="3452" y="18487"/>
                    <a:pt x="3684" y="18650"/>
                    <a:pt x="3961" y="18650"/>
                  </a:cubicBezTo>
                  <a:cubicBezTo>
                    <a:pt x="4135" y="18650"/>
                    <a:pt x="4327" y="18586"/>
                    <a:pt x="4537" y="18422"/>
                  </a:cubicBezTo>
                  <a:cubicBezTo>
                    <a:pt x="5263" y="17878"/>
                    <a:pt x="6714" y="16970"/>
                    <a:pt x="7077" y="16608"/>
                  </a:cubicBezTo>
                  <a:cubicBezTo>
                    <a:pt x="7380" y="16305"/>
                    <a:pt x="7803" y="16245"/>
                    <a:pt x="7803" y="15277"/>
                  </a:cubicBezTo>
                  <a:lnTo>
                    <a:pt x="7803" y="4933"/>
                  </a:lnTo>
                  <a:cubicBezTo>
                    <a:pt x="7544" y="1365"/>
                    <a:pt x="5806" y="0"/>
                    <a:pt x="4049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28"/>
            <p:cNvSpPr/>
            <p:nvPr/>
          </p:nvSpPr>
          <p:spPr>
            <a:xfrm>
              <a:off x="6406475" y="2239900"/>
              <a:ext cx="193600" cy="464900"/>
            </a:xfrm>
            <a:custGeom>
              <a:avLst/>
              <a:gdLst/>
              <a:ahLst/>
              <a:cxnLst/>
              <a:rect l="l" t="t" r="r" b="b"/>
              <a:pathLst>
                <a:path w="7744" h="18596" extrusionOk="0">
                  <a:moveTo>
                    <a:pt x="3974" y="0"/>
                  </a:moveTo>
                  <a:cubicBezTo>
                    <a:pt x="2042" y="0"/>
                    <a:pt x="93" y="1653"/>
                    <a:pt x="61" y="3835"/>
                  </a:cubicBezTo>
                  <a:cubicBezTo>
                    <a:pt x="61" y="4380"/>
                    <a:pt x="122" y="14239"/>
                    <a:pt x="61" y="14905"/>
                  </a:cubicBezTo>
                  <a:cubicBezTo>
                    <a:pt x="1" y="15570"/>
                    <a:pt x="1" y="15812"/>
                    <a:pt x="485" y="16236"/>
                  </a:cubicBezTo>
                  <a:lnTo>
                    <a:pt x="3207" y="18232"/>
                  </a:lnTo>
                  <a:cubicBezTo>
                    <a:pt x="3401" y="18426"/>
                    <a:pt x="3645" y="18595"/>
                    <a:pt x="3939" y="18595"/>
                  </a:cubicBezTo>
                  <a:cubicBezTo>
                    <a:pt x="4103" y="18595"/>
                    <a:pt x="4282" y="18543"/>
                    <a:pt x="4477" y="18413"/>
                  </a:cubicBezTo>
                  <a:cubicBezTo>
                    <a:pt x="5203" y="17808"/>
                    <a:pt x="6594" y="16901"/>
                    <a:pt x="6957" y="16599"/>
                  </a:cubicBezTo>
                  <a:cubicBezTo>
                    <a:pt x="7320" y="16236"/>
                    <a:pt x="7743" y="16175"/>
                    <a:pt x="7743" y="15268"/>
                  </a:cubicBezTo>
                  <a:cubicBezTo>
                    <a:pt x="7743" y="13756"/>
                    <a:pt x="7743" y="4985"/>
                    <a:pt x="7743" y="4985"/>
                  </a:cubicBezTo>
                  <a:cubicBezTo>
                    <a:pt x="7483" y="1377"/>
                    <a:pt x="5736" y="0"/>
                    <a:pt x="3974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28"/>
            <p:cNvSpPr/>
            <p:nvPr/>
          </p:nvSpPr>
          <p:spPr>
            <a:xfrm>
              <a:off x="6406475" y="2239900"/>
              <a:ext cx="192075" cy="463875"/>
            </a:xfrm>
            <a:custGeom>
              <a:avLst/>
              <a:gdLst/>
              <a:ahLst/>
              <a:cxnLst/>
              <a:rect l="l" t="t" r="r" b="b"/>
              <a:pathLst>
                <a:path w="7683" h="18555" extrusionOk="0">
                  <a:moveTo>
                    <a:pt x="3965" y="0"/>
                  </a:moveTo>
                  <a:cubicBezTo>
                    <a:pt x="2042" y="0"/>
                    <a:pt x="93" y="1653"/>
                    <a:pt x="61" y="3835"/>
                  </a:cubicBezTo>
                  <a:cubicBezTo>
                    <a:pt x="61" y="4440"/>
                    <a:pt x="122" y="14239"/>
                    <a:pt x="61" y="14905"/>
                  </a:cubicBezTo>
                  <a:cubicBezTo>
                    <a:pt x="61" y="15570"/>
                    <a:pt x="1" y="15812"/>
                    <a:pt x="545" y="16175"/>
                  </a:cubicBezTo>
                  <a:lnTo>
                    <a:pt x="3207" y="18232"/>
                  </a:lnTo>
                  <a:cubicBezTo>
                    <a:pt x="3390" y="18415"/>
                    <a:pt x="3618" y="18554"/>
                    <a:pt x="3890" y="18554"/>
                  </a:cubicBezTo>
                  <a:cubicBezTo>
                    <a:pt x="4067" y="18554"/>
                    <a:pt x="4263" y="18496"/>
                    <a:pt x="4477" y="18353"/>
                  </a:cubicBezTo>
                  <a:cubicBezTo>
                    <a:pt x="5203" y="17808"/>
                    <a:pt x="6594" y="16901"/>
                    <a:pt x="6957" y="16538"/>
                  </a:cubicBezTo>
                  <a:cubicBezTo>
                    <a:pt x="7320" y="16236"/>
                    <a:pt x="7683" y="16175"/>
                    <a:pt x="7683" y="15207"/>
                  </a:cubicBezTo>
                  <a:lnTo>
                    <a:pt x="7683" y="4985"/>
                  </a:lnTo>
                  <a:cubicBezTo>
                    <a:pt x="7452" y="1377"/>
                    <a:pt x="5720" y="0"/>
                    <a:pt x="3965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28"/>
            <p:cNvSpPr/>
            <p:nvPr/>
          </p:nvSpPr>
          <p:spPr>
            <a:xfrm>
              <a:off x="6406475" y="2241175"/>
              <a:ext cx="192075" cy="461725"/>
            </a:xfrm>
            <a:custGeom>
              <a:avLst/>
              <a:gdLst/>
              <a:ahLst/>
              <a:cxnLst/>
              <a:rect l="l" t="t" r="r" b="b"/>
              <a:pathLst>
                <a:path w="7683" h="18469" extrusionOk="0">
                  <a:moveTo>
                    <a:pt x="4008" y="1"/>
                  </a:moveTo>
                  <a:cubicBezTo>
                    <a:pt x="2097" y="1"/>
                    <a:pt x="153" y="1657"/>
                    <a:pt x="122" y="3845"/>
                  </a:cubicBezTo>
                  <a:cubicBezTo>
                    <a:pt x="122" y="4389"/>
                    <a:pt x="122" y="14128"/>
                    <a:pt x="122" y="14793"/>
                  </a:cubicBezTo>
                  <a:cubicBezTo>
                    <a:pt x="61" y="15519"/>
                    <a:pt x="1" y="15701"/>
                    <a:pt x="545" y="16124"/>
                  </a:cubicBezTo>
                  <a:lnTo>
                    <a:pt x="3207" y="18120"/>
                  </a:lnTo>
                  <a:cubicBezTo>
                    <a:pt x="3392" y="18306"/>
                    <a:pt x="3624" y="18469"/>
                    <a:pt x="3901" y="18469"/>
                  </a:cubicBezTo>
                  <a:cubicBezTo>
                    <a:pt x="4075" y="18469"/>
                    <a:pt x="4267" y="18405"/>
                    <a:pt x="4477" y="18241"/>
                  </a:cubicBezTo>
                  <a:cubicBezTo>
                    <a:pt x="5203" y="17697"/>
                    <a:pt x="6594" y="16789"/>
                    <a:pt x="6957" y="16487"/>
                  </a:cubicBezTo>
                  <a:cubicBezTo>
                    <a:pt x="7259" y="16124"/>
                    <a:pt x="7683" y="16064"/>
                    <a:pt x="7683" y="15156"/>
                  </a:cubicBezTo>
                  <a:cubicBezTo>
                    <a:pt x="7683" y="13705"/>
                    <a:pt x="7683" y="4934"/>
                    <a:pt x="7683" y="4934"/>
                  </a:cubicBezTo>
                  <a:cubicBezTo>
                    <a:pt x="7452" y="1365"/>
                    <a:pt x="5743" y="1"/>
                    <a:pt x="4008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28"/>
            <p:cNvSpPr/>
            <p:nvPr/>
          </p:nvSpPr>
          <p:spPr>
            <a:xfrm>
              <a:off x="6406475" y="2241175"/>
              <a:ext cx="192075" cy="460675"/>
            </a:xfrm>
            <a:custGeom>
              <a:avLst/>
              <a:gdLst/>
              <a:ahLst/>
              <a:cxnLst/>
              <a:rect l="l" t="t" r="r" b="b"/>
              <a:pathLst>
                <a:path w="7683" h="18427" extrusionOk="0">
                  <a:moveTo>
                    <a:pt x="3985" y="1"/>
                  </a:moveTo>
                  <a:cubicBezTo>
                    <a:pt x="2080" y="1"/>
                    <a:pt x="153" y="1657"/>
                    <a:pt x="122" y="3845"/>
                  </a:cubicBezTo>
                  <a:cubicBezTo>
                    <a:pt x="122" y="4389"/>
                    <a:pt x="182" y="14128"/>
                    <a:pt x="122" y="14793"/>
                  </a:cubicBezTo>
                  <a:cubicBezTo>
                    <a:pt x="61" y="15459"/>
                    <a:pt x="1" y="15701"/>
                    <a:pt x="545" y="16124"/>
                  </a:cubicBezTo>
                  <a:lnTo>
                    <a:pt x="3207" y="18120"/>
                  </a:lnTo>
                  <a:cubicBezTo>
                    <a:pt x="3398" y="18273"/>
                    <a:pt x="3637" y="18426"/>
                    <a:pt x="3926" y="18426"/>
                  </a:cubicBezTo>
                  <a:cubicBezTo>
                    <a:pt x="4093" y="18426"/>
                    <a:pt x="4277" y="18375"/>
                    <a:pt x="4477" y="18241"/>
                  </a:cubicBezTo>
                  <a:cubicBezTo>
                    <a:pt x="5203" y="17697"/>
                    <a:pt x="6594" y="16789"/>
                    <a:pt x="6896" y="16427"/>
                  </a:cubicBezTo>
                  <a:cubicBezTo>
                    <a:pt x="7259" y="16124"/>
                    <a:pt x="7683" y="16064"/>
                    <a:pt x="7683" y="15096"/>
                  </a:cubicBezTo>
                  <a:lnTo>
                    <a:pt x="7683" y="4934"/>
                  </a:lnTo>
                  <a:cubicBezTo>
                    <a:pt x="7424" y="1365"/>
                    <a:pt x="5713" y="1"/>
                    <a:pt x="3985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28"/>
            <p:cNvSpPr/>
            <p:nvPr/>
          </p:nvSpPr>
          <p:spPr>
            <a:xfrm>
              <a:off x="6408000" y="2242000"/>
              <a:ext cx="189050" cy="458750"/>
            </a:xfrm>
            <a:custGeom>
              <a:avLst/>
              <a:gdLst/>
              <a:ahLst/>
              <a:cxnLst/>
              <a:rect l="l" t="t" r="r" b="b"/>
              <a:pathLst>
                <a:path w="7562" h="18350" extrusionOk="0">
                  <a:moveTo>
                    <a:pt x="3888" y="0"/>
                  </a:moveTo>
                  <a:cubicBezTo>
                    <a:pt x="2001" y="0"/>
                    <a:pt x="92" y="1634"/>
                    <a:pt x="61" y="3812"/>
                  </a:cubicBezTo>
                  <a:cubicBezTo>
                    <a:pt x="61" y="4417"/>
                    <a:pt x="121" y="14095"/>
                    <a:pt x="61" y="14760"/>
                  </a:cubicBezTo>
                  <a:cubicBezTo>
                    <a:pt x="61" y="15426"/>
                    <a:pt x="0" y="15668"/>
                    <a:pt x="544" y="16031"/>
                  </a:cubicBezTo>
                  <a:lnTo>
                    <a:pt x="3146" y="18027"/>
                  </a:lnTo>
                  <a:cubicBezTo>
                    <a:pt x="3366" y="18210"/>
                    <a:pt x="3586" y="18349"/>
                    <a:pt x="3846" y="18349"/>
                  </a:cubicBezTo>
                  <a:cubicBezTo>
                    <a:pt x="4015" y="18349"/>
                    <a:pt x="4202" y="18291"/>
                    <a:pt x="4416" y="18148"/>
                  </a:cubicBezTo>
                  <a:cubicBezTo>
                    <a:pt x="5142" y="17603"/>
                    <a:pt x="6533" y="16696"/>
                    <a:pt x="6835" y="16394"/>
                  </a:cubicBezTo>
                  <a:cubicBezTo>
                    <a:pt x="7198" y="16031"/>
                    <a:pt x="7561" y="16031"/>
                    <a:pt x="7561" y="15063"/>
                  </a:cubicBezTo>
                  <a:lnTo>
                    <a:pt x="7561" y="4961"/>
                  </a:lnTo>
                  <a:cubicBezTo>
                    <a:pt x="7330" y="1374"/>
                    <a:pt x="5618" y="0"/>
                    <a:pt x="3888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28"/>
            <p:cNvSpPr/>
            <p:nvPr/>
          </p:nvSpPr>
          <p:spPr>
            <a:xfrm>
              <a:off x="6408000" y="2242700"/>
              <a:ext cx="189050" cy="457550"/>
            </a:xfrm>
            <a:custGeom>
              <a:avLst/>
              <a:gdLst/>
              <a:ahLst/>
              <a:cxnLst/>
              <a:rect l="l" t="t" r="r" b="b"/>
              <a:pathLst>
                <a:path w="7562" h="18302" extrusionOk="0">
                  <a:moveTo>
                    <a:pt x="3943" y="0"/>
                  </a:moveTo>
                  <a:cubicBezTo>
                    <a:pt x="2063" y="0"/>
                    <a:pt x="153" y="1656"/>
                    <a:pt x="121" y="3844"/>
                  </a:cubicBezTo>
                  <a:cubicBezTo>
                    <a:pt x="61" y="4389"/>
                    <a:pt x="121" y="14067"/>
                    <a:pt x="121" y="14732"/>
                  </a:cubicBezTo>
                  <a:cubicBezTo>
                    <a:pt x="61" y="15398"/>
                    <a:pt x="0" y="15579"/>
                    <a:pt x="544" y="16003"/>
                  </a:cubicBezTo>
                  <a:lnTo>
                    <a:pt x="3146" y="17938"/>
                  </a:lnTo>
                  <a:cubicBezTo>
                    <a:pt x="3379" y="18133"/>
                    <a:pt x="3612" y="18302"/>
                    <a:pt x="3893" y="18302"/>
                  </a:cubicBezTo>
                  <a:cubicBezTo>
                    <a:pt x="4050" y="18302"/>
                    <a:pt x="4221" y="18249"/>
                    <a:pt x="4416" y="18120"/>
                  </a:cubicBezTo>
                  <a:cubicBezTo>
                    <a:pt x="5142" y="17575"/>
                    <a:pt x="6472" y="16668"/>
                    <a:pt x="6835" y="16305"/>
                  </a:cubicBezTo>
                  <a:cubicBezTo>
                    <a:pt x="7198" y="16003"/>
                    <a:pt x="7561" y="15942"/>
                    <a:pt x="7561" y="15035"/>
                  </a:cubicBezTo>
                  <a:cubicBezTo>
                    <a:pt x="7561" y="13583"/>
                    <a:pt x="7561" y="4933"/>
                    <a:pt x="7561" y="4933"/>
                  </a:cubicBezTo>
                  <a:cubicBezTo>
                    <a:pt x="7331" y="1365"/>
                    <a:pt x="5649" y="0"/>
                    <a:pt x="3943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28"/>
            <p:cNvSpPr/>
            <p:nvPr/>
          </p:nvSpPr>
          <p:spPr>
            <a:xfrm>
              <a:off x="6408000" y="2243300"/>
              <a:ext cx="189050" cy="455925"/>
            </a:xfrm>
            <a:custGeom>
              <a:avLst/>
              <a:gdLst/>
              <a:ahLst/>
              <a:cxnLst/>
              <a:rect l="l" t="t" r="r" b="b"/>
              <a:pathLst>
                <a:path w="7562" h="18237" extrusionOk="0">
                  <a:moveTo>
                    <a:pt x="3907" y="0"/>
                  </a:moveTo>
                  <a:cubicBezTo>
                    <a:pt x="2038" y="0"/>
                    <a:pt x="153" y="1637"/>
                    <a:pt x="121" y="3820"/>
                  </a:cubicBezTo>
                  <a:cubicBezTo>
                    <a:pt x="121" y="4365"/>
                    <a:pt x="182" y="13982"/>
                    <a:pt x="121" y="14648"/>
                  </a:cubicBezTo>
                  <a:cubicBezTo>
                    <a:pt x="61" y="15313"/>
                    <a:pt x="0" y="15555"/>
                    <a:pt x="544" y="15918"/>
                  </a:cubicBezTo>
                  <a:lnTo>
                    <a:pt x="3146" y="17914"/>
                  </a:lnTo>
                  <a:cubicBezTo>
                    <a:pt x="3366" y="18098"/>
                    <a:pt x="3586" y="18237"/>
                    <a:pt x="3846" y="18237"/>
                  </a:cubicBezTo>
                  <a:cubicBezTo>
                    <a:pt x="4015" y="18237"/>
                    <a:pt x="4202" y="18178"/>
                    <a:pt x="4416" y="18035"/>
                  </a:cubicBezTo>
                  <a:cubicBezTo>
                    <a:pt x="5142" y="17491"/>
                    <a:pt x="6472" y="16583"/>
                    <a:pt x="6835" y="16281"/>
                  </a:cubicBezTo>
                  <a:cubicBezTo>
                    <a:pt x="7138" y="15979"/>
                    <a:pt x="7561" y="15918"/>
                    <a:pt x="7561" y="15011"/>
                  </a:cubicBezTo>
                  <a:lnTo>
                    <a:pt x="7561" y="4909"/>
                  </a:lnTo>
                  <a:cubicBezTo>
                    <a:pt x="7302" y="1361"/>
                    <a:pt x="5611" y="0"/>
                    <a:pt x="3907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28"/>
            <p:cNvSpPr/>
            <p:nvPr/>
          </p:nvSpPr>
          <p:spPr>
            <a:xfrm>
              <a:off x="6409500" y="2243300"/>
              <a:ext cx="186025" cy="454425"/>
            </a:xfrm>
            <a:custGeom>
              <a:avLst/>
              <a:gdLst/>
              <a:ahLst/>
              <a:cxnLst/>
              <a:rect l="l" t="t" r="r" b="b"/>
              <a:pathLst>
                <a:path w="7441" h="18177" extrusionOk="0">
                  <a:moveTo>
                    <a:pt x="3860" y="0"/>
                  </a:moveTo>
                  <a:cubicBezTo>
                    <a:pt x="2008" y="0"/>
                    <a:pt x="124" y="1637"/>
                    <a:pt x="61" y="3820"/>
                  </a:cubicBezTo>
                  <a:cubicBezTo>
                    <a:pt x="61" y="4425"/>
                    <a:pt x="122" y="13982"/>
                    <a:pt x="61" y="14648"/>
                  </a:cubicBezTo>
                  <a:cubicBezTo>
                    <a:pt x="61" y="15313"/>
                    <a:pt x="1" y="15495"/>
                    <a:pt x="484" y="15918"/>
                  </a:cubicBezTo>
                  <a:lnTo>
                    <a:pt x="3086" y="17854"/>
                  </a:lnTo>
                  <a:cubicBezTo>
                    <a:pt x="3306" y="18037"/>
                    <a:pt x="3526" y="18176"/>
                    <a:pt x="3773" y="18176"/>
                  </a:cubicBezTo>
                  <a:cubicBezTo>
                    <a:pt x="3933" y="18176"/>
                    <a:pt x="4105" y="18118"/>
                    <a:pt x="4295" y="17975"/>
                  </a:cubicBezTo>
                  <a:cubicBezTo>
                    <a:pt x="5021" y="17491"/>
                    <a:pt x="6412" y="16583"/>
                    <a:pt x="6715" y="16221"/>
                  </a:cubicBezTo>
                  <a:cubicBezTo>
                    <a:pt x="7078" y="15918"/>
                    <a:pt x="7441" y="15858"/>
                    <a:pt x="7441" y="14950"/>
                  </a:cubicBezTo>
                  <a:cubicBezTo>
                    <a:pt x="7441" y="13559"/>
                    <a:pt x="7441" y="4909"/>
                    <a:pt x="7441" y="4909"/>
                  </a:cubicBezTo>
                  <a:cubicBezTo>
                    <a:pt x="7210" y="1361"/>
                    <a:pt x="5548" y="0"/>
                    <a:pt x="3860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28"/>
            <p:cNvSpPr/>
            <p:nvPr/>
          </p:nvSpPr>
          <p:spPr>
            <a:xfrm>
              <a:off x="6409500" y="2244250"/>
              <a:ext cx="186025" cy="453050"/>
            </a:xfrm>
            <a:custGeom>
              <a:avLst/>
              <a:gdLst/>
              <a:ahLst/>
              <a:cxnLst/>
              <a:rect l="l" t="t" r="r" b="b"/>
              <a:pathLst>
                <a:path w="7441" h="18122" extrusionOk="0">
                  <a:moveTo>
                    <a:pt x="3852" y="1"/>
                  </a:moveTo>
                  <a:cubicBezTo>
                    <a:pt x="2012" y="1"/>
                    <a:pt x="153" y="1634"/>
                    <a:pt x="122" y="3843"/>
                  </a:cubicBezTo>
                  <a:cubicBezTo>
                    <a:pt x="61" y="4387"/>
                    <a:pt x="122" y="13944"/>
                    <a:pt x="122" y="14610"/>
                  </a:cubicBezTo>
                  <a:cubicBezTo>
                    <a:pt x="61" y="15215"/>
                    <a:pt x="1" y="15457"/>
                    <a:pt x="545" y="15820"/>
                  </a:cubicBezTo>
                  <a:lnTo>
                    <a:pt x="3086" y="17816"/>
                  </a:lnTo>
                  <a:cubicBezTo>
                    <a:pt x="3315" y="17969"/>
                    <a:pt x="3545" y="18122"/>
                    <a:pt x="3805" y="18122"/>
                  </a:cubicBezTo>
                  <a:cubicBezTo>
                    <a:pt x="3956" y="18122"/>
                    <a:pt x="4117" y="18070"/>
                    <a:pt x="4295" y="17937"/>
                  </a:cubicBezTo>
                  <a:cubicBezTo>
                    <a:pt x="5021" y="17392"/>
                    <a:pt x="6412" y="16485"/>
                    <a:pt x="6715" y="16183"/>
                  </a:cubicBezTo>
                  <a:cubicBezTo>
                    <a:pt x="7078" y="15880"/>
                    <a:pt x="7441" y="15820"/>
                    <a:pt x="7441" y="14912"/>
                  </a:cubicBezTo>
                  <a:lnTo>
                    <a:pt x="7441" y="4932"/>
                  </a:lnTo>
                  <a:cubicBezTo>
                    <a:pt x="7209" y="1373"/>
                    <a:pt x="5539" y="1"/>
                    <a:pt x="3852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28"/>
            <p:cNvSpPr/>
            <p:nvPr/>
          </p:nvSpPr>
          <p:spPr>
            <a:xfrm>
              <a:off x="6409500" y="2244800"/>
              <a:ext cx="186025" cy="451400"/>
            </a:xfrm>
            <a:custGeom>
              <a:avLst/>
              <a:gdLst/>
              <a:ahLst/>
              <a:cxnLst/>
              <a:rect l="l" t="t" r="r" b="b"/>
              <a:pathLst>
                <a:path w="7441" h="18056" extrusionOk="0">
                  <a:moveTo>
                    <a:pt x="3867" y="1"/>
                  </a:moveTo>
                  <a:cubicBezTo>
                    <a:pt x="2022" y="1"/>
                    <a:pt x="153" y="1638"/>
                    <a:pt x="122" y="3821"/>
                  </a:cubicBezTo>
                  <a:cubicBezTo>
                    <a:pt x="122" y="4365"/>
                    <a:pt x="182" y="13922"/>
                    <a:pt x="122" y="14527"/>
                  </a:cubicBezTo>
                  <a:cubicBezTo>
                    <a:pt x="61" y="15193"/>
                    <a:pt x="1" y="15435"/>
                    <a:pt x="545" y="15798"/>
                  </a:cubicBezTo>
                  <a:lnTo>
                    <a:pt x="3086" y="17733"/>
                  </a:lnTo>
                  <a:cubicBezTo>
                    <a:pt x="3306" y="17917"/>
                    <a:pt x="3526" y="18056"/>
                    <a:pt x="3773" y="18056"/>
                  </a:cubicBezTo>
                  <a:cubicBezTo>
                    <a:pt x="3933" y="18056"/>
                    <a:pt x="4105" y="17997"/>
                    <a:pt x="4295" y="17854"/>
                  </a:cubicBezTo>
                  <a:cubicBezTo>
                    <a:pt x="5021" y="17370"/>
                    <a:pt x="6352" y="16463"/>
                    <a:pt x="6715" y="16161"/>
                  </a:cubicBezTo>
                  <a:cubicBezTo>
                    <a:pt x="7017" y="15798"/>
                    <a:pt x="7441" y="15798"/>
                    <a:pt x="7441" y="14830"/>
                  </a:cubicBezTo>
                  <a:cubicBezTo>
                    <a:pt x="7441" y="13439"/>
                    <a:pt x="7441" y="4910"/>
                    <a:pt x="7441" y="4910"/>
                  </a:cubicBezTo>
                  <a:cubicBezTo>
                    <a:pt x="7210" y="1361"/>
                    <a:pt x="5548" y="1"/>
                    <a:pt x="3867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28"/>
            <p:cNvSpPr/>
            <p:nvPr/>
          </p:nvSpPr>
          <p:spPr>
            <a:xfrm>
              <a:off x="6411025" y="2245550"/>
              <a:ext cx="183000" cy="450250"/>
            </a:xfrm>
            <a:custGeom>
              <a:avLst/>
              <a:gdLst/>
              <a:ahLst/>
              <a:cxnLst/>
              <a:rect l="l" t="t" r="r" b="b"/>
              <a:pathLst>
                <a:path w="7320" h="18010" extrusionOk="0">
                  <a:moveTo>
                    <a:pt x="3795" y="1"/>
                  </a:moveTo>
                  <a:cubicBezTo>
                    <a:pt x="1975" y="1"/>
                    <a:pt x="124" y="1636"/>
                    <a:pt x="61" y="3851"/>
                  </a:cubicBezTo>
                  <a:cubicBezTo>
                    <a:pt x="61" y="4335"/>
                    <a:pt x="121" y="13832"/>
                    <a:pt x="61" y="14497"/>
                  </a:cubicBezTo>
                  <a:cubicBezTo>
                    <a:pt x="0" y="15163"/>
                    <a:pt x="0" y="15344"/>
                    <a:pt x="484" y="15768"/>
                  </a:cubicBezTo>
                  <a:lnTo>
                    <a:pt x="3025" y="17703"/>
                  </a:lnTo>
                  <a:cubicBezTo>
                    <a:pt x="3254" y="17856"/>
                    <a:pt x="3484" y="18009"/>
                    <a:pt x="3744" y="18009"/>
                  </a:cubicBezTo>
                  <a:cubicBezTo>
                    <a:pt x="3895" y="18009"/>
                    <a:pt x="4056" y="17958"/>
                    <a:pt x="4234" y="17824"/>
                  </a:cubicBezTo>
                  <a:cubicBezTo>
                    <a:pt x="4960" y="17280"/>
                    <a:pt x="6291" y="16373"/>
                    <a:pt x="6654" y="16070"/>
                  </a:cubicBezTo>
                  <a:cubicBezTo>
                    <a:pt x="6956" y="15768"/>
                    <a:pt x="7319" y="15707"/>
                    <a:pt x="7319" y="14800"/>
                  </a:cubicBezTo>
                  <a:lnTo>
                    <a:pt x="7319" y="4880"/>
                  </a:lnTo>
                  <a:cubicBezTo>
                    <a:pt x="7088" y="1360"/>
                    <a:pt x="5454" y="1"/>
                    <a:pt x="3795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28"/>
            <p:cNvSpPr/>
            <p:nvPr/>
          </p:nvSpPr>
          <p:spPr>
            <a:xfrm>
              <a:off x="6411025" y="2245550"/>
              <a:ext cx="183000" cy="448725"/>
            </a:xfrm>
            <a:custGeom>
              <a:avLst/>
              <a:gdLst/>
              <a:ahLst/>
              <a:cxnLst/>
              <a:rect l="l" t="t" r="r" b="b"/>
              <a:pathLst>
                <a:path w="7320" h="17949" extrusionOk="0">
                  <a:moveTo>
                    <a:pt x="3802" y="1"/>
                  </a:moveTo>
                  <a:cubicBezTo>
                    <a:pt x="1988" y="1"/>
                    <a:pt x="153" y="1636"/>
                    <a:pt x="121" y="3851"/>
                  </a:cubicBezTo>
                  <a:cubicBezTo>
                    <a:pt x="61" y="4396"/>
                    <a:pt x="121" y="13832"/>
                    <a:pt x="121" y="14497"/>
                  </a:cubicBezTo>
                  <a:cubicBezTo>
                    <a:pt x="61" y="15102"/>
                    <a:pt x="0" y="15344"/>
                    <a:pt x="544" y="15707"/>
                  </a:cubicBezTo>
                  <a:lnTo>
                    <a:pt x="3025" y="17643"/>
                  </a:lnTo>
                  <a:cubicBezTo>
                    <a:pt x="3254" y="17796"/>
                    <a:pt x="3484" y="17949"/>
                    <a:pt x="3744" y="17949"/>
                  </a:cubicBezTo>
                  <a:cubicBezTo>
                    <a:pt x="3895" y="17949"/>
                    <a:pt x="4056" y="17897"/>
                    <a:pt x="4234" y="17764"/>
                  </a:cubicBezTo>
                  <a:cubicBezTo>
                    <a:pt x="4960" y="17219"/>
                    <a:pt x="6291" y="16373"/>
                    <a:pt x="6593" y="16070"/>
                  </a:cubicBezTo>
                  <a:cubicBezTo>
                    <a:pt x="6956" y="15707"/>
                    <a:pt x="7319" y="15707"/>
                    <a:pt x="7319" y="14800"/>
                  </a:cubicBezTo>
                  <a:cubicBezTo>
                    <a:pt x="7319" y="13409"/>
                    <a:pt x="7319" y="4880"/>
                    <a:pt x="7319" y="4880"/>
                  </a:cubicBezTo>
                  <a:cubicBezTo>
                    <a:pt x="7088" y="1360"/>
                    <a:pt x="5454" y="1"/>
                    <a:pt x="3802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28"/>
            <p:cNvSpPr/>
            <p:nvPr/>
          </p:nvSpPr>
          <p:spPr>
            <a:xfrm>
              <a:off x="6411025" y="2246900"/>
              <a:ext cx="183000" cy="446275"/>
            </a:xfrm>
            <a:custGeom>
              <a:avLst/>
              <a:gdLst/>
              <a:ahLst/>
              <a:cxnLst/>
              <a:rect l="l" t="t" r="r" b="b"/>
              <a:pathLst>
                <a:path w="7320" h="17851" extrusionOk="0">
                  <a:moveTo>
                    <a:pt x="3811" y="1"/>
                  </a:moveTo>
                  <a:cubicBezTo>
                    <a:pt x="2011" y="1"/>
                    <a:pt x="184" y="1619"/>
                    <a:pt x="121" y="3797"/>
                  </a:cubicBezTo>
                  <a:cubicBezTo>
                    <a:pt x="121" y="4342"/>
                    <a:pt x="182" y="13778"/>
                    <a:pt x="121" y="14383"/>
                  </a:cubicBezTo>
                  <a:cubicBezTo>
                    <a:pt x="61" y="15048"/>
                    <a:pt x="0" y="15230"/>
                    <a:pt x="544" y="15653"/>
                  </a:cubicBezTo>
                  <a:lnTo>
                    <a:pt x="3025" y="17528"/>
                  </a:lnTo>
                  <a:cubicBezTo>
                    <a:pt x="3245" y="17712"/>
                    <a:pt x="3465" y="17851"/>
                    <a:pt x="3712" y="17851"/>
                  </a:cubicBezTo>
                  <a:cubicBezTo>
                    <a:pt x="3872" y="17851"/>
                    <a:pt x="4044" y="17792"/>
                    <a:pt x="4234" y="17649"/>
                  </a:cubicBezTo>
                  <a:cubicBezTo>
                    <a:pt x="4960" y="17165"/>
                    <a:pt x="6291" y="16258"/>
                    <a:pt x="6593" y="15956"/>
                  </a:cubicBezTo>
                  <a:cubicBezTo>
                    <a:pt x="6956" y="15653"/>
                    <a:pt x="7319" y="15593"/>
                    <a:pt x="7319" y="14685"/>
                  </a:cubicBezTo>
                  <a:lnTo>
                    <a:pt x="7319" y="4886"/>
                  </a:lnTo>
                  <a:cubicBezTo>
                    <a:pt x="7088" y="1358"/>
                    <a:pt x="5460" y="1"/>
                    <a:pt x="3811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28"/>
            <p:cNvSpPr/>
            <p:nvPr/>
          </p:nvSpPr>
          <p:spPr>
            <a:xfrm>
              <a:off x="6412525" y="2247075"/>
              <a:ext cx="181500" cy="445700"/>
            </a:xfrm>
            <a:custGeom>
              <a:avLst/>
              <a:gdLst/>
              <a:ahLst/>
              <a:cxnLst/>
              <a:rect l="l" t="t" r="r" b="b"/>
              <a:pathLst>
                <a:path w="7260" h="17828" extrusionOk="0">
                  <a:moveTo>
                    <a:pt x="3754" y="0"/>
                  </a:moveTo>
                  <a:cubicBezTo>
                    <a:pt x="1959" y="0"/>
                    <a:pt x="124" y="1636"/>
                    <a:pt x="61" y="3851"/>
                  </a:cubicBezTo>
                  <a:cubicBezTo>
                    <a:pt x="61" y="4335"/>
                    <a:pt x="122" y="13771"/>
                    <a:pt x="61" y="14376"/>
                  </a:cubicBezTo>
                  <a:cubicBezTo>
                    <a:pt x="1" y="15041"/>
                    <a:pt x="1" y="15223"/>
                    <a:pt x="484" y="15586"/>
                  </a:cubicBezTo>
                  <a:lnTo>
                    <a:pt x="2965" y="17521"/>
                  </a:lnTo>
                  <a:cubicBezTo>
                    <a:pt x="3194" y="17674"/>
                    <a:pt x="3424" y="17827"/>
                    <a:pt x="3684" y="17827"/>
                  </a:cubicBezTo>
                  <a:cubicBezTo>
                    <a:pt x="3835" y="17827"/>
                    <a:pt x="3996" y="17776"/>
                    <a:pt x="4174" y="17642"/>
                  </a:cubicBezTo>
                  <a:cubicBezTo>
                    <a:pt x="4900" y="17098"/>
                    <a:pt x="6231" y="16251"/>
                    <a:pt x="6533" y="15949"/>
                  </a:cubicBezTo>
                  <a:cubicBezTo>
                    <a:pt x="6836" y="15646"/>
                    <a:pt x="7259" y="15586"/>
                    <a:pt x="7259" y="14678"/>
                  </a:cubicBezTo>
                  <a:cubicBezTo>
                    <a:pt x="7199" y="13348"/>
                    <a:pt x="7199" y="4879"/>
                    <a:pt x="7199" y="4879"/>
                  </a:cubicBezTo>
                  <a:cubicBezTo>
                    <a:pt x="6997" y="1360"/>
                    <a:pt x="5392" y="0"/>
                    <a:pt x="3754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28"/>
            <p:cNvSpPr/>
            <p:nvPr/>
          </p:nvSpPr>
          <p:spPr>
            <a:xfrm>
              <a:off x="6412525" y="2247650"/>
              <a:ext cx="179975" cy="444025"/>
            </a:xfrm>
            <a:custGeom>
              <a:avLst/>
              <a:gdLst/>
              <a:ahLst/>
              <a:cxnLst/>
              <a:rect l="l" t="t" r="r" b="b"/>
              <a:pathLst>
                <a:path w="7199" h="17761" extrusionOk="0">
                  <a:moveTo>
                    <a:pt x="3719" y="1"/>
                  </a:moveTo>
                  <a:cubicBezTo>
                    <a:pt x="1934" y="1"/>
                    <a:pt x="124" y="1618"/>
                    <a:pt x="61" y="3828"/>
                  </a:cubicBezTo>
                  <a:cubicBezTo>
                    <a:pt x="61" y="4372"/>
                    <a:pt x="122" y="13687"/>
                    <a:pt x="61" y="14353"/>
                  </a:cubicBezTo>
                  <a:cubicBezTo>
                    <a:pt x="61" y="14958"/>
                    <a:pt x="1" y="15200"/>
                    <a:pt x="484" y="15563"/>
                  </a:cubicBezTo>
                  <a:lnTo>
                    <a:pt x="2965" y="17438"/>
                  </a:lnTo>
                  <a:cubicBezTo>
                    <a:pt x="3185" y="17621"/>
                    <a:pt x="3405" y="17760"/>
                    <a:pt x="3652" y="17760"/>
                  </a:cubicBezTo>
                  <a:cubicBezTo>
                    <a:pt x="3812" y="17760"/>
                    <a:pt x="3984" y="17702"/>
                    <a:pt x="4174" y="17559"/>
                  </a:cubicBezTo>
                  <a:cubicBezTo>
                    <a:pt x="4900" y="17075"/>
                    <a:pt x="6170" y="16168"/>
                    <a:pt x="6533" y="15865"/>
                  </a:cubicBezTo>
                  <a:cubicBezTo>
                    <a:pt x="6836" y="15563"/>
                    <a:pt x="7199" y="15563"/>
                    <a:pt x="7199" y="14655"/>
                  </a:cubicBezTo>
                  <a:lnTo>
                    <a:pt x="7199" y="4856"/>
                  </a:lnTo>
                  <a:cubicBezTo>
                    <a:pt x="6967" y="1357"/>
                    <a:pt x="5354" y="1"/>
                    <a:pt x="3719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28"/>
            <p:cNvSpPr/>
            <p:nvPr/>
          </p:nvSpPr>
          <p:spPr>
            <a:xfrm>
              <a:off x="6412525" y="2247650"/>
              <a:ext cx="179975" cy="442950"/>
            </a:xfrm>
            <a:custGeom>
              <a:avLst/>
              <a:gdLst/>
              <a:ahLst/>
              <a:cxnLst/>
              <a:rect l="l" t="t" r="r" b="b"/>
              <a:pathLst>
                <a:path w="7199" h="17718" extrusionOk="0">
                  <a:moveTo>
                    <a:pt x="3747" y="1"/>
                  </a:moveTo>
                  <a:cubicBezTo>
                    <a:pt x="1978" y="1"/>
                    <a:pt x="185" y="1618"/>
                    <a:pt x="122" y="3828"/>
                  </a:cubicBezTo>
                  <a:cubicBezTo>
                    <a:pt x="122" y="4372"/>
                    <a:pt x="122" y="13687"/>
                    <a:pt x="122" y="14292"/>
                  </a:cubicBezTo>
                  <a:cubicBezTo>
                    <a:pt x="61" y="14958"/>
                    <a:pt x="1" y="15139"/>
                    <a:pt x="545" y="15563"/>
                  </a:cubicBezTo>
                  <a:lnTo>
                    <a:pt x="2965" y="17438"/>
                  </a:lnTo>
                  <a:cubicBezTo>
                    <a:pt x="3192" y="17589"/>
                    <a:pt x="3419" y="17717"/>
                    <a:pt x="3676" y="17717"/>
                  </a:cubicBezTo>
                  <a:cubicBezTo>
                    <a:pt x="3830" y="17717"/>
                    <a:pt x="3994" y="17672"/>
                    <a:pt x="4174" y="17559"/>
                  </a:cubicBezTo>
                  <a:cubicBezTo>
                    <a:pt x="4900" y="17014"/>
                    <a:pt x="6170" y="16168"/>
                    <a:pt x="6473" y="15865"/>
                  </a:cubicBezTo>
                  <a:cubicBezTo>
                    <a:pt x="6836" y="15563"/>
                    <a:pt x="7199" y="15502"/>
                    <a:pt x="7199" y="14595"/>
                  </a:cubicBezTo>
                  <a:lnTo>
                    <a:pt x="7199" y="4856"/>
                  </a:lnTo>
                  <a:cubicBezTo>
                    <a:pt x="6967" y="1357"/>
                    <a:pt x="5368" y="1"/>
                    <a:pt x="3747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28"/>
            <p:cNvSpPr/>
            <p:nvPr/>
          </p:nvSpPr>
          <p:spPr>
            <a:xfrm>
              <a:off x="6414050" y="2248575"/>
              <a:ext cx="178450" cy="441175"/>
            </a:xfrm>
            <a:custGeom>
              <a:avLst/>
              <a:gdLst/>
              <a:ahLst/>
              <a:cxnLst/>
              <a:rect l="l" t="t" r="r" b="b"/>
              <a:pathLst>
                <a:path w="7138" h="17647" extrusionOk="0">
                  <a:moveTo>
                    <a:pt x="3698" y="1"/>
                  </a:moveTo>
                  <a:cubicBezTo>
                    <a:pt x="1925" y="1"/>
                    <a:pt x="124" y="1636"/>
                    <a:pt x="61" y="3851"/>
                  </a:cubicBezTo>
                  <a:cubicBezTo>
                    <a:pt x="61" y="4335"/>
                    <a:pt x="121" y="13650"/>
                    <a:pt x="61" y="14255"/>
                  </a:cubicBezTo>
                  <a:cubicBezTo>
                    <a:pt x="0" y="14860"/>
                    <a:pt x="0" y="15102"/>
                    <a:pt x="484" y="15465"/>
                  </a:cubicBezTo>
                  <a:lnTo>
                    <a:pt x="2964" y="17340"/>
                  </a:lnTo>
                  <a:cubicBezTo>
                    <a:pt x="3155" y="17493"/>
                    <a:pt x="3371" y="17646"/>
                    <a:pt x="3626" y="17646"/>
                  </a:cubicBezTo>
                  <a:cubicBezTo>
                    <a:pt x="3774" y="17646"/>
                    <a:pt x="3935" y="17595"/>
                    <a:pt x="4113" y="17461"/>
                  </a:cubicBezTo>
                  <a:cubicBezTo>
                    <a:pt x="4779" y="16977"/>
                    <a:pt x="6109" y="16070"/>
                    <a:pt x="6412" y="15768"/>
                  </a:cubicBezTo>
                  <a:cubicBezTo>
                    <a:pt x="6775" y="15465"/>
                    <a:pt x="7138" y="15465"/>
                    <a:pt x="7138" y="14558"/>
                  </a:cubicBezTo>
                  <a:lnTo>
                    <a:pt x="7138" y="4880"/>
                  </a:lnTo>
                  <a:cubicBezTo>
                    <a:pt x="6907" y="1360"/>
                    <a:pt x="5314" y="1"/>
                    <a:pt x="3698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28"/>
            <p:cNvSpPr/>
            <p:nvPr/>
          </p:nvSpPr>
          <p:spPr>
            <a:xfrm>
              <a:off x="6414050" y="2249175"/>
              <a:ext cx="176950" cy="439475"/>
            </a:xfrm>
            <a:custGeom>
              <a:avLst/>
              <a:gdLst/>
              <a:ahLst/>
              <a:cxnLst/>
              <a:rect l="l" t="t" r="r" b="b"/>
              <a:pathLst>
                <a:path w="7078" h="17579" extrusionOk="0">
                  <a:moveTo>
                    <a:pt x="3699" y="0"/>
                  </a:moveTo>
                  <a:cubicBezTo>
                    <a:pt x="1947" y="0"/>
                    <a:pt x="155" y="1617"/>
                    <a:pt x="61" y="3827"/>
                  </a:cubicBezTo>
                  <a:cubicBezTo>
                    <a:pt x="61" y="4372"/>
                    <a:pt x="121" y="13566"/>
                    <a:pt x="61" y="14231"/>
                  </a:cubicBezTo>
                  <a:cubicBezTo>
                    <a:pt x="61" y="14836"/>
                    <a:pt x="0" y="15078"/>
                    <a:pt x="484" y="15441"/>
                  </a:cubicBezTo>
                  <a:lnTo>
                    <a:pt x="2964" y="17256"/>
                  </a:lnTo>
                  <a:cubicBezTo>
                    <a:pt x="3147" y="17439"/>
                    <a:pt x="3353" y="17578"/>
                    <a:pt x="3594" y="17578"/>
                  </a:cubicBezTo>
                  <a:cubicBezTo>
                    <a:pt x="3751" y="17578"/>
                    <a:pt x="3923" y="17520"/>
                    <a:pt x="4113" y="17377"/>
                  </a:cubicBezTo>
                  <a:cubicBezTo>
                    <a:pt x="4779" y="16893"/>
                    <a:pt x="6109" y="16046"/>
                    <a:pt x="6412" y="15744"/>
                  </a:cubicBezTo>
                  <a:cubicBezTo>
                    <a:pt x="6714" y="15441"/>
                    <a:pt x="7077" y="15381"/>
                    <a:pt x="7077" y="14534"/>
                  </a:cubicBezTo>
                  <a:cubicBezTo>
                    <a:pt x="7077" y="13203"/>
                    <a:pt x="7077" y="4856"/>
                    <a:pt x="7077" y="4856"/>
                  </a:cubicBezTo>
                  <a:cubicBezTo>
                    <a:pt x="6875" y="1357"/>
                    <a:pt x="5304" y="0"/>
                    <a:pt x="3699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28"/>
            <p:cNvSpPr/>
            <p:nvPr/>
          </p:nvSpPr>
          <p:spPr>
            <a:xfrm>
              <a:off x="6414050" y="2249175"/>
              <a:ext cx="176950" cy="439050"/>
            </a:xfrm>
            <a:custGeom>
              <a:avLst/>
              <a:gdLst/>
              <a:ahLst/>
              <a:cxnLst/>
              <a:rect l="l" t="t" r="r" b="b"/>
              <a:pathLst>
                <a:path w="7078" h="17562" extrusionOk="0">
                  <a:moveTo>
                    <a:pt x="3682" y="0"/>
                  </a:moveTo>
                  <a:cubicBezTo>
                    <a:pt x="1945" y="0"/>
                    <a:pt x="184" y="1617"/>
                    <a:pt x="121" y="3827"/>
                  </a:cubicBezTo>
                  <a:cubicBezTo>
                    <a:pt x="61" y="4372"/>
                    <a:pt x="121" y="13566"/>
                    <a:pt x="121" y="14171"/>
                  </a:cubicBezTo>
                  <a:cubicBezTo>
                    <a:pt x="61" y="14836"/>
                    <a:pt x="0" y="15018"/>
                    <a:pt x="484" y="15381"/>
                  </a:cubicBezTo>
                  <a:lnTo>
                    <a:pt x="2964" y="17256"/>
                  </a:lnTo>
                  <a:cubicBezTo>
                    <a:pt x="3155" y="17409"/>
                    <a:pt x="3371" y="17562"/>
                    <a:pt x="3626" y="17562"/>
                  </a:cubicBezTo>
                  <a:cubicBezTo>
                    <a:pt x="3774" y="17562"/>
                    <a:pt x="3935" y="17510"/>
                    <a:pt x="4113" y="17377"/>
                  </a:cubicBezTo>
                  <a:cubicBezTo>
                    <a:pt x="4779" y="16893"/>
                    <a:pt x="6049" y="15986"/>
                    <a:pt x="6412" y="15744"/>
                  </a:cubicBezTo>
                  <a:cubicBezTo>
                    <a:pt x="6714" y="15441"/>
                    <a:pt x="7077" y="15381"/>
                    <a:pt x="7077" y="14473"/>
                  </a:cubicBezTo>
                  <a:lnTo>
                    <a:pt x="7077" y="4856"/>
                  </a:lnTo>
                  <a:cubicBezTo>
                    <a:pt x="6846" y="1357"/>
                    <a:pt x="5274" y="0"/>
                    <a:pt x="3682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28"/>
            <p:cNvSpPr/>
            <p:nvPr/>
          </p:nvSpPr>
          <p:spPr>
            <a:xfrm>
              <a:off x="6374725" y="2200800"/>
              <a:ext cx="257100" cy="566200"/>
            </a:xfrm>
            <a:custGeom>
              <a:avLst/>
              <a:gdLst/>
              <a:ahLst/>
              <a:cxnLst/>
              <a:rect l="l" t="t" r="r" b="b"/>
              <a:pathLst>
                <a:path w="10284" h="22648" extrusionOk="0">
                  <a:moveTo>
                    <a:pt x="4935" y="0"/>
                  </a:moveTo>
                  <a:cubicBezTo>
                    <a:pt x="2517" y="0"/>
                    <a:pt x="179" y="1425"/>
                    <a:pt x="121" y="3948"/>
                  </a:cubicBezTo>
                  <a:cubicBezTo>
                    <a:pt x="61" y="4734"/>
                    <a:pt x="182" y="16832"/>
                    <a:pt x="121" y="17739"/>
                  </a:cubicBezTo>
                  <a:cubicBezTo>
                    <a:pt x="61" y="18646"/>
                    <a:pt x="0" y="18949"/>
                    <a:pt x="726" y="19493"/>
                  </a:cubicBezTo>
                  <a:lnTo>
                    <a:pt x="4295" y="22215"/>
                  </a:lnTo>
                  <a:cubicBezTo>
                    <a:pt x="4561" y="22443"/>
                    <a:pt x="4875" y="22648"/>
                    <a:pt x="5252" y="22648"/>
                  </a:cubicBezTo>
                  <a:cubicBezTo>
                    <a:pt x="5475" y="22648"/>
                    <a:pt x="5719" y="22576"/>
                    <a:pt x="5989" y="22397"/>
                  </a:cubicBezTo>
                  <a:cubicBezTo>
                    <a:pt x="6957" y="21610"/>
                    <a:pt x="8832" y="20401"/>
                    <a:pt x="9316" y="19977"/>
                  </a:cubicBezTo>
                  <a:cubicBezTo>
                    <a:pt x="9800" y="19493"/>
                    <a:pt x="10283" y="19433"/>
                    <a:pt x="10283" y="18163"/>
                  </a:cubicBezTo>
                  <a:cubicBezTo>
                    <a:pt x="10283" y="16227"/>
                    <a:pt x="10283" y="5460"/>
                    <a:pt x="10283" y="5460"/>
                  </a:cubicBezTo>
                  <a:cubicBezTo>
                    <a:pt x="10283" y="1681"/>
                    <a:pt x="7562" y="0"/>
                    <a:pt x="4935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28"/>
            <p:cNvSpPr/>
            <p:nvPr/>
          </p:nvSpPr>
          <p:spPr>
            <a:xfrm>
              <a:off x="6418575" y="2545925"/>
              <a:ext cx="169400" cy="137675"/>
            </a:xfrm>
            <a:custGeom>
              <a:avLst/>
              <a:gdLst/>
              <a:ahLst/>
              <a:cxnLst/>
              <a:rect l="l" t="t" r="r" b="b"/>
              <a:pathLst>
                <a:path w="6776" h="5507" extrusionOk="0">
                  <a:moveTo>
                    <a:pt x="3314" y="0"/>
                  </a:moveTo>
                  <a:cubicBezTo>
                    <a:pt x="1499" y="0"/>
                    <a:pt x="1" y="1188"/>
                    <a:pt x="1" y="2664"/>
                  </a:cubicBezTo>
                  <a:cubicBezTo>
                    <a:pt x="1" y="4237"/>
                    <a:pt x="1573" y="5446"/>
                    <a:pt x="3448" y="5507"/>
                  </a:cubicBezTo>
                  <a:cubicBezTo>
                    <a:pt x="5263" y="5507"/>
                    <a:pt x="6775" y="4358"/>
                    <a:pt x="6775" y="2845"/>
                  </a:cubicBezTo>
                  <a:cubicBezTo>
                    <a:pt x="6775" y="1333"/>
                    <a:pt x="5263" y="63"/>
                    <a:pt x="3448" y="2"/>
                  </a:cubicBezTo>
                  <a:cubicBezTo>
                    <a:pt x="3403" y="1"/>
                    <a:pt x="3358" y="0"/>
                    <a:pt x="3314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28"/>
            <p:cNvSpPr/>
            <p:nvPr/>
          </p:nvSpPr>
          <p:spPr>
            <a:xfrm>
              <a:off x="6103050" y="2192100"/>
              <a:ext cx="277750" cy="565375"/>
            </a:xfrm>
            <a:custGeom>
              <a:avLst/>
              <a:gdLst/>
              <a:ahLst/>
              <a:cxnLst/>
              <a:rect l="l" t="t" r="r" b="b"/>
              <a:pathLst>
                <a:path w="11110" h="22615" extrusionOk="0">
                  <a:moveTo>
                    <a:pt x="5693" y="0"/>
                  </a:moveTo>
                  <a:cubicBezTo>
                    <a:pt x="2854" y="0"/>
                    <a:pt x="1" y="1796"/>
                    <a:pt x="161" y="3812"/>
                  </a:cubicBezTo>
                  <a:cubicBezTo>
                    <a:pt x="221" y="4598"/>
                    <a:pt x="221" y="16756"/>
                    <a:pt x="161" y="17664"/>
                  </a:cubicBezTo>
                  <a:cubicBezTo>
                    <a:pt x="100" y="18571"/>
                    <a:pt x="40" y="18873"/>
                    <a:pt x="766" y="19478"/>
                  </a:cubicBezTo>
                  <a:lnTo>
                    <a:pt x="4637" y="22140"/>
                  </a:lnTo>
                  <a:cubicBezTo>
                    <a:pt x="4935" y="22400"/>
                    <a:pt x="5278" y="22615"/>
                    <a:pt x="5667" y="22615"/>
                  </a:cubicBezTo>
                  <a:cubicBezTo>
                    <a:pt x="5911" y="22615"/>
                    <a:pt x="6172" y="22531"/>
                    <a:pt x="6452" y="22321"/>
                  </a:cubicBezTo>
                  <a:cubicBezTo>
                    <a:pt x="7540" y="21595"/>
                    <a:pt x="9537" y="20325"/>
                    <a:pt x="10081" y="19902"/>
                  </a:cubicBezTo>
                  <a:cubicBezTo>
                    <a:pt x="10565" y="19478"/>
                    <a:pt x="11109" y="19418"/>
                    <a:pt x="11109" y="18148"/>
                  </a:cubicBezTo>
                  <a:lnTo>
                    <a:pt x="11109" y="5384"/>
                  </a:lnTo>
                  <a:cubicBezTo>
                    <a:pt x="10739" y="1424"/>
                    <a:pt x="8221" y="0"/>
                    <a:pt x="5693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28"/>
            <p:cNvSpPr/>
            <p:nvPr/>
          </p:nvSpPr>
          <p:spPr>
            <a:xfrm>
              <a:off x="6103850" y="2192250"/>
              <a:ext cx="276950" cy="564175"/>
            </a:xfrm>
            <a:custGeom>
              <a:avLst/>
              <a:gdLst/>
              <a:ahLst/>
              <a:cxnLst/>
              <a:rect l="l" t="t" r="r" b="b"/>
              <a:pathLst>
                <a:path w="11078" h="22567" extrusionOk="0">
                  <a:moveTo>
                    <a:pt x="5699" y="0"/>
                  </a:moveTo>
                  <a:cubicBezTo>
                    <a:pt x="2863" y="0"/>
                    <a:pt x="1" y="1814"/>
                    <a:pt x="129" y="3866"/>
                  </a:cubicBezTo>
                  <a:cubicBezTo>
                    <a:pt x="189" y="4592"/>
                    <a:pt x="189" y="16750"/>
                    <a:pt x="129" y="17658"/>
                  </a:cubicBezTo>
                  <a:cubicBezTo>
                    <a:pt x="68" y="18565"/>
                    <a:pt x="8" y="18867"/>
                    <a:pt x="794" y="19412"/>
                  </a:cubicBezTo>
                  <a:lnTo>
                    <a:pt x="4605" y="22134"/>
                  </a:lnTo>
                  <a:cubicBezTo>
                    <a:pt x="4909" y="22362"/>
                    <a:pt x="5261" y="22566"/>
                    <a:pt x="5661" y="22566"/>
                  </a:cubicBezTo>
                  <a:cubicBezTo>
                    <a:pt x="5897" y="22566"/>
                    <a:pt x="6150" y="22495"/>
                    <a:pt x="6420" y="22315"/>
                  </a:cubicBezTo>
                  <a:cubicBezTo>
                    <a:pt x="7508" y="21529"/>
                    <a:pt x="9505" y="20319"/>
                    <a:pt x="9988" y="19896"/>
                  </a:cubicBezTo>
                  <a:cubicBezTo>
                    <a:pt x="10533" y="19412"/>
                    <a:pt x="11077" y="19351"/>
                    <a:pt x="11077" y="18081"/>
                  </a:cubicBezTo>
                  <a:cubicBezTo>
                    <a:pt x="11077" y="16145"/>
                    <a:pt x="11077" y="5378"/>
                    <a:pt x="11077" y="5378"/>
                  </a:cubicBezTo>
                  <a:cubicBezTo>
                    <a:pt x="10708" y="1427"/>
                    <a:pt x="8214" y="0"/>
                    <a:pt x="5699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28"/>
            <p:cNvSpPr/>
            <p:nvPr/>
          </p:nvSpPr>
          <p:spPr>
            <a:xfrm>
              <a:off x="6103875" y="2193075"/>
              <a:ext cx="275400" cy="562250"/>
            </a:xfrm>
            <a:custGeom>
              <a:avLst/>
              <a:gdLst/>
              <a:ahLst/>
              <a:cxnLst/>
              <a:rect l="l" t="t" r="r" b="b"/>
              <a:pathLst>
                <a:path w="11016" h="22490" extrusionOk="0">
                  <a:moveTo>
                    <a:pt x="5651" y="0"/>
                  </a:moveTo>
                  <a:cubicBezTo>
                    <a:pt x="2837" y="0"/>
                    <a:pt x="0" y="1790"/>
                    <a:pt x="128" y="3833"/>
                  </a:cubicBezTo>
                  <a:cubicBezTo>
                    <a:pt x="188" y="4620"/>
                    <a:pt x="188" y="16717"/>
                    <a:pt x="128" y="17625"/>
                  </a:cubicBezTo>
                  <a:cubicBezTo>
                    <a:pt x="67" y="18532"/>
                    <a:pt x="7" y="18834"/>
                    <a:pt x="793" y="19379"/>
                  </a:cubicBezTo>
                  <a:lnTo>
                    <a:pt x="4604" y="22040"/>
                  </a:lnTo>
                  <a:cubicBezTo>
                    <a:pt x="4899" y="22298"/>
                    <a:pt x="5239" y="22489"/>
                    <a:pt x="5624" y="22489"/>
                  </a:cubicBezTo>
                  <a:cubicBezTo>
                    <a:pt x="5870" y="22489"/>
                    <a:pt x="6135" y="22411"/>
                    <a:pt x="6419" y="22222"/>
                  </a:cubicBezTo>
                  <a:cubicBezTo>
                    <a:pt x="7507" y="21496"/>
                    <a:pt x="9504" y="20226"/>
                    <a:pt x="9987" y="19802"/>
                  </a:cubicBezTo>
                  <a:cubicBezTo>
                    <a:pt x="10471" y="19379"/>
                    <a:pt x="11016" y="19318"/>
                    <a:pt x="11016" y="18048"/>
                  </a:cubicBezTo>
                  <a:cubicBezTo>
                    <a:pt x="11016" y="16112"/>
                    <a:pt x="11016" y="5406"/>
                    <a:pt x="11016" y="5406"/>
                  </a:cubicBezTo>
                  <a:cubicBezTo>
                    <a:pt x="10673" y="1435"/>
                    <a:pt x="8171" y="0"/>
                    <a:pt x="5651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28"/>
            <p:cNvSpPr/>
            <p:nvPr/>
          </p:nvSpPr>
          <p:spPr>
            <a:xfrm>
              <a:off x="6104575" y="2193075"/>
              <a:ext cx="274700" cy="561475"/>
            </a:xfrm>
            <a:custGeom>
              <a:avLst/>
              <a:gdLst/>
              <a:ahLst/>
              <a:cxnLst/>
              <a:rect l="l" t="t" r="r" b="b"/>
              <a:pathLst>
                <a:path w="10988" h="22459" extrusionOk="0">
                  <a:moveTo>
                    <a:pt x="5606" y="0"/>
                  </a:moveTo>
                  <a:cubicBezTo>
                    <a:pt x="2805" y="0"/>
                    <a:pt x="1" y="1790"/>
                    <a:pt x="160" y="3833"/>
                  </a:cubicBezTo>
                  <a:cubicBezTo>
                    <a:pt x="221" y="4620"/>
                    <a:pt x="221" y="16657"/>
                    <a:pt x="160" y="17564"/>
                  </a:cubicBezTo>
                  <a:cubicBezTo>
                    <a:pt x="100" y="18472"/>
                    <a:pt x="39" y="18774"/>
                    <a:pt x="765" y="19318"/>
                  </a:cubicBezTo>
                  <a:lnTo>
                    <a:pt x="4576" y="22040"/>
                  </a:lnTo>
                  <a:cubicBezTo>
                    <a:pt x="4870" y="22261"/>
                    <a:pt x="5208" y="22459"/>
                    <a:pt x="5590" y="22459"/>
                  </a:cubicBezTo>
                  <a:cubicBezTo>
                    <a:pt x="5839" y="22459"/>
                    <a:pt x="6105" y="22375"/>
                    <a:pt x="6391" y="22161"/>
                  </a:cubicBezTo>
                  <a:cubicBezTo>
                    <a:pt x="7479" y="21435"/>
                    <a:pt x="9476" y="20226"/>
                    <a:pt x="9959" y="19802"/>
                  </a:cubicBezTo>
                  <a:cubicBezTo>
                    <a:pt x="10443" y="19318"/>
                    <a:pt x="10988" y="19258"/>
                    <a:pt x="10988" y="18048"/>
                  </a:cubicBezTo>
                  <a:lnTo>
                    <a:pt x="10988" y="5406"/>
                  </a:lnTo>
                  <a:cubicBezTo>
                    <a:pt x="10616" y="1435"/>
                    <a:pt x="8113" y="0"/>
                    <a:pt x="5606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28"/>
            <p:cNvSpPr/>
            <p:nvPr/>
          </p:nvSpPr>
          <p:spPr>
            <a:xfrm>
              <a:off x="6105375" y="2194350"/>
              <a:ext cx="273900" cy="559050"/>
            </a:xfrm>
            <a:custGeom>
              <a:avLst/>
              <a:gdLst/>
              <a:ahLst/>
              <a:cxnLst/>
              <a:rect l="l" t="t" r="r" b="b"/>
              <a:pathLst>
                <a:path w="10956" h="22362" extrusionOk="0">
                  <a:moveTo>
                    <a:pt x="5616" y="1"/>
                  </a:moveTo>
                  <a:cubicBezTo>
                    <a:pt x="2818" y="1"/>
                    <a:pt x="0" y="1795"/>
                    <a:pt x="128" y="3843"/>
                  </a:cubicBezTo>
                  <a:cubicBezTo>
                    <a:pt x="189" y="4569"/>
                    <a:pt x="189" y="16606"/>
                    <a:pt x="128" y="17513"/>
                  </a:cubicBezTo>
                  <a:cubicBezTo>
                    <a:pt x="68" y="18421"/>
                    <a:pt x="7" y="18723"/>
                    <a:pt x="794" y="19267"/>
                  </a:cubicBezTo>
                  <a:lnTo>
                    <a:pt x="4544" y="21929"/>
                  </a:lnTo>
                  <a:cubicBezTo>
                    <a:pt x="4848" y="22157"/>
                    <a:pt x="5200" y="22361"/>
                    <a:pt x="5600" y="22361"/>
                  </a:cubicBezTo>
                  <a:cubicBezTo>
                    <a:pt x="5836" y="22361"/>
                    <a:pt x="6089" y="22290"/>
                    <a:pt x="6359" y="22110"/>
                  </a:cubicBezTo>
                  <a:cubicBezTo>
                    <a:pt x="7447" y="21384"/>
                    <a:pt x="9383" y="20114"/>
                    <a:pt x="9927" y="19691"/>
                  </a:cubicBezTo>
                  <a:cubicBezTo>
                    <a:pt x="10411" y="19267"/>
                    <a:pt x="10956" y="19207"/>
                    <a:pt x="10956" y="17937"/>
                  </a:cubicBezTo>
                  <a:lnTo>
                    <a:pt x="10956" y="5355"/>
                  </a:lnTo>
                  <a:cubicBezTo>
                    <a:pt x="10585" y="1423"/>
                    <a:pt x="8108" y="1"/>
                    <a:pt x="5616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28"/>
            <p:cNvSpPr/>
            <p:nvPr/>
          </p:nvSpPr>
          <p:spPr>
            <a:xfrm>
              <a:off x="6105375" y="2194350"/>
              <a:ext cx="272400" cy="558600"/>
            </a:xfrm>
            <a:custGeom>
              <a:avLst/>
              <a:gdLst/>
              <a:ahLst/>
              <a:cxnLst/>
              <a:rect l="l" t="t" r="r" b="b"/>
              <a:pathLst>
                <a:path w="10896" h="22344" extrusionOk="0">
                  <a:moveTo>
                    <a:pt x="5607" y="1"/>
                  </a:moveTo>
                  <a:cubicBezTo>
                    <a:pt x="2818" y="1"/>
                    <a:pt x="0" y="1795"/>
                    <a:pt x="128" y="3843"/>
                  </a:cubicBezTo>
                  <a:cubicBezTo>
                    <a:pt x="189" y="4629"/>
                    <a:pt x="189" y="16606"/>
                    <a:pt x="128" y="17513"/>
                  </a:cubicBezTo>
                  <a:cubicBezTo>
                    <a:pt x="68" y="18421"/>
                    <a:pt x="7" y="18723"/>
                    <a:pt x="794" y="19207"/>
                  </a:cubicBezTo>
                  <a:lnTo>
                    <a:pt x="4544" y="21868"/>
                  </a:lnTo>
                  <a:cubicBezTo>
                    <a:pt x="4842" y="22129"/>
                    <a:pt x="5185" y="22343"/>
                    <a:pt x="5574" y="22343"/>
                  </a:cubicBezTo>
                  <a:cubicBezTo>
                    <a:pt x="5818" y="22343"/>
                    <a:pt x="6079" y="22259"/>
                    <a:pt x="6359" y="22050"/>
                  </a:cubicBezTo>
                  <a:cubicBezTo>
                    <a:pt x="7387" y="21324"/>
                    <a:pt x="9383" y="20114"/>
                    <a:pt x="9867" y="19691"/>
                  </a:cubicBezTo>
                  <a:cubicBezTo>
                    <a:pt x="10351" y="19267"/>
                    <a:pt x="10895" y="19207"/>
                    <a:pt x="10895" y="17937"/>
                  </a:cubicBezTo>
                  <a:lnTo>
                    <a:pt x="10895" y="5355"/>
                  </a:lnTo>
                  <a:cubicBezTo>
                    <a:pt x="10553" y="1423"/>
                    <a:pt x="8091" y="1"/>
                    <a:pt x="5607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28"/>
            <p:cNvSpPr/>
            <p:nvPr/>
          </p:nvSpPr>
          <p:spPr>
            <a:xfrm>
              <a:off x="6106900" y="2195175"/>
              <a:ext cx="270875" cy="556700"/>
            </a:xfrm>
            <a:custGeom>
              <a:avLst/>
              <a:gdLst/>
              <a:ahLst/>
              <a:cxnLst/>
              <a:rect l="l" t="t" r="r" b="b"/>
              <a:pathLst>
                <a:path w="10835" h="22268" extrusionOk="0">
                  <a:moveTo>
                    <a:pt x="5513" y="1"/>
                  </a:moveTo>
                  <a:cubicBezTo>
                    <a:pt x="2758" y="1"/>
                    <a:pt x="0" y="1771"/>
                    <a:pt x="128" y="3810"/>
                  </a:cubicBezTo>
                  <a:cubicBezTo>
                    <a:pt x="188" y="4596"/>
                    <a:pt x="188" y="16573"/>
                    <a:pt x="128" y="17420"/>
                  </a:cubicBezTo>
                  <a:cubicBezTo>
                    <a:pt x="67" y="18327"/>
                    <a:pt x="7" y="18629"/>
                    <a:pt x="733" y="19174"/>
                  </a:cubicBezTo>
                  <a:lnTo>
                    <a:pt x="4483" y="21835"/>
                  </a:lnTo>
                  <a:cubicBezTo>
                    <a:pt x="4787" y="22064"/>
                    <a:pt x="5139" y="22268"/>
                    <a:pt x="5539" y="22268"/>
                  </a:cubicBezTo>
                  <a:cubicBezTo>
                    <a:pt x="5775" y="22268"/>
                    <a:pt x="6028" y="22197"/>
                    <a:pt x="6298" y="22017"/>
                  </a:cubicBezTo>
                  <a:cubicBezTo>
                    <a:pt x="7326" y="21291"/>
                    <a:pt x="9322" y="20021"/>
                    <a:pt x="9806" y="19597"/>
                  </a:cubicBezTo>
                  <a:cubicBezTo>
                    <a:pt x="10290" y="19174"/>
                    <a:pt x="10834" y="19113"/>
                    <a:pt x="10834" y="17904"/>
                  </a:cubicBezTo>
                  <a:cubicBezTo>
                    <a:pt x="10834" y="15968"/>
                    <a:pt x="10834" y="5382"/>
                    <a:pt x="10834" y="5382"/>
                  </a:cubicBezTo>
                  <a:cubicBezTo>
                    <a:pt x="10462" y="1431"/>
                    <a:pt x="7989" y="1"/>
                    <a:pt x="5513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28"/>
            <p:cNvSpPr/>
            <p:nvPr/>
          </p:nvSpPr>
          <p:spPr>
            <a:xfrm>
              <a:off x="6106875" y="2195875"/>
              <a:ext cx="270900" cy="554500"/>
            </a:xfrm>
            <a:custGeom>
              <a:avLst/>
              <a:gdLst/>
              <a:ahLst/>
              <a:cxnLst/>
              <a:rect l="l" t="t" r="r" b="b"/>
              <a:pathLst>
                <a:path w="10836" h="22180" extrusionOk="0">
                  <a:moveTo>
                    <a:pt x="5551" y="0"/>
                  </a:moveTo>
                  <a:cubicBezTo>
                    <a:pt x="2784" y="0"/>
                    <a:pt x="1" y="1794"/>
                    <a:pt x="129" y="3842"/>
                  </a:cubicBezTo>
                  <a:cubicBezTo>
                    <a:pt x="189" y="4568"/>
                    <a:pt x="189" y="16484"/>
                    <a:pt x="129" y="17392"/>
                  </a:cubicBezTo>
                  <a:cubicBezTo>
                    <a:pt x="68" y="18299"/>
                    <a:pt x="8" y="18601"/>
                    <a:pt x="734" y="19146"/>
                  </a:cubicBezTo>
                  <a:lnTo>
                    <a:pt x="4484" y="21747"/>
                  </a:lnTo>
                  <a:cubicBezTo>
                    <a:pt x="4788" y="21975"/>
                    <a:pt x="5140" y="22179"/>
                    <a:pt x="5540" y="22179"/>
                  </a:cubicBezTo>
                  <a:cubicBezTo>
                    <a:pt x="5776" y="22179"/>
                    <a:pt x="6029" y="22108"/>
                    <a:pt x="6299" y="21928"/>
                  </a:cubicBezTo>
                  <a:cubicBezTo>
                    <a:pt x="7327" y="21202"/>
                    <a:pt x="9323" y="19993"/>
                    <a:pt x="9807" y="19569"/>
                  </a:cubicBezTo>
                  <a:cubicBezTo>
                    <a:pt x="10291" y="19146"/>
                    <a:pt x="10835" y="19085"/>
                    <a:pt x="10835" y="17815"/>
                  </a:cubicBezTo>
                  <a:cubicBezTo>
                    <a:pt x="10835" y="15940"/>
                    <a:pt x="10835" y="5354"/>
                    <a:pt x="10835" y="5354"/>
                  </a:cubicBezTo>
                  <a:cubicBezTo>
                    <a:pt x="10465" y="1423"/>
                    <a:pt x="8015" y="0"/>
                    <a:pt x="5551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28"/>
            <p:cNvSpPr/>
            <p:nvPr/>
          </p:nvSpPr>
          <p:spPr>
            <a:xfrm>
              <a:off x="6106900" y="2196475"/>
              <a:ext cx="269350" cy="553550"/>
            </a:xfrm>
            <a:custGeom>
              <a:avLst/>
              <a:gdLst/>
              <a:ahLst/>
              <a:cxnLst/>
              <a:rect l="l" t="t" r="r" b="b"/>
              <a:pathLst>
                <a:path w="10774" h="22142" extrusionOk="0">
                  <a:moveTo>
                    <a:pt x="5525" y="0"/>
                  </a:moveTo>
                  <a:cubicBezTo>
                    <a:pt x="2772" y="0"/>
                    <a:pt x="0" y="1774"/>
                    <a:pt x="128" y="3818"/>
                  </a:cubicBezTo>
                  <a:cubicBezTo>
                    <a:pt x="188" y="4544"/>
                    <a:pt x="188" y="16460"/>
                    <a:pt x="128" y="17368"/>
                  </a:cubicBezTo>
                  <a:cubicBezTo>
                    <a:pt x="67" y="18215"/>
                    <a:pt x="7" y="18517"/>
                    <a:pt x="793" y="19061"/>
                  </a:cubicBezTo>
                  <a:lnTo>
                    <a:pt x="4483" y="21723"/>
                  </a:lnTo>
                  <a:cubicBezTo>
                    <a:pt x="4813" y="21943"/>
                    <a:pt x="5144" y="22141"/>
                    <a:pt x="5515" y="22141"/>
                  </a:cubicBezTo>
                  <a:cubicBezTo>
                    <a:pt x="5755" y="22141"/>
                    <a:pt x="6012" y="22058"/>
                    <a:pt x="6298" y="21844"/>
                  </a:cubicBezTo>
                  <a:cubicBezTo>
                    <a:pt x="7326" y="21178"/>
                    <a:pt x="9262" y="19969"/>
                    <a:pt x="9746" y="19485"/>
                  </a:cubicBezTo>
                  <a:cubicBezTo>
                    <a:pt x="10229" y="19061"/>
                    <a:pt x="10774" y="19001"/>
                    <a:pt x="10774" y="17791"/>
                  </a:cubicBezTo>
                  <a:cubicBezTo>
                    <a:pt x="10774" y="15916"/>
                    <a:pt x="10774" y="5330"/>
                    <a:pt x="10774" y="5330"/>
                  </a:cubicBezTo>
                  <a:cubicBezTo>
                    <a:pt x="10431" y="1419"/>
                    <a:pt x="7986" y="0"/>
                    <a:pt x="5525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28"/>
            <p:cNvSpPr/>
            <p:nvPr/>
          </p:nvSpPr>
          <p:spPr>
            <a:xfrm>
              <a:off x="6108400" y="2196625"/>
              <a:ext cx="267850" cy="552225"/>
            </a:xfrm>
            <a:custGeom>
              <a:avLst/>
              <a:gdLst/>
              <a:ahLst/>
              <a:cxnLst/>
              <a:rect l="l" t="t" r="r" b="b"/>
              <a:pathLst>
                <a:path w="10714" h="22089" extrusionOk="0">
                  <a:moveTo>
                    <a:pt x="5509" y="1"/>
                  </a:moveTo>
                  <a:cubicBezTo>
                    <a:pt x="2767" y="1"/>
                    <a:pt x="0" y="1793"/>
                    <a:pt x="128" y="3873"/>
                  </a:cubicBezTo>
                  <a:cubicBezTo>
                    <a:pt x="189" y="4599"/>
                    <a:pt x="189" y="16454"/>
                    <a:pt x="128" y="17362"/>
                  </a:cubicBezTo>
                  <a:cubicBezTo>
                    <a:pt x="68" y="18209"/>
                    <a:pt x="7" y="18511"/>
                    <a:pt x="733" y="19055"/>
                  </a:cubicBezTo>
                  <a:lnTo>
                    <a:pt x="4423" y="21656"/>
                  </a:lnTo>
                  <a:cubicBezTo>
                    <a:pt x="4765" y="21885"/>
                    <a:pt x="5107" y="22089"/>
                    <a:pt x="5495" y="22089"/>
                  </a:cubicBezTo>
                  <a:cubicBezTo>
                    <a:pt x="5724" y="22089"/>
                    <a:pt x="5968" y="22018"/>
                    <a:pt x="6238" y="21838"/>
                  </a:cubicBezTo>
                  <a:cubicBezTo>
                    <a:pt x="7266" y="21112"/>
                    <a:pt x="9202" y="19902"/>
                    <a:pt x="9686" y="19479"/>
                  </a:cubicBezTo>
                  <a:cubicBezTo>
                    <a:pt x="10169" y="19055"/>
                    <a:pt x="10714" y="18995"/>
                    <a:pt x="10714" y="17725"/>
                  </a:cubicBezTo>
                  <a:lnTo>
                    <a:pt x="10714" y="5324"/>
                  </a:lnTo>
                  <a:cubicBezTo>
                    <a:pt x="10372" y="1421"/>
                    <a:pt x="7950" y="1"/>
                    <a:pt x="550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28"/>
            <p:cNvSpPr/>
            <p:nvPr/>
          </p:nvSpPr>
          <p:spPr>
            <a:xfrm>
              <a:off x="6108400" y="2196850"/>
              <a:ext cx="267850" cy="550900"/>
            </a:xfrm>
            <a:custGeom>
              <a:avLst/>
              <a:gdLst/>
              <a:ahLst/>
              <a:cxnLst/>
              <a:rect l="l" t="t" r="r" b="b"/>
              <a:pathLst>
                <a:path w="10714" h="22036" extrusionOk="0">
                  <a:moveTo>
                    <a:pt x="5465" y="1"/>
                  </a:moveTo>
                  <a:cubicBezTo>
                    <a:pt x="2736" y="1"/>
                    <a:pt x="1" y="1789"/>
                    <a:pt x="128" y="3864"/>
                  </a:cubicBezTo>
                  <a:cubicBezTo>
                    <a:pt x="189" y="4590"/>
                    <a:pt x="189" y="16445"/>
                    <a:pt x="128" y="17292"/>
                  </a:cubicBezTo>
                  <a:cubicBezTo>
                    <a:pt x="68" y="18200"/>
                    <a:pt x="7" y="18502"/>
                    <a:pt x="733" y="18986"/>
                  </a:cubicBezTo>
                  <a:lnTo>
                    <a:pt x="4423" y="21587"/>
                  </a:lnTo>
                  <a:cubicBezTo>
                    <a:pt x="4755" y="21845"/>
                    <a:pt x="5087" y="22036"/>
                    <a:pt x="5459" y="22036"/>
                  </a:cubicBezTo>
                  <a:cubicBezTo>
                    <a:pt x="5698" y="22036"/>
                    <a:pt x="5954" y="21957"/>
                    <a:pt x="6238" y="21768"/>
                  </a:cubicBezTo>
                  <a:cubicBezTo>
                    <a:pt x="7266" y="21043"/>
                    <a:pt x="9202" y="19893"/>
                    <a:pt x="9686" y="19470"/>
                  </a:cubicBezTo>
                  <a:cubicBezTo>
                    <a:pt x="10169" y="19046"/>
                    <a:pt x="10714" y="18925"/>
                    <a:pt x="10714" y="17716"/>
                  </a:cubicBezTo>
                  <a:lnTo>
                    <a:pt x="10714" y="5376"/>
                  </a:lnTo>
                  <a:cubicBezTo>
                    <a:pt x="10342" y="1433"/>
                    <a:pt x="7906" y="1"/>
                    <a:pt x="5465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28"/>
            <p:cNvSpPr/>
            <p:nvPr/>
          </p:nvSpPr>
          <p:spPr>
            <a:xfrm>
              <a:off x="6108575" y="2197975"/>
              <a:ext cx="266175" cy="549375"/>
            </a:xfrm>
            <a:custGeom>
              <a:avLst/>
              <a:gdLst/>
              <a:ahLst/>
              <a:cxnLst/>
              <a:rect l="l" t="t" r="r" b="b"/>
              <a:pathLst>
                <a:path w="10647" h="21975" extrusionOk="0">
                  <a:moveTo>
                    <a:pt x="5474" y="1"/>
                  </a:moveTo>
                  <a:cubicBezTo>
                    <a:pt x="2762" y="1"/>
                    <a:pt x="25" y="1775"/>
                    <a:pt x="121" y="3819"/>
                  </a:cubicBezTo>
                  <a:cubicBezTo>
                    <a:pt x="182" y="4545"/>
                    <a:pt x="182" y="16340"/>
                    <a:pt x="121" y="17247"/>
                  </a:cubicBezTo>
                  <a:cubicBezTo>
                    <a:pt x="61" y="18094"/>
                    <a:pt x="0" y="18396"/>
                    <a:pt x="787" y="18941"/>
                  </a:cubicBezTo>
                  <a:lnTo>
                    <a:pt x="4476" y="21542"/>
                  </a:lnTo>
                  <a:cubicBezTo>
                    <a:pt x="4781" y="21770"/>
                    <a:pt x="5109" y="21974"/>
                    <a:pt x="5491" y="21974"/>
                  </a:cubicBezTo>
                  <a:cubicBezTo>
                    <a:pt x="5717" y="21974"/>
                    <a:pt x="5961" y="21903"/>
                    <a:pt x="6231" y="21723"/>
                  </a:cubicBezTo>
                  <a:cubicBezTo>
                    <a:pt x="7259" y="20998"/>
                    <a:pt x="9195" y="19788"/>
                    <a:pt x="9679" y="19364"/>
                  </a:cubicBezTo>
                  <a:cubicBezTo>
                    <a:pt x="10162" y="18941"/>
                    <a:pt x="10646" y="18880"/>
                    <a:pt x="10646" y="17671"/>
                  </a:cubicBezTo>
                  <a:lnTo>
                    <a:pt x="10646" y="5331"/>
                  </a:lnTo>
                  <a:cubicBezTo>
                    <a:pt x="10304" y="1419"/>
                    <a:pt x="7899" y="1"/>
                    <a:pt x="5474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28"/>
            <p:cNvSpPr/>
            <p:nvPr/>
          </p:nvSpPr>
          <p:spPr>
            <a:xfrm>
              <a:off x="6109900" y="2198150"/>
              <a:ext cx="264850" cy="547675"/>
            </a:xfrm>
            <a:custGeom>
              <a:avLst/>
              <a:gdLst/>
              <a:ahLst/>
              <a:cxnLst/>
              <a:rect l="l" t="t" r="r" b="b"/>
              <a:pathLst>
                <a:path w="10594" h="21907" extrusionOk="0">
                  <a:moveTo>
                    <a:pt x="5444" y="0"/>
                  </a:moveTo>
                  <a:cubicBezTo>
                    <a:pt x="2734" y="0"/>
                    <a:pt x="1" y="1792"/>
                    <a:pt x="129" y="3872"/>
                  </a:cubicBezTo>
                  <a:cubicBezTo>
                    <a:pt x="189" y="4598"/>
                    <a:pt x="189" y="16333"/>
                    <a:pt x="129" y="17240"/>
                  </a:cubicBezTo>
                  <a:cubicBezTo>
                    <a:pt x="68" y="18087"/>
                    <a:pt x="8" y="18389"/>
                    <a:pt x="734" y="18873"/>
                  </a:cubicBezTo>
                  <a:lnTo>
                    <a:pt x="4423" y="21474"/>
                  </a:lnTo>
                  <a:cubicBezTo>
                    <a:pt x="4728" y="21703"/>
                    <a:pt x="5056" y="21907"/>
                    <a:pt x="5438" y="21907"/>
                  </a:cubicBezTo>
                  <a:cubicBezTo>
                    <a:pt x="5664" y="21907"/>
                    <a:pt x="5908" y="21836"/>
                    <a:pt x="6178" y="21656"/>
                  </a:cubicBezTo>
                  <a:cubicBezTo>
                    <a:pt x="7206" y="20930"/>
                    <a:pt x="9081" y="19781"/>
                    <a:pt x="9565" y="19357"/>
                  </a:cubicBezTo>
                  <a:cubicBezTo>
                    <a:pt x="10049" y="18934"/>
                    <a:pt x="10593" y="18873"/>
                    <a:pt x="10593" y="17603"/>
                  </a:cubicBezTo>
                  <a:lnTo>
                    <a:pt x="10593" y="5324"/>
                  </a:lnTo>
                  <a:cubicBezTo>
                    <a:pt x="10251" y="1421"/>
                    <a:pt x="7857" y="0"/>
                    <a:pt x="5444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28"/>
            <p:cNvSpPr/>
            <p:nvPr/>
          </p:nvSpPr>
          <p:spPr>
            <a:xfrm>
              <a:off x="6110075" y="2198725"/>
              <a:ext cx="264675" cy="546750"/>
            </a:xfrm>
            <a:custGeom>
              <a:avLst/>
              <a:gdLst/>
              <a:ahLst/>
              <a:cxnLst/>
              <a:rect l="l" t="t" r="r" b="b"/>
              <a:pathLst>
                <a:path w="10587" h="21870" extrusionOk="0">
                  <a:moveTo>
                    <a:pt x="5442" y="1"/>
                  </a:moveTo>
                  <a:cubicBezTo>
                    <a:pt x="2746" y="1"/>
                    <a:pt x="26" y="1773"/>
                    <a:pt x="122" y="3849"/>
                  </a:cubicBezTo>
                  <a:cubicBezTo>
                    <a:pt x="182" y="4575"/>
                    <a:pt x="182" y="16310"/>
                    <a:pt x="122" y="17157"/>
                  </a:cubicBezTo>
                  <a:cubicBezTo>
                    <a:pt x="61" y="18064"/>
                    <a:pt x="1" y="18306"/>
                    <a:pt x="727" y="18850"/>
                  </a:cubicBezTo>
                  <a:lnTo>
                    <a:pt x="4416" y="21451"/>
                  </a:lnTo>
                  <a:cubicBezTo>
                    <a:pt x="4710" y="21672"/>
                    <a:pt x="5026" y="21870"/>
                    <a:pt x="5391" y="21870"/>
                  </a:cubicBezTo>
                  <a:cubicBezTo>
                    <a:pt x="5628" y="21870"/>
                    <a:pt x="5885" y="21786"/>
                    <a:pt x="6171" y="21572"/>
                  </a:cubicBezTo>
                  <a:cubicBezTo>
                    <a:pt x="7199" y="20907"/>
                    <a:pt x="9074" y="19697"/>
                    <a:pt x="9558" y="19274"/>
                  </a:cubicBezTo>
                  <a:cubicBezTo>
                    <a:pt x="10042" y="18850"/>
                    <a:pt x="10586" y="18790"/>
                    <a:pt x="10586" y="17580"/>
                  </a:cubicBezTo>
                  <a:lnTo>
                    <a:pt x="10586" y="5301"/>
                  </a:lnTo>
                  <a:cubicBezTo>
                    <a:pt x="10244" y="1418"/>
                    <a:pt x="7852" y="1"/>
                    <a:pt x="5442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28"/>
            <p:cNvSpPr/>
            <p:nvPr/>
          </p:nvSpPr>
          <p:spPr>
            <a:xfrm>
              <a:off x="6110075" y="2198950"/>
              <a:ext cx="263150" cy="545375"/>
            </a:xfrm>
            <a:custGeom>
              <a:avLst/>
              <a:gdLst/>
              <a:ahLst/>
              <a:cxnLst/>
              <a:rect l="l" t="t" r="r" b="b"/>
              <a:pathLst>
                <a:path w="10526" h="21815" extrusionOk="0">
                  <a:moveTo>
                    <a:pt x="5389" y="1"/>
                  </a:moveTo>
                  <a:cubicBezTo>
                    <a:pt x="2716" y="1"/>
                    <a:pt x="26" y="1770"/>
                    <a:pt x="122" y="3840"/>
                  </a:cubicBezTo>
                  <a:cubicBezTo>
                    <a:pt x="182" y="4566"/>
                    <a:pt x="182" y="16301"/>
                    <a:pt x="122" y="17148"/>
                  </a:cubicBezTo>
                  <a:cubicBezTo>
                    <a:pt x="61" y="17995"/>
                    <a:pt x="1" y="18297"/>
                    <a:pt x="787" y="18841"/>
                  </a:cubicBezTo>
                  <a:lnTo>
                    <a:pt x="4416" y="21382"/>
                  </a:lnTo>
                  <a:cubicBezTo>
                    <a:pt x="4721" y="21610"/>
                    <a:pt x="5049" y="21814"/>
                    <a:pt x="5431" y="21814"/>
                  </a:cubicBezTo>
                  <a:cubicBezTo>
                    <a:pt x="5657" y="21814"/>
                    <a:pt x="5901" y="21743"/>
                    <a:pt x="6171" y="21563"/>
                  </a:cubicBezTo>
                  <a:cubicBezTo>
                    <a:pt x="7138" y="20838"/>
                    <a:pt x="9074" y="19688"/>
                    <a:pt x="9558" y="19265"/>
                  </a:cubicBezTo>
                  <a:cubicBezTo>
                    <a:pt x="10042" y="18841"/>
                    <a:pt x="10526" y="18781"/>
                    <a:pt x="10526" y="17571"/>
                  </a:cubicBezTo>
                  <a:cubicBezTo>
                    <a:pt x="10526" y="15696"/>
                    <a:pt x="10526" y="5352"/>
                    <a:pt x="10526" y="5352"/>
                  </a:cubicBezTo>
                  <a:cubicBezTo>
                    <a:pt x="10182" y="1430"/>
                    <a:pt x="7792" y="1"/>
                    <a:pt x="5389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28"/>
            <p:cNvSpPr/>
            <p:nvPr/>
          </p:nvSpPr>
          <p:spPr>
            <a:xfrm>
              <a:off x="6111425" y="2200250"/>
              <a:ext cx="261800" cy="543050"/>
            </a:xfrm>
            <a:custGeom>
              <a:avLst/>
              <a:gdLst/>
              <a:ahLst/>
              <a:cxnLst/>
              <a:rect l="l" t="t" r="r" b="b"/>
              <a:pathLst>
                <a:path w="10472" h="21722" extrusionOk="0">
                  <a:moveTo>
                    <a:pt x="5362" y="0"/>
                  </a:moveTo>
                  <a:cubicBezTo>
                    <a:pt x="2689" y="0"/>
                    <a:pt x="0" y="1773"/>
                    <a:pt x="128" y="3849"/>
                  </a:cubicBezTo>
                  <a:cubicBezTo>
                    <a:pt x="189" y="4575"/>
                    <a:pt x="189" y="16188"/>
                    <a:pt x="128" y="17096"/>
                  </a:cubicBezTo>
                  <a:cubicBezTo>
                    <a:pt x="68" y="17943"/>
                    <a:pt x="7" y="18245"/>
                    <a:pt x="733" y="18729"/>
                  </a:cubicBezTo>
                  <a:lnTo>
                    <a:pt x="4362" y="21330"/>
                  </a:lnTo>
                  <a:cubicBezTo>
                    <a:pt x="4653" y="21548"/>
                    <a:pt x="4965" y="21722"/>
                    <a:pt x="5325" y="21722"/>
                  </a:cubicBezTo>
                  <a:cubicBezTo>
                    <a:pt x="5565" y="21722"/>
                    <a:pt x="5826" y="21644"/>
                    <a:pt x="6117" y="21451"/>
                  </a:cubicBezTo>
                  <a:cubicBezTo>
                    <a:pt x="7084" y="20786"/>
                    <a:pt x="9020" y="19576"/>
                    <a:pt x="9504" y="19152"/>
                  </a:cubicBezTo>
                  <a:cubicBezTo>
                    <a:pt x="9927" y="18729"/>
                    <a:pt x="10472" y="18668"/>
                    <a:pt x="10472" y="17459"/>
                  </a:cubicBezTo>
                  <a:lnTo>
                    <a:pt x="10472" y="5300"/>
                  </a:lnTo>
                  <a:cubicBezTo>
                    <a:pt x="10129" y="1417"/>
                    <a:pt x="7751" y="0"/>
                    <a:pt x="5362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28"/>
            <p:cNvSpPr/>
            <p:nvPr/>
          </p:nvSpPr>
          <p:spPr>
            <a:xfrm>
              <a:off x="6111600" y="2200250"/>
              <a:ext cx="261625" cy="542550"/>
            </a:xfrm>
            <a:custGeom>
              <a:avLst/>
              <a:gdLst/>
              <a:ahLst/>
              <a:cxnLst/>
              <a:rect l="l" t="t" r="r" b="b"/>
              <a:pathLst>
                <a:path w="10465" h="21702" extrusionOk="0">
                  <a:moveTo>
                    <a:pt x="5376" y="0"/>
                  </a:moveTo>
                  <a:cubicBezTo>
                    <a:pt x="2712" y="0"/>
                    <a:pt x="25" y="1773"/>
                    <a:pt x="121" y="3849"/>
                  </a:cubicBezTo>
                  <a:cubicBezTo>
                    <a:pt x="182" y="4575"/>
                    <a:pt x="182" y="16188"/>
                    <a:pt x="121" y="17035"/>
                  </a:cubicBezTo>
                  <a:cubicBezTo>
                    <a:pt x="61" y="17943"/>
                    <a:pt x="0" y="18185"/>
                    <a:pt x="726" y="18729"/>
                  </a:cubicBezTo>
                  <a:lnTo>
                    <a:pt x="4355" y="21269"/>
                  </a:lnTo>
                  <a:cubicBezTo>
                    <a:pt x="4660" y="21498"/>
                    <a:pt x="4988" y="21702"/>
                    <a:pt x="5355" y="21702"/>
                  </a:cubicBezTo>
                  <a:cubicBezTo>
                    <a:pt x="5572" y="21702"/>
                    <a:pt x="5802" y="21631"/>
                    <a:pt x="6049" y="21451"/>
                  </a:cubicBezTo>
                  <a:cubicBezTo>
                    <a:pt x="7077" y="20725"/>
                    <a:pt x="8953" y="19576"/>
                    <a:pt x="9437" y="19152"/>
                  </a:cubicBezTo>
                  <a:cubicBezTo>
                    <a:pt x="9920" y="18729"/>
                    <a:pt x="10465" y="18668"/>
                    <a:pt x="10465" y="17459"/>
                  </a:cubicBezTo>
                  <a:lnTo>
                    <a:pt x="10465" y="5300"/>
                  </a:lnTo>
                  <a:cubicBezTo>
                    <a:pt x="10122" y="1417"/>
                    <a:pt x="7758" y="0"/>
                    <a:pt x="5376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28"/>
            <p:cNvSpPr/>
            <p:nvPr/>
          </p:nvSpPr>
          <p:spPr>
            <a:xfrm>
              <a:off x="6112950" y="2200850"/>
              <a:ext cx="258775" cy="540450"/>
            </a:xfrm>
            <a:custGeom>
              <a:avLst/>
              <a:gdLst/>
              <a:ahLst/>
              <a:cxnLst/>
              <a:rect l="l" t="t" r="r" b="b"/>
              <a:pathLst>
                <a:path w="10351" h="21618" extrusionOk="0">
                  <a:moveTo>
                    <a:pt x="5280" y="0"/>
                  </a:moveTo>
                  <a:cubicBezTo>
                    <a:pt x="2644" y="0"/>
                    <a:pt x="0" y="1753"/>
                    <a:pt x="128" y="3825"/>
                  </a:cubicBezTo>
                  <a:cubicBezTo>
                    <a:pt x="128" y="4551"/>
                    <a:pt x="188" y="16164"/>
                    <a:pt x="128" y="17011"/>
                  </a:cubicBezTo>
                  <a:cubicBezTo>
                    <a:pt x="67" y="17858"/>
                    <a:pt x="7" y="18161"/>
                    <a:pt x="733" y="18644"/>
                  </a:cubicBezTo>
                  <a:lnTo>
                    <a:pt x="4301" y="21185"/>
                  </a:lnTo>
                  <a:cubicBezTo>
                    <a:pt x="4606" y="21413"/>
                    <a:pt x="4934" y="21617"/>
                    <a:pt x="5301" y="21617"/>
                  </a:cubicBezTo>
                  <a:cubicBezTo>
                    <a:pt x="5518" y="21617"/>
                    <a:pt x="5748" y="21546"/>
                    <a:pt x="5995" y="21366"/>
                  </a:cubicBezTo>
                  <a:cubicBezTo>
                    <a:pt x="7023" y="20701"/>
                    <a:pt x="8899" y="19491"/>
                    <a:pt x="9383" y="19068"/>
                  </a:cubicBezTo>
                  <a:cubicBezTo>
                    <a:pt x="9866" y="18705"/>
                    <a:pt x="10350" y="18644"/>
                    <a:pt x="10350" y="17435"/>
                  </a:cubicBezTo>
                  <a:cubicBezTo>
                    <a:pt x="10350" y="15620"/>
                    <a:pt x="10350" y="5276"/>
                    <a:pt x="10350" y="5276"/>
                  </a:cubicBezTo>
                  <a:cubicBezTo>
                    <a:pt x="10007" y="1413"/>
                    <a:pt x="7646" y="0"/>
                    <a:pt x="5280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28"/>
            <p:cNvSpPr/>
            <p:nvPr/>
          </p:nvSpPr>
          <p:spPr>
            <a:xfrm>
              <a:off x="6113100" y="2201750"/>
              <a:ext cx="258625" cy="538525"/>
            </a:xfrm>
            <a:custGeom>
              <a:avLst/>
              <a:gdLst/>
              <a:ahLst/>
              <a:cxnLst/>
              <a:rect l="l" t="t" r="r" b="b"/>
              <a:pathLst>
                <a:path w="10345" h="21541" extrusionOk="0">
                  <a:moveTo>
                    <a:pt x="5311" y="1"/>
                  </a:moveTo>
                  <a:cubicBezTo>
                    <a:pt x="2678" y="1"/>
                    <a:pt x="26" y="1773"/>
                    <a:pt x="122" y="3849"/>
                  </a:cubicBezTo>
                  <a:cubicBezTo>
                    <a:pt x="182" y="4575"/>
                    <a:pt x="182" y="16128"/>
                    <a:pt x="122" y="16975"/>
                  </a:cubicBezTo>
                  <a:cubicBezTo>
                    <a:pt x="61" y="17822"/>
                    <a:pt x="1" y="18064"/>
                    <a:pt x="727" y="18608"/>
                  </a:cubicBezTo>
                  <a:lnTo>
                    <a:pt x="4295" y="21149"/>
                  </a:lnTo>
                  <a:cubicBezTo>
                    <a:pt x="4586" y="21367"/>
                    <a:pt x="4898" y="21541"/>
                    <a:pt x="5245" y="21541"/>
                  </a:cubicBezTo>
                  <a:cubicBezTo>
                    <a:pt x="5476" y="21541"/>
                    <a:pt x="5723" y="21463"/>
                    <a:pt x="5989" y="21270"/>
                  </a:cubicBezTo>
                  <a:cubicBezTo>
                    <a:pt x="7017" y="20605"/>
                    <a:pt x="8893" y="19455"/>
                    <a:pt x="9377" y="19032"/>
                  </a:cubicBezTo>
                  <a:cubicBezTo>
                    <a:pt x="9800" y="18608"/>
                    <a:pt x="10344" y="18548"/>
                    <a:pt x="10344" y="17338"/>
                  </a:cubicBezTo>
                  <a:cubicBezTo>
                    <a:pt x="10344" y="15523"/>
                    <a:pt x="10344" y="5301"/>
                    <a:pt x="10344" y="5301"/>
                  </a:cubicBezTo>
                  <a:cubicBezTo>
                    <a:pt x="10002" y="1418"/>
                    <a:pt x="7664" y="1"/>
                    <a:pt x="5311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28"/>
            <p:cNvSpPr/>
            <p:nvPr/>
          </p:nvSpPr>
          <p:spPr>
            <a:xfrm>
              <a:off x="6113100" y="2202350"/>
              <a:ext cx="258625" cy="537425"/>
            </a:xfrm>
            <a:custGeom>
              <a:avLst/>
              <a:gdLst/>
              <a:ahLst/>
              <a:cxnLst/>
              <a:rect l="l" t="t" r="r" b="b"/>
              <a:pathLst>
                <a:path w="10345" h="21497" extrusionOk="0">
                  <a:moveTo>
                    <a:pt x="5295" y="1"/>
                  </a:moveTo>
                  <a:cubicBezTo>
                    <a:pt x="2668" y="1"/>
                    <a:pt x="26" y="1753"/>
                    <a:pt x="122" y="3825"/>
                  </a:cubicBezTo>
                  <a:cubicBezTo>
                    <a:pt x="182" y="4551"/>
                    <a:pt x="182" y="16044"/>
                    <a:pt x="122" y="16891"/>
                  </a:cubicBezTo>
                  <a:cubicBezTo>
                    <a:pt x="61" y="17738"/>
                    <a:pt x="1" y="18040"/>
                    <a:pt x="727" y="18524"/>
                  </a:cubicBezTo>
                  <a:lnTo>
                    <a:pt x="4295" y="21064"/>
                  </a:lnTo>
                  <a:cubicBezTo>
                    <a:pt x="4600" y="21293"/>
                    <a:pt x="4928" y="21497"/>
                    <a:pt x="5295" y="21497"/>
                  </a:cubicBezTo>
                  <a:cubicBezTo>
                    <a:pt x="5512" y="21497"/>
                    <a:pt x="5742" y="21426"/>
                    <a:pt x="5989" y="21246"/>
                  </a:cubicBezTo>
                  <a:cubicBezTo>
                    <a:pt x="7017" y="20520"/>
                    <a:pt x="8893" y="19371"/>
                    <a:pt x="9316" y="18947"/>
                  </a:cubicBezTo>
                  <a:cubicBezTo>
                    <a:pt x="9800" y="18584"/>
                    <a:pt x="10344" y="18524"/>
                    <a:pt x="10344" y="17314"/>
                  </a:cubicBezTo>
                  <a:cubicBezTo>
                    <a:pt x="10344" y="15499"/>
                    <a:pt x="10344" y="5277"/>
                    <a:pt x="10344" y="5277"/>
                  </a:cubicBezTo>
                  <a:cubicBezTo>
                    <a:pt x="10001" y="1414"/>
                    <a:pt x="7654" y="1"/>
                    <a:pt x="5295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28"/>
            <p:cNvSpPr/>
            <p:nvPr/>
          </p:nvSpPr>
          <p:spPr>
            <a:xfrm>
              <a:off x="6114625" y="2202350"/>
              <a:ext cx="255575" cy="536000"/>
            </a:xfrm>
            <a:custGeom>
              <a:avLst/>
              <a:gdLst/>
              <a:ahLst/>
              <a:cxnLst/>
              <a:rect l="l" t="t" r="r" b="b"/>
              <a:pathLst>
                <a:path w="10223" h="21440" extrusionOk="0">
                  <a:moveTo>
                    <a:pt x="5253" y="1"/>
                  </a:moveTo>
                  <a:cubicBezTo>
                    <a:pt x="2651" y="1"/>
                    <a:pt x="26" y="1753"/>
                    <a:pt x="121" y="3825"/>
                  </a:cubicBezTo>
                  <a:cubicBezTo>
                    <a:pt x="121" y="4551"/>
                    <a:pt x="182" y="16044"/>
                    <a:pt x="121" y="16891"/>
                  </a:cubicBezTo>
                  <a:cubicBezTo>
                    <a:pt x="61" y="17738"/>
                    <a:pt x="0" y="18040"/>
                    <a:pt x="666" y="18524"/>
                  </a:cubicBezTo>
                  <a:lnTo>
                    <a:pt x="4234" y="21064"/>
                  </a:lnTo>
                  <a:cubicBezTo>
                    <a:pt x="4535" y="21252"/>
                    <a:pt x="4858" y="21440"/>
                    <a:pt x="5219" y="21440"/>
                  </a:cubicBezTo>
                  <a:cubicBezTo>
                    <a:pt x="5440" y="21440"/>
                    <a:pt x="5675" y="21369"/>
                    <a:pt x="5928" y="21185"/>
                  </a:cubicBezTo>
                  <a:cubicBezTo>
                    <a:pt x="6956" y="20520"/>
                    <a:pt x="8832" y="19371"/>
                    <a:pt x="9255" y="18947"/>
                  </a:cubicBezTo>
                  <a:cubicBezTo>
                    <a:pt x="9739" y="18524"/>
                    <a:pt x="10223" y="18463"/>
                    <a:pt x="10223" y="17314"/>
                  </a:cubicBezTo>
                  <a:lnTo>
                    <a:pt x="10223" y="5277"/>
                  </a:lnTo>
                  <a:cubicBezTo>
                    <a:pt x="9908" y="1414"/>
                    <a:pt x="7590" y="1"/>
                    <a:pt x="5253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28"/>
            <p:cNvSpPr/>
            <p:nvPr/>
          </p:nvSpPr>
          <p:spPr>
            <a:xfrm>
              <a:off x="6114625" y="2203125"/>
              <a:ext cx="255575" cy="534475"/>
            </a:xfrm>
            <a:custGeom>
              <a:avLst/>
              <a:gdLst/>
              <a:ahLst/>
              <a:cxnLst/>
              <a:rect l="l" t="t" r="r" b="b"/>
              <a:pathLst>
                <a:path w="10223" h="21379" extrusionOk="0">
                  <a:moveTo>
                    <a:pt x="5229" y="0"/>
                  </a:moveTo>
                  <a:cubicBezTo>
                    <a:pt x="2634" y="0"/>
                    <a:pt x="26" y="1751"/>
                    <a:pt x="121" y="3855"/>
                  </a:cubicBezTo>
                  <a:cubicBezTo>
                    <a:pt x="182" y="4581"/>
                    <a:pt x="182" y="16013"/>
                    <a:pt x="121" y="16860"/>
                  </a:cubicBezTo>
                  <a:cubicBezTo>
                    <a:pt x="61" y="17707"/>
                    <a:pt x="0" y="17949"/>
                    <a:pt x="726" y="18493"/>
                  </a:cubicBezTo>
                  <a:lnTo>
                    <a:pt x="4234" y="20973"/>
                  </a:lnTo>
                  <a:cubicBezTo>
                    <a:pt x="4536" y="21199"/>
                    <a:pt x="4862" y="21379"/>
                    <a:pt x="5226" y="21379"/>
                  </a:cubicBezTo>
                  <a:cubicBezTo>
                    <a:pt x="5445" y="21379"/>
                    <a:pt x="5678" y="21314"/>
                    <a:pt x="5928" y="21154"/>
                  </a:cubicBezTo>
                  <a:cubicBezTo>
                    <a:pt x="6956" y="20429"/>
                    <a:pt x="8771" y="19279"/>
                    <a:pt x="9255" y="18916"/>
                  </a:cubicBezTo>
                  <a:cubicBezTo>
                    <a:pt x="9739" y="18493"/>
                    <a:pt x="10223" y="18432"/>
                    <a:pt x="10223" y="17223"/>
                  </a:cubicBezTo>
                  <a:lnTo>
                    <a:pt x="10223" y="5246"/>
                  </a:lnTo>
                  <a:cubicBezTo>
                    <a:pt x="9879" y="1411"/>
                    <a:pt x="7560" y="0"/>
                    <a:pt x="5229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28"/>
            <p:cNvSpPr/>
            <p:nvPr/>
          </p:nvSpPr>
          <p:spPr>
            <a:xfrm>
              <a:off x="6114625" y="2203875"/>
              <a:ext cx="255575" cy="532875"/>
            </a:xfrm>
            <a:custGeom>
              <a:avLst/>
              <a:gdLst/>
              <a:ahLst/>
              <a:cxnLst/>
              <a:rect l="l" t="t" r="r" b="b"/>
              <a:pathLst>
                <a:path w="10223" h="21315" extrusionOk="0">
                  <a:moveTo>
                    <a:pt x="5229" y="0"/>
                  </a:moveTo>
                  <a:cubicBezTo>
                    <a:pt x="2634" y="0"/>
                    <a:pt x="26" y="1753"/>
                    <a:pt x="121" y="3825"/>
                  </a:cubicBezTo>
                  <a:cubicBezTo>
                    <a:pt x="182" y="4551"/>
                    <a:pt x="182" y="15983"/>
                    <a:pt x="121" y="16769"/>
                  </a:cubicBezTo>
                  <a:cubicBezTo>
                    <a:pt x="61" y="17616"/>
                    <a:pt x="0" y="17919"/>
                    <a:pt x="726" y="18402"/>
                  </a:cubicBezTo>
                  <a:lnTo>
                    <a:pt x="4234" y="20882"/>
                  </a:lnTo>
                  <a:cubicBezTo>
                    <a:pt x="4539" y="21111"/>
                    <a:pt x="4867" y="21315"/>
                    <a:pt x="5234" y="21315"/>
                  </a:cubicBezTo>
                  <a:cubicBezTo>
                    <a:pt x="5451" y="21315"/>
                    <a:pt x="5681" y="21244"/>
                    <a:pt x="5928" y="21064"/>
                  </a:cubicBezTo>
                  <a:cubicBezTo>
                    <a:pt x="6896" y="20399"/>
                    <a:pt x="8771" y="19249"/>
                    <a:pt x="9255" y="18826"/>
                  </a:cubicBezTo>
                  <a:cubicBezTo>
                    <a:pt x="9678" y="18402"/>
                    <a:pt x="10223" y="18342"/>
                    <a:pt x="10223" y="17193"/>
                  </a:cubicBezTo>
                  <a:cubicBezTo>
                    <a:pt x="10223" y="15378"/>
                    <a:pt x="10223" y="5276"/>
                    <a:pt x="10223" y="5276"/>
                  </a:cubicBezTo>
                  <a:cubicBezTo>
                    <a:pt x="9879" y="1413"/>
                    <a:pt x="7560" y="0"/>
                    <a:pt x="5229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28"/>
            <p:cNvSpPr/>
            <p:nvPr/>
          </p:nvSpPr>
          <p:spPr>
            <a:xfrm>
              <a:off x="6116125" y="2204625"/>
              <a:ext cx="252575" cy="531125"/>
            </a:xfrm>
            <a:custGeom>
              <a:avLst/>
              <a:gdLst/>
              <a:ahLst/>
              <a:cxnLst/>
              <a:rect l="l" t="t" r="r" b="b"/>
              <a:pathLst>
                <a:path w="10103" h="21245" extrusionOk="0">
                  <a:moveTo>
                    <a:pt x="5188" y="1"/>
                  </a:moveTo>
                  <a:cubicBezTo>
                    <a:pt x="2618" y="1"/>
                    <a:pt x="26" y="1751"/>
                    <a:pt x="122" y="3855"/>
                  </a:cubicBezTo>
                  <a:cubicBezTo>
                    <a:pt x="122" y="4521"/>
                    <a:pt x="182" y="15892"/>
                    <a:pt x="122" y="16739"/>
                  </a:cubicBezTo>
                  <a:cubicBezTo>
                    <a:pt x="61" y="17586"/>
                    <a:pt x="1" y="17828"/>
                    <a:pt x="666" y="18372"/>
                  </a:cubicBezTo>
                  <a:lnTo>
                    <a:pt x="4174" y="20852"/>
                  </a:lnTo>
                  <a:cubicBezTo>
                    <a:pt x="4465" y="21070"/>
                    <a:pt x="4777" y="21244"/>
                    <a:pt x="5124" y="21244"/>
                  </a:cubicBezTo>
                  <a:cubicBezTo>
                    <a:pt x="5355" y="21244"/>
                    <a:pt x="5602" y="21167"/>
                    <a:pt x="5868" y="20973"/>
                  </a:cubicBezTo>
                  <a:cubicBezTo>
                    <a:pt x="6836" y="20308"/>
                    <a:pt x="8711" y="19159"/>
                    <a:pt x="9135" y="18796"/>
                  </a:cubicBezTo>
                  <a:cubicBezTo>
                    <a:pt x="9618" y="18372"/>
                    <a:pt x="10102" y="18312"/>
                    <a:pt x="10102" y="17163"/>
                  </a:cubicBezTo>
                  <a:lnTo>
                    <a:pt x="10102" y="5246"/>
                  </a:lnTo>
                  <a:cubicBezTo>
                    <a:pt x="9788" y="1412"/>
                    <a:pt x="7496" y="1"/>
                    <a:pt x="5188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28"/>
            <p:cNvSpPr/>
            <p:nvPr/>
          </p:nvSpPr>
          <p:spPr>
            <a:xfrm>
              <a:off x="6116125" y="2204625"/>
              <a:ext cx="252575" cy="530625"/>
            </a:xfrm>
            <a:custGeom>
              <a:avLst/>
              <a:gdLst/>
              <a:ahLst/>
              <a:cxnLst/>
              <a:rect l="l" t="t" r="r" b="b"/>
              <a:pathLst>
                <a:path w="10103" h="21225" extrusionOk="0">
                  <a:moveTo>
                    <a:pt x="5165" y="1"/>
                  </a:moveTo>
                  <a:cubicBezTo>
                    <a:pt x="2601" y="1"/>
                    <a:pt x="26" y="1751"/>
                    <a:pt x="122" y="3855"/>
                  </a:cubicBezTo>
                  <a:cubicBezTo>
                    <a:pt x="122" y="4521"/>
                    <a:pt x="182" y="15892"/>
                    <a:pt x="122" y="16739"/>
                  </a:cubicBezTo>
                  <a:cubicBezTo>
                    <a:pt x="61" y="17586"/>
                    <a:pt x="1" y="17828"/>
                    <a:pt x="727" y="18312"/>
                  </a:cubicBezTo>
                  <a:lnTo>
                    <a:pt x="4174" y="20792"/>
                  </a:lnTo>
                  <a:cubicBezTo>
                    <a:pt x="4479" y="21020"/>
                    <a:pt x="4807" y="21224"/>
                    <a:pt x="5174" y="21224"/>
                  </a:cubicBezTo>
                  <a:cubicBezTo>
                    <a:pt x="5391" y="21224"/>
                    <a:pt x="5621" y="21153"/>
                    <a:pt x="5868" y="20973"/>
                  </a:cubicBezTo>
                  <a:cubicBezTo>
                    <a:pt x="6836" y="20308"/>
                    <a:pt x="8711" y="19159"/>
                    <a:pt x="9135" y="18735"/>
                  </a:cubicBezTo>
                  <a:cubicBezTo>
                    <a:pt x="9618" y="18372"/>
                    <a:pt x="10102" y="18312"/>
                    <a:pt x="10102" y="17102"/>
                  </a:cubicBezTo>
                  <a:cubicBezTo>
                    <a:pt x="10102" y="15348"/>
                    <a:pt x="10102" y="5246"/>
                    <a:pt x="10102" y="5246"/>
                  </a:cubicBezTo>
                  <a:cubicBezTo>
                    <a:pt x="9759" y="1412"/>
                    <a:pt x="7466" y="1"/>
                    <a:pt x="5165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28"/>
            <p:cNvSpPr/>
            <p:nvPr/>
          </p:nvSpPr>
          <p:spPr>
            <a:xfrm>
              <a:off x="6116125" y="2205975"/>
              <a:ext cx="252575" cy="527850"/>
            </a:xfrm>
            <a:custGeom>
              <a:avLst/>
              <a:gdLst/>
              <a:ahLst/>
              <a:cxnLst/>
              <a:rect l="l" t="t" r="r" b="b"/>
              <a:pathLst>
                <a:path w="10103" h="21114" extrusionOk="0">
                  <a:moveTo>
                    <a:pt x="5170" y="1"/>
                  </a:moveTo>
                  <a:cubicBezTo>
                    <a:pt x="2620" y="1"/>
                    <a:pt x="58" y="1734"/>
                    <a:pt x="122" y="3801"/>
                  </a:cubicBezTo>
                  <a:cubicBezTo>
                    <a:pt x="182" y="4527"/>
                    <a:pt x="182" y="15838"/>
                    <a:pt x="122" y="16625"/>
                  </a:cubicBezTo>
                  <a:cubicBezTo>
                    <a:pt x="61" y="17472"/>
                    <a:pt x="1" y="17774"/>
                    <a:pt x="727" y="18258"/>
                  </a:cubicBezTo>
                  <a:lnTo>
                    <a:pt x="4174" y="20738"/>
                  </a:lnTo>
                  <a:cubicBezTo>
                    <a:pt x="4475" y="20926"/>
                    <a:pt x="4798" y="21113"/>
                    <a:pt x="5159" y="21113"/>
                  </a:cubicBezTo>
                  <a:cubicBezTo>
                    <a:pt x="5380" y="21113"/>
                    <a:pt x="5615" y="21043"/>
                    <a:pt x="5868" y="20859"/>
                  </a:cubicBezTo>
                  <a:cubicBezTo>
                    <a:pt x="6836" y="20194"/>
                    <a:pt x="8651" y="19044"/>
                    <a:pt x="9135" y="18681"/>
                  </a:cubicBezTo>
                  <a:cubicBezTo>
                    <a:pt x="9558" y="18258"/>
                    <a:pt x="10102" y="18197"/>
                    <a:pt x="10102" y="17048"/>
                  </a:cubicBezTo>
                  <a:lnTo>
                    <a:pt x="10102" y="5253"/>
                  </a:lnTo>
                  <a:cubicBezTo>
                    <a:pt x="9758" y="1410"/>
                    <a:pt x="7469" y="1"/>
                    <a:pt x="5170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28"/>
            <p:cNvSpPr/>
            <p:nvPr/>
          </p:nvSpPr>
          <p:spPr>
            <a:xfrm>
              <a:off x="6117650" y="2206150"/>
              <a:ext cx="249525" cy="526925"/>
            </a:xfrm>
            <a:custGeom>
              <a:avLst/>
              <a:gdLst/>
              <a:ahLst/>
              <a:cxnLst/>
              <a:rect l="l" t="t" r="r" b="b"/>
              <a:pathLst>
                <a:path w="9981" h="21077" extrusionOk="0">
                  <a:moveTo>
                    <a:pt x="5123" y="0"/>
                  </a:moveTo>
                  <a:cubicBezTo>
                    <a:pt x="2584" y="0"/>
                    <a:pt x="26" y="1751"/>
                    <a:pt x="121" y="3855"/>
                  </a:cubicBezTo>
                  <a:cubicBezTo>
                    <a:pt x="121" y="4520"/>
                    <a:pt x="182" y="15831"/>
                    <a:pt x="121" y="16618"/>
                  </a:cubicBezTo>
                  <a:cubicBezTo>
                    <a:pt x="61" y="17465"/>
                    <a:pt x="0" y="17707"/>
                    <a:pt x="666" y="18190"/>
                  </a:cubicBezTo>
                  <a:lnTo>
                    <a:pt x="4174" y="20671"/>
                  </a:lnTo>
                  <a:cubicBezTo>
                    <a:pt x="4438" y="20897"/>
                    <a:pt x="4749" y="21076"/>
                    <a:pt x="5108" y="21076"/>
                  </a:cubicBezTo>
                  <a:cubicBezTo>
                    <a:pt x="5324" y="21076"/>
                    <a:pt x="5557" y="21011"/>
                    <a:pt x="5807" y="20852"/>
                  </a:cubicBezTo>
                  <a:cubicBezTo>
                    <a:pt x="6775" y="20187"/>
                    <a:pt x="8590" y="19037"/>
                    <a:pt x="9074" y="18614"/>
                  </a:cubicBezTo>
                  <a:cubicBezTo>
                    <a:pt x="9497" y="18251"/>
                    <a:pt x="9981" y="18190"/>
                    <a:pt x="9981" y="17041"/>
                  </a:cubicBezTo>
                  <a:cubicBezTo>
                    <a:pt x="9981" y="15287"/>
                    <a:pt x="9981" y="5246"/>
                    <a:pt x="9981" y="5246"/>
                  </a:cubicBezTo>
                  <a:cubicBezTo>
                    <a:pt x="9666" y="1411"/>
                    <a:pt x="7402" y="0"/>
                    <a:pt x="5123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28"/>
            <p:cNvSpPr/>
            <p:nvPr/>
          </p:nvSpPr>
          <p:spPr>
            <a:xfrm>
              <a:off x="6117650" y="2206150"/>
              <a:ext cx="249525" cy="526075"/>
            </a:xfrm>
            <a:custGeom>
              <a:avLst/>
              <a:gdLst/>
              <a:ahLst/>
              <a:cxnLst/>
              <a:rect l="l" t="t" r="r" b="b"/>
              <a:pathLst>
                <a:path w="9981" h="21043" extrusionOk="0">
                  <a:moveTo>
                    <a:pt x="5144" y="0"/>
                  </a:moveTo>
                  <a:cubicBezTo>
                    <a:pt x="2614" y="0"/>
                    <a:pt x="57" y="1751"/>
                    <a:pt x="121" y="3855"/>
                  </a:cubicBezTo>
                  <a:cubicBezTo>
                    <a:pt x="121" y="4520"/>
                    <a:pt x="182" y="15771"/>
                    <a:pt x="121" y="16618"/>
                  </a:cubicBezTo>
                  <a:cubicBezTo>
                    <a:pt x="61" y="17404"/>
                    <a:pt x="0" y="17707"/>
                    <a:pt x="726" y="18190"/>
                  </a:cubicBezTo>
                  <a:lnTo>
                    <a:pt x="4174" y="20610"/>
                  </a:lnTo>
                  <a:cubicBezTo>
                    <a:pt x="4440" y="20838"/>
                    <a:pt x="4754" y="21042"/>
                    <a:pt x="5116" y="21042"/>
                  </a:cubicBezTo>
                  <a:cubicBezTo>
                    <a:pt x="5330" y="21042"/>
                    <a:pt x="5560" y="20971"/>
                    <a:pt x="5807" y="20791"/>
                  </a:cubicBezTo>
                  <a:cubicBezTo>
                    <a:pt x="6775" y="20126"/>
                    <a:pt x="8590" y="18977"/>
                    <a:pt x="9013" y="18614"/>
                  </a:cubicBezTo>
                  <a:cubicBezTo>
                    <a:pt x="9497" y="18190"/>
                    <a:pt x="9981" y="18130"/>
                    <a:pt x="9981" y="16981"/>
                  </a:cubicBezTo>
                  <a:lnTo>
                    <a:pt x="9981" y="5246"/>
                  </a:lnTo>
                  <a:cubicBezTo>
                    <a:pt x="9666" y="1411"/>
                    <a:pt x="7416" y="0"/>
                    <a:pt x="5144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28"/>
            <p:cNvSpPr/>
            <p:nvPr/>
          </p:nvSpPr>
          <p:spPr>
            <a:xfrm>
              <a:off x="6117650" y="2206725"/>
              <a:ext cx="249525" cy="524475"/>
            </a:xfrm>
            <a:custGeom>
              <a:avLst/>
              <a:gdLst/>
              <a:ahLst/>
              <a:cxnLst/>
              <a:rect l="l" t="t" r="r" b="b"/>
              <a:pathLst>
                <a:path w="9981" h="20979" extrusionOk="0">
                  <a:moveTo>
                    <a:pt x="5105" y="1"/>
                  </a:moveTo>
                  <a:cubicBezTo>
                    <a:pt x="2587" y="1"/>
                    <a:pt x="58" y="1732"/>
                    <a:pt x="121" y="3832"/>
                  </a:cubicBezTo>
                  <a:cubicBezTo>
                    <a:pt x="182" y="4557"/>
                    <a:pt x="182" y="15748"/>
                    <a:pt x="121" y="16595"/>
                  </a:cubicBezTo>
                  <a:cubicBezTo>
                    <a:pt x="61" y="17381"/>
                    <a:pt x="0" y="17684"/>
                    <a:pt x="726" y="18167"/>
                  </a:cubicBezTo>
                  <a:lnTo>
                    <a:pt x="4174" y="20587"/>
                  </a:lnTo>
                  <a:cubicBezTo>
                    <a:pt x="4428" y="20805"/>
                    <a:pt x="4726" y="20979"/>
                    <a:pt x="5067" y="20979"/>
                  </a:cubicBezTo>
                  <a:cubicBezTo>
                    <a:pt x="5294" y="20979"/>
                    <a:pt x="5541" y="20902"/>
                    <a:pt x="5807" y="20708"/>
                  </a:cubicBezTo>
                  <a:cubicBezTo>
                    <a:pt x="6775" y="20043"/>
                    <a:pt x="8590" y="18954"/>
                    <a:pt x="9013" y="18530"/>
                  </a:cubicBezTo>
                  <a:cubicBezTo>
                    <a:pt x="9436" y="18167"/>
                    <a:pt x="9981" y="18107"/>
                    <a:pt x="9981" y="16958"/>
                  </a:cubicBezTo>
                  <a:cubicBezTo>
                    <a:pt x="9981" y="15204"/>
                    <a:pt x="9981" y="5223"/>
                    <a:pt x="9981" y="5223"/>
                  </a:cubicBezTo>
                  <a:cubicBezTo>
                    <a:pt x="9637" y="1408"/>
                    <a:pt x="7375" y="1"/>
                    <a:pt x="5105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28"/>
            <p:cNvSpPr/>
            <p:nvPr/>
          </p:nvSpPr>
          <p:spPr>
            <a:xfrm>
              <a:off x="6119150" y="2207650"/>
              <a:ext cx="246525" cy="522400"/>
            </a:xfrm>
            <a:custGeom>
              <a:avLst/>
              <a:gdLst/>
              <a:ahLst/>
              <a:cxnLst/>
              <a:rect l="l" t="t" r="r" b="b"/>
              <a:pathLst>
                <a:path w="9861" h="20896" extrusionOk="0">
                  <a:moveTo>
                    <a:pt x="5058" y="1"/>
                  </a:moveTo>
                  <a:cubicBezTo>
                    <a:pt x="2550" y="1"/>
                    <a:pt x="26" y="1751"/>
                    <a:pt x="122" y="3855"/>
                  </a:cubicBezTo>
                  <a:cubicBezTo>
                    <a:pt x="122" y="4520"/>
                    <a:pt x="182" y="15711"/>
                    <a:pt x="122" y="16497"/>
                  </a:cubicBezTo>
                  <a:cubicBezTo>
                    <a:pt x="61" y="17344"/>
                    <a:pt x="1" y="17586"/>
                    <a:pt x="666" y="18070"/>
                  </a:cubicBezTo>
                  <a:lnTo>
                    <a:pt x="4114" y="20490"/>
                  </a:lnTo>
                  <a:cubicBezTo>
                    <a:pt x="4378" y="20716"/>
                    <a:pt x="4689" y="20895"/>
                    <a:pt x="5048" y="20895"/>
                  </a:cubicBezTo>
                  <a:cubicBezTo>
                    <a:pt x="5264" y="20895"/>
                    <a:pt x="5497" y="20830"/>
                    <a:pt x="5747" y="20671"/>
                  </a:cubicBezTo>
                  <a:cubicBezTo>
                    <a:pt x="6715" y="20006"/>
                    <a:pt x="8469" y="18917"/>
                    <a:pt x="8953" y="18493"/>
                  </a:cubicBezTo>
                  <a:cubicBezTo>
                    <a:pt x="9376" y="18070"/>
                    <a:pt x="9860" y="18070"/>
                    <a:pt x="9860" y="16921"/>
                  </a:cubicBezTo>
                  <a:lnTo>
                    <a:pt x="9860" y="5246"/>
                  </a:lnTo>
                  <a:cubicBezTo>
                    <a:pt x="9546" y="1412"/>
                    <a:pt x="7309" y="1"/>
                    <a:pt x="5058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28"/>
            <p:cNvSpPr/>
            <p:nvPr/>
          </p:nvSpPr>
          <p:spPr>
            <a:xfrm>
              <a:off x="6119150" y="2208250"/>
              <a:ext cx="246525" cy="521025"/>
            </a:xfrm>
            <a:custGeom>
              <a:avLst/>
              <a:gdLst/>
              <a:ahLst/>
              <a:cxnLst/>
              <a:rect l="l" t="t" r="r" b="b"/>
              <a:pathLst>
                <a:path w="9861" h="20841" extrusionOk="0">
                  <a:moveTo>
                    <a:pt x="5064" y="0"/>
                  </a:moveTo>
                  <a:cubicBezTo>
                    <a:pt x="2570" y="0"/>
                    <a:pt x="58" y="1732"/>
                    <a:pt x="122" y="3831"/>
                  </a:cubicBezTo>
                  <a:cubicBezTo>
                    <a:pt x="122" y="4496"/>
                    <a:pt x="182" y="15626"/>
                    <a:pt x="122" y="16473"/>
                  </a:cubicBezTo>
                  <a:cubicBezTo>
                    <a:pt x="61" y="17260"/>
                    <a:pt x="1" y="17562"/>
                    <a:pt x="666" y="18046"/>
                  </a:cubicBezTo>
                  <a:lnTo>
                    <a:pt x="4114" y="20466"/>
                  </a:lnTo>
                  <a:cubicBezTo>
                    <a:pt x="4377" y="20653"/>
                    <a:pt x="4686" y="20841"/>
                    <a:pt x="5041" y="20841"/>
                  </a:cubicBezTo>
                  <a:cubicBezTo>
                    <a:pt x="5259" y="20841"/>
                    <a:pt x="5494" y="20770"/>
                    <a:pt x="5747" y="20587"/>
                  </a:cubicBezTo>
                  <a:cubicBezTo>
                    <a:pt x="6715" y="19921"/>
                    <a:pt x="8469" y="18832"/>
                    <a:pt x="8893" y="18469"/>
                  </a:cubicBezTo>
                  <a:cubicBezTo>
                    <a:pt x="9376" y="18046"/>
                    <a:pt x="9860" y="17985"/>
                    <a:pt x="9860" y="16836"/>
                  </a:cubicBezTo>
                  <a:lnTo>
                    <a:pt x="9860" y="5222"/>
                  </a:lnTo>
                  <a:cubicBezTo>
                    <a:pt x="9545" y="1408"/>
                    <a:pt x="7312" y="0"/>
                    <a:pt x="5064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28"/>
            <p:cNvSpPr/>
            <p:nvPr/>
          </p:nvSpPr>
          <p:spPr>
            <a:xfrm>
              <a:off x="6119150" y="2208250"/>
              <a:ext cx="246525" cy="520275"/>
            </a:xfrm>
            <a:custGeom>
              <a:avLst/>
              <a:gdLst/>
              <a:ahLst/>
              <a:cxnLst/>
              <a:rect l="l" t="t" r="r" b="b"/>
              <a:pathLst>
                <a:path w="9861" h="20811" extrusionOk="0">
                  <a:moveTo>
                    <a:pt x="5064" y="0"/>
                  </a:moveTo>
                  <a:cubicBezTo>
                    <a:pt x="2570" y="0"/>
                    <a:pt x="58" y="1732"/>
                    <a:pt x="122" y="3831"/>
                  </a:cubicBezTo>
                  <a:cubicBezTo>
                    <a:pt x="182" y="4557"/>
                    <a:pt x="182" y="15626"/>
                    <a:pt x="122" y="16473"/>
                  </a:cubicBezTo>
                  <a:cubicBezTo>
                    <a:pt x="61" y="17260"/>
                    <a:pt x="1" y="17502"/>
                    <a:pt x="727" y="17985"/>
                  </a:cubicBezTo>
                  <a:lnTo>
                    <a:pt x="4114" y="20405"/>
                  </a:lnTo>
                  <a:cubicBezTo>
                    <a:pt x="4378" y="20631"/>
                    <a:pt x="4689" y="20811"/>
                    <a:pt x="5048" y="20811"/>
                  </a:cubicBezTo>
                  <a:cubicBezTo>
                    <a:pt x="5264" y="20811"/>
                    <a:pt x="5497" y="20746"/>
                    <a:pt x="5747" y="20587"/>
                  </a:cubicBezTo>
                  <a:cubicBezTo>
                    <a:pt x="6654" y="19921"/>
                    <a:pt x="8469" y="18832"/>
                    <a:pt x="8893" y="18409"/>
                  </a:cubicBezTo>
                  <a:cubicBezTo>
                    <a:pt x="9376" y="18046"/>
                    <a:pt x="9860" y="17985"/>
                    <a:pt x="9860" y="16836"/>
                  </a:cubicBezTo>
                  <a:cubicBezTo>
                    <a:pt x="9860" y="15082"/>
                    <a:pt x="9860" y="5222"/>
                    <a:pt x="9860" y="5222"/>
                  </a:cubicBezTo>
                  <a:cubicBezTo>
                    <a:pt x="9545" y="1408"/>
                    <a:pt x="7312" y="0"/>
                    <a:pt x="5064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28"/>
            <p:cNvSpPr/>
            <p:nvPr/>
          </p:nvSpPr>
          <p:spPr>
            <a:xfrm>
              <a:off x="6120675" y="2209550"/>
              <a:ext cx="243475" cy="518225"/>
            </a:xfrm>
            <a:custGeom>
              <a:avLst/>
              <a:gdLst/>
              <a:ahLst/>
              <a:cxnLst/>
              <a:rect l="l" t="t" r="r" b="b"/>
              <a:pathLst>
                <a:path w="9739" h="20729" extrusionOk="0">
                  <a:moveTo>
                    <a:pt x="5017" y="0"/>
                  </a:moveTo>
                  <a:cubicBezTo>
                    <a:pt x="2549" y="0"/>
                    <a:pt x="57" y="1735"/>
                    <a:pt x="121" y="3840"/>
                  </a:cubicBezTo>
                  <a:cubicBezTo>
                    <a:pt x="121" y="4505"/>
                    <a:pt x="182" y="15574"/>
                    <a:pt x="121" y="16361"/>
                  </a:cubicBezTo>
                  <a:cubicBezTo>
                    <a:pt x="61" y="17208"/>
                    <a:pt x="0" y="17450"/>
                    <a:pt x="666" y="17933"/>
                  </a:cubicBezTo>
                  <a:lnTo>
                    <a:pt x="4053" y="20353"/>
                  </a:lnTo>
                  <a:cubicBezTo>
                    <a:pt x="4316" y="20541"/>
                    <a:pt x="4625" y="20728"/>
                    <a:pt x="4980" y="20728"/>
                  </a:cubicBezTo>
                  <a:cubicBezTo>
                    <a:pt x="5198" y="20728"/>
                    <a:pt x="5433" y="20658"/>
                    <a:pt x="5686" y="20474"/>
                  </a:cubicBezTo>
                  <a:cubicBezTo>
                    <a:pt x="6593" y="19809"/>
                    <a:pt x="8408" y="18720"/>
                    <a:pt x="8832" y="18357"/>
                  </a:cubicBezTo>
                  <a:cubicBezTo>
                    <a:pt x="9255" y="17933"/>
                    <a:pt x="9739" y="17873"/>
                    <a:pt x="9739" y="16784"/>
                  </a:cubicBezTo>
                  <a:cubicBezTo>
                    <a:pt x="9739" y="15030"/>
                    <a:pt x="9739" y="5170"/>
                    <a:pt x="9739" y="5170"/>
                  </a:cubicBezTo>
                  <a:cubicBezTo>
                    <a:pt x="9424" y="1395"/>
                    <a:pt x="7230" y="0"/>
                    <a:pt x="5017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28"/>
            <p:cNvSpPr/>
            <p:nvPr/>
          </p:nvSpPr>
          <p:spPr>
            <a:xfrm>
              <a:off x="6120675" y="2209750"/>
              <a:ext cx="243475" cy="516925"/>
            </a:xfrm>
            <a:custGeom>
              <a:avLst/>
              <a:gdLst/>
              <a:ahLst/>
              <a:cxnLst/>
              <a:rect l="l" t="t" r="r" b="b"/>
              <a:pathLst>
                <a:path w="9739" h="20677" extrusionOk="0">
                  <a:moveTo>
                    <a:pt x="4998" y="1"/>
                  </a:moveTo>
                  <a:cubicBezTo>
                    <a:pt x="2536" y="1"/>
                    <a:pt x="58" y="1732"/>
                    <a:pt x="121" y="3832"/>
                  </a:cubicBezTo>
                  <a:cubicBezTo>
                    <a:pt x="121" y="4497"/>
                    <a:pt x="182" y="15566"/>
                    <a:pt x="121" y="16353"/>
                  </a:cubicBezTo>
                  <a:cubicBezTo>
                    <a:pt x="61" y="17139"/>
                    <a:pt x="0" y="17442"/>
                    <a:pt x="666" y="17925"/>
                  </a:cubicBezTo>
                  <a:lnTo>
                    <a:pt x="4053" y="20285"/>
                  </a:lnTo>
                  <a:cubicBezTo>
                    <a:pt x="4307" y="20502"/>
                    <a:pt x="4605" y="20677"/>
                    <a:pt x="4946" y="20677"/>
                  </a:cubicBezTo>
                  <a:cubicBezTo>
                    <a:pt x="5173" y="20677"/>
                    <a:pt x="5420" y="20599"/>
                    <a:pt x="5686" y="20406"/>
                  </a:cubicBezTo>
                  <a:cubicBezTo>
                    <a:pt x="6593" y="19801"/>
                    <a:pt x="8348" y="18712"/>
                    <a:pt x="8832" y="18288"/>
                  </a:cubicBezTo>
                  <a:cubicBezTo>
                    <a:pt x="9255" y="17925"/>
                    <a:pt x="9739" y="17865"/>
                    <a:pt x="9739" y="16716"/>
                  </a:cubicBezTo>
                  <a:cubicBezTo>
                    <a:pt x="9739" y="15022"/>
                    <a:pt x="9739" y="5223"/>
                    <a:pt x="9739" y="5223"/>
                  </a:cubicBezTo>
                  <a:cubicBezTo>
                    <a:pt x="9423" y="1408"/>
                    <a:pt x="7218" y="1"/>
                    <a:pt x="4998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28"/>
            <p:cNvSpPr/>
            <p:nvPr/>
          </p:nvSpPr>
          <p:spPr>
            <a:xfrm>
              <a:off x="6122175" y="2210350"/>
              <a:ext cx="241975" cy="515150"/>
            </a:xfrm>
            <a:custGeom>
              <a:avLst/>
              <a:gdLst/>
              <a:ahLst/>
              <a:cxnLst/>
              <a:rect l="l" t="t" r="r" b="b"/>
              <a:pathLst>
                <a:path w="9679" h="20606" extrusionOk="0">
                  <a:moveTo>
                    <a:pt x="4945" y="1"/>
                  </a:moveTo>
                  <a:cubicBezTo>
                    <a:pt x="2496" y="1"/>
                    <a:pt x="29" y="1713"/>
                    <a:pt x="61" y="3808"/>
                  </a:cubicBezTo>
                  <a:cubicBezTo>
                    <a:pt x="122" y="4533"/>
                    <a:pt x="122" y="15482"/>
                    <a:pt x="61" y="16329"/>
                  </a:cubicBezTo>
                  <a:cubicBezTo>
                    <a:pt x="1" y="17115"/>
                    <a:pt x="1" y="17357"/>
                    <a:pt x="666" y="17841"/>
                  </a:cubicBezTo>
                  <a:lnTo>
                    <a:pt x="3993" y="20200"/>
                  </a:lnTo>
                  <a:cubicBezTo>
                    <a:pt x="4257" y="20427"/>
                    <a:pt x="4568" y="20606"/>
                    <a:pt x="4927" y="20606"/>
                  </a:cubicBezTo>
                  <a:cubicBezTo>
                    <a:pt x="5143" y="20606"/>
                    <a:pt x="5376" y="20541"/>
                    <a:pt x="5626" y="20382"/>
                  </a:cubicBezTo>
                  <a:cubicBezTo>
                    <a:pt x="6533" y="19716"/>
                    <a:pt x="8288" y="18627"/>
                    <a:pt x="8711" y="18264"/>
                  </a:cubicBezTo>
                  <a:cubicBezTo>
                    <a:pt x="9195" y="17841"/>
                    <a:pt x="9679" y="17781"/>
                    <a:pt x="9679" y="16692"/>
                  </a:cubicBezTo>
                  <a:cubicBezTo>
                    <a:pt x="9679" y="14998"/>
                    <a:pt x="9679" y="5199"/>
                    <a:pt x="9679" y="5199"/>
                  </a:cubicBezTo>
                  <a:cubicBezTo>
                    <a:pt x="9363" y="1404"/>
                    <a:pt x="7161" y="1"/>
                    <a:pt x="4945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28"/>
            <p:cNvSpPr/>
            <p:nvPr/>
          </p:nvSpPr>
          <p:spPr>
            <a:xfrm>
              <a:off x="6122175" y="2210525"/>
              <a:ext cx="240475" cy="514225"/>
            </a:xfrm>
            <a:custGeom>
              <a:avLst/>
              <a:gdLst/>
              <a:ahLst/>
              <a:cxnLst/>
              <a:rect l="l" t="t" r="r" b="b"/>
              <a:pathLst>
                <a:path w="9619" h="20569" extrusionOk="0">
                  <a:moveTo>
                    <a:pt x="4934" y="0"/>
                  </a:moveTo>
                  <a:cubicBezTo>
                    <a:pt x="2504" y="0"/>
                    <a:pt x="58" y="1730"/>
                    <a:pt x="122" y="3861"/>
                  </a:cubicBezTo>
                  <a:cubicBezTo>
                    <a:pt x="122" y="4526"/>
                    <a:pt x="182" y="15475"/>
                    <a:pt x="122" y="16261"/>
                  </a:cubicBezTo>
                  <a:cubicBezTo>
                    <a:pt x="61" y="17048"/>
                    <a:pt x="1" y="17350"/>
                    <a:pt x="666" y="17834"/>
                  </a:cubicBezTo>
                  <a:lnTo>
                    <a:pt x="3993" y="20193"/>
                  </a:lnTo>
                  <a:cubicBezTo>
                    <a:pt x="4256" y="20381"/>
                    <a:pt x="4565" y="20568"/>
                    <a:pt x="4920" y="20568"/>
                  </a:cubicBezTo>
                  <a:cubicBezTo>
                    <a:pt x="5138" y="20568"/>
                    <a:pt x="5373" y="20498"/>
                    <a:pt x="5626" y="20314"/>
                  </a:cubicBezTo>
                  <a:cubicBezTo>
                    <a:pt x="6533" y="19709"/>
                    <a:pt x="8288" y="18620"/>
                    <a:pt x="8711" y="18197"/>
                  </a:cubicBezTo>
                  <a:cubicBezTo>
                    <a:pt x="9135" y="17834"/>
                    <a:pt x="9618" y="17774"/>
                    <a:pt x="9618" y="16685"/>
                  </a:cubicBezTo>
                  <a:lnTo>
                    <a:pt x="9618" y="5192"/>
                  </a:lnTo>
                  <a:cubicBezTo>
                    <a:pt x="9303" y="1406"/>
                    <a:pt x="7125" y="0"/>
                    <a:pt x="4934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28"/>
            <p:cNvSpPr/>
            <p:nvPr/>
          </p:nvSpPr>
          <p:spPr>
            <a:xfrm>
              <a:off x="6122175" y="2211650"/>
              <a:ext cx="240475" cy="512350"/>
            </a:xfrm>
            <a:custGeom>
              <a:avLst/>
              <a:gdLst/>
              <a:ahLst/>
              <a:cxnLst/>
              <a:rect l="l" t="t" r="r" b="b"/>
              <a:pathLst>
                <a:path w="9619" h="20494" extrusionOk="0">
                  <a:moveTo>
                    <a:pt x="4937" y="0"/>
                  </a:moveTo>
                  <a:cubicBezTo>
                    <a:pt x="2506" y="0"/>
                    <a:pt x="58" y="1716"/>
                    <a:pt x="122" y="3816"/>
                  </a:cubicBezTo>
                  <a:cubicBezTo>
                    <a:pt x="122" y="4481"/>
                    <a:pt x="182" y="15430"/>
                    <a:pt x="122" y="16216"/>
                  </a:cubicBezTo>
                  <a:cubicBezTo>
                    <a:pt x="61" y="17003"/>
                    <a:pt x="1" y="17245"/>
                    <a:pt x="666" y="17729"/>
                  </a:cubicBezTo>
                  <a:lnTo>
                    <a:pt x="3993" y="20088"/>
                  </a:lnTo>
                  <a:cubicBezTo>
                    <a:pt x="4257" y="20314"/>
                    <a:pt x="4568" y="20493"/>
                    <a:pt x="4912" y="20493"/>
                  </a:cubicBezTo>
                  <a:cubicBezTo>
                    <a:pt x="5119" y="20493"/>
                    <a:pt x="5338" y="20428"/>
                    <a:pt x="5566" y="20269"/>
                  </a:cubicBezTo>
                  <a:cubicBezTo>
                    <a:pt x="6533" y="19604"/>
                    <a:pt x="8288" y="18515"/>
                    <a:pt x="8711" y="18152"/>
                  </a:cubicBezTo>
                  <a:cubicBezTo>
                    <a:pt x="9135" y="17789"/>
                    <a:pt x="9618" y="17729"/>
                    <a:pt x="9618" y="16579"/>
                  </a:cubicBezTo>
                  <a:lnTo>
                    <a:pt x="9618" y="5147"/>
                  </a:lnTo>
                  <a:cubicBezTo>
                    <a:pt x="9303" y="1392"/>
                    <a:pt x="7127" y="0"/>
                    <a:pt x="4937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28"/>
            <p:cNvSpPr/>
            <p:nvPr/>
          </p:nvSpPr>
          <p:spPr>
            <a:xfrm>
              <a:off x="6123700" y="2212025"/>
              <a:ext cx="238950" cy="510550"/>
            </a:xfrm>
            <a:custGeom>
              <a:avLst/>
              <a:gdLst/>
              <a:ahLst/>
              <a:cxnLst/>
              <a:rect l="l" t="t" r="r" b="b"/>
              <a:pathLst>
                <a:path w="9558" h="20422" extrusionOk="0">
                  <a:moveTo>
                    <a:pt x="4894" y="1"/>
                  </a:moveTo>
                  <a:cubicBezTo>
                    <a:pt x="2473" y="1"/>
                    <a:pt x="29" y="1730"/>
                    <a:pt x="61" y="3862"/>
                  </a:cubicBezTo>
                  <a:cubicBezTo>
                    <a:pt x="121" y="4466"/>
                    <a:pt x="121" y="15415"/>
                    <a:pt x="61" y="16201"/>
                  </a:cubicBezTo>
                  <a:cubicBezTo>
                    <a:pt x="0" y="16988"/>
                    <a:pt x="0" y="17230"/>
                    <a:pt x="666" y="17714"/>
                  </a:cubicBezTo>
                  <a:lnTo>
                    <a:pt x="3932" y="20073"/>
                  </a:lnTo>
                  <a:cubicBezTo>
                    <a:pt x="4192" y="20258"/>
                    <a:pt x="4498" y="20421"/>
                    <a:pt x="4835" y="20421"/>
                  </a:cubicBezTo>
                  <a:cubicBezTo>
                    <a:pt x="5047" y="20421"/>
                    <a:pt x="5271" y="20357"/>
                    <a:pt x="5505" y="20194"/>
                  </a:cubicBezTo>
                  <a:cubicBezTo>
                    <a:pt x="6472" y="19589"/>
                    <a:pt x="8166" y="18500"/>
                    <a:pt x="8650" y="18076"/>
                  </a:cubicBezTo>
                  <a:cubicBezTo>
                    <a:pt x="9074" y="17714"/>
                    <a:pt x="9557" y="17653"/>
                    <a:pt x="9557" y="16564"/>
                  </a:cubicBezTo>
                  <a:lnTo>
                    <a:pt x="9557" y="5192"/>
                  </a:lnTo>
                  <a:cubicBezTo>
                    <a:pt x="9242" y="1407"/>
                    <a:pt x="7077" y="1"/>
                    <a:pt x="4894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28"/>
            <p:cNvSpPr/>
            <p:nvPr/>
          </p:nvSpPr>
          <p:spPr>
            <a:xfrm>
              <a:off x="6123700" y="2212625"/>
              <a:ext cx="237425" cy="509100"/>
            </a:xfrm>
            <a:custGeom>
              <a:avLst/>
              <a:gdLst/>
              <a:ahLst/>
              <a:cxnLst/>
              <a:rect l="l" t="t" r="r" b="b"/>
              <a:pathLst>
                <a:path w="9497" h="20364" extrusionOk="0">
                  <a:moveTo>
                    <a:pt x="4877" y="0"/>
                  </a:moveTo>
                  <a:cubicBezTo>
                    <a:pt x="2476" y="0"/>
                    <a:pt x="58" y="1711"/>
                    <a:pt x="121" y="3838"/>
                  </a:cubicBezTo>
                  <a:cubicBezTo>
                    <a:pt x="121" y="4503"/>
                    <a:pt x="182" y="15330"/>
                    <a:pt x="121" y="16117"/>
                  </a:cubicBezTo>
                  <a:cubicBezTo>
                    <a:pt x="61" y="16903"/>
                    <a:pt x="0" y="17206"/>
                    <a:pt x="666" y="17629"/>
                  </a:cubicBezTo>
                  <a:lnTo>
                    <a:pt x="3932" y="19988"/>
                  </a:lnTo>
                  <a:cubicBezTo>
                    <a:pt x="4195" y="20176"/>
                    <a:pt x="4504" y="20363"/>
                    <a:pt x="4845" y="20363"/>
                  </a:cubicBezTo>
                  <a:cubicBezTo>
                    <a:pt x="5054" y="20363"/>
                    <a:pt x="5275" y="20293"/>
                    <a:pt x="5505" y="20109"/>
                  </a:cubicBezTo>
                  <a:cubicBezTo>
                    <a:pt x="6472" y="19504"/>
                    <a:pt x="8166" y="18415"/>
                    <a:pt x="8590" y="18052"/>
                  </a:cubicBezTo>
                  <a:cubicBezTo>
                    <a:pt x="9013" y="17690"/>
                    <a:pt x="9497" y="17629"/>
                    <a:pt x="9497" y="16540"/>
                  </a:cubicBezTo>
                  <a:lnTo>
                    <a:pt x="9497" y="5168"/>
                  </a:lnTo>
                  <a:cubicBezTo>
                    <a:pt x="9209" y="1403"/>
                    <a:pt x="7051" y="0"/>
                    <a:pt x="4877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28"/>
            <p:cNvSpPr/>
            <p:nvPr/>
          </p:nvSpPr>
          <p:spPr>
            <a:xfrm>
              <a:off x="6123700" y="2212625"/>
              <a:ext cx="237425" cy="508350"/>
            </a:xfrm>
            <a:custGeom>
              <a:avLst/>
              <a:gdLst/>
              <a:ahLst/>
              <a:cxnLst/>
              <a:rect l="l" t="t" r="r" b="b"/>
              <a:pathLst>
                <a:path w="9497" h="20334" extrusionOk="0">
                  <a:moveTo>
                    <a:pt x="4875" y="0"/>
                  </a:moveTo>
                  <a:cubicBezTo>
                    <a:pt x="2490" y="0"/>
                    <a:pt x="89" y="1711"/>
                    <a:pt x="121" y="3838"/>
                  </a:cubicBezTo>
                  <a:cubicBezTo>
                    <a:pt x="121" y="4503"/>
                    <a:pt x="182" y="15330"/>
                    <a:pt x="121" y="16117"/>
                  </a:cubicBezTo>
                  <a:cubicBezTo>
                    <a:pt x="61" y="16903"/>
                    <a:pt x="0" y="17145"/>
                    <a:pt x="666" y="17629"/>
                  </a:cubicBezTo>
                  <a:lnTo>
                    <a:pt x="3932" y="19928"/>
                  </a:lnTo>
                  <a:cubicBezTo>
                    <a:pt x="4234" y="20154"/>
                    <a:pt x="4536" y="20333"/>
                    <a:pt x="4867" y="20333"/>
                  </a:cubicBezTo>
                  <a:cubicBezTo>
                    <a:pt x="5067" y="20333"/>
                    <a:pt x="5277" y="20268"/>
                    <a:pt x="5505" y="20109"/>
                  </a:cubicBezTo>
                  <a:cubicBezTo>
                    <a:pt x="6472" y="19444"/>
                    <a:pt x="8166" y="18415"/>
                    <a:pt x="8590" y="18052"/>
                  </a:cubicBezTo>
                  <a:cubicBezTo>
                    <a:pt x="9013" y="17629"/>
                    <a:pt x="9497" y="17569"/>
                    <a:pt x="9497" y="16480"/>
                  </a:cubicBezTo>
                  <a:cubicBezTo>
                    <a:pt x="9497" y="14847"/>
                    <a:pt x="9497" y="5168"/>
                    <a:pt x="9497" y="5168"/>
                  </a:cubicBezTo>
                  <a:cubicBezTo>
                    <a:pt x="9181" y="1403"/>
                    <a:pt x="7034" y="0"/>
                    <a:pt x="4875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28"/>
            <p:cNvSpPr/>
            <p:nvPr/>
          </p:nvSpPr>
          <p:spPr>
            <a:xfrm>
              <a:off x="6125200" y="2213925"/>
              <a:ext cx="235925" cy="505625"/>
            </a:xfrm>
            <a:custGeom>
              <a:avLst/>
              <a:gdLst/>
              <a:ahLst/>
              <a:cxnLst/>
              <a:rect l="l" t="t" r="r" b="b"/>
              <a:pathLst>
                <a:path w="9437" h="20225" extrusionOk="0">
                  <a:moveTo>
                    <a:pt x="4833" y="0"/>
                  </a:moveTo>
                  <a:cubicBezTo>
                    <a:pt x="2442" y="0"/>
                    <a:pt x="29" y="1714"/>
                    <a:pt x="61" y="3846"/>
                  </a:cubicBezTo>
                  <a:cubicBezTo>
                    <a:pt x="122" y="4451"/>
                    <a:pt x="122" y="15278"/>
                    <a:pt x="61" y="16065"/>
                  </a:cubicBezTo>
                  <a:cubicBezTo>
                    <a:pt x="1" y="16851"/>
                    <a:pt x="1" y="17093"/>
                    <a:pt x="606" y="17577"/>
                  </a:cubicBezTo>
                  <a:lnTo>
                    <a:pt x="3872" y="19876"/>
                  </a:lnTo>
                  <a:cubicBezTo>
                    <a:pt x="4169" y="20061"/>
                    <a:pt x="4466" y="20224"/>
                    <a:pt x="4792" y="20224"/>
                  </a:cubicBezTo>
                  <a:cubicBezTo>
                    <a:pt x="4996" y="20224"/>
                    <a:pt x="5211" y="20160"/>
                    <a:pt x="5445" y="19997"/>
                  </a:cubicBezTo>
                  <a:cubicBezTo>
                    <a:pt x="6352" y="19392"/>
                    <a:pt x="8106" y="18303"/>
                    <a:pt x="8530" y="17940"/>
                  </a:cubicBezTo>
                  <a:cubicBezTo>
                    <a:pt x="8953" y="17577"/>
                    <a:pt x="9437" y="17517"/>
                    <a:pt x="9437" y="16428"/>
                  </a:cubicBezTo>
                  <a:cubicBezTo>
                    <a:pt x="9437" y="14795"/>
                    <a:pt x="9437" y="5116"/>
                    <a:pt x="9437" y="5116"/>
                  </a:cubicBezTo>
                  <a:cubicBezTo>
                    <a:pt x="9122" y="1390"/>
                    <a:pt x="6986" y="0"/>
                    <a:pt x="4833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28"/>
            <p:cNvSpPr/>
            <p:nvPr/>
          </p:nvSpPr>
          <p:spPr>
            <a:xfrm>
              <a:off x="6125200" y="2214125"/>
              <a:ext cx="234425" cy="505325"/>
            </a:xfrm>
            <a:custGeom>
              <a:avLst/>
              <a:gdLst/>
              <a:ahLst/>
              <a:cxnLst/>
              <a:rect l="l" t="t" r="r" b="b"/>
              <a:pathLst>
                <a:path w="9377" h="20213" extrusionOk="0">
                  <a:moveTo>
                    <a:pt x="4834" y="1"/>
                  </a:moveTo>
                  <a:cubicBezTo>
                    <a:pt x="2474" y="1"/>
                    <a:pt x="90" y="1711"/>
                    <a:pt x="122" y="3838"/>
                  </a:cubicBezTo>
                  <a:cubicBezTo>
                    <a:pt x="122" y="4503"/>
                    <a:pt x="182" y="15270"/>
                    <a:pt x="122" y="15996"/>
                  </a:cubicBezTo>
                  <a:cubicBezTo>
                    <a:pt x="61" y="16783"/>
                    <a:pt x="1" y="17025"/>
                    <a:pt x="666" y="17509"/>
                  </a:cubicBezTo>
                  <a:lnTo>
                    <a:pt x="3872" y="19807"/>
                  </a:lnTo>
                  <a:cubicBezTo>
                    <a:pt x="4174" y="20034"/>
                    <a:pt x="4476" y="20213"/>
                    <a:pt x="4807" y="20213"/>
                  </a:cubicBezTo>
                  <a:cubicBezTo>
                    <a:pt x="5007" y="20213"/>
                    <a:pt x="5217" y="20148"/>
                    <a:pt x="5445" y="19989"/>
                  </a:cubicBezTo>
                  <a:cubicBezTo>
                    <a:pt x="6352" y="19323"/>
                    <a:pt x="8046" y="18295"/>
                    <a:pt x="8530" y="17932"/>
                  </a:cubicBezTo>
                  <a:cubicBezTo>
                    <a:pt x="8953" y="17509"/>
                    <a:pt x="9376" y="17509"/>
                    <a:pt x="9376" y="16420"/>
                  </a:cubicBezTo>
                  <a:lnTo>
                    <a:pt x="9376" y="5169"/>
                  </a:lnTo>
                  <a:cubicBezTo>
                    <a:pt x="9089" y="1403"/>
                    <a:pt x="6971" y="1"/>
                    <a:pt x="4834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28"/>
            <p:cNvSpPr/>
            <p:nvPr/>
          </p:nvSpPr>
          <p:spPr>
            <a:xfrm>
              <a:off x="6125200" y="2214725"/>
              <a:ext cx="234425" cy="503300"/>
            </a:xfrm>
            <a:custGeom>
              <a:avLst/>
              <a:gdLst/>
              <a:ahLst/>
              <a:cxnLst/>
              <a:rect l="l" t="t" r="r" b="b"/>
              <a:pathLst>
                <a:path w="9377" h="20132" extrusionOk="0">
                  <a:moveTo>
                    <a:pt x="4795" y="1"/>
                  </a:moveTo>
                  <a:cubicBezTo>
                    <a:pt x="2447" y="1"/>
                    <a:pt x="90" y="1692"/>
                    <a:pt x="122" y="3814"/>
                  </a:cubicBezTo>
                  <a:cubicBezTo>
                    <a:pt x="122" y="4479"/>
                    <a:pt x="182" y="15186"/>
                    <a:pt x="122" y="15972"/>
                  </a:cubicBezTo>
                  <a:cubicBezTo>
                    <a:pt x="61" y="16759"/>
                    <a:pt x="1" y="17001"/>
                    <a:pt x="666" y="17485"/>
                  </a:cubicBezTo>
                  <a:lnTo>
                    <a:pt x="3932" y="19783"/>
                  </a:lnTo>
                  <a:cubicBezTo>
                    <a:pt x="4192" y="19969"/>
                    <a:pt x="4475" y="20132"/>
                    <a:pt x="4795" y="20132"/>
                  </a:cubicBezTo>
                  <a:cubicBezTo>
                    <a:pt x="4996" y="20132"/>
                    <a:pt x="5211" y="20067"/>
                    <a:pt x="5445" y="19904"/>
                  </a:cubicBezTo>
                  <a:cubicBezTo>
                    <a:pt x="6352" y="19299"/>
                    <a:pt x="8046" y="18210"/>
                    <a:pt x="8469" y="17847"/>
                  </a:cubicBezTo>
                  <a:cubicBezTo>
                    <a:pt x="8893" y="17485"/>
                    <a:pt x="9376" y="17424"/>
                    <a:pt x="9376" y="16335"/>
                  </a:cubicBezTo>
                  <a:cubicBezTo>
                    <a:pt x="9376" y="14702"/>
                    <a:pt x="9376" y="5145"/>
                    <a:pt x="9376" y="5145"/>
                  </a:cubicBezTo>
                  <a:cubicBezTo>
                    <a:pt x="9060" y="1399"/>
                    <a:pt x="6931" y="1"/>
                    <a:pt x="479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28"/>
            <p:cNvSpPr/>
            <p:nvPr/>
          </p:nvSpPr>
          <p:spPr>
            <a:xfrm>
              <a:off x="6126725" y="2215425"/>
              <a:ext cx="232900" cy="501750"/>
            </a:xfrm>
            <a:custGeom>
              <a:avLst/>
              <a:gdLst/>
              <a:ahLst/>
              <a:cxnLst/>
              <a:rect l="l" t="t" r="r" b="b"/>
              <a:pathLst>
                <a:path w="9316" h="20070" extrusionOk="0">
                  <a:moveTo>
                    <a:pt x="4767" y="1"/>
                  </a:moveTo>
                  <a:cubicBezTo>
                    <a:pt x="2408" y="1"/>
                    <a:pt x="29" y="1714"/>
                    <a:pt x="61" y="3847"/>
                  </a:cubicBezTo>
                  <a:cubicBezTo>
                    <a:pt x="121" y="4451"/>
                    <a:pt x="121" y="15158"/>
                    <a:pt x="61" y="15944"/>
                  </a:cubicBezTo>
                  <a:cubicBezTo>
                    <a:pt x="61" y="16670"/>
                    <a:pt x="0" y="16973"/>
                    <a:pt x="605" y="17396"/>
                  </a:cubicBezTo>
                  <a:lnTo>
                    <a:pt x="3871" y="19695"/>
                  </a:lnTo>
                  <a:cubicBezTo>
                    <a:pt x="4134" y="19882"/>
                    <a:pt x="4420" y="20070"/>
                    <a:pt x="4743" y="20070"/>
                  </a:cubicBezTo>
                  <a:cubicBezTo>
                    <a:pt x="4942" y="20070"/>
                    <a:pt x="5154" y="19999"/>
                    <a:pt x="5384" y="19816"/>
                  </a:cubicBezTo>
                  <a:cubicBezTo>
                    <a:pt x="6291" y="19211"/>
                    <a:pt x="7985" y="18182"/>
                    <a:pt x="8408" y="17819"/>
                  </a:cubicBezTo>
                  <a:cubicBezTo>
                    <a:pt x="8832" y="17457"/>
                    <a:pt x="9315" y="17396"/>
                    <a:pt x="9315" y="16307"/>
                  </a:cubicBezTo>
                  <a:lnTo>
                    <a:pt x="9315" y="5117"/>
                  </a:lnTo>
                  <a:cubicBezTo>
                    <a:pt x="9000" y="1391"/>
                    <a:pt x="6892" y="1"/>
                    <a:pt x="4767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28"/>
            <p:cNvSpPr/>
            <p:nvPr/>
          </p:nvSpPr>
          <p:spPr>
            <a:xfrm>
              <a:off x="6126725" y="2215425"/>
              <a:ext cx="231375" cy="501000"/>
            </a:xfrm>
            <a:custGeom>
              <a:avLst/>
              <a:gdLst/>
              <a:ahLst/>
              <a:cxnLst/>
              <a:rect l="l" t="t" r="r" b="b"/>
              <a:pathLst>
                <a:path w="9255" h="20040" extrusionOk="0">
                  <a:moveTo>
                    <a:pt x="4786" y="1"/>
                  </a:moveTo>
                  <a:cubicBezTo>
                    <a:pt x="2452" y="1"/>
                    <a:pt x="89" y="1714"/>
                    <a:pt x="121" y="3847"/>
                  </a:cubicBezTo>
                  <a:cubicBezTo>
                    <a:pt x="121" y="4512"/>
                    <a:pt x="182" y="15158"/>
                    <a:pt x="121" y="15884"/>
                  </a:cubicBezTo>
                  <a:cubicBezTo>
                    <a:pt x="61" y="16670"/>
                    <a:pt x="0" y="16912"/>
                    <a:pt x="666" y="17396"/>
                  </a:cubicBezTo>
                  <a:lnTo>
                    <a:pt x="3871" y="19634"/>
                  </a:lnTo>
                  <a:cubicBezTo>
                    <a:pt x="4136" y="19861"/>
                    <a:pt x="4423" y="20040"/>
                    <a:pt x="4749" y="20040"/>
                  </a:cubicBezTo>
                  <a:cubicBezTo>
                    <a:pt x="4946" y="20040"/>
                    <a:pt x="5156" y="19975"/>
                    <a:pt x="5384" y="19816"/>
                  </a:cubicBezTo>
                  <a:cubicBezTo>
                    <a:pt x="6291" y="19211"/>
                    <a:pt x="7985" y="18122"/>
                    <a:pt x="8408" y="17759"/>
                  </a:cubicBezTo>
                  <a:cubicBezTo>
                    <a:pt x="8832" y="17396"/>
                    <a:pt x="9255" y="17336"/>
                    <a:pt x="9255" y="16307"/>
                  </a:cubicBezTo>
                  <a:lnTo>
                    <a:pt x="9255" y="5117"/>
                  </a:lnTo>
                  <a:cubicBezTo>
                    <a:pt x="8968" y="1391"/>
                    <a:pt x="6889" y="1"/>
                    <a:pt x="478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28"/>
            <p:cNvSpPr/>
            <p:nvPr/>
          </p:nvSpPr>
          <p:spPr>
            <a:xfrm>
              <a:off x="6126725" y="2216250"/>
              <a:ext cx="231375" cy="498750"/>
            </a:xfrm>
            <a:custGeom>
              <a:avLst/>
              <a:gdLst/>
              <a:ahLst/>
              <a:cxnLst/>
              <a:rect l="l" t="t" r="r" b="b"/>
              <a:pathLst>
                <a:path w="9255" h="19950" extrusionOk="0">
                  <a:moveTo>
                    <a:pt x="4754" y="0"/>
                  </a:moveTo>
                  <a:cubicBezTo>
                    <a:pt x="2430" y="0"/>
                    <a:pt x="89" y="1691"/>
                    <a:pt x="121" y="3814"/>
                  </a:cubicBezTo>
                  <a:cubicBezTo>
                    <a:pt x="121" y="4479"/>
                    <a:pt x="182" y="15125"/>
                    <a:pt x="121" y="15851"/>
                  </a:cubicBezTo>
                  <a:cubicBezTo>
                    <a:pt x="61" y="16637"/>
                    <a:pt x="0" y="16879"/>
                    <a:pt x="666" y="17303"/>
                  </a:cubicBezTo>
                  <a:lnTo>
                    <a:pt x="3871" y="19601"/>
                  </a:lnTo>
                  <a:cubicBezTo>
                    <a:pt x="4131" y="19787"/>
                    <a:pt x="4414" y="19950"/>
                    <a:pt x="4734" y="19950"/>
                  </a:cubicBezTo>
                  <a:cubicBezTo>
                    <a:pt x="4935" y="19950"/>
                    <a:pt x="5150" y="19885"/>
                    <a:pt x="5384" y="19722"/>
                  </a:cubicBezTo>
                  <a:cubicBezTo>
                    <a:pt x="6291" y="19117"/>
                    <a:pt x="7985" y="18089"/>
                    <a:pt x="8348" y="17726"/>
                  </a:cubicBezTo>
                  <a:cubicBezTo>
                    <a:pt x="8771" y="17363"/>
                    <a:pt x="9255" y="17303"/>
                    <a:pt x="9255" y="16214"/>
                  </a:cubicBezTo>
                  <a:lnTo>
                    <a:pt x="9255" y="5144"/>
                  </a:lnTo>
                  <a:cubicBezTo>
                    <a:pt x="8967" y="1399"/>
                    <a:pt x="6867" y="0"/>
                    <a:pt x="4754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28"/>
            <p:cNvSpPr/>
            <p:nvPr/>
          </p:nvSpPr>
          <p:spPr>
            <a:xfrm>
              <a:off x="6128225" y="2216400"/>
              <a:ext cx="229875" cy="498525"/>
            </a:xfrm>
            <a:custGeom>
              <a:avLst/>
              <a:gdLst/>
              <a:ahLst/>
              <a:cxnLst/>
              <a:rect l="l" t="t" r="r" b="b"/>
              <a:pathLst>
                <a:path w="9195" h="19941" extrusionOk="0">
                  <a:moveTo>
                    <a:pt x="4706" y="1"/>
                  </a:moveTo>
                  <a:cubicBezTo>
                    <a:pt x="2394" y="1"/>
                    <a:pt x="61" y="1709"/>
                    <a:pt x="61" y="3868"/>
                  </a:cubicBezTo>
                  <a:cubicBezTo>
                    <a:pt x="122" y="4473"/>
                    <a:pt x="122" y="15058"/>
                    <a:pt x="61" y="15845"/>
                  </a:cubicBezTo>
                  <a:cubicBezTo>
                    <a:pt x="61" y="16571"/>
                    <a:pt x="1" y="16873"/>
                    <a:pt x="606" y="17297"/>
                  </a:cubicBezTo>
                  <a:lnTo>
                    <a:pt x="3811" y="19535"/>
                  </a:lnTo>
                  <a:cubicBezTo>
                    <a:pt x="4076" y="19761"/>
                    <a:pt x="4363" y="19940"/>
                    <a:pt x="4689" y="19940"/>
                  </a:cubicBezTo>
                  <a:cubicBezTo>
                    <a:pt x="4886" y="19940"/>
                    <a:pt x="5096" y="19875"/>
                    <a:pt x="5324" y="19716"/>
                  </a:cubicBezTo>
                  <a:cubicBezTo>
                    <a:pt x="6231" y="19111"/>
                    <a:pt x="7864" y="18022"/>
                    <a:pt x="8288" y="17659"/>
                  </a:cubicBezTo>
                  <a:cubicBezTo>
                    <a:pt x="8711" y="17297"/>
                    <a:pt x="9195" y="17236"/>
                    <a:pt x="9195" y="16208"/>
                  </a:cubicBezTo>
                  <a:cubicBezTo>
                    <a:pt x="9195" y="14575"/>
                    <a:pt x="9195" y="5138"/>
                    <a:pt x="9195" y="5138"/>
                  </a:cubicBezTo>
                  <a:cubicBezTo>
                    <a:pt x="8879" y="1402"/>
                    <a:pt x="6801" y="1"/>
                    <a:pt x="4706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28"/>
            <p:cNvSpPr/>
            <p:nvPr/>
          </p:nvSpPr>
          <p:spPr>
            <a:xfrm>
              <a:off x="6128225" y="2217525"/>
              <a:ext cx="228375" cy="495975"/>
            </a:xfrm>
            <a:custGeom>
              <a:avLst/>
              <a:gdLst/>
              <a:ahLst/>
              <a:cxnLst/>
              <a:rect l="l" t="t" r="r" b="b"/>
              <a:pathLst>
                <a:path w="9135" h="19839" extrusionOk="0">
                  <a:moveTo>
                    <a:pt x="4707" y="1"/>
                  </a:moveTo>
                  <a:cubicBezTo>
                    <a:pt x="2409" y="1"/>
                    <a:pt x="90" y="1695"/>
                    <a:pt x="122" y="3823"/>
                  </a:cubicBezTo>
                  <a:cubicBezTo>
                    <a:pt x="122" y="4488"/>
                    <a:pt x="182" y="15013"/>
                    <a:pt x="122" y="15800"/>
                  </a:cubicBezTo>
                  <a:cubicBezTo>
                    <a:pt x="61" y="16526"/>
                    <a:pt x="1" y="16768"/>
                    <a:pt x="666" y="17252"/>
                  </a:cubicBezTo>
                  <a:lnTo>
                    <a:pt x="3811" y="19490"/>
                  </a:lnTo>
                  <a:cubicBezTo>
                    <a:pt x="4071" y="19675"/>
                    <a:pt x="4354" y="19838"/>
                    <a:pt x="4674" y="19838"/>
                  </a:cubicBezTo>
                  <a:cubicBezTo>
                    <a:pt x="4875" y="19838"/>
                    <a:pt x="5090" y="19774"/>
                    <a:pt x="5324" y="19611"/>
                  </a:cubicBezTo>
                  <a:cubicBezTo>
                    <a:pt x="6231" y="19006"/>
                    <a:pt x="7864" y="17977"/>
                    <a:pt x="8288" y="17614"/>
                  </a:cubicBezTo>
                  <a:cubicBezTo>
                    <a:pt x="8711" y="17252"/>
                    <a:pt x="9134" y="17191"/>
                    <a:pt x="9134" y="16163"/>
                  </a:cubicBezTo>
                  <a:lnTo>
                    <a:pt x="9134" y="5093"/>
                  </a:lnTo>
                  <a:cubicBezTo>
                    <a:pt x="8847" y="1387"/>
                    <a:pt x="6786" y="1"/>
                    <a:pt x="4707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28"/>
            <p:cNvSpPr/>
            <p:nvPr/>
          </p:nvSpPr>
          <p:spPr>
            <a:xfrm>
              <a:off x="6128225" y="2217700"/>
              <a:ext cx="228375" cy="494275"/>
            </a:xfrm>
            <a:custGeom>
              <a:avLst/>
              <a:gdLst/>
              <a:ahLst/>
              <a:cxnLst/>
              <a:rect l="l" t="t" r="r" b="b"/>
              <a:pathLst>
                <a:path w="9135" h="19771" extrusionOk="0">
                  <a:moveTo>
                    <a:pt x="4743" y="0"/>
                  </a:moveTo>
                  <a:cubicBezTo>
                    <a:pt x="2449" y="0"/>
                    <a:pt x="122" y="1712"/>
                    <a:pt x="122" y="3877"/>
                  </a:cubicBezTo>
                  <a:cubicBezTo>
                    <a:pt x="122" y="4481"/>
                    <a:pt x="182" y="15006"/>
                    <a:pt x="122" y="15732"/>
                  </a:cubicBezTo>
                  <a:cubicBezTo>
                    <a:pt x="61" y="16519"/>
                    <a:pt x="1" y="16761"/>
                    <a:pt x="666" y="17184"/>
                  </a:cubicBezTo>
                  <a:lnTo>
                    <a:pt x="3811" y="19422"/>
                  </a:lnTo>
                  <a:cubicBezTo>
                    <a:pt x="4071" y="19608"/>
                    <a:pt x="4354" y="19771"/>
                    <a:pt x="4674" y="19771"/>
                  </a:cubicBezTo>
                  <a:cubicBezTo>
                    <a:pt x="4875" y="19771"/>
                    <a:pt x="5090" y="19707"/>
                    <a:pt x="5324" y="19543"/>
                  </a:cubicBezTo>
                  <a:cubicBezTo>
                    <a:pt x="6171" y="18938"/>
                    <a:pt x="7864" y="17910"/>
                    <a:pt x="8288" y="17547"/>
                  </a:cubicBezTo>
                  <a:cubicBezTo>
                    <a:pt x="8651" y="17184"/>
                    <a:pt x="9134" y="17184"/>
                    <a:pt x="9134" y="16095"/>
                  </a:cubicBezTo>
                  <a:cubicBezTo>
                    <a:pt x="9134" y="14523"/>
                    <a:pt x="9134" y="5086"/>
                    <a:pt x="9134" y="5086"/>
                  </a:cubicBezTo>
                  <a:cubicBezTo>
                    <a:pt x="8848" y="1389"/>
                    <a:pt x="6809" y="0"/>
                    <a:pt x="4743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28"/>
            <p:cNvSpPr/>
            <p:nvPr/>
          </p:nvSpPr>
          <p:spPr>
            <a:xfrm>
              <a:off x="6129750" y="2218500"/>
              <a:ext cx="226850" cy="493400"/>
            </a:xfrm>
            <a:custGeom>
              <a:avLst/>
              <a:gdLst/>
              <a:ahLst/>
              <a:cxnLst/>
              <a:rect l="l" t="t" r="r" b="b"/>
              <a:pathLst>
                <a:path w="9074" h="19736" extrusionOk="0">
                  <a:moveTo>
                    <a:pt x="4650" y="1"/>
                  </a:moveTo>
                  <a:cubicBezTo>
                    <a:pt x="2367" y="1"/>
                    <a:pt x="61" y="1690"/>
                    <a:pt x="61" y="3845"/>
                  </a:cubicBezTo>
                  <a:cubicBezTo>
                    <a:pt x="121" y="4449"/>
                    <a:pt x="121" y="14974"/>
                    <a:pt x="61" y="15700"/>
                  </a:cubicBezTo>
                  <a:cubicBezTo>
                    <a:pt x="61" y="16426"/>
                    <a:pt x="0" y="16668"/>
                    <a:pt x="605" y="17152"/>
                  </a:cubicBezTo>
                  <a:lnTo>
                    <a:pt x="3750" y="19330"/>
                  </a:lnTo>
                  <a:cubicBezTo>
                    <a:pt x="4015" y="19556"/>
                    <a:pt x="4302" y="19735"/>
                    <a:pt x="4628" y="19735"/>
                  </a:cubicBezTo>
                  <a:cubicBezTo>
                    <a:pt x="4825" y="19735"/>
                    <a:pt x="5035" y="19670"/>
                    <a:pt x="5263" y="19511"/>
                  </a:cubicBezTo>
                  <a:cubicBezTo>
                    <a:pt x="6110" y="18906"/>
                    <a:pt x="7803" y="17878"/>
                    <a:pt x="8166" y="17515"/>
                  </a:cubicBezTo>
                  <a:cubicBezTo>
                    <a:pt x="8590" y="17152"/>
                    <a:pt x="9073" y="17092"/>
                    <a:pt x="9073" y="16063"/>
                  </a:cubicBezTo>
                  <a:lnTo>
                    <a:pt x="9073" y="5115"/>
                  </a:lnTo>
                  <a:cubicBezTo>
                    <a:pt x="8785" y="1398"/>
                    <a:pt x="6727" y="1"/>
                    <a:pt x="4650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28"/>
            <p:cNvSpPr/>
            <p:nvPr/>
          </p:nvSpPr>
          <p:spPr>
            <a:xfrm>
              <a:off x="6129750" y="2219050"/>
              <a:ext cx="225325" cy="491425"/>
            </a:xfrm>
            <a:custGeom>
              <a:avLst/>
              <a:gdLst/>
              <a:ahLst/>
              <a:cxnLst/>
              <a:rect l="l" t="t" r="r" b="b"/>
              <a:pathLst>
                <a:path w="9013" h="19657" extrusionOk="0">
                  <a:moveTo>
                    <a:pt x="4642" y="0"/>
                  </a:moveTo>
                  <a:cubicBezTo>
                    <a:pt x="2375" y="0"/>
                    <a:pt x="89" y="1695"/>
                    <a:pt x="121" y="3823"/>
                  </a:cubicBezTo>
                  <a:cubicBezTo>
                    <a:pt x="121" y="4427"/>
                    <a:pt x="182" y="14892"/>
                    <a:pt x="121" y="15678"/>
                  </a:cubicBezTo>
                  <a:cubicBezTo>
                    <a:pt x="61" y="16404"/>
                    <a:pt x="0" y="16646"/>
                    <a:pt x="605" y="17070"/>
                  </a:cubicBezTo>
                  <a:lnTo>
                    <a:pt x="3750" y="19308"/>
                  </a:lnTo>
                  <a:cubicBezTo>
                    <a:pt x="4010" y="19493"/>
                    <a:pt x="4293" y="19656"/>
                    <a:pt x="4613" y="19656"/>
                  </a:cubicBezTo>
                  <a:cubicBezTo>
                    <a:pt x="4814" y="19656"/>
                    <a:pt x="5029" y="19592"/>
                    <a:pt x="5263" y="19429"/>
                  </a:cubicBezTo>
                  <a:cubicBezTo>
                    <a:pt x="6110" y="18824"/>
                    <a:pt x="7743" y="17856"/>
                    <a:pt x="8166" y="17493"/>
                  </a:cubicBezTo>
                  <a:cubicBezTo>
                    <a:pt x="8590" y="17130"/>
                    <a:pt x="9013" y="17070"/>
                    <a:pt x="9013" y="16041"/>
                  </a:cubicBezTo>
                  <a:cubicBezTo>
                    <a:pt x="9013" y="14408"/>
                    <a:pt x="9013" y="5093"/>
                    <a:pt x="9013" y="5093"/>
                  </a:cubicBezTo>
                  <a:cubicBezTo>
                    <a:pt x="8726" y="1387"/>
                    <a:pt x="6692" y="0"/>
                    <a:pt x="4642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28"/>
            <p:cNvSpPr/>
            <p:nvPr/>
          </p:nvSpPr>
          <p:spPr>
            <a:xfrm>
              <a:off x="6129750" y="2219800"/>
              <a:ext cx="225325" cy="489525"/>
            </a:xfrm>
            <a:custGeom>
              <a:avLst/>
              <a:gdLst/>
              <a:ahLst/>
              <a:cxnLst/>
              <a:rect l="l" t="t" r="r" b="b"/>
              <a:pathLst>
                <a:path w="9013" h="19581" extrusionOk="0">
                  <a:moveTo>
                    <a:pt x="4663" y="1"/>
                  </a:moveTo>
                  <a:cubicBezTo>
                    <a:pt x="2406" y="1"/>
                    <a:pt x="121" y="1693"/>
                    <a:pt x="121" y="3853"/>
                  </a:cubicBezTo>
                  <a:cubicBezTo>
                    <a:pt x="121" y="4458"/>
                    <a:pt x="182" y="14862"/>
                    <a:pt x="121" y="15588"/>
                  </a:cubicBezTo>
                  <a:cubicBezTo>
                    <a:pt x="61" y="16314"/>
                    <a:pt x="0" y="16616"/>
                    <a:pt x="666" y="17040"/>
                  </a:cubicBezTo>
                  <a:lnTo>
                    <a:pt x="3750" y="19217"/>
                  </a:lnTo>
                  <a:cubicBezTo>
                    <a:pt x="4022" y="19411"/>
                    <a:pt x="4319" y="19581"/>
                    <a:pt x="4658" y="19581"/>
                  </a:cubicBezTo>
                  <a:cubicBezTo>
                    <a:pt x="4846" y="19581"/>
                    <a:pt x="5046" y="19528"/>
                    <a:pt x="5263" y="19399"/>
                  </a:cubicBezTo>
                  <a:cubicBezTo>
                    <a:pt x="6110" y="18794"/>
                    <a:pt x="7743" y="17765"/>
                    <a:pt x="8166" y="17403"/>
                  </a:cubicBezTo>
                  <a:cubicBezTo>
                    <a:pt x="8590" y="17040"/>
                    <a:pt x="9013" y="16979"/>
                    <a:pt x="9013" y="15951"/>
                  </a:cubicBezTo>
                  <a:cubicBezTo>
                    <a:pt x="9013" y="14378"/>
                    <a:pt x="9013" y="5063"/>
                    <a:pt x="9013" y="5063"/>
                  </a:cubicBezTo>
                  <a:cubicBezTo>
                    <a:pt x="8726" y="1386"/>
                    <a:pt x="6706" y="1"/>
                    <a:pt x="4663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28"/>
            <p:cNvSpPr/>
            <p:nvPr/>
          </p:nvSpPr>
          <p:spPr>
            <a:xfrm>
              <a:off x="6131250" y="2220025"/>
              <a:ext cx="223825" cy="488925"/>
            </a:xfrm>
            <a:custGeom>
              <a:avLst/>
              <a:gdLst/>
              <a:ahLst/>
              <a:cxnLst/>
              <a:rect l="l" t="t" r="r" b="b"/>
              <a:pathLst>
                <a:path w="8953" h="19557" extrusionOk="0">
                  <a:moveTo>
                    <a:pt x="4593" y="0"/>
                  </a:moveTo>
                  <a:cubicBezTo>
                    <a:pt x="2348" y="0"/>
                    <a:pt x="90" y="1690"/>
                    <a:pt x="122" y="3844"/>
                  </a:cubicBezTo>
                  <a:cubicBezTo>
                    <a:pt x="122" y="4449"/>
                    <a:pt x="122" y="14853"/>
                    <a:pt x="122" y="15579"/>
                  </a:cubicBezTo>
                  <a:cubicBezTo>
                    <a:pt x="61" y="16305"/>
                    <a:pt x="1" y="16547"/>
                    <a:pt x="606" y="16970"/>
                  </a:cubicBezTo>
                  <a:lnTo>
                    <a:pt x="3690" y="19208"/>
                  </a:lnTo>
                  <a:cubicBezTo>
                    <a:pt x="3950" y="19394"/>
                    <a:pt x="4233" y="19557"/>
                    <a:pt x="4553" y="19557"/>
                  </a:cubicBezTo>
                  <a:cubicBezTo>
                    <a:pt x="4754" y="19557"/>
                    <a:pt x="4969" y="19493"/>
                    <a:pt x="5203" y="19329"/>
                  </a:cubicBezTo>
                  <a:cubicBezTo>
                    <a:pt x="6050" y="18724"/>
                    <a:pt x="7683" y="17756"/>
                    <a:pt x="8106" y="17394"/>
                  </a:cubicBezTo>
                  <a:cubicBezTo>
                    <a:pt x="8469" y="17031"/>
                    <a:pt x="8953" y="16970"/>
                    <a:pt x="8953" y="15942"/>
                  </a:cubicBezTo>
                  <a:cubicBezTo>
                    <a:pt x="8953" y="14369"/>
                    <a:pt x="8953" y="5114"/>
                    <a:pt x="8953" y="5114"/>
                  </a:cubicBezTo>
                  <a:cubicBezTo>
                    <a:pt x="8665" y="1398"/>
                    <a:pt x="6634" y="0"/>
                    <a:pt x="4593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28"/>
            <p:cNvSpPr/>
            <p:nvPr/>
          </p:nvSpPr>
          <p:spPr>
            <a:xfrm>
              <a:off x="6131250" y="2220600"/>
              <a:ext cx="222325" cy="486850"/>
            </a:xfrm>
            <a:custGeom>
              <a:avLst/>
              <a:gdLst/>
              <a:ahLst/>
              <a:cxnLst/>
              <a:rect l="l" t="t" r="r" b="b"/>
              <a:pathLst>
                <a:path w="8893" h="19474" extrusionOk="0">
                  <a:moveTo>
                    <a:pt x="4568" y="1"/>
                  </a:moveTo>
                  <a:cubicBezTo>
                    <a:pt x="2352" y="1"/>
                    <a:pt x="122" y="1671"/>
                    <a:pt x="122" y="3821"/>
                  </a:cubicBezTo>
                  <a:cubicBezTo>
                    <a:pt x="122" y="4426"/>
                    <a:pt x="182" y="14830"/>
                    <a:pt x="122" y="15556"/>
                  </a:cubicBezTo>
                  <a:cubicBezTo>
                    <a:pt x="61" y="16282"/>
                    <a:pt x="1" y="16524"/>
                    <a:pt x="606" y="16947"/>
                  </a:cubicBezTo>
                  <a:lnTo>
                    <a:pt x="3690" y="19125"/>
                  </a:lnTo>
                  <a:cubicBezTo>
                    <a:pt x="3950" y="19310"/>
                    <a:pt x="4233" y="19473"/>
                    <a:pt x="4553" y="19473"/>
                  </a:cubicBezTo>
                  <a:cubicBezTo>
                    <a:pt x="4754" y="19473"/>
                    <a:pt x="4969" y="19409"/>
                    <a:pt x="5203" y="19246"/>
                  </a:cubicBezTo>
                  <a:cubicBezTo>
                    <a:pt x="6050" y="18701"/>
                    <a:pt x="7683" y="17673"/>
                    <a:pt x="8046" y="17310"/>
                  </a:cubicBezTo>
                  <a:cubicBezTo>
                    <a:pt x="8469" y="16947"/>
                    <a:pt x="8892" y="16947"/>
                    <a:pt x="8892" y="15919"/>
                  </a:cubicBezTo>
                  <a:lnTo>
                    <a:pt x="8892" y="5091"/>
                  </a:lnTo>
                  <a:cubicBezTo>
                    <a:pt x="8604" y="1395"/>
                    <a:pt x="6592" y="1"/>
                    <a:pt x="4568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28"/>
            <p:cNvSpPr/>
            <p:nvPr/>
          </p:nvSpPr>
          <p:spPr>
            <a:xfrm>
              <a:off x="6132775" y="2221325"/>
              <a:ext cx="220800" cy="486125"/>
            </a:xfrm>
            <a:custGeom>
              <a:avLst/>
              <a:gdLst/>
              <a:ahLst/>
              <a:cxnLst/>
              <a:rect l="l" t="t" r="r" b="b"/>
              <a:pathLst>
                <a:path w="8832" h="19445" extrusionOk="0">
                  <a:moveTo>
                    <a:pt x="4538" y="0"/>
                  </a:moveTo>
                  <a:cubicBezTo>
                    <a:pt x="2312" y="0"/>
                    <a:pt x="61" y="1693"/>
                    <a:pt x="61" y="3853"/>
                  </a:cubicBezTo>
                  <a:cubicBezTo>
                    <a:pt x="61" y="4457"/>
                    <a:pt x="121" y="14740"/>
                    <a:pt x="61" y="15466"/>
                  </a:cubicBezTo>
                  <a:cubicBezTo>
                    <a:pt x="0" y="16192"/>
                    <a:pt x="0" y="16434"/>
                    <a:pt x="605" y="16918"/>
                  </a:cubicBezTo>
                  <a:lnTo>
                    <a:pt x="3629" y="19096"/>
                  </a:lnTo>
                  <a:cubicBezTo>
                    <a:pt x="3889" y="19281"/>
                    <a:pt x="4172" y="19444"/>
                    <a:pt x="4492" y="19444"/>
                  </a:cubicBezTo>
                  <a:cubicBezTo>
                    <a:pt x="4693" y="19444"/>
                    <a:pt x="4908" y="19380"/>
                    <a:pt x="5142" y="19217"/>
                  </a:cubicBezTo>
                  <a:cubicBezTo>
                    <a:pt x="5989" y="18612"/>
                    <a:pt x="7561" y="17644"/>
                    <a:pt x="7985" y="17281"/>
                  </a:cubicBezTo>
                  <a:cubicBezTo>
                    <a:pt x="8408" y="16918"/>
                    <a:pt x="8831" y="16858"/>
                    <a:pt x="8831" y="15829"/>
                  </a:cubicBezTo>
                  <a:lnTo>
                    <a:pt x="8831" y="5062"/>
                  </a:lnTo>
                  <a:cubicBezTo>
                    <a:pt x="8544" y="1385"/>
                    <a:pt x="6551" y="0"/>
                    <a:pt x="4538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28"/>
            <p:cNvSpPr/>
            <p:nvPr/>
          </p:nvSpPr>
          <p:spPr>
            <a:xfrm>
              <a:off x="6132775" y="2221900"/>
              <a:ext cx="220800" cy="484025"/>
            </a:xfrm>
            <a:custGeom>
              <a:avLst/>
              <a:gdLst/>
              <a:ahLst/>
              <a:cxnLst/>
              <a:rect l="l" t="t" r="r" b="b"/>
              <a:pathLst>
                <a:path w="8832" h="19361" extrusionOk="0">
                  <a:moveTo>
                    <a:pt x="4552" y="1"/>
                  </a:moveTo>
                  <a:cubicBezTo>
                    <a:pt x="2346" y="1"/>
                    <a:pt x="121" y="1674"/>
                    <a:pt x="121" y="3830"/>
                  </a:cubicBezTo>
                  <a:cubicBezTo>
                    <a:pt x="121" y="4434"/>
                    <a:pt x="121" y="14717"/>
                    <a:pt x="121" y="15443"/>
                  </a:cubicBezTo>
                  <a:cubicBezTo>
                    <a:pt x="61" y="16169"/>
                    <a:pt x="0" y="16411"/>
                    <a:pt x="605" y="16835"/>
                  </a:cubicBezTo>
                  <a:lnTo>
                    <a:pt x="3629" y="19012"/>
                  </a:lnTo>
                  <a:cubicBezTo>
                    <a:pt x="3889" y="19198"/>
                    <a:pt x="4172" y="19361"/>
                    <a:pt x="4492" y="19361"/>
                  </a:cubicBezTo>
                  <a:cubicBezTo>
                    <a:pt x="4693" y="19361"/>
                    <a:pt x="4908" y="19297"/>
                    <a:pt x="5142" y="19133"/>
                  </a:cubicBezTo>
                  <a:cubicBezTo>
                    <a:pt x="5989" y="18589"/>
                    <a:pt x="7561" y="17560"/>
                    <a:pt x="7985" y="17198"/>
                  </a:cubicBezTo>
                  <a:cubicBezTo>
                    <a:pt x="8348" y="16895"/>
                    <a:pt x="8831" y="16835"/>
                    <a:pt x="8831" y="15806"/>
                  </a:cubicBezTo>
                  <a:lnTo>
                    <a:pt x="8831" y="5039"/>
                  </a:lnTo>
                  <a:cubicBezTo>
                    <a:pt x="8544" y="1382"/>
                    <a:pt x="6556" y="1"/>
                    <a:pt x="4552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28"/>
            <p:cNvSpPr/>
            <p:nvPr/>
          </p:nvSpPr>
          <p:spPr>
            <a:xfrm>
              <a:off x="6132775" y="2222125"/>
              <a:ext cx="219275" cy="482675"/>
            </a:xfrm>
            <a:custGeom>
              <a:avLst/>
              <a:gdLst/>
              <a:ahLst/>
              <a:cxnLst/>
              <a:rect l="l" t="t" r="r" b="b"/>
              <a:pathLst>
                <a:path w="8771" h="19307" extrusionOk="0">
                  <a:moveTo>
                    <a:pt x="4526" y="0"/>
                  </a:moveTo>
                  <a:cubicBezTo>
                    <a:pt x="2335" y="0"/>
                    <a:pt x="121" y="1671"/>
                    <a:pt x="121" y="3821"/>
                  </a:cubicBezTo>
                  <a:cubicBezTo>
                    <a:pt x="121" y="4425"/>
                    <a:pt x="182" y="14708"/>
                    <a:pt x="121" y="15434"/>
                  </a:cubicBezTo>
                  <a:cubicBezTo>
                    <a:pt x="61" y="16160"/>
                    <a:pt x="0" y="16402"/>
                    <a:pt x="605" y="16826"/>
                  </a:cubicBezTo>
                  <a:lnTo>
                    <a:pt x="3629" y="18943"/>
                  </a:lnTo>
                  <a:cubicBezTo>
                    <a:pt x="3901" y="19137"/>
                    <a:pt x="4198" y="19306"/>
                    <a:pt x="4537" y="19306"/>
                  </a:cubicBezTo>
                  <a:cubicBezTo>
                    <a:pt x="4725" y="19306"/>
                    <a:pt x="4925" y="19254"/>
                    <a:pt x="5142" y="19124"/>
                  </a:cubicBezTo>
                  <a:cubicBezTo>
                    <a:pt x="5989" y="18519"/>
                    <a:pt x="7561" y="17551"/>
                    <a:pt x="7924" y="17189"/>
                  </a:cubicBezTo>
                  <a:cubicBezTo>
                    <a:pt x="8348" y="16826"/>
                    <a:pt x="8771" y="16765"/>
                    <a:pt x="8771" y="15797"/>
                  </a:cubicBezTo>
                  <a:cubicBezTo>
                    <a:pt x="8771" y="14225"/>
                    <a:pt x="8771" y="5091"/>
                    <a:pt x="8771" y="5091"/>
                  </a:cubicBezTo>
                  <a:cubicBezTo>
                    <a:pt x="8511" y="1394"/>
                    <a:pt x="6528" y="0"/>
                    <a:pt x="4526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28"/>
            <p:cNvSpPr/>
            <p:nvPr/>
          </p:nvSpPr>
          <p:spPr>
            <a:xfrm>
              <a:off x="6134275" y="2223425"/>
              <a:ext cx="217775" cy="481000"/>
            </a:xfrm>
            <a:custGeom>
              <a:avLst/>
              <a:gdLst/>
              <a:ahLst/>
              <a:cxnLst/>
              <a:rect l="l" t="t" r="r" b="b"/>
              <a:pathLst>
                <a:path w="8711" h="19240" extrusionOk="0">
                  <a:moveTo>
                    <a:pt x="4459" y="0"/>
                  </a:moveTo>
                  <a:cubicBezTo>
                    <a:pt x="2270" y="0"/>
                    <a:pt x="61" y="1674"/>
                    <a:pt x="61" y="3829"/>
                  </a:cubicBezTo>
                  <a:cubicBezTo>
                    <a:pt x="61" y="4434"/>
                    <a:pt x="122" y="14656"/>
                    <a:pt x="61" y="15322"/>
                  </a:cubicBezTo>
                  <a:cubicBezTo>
                    <a:pt x="1" y="16048"/>
                    <a:pt x="1" y="16290"/>
                    <a:pt x="605" y="16713"/>
                  </a:cubicBezTo>
                  <a:lnTo>
                    <a:pt x="3569" y="18891"/>
                  </a:lnTo>
                  <a:cubicBezTo>
                    <a:pt x="3829" y="19076"/>
                    <a:pt x="4112" y="19239"/>
                    <a:pt x="4418" y="19239"/>
                  </a:cubicBezTo>
                  <a:cubicBezTo>
                    <a:pt x="4610" y="19239"/>
                    <a:pt x="4811" y="19175"/>
                    <a:pt x="5021" y="19012"/>
                  </a:cubicBezTo>
                  <a:cubicBezTo>
                    <a:pt x="5868" y="18407"/>
                    <a:pt x="7501" y="17439"/>
                    <a:pt x="7864" y="17076"/>
                  </a:cubicBezTo>
                  <a:cubicBezTo>
                    <a:pt x="8288" y="16774"/>
                    <a:pt x="8711" y="16713"/>
                    <a:pt x="8711" y="15685"/>
                  </a:cubicBezTo>
                  <a:cubicBezTo>
                    <a:pt x="8711" y="14173"/>
                    <a:pt x="8711" y="5039"/>
                    <a:pt x="8711" y="5039"/>
                  </a:cubicBezTo>
                  <a:cubicBezTo>
                    <a:pt x="8423" y="1382"/>
                    <a:pt x="6449" y="0"/>
                    <a:pt x="4459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28"/>
            <p:cNvSpPr/>
            <p:nvPr/>
          </p:nvSpPr>
          <p:spPr>
            <a:xfrm>
              <a:off x="6134275" y="2223425"/>
              <a:ext cx="217775" cy="479475"/>
            </a:xfrm>
            <a:custGeom>
              <a:avLst/>
              <a:gdLst/>
              <a:ahLst/>
              <a:cxnLst/>
              <a:rect l="l" t="t" r="r" b="b"/>
              <a:pathLst>
                <a:path w="8711" h="19179" extrusionOk="0">
                  <a:moveTo>
                    <a:pt x="4488" y="0"/>
                  </a:moveTo>
                  <a:cubicBezTo>
                    <a:pt x="2314" y="0"/>
                    <a:pt x="122" y="1674"/>
                    <a:pt x="122" y="3829"/>
                  </a:cubicBezTo>
                  <a:cubicBezTo>
                    <a:pt x="122" y="4434"/>
                    <a:pt x="122" y="14596"/>
                    <a:pt x="122" y="15322"/>
                  </a:cubicBezTo>
                  <a:cubicBezTo>
                    <a:pt x="61" y="16048"/>
                    <a:pt x="1" y="16290"/>
                    <a:pt x="605" y="16713"/>
                  </a:cubicBezTo>
                  <a:lnTo>
                    <a:pt x="3630" y="18830"/>
                  </a:lnTo>
                  <a:cubicBezTo>
                    <a:pt x="3853" y="19016"/>
                    <a:pt x="4121" y="19179"/>
                    <a:pt x="4421" y="19179"/>
                  </a:cubicBezTo>
                  <a:cubicBezTo>
                    <a:pt x="4610" y="19179"/>
                    <a:pt x="4811" y="19115"/>
                    <a:pt x="5021" y="18951"/>
                  </a:cubicBezTo>
                  <a:cubicBezTo>
                    <a:pt x="5868" y="18407"/>
                    <a:pt x="7441" y="17439"/>
                    <a:pt x="7864" y="17076"/>
                  </a:cubicBezTo>
                  <a:cubicBezTo>
                    <a:pt x="8227" y="16713"/>
                    <a:pt x="8711" y="16653"/>
                    <a:pt x="8711" y="15685"/>
                  </a:cubicBezTo>
                  <a:lnTo>
                    <a:pt x="8711" y="5039"/>
                  </a:lnTo>
                  <a:cubicBezTo>
                    <a:pt x="8423" y="1382"/>
                    <a:pt x="6463" y="0"/>
                    <a:pt x="4488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28"/>
            <p:cNvSpPr/>
            <p:nvPr/>
          </p:nvSpPr>
          <p:spPr>
            <a:xfrm>
              <a:off x="6134275" y="2224000"/>
              <a:ext cx="216275" cy="478250"/>
            </a:xfrm>
            <a:custGeom>
              <a:avLst/>
              <a:gdLst/>
              <a:ahLst/>
              <a:cxnLst/>
              <a:rect l="l" t="t" r="r" b="b"/>
              <a:pathLst>
                <a:path w="8651" h="19130" extrusionOk="0">
                  <a:moveTo>
                    <a:pt x="4465" y="1"/>
                  </a:moveTo>
                  <a:cubicBezTo>
                    <a:pt x="2304" y="1"/>
                    <a:pt x="122" y="1655"/>
                    <a:pt x="122" y="3806"/>
                  </a:cubicBezTo>
                  <a:cubicBezTo>
                    <a:pt x="122" y="4411"/>
                    <a:pt x="182" y="14573"/>
                    <a:pt x="122" y="15299"/>
                  </a:cubicBezTo>
                  <a:cubicBezTo>
                    <a:pt x="61" y="15964"/>
                    <a:pt x="1" y="16206"/>
                    <a:pt x="605" y="16630"/>
                  </a:cubicBezTo>
                  <a:lnTo>
                    <a:pt x="3630" y="18807"/>
                  </a:lnTo>
                  <a:cubicBezTo>
                    <a:pt x="3850" y="18991"/>
                    <a:pt x="4115" y="19130"/>
                    <a:pt x="4410" y="19130"/>
                  </a:cubicBezTo>
                  <a:cubicBezTo>
                    <a:pt x="4602" y="19130"/>
                    <a:pt x="4807" y="19071"/>
                    <a:pt x="5021" y="18928"/>
                  </a:cubicBezTo>
                  <a:cubicBezTo>
                    <a:pt x="5868" y="18323"/>
                    <a:pt x="7441" y="17355"/>
                    <a:pt x="7864" y="17053"/>
                  </a:cubicBezTo>
                  <a:cubicBezTo>
                    <a:pt x="8227" y="16690"/>
                    <a:pt x="8651" y="16630"/>
                    <a:pt x="8651" y="15662"/>
                  </a:cubicBezTo>
                  <a:lnTo>
                    <a:pt x="8651" y="5016"/>
                  </a:lnTo>
                  <a:cubicBezTo>
                    <a:pt x="8391" y="1379"/>
                    <a:pt x="6437" y="1"/>
                    <a:pt x="4465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28"/>
            <p:cNvSpPr/>
            <p:nvPr/>
          </p:nvSpPr>
          <p:spPr>
            <a:xfrm>
              <a:off x="6135800" y="2224400"/>
              <a:ext cx="214750" cy="477000"/>
            </a:xfrm>
            <a:custGeom>
              <a:avLst/>
              <a:gdLst/>
              <a:ahLst/>
              <a:cxnLst/>
              <a:rect l="l" t="t" r="r" b="b"/>
              <a:pathLst>
                <a:path w="8590" h="19080" extrusionOk="0">
                  <a:moveTo>
                    <a:pt x="4399" y="0"/>
                  </a:moveTo>
                  <a:cubicBezTo>
                    <a:pt x="2255" y="0"/>
                    <a:pt x="92" y="1669"/>
                    <a:pt x="61" y="3850"/>
                  </a:cubicBezTo>
                  <a:cubicBezTo>
                    <a:pt x="61" y="4455"/>
                    <a:pt x="121" y="14557"/>
                    <a:pt x="61" y="15222"/>
                  </a:cubicBezTo>
                  <a:cubicBezTo>
                    <a:pt x="0" y="15948"/>
                    <a:pt x="0" y="16190"/>
                    <a:pt x="544" y="16614"/>
                  </a:cubicBezTo>
                  <a:lnTo>
                    <a:pt x="3569" y="18731"/>
                  </a:lnTo>
                  <a:cubicBezTo>
                    <a:pt x="3792" y="18916"/>
                    <a:pt x="4060" y="19079"/>
                    <a:pt x="4360" y="19079"/>
                  </a:cubicBezTo>
                  <a:cubicBezTo>
                    <a:pt x="4549" y="19079"/>
                    <a:pt x="4750" y="19015"/>
                    <a:pt x="4960" y="18852"/>
                  </a:cubicBezTo>
                  <a:cubicBezTo>
                    <a:pt x="5807" y="18307"/>
                    <a:pt x="7380" y="17339"/>
                    <a:pt x="7743" y="16977"/>
                  </a:cubicBezTo>
                  <a:cubicBezTo>
                    <a:pt x="8166" y="16614"/>
                    <a:pt x="8590" y="16614"/>
                    <a:pt x="8590" y="15585"/>
                  </a:cubicBezTo>
                  <a:cubicBezTo>
                    <a:pt x="8590" y="14073"/>
                    <a:pt x="8590" y="5060"/>
                    <a:pt x="8590" y="5060"/>
                  </a:cubicBezTo>
                  <a:cubicBezTo>
                    <a:pt x="8301" y="1393"/>
                    <a:pt x="6358" y="0"/>
                    <a:pt x="4399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28"/>
            <p:cNvSpPr/>
            <p:nvPr/>
          </p:nvSpPr>
          <p:spPr>
            <a:xfrm>
              <a:off x="6135800" y="2224925"/>
              <a:ext cx="214750" cy="475325"/>
            </a:xfrm>
            <a:custGeom>
              <a:avLst/>
              <a:gdLst/>
              <a:ahLst/>
              <a:cxnLst/>
              <a:rect l="l" t="t" r="r" b="b"/>
              <a:pathLst>
                <a:path w="8590" h="19013" extrusionOk="0">
                  <a:moveTo>
                    <a:pt x="4422" y="1"/>
                  </a:moveTo>
                  <a:cubicBezTo>
                    <a:pt x="2280" y="1"/>
                    <a:pt x="121" y="1674"/>
                    <a:pt x="121" y="3829"/>
                  </a:cubicBezTo>
                  <a:cubicBezTo>
                    <a:pt x="121" y="4434"/>
                    <a:pt x="121" y="14476"/>
                    <a:pt x="121" y="15201"/>
                  </a:cubicBezTo>
                  <a:cubicBezTo>
                    <a:pt x="61" y="15927"/>
                    <a:pt x="0" y="16169"/>
                    <a:pt x="605" y="16593"/>
                  </a:cubicBezTo>
                  <a:lnTo>
                    <a:pt x="3569" y="18649"/>
                  </a:lnTo>
                  <a:cubicBezTo>
                    <a:pt x="3802" y="18844"/>
                    <a:pt x="4085" y="19013"/>
                    <a:pt x="4402" y="19013"/>
                  </a:cubicBezTo>
                  <a:cubicBezTo>
                    <a:pt x="4579" y="19013"/>
                    <a:pt x="4766" y="18960"/>
                    <a:pt x="4960" y="18831"/>
                  </a:cubicBezTo>
                  <a:cubicBezTo>
                    <a:pt x="5807" y="18226"/>
                    <a:pt x="7380" y="17258"/>
                    <a:pt x="7743" y="16956"/>
                  </a:cubicBezTo>
                  <a:cubicBezTo>
                    <a:pt x="8166" y="16593"/>
                    <a:pt x="8590" y="16532"/>
                    <a:pt x="8590" y="15564"/>
                  </a:cubicBezTo>
                  <a:lnTo>
                    <a:pt x="8590" y="5039"/>
                  </a:lnTo>
                  <a:cubicBezTo>
                    <a:pt x="8302" y="1382"/>
                    <a:pt x="6369" y="1"/>
                    <a:pt x="4422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28"/>
            <p:cNvSpPr/>
            <p:nvPr/>
          </p:nvSpPr>
          <p:spPr>
            <a:xfrm>
              <a:off x="6135800" y="2225675"/>
              <a:ext cx="213250" cy="474200"/>
            </a:xfrm>
            <a:custGeom>
              <a:avLst/>
              <a:gdLst/>
              <a:ahLst/>
              <a:cxnLst/>
              <a:rect l="l" t="t" r="r" b="b"/>
              <a:pathLst>
                <a:path w="8530" h="18968" extrusionOk="0">
                  <a:moveTo>
                    <a:pt x="4435" y="1"/>
                  </a:moveTo>
                  <a:cubicBezTo>
                    <a:pt x="2310" y="1"/>
                    <a:pt x="153" y="1673"/>
                    <a:pt x="121" y="3860"/>
                  </a:cubicBezTo>
                  <a:cubicBezTo>
                    <a:pt x="121" y="4404"/>
                    <a:pt x="182" y="14446"/>
                    <a:pt x="121" y="15171"/>
                  </a:cubicBezTo>
                  <a:cubicBezTo>
                    <a:pt x="61" y="15837"/>
                    <a:pt x="0" y="16079"/>
                    <a:pt x="605" y="16502"/>
                  </a:cubicBezTo>
                  <a:lnTo>
                    <a:pt x="3569" y="18619"/>
                  </a:lnTo>
                  <a:cubicBezTo>
                    <a:pt x="3792" y="18805"/>
                    <a:pt x="4060" y="18968"/>
                    <a:pt x="4360" y="18968"/>
                  </a:cubicBezTo>
                  <a:cubicBezTo>
                    <a:pt x="4549" y="18968"/>
                    <a:pt x="4750" y="18904"/>
                    <a:pt x="4960" y="18740"/>
                  </a:cubicBezTo>
                  <a:cubicBezTo>
                    <a:pt x="5807" y="18196"/>
                    <a:pt x="7319" y="17228"/>
                    <a:pt x="7743" y="16865"/>
                  </a:cubicBezTo>
                  <a:cubicBezTo>
                    <a:pt x="8106" y="16563"/>
                    <a:pt x="8529" y="16502"/>
                    <a:pt x="8529" y="15534"/>
                  </a:cubicBezTo>
                  <a:lnTo>
                    <a:pt x="8529" y="5009"/>
                  </a:lnTo>
                  <a:cubicBezTo>
                    <a:pt x="8270" y="1381"/>
                    <a:pt x="6366" y="1"/>
                    <a:pt x="4435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28"/>
            <p:cNvSpPr/>
            <p:nvPr/>
          </p:nvSpPr>
          <p:spPr>
            <a:xfrm>
              <a:off x="6137300" y="2225675"/>
              <a:ext cx="211750" cy="472700"/>
            </a:xfrm>
            <a:custGeom>
              <a:avLst/>
              <a:gdLst/>
              <a:ahLst/>
              <a:cxnLst/>
              <a:rect l="l" t="t" r="r" b="b"/>
              <a:pathLst>
                <a:path w="8470" h="18908" extrusionOk="0">
                  <a:moveTo>
                    <a:pt x="4375" y="1"/>
                  </a:moveTo>
                  <a:cubicBezTo>
                    <a:pt x="2250" y="1"/>
                    <a:pt x="93" y="1673"/>
                    <a:pt x="61" y="3860"/>
                  </a:cubicBezTo>
                  <a:cubicBezTo>
                    <a:pt x="61" y="4465"/>
                    <a:pt x="122" y="14446"/>
                    <a:pt x="61" y="15111"/>
                  </a:cubicBezTo>
                  <a:cubicBezTo>
                    <a:pt x="1" y="15837"/>
                    <a:pt x="1" y="16079"/>
                    <a:pt x="545" y="16502"/>
                  </a:cubicBezTo>
                  <a:lnTo>
                    <a:pt x="3509" y="18559"/>
                  </a:lnTo>
                  <a:cubicBezTo>
                    <a:pt x="3732" y="18744"/>
                    <a:pt x="4000" y="18907"/>
                    <a:pt x="4300" y="18907"/>
                  </a:cubicBezTo>
                  <a:cubicBezTo>
                    <a:pt x="4489" y="18907"/>
                    <a:pt x="4690" y="18843"/>
                    <a:pt x="4900" y="18680"/>
                  </a:cubicBezTo>
                  <a:cubicBezTo>
                    <a:pt x="5747" y="18135"/>
                    <a:pt x="7259" y="17168"/>
                    <a:pt x="7683" y="16865"/>
                  </a:cubicBezTo>
                  <a:cubicBezTo>
                    <a:pt x="8046" y="16502"/>
                    <a:pt x="8469" y="16442"/>
                    <a:pt x="8469" y="15474"/>
                  </a:cubicBezTo>
                  <a:cubicBezTo>
                    <a:pt x="8469" y="13962"/>
                    <a:pt x="8469" y="5009"/>
                    <a:pt x="8469" y="5009"/>
                  </a:cubicBezTo>
                  <a:cubicBezTo>
                    <a:pt x="8210" y="1381"/>
                    <a:pt x="6306" y="1"/>
                    <a:pt x="4375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28"/>
            <p:cNvSpPr/>
            <p:nvPr/>
          </p:nvSpPr>
          <p:spPr>
            <a:xfrm>
              <a:off x="6137300" y="2226500"/>
              <a:ext cx="211750" cy="470800"/>
            </a:xfrm>
            <a:custGeom>
              <a:avLst/>
              <a:gdLst/>
              <a:ahLst/>
              <a:cxnLst/>
              <a:rect l="l" t="t" r="r" b="b"/>
              <a:pathLst>
                <a:path w="8470" h="18832" extrusionOk="0">
                  <a:moveTo>
                    <a:pt x="4328" y="0"/>
                  </a:moveTo>
                  <a:cubicBezTo>
                    <a:pt x="2227" y="0"/>
                    <a:pt x="122" y="1650"/>
                    <a:pt x="122" y="3827"/>
                  </a:cubicBezTo>
                  <a:cubicBezTo>
                    <a:pt x="122" y="4432"/>
                    <a:pt x="122" y="14413"/>
                    <a:pt x="122" y="15078"/>
                  </a:cubicBezTo>
                  <a:cubicBezTo>
                    <a:pt x="61" y="15804"/>
                    <a:pt x="1" y="15985"/>
                    <a:pt x="605" y="16409"/>
                  </a:cubicBezTo>
                  <a:lnTo>
                    <a:pt x="3509" y="18526"/>
                  </a:lnTo>
                  <a:cubicBezTo>
                    <a:pt x="3738" y="18679"/>
                    <a:pt x="4016" y="18832"/>
                    <a:pt x="4327" y="18832"/>
                  </a:cubicBezTo>
                  <a:cubicBezTo>
                    <a:pt x="4508" y="18832"/>
                    <a:pt x="4700" y="18780"/>
                    <a:pt x="4900" y="18647"/>
                  </a:cubicBezTo>
                  <a:cubicBezTo>
                    <a:pt x="5747" y="18102"/>
                    <a:pt x="7259" y="17135"/>
                    <a:pt x="7622" y="16772"/>
                  </a:cubicBezTo>
                  <a:cubicBezTo>
                    <a:pt x="8046" y="16469"/>
                    <a:pt x="8469" y="16409"/>
                    <a:pt x="8469" y="15441"/>
                  </a:cubicBezTo>
                  <a:lnTo>
                    <a:pt x="8469" y="5037"/>
                  </a:lnTo>
                  <a:cubicBezTo>
                    <a:pt x="8180" y="1390"/>
                    <a:pt x="6256" y="0"/>
                    <a:pt x="4328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28"/>
            <p:cNvSpPr/>
            <p:nvPr/>
          </p:nvSpPr>
          <p:spPr>
            <a:xfrm>
              <a:off x="6137300" y="2227200"/>
              <a:ext cx="210225" cy="469650"/>
            </a:xfrm>
            <a:custGeom>
              <a:avLst/>
              <a:gdLst/>
              <a:ahLst/>
              <a:cxnLst/>
              <a:rect l="l" t="t" r="r" b="b"/>
              <a:pathLst>
                <a:path w="8409" h="18786" extrusionOk="0">
                  <a:moveTo>
                    <a:pt x="4371" y="0"/>
                  </a:moveTo>
                  <a:cubicBezTo>
                    <a:pt x="2277" y="0"/>
                    <a:pt x="153" y="1673"/>
                    <a:pt x="122" y="3859"/>
                  </a:cubicBezTo>
                  <a:cubicBezTo>
                    <a:pt x="122" y="4404"/>
                    <a:pt x="182" y="14324"/>
                    <a:pt x="122" y="15050"/>
                  </a:cubicBezTo>
                  <a:cubicBezTo>
                    <a:pt x="61" y="15715"/>
                    <a:pt x="1" y="15957"/>
                    <a:pt x="605" y="16381"/>
                  </a:cubicBezTo>
                  <a:lnTo>
                    <a:pt x="3509" y="18437"/>
                  </a:lnTo>
                  <a:cubicBezTo>
                    <a:pt x="3732" y="18623"/>
                    <a:pt x="4000" y="18786"/>
                    <a:pt x="4300" y="18786"/>
                  </a:cubicBezTo>
                  <a:cubicBezTo>
                    <a:pt x="4489" y="18786"/>
                    <a:pt x="4690" y="18722"/>
                    <a:pt x="4900" y="18558"/>
                  </a:cubicBezTo>
                  <a:cubicBezTo>
                    <a:pt x="5747" y="18014"/>
                    <a:pt x="7259" y="17046"/>
                    <a:pt x="7622" y="16744"/>
                  </a:cubicBezTo>
                  <a:cubicBezTo>
                    <a:pt x="7985" y="16381"/>
                    <a:pt x="8409" y="16381"/>
                    <a:pt x="8409" y="15413"/>
                  </a:cubicBezTo>
                  <a:cubicBezTo>
                    <a:pt x="8409" y="13901"/>
                    <a:pt x="8409" y="5009"/>
                    <a:pt x="8409" y="5009"/>
                  </a:cubicBezTo>
                  <a:cubicBezTo>
                    <a:pt x="8149" y="1381"/>
                    <a:pt x="6273" y="0"/>
                    <a:pt x="4371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28"/>
            <p:cNvSpPr/>
            <p:nvPr/>
          </p:nvSpPr>
          <p:spPr>
            <a:xfrm>
              <a:off x="6138825" y="2227800"/>
              <a:ext cx="208700" cy="467925"/>
            </a:xfrm>
            <a:custGeom>
              <a:avLst/>
              <a:gdLst/>
              <a:ahLst/>
              <a:cxnLst/>
              <a:rect l="l" t="t" r="r" b="b"/>
              <a:pathLst>
                <a:path w="8348" h="18717" extrusionOk="0">
                  <a:moveTo>
                    <a:pt x="4296" y="0"/>
                  </a:moveTo>
                  <a:cubicBezTo>
                    <a:pt x="2207" y="0"/>
                    <a:pt x="92" y="1653"/>
                    <a:pt x="61" y="3835"/>
                  </a:cubicBezTo>
                  <a:cubicBezTo>
                    <a:pt x="61" y="4380"/>
                    <a:pt x="121" y="14300"/>
                    <a:pt x="61" y="15026"/>
                  </a:cubicBezTo>
                  <a:cubicBezTo>
                    <a:pt x="61" y="15691"/>
                    <a:pt x="0" y="15933"/>
                    <a:pt x="544" y="16357"/>
                  </a:cubicBezTo>
                  <a:lnTo>
                    <a:pt x="3448" y="18353"/>
                  </a:lnTo>
                  <a:cubicBezTo>
                    <a:pt x="3681" y="18547"/>
                    <a:pt x="3964" y="18716"/>
                    <a:pt x="4281" y="18716"/>
                  </a:cubicBezTo>
                  <a:cubicBezTo>
                    <a:pt x="4458" y="18716"/>
                    <a:pt x="4645" y="18664"/>
                    <a:pt x="4839" y="18534"/>
                  </a:cubicBezTo>
                  <a:cubicBezTo>
                    <a:pt x="5626" y="17929"/>
                    <a:pt x="7138" y="17022"/>
                    <a:pt x="7561" y="16659"/>
                  </a:cubicBezTo>
                  <a:cubicBezTo>
                    <a:pt x="7924" y="16357"/>
                    <a:pt x="8348" y="16296"/>
                    <a:pt x="8348" y="15328"/>
                  </a:cubicBezTo>
                  <a:lnTo>
                    <a:pt x="8348" y="4985"/>
                  </a:lnTo>
                  <a:cubicBezTo>
                    <a:pt x="8088" y="1377"/>
                    <a:pt x="6203" y="0"/>
                    <a:pt x="4296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28"/>
            <p:cNvSpPr/>
            <p:nvPr/>
          </p:nvSpPr>
          <p:spPr>
            <a:xfrm>
              <a:off x="6138825" y="2227800"/>
              <a:ext cx="208700" cy="466900"/>
            </a:xfrm>
            <a:custGeom>
              <a:avLst/>
              <a:gdLst/>
              <a:ahLst/>
              <a:cxnLst/>
              <a:rect l="l" t="t" r="r" b="b"/>
              <a:pathLst>
                <a:path w="8348" h="18676" extrusionOk="0">
                  <a:moveTo>
                    <a:pt x="4325" y="0"/>
                  </a:moveTo>
                  <a:cubicBezTo>
                    <a:pt x="2251" y="0"/>
                    <a:pt x="153" y="1653"/>
                    <a:pt x="121" y="3835"/>
                  </a:cubicBezTo>
                  <a:cubicBezTo>
                    <a:pt x="121" y="4440"/>
                    <a:pt x="121" y="14300"/>
                    <a:pt x="121" y="14965"/>
                  </a:cubicBezTo>
                  <a:cubicBezTo>
                    <a:pt x="61" y="15691"/>
                    <a:pt x="0" y="15873"/>
                    <a:pt x="605" y="16296"/>
                  </a:cubicBezTo>
                  <a:lnTo>
                    <a:pt x="3448" y="18353"/>
                  </a:lnTo>
                  <a:cubicBezTo>
                    <a:pt x="3668" y="18536"/>
                    <a:pt x="3933" y="18675"/>
                    <a:pt x="4228" y="18675"/>
                  </a:cubicBezTo>
                  <a:cubicBezTo>
                    <a:pt x="4420" y="18675"/>
                    <a:pt x="4625" y="18617"/>
                    <a:pt x="4839" y="18474"/>
                  </a:cubicBezTo>
                  <a:cubicBezTo>
                    <a:pt x="5626" y="17929"/>
                    <a:pt x="7138" y="16962"/>
                    <a:pt x="7501" y="16659"/>
                  </a:cubicBezTo>
                  <a:cubicBezTo>
                    <a:pt x="7924" y="16296"/>
                    <a:pt x="8348" y="16296"/>
                    <a:pt x="8348" y="15328"/>
                  </a:cubicBezTo>
                  <a:lnTo>
                    <a:pt x="8348" y="4985"/>
                  </a:lnTo>
                  <a:cubicBezTo>
                    <a:pt x="8088" y="1377"/>
                    <a:pt x="6217" y="0"/>
                    <a:pt x="4325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28"/>
            <p:cNvSpPr/>
            <p:nvPr/>
          </p:nvSpPr>
          <p:spPr>
            <a:xfrm>
              <a:off x="6138825" y="2229300"/>
              <a:ext cx="207200" cy="464525"/>
            </a:xfrm>
            <a:custGeom>
              <a:avLst/>
              <a:gdLst/>
              <a:ahLst/>
              <a:cxnLst/>
              <a:rect l="l" t="t" r="r" b="b"/>
              <a:pathLst>
                <a:path w="8288" h="18581" extrusionOk="0">
                  <a:moveTo>
                    <a:pt x="4292" y="1"/>
                  </a:moveTo>
                  <a:cubicBezTo>
                    <a:pt x="2235" y="1"/>
                    <a:pt x="153" y="1654"/>
                    <a:pt x="121" y="3836"/>
                  </a:cubicBezTo>
                  <a:cubicBezTo>
                    <a:pt x="121" y="4380"/>
                    <a:pt x="182" y="14240"/>
                    <a:pt x="121" y="14905"/>
                  </a:cubicBezTo>
                  <a:cubicBezTo>
                    <a:pt x="61" y="15571"/>
                    <a:pt x="0" y="15813"/>
                    <a:pt x="605" y="16236"/>
                  </a:cubicBezTo>
                  <a:lnTo>
                    <a:pt x="3448" y="18232"/>
                  </a:lnTo>
                  <a:cubicBezTo>
                    <a:pt x="3671" y="18418"/>
                    <a:pt x="3939" y="18581"/>
                    <a:pt x="4239" y="18581"/>
                  </a:cubicBezTo>
                  <a:cubicBezTo>
                    <a:pt x="4428" y="18581"/>
                    <a:pt x="4629" y="18517"/>
                    <a:pt x="4839" y="18353"/>
                  </a:cubicBezTo>
                  <a:cubicBezTo>
                    <a:pt x="5626" y="17809"/>
                    <a:pt x="7138" y="16902"/>
                    <a:pt x="7501" y="16599"/>
                  </a:cubicBezTo>
                  <a:cubicBezTo>
                    <a:pt x="7864" y="16236"/>
                    <a:pt x="8287" y="16176"/>
                    <a:pt x="8287" y="15268"/>
                  </a:cubicBezTo>
                  <a:lnTo>
                    <a:pt x="8287" y="4985"/>
                  </a:lnTo>
                  <a:cubicBezTo>
                    <a:pt x="8027" y="1377"/>
                    <a:pt x="6170" y="1"/>
                    <a:pt x="4292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28"/>
            <p:cNvSpPr/>
            <p:nvPr/>
          </p:nvSpPr>
          <p:spPr>
            <a:xfrm>
              <a:off x="6140325" y="2229300"/>
              <a:ext cx="205700" cy="463475"/>
            </a:xfrm>
            <a:custGeom>
              <a:avLst/>
              <a:gdLst/>
              <a:ahLst/>
              <a:cxnLst/>
              <a:rect l="l" t="t" r="r" b="b"/>
              <a:pathLst>
                <a:path w="8228" h="18539" extrusionOk="0">
                  <a:moveTo>
                    <a:pt x="4254" y="1"/>
                  </a:moveTo>
                  <a:cubicBezTo>
                    <a:pt x="2205" y="1"/>
                    <a:pt x="124" y="1654"/>
                    <a:pt x="61" y="3836"/>
                  </a:cubicBezTo>
                  <a:cubicBezTo>
                    <a:pt x="61" y="4380"/>
                    <a:pt x="122" y="14180"/>
                    <a:pt x="61" y="14905"/>
                  </a:cubicBezTo>
                  <a:cubicBezTo>
                    <a:pt x="61" y="15571"/>
                    <a:pt x="1" y="15752"/>
                    <a:pt x="545" y="16176"/>
                  </a:cubicBezTo>
                  <a:lnTo>
                    <a:pt x="3388" y="18232"/>
                  </a:lnTo>
                  <a:cubicBezTo>
                    <a:pt x="3617" y="18385"/>
                    <a:pt x="3895" y="18538"/>
                    <a:pt x="4206" y="18538"/>
                  </a:cubicBezTo>
                  <a:cubicBezTo>
                    <a:pt x="4387" y="18538"/>
                    <a:pt x="4579" y="18487"/>
                    <a:pt x="4779" y="18353"/>
                  </a:cubicBezTo>
                  <a:cubicBezTo>
                    <a:pt x="5566" y="17809"/>
                    <a:pt x="7078" y="16841"/>
                    <a:pt x="7441" y="16539"/>
                  </a:cubicBezTo>
                  <a:cubicBezTo>
                    <a:pt x="7804" y="16236"/>
                    <a:pt x="8227" y="16176"/>
                    <a:pt x="8227" y="15208"/>
                  </a:cubicBezTo>
                  <a:cubicBezTo>
                    <a:pt x="8227" y="13756"/>
                    <a:pt x="8227" y="4985"/>
                    <a:pt x="8227" y="4985"/>
                  </a:cubicBezTo>
                  <a:cubicBezTo>
                    <a:pt x="7967" y="1377"/>
                    <a:pt x="6124" y="1"/>
                    <a:pt x="4254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28"/>
            <p:cNvSpPr/>
            <p:nvPr/>
          </p:nvSpPr>
          <p:spPr>
            <a:xfrm>
              <a:off x="6140325" y="2229900"/>
              <a:ext cx="205700" cy="461775"/>
            </a:xfrm>
            <a:custGeom>
              <a:avLst/>
              <a:gdLst/>
              <a:ahLst/>
              <a:cxnLst/>
              <a:rect l="l" t="t" r="r" b="b"/>
              <a:pathLst>
                <a:path w="8228" h="18471" extrusionOk="0">
                  <a:moveTo>
                    <a:pt x="4247" y="0"/>
                  </a:moveTo>
                  <a:cubicBezTo>
                    <a:pt x="2210" y="0"/>
                    <a:pt x="153" y="1634"/>
                    <a:pt x="122" y="3812"/>
                  </a:cubicBezTo>
                  <a:cubicBezTo>
                    <a:pt x="122" y="4417"/>
                    <a:pt x="122" y="14156"/>
                    <a:pt x="122" y="14821"/>
                  </a:cubicBezTo>
                  <a:cubicBezTo>
                    <a:pt x="61" y="15486"/>
                    <a:pt x="1" y="15728"/>
                    <a:pt x="605" y="16152"/>
                  </a:cubicBezTo>
                  <a:lnTo>
                    <a:pt x="3388" y="18148"/>
                  </a:lnTo>
                  <a:cubicBezTo>
                    <a:pt x="3608" y="18331"/>
                    <a:pt x="3873" y="18470"/>
                    <a:pt x="4168" y="18470"/>
                  </a:cubicBezTo>
                  <a:cubicBezTo>
                    <a:pt x="4360" y="18470"/>
                    <a:pt x="4565" y="18412"/>
                    <a:pt x="4779" y="18269"/>
                  </a:cubicBezTo>
                  <a:cubicBezTo>
                    <a:pt x="5566" y="17724"/>
                    <a:pt x="7078" y="16817"/>
                    <a:pt x="7441" y="16515"/>
                  </a:cubicBezTo>
                  <a:cubicBezTo>
                    <a:pt x="7804" y="16152"/>
                    <a:pt x="8227" y="16091"/>
                    <a:pt x="8227" y="15184"/>
                  </a:cubicBezTo>
                  <a:lnTo>
                    <a:pt x="8227" y="4961"/>
                  </a:lnTo>
                  <a:cubicBezTo>
                    <a:pt x="7967" y="1374"/>
                    <a:pt x="6115" y="0"/>
                    <a:pt x="4247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28"/>
            <p:cNvSpPr/>
            <p:nvPr/>
          </p:nvSpPr>
          <p:spPr>
            <a:xfrm>
              <a:off x="6140325" y="2230050"/>
              <a:ext cx="204175" cy="461125"/>
            </a:xfrm>
            <a:custGeom>
              <a:avLst/>
              <a:gdLst/>
              <a:ahLst/>
              <a:cxnLst/>
              <a:rect l="l" t="t" r="r" b="b"/>
              <a:pathLst>
                <a:path w="8167" h="18445" extrusionOk="0">
                  <a:moveTo>
                    <a:pt x="4228" y="1"/>
                  </a:moveTo>
                  <a:cubicBezTo>
                    <a:pt x="2202" y="1"/>
                    <a:pt x="153" y="1653"/>
                    <a:pt x="122" y="3866"/>
                  </a:cubicBezTo>
                  <a:cubicBezTo>
                    <a:pt x="122" y="4411"/>
                    <a:pt x="182" y="14150"/>
                    <a:pt x="122" y="14815"/>
                  </a:cubicBezTo>
                  <a:cubicBezTo>
                    <a:pt x="61" y="15480"/>
                    <a:pt x="1" y="15722"/>
                    <a:pt x="605" y="16085"/>
                  </a:cubicBezTo>
                  <a:lnTo>
                    <a:pt x="3388" y="18081"/>
                  </a:lnTo>
                  <a:cubicBezTo>
                    <a:pt x="3660" y="18276"/>
                    <a:pt x="3932" y="18445"/>
                    <a:pt x="4236" y="18445"/>
                  </a:cubicBezTo>
                  <a:cubicBezTo>
                    <a:pt x="4405" y="18445"/>
                    <a:pt x="4585" y="18393"/>
                    <a:pt x="4779" y="18263"/>
                  </a:cubicBezTo>
                  <a:cubicBezTo>
                    <a:pt x="5566" y="17718"/>
                    <a:pt x="7017" y="16811"/>
                    <a:pt x="7380" y="16448"/>
                  </a:cubicBezTo>
                  <a:cubicBezTo>
                    <a:pt x="7804" y="16146"/>
                    <a:pt x="8167" y="16085"/>
                    <a:pt x="8167" y="15117"/>
                  </a:cubicBezTo>
                  <a:lnTo>
                    <a:pt x="8167" y="4955"/>
                  </a:lnTo>
                  <a:cubicBezTo>
                    <a:pt x="7907" y="1376"/>
                    <a:pt x="6077" y="1"/>
                    <a:pt x="4228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28"/>
            <p:cNvSpPr/>
            <p:nvPr/>
          </p:nvSpPr>
          <p:spPr>
            <a:xfrm>
              <a:off x="6141850" y="2231400"/>
              <a:ext cx="202650" cy="458750"/>
            </a:xfrm>
            <a:custGeom>
              <a:avLst/>
              <a:gdLst/>
              <a:ahLst/>
              <a:cxnLst/>
              <a:rect l="l" t="t" r="r" b="b"/>
              <a:pathLst>
                <a:path w="8106" h="18350" extrusionOk="0">
                  <a:moveTo>
                    <a:pt x="4176" y="1"/>
                  </a:moveTo>
                  <a:cubicBezTo>
                    <a:pt x="2162" y="1"/>
                    <a:pt x="124" y="1635"/>
                    <a:pt x="61" y="3812"/>
                  </a:cubicBezTo>
                  <a:cubicBezTo>
                    <a:pt x="61" y="4357"/>
                    <a:pt x="121" y="14096"/>
                    <a:pt x="61" y="14761"/>
                  </a:cubicBezTo>
                  <a:cubicBezTo>
                    <a:pt x="61" y="15426"/>
                    <a:pt x="0" y="15608"/>
                    <a:pt x="544" y="16031"/>
                  </a:cubicBezTo>
                  <a:lnTo>
                    <a:pt x="3327" y="18027"/>
                  </a:lnTo>
                  <a:cubicBezTo>
                    <a:pt x="3584" y="18211"/>
                    <a:pt x="3840" y="18350"/>
                    <a:pt x="4124" y="18350"/>
                  </a:cubicBezTo>
                  <a:cubicBezTo>
                    <a:pt x="4308" y="18350"/>
                    <a:pt x="4504" y="18291"/>
                    <a:pt x="4718" y="18148"/>
                  </a:cubicBezTo>
                  <a:cubicBezTo>
                    <a:pt x="5505" y="17604"/>
                    <a:pt x="6956" y="16697"/>
                    <a:pt x="7319" y="16394"/>
                  </a:cubicBezTo>
                  <a:cubicBezTo>
                    <a:pt x="7682" y="16031"/>
                    <a:pt x="8106" y="16031"/>
                    <a:pt x="8106" y="15063"/>
                  </a:cubicBezTo>
                  <a:lnTo>
                    <a:pt x="8106" y="4962"/>
                  </a:lnTo>
                  <a:cubicBezTo>
                    <a:pt x="7845" y="1374"/>
                    <a:pt x="6021" y="1"/>
                    <a:pt x="4176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28"/>
            <p:cNvSpPr/>
            <p:nvPr/>
          </p:nvSpPr>
          <p:spPr>
            <a:xfrm>
              <a:off x="6141850" y="2231400"/>
              <a:ext cx="202650" cy="457900"/>
            </a:xfrm>
            <a:custGeom>
              <a:avLst/>
              <a:gdLst/>
              <a:ahLst/>
              <a:cxnLst/>
              <a:rect l="l" t="t" r="r" b="b"/>
              <a:pathLst>
                <a:path w="8106" h="18316" extrusionOk="0">
                  <a:moveTo>
                    <a:pt x="4182" y="1"/>
                  </a:moveTo>
                  <a:cubicBezTo>
                    <a:pt x="2176" y="1"/>
                    <a:pt x="153" y="1635"/>
                    <a:pt x="121" y="3812"/>
                  </a:cubicBezTo>
                  <a:cubicBezTo>
                    <a:pt x="121" y="4417"/>
                    <a:pt x="121" y="14035"/>
                    <a:pt x="121" y="14700"/>
                  </a:cubicBezTo>
                  <a:cubicBezTo>
                    <a:pt x="61" y="15366"/>
                    <a:pt x="0" y="15608"/>
                    <a:pt x="544" y="16031"/>
                  </a:cubicBezTo>
                  <a:lnTo>
                    <a:pt x="3327" y="17967"/>
                  </a:lnTo>
                  <a:cubicBezTo>
                    <a:pt x="3587" y="18153"/>
                    <a:pt x="3847" y="18315"/>
                    <a:pt x="4135" y="18315"/>
                  </a:cubicBezTo>
                  <a:cubicBezTo>
                    <a:pt x="4316" y="18315"/>
                    <a:pt x="4508" y="18251"/>
                    <a:pt x="4718" y="18088"/>
                  </a:cubicBezTo>
                  <a:cubicBezTo>
                    <a:pt x="5505" y="17604"/>
                    <a:pt x="6956" y="16697"/>
                    <a:pt x="7319" y="16334"/>
                  </a:cubicBezTo>
                  <a:cubicBezTo>
                    <a:pt x="7682" y="16031"/>
                    <a:pt x="8106" y="15971"/>
                    <a:pt x="8106" y="15063"/>
                  </a:cubicBezTo>
                  <a:cubicBezTo>
                    <a:pt x="8106" y="13612"/>
                    <a:pt x="8106" y="4962"/>
                    <a:pt x="8106" y="4962"/>
                  </a:cubicBezTo>
                  <a:cubicBezTo>
                    <a:pt x="7845" y="1374"/>
                    <a:pt x="6021" y="1"/>
                    <a:pt x="4182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28"/>
            <p:cNvSpPr/>
            <p:nvPr/>
          </p:nvSpPr>
          <p:spPr>
            <a:xfrm>
              <a:off x="6143350" y="2232175"/>
              <a:ext cx="199650" cy="456050"/>
            </a:xfrm>
            <a:custGeom>
              <a:avLst/>
              <a:gdLst/>
              <a:ahLst/>
              <a:cxnLst/>
              <a:rect l="l" t="t" r="r" b="b"/>
              <a:pathLst>
                <a:path w="7986" h="18242" extrusionOk="0">
                  <a:moveTo>
                    <a:pt x="4135" y="0"/>
                  </a:moveTo>
                  <a:cubicBezTo>
                    <a:pt x="2147" y="0"/>
                    <a:pt x="124" y="1633"/>
                    <a:pt x="61" y="3842"/>
                  </a:cubicBezTo>
                  <a:cubicBezTo>
                    <a:pt x="61" y="4386"/>
                    <a:pt x="122" y="14004"/>
                    <a:pt x="61" y="14669"/>
                  </a:cubicBezTo>
                  <a:cubicBezTo>
                    <a:pt x="1" y="15335"/>
                    <a:pt x="1" y="15577"/>
                    <a:pt x="545" y="15940"/>
                  </a:cubicBezTo>
                  <a:lnTo>
                    <a:pt x="3327" y="17936"/>
                  </a:lnTo>
                  <a:cubicBezTo>
                    <a:pt x="3557" y="18089"/>
                    <a:pt x="3811" y="18242"/>
                    <a:pt x="4104" y="18242"/>
                  </a:cubicBezTo>
                  <a:cubicBezTo>
                    <a:pt x="4274" y="18242"/>
                    <a:pt x="4458" y="18190"/>
                    <a:pt x="4658" y="18057"/>
                  </a:cubicBezTo>
                  <a:cubicBezTo>
                    <a:pt x="5384" y="17512"/>
                    <a:pt x="6896" y="16605"/>
                    <a:pt x="7259" y="16303"/>
                  </a:cubicBezTo>
                  <a:cubicBezTo>
                    <a:pt x="7622" y="16000"/>
                    <a:pt x="7985" y="15940"/>
                    <a:pt x="7985" y="14972"/>
                  </a:cubicBezTo>
                  <a:lnTo>
                    <a:pt x="7985" y="4931"/>
                  </a:lnTo>
                  <a:cubicBezTo>
                    <a:pt x="7754" y="1372"/>
                    <a:pt x="5959" y="0"/>
                    <a:pt x="4135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28"/>
            <p:cNvSpPr/>
            <p:nvPr/>
          </p:nvSpPr>
          <p:spPr>
            <a:xfrm>
              <a:off x="6143350" y="2232700"/>
              <a:ext cx="199650" cy="454425"/>
            </a:xfrm>
            <a:custGeom>
              <a:avLst/>
              <a:gdLst/>
              <a:ahLst/>
              <a:cxnLst/>
              <a:rect l="l" t="t" r="r" b="b"/>
              <a:pathLst>
                <a:path w="7986" h="18177" extrusionOk="0">
                  <a:moveTo>
                    <a:pt x="4127" y="1"/>
                  </a:moveTo>
                  <a:cubicBezTo>
                    <a:pt x="2141" y="1"/>
                    <a:pt x="124" y="1638"/>
                    <a:pt x="61" y="3821"/>
                  </a:cubicBezTo>
                  <a:cubicBezTo>
                    <a:pt x="61" y="4365"/>
                    <a:pt x="122" y="13983"/>
                    <a:pt x="61" y="14648"/>
                  </a:cubicBezTo>
                  <a:cubicBezTo>
                    <a:pt x="61" y="15314"/>
                    <a:pt x="1" y="15495"/>
                    <a:pt x="545" y="15919"/>
                  </a:cubicBezTo>
                  <a:lnTo>
                    <a:pt x="3327" y="17854"/>
                  </a:lnTo>
                  <a:cubicBezTo>
                    <a:pt x="3548" y="18038"/>
                    <a:pt x="3790" y="18177"/>
                    <a:pt x="4068" y="18177"/>
                  </a:cubicBezTo>
                  <a:cubicBezTo>
                    <a:pt x="4248" y="18177"/>
                    <a:pt x="4444" y="18118"/>
                    <a:pt x="4658" y="17975"/>
                  </a:cubicBezTo>
                  <a:cubicBezTo>
                    <a:pt x="5384" y="17431"/>
                    <a:pt x="6836" y="16584"/>
                    <a:pt x="7199" y="16221"/>
                  </a:cubicBezTo>
                  <a:cubicBezTo>
                    <a:pt x="7562" y="15919"/>
                    <a:pt x="7985" y="15858"/>
                    <a:pt x="7985" y="14951"/>
                  </a:cubicBezTo>
                  <a:lnTo>
                    <a:pt x="7985" y="4910"/>
                  </a:lnTo>
                  <a:cubicBezTo>
                    <a:pt x="7725" y="1361"/>
                    <a:pt x="5939" y="1"/>
                    <a:pt x="4127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28"/>
            <p:cNvSpPr/>
            <p:nvPr/>
          </p:nvSpPr>
          <p:spPr>
            <a:xfrm>
              <a:off x="6143350" y="2233675"/>
              <a:ext cx="199650" cy="453050"/>
            </a:xfrm>
            <a:custGeom>
              <a:avLst/>
              <a:gdLst/>
              <a:ahLst/>
              <a:cxnLst/>
              <a:rect l="l" t="t" r="r" b="b"/>
              <a:pathLst>
                <a:path w="7986" h="18122" extrusionOk="0">
                  <a:moveTo>
                    <a:pt x="4140" y="1"/>
                  </a:moveTo>
                  <a:cubicBezTo>
                    <a:pt x="2174" y="1"/>
                    <a:pt x="185" y="1633"/>
                    <a:pt x="122" y="3842"/>
                  </a:cubicBezTo>
                  <a:cubicBezTo>
                    <a:pt x="122" y="4387"/>
                    <a:pt x="122" y="13944"/>
                    <a:pt x="122" y="14549"/>
                  </a:cubicBezTo>
                  <a:cubicBezTo>
                    <a:pt x="61" y="15214"/>
                    <a:pt x="1" y="15456"/>
                    <a:pt x="545" y="15819"/>
                  </a:cubicBezTo>
                  <a:lnTo>
                    <a:pt x="3327" y="17815"/>
                  </a:lnTo>
                  <a:cubicBezTo>
                    <a:pt x="3557" y="17968"/>
                    <a:pt x="3811" y="18121"/>
                    <a:pt x="4089" y="18121"/>
                  </a:cubicBezTo>
                  <a:cubicBezTo>
                    <a:pt x="4250" y="18121"/>
                    <a:pt x="4420" y="18070"/>
                    <a:pt x="4598" y="17936"/>
                  </a:cubicBezTo>
                  <a:cubicBezTo>
                    <a:pt x="5384" y="17392"/>
                    <a:pt x="6836" y="16485"/>
                    <a:pt x="7199" y="16182"/>
                  </a:cubicBezTo>
                  <a:cubicBezTo>
                    <a:pt x="7562" y="15880"/>
                    <a:pt x="7985" y="15819"/>
                    <a:pt x="7985" y="14912"/>
                  </a:cubicBezTo>
                  <a:cubicBezTo>
                    <a:pt x="7985" y="13521"/>
                    <a:pt x="7985" y="4931"/>
                    <a:pt x="7985" y="4931"/>
                  </a:cubicBezTo>
                  <a:cubicBezTo>
                    <a:pt x="7725" y="1373"/>
                    <a:pt x="5942" y="1"/>
                    <a:pt x="4140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28"/>
            <p:cNvSpPr/>
            <p:nvPr/>
          </p:nvSpPr>
          <p:spPr>
            <a:xfrm>
              <a:off x="6144875" y="2233675"/>
              <a:ext cx="196600" cy="451525"/>
            </a:xfrm>
            <a:custGeom>
              <a:avLst/>
              <a:gdLst/>
              <a:ahLst/>
              <a:cxnLst/>
              <a:rect l="l" t="t" r="r" b="b"/>
              <a:pathLst>
                <a:path w="7864" h="18061" extrusionOk="0">
                  <a:moveTo>
                    <a:pt x="4070" y="1"/>
                  </a:moveTo>
                  <a:cubicBezTo>
                    <a:pt x="2113" y="1"/>
                    <a:pt x="124" y="1633"/>
                    <a:pt x="61" y="3842"/>
                  </a:cubicBezTo>
                  <a:cubicBezTo>
                    <a:pt x="61" y="4387"/>
                    <a:pt x="121" y="13884"/>
                    <a:pt x="61" y="14549"/>
                  </a:cubicBezTo>
                  <a:cubicBezTo>
                    <a:pt x="0" y="15214"/>
                    <a:pt x="0" y="15396"/>
                    <a:pt x="544" y="15819"/>
                  </a:cubicBezTo>
                  <a:lnTo>
                    <a:pt x="3266" y="17755"/>
                  </a:lnTo>
                  <a:cubicBezTo>
                    <a:pt x="3496" y="17908"/>
                    <a:pt x="3750" y="18061"/>
                    <a:pt x="4028" y="18061"/>
                  </a:cubicBezTo>
                  <a:cubicBezTo>
                    <a:pt x="4189" y="18061"/>
                    <a:pt x="4359" y="18009"/>
                    <a:pt x="4537" y="17876"/>
                  </a:cubicBezTo>
                  <a:cubicBezTo>
                    <a:pt x="5323" y="17331"/>
                    <a:pt x="6775" y="16485"/>
                    <a:pt x="7138" y="16122"/>
                  </a:cubicBezTo>
                  <a:cubicBezTo>
                    <a:pt x="7501" y="15819"/>
                    <a:pt x="7864" y="15819"/>
                    <a:pt x="7864" y="14851"/>
                  </a:cubicBezTo>
                  <a:lnTo>
                    <a:pt x="7864" y="4931"/>
                  </a:lnTo>
                  <a:cubicBezTo>
                    <a:pt x="7632" y="1373"/>
                    <a:pt x="5865" y="1"/>
                    <a:pt x="4070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28"/>
            <p:cNvSpPr/>
            <p:nvPr/>
          </p:nvSpPr>
          <p:spPr>
            <a:xfrm>
              <a:off x="6144875" y="2233675"/>
              <a:ext cx="196600" cy="450425"/>
            </a:xfrm>
            <a:custGeom>
              <a:avLst/>
              <a:gdLst/>
              <a:ahLst/>
              <a:cxnLst/>
              <a:rect l="l" t="t" r="r" b="b"/>
              <a:pathLst>
                <a:path w="7864" h="18017" extrusionOk="0">
                  <a:moveTo>
                    <a:pt x="4070" y="1"/>
                  </a:moveTo>
                  <a:cubicBezTo>
                    <a:pt x="2113" y="1"/>
                    <a:pt x="124" y="1633"/>
                    <a:pt x="61" y="3842"/>
                  </a:cubicBezTo>
                  <a:cubicBezTo>
                    <a:pt x="61" y="4387"/>
                    <a:pt x="121" y="13884"/>
                    <a:pt x="61" y="14549"/>
                  </a:cubicBezTo>
                  <a:cubicBezTo>
                    <a:pt x="61" y="15154"/>
                    <a:pt x="0" y="15396"/>
                    <a:pt x="544" y="15759"/>
                  </a:cubicBezTo>
                  <a:lnTo>
                    <a:pt x="3266" y="17694"/>
                  </a:lnTo>
                  <a:cubicBezTo>
                    <a:pt x="3487" y="17878"/>
                    <a:pt x="3729" y="18017"/>
                    <a:pt x="3993" y="18017"/>
                  </a:cubicBezTo>
                  <a:cubicBezTo>
                    <a:pt x="4165" y="18017"/>
                    <a:pt x="4346" y="17958"/>
                    <a:pt x="4537" y="17815"/>
                  </a:cubicBezTo>
                  <a:cubicBezTo>
                    <a:pt x="5323" y="17331"/>
                    <a:pt x="6775" y="16424"/>
                    <a:pt x="7138" y="16122"/>
                  </a:cubicBezTo>
                  <a:cubicBezTo>
                    <a:pt x="7440" y="15819"/>
                    <a:pt x="7864" y="15759"/>
                    <a:pt x="7864" y="14851"/>
                  </a:cubicBezTo>
                  <a:cubicBezTo>
                    <a:pt x="7864" y="13460"/>
                    <a:pt x="7864" y="4931"/>
                    <a:pt x="7864" y="4931"/>
                  </a:cubicBezTo>
                  <a:cubicBezTo>
                    <a:pt x="7632" y="1373"/>
                    <a:pt x="5865" y="1"/>
                    <a:pt x="4070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28"/>
            <p:cNvSpPr/>
            <p:nvPr/>
          </p:nvSpPr>
          <p:spPr>
            <a:xfrm>
              <a:off x="6144875" y="2234975"/>
              <a:ext cx="196600" cy="448725"/>
            </a:xfrm>
            <a:custGeom>
              <a:avLst/>
              <a:gdLst/>
              <a:ahLst/>
              <a:cxnLst/>
              <a:rect l="l" t="t" r="r" b="b"/>
              <a:pathLst>
                <a:path w="7864" h="17949" extrusionOk="0">
                  <a:moveTo>
                    <a:pt x="4090" y="0"/>
                  </a:moveTo>
                  <a:cubicBezTo>
                    <a:pt x="2151" y="0"/>
                    <a:pt x="184" y="1636"/>
                    <a:pt x="121" y="3851"/>
                  </a:cubicBezTo>
                  <a:cubicBezTo>
                    <a:pt x="121" y="4335"/>
                    <a:pt x="181" y="13832"/>
                    <a:pt x="121" y="14436"/>
                  </a:cubicBezTo>
                  <a:cubicBezTo>
                    <a:pt x="61" y="15102"/>
                    <a:pt x="0" y="15344"/>
                    <a:pt x="544" y="15707"/>
                  </a:cubicBezTo>
                  <a:lnTo>
                    <a:pt x="3266" y="17642"/>
                  </a:lnTo>
                  <a:cubicBezTo>
                    <a:pt x="3496" y="17795"/>
                    <a:pt x="3750" y="17948"/>
                    <a:pt x="4028" y="17948"/>
                  </a:cubicBezTo>
                  <a:cubicBezTo>
                    <a:pt x="4189" y="17948"/>
                    <a:pt x="4359" y="17897"/>
                    <a:pt x="4537" y="17763"/>
                  </a:cubicBezTo>
                  <a:cubicBezTo>
                    <a:pt x="5323" y="17219"/>
                    <a:pt x="6714" y="16372"/>
                    <a:pt x="7077" y="16070"/>
                  </a:cubicBezTo>
                  <a:cubicBezTo>
                    <a:pt x="7440" y="15707"/>
                    <a:pt x="7864" y="15707"/>
                    <a:pt x="7864" y="14799"/>
                  </a:cubicBezTo>
                  <a:cubicBezTo>
                    <a:pt x="7864" y="13408"/>
                    <a:pt x="7864" y="4879"/>
                    <a:pt x="7864" y="4879"/>
                  </a:cubicBezTo>
                  <a:cubicBezTo>
                    <a:pt x="7604" y="1360"/>
                    <a:pt x="5859" y="0"/>
                    <a:pt x="409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28"/>
            <p:cNvSpPr/>
            <p:nvPr/>
          </p:nvSpPr>
          <p:spPr>
            <a:xfrm>
              <a:off x="6146375" y="2235200"/>
              <a:ext cx="193600" cy="447400"/>
            </a:xfrm>
            <a:custGeom>
              <a:avLst/>
              <a:gdLst/>
              <a:ahLst/>
              <a:cxnLst/>
              <a:rect l="l" t="t" r="r" b="b"/>
              <a:pathLst>
                <a:path w="7744" h="17896" extrusionOk="0">
                  <a:moveTo>
                    <a:pt x="4006" y="0"/>
                  </a:moveTo>
                  <a:cubicBezTo>
                    <a:pt x="2081" y="0"/>
                    <a:pt x="124" y="1633"/>
                    <a:pt x="61" y="3842"/>
                  </a:cubicBezTo>
                  <a:cubicBezTo>
                    <a:pt x="61" y="4386"/>
                    <a:pt x="121" y="13823"/>
                    <a:pt x="61" y="14427"/>
                  </a:cubicBezTo>
                  <a:cubicBezTo>
                    <a:pt x="1" y="15093"/>
                    <a:pt x="1" y="15274"/>
                    <a:pt x="545" y="15698"/>
                  </a:cubicBezTo>
                  <a:lnTo>
                    <a:pt x="3206" y="17573"/>
                  </a:lnTo>
                  <a:cubicBezTo>
                    <a:pt x="3427" y="17756"/>
                    <a:pt x="3669" y="17895"/>
                    <a:pt x="3933" y="17895"/>
                  </a:cubicBezTo>
                  <a:cubicBezTo>
                    <a:pt x="4105" y="17895"/>
                    <a:pt x="4286" y="17837"/>
                    <a:pt x="4477" y="17694"/>
                  </a:cubicBezTo>
                  <a:cubicBezTo>
                    <a:pt x="5263" y="17210"/>
                    <a:pt x="6654" y="16303"/>
                    <a:pt x="7017" y="16000"/>
                  </a:cubicBezTo>
                  <a:cubicBezTo>
                    <a:pt x="7380" y="15698"/>
                    <a:pt x="7743" y="15637"/>
                    <a:pt x="7743" y="14730"/>
                  </a:cubicBezTo>
                  <a:lnTo>
                    <a:pt x="7743" y="4931"/>
                  </a:lnTo>
                  <a:cubicBezTo>
                    <a:pt x="7512" y="1372"/>
                    <a:pt x="5772" y="0"/>
                    <a:pt x="4006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28"/>
            <p:cNvSpPr/>
            <p:nvPr/>
          </p:nvSpPr>
          <p:spPr>
            <a:xfrm>
              <a:off x="6146375" y="2235775"/>
              <a:ext cx="193600" cy="445750"/>
            </a:xfrm>
            <a:custGeom>
              <a:avLst/>
              <a:gdLst/>
              <a:ahLst/>
              <a:cxnLst/>
              <a:rect l="l" t="t" r="r" b="b"/>
              <a:pathLst>
                <a:path w="7744" h="17830" extrusionOk="0">
                  <a:moveTo>
                    <a:pt x="4015" y="1"/>
                  </a:moveTo>
                  <a:cubicBezTo>
                    <a:pt x="2102" y="1"/>
                    <a:pt x="155" y="1615"/>
                    <a:pt x="61" y="3819"/>
                  </a:cubicBezTo>
                  <a:cubicBezTo>
                    <a:pt x="61" y="4363"/>
                    <a:pt x="121" y="13739"/>
                    <a:pt x="61" y="14404"/>
                  </a:cubicBezTo>
                  <a:cubicBezTo>
                    <a:pt x="61" y="15009"/>
                    <a:pt x="1" y="15251"/>
                    <a:pt x="545" y="15614"/>
                  </a:cubicBezTo>
                  <a:lnTo>
                    <a:pt x="3206" y="17550"/>
                  </a:lnTo>
                  <a:cubicBezTo>
                    <a:pt x="3434" y="17701"/>
                    <a:pt x="3685" y="17829"/>
                    <a:pt x="3960" y="17829"/>
                  </a:cubicBezTo>
                  <a:cubicBezTo>
                    <a:pt x="4124" y="17829"/>
                    <a:pt x="4296" y="17784"/>
                    <a:pt x="4477" y="17671"/>
                  </a:cubicBezTo>
                  <a:cubicBezTo>
                    <a:pt x="5263" y="17126"/>
                    <a:pt x="6654" y="16280"/>
                    <a:pt x="7017" y="15977"/>
                  </a:cubicBezTo>
                  <a:cubicBezTo>
                    <a:pt x="7320" y="15675"/>
                    <a:pt x="7743" y="15614"/>
                    <a:pt x="7743" y="14707"/>
                  </a:cubicBezTo>
                  <a:cubicBezTo>
                    <a:pt x="7743" y="13376"/>
                    <a:pt x="7743" y="4908"/>
                    <a:pt x="7743" y="4908"/>
                  </a:cubicBezTo>
                  <a:cubicBezTo>
                    <a:pt x="7511" y="1370"/>
                    <a:pt x="5777" y="1"/>
                    <a:pt x="4015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28"/>
            <p:cNvSpPr/>
            <p:nvPr/>
          </p:nvSpPr>
          <p:spPr>
            <a:xfrm>
              <a:off x="6146375" y="2236475"/>
              <a:ext cx="193600" cy="444200"/>
            </a:xfrm>
            <a:custGeom>
              <a:avLst/>
              <a:gdLst/>
              <a:ahLst/>
              <a:cxnLst/>
              <a:rect l="l" t="t" r="r" b="b"/>
              <a:pathLst>
                <a:path w="7744" h="17768" extrusionOk="0">
                  <a:moveTo>
                    <a:pt x="4026" y="1"/>
                  </a:moveTo>
                  <a:cubicBezTo>
                    <a:pt x="2118" y="1"/>
                    <a:pt x="185" y="1636"/>
                    <a:pt x="121" y="3851"/>
                  </a:cubicBezTo>
                  <a:cubicBezTo>
                    <a:pt x="121" y="4335"/>
                    <a:pt x="182" y="13711"/>
                    <a:pt x="121" y="14316"/>
                  </a:cubicBezTo>
                  <a:cubicBezTo>
                    <a:pt x="61" y="14981"/>
                    <a:pt x="1" y="15163"/>
                    <a:pt x="545" y="15586"/>
                  </a:cubicBezTo>
                  <a:lnTo>
                    <a:pt x="3206" y="17461"/>
                  </a:lnTo>
                  <a:cubicBezTo>
                    <a:pt x="3436" y="17614"/>
                    <a:pt x="3690" y="17767"/>
                    <a:pt x="3968" y="17767"/>
                  </a:cubicBezTo>
                  <a:cubicBezTo>
                    <a:pt x="4129" y="17767"/>
                    <a:pt x="4299" y="17716"/>
                    <a:pt x="4477" y="17582"/>
                  </a:cubicBezTo>
                  <a:cubicBezTo>
                    <a:pt x="5263" y="17098"/>
                    <a:pt x="6654" y="16191"/>
                    <a:pt x="6957" y="15889"/>
                  </a:cubicBezTo>
                  <a:cubicBezTo>
                    <a:pt x="7320" y="15586"/>
                    <a:pt x="7743" y="15526"/>
                    <a:pt x="7743" y="14679"/>
                  </a:cubicBezTo>
                  <a:lnTo>
                    <a:pt x="7743" y="4880"/>
                  </a:lnTo>
                  <a:cubicBezTo>
                    <a:pt x="7483" y="1360"/>
                    <a:pt x="5766" y="1"/>
                    <a:pt x="4026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28"/>
            <p:cNvSpPr/>
            <p:nvPr/>
          </p:nvSpPr>
          <p:spPr>
            <a:xfrm>
              <a:off x="6147875" y="2237300"/>
              <a:ext cx="190575" cy="442275"/>
            </a:xfrm>
            <a:custGeom>
              <a:avLst/>
              <a:gdLst/>
              <a:ahLst/>
              <a:cxnLst/>
              <a:rect l="l" t="t" r="r" b="b"/>
              <a:pathLst>
                <a:path w="7623" h="17691" extrusionOk="0">
                  <a:moveTo>
                    <a:pt x="3930" y="0"/>
                  </a:moveTo>
                  <a:cubicBezTo>
                    <a:pt x="2040" y="0"/>
                    <a:pt x="124" y="1614"/>
                    <a:pt x="61" y="3818"/>
                  </a:cubicBezTo>
                  <a:cubicBezTo>
                    <a:pt x="61" y="4363"/>
                    <a:pt x="122" y="13678"/>
                    <a:pt x="61" y="14283"/>
                  </a:cubicBezTo>
                  <a:cubicBezTo>
                    <a:pt x="1" y="14948"/>
                    <a:pt x="1" y="15130"/>
                    <a:pt x="485" y="15493"/>
                  </a:cubicBezTo>
                  <a:lnTo>
                    <a:pt x="3146" y="17368"/>
                  </a:lnTo>
                  <a:cubicBezTo>
                    <a:pt x="3367" y="17551"/>
                    <a:pt x="3609" y="17690"/>
                    <a:pt x="3873" y="17690"/>
                  </a:cubicBezTo>
                  <a:cubicBezTo>
                    <a:pt x="4045" y="17690"/>
                    <a:pt x="4226" y="17632"/>
                    <a:pt x="4417" y="17489"/>
                  </a:cubicBezTo>
                  <a:cubicBezTo>
                    <a:pt x="5143" y="17005"/>
                    <a:pt x="6534" y="16158"/>
                    <a:pt x="6897" y="15856"/>
                  </a:cubicBezTo>
                  <a:cubicBezTo>
                    <a:pt x="7260" y="15553"/>
                    <a:pt x="7623" y="15493"/>
                    <a:pt x="7623" y="14585"/>
                  </a:cubicBezTo>
                  <a:lnTo>
                    <a:pt x="7623" y="4907"/>
                  </a:lnTo>
                  <a:cubicBezTo>
                    <a:pt x="7391" y="1369"/>
                    <a:pt x="5671" y="0"/>
                    <a:pt x="3930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28"/>
            <p:cNvSpPr/>
            <p:nvPr/>
          </p:nvSpPr>
          <p:spPr>
            <a:xfrm>
              <a:off x="6147875" y="2237300"/>
              <a:ext cx="190575" cy="441850"/>
            </a:xfrm>
            <a:custGeom>
              <a:avLst/>
              <a:gdLst/>
              <a:ahLst/>
              <a:cxnLst/>
              <a:rect l="l" t="t" r="r" b="b"/>
              <a:pathLst>
                <a:path w="7623" h="17674" extrusionOk="0">
                  <a:moveTo>
                    <a:pt x="3952" y="0"/>
                  </a:moveTo>
                  <a:cubicBezTo>
                    <a:pt x="2070" y="0"/>
                    <a:pt x="156" y="1614"/>
                    <a:pt x="61" y="3818"/>
                  </a:cubicBezTo>
                  <a:cubicBezTo>
                    <a:pt x="61" y="4363"/>
                    <a:pt x="122" y="13678"/>
                    <a:pt x="61" y="14283"/>
                  </a:cubicBezTo>
                  <a:cubicBezTo>
                    <a:pt x="61" y="14888"/>
                    <a:pt x="1" y="15130"/>
                    <a:pt x="545" y="15493"/>
                  </a:cubicBezTo>
                  <a:lnTo>
                    <a:pt x="3146" y="17368"/>
                  </a:lnTo>
                  <a:cubicBezTo>
                    <a:pt x="3376" y="17521"/>
                    <a:pt x="3630" y="17674"/>
                    <a:pt x="3908" y="17674"/>
                  </a:cubicBezTo>
                  <a:cubicBezTo>
                    <a:pt x="4069" y="17674"/>
                    <a:pt x="4239" y="17622"/>
                    <a:pt x="4417" y="17489"/>
                  </a:cubicBezTo>
                  <a:cubicBezTo>
                    <a:pt x="5143" y="16944"/>
                    <a:pt x="6534" y="16098"/>
                    <a:pt x="6897" y="15795"/>
                  </a:cubicBezTo>
                  <a:cubicBezTo>
                    <a:pt x="7260" y="15493"/>
                    <a:pt x="7623" y="15493"/>
                    <a:pt x="7623" y="14585"/>
                  </a:cubicBezTo>
                  <a:cubicBezTo>
                    <a:pt x="7623" y="13255"/>
                    <a:pt x="7623" y="4907"/>
                    <a:pt x="7623" y="4907"/>
                  </a:cubicBezTo>
                  <a:cubicBezTo>
                    <a:pt x="7391" y="1369"/>
                    <a:pt x="5685" y="0"/>
                    <a:pt x="3952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28"/>
            <p:cNvSpPr/>
            <p:nvPr/>
          </p:nvSpPr>
          <p:spPr>
            <a:xfrm>
              <a:off x="6147875" y="2238050"/>
              <a:ext cx="190575" cy="440000"/>
            </a:xfrm>
            <a:custGeom>
              <a:avLst/>
              <a:gdLst/>
              <a:ahLst/>
              <a:cxnLst/>
              <a:rect l="l" t="t" r="r" b="b"/>
              <a:pathLst>
                <a:path w="7623" h="17600" extrusionOk="0">
                  <a:moveTo>
                    <a:pt x="3958" y="0"/>
                  </a:moveTo>
                  <a:cubicBezTo>
                    <a:pt x="2084" y="0"/>
                    <a:pt x="185" y="1613"/>
                    <a:pt x="122" y="3849"/>
                  </a:cubicBezTo>
                  <a:cubicBezTo>
                    <a:pt x="122" y="4333"/>
                    <a:pt x="182" y="13588"/>
                    <a:pt x="122" y="14253"/>
                  </a:cubicBezTo>
                  <a:cubicBezTo>
                    <a:pt x="61" y="14858"/>
                    <a:pt x="1" y="15039"/>
                    <a:pt x="545" y="15402"/>
                  </a:cubicBezTo>
                  <a:lnTo>
                    <a:pt x="3146" y="17277"/>
                  </a:lnTo>
                  <a:cubicBezTo>
                    <a:pt x="3367" y="17461"/>
                    <a:pt x="3609" y="17600"/>
                    <a:pt x="3873" y="17600"/>
                  </a:cubicBezTo>
                  <a:cubicBezTo>
                    <a:pt x="4045" y="17600"/>
                    <a:pt x="4226" y="17541"/>
                    <a:pt x="4417" y="17398"/>
                  </a:cubicBezTo>
                  <a:cubicBezTo>
                    <a:pt x="5143" y="16914"/>
                    <a:pt x="6534" y="16068"/>
                    <a:pt x="6897" y="15765"/>
                  </a:cubicBezTo>
                  <a:cubicBezTo>
                    <a:pt x="7199" y="15463"/>
                    <a:pt x="7623" y="15402"/>
                    <a:pt x="7623" y="14555"/>
                  </a:cubicBezTo>
                  <a:lnTo>
                    <a:pt x="7623" y="4877"/>
                  </a:lnTo>
                  <a:cubicBezTo>
                    <a:pt x="7391" y="1368"/>
                    <a:pt x="5685" y="0"/>
                    <a:pt x="3958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28"/>
            <p:cNvSpPr/>
            <p:nvPr/>
          </p:nvSpPr>
          <p:spPr>
            <a:xfrm>
              <a:off x="6105550" y="2188875"/>
              <a:ext cx="276750" cy="568600"/>
            </a:xfrm>
            <a:custGeom>
              <a:avLst/>
              <a:gdLst/>
              <a:ahLst/>
              <a:cxnLst/>
              <a:rect l="l" t="t" r="r" b="b"/>
              <a:pathLst>
                <a:path w="11070" h="22744" extrusionOk="0">
                  <a:moveTo>
                    <a:pt x="5309" y="0"/>
                  </a:moveTo>
                  <a:cubicBezTo>
                    <a:pt x="2716" y="0"/>
                    <a:pt x="208" y="1424"/>
                    <a:pt x="121" y="3941"/>
                  </a:cubicBezTo>
                  <a:cubicBezTo>
                    <a:pt x="61" y="4727"/>
                    <a:pt x="182" y="16885"/>
                    <a:pt x="121" y="17793"/>
                  </a:cubicBezTo>
                  <a:cubicBezTo>
                    <a:pt x="61" y="18700"/>
                    <a:pt x="0" y="19063"/>
                    <a:pt x="726" y="19607"/>
                  </a:cubicBezTo>
                  <a:lnTo>
                    <a:pt x="4597" y="22269"/>
                  </a:lnTo>
                  <a:cubicBezTo>
                    <a:pt x="4895" y="22529"/>
                    <a:pt x="5239" y="22744"/>
                    <a:pt x="5628" y="22744"/>
                  </a:cubicBezTo>
                  <a:cubicBezTo>
                    <a:pt x="5871" y="22744"/>
                    <a:pt x="6133" y="22660"/>
                    <a:pt x="6412" y="22450"/>
                  </a:cubicBezTo>
                  <a:cubicBezTo>
                    <a:pt x="7501" y="21724"/>
                    <a:pt x="9497" y="20454"/>
                    <a:pt x="10041" y="20031"/>
                  </a:cubicBezTo>
                  <a:cubicBezTo>
                    <a:pt x="10525" y="19607"/>
                    <a:pt x="11070" y="19547"/>
                    <a:pt x="11070" y="18277"/>
                  </a:cubicBezTo>
                  <a:lnTo>
                    <a:pt x="11070" y="5513"/>
                  </a:lnTo>
                  <a:cubicBezTo>
                    <a:pt x="11070" y="1695"/>
                    <a:pt x="8139" y="0"/>
                    <a:pt x="5309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28"/>
            <p:cNvSpPr/>
            <p:nvPr/>
          </p:nvSpPr>
          <p:spPr>
            <a:xfrm>
              <a:off x="6156950" y="2542900"/>
              <a:ext cx="173950" cy="139250"/>
            </a:xfrm>
            <a:custGeom>
              <a:avLst/>
              <a:gdLst/>
              <a:ahLst/>
              <a:cxnLst/>
              <a:rect l="l" t="t" r="r" b="b"/>
              <a:pathLst>
                <a:path w="6958" h="5570" extrusionOk="0">
                  <a:moveTo>
                    <a:pt x="3370" y="0"/>
                  </a:moveTo>
                  <a:cubicBezTo>
                    <a:pt x="1499" y="0"/>
                    <a:pt x="1" y="1189"/>
                    <a:pt x="1" y="2724"/>
                  </a:cubicBezTo>
                  <a:cubicBezTo>
                    <a:pt x="1" y="4237"/>
                    <a:pt x="1574" y="5567"/>
                    <a:pt x="3509" y="5567"/>
                  </a:cubicBezTo>
                  <a:cubicBezTo>
                    <a:pt x="3554" y="5569"/>
                    <a:pt x="3598" y="5569"/>
                    <a:pt x="3642" y="5569"/>
                  </a:cubicBezTo>
                  <a:cubicBezTo>
                    <a:pt x="5514" y="5569"/>
                    <a:pt x="6957" y="4323"/>
                    <a:pt x="6957" y="2845"/>
                  </a:cubicBezTo>
                  <a:cubicBezTo>
                    <a:pt x="6957" y="1333"/>
                    <a:pt x="5445" y="63"/>
                    <a:pt x="3509" y="2"/>
                  </a:cubicBezTo>
                  <a:cubicBezTo>
                    <a:pt x="3463" y="1"/>
                    <a:pt x="3417" y="0"/>
                    <a:pt x="3370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28"/>
            <p:cNvSpPr/>
            <p:nvPr/>
          </p:nvSpPr>
          <p:spPr>
            <a:xfrm>
              <a:off x="5808175" y="2181900"/>
              <a:ext cx="298900" cy="568475"/>
            </a:xfrm>
            <a:custGeom>
              <a:avLst/>
              <a:gdLst/>
              <a:ahLst/>
              <a:cxnLst/>
              <a:rect l="l" t="t" r="r" b="b"/>
              <a:pathLst>
                <a:path w="11956" h="22739" extrusionOk="0">
                  <a:moveTo>
                    <a:pt x="6124" y="0"/>
                  </a:moveTo>
                  <a:cubicBezTo>
                    <a:pt x="3070" y="0"/>
                    <a:pt x="1" y="1810"/>
                    <a:pt x="160" y="3857"/>
                  </a:cubicBezTo>
                  <a:cubicBezTo>
                    <a:pt x="221" y="4643"/>
                    <a:pt x="221" y="16862"/>
                    <a:pt x="160" y="17769"/>
                  </a:cubicBezTo>
                  <a:cubicBezTo>
                    <a:pt x="100" y="18737"/>
                    <a:pt x="39" y="19039"/>
                    <a:pt x="826" y="19584"/>
                  </a:cubicBezTo>
                  <a:lnTo>
                    <a:pt x="5000" y="22306"/>
                  </a:lnTo>
                  <a:cubicBezTo>
                    <a:pt x="5342" y="22534"/>
                    <a:pt x="5708" y="22738"/>
                    <a:pt x="6128" y="22738"/>
                  </a:cubicBezTo>
                  <a:cubicBezTo>
                    <a:pt x="6376" y="22738"/>
                    <a:pt x="6643" y="22667"/>
                    <a:pt x="6935" y="22487"/>
                  </a:cubicBezTo>
                  <a:cubicBezTo>
                    <a:pt x="8145" y="21761"/>
                    <a:pt x="10262" y="20491"/>
                    <a:pt x="10806" y="20068"/>
                  </a:cubicBezTo>
                  <a:cubicBezTo>
                    <a:pt x="11351" y="19584"/>
                    <a:pt x="11956" y="19523"/>
                    <a:pt x="11956" y="18253"/>
                  </a:cubicBezTo>
                  <a:lnTo>
                    <a:pt x="11956" y="5430"/>
                  </a:lnTo>
                  <a:cubicBezTo>
                    <a:pt x="11557" y="1438"/>
                    <a:pt x="8847" y="0"/>
                    <a:pt x="6124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28"/>
            <p:cNvSpPr/>
            <p:nvPr/>
          </p:nvSpPr>
          <p:spPr>
            <a:xfrm>
              <a:off x="5808200" y="2182700"/>
              <a:ext cx="298875" cy="567225"/>
            </a:xfrm>
            <a:custGeom>
              <a:avLst/>
              <a:gdLst/>
              <a:ahLst/>
              <a:cxnLst/>
              <a:rect l="l" t="t" r="r" b="b"/>
              <a:pathLst>
                <a:path w="11955" h="22689" extrusionOk="0">
                  <a:moveTo>
                    <a:pt x="6083" y="1"/>
                  </a:moveTo>
                  <a:cubicBezTo>
                    <a:pt x="3042" y="1"/>
                    <a:pt x="0" y="1787"/>
                    <a:pt x="159" y="3825"/>
                  </a:cubicBezTo>
                  <a:cubicBezTo>
                    <a:pt x="220" y="4611"/>
                    <a:pt x="220" y="16830"/>
                    <a:pt x="159" y="17737"/>
                  </a:cubicBezTo>
                  <a:cubicBezTo>
                    <a:pt x="99" y="18645"/>
                    <a:pt x="38" y="18947"/>
                    <a:pt x="885" y="19491"/>
                  </a:cubicBezTo>
                  <a:lnTo>
                    <a:pt x="4999" y="22213"/>
                  </a:lnTo>
                  <a:cubicBezTo>
                    <a:pt x="5333" y="22474"/>
                    <a:pt x="5691" y="22688"/>
                    <a:pt x="6100" y="22688"/>
                  </a:cubicBezTo>
                  <a:cubicBezTo>
                    <a:pt x="6356" y="22688"/>
                    <a:pt x="6632" y="22604"/>
                    <a:pt x="6934" y="22395"/>
                  </a:cubicBezTo>
                  <a:cubicBezTo>
                    <a:pt x="8083" y="21669"/>
                    <a:pt x="10261" y="20399"/>
                    <a:pt x="10805" y="19975"/>
                  </a:cubicBezTo>
                  <a:cubicBezTo>
                    <a:pt x="11350" y="19552"/>
                    <a:pt x="11955" y="19491"/>
                    <a:pt x="11955" y="18221"/>
                  </a:cubicBezTo>
                  <a:cubicBezTo>
                    <a:pt x="11955" y="16225"/>
                    <a:pt x="11955" y="5458"/>
                    <a:pt x="11955" y="5458"/>
                  </a:cubicBezTo>
                  <a:cubicBezTo>
                    <a:pt x="11554" y="1447"/>
                    <a:pt x="8819" y="1"/>
                    <a:pt x="6083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28"/>
            <p:cNvSpPr/>
            <p:nvPr/>
          </p:nvSpPr>
          <p:spPr>
            <a:xfrm>
              <a:off x="5809150" y="2182875"/>
              <a:ext cx="296425" cy="565975"/>
            </a:xfrm>
            <a:custGeom>
              <a:avLst/>
              <a:gdLst/>
              <a:ahLst/>
              <a:cxnLst/>
              <a:rect l="l" t="t" r="r" b="b"/>
              <a:pathLst>
                <a:path w="11857" h="22639" extrusionOk="0">
                  <a:moveTo>
                    <a:pt x="6058" y="0"/>
                  </a:moveTo>
                  <a:cubicBezTo>
                    <a:pt x="3043" y="0"/>
                    <a:pt x="22" y="1805"/>
                    <a:pt x="182" y="3878"/>
                  </a:cubicBezTo>
                  <a:cubicBezTo>
                    <a:pt x="242" y="4604"/>
                    <a:pt x="242" y="16823"/>
                    <a:pt x="182" y="17730"/>
                  </a:cubicBezTo>
                  <a:cubicBezTo>
                    <a:pt x="121" y="18638"/>
                    <a:pt x="0" y="18940"/>
                    <a:pt x="847" y="19484"/>
                  </a:cubicBezTo>
                  <a:lnTo>
                    <a:pt x="4961" y="22206"/>
                  </a:lnTo>
                  <a:cubicBezTo>
                    <a:pt x="5303" y="22435"/>
                    <a:pt x="5669" y="22639"/>
                    <a:pt x="6089" y="22639"/>
                  </a:cubicBezTo>
                  <a:cubicBezTo>
                    <a:pt x="6337" y="22639"/>
                    <a:pt x="6604" y="22568"/>
                    <a:pt x="6896" y="22388"/>
                  </a:cubicBezTo>
                  <a:cubicBezTo>
                    <a:pt x="8045" y="21662"/>
                    <a:pt x="10223" y="20392"/>
                    <a:pt x="10767" y="19968"/>
                  </a:cubicBezTo>
                  <a:cubicBezTo>
                    <a:pt x="11251" y="19484"/>
                    <a:pt x="11856" y="19424"/>
                    <a:pt x="11856" y="18154"/>
                  </a:cubicBezTo>
                  <a:lnTo>
                    <a:pt x="11856" y="5451"/>
                  </a:lnTo>
                  <a:cubicBezTo>
                    <a:pt x="11456" y="1449"/>
                    <a:pt x="8759" y="0"/>
                    <a:pt x="6058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28"/>
            <p:cNvSpPr/>
            <p:nvPr/>
          </p:nvSpPr>
          <p:spPr>
            <a:xfrm>
              <a:off x="5809700" y="2184000"/>
              <a:ext cx="295875" cy="564400"/>
            </a:xfrm>
            <a:custGeom>
              <a:avLst/>
              <a:gdLst/>
              <a:ahLst/>
              <a:cxnLst/>
              <a:rect l="l" t="t" r="r" b="b"/>
              <a:pathLst>
                <a:path w="11835" h="22576" extrusionOk="0">
                  <a:moveTo>
                    <a:pt x="6040" y="0"/>
                  </a:moveTo>
                  <a:cubicBezTo>
                    <a:pt x="3024" y="0"/>
                    <a:pt x="0" y="1791"/>
                    <a:pt x="160" y="3833"/>
                  </a:cubicBezTo>
                  <a:cubicBezTo>
                    <a:pt x="220" y="4620"/>
                    <a:pt x="220" y="16717"/>
                    <a:pt x="160" y="17625"/>
                  </a:cubicBezTo>
                  <a:cubicBezTo>
                    <a:pt x="99" y="18593"/>
                    <a:pt x="39" y="18895"/>
                    <a:pt x="825" y="19439"/>
                  </a:cubicBezTo>
                  <a:lnTo>
                    <a:pt x="4939" y="22101"/>
                  </a:lnTo>
                  <a:cubicBezTo>
                    <a:pt x="5273" y="22361"/>
                    <a:pt x="5631" y="22576"/>
                    <a:pt x="6040" y="22576"/>
                  </a:cubicBezTo>
                  <a:cubicBezTo>
                    <a:pt x="6296" y="22576"/>
                    <a:pt x="6572" y="22492"/>
                    <a:pt x="6874" y="22282"/>
                  </a:cubicBezTo>
                  <a:cubicBezTo>
                    <a:pt x="8023" y="21557"/>
                    <a:pt x="10201" y="20286"/>
                    <a:pt x="10685" y="19863"/>
                  </a:cubicBezTo>
                  <a:cubicBezTo>
                    <a:pt x="11229" y="19439"/>
                    <a:pt x="11834" y="19379"/>
                    <a:pt x="11834" y="18109"/>
                  </a:cubicBezTo>
                  <a:lnTo>
                    <a:pt x="11834" y="5406"/>
                  </a:lnTo>
                  <a:cubicBezTo>
                    <a:pt x="11434" y="1435"/>
                    <a:pt x="8740" y="0"/>
                    <a:pt x="6040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28"/>
            <p:cNvSpPr/>
            <p:nvPr/>
          </p:nvSpPr>
          <p:spPr>
            <a:xfrm>
              <a:off x="5810500" y="2184000"/>
              <a:ext cx="295075" cy="563350"/>
            </a:xfrm>
            <a:custGeom>
              <a:avLst/>
              <a:gdLst/>
              <a:ahLst/>
              <a:cxnLst/>
              <a:rect l="l" t="t" r="r" b="b"/>
              <a:pathLst>
                <a:path w="11803" h="22534" extrusionOk="0">
                  <a:moveTo>
                    <a:pt x="6030" y="0"/>
                  </a:moveTo>
                  <a:cubicBezTo>
                    <a:pt x="3022" y="0"/>
                    <a:pt x="0" y="1791"/>
                    <a:pt x="128" y="3833"/>
                  </a:cubicBezTo>
                  <a:cubicBezTo>
                    <a:pt x="188" y="4620"/>
                    <a:pt x="249" y="16717"/>
                    <a:pt x="128" y="17625"/>
                  </a:cubicBezTo>
                  <a:cubicBezTo>
                    <a:pt x="67" y="18532"/>
                    <a:pt x="7" y="18835"/>
                    <a:pt x="854" y="19379"/>
                  </a:cubicBezTo>
                  <a:lnTo>
                    <a:pt x="4907" y="22101"/>
                  </a:lnTo>
                  <a:cubicBezTo>
                    <a:pt x="5249" y="22329"/>
                    <a:pt x="5615" y="22533"/>
                    <a:pt x="6035" y="22533"/>
                  </a:cubicBezTo>
                  <a:cubicBezTo>
                    <a:pt x="6283" y="22533"/>
                    <a:pt x="6550" y="22462"/>
                    <a:pt x="6842" y="22282"/>
                  </a:cubicBezTo>
                  <a:cubicBezTo>
                    <a:pt x="7991" y="21496"/>
                    <a:pt x="10109" y="20286"/>
                    <a:pt x="10653" y="19863"/>
                  </a:cubicBezTo>
                  <a:cubicBezTo>
                    <a:pt x="11197" y="19439"/>
                    <a:pt x="11802" y="19318"/>
                    <a:pt x="11802" y="18109"/>
                  </a:cubicBezTo>
                  <a:cubicBezTo>
                    <a:pt x="11802" y="16173"/>
                    <a:pt x="11802" y="5406"/>
                    <a:pt x="11802" y="5406"/>
                  </a:cubicBezTo>
                  <a:cubicBezTo>
                    <a:pt x="11402" y="1435"/>
                    <a:pt x="8722" y="0"/>
                    <a:pt x="6030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28"/>
            <p:cNvSpPr/>
            <p:nvPr/>
          </p:nvSpPr>
          <p:spPr>
            <a:xfrm>
              <a:off x="5810650" y="2184975"/>
              <a:ext cx="293400" cy="560850"/>
            </a:xfrm>
            <a:custGeom>
              <a:avLst/>
              <a:gdLst/>
              <a:ahLst/>
              <a:cxnLst/>
              <a:rect l="l" t="t" r="r" b="b"/>
              <a:pathLst>
                <a:path w="11736" h="22434" extrusionOk="0">
                  <a:moveTo>
                    <a:pt x="5999" y="0"/>
                  </a:moveTo>
                  <a:cubicBezTo>
                    <a:pt x="3015" y="0"/>
                    <a:pt x="23" y="1785"/>
                    <a:pt x="182" y="3855"/>
                  </a:cubicBezTo>
                  <a:cubicBezTo>
                    <a:pt x="243" y="4581"/>
                    <a:pt x="243" y="16678"/>
                    <a:pt x="182" y="17586"/>
                  </a:cubicBezTo>
                  <a:cubicBezTo>
                    <a:pt x="122" y="18493"/>
                    <a:pt x="1" y="18796"/>
                    <a:pt x="848" y="19340"/>
                  </a:cubicBezTo>
                  <a:lnTo>
                    <a:pt x="4901" y="22001"/>
                  </a:lnTo>
                  <a:cubicBezTo>
                    <a:pt x="5243" y="22230"/>
                    <a:pt x="5609" y="22434"/>
                    <a:pt x="6029" y="22434"/>
                  </a:cubicBezTo>
                  <a:cubicBezTo>
                    <a:pt x="6277" y="22434"/>
                    <a:pt x="6544" y="22363"/>
                    <a:pt x="6836" y="22183"/>
                  </a:cubicBezTo>
                  <a:cubicBezTo>
                    <a:pt x="7985" y="21457"/>
                    <a:pt x="10103" y="20247"/>
                    <a:pt x="10647" y="19763"/>
                  </a:cubicBezTo>
                  <a:cubicBezTo>
                    <a:pt x="11131" y="19340"/>
                    <a:pt x="11736" y="19279"/>
                    <a:pt x="11736" y="18009"/>
                  </a:cubicBezTo>
                  <a:cubicBezTo>
                    <a:pt x="11736" y="16074"/>
                    <a:pt x="11736" y="5427"/>
                    <a:pt x="11736" y="5427"/>
                  </a:cubicBezTo>
                  <a:cubicBezTo>
                    <a:pt x="11363" y="1445"/>
                    <a:pt x="8684" y="0"/>
                    <a:pt x="5999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28"/>
            <p:cNvSpPr/>
            <p:nvPr/>
          </p:nvSpPr>
          <p:spPr>
            <a:xfrm>
              <a:off x="5812000" y="2185500"/>
              <a:ext cx="292050" cy="559900"/>
            </a:xfrm>
            <a:custGeom>
              <a:avLst/>
              <a:gdLst/>
              <a:ahLst/>
              <a:cxnLst/>
              <a:rect l="l" t="t" r="r" b="b"/>
              <a:pathLst>
                <a:path w="11682" h="22396" extrusionOk="0">
                  <a:moveTo>
                    <a:pt x="5965" y="1"/>
                  </a:moveTo>
                  <a:cubicBezTo>
                    <a:pt x="2989" y="1"/>
                    <a:pt x="1" y="1791"/>
                    <a:pt x="128" y="3834"/>
                  </a:cubicBezTo>
                  <a:cubicBezTo>
                    <a:pt x="189" y="4620"/>
                    <a:pt x="189" y="16657"/>
                    <a:pt x="128" y="17565"/>
                  </a:cubicBezTo>
                  <a:cubicBezTo>
                    <a:pt x="68" y="18412"/>
                    <a:pt x="7" y="18714"/>
                    <a:pt x="794" y="19258"/>
                  </a:cubicBezTo>
                  <a:lnTo>
                    <a:pt x="4847" y="21920"/>
                  </a:lnTo>
                  <a:cubicBezTo>
                    <a:pt x="5181" y="22180"/>
                    <a:pt x="5539" y="22395"/>
                    <a:pt x="5948" y="22395"/>
                  </a:cubicBezTo>
                  <a:cubicBezTo>
                    <a:pt x="6204" y="22395"/>
                    <a:pt x="6480" y="22311"/>
                    <a:pt x="6782" y="22101"/>
                  </a:cubicBezTo>
                  <a:cubicBezTo>
                    <a:pt x="7931" y="21376"/>
                    <a:pt x="10049" y="20166"/>
                    <a:pt x="10533" y="19742"/>
                  </a:cubicBezTo>
                  <a:cubicBezTo>
                    <a:pt x="11077" y="19319"/>
                    <a:pt x="11682" y="19258"/>
                    <a:pt x="11682" y="17988"/>
                  </a:cubicBezTo>
                  <a:cubicBezTo>
                    <a:pt x="11682" y="16053"/>
                    <a:pt x="11682" y="5406"/>
                    <a:pt x="11682" y="5406"/>
                  </a:cubicBezTo>
                  <a:cubicBezTo>
                    <a:pt x="11282" y="1435"/>
                    <a:pt x="8628" y="1"/>
                    <a:pt x="5965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28"/>
            <p:cNvSpPr/>
            <p:nvPr/>
          </p:nvSpPr>
          <p:spPr>
            <a:xfrm>
              <a:off x="5812000" y="2186275"/>
              <a:ext cx="292050" cy="558050"/>
            </a:xfrm>
            <a:custGeom>
              <a:avLst/>
              <a:gdLst/>
              <a:ahLst/>
              <a:cxnLst/>
              <a:rect l="l" t="t" r="r" b="b"/>
              <a:pathLst>
                <a:path w="11682" h="22322" extrusionOk="0">
                  <a:moveTo>
                    <a:pt x="5965" y="0"/>
                  </a:moveTo>
                  <a:cubicBezTo>
                    <a:pt x="2989" y="0"/>
                    <a:pt x="1" y="1789"/>
                    <a:pt x="128" y="3863"/>
                  </a:cubicBezTo>
                  <a:cubicBezTo>
                    <a:pt x="189" y="4589"/>
                    <a:pt x="249" y="16566"/>
                    <a:pt x="128" y="17473"/>
                  </a:cubicBezTo>
                  <a:cubicBezTo>
                    <a:pt x="68" y="18381"/>
                    <a:pt x="7" y="18683"/>
                    <a:pt x="854" y="19227"/>
                  </a:cubicBezTo>
                  <a:lnTo>
                    <a:pt x="4847" y="21889"/>
                  </a:lnTo>
                  <a:cubicBezTo>
                    <a:pt x="5189" y="22117"/>
                    <a:pt x="5555" y="22321"/>
                    <a:pt x="5975" y="22321"/>
                  </a:cubicBezTo>
                  <a:cubicBezTo>
                    <a:pt x="6223" y="22321"/>
                    <a:pt x="6490" y="22250"/>
                    <a:pt x="6782" y="22070"/>
                  </a:cubicBezTo>
                  <a:cubicBezTo>
                    <a:pt x="7931" y="21345"/>
                    <a:pt x="10049" y="20135"/>
                    <a:pt x="10533" y="19651"/>
                  </a:cubicBezTo>
                  <a:cubicBezTo>
                    <a:pt x="11077" y="19227"/>
                    <a:pt x="11682" y="19167"/>
                    <a:pt x="11682" y="17957"/>
                  </a:cubicBezTo>
                  <a:cubicBezTo>
                    <a:pt x="11682" y="16022"/>
                    <a:pt x="11682" y="5375"/>
                    <a:pt x="11682" y="5375"/>
                  </a:cubicBezTo>
                  <a:cubicBezTo>
                    <a:pt x="11282" y="1433"/>
                    <a:pt x="8628" y="0"/>
                    <a:pt x="5965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28"/>
            <p:cNvSpPr/>
            <p:nvPr/>
          </p:nvSpPr>
          <p:spPr>
            <a:xfrm>
              <a:off x="5813525" y="2186275"/>
              <a:ext cx="289025" cy="556525"/>
            </a:xfrm>
            <a:custGeom>
              <a:avLst/>
              <a:gdLst/>
              <a:ahLst/>
              <a:cxnLst/>
              <a:rect l="l" t="t" r="r" b="b"/>
              <a:pathLst>
                <a:path w="11561" h="22261" extrusionOk="0">
                  <a:moveTo>
                    <a:pt x="5923" y="0"/>
                  </a:moveTo>
                  <a:cubicBezTo>
                    <a:pt x="2972" y="0"/>
                    <a:pt x="0" y="1789"/>
                    <a:pt x="128" y="3863"/>
                  </a:cubicBezTo>
                  <a:cubicBezTo>
                    <a:pt x="188" y="4589"/>
                    <a:pt x="188" y="16566"/>
                    <a:pt x="128" y="17473"/>
                  </a:cubicBezTo>
                  <a:cubicBezTo>
                    <a:pt x="67" y="18381"/>
                    <a:pt x="7" y="18683"/>
                    <a:pt x="793" y="19167"/>
                  </a:cubicBezTo>
                  <a:lnTo>
                    <a:pt x="4786" y="21828"/>
                  </a:lnTo>
                  <a:cubicBezTo>
                    <a:pt x="5128" y="22057"/>
                    <a:pt x="5494" y="22261"/>
                    <a:pt x="5914" y="22261"/>
                  </a:cubicBezTo>
                  <a:cubicBezTo>
                    <a:pt x="6162" y="22261"/>
                    <a:pt x="6429" y="22190"/>
                    <a:pt x="6721" y="22010"/>
                  </a:cubicBezTo>
                  <a:cubicBezTo>
                    <a:pt x="7870" y="21284"/>
                    <a:pt x="9927" y="20074"/>
                    <a:pt x="10472" y="19651"/>
                  </a:cubicBezTo>
                  <a:cubicBezTo>
                    <a:pt x="11016" y="19227"/>
                    <a:pt x="11560" y="19167"/>
                    <a:pt x="11560" y="17897"/>
                  </a:cubicBezTo>
                  <a:cubicBezTo>
                    <a:pt x="11560" y="16022"/>
                    <a:pt x="11560" y="5375"/>
                    <a:pt x="11560" y="5375"/>
                  </a:cubicBezTo>
                  <a:cubicBezTo>
                    <a:pt x="11189" y="1433"/>
                    <a:pt x="8564" y="0"/>
                    <a:pt x="5923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28"/>
            <p:cNvSpPr/>
            <p:nvPr/>
          </p:nvSpPr>
          <p:spPr>
            <a:xfrm>
              <a:off x="5813525" y="2187075"/>
              <a:ext cx="289025" cy="555725"/>
            </a:xfrm>
            <a:custGeom>
              <a:avLst/>
              <a:gdLst/>
              <a:ahLst/>
              <a:cxnLst/>
              <a:rect l="l" t="t" r="r" b="b"/>
              <a:pathLst>
                <a:path w="11561" h="22229" extrusionOk="0">
                  <a:moveTo>
                    <a:pt x="5859" y="1"/>
                  </a:moveTo>
                  <a:cubicBezTo>
                    <a:pt x="2929" y="1"/>
                    <a:pt x="1" y="1766"/>
                    <a:pt x="128" y="3831"/>
                  </a:cubicBezTo>
                  <a:cubicBezTo>
                    <a:pt x="188" y="4618"/>
                    <a:pt x="188" y="16534"/>
                    <a:pt x="128" y="17441"/>
                  </a:cubicBezTo>
                  <a:cubicBezTo>
                    <a:pt x="67" y="18288"/>
                    <a:pt x="7" y="18591"/>
                    <a:pt x="793" y="19135"/>
                  </a:cubicBezTo>
                  <a:lnTo>
                    <a:pt x="4786" y="21796"/>
                  </a:lnTo>
                  <a:cubicBezTo>
                    <a:pt x="5128" y="22025"/>
                    <a:pt x="5494" y="22229"/>
                    <a:pt x="5914" y="22229"/>
                  </a:cubicBezTo>
                  <a:cubicBezTo>
                    <a:pt x="6162" y="22229"/>
                    <a:pt x="6429" y="22158"/>
                    <a:pt x="6721" y="21978"/>
                  </a:cubicBezTo>
                  <a:cubicBezTo>
                    <a:pt x="7810" y="21252"/>
                    <a:pt x="9927" y="20042"/>
                    <a:pt x="10472" y="19558"/>
                  </a:cubicBezTo>
                  <a:cubicBezTo>
                    <a:pt x="10955" y="19135"/>
                    <a:pt x="11560" y="19074"/>
                    <a:pt x="11560" y="17865"/>
                  </a:cubicBezTo>
                  <a:lnTo>
                    <a:pt x="11560" y="5404"/>
                  </a:lnTo>
                  <a:cubicBezTo>
                    <a:pt x="11158" y="1442"/>
                    <a:pt x="8508" y="1"/>
                    <a:pt x="585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28"/>
            <p:cNvSpPr/>
            <p:nvPr/>
          </p:nvSpPr>
          <p:spPr>
            <a:xfrm>
              <a:off x="5813675" y="2187775"/>
              <a:ext cx="288875" cy="553525"/>
            </a:xfrm>
            <a:custGeom>
              <a:avLst/>
              <a:gdLst/>
              <a:ahLst/>
              <a:cxnLst/>
              <a:rect l="l" t="t" r="r" b="b"/>
              <a:pathLst>
                <a:path w="11555" h="22141" extrusionOk="0">
                  <a:moveTo>
                    <a:pt x="5921" y="1"/>
                  </a:moveTo>
                  <a:cubicBezTo>
                    <a:pt x="2993" y="1"/>
                    <a:pt x="55" y="1789"/>
                    <a:pt x="182" y="3864"/>
                  </a:cubicBezTo>
                  <a:cubicBezTo>
                    <a:pt x="182" y="4590"/>
                    <a:pt x="243" y="16506"/>
                    <a:pt x="182" y="17353"/>
                  </a:cubicBezTo>
                  <a:cubicBezTo>
                    <a:pt x="61" y="18260"/>
                    <a:pt x="1" y="18563"/>
                    <a:pt x="848" y="19107"/>
                  </a:cubicBezTo>
                  <a:lnTo>
                    <a:pt x="4780" y="21708"/>
                  </a:lnTo>
                  <a:cubicBezTo>
                    <a:pt x="5122" y="21936"/>
                    <a:pt x="5488" y="22140"/>
                    <a:pt x="5908" y="22140"/>
                  </a:cubicBezTo>
                  <a:cubicBezTo>
                    <a:pt x="6156" y="22140"/>
                    <a:pt x="6423" y="22069"/>
                    <a:pt x="6715" y="21889"/>
                  </a:cubicBezTo>
                  <a:cubicBezTo>
                    <a:pt x="7804" y="21164"/>
                    <a:pt x="9921" y="19954"/>
                    <a:pt x="10405" y="19530"/>
                  </a:cubicBezTo>
                  <a:cubicBezTo>
                    <a:pt x="10949" y="19107"/>
                    <a:pt x="11554" y="19046"/>
                    <a:pt x="11554" y="17776"/>
                  </a:cubicBezTo>
                  <a:lnTo>
                    <a:pt x="11554" y="5376"/>
                  </a:lnTo>
                  <a:cubicBezTo>
                    <a:pt x="11154" y="1433"/>
                    <a:pt x="8541" y="1"/>
                    <a:pt x="5921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28"/>
            <p:cNvSpPr/>
            <p:nvPr/>
          </p:nvSpPr>
          <p:spPr>
            <a:xfrm>
              <a:off x="5815025" y="2188375"/>
              <a:ext cx="286000" cy="551825"/>
            </a:xfrm>
            <a:custGeom>
              <a:avLst/>
              <a:gdLst/>
              <a:ahLst/>
              <a:cxnLst/>
              <a:rect l="l" t="t" r="r" b="b"/>
              <a:pathLst>
                <a:path w="11440" h="22073" extrusionOk="0">
                  <a:moveTo>
                    <a:pt x="5840" y="0"/>
                  </a:moveTo>
                  <a:cubicBezTo>
                    <a:pt x="2927" y="0"/>
                    <a:pt x="1" y="1769"/>
                    <a:pt x="128" y="3840"/>
                  </a:cubicBezTo>
                  <a:cubicBezTo>
                    <a:pt x="189" y="4566"/>
                    <a:pt x="189" y="16421"/>
                    <a:pt x="128" y="17329"/>
                  </a:cubicBezTo>
                  <a:cubicBezTo>
                    <a:pt x="68" y="18236"/>
                    <a:pt x="7" y="18478"/>
                    <a:pt x="794" y="19022"/>
                  </a:cubicBezTo>
                  <a:lnTo>
                    <a:pt x="4726" y="21623"/>
                  </a:lnTo>
                  <a:cubicBezTo>
                    <a:pt x="5057" y="21882"/>
                    <a:pt x="5412" y="22072"/>
                    <a:pt x="5816" y="22072"/>
                  </a:cubicBezTo>
                  <a:cubicBezTo>
                    <a:pt x="6075" y="22072"/>
                    <a:pt x="6354" y="21994"/>
                    <a:pt x="6661" y="21805"/>
                  </a:cubicBezTo>
                  <a:cubicBezTo>
                    <a:pt x="7750" y="21079"/>
                    <a:pt x="9807" y="19930"/>
                    <a:pt x="10351" y="19506"/>
                  </a:cubicBezTo>
                  <a:cubicBezTo>
                    <a:pt x="10895" y="19083"/>
                    <a:pt x="11440" y="18962"/>
                    <a:pt x="11440" y="17752"/>
                  </a:cubicBezTo>
                  <a:lnTo>
                    <a:pt x="11440" y="5352"/>
                  </a:lnTo>
                  <a:cubicBezTo>
                    <a:pt x="11068" y="1429"/>
                    <a:pt x="8459" y="0"/>
                    <a:pt x="5840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28"/>
            <p:cNvSpPr/>
            <p:nvPr/>
          </p:nvSpPr>
          <p:spPr>
            <a:xfrm>
              <a:off x="5815025" y="2188375"/>
              <a:ext cx="286000" cy="551400"/>
            </a:xfrm>
            <a:custGeom>
              <a:avLst/>
              <a:gdLst/>
              <a:ahLst/>
              <a:cxnLst/>
              <a:rect l="l" t="t" r="r" b="b"/>
              <a:pathLst>
                <a:path w="11440" h="22056" extrusionOk="0">
                  <a:moveTo>
                    <a:pt x="5840" y="0"/>
                  </a:moveTo>
                  <a:cubicBezTo>
                    <a:pt x="2927" y="0"/>
                    <a:pt x="1" y="1769"/>
                    <a:pt x="128" y="3840"/>
                  </a:cubicBezTo>
                  <a:cubicBezTo>
                    <a:pt x="189" y="4566"/>
                    <a:pt x="189" y="16421"/>
                    <a:pt x="128" y="17329"/>
                  </a:cubicBezTo>
                  <a:cubicBezTo>
                    <a:pt x="68" y="18176"/>
                    <a:pt x="7" y="18478"/>
                    <a:pt x="794" y="19022"/>
                  </a:cubicBezTo>
                  <a:lnTo>
                    <a:pt x="4786" y="21623"/>
                  </a:lnTo>
                  <a:cubicBezTo>
                    <a:pt x="5090" y="21852"/>
                    <a:pt x="5442" y="22056"/>
                    <a:pt x="5857" y="22056"/>
                  </a:cubicBezTo>
                  <a:cubicBezTo>
                    <a:pt x="6102" y="22056"/>
                    <a:pt x="6369" y="21985"/>
                    <a:pt x="6661" y="21805"/>
                  </a:cubicBezTo>
                  <a:cubicBezTo>
                    <a:pt x="7750" y="21079"/>
                    <a:pt x="9807" y="19869"/>
                    <a:pt x="10351" y="19446"/>
                  </a:cubicBezTo>
                  <a:cubicBezTo>
                    <a:pt x="10835" y="19022"/>
                    <a:pt x="11440" y="18962"/>
                    <a:pt x="11440" y="17752"/>
                  </a:cubicBezTo>
                  <a:lnTo>
                    <a:pt x="11440" y="5352"/>
                  </a:lnTo>
                  <a:cubicBezTo>
                    <a:pt x="11068" y="1429"/>
                    <a:pt x="8459" y="0"/>
                    <a:pt x="5840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28"/>
            <p:cNvSpPr/>
            <p:nvPr/>
          </p:nvSpPr>
          <p:spPr>
            <a:xfrm>
              <a:off x="5816550" y="2188750"/>
              <a:ext cx="282975" cy="549525"/>
            </a:xfrm>
            <a:custGeom>
              <a:avLst/>
              <a:gdLst/>
              <a:ahLst/>
              <a:cxnLst/>
              <a:rect l="l" t="t" r="r" b="b"/>
              <a:pathLst>
                <a:path w="11319" h="21981" extrusionOk="0">
                  <a:moveTo>
                    <a:pt x="5770" y="1"/>
                  </a:moveTo>
                  <a:cubicBezTo>
                    <a:pt x="2890" y="1"/>
                    <a:pt x="1" y="1784"/>
                    <a:pt x="128" y="3885"/>
                  </a:cubicBezTo>
                  <a:cubicBezTo>
                    <a:pt x="188" y="4611"/>
                    <a:pt x="188" y="16406"/>
                    <a:pt x="128" y="17253"/>
                  </a:cubicBezTo>
                  <a:cubicBezTo>
                    <a:pt x="67" y="18161"/>
                    <a:pt x="7" y="18463"/>
                    <a:pt x="793" y="18947"/>
                  </a:cubicBezTo>
                  <a:lnTo>
                    <a:pt x="4725" y="21548"/>
                  </a:lnTo>
                  <a:cubicBezTo>
                    <a:pt x="5029" y="21776"/>
                    <a:pt x="5381" y="21980"/>
                    <a:pt x="5796" y="21980"/>
                  </a:cubicBezTo>
                  <a:cubicBezTo>
                    <a:pt x="6041" y="21980"/>
                    <a:pt x="6308" y="21909"/>
                    <a:pt x="6600" y="21729"/>
                  </a:cubicBezTo>
                  <a:cubicBezTo>
                    <a:pt x="7689" y="21004"/>
                    <a:pt x="9746" y="19854"/>
                    <a:pt x="10230" y="19431"/>
                  </a:cubicBezTo>
                  <a:cubicBezTo>
                    <a:pt x="10774" y="19007"/>
                    <a:pt x="11318" y="18947"/>
                    <a:pt x="11318" y="17737"/>
                  </a:cubicBezTo>
                  <a:cubicBezTo>
                    <a:pt x="11318" y="15862"/>
                    <a:pt x="11318" y="5397"/>
                    <a:pt x="11318" y="5397"/>
                  </a:cubicBezTo>
                  <a:cubicBezTo>
                    <a:pt x="10946" y="1444"/>
                    <a:pt x="8362" y="1"/>
                    <a:pt x="5770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28"/>
            <p:cNvSpPr/>
            <p:nvPr/>
          </p:nvSpPr>
          <p:spPr>
            <a:xfrm>
              <a:off x="5816550" y="2189875"/>
              <a:ext cx="282975" cy="548050"/>
            </a:xfrm>
            <a:custGeom>
              <a:avLst/>
              <a:gdLst/>
              <a:ahLst/>
              <a:cxnLst/>
              <a:rect l="l" t="t" r="r" b="b"/>
              <a:pathLst>
                <a:path w="11319" h="21922" extrusionOk="0">
                  <a:moveTo>
                    <a:pt x="5775" y="1"/>
                  </a:moveTo>
                  <a:cubicBezTo>
                    <a:pt x="2893" y="1"/>
                    <a:pt x="0" y="1770"/>
                    <a:pt x="128" y="3840"/>
                  </a:cubicBezTo>
                  <a:cubicBezTo>
                    <a:pt x="188" y="4566"/>
                    <a:pt x="188" y="16361"/>
                    <a:pt x="128" y="17208"/>
                  </a:cubicBezTo>
                  <a:cubicBezTo>
                    <a:pt x="67" y="18055"/>
                    <a:pt x="7" y="18358"/>
                    <a:pt x="793" y="18902"/>
                  </a:cubicBezTo>
                  <a:lnTo>
                    <a:pt x="4725" y="21503"/>
                  </a:lnTo>
                  <a:cubicBezTo>
                    <a:pt x="5019" y="21723"/>
                    <a:pt x="5357" y="21921"/>
                    <a:pt x="5753" y="21921"/>
                  </a:cubicBezTo>
                  <a:cubicBezTo>
                    <a:pt x="6010" y="21921"/>
                    <a:pt x="6291" y="21838"/>
                    <a:pt x="6600" y="21624"/>
                  </a:cubicBezTo>
                  <a:cubicBezTo>
                    <a:pt x="7689" y="20959"/>
                    <a:pt x="9746" y="19749"/>
                    <a:pt x="10230" y="19325"/>
                  </a:cubicBezTo>
                  <a:cubicBezTo>
                    <a:pt x="10774" y="18902"/>
                    <a:pt x="11318" y="18841"/>
                    <a:pt x="11318" y="17632"/>
                  </a:cubicBezTo>
                  <a:lnTo>
                    <a:pt x="11318" y="5352"/>
                  </a:lnTo>
                  <a:cubicBezTo>
                    <a:pt x="10946" y="1430"/>
                    <a:pt x="8365" y="1"/>
                    <a:pt x="5775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28"/>
            <p:cNvSpPr/>
            <p:nvPr/>
          </p:nvSpPr>
          <p:spPr>
            <a:xfrm>
              <a:off x="5816700" y="2189875"/>
              <a:ext cx="282825" cy="546875"/>
            </a:xfrm>
            <a:custGeom>
              <a:avLst/>
              <a:gdLst/>
              <a:ahLst/>
              <a:cxnLst/>
              <a:rect l="l" t="t" r="r" b="b"/>
              <a:pathLst>
                <a:path w="11313" h="21875" extrusionOk="0">
                  <a:moveTo>
                    <a:pt x="5790" y="1"/>
                  </a:moveTo>
                  <a:cubicBezTo>
                    <a:pt x="2917" y="1"/>
                    <a:pt x="26" y="1770"/>
                    <a:pt x="122" y="3840"/>
                  </a:cubicBezTo>
                  <a:cubicBezTo>
                    <a:pt x="182" y="4566"/>
                    <a:pt x="243" y="16301"/>
                    <a:pt x="122" y="17208"/>
                  </a:cubicBezTo>
                  <a:cubicBezTo>
                    <a:pt x="61" y="18055"/>
                    <a:pt x="1" y="18358"/>
                    <a:pt x="787" y="18841"/>
                  </a:cubicBezTo>
                  <a:lnTo>
                    <a:pt x="4719" y="21442"/>
                  </a:lnTo>
                  <a:cubicBezTo>
                    <a:pt x="5023" y="21671"/>
                    <a:pt x="5375" y="21875"/>
                    <a:pt x="5790" y="21875"/>
                  </a:cubicBezTo>
                  <a:cubicBezTo>
                    <a:pt x="6035" y="21875"/>
                    <a:pt x="6302" y="21804"/>
                    <a:pt x="6594" y="21624"/>
                  </a:cubicBezTo>
                  <a:cubicBezTo>
                    <a:pt x="7683" y="20898"/>
                    <a:pt x="9679" y="19749"/>
                    <a:pt x="10224" y="19325"/>
                  </a:cubicBezTo>
                  <a:cubicBezTo>
                    <a:pt x="10707" y="18902"/>
                    <a:pt x="11312" y="18841"/>
                    <a:pt x="11312" y="17632"/>
                  </a:cubicBezTo>
                  <a:lnTo>
                    <a:pt x="11312" y="5352"/>
                  </a:lnTo>
                  <a:cubicBezTo>
                    <a:pt x="10940" y="1430"/>
                    <a:pt x="8372" y="1"/>
                    <a:pt x="5790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28"/>
            <p:cNvSpPr/>
            <p:nvPr/>
          </p:nvSpPr>
          <p:spPr>
            <a:xfrm>
              <a:off x="5818050" y="2190650"/>
              <a:ext cx="279950" cy="545100"/>
            </a:xfrm>
            <a:custGeom>
              <a:avLst/>
              <a:gdLst/>
              <a:ahLst/>
              <a:cxnLst/>
              <a:rect l="l" t="t" r="r" b="b"/>
              <a:pathLst>
                <a:path w="11198" h="21804" extrusionOk="0">
                  <a:moveTo>
                    <a:pt x="5710" y="0"/>
                  </a:moveTo>
                  <a:cubicBezTo>
                    <a:pt x="2860" y="0"/>
                    <a:pt x="1" y="1767"/>
                    <a:pt x="128" y="3870"/>
                  </a:cubicBezTo>
                  <a:cubicBezTo>
                    <a:pt x="189" y="4596"/>
                    <a:pt x="189" y="16270"/>
                    <a:pt x="128" y="17117"/>
                  </a:cubicBezTo>
                  <a:cubicBezTo>
                    <a:pt x="68" y="18024"/>
                    <a:pt x="7" y="18266"/>
                    <a:pt x="794" y="18810"/>
                  </a:cubicBezTo>
                  <a:lnTo>
                    <a:pt x="4665" y="21411"/>
                  </a:lnTo>
                  <a:cubicBezTo>
                    <a:pt x="4955" y="21629"/>
                    <a:pt x="5289" y="21803"/>
                    <a:pt x="5680" y="21803"/>
                  </a:cubicBezTo>
                  <a:cubicBezTo>
                    <a:pt x="5940" y="21803"/>
                    <a:pt x="6226" y="21726"/>
                    <a:pt x="6540" y="21532"/>
                  </a:cubicBezTo>
                  <a:cubicBezTo>
                    <a:pt x="7629" y="20867"/>
                    <a:pt x="9625" y="19657"/>
                    <a:pt x="10170" y="19234"/>
                  </a:cubicBezTo>
                  <a:cubicBezTo>
                    <a:pt x="10653" y="18810"/>
                    <a:pt x="11198" y="18750"/>
                    <a:pt x="11198" y="17540"/>
                  </a:cubicBezTo>
                  <a:lnTo>
                    <a:pt x="11198" y="5321"/>
                  </a:lnTo>
                  <a:cubicBezTo>
                    <a:pt x="10826" y="1428"/>
                    <a:pt x="8271" y="0"/>
                    <a:pt x="5710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28"/>
            <p:cNvSpPr/>
            <p:nvPr/>
          </p:nvSpPr>
          <p:spPr>
            <a:xfrm>
              <a:off x="5818225" y="2191400"/>
              <a:ext cx="279775" cy="543850"/>
            </a:xfrm>
            <a:custGeom>
              <a:avLst/>
              <a:gdLst/>
              <a:ahLst/>
              <a:cxnLst/>
              <a:rect l="l" t="t" r="r" b="b"/>
              <a:pathLst>
                <a:path w="11191" h="21754" extrusionOk="0">
                  <a:moveTo>
                    <a:pt x="5724" y="0"/>
                  </a:moveTo>
                  <a:cubicBezTo>
                    <a:pt x="2883" y="0"/>
                    <a:pt x="26" y="1769"/>
                    <a:pt x="121" y="3840"/>
                  </a:cubicBezTo>
                  <a:cubicBezTo>
                    <a:pt x="182" y="4566"/>
                    <a:pt x="182" y="16240"/>
                    <a:pt x="121" y="17087"/>
                  </a:cubicBezTo>
                  <a:cubicBezTo>
                    <a:pt x="61" y="17934"/>
                    <a:pt x="0" y="18236"/>
                    <a:pt x="787" y="18780"/>
                  </a:cubicBezTo>
                  <a:lnTo>
                    <a:pt x="4658" y="21321"/>
                  </a:lnTo>
                  <a:cubicBezTo>
                    <a:pt x="4962" y="21549"/>
                    <a:pt x="5314" y="21753"/>
                    <a:pt x="5729" y="21753"/>
                  </a:cubicBezTo>
                  <a:cubicBezTo>
                    <a:pt x="5974" y="21753"/>
                    <a:pt x="6241" y="21682"/>
                    <a:pt x="6533" y="21502"/>
                  </a:cubicBezTo>
                  <a:cubicBezTo>
                    <a:pt x="7562" y="20777"/>
                    <a:pt x="9618" y="19627"/>
                    <a:pt x="10102" y="19204"/>
                  </a:cubicBezTo>
                  <a:cubicBezTo>
                    <a:pt x="10646" y="18780"/>
                    <a:pt x="11191" y="18720"/>
                    <a:pt x="11191" y="17510"/>
                  </a:cubicBezTo>
                  <a:cubicBezTo>
                    <a:pt x="11191" y="15696"/>
                    <a:pt x="11191" y="5352"/>
                    <a:pt x="11191" y="5352"/>
                  </a:cubicBezTo>
                  <a:cubicBezTo>
                    <a:pt x="10819" y="1429"/>
                    <a:pt x="8278" y="0"/>
                    <a:pt x="5724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28"/>
            <p:cNvSpPr/>
            <p:nvPr/>
          </p:nvSpPr>
          <p:spPr>
            <a:xfrm>
              <a:off x="5818225" y="2192150"/>
              <a:ext cx="279775" cy="541575"/>
            </a:xfrm>
            <a:custGeom>
              <a:avLst/>
              <a:gdLst/>
              <a:ahLst/>
              <a:cxnLst/>
              <a:rect l="l" t="t" r="r" b="b"/>
              <a:pathLst>
                <a:path w="11191" h="21663" extrusionOk="0">
                  <a:moveTo>
                    <a:pt x="5731" y="1"/>
                  </a:moveTo>
                  <a:cubicBezTo>
                    <a:pt x="2897" y="1"/>
                    <a:pt x="54" y="1768"/>
                    <a:pt x="182" y="3870"/>
                  </a:cubicBezTo>
                  <a:cubicBezTo>
                    <a:pt x="182" y="4536"/>
                    <a:pt x="242" y="16210"/>
                    <a:pt x="182" y="17057"/>
                  </a:cubicBezTo>
                  <a:cubicBezTo>
                    <a:pt x="61" y="17904"/>
                    <a:pt x="0" y="18206"/>
                    <a:pt x="787" y="18690"/>
                  </a:cubicBezTo>
                  <a:lnTo>
                    <a:pt x="4658" y="21231"/>
                  </a:lnTo>
                  <a:cubicBezTo>
                    <a:pt x="4962" y="21459"/>
                    <a:pt x="5314" y="21663"/>
                    <a:pt x="5714" y="21663"/>
                  </a:cubicBezTo>
                  <a:cubicBezTo>
                    <a:pt x="5950" y="21663"/>
                    <a:pt x="6203" y="21592"/>
                    <a:pt x="6473" y="21412"/>
                  </a:cubicBezTo>
                  <a:cubicBezTo>
                    <a:pt x="7562" y="20747"/>
                    <a:pt x="9618" y="19537"/>
                    <a:pt x="10102" y="19113"/>
                  </a:cubicBezTo>
                  <a:cubicBezTo>
                    <a:pt x="10586" y="18750"/>
                    <a:pt x="11191" y="18690"/>
                    <a:pt x="11191" y="17480"/>
                  </a:cubicBezTo>
                  <a:cubicBezTo>
                    <a:pt x="11191" y="15666"/>
                    <a:pt x="11191" y="5322"/>
                    <a:pt x="11191" y="5322"/>
                  </a:cubicBezTo>
                  <a:cubicBezTo>
                    <a:pt x="10819" y="1428"/>
                    <a:pt x="8278" y="1"/>
                    <a:pt x="5731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28"/>
            <p:cNvSpPr/>
            <p:nvPr/>
          </p:nvSpPr>
          <p:spPr>
            <a:xfrm>
              <a:off x="5819725" y="2192150"/>
              <a:ext cx="276775" cy="540575"/>
            </a:xfrm>
            <a:custGeom>
              <a:avLst/>
              <a:gdLst/>
              <a:ahLst/>
              <a:cxnLst/>
              <a:rect l="l" t="t" r="r" b="b"/>
              <a:pathLst>
                <a:path w="11071" h="21623" extrusionOk="0">
                  <a:moveTo>
                    <a:pt x="5660" y="1"/>
                  </a:moveTo>
                  <a:cubicBezTo>
                    <a:pt x="2850" y="1"/>
                    <a:pt x="26" y="1768"/>
                    <a:pt x="122" y="3870"/>
                  </a:cubicBezTo>
                  <a:cubicBezTo>
                    <a:pt x="182" y="4596"/>
                    <a:pt x="182" y="16149"/>
                    <a:pt x="122" y="16996"/>
                  </a:cubicBezTo>
                  <a:cubicBezTo>
                    <a:pt x="61" y="17904"/>
                    <a:pt x="1" y="18146"/>
                    <a:pt x="787" y="18690"/>
                  </a:cubicBezTo>
                  <a:lnTo>
                    <a:pt x="4598" y="21231"/>
                  </a:lnTo>
                  <a:cubicBezTo>
                    <a:pt x="4888" y="21448"/>
                    <a:pt x="5222" y="21622"/>
                    <a:pt x="5600" y="21622"/>
                  </a:cubicBezTo>
                  <a:cubicBezTo>
                    <a:pt x="5851" y="21622"/>
                    <a:pt x="6122" y="21545"/>
                    <a:pt x="6413" y="21351"/>
                  </a:cubicBezTo>
                  <a:cubicBezTo>
                    <a:pt x="7502" y="20686"/>
                    <a:pt x="9498" y="19537"/>
                    <a:pt x="10042" y="19113"/>
                  </a:cubicBezTo>
                  <a:cubicBezTo>
                    <a:pt x="10526" y="18690"/>
                    <a:pt x="11070" y="18629"/>
                    <a:pt x="11070" y="17420"/>
                  </a:cubicBezTo>
                  <a:lnTo>
                    <a:pt x="11070" y="5322"/>
                  </a:lnTo>
                  <a:cubicBezTo>
                    <a:pt x="10698" y="1428"/>
                    <a:pt x="8185" y="1"/>
                    <a:pt x="5660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28"/>
            <p:cNvSpPr/>
            <p:nvPr/>
          </p:nvSpPr>
          <p:spPr>
            <a:xfrm>
              <a:off x="5819725" y="2192975"/>
              <a:ext cx="276775" cy="539250"/>
            </a:xfrm>
            <a:custGeom>
              <a:avLst/>
              <a:gdLst/>
              <a:ahLst/>
              <a:cxnLst/>
              <a:rect l="l" t="t" r="r" b="b"/>
              <a:pathLst>
                <a:path w="11071" h="21570" extrusionOk="0">
                  <a:moveTo>
                    <a:pt x="5622" y="0"/>
                  </a:moveTo>
                  <a:cubicBezTo>
                    <a:pt x="2825" y="0"/>
                    <a:pt x="27" y="1744"/>
                    <a:pt x="122" y="3837"/>
                  </a:cubicBezTo>
                  <a:cubicBezTo>
                    <a:pt x="182" y="4563"/>
                    <a:pt x="182" y="16116"/>
                    <a:pt x="122" y="16963"/>
                  </a:cubicBezTo>
                  <a:cubicBezTo>
                    <a:pt x="61" y="17810"/>
                    <a:pt x="1" y="18113"/>
                    <a:pt x="787" y="18596"/>
                  </a:cubicBezTo>
                  <a:lnTo>
                    <a:pt x="4598" y="21137"/>
                  </a:lnTo>
                  <a:cubicBezTo>
                    <a:pt x="4902" y="21365"/>
                    <a:pt x="5254" y="21569"/>
                    <a:pt x="5654" y="21569"/>
                  </a:cubicBezTo>
                  <a:cubicBezTo>
                    <a:pt x="5890" y="21569"/>
                    <a:pt x="6143" y="21498"/>
                    <a:pt x="6413" y="21318"/>
                  </a:cubicBezTo>
                  <a:cubicBezTo>
                    <a:pt x="7502" y="20653"/>
                    <a:pt x="9498" y="19443"/>
                    <a:pt x="9982" y="19080"/>
                  </a:cubicBezTo>
                  <a:cubicBezTo>
                    <a:pt x="10526" y="18657"/>
                    <a:pt x="11070" y="18596"/>
                    <a:pt x="11070" y="17387"/>
                  </a:cubicBezTo>
                  <a:cubicBezTo>
                    <a:pt x="11070" y="15572"/>
                    <a:pt x="11070" y="5349"/>
                    <a:pt x="11070" y="5349"/>
                  </a:cubicBezTo>
                  <a:cubicBezTo>
                    <a:pt x="10696" y="1436"/>
                    <a:pt x="8159" y="0"/>
                    <a:pt x="5622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28"/>
            <p:cNvSpPr/>
            <p:nvPr/>
          </p:nvSpPr>
          <p:spPr>
            <a:xfrm>
              <a:off x="5821250" y="2193675"/>
              <a:ext cx="275250" cy="537125"/>
            </a:xfrm>
            <a:custGeom>
              <a:avLst/>
              <a:gdLst/>
              <a:ahLst/>
              <a:cxnLst/>
              <a:rect l="l" t="t" r="r" b="b"/>
              <a:pathLst>
                <a:path w="11010" h="21485" extrusionOk="0">
                  <a:moveTo>
                    <a:pt x="5626" y="0"/>
                  </a:moveTo>
                  <a:cubicBezTo>
                    <a:pt x="2833" y="0"/>
                    <a:pt x="26" y="1767"/>
                    <a:pt x="121" y="3870"/>
                  </a:cubicBezTo>
                  <a:cubicBezTo>
                    <a:pt x="121" y="4535"/>
                    <a:pt x="182" y="16088"/>
                    <a:pt x="121" y="16935"/>
                  </a:cubicBezTo>
                  <a:cubicBezTo>
                    <a:pt x="61" y="17782"/>
                    <a:pt x="0" y="18024"/>
                    <a:pt x="726" y="18568"/>
                  </a:cubicBezTo>
                  <a:lnTo>
                    <a:pt x="4537" y="21109"/>
                  </a:lnTo>
                  <a:cubicBezTo>
                    <a:pt x="4837" y="21297"/>
                    <a:pt x="5184" y="21484"/>
                    <a:pt x="5577" y="21484"/>
                  </a:cubicBezTo>
                  <a:cubicBezTo>
                    <a:pt x="5818" y="21484"/>
                    <a:pt x="6076" y="21414"/>
                    <a:pt x="6352" y="21230"/>
                  </a:cubicBezTo>
                  <a:cubicBezTo>
                    <a:pt x="7441" y="20565"/>
                    <a:pt x="9437" y="19415"/>
                    <a:pt x="9921" y="18992"/>
                  </a:cubicBezTo>
                  <a:cubicBezTo>
                    <a:pt x="10404" y="18568"/>
                    <a:pt x="11009" y="18508"/>
                    <a:pt x="11009" y="17359"/>
                  </a:cubicBezTo>
                  <a:lnTo>
                    <a:pt x="11009" y="5321"/>
                  </a:lnTo>
                  <a:cubicBezTo>
                    <a:pt x="10637" y="1427"/>
                    <a:pt x="8137" y="0"/>
                    <a:pt x="5626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28"/>
            <p:cNvSpPr/>
            <p:nvPr/>
          </p:nvSpPr>
          <p:spPr>
            <a:xfrm>
              <a:off x="5821250" y="2194250"/>
              <a:ext cx="273725" cy="535800"/>
            </a:xfrm>
            <a:custGeom>
              <a:avLst/>
              <a:gdLst/>
              <a:ahLst/>
              <a:cxnLst/>
              <a:rect l="l" t="t" r="r" b="b"/>
              <a:pathLst>
                <a:path w="10949" h="21432" extrusionOk="0">
                  <a:moveTo>
                    <a:pt x="5601" y="1"/>
                  </a:moveTo>
                  <a:cubicBezTo>
                    <a:pt x="2821" y="1"/>
                    <a:pt x="26" y="1748"/>
                    <a:pt x="121" y="3847"/>
                  </a:cubicBezTo>
                  <a:cubicBezTo>
                    <a:pt x="182" y="4573"/>
                    <a:pt x="182" y="16065"/>
                    <a:pt x="121" y="16852"/>
                  </a:cubicBezTo>
                  <a:cubicBezTo>
                    <a:pt x="61" y="17699"/>
                    <a:pt x="0" y="18001"/>
                    <a:pt x="726" y="18485"/>
                  </a:cubicBezTo>
                  <a:lnTo>
                    <a:pt x="4537" y="21026"/>
                  </a:lnTo>
                  <a:cubicBezTo>
                    <a:pt x="4877" y="21252"/>
                    <a:pt x="5216" y="21431"/>
                    <a:pt x="5600" y="21431"/>
                  </a:cubicBezTo>
                  <a:cubicBezTo>
                    <a:pt x="5831" y="21431"/>
                    <a:pt x="6079" y="21366"/>
                    <a:pt x="6352" y="21207"/>
                  </a:cubicBezTo>
                  <a:cubicBezTo>
                    <a:pt x="7441" y="20481"/>
                    <a:pt x="9437" y="19332"/>
                    <a:pt x="9921" y="18969"/>
                  </a:cubicBezTo>
                  <a:cubicBezTo>
                    <a:pt x="10404" y="18545"/>
                    <a:pt x="10949" y="18485"/>
                    <a:pt x="10949" y="17275"/>
                  </a:cubicBezTo>
                  <a:cubicBezTo>
                    <a:pt x="10949" y="15521"/>
                    <a:pt x="10949" y="5298"/>
                    <a:pt x="10949" y="5298"/>
                  </a:cubicBezTo>
                  <a:cubicBezTo>
                    <a:pt x="10605" y="1425"/>
                    <a:pt x="8109" y="1"/>
                    <a:pt x="5601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28"/>
            <p:cNvSpPr/>
            <p:nvPr/>
          </p:nvSpPr>
          <p:spPr>
            <a:xfrm>
              <a:off x="5821250" y="2194250"/>
              <a:ext cx="273725" cy="534950"/>
            </a:xfrm>
            <a:custGeom>
              <a:avLst/>
              <a:gdLst/>
              <a:ahLst/>
              <a:cxnLst/>
              <a:rect l="l" t="t" r="r" b="b"/>
              <a:pathLst>
                <a:path w="10949" h="21398" extrusionOk="0">
                  <a:moveTo>
                    <a:pt x="5577" y="1"/>
                  </a:moveTo>
                  <a:cubicBezTo>
                    <a:pt x="2805" y="1"/>
                    <a:pt x="26" y="1748"/>
                    <a:pt x="121" y="3847"/>
                  </a:cubicBezTo>
                  <a:cubicBezTo>
                    <a:pt x="182" y="4573"/>
                    <a:pt x="182" y="16005"/>
                    <a:pt x="121" y="16852"/>
                  </a:cubicBezTo>
                  <a:cubicBezTo>
                    <a:pt x="61" y="17699"/>
                    <a:pt x="0" y="18001"/>
                    <a:pt x="787" y="18485"/>
                  </a:cubicBezTo>
                  <a:lnTo>
                    <a:pt x="4537" y="20965"/>
                  </a:lnTo>
                  <a:cubicBezTo>
                    <a:pt x="4879" y="21193"/>
                    <a:pt x="5222" y="21397"/>
                    <a:pt x="5609" y="21397"/>
                  </a:cubicBezTo>
                  <a:cubicBezTo>
                    <a:pt x="5838" y="21397"/>
                    <a:pt x="6082" y="21326"/>
                    <a:pt x="6352" y="21147"/>
                  </a:cubicBezTo>
                  <a:cubicBezTo>
                    <a:pt x="7441" y="20481"/>
                    <a:pt x="9376" y="19332"/>
                    <a:pt x="9921" y="18908"/>
                  </a:cubicBezTo>
                  <a:cubicBezTo>
                    <a:pt x="10404" y="18485"/>
                    <a:pt x="10949" y="18425"/>
                    <a:pt x="10949" y="17275"/>
                  </a:cubicBezTo>
                  <a:cubicBezTo>
                    <a:pt x="10949" y="15461"/>
                    <a:pt x="10949" y="5298"/>
                    <a:pt x="10949" y="5298"/>
                  </a:cubicBezTo>
                  <a:cubicBezTo>
                    <a:pt x="10576" y="1425"/>
                    <a:pt x="8079" y="1"/>
                    <a:pt x="5577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28"/>
            <p:cNvSpPr/>
            <p:nvPr/>
          </p:nvSpPr>
          <p:spPr>
            <a:xfrm>
              <a:off x="5822750" y="2195775"/>
              <a:ext cx="270725" cy="532400"/>
            </a:xfrm>
            <a:custGeom>
              <a:avLst/>
              <a:gdLst/>
              <a:ahLst/>
              <a:cxnLst/>
              <a:rect l="l" t="t" r="r" b="b"/>
              <a:pathLst>
                <a:path w="10829" h="21296" extrusionOk="0">
                  <a:moveTo>
                    <a:pt x="5536" y="0"/>
                  </a:moveTo>
                  <a:cubicBezTo>
                    <a:pt x="2789" y="0"/>
                    <a:pt x="26" y="1748"/>
                    <a:pt x="122" y="3846"/>
                  </a:cubicBezTo>
                  <a:cubicBezTo>
                    <a:pt x="122" y="4512"/>
                    <a:pt x="182" y="15944"/>
                    <a:pt x="122" y="16791"/>
                  </a:cubicBezTo>
                  <a:cubicBezTo>
                    <a:pt x="61" y="17638"/>
                    <a:pt x="1" y="17880"/>
                    <a:pt x="727" y="18424"/>
                  </a:cubicBezTo>
                  <a:lnTo>
                    <a:pt x="4477" y="20904"/>
                  </a:lnTo>
                  <a:cubicBezTo>
                    <a:pt x="4804" y="21122"/>
                    <a:pt x="5130" y="21296"/>
                    <a:pt x="5496" y="21296"/>
                  </a:cubicBezTo>
                  <a:cubicBezTo>
                    <a:pt x="5740" y="21296"/>
                    <a:pt x="6001" y="21219"/>
                    <a:pt x="6292" y="21025"/>
                  </a:cubicBezTo>
                  <a:cubicBezTo>
                    <a:pt x="7381" y="20360"/>
                    <a:pt x="9316" y="19210"/>
                    <a:pt x="9800" y="18847"/>
                  </a:cubicBezTo>
                  <a:cubicBezTo>
                    <a:pt x="10284" y="18424"/>
                    <a:pt x="10828" y="18364"/>
                    <a:pt x="10828" y="17214"/>
                  </a:cubicBezTo>
                  <a:lnTo>
                    <a:pt x="10828" y="5298"/>
                  </a:lnTo>
                  <a:cubicBezTo>
                    <a:pt x="10484" y="1424"/>
                    <a:pt x="8016" y="0"/>
                    <a:pt x="5536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28"/>
            <p:cNvSpPr/>
            <p:nvPr/>
          </p:nvSpPr>
          <p:spPr>
            <a:xfrm>
              <a:off x="5822750" y="2195775"/>
              <a:ext cx="270725" cy="531900"/>
            </a:xfrm>
            <a:custGeom>
              <a:avLst/>
              <a:gdLst/>
              <a:ahLst/>
              <a:cxnLst/>
              <a:rect l="l" t="t" r="r" b="b"/>
              <a:pathLst>
                <a:path w="10829" h="21276" extrusionOk="0">
                  <a:moveTo>
                    <a:pt x="5536" y="0"/>
                  </a:moveTo>
                  <a:cubicBezTo>
                    <a:pt x="2789" y="0"/>
                    <a:pt x="26" y="1748"/>
                    <a:pt x="122" y="3846"/>
                  </a:cubicBezTo>
                  <a:cubicBezTo>
                    <a:pt x="182" y="4572"/>
                    <a:pt x="182" y="15944"/>
                    <a:pt x="122" y="16791"/>
                  </a:cubicBezTo>
                  <a:cubicBezTo>
                    <a:pt x="61" y="17577"/>
                    <a:pt x="1" y="17880"/>
                    <a:pt x="727" y="18364"/>
                  </a:cubicBezTo>
                  <a:lnTo>
                    <a:pt x="4477" y="20844"/>
                  </a:lnTo>
                  <a:cubicBezTo>
                    <a:pt x="4819" y="21072"/>
                    <a:pt x="5162" y="21276"/>
                    <a:pt x="5549" y="21276"/>
                  </a:cubicBezTo>
                  <a:cubicBezTo>
                    <a:pt x="5778" y="21276"/>
                    <a:pt x="6022" y="21205"/>
                    <a:pt x="6292" y="21025"/>
                  </a:cubicBezTo>
                  <a:cubicBezTo>
                    <a:pt x="7320" y="20360"/>
                    <a:pt x="9316" y="19210"/>
                    <a:pt x="9800" y="18787"/>
                  </a:cubicBezTo>
                  <a:cubicBezTo>
                    <a:pt x="10284" y="18424"/>
                    <a:pt x="10828" y="18364"/>
                    <a:pt x="10828" y="17154"/>
                  </a:cubicBezTo>
                  <a:lnTo>
                    <a:pt x="10828" y="5298"/>
                  </a:lnTo>
                  <a:cubicBezTo>
                    <a:pt x="10484" y="1424"/>
                    <a:pt x="8016" y="0"/>
                    <a:pt x="5536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28"/>
            <p:cNvSpPr/>
            <p:nvPr/>
          </p:nvSpPr>
          <p:spPr>
            <a:xfrm>
              <a:off x="5822750" y="2196375"/>
              <a:ext cx="270725" cy="529875"/>
            </a:xfrm>
            <a:custGeom>
              <a:avLst/>
              <a:gdLst/>
              <a:ahLst/>
              <a:cxnLst/>
              <a:rect l="l" t="t" r="r" b="b"/>
              <a:pathLst>
                <a:path w="10829" h="21195" extrusionOk="0">
                  <a:moveTo>
                    <a:pt x="5517" y="0"/>
                  </a:moveTo>
                  <a:cubicBezTo>
                    <a:pt x="2791" y="0"/>
                    <a:pt x="58" y="1728"/>
                    <a:pt x="122" y="3822"/>
                  </a:cubicBezTo>
                  <a:cubicBezTo>
                    <a:pt x="182" y="4548"/>
                    <a:pt x="243" y="15859"/>
                    <a:pt x="122" y="16706"/>
                  </a:cubicBezTo>
                  <a:cubicBezTo>
                    <a:pt x="61" y="17553"/>
                    <a:pt x="1" y="17795"/>
                    <a:pt x="787" y="18340"/>
                  </a:cubicBezTo>
                  <a:lnTo>
                    <a:pt x="4477" y="20820"/>
                  </a:lnTo>
                  <a:cubicBezTo>
                    <a:pt x="4815" y="21007"/>
                    <a:pt x="5152" y="21195"/>
                    <a:pt x="5533" y="21195"/>
                  </a:cubicBezTo>
                  <a:cubicBezTo>
                    <a:pt x="5766" y="21195"/>
                    <a:pt x="6016" y="21124"/>
                    <a:pt x="6292" y="20941"/>
                  </a:cubicBezTo>
                  <a:cubicBezTo>
                    <a:pt x="7320" y="20275"/>
                    <a:pt x="9316" y="19126"/>
                    <a:pt x="9800" y="18763"/>
                  </a:cubicBezTo>
                  <a:cubicBezTo>
                    <a:pt x="10284" y="18340"/>
                    <a:pt x="10828" y="18279"/>
                    <a:pt x="10828" y="17130"/>
                  </a:cubicBezTo>
                  <a:cubicBezTo>
                    <a:pt x="10828" y="15376"/>
                    <a:pt x="10828" y="5274"/>
                    <a:pt x="10828" y="5274"/>
                  </a:cubicBezTo>
                  <a:cubicBezTo>
                    <a:pt x="10454" y="1420"/>
                    <a:pt x="7988" y="0"/>
                    <a:pt x="5517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28"/>
            <p:cNvSpPr/>
            <p:nvPr/>
          </p:nvSpPr>
          <p:spPr>
            <a:xfrm>
              <a:off x="5824275" y="2196525"/>
              <a:ext cx="267675" cy="528975"/>
            </a:xfrm>
            <a:custGeom>
              <a:avLst/>
              <a:gdLst/>
              <a:ahLst/>
              <a:cxnLst/>
              <a:rect l="l" t="t" r="r" b="b"/>
              <a:pathLst>
                <a:path w="10707" h="21159" extrusionOk="0">
                  <a:moveTo>
                    <a:pt x="5471" y="1"/>
                  </a:moveTo>
                  <a:cubicBezTo>
                    <a:pt x="2755" y="1"/>
                    <a:pt x="26" y="1747"/>
                    <a:pt x="121" y="3877"/>
                  </a:cubicBezTo>
                  <a:cubicBezTo>
                    <a:pt x="121" y="4542"/>
                    <a:pt x="182" y="15853"/>
                    <a:pt x="121" y="16700"/>
                  </a:cubicBezTo>
                  <a:cubicBezTo>
                    <a:pt x="61" y="17547"/>
                    <a:pt x="0" y="17789"/>
                    <a:pt x="726" y="18273"/>
                  </a:cubicBezTo>
                  <a:lnTo>
                    <a:pt x="4477" y="20753"/>
                  </a:lnTo>
                  <a:cubicBezTo>
                    <a:pt x="4778" y="20980"/>
                    <a:pt x="5104" y="21159"/>
                    <a:pt x="5482" y="21159"/>
                  </a:cubicBezTo>
                  <a:cubicBezTo>
                    <a:pt x="5710" y="21159"/>
                    <a:pt x="5958" y="21094"/>
                    <a:pt x="6231" y="20935"/>
                  </a:cubicBezTo>
                  <a:cubicBezTo>
                    <a:pt x="7259" y="20269"/>
                    <a:pt x="9195" y="19120"/>
                    <a:pt x="9679" y="18696"/>
                  </a:cubicBezTo>
                  <a:cubicBezTo>
                    <a:pt x="10162" y="18334"/>
                    <a:pt x="10707" y="18273"/>
                    <a:pt x="10707" y="17124"/>
                  </a:cubicBezTo>
                  <a:cubicBezTo>
                    <a:pt x="10707" y="15370"/>
                    <a:pt x="10707" y="5268"/>
                    <a:pt x="10707" y="5268"/>
                  </a:cubicBezTo>
                  <a:cubicBezTo>
                    <a:pt x="10363" y="1423"/>
                    <a:pt x="7922" y="1"/>
                    <a:pt x="5471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28"/>
            <p:cNvSpPr/>
            <p:nvPr/>
          </p:nvSpPr>
          <p:spPr>
            <a:xfrm>
              <a:off x="5824275" y="2197875"/>
              <a:ext cx="267675" cy="526775"/>
            </a:xfrm>
            <a:custGeom>
              <a:avLst/>
              <a:gdLst/>
              <a:ahLst/>
              <a:cxnLst/>
              <a:rect l="l" t="t" r="r" b="b"/>
              <a:pathLst>
                <a:path w="10707" h="21071" extrusionOk="0">
                  <a:moveTo>
                    <a:pt x="5475" y="1"/>
                  </a:moveTo>
                  <a:cubicBezTo>
                    <a:pt x="2774" y="1"/>
                    <a:pt x="58" y="1729"/>
                    <a:pt x="121" y="3823"/>
                  </a:cubicBezTo>
                  <a:cubicBezTo>
                    <a:pt x="182" y="4488"/>
                    <a:pt x="182" y="15799"/>
                    <a:pt x="121" y="16646"/>
                  </a:cubicBezTo>
                  <a:cubicBezTo>
                    <a:pt x="61" y="17433"/>
                    <a:pt x="0" y="17735"/>
                    <a:pt x="726" y="18219"/>
                  </a:cubicBezTo>
                  <a:lnTo>
                    <a:pt x="4477" y="20639"/>
                  </a:lnTo>
                  <a:cubicBezTo>
                    <a:pt x="4781" y="20867"/>
                    <a:pt x="5109" y="21071"/>
                    <a:pt x="5491" y="21071"/>
                  </a:cubicBezTo>
                  <a:cubicBezTo>
                    <a:pt x="5717" y="21071"/>
                    <a:pt x="5961" y="21000"/>
                    <a:pt x="6231" y="20820"/>
                  </a:cubicBezTo>
                  <a:cubicBezTo>
                    <a:pt x="7259" y="20155"/>
                    <a:pt x="9195" y="19005"/>
                    <a:pt x="9679" y="18642"/>
                  </a:cubicBezTo>
                  <a:cubicBezTo>
                    <a:pt x="10162" y="18219"/>
                    <a:pt x="10707" y="18159"/>
                    <a:pt x="10707" y="17009"/>
                  </a:cubicBezTo>
                  <a:lnTo>
                    <a:pt x="10707" y="5274"/>
                  </a:lnTo>
                  <a:cubicBezTo>
                    <a:pt x="10362" y="1420"/>
                    <a:pt x="7924" y="1"/>
                    <a:pt x="5475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28"/>
            <p:cNvSpPr/>
            <p:nvPr/>
          </p:nvSpPr>
          <p:spPr>
            <a:xfrm>
              <a:off x="5825775" y="2197875"/>
              <a:ext cx="266175" cy="525775"/>
            </a:xfrm>
            <a:custGeom>
              <a:avLst/>
              <a:gdLst/>
              <a:ahLst/>
              <a:cxnLst/>
              <a:rect l="l" t="t" r="r" b="b"/>
              <a:pathLst>
                <a:path w="10647" h="21031" extrusionOk="0">
                  <a:moveTo>
                    <a:pt x="5398" y="1"/>
                  </a:moveTo>
                  <a:cubicBezTo>
                    <a:pt x="2711" y="1"/>
                    <a:pt x="27" y="1729"/>
                    <a:pt x="122" y="3823"/>
                  </a:cubicBezTo>
                  <a:cubicBezTo>
                    <a:pt x="122" y="4549"/>
                    <a:pt x="182" y="15799"/>
                    <a:pt x="122" y="16586"/>
                  </a:cubicBezTo>
                  <a:cubicBezTo>
                    <a:pt x="61" y="17433"/>
                    <a:pt x="1" y="17675"/>
                    <a:pt x="727" y="18159"/>
                  </a:cubicBezTo>
                  <a:lnTo>
                    <a:pt x="4417" y="20639"/>
                  </a:lnTo>
                  <a:cubicBezTo>
                    <a:pt x="4707" y="20856"/>
                    <a:pt x="5019" y="21031"/>
                    <a:pt x="5379" y="21031"/>
                  </a:cubicBezTo>
                  <a:cubicBezTo>
                    <a:pt x="5619" y="21031"/>
                    <a:pt x="5880" y="20953"/>
                    <a:pt x="6171" y="20760"/>
                  </a:cubicBezTo>
                  <a:cubicBezTo>
                    <a:pt x="7199" y="20094"/>
                    <a:pt x="9135" y="19005"/>
                    <a:pt x="9619" y="18582"/>
                  </a:cubicBezTo>
                  <a:cubicBezTo>
                    <a:pt x="10102" y="18219"/>
                    <a:pt x="10647" y="18159"/>
                    <a:pt x="10647" y="17009"/>
                  </a:cubicBezTo>
                  <a:lnTo>
                    <a:pt x="10647" y="5274"/>
                  </a:lnTo>
                  <a:cubicBezTo>
                    <a:pt x="10273" y="1420"/>
                    <a:pt x="7834" y="1"/>
                    <a:pt x="5398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28"/>
            <p:cNvSpPr/>
            <p:nvPr/>
          </p:nvSpPr>
          <p:spPr>
            <a:xfrm>
              <a:off x="5825775" y="2198050"/>
              <a:ext cx="264675" cy="524425"/>
            </a:xfrm>
            <a:custGeom>
              <a:avLst/>
              <a:gdLst/>
              <a:ahLst/>
              <a:cxnLst/>
              <a:rect l="l" t="t" r="r" b="b"/>
              <a:pathLst>
                <a:path w="10587" h="20977" extrusionOk="0">
                  <a:moveTo>
                    <a:pt x="5427" y="0"/>
                  </a:moveTo>
                  <a:cubicBezTo>
                    <a:pt x="2752" y="0"/>
                    <a:pt x="58" y="1746"/>
                    <a:pt x="122" y="3876"/>
                  </a:cubicBezTo>
                  <a:cubicBezTo>
                    <a:pt x="182" y="4542"/>
                    <a:pt x="182" y="15732"/>
                    <a:pt x="122" y="16579"/>
                  </a:cubicBezTo>
                  <a:cubicBezTo>
                    <a:pt x="61" y="17365"/>
                    <a:pt x="1" y="17668"/>
                    <a:pt x="727" y="18152"/>
                  </a:cubicBezTo>
                  <a:lnTo>
                    <a:pt x="4417" y="20571"/>
                  </a:lnTo>
                  <a:cubicBezTo>
                    <a:pt x="4718" y="20798"/>
                    <a:pt x="5044" y="20977"/>
                    <a:pt x="5422" y="20977"/>
                  </a:cubicBezTo>
                  <a:cubicBezTo>
                    <a:pt x="5650" y="20977"/>
                    <a:pt x="5898" y="20912"/>
                    <a:pt x="6171" y="20753"/>
                  </a:cubicBezTo>
                  <a:cubicBezTo>
                    <a:pt x="7199" y="20087"/>
                    <a:pt x="9135" y="18998"/>
                    <a:pt x="9619" y="18575"/>
                  </a:cubicBezTo>
                  <a:cubicBezTo>
                    <a:pt x="10042" y="18152"/>
                    <a:pt x="10586" y="18152"/>
                    <a:pt x="10586" y="17002"/>
                  </a:cubicBezTo>
                  <a:cubicBezTo>
                    <a:pt x="10586" y="15248"/>
                    <a:pt x="10586" y="5267"/>
                    <a:pt x="10586" y="5267"/>
                  </a:cubicBezTo>
                  <a:cubicBezTo>
                    <a:pt x="10242" y="1422"/>
                    <a:pt x="7842" y="0"/>
                    <a:pt x="5427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28"/>
            <p:cNvSpPr/>
            <p:nvPr/>
          </p:nvSpPr>
          <p:spPr>
            <a:xfrm>
              <a:off x="5825775" y="2199175"/>
              <a:ext cx="264675" cy="522550"/>
            </a:xfrm>
            <a:custGeom>
              <a:avLst/>
              <a:gdLst/>
              <a:ahLst/>
              <a:cxnLst/>
              <a:rect l="l" t="t" r="r" b="b"/>
              <a:pathLst>
                <a:path w="10587" h="20902" extrusionOk="0">
                  <a:moveTo>
                    <a:pt x="5431" y="0"/>
                  </a:moveTo>
                  <a:cubicBezTo>
                    <a:pt x="2755" y="0"/>
                    <a:pt x="58" y="1732"/>
                    <a:pt x="122" y="3831"/>
                  </a:cubicBezTo>
                  <a:cubicBezTo>
                    <a:pt x="182" y="4497"/>
                    <a:pt x="182" y="15687"/>
                    <a:pt x="122" y="16534"/>
                  </a:cubicBezTo>
                  <a:cubicBezTo>
                    <a:pt x="61" y="17320"/>
                    <a:pt x="1" y="17623"/>
                    <a:pt x="727" y="18107"/>
                  </a:cubicBezTo>
                  <a:lnTo>
                    <a:pt x="4417" y="20526"/>
                  </a:lnTo>
                  <a:cubicBezTo>
                    <a:pt x="4717" y="20714"/>
                    <a:pt x="5040" y="20901"/>
                    <a:pt x="5416" y="20901"/>
                  </a:cubicBezTo>
                  <a:cubicBezTo>
                    <a:pt x="5645" y="20901"/>
                    <a:pt x="5895" y="20831"/>
                    <a:pt x="6171" y="20647"/>
                  </a:cubicBezTo>
                  <a:cubicBezTo>
                    <a:pt x="7199" y="19982"/>
                    <a:pt x="9074" y="18893"/>
                    <a:pt x="9558" y="18530"/>
                  </a:cubicBezTo>
                  <a:cubicBezTo>
                    <a:pt x="10042" y="18107"/>
                    <a:pt x="10586" y="18046"/>
                    <a:pt x="10586" y="16897"/>
                  </a:cubicBezTo>
                  <a:lnTo>
                    <a:pt x="10586" y="5222"/>
                  </a:lnTo>
                  <a:cubicBezTo>
                    <a:pt x="10242" y="1408"/>
                    <a:pt x="7845" y="0"/>
                    <a:pt x="5431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28"/>
            <p:cNvSpPr/>
            <p:nvPr/>
          </p:nvSpPr>
          <p:spPr>
            <a:xfrm>
              <a:off x="5827300" y="2199550"/>
              <a:ext cx="263150" cy="521425"/>
            </a:xfrm>
            <a:custGeom>
              <a:avLst/>
              <a:gdLst/>
              <a:ahLst/>
              <a:cxnLst/>
              <a:rect l="l" t="t" r="r" b="b"/>
              <a:pathLst>
                <a:path w="10526" h="20857" extrusionOk="0">
                  <a:moveTo>
                    <a:pt x="5394" y="1"/>
                  </a:moveTo>
                  <a:cubicBezTo>
                    <a:pt x="2735" y="1"/>
                    <a:pt x="58" y="1746"/>
                    <a:pt x="121" y="3877"/>
                  </a:cubicBezTo>
                  <a:cubicBezTo>
                    <a:pt x="121" y="4542"/>
                    <a:pt x="182" y="15672"/>
                    <a:pt x="121" y="16458"/>
                  </a:cubicBezTo>
                  <a:cubicBezTo>
                    <a:pt x="61" y="17305"/>
                    <a:pt x="0" y="17547"/>
                    <a:pt x="726" y="18031"/>
                  </a:cubicBezTo>
                  <a:lnTo>
                    <a:pt x="4356" y="20451"/>
                  </a:lnTo>
                  <a:cubicBezTo>
                    <a:pt x="4657" y="20677"/>
                    <a:pt x="4983" y="20856"/>
                    <a:pt x="5361" y="20856"/>
                  </a:cubicBezTo>
                  <a:cubicBezTo>
                    <a:pt x="5589" y="20856"/>
                    <a:pt x="5837" y="20791"/>
                    <a:pt x="6110" y="20632"/>
                  </a:cubicBezTo>
                  <a:cubicBezTo>
                    <a:pt x="7138" y="19967"/>
                    <a:pt x="9013" y="18878"/>
                    <a:pt x="9497" y="18454"/>
                  </a:cubicBezTo>
                  <a:cubicBezTo>
                    <a:pt x="9981" y="18092"/>
                    <a:pt x="10525" y="18031"/>
                    <a:pt x="10525" y="16882"/>
                  </a:cubicBezTo>
                  <a:cubicBezTo>
                    <a:pt x="10525" y="15128"/>
                    <a:pt x="10525" y="5268"/>
                    <a:pt x="10525" y="5268"/>
                  </a:cubicBezTo>
                  <a:cubicBezTo>
                    <a:pt x="10181" y="1423"/>
                    <a:pt x="7795" y="1"/>
                    <a:pt x="5394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28"/>
            <p:cNvSpPr/>
            <p:nvPr/>
          </p:nvSpPr>
          <p:spPr>
            <a:xfrm>
              <a:off x="5827300" y="2200150"/>
              <a:ext cx="261625" cy="519300"/>
            </a:xfrm>
            <a:custGeom>
              <a:avLst/>
              <a:gdLst/>
              <a:ahLst/>
              <a:cxnLst/>
              <a:rect l="l" t="t" r="r" b="b"/>
              <a:pathLst>
                <a:path w="10465" h="20772" extrusionOk="0">
                  <a:moveTo>
                    <a:pt x="5346" y="0"/>
                  </a:moveTo>
                  <a:cubicBezTo>
                    <a:pt x="2707" y="0"/>
                    <a:pt x="58" y="1727"/>
                    <a:pt x="121" y="3853"/>
                  </a:cubicBezTo>
                  <a:cubicBezTo>
                    <a:pt x="182" y="4518"/>
                    <a:pt x="182" y="15648"/>
                    <a:pt x="121" y="16434"/>
                  </a:cubicBezTo>
                  <a:cubicBezTo>
                    <a:pt x="61" y="17221"/>
                    <a:pt x="0" y="17523"/>
                    <a:pt x="726" y="18007"/>
                  </a:cubicBezTo>
                  <a:lnTo>
                    <a:pt x="4356" y="20366"/>
                  </a:lnTo>
                  <a:cubicBezTo>
                    <a:pt x="4657" y="20593"/>
                    <a:pt x="4983" y="20772"/>
                    <a:pt x="5361" y="20772"/>
                  </a:cubicBezTo>
                  <a:cubicBezTo>
                    <a:pt x="5589" y="20772"/>
                    <a:pt x="5837" y="20707"/>
                    <a:pt x="6110" y="20548"/>
                  </a:cubicBezTo>
                  <a:cubicBezTo>
                    <a:pt x="7078" y="19882"/>
                    <a:pt x="9013" y="18793"/>
                    <a:pt x="9497" y="18430"/>
                  </a:cubicBezTo>
                  <a:cubicBezTo>
                    <a:pt x="9921" y="18007"/>
                    <a:pt x="10465" y="17947"/>
                    <a:pt x="10465" y="16858"/>
                  </a:cubicBezTo>
                  <a:cubicBezTo>
                    <a:pt x="10465" y="15104"/>
                    <a:pt x="10465" y="5244"/>
                    <a:pt x="10465" y="5244"/>
                  </a:cubicBezTo>
                  <a:cubicBezTo>
                    <a:pt x="10120" y="1419"/>
                    <a:pt x="7737" y="0"/>
                    <a:pt x="5346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28"/>
            <p:cNvSpPr/>
            <p:nvPr/>
          </p:nvSpPr>
          <p:spPr>
            <a:xfrm>
              <a:off x="5827300" y="2200150"/>
              <a:ext cx="261625" cy="518550"/>
            </a:xfrm>
            <a:custGeom>
              <a:avLst/>
              <a:gdLst/>
              <a:ahLst/>
              <a:cxnLst/>
              <a:rect l="l" t="t" r="r" b="b"/>
              <a:pathLst>
                <a:path w="10465" h="20742" extrusionOk="0">
                  <a:moveTo>
                    <a:pt x="5367" y="0"/>
                  </a:moveTo>
                  <a:cubicBezTo>
                    <a:pt x="2737" y="0"/>
                    <a:pt x="90" y="1727"/>
                    <a:pt x="121" y="3853"/>
                  </a:cubicBezTo>
                  <a:cubicBezTo>
                    <a:pt x="182" y="4518"/>
                    <a:pt x="182" y="15587"/>
                    <a:pt x="121" y="16434"/>
                  </a:cubicBezTo>
                  <a:cubicBezTo>
                    <a:pt x="61" y="17221"/>
                    <a:pt x="0" y="17463"/>
                    <a:pt x="726" y="17947"/>
                  </a:cubicBezTo>
                  <a:lnTo>
                    <a:pt x="4356" y="20366"/>
                  </a:lnTo>
                  <a:cubicBezTo>
                    <a:pt x="4656" y="20554"/>
                    <a:pt x="4979" y="20741"/>
                    <a:pt x="5355" y="20741"/>
                  </a:cubicBezTo>
                  <a:cubicBezTo>
                    <a:pt x="5584" y="20741"/>
                    <a:pt x="5834" y="20671"/>
                    <a:pt x="6110" y="20487"/>
                  </a:cubicBezTo>
                  <a:cubicBezTo>
                    <a:pt x="7078" y="19882"/>
                    <a:pt x="9013" y="18793"/>
                    <a:pt x="9437" y="18370"/>
                  </a:cubicBezTo>
                  <a:cubicBezTo>
                    <a:pt x="9921" y="18007"/>
                    <a:pt x="10465" y="17947"/>
                    <a:pt x="10465" y="16797"/>
                  </a:cubicBezTo>
                  <a:lnTo>
                    <a:pt x="10465" y="5244"/>
                  </a:lnTo>
                  <a:cubicBezTo>
                    <a:pt x="10120" y="1419"/>
                    <a:pt x="7751" y="0"/>
                    <a:pt x="5367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28"/>
            <p:cNvSpPr/>
            <p:nvPr/>
          </p:nvSpPr>
          <p:spPr>
            <a:xfrm>
              <a:off x="5828800" y="2201450"/>
              <a:ext cx="258625" cy="516500"/>
            </a:xfrm>
            <a:custGeom>
              <a:avLst/>
              <a:gdLst/>
              <a:ahLst/>
              <a:cxnLst/>
              <a:rect l="l" t="t" r="r" b="b"/>
              <a:pathLst>
                <a:path w="10345" h="20660" extrusionOk="0">
                  <a:moveTo>
                    <a:pt x="5325" y="0"/>
                  </a:moveTo>
                  <a:cubicBezTo>
                    <a:pt x="2704" y="0"/>
                    <a:pt x="58" y="1730"/>
                    <a:pt x="122" y="3861"/>
                  </a:cubicBezTo>
                  <a:cubicBezTo>
                    <a:pt x="122" y="4527"/>
                    <a:pt x="182" y="15535"/>
                    <a:pt x="122" y="16322"/>
                  </a:cubicBezTo>
                  <a:cubicBezTo>
                    <a:pt x="61" y="17169"/>
                    <a:pt x="1" y="17411"/>
                    <a:pt x="727" y="17895"/>
                  </a:cubicBezTo>
                  <a:lnTo>
                    <a:pt x="4296" y="20254"/>
                  </a:lnTo>
                  <a:cubicBezTo>
                    <a:pt x="4597" y="20480"/>
                    <a:pt x="4923" y="20659"/>
                    <a:pt x="5301" y="20659"/>
                  </a:cubicBezTo>
                  <a:cubicBezTo>
                    <a:pt x="5529" y="20659"/>
                    <a:pt x="5777" y="20594"/>
                    <a:pt x="6050" y="20435"/>
                  </a:cubicBezTo>
                  <a:cubicBezTo>
                    <a:pt x="7018" y="19770"/>
                    <a:pt x="8893" y="18681"/>
                    <a:pt x="9377" y="18318"/>
                  </a:cubicBezTo>
                  <a:cubicBezTo>
                    <a:pt x="9861" y="17895"/>
                    <a:pt x="10344" y="17834"/>
                    <a:pt x="10344" y="16745"/>
                  </a:cubicBezTo>
                  <a:cubicBezTo>
                    <a:pt x="10344" y="15052"/>
                    <a:pt x="10344" y="5192"/>
                    <a:pt x="10344" y="5192"/>
                  </a:cubicBezTo>
                  <a:cubicBezTo>
                    <a:pt x="10029" y="1406"/>
                    <a:pt x="7687" y="0"/>
                    <a:pt x="5325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28"/>
            <p:cNvSpPr/>
            <p:nvPr/>
          </p:nvSpPr>
          <p:spPr>
            <a:xfrm>
              <a:off x="5828800" y="2201650"/>
              <a:ext cx="258625" cy="515525"/>
            </a:xfrm>
            <a:custGeom>
              <a:avLst/>
              <a:gdLst/>
              <a:ahLst/>
              <a:cxnLst/>
              <a:rect l="l" t="t" r="r" b="b"/>
              <a:pathLst>
                <a:path w="10345" h="20621" extrusionOk="0">
                  <a:moveTo>
                    <a:pt x="5281" y="1"/>
                  </a:moveTo>
                  <a:cubicBezTo>
                    <a:pt x="2674" y="1"/>
                    <a:pt x="58" y="1727"/>
                    <a:pt x="122" y="3853"/>
                  </a:cubicBezTo>
                  <a:cubicBezTo>
                    <a:pt x="182" y="4519"/>
                    <a:pt x="182" y="15527"/>
                    <a:pt x="122" y="16314"/>
                  </a:cubicBezTo>
                  <a:cubicBezTo>
                    <a:pt x="61" y="17100"/>
                    <a:pt x="1" y="17403"/>
                    <a:pt x="727" y="17826"/>
                  </a:cubicBezTo>
                  <a:lnTo>
                    <a:pt x="4296" y="20246"/>
                  </a:lnTo>
                  <a:cubicBezTo>
                    <a:pt x="4596" y="20433"/>
                    <a:pt x="4919" y="20621"/>
                    <a:pt x="5280" y="20621"/>
                  </a:cubicBezTo>
                  <a:cubicBezTo>
                    <a:pt x="5501" y="20621"/>
                    <a:pt x="5736" y="20550"/>
                    <a:pt x="5989" y="20367"/>
                  </a:cubicBezTo>
                  <a:cubicBezTo>
                    <a:pt x="7018" y="19762"/>
                    <a:pt x="8893" y="18673"/>
                    <a:pt x="9377" y="18249"/>
                  </a:cubicBezTo>
                  <a:cubicBezTo>
                    <a:pt x="9800" y="17887"/>
                    <a:pt x="10344" y="17826"/>
                    <a:pt x="10344" y="16737"/>
                  </a:cubicBezTo>
                  <a:cubicBezTo>
                    <a:pt x="10344" y="15044"/>
                    <a:pt x="10344" y="5244"/>
                    <a:pt x="10344" y="5244"/>
                  </a:cubicBezTo>
                  <a:cubicBezTo>
                    <a:pt x="9999" y="1419"/>
                    <a:pt x="7644" y="1"/>
                    <a:pt x="5281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28"/>
            <p:cNvSpPr/>
            <p:nvPr/>
          </p:nvSpPr>
          <p:spPr>
            <a:xfrm>
              <a:off x="5830325" y="2202250"/>
              <a:ext cx="257100" cy="514175"/>
            </a:xfrm>
            <a:custGeom>
              <a:avLst/>
              <a:gdLst/>
              <a:ahLst/>
              <a:cxnLst/>
              <a:rect l="l" t="t" r="r" b="b"/>
              <a:pathLst>
                <a:path w="10284" h="20567" extrusionOk="0">
                  <a:moveTo>
                    <a:pt x="5232" y="1"/>
                  </a:moveTo>
                  <a:cubicBezTo>
                    <a:pt x="2647" y="1"/>
                    <a:pt x="58" y="1708"/>
                    <a:pt x="121" y="3829"/>
                  </a:cubicBezTo>
                  <a:cubicBezTo>
                    <a:pt x="121" y="4495"/>
                    <a:pt x="182" y="15503"/>
                    <a:pt x="121" y="16290"/>
                  </a:cubicBezTo>
                  <a:cubicBezTo>
                    <a:pt x="61" y="17076"/>
                    <a:pt x="0" y="17318"/>
                    <a:pt x="666" y="17802"/>
                  </a:cubicBezTo>
                  <a:lnTo>
                    <a:pt x="4235" y="20161"/>
                  </a:lnTo>
                  <a:cubicBezTo>
                    <a:pt x="4536" y="20388"/>
                    <a:pt x="4862" y="20567"/>
                    <a:pt x="5226" y="20567"/>
                  </a:cubicBezTo>
                  <a:cubicBezTo>
                    <a:pt x="5445" y="20567"/>
                    <a:pt x="5678" y="20502"/>
                    <a:pt x="5928" y="20343"/>
                  </a:cubicBezTo>
                  <a:cubicBezTo>
                    <a:pt x="6957" y="19677"/>
                    <a:pt x="8832" y="18588"/>
                    <a:pt x="9255" y="18225"/>
                  </a:cubicBezTo>
                  <a:cubicBezTo>
                    <a:pt x="9739" y="17863"/>
                    <a:pt x="10283" y="17802"/>
                    <a:pt x="10283" y="16653"/>
                  </a:cubicBezTo>
                  <a:lnTo>
                    <a:pt x="10283" y="5220"/>
                  </a:lnTo>
                  <a:cubicBezTo>
                    <a:pt x="9938" y="1415"/>
                    <a:pt x="7586" y="1"/>
                    <a:pt x="5232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28"/>
            <p:cNvSpPr/>
            <p:nvPr/>
          </p:nvSpPr>
          <p:spPr>
            <a:xfrm>
              <a:off x="5830325" y="2202950"/>
              <a:ext cx="255575" cy="511975"/>
            </a:xfrm>
            <a:custGeom>
              <a:avLst/>
              <a:gdLst/>
              <a:ahLst/>
              <a:cxnLst/>
              <a:rect l="l" t="t" r="r" b="b"/>
              <a:pathLst>
                <a:path w="10223" h="20479" extrusionOk="0">
                  <a:moveTo>
                    <a:pt x="5259" y="1"/>
                  </a:moveTo>
                  <a:cubicBezTo>
                    <a:pt x="2670" y="1"/>
                    <a:pt x="58" y="1730"/>
                    <a:pt x="121" y="3862"/>
                  </a:cubicBezTo>
                  <a:cubicBezTo>
                    <a:pt x="121" y="4527"/>
                    <a:pt x="182" y="15415"/>
                    <a:pt x="121" y="16201"/>
                  </a:cubicBezTo>
                  <a:cubicBezTo>
                    <a:pt x="61" y="16988"/>
                    <a:pt x="0" y="17290"/>
                    <a:pt x="726" y="17774"/>
                  </a:cubicBezTo>
                  <a:lnTo>
                    <a:pt x="4235" y="20073"/>
                  </a:lnTo>
                  <a:cubicBezTo>
                    <a:pt x="4536" y="20299"/>
                    <a:pt x="4862" y="20478"/>
                    <a:pt x="5226" y="20478"/>
                  </a:cubicBezTo>
                  <a:cubicBezTo>
                    <a:pt x="5445" y="20478"/>
                    <a:pt x="5678" y="20413"/>
                    <a:pt x="5928" y="20254"/>
                  </a:cubicBezTo>
                  <a:cubicBezTo>
                    <a:pt x="6957" y="19589"/>
                    <a:pt x="8832" y="18560"/>
                    <a:pt x="9255" y="18137"/>
                  </a:cubicBezTo>
                  <a:cubicBezTo>
                    <a:pt x="9739" y="17774"/>
                    <a:pt x="10223" y="17714"/>
                    <a:pt x="10223" y="16625"/>
                  </a:cubicBezTo>
                  <a:cubicBezTo>
                    <a:pt x="10223" y="14931"/>
                    <a:pt x="10223" y="5192"/>
                    <a:pt x="10223" y="5192"/>
                  </a:cubicBezTo>
                  <a:cubicBezTo>
                    <a:pt x="9907" y="1407"/>
                    <a:pt x="7593" y="1"/>
                    <a:pt x="5259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28"/>
            <p:cNvSpPr/>
            <p:nvPr/>
          </p:nvSpPr>
          <p:spPr>
            <a:xfrm>
              <a:off x="5830325" y="2203550"/>
              <a:ext cx="255575" cy="510600"/>
            </a:xfrm>
            <a:custGeom>
              <a:avLst/>
              <a:gdLst/>
              <a:ahLst/>
              <a:cxnLst/>
              <a:rect l="l" t="t" r="r" b="b"/>
              <a:pathLst>
                <a:path w="10223" h="20424" extrusionOk="0">
                  <a:moveTo>
                    <a:pt x="5241" y="0"/>
                  </a:moveTo>
                  <a:cubicBezTo>
                    <a:pt x="2673" y="0"/>
                    <a:pt x="90" y="1711"/>
                    <a:pt x="121" y="3838"/>
                  </a:cubicBezTo>
                  <a:cubicBezTo>
                    <a:pt x="182" y="4503"/>
                    <a:pt x="182" y="15391"/>
                    <a:pt x="121" y="16177"/>
                  </a:cubicBezTo>
                  <a:cubicBezTo>
                    <a:pt x="61" y="16964"/>
                    <a:pt x="0" y="17206"/>
                    <a:pt x="726" y="17690"/>
                  </a:cubicBezTo>
                  <a:lnTo>
                    <a:pt x="4235" y="20049"/>
                  </a:lnTo>
                  <a:cubicBezTo>
                    <a:pt x="4535" y="20236"/>
                    <a:pt x="4858" y="20424"/>
                    <a:pt x="5219" y="20424"/>
                  </a:cubicBezTo>
                  <a:cubicBezTo>
                    <a:pt x="5440" y="20424"/>
                    <a:pt x="5675" y="20353"/>
                    <a:pt x="5928" y="20170"/>
                  </a:cubicBezTo>
                  <a:cubicBezTo>
                    <a:pt x="6957" y="19565"/>
                    <a:pt x="8771" y="18476"/>
                    <a:pt x="9255" y="18113"/>
                  </a:cubicBezTo>
                  <a:cubicBezTo>
                    <a:pt x="9679" y="17750"/>
                    <a:pt x="10223" y="17690"/>
                    <a:pt x="10223" y="16601"/>
                  </a:cubicBezTo>
                  <a:cubicBezTo>
                    <a:pt x="10223" y="14907"/>
                    <a:pt x="10223" y="5168"/>
                    <a:pt x="10223" y="5168"/>
                  </a:cubicBezTo>
                  <a:cubicBezTo>
                    <a:pt x="9878" y="1403"/>
                    <a:pt x="7566" y="0"/>
                    <a:pt x="5241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28"/>
            <p:cNvSpPr/>
            <p:nvPr/>
          </p:nvSpPr>
          <p:spPr>
            <a:xfrm>
              <a:off x="5831825" y="2203775"/>
              <a:ext cx="254075" cy="509625"/>
            </a:xfrm>
            <a:custGeom>
              <a:avLst/>
              <a:gdLst/>
              <a:ahLst/>
              <a:cxnLst/>
              <a:rect l="l" t="t" r="r" b="b"/>
              <a:pathLst>
                <a:path w="10163" h="20385" extrusionOk="0">
                  <a:moveTo>
                    <a:pt x="5168" y="0"/>
                  </a:moveTo>
                  <a:cubicBezTo>
                    <a:pt x="2614" y="0"/>
                    <a:pt x="58" y="1707"/>
                    <a:pt x="122" y="3829"/>
                  </a:cubicBezTo>
                  <a:cubicBezTo>
                    <a:pt x="122" y="4494"/>
                    <a:pt x="182" y="15382"/>
                    <a:pt x="122" y="16168"/>
                  </a:cubicBezTo>
                  <a:cubicBezTo>
                    <a:pt x="61" y="16955"/>
                    <a:pt x="1" y="17197"/>
                    <a:pt x="666" y="17681"/>
                  </a:cubicBezTo>
                  <a:lnTo>
                    <a:pt x="4175" y="19979"/>
                  </a:lnTo>
                  <a:cubicBezTo>
                    <a:pt x="4476" y="20206"/>
                    <a:pt x="4802" y="20385"/>
                    <a:pt x="5166" y="20385"/>
                  </a:cubicBezTo>
                  <a:cubicBezTo>
                    <a:pt x="5385" y="20385"/>
                    <a:pt x="5618" y="20320"/>
                    <a:pt x="5868" y="20161"/>
                  </a:cubicBezTo>
                  <a:cubicBezTo>
                    <a:pt x="6897" y="19495"/>
                    <a:pt x="8711" y="18467"/>
                    <a:pt x="9195" y="18044"/>
                  </a:cubicBezTo>
                  <a:cubicBezTo>
                    <a:pt x="9619" y="17681"/>
                    <a:pt x="10163" y="17620"/>
                    <a:pt x="10163" y="16531"/>
                  </a:cubicBezTo>
                  <a:cubicBezTo>
                    <a:pt x="10163" y="14898"/>
                    <a:pt x="10163" y="5220"/>
                    <a:pt x="10163" y="5220"/>
                  </a:cubicBezTo>
                  <a:cubicBezTo>
                    <a:pt x="9817" y="1415"/>
                    <a:pt x="7493" y="0"/>
                    <a:pt x="5168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28"/>
            <p:cNvSpPr/>
            <p:nvPr/>
          </p:nvSpPr>
          <p:spPr>
            <a:xfrm>
              <a:off x="5831825" y="2204525"/>
              <a:ext cx="252575" cy="507450"/>
            </a:xfrm>
            <a:custGeom>
              <a:avLst/>
              <a:gdLst/>
              <a:ahLst/>
              <a:cxnLst/>
              <a:rect l="l" t="t" r="r" b="b"/>
              <a:pathLst>
                <a:path w="10103" h="20298" extrusionOk="0">
                  <a:moveTo>
                    <a:pt x="5181" y="0"/>
                  </a:moveTo>
                  <a:cubicBezTo>
                    <a:pt x="2644" y="0"/>
                    <a:pt x="90" y="1706"/>
                    <a:pt x="122" y="3859"/>
                  </a:cubicBezTo>
                  <a:cubicBezTo>
                    <a:pt x="122" y="4525"/>
                    <a:pt x="182" y="15352"/>
                    <a:pt x="122" y="16078"/>
                  </a:cubicBezTo>
                  <a:cubicBezTo>
                    <a:pt x="61" y="16864"/>
                    <a:pt x="1" y="17167"/>
                    <a:pt x="727" y="17590"/>
                  </a:cubicBezTo>
                  <a:lnTo>
                    <a:pt x="4235" y="19949"/>
                  </a:lnTo>
                  <a:cubicBezTo>
                    <a:pt x="4495" y="20135"/>
                    <a:pt x="4801" y="20298"/>
                    <a:pt x="5152" y="20298"/>
                  </a:cubicBezTo>
                  <a:cubicBezTo>
                    <a:pt x="5373" y="20298"/>
                    <a:pt x="5611" y="20234"/>
                    <a:pt x="5868" y="20070"/>
                  </a:cubicBezTo>
                  <a:cubicBezTo>
                    <a:pt x="6836" y="19465"/>
                    <a:pt x="8711" y="18376"/>
                    <a:pt x="9135" y="18014"/>
                  </a:cubicBezTo>
                  <a:cubicBezTo>
                    <a:pt x="9619" y="17651"/>
                    <a:pt x="10102" y="17590"/>
                    <a:pt x="10102" y="16501"/>
                  </a:cubicBezTo>
                  <a:cubicBezTo>
                    <a:pt x="10102" y="14808"/>
                    <a:pt x="10102" y="5190"/>
                    <a:pt x="10102" y="5190"/>
                  </a:cubicBezTo>
                  <a:cubicBezTo>
                    <a:pt x="9785" y="1414"/>
                    <a:pt x="7490" y="0"/>
                    <a:pt x="5181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28"/>
            <p:cNvSpPr/>
            <p:nvPr/>
          </p:nvSpPr>
          <p:spPr>
            <a:xfrm>
              <a:off x="5831825" y="2205050"/>
              <a:ext cx="252575" cy="506475"/>
            </a:xfrm>
            <a:custGeom>
              <a:avLst/>
              <a:gdLst/>
              <a:ahLst/>
              <a:cxnLst/>
              <a:rect l="l" t="t" r="r" b="b"/>
              <a:pathLst>
                <a:path w="10103" h="20259" extrusionOk="0">
                  <a:moveTo>
                    <a:pt x="5200" y="1"/>
                  </a:moveTo>
                  <a:cubicBezTo>
                    <a:pt x="2657" y="1"/>
                    <a:pt x="90" y="1711"/>
                    <a:pt x="122" y="3838"/>
                  </a:cubicBezTo>
                  <a:cubicBezTo>
                    <a:pt x="182" y="4504"/>
                    <a:pt x="182" y="15271"/>
                    <a:pt x="122" y="16057"/>
                  </a:cubicBezTo>
                  <a:cubicBezTo>
                    <a:pt x="61" y="16843"/>
                    <a:pt x="1" y="17085"/>
                    <a:pt x="727" y="17569"/>
                  </a:cubicBezTo>
                  <a:lnTo>
                    <a:pt x="4235" y="19868"/>
                  </a:lnTo>
                  <a:cubicBezTo>
                    <a:pt x="4508" y="20063"/>
                    <a:pt x="4832" y="20258"/>
                    <a:pt x="5206" y="20258"/>
                  </a:cubicBezTo>
                  <a:cubicBezTo>
                    <a:pt x="5412" y="20258"/>
                    <a:pt x="5632" y="20199"/>
                    <a:pt x="5868" y="20049"/>
                  </a:cubicBezTo>
                  <a:cubicBezTo>
                    <a:pt x="6836" y="19384"/>
                    <a:pt x="8651" y="18355"/>
                    <a:pt x="9135" y="17993"/>
                  </a:cubicBezTo>
                  <a:cubicBezTo>
                    <a:pt x="9619" y="17569"/>
                    <a:pt x="10102" y="17509"/>
                    <a:pt x="10102" y="16480"/>
                  </a:cubicBezTo>
                  <a:lnTo>
                    <a:pt x="10102" y="5169"/>
                  </a:lnTo>
                  <a:cubicBezTo>
                    <a:pt x="9786" y="1403"/>
                    <a:pt x="7503" y="1"/>
                    <a:pt x="5200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28"/>
            <p:cNvSpPr/>
            <p:nvPr/>
          </p:nvSpPr>
          <p:spPr>
            <a:xfrm>
              <a:off x="5833350" y="2205825"/>
              <a:ext cx="251050" cy="504550"/>
            </a:xfrm>
            <a:custGeom>
              <a:avLst/>
              <a:gdLst/>
              <a:ahLst/>
              <a:cxnLst/>
              <a:rect l="l" t="t" r="r" b="b"/>
              <a:pathLst>
                <a:path w="10042" h="20182" extrusionOk="0">
                  <a:moveTo>
                    <a:pt x="5144" y="0"/>
                  </a:moveTo>
                  <a:cubicBezTo>
                    <a:pt x="2623" y="0"/>
                    <a:pt x="90" y="1709"/>
                    <a:pt x="121" y="3868"/>
                  </a:cubicBezTo>
                  <a:cubicBezTo>
                    <a:pt x="121" y="4473"/>
                    <a:pt x="182" y="15240"/>
                    <a:pt x="121" y="16026"/>
                  </a:cubicBezTo>
                  <a:cubicBezTo>
                    <a:pt x="61" y="16812"/>
                    <a:pt x="0" y="17054"/>
                    <a:pt x="666" y="17478"/>
                  </a:cubicBezTo>
                  <a:lnTo>
                    <a:pt x="4174" y="19776"/>
                  </a:lnTo>
                  <a:cubicBezTo>
                    <a:pt x="4438" y="20003"/>
                    <a:pt x="4750" y="20182"/>
                    <a:pt x="5108" y="20182"/>
                  </a:cubicBezTo>
                  <a:cubicBezTo>
                    <a:pt x="5324" y="20182"/>
                    <a:pt x="5557" y="20117"/>
                    <a:pt x="5807" y="19958"/>
                  </a:cubicBezTo>
                  <a:cubicBezTo>
                    <a:pt x="6775" y="19353"/>
                    <a:pt x="8590" y="18264"/>
                    <a:pt x="9074" y="17901"/>
                  </a:cubicBezTo>
                  <a:cubicBezTo>
                    <a:pt x="9497" y="17538"/>
                    <a:pt x="10041" y="17478"/>
                    <a:pt x="10041" y="16389"/>
                  </a:cubicBezTo>
                  <a:cubicBezTo>
                    <a:pt x="10041" y="14756"/>
                    <a:pt x="10041" y="5138"/>
                    <a:pt x="10041" y="5138"/>
                  </a:cubicBezTo>
                  <a:cubicBezTo>
                    <a:pt x="9697" y="1401"/>
                    <a:pt x="7426" y="0"/>
                    <a:pt x="5144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28"/>
            <p:cNvSpPr/>
            <p:nvPr/>
          </p:nvSpPr>
          <p:spPr>
            <a:xfrm>
              <a:off x="5833350" y="2206025"/>
              <a:ext cx="249525" cy="502925"/>
            </a:xfrm>
            <a:custGeom>
              <a:avLst/>
              <a:gdLst/>
              <a:ahLst/>
              <a:cxnLst/>
              <a:rect l="l" t="t" r="r" b="b"/>
              <a:pathLst>
                <a:path w="9981" h="20117" extrusionOk="0">
                  <a:moveTo>
                    <a:pt x="5116" y="1"/>
                  </a:moveTo>
                  <a:cubicBezTo>
                    <a:pt x="2610" y="1"/>
                    <a:pt x="90" y="1706"/>
                    <a:pt x="121" y="3860"/>
                  </a:cubicBezTo>
                  <a:cubicBezTo>
                    <a:pt x="121" y="4525"/>
                    <a:pt x="182" y="15232"/>
                    <a:pt x="121" y="16018"/>
                  </a:cubicBezTo>
                  <a:cubicBezTo>
                    <a:pt x="61" y="16744"/>
                    <a:pt x="0" y="16986"/>
                    <a:pt x="726" y="17470"/>
                  </a:cubicBezTo>
                  <a:lnTo>
                    <a:pt x="4174" y="19768"/>
                  </a:lnTo>
                  <a:cubicBezTo>
                    <a:pt x="4434" y="19954"/>
                    <a:pt x="4740" y="20117"/>
                    <a:pt x="5091" y="20117"/>
                  </a:cubicBezTo>
                  <a:cubicBezTo>
                    <a:pt x="5312" y="20117"/>
                    <a:pt x="5550" y="20053"/>
                    <a:pt x="5807" y="19889"/>
                  </a:cubicBezTo>
                  <a:cubicBezTo>
                    <a:pt x="6775" y="19284"/>
                    <a:pt x="8590" y="18256"/>
                    <a:pt x="9013" y="17893"/>
                  </a:cubicBezTo>
                  <a:cubicBezTo>
                    <a:pt x="9497" y="17530"/>
                    <a:pt x="9981" y="17470"/>
                    <a:pt x="9981" y="16381"/>
                  </a:cubicBezTo>
                  <a:cubicBezTo>
                    <a:pt x="9981" y="14748"/>
                    <a:pt x="9981" y="5190"/>
                    <a:pt x="9981" y="5190"/>
                  </a:cubicBezTo>
                  <a:cubicBezTo>
                    <a:pt x="9664" y="1414"/>
                    <a:pt x="7396" y="1"/>
                    <a:pt x="511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28"/>
            <p:cNvSpPr/>
            <p:nvPr/>
          </p:nvSpPr>
          <p:spPr>
            <a:xfrm>
              <a:off x="5834850" y="2207175"/>
              <a:ext cx="248025" cy="501700"/>
            </a:xfrm>
            <a:custGeom>
              <a:avLst/>
              <a:gdLst/>
              <a:ahLst/>
              <a:cxnLst/>
              <a:rect l="l" t="t" r="r" b="b"/>
              <a:pathLst>
                <a:path w="9921" h="20068" extrusionOk="0">
                  <a:moveTo>
                    <a:pt x="5081" y="0"/>
                  </a:moveTo>
                  <a:cubicBezTo>
                    <a:pt x="2583" y="0"/>
                    <a:pt x="61" y="1691"/>
                    <a:pt x="61" y="3814"/>
                  </a:cubicBezTo>
                  <a:cubicBezTo>
                    <a:pt x="122" y="4479"/>
                    <a:pt x="122" y="15186"/>
                    <a:pt x="61" y="15911"/>
                  </a:cubicBezTo>
                  <a:cubicBezTo>
                    <a:pt x="61" y="16698"/>
                    <a:pt x="1" y="16940"/>
                    <a:pt x="666" y="17424"/>
                  </a:cubicBezTo>
                  <a:lnTo>
                    <a:pt x="4114" y="19662"/>
                  </a:lnTo>
                  <a:cubicBezTo>
                    <a:pt x="4378" y="19888"/>
                    <a:pt x="4690" y="20068"/>
                    <a:pt x="5048" y="20068"/>
                  </a:cubicBezTo>
                  <a:cubicBezTo>
                    <a:pt x="5264" y="20068"/>
                    <a:pt x="5497" y="20002"/>
                    <a:pt x="5747" y="19843"/>
                  </a:cubicBezTo>
                  <a:cubicBezTo>
                    <a:pt x="6715" y="19238"/>
                    <a:pt x="8530" y="18149"/>
                    <a:pt x="8953" y="17787"/>
                  </a:cubicBezTo>
                  <a:cubicBezTo>
                    <a:pt x="9437" y="17424"/>
                    <a:pt x="9921" y="17363"/>
                    <a:pt x="9921" y="16335"/>
                  </a:cubicBezTo>
                  <a:cubicBezTo>
                    <a:pt x="9921" y="14702"/>
                    <a:pt x="9921" y="5144"/>
                    <a:pt x="9921" y="5144"/>
                  </a:cubicBezTo>
                  <a:cubicBezTo>
                    <a:pt x="9604" y="1399"/>
                    <a:pt x="7352" y="0"/>
                    <a:pt x="5081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28"/>
            <p:cNvSpPr/>
            <p:nvPr/>
          </p:nvSpPr>
          <p:spPr>
            <a:xfrm>
              <a:off x="5834850" y="2207325"/>
              <a:ext cx="248025" cy="500125"/>
            </a:xfrm>
            <a:custGeom>
              <a:avLst/>
              <a:gdLst/>
              <a:ahLst/>
              <a:cxnLst/>
              <a:rect l="l" t="t" r="r" b="b"/>
              <a:pathLst>
                <a:path w="9921" h="20005" extrusionOk="0">
                  <a:moveTo>
                    <a:pt x="5079" y="1"/>
                  </a:moveTo>
                  <a:cubicBezTo>
                    <a:pt x="2591" y="1"/>
                    <a:pt x="90" y="1709"/>
                    <a:pt x="122" y="3868"/>
                  </a:cubicBezTo>
                  <a:cubicBezTo>
                    <a:pt x="122" y="4473"/>
                    <a:pt x="182" y="15119"/>
                    <a:pt x="122" y="15905"/>
                  </a:cubicBezTo>
                  <a:cubicBezTo>
                    <a:pt x="61" y="16631"/>
                    <a:pt x="1" y="16934"/>
                    <a:pt x="666" y="17357"/>
                  </a:cubicBezTo>
                  <a:lnTo>
                    <a:pt x="4114" y="19656"/>
                  </a:lnTo>
                  <a:cubicBezTo>
                    <a:pt x="4374" y="19841"/>
                    <a:pt x="4680" y="20004"/>
                    <a:pt x="5031" y="20004"/>
                  </a:cubicBezTo>
                  <a:cubicBezTo>
                    <a:pt x="5252" y="20004"/>
                    <a:pt x="5490" y="19940"/>
                    <a:pt x="5747" y="19777"/>
                  </a:cubicBezTo>
                  <a:cubicBezTo>
                    <a:pt x="6715" y="19172"/>
                    <a:pt x="8469" y="18143"/>
                    <a:pt x="8953" y="17781"/>
                  </a:cubicBezTo>
                  <a:cubicBezTo>
                    <a:pt x="9377" y="17418"/>
                    <a:pt x="9921" y="17357"/>
                    <a:pt x="9921" y="16268"/>
                  </a:cubicBezTo>
                  <a:cubicBezTo>
                    <a:pt x="9921" y="14635"/>
                    <a:pt x="9921" y="5138"/>
                    <a:pt x="9921" y="5138"/>
                  </a:cubicBezTo>
                  <a:cubicBezTo>
                    <a:pt x="9576" y="1402"/>
                    <a:pt x="7333" y="1"/>
                    <a:pt x="5079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28"/>
            <p:cNvSpPr/>
            <p:nvPr/>
          </p:nvSpPr>
          <p:spPr>
            <a:xfrm>
              <a:off x="5834850" y="2208150"/>
              <a:ext cx="246525" cy="498825"/>
            </a:xfrm>
            <a:custGeom>
              <a:avLst/>
              <a:gdLst/>
              <a:ahLst/>
              <a:cxnLst/>
              <a:rect l="l" t="t" r="r" b="b"/>
              <a:pathLst>
                <a:path w="9861" h="19953" extrusionOk="0">
                  <a:moveTo>
                    <a:pt x="5036" y="0"/>
                  </a:moveTo>
                  <a:cubicBezTo>
                    <a:pt x="2567" y="0"/>
                    <a:pt x="90" y="1686"/>
                    <a:pt x="122" y="3835"/>
                  </a:cubicBezTo>
                  <a:cubicBezTo>
                    <a:pt x="182" y="4440"/>
                    <a:pt x="182" y="15086"/>
                    <a:pt x="122" y="15872"/>
                  </a:cubicBezTo>
                  <a:cubicBezTo>
                    <a:pt x="61" y="16598"/>
                    <a:pt x="1" y="16840"/>
                    <a:pt x="727" y="17324"/>
                  </a:cubicBezTo>
                  <a:lnTo>
                    <a:pt x="4114" y="19562"/>
                  </a:lnTo>
                  <a:cubicBezTo>
                    <a:pt x="4387" y="19757"/>
                    <a:pt x="4711" y="19953"/>
                    <a:pt x="5085" y="19953"/>
                  </a:cubicBezTo>
                  <a:cubicBezTo>
                    <a:pt x="5291" y="19953"/>
                    <a:pt x="5511" y="19894"/>
                    <a:pt x="5747" y="19744"/>
                  </a:cubicBezTo>
                  <a:cubicBezTo>
                    <a:pt x="6715" y="19078"/>
                    <a:pt x="8469" y="18050"/>
                    <a:pt x="8953" y="17687"/>
                  </a:cubicBezTo>
                  <a:cubicBezTo>
                    <a:pt x="9377" y="17324"/>
                    <a:pt x="9860" y="17264"/>
                    <a:pt x="9860" y="16235"/>
                  </a:cubicBezTo>
                  <a:lnTo>
                    <a:pt x="9860" y="5166"/>
                  </a:lnTo>
                  <a:cubicBezTo>
                    <a:pt x="9543" y="1410"/>
                    <a:pt x="7293" y="0"/>
                    <a:pt x="5036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28"/>
            <p:cNvSpPr/>
            <p:nvPr/>
          </p:nvSpPr>
          <p:spPr>
            <a:xfrm>
              <a:off x="5836375" y="2208150"/>
              <a:ext cx="245000" cy="497775"/>
            </a:xfrm>
            <a:custGeom>
              <a:avLst/>
              <a:gdLst/>
              <a:ahLst/>
              <a:cxnLst/>
              <a:rect l="l" t="t" r="r" b="b"/>
              <a:pathLst>
                <a:path w="9800" h="19911" extrusionOk="0">
                  <a:moveTo>
                    <a:pt x="5003" y="0"/>
                  </a:moveTo>
                  <a:cubicBezTo>
                    <a:pt x="2550" y="0"/>
                    <a:pt x="90" y="1686"/>
                    <a:pt x="121" y="3835"/>
                  </a:cubicBezTo>
                  <a:cubicBezTo>
                    <a:pt x="121" y="4500"/>
                    <a:pt x="182" y="15086"/>
                    <a:pt x="121" y="15812"/>
                  </a:cubicBezTo>
                  <a:cubicBezTo>
                    <a:pt x="61" y="16598"/>
                    <a:pt x="0" y="16840"/>
                    <a:pt x="666" y="17264"/>
                  </a:cubicBezTo>
                  <a:lnTo>
                    <a:pt x="4053" y="19562"/>
                  </a:lnTo>
                  <a:cubicBezTo>
                    <a:pt x="4313" y="19748"/>
                    <a:pt x="4619" y="19911"/>
                    <a:pt x="4970" y="19911"/>
                  </a:cubicBezTo>
                  <a:cubicBezTo>
                    <a:pt x="5191" y="19911"/>
                    <a:pt x="5429" y="19847"/>
                    <a:pt x="5686" y="19683"/>
                  </a:cubicBezTo>
                  <a:cubicBezTo>
                    <a:pt x="6654" y="19078"/>
                    <a:pt x="8408" y="18050"/>
                    <a:pt x="8832" y="17687"/>
                  </a:cubicBezTo>
                  <a:cubicBezTo>
                    <a:pt x="9316" y="17324"/>
                    <a:pt x="9799" y="17264"/>
                    <a:pt x="9799" y="16235"/>
                  </a:cubicBezTo>
                  <a:cubicBezTo>
                    <a:pt x="9799" y="14602"/>
                    <a:pt x="9799" y="5166"/>
                    <a:pt x="9799" y="5166"/>
                  </a:cubicBezTo>
                  <a:cubicBezTo>
                    <a:pt x="9482" y="1410"/>
                    <a:pt x="7246" y="0"/>
                    <a:pt x="5003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28"/>
            <p:cNvSpPr/>
            <p:nvPr/>
          </p:nvSpPr>
          <p:spPr>
            <a:xfrm>
              <a:off x="5836375" y="2208850"/>
              <a:ext cx="243475" cy="495575"/>
            </a:xfrm>
            <a:custGeom>
              <a:avLst/>
              <a:gdLst/>
              <a:ahLst/>
              <a:cxnLst/>
              <a:rect l="l" t="t" r="r" b="b"/>
              <a:pathLst>
                <a:path w="9739" h="19823" extrusionOk="0">
                  <a:moveTo>
                    <a:pt x="5005" y="0"/>
                  </a:moveTo>
                  <a:cubicBezTo>
                    <a:pt x="2557" y="0"/>
                    <a:pt x="89" y="1709"/>
                    <a:pt x="121" y="3868"/>
                  </a:cubicBezTo>
                  <a:cubicBezTo>
                    <a:pt x="121" y="4472"/>
                    <a:pt x="182" y="15058"/>
                    <a:pt x="121" y="15784"/>
                  </a:cubicBezTo>
                  <a:cubicBezTo>
                    <a:pt x="61" y="16510"/>
                    <a:pt x="0" y="16752"/>
                    <a:pt x="666" y="17236"/>
                  </a:cubicBezTo>
                  <a:lnTo>
                    <a:pt x="4053" y="19474"/>
                  </a:lnTo>
                  <a:cubicBezTo>
                    <a:pt x="4313" y="19659"/>
                    <a:pt x="4619" y="19822"/>
                    <a:pt x="4970" y="19822"/>
                  </a:cubicBezTo>
                  <a:cubicBezTo>
                    <a:pt x="5191" y="19822"/>
                    <a:pt x="5429" y="19758"/>
                    <a:pt x="5686" y="19595"/>
                  </a:cubicBezTo>
                  <a:cubicBezTo>
                    <a:pt x="6594" y="18990"/>
                    <a:pt x="8408" y="17961"/>
                    <a:pt x="8832" y="17599"/>
                  </a:cubicBezTo>
                  <a:cubicBezTo>
                    <a:pt x="9255" y="17236"/>
                    <a:pt x="9739" y="17236"/>
                    <a:pt x="9739" y="16147"/>
                  </a:cubicBezTo>
                  <a:lnTo>
                    <a:pt x="9739" y="5138"/>
                  </a:lnTo>
                  <a:cubicBezTo>
                    <a:pt x="9423" y="1401"/>
                    <a:pt x="7222" y="0"/>
                    <a:pt x="5005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28"/>
            <p:cNvSpPr/>
            <p:nvPr/>
          </p:nvSpPr>
          <p:spPr>
            <a:xfrm>
              <a:off x="5836375" y="2209425"/>
              <a:ext cx="243475" cy="494925"/>
            </a:xfrm>
            <a:custGeom>
              <a:avLst/>
              <a:gdLst/>
              <a:ahLst/>
              <a:cxnLst/>
              <a:rect l="l" t="t" r="r" b="b"/>
              <a:pathLst>
                <a:path w="9739" h="19797" extrusionOk="0">
                  <a:moveTo>
                    <a:pt x="5011" y="1"/>
                  </a:moveTo>
                  <a:cubicBezTo>
                    <a:pt x="2577" y="1"/>
                    <a:pt x="121" y="1690"/>
                    <a:pt x="121" y="3845"/>
                  </a:cubicBezTo>
                  <a:cubicBezTo>
                    <a:pt x="182" y="4449"/>
                    <a:pt x="182" y="14975"/>
                    <a:pt x="121" y="15761"/>
                  </a:cubicBezTo>
                  <a:cubicBezTo>
                    <a:pt x="61" y="16487"/>
                    <a:pt x="0" y="16729"/>
                    <a:pt x="726" y="17152"/>
                  </a:cubicBezTo>
                  <a:lnTo>
                    <a:pt x="4053" y="19390"/>
                  </a:lnTo>
                  <a:cubicBezTo>
                    <a:pt x="4317" y="19617"/>
                    <a:pt x="4629" y="19796"/>
                    <a:pt x="4987" y="19796"/>
                  </a:cubicBezTo>
                  <a:cubicBezTo>
                    <a:pt x="5203" y="19796"/>
                    <a:pt x="5436" y="19731"/>
                    <a:pt x="5686" y="19572"/>
                  </a:cubicBezTo>
                  <a:cubicBezTo>
                    <a:pt x="6594" y="18967"/>
                    <a:pt x="8348" y="17938"/>
                    <a:pt x="8832" y="17576"/>
                  </a:cubicBezTo>
                  <a:cubicBezTo>
                    <a:pt x="9255" y="17213"/>
                    <a:pt x="9739" y="17152"/>
                    <a:pt x="9739" y="16124"/>
                  </a:cubicBezTo>
                  <a:cubicBezTo>
                    <a:pt x="9739" y="14491"/>
                    <a:pt x="9739" y="5115"/>
                    <a:pt x="9739" y="5115"/>
                  </a:cubicBezTo>
                  <a:cubicBezTo>
                    <a:pt x="9422" y="1398"/>
                    <a:pt x="7225" y="1"/>
                    <a:pt x="5011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28"/>
            <p:cNvSpPr/>
            <p:nvPr/>
          </p:nvSpPr>
          <p:spPr>
            <a:xfrm>
              <a:off x="5837875" y="2209650"/>
              <a:ext cx="241975" cy="493250"/>
            </a:xfrm>
            <a:custGeom>
              <a:avLst/>
              <a:gdLst/>
              <a:ahLst/>
              <a:cxnLst/>
              <a:rect l="l" t="t" r="r" b="b"/>
              <a:pathLst>
                <a:path w="9679" h="19730" extrusionOk="0">
                  <a:moveTo>
                    <a:pt x="4939" y="0"/>
                  </a:moveTo>
                  <a:cubicBezTo>
                    <a:pt x="2518" y="0"/>
                    <a:pt x="90" y="1687"/>
                    <a:pt x="122" y="3836"/>
                  </a:cubicBezTo>
                  <a:cubicBezTo>
                    <a:pt x="122" y="4501"/>
                    <a:pt x="182" y="14966"/>
                    <a:pt x="122" y="15691"/>
                  </a:cubicBezTo>
                  <a:cubicBezTo>
                    <a:pt x="61" y="16478"/>
                    <a:pt x="1" y="16720"/>
                    <a:pt x="666" y="17143"/>
                  </a:cubicBezTo>
                  <a:lnTo>
                    <a:pt x="3993" y="19381"/>
                  </a:lnTo>
                  <a:cubicBezTo>
                    <a:pt x="4290" y="19567"/>
                    <a:pt x="4587" y="19730"/>
                    <a:pt x="4927" y="19730"/>
                  </a:cubicBezTo>
                  <a:cubicBezTo>
                    <a:pt x="5140" y="19730"/>
                    <a:pt x="5369" y="19666"/>
                    <a:pt x="5626" y="19502"/>
                  </a:cubicBezTo>
                  <a:cubicBezTo>
                    <a:pt x="6534" y="18897"/>
                    <a:pt x="8288" y="17869"/>
                    <a:pt x="8711" y="17506"/>
                  </a:cubicBezTo>
                  <a:cubicBezTo>
                    <a:pt x="9195" y="17204"/>
                    <a:pt x="9679" y="17143"/>
                    <a:pt x="9679" y="16115"/>
                  </a:cubicBezTo>
                  <a:lnTo>
                    <a:pt x="9679" y="5166"/>
                  </a:lnTo>
                  <a:cubicBezTo>
                    <a:pt x="9361" y="1410"/>
                    <a:pt x="7153" y="0"/>
                    <a:pt x="4939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28"/>
            <p:cNvSpPr/>
            <p:nvPr/>
          </p:nvSpPr>
          <p:spPr>
            <a:xfrm>
              <a:off x="5837875" y="2210950"/>
              <a:ext cx="240475" cy="490825"/>
            </a:xfrm>
            <a:custGeom>
              <a:avLst/>
              <a:gdLst/>
              <a:ahLst/>
              <a:cxnLst/>
              <a:rect l="l" t="t" r="r" b="b"/>
              <a:pathLst>
                <a:path w="9619" h="19633" extrusionOk="0">
                  <a:moveTo>
                    <a:pt x="4971" y="0"/>
                  </a:moveTo>
                  <a:cubicBezTo>
                    <a:pt x="2561" y="0"/>
                    <a:pt x="122" y="1690"/>
                    <a:pt x="122" y="3844"/>
                  </a:cubicBezTo>
                  <a:cubicBezTo>
                    <a:pt x="122" y="4449"/>
                    <a:pt x="182" y="14914"/>
                    <a:pt x="122" y="15639"/>
                  </a:cubicBezTo>
                  <a:cubicBezTo>
                    <a:pt x="61" y="16365"/>
                    <a:pt x="1" y="16607"/>
                    <a:pt x="666" y="17091"/>
                  </a:cubicBezTo>
                  <a:lnTo>
                    <a:pt x="3993" y="19269"/>
                  </a:lnTo>
                  <a:cubicBezTo>
                    <a:pt x="4304" y="19463"/>
                    <a:pt x="4615" y="19632"/>
                    <a:pt x="4974" y="19632"/>
                  </a:cubicBezTo>
                  <a:cubicBezTo>
                    <a:pt x="5174" y="19632"/>
                    <a:pt x="5388" y="19580"/>
                    <a:pt x="5626" y="19450"/>
                  </a:cubicBezTo>
                  <a:cubicBezTo>
                    <a:pt x="6534" y="18845"/>
                    <a:pt x="8288" y="17817"/>
                    <a:pt x="8711" y="17454"/>
                  </a:cubicBezTo>
                  <a:cubicBezTo>
                    <a:pt x="9135" y="17091"/>
                    <a:pt x="9618" y="17031"/>
                    <a:pt x="9618" y="16002"/>
                  </a:cubicBezTo>
                  <a:cubicBezTo>
                    <a:pt x="9618" y="14430"/>
                    <a:pt x="9618" y="5114"/>
                    <a:pt x="9618" y="5114"/>
                  </a:cubicBezTo>
                  <a:cubicBezTo>
                    <a:pt x="9330" y="1398"/>
                    <a:pt x="7162" y="0"/>
                    <a:pt x="4971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28"/>
            <p:cNvSpPr/>
            <p:nvPr/>
          </p:nvSpPr>
          <p:spPr>
            <a:xfrm>
              <a:off x="5839400" y="2210950"/>
              <a:ext cx="238950" cy="490450"/>
            </a:xfrm>
            <a:custGeom>
              <a:avLst/>
              <a:gdLst/>
              <a:ahLst/>
              <a:cxnLst/>
              <a:rect l="l" t="t" r="r" b="b"/>
              <a:pathLst>
                <a:path w="9558" h="19618" extrusionOk="0">
                  <a:moveTo>
                    <a:pt x="4886" y="0"/>
                  </a:moveTo>
                  <a:cubicBezTo>
                    <a:pt x="2483" y="0"/>
                    <a:pt x="61" y="1690"/>
                    <a:pt x="61" y="3844"/>
                  </a:cubicBezTo>
                  <a:cubicBezTo>
                    <a:pt x="121" y="4449"/>
                    <a:pt x="121" y="14853"/>
                    <a:pt x="61" y="15639"/>
                  </a:cubicBezTo>
                  <a:cubicBezTo>
                    <a:pt x="61" y="16365"/>
                    <a:pt x="0" y="16607"/>
                    <a:pt x="666" y="17031"/>
                  </a:cubicBezTo>
                  <a:lnTo>
                    <a:pt x="3932" y="19269"/>
                  </a:lnTo>
                  <a:cubicBezTo>
                    <a:pt x="4229" y="19454"/>
                    <a:pt x="4526" y="19617"/>
                    <a:pt x="4866" y="19617"/>
                  </a:cubicBezTo>
                  <a:cubicBezTo>
                    <a:pt x="5079" y="19617"/>
                    <a:pt x="5308" y="19553"/>
                    <a:pt x="5565" y="19390"/>
                  </a:cubicBezTo>
                  <a:cubicBezTo>
                    <a:pt x="6473" y="18785"/>
                    <a:pt x="8227" y="17817"/>
                    <a:pt x="8650" y="17454"/>
                  </a:cubicBezTo>
                  <a:cubicBezTo>
                    <a:pt x="9074" y="17091"/>
                    <a:pt x="9557" y="17031"/>
                    <a:pt x="9557" y="16002"/>
                  </a:cubicBezTo>
                  <a:cubicBezTo>
                    <a:pt x="9557" y="14430"/>
                    <a:pt x="9557" y="5114"/>
                    <a:pt x="9557" y="5114"/>
                  </a:cubicBezTo>
                  <a:cubicBezTo>
                    <a:pt x="9241" y="1398"/>
                    <a:pt x="7071" y="0"/>
                    <a:pt x="4886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28"/>
            <p:cNvSpPr/>
            <p:nvPr/>
          </p:nvSpPr>
          <p:spPr>
            <a:xfrm>
              <a:off x="5839400" y="2211550"/>
              <a:ext cx="238950" cy="488325"/>
            </a:xfrm>
            <a:custGeom>
              <a:avLst/>
              <a:gdLst/>
              <a:ahLst/>
              <a:cxnLst/>
              <a:rect l="l" t="t" r="r" b="b"/>
              <a:pathLst>
                <a:path w="9558" h="19533" extrusionOk="0">
                  <a:moveTo>
                    <a:pt x="4899" y="0"/>
                  </a:moveTo>
                  <a:cubicBezTo>
                    <a:pt x="2517" y="0"/>
                    <a:pt x="121" y="1671"/>
                    <a:pt x="121" y="3820"/>
                  </a:cubicBezTo>
                  <a:cubicBezTo>
                    <a:pt x="121" y="4485"/>
                    <a:pt x="182" y="14829"/>
                    <a:pt x="121" y="15555"/>
                  </a:cubicBezTo>
                  <a:cubicBezTo>
                    <a:pt x="61" y="16281"/>
                    <a:pt x="0" y="16523"/>
                    <a:pt x="666" y="17007"/>
                  </a:cubicBezTo>
                  <a:lnTo>
                    <a:pt x="3932" y="19184"/>
                  </a:lnTo>
                  <a:cubicBezTo>
                    <a:pt x="4229" y="19370"/>
                    <a:pt x="4526" y="19533"/>
                    <a:pt x="4866" y="19533"/>
                  </a:cubicBezTo>
                  <a:cubicBezTo>
                    <a:pt x="5079" y="19533"/>
                    <a:pt x="5308" y="19469"/>
                    <a:pt x="5565" y="19305"/>
                  </a:cubicBezTo>
                  <a:cubicBezTo>
                    <a:pt x="6473" y="18761"/>
                    <a:pt x="8166" y="17733"/>
                    <a:pt x="8650" y="17370"/>
                  </a:cubicBezTo>
                  <a:cubicBezTo>
                    <a:pt x="9074" y="17007"/>
                    <a:pt x="9557" y="16946"/>
                    <a:pt x="9557" y="15918"/>
                  </a:cubicBezTo>
                  <a:cubicBezTo>
                    <a:pt x="9557" y="14406"/>
                    <a:pt x="9557" y="5090"/>
                    <a:pt x="9557" y="5090"/>
                  </a:cubicBezTo>
                  <a:cubicBezTo>
                    <a:pt x="9240" y="1394"/>
                    <a:pt x="7075" y="0"/>
                    <a:pt x="4899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28"/>
            <p:cNvSpPr/>
            <p:nvPr/>
          </p:nvSpPr>
          <p:spPr>
            <a:xfrm>
              <a:off x="5839400" y="2211925"/>
              <a:ext cx="237425" cy="486825"/>
            </a:xfrm>
            <a:custGeom>
              <a:avLst/>
              <a:gdLst/>
              <a:ahLst/>
              <a:cxnLst/>
              <a:rect l="l" t="t" r="r" b="b"/>
              <a:pathLst>
                <a:path w="9497" h="19473" extrusionOk="0">
                  <a:moveTo>
                    <a:pt x="4887" y="0"/>
                  </a:moveTo>
                  <a:cubicBezTo>
                    <a:pt x="2515" y="0"/>
                    <a:pt x="121" y="1685"/>
                    <a:pt x="121" y="3866"/>
                  </a:cubicBezTo>
                  <a:cubicBezTo>
                    <a:pt x="121" y="4470"/>
                    <a:pt x="182" y="14814"/>
                    <a:pt x="121" y="15540"/>
                  </a:cubicBezTo>
                  <a:cubicBezTo>
                    <a:pt x="61" y="16266"/>
                    <a:pt x="0" y="16508"/>
                    <a:pt x="666" y="16931"/>
                  </a:cubicBezTo>
                  <a:lnTo>
                    <a:pt x="3932" y="19109"/>
                  </a:lnTo>
                  <a:cubicBezTo>
                    <a:pt x="4243" y="19303"/>
                    <a:pt x="4554" y="19472"/>
                    <a:pt x="4897" y="19472"/>
                  </a:cubicBezTo>
                  <a:cubicBezTo>
                    <a:pt x="5088" y="19472"/>
                    <a:pt x="5288" y="19420"/>
                    <a:pt x="5505" y="19290"/>
                  </a:cubicBezTo>
                  <a:cubicBezTo>
                    <a:pt x="6473" y="18685"/>
                    <a:pt x="8166" y="17718"/>
                    <a:pt x="8590" y="17355"/>
                  </a:cubicBezTo>
                  <a:cubicBezTo>
                    <a:pt x="9013" y="16992"/>
                    <a:pt x="9497" y="16931"/>
                    <a:pt x="9497" y="15903"/>
                  </a:cubicBezTo>
                  <a:cubicBezTo>
                    <a:pt x="9497" y="14330"/>
                    <a:pt x="9497" y="5136"/>
                    <a:pt x="9497" y="5136"/>
                  </a:cubicBezTo>
                  <a:cubicBezTo>
                    <a:pt x="9208" y="1409"/>
                    <a:pt x="7056" y="0"/>
                    <a:pt x="4887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28"/>
            <p:cNvSpPr/>
            <p:nvPr/>
          </p:nvSpPr>
          <p:spPr>
            <a:xfrm>
              <a:off x="5840900" y="2213050"/>
              <a:ext cx="235925" cy="485325"/>
            </a:xfrm>
            <a:custGeom>
              <a:avLst/>
              <a:gdLst/>
              <a:ahLst/>
              <a:cxnLst/>
              <a:rect l="l" t="t" r="r" b="b"/>
              <a:pathLst>
                <a:path w="9437" h="19413" extrusionOk="0">
                  <a:moveTo>
                    <a:pt x="4835" y="1"/>
                  </a:moveTo>
                  <a:cubicBezTo>
                    <a:pt x="2484" y="1"/>
                    <a:pt x="122" y="1671"/>
                    <a:pt x="122" y="3821"/>
                  </a:cubicBezTo>
                  <a:cubicBezTo>
                    <a:pt x="122" y="4425"/>
                    <a:pt x="122" y="14769"/>
                    <a:pt x="122" y="15495"/>
                  </a:cubicBezTo>
                  <a:cubicBezTo>
                    <a:pt x="61" y="16221"/>
                    <a:pt x="1" y="16463"/>
                    <a:pt x="666" y="16886"/>
                  </a:cubicBezTo>
                  <a:lnTo>
                    <a:pt x="3933" y="19064"/>
                  </a:lnTo>
                  <a:cubicBezTo>
                    <a:pt x="4193" y="19249"/>
                    <a:pt x="4475" y="19412"/>
                    <a:pt x="4795" y="19412"/>
                  </a:cubicBezTo>
                  <a:cubicBezTo>
                    <a:pt x="4996" y="19412"/>
                    <a:pt x="5211" y="19348"/>
                    <a:pt x="5445" y="19185"/>
                  </a:cubicBezTo>
                  <a:cubicBezTo>
                    <a:pt x="6413" y="18580"/>
                    <a:pt x="8106" y="17612"/>
                    <a:pt x="8530" y="17249"/>
                  </a:cubicBezTo>
                  <a:cubicBezTo>
                    <a:pt x="8953" y="16886"/>
                    <a:pt x="9437" y="16886"/>
                    <a:pt x="9437" y="15858"/>
                  </a:cubicBezTo>
                  <a:cubicBezTo>
                    <a:pt x="9437" y="14285"/>
                    <a:pt x="9437" y="5091"/>
                    <a:pt x="9437" y="5091"/>
                  </a:cubicBezTo>
                  <a:cubicBezTo>
                    <a:pt x="9119" y="1395"/>
                    <a:pt x="6982" y="1"/>
                    <a:pt x="4835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28"/>
            <p:cNvSpPr/>
            <p:nvPr/>
          </p:nvSpPr>
          <p:spPr>
            <a:xfrm>
              <a:off x="5840900" y="2213225"/>
              <a:ext cx="235925" cy="484000"/>
            </a:xfrm>
            <a:custGeom>
              <a:avLst/>
              <a:gdLst/>
              <a:ahLst/>
              <a:cxnLst/>
              <a:rect l="l" t="t" r="r" b="b"/>
              <a:pathLst>
                <a:path w="9437" h="19360" extrusionOk="0">
                  <a:moveTo>
                    <a:pt x="4850" y="0"/>
                  </a:moveTo>
                  <a:cubicBezTo>
                    <a:pt x="2494" y="0"/>
                    <a:pt x="122" y="1688"/>
                    <a:pt x="122" y="3874"/>
                  </a:cubicBezTo>
                  <a:cubicBezTo>
                    <a:pt x="122" y="4479"/>
                    <a:pt x="182" y="14702"/>
                    <a:pt x="122" y="15427"/>
                  </a:cubicBezTo>
                  <a:cubicBezTo>
                    <a:pt x="61" y="16153"/>
                    <a:pt x="1" y="16395"/>
                    <a:pt x="666" y="16819"/>
                  </a:cubicBezTo>
                  <a:lnTo>
                    <a:pt x="3933" y="18996"/>
                  </a:lnTo>
                  <a:cubicBezTo>
                    <a:pt x="4205" y="19191"/>
                    <a:pt x="4502" y="19360"/>
                    <a:pt x="4840" y="19360"/>
                  </a:cubicBezTo>
                  <a:cubicBezTo>
                    <a:pt x="5028" y="19360"/>
                    <a:pt x="5228" y="19307"/>
                    <a:pt x="5445" y="19178"/>
                  </a:cubicBezTo>
                  <a:cubicBezTo>
                    <a:pt x="6352" y="18573"/>
                    <a:pt x="8106" y="17605"/>
                    <a:pt x="8530" y="17242"/>
                  </a:cubicBezTo>
                  <a:cubicBezTo>
                    <a:pt x="8953" y="16879"/>
                    <a:pt x="9437" y="16819"/>
                    <a:pt x="9437" y="15790"/>
                  </a:cubicBezTo>
                  <a:lnTo>
                    <a:pt x="9437" y="5084"/>
                  </a:lnTo>
                  <a:cubicBezTo>
                    <a:pt x="9120" y="1396"/>
                    <a:pt x="6992" y="0"/>
                    <a:pt x="4850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28"/>
            <p:cNvSpPr/>
            <p:nvPr/>
          </p:nvSpPr>
          <p:spPr>
            <a:xfrm>
              <a:off x="5840900" y="2213800"/>
              <a:ext cx="234425" cy="483050"/>
            </a:xfrm>
            <a:custGeom>
              <a:avLst/>
              <a:gdLst/>
              <a:ahLst/>
              <a:cxnLst/>
              <a:rect l="l" t="t" r="r" b="b"/>
              <a:pathLst>
                <a:path w="9377" h="19322" extrusionOk="0">
                  <a:moveTo>
                    <a:pt x="4848" y="1"/>
                  </a:moveTo>
                  <a:cubicBezTo>
                    <a:pt x="2514" y="1"/>
                    <a:pt x="153" y="1670"/>
                    <a:pt x="122" y="3851"/>
                  </a:cubicBezTo>
                  <a:cubicBezTo>
                    <a:pt x="122" y="4456"/>
                    <a:pt x="182" y="14679"/>
                    <a:pt x="122" y="15404"/>
                  </a:cubicBezTo>
                  <a:cubicBezTo>
                    <a:pt x="61" y="16130"/>
                    <a:pt x="1" y="16372"/>
                    <a:pt x="666" y="16796"/>
                  </a:cubicBezTo>
                  <a:lnTo>
                    <a:pt x="3933" y="18973"/>
                  </a:lnTo>
                  <a:cubicBezTo>
                    <a:pt x="4193" y="19159"/>
                    <a:pt x="4475" y="19322"/>
                    <a:pt x="4795" y="19322"/>
                  </a:cubicBezTo>
                  <a:cubicBezTo>
                    <a:pt x="4996" y="19322"/>
                    <a:pt x="5211" y="19258"/>
                    <a:pt x="5445" y="19094"/>
                  </a:cubicBezTo>
                  <a:cubicBezTo>
                    <a:pt x="6352" y="18489"/>
                    <a:pt x="8046" y="17522"/>
                    <a:pt x="8469" y="17159"/>
                  </a:cubicBezTo>
                  <a:cubicBezTo>
                    <a:pt x="8893" y="16856"/>
                    <a:pt x="9377" y="16796"/>
                    <a:pt x="9377" y="15767"/>
                  </a:cubicBezTo>
                  <a:cubicBezTo>
                    <a:pt x="9377" y="14255"/>
                    <a:pt x="9377" y="5061"/>
                    <a:pt x="9377" y="5061"/>
                  </a:cubicBezTo>
                  <a:cubicBezTo>
                    <a:pt x="9088" y="1393"/>
                    <a:pt x="6979" y="1"/>
                    <a:pt x="4848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28"/>
            <p:cNvSpPr/>
            <p:nvPr/>
          </p:nvSpPr>
          <p:spPr>
            <a:xfrm>
              <a:off x="5842425" y="2214550"/>
              <a:ext cx="232900" cy="480800"/>
            </a:xfrm>
            <a:custGeom>
              <a:avLst/>
              <a:gdLst/>
              <a:ahLst/>
              <a:cxnLst/>
              <a:rect l="l" t="t" r="r" b="b"/>
              <a:pathLst>
                <a:path w="9316" h="19232" extrusionOk="0">
                  <a:moveTo>
                    <a:pt x="4770" y="1"/>
                  </a:moveTo>
                  <a:cubicBezTo>
                    <a:pt x="2451" y="1"/>
                    <a:pt x="121" y="1671"/>
                    <a:pt x="121" y="3821"/>
                  </a:cubicBezTo>
                  <a:cubicBezTo>
                    <a:pt x="121" y="4426"/>
                    <a:pt x="182" y="14649"/>
                    <a:pt x="121" y="15374"/>
                  </a:cubicBezTo>
                  <a:cubicBezTo>
                    <a:pt x="61" y="16100"/>
                    <a:pt x="0" y="16342"/>
                    <a:pt x="666" y="16766"/>
                  </a:cubicBezTo>
                  <a:lnTo>
                    <a:pt x="3872" y="18883"/>
                  </a:lnTo>
                  <a:cubicBezTo>
                    <a:pt x="4132" y="19069"/>
                    <a:pt x="4414" y="19231"/>
                    <a:pt x="4734" y="19231"/>
                  </a:cubicBezTo>
                  <a:cubicBezTo>
                    <a:pt x="4935" y="19231"/>
                    <a:pt x="5150" y="19167"/>
                    <a:pt x="5384" y="19004"/>
                  </a:cubicBezTo>
                  <a:cubicBezTo>
                    <a:pt x="6291" y="18459"/>
                    <a:pt x="7985" y="17492"/>
                    <a:pt x="8408" y="17129"/>
                  </a:cubicBezTo>
                  <a:cubicBezTo>
                    <a:pt x="8832" y="16766"/>
                    <a:pt x="9316" y="16705"/>
                    <a:pt x="9316" y="15737"/>
                  </a:cubicBezTo>
                  <a:lnTo>
                    <a:pt x="9316" y="5091"/>
                  </a:lnTo>
                  <a:cubicBezTo>
                    <a:pt x="8998" y="1395"/>
                    <a:pt x="6888" y="1"/>
                    <a:pt x="4770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28"/>
            <p:cNvSpPr/>
            <p:nvPr/>
          </p:nvSpPr>
          <p:spPr>
            <a:xfrm>
              <a:off x="5842425" y="2215325"/>
              <a:ext cx="231400" cy="478875"/>
            </a:xfrm>
            <a:custGeom>
              <a:avLst/>
              <a:gdLst/>
              <a:ahLst/>
              <a:cxnLst/>
              <a:rect l="l" t="t" r="r" b="b"/>
              <a:pathLst>
                <a:path w="9256" h="19155" extrusionOk="0">
                  <a:moveTo>
                    <a:pt x="4761" y="0"/>
                  </a:moveTo>
                  <a:cubicBezTo>
                    <a:pt x="2451" y="0"/>
                    <a:pt x="121" y="1669"/>
                    <a:pt x="121" y="3851"/>
                  </a:cubicBezTo>
                  <a:cubicBezTo>
                    <a:pt x="121" y="4455"/>
                    <a:pt x="182" y="14618"/>
                    <a:pt x="121" y="15283"/>
                  </a:cubicBezTo>
                  <a:cubicBezTo>
                    <a:pt x="61" y="16009"/>
                    <a:pt x="0" y="16251"/>
                    <a:pt x="666" y="16674"/>
                  </a:cubicBezTo>
                  <a:lnTo>
                    <a:pt x="3872" y="18791"/>
                  </a:lnTo>
                  <a:cubicBezTo>
                    <a:pt x="4144" y="18986"/>
                    <a:pt x="4441" y="19155"/>
                    <a:pt x="4779" y="19155"/>
                  </a:cubicBezTo>
                  <a:cubicBezTo>
                    <a:pt x="4967" y="19155"/>
                    <a:pt x="5167" y="19103"/>
                    <a:pt x="5384" y="18973"/>
                  </a:cubicBezTo>
                  <a:cubicBezTo>
                    <a:pt x="6291" y="18368"/>
                    <a:pt x="7985" y="17400"/>
                    <a:pt x="8408" y="17037"/>
                  </a:cubicBezTo>
                  <a:cubicBezTo>
                    <a:pt x="8832" y="16735"/>
                    <a:pt x="9255" y="16674"/>
                    <a:pt x="9255" y="15646"/>
                  </a:cubicBezTo>
                  <a:lnTo>
                    <a:pt x="9255" y="5060"/>
                  </a:lnTo>
                  <a:cubicBezTo>
                    <a:pt x="8966" y="1393"/>
                    <a:pt x="6872" y="0"/>
                    <a:pt x="4761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28"/>
            <p:cNvSpPr/>
            <p:nvPr/>
          </p:nvSpPr>
          <p:spPr>
            <a:xfrm>
              <a:off x="5843925" y="2215325"/>
              <a:ext cx="229900" cy="478500"/>
            </a:xfrm>
            <a:custGeom>
              <a:avLst/>
              <a:gdLst/>
              <a:ahLst/>
              <a:cxnLst/>
              <a:rect l="l" t="t" r="r" b="b"/>
              <a:pathLst>
                <a:path w="9196" h="19140" extrusionOk="0">
                  <a:moveTo>
                    <a:pt x="4723" y="0"/>
                  </a:moveTo>
                  <a:cubicBezTo>
                    <a:pt x="2421" y="0"/>
                    <a:pt x="93" y="1669"/>
                    <a:pt x="61" y="3851"/>
                  </a:cubicBezTo>
                  <a:cubicBezTo>
                    <a:pt x="61" y="4455"/>
                    <a:pt x="122" y="14557"/>
                    <a:pt x="61" y="15283"/>
                  </a:cubicBezTo>
                  <a:cubicBezTo>
                    <a:pt x="1" y="16009"/>
                    <a:pt x="1" y="16251"/>
                    <a:pt x="606" y="16674"/>
                  </a:cubicBezTo>
                  <a:lnTo>
                    <a:pt x="3812" y="18791"/>
                  </a:lnTo>
                  <a:cubicBezTo>
                    <a:pt x="4072" y="18977"/>
                    <a:pt x="4354" y="19140"/>
                    <a:pt x="4674" y="19140"/>
                  </a:cubicBezTo>
                  <a:cubicBezTo>
                    <a:pt x="4875" y="19140"/>
                    <a:pt x="5090" y="19076"/>
                    <a:pt x="5324" y="18912"/>
                  </a:cubicBezTo>
                  <a:cubicBezTo>
                    <a:pt x="6231" y="18368"/>
                    <a:pt x="7925" y="17400"/>
                    <a:pt x="8288" y="17037"/>
                  </a:cubicBezTo>
                  <a:cubicBezTo>
                    <a:pt x="8711" y="16674"/>
                    <a:pt x="9195" y="16674"/>
                    <a:pt x="9195" y="15646"/>
                  </a:cubicBezTo>
                  <a:cubicBezTo>
                    <a:pt x="9195" y="14134"/>
                    <a:pt x="9195" y="5060"/>
                    <a:pt x="9195" y="5060"/>
                  </a:cubicBezTo>
                  <a:cubicBezTo>
                    <a:pt x="8906" y="1393"/>
                    <a:pt x="6825" y="0"/>
                    <a:pt x="4723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28"/>
            <p:cNvSpPr/>
            <p:nvPr/>
          </p:nvSpPr>
          <p:spPr>
            <a:xfrm>
              <a:off x="5843925" y="2215900"/>
              <a:ext cx="229900" cy="476425"/>
            </a:xfrm>
            <a:custGeom>
              <a:avLst/>
              <a:gdLst/>
              <a:ahLst/>
              <a:cxnLst/>
              <a:rect l="l" t="t" r="r" b="b"/>
              <a:pathLst>
                <a:path w="9196" h="19057" extrusionOk="0">
                  <a:moveTo>
                    <a:pt x="4714" y="1"/>
                  </a:moveTo>
                  <a:cubicBezTo>
                    <a:pt x="2425" y="1"/>
                    <a:pt x="122" y="1651"/>
                    <a:pt x="122" y="3828"/>
                  </a:cubicBezTo>
                  <a:cubicBezTo>
                    <a:pt x="122" y="4432"/>
                    <a:pt x="182" y="14534"/>
                    <a:pt x="122" y="15260"/>
                  </a:cubicBezTo>
                  <a:cubicBezTo>
                    <a:pt x="61" y="15925"/>
                    <a:pt x="1" y="16167"/>
                    <a:pt x="666" y="16591"/>
                  </a:cubicBezTo>
                  <a:lnTo>
                    <a:pt x="3812" y="18708"/>
                  </a:lnTo>
                  <a:cubicBezTo>
                    <a:pt x="4072" y="18894"/>
                    <a:pt x="4354" y="19056"/>
                    <a:pt x="4674" y="19056"/>
                  </a:cubicBezTo>
                  <a:cubicBezTo>
                    <a:pt x="4875" y="19056"/>
                    <a:pt x="5090" y="18992"/>
                    <a:pt x="5324" y="18829"/>
                  </a:cubicBezTo>
                  <a:cubicBezTo>
                    <a:pt x="6231" y="18284"/>
                    <a:pt x="7864" y="17317"/>
                    <a:pt x="8288" y="17014"/>
                  </a:cubicBezTo>
                  <a:cubicBezTo>
                    <a:pt x="8711" y="16651"/>
                    <a:pt x="9195" y="16591"/>
                    <a:pt x="9195" y="15623"/>
                  </a:cubicBezTo>
                  <a:lnTo>
                    <a:pt x="9195" y="5037"/>
                  </a:lnTo>
                  <a:cubicBezTo>
                    <a:pt x="8906" y="1390"/>
                    <a:pt x="6816" y="1"/>
                    <a:pt x="4714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28"/>
            <p:cNvSpPr/>
            <p:nvPr/>
          </p:nvSpPr>
          <p:spPr>
            <a:xfrm>
              <a:off x="5843925" y="2216825"/>
              <a:ext cx="228375" cy="474850"/>
            </a:xfrm>
            <a:custGeom>
              <a:avLst/>
              <a:gdLst/>
              <a:ahLst/>
              <a:cxnLst/>
              <a:rect l="l" t="t" r="r" b="b"/>
              <a:pathLst>
                <a:path w="9135" h="18994" extrusionOk="0">
                  <a:moveTo>
                    <a:pt x="4719" y="1"/>
                  </a:moveTo>
                  <a:cubicBezTo>
                    <a:pt x="2448" y="1"/>
                    <a:pt x="153" y="1670"/>
                    <a:pt x="122" y="3851"/>
                  </a:cubicBezTo>
                  <a:cubicBezTo>
                    <a:pt x="122" y="4395"/>
                    <a:pt x="182" y="14497"/>
                    <a:pt x="122" y="15162"/>
                  </a:cubicBezTo>
                  <a:cubicBezTo>
                    <a:pt x="61" y="15888"/>
                    <a:pt x="1" y="16130"/>
                    <a:pt x="666" y="16554"/>
                  </a:cubicBezTo>
                  <a:lnTo>
                    <a:pt x="3812" y="18671"/>
                  </a:lnTo>
                  <a:cubicBezTo>
                    <a:pt x="4068" y="18854"/>
                    <a:pt x="4347" y="18993"/>
                    <a:pt x="4662" y="18993"/>
                  </a:cubicBezTo>
                  <a:cubicBezTo>
                    <a:pt x="4866" y="18993"/>
                    <a:pt x="5086" y="18935"/>
                    <a:pt x="5324" y="18792"/>
                  </a:cubicBezTo>
                  <a:cubicBezTo>
                    <a:pt x="6231" y="18247"/>
                    <a:pt x="7864" y="17280"/>
                    <a:pt x="8288" y="16917"/>
                  </a:cubicBezTo>
                  <a:cubicBezTo>
                    <a:pt x="8711" y="16554"/>
                    <a:pt x="9135" y="16554"/>
                    <a:pt x="9135" y="15525"/>
                  </a:cubicBezTo>
                  <a:lnTo>
                    <a:pt x="9135" y="5061"/>
                  </a:lnTo>
                  <a:cubicBezTo>
                    <a:pt x="8846" y="1393"/>
                    <a:pt x="6792" y="1"/>
                    <a:pt x="4719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28"/>
            <p:cNvSpPr/>
            <p:nvPr/>
          </p:nvSpPr>
          <p:spPr>
            <a:xfrm>
              <a:off x="5845450" y="2217425"/>
              <a:ext cx="226850" cy="473375"/>
            </a:xfrm>
            <a:custGeom>
              <a:avLst/>
              <a:gdLst/>
              <a:ahLst/>
              <a:cxnLst/>
              <a:rect l="l" t="t" r="r" b="b"/>
              <a:pathLst>
                <a:path w="9074" h="18935" extrusionOk="0">
                  <a:moveTo>
                    <a:pt x="4650" y="0"/>
                  </a:moveTo>
                  <a:cubicBezTo>
                    <a:pt x="2391" y="0"/>
                    <a:pt x="121" y="1651"/>
                    <a:pt x="121" y="3827"/>
                  </a:cubicBezTo>
                  <a:cubicBezTo>
                    <a:pt x="121" y="4432"/>
                    <a:pt x="121" y="14473"/>
                    <a:pt x="121" y="15138"/>
                  </a:cubicBezTo>
                  <a:cubicBezTo>
                    <a:pt x="61" y="15864"/>
                    <a:pt x="0" y="16106"/>
                    <a:pt x="605" y="16469"/>
                  </a:cubicBezTo>
                  <a:lnTo>
                    <a:pt x="3751" y="18586"/>
                  </a:lnTo>
                  <a:cubicBezTo>
                    <a:pt x="4011" y="18772"/>
                    <a:pt x="4293" y="18935"/>
                    <a:pt x="4613" y="18935"/>
                  </a:cubicBezTo>
                  <a:cubicBezTo>
                    <a:pt x="4814" y="18935"/>
                    <a:pt x="5029" y="18871"/>
                    <a:pt x="5263" y="18707"/>
                  </a:cubicBezTo>
                  <a:cubicBezTo>
                    <a:pt x="6170" y="18163"/>
                    <a:pt x="7803" y="17195"/>
                    <a:pt x="8227" y="16893"/>
                  </a:cubicBezTo>
                  <a:cubicBezTo>
                    <a:pt x="8590" y="16530"/>
                    <a:pt x="9074" y="16469"/>
                    <a:pt x="9074" y="15501"/>
                  </a:cubicBezTo>
                  <a:cubicBezTo>
                    <a:pt x="9074" y="13989"/>
                    <a:pt x="9074" y="5037"/>
                    <a:pt x="9074" y="5037"/>
                  </a:cubicBezTo>
                  <a:cubicBezTo>
                    <a:pt x="8784" y="1390"/>
                    <a:pt x="6722" y="0"/>
                    <a:pt x="4650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28"/>
            <p:cNvSpPr/>
            <p:nvPr/>
          </p:nvSpPr>
          <p:spPr>
            <a:xfrm>
              <a:off x="5845450" y="2217425"/>
              <a:ext cx="226850" cy="472250"/>
            </a:xfrm>
            <a:custGeom>
              <a:avLst/>
              <a:gdLst/>
              <a:ahLst/>
              <a:cxnLst/>
              <a:rect l="l" t="t" r="r" b="b"/>
              <a:pathLst>
                <a:path w="9074" h="18890" extrusionOk="0">
                  <a:moveTo>
                    <a:pt x="4671" y="0"/>
                  </a:moveTo>
                  <a:cubicBezTo>
                    <a:pt x="2421" y="0"/>
                    <a:pt x="153" y="1651"/>
                    <a:pt x="121" y="3827"/>
                  </a:cubicBezTo>
                  <a:cubicBezTo>
                    <a:pt x="121" y="4432"/>
                    <a:pt x="182" y="14413"/>
                    <a:pt x="121" y="15138"/>
                  </a:cubicBezTo>
                  <a:cubicBezTo>
                    <a:pt x="61" y="15804"/>
                    <a:pt x="0" y="16046"/>
                    <a:pt x="605" y="16469"/>
                  </a:cubicBezTo>
                  <a:lnTo>
                    <a:pt x="3751" y="18526"/>
                  </a:lnTo>
                  <a:cubicBezTo>
                    <a:pt x="4023" y="18720"/>
                    <a:pt x="4320" y="18889"/>
                    <a:pt x="4658" y="18889"/>
                  </a:cubicBezTo>
                  <a:cubicBezTo>
                    <a:pt x="4846" y="18889"/>
                    <a:pt x="5046" y="18837"/>
                    <a:pt x="5263" y="18707"/>
                  </a:cubicBezTo>
                  <a:cubicBezTo>
                    <a:pt x="6110" y="18102"/>
                    <a:pt x="7803" y="17195"/>
                    <a:pt x="8166" y="16832"/>
                  </a:cubicBezTo>
                  <a:cubicBezTo>
                    <a:pt x="8590" y="16530"/>
                    <a:pt x="9074" y="16469"/>
                    <a:pt x="9074" y="15501"/>
                  </a:cubicBezTo>
                  <a:cubicBezTo>
                    <a:pt x="9074" y="13989"/>
                    <a:pt x="9074" y="5037"/>
                    <a:pt x="9074" y="5037"/>
                  </a:cubicBezTo>
                  <a:cubicBezTo>
                    <a:pt x="8784" y="1390"/>
                    <a:pt x="6736" y="0"/>
                    <a:pt x="4671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28"/>
            <p:cNvSpPr/>
            <p:nvPr/>
          </p:nvSpPr>
          <p:spPr>
            <a:xfrm>
              <a:off x="5846950" y="2217575"/>
              <a:ext cx="223850" cy="471075"/>
            </a:xfrm>
            <a:custGeom>
              <a:avLst/>
              <a:gdLst/>
              <a:ahLst/>
              <a:cxnLst/>
              <a:rect l="l" t="t" r="r" b="b"/>
              <a:pathLst>
                <a:path w="8954" h="18843" extrusionOk="0">
                  <a:moveTo>
                    <a:pt x="4594" y="1"/>
                  </a:moveTo>
                  <a:cubicBezTo>
                    <a:pt x="2355" y="1"/>
                    <a:pt x="93" y="1669"/>
                    <a:pt x="61" y="3882"/>
                  </a:cubicBezTo>
                  <a:cubicBezTo>
                    <a:pt x="61" y="4426"/>
                    <a:pt x="122" y="14407"/>
                    <a:pt x="61" y="15132"/>
                  </a:cubicBezTo>
                  <a:cubicBezTo>
                    <a:pt x="1" y="15798"/>
                    <a:pt x="1" y="16040"/>
                    <a:pt x="606" y="16463"/>
                  </a:cubicBezTo>
                  <a:lnTo>
                    <a:pt x="3691" y="18520"/>
                  </a:lnTo>
                  <a:cubicBezTo>
                    <a:pt x="3947" y="18703"/>
                    <a:pt x="4226" y="18842"/>
                    <a:pt x="4541" y="18842"/>
                  </a:cubicBezTo>
                  <a:cubicBezTo>
                    <a:pt x="4745" y="18842"/>
                    <a:pt x="4965" y="18784"/>
                    <a:pt x="5203" y="18641"/>
                  </a:cubicBezTo>
                  <a:cubicBezTo>
                    <a:pt x="6050" y="18096"/>
                    <a:pt x="7683" y="17129"/>
                    <a:pt x="8106" y="16826"/>
                  </a:cubicBezTo>
                  <a:cubicBezTo>
                    <a:pt x="8530" y="16463"/>
                    <a:pt x="8953" y="16403"/>
                    <a:pt x="8953" y="15435"/>
                  </a:cubicBezTo>
                  <a:cubicBezTo>
                    <a:pt x="8953" y="13983"/>
                    <a:pt x="8953" y="5031"/>
                    <a:pt x="8953" y="5031"/>
                  </a:cubicBezTo>
                  <a:cubicBezTo>
                    <a:pt x="8664" y="1392"/>
                    <a:pt x="6639" y="1"/>
                    <a:pt x="4594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28"/>
            <p:cNvSpPr/>
            <p:nvPr/>
          </p:nvSpPr>
          <p:spPr>
            <a:xfrm>
              <a:off x="5846950" y="2218925"/>
              <a:ext cx="223850" cy="468850"/>
            </a:xfrm>
            <a:custGeom>
              <a:avLst/>
              <a:gdLst/>
              <a:ahLst/>
              <a:cxnLst/>
              <a:rect l="l" t="t" r="r" b="b"/>
              <a:pathLst>
                <a:path w="8954" h="18754" extrusionOk="0">
                  <a:moveTo>
                    <a:pt x="4607" y="1"/>
                  </a:moveTo>
                  <a:cubicBezTo>
                    <a:pt x="2389" y="1"/>
                    <a:pt x="153" y="1651"/>
                    <a:pt x="122" y="3828"/>
                  </a:cubicBezTo>
                  <a:cubicBezTo>
                    <a:pt x="122" y="4432"/>
                    <a:pt x="122" y="14353"/>
                    <a:pt x="122" y="15018"/>
                  </a:cubicBezTo>
                  <a:cubicBezTo>
                    <a:pt x="61" y="15744"/>
                    <a:pt x="1" y="15925"/>
                    <a:pt x="606" y="16349"/>
                  </a:cubicBezTo>
                  <a:lnTo>
                    <a:pt x="3691" y="18405"/>
                  </a:lnTo>
                  <a:cubicBezTo>
                    <a:pt x="3951" y="18591"/>
                    <a:pt x="4233" y="18754"/>
                    <a:pt x="4553" y="18754"/>
                  </a:cubicBezTo>
                  <a:cubicBezTo>
                    <a:pt x="4754" y="18754"/>
                    <a:pt x="4969" y="18690"/>
                    <a:pt x="5203" y="18526"/>
                  </a:cubicBezTo>
                  <a:cubicBezTo>
                    <a:pt x="6050" y="17982"/>
                    <a:pt x="7683" y="17075"/>
                    <a:pt x="8106" y="16712"/>
                  </a:cubicBezTo>
                  <a:cubicBezTo>
                    <a:pt x="8469" y="16409"/>
                    <a:pt x="8953" y="16349"/>
                    <a:pt x="8953" y="15381"/>
                  </a:cubicBezTo>
                  <a:cubicBezTo>
                    <a:pt x="8953" y="13929"/>
                    <a:pt x="8953" y="5037"/>
                    <a:pt x="8953" y="5037"/>
                  </a:cubicBezTo>
                  <a:cubicBezTo>
                    <a:pt x="8664" y="1390"/>
                    <a:pt x="6643" y="1"/>
                    <a:pt x="4607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28"/>
            <p:cNvSpPr/>
            <p:nvPr/>
          </p:nvSpPr>
          <p:spPr>
            <a:xfrm>
              <a:off x="5846950" y="2219100"/>
              <a:ext cx="223850" cy="467625"/>
            </a:xfrm>
            <a:custGeom>
              <a:avLst/>
              <a:gdLst/>
              <a:ahLst/>
              <a:cxnLst/>
              <a:rect l="l" t="t" r="r" b="b"/>
              <a:pathLst>
                <a:path w="8954" h="18705" extrusionOk="0">
                  <a:moveTo>
                    <a:pt x="4622" y="0"/>
                  </a:moveTo>
                  <a:cubicBezTo>
                    <a:pt x="2399" y="0"/>
                    <a:pt x="153" y="1668"/>
                    <a:pt x="122" y="3881"/>
                  </a:cubicBezTo>
                  <a:cubicBezTo>
                    <a:pt x="122" y="4425"/>
                    <a:pt x="182" y="14346"/>
                    <a:pt x="122" y="15011"/>
                  </a:cubicBezTo>
                  <a:cubicBezTo>
                    <a:pt x="61" y="15676"/>
                    <a:pt x="1" y="15918"/>
                    <a:pt x="606" y="16342"/>
                  </a:cubicBezTo>
                  <a:lnTo>
                    <a:pt x="3691" y="18398"/>
                  </a:lnTo>
                  <a:cubicBezTo>
                    <a:pt x="3958" y="18551"/>
                    <a:pt x="4250" y="18704"/>
                    <a:pt x="4582" y="18704"/>
                  </a:cubicBezTo>
                  <a:cubicBezTo>
                    <a:pt x="4774" y="18704"/>
                    <a:pt x="4980" y="18653"/>
                    <a:pt x="5203" y="18519"/>
                  </a:cubicBezTo>
                  <a:cubicBezTo>
                    <a:pt x="6050" y="17975"/>
                    <a:pt x="7683" y="17007"/>
                    <a:pt x="8046" y="16705"/>
                  </a:cubicBezTo>
                  <a:cubicBezTo>
                    <a:pt x="8469" y="16342"/>
                    <a:pt x="8953" y="16342"/>
                    <a:pt x="8953" y="15374"/>
                  </a:cubicBezTo>
                  <a:lnTo>
                    <a:pt x="8953" y="5030"/>
                  </a:lnTo>
                  <a:cubicBezTo>
                    <a:pt x="8664" y="1392"/>
                    <a:pt x="6652" y="0"/>
                    <a:pt x="4622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28"/>
            <p:cNvSpPr/>
            <p:nvPr/>
          </p:nvSpPr>
          <p:spPr>
            <a:xfrm>
              <a:off x="5848475" y="2219700"/>
              <a:ext cx="220800" cy="466575"/>
            </a:xfrm>
            <a:custGeom>
              <a:avLst/>
              <a:gdLst/>
              <a:ahLst/>
              <a:cxnLst/>
              <a:rect l="l" t="t" r="r" b="b"/>
              <a:pathLst>
                <a:path w="8832" h="18663" extrusionOk="0">
                  <a:moveTo>
                    <a:pt x="4560" y="0"/>
                  </a:moveTo>
                  <a:cubicBezTo>
                    <a:pt x="2358" y="0"/>
                    <a:pt x="124" y="1649"/>
                    <a:pt x="61" y="3857"/>
                  </a:cubicBezTo>
                  <a:cubicBezTo>
                    <a:pt x="61" y="4401"/>
                    <a:pt x="121" y="14261"/>
                    <a:pt x="61" y="14987"/>
                  </a:cubicBezTo>
                  <a:cubicBezTo>
                    <a:pt x="61" y="15652"/>
                    <a:pt x="0" y="15894"/>
                    <a:pt x="605" y="16257"/>
                  </a:cubicBezTo>
                  <a:lnTo>
                    <a:pt x="3630" y="18314"/>
                  </a:lnTo>
                  <a:cubicBezTo>
                    <a:pt x="3890" y="18500"/>
                    <a:pt x="4172" y="18663"/>
                    <a:pt x="4492" y="18663"/>
                  </a:cubicBezTo>
                  <a:cubicBezTo>
                    <a:pt x="4693" y="18663"/>
                    <a:pt x="4908" y="18598"/>
                    <a:pt x="5142" y="18435"/>
                  </a:cubicBezTo>
                  <a:cubicBezTo>
                    <a:pt x="5989" y="17890"/>
                    <a:pt x="7622" y="16983"/>
                    <a:pt x="7985" y="16620"/>
                  </a:cubicBezTo>
                  <a:cubicBezTo>
                    <a:pt x="8408" y="16318"/>
                    <a:pt x="8832" y="16257"/>
                    <a:pt x="8832" y="15289"/>
                  </a:cubicBezTo>
                  <a:lnTo>
                    <a:pt x="8832" y="5006"/>
                  </a:lnTo>
                  <a:cubicBezTo>
                    <a:pt x="8571" y="1388"/>
                    <a:pt x="6579" y="0"/>
                    <a:pt x="4560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28"/>
            <p:cNvSpPr/>
            <p:nvPr/>
          </p:nvSpPr>
          <p:spPr>
            <a:xfrm>
              <a:off x="5848475" y="2220225"/>
              <a:ext cx="220800" cy="464925"/>
            </a:xfrm>
            <a:custGeom>
              <a:avLst/>
              <a:gdLst/>
              <a:ahLst/>
              <a:cxnLst/>
              <a:rect l="l" t="t" r="r" b="b"/>
              <a:pathLst>
                <a:path w="8832" h="18597" extrusionOk="0">
                  <a:moveTo>
                    <a:pt x="4560" y="1"/>
                  </a:moveTo>
                  <a:cubicBezTo>
                    <a:pt x="2367" y="1"/>
                    <a:pt x="153" y="1654"/>
                    <a:pt x="121" y="3836"/>
                  </a:cubicBezTo>
                  <a:cubicBezTo>
                    <a:pt x="121" y="4441"/>
                    <a:pt x="182" y="14240"/>
                    <a:pt x="121" y="14905"/>
                  </a:cubicBezTo>
                  <a:cubicBezTo>
                    <a:pt x="61" y="15571"/>
                    <a:pt x="0" y="15813"/>
                    <a:pt x="605" y="16236"/>
                  </a:cubicBezTo>
                  <a:lnTo>
                    <a:pt x="3690" y="18232"/>
                  </a:lnTo>
                  <a:cubicBezTo>
                    <a:pt x="3923" y="18427"/>
                    <a:pt x="4206" y="18596"/>
                    <a:pt x="4539" y="18596"/>
                  </a:cubicBezTo>
                  <a:cubicBezTo>
                    <a:pt x="4725" y="18596"/>
                    <a:pt x="4925" y="18544"/>
                    <a:pt x="5142" y="18414"/>
                  </a:cubicBezTo>
                  <a:cubicBezTo>
                    <a:pt x="5989" y="17869"/>
                    <a:pt x="7561" y="16902"/>
                    <a:pt x="7985" y="16599"/>
                  </a:cubicBezTo>
                  <a:cubicBezTo>
                    <a:pt x="8348" y="16297"/>
                    <a:pt x="8832" y="16236"/>
                    <a:pt x="8832" y="15268"/>
                  </a:cubicBezTo>
                  <a:lnTo>
                    <a:pt x="8832" y="4985"/>
                  </a:lnTo>
                  <a:cubicBezTo>
                    <a:pt x="8543" y="1377"/>
                    <a:pt x="6560" y="1"/>
                    <a:pt x="4560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28"/>
            <p:cNvSpPr/>
            <p:nvPr/>
          </p:nvSpPr>
          <p:spPr>
            <a:xfrm>
              <a:off x="5848475" y="2221200"/>
              <a:ext cx="220800" cy="462900"/>
            </a:xfrm>
            <a:custGeom>
              <a:avLst/>
              <a:gdLst/>
              <a:ahLst/>
              <a:cxnLst/>
              <a:rect l="l" t="t" r="r" b="b"/>
              <a:pathLst>
                <a:path w="8832" h="18516" extrusionOk="0">
                  <a:moveTo>
                    <a:pt x="4564" y="1"/>
                  </a:moveTo>
                  <a:cubicBezTo>
                    <a:pt x="2386" y="1"/>
                    <a:pt x="184" y="1649"/>
                    <a:pt x="121" y="3858"/>
                  </a:cubicBezTo>
                  <a:cubicBezTo>
                    <a:pt x="121" y="4402"/>
                    <a:pt x="182" y="14201"/>
                    <a:pt x="121" y="14866"/>
                  </a:cubicBezTo>
                  <a:cubicBezTo>
                    <a:pt x="61" y="15532"/>
                    <a:pt x="0" y="15774"/>
                    <a:pt x="605" y="16137"/>
                  </a:cubicBezTo>
                  <a:lnTo>
                    <a:pt x="3690" y="18193"/>
                  </a:lnTo>
                  <a:cubicBezTo>
                    <a:pt x="3910" y="18377"/>
                    <a:pt x="4175" y="18516"/>
                    <a:pt x="4484" y="18516"/>
                  </a:cubicBezTo>
                  <a:cubicBezTo>
                    <a:pt x="4684" y="18516"/>
                    <a:pt x="4904" y="18457"/>
                    <a:pt x="5142" y="18314"/>
                  </a:cubicBezTo>
                  <a:cubicBezTo>
                    <a:pt x="5989" y="17770"/>
                    <a:pt x="7561" y="16863"/>
                    <a:pt x="7985" y="16500"/>
                  </a:cubicBezTo>
                  <a:cubicBezTo>
                    <a:pt x="8348" y="16197"/>
                    <a:pt x="8832" y="16137"/>
                    <a:pt x="8832" y="15229"/>
                  </a:cubicBezTo>
                  <a:lnTo>
                    <a:pt x="8832" y="5007"/>
                  </a:lnTo>
                  <a:cubicBezTo>
                    <a:pt x="8542" y="1389"/>
                    <a:pt x="6563" y="1"/>
                    <a:pt x="4564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28"/>
            <p:cNvSpPr/>
            <p:nvPr/>
          </p:nvSpPr>
          <p:spPr>
            <a:xfrm>
              <a:off x="5849975" y="2221200"/>
              <a:ext cx="217800" cy="462050"/>
            </a:xfrm>
            <a:custGeom>
              <a:avLst/>
              <a:gdLst/>
              <a:ahLst/>
              <a:cxnLst/>
              <a:rect l="l" t="t" r="r" b="b"/>
              <a:pathLst>
                <a:path w="8712" h="18482" extrusionOk="0">
                  <a:moveTo>
                    <a:pt x="4496" y="1"/>
                  </a:moveTo>
                  <a:cubicBezTo>
                    <a:pt x="2326" y="1"/>
                    <a:pt x="124" y="1649"/>
                    <a:pt x="61" y="3858"/>
                  </a:cubicBezTo>
                  <a:cubicBezTo>
                    <a:pt x="61" y="4402"/>
                    <a:pt x="122" y="14201"/>
                    <a:pt x="61" y="14866"/>
                  </a:cubicBezTo>
                  <a:cubicBezTo>
                    <a:pt x="61" y="15532"/>
                    <a:pt x="1" y="15713"/>
                    <a:pt x="606" y="16137"/>
                  </a:cubicBezTo>
                  <a:lnTo>
                    <a:pt x="3630" y="18133"/>
                  </a:lnTo>
                  <a:cubicBezTo>
                    <a:pt x="3853" y="18319"/>
                    <a:pt x="4121" y="18482"/>
                    <a:pt x="4436" y="18482"/>
                  </a:cubicBezTo>
                  <a:cubicBezTo>
                    <a:pt x="4633" y="18482"/>
                    <a:pt x="4848" y="18417"/>
                    <a:pt x="5082" y="18254"/>
                  </a:cubicBezTo>
                  <a:cubicBezTo>
                    <a:pt x="5929" y="17709"/>
                    <a:pt x="7501" y="16802"/>
                    <a:pt x="7864" y="16500"/>
                  </a:cubicBezTo>
                  <a:cubicBezTo>
                    <a:pt x="8288" y="16197"/>
                    <a:pt x="8711" y="16137"/>
                    <a:pt x="8711" y="15169"/>
                  </a:cubicBezTo>
                  <a:cubicBezTo>
                    <a:pt x="8711" y="13778"/>
                    <a:pt x="8711" y="5007"/>
                    <a:pt x="8711" y="5007"/>
                  </a:cubicBezTo>
                  <a:cubicBezTo>
                    <a:pt x="8451" y="1389"/>
                    <a:pt x="6487" y="1"/>
                    <a:pt x="4496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28"/>
            <p:cNvSpPr/>
            <p:nvPr/>
          </p:nvSpPr>
          <p:spPr>
            <a:xfrm>
              <a:off x="5849975" y="2221800"/>
              <a:ext cx="217800" cy="460375"/>
            </a:xfrm>
            <a:custGeom>
              <a:avLst/>
              <a:gdLst/>
              <a:ahLst/>
              <a:cxnLst/>
              <a:rect l="l" t="t" r="r" b="b"/>
              <a:pathLst>
                <a:path w="8712" h="18415" extrusionOk="0">
                  <a:moveTo>
                    <a:pt x="4464" y="0"/>
                  </a:moveTo>
                  <a:cubicBezTo>
                    <a:pt x="2314" y="0"/>
                    <a:pt x="153" y="1630"/>
                    <a:pt x="122" y="3834"/>
                  </a:cubicBezTo>
                  <a:cubicBezTo>
                    <a:pt x="122" y="4438"/>
                    <a:pt x="182" y="14117"/>
                    <a:pt x="122" y="14782"/>
                  </a:cubicBezTo>
                  <a:cubicBezTo>
                    <a:pt x="61" y="15447"/>
                    <a:pt x="1" y="15689"/>
                    <a:pt x="606" y="16113"/>
                  </a:cubicBezTo>
                  <a:lnTo>
                    <a:pt x="3630" y="18109"/>
                  </a:lnTo>
                  <a:cubicBezTo>
                    <a:pt x="3860" y="18262"/>
                    <a:pt x="4137" y="18415"/>
                    <a:pt x="4464" y="18415"/>
                  </a:cubicBezTo>
                  <a:cubicBezTo>
                    <a:pt x="4653" y="18415"/>
                    <a:pt x="4859" y="18363"/>
                    <a:pt x="5082" y="18230"/>
                  </a:cubicBezTo>
                  <a:cubicBezTo>
                    <a:pt x="5868" y="17685"/>
                    <a:pt x="7501" y="16778"/>
                    <a:pt x="7864" y="16476"/>
                  </a:cubicBezTo>
                  <a:cubicBezTo>
                    <a:pt x="8288" y="16113"/>
                    <a:pt x="8711" y="16052"/>
                    <a:pt x="8711" y="15145"/>
                  </a:cubicBezTo>
                  <a:cubicBezTo>
                    <a:pt x="8711" y="13693"/>
                    <a:pt x="8711" y="4983"/>
                    <a:pt x="8711" y="4983"/>
                  </a:cubicBezTo>
                  <a:cubicBezTo>
                    <a:pt x="8421" y="1385"/>
                    <a:pt x="6447" y="0"/>
                    <a:pt x="4464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28"/>
            <p:cNvSpPr/>
            <p:nvPr/>
          </p:nvSpPr>
          <p:spPr>
            <a:xfrm>
              <a:off x="5851500" y="2222725"/>
              <a:ext cx="214750" cy="458350"/>
            </a:xfrm>
            <a:custGeom>
              <a:avLst/>
              <a:gdLst/>
              <a:ahLst/>
              <a:cxnLst/>
              <a:rect l="l" t="t" r="r" b="b"/>
              <a:pathLst>
                <a:path w="8590" h="18334" extrusionOk="0">
                  <a:moveTo>
                    <a:pt x="4431" y="0"/>
                  </a:moveTo>
                  <a:cubicBezTo>
                    <a:pt x="2292" y="0"/>
                    <a:pt x="124" y="1649"/>
                    <a:pt x="61" y="3857"/>
                  </a:cubicBezTo>
                  <a:cubicBezTo>
                    <a:pt x="61" y="4401"/>
                    <a:pt x="121" y="14080"/>
                    <a:pt x="61" y="14745"/>
                  </a:cubicBezTo>
                  <a:cubicBezTo>
                    <a:pt x="0" y="15410"/>
                    <a:pt x="0" y="15652"/>
                    <a:pt x="545" y="16015"/>
                  </a:cubicBezTo>
                  <a:lnTo>
                    <a:pt x="3569" y="18011"/>
                  </a:lnTo>
                  <a:cubicBezTo>
                    <a:pt x="3789" y="18195"/>
                    <a:pt x="4054" y="18334"/>
                    <a:pt x="4349" y="18334"/>
                  </a:cubicBezTo>
                  <a:cubicBezTo>
                    <a:pt x="4541" y="18334"/>
                    <a:pt x="4746" y="18275"/>
                    <a:pt x="4960" y="18132"/>
                  </a:cubicBezTo>
                  <a:cubicBezTo>
                    <a:pt x="5807" y="17588"/>
                    <a:pt x="7380" y="16681"/>
                    <a:pt x="7803" y="16378"/>
                  </a:cubicBezTo>
                  <a:cubicBezTo>
                    <a:pt x="8166" y="16076"/>
                    <a:pt x="8590" y="16015"/>
                    <a:pt x="8590" y="15108"/>
                  </a:cubicBezTo>
                  <a:lnTo>
                    <a:pt x="8590" y="5006"/>
                  </a:lnTo>
                  <a:cubicBezTo>
                    <a:pt x="8329" y="1388"/>
                    <a:pt x="6393" y="0"/>
                    <a:pt x="4431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28"/>
            <p:cNvSpPr/>
            <p:nvPr/>
          </p:nvSpPr>
          <p:spPr>
            <a:xfrm>
              <a:off x="5851500" y="2223300"/>
              <a:ext cx="214750" cy="457300"/>
            </a:xfrm>
            <a:custGeom>
              <a:avLst/>
              <a:gdLst/>
              <a:ahLst/>
              <a:cxnLst/>
              <a:rect l="l" t="t" r="r" b="b"/>
              <a:pathLst>
                <a:path w="8590" h="18292" extrusionOk="0">
                  <a:moveTo>
                    <a:pt x="4423" y="1"/>
                  </a:moveTo>
                  <a:cubicBezTo>
                    <a:pt x="2297" y="1"/>
                    <a:pt x="153" y="1631"/>
                    <a:pt x="121" y="3834"/>
                  </a:cubicBezTo>
                  <a:cubicBezTo>
                    <a:pt x="61" y="4378"/>
                    <a:pt x="121" y="14057"/>
                    <a:pt x="121" y="14722"/>
                  </a:cubicBezTo>
                  <a:cubicBezTo>
                    <a:pt x="61" y="15387"/>
                    <a:pt x="0" y="15569"/>
                    <a:pt x="605" y="15992"/>
                  </a:cubicBezTo>
                  <a:lnTo>
                    <a:pt x="3569" y="17928"/>
                  </a:lnTo>
                  <a:cubicBezTo>
                    <a:pt x="3802" y="18122"/>
                    <a:pt x="4085" y="18292"/>
                    <a:pt x="4402" y="18292"/>
                  </a:cubicBezTo>
                  <a:cubicBezTo>
                    <a:pt x="4579" y="18292"/>
                    <a:pt x="4766" y="18239"/>
                    <a:pt x="4960" y="18109"/>
                  </a:cubicBezTo>
                  <a:cubicBezTo>
                    <a:pt x="5807" y="17565"/>
                    <a:pt x="7380" y="16658"/>
                    <a:pt x="7743" y="16355"/>
                  </a:cubicBezTo>
                  <a:cubicBezTo>
                    <a:pt x="8166" y="15992"/>
                    <a:pt x="8590" y="15992"/>
                    <a:pt x="8590" y="15024"/>
                  </a:cubicBezTo>
                  <a:cubicBezTo>
                    <a:pt x="8590" y="13633"/>
                    <a:pt x="8590" y="4983"/>
                    <a:pt x="8590" y="4983"/>
                  </a:cubicBezTo>
                  <a:cubicBezTo>
                    <a:pt x="8328" y="1386"/>
                    <a:pt x="6383" y="1"/>
                    <a:pt x="4423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28"/>
            <p:cNvSpPr/>
            <p:nvPr/>
          </p:nvSpPr>
          <p:spPr>
            <a:xfrm>
              <a:off x="5851500" y="2223300"/>
              <a:ext cx="214750" cy="455850"/>
            </a:xfrm>
            <a:custGeom>
              <a:avLst/>
              <a:gdLst/>
              <a:ahLst/>
              <a:cxnLst/>
              <a:rect l="l" t="t" r="r" b="b"/>
              <a:pathLst>
                <a:path w="8590" h="18234" extrusionOk="0">
                  <a:moveTo>
                    <a:pt x="4422" y="1"/>
                  </a:moveTo>
                  <a:cubicBezTo>
                    <a:pt x="2311" y="1"/>
                    <a:pt x="184" y="1631"/>
                    <a:pt x="121" y="3834"/>
                  </a:cubicBezTo>
                  <a:cubicBezTo>
                    <a:pt x="121" y="4439"/>
                    <a:pt x="182" y="13996"/>
                    <a:pt x="121" y="14661"/>
                  </a:cubicBezTo>
                  <a:cubicBezTo>
                    <a:pt x="61" y="15327"/>
                    <a:pt x="0" y="15569"/>
                    <a:pt x="605" y="15932"/>
                  </a:cubicBezTo>
                  <a:lnTo>
                    <a:pt x="3569" y="17928"/>
                  </a:lnTo>
                  <a:cubicBezTo>
                    <a:pt x="3799" y="18081"/>
                    <a:pt x="4076" y="18234"/>
                    <a:pt x="4387" y="18234"/>
                  </a:cubicBezTo>
                  <a:cubicBezTo>
                    <a:pt x="4568" y="18234"/>
                    <a:pt x="4760" y="18182"/>
                    <a:pt x="4960" y="18049"/>
                  </a:cubicBezTo>
                  <a:cubicBezTo>
                    <a:pt x="5807" y="17504"/>
                    <a:pt x="7380" y="16597"/>
                    <a:pt x="7743" y="16295"/>
                  </a:cubicBezTo>
                  <a:cubicBezTo>
                    <a:pt x="8166" y="15992"/>
                    <a:pt x="8590" y="15932"/>
                    <a:pt x="8590" y="15024"/>
                  </a:cubicBezTo>
                  <a:cubicBezTo>
                    <a:pt x="8590" y="13633"/>
                    <a:pt x="8590" y="4983"/>
                    <a:pt x="8590" y="4983"/>
                  </a:cubicBezTo>
                  <a:cubicBezTo>
                    <a:pt x="8299" y="1386"/>
                    <a:pt x="6367" y="1"/>
                    <a:pt x="4422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28"/>
            <p:cNvSpPr/>
            <p:nvPr/>
          </p:nvSpPr>
          <p:spPr>
            <a:xfrm>
              <a:off x="5853000" y="2224600"/>
              <a:ext cx="211750" cy="453450"/>
            </a:xfrm>
            <a:custGeom>
              <a:avLst/>
              <a:gdLst/>
              <a:ahLst/>
              <a:cxnLst/>
              <a:rect l="l" t="t" r="r" b="b"/>
              <a:pathLst>
                <a:path w="8470" h="18138" extrusionOk="0">
                  <a:moveTo>
                    <a:pt x="4370" y="1"/>
                  </a:moveTo>
                  <a:cubicBezTo>
                    <a:pt x="2262" y="1"/>
                    <a:pt x="124" y="1633"/>
                    <a:pt x="61" y="3842"/>
                  </a:cubicBezTo>
                  <a:cubicBezTo>
                    <a:pt x="61" y="4387"/>
                    <a:pt x="122" y="13944"/>
                    <a:pt x="61" y="14609"/>
                  </a:cubicBezTo>
                  <a:cubicBezTo>
                    <a:pt x="1" y="15275"/>
                    <a:pt x="1" y="15456"/>
                    <a:pt x="545" y="15880"/>
                  </a:cubicBezTo>
                  <a:lnTo>
                    <a:pt x="3509" y="17815"/>
                  </a:lnTo>
                  <a:cubicBezTo>
                    <a:pt x="3729" y="17999"/>
                    <a:pt x="3994" y="18138"/>
                    <a:pt x="4289" y="18138"/>
                  </a:cubicBezTo>
                  <a:cubicBezTo>
                    <a:pt x="4481" y="18138"/>
                    <a:pt x="4686" y="18079"/>
                    <a:pt x="4900" y="17936"/>
                  </a:cubicBezTo>
                  <a:cubicBezTo>
                    <a:pt x="5747" y="17452"/>
                    <a:pt x="7259" y="16545"/>
                    <a:pt x="7683" y="16243"/>
                  </a:cubicBezTo>
                  <a:cubicBezTo>
                    <a:pt x="8046" y="15940"/>
                    <a:pt x="8469" y="15880"/>
                    <a:pt x="8469" y="14972"/>
                  </a:cubicBezTo>
                  <a:lnTo>
                    <a:pt x="8469" y="4931"/>
                  </a:lnTo>
                  <a:cubicBezTo>
                    <a:pt x="8209" y="1373"/>
                    <a:pt x="6302" y="1"/>
                    <a:pt x="4370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28"/>
            <p:cNvSpPr/>
            <p:nvPr/>
          </p:nvSpPr>
          <p:spPr>
            <a:xfrm>
              <a:off x="5853000" y="2224825"/>
              <a:ext cx="211750" cy="452825"/>
            </a:xfrm>
            <a:custGeom>
              <a:avLst/>
              <a:gdLst/>
              <a:ahLst/>
              <a:cxnLst/>
              <a:rect l="l" t="t" r="r" b="b"/>
              <a:pathLst>
                <a:path w="8470" h="18113" extrusionOk="0">
                  <a:moveTo>
                    <a:pt x="4381" y="0"/>
                  </a:moveTo>
                  <a:cubicBezTo>
                    <a:pt x="2295" y="0"/>
                    <a:pt x="185" y="1630"/>
                    <a:pt x="122" y="3833"/>
                  </a:cubicBezTo>
                  <a:cubicBezTo>
                    <a:pt x="61" y="4378"/>
                    <a:pt x="122" y="13935"/>
                    <a:pt x="122" y="14600"/>
                  </a:cubicBezTo>
                  <a:cubicBezTo>
                    <a:pt x="61" y="15205"/>
                    <a:pt x="1" y="15447"/>
                    <a:pt x="606" y="15871"/>
                  </a:cubicBezTo>
                  <a:lnTo>
                    <a:pt x="3509" y="17806"/>
                  </a:lnTo>
                  <a:cubicBezTo>
                    <a:pt x="3739" y="17959"/>
                    <a:pt x="4016" y="18112"/>
                    <a:pt x="4327" y="18112"/>
                  </a:cubicBezTo>
                  <a:cubicBezTo>
                    <a:pt x="4508" y="18112"/>
                    <a:pt x="4700" y="18061"/>
                    <a:pt x="4900" y="17927"/>
                  </a:cubicBezTo>
                  <a:cubicBezTo>
                    <a:pt x="5747" y="17383"/>
                    <a:pt x="7259" y="16536"/>
                    <a:pt x="7683" y="16173"/>
                  </a:cubicBezTo>
                  <a:cubicBezTo>
                    <a:pt x="8046" y="15871"/>
                    <a:pt x="8469" y="15810"/>
                    <a:pt x="8469" y="14903"/>
                  </a:cubicBezTo>
                  <a:lnTo>
                    <a:pt x="8469" y="4983"/>
                  </a:lnTo>
                  <a:cubicBezTo>
                    <a:pt x="8208" y="1385"/>
                    <a:pt x="6305" y="0"/>
                    <a:pt x="4381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28"/>
            <p:cNvSpPr/>
            <p:nvPr/>
          </p:nvSpPr>
          <p:spPr>
            <a:xfrm>
              <a:off x="5853000" y="2225575"/>
              <a:ext cx="211750" cy="450975"/>
            </a:xfrm>
            <a:custGeom>
              <a:avLst/>
              <a:gdLst/>
              <a:ahLst/>
              <a:cxnLst/>
              <a:rect l="l" t="t" r="r" b="b"/>
              <a:pathLst>
                <a:path w="8470" h="18039" extrusionOk="0">
                  <a:moveTo>
                    <a:pt x="4382" y="0"/>
                  </a:moveTo>
                  <a:cubicBezTo>
                    <a:pt x="2295" y="0"/>
                    <a:pt x="185" y="1629"/>
                    <a:pt x="122" y="3864"/>
                  </a:cubicBezTo>
                  <a:cubicBezTo>
                    <a:pt x="122" y="4348"/>
                    <a:pt x="182" y="13905"/>
                    <a:pt x="122" y="14510"/>
                  </a:cubicBezTo>
                  <a:cubicBezTo>
                    <a:pt x="61" y="15175"/>
                    <a:pt x="1" y="15417"/>
                    <a:pt x="606" y="15780"/>
                  </a:cubicBezTo>
                  <a:lnTo>
                    <a:pt x="3509" y="17716"/>
                  </a:lnTo>
                  <a:cubicBezTo>
                    <a:pt x="3729" y="17899"/>
                    <a:pt x="3994" y="18038"/>
                    <a:pt x="4289" y="18038"/>
                  </a:cubicBezTo>
                  <a:cubicBezTo>
                    <a:pt x="4481" y="18038"/>
                    <a:pt x="4686" y="17980"/>
                    <a:pt x="4900" y="17837"/>
                  </a:cubicBezTo>
                  <a:cubicBezTo>
                    <a:pt x="5747" y="17353"/>
                    <a:pt x="7259" y="16446"/>
                    <a:pt x="7622" y="16143"/>
                  </a:cubicBezTo>
                  <a:cubicBezTo>
                    <a:pt x="8046" y="15841"/>
                    <a:pt x="8469" y="15780"/>
                    <a:pt x="8469" y="14873"/>
                  </a:cubicBezTo>
                  <a:lnTo>
                    <a:pt x="8469" y="4953"/>
                  </a:lnTo>
                  <a:cubicBezTo>
                    <a:pt x="8208" y="1384"/>
                    <a:pt x="6305" y="0"/>
                    <a:pt x="4382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28"/>
            <p:cNvSpPr/>
            <p:nvPr/>
          </p:nvSpPr>
          <p:spPr>
            <a:xfrm>
              <a:off x="5854525" y="2225575"/>
              <a:ext cx="208700" cy="450500"/>
            </a:xfrm>
            <a:custGeom>
              <a:avLst/>
              <a:gdLst/>
              <a:ahLst/>
              <a:cxnLst/>
              <a:rect l="l" t="t" r="r" b="b"/>
              <a:pathLst>
                <a:path w="8348" h="18020" extrusionOk="0">
                  <a:moveTo>
                    <a:pt x="4310" y="0"/>
                  </a:moveTo>
                  <a:cubicBezTo>
                    <a:pt x="2248" y="0"/>
                    <a:pt x="155" y="1629"/>
                    <a:pt x="61" y="3864"/>
                  </a:cubicBezTo>
                  <a:cubicBezTo>
                    <a:pt x="61" y="4408"/>
                    <a:pt x="121" y="13845"/>
                    <a:pt x="61" y="14510"/>
                  </a:cubicBezTo>
                  <a:cubicBezTo>
                    <a:pt x="61" y="15175"/>
                    <a:pt x="0" y="15357"/>
                    <a:pt x="545" y="15780"/>
                  </a:cubicBezTo>
                  <a:lnTo>
                    <a:pt x="3448" y="17655"/>
                  </a:lnTo>
                  <a:cubicBezTo>
                    <a:pt x="3720" y="17850"/>
                    <a:pt x="3992" y="18019"/>
                    <a:pt x="4296" y="18019"/>
                  </a:cubicBezTo>
                  <a:cubicBezTo>
                    <a:pt x="4465" y="18019"/>
                    <a:pt x="4645" y="17967"/>
                    <a:pt x="4839" y="17837"/>
                  </a:cubicBezTo>
                  <a:cubicBezTo>
                    <a:pt x="5686" y="17292"/>
                    <a:pt x="7198" y="16446"/>
                    <a:pt x="7561" y="16083"/>
                  </a:cubicBezTo>
                  <a:cubicBezTo>
                    <a:pt x="7924" y="15780"/>
                    <a:pt x="8348" y="15780"/>
                    <a:pt x="8348" y="14873"/>
                  </a:cubicBezTo>
                  <a:lnTo>
                    <a:pt x="8348" y="4953"/>
                  </a:lnTo>
                  <a:cubicBezTo>
                    <a:pt x="8086" y="1384"/>
                    <a:pt x="6211" y="0"/>
                    <a:pt x="4310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28"/>
            <p:cNvSpPr/>
            <p:nvPr/>
          </p:nvSpPr>
          <p:spPr>
            <a:xfrm>
              <a:off x="5854525" y="2226700"/>
              <a:ext cx="208700" cy="447925"/>
            </a:xfrm>
            <a:custGeom>
              <a:avLst/>
              <a:gdLst/>
              <a:ahLst/>
              <a:cxnLst/>
              <a:rect l="l" t="t" r="r" b="b"/>
              <a:pathLst>
                <a:path w="8348" h="17917" extrusionOk="0">
                  <a:moveTo>
                    <a:pt x="4319" y="1"/>
                  </a:moveTo>
                  <a:cubicBezTo>
                    <a:pt x="2263" y="1"/>
                    <a:pt x="184" y="1615"/>
                    <a:pt x="121" y="3819"/>
                  </a:cubicBezTo>
                  <a:cubicBezTo>
                    <a:pt x="61" y="4363"/>
                    <a:pt x="182" y="13800"/>
                    <a:pt x="121" y="14465"/>
                  </a:cubicBezTo>
                  <a:cubicBezTo>
                    <a:pt x="61" y="15070"/>
                    <a:pt x="0" y="15312"/>
                    <a:pt x="605" y="15675"/>
                  </a:cubicBezTo>
                  <a:lnTo>
                    <a:pt x="3448" y="17610"/>
                  </a:lnTo>
                  <a:cubicBezTo>
                    <a:pt x="3716" y="17763"/>
                    <a:pt x="3984" y="17916"/>
                    <a:pt x="4282" y="17916"/>
                  </a:cubicBezTo>
                  <a:cubicBezTo>
                    <a:pt x="4455" y="17916"/>
                    <a:pt x="4639" y="17865"/>
                    <a:pt x="4839" y="17731"/>
                  </a:cubicBezTo>
                  <a:cubicBezTo>
                    <a:pt x="5626" y="17187"/>
                    <a:pt x="7138" y="16340"/>
                    <a:pt x="7561" y="16038"/>
                  </a:cubicBezTo>
                  <a:cubicBezTo>
                    <a:pt x="7924" y="15735"/>
                    <a:pt x="8348" y="15675"/>
                    <a:pt x="8348" y="14767"/>
                  </a:cubicBezTo>
                  <a:lnTo>
                    <a:pt x="8348" y="4908"/>
                  </a:lnTo>
                  <a:cubicBezTo>
                    <a:pt x="8087" y="1370"/>
                    <a:pt x="6213" y="1"/>
                    <a:pt x="4319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28"/>
            <p:cNvSpPr/>
            <p:nvPr/>
          </p:nvSpPr>
          <p:spPr>
            <a:xfrm>
              <a:off x="5856025" y="2227075"/>
              <a:ext cx="207200" cy="446450"/>
            </a:xfrm>
            <a:custGeom>
              <a:avLst/>
              <a:gdLst/>
              <a:ahLst/>
              <a:cxnLst/>
              <a:rect l="l" t="t" r="r" b="b"/>
              <a:pathLst>
                <a:path w="8288" h="17858" extrusionOk="0">
                  <a:moveTo>
                    <a:pt x="4279" y="1"/>
                  </a:moveTo>
                  <a:cubicBezTo>
                    <a:pt x="2232" y="1"/>
                    <a:pt x="156" y="1630"/>
                    <a:pt x="61" y="3864"/>
                  </a:cubicBezTo>
                  <a:cubicBezTo>
                    <a:pt x="61" y="4348"/>
                    <a:pt x="122" y="13785"/>
                    <a:pt x="61" y="14390"/>
                  </a:cubicBezTo>
                  <a:cubicBezTo>
                    <a:pt x="1" y="15055"/>
                    <a:pt x="1" y="15236"/>
                    <a:pt x="545" y="15660"/>
                  </a:cubicBezTo>
                  <a:lnTo>
                    <a:pt x="3388" y="17535"/>
                  </a:lnTo>
                  <a:cubicBezTo>
                    <a:pt x="3645" y="17718"/>
                    <a:pt x="3902" y="17857"/>
                    <a:pt x="4185" y="17857"/>
                  </a:cubicBezTo>
                  <a:cubicBezTo>
                    <a:pt x="4369" y="17857"/>
                    <a:pt x="4565" y="17799"/>
                    <a:pt x="4779" y="17656"/>
                  </a:cubicBezTo>
                  <a:cubicBezTo>
                    <a:pt x="5566" y="17172"/>
                    <a:pt x="7078" y="16325"/>
                    <a:pt x="7441" y="16023"/>
                  </a:cubicBezTo>
                  <a:cubicBezTo>
                    <a:pt x="7864" y="15660"/>
                    <a:pt x="8288" y="15660"/>
                    <a:pt x="8288" y="14752"/>
                  </a:cubicBezTo>
                  <a:lnTo>
                    <a:pt x="8288" y="4953"/>
                  </a:lnTo>
                  <a:cubicBezTo>
                    <a:pt x="8026" y="1385"/>
                    <a:pt x="6165" y="1"/>
                    <a:pt x="4279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28"/>
            <p:cNvSpPr/>
            <p:nvPr/>
          </p:nvSpPr>
          <p:spPr>
            <a:xfrm>
              <a:off x="5856025" y="2227675"/>
              <a:ext cx="205700" cy="445425"/>
            </a:xfrm>
            <a:custGeom>
              <a:avLst/>
              <a:gdLst/>
              <a:ahLst/>
              <a:cxnLst/>
              <a:rect l="l" t="t" r="r" b="b"/>
              <a:pathLst>
                <a:path w="8228" h="17817" extrusionOk="0">
                  <a:moveTo>
                    <a:pt x="4240" y="0"/>
                  </a:moveTo>
                  <a:cubicBezTo>
                    <a:pt x="2220" y="0"/>
                    <a:pt x="184" y="1611"/>
                    <a:pt x="122" y="3840"/>
                  </a:cubicBezTo>
                  <a:cubicBezTo>
                    <a:pt x="61" y="4385"/>
                    <a:pt x="122" y="13761"/>
                    <a:pt x="122" y="14366"/>
                  </a:cubicBezTo>
                  <a:cubicBezTo>
                    <a:pt x="61" y="15031"/>
                    <a:pt x="1" y="15212"/>
                    <a:pt x="545" y="15575"/>
                  </a:cubicBezTo>
                  <a:lnTo>
                    <a:pt x="3388" y="17511"/>
                  </a:lnTo>
                  <a:cubicBezTo>
                    <a:pt x="3656" y="17664"/>
                    <a:pt x="3924" y="17817"/>
                    <a:pt x="4222" y="17817"/>
                  </a:cubicBezTo>
                  <a:cubicBezTo>
                    <a:pt x="4395" y="17817"/>
                    <a:pt x="4579" y="17765"/>
                    <a:pt x="4779" y="17632"/>
                  </a:cubicBezTo>
                  <a:cubicBezTo>
                    <a:pt x="5566" y="17088"/>
                    <a:pt x="7078" y="16241"/>
                    <a:pt x="7441" y="15938"/>
                  </a:cubicBezTo>
                  <a:cubicBezTo>
                    <a:pt x="7804" y="15636"/>
                    <a:pt x="8227" y="15575"/>
                    <a:pt x="8227" y="14728"/>
                  </a:cubicBezTo>
                  <a:cubicBezTo>
                    <a:pt x="8227" y="13337"/>
                    <a:pt x="8227" y="4929"/>
                    <a:pt x="8227" y="4929"/>
                  </a:cubicBezTo>
                  <a:cubicBezTo>
                    <a:pt x="7965" y="1381"/>
                    <a:pt x="6110" y="0"/>
                    <a:pt x="4240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28"/>
            <p:cNvSpPr/>
            <p:nvPr/>
          </p:nvSpPr>
          <p:spPr>
            <a:xfrm>
              <a:off x="5856025" y="2228225"/>
              <a:ext cx="205700" cy="443775"/>
            </a:xfrm>
            <a:custGeom>
              <a:avLst/>
              <a:gdLst/>
              <a:ahLst/>
              <a:cxnLst/>
              <a:rect l="l" t="t" r="r" b="b"/>
              <a:pathLst>
                <a:path w="8228" h="17751" extrusionOk="0">
                  <a:moveTo>
                    <a:pt x="4256" y="0"/>
                  </a:moveTo>
                  <a:cubicBezTo>
                    <a:pt x="2231" y="0"/>
                    <a:pt x="185" y="1614"/>
                    <a:pt x="122" y="3818"/>
                  </a:cubicBezTo>
                  <a:cubicBezTo>
                    <a:pt x="122" y="4363"/>
                    <a:pt x="182" y="13678"/>
                    <a:pt x="122" y="14344"/>
                  </a:cubicBezTo>
                  <a:cubicBezTo>
                    <a:pt x="61" y="14948"/>
                    <a:pt x="1" y="15190"/>
                    <a:pt x="606" y="15553"/>
                  </a:cubicBezTo>
                  <a:lnTo>
                    <a:pt x="3388" y="17428"/>
                  </a:lnTo>
                  <a:cubicBezTo>
                    <a:pt x="3645" y="17612"/>
                    <a:pt x="3902" y="17751"/>
                    <a:pt x="4185" y="17751"/>
                  </a:cubicBezTo>
                  <a:cubicBezTo>
                    <a:pt x="4369" y="17751"/>
                    <a:pt x="4565" y="17692"/>
                    <a:pt x="4779" y="17549"/>
                  </a:cubicBezTo>
                  <a:cubicBezTo>
                    <a:pt x="5566" y="17066"/>
                    <a:pt x="7078" y="16219"/>
                    <a:pt x="7441" y="15916"/>
                  </a:cubicBezTo>
                  <a:cubicBezTo>
                    <a:pt x="7804" y="15614"/>
                    <a:pt x="8227" y="15553"/>
                    <a:pt x="8227" y="14646"/>
                  </a:cubicBezTo>
                  <a:lnTo>
                    <a:pt x="8227" y="4907"/>
                  </a:lnTo>
                  <a:cubicBezTo>
                    <a:pt x="7966" y="1369"/>
                    <a:pt x="6120" y="0"/>
                    <a:pt x="4256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28"/>
            <p:cNvSpPr/>
            <p:nvPr/>
          </p:nvSpPr>
          <p:spPr>
            <a:xfrm>
              <a:off x="5857550" y="2228375"/>
              <a:ext cx="202650" cy="442550"/>
            </a:xfrm>
            <a:custGeom>
              <a:avLst/>
              <a:gdLst/>
              <a:ahLst/>
              <a:cxnLst/>
              <a:rect l="l" t="t" r="r" b="b"/>
              <a:pathLst>
                <a:path w="8106" h="17702" extrusionOk="0">
                  <a:moveTo>
                    <a:pt x="4221" y="1"/>
                  </a:moveTo>
                  <a:cubicBezTo>
                    <a:pt x="2209" y="1"/>
                    <a:pt x="155" y="1632"/>
                    <a:pt x="61" y="3873"/>
                  </a:cubicBezTo>
                  <a:cubicBezTo>
                    <a:pt x="61" y="4357"/>
                    <a:pt x="121" y="13672"/>
                    <a:pt x="61" y="14338"/>
                  </a:cubicBezTo>
                  <a:cubicBezTo>
                    <a:pt x="0" y="14942"/>
                    <a:pt x="0" y="15124"/>
                    <a:pt x="545" y="15547"/>
                  </a:cubicBezTo>
                  <a:lnTo>
                    <a:pt x="3387" y="17422"/>
                  </a:lnTo>
                  <a:cubicBezTo>
                    <a:pt x="3615" y="17574"/>
                    <a:pt x="3866" y="17702"/>
                    <a:pt x="4156" y="17702"/>
                  </a:cubicBezTo>
                  <a:cubicBezTo>
                    <a:pt x="4328" y="17702"/>
                    <a:pt x="4515" y="17656"/>
                    <a:pt x="4718" y="17543"/>
                  </a:cubicBezTo>
                  <a:cubicBezTo>
                    <a:pt x="5505" y="16999"/>
                    <a:pt x="6956" y="16152"/>
                    <a:pt x="7380" y="15850"/>
                  </a:cubicBezTo>
                  <a:cubicBezTo>
                    <a:pt x="7743" y="15547"/>
                    <a:pt x="8106" y="15487"/>
                    <a:pt x="8106" y="14640"/>
                  </a:cubicBezTo>
                  <a:lnTo>
                    <a:pt x="8106" y="4901"/>
                  </a:lnTo>
                  <a:cubicBezTo>
                    <a:pt x="7874" y="1372"/>
                    <a:pt x="6065" y="1"/>
                    <a:pt x="4221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28"/>
            <p:cNvSpPr/>
            <p:nvPr/>
          </p:nvSpPr>
          <p:spPr>
            <a:xfrm>
              <a:off x="5810650" y="2179200"/>
              <a:ext cx="297950" cy="571175"/>
            </a:xfrm>
            <a:custGeom>
              <a:avLst/>
              <a:gdLst/>
              <a:ahLst/>
              <a:cxnLst/>
              <a:rect l="l" t="t" r="r" b="b"/>
              <a:pathLst>
                <a:path w="11918" h="22847" extrusionOk="0">
                  <a:moveTo>
                    <a:pt x="5687" y="1"/>
                  </a:moveTo>
                  <a:cubicBezTo>
                    <a:pt x="2898" y="1"/>
                    <a:pt x="209" y="1425"/>
                    <a:pt x="122" y="3965"/>
                  </a:cubicBezTo>
                  <a:cubicBezTo>
                    <a:pt x="122" y="4751"/>
                    <a:pt x="182" y="16970"/>
                    <a:pt x="122" y="17877"/>
                  </a:cubicBezTo>
                  <a:cubicBezTo>
                    <a:pt x="61" y="18845"/>
                    <a:pt x="1" y="19147"/>
                    <a:pt x="848" y="19692"/>
                  </a:cubicBezTo>
                  <a:lnTo>
                    <a:pt x="4961" y="22414"/>
                  </a:lnTo>
                  <a:cubicBezTo>
                    <a:pt x="5303" y="22642"/>
                    <a:pt x="5669" y="22846"/>
                    <a:pt x="6105" y="22846"/>
                  </a:cubicBezTo>
                  <a:cubicBezTo>
                    <a:pt x="6362" y="22846"/>
                    <a:pt x="6643" y="22775"/>
                    <a:pt x="6957" y="22595"/>
                  </a:cubicBezTo>
                  <a:cubicBezTo>
                    <a:pt x="8106" y="21869"/>
                    <a:pt x="10224" y="20599"/>
                    <a:pt x="10768" y="20176"/>
                  </a:cubicBezTo>
                  <a:cubicBezTo>
                    <a:pt x="11312" y="19692"/>
                    <a:pt x="11917" y="19631"/>
                    <a:pt x="11917" y="18361"/>
                  </a:cubicBezTo>
                  <a:lnTo>
                    <a:pt x="11917" y="5538"/>
                  </a:lnTo>
                  <a:cubicBezTo>
                    <a:pt x="11917" y="1711"/>
                    <a:pt x="8742" y="1"/>
                    <a:pt x="5687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28"/>
            <p:cNvSpPr/>
            <p:nvPr/>
          </p:nvSpPr>
          <p:spPr>
            <a:xfrm>
              <a:off x="5859050" y="2485425"/>
              <a:ext cx="179975" cy="142225"/>
            </a:xfrm>
            <a:custGeom>
              <a:avLst/>
              <a:gdLst/>
              <a:ahLst/>
              <a:cxnLst/>
              <a:rect l="l" t="t" r="r" b="b"/>
              <a:pathLst>
                <a:path w="7199" h="5689" extrusionOk="0">
                  <a:moveTo>
                    <a:pt x="3483" y="1"/>
                  </a:moveTo>
                  <a:cubicBezTo>
                    <a:pt x="1499" y="1"/>
                    <a:pt x="1" y="1190"/>
                    <a:pt x="1" y="2725"/>
                  </a:cubicBezTo>
                  <a:cubicBezTo>
                    <a:pt x="1" y="4297"/>
                    <a:pt x="1573" y="5628"/>
                    <a:pt x="3630" y="5689"/>
                  </a:cubicBezTo>
                  <a:cubicBezTo>
                    <a:pt x="5566" y="5689"/>
                    <a:pt x="7199" y="4479"/>
                    <a:pt x="7199" y="2906"/>
                  </a:cubicBezTo>
                  <a:cubicBezTo>
                    <a:pt x="7199" y="1334"/>
                    <a:pt x="5566" y="63"/>
                    <a:pt x="3630" y="3"/>
                  </a:cubicBezTo>
                  <a:cubicBezTo>
                    <a:pt x="3581" y="1"/>
                    <a:pt x="3531" y="1"/>
                    <a:pt x="348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28"/>
            <p:cNvSpPr/>
            <p:nvPr/>
          </p:nvSpPr>
          <p:spPr>
            <a:xfrm>
              <a:off x="5228200" y="2163000"/>
              <a:ext cx="325400" cy="603550"/>
            </a:xfrm>
            <a:custGeom>
              <a:avLst/>
              <a:gdLst/>
              <a:ahLst/>
              <a:cxnLst/>
              <a:rect l="l" t="t" r="r" b="b"/>
              <a:pathLst>
                <a:path w="13016" h="24142" extrusionOk="0">
                  <a:moveTo>
                    <a:pt x="6640" y="1"/>
                  </a:moveTo>
                  <a:cubicBezTo>
                    <a:pt x="3323" y="1"/>
                    <a:pt x="1" y="1900"/>
                    <a:pt x="192" y="4068"/>
                  </a:cubicBezTo>
                  <a:cubicBezTo>
                    <a:pt x="253" y="4915"/>
                    <a:pt x="253" y="17920"/>
                    <a:pt x="192" y="18888"/>
                  </a:cubicBezTo>
                  <a:cubicBezTo>
                    <a:pt x="71" y="19856"/>
                    <a:pt x="11" y="20158"/>
                    <a:pt x="918" y="20763"/>
                  </a:cubicBezTo>
                  <a:lnTo>
                    <a:pt x="5394" y="23667"/>
                  </a:lnTo>
                  <a:cubicBezTo>
                    <a:pt x="5766" y="23927"/>
                    <a:pt x="6184" y="24142"/>
                    <a:pt x="6648" y="24142"/>
                  </a:cubicBezTo>
                  <a:cubicBezTo>
                    <a:pt x="6938" y="24142"/>
                    <a:pt x="7246" y="24058"/>
                    <a:pt x="7572" y="23848"/>
                  </a:cubicBezTo>
                  <a:cubicBezTo>
                    <a:pt x="8842" y="23062"/>
                    <a:pt x="11201" y="21731"/>
                    <a:pt x="11746" y="21247"/>
                  </a:cubicBezTo>
                  <a:cubicBezTo>
                    <a:pt x="12350" y="20763"/>
                    <a:pt x="13016" y="20703"/>
                    <a:pt x="13016" y="19372"/>
                  </a:cubicBezTo>
                  <a:cubicBezTo>
                    <a:pt x="13016" y="17255"/>
                    <a:pt x="13016" y="5762"/>
                    <a:pt x="13016" y="5762"/>
                  </a:cubicBezTo>
                  <a:cubicBezTo>
                    <a:pt x="12587" y="1529"/>
                    <a:pt x="9615" y="1"/>
                    <a:pt x="6640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28"/>
            <p:cNvSpPr/>
            <p:nvPr/>
          </p:nvSpPr>
          <p:spPr>
            <a:xfrm>
              <a:off x="5229000" y="2163400"/>
              <a:ext cx="324600" cy="602675"/>
            </a:xfrm>
            <a:custGeom>
              <a:avLst/>
              <a:gdLst/>
              <a:ahLst/>
              <a:cxnLst/>
              <a:rect l="l" t="t" r="r" b="b"/>
              <a:pathLst>
                <a:path w="12984" h="24107" extrusionOk="0">
                  <a:moveTo>
                    <a:pt x="6601" y="0"/>
                  </a:moveTo>
                  <a:cubicBezTo>
                    <a:pt x="3301" y="0"/>
                    <a:pt x="1" y="1914"/>
                    <a:pt x="160" y="4113"/>
                  </a:cubicBezTo>
                  <a:cubicBezTo>
                    <a:pt x="221" y="4899"/>
                    <a:pt x="221" y="17904"/>
                    <a:pt x="160" y="18872"/>
                  </a:cubicBezTo>
                  <a:cubicBezTo>
                    <a:pt x="100" y="19840"/>
                    <a:pt x="39" y="20142"/>
                    <a:pt x="886" y="20747"/>
                  </a:cubicBezTo>
                  <a:lnTo>
                    <a:pt x="5423" y="23590"/>
                  </a:lnTo>
                  <a:cubicBezTo>
                    <a:pt x="5771" y="23861"/>
                    <a:pt x="6193" y="24107"/>
                    <a:pt x="6673" y="24107"/>
                  </a:cubicBezTo>
                  <a:cubicBezTo>
                    <a:pt x="6945" y="24107"/>
                    <a:pt x="7234" y="24029"/>
                    <a:pt x="7540" y="23832"/>
                  </a:cubicBezTo>
                  <a:cubicBezTo>
                    <a:pt x="8810" y="22985"/>
                    <a:pt x="11109" y="21715"/>
                    <a:pt x="11714" y="21231"/>
                  </a:cubicBezTo>
                  <a:cubicBezTo>
                    <a:pt x="12318" y="20747"/>
                    <a:pt x="12923" y="20687"/>
                    <a:pt x="12923" y="19296"/>
                  </a:cubicBezTo>
                  <a:lnTo>
                    <a:pt x="12984" y="5807"/>
                  </a:lnTo>
                  <a:cubicBezTo>
                    <a:pt x="12526" y="1543"/>
                    <a:pt x="9564" y="0"/>
                    <a:pt x="6601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28"/>
            <p:cNvSpPr/>
            <p:nvPr/>
          </p:nvSpPr>
          <p:spPr>
            <a:xfrm>
              <a:off x="5229000" y="2164525"/>
              <a:ext cx="323100" cy="600525"/>
            </a:xfrm>
            <a:custGeom>
              <a:avLst/>
              <a:gdLst/>
              <a:ahLst/>
              <a:cxnLst/>
              <a:rect l="l" t="t" r="r" b="b"/>
              <a:pathLst>
                <a:path w="12924" h="24021" extrusionOk="0">
                  <a:moveTo>
                    <a:pt x="6596" y="0"/>
                  </a:moveTo>
                  <a:cubicBezTo>
                    <a:pt x="3304" y="0"/>
                    <a:pt x="1" y="1900"/>
                    <a:pt x="160" y="4068"/>
                  </a:cubicBezTo>
                  <a:cubicBezTo>
                    <a:pt x="221" y="4854"/>
                    <a:pt x="281" y="17799"/>
                    <a:pt x="160" y="18767"/>
                  </a:cubicBezTo>
                  <a:cubicBezTo>
                    <a:pt x="100" y="19734"/>
                    <a:pt x="39" y="20097"/>
                    <a:pt x="947" y="20642"/>
                  </a:cubicBezTo>
                  <a:lnTo>
                    <a:pt x="5423" y="23545"/>
                  </a:lnTo>
                  <a:cubicBezTo>
                    <a:pt x="5758" y="23806"/>
                    <a:pt x="6161" y="24020"/>
                    <a:pt x="6619" y="24020"/>
                  </a:cubicBezTo>
                  <a:cubicBezTo>
                    <a:pt x="6906" y="24020"/>
                    <a:pt x="7214" y="23936"/>
                    <a:pt x="7540" y="23727"/>
                  </a:cubicBezTo>
                  <a:cubicBezTo>
                    <a:pt x="8810" y="22940"/>
                    <a:pt x="11109" y="21610"/>
                    <a:pt x="11714" y="21126"/>
                  </a:cubicBezTo>
                  <a:cubicBezTo>
                    <a:pt x="12258" y="20702"/>
                    <a:pt x="12923" y="20581"/>
                    <a:pt x="12923" y="19251"/>
                  </a:cubicBezTo>
                  <a:lnTo>
                    <a:pt x="12923" y="5762"/>
                  </a:lnTo>
                  <a:cubicBezTo>
                    <a:pt x="12494" y="1528"/>
                    <a:pt x="9550" y="0"/>
                    <a:pt x="6596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28"/>
            <p:cNvSpPr/>
            <p:nvPr/>
          </p:nvSpPr>
          <p:spPr>
            <a:xfrm>
              <a:off x="5229975" y="2164525"/>
              <a:ext cx="322125" cy="599000"/>
            </a:xfrm>
            <a:custGeom>
              <a:avLst/>
              <a:gdLst/>
              <a:ahLst/>
              <a:cxnLst/>
              <a:rect l="l" t="t" r="r" b="b"/>
              <a:pathLst>
                <a:path w="12885" h="23960" extrusionOk="0">
                  <a:moveTo>
                    <a:pt x="6585" y="0"/>
                  </a:moveTo>
                  <a:cubicBezTo>
                    <a:pt x="3309" y="0"/>
                    <a:pt x="22" y="1900"/>
                    <a:pt x="182" y="4068"/>
                  </a:cubicBezTo>
                  <a:cubicBezTo>
                    <a:pt x="242" y="4915"/>
                    <a:pt x="242" y="17799"/>
                    <a:pt x="182" y="18767"/>
                  </a:cubicBezTo>
                  <a:cubicBezTo>
                    <a:pt x="121" y="19734"/>
                    <a:pt x="0" y="20037"/>
                    <a:pt x="908" y="20642"/>
                  </a:cubicBezTo>
                  <a:lnTo>
                    <a:pt x="5384" y="23485"/>
                  </a:lnTo>
                  <a:cubicBezTo>
                    <a:pt x="5719" y="23745"/>
                    <a:pt x="6122" y="23960"/>
                    <a:pt x="6580" y="23960"/>
                  </a:cubicBezTo>
                  <a:cubicBezTo>
                    <a:pt x="6867" y="23960"/>
                    <a:pt x="7175" y="23876"/>
                    <a:pt x="7501" y="23666"/>
                  </a:cubicBezTo>
                  <a:cubicBezTo>
                    <a:pt x="8711" y="22880"/>
                    <a:pt x="11070" y="21610"/>
                    <a:pt x="11614" y="21126"/>
                  </a:cubicBezTo>
                  <a:cubicBezTo>
                    <a:pt x="12219" y="20642"/>
                    <a:pt x="12884" y="20581"/>
                    <a:pt x="12884" y="19251"/>
                  </a:cubicBezTo>
                  <a:cubicBezTo>
                    <a:pt x="12884" y="17194"/>
                    <a:pt x="12884" y="5762"/>
                    <a:pt x="12884" y="5762"/>
                  </a:cubicBezTo>
                  <a:cubicBezTo>
                    <a:pt x="12455" y="1528"/>
                    <a:pt x="9524" y="0"/>
                    <a:pt x="6585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28"/>
            <p:cNvSpPr/>
            <p:nvPr/>
          </p:nvSpPr>
          <p:spPr>
            <a:xfrm>
              <a:off x="5230525" y="2165275"/>
              <a:ext cx="320050" cy="597850"/>
            </a:xfrm>
            <a:custGeom>
              <a:avLst/>
              <a:gdLst/>
              <a:ahLst/>
              <a:cxnLst/>
              <a:rect l="l" t="t" r="r" b="b"/>
              <a:pathLst>
                <a:path w="12802" h="23914" extrusionOk="0">
                  <a:moveTo>
                    <a:pt x="6531" y="0"/>
                  </a:moveTo>
                  <a:cubicBezTo>
                    <a:pt x="3270" y="0"/>
                    <a:pt x="0" y="1898"/>
                    <a:pt x="160" y="4098"/>
                  </a:cubicBezTo>
                  <a:cubicBezTo>
                    <a:pt x="220" y="4885"/>
                    <a:pt x="220" y="17769"/>
                    <a:pt x="160" y="18737"/>
                  </a:cubicBezTo>
                  <a:cubicBezTo>
                    <a:pt x="99" y="19704"/>
                    <a:pt x="39" y="20007"/>
                    <a:pt x="946" y="20551"/>
                  </a:cubicBezTo>
                  <a:lnTo>
                    <a:pt x="5362" y="23455"/>
                  </a:lnTo>
                  <a:cubicBezTo>
                    <a:pt x="5706" y="23684"/>
                    <a:pt x="6123" y="23914"/>
                    <a:pt x="6597" y="23914"/>
                  </a:cubicBezTo>
                  <a:cubicBezTo>
                    <a:pt x="6873" y="23914"/>
                    <a:pt x="7168" y="23836"/>
                    <a:pt x="7479" y="23636"/>
                  </a:cubicBezTo>
                  <a:cubicBezTo>
                    <a:pt x="8689" y="22850"/>
                    <a:pt x="11048" y="21519"/>
                    <a:pt x="11592" y="21035"/>
                  </a:cubicBezTo>
                  <a:cubicBezTo>
                    <a:pt x="12197" y="20612"/>
                    <a:pt x="12802" y="20551"/>
                    <a:pt x="12802" y="19160"/>
                  </a:cubicBezTo>
                  <a:lnTo>
                    <a:pt x="12802" y="5732"/>
                  </a:lnTo>
                  <a:cubicBezTo>
                    <a:pt x="12373" y="1527"/>
                    <a:pt x="9455" y="0"/>
                    <a:pt x="6531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28"/>
            <p:cNvSpPr/>
            <p:nvPr/>
          </p:nvSpPr>
          <p:spPr>
            <a:xfrm>
              <a:off x="5231475" y="2166025"/>
              <a:ext cx="319100" cy="596000"/>
            </a:xfrm>
            <a:custGeom>
              <a:avLst/>
              <a:gdLst/>
              <a:ahLst/>
              <a:cxnLst/>
              <a:rect l="l" t="t" r="r" b="b"/>
              <a:pathLst>
                <a:path w="12764" h="23840" extrusionOk="0">
                  <a:moveTo>
                    <a:pt x="6520" y="1"/>
                  </a:moveTo>
                  <a:cubicBezTo>
                    <a:pt x="3276" y="1"/>
                    <a:pt x="23" y="1900"/>
                    <a:pt x="182" y="4068"/>
                  </a:cubicBezTo>
                  <a:cubicBezTo>
                    <a:pt x="243" y="4855"/>
                    <a:pt x="243" y="17678"/>
                    <a:pt x="182" y="18646"/>
                  </a:cubicBezTo>
                  <a:cubicBezTo>
                    <a:pt x="61" y="19614"/>
                    <a:pt x="1" y="19916"/>
                    <a:pt x="908" y="20521"/>
                  </a:cubicBezTo>
                  <a:lnTo>
                    <a:pt x="5324" y="23364"/>
                  </a:lnTo>
                  <a:cubicBezTo>
                    <a:pt x="5659" y="23625"/>
                    <a:pt x="6062" y="23839"/>
                    <a:pt x="6520" y="23839"/>
                  </a:cubicBezTo>
                  <a:cubicBezTo>
                    <a:pt x="6807" y="23839"/>
                    <a:pt x="7115" y="23755"/>
                    <a:pt x="7441" y="23546"/>
                  </a:cubicBezTo>
                  <a:cubicBezTo>
                    <a:pt x="8651" y="22759"/>
                    <a:pt x="10949" y="21489"/>
                    <a:pt x="11554" y="21005"/>
                  </a:cubicBezTo>
                  <a:cubicBezTo>
                    <a:pt x="12098" y="20521"/>
                    <a:pt x="12764" y="20461"/>
                    <a:pt x="12764" y="19130"/>
                  </a:cubicBezTo>
                  <a:cubicBezTo>
                    <a:pt x="12764" y="17073"/>
                    <a:pt x="12764" y="5762"/>
                    <a:pt x="12764" y="5762"/>
                  </a:cubicBezTo>
                  <a:cubicBezTo>
                    <a:pt x="12335" y="1529"/>
                    <a:pt x="9431" y="1"/>
                    <a:pt x="6520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28"/>
            <p:cNvSpPr/>
            <p:nvPr/>
          </p:nvSpPr>
          <p:spPr>
            <a:xfrm>
              <a:off x="5232025" y="2166775"/>
              <a:ext cx="318550" cy="593725"/>
            </a:xfrm>
            <a:custGeom>
              <a:avLst/>
              <a:gdLst/>
              <a:ahLst/>
              <a:cxnLst/>
              <a:rect l="l" t="t" r="r" b="b"/>
              <a:pathLst>
                <a:path w="12742" h="23749" extrusionOk="0">
                  <a:moveTo>
                    <a:pt x="6498" y="1"/>
                  </a:moveTo>
                  <a:cubicBezTo>
                    <a:pt x="3254" y="1"/>
                    <a:pt x="1" y="1899"/>
                    <a:pt x="160" y="4099"/>
                  </a:cubicBezTo>
                  <a:cubicBezTo>
                    <a:pt x="221" y="4885"/>
                    <a:pt x="221" y="17648"/>
                    <a:pt x="160" y="18616"/>
                  </a:cubicBezTo>
                  <a:cubicBezTo>
                    <a:pt x="100" y="19584"/>
                    <a:pt x="39" y="19886"/>
                    <a:pt x="886" y="20431"/>
                  </a:cubicBezTo>
                  <a:lnTo>
                    <a:pt x="5302" y="23274"/>
                  </a:lnTo>
                  <a:cubicBezTo>
                    <a:pt x="5637" y="23534"/>
                    <a:pt x="6040" y="23749"/>
                    <a:pt x="6498" y="23749"/>
                  </a:cubicBezTo>
                  <a:cubicBezTo>
                    <a:pt x="6785" y="23749"/>
                    <a:pt x="7093" y="23665"/>
                    <a:pt x="7419" y="23455"/>
                  </a:cubicBezTo>
                  <a:cubicBezTo>
                    <a:pt x="8629" y="22729"/>
                    <a:pt x="10927" y="21399"/>
                    <a:pt x="11472" y="20915"/>
                  </a:cubicBezTo>
                  <a:cubicBezTo>
                    <a:pt x="12076" y="20491"/>
                    <a:pt x="12742" y="20431"/>
                    <a:pt x="12742" y="19100"/>
                  </a:cubicBezTo>
                  <a:cubicBezTo>
                    <a:pt x="12742" y="17043"/>
                    <a:pt x="12742" y="5732"/>
                    <a:pt x="12742" y="5732"/>
                  </a:cubicBezTo>
                  <a:cubicBezTo>
                    <a:pt x="12313" y="1528"/>
                    <a:pt x="9409" y="1"/>
                    <a:pt x="6498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28"/>
            <p:cNvSpPr/>
            <p:nvPr/>
          </p:nvSpPr>
          <p:spPr>
            <a:xfrm>
              <a:off x="5232825" y="2166775"/>
              <a:ext cx="316250" cy="592675"/>
            </a:xfrm>
            <a:custGeom>
              <a:avLst/>
              <a:gdLst/>
              <a:ahLst/>
              <a:cxnLst/>
              <a:rect l="l" t="t" r="r" b="b"/>
              <a:pathLst>
                <a:path w="12650" h="23707" extrusionOk="0">
                  <a:moveTo>
                    <a:pt x="6455" y="1"/>
                  </a:moveTo>
                  <a:cubicBezTo>
                    <a:pt x="3235" y="1"/>
                    <a:pt x="1" y="1899"/>
                    <a:pt x="128" y="4099"/>
                  </a:cubicBezTo>
                  <a:cubicBezTo>
                    <a:pt x="189" y="4885"/>
                    <a:pt x="249" y="17648"/>
                    <a:pt x="128" y="18616"/>
                  </a:cubicBezTo>
                  <a:cubicBezTo>
                    <a:pt x="68" y="19524"/>
                    <a:pt x="7" y="19886"/>
                    <a:pt x="914" y="20431"/>
                  </a:cubicBezTo>
                  <a:lnTo>
                    <a:pt x="5270" y="23274"/>
                  </a:lnTo>
                  <a:cubicBezTo>
                    <a:pt x="5650" y="23502"/>
                    <a:pt x="6054" y="23706"/>
                    <a:pt x="6512" y="23706"/>
                  </a:cubicBezTo>
                  <a:cubicBezTo>
                    <a:pt x="6783" y="23706"/>
                    <a:pt x="7072" y="23635"/>
                    <a:pt x="7387" y="23455"/>
                  </a:cubicBezTo>
                  <a:cubicBezTo>
                    <a:pt x="8597" y="22669"/>
                    <a:pt x="10895" y="21338"/>
                    <a:pt x="11440" y="20915"/>
                  </a:cubicBezTo>
                  <a:cubicBezTo>
                    <a:pt x="12044" y="20431"/>
                    <a:pt x="12649" y="20370"/>
                    <a:pt x="12649" y="19040"/>
                  </a:cubicBezTo>
                  <a:lnTo>
                    <a:pt x="12649" y="5732"/>
                  </a:lnTo>
                  <a:cubicBezTo>
                    <a:pt x="12220" y="1528"/>
                    <a:pt x="9343" y="1"/>
                    <a:pt x="6455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28"/>
            <p:cNvSpPr/>
            <p:nvPr/>
          </p:nvSpPr>
          <p:spPr>
            <a:xfrm>
              <a:off x="5233000" y="2168150"/>
              <a:ext cx="316075" cy="590850"/>
            </a:xfrm>
            <a:custGeom>
              <a:avLst/>
              <a:gdLst/>
              <a:ahLst/>
              <a:cxnLst/>
              <a:rect l="l" t="t" r="r" b="b"/>
              <a:pathLst>
                <a:path w="12643" h="23634" extrusionOk="0">
                  <a:moveTo>
                    <a:pt x="6436" y="0"/>
                  </a:moveTo>
                  <a:cubicBezTo>
                    <a:pt x="3229" y="0"/>
                    <a:pt x="22" y="1880"/>
                    <a:pt x="182" y="4044"/>
                  </a:cubicBezTo>
                  <a:cubicBezTo>
                    <a:pt x="242" y="4830"/>
                    <a:pt x="242" y="17593"/>
                    <a:pt x="182" y="18501"/>
                  </a:cubicBezTo>
                  <a:cubicBezTo>
                    <a:pt x="121" y="19469"/>
                    <a:pt x="0" y="19771"/>
                    <a:pt x="907" y="20376"/>
                  </a:cubicBezTo>
                  <a:lnTo>
                    <a:pt x="5263" y="23158"/>
                  </a:lnTo>
                  <a:cubicBezTo>
                    <a:pt x="5635" y="23419"/>
                    <a:pt x="6030" y="23633"/>
                    <a:pt x="6476" y="23633"/>
                  </a:cubicBezTo>
                  <a:cubicBezTo>
                    <a:pt x="6755" y="23633"/>
                    <a:pt x="7054" y="23549"/>
                    <a:pt x="7380" y="23340"/>
                  </a:cubicBezTo>
                  <a:cubicBezTo>
                    <a:pt x="8590" y="22553"/>
                    <a:pt x="10828" y="21283"/>
                    <a:pt x="11433" y="20799"/>
                  </a:cubicBezTo>
                  <a:cubicBezTo>
                    <a:pt x="11977" y="20376"/>
                    <a:pt x="12642" y="20315"/>
                    <a:pt x="12642" y="18985"/>
                  </a:cubicBezTo>
                  <a:cubicBezTo>
                    <a:pt x="12642" y="16988"/>
                    <a:pt x="12642" y="5738"/>
                    <a:pt x="12642" y="5738"/>
                  </a:cubicBezTo>
                  <a:cubicBezTo>
                    <a:pt x="12212" y="1524"/>
                    <a:pt x="9324" y="0"/>
                    <a:pt x="6436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28"/>
            <p:cNvSpPr/>
            <p:nvPr/>
          </p:nvSpPr>
          <p:spPr>
            <a:xfrm>
              <a:off x="5234350" y="2168300"/>
              <a:ext cx="313200" cy="589175"/>
            </a:xfrm>
            <a:custGeom>
              <a:avLst/>
              <a:gdLst/>
              <a:ahLst/>
              <a:cxnLst/>
              <a:rect l="l" t="t" r="r" b="b"/>
              <a:pathLst>
                <a:path w="12528" h="23567" extrusionOk="0">
                  <a:moveTo>
                    <a:pt x="6413" y="0"/>
                  </a:moveTo>
                  <a:cubicBezTo>
                    <a:pt x="3218" y="0"/>
                    <a:pt x="0" y="1898"/>
                    <a:pt x="128" y="4098"/>
                  </a:cubicBezTo>
                  <a:cubicBezTo>
                    <a:pt x="188" y="4885"/>
                    <a:pt x="188" y="17527"/>
                    <a:pt x="128" y="18495"/>
                  </a:cubicBezTo>
                  <a:cubicBezTo>
                    <a:pt x="67" y="19463"/>
                    <a:pt x="7" y="19765"/>
                    <a:pt x="853" y="20309"/>
                  </a:cubicBezTo>
                  <a:lnTo>
                    <a:pt x="5209" y="23092"/>
                  </a:lnTo>
                  <a:cubicBezTo>
                    <a:pt x="5581" y="23352"/>
                    <a:pt x="5976" y="23567"/>
                    <a:pt x="6422" y="23567"/>
                  </a:cubicBezTo>
                  <a:cubicBezTo>
                    <a:pt x="6701" y="23567"/>
                    <a:pt x="7000" y="23483"/>
                    <a:pt x="7326" y="23273"/>
                  </a:cubicBezTo>
                  <a:cubicBezTo>
                    <a:pt x="8536" y="22547"/>
                    <a:pt x="10774" y="21217"/>
                    <a:pt x="11379" y="20793"/>
                  </a:cubicBezTo>
                  <a:cubicBezTo>
                    <a:pt x="11923" y="20309"/>
                    <a:pt x="12528" y="20249"/>
                    <a:pt x="12528" y="18979"/>
                  </a:cubicBezTo>
                  <a:lnTo>
                    <a:pt x="12528" y="5732"/>
                  </a:lnTo>
                  <a:cubicBezTo>
                    <a:pt x="12127" y="1527"/>
                    <a:pt x="9279" y="0"/>
                    <a:pt x="6413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28"/>
            <p:cNvSpPr/>
            <p:nvPr/>
          </p:nvSpPr>
          <p:spPr>
            <a:xfrm>
              <a:off x="5234500" y="2168900"/>
              <a:ext cx="313050" cy="587525"/>
            </a:xfrm>
            <a:custGeom>
              <a:avLst/>
              <a:gdLst/>
              <a:ahLst/>
              <a:cxnLst/>
              <a:rect l="l" t="t" r="r" b="b"/>
              <a:pathLst>
                <a:path w="12522" h="23501" extrusionOk="0">
                  <a:moveTo>
                    <a:pt x="6372" y="0"/>
                  </a:moveTo>
                  <a:cubicBezTo>
                    <a:pt x="3197" y="0"/>
                    <a:pt x="23" y="1878"/>
                    <a:pt x="182" y="4074"/>
                  </a:cubicBezTo>
                  <a:cubicBezTo>
                    <a:pt x="243" y="4861"/>
                    <a:pt x="243" y="17503"/>
                    <a:pt x="182" y="18471"/>
                  </a:cubicBezTo>
                  <a:cubicBezTo>
                    <a:pt x="61" y="19378"/>
                    <a:pt x="1" y="19680"/>
                    <a:pt x="908" y="20285"/>
                  </a:cubicBezTo>
                  <a:lnTo>
                    <a:pt x="5203" y="23068"/>
                  </a:lnTo>
                  <a:cubicBezTo>
                    <a:pt x="5583" y="23296"/>
                    <a:pt x="5987" y="23500"/>
                    <a:pt x="6430" y="23500"/>
                  </a:cubicBezTo>
                  <a:cubicBezTo>
                    <a:pt x="6692" y="23500"/>
                    <a:pt x="6967" y="23429"/>
                    <a:pt x="7259" y="23249"/>
                  </a:cubicBezTo>
                  <a:cubicBezTo>
                    <a:pt x="8469" y="22463"/>
                    <a:pt x="10768" y="21193"/>
                    <a:pt x="11312" y="20709"/>
                  </a:cubicBezTo>
                  <a:cubicBezTo>
                    <a:pt x="11917" y="20285"/>
                    <a:pt x="12522" y="20225"/>
                    <a:pt x="12522" y="18894"/>
                  </a:cubicBezTo>
                  <a:lnTo>
                    <a:pt x="12522" y="5708"/>
                  </a:lnTo>
                  <a:cubicBezTo>
                    <a:pt x="12092" y="1523"/>
                    <a:pt x="9231" y="0"/>
                    <a:pt x="6372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28"/>
            <p:cNvSpPr/>
            <p:nvPr/>
          </p:nvSpPr>
          <p:spPr>
            <a:xfrm>
              <a:off x="5235850" y="2169050"/>
              <a:ext cx="311700" cy="586925"/>
            </a:xfrm>
            <a:custGeom>
              <a:avLst/>
              <a:gdLst/>
              <a:ahLst/>
              <a:cxnLst/>
              <a:rect l="l" t="t" r="r" b="b"/>
              <a:pathLst>
                <a:path w="12468" h="23477" extrusionOk="0">
                  <a:moveTo>
                    <a:pt x="6357" y="1"/>
                  </a:moveTo>
                  <a:cubicBezTo>
                    <a:pt x="3185" y="1"/>
                    <a:pt x="1" y="1897"/>
                    <a:pt x="128" y="4129"/>
                  </a:cubicBezTo>
                  <a:cubicBezTo>
                    <a:pt x="189" y="4855"/>
                    <a:pt x="189" y="17497"/>
                    <a:pt x="128" y="18404"/>
                  </a:cubicBezTo>
                  <a:cubicBezTo>
                    <a:pt x="68" y="19372"/>
                    <a:pt x="7" y="19674"/>
                    <a:pt x="854" y="20219"/>
                  </a:cubicBezTo>
                  <a:lnTo>
                    <a:pt x="5149" y="23001"/>
                  </a:lnTo>
                  <a:cubicBezTo>
                    <a:pt x="5521" y="23262"/>
                    <a:pt x="5916" y="23476"/>
                    <a:pt x="6348" y="23476"/>
                  </a:cubicBezTo>
                  <a:cubicBezTo>
                    <a:pt x="6618" y="23476"/>
                    <a:pt x="6903" y="23392"/>
                    <a:pt x="7205" y="23183"/>
                  </a:cubicBezTo>
                  <a:cubicBezTo>
                    <a:pt x="8415" y="22457"/>
                    <a:pt x="10714" y="21126"/>
                    <a:pt x="11258" y="20703"/>
                  </a:cubicBezTo>
                  <a:cubicBezTo>
                    <a:pt x="11802" y="20219"/>
                    <a:pt x="12468" y="20158"/>
                    <a:pt x="12468" y="18888"/>
                  </a:cubicBezTo>
                  <a:cubicBezTo>
                    <a:pt x="12468" y="16892"/>
                    <a:pt x="12468" y="5702"/>
                    <a:pt x="12468" y="5702"/>
                  </a:cubicBezTo>
                  <a:cubicBezTo>
                    <a:pt x="12039" y="1526"/>
                    <a:pt x="9203" y="1"/>
                    <a:pt x="6357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28"/>
            <p:cNvSpPr/>
            <p:nvPr/>
          </p:nvSpPr>
          <p:spPr>
            <a:xfrm>
              <a:off x="5235850" y="2170400"/>
              <a:ext cx="310200" cy="584150"/>
            </a:xfrm>
            <a:custGeom>
              <a:avLst/>
              <a:gdLst/>
              <a:ahLst/>
              <a:cxnLst/>
              <a:rect l="l" t="t" r="r" b="b"/>
              <a:pathLst>
                <a:path w="12408" h="23366" extrusionOk="0">
                  <a:moveTo>
                    <a:pt x="6330" y="1"/>
                  </a:moveTo>
                  <a:cubicBezTo>
                    <a:pt x="3173" y="1"/>
                    <a:pt x="1" y="1879"/>
                    <a:pt x="128" y="4075"/>
                  </a:cubicBezTo>
                  <a:cubicBezTo>
                    <a:pt x="189" y="4861"/>
                    <a:pt x="249" y="17443"/>
                    <a:pt x="128" y="18350"/>
                  </a:cubicBezTo>
                  <a:cubicBezTo>
                    <a:pt x="68" y="19258"/>
                    <a:pt x="7" y="19560"/>
                    <a:pt x="854" y="20165"/>
                  </a:cubicBezTo>
                  <a:lnTo>
                    <a:pt x="5149" y="22947"/>
                  </a:lnTo>
                  <a:cubicBezTo>
                    <a:pt x="5516" y="23168"/>
                    <a:pt x="5905" y="23366"/>
                    <a:pt x="6330" y="23366"/>
                  </a:cubicBezTo>
                  <a:cubicBezTo>
                    <a:pt x="6606" y="23366"/>
                    <a:pt x="6896" y="23282"/>
                    <a:pt x="7205" y="23068"/>
                  </a:cubicBezTo>
                  <a:cubicBezTo>
                    <a:pt x="8415" y="22342"/>
                    <a:pt x="10653" y="21072"/>
                    <a:pt x="11258" y="20588"/>
                  </a:cubicBezTo>
                  <a:cubicBezTo>
                    <a:pt x="11802" y="20165"/>
                    <a:pt x="12407" y="20104"/>
                    <a:pt x="12407" y="18774"/>
                  </a:cubicBezTo>
                  <a:lnTo>
                    <a:pt x="12407" y="5708"/>
                  </a:lnTo>
                  <a:cubicBezTo>
                    <a:pt x="12006" y="1524"/>
                    <a:pt x="9174" y="1"/>
                    <a:pt x="6330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28"/>
            <p:cNvSpPr/>
            <p:nvPr/>
          </p:nvSpPr>
          <p:spPr>
            <a:xfrm>
              <a:off x="5236025" y="2170400"/>
              <a:ext cx="310025" cy="583000"/>
            </a:xfrm>
            <a:custGeom>
              <a:avLst/>
              <a:gdLst/>
              <a:ahLst/>
              <a:cxnLst/>
              <a:rect l="l" t="t" r="r" b="b"/>
              <a:pathLst>
                <a:path w="12401" h="23320" extrusionOk="0">
                  <a:moveTo>
                    <a:pt x="6328" y="1"/>
                  </a:moveTo>
                  <a:cubicBezTo>
                    <a:pt x="3193" y="1"/>
                    <a:pt x="54" y="1879"/>
                    <a:pt x="182" y="4075"/>
                  </a:cubicBezTo>
                  <a:cubicBezTo>
                    <a:pt x="242" y="4861"/>
                    <a:pt x="242" y="17382"/>
                    <a:pt x="182" y="18350"/>
                  </a:cubicBezTo>
                  <a:cubicBezTo>
                    <a:pt x="121" y="19258"/>
                    <a:pt x="0" y="19560"/>
                    <a:pt x="907" y="20104"/>
                  </a:cubicBezTo>
                  <a:lnTo>
                    <a:pt x="5142" y="22887"/>
                  </a:lnTo>
                  <a:cubicBezTo>
                    <a:pt x="5522" y="23115"/>
                    <a:pt x="5926" y="23319"/>
                    <a:pt x="6369" y="23319"/>
                  </a:cubicBezTo>
                  <a:cubicBezTo>
                    <a:pt x="6631" y="23319"/>
                    <a:pt x="6906" y="23248"/>
                    <a:pt x="7198" y="23068"/>
                  </a:cubicBezTo>
                  <a:cubicBezTo>
                    <a:pt x="8408" y="22282"/>
                    <a:pt x="10646" y="21012"/>
                    <a:pt x="11191" y="20588"/>
                  </a:cubicBezTo>
                  <a:cubicBezTo>
                    <a:pt x="11735" y="20165"/>
                    <a:pt x="12400" y="20044"/>
                    <a:pt x="12400" y="18774"/>
                  </a:cubicBezTo>
                  <a:lnTo>
                    <a:pt x="12400" y="5708"/>
                  </a:lnTo>
                  <a:cubicBezTo>
                    <a:pt x="11970" y="1524"/>
                    <a:pt x="9150" y="1"/>
                    <a:pt x="6328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28"/>
            <p:cNvSpPr/>
            <p:nvPr/>
          </p:nvSpPr>
          <p:spPr>
            <a:xfrm>
              <a:off x="5237375" y="2171175"/>
              <a:ext cx="307150" cy="581775"/>
            </a:xfrm>
            <a:custGeom>
              <a:avLst/>
              <a:gdLst/>
              <a:ahLst/>
              <a:cxnLst/>
              <a:rect l="l" t="t" r="r" b="b"/>
              <a:pathLst>
                <a:path w="12286" h="23271" extrusionOk="0">
                  <a:moveTo>
                    <a:pt x="6265" y="0"/>
                  </a:moveTo>
                  <a:cubicBezTo>
                    <a:pt x="3139" y="0"/>
                    <a:pt x="0" y="1876"/>
                    <a:pt x="128" y="4104"/>
                  </a:cubicBezTo>
                  <a:cubicBezTo>
                    <a:pt x="188" y="4830"/>
                    <a:pt x="188" y="17351"/>
                    <a:pt x="128" y="18259"/>
                  </a:cubicBezTo>
                  <a:cubicBezTo>
                    <a:pt x="67" y="19227"/>
                    <a:pt x="7" y="19529"/>
                    <a:pt x="853" y="20073"/>
                  </a:cubicBezTo>
                  <a:lnTo>
                    <a:pt x="5088" y="22795"/>
                  </a:lnTo>
                  <a:cubicBezTo>
                    <a:pt x="5460" y="23056"/>
                    <a:pt x="5855" y="23270"/>
                    <a:pt x="6287" y="23270"/>
                  </a:cubicBezTo>
                  <a:cubicBezTo>
                    <a:pt x="6557" y="23270"/>
                    <a:pt x="6842" y="23186"/>
                    <a:pt x="7144" y="22977"/>
                  </a:cubicBezTo>
                  <a:cubicBezTo>
                    <a:pt x="8354" y="22251"/>
                    <a:pt x="10592" y="20981"/>
                    <a:pt x="11137" y="20557"/>
                  </a:cubicBezTo>
                  <a:cubicBezTo>
                    <a:pt x="11681" y="20073"/>
                    <a:pt x="12286" y="20013"/>
                    <a:pt x="12286" y="18743"/>
                  </a:cubicBezTo>
                  <a:lnTo>
                    <a:pt x="12286" y="5677"/>
                  </a:lnTo>
                  <a:cubicBezTo>
                    <a:pt x="11885" y="1521"/>
                    <a:pt x="9080" y="0"/>
                    <a:pt x="6265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28"/>
            <p:cNvSpPr/>
            <p:nvPr/>
          </p:nvSpPr>
          <p:spPr>
            <a:xfrm>
              <a:off x="5237525" y="2171700"/>
              <a:ext cx="307000" cy="580175"/>
            </a:xfrm>
            <a:custGeom>
              <a:avLst/>
              <a:gdLst/>
              <a:ahLst/>
              <a:cxnLst/>
              <a:rect l="l" t="t" r="r" b="b"/>
              <a:pathLst>
                <a:path w="12280" h="23207" extrusionOk="0">
                  <a:moveTo>
                    <a:pt x="6309" y="0"/>
                  </a:moveTo>
                  <a:cubicBezTo>
                    <a:pt x="3191" y="0"/>
                    <a:pt x="54" y="1882"/>
                    <a:pt x="182" y="4083"/>
                  </a:cubicBezTo>
                  <a:cubicBezTo>
                    <a:pt x="182" y="4870"/>
                    <a:pt x="243" y="17330"/>
                    <a:pt x="182" y="18238"/>
                  </a:cubicBezTo>
                  <a:cubicBezTo>
                    <a:pt x="61" y="19145"/>
                    <a:pt x="1" y="19447"/>
                    <a:pt x="847" y="19992"/>
                  </a:cubicBezTo>
                  <a:lnTo>
                    <a:pt x="5142" y="22774"/>
                  </a:lnTo>
                  <a:cubicBezTo>
                    <a:pt x="5484" y="23003"/>
                    <a:pt x="5874" y="23207"/>
                    <a:pt x="6312" y="23207"/>
                  </a:cubicBezTo>
                  <a:cubicBezTo>
                    <a:pt x="6571" y="23207"/>
                    <a:pt x="6846" y="23136"/>
                    <a:pt x="7138" y="22956"/>
                  </a:cubicBezTo>
                  <a:cubicBezTo>
                    <a:pt x="8348" y="22169"/>
                    <a:pt x="10526" y="20899"/>
                    <a:pt x="11131" y="20476"/>
                  </a:cubicBezTo>
                  <a:cubicBezTo>
                    <a:pt x="11675" y="20052"/>
                    <a:pt x="12280" y="19992"/>
                    <a:pt x="12280" y="18661"/>
                  </a:cubicBezTo>
                  <a:cubicBezTo>
                    <a:pt x="12280" y="16725"/>
                    <a:pt x="12280" y="5656"/>
                    <a:pt x="12280" y="5656"/>
                  </a:cubicBezTo>
                  <a:cubicBezTo>
                    <a:pt x="11880" y="1511"/>
                    <a:pt x="9102" y="0"/>
                    <a:pt x="6309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28"/>
            <p:cNvSpPr/>
            <p:nvPr/>
          </p:nvSpPr>
          <p:spPr>
            <a:xfrm>
              <a:off x="5238900" y="2172525"/>
              <a:ext cx="305625" cy="577850"/>
            </a:xfrm>
            <a:custGeom>
              <a:avLst/>
              <a:gdLst/>
              <a:ahLst/>
              <a:cxnLst/>
              <a:rect l="l" t="t" r="r" b="b"/>
              <a:pathLst>
                <a:path w="12225" h="23114" extrusionOk="0">
                  <a:moveTo>
                    <a:pt x="6190" y="0"/>
                  </a:moveTo>
                  <a:cubicBezTo>
                    <a:pt x="3093" y="0"/>
                    <a:pt x="0" y="1858"/>
                    <a:pt x="127" y="4050"/>
                  </a:cubicBezTo>
                  <a:cubicBezTo>
                    <a:pt x="188" y="4837"/>
                    <a:pt x="188" y="17237"/>
                    <a:pt x="127" y="18205"/>
                  </a:cubicBezTo>
                  <a:cubicBezTo>
                    <a:pt x="67" y="19112"/>
                    <a:pt x="6" y="19414"/>
                    <a:pt x="853" y="19959"/>
                  </a:cubicBezTo>
                  <a:lnTo>
                    <a:pt x="5087" y="22681"/>
                  </a:lnTo>
                  <a:cubicBezTo>
                    <a:pt x="5429" y="22909"/>
                    <a:pt x="5819" y="23113"/>
                    <a:pt x="6257" y="23113"/>
                  </a:cubicBezTo>
                  <a:cubicBezTo>
                    <a:pt x="6516" y="23113"/>
                    <a:pt x="6791" y="23042"/>
                    <a:pt x="7083" y="22862"/>
                  </a:cubicBezTo>
                  <a:cubicBezTo>
                    <a:pt x="8293" y="22136"/>
                    <a:pt x="10471" y="20866"/>
                    <a:pt x="11015" y="20443"/>
                  </a:cubicBezTo>
                  <a:cubicBezTo>
                    <a:pt x="11560" y="19959"/>
                    <a:pt x="12225" y="19898"/>
                    <a:pt x="12225" y="18628"/>
                  </a:cubicBezTo>
                  <a:lnTo>
                    <a:pt x="12225" y="5684"/>
                  </a:lnTo>
                  <a:cubicBezTo>
                    <a:pt x="11794" y="1519"/>
                    <a:pt x="8990" y="0"/>
                    <a:pt x="6190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28"/>
            <p:cNvSpPr/>
            <p:nvPr/>
          </p:nvSpPr>
          <p:spPr>
            <a:xfrm>
              <a:off x="5239050" y="2172675"/>
              <a:ext cx="303975" cy="577250"/>
            </a:xfrm>
            <a:custGeom>
              <a:avLst/>
              <a:gdLst/>
              <a:ahLst/>
              <a:cxnLst/>
              <a:rect l="l" t="t" r="r" b="b"/>
              <a:pathLst>
                <a:path w="12159" h="23090" extrusionOk="0">
                  <a:moveTo>
                    <a:pt x="6215" y="1"/>
                  </a:moveTo>
                  <a:cubicBezTo>
                    <a:pt x="3129" y="1"/>
                    <a:pt x="26" y="1877"/>
                    <a:pt x="121" y="4105"/>
                  </a:cubicBezTo>
                  <a:cubicBezTo>
                    <a:pt x="182" y="4831"/>
                    <a:pt x="242" y="17231"/>
                    <a:pt x="121" y="18138"/>
                  </a:cubicBezTo>
                  <a:cubicBezTo>
                    <a:pt x="61" y="19046"/>
                    <a:pt x="0" y="19348"/>
                    <a:pt x="847" y="19892"/>
                  </a:cubicBezTo>
                  <a:lnTo>
                    <a:pt x="5081" y="22614"/>
                  </a:lnTo>
                  <a:cubicBezTo>
                    <a:pt x="5416" y="22875"/>
                    <a:pt x="5797" y="23089"/>
                    <a:pt x="6223" y="23089"/>
                  </a:cubicBezTo>
                  <a:cubicBezTo>
                    <a:pt x="6490" y="23089"/>
                    <a:pt x="6775" y="23005"/>
                    <a:pt x="7077" y="22796"/>
                  </a:cubicBezTo>
                  <a:cubicBezTo>
                    <a:pt x="8287" y="22070"/>
                    <a:pt x="10465" y="20800"/>
                    <a:pt x="11009" y="20376"/>
                  </a:cubicBezTo>
                  <a:cubicBezTo>
                    <a:pt x="11554" y="19953"/>
                    <a:pt x="12158" y="19892"/>
                    <a:pt x="12158" y="18622"/>
                  </a:cubicBezTo>
                  <a:lnTo>
                    <a:pt x="12158" y="5678"/>
                  </a:lnTo>
                  <a:cubicBezTo>
                    <a:pt x="11757" y="1522"/>
                    <a:pt x="8993" y="1"/>
                    <a:pt x="6215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28"/>
            <p:cNvSpPr/>
            <p:nvPr/>
          </p:nvSpPr>
          <p:spPr>
            <a:xfrm>
              <a:off x="5239050" y="2173800"/>
              <a:ext cx="303975" cy="575050"/>
            </a:xfrm>
            <a:custGeom>
              <a:avLst/>
              <a:gdLst/>
              <a:ahLst/>
              <a:cxnLst/>
              <a:rect l="l" t="t" r="r" b="b"/>
              <a:pathLst>
                <a:path w="12159" h="23002" extrusionOk="0">
                  <a:moveTo>
                    <a:pt x="6225" y="1"/>
                  </a:moveTo>
                  <a:cubicBezTo>
                    <a:pt x="3145" y="1"/>
                    <a:pt x="54" y="1863"/>
                    <a:pt x="182" y="4060"/>
                  </a:cubicBezTo>
                  <a:cubicBezTo>
                    <a:pt x="242" y="4846"/>
                    <a:pt x="242" y="17186"/>
                    <a:pt x="182" y="18093"/>
                  </a:cubicBezTo>
                  <a:cubicBezTo>
                    <a:pt x="121" y="19001"/>
                    <a:pt x="0" y="19303"/>
                    <a:pt x="847" y="19847"/>
                  </a:cubicBezTo>
                  <a:lnTo>
                    <a:pt x="5081" y="22569"/>
                  </a:lnTo>
                  <a:cubicBezTo>
                    <a:pt x="5423" y="22798"/>
                    <a:pt x="5813" y="23002"/>
                    <a:pt x="6251" y="23002"/>
                  </a:cubicBezTo>
                  <a:cubicBezTo>
                    <a:pt x="6510" y="23002"/>
                    <a:pt x="6785" y="22931"/>
                    <a:pt x="7077" y="22751"/>
                  </a:cubicBezTo>
                  <a:cubicBezTo>
                    <a:pt x="8227" y="21965"/>
                    <a:pt x="10465" y="20755"/>
                    <a:pt x="11009" y="20331"/>
                  </a:cubicBezTo>
                  <a:cubicBezTo>
                    <a:pt x="11554" y="19847"/>
                    <a:pt x="12158" y="19787"/>
                    <a:pt x="12158" y="18517"/>
                  </a:cubicBezTo>
                  <a:lnTo>
                    <a:pt x="12158" y="5633"/>
                  </a:lnTo>
                  <a:cubicBezTo>
                    <a:pt x="11757" y="1508"/>
                    <a:pt x="8996" y="1"/>
                    <a:pt x="6225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28"/>
            <p:cNvSpPr/>
            <p:nvPr/>
          </p:nvSpPr>
          <p:spPr>
            <a:xfrm>
              <a:off x="5240550" y="2174175"/>
              <a:ext cx="300950" cy="573175"/>
            </a:xfrm>
            <a:custGeom>
              <a:avLst/>
              <a:gdLst/>
              <a:ahLst/>
              <a:cxnLst/>
              <a:rect l="l" t="t" r="r" b="b"/>
              <a:pathLst>
                <a:path w="12038" h="22927" extrusionOk="0">
                  <a:moveTo>
                    <a:pt x="6174" y="1"/>
                  </a:moveTo>
                  <a:cubicBezTo>
                    <a:pt x="3113" y="1"/>
                    <a:pt x="26" y="1877"/>
                    <a:pt x="122" y="4105"/>
                  </a:cubicBezTo>
                  <a:cubicBezTo>
                    <a:pt x="182" y="4831"/>
                    <a:pt x="182" y="17171"/>
                    <a:pt x="122" y="18078"/>
                  </a:cubicBezTo>
                  <a:cubicBezTo>
                    <a:pt x="61" y="18986"/>
                    <a:pt x="1" y="19288"/>
                    <a:pt x="847" y="19832"/>
                  </a:cubicBezTo>
                  <a:lnTo>
                    <a:pt x="5021" y="22494"/>
                  </a:lnTo>
                  <a:cubicBezTo>
                    <a:pt x="5363" y="22722"/>
                    <a:pt x="5753" y="22926"/>
                    <a:pt x="6191" y="22926"/>
                  </a:cubicBezTo>
                  <a:cubicBezTo>
                    <a:pt x="6450" y="22926"/>
                    <a:pt x="6725" y="22855"/>
                    <a:pt x="7017" y="22675"/>
                  </a:cubicBezTo>
                  <a:cubicBezTo>
                    <a:pt x="8167" y="21950"/>
                    <a:pt x="10344" y="20679"/>
                    <a:pt x="10889" y="20256"/>
                  </a:cubicBezTo>
                  <a:cubicBezTo>
                    <a:pt x="11433" y="19832"/>
                    <a:pt x="12038" y="19772"/>
                    <a:pt x="12038" y="18502"/>
                  </a:cubicBezTo>
                  <a:lnTo>
                    <a:pt x="12038" y="5678"/>
                  </a:lnTo>
                  <a:cubicBezTo>
                    <a:pt x="11665" y="1522"/>
                    <a:pt x="8930" y="1"/>
                    <a:pt x="6174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28"/>
            <p:cNvSpPr/>
            <p:nvPr/>
          </p:nvSpPr>
          <p:spPr>
            <a:xfrm>
              <a:off x="5240550" y="2174775"/>
              <a:ext cx="300950" cy="572125"/>
            </a:xfrm>
            <a:custGeom>
              <a:avLst/>
              <a:gdLst/>
              <a:ahLst/>
              <a:cxnLst/>
              <a:rect l="l" t="t" r="r" b="b"/>
              <a:pathLst>
                <a:path w="12038" h="22885" extrusionOk="0">
                  <a:moveTo>
                    <a:pt x="6139" y="1"/>
                  </a:moveTo>
                  <a:cubicBezTo>
                    <a:pt x="3098" y="1"/>
                    <a:pt x="55" y="1858"/>
                    <a:pt x="182" y="4081"/>
                  </a:cubicBezTo>
                  <a:cubicBezTo>
                    <a:pt x="182" y="4807"/>
                    <a:pt x="243" y="17086"/>
                    <a:pt x="182" y="17994"/>
                  </a:cubicBezTo>
                  <a:cubicBezTo>
                    <a:pt x="61" y="18901"/>
                    <a:pt x="1" y="19204"/>
                    <a:pt x="847" y="19748"/>
                  </a:cubicBezTo>
                  <a:lnTo>
                    <a:pt x="5021" y="22409"/>
                  </a:lnTo>
                  <a:cubicBezTo>
                    <a:pt x="5356" y="22670"/>
                    <a:pt x="5737" y="22885"/>
                    <a:pt x="6163" y="22885"/>
                  </a:cubicBezTo>
                  <a:cubicBezTo>
                    <a:pt x="6430" y="22885"/>
                    <a:pt x="6715" y="22800"/>
                    <a:pt x="7017" y="22591"/>
                  </a:cubicBezTo>
                  <a:cubicBezTo>
                    <a:pt x="8167" y="21865"/>
                    <a:pt x="10344" y="20655"/>
                    <a:pt x="10889" y="20232"/>
                  </a:cubicBezTo>
                  <a:cubicBezTo>
                    <a:pt x="11433" y="19748"/>
                    <a:pt x="12038" y="19687"/>
                    <a:pt x="12038" y="18478"/>
                  </a:cubicBezTo>
                  <a:cubicBezTo>
                    <a:pt x="12038" y="16542"/>
                    <a:pt x="12038" y="5654"/>
                    <a:pt x="12038" y="5654"/>
                  </a:cubicBezTo>
                  <a:cubicBezTo>
                    <a:pt x="11636" y="1518"/>
                    <a:pt x="8888" y="1"/>
                    <a:pt x="6139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28"/>
            <p:cNvSpPr/>
            <p:nvPr/>
          </p:nvSpPr>
          <p:spPr>
            <a:xfrm>
              <a:off x="5242075" y="2174775"/>
              <a:ext cx="299425" cy="571050"/>
            </a:xfrm>
            <a:custGeom>
              <a:avLst/>
              <a:gdLst/>
              <a:ahLst/>
              <a:cxnLst/>
              <a:rect l="l" t="t" r="r" b="b"/>
              <a:pathLst>
                <a:path w="11977" h="22842" extrusionOk="0">
                  <a:moveTo>
                    <a:pt x="6100" y="1"/>
                  </a:moveTo>
                  <a:cubicBezTo>
                    <a:pt x="3067" y="1"/>
                    <a:pt x="26" y="1858"/>
                    <a:pt x="121" y="4081"/>
                  </a:cubicBezTo>
                  <a:cubicBezTo>
                    <a:pt x="182" y="4868"/>
                    <a:pt x="182" y="17086"/>
                    <a:pt x="121" y="17994"/>
                  </a:cubicBezTo>
                  <a:cubicBezTo>
                    <a:pt x="61" y="18901"/>
                    <a:pt x="0" y="19204"/>
                    <a:pt x="847" y="19748"/>
                  </a:cubicBezTo>
                  <a:lnTo>
                    <a:pt x="4960" y="22409"/>
                  </a:lnTo>
                  <a:cubicBezTo>
                    <a:pt x="5302" y="22638"/>
                    <a:pt x="5692" y="22842"/>
                    <a:pt x="6130" y="22842"/>
                  </a:cubicBezTo>
                  <a:cubicBezTo>
                    <a:pt x="6389" y="22842"/>
                    <a:pt x="6664" y="22771"/>
                    <a:pt x="6956" y="22591"/>
                  </a:cubicBezTo>
                  <a:cubicBezTo>
                    <a:pt x="8106" y="21865"/>
                    <a:pt x="10283" y="20595"/>
                    <a:pt x="10828" y="20171"/>
                  </a:cubicBezTo>
                  <a:cubicBezTo>
                    <a:pt x="11372" y="19748"/>
                    <a:pt x="11977" y="19687"/>
                    <a:pt x="11977" y="18417"/>
                  </a:cubicBezTo>
                  <a:cubicBezTo>
                    <a:pt x="11977" y="16482"/>
                    <a:pt x="11977" y="5654"/>
                    <a:pt x="11977" y="5654"/>
                  </a:cubicBezTo>
                  <a:cubicBezTo>
                    <a:pt x="11575" y="1518"/>
                    <a:pt x="8841" y="1"/>
                    <a:pt x="6100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28"/>
            <p:cNvSpPr/>
            <p:nvPr/>
          </p:nvSpPr>
          <p:spPr>
            <a:xfrm>
              <a:off x="5242075" y="2176075"/>
              <a:ext cx="297925" cy="568250"/>
            </a:xfrm>
            <a:custGeom>
              <a:avLst/>
              <a:gdLst/>
              <a:ahLst/>
              <a:cxnLst/>
              <a:rect l="l" t="t" r="r" b="b"/>
              <a:pathLst>
                <a:path w="11917" h="22730" extrusionOk="0">
                  <a:moveTo>
                    <a:pt x="6112" y="0"/>
                  </a:moveTo>
                  <a:cubicBezTo>
                    <a:pt x="3082" y="0"/>
                    <a:pt x="26" y="1861"/>
                    <a:pt x="121" y="4090"/>
                  </a:cubicBezTo>
                  <a:cubicBezTo>
                    <a:pt x="182" y="4816"/>
                    <a:pt x="242" y="17034"/>
                    <a:pt x="121" y="17942"/>
                  </a:cubicBezTo>
                  <a:cubicBezTo>
                    <a:pt x="61" y="18789"/>
                    <a:pt x="0" y="19091"/>
                    <a:pt x="847" y="19635"/>
                  </a:cubicBezTo>
                  <a:lnTo>
                    <a:pt x="4960" y="22297"/>
                  </a:lnTo>
                  <a:cubicBezTo>
                    <a:pt x="5302" y="22525"/>
                    <a:pt x="5692" y="22729"/>
                    <a:pt x="6130" y="22729"/>
                  </a:cubicBezTo>
                  <a:cubicBezTo>
                    <a:pt x="6389" y="22729"/>
                    <a:pt x="6664" y="22658"/>
                    <a:pt x="6956" y="22478"/>
                  </a:cubicBezTo>
                  <a:cubicBezTo>
                    <a:pt x="8106" y="21753"/>
                    <a:pt x="10283" y="20543"/>
                    <a:pt x="10767" y="20119"/>
                  </a:cubicBezTo>
                  <a:cubicBezTo>
                    <a:pt x="11312" y="19696"/>
                    <a:pt x="11916" y="19575"/>
                    <a:pt x="11916" y="18365"/>
                  </a:cubicBezTo>
                  <a:lnTo>
                    <a:pt x="11916" y="5602"/>
                  </a:lnTo>
                  <a:cubicBezTo>
                    <a:pt x="11544" y="1506"/>
                    <a:pt x="8838" y="0"/>
                    <a:pt x="6112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28"/>
            <p:cNvSpPr/>
            <p:nvPr/>
          </p:nvSpPr>
          <p:spPr>
            <a:xfrm>
              <a:off x="5243575" y="2176300"/>
              <a:ext cx="296425" cy="567675"/>
            </a:xfrm>
            <a:custGeom>
              <a:avLst/>
              <a:gdLst/>
              <a:ahLst/>
              <a:cxnLst/>
              <a:rect l="l" t="t" r="r" b="b"/>
              <a:pathLst>
                <a:path w="11857" h="22707" extrusionOk="0">
                  <a:moveTo>
                    <a:pt x="6035" y="0"/>
                  </a:moveTo>
                  <a:cubicBezTo>
                    <a:pt x="3034" y="0"/>
                    <a:pt x="26" y="1857"/>
                    <a:pt x="122" y="4081"/>
                  </a:cubicBezTo>
                  <a:cubicBezTo>
                    <a:pt x="182" y="4807"/>
                    <a:pt x="182" y="16965"/>
                    <a:pt x="122" y="17872"/>
                  </a:cubicBezTo>
                  <a:cubicBezTo>
                    <a:pt x="61" y="18780"/>
                    <a:pt x="1" y="19082"/>
                    <a:pt x="787" y="19626"/>
                  </a:cubicBezTo>
                  <a:lnTo>
                    <a:pt x="4900" y="22288"/>
                  </a:lnTo>
                  <a:cubicBezTo>
                    <a:pt x="5231" y="22508"/>
                    <a:pt x="5605" y="22706"/>
                    <a:pt x="6025" y="22706"/>
                  </a:cubicBezTo>
                  <a:cubicBezTo>
                    <a:pt x="6297" y="22706"/>
                    <a:pt x="6587" y="22623"/>
                    <a:pt x="6896" y="22409"/>
                  </a:cubicBezTo>
                  <a:cubicBezTo>
                    <a:pt x="8046" y="21683"/>
                    <a:pt x="10163" y="20473"/>
                    <a:pt x="10707" y="20050"/>
                  </a:cubicBezTo>
                  <a:cubicBezTo>
                    <a:pt x="11252" y="19626"/>
                    <a:pt x="11856" y="19566"/>
                    <a:pt x="11856" y="18296"/>
                  </a:cubicBezTo>
                  <a:cubicBezTo>
                    <a:pt x="11856" y="16421"/>
                    <a:pt x="11856" y="5654"/>
                    <a:pt x="11856" y="5654"/>
                  </a:cubicBezTo>
                  <a:cubicBezTo>
                    <a:pt x="11454" y="1518"/>
                    <a:pt x="8748" y="0"/>
                    <a:pt x="6035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28"/>
            <p:cNvSpPr/>
            <p:nvPr/>
          </p:nvSpPr>
          <p:spPr>
            <a:xfrm>
              <a:off x="5243575" y="2177050"/>
              <a:ext cx="294900" cy="565750"/>
            </a:xfrm>
            <a:custGeom>
              <a:avLst/>
              <a:gdLst/>
              <a:ahLst/>
              <a:cxnLst/>
              <a:rect l="l" t="t" r="r" b="b"/>
              <a:pathLst>
                <a:path w="11796" h="22630" extrusionOk="0">
                  <a:moveTo>
                    <a:pt x="6026" y="1"/>
                  </a:moveTo>
                  <a:cubicBezTo>
                    <a:pt x="3034" y="1"/>
                    <a:pt x="26" y="1856"/>
                    <a:pt x="122" y="4111"/>
                  </a:cubicBezTo>
                  <a:cubicBezTo>
                    <a:pt x="182" y="4837"/>
                    <a:pt x="182" y="16935"/>
                    <a:pt x="122" y="17842"/>
                  </a:cubicBezTo>
                  <a:cubicBezTo>
                    <a:pt x="61" y="18750"/>
                    <a:pt x="1" y="18992"/>
                    <a:pt x="847" y="19536"/>
                  </a:cubicBezTo>
                  <a:lnTo>
                    <a:pt x="4900" y="22197"/>
                  </a:lnTo>
                  <a:cubicBezTo>
                    <a:pt x="5242" y="22426"/>
                    <a:pt x="5632" y="22630"/>
                    <a:pt x="6070" y="22630"/>
                  </a:cubicBezTo>
                  <a:cubicBezTo>
                    <a:pt x="6329" y="22630"/>
                    <a:pt x="6604" y="22559"/>
                    <a:pt x="6896" y="22379"/>
                  </a:cubicBezTo>
                  <a:cubicBezTo>
                    <a:pt x="8046" y="21653"/>
                    <a:pt x="10163" y="20443"/>
                    <a:pt x="10707" y="20020"/>
                  </a:cubicBezTo>
                  <a:cubicBezTo>
                    <a:pt x="11252" y="19596"/>
                    <a:pt x="11796" y="19536"/>
                    <a:pt x="11796" y="18266"/>
                  </a:cubicBezTo>
                  <a:lnTo>
                    <a:pt x="11796" y="5624"/>
                  </a:lnTo>
                  <a:cubicBezTo>
                    <a:pt x="11423" y="1517"/>
                    <a:pt x="8731" y="1"/>
                    <a:pt x="6026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28"/>
            <p:cNvSpPr/>
            <p:nvPr/>
          </p:nvSpPr>
          <p:spPr>
            <a:xfrm>
              <a:off x="5243575" y="2177575"/>
              <a:ext cx="294900" cy="563725"/>
            </a:xfrm>
            <a:custGeom>
              <a:avLst/>
              <a:gdLst/>
              <a:ahLst/>
              <a:cxnLst/>
              <a:rect l="l" t="t" r="r" b="b"/>
              <a:pathLst>
                <a:path w="11796" h="22549" extrusionOk="0">
                  <a:moveTo>
                    <a:pt x="6075" y="1"/>
                  </a:moveTo>
                  <a:cubicBezTo>
                    <a:pt x="3092" y="1"/>
                    <a:pt x="87" y="1861"/>
                    <a:pt x="182" y="4090"/>
                  </a:cubicBezTo>
                  <a:cubicBezTo>
                    <a:pt x="182" y="4816"/>
                    <a:pt x="243" y="16914"/>
                    <a:pt x="182" y="17821"/>
                  </a:cubicBezTo>
                  <a:cubicBezTo>
                    <a:pt x="61" y="18668"/>
                    <a:pt x="1" y="18971"/>
                    <a:pt x="847" y="19515"/>
                  </a:cubicBezTo>
                  <a:lnTo>
                    <a:pt x="4900" y="22116"/>
                  </a:lnTo>
                  <a:cubicBezTo>
                    <a:pt x="5242" y="22344"/>
                    <a:pt x="5632" y="22548"/>
                    <a:pt x="6070" y="22548"/>
                  </a:cubicBezTo>
                  <a:cubicBezTo>
                    <a:pt x="6329" y="22548"/>
                    <a:pt x="6604" y="22477"/>
                    <a:pt x="6896" y="22297"/>
                  </a:cubicBezTo>
                  <a:cubicBezTo>
                    <a:pt x="7985" y="21572"/>
                    <a:pt x="10163" y="20362"/>
                    <a:pt x="10647" y="19938"/>
                  </a:cubicBezTo>
                  <a:cubicBezTo>
                    <a:pt x="11191" y="19515"/>
                    <a:pt x="11796" y="19454"/>
                    <a:pt x="11796" y="18245"/>
                  </a:cubicBezTo>
                  <a:lnTo>
                    <a:pt x="11796" y="5603"/>
                  </a:lnTo>
                  <a:cubicBezTo>
                    <a:pt x="11424" y="1506"/>
                    <a:pt x="8759" y="1"/>
                    <a:pt x="6075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28"/>
            <p:cNvSpPr/>
            <p:nvPr/>
          </p:nvSpPr>
          <p:spPr>
            <a:xfrm>
              <a:off x="5245100" y="2178175"/>
              <a:ext cx="293375" cy="562775"/>
            </a:xfrm>
            <a:custGeom>
              <a:avLst/>
              <a:gdLst/>
              <a:ahLst/>
              <a:cxnLst/>
              <a:rect l="l" t="t" r="r" b="b"/>
              <a:pathLst>
                <a:path w="11735" h="22511" extrusionOk="0">
                  <a:moveTo>
                    <a:pt x="5973" y="1"/>
                  </a:moveTo>
                  <a:cubicBezTo>
                    <a:pt x="3003" y="1"/>
                    <a:pt x="26" y="1841"/>
                    <a:pt x="121" y="4066"/>
                  </a:cubicBezTo>
                  <a:cubicBezTo>
                    <a:pt x="182" y="4792"/>
                    <a:pt x="182" y="16890"/>
                    <a:pt x="121" y="17737"/>
                  </a:cubicBezTo>
                  <a:cubicBezTo>
                    <a:pt x="61" y="18644"/>
                    <a:pt x="0" y="18947"/>
                    <a:pt x="786" y="19430"/>
                  </a:cubicBezTo>
                  <a:lnTo>
                    <a:pt x="4839" y="22092"/>
                  </a:lnTo>
                  <a:cubicBezTo>
                    <a:pt x="5170" y="22312"/>
                    <a:pt x="5544" y="22510"/>
                    <a:pt x="5964" y="22510"/>
                  </a:cubicBezTo>
                  <a:cubicBezTo>
                    <a:pt x="6236" y="22510"/>
                    <a:pt x="6526" y="22427"/>
                    <a:pt x="6835" y="22213"/>
                  </a:cubicBezTo>
                  <a:cubicBezTo>
                    <a:pt x="7924" y="21548"/>
                    <a:pt x="10041" y="20338"/>
                    <a:pt x="10586" y="19914"/>
                  </a:cubicBezTo>
                  <a:cubicBezTo>
                    <a:pt x="11130" y="19491"/>
                    <a:pt x="11735" y="19430"/>
                    <a:pt x="11735" y="18160"/>
                  </a:cubicBezTo>
                  <a:cubicBezTo>
                    <a:pt x="11735" y="16285"/>
                    <a:pt x="11735" y="5579"/>
                    <a:pt x="11735" y="5579"/>
                  </a:cubicBezTo>
                  <a:cubicBezTo>
                    <a:pt x="11333" y="1502"/>
                    <a:pt x="8656" y="1"/>
                    <a:pt x="5973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28"/>
            <p:cNvSpPr/>
            <p:nvPr/>
          </p:nvSpPr>
          <p:spPr>
            <a:xfrm>
              <a:off x="5245100" y="2178550"/>
              <a:ext cx="291875" cy="561225"/>
            </a:xfrm>
            <a:custGeom>
              <a:avLst/>
              <a:gdLst/>
              <a:ahLst/>
              <a:cxnLst/>
              <a:rect l="l" t="t" r="r" b="b"/>
              <a:pathLst>
                <a:path w="11675" h="22449" extrusionOk="0">
                  <a:moveTo>
                    <a:pt x="5982" y="1"/>
                  </a:moveTo>
                  <a:cubicBezTo>
                    <a:pt x="3031" y="1"/>
                    <a:pt x="58" y="1856"/>
                    <a:pt x="121" y="4112"/>
                  </a:cubicBezTo>
                  <a:cubicBezTo>
                    <a:pt x="182" y="4838"/>
                    <a:pt x="242" y="16814"/>
                    <a:pt x="121" y="17722"/>
                  </a:cubicBezTo>
                  <a:cubicBezTo>
                    <a:pt x="61" y="18569"/>
                    <a:pt x="0" y="18871"/>
                    <a:pt x="847" y="19415"/>
                  </a:cubicBezTo>
                  <a:lnTo>
                    <a:pt x="4839" y="22016"/>
                  </a:lnTo>
                  <a:cubicBezTo>
                    <a:pt x="5181" y="22245"/>
                    <a:pt x="5571" y="22449"/>
                    <a:pt x="5994" y="22449"/>
                  </a:cubicBezTo>
                  <a:cubicBezTo>
                    <a:pt x="6244" y="22449"/>
                    <a:pt x="6505" y="22378"/>
                    <a:pt x="6775" y="22198"/>
                  </a:cubicBezTo>
                  <a:cubicBezTo>
                    <a:pt x="7924" y="21472"/>
                    <a:pt x="10041" y="20262"/>
                    <a:pt x="10586" y="19839"/>
                  </a:cubicBezTo>
                  <a:cubicBezTo>
                    <a:pt x="11130" y="19415"/>
                    <a:pt x="11674" y="19355"/>
                    <a:pt x="11674" y="18145"/>
                  </a:cubicBezTo>
                  <a:lnTo>
                    <a:pt x="11674" y="5624"/>
                  </a:lnTo>
                  <a:cubicBezTo>
                    <a:pt x="11301" y="1517"/>
                    <a:pt x="8651" y="1"/>
                    <a:pt x="5982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28"/>
            <p:cNvSpPr/>
            <p:nvPr/>
          </p:nvSpPr>
          <p:spPr>
            <a:xfrm>
              <a:off x="5246600" y="2179700"/>
              <a:ext cx="290375" cy="558575"/>
            </a:xfrm>
            <a:custGeom>
              <a:avLst/>
              <a:gdLst/>
              <a:ahLst/>
              <a:cxnLst/>
              <a:rect l="l" t="t" r="r" b="b"/>
              <a:pathLst>
                <a:path w="11615" h="22343" extrusionOk="0">
                  <a:moveTo>
                    <a:pt x="5933" y="0"/>
                  </a:moveTo>
                  <a:cubicBezTo>
                    <a:pt x="2987" y="0"/>
                    <a:pt x="26" y="1841"/>
                    <a:pt x="122" y="4066"/>
                  </a:cubicBezTo>
                  <a:cubicBezTo>
                    <a:pt x="122" y="4792"/>
                    <a:pt x="182" y="16768"/>
                    <a:pt x="122" y="17676"/>
                  </a:cubicBezTo>
                  <a:cubicBezTo>
                    <a:pt x="61" y="18523"/>
                    <a:pt x="1" y="18825"/>
                    <a:pt x="787" y="19309"/>
                  </a:cubicBezTo>
                  <a:lnTo>
                    <a:pt x="4840" y="21910"/>
                  </a:lnTo>
                  <a:cubicBezTo>
                    <a:pt x="5144" y="22138"/>
                    <a:pt x="5520" y="22342"/>
                    <a:pt x="5937" y="22342"/>
                  </a:cubicBezTo>
                  <a:cubicBezTo>
                    <a:pt x="6184" y="22342"/>
                    <a:pt x="6445" y="22271"/>
                    <a:pt x="6715" y="22091"/>
                  </a:cubicBezTo>
                  <a:cubicBezTo>
                    <a:pt x="7864" y="21366"/>
                    <a:pt x="9981" y="20216"/>
                    <a:pt x="10526" y="19793"/>
                  </a:cubicBezTo>
                  <a:cubicBezTo>
                    <a:pt x="11010" y="19369"/>
                    <a:pt x="11614" y="19309"/>
                    <a:pt x="11614" y="18099"/>
                  </a:cubicBezTo>
                  <a:cubicBezTo>
                    <a:pt x="11614" y="16224"/>
                    <a:pt x="11614" y="5578"/>
                    <a:pt x="11614" y="5578"/>
                  </a:cubicBezTo>
                  <a:cubicBezTo>
                    <a:pt x="11241" y="1502"/>
                    <a:pt x="8593" y="0"/>
                    <a:pt x="5933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28"/>
            <p:cNvSpPr/>
            <p:nvPr/>
          </p:nvSpPr>
          <p:spPr>
            <a:xfrm>
              <a:off x="5246600" y="2179700"/>
              <a:ext cx="290375" cy="558575"/>
            </a:xfrm>
            <a:custGeom>
              <a:avLst/>
              <a:gdLst/>
              <a:ahLst/>
              <a:cxnLst/>
              <a:rect l="l" t="t" r="r" b="b"/>
              <a:pathLst>
                <a:path w="11615" h="22343" extrusionOk="0">
                  <a:moveTo>
                    <a:pt x="5930" y="0"/>
                  </a:moveTo>
                  <a:cubicBezTo>
                    <a:pt x="3000" y="0"/>
                    <a:pt x="58" y="1841"/>
                    <a:pt x="122" y="4066"/>
                  </a:cubicBezTo>
                  <a:cubicBezTo>
                    <a:pt x="182" y="4792"/>
                    <a:pt x="182" y="16768"/>
                    <a:pt x="122" y="17615"/>
                  </a:cubicBezTo>
                  <a:cubicBezTo>
                    <a:pt x="61" y="18523"/>
                    <a:pt x="1" y="18765"/>
                    <a:pt x="787" y="19309"/>
                  </a:cubicBezTo>
                  <a:lnTo>
                    <a:pt x="4840" y="21910"/>
                  </a:lnTo>
                  <a:cubicBezTo>
                    <a:pt x="5144" y="22138"/>
                    <a:pt x="5520" y="22342"/>
                    <a:pt x="5937" y="22342"/>
                  </a:cubicBezTo>
                  <a:cubicBezTo>
                    <a:pt x="6184" y="22342"/>
                    <a:pt x="6445" y="22271"/>
                    <a:pt x="6715" y="22091"/>
                  </a:cubicBezTo>
                  <a:cubicBezTo>
                    <a:pt x="7864" y="21366"/>
                    <a:pt x="9981" y="20156"/>
                    <a:pt x="10465" y="19732"/>
                  </a:cubicBezTo>
                  <a:cubicBezTo>
                    <a:pt x="11010" y="19309"/>
                    <a:pt x="11614" y="19248"/>
                    <a:pt x="11614" y="18039"/>
                  </a:cubicBezTo>
                  <a:lnTo>
                    <a:pt x="11614" y="5578"/>
                  </a:lnTo>
                  <a:cubicBezTo>
                    <a:pt x="11213" y="1502"/>
                    <a:pt x="8577" y="0"/>
                    <a:pt x="5930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28"/>
            <p:cNvSpPr/>
            <p:nvPr/>
          </p:nvSpPr>
          <p:spPr>
            <a:xfrm>
              <a:off x="5246600" y="2180675"/>
              <a:ext cx="288850" cy="556075"/>
            </a:xfrm>
            <a:custGeom>
              <a:avLst/>
              <a:gdLst/>
              <a:ahLst/>
              <a:cxnLst/>
              <a:rect l="l" t="t" r="r" b="b"/>
              <a:pathLst>
                <a:path w="11554" h="22243" extrusionOk="0">
                  <a:moveTo>
                    <a:pt x="5907" y="0"/>
                  </a:moveTo>
                  <a:cubicBezTo>
                    <a:pt x="3000" y="0"/>
                    <a:pt x="87" y="1836"/>
                    <a:pt x="182" y="4087"/>
                  </a:cubicBezTo>
                  <a:cubicBezTo>
                    <a:pt x="182" y="4813"/>
                    <a:pt x="243" y="16729"/>
                    <a:pt x="182" y="17576"/>
                  </a:cubicBezTo>
                  <a:cubicBezTo>
                    <a:pt x="122" y="18423"/>
                    <a:pt x="1" y="18726"/>
                    <a:pt x="847" y="19270"/>
                  </a:cubicBezTo>
                  <a:lnTo>
                    <a:pt x="4840" y="21810"/>
                  </a:lnTo>
                  <a:cubicBezTo>
                    <a:pt x="5144" y="22039"/>
                    <a:pt x="5520" y="22243"/>
                    <a:pt x="5937" y="22243"/>
                  </a:cubicBezTo>
                  <a:cubicBezTo>
                    <a:pt x="6184" y="22243"/>
                    <a:pt x="6445" y="22172"/>
                    <a:pt x="6715" y="21992"/>
                  </a:cubicBezTo>
                  <a:cubicBezTo>
                    <a:pt x="7864" y="21266"/>
                    <a:pt x="9921" y="20117"/>
                    <a:pt x="10465" y="19693"/>
                  </a:cubicBezTo>
                  <a:cubicBezTo>
                    <a:pt x="11010" y="19270"/>
                    <a:pt x="11554" y="19209"/>
                    <a:pt x="11554" y="18000"/>
                  </a:cubicBezTo>
                  <a:lnTo>
                    <a:pt x="11554" y="5599"/>
                  </a:lnTo>
                  <a:cubicBezTo>
                    <a:pt x="11180" y="1513"/>
                    <a:pt x="8546" y="0"/>
                    <a:pt x="5907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28"/>
            <p:cNvSpPr/>
            <p:nvPr/>
          </p:nvSpPr>
          <p:spPr>
            <a:xfrm>
              <a:off x="5248125" y="2180675"/>
              <a:ext cx="287325" cy="555075"/>
            </a:xfrm>
            <a:custGeom>
              <a:avLst/>
              <a:gdLst/>
              <a:ahLst/>
              <a:cxnLst/>
              <a:rect l="l" t="t" r="r" b="b"/>
              <a:pathLst>
                <a:path w="11493" h="22203" extrusionOk="0">
                  <a:moveTo>
                    <a:pt x="5868" y="0"/>
                  </a:moveTo>
                  <a:cubicBezTo>
                    <a:pt x="2969" y="0"/>
                    <a:pt x="58" y="1836"/>
                    <a:pt x="121" y="4087"/>
                  </a:cubicBezTo>
                  <a:cubicBezTo>
                    <a:pt x="182" y="4813"/>
                    <a:pt x="182" y="16669"/>
                    <a:pt x="121" y="17576"/>
                  </a:cubicBezTo>
                  <a:cubicBezTo>
                    <a:pt x="61" y="18423"/>
                    <a:pt x="0" y="18726"/>
                    <a:pt x="786" y="19209"/>
                  </a:cubicBezTo>
                  <a:lnTo>
                    <a:pt x="4779" y="21810"/>
                  </a:lnTo>
                  <a:cubicBezTo>
                    <a:pt x="5069" y="22028"/>
                    <a:pt x="5425" y="22202"/>
                    <a:pt x="5820" y="22202"/>
                  </a:cubicBezTo>
                  <a:cubicBezTo>
                    <a:pt x="6083" y="22202"/>
                    <a:pt x="6363" y="22125"/>
                    <a:pt x="6654" y="21931"/>
                  </a:cubicBezTo>
                  <a:cubicBezTo>
                    <a:pt x="7803" y="21266"/>
                    <a:pt x="9860" y="20056"/>
                    <a:pt x="10404" y="19633"/>
                  </a:cubicBezTo>
                  <a:cubicBezTo>
                    <a:pt x="10888" y="19270"/>
                    <a:pt x="11493" y="19209"/>
                    <a:pt x="11493" y="18000"/>
                  </a:cubicBezTo>
                  <a:lnTo>
                    <a:pt x="11493" y="5599"/>
                  </a:lnTo>
                  <a:cubicBezTo>
                    <a:pt x="11119" y="1513"/>
                    <a:pt x="8499" y="0"/>
                    <a:pt x="5868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28"/>
            <p:cNvSpPr/>
            <p:nvPr/>
          </p:nvSpPr>
          <p:spPr>
            <a:xfrm>
              <a:off x="5248125" y="2181950"/>
              <a:ext cx="285825" cy="553300"/>
            </a:xfrm>
            <a:custGeom>
              <a:avLst/>
              <a:gdLst/>
              <a:ahLst/>
              <a:cxnLst/>
              <a:rect l="l" t="t" r="r" b="b"/>
              <a:pathLst>
                <a:path w="11433" h="22132" extrusionOk="0">
                  <a:moveTo>
                    <a:pt x="5856" y="1"/>
                  </a:moveTo>
                  <a:cubicBezTo>
                    <a:pt x="2967" y="1"/>
                    <a:pt x="57" y="1840"/>
                    <a:pt x="121" y="4097"/>
                  </a:cubicBezTo>
                  <a:cubicBezTo>
                    <a:pt x="182" y="4762"/>
                    <a:pt x="242" y="16618"/>
                    <a:pt x="121" y="17465"/>
                  </a:cubicBezTo>
                  <a:cubicBezTo>
                    <a:pt x="61" y="18312"/>
                    <a:pt x="0" y="18614"/>
                    <a:pt x="786" y="19158"/>
                  </a:cubicBezTo>
                  <a:lnTo>
                    <a:pt x="4779" y="21699"/>
                  </a:lnTo>
                  <a:cubicBezTo>
                    <a:pt x="5083" y="21927"/>
                    <a:pt x="5459" y="22131"/>
                    <a:pt x="5876" y="22131"/>
                  </a:cubicBezTo>
                  <a:cubicBezTo>
                    <a:pt x="6123" y="22131"/>
                    <a:pt x="6384" y="22060"/>
                    <a:pt x="6654" y="21880"/>
                  </a:cubicBezTo>
                  <a:cubicBezTo>
                    <a:pt x="7743" y="21155"/>
                    <a:pt x="9860" y="20005"/>
                    <a:pt x="10344" y="19582"/>
                  </a:cubicBezTo>
                  <a:cubicBezTo>
                    <a:pt x="10888" y="19158"/>
                    <a:pt x="11432" y="19098"/>
                    <a:pt x="11432" y="17888"/>
                  </a:cubicBezTo>
                  <a:lnTo>
                    <a:pt x="11432" y="5548"/>
                  </a:lnTo>
                  <a:cubicBezTo>
                    <a:pt x="11059" y="1501"/>
                    <a:pt x="8466" y="1"/>
                    <a:pt x="5856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28"/>
            <p:cNvSpPr/>
            <p:nvPr/>
          </p:nvSpPr>
          <p:spPr>
            <a:xfrm>
              <a:off x="5249625" y="2181950"/>
              <a:ext cx="284325" cy="551775"/>
            </a:xfrm>
            <a:custGeom>
              <a:avLst/>
              <a:gdLst/>
              <a:ahLst/>
              <a:cxnLst/>
              <a:rect l="l" t="t" r="r" b="b"/>
              <a:pathLst>
                <a:path w="11373" h="22071" extrusionOk="0">
                  <a:moveTo>
                    <a:pt x="5824" y="1"/>
                  </a:moveTo>
                  <a:cubicBezTo>
                    <a:pt x="2950" y="1"/>
                    <a:pt x="58" y="1840"/>
                    <a:pt x="122" y="4097"/>
                  </a:cubicBezTo>
                  <a:cubicBezTo>
                    <a:pt x="122" y="4823"/>
                    <a:pt x="182" y="16618"/>
                    <a:pt x="122" y="17465"/>
                  </a:cubicBezTo>
                  <a:cubicBezTo>
                    <a:pt x="61" y="18312"/>
                    <a:pt x="1" y="18614"/>
                    <a:pt x="787" y="19098"/>
                  </a:cubicBezTo>
                  <a:lnTo>
                    <a:pt x="4719" y="21639"/>
                  </a:lnTo>
                  <a:cubicBezTo>
                    <a:pt x="5061" y="21867"/>
                    <a:pt x="5427" y="22071"/>
                    <a:pt x="5832" y="22071"/>
                  </a:cubicBezTo>
                  <a:cubicBezTo>
                    <a:pt x="6071" y="22071"/>
                    <a:pt x="6324" y="22000"/>
                    <a:pt x="6594" y="21820"/>
                  </a:cubicBezTo>
                  <a:cubicBezTo>
                    <a:pt x="7683" y="21155"/>
                    <a:pt x="9739" y="19945"/>
                    <a:pt x="10284" y="19521"/>
                  </a:cubicBezTo>
                  <a:cubicBezTo>
                    <a:pt x="10768" y="19158"/>
                    <a:pt x="11372" y="19098"/>
                    <a:pt x="11372" y="17888"/>
                  </a:cubicBezTo>
                  <a:cubicBezTo>
                    <a:pt x="11372" y="16074"/>
                    <a:pt x="11372" y="5548"/>
                    <a:pt x="11372" y="5548"/>
                  </a:cubicBezTo>
                  <a:cubicBezTo>
                    <a:pt x="10999" y="1501"/>
                    <a:pt x="8419" y="1"/>
                    <a:pt x="5824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28"/>
            <p:cNvSpPr/>
            <p:nvPr/>
          </p:nvSpPr>
          <p:spPr>
            <a:xfrm>
              <a:off x="5249625" y="2182775"/>
              <a:ext cx="284325" cy="549950"/>
            </a:xfrm>
            <a:custGeom>
              <a:avLst/>
              <a:gdLst/>
              <a:ahLst/>
              <a:cxnLst/>
              <a:rect l="l" t="t" r="r" b="b"/>
              <a:pathLst>
                <a:path w="11373" h="21998" extrusionOk="0">
                  <a:moveTo>
                    <a:pt x="5787" y="0"/>
                  </a:moveTo>
                  <a:cubicBezTo>
                    <a:pt x="2925" y="0"/>
                    <a:pt x="58" y="1817"/>
                    <a:pt x="122" y="4064"/>
                  </a:cubicBezTo>
                  <a:cubicBezTo>
                    <a:pt x="182" y="4790"/>
                    <a:pt x="182" y="16524"/>
                    <a:pt x="122" y="17432"/>
                  </a:cubicBezTo>
                  <a:cubicBezTo>
                    <a:pt x="61" y="18279"/>
                    <a:pt x="1" y="18521"/>
                    <a:pt x="787" y="19065"/>
                  </a:cubicBezTo>
                  <a:lnTo>
                    <a:pt x="4719" y="21606"/>
                  </a:lnTo>
                  <a:cubicBezTo>
                    <a:pt x="5045" y="21823"/>
                    <a:pt x="5394" y="21997"/>
                    <a:pt x="5777" y="21997"/>
                  </a:cubicBezTo>
                  <a:cubicBezTo>
                    <a:pt x="6032" y="21997"/>
                    <a:pt x="6303" y="21920"/>
                    <a:pt x="6594" y="21726"/>
                  </a:cubicBezTo>
                  <a:cubicBezTo>
                    <a:pt x="7683" y="21061"/>
                    <a:pt x="9739" y="19912"/>
                    <a:pt x="10284" y="19488"/>
                  </a:cubicBezTo>
                  <a:cubicBezTo>
                    <a:pt x="10768" y="19065"/>
                    <a:pt x="11372" y="19004"/>
                    <a:pt x="11372" y="17795"/>
                  </a:cubicBezTo>
                  <a:cubicBezTo>
                    <a:pt x="11372" y="15980"/>
                    <a:pt x="11372" y="5576"/>
                    <a:pt x="11372" y="5576"/>
                  </a:cubicBezTo>
                  <a:cubicBezTo>
                    <a:pt x="10998" y="1509"/>
                    <a:pt x="8395" y="0"/>
                    <a:pt x="5787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28"/>
            <p:cNvSpPr/>
            <p:nvPr/>
          </p:nvSpPr>
          <p:spPr>
            <a:xfrm>
              <a:off x="5249625" y="2183475"/>
              <a:ext cx="282800" cy="548750"/>
            </a:xfrm>
            <a:custGeom>
              <a:avLst/>
              <a:gdLst/>
              <a:ahLst/>
              <a:cxnLst/>
              <a:rect l="l" t="t" r="r" b="b"/>
              <a:pathLst>
                <a:path w="11312" h="21950" extrusionOk="0">
                  <a:moveTo>
                    <a:pt x="5819" y="0"/>
                  </a:moveTo>
                  <a:cubicBezTo>
                    <a:pt x="2977" y="0"/>
                    <a:pt x="118" y="1840"/>
                    <a:pt x="182" y="4096"/>
                  </a:cubicBezTo>
                  <a:cubicBezTo>
                    <a:pt x="182" y="4762"/>
                    <a:pt x="242" y="16496"/>
                    <a:pt x="182" y="17343"/>
                  </a:cubicBezTo>
                  <a:cubicBezTo>
                    <a:pt x="122" y="18190"/>
                    <a:pt x="1" y="18493"/>
                    <a:pt x="787" y="18976"/>
                  </a:cubicBezTo>
                  <a:lnTo>
                    <a:pt x="4719" y="21517"/>
                  </a:lnTo>
                  <a:cubicBezTo>
                    <a:pt x="5061" y="21745"/>
                    <a:pt x="5427" y="21949"/>
                    <a:pt x="5832" y="21949"/>
                  </a:cubicBezTo>
                  <a:cubicBezTo>
                    <a:pt x="6071" y="21949"/>
                    <a:pt x="6324" y="21878"/>
                    <a:pt x="6594" y="21698"/>
                  </a:cubicBezTo>
                  <a:cubicBezTo>
                    <a:pt x="7683" y="20973"/>
                    <a:pt x="9739" y="19823"/>
                    <a:pt x="10223" y="19400"/>
                  </a:cubicBezTo>
                  <a:cubicBezTo>
                    <a:pt x="10768" y="19037"/>
                    <a:pt x="11312" y="18976"/>
                    <a:pt x="11312" y="17767"/>
                  </a:cubicBezTo>
                  <a:lnTo>
                    <a:pt x="11312" y="5548"/>
                  </a:lnTo>
                  <a:cubicBezTo>
                    <a:pt x="10939" y="1501"/>
                    <a:pt x="8386" y="0"/>
                    <a:pt x="5819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28"/>
            <p:cNvSpPr/>
            <p:nvPr/>
          </p:nvSpPr>
          <p:spPr>
            <a:xfrm>
              <a:off x="5251150" y="2184075"/>
              <a:ext cx="281275" cy="546625"/>
            </a:xfrm>
            <a:custGeom>
              <a:avLst/>
              <a:gdLst/>
              <a:ahLst/>
              <a:cxnLst/>
              <a:rect l="l" t="t" r="r" b="b"/>
              <a:pathLst>
                <a:path w="11251" h="21865" extrusionOk="0">
                  <a:moveTo>
                    <a:pt x="5742" y="0"/>
                  </a:moveTo>
                  <a:cubicBezTo>
                    <a:pt x="2905" y="0"/>
                    <a:pt x="58" y="1820"/>
                    <a:pt x="121" y="4072"/>
                  </a:cubicBezTo>
                  <a:cubicBezTo>
                    <a:pt x="121" y="4798"/>
                    <a:pt x="181" y="16472"/>
                    <a:pt x="121" y="17319"/>
                  </a:cubicBezTo>
                  <a:cubicBezTo>
                    <a:pt x="61" y="18166"/>
                    <a:pt x="0" y="18408"/>
                    <a:pt x="786" y="18952"/>
                  </a:cubicBezTo>
                  <a:lnTo>
                    <a:pt x="4658" y="21433"/>
                  </a:lnTo>
                  <a:cubicBezTo>
                    <a:pt x="5000" y="21661"/>
                    <a:pt x="5366" y="21865"/>
                    <a:pt x="5771" y="21865"/>
                  </a:cubicBezTo>
                  <a:cubicBezTo>
                    <a:pt x="6010" y="21865"/>
                    <a:pt x="6263" y="21794"/>
                    <a:pt x="6533" y="21614"/>
                  </a:cubicBezTo>
                  <a:cubicBezTo>
                    <a:pt x="7622" y="20949"/>
                    <a:pt x="9678" y="19799"/>
                    <a:pt x="10162" y="19376"/>
                  </a:cubicBezTo>
                  <a:cubicBezTo>
                    <a:pt x="10646" y="18952"/>
                    <a:pt x="11251" y="18892"/>
                    <a:pt x="11251" y="17743"/>
                  </a:cubicBezTo>
                  <a:cubicBezTo>
                    <a:pt x="11251" y="15928"/>
                    <a:pt x="11251" y="5524"/>
                    <a:pt x="11251" y="5524"/>
                  </a:cubicBezTo>
                  <a:cubicBezTo>
                    <a:pt x="10877" y="1497"/>
                    <a:pt x="8314" y="0"/>
                    <a:pt x="5742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28"/>
            <p:cNvSpPr/>
            <p:nvPr/>
          </p:nvSpPr>
          <p:spPr>
            <a:xfrm>
              <a:off x="5251150" y="2184275"/>
              <a:ext cx="279775" cy="545425"/>
            </a:xfrm>
            <a:custGeom>
              <a:avLst/>
              <a:gdLst/>
              <a:ahLst/>
              <a:cxnLst/>
              <a:rect l="l" t="t" r="r" b="b"/>
              <a:pathLst>
                <a:path w="11191" h="21817" extrusionOk="0">
                  <a:moveTo>
                    <a:pt x="5735" y="1"/>
                  </a:moveTo>
                  <a:cubicBezTo>
                    <a:pt x="2922" y="1"/>
                    <a:pt x="89" y="1817"/>
                    <a:pt x="121" y="4064"/>
                  </a:cubicBezTo>
                  <a:cubicBezTo>
                    <a:pt x="181" y="4790"/>
                    <a:pt x="242" y="16464"/>
                    <a:pt x="121" y="17311"/>
                  </a:cubicBezTo>
                  <a:cubicBezTo>
                    <a:pt x="61" y="18098"/>
                    <a:pt x="0" y="18400"/>
                    <a:pt x="786" y="18884"/>
                  </a:cubicBezTo>
                  <a:lnTo>
                    <a:pt x="4658" y="21425"/>
                  </a:lnTo>
                  <a:cubicBezTo>
                    <a:pt x="4984" y="21642"/>
                    <a:pt x="5311" y="21816"/>
                    <a:pt x="5690" y="21816"/>
                  </a:cubicBezTo>
                  <a:cubicBezTo>
                    <a:pt x="5942" y="21816"/>
                    <a:pt x="6218" y="21739"/>
                    <a:pt x="6533" y="21546"/>
                  </a:cubicBezTo>
                  <a:cubicBezTo>
                    <a:pt x="7622" y="20880"/>
                    <a:pt x="9618" y="19731"/>
                    <a:pt x="10162" y="19307"/>
                  </a:cubicBezTo>
                  <a:cubicBezTo>
                    <a:pt x="10646" y="18944"/>
                    <a:pt x="11190" y="18884"/>
                    <a:pt x="11190" y="17674"/>
                  </a:cubicBezTo>
                  <a:cubicBezTo>
                    <a:pt x="11190" y="15920"/>
                    <a:pt x="11190" y="5576"/>
                    <a:pt x="11190" y="5576"/>
                  </a:cubicBezTo>
                  <a:cubicBezTo>
                    <a:pt x="10844" y="1510"/>
                    <a:pt x="8298" y="1"/>
                    <a:pt x="5735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28"/>
            <p:cNvSpPr/>
            <p:nvPr/>
          </p:nvSpPr>
          <p:spPr>
            <a:xfrm>
              <a:off x="5252650" y="2185575"/>
              <a:ext cx="278275" cy="543625"/>
            </a:xfrm>
            <a:custGeom>
              <a:avLst/>
              <a:gdLst/>
              <a:ahLst/>
              <a:cxnLst/>
              <a:rect l="l" t="t" r="r" b="b"/>
              <a:pathLst>
                <a:path w="11131" h="21745" extrusionOk="0">
                  <a:moveTo>
                    <a:pt x="5678" y="1"/>
                  </a:moveTo>
                  <a:cubicBezTo>
                    <a:pt x="2873" y="1"/>
                    <a:pt x="58" y="1820"/>
                    <a:pt x="121" y="4073"/>
                  </a:cubicBezTo>
                  <a:cubicBezTo>
                    <a:pt x="121" y="4738"/>
                    <a:pt x="182" y="16352"/>
                    <a:pt x="121" y="17199"/>
                  </a:cubicBezTo>
                  <a:cubicBezTo>
                    <a:pt x="61" y="18046"/>
                    <a:pt x="1" y="18348"/>
                    <a:pt x="787" y="18832"/>
                  </a:cubicBezTo>
                  <a:lnTo>
                    <a:pt x="4598" y="21312"/>
                  </a:lnTo>
                  <a:cubicBezTo>
                    <a:pt x="4940" y="21540"/>
                    <a:pt x="5306" y="21744"/>
                    <a:pt x="5711" y="21744"/>
                  </a:cubicBezTo>
                  <a:cubicBezTo>
                    <a:pt x="5950" y="21744"/>
                    <a:pt x="6203" y="21673"/>
                    <a:pt x="6473" y="21494"/>
                  </a:cubicBezTo>
                  <a:cubicBezTo>
                    <a:pt x="7562" y="20828"/>
                    <a:pt x="9558" y="19679"/>
                    <a:pt x="10042" y="19255"/>
                  </a:cubicBezTo>
                  <a:cubicBezTo>
                    <a:pt x="10586" y="18832"/>
                    <a:pt x="11130" y="18772"/>
                    <a:pt x="11130" y="17622"/>
                  </a:cubicBezTo>
                  <a:lnTo>
                    <a:pt x="11130" y="5524"/>
                  </a:lnTo>
                  <a:cubicBezTo>
                    <a:pt x="10757" y="1497"/>
                    <a:pt x="8221" y="1"/>
                    <a:pt x="5678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28"/>
            <p:cNvSpPr/>
            <p:nvPr/>
          </p:nvSpPr>
          <p:spPr>
            <a:xfrm>
              <a:off x="5252650" y="2185575"/>
              <a:ext cx="278275" cy="542100"/>
            </a:xfrm>
            <a:custGeom>
              <a:avLst/>
              <a:gdLst/>
              <a:ahLst/>
              <a:cxnLst/>
              <a:rect l="l" t="t" r="r" b="b"/>
              <a:pathLst>
                <a:path w="11131" h="21684" extrusionOk="0">
                  <a:moveTo>
                    <a:pt x="5699" y="1"/>
                  </a:moveTo>
                  <a:cubicBezTo>
                    <a:pt x="2903" y="1"/>
                    <a:pt x="90" y="1820"/>
                    <a:pt x="121" y="4073"/>
                  </a:cubicBezTo>
                  <a:cubicBezTo>
                    <a:pt x="182" y="4799"/>
                    <a:pt x="182" y="16352"/>
                    <a:pt x="121" y="17199"/>
                  </a:cubicBezTo>
                  <a:cubicBezTo>
                    <a:pt x="61" y="18046"/>
                    <a:pt x="1" y="18288"/>
                    <a:pt x="787" y="18772"/>
                  </a:cubicBezTo>
                  <a:lnTo>
                    <a:pt x="4598" y="21252"/>
                  </a:lnTo>
                  <a:cubicBezTo>
                    <a:pt x="4940" y="21480"/>
                    <a:pt x="5282" y="21684"/>
                    <a:pt x="5685" y="21684"/>
                  </a:cubicBezTo>
                  <a:cubicBezTo>
                    <a:pt x="5922" y="21684"/>
                    <a:pt x="6181" y="21613"/>
                    <a:pt x="6473" y="21433"/>
                  </a:cubicBezTo>
                  <a:cubicBezTo>
                    <a:pt x="7562" y="20768"/>
                    <a:pt x="9558" y="19618"/>
                    <a:pt x="10042" y="19255"/>
                  </a:cubicBezTo>
                  <a:cubicBezTo>
                    <a:pt x="10526" y="18832"/>
                    <a:pt x="11130" y="18772"/>
                    <a:pt x="11130" y="17622"/>
                  </a:cubicBezTo>
                  <a:lnTo>
                    <a:pt x="11130" y="5524"/>
                  </a:lnTo>
                  <a:cubicBezTo>
                    <a:pt x="10757" y="1497"/>
                    <a:pt x="8235" y="1"/>
                    <a:pt x="5699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28"/>
            <p:cNvSpPr/>
            <p:nvPr/>
          </p:nvSpPr>
          <p:spPr>
            <a:xfrm>
              <a:off x="5254150" y="2186325"/>
              <a:ext cx="275250" cy="540700"/>
            </a:xfrm>
            <a:custGeom>
              <a:avLst/>
              <a:gdLst/>
              <a:ahLst/>
              <a:cxnLst/>
              <a:rect l="l" t="t" r="r" b="b"/>
              <a:pathLst>
                <a:path w="11010" h="21628" extrusionOk="0">
                  <a:moveTo>
                    <a:pt x="5637" y="1"/>
                  </a:moveTo>
                  <a:cubicBezTo>
                    <a:pt x="2857" y="1"/>
                    <a:pt x="59" y="1819"/>
                    <a:pt x="122" y="4103"/>
                  </a:cubicBezTo>
                  <a:cubicBezTo>
                    <a:pt x="122" y="4769"/>
                    <a:pt x="182" y="16322"/>
                    <a:pt x="122" y="17169"/>
                  </a:cubicBezTo>
                  <a:cubicBezTo>
                    <a:pt x="61" y="17955"/>
                    <a:pt x="1" y="18258"/>
                    <a:pt x="727" y="18742"/>
                  </a:cubicBezTo>
                  <a:lnTo>
                    <a:pt x="4538" y="21222"/>
                  </a:lnTo>
                  <a:cubicBezTo>
                    <a:pt x="4877" y="21448"/>
                    <a:pt x="5217" y="21627"/>
                    <a:pt x="5616" y="21627"/>
                  </a:cubicBezTo>
                  <a:cubicBezTo>
                    <a:pt x="5856" y="21627"/>
                    <a:pt x="6117" y="21562"/>
                    <a:pt x="6413" y="21403"/>
                  </a:cubicBezTo>
                  <a:cubicBezTo>
                    <a:pt x="7441" y="20677"/>
                    <a:pt x="9437" y="19588"/>
                    <a:pt x="9982" y="19165"/>
                  </a:cubicBezTo>
                  <a:cubicBezTo>
                    <a:pt x="10466" y="18742"/>
                    <a:pt x="11010" y="18681"/>
                    <a:pt x="11010" y="17532"/>
                  </a:cubicBezTo>
                  <a:cubicBezTo>
                    <a:pt x="11010" y="15778"/>
                    <a:pt x="11010" y="5494"/>
                    <a:pt x="11010" y="5494"/>
                  </a:cubicBezTo>
                  <a:cubicBezTo>
                    <a:pt x="10665" y="1496"/>
                    <a:pt x="8158" y="1"/>
                    <a:pt x="5637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28"/>
            <p:cNvSpPr/>
            <p:nvPr/>
          </p:nvSpPr>
          <p:spPr>
            <a:xfrm>
              <a:off x="5254150" y="2186550"/>
              <a:ext cx="275250" cy="539625"/>
            </a:xfrm>
            <a:custGeom>
              <a:avLst/>
              <a:gdLst/>
              <a:ahLst/>
              <a:cxnLst/>
              <a:rect l="l" t="t" r="r" b="b"/>
              <a:pathLst>
                <a:path w="11010" h="21585" extrusionOk="0">
                  <a:moveTo>
                    <a:pt x="5615" y="1"/>
                  </a:moveTo>
                  <a:cubicBezTo>
                    <a:pt x="2857" y="1"/>
                    <a:pt x="90" y="1816"/>
                    <a:pt x="122" y="4094"/>
                  </a:cubicBezTo>
                  <a:cubicBezTo>
                    <a:pt x="122" y="4760"/>
                    <a:pt x="182" y="16313"/>
                    <a:pt x="122" y="17099"/>
                  </a:cubicBezTo>
                  <a:cubicBezTo>
                    <a:pt x="61" y="17946"/>
                    <a:pt x="1" y="18188"/>
                    <a:pt x="787" y="18733"/>
                  </a:cubicBezTo>
                  <a:lnTo>
                    <a:pt x="4538" y="21152"/>
                  </a:lnTo>
                  <a:cubicBezTo>
                    <a:pt x="4880" y="21380"/>
                    <a:pt x="5222" y="21584"/>
                    <a:pt x="5625" y="21584"/>
                  </a:cubicBezTo>
                  <a:cubicBezTo>
                    <a:pt x="5862" y="21584"/>
                    <a:pt x="6121" y="21513"/>
                    <a:pt x="6413" y="21334"/>
                  </a:cubicBezTo>
                  <a:cubicBezTo>
                    <a:pt x="7441" y="20668"/>
                    <a:pt x="9437" y="19519"/>
                    <a:pt x="9921" y="19156"/>
                  </a:cubicBezTo>
                  <a:cubicBezTo>
                    <a:pt x="10466" y="18733"/>
                    <a:pt x="11010" y="18672"/>
                    <a:pt x="11010" y="17523"/>
                  </a:cubicBezTo>
                  <a:lnTo>
                    <a:pt x="11010" y="5546"/>
                  </a:lnTo>
                  <a:cubicBezTo>
                    <a:pt x="10635" y="1508"/>
                    <a:pt x="8129" y="1"/>
                    <a:pt x="5615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28"/>
            <p:cNvSpPr/>
            <p:nvPr/>
          </p:nvSpPr>
          <p:spPr>
            <a:xfrm>
              <a:off x="5254150" y="2187675"/>
              <a:ext cx="273750" cy="537075"/>
            </a:xfrm>
            <a:custGeom>
              <a:avLst/>
              <a:gdLst/>
              <a:ahLst/>
              <a:cxnLst/>
              <a:rect l="l" t="t" r="r" b="b"/>
              <a:pathLst>
                <a:path w="10950" h="21483" extrusionOk="0">
                  <a:moveTo>
                    <a:pt x="5610" y="1"/>
                  </a:moveTo>
                  <a:cubicBezTo>
                    <a:pt x="2859" y="1"/>
                    <a:pt x="90" y="1801"/>
                    <a:pt x="122" y="4049"/>
                  </a:cubicBezTo>
                  <a:cubicBezTo>
                    <a:pt x="182" y="4775"/>
                    <a:pt x="243" y="16207"/>
                    <a:pt x="122" y="17054"/>
                  </a:cubicBezTo>
                  <a:cubicBezTo>
                    <a:pt x="61" y="17841"/>
                    <a:pt x="1" y="18143"/>
                    <a:pt x="787" y="18627"/>
                  </a:cubicBezTo>
                  <a:lnTo>
                    <a:pt x="4598" y="21107"/>
                  </a:lnTo>
                  <a:cubicBezTo>
                    <a:pt x="4898" y="21295"/>
                    <a:pt x="5222" y="21482"/>
                    <a:pt x="5612" y="21482"/>
                  </a:cubicBezTo>
                  <a:cubicBezTo>
                    <a:pt x="5850" y="21482"/>
                    <a:pt x="6114" y="21412"/>
                    <a:pt x="6413" y="21228"/>
                  </a:cubicBezTo>
                  <a:cubicBezTo>
                    <a:pt x="7441" y="20563"/>
                    <a:pt x="9437" y="19474"/>
                    <a:pt x="9921" y="19050"/>
                  </a:cubicBezTo>
                  <a:cubicBezTo>
                    <a:pt x="10405" y="18688"/>
                    <a:pt x="10950" y="18627"/>
                    <a:pt x="10950" y="17478"/>
                  </a:cubicBezTo>
                  <a:cubicBezTo>
                    <a:pt x="10950" y="15724"/>
                    <a:pt x="10950" y="5501"/>
                    <a:pt x="10950" y="5501"/>
                  </a:cubicBezTo>
                  <a:cubicBezTo>
                    <a:pt x="10604" y="1494"/>
                    <a:pt x="8114" y="1"/>
                    <a:pt x="5610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28"/>
            <p:cNvSpPr/>
            <p:nvPr/>
          </p:nvSpPr>
          <p:spPr>
            <a:xfrm>
              <a:off x="5255675" y="2187850"/>
              <a:ext cx="272225" cy="536150"/>
            </a:xfrm>
            <a:custGeom>
              <a:avLst/>
              <a:gdLst/>
              <a:ahLst/>
              <a:cxnLst/>
              <a:rect l="l" t="t" r="r" b="b"/>
              <a:pathLst>
                <a:path w="10889" h="21446" extrusionOk="0">
                  <a:moveTo>
                    <a:pt x="5593" y="0"/>
                  </a:moveTo>
                  <a:cubicBezTo>
                    <a:pt x="2853" y="0"/>
                    <a:pt x="90" y="1819"/>
                    <a:pt x="121" y="4103"/>
                  </a:cubicBezTo>
                  <a:cubicBezTo>
                    <a:pt x="121" y="4768"/>
                    <a:pt x="182" y="16200"/>
                    <a:pt x="121" y="17047"/>
                  </a:cubicBezTo>
                  <a:cubicBezTo>
                    <a:pt x="61" y="17834"/>
                    <a:pt x="0" y="18136"/>
                    <a:pt x="726" y="18620"/>
                  </a:cubicBezTo>
                  <a:lnTo>
                    <a:pt x="4537" y="21040"/>
                  </a:lnTo>
                  <a:cubicBezTo>
                    <a:pt x="4839" y="21266"/>
                    <a:pt x="5165" y="21445"/>
                    <a:pt x="5558" y="21445"/>
                  </a:cubicBezTo>
                  <a:cubicBezTo>
                    <a:pt x="5795" y="21445"/>
                    <a:pt x="6056" y="21380"/>
                    <a:pt x="6352" y="21221"/>
                  </a:cubicBezTo>
                  <a:cubicBezTo>
                    <a:pt x="7380" y="20556"/>
                    <a:pt x="9376" y="19406"/>
                    <a:pt x="9860" y="19043"/>
                  </a:cubicBezTo>
                  <a:cubicBezTo>
                    <a:pt x="10344" y="18620"/>
                    <a:pt x="10889" y="18560"/>
                    <a:pt x="10889" y="17410"/>
                  </a:cubicBezTo>
                  <a:lnTo>
                    <a:pt x="10889" y="5494"/>
                  </a:lnTo>
                  <a:cubicBezTo>
                    <a:pt x="10543" y="1495"/>
                    <a:pt x="8078" y="0"/>
                    <a:pt x="5593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28"/>
            <p:cNvSpPr/>
            <p:nvPr/>
          </p:nvSpPr>
          <p:spPr>
            <a:xfrm>
              <a:off x="5255675" y="2188450"/>
              <a:ext cx="272225" cy="534025"/>
            </a:xfrm>
            <a:custGeom>
              <a:avLst/>
              <a:gdLst/>
              <a:ahLst/>
              <a:cxnLst/>
              <a:rect l="l" t="t" r="r" b="b"/>
              <a:pathLst>
                <a:path w="10889" h="21361" extrusionOk="0">
                  <a:moveTo>
                    <a:pt x="5553" y="0"/>
                  </a:moveTo>
                  <a:cubicBezTo>
                    <a:pt x="2826" y="0"/>
                    <a:pt x="90" y="1799"/>
                    <a:pt x="121" y="4079"/>
                  </a:cubicBezTo>
                  <a:cubicBezTo>
                    <a:pt x="182" y="4744"/>
                    <a:pt x="182" y="16176"/>
                    <a:pt x="121" y="16963"/>
                  </a:cubicBezTo>
                  <a:cubicBezTo>
                    <a:pt x="61" y="17810"/>
                    <a:pt x="0" y="18052"/>
                    <a:pt x="787" y="18536"/>
                  </a:cubicBezTo>
                  <a:lnTo>
                    <a:pt x="4537" y="20955"/>
                  </a:lnTo>
                  <a:cubicBezTo>
                    <a:pt x="4839" y="21182"/>
                    <a:pt x="5165" y="21361"/>
                    <a:pt x="5543" y="21361"/>
                  </a:cubicBezTo>
                  <a:cubicBezTo>
                    <a:pt x="5771" y="21361"/>
                    <a:pt x="6018" y="21296"/>
                    <a:pt x="6291" y="21137"/>
                  </a:cubicBezTo>
                  <a:cubicBezTo>
                    <a:pt x="7380" y="20471"/>
                    <a:pt x="9316" y="19382"/>
                    <a:pt x="9860" y="18959"/>
                  </a:cubicBezTo>
                  <a:cubicBezTo>
                    <a:pt x="10344" y="18596"/>
                    <a:pt x="10889" y="18536"/>
                    <a:pt x="10889" y="17386"/>
                  </a:cubicBezTo>
                  <a:cubicBezTo>
                    <a:pt x="10889" y="15632"/>
                    <a:pt x="10889" y="5470"/>
                    <a:pt x="10889" y="5470"/>
                  </a:cubicBezTo>
                  <a:cubicBezTo>
                    <a:pt x="10514" y="1492"/>
                    <a:pt x="8037" y="0"/>
                    <a:pt x="5553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8"/>
            <p:cNvSpPr/>
            <p:nvPr/>
          </p:nvSpPr>
          <p:spPr>
            <a:xfrm>
              <a:off x="5257175" y="2189350"/>
              <a:ext cx="269200" cy="532375"/>
            </a:xfrm>
            <a:custGeom>
              <a:avLst/>
              <a:gdLst/>
              <a:ahLst/>
              <a:cxnLst/>
              <a:rect l="l" t="t" r="r" b="b"/>
              <a:pathLst>
                <a:path w="10768" h="21295" extrusionOk="0">
                  <a:moveTo>
                    <a:pt x="5529" y="1"/>
                  </a:moveTo>
                  <a:cubicBezTo>
                    <a:pt x="2820" y="1"/>
                    <a:pt x="90" y="1819"/>
                    <a:pt x="122" y="4103"/>
                  </a:cubicBezTo>
                  <a:cubicBezTo>
                    <a:pt x="122" y="4769"/>
                    <a:pt x="182" y="16080"/>
                    <a:pt x="122" y="16927"/>
                  </a:cubicBezTo>
                  <a:cubicBezTo>
                    <a:pt x="61" y="17713"/>
                    <a:pt x="1" y="18016"/>
                    <a:pt x="727" y="18500"/>
                  </a:cubicBezTo>
                  <a:lnTo>
                    <a:pt x="4477" y="20919"/>
                  </a:lnTo>
                  <a:cubicBezTo>
                    <a:pt x="4777" y="21107"/>
                    <a:pt x="5101" y="21294"/>
                    <a:pt x="5476" y="21294"/>
                  </a:cubicBezTo>
                  <a:cubicBezTo>
                    <a:pt x="5706" y="21294"/>
                    <a:pt x="5956" y="21224"/>
                    <a:pt x="6231" y="21040"/>
                  </a:cubicBezTo>
                  <a:cubicBezTo>
                    <a:pt x="7320" y="20375"/>
                    <a:pt x="9256" y="19286"/>
                    <a:pt x="9740" y="18923"/>
                  </a:cubicBezTo>
                  <a:cubicBezTo>
                    <a:pt x="10224" y="18500"/>
                    <a:pt x="10768" y="18439"/>
                    <a:pt x="10768" y="17290"/>
                  </a:cubicBezTo>
                  <a:cubicBezTo>
                    <a:pt x="10768" y="15596"/>
                    <a:pt x="10768" y="5494"/>
                    <a:pt x="10768" y="5494"/>
                  </a:cubicBezTo>
                  <a:cubicBezTo>
                    <a:pt x="10423" y="1496"/>
                    <a:pt x="7985" y="1"/>
                    <a:pt x="5529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8"/>
            <p:cNvSpPr/>
            <p:nvPr/>
          </p:nvSpPr>
          <p:spPr>
            <a:xfrm>
              <a:off x="5257175" y="2189950"/>
              <a:ext cx="269200" cy="531025"/>
            </a:xfrm>
            <a:custGeom>
              <a:avLst/>
              <a:gdLst/>
              <a:ahLst/>
              <a:cxnLst/>
              <a:rect l="l" t="t" r="r" b="b"/>
              <a:pathLst>
                <a:path w="10768" h="21241" extrusionOk="0">
                  <a:moveTo>
                    <a:pt x="5513" y="1"/>
                  </a:moveTo>
                  <a:cubicBezTo>
                    <a:pt x="2810" y="1"/>
                    <a:pt x="90" y="1800"/>
                    <a:pt x="122" y="4079"/>
                  </a:cubicBezTo>
                  <a:cubicBezTo>
                    <a:pt x="122" y="4745"/>
                    <a:pt x="182" y="16056"/>
                    <a:pt x="122" y="16842"/>
                  </a:cubicBezTo>
                  <a:cubicBezTo>
                    <a:pt x="61" y="17689"/>
                    <a:pt x="1" y="17931"/>
                    <a:pt x="727" y="18415"/>
                  </a:cubicBezTo>
                  <a:lnTo>
                    <a:pt x="4477" y="20835"/>
                  </a:lnTo>
                  <a:cubicBezTo>
                    <a:pt x="4779" y="21061"/>
                    <a:pt x="5105" y="21240"/>
                    <a:pt x="5483" y="21240"/>
                  </a:cubicBezTo>
                  <a:cubicBezTo>
                    <a:pt x="5711" y="21240"/>
                    <a:pt x="5958" y="21175"/>
                    <a:pt x="6231" y="21016"/>
                  </a:cubicBezTo>
                  <a:cubicBezTo>
                    <a:pt x="7320" y="20351"/>
                    <a:pt x="9256" y="19262"/>
                    <a:pt x="9740" y="18838"/>
                  </a:cubicBezTo>
                  <a:cubicBezTo>
                    <a:pt x="10224" y="18476"/>
                    <a:pt x="10768" y="18415"/>
                    <a:pt x="10768" y="17266"/>
                  </a:cubicBezTo>
                  <a:lnTo>
                    <a:pt x="10768" y="5470"/>
                  </a:lnTo>
                  <a:cubicBezTo>
                    <a:pt x="10422" y="1492"/>
                    <a:pt x="7974" y="1"/>
                    <a:pt x="5513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8"/>
            <p:cNvSpPr/>
            <p:nvPr/>
          </p:nvSpPr>
          <p:spPr>
            <a:xfrm>
              <a:off x="5257175" y="2189950"/>
              <a:ext cx="267700" cy="529500"/>
            </a:xfrm>
            <a:custGeom>
              <a:avLst/>
              <a:gdLst/>
              <a:ahLst/>
              <a:cxnLst/>
              <a:rect l="l" t="t" r="r" b="b"/>
              <a:pathLst>
                <a:path w="10708" h="21180" extrusionOk="0">
                  <a:moveTo>
                    <a:pt x="5502" y="1"/>
                  </a:moveTo>
                  <a:cubicBezTo>
                    <a:pt x="2823" y="1"/>
                    <a:pt x="122" y="1800"/>
                    <a:pt x="122" y="4079"/>
                  </a:cubicBezTo>
                  <a:cubicBezTo>
                    <a:pt x="182" y="4745"/>
                    <a:pt x="243" y="16056"/>
                    <a:pt x="122" y="16842"/>
                  </a:cubicBezTo>
                  <a:cubicBezTo>
                    <a:pt x="61" y="17629"/>
                    <a:pt x="1" y="17931"/>
                    <a:pt x="787" y="18415"/>
                  </a:cubicBezTo>
                  <a:lnTo>
                    <a:pt x="4477" y="20774"/>
                  </a:lnTo>
                  <a:cubicBezTo>
                    <a:pt x="4779" y="21001"/>
                    <a:pt x="5105" y="21180"/>
                    <a:pt x="5483" y="21180"/>
                  </a:cubicBezTo>
                  <a:cubicBezTo>
                    <a:pt x="5711" y="21180"/>
                    <a:pt x="5958" y="21115"/>
                    <a:pt x="6231" y="20956"/>
                  </a:cubicBezTo>
                  <a:cubicBezTo>
                    <a:pt x="7260" y="20290"/>
                    <a:pt x="9256" y="19201"/>
                    <a:pt x="9740" y="18838"/>
                  </a:cubicBezTo>
                  <a:cubicBezTo>
                    <a:pt x="10224" y="18415"/>
                    <a:pt x="10708" y="18355"/>
                    <a:pt x="10708" y="17266"/>
                  </a:cubicBezTo>
                  <a:cubicBezTo>
                    <a:pt x="10708" y="15512"/>
                    <a:pt x="10708" y="5470"/>
                    <a:pt x="10708" y="5470"/>
                  </a:cubicBezTo>
                  <a:cubicBezTo>
                    <a:pt x="10362" y="1492"/>
                    <a:pt x="7941" y="1"/>
                    <a:pt x="5502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8"/>
            <p:cNvSpPr/>
            <p:nvPr/>
          </p:nvSpPr>
          <p:spPr>
            <a:xfrm>
              <a:off x="5258700" y="2191475"/>
              <a:ext cx="266175" cy="527225"/>
            </a:xfrm>
            <a:custGeom>
              <a:avLst/>
              <a:gdLst/>
              <a:ahLst/>
              <a:cxnLst/>
              <a:rect l="l" t="t" r="r" b="b"/>
              <a:pathLst>
                <a:path w="10647" h="21089" extrusionOk="0">
                  <a:moveTo>
                    <a:pt x="5447" y="0"/>
                  </a:moveTo>
                  <a:cubicBezTo>
                    <a:pt x="2776" y="0"/>
                    <a:pt x="90" y="1799"/>
                    <a:pt x="121" y="4079"/>
                  </a:cubicBezTo>
                  <a:cubicBezTo>
                    <a:pt x="121" y="4744"/>
                    <a:pt x="182" y="15995"/>
                    <a:pt x="121" y="16781"/>
                  </a:cubicBezTo>
                  <a:cubicBezTo>
                    <a:pt x="61" y="17568"/>
                    <a:pt x="0" y="17810"/>
                    <a:pt x="726" y="18294"/>
                  </a:cubicBezTo>
                  <a:lnTo>
                    <a:pt x="4416" y="20713"/>
                  </a:lnTo>
                  <a:cubicBezTo>
                    <a:pt x="4716" y="20901"/>
                    <a:pt x="5040" y="21088"/>
                    <a:pt x="5415" y="21088"/>
                  </a:cubicBezTo>
                  <a:cubicBezTo>
                    <a:pt x="5645" y="21088"/>
                    <a:pt x="5895" y="21018"/>
                    <a:pt x="6170" y="20834"/>
                  </a:cubicBezTo>
                  <a:cubicBezTo>
                    <a:pt x="7199" y="20229"/>
                    <a:pt x="9134" y="19140"/>
                    <a:pt x="9618" y="18717"/>
                  </a:cubicBezTo>
                  <a:cubicBezTo>
                    <a:pt x="10102" y="18354"/>
                    <a:pt x="10647" y="18294"/>
                    <a:pt x="10647" y="17144"/>
                  </a:cubicBezTo>
                  <a:cubicBezTo>
                    <a:pt x="10647" y="15451"/>
                    <a:pt x="10647" y="5470"/>
                    <a:pt x="10647" y="5470"/>
                  </a:cubicBezTo>
                  <a:cubicBezTo>
                    <a:pt x="10301" y="1492"/>
                    <a:pt x="7880" y="0"/>
                    <a:pt x="5447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8"/>
            <p:cNvSpPr/>
            <p:nvPr/>
          </p:nvSpPr>
          <p:spPr>
            <a:xfrm>
              <a:off x="5258700" y="2191475"/>
              <a:ext cx="266175" cy="526475"/>
            </a:xfrm>
            <a:custGeom>
              <a:avLst/>
              <a:gdLst/>
              <a:ahLst/>
              <a:cxnLst/>
              <a:rect l="l" t="t" r="r" b="b"/>
              <a:pathLst>
                <a:path w="10647" h="21059" extrusionOk="0">
                  <a:moveTo>
                    <a:pt x="5469" y="0"/>
                  </a:moveTo>
                  <a:cubicBezTo>
                    <a:pt x="2806" y="0"/>
                    <a:pt x="121" y="1799"/>
                    <a:pt x="121" y="4079"/>
                  </a:cubicBezTo>
                  <a:cubicBezTo>
                    <a:pt x="182" y="4744"/>
                    <a:pt x="182" y="15934"/>
                    <a:pt x="121" y="16721"/>
                  </a:cubicBezTo>
                  <a:cubicBezTo>
                    <a:pt x="61" y="17568"/>
                    <a:pt x="0" y="17810"/>
                    <a:pt x="726" y="18294"/>
                  </a:cubicBezTo>
                  <a:lnTo>
                    <a:pt x="4416" y="20653"/>
                  </a:lnTo>
                  <a:cubicBezTo>
                    <a:pt x="4718" y="20879"/>
                    <a:pt x="5044" y="21058"/>
                    <a:pt x="5422" y="21058"/>
                  </a:cubicBezTo>
                  <a:cubicBezTo>
                    <a:pt x="5650" y="21058"/>
                    <a:pt x="5897" y="20993"/>
                    <a:pt x="6170" y="20834"/>
                  </a:cubicBezTo>
                  <a:cubicBezTo>
                    <a:pt x="7199" y="20169"/>
                    <a:pt x="9134" y="19080"/>
                    <a:pt x="9618" y="18717"/>
                  </a:cubicBezTo>
                  <a:cubicBezTo>
                    <a:pt x="10102" y="18294"/>
                    <a:pt x="10647" y="18233"/>
                    <a:pt x="10647" y="17144"/>
                  </a:cubicBezTo>
                  <a:lnTo>
                    <a:pt x="10647" y="5470"/>
                  </a:lnTo>
                  <a:cubicBezTo>
                    <a:pt x="10301" y="1492"/>
                    <a:pt x="7894" y="0"/>
                    <a:pt x="5469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8"/>
            <p:cNvSpPr/>
            <p:nvPr/>
          </p:nvSpPr>
          <p:spPr>
            <a:xfrm>
              <a:off x="5260200" y="2192050"/>
              <a:ext cx="263175" cy="524475"/>
            </a:xfrm>
            <a:custGeom>
              <a:avLst/>
              <a:gdLst/>
              <a:ahLst/>
              <a:cxnLst/>
              <a:rect l="l" t="t" r="r" b="b"/>
              <a:pathLst>
                <a:path w="10527" h="20979" extrusionOk="0">
                  <a:moveTo>
                    <a:pt x="5367" y="1"/>
                  </a:moveTo>
                  <a:cubicBezTo>
                    <a:pt x="2733" y="1"/>
                    <a:pt x="90" y="1781"/>
                    <a:pt x="122" y="4056"/>
                  </a:cubicBezTo>
                  <a:cubicBezTo>
                    <a:pt x="122" y="4721"/>
                    <a:pt x="182" y="15911"/>
                    <a:pt x="122" y="16698"/>
                  </a:cubicBezTo>
                  <a:cubicBezTo>
                    <a:pt x="61" y="17484"/>
                    <a:pt x="1" y="17787"/>
                    <a:pt x="727" y="18210"/>
                  </a:cubicBezTo>
                  <a:lnTo>
                    <a:pt x="4356" y="20630"/>
                  </a:lnTo>
                  <a:cubicBezTo>
                    <a:pt x="4653" y="20815"/>
                    <a:pt x="4973" y="20978"/>
                    <a:pt x="5344" y="20978"/>
                  </a:cubicBezTo>
                  <a:cubicBezTo>
                    <a:pt x="5577" y="20978"/>
                    <a:pt x="5830" y="20914"/>
                    <a:pt x="6110" y="20751"/>
                  </a:cubicBezTo>
                  <a:cubicBezTo>
                    <a:pt x="7139" y="20146"/>
                    <a:pt x="9074" y="19057"/>
                    <a:pt x="9558" y="18633"/>
                  </a:cubicBezTo>
                  <a:cubicBezTo>
                    <a:pt x="9982" y="18271"/>
                    <a:pt x="10526" y="18210"/>
                    <a:pt x="10526" y="17121"/>
                  </a:cubicBezTo>
                  <a:lnTo>
                    <a:pt x="10526" y="5447"/>
                  </a:lnTo>
                  <a:cubicBezTo>
                    <a:pt x="10179" y="1489"/>
                    <a:pt x="7777" y="1"/>
                    <a:pt x="5367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8"/>
            <p:cNvSpPr/>
            <p:nvPr/>
          </p:nvSpPr>
          <p:spPr>
            <a:xfrm>
              <a:off x="5260200" y="2192750"/>
              <a:ext cx="263175" cy="522925"/>
            </a:xfrm>
            <a:custGeom>
              <a:avLst/>
              <a:gdLst/>
              <a:ahLst/>
              <a:cxnLst/>
              <a:rect l="l" t="t" r="r" b="b"/>
              <a:pathLst>
                <a:path w="10527" h="20917" extrusionOk="0">
                  <a:moveTo>
                    <a:pt x="5424" y="1"/>
                  </a:moveTo>
                  <a:cubicBezTo>
                    <a:pt x="2786" y="1"/>
                    <a:pt x="122" y="1803"/>
                    <a:pt x="122" y="4088"/>
                  </a:cubicBezTo>
                  <a:cubicBezTo>
                    <a:pt x="122" y="4754"/>
                    <a:pt x="182" y="15883"/>
                    <a:pt x="122" y="16670"/>
                  </a:cubicBezTo>
                  <a:cubicBezTo>
                    <a:pt x="61" y="17456"/>
                    <a:pt x="1" y="17698"/>
                    <a:pt x="727" y="18182"/>
                  </a:cubicBezTo>
                  <a:lnTo>
                    <a:pt x="4356" y="20541"/>
                  </a:lnTo>
                  <a:cubicBezTo>
                    <a:pt x="4656" y="20729"/>
                    <a:pt x="4980" y="20916"/>
                    <a:pt x="5355" y="20916"/>
                  </a:cubicBezTo>
                  <a:cubicBezTo>
                    <a:pt x="5585" y="20916"/>
                    <a:pt x="5835" y="20846"/>
                    <a:pt x="6110" y="20662"/>
                  </a:cubicBezTo>
                  <a:cubicBezTo>
                    <a:pt x="7139" y="20057"/>
                    <a:pt x="9014" y="18968"/>
                    <a:pt x="9498" y="18605"/>
                  </a:cubicBezTo>
                  <a:cubicBezTo>
                    <a:pt x="9982" y="18182"/>
                    <a:pt x="10526" y="18182"/>
                    <a:pt x="10526" y="17033"/>
                  </a:cubicBezTo>
                  <a:cubicBezTo>
                    <a:pt x="10526" y="15339"/>
                    <a:pt x="10526" y="5419"/>
                    <a:pt x="10526" y="5419"/>
                  </a:cubicBezTo>
                  <a:cubicBezTo>
                    <a:pt x="10181" y="1480"/>
                    <a:pt x="7813" y="1"/>
                    <a:pt x="5424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28"/>
            <p:cNvSpPr/>
            <p:nvPr/>
          </p:nvSpPr>
          <p:spPr>
            <a:xfrm>
              <a:off x="5260200" y="2193575"/>
              <a:ext cx="263175" cy="521350"/>
            </a:xfrm>
            <a:custGeom>
              <a:avLst/>
              <a:gdLst/>
              <a:ahLst/>
              <a:cxnLst/>
              <a:rect l="l" t="t" r="r" b="b"/>
              <a:pathLst>
                <a:path w="10527" h="20854" extrusionOk="0">
                  <a:moveTo>
                    <a:pt x="5389" y="0"/>
                  </a:moveTo>
                  <a:cubicBezTo>
                    <a:pt x="2763" y="0"/>
                    <a:pt x="122" y="1780"/>
                    <a:pt x="122" y="4055"/>
                  </a:cubicBezTo>
                  <a:cubicBezTo>
                    <a:pt x="182" y="4721"/>
                    <a:pt x="182" y="15850"/>
                    <a:pt x="122" y="16576"/>
                  </a:cubicBezTo>
                  <a:cubicBezTo>
                    <a:pt x="61" y="17363"/>
                    <a:pt x="1" y="17665"/>
                    <a:pt x="787" y="18149"/>
                  </a:cubicBezTo>
                  <a:lnTo>
                    <a:pt x="4356" y="20448"/>
                  </a:lnTo>
                  <a:cubicBezTo>
                    <a:pt x="4658" y="20674"/>
                    <a:pt x="4984" y="20853"/>
                    <a:pt x="5362" y="20853"/>
                  </a:cubicBezTo>
                  <a:cubicBezTo>
                    <a:pt x="5590" y="20853"/>
                    <a:pt x="5837" y="20788"/>
                    <a:pt x="6110" y="20629"/>
                  </a:cubicBezTo>
                  <a:cubicBezTo>
                    <a:pt x="7139" y="19964"/>
                    <a:pt x="9014" y="18935"/>
                    <a:pt x="9498" y="18512"/>
                  </a:cubicBezTo>
                  <a:cubicBezTo>
                    <a:pt x="9982" y="18149"/>
                    <a:pt x="10526" y="18089"/>
                    <a:pt x="10526" y="17000"/>
                  </a:cubicBezTo>
                  <a:lnTo>
                    <a:pt x="10526" y="5446"/>
                  </a:lnTo>
                  <a:cubicBezTo>
                    <a:pt x="10179" y="1488"/>
                    <a:pt x="7790" y="0"/>
                    <a:pt x="5389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28"/>
            <p:cNvSpPr/>
            <p:nvPr/>
          </p:nvSpPr>
          <p:spPr>
            <a:xfrm>
              <a:off x="5261725" y="2193725"/>
              <a:ext cx="260125" cy="519775"/>
            </a:xfrm>
            <a:custGeom>
              <a:avLst/>
              <a:gdLst/>
              <a:ahLst/>
              <a:cxnLst/>
              <a:rect l="l" t="t" r="r" b="b"/>
              <a:pathLst>
                <a:path w="10405" h="20791" extrusionOk="0">
                  <a:moveTo>
                    <a:pt x="5340" y="1"/>
                  </a:moveTo>
                  <a:cubicBezTo>
                    <a:pt x="2740" y="1"/>
                    <a:pt x="121" y="1798"/>
                    <a:pt x="121" y="4110"/>
                  </a:cubicBezTo>
                  <a:cubicBezTo>
                    <a:pt x="121" y="4715"/>
                    <a:pt x="182" y="15784"/>
                    <a:pt x="121" y="16570"/>
                  </a:cubicBezTo>
                  <a:cubicBezTo>
                    <a:pt x="61" y="17357"/>
                    <a:pt x="0" y="17599"/>
                    <a:pt x="726" y="18083"/>
                  </a:cubicBezTo>
                  <a:lnTo>
                    <a:pt x="4295" y="20442"/>
                  </a:lnTo>
                  <a:cubicBezTo>
                    <a:pt x="4592" y="20627"/>
                    <a:pt x="4912" y="20790"/>
                    <a:pt x="5283" y="20790"/>
                  </a:cubicBezTo>
                  <a:cubicBezTo>
                    <a:pt x="5516" y="20790"/>
                    <a:pt x="5769" y="20726"/>
                    <a:pt x="6049" y="20563"/>
                  </a:cubicBezTo>
                  <a:cubicBezTo>
                    <a:pt x="7078" y="19958"/>
                    <a:pt x="8953" y="18869"/>
                    <a:pt x="9437" y="18506"/>
                  </a:cubicBezTo>
                  <a:cubicBezTo>
                    <a:pt x="9860" y="18143"/>
                    <a:pt x="10405" y="18083"/>
                    <a:pt x="10405" y="16994"/>
                  </a:cubicBezTo>
                  <a:lnTo>
                    <a:pt x="10405" y="5440"/>
                  </a:lnTo>
                  <a:cubicBezTo>
                    <a:pt x="10059" y="1491"/>
                    <a:pt x="7707" y="1"/>
                    <a:pt x="5340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8"/>
            <p:cNvSpPr/>
            <p:nvPr/>
          </p:nvSpPr>
          <p:spPr>
            <a:xfrm>
              <a:off x="5261725" y="2194325"/>
              <a:ext cx="260125" cy="518700"/>
            </a:xfrm>
            <a:custGeom>
              <a:avLst/>
              <a:gdLst/>
              <a:ahLst/>
              <a:cxnLst/>
              <a:rect l="l" t="t" r="r" b="b"/>
              <a:pathLst>
                <a:path w="10405" h="20748" extrusionOk="0">
                  <a:moveTo>
                    <a:pt x="5324" y="1"/>
                  </a:moveTo>
                  <a:cubicBezTo>
                    <a:pt x="2729" y="1"/>
                    <a:pt x="121" y="1779"/>
                    <a:pt x="121" y="4086"/>
                  </a:cubicBezTo>
                  <a:cubicBezTo>
                    <a:pt x="121" y="4751"/>
                    <a:pt x="182" y="15760"/>
                    <a:pt x="121" y="16546"/>
                  </a:cubicBezTo>
                  <a:cubicBezTo>
                    <a:pt x="61" y="17333"/>
                    <a:pt x="0" y="17575"/>
                    <a:pt x="726" y="18059"/>
                  </a:cubicBezTo>
                  <a:lnTo>
                    <a:pt x="4295" y="20357"/>
                  </a:lnTo>
                  <a:cubicBezTo>
                    <a:pt x="4608" y="20552"/>
                    <a:pt x="4945" y="20748"/>
                    <a:pt x="5340" y="20748"/>
                  </a:cubicBezTo>
                  <a:cubicBezTo>
                    <a:pt x="5558" y="20748"/>
                    <a:pt x="5792" y="20689"/>
                    <a:pt x="6049" y="20539"/>
                  </a:cubicBezTo>
                  <a:cubicBezTo>
                    <a:pt x="7017" y="19873"/>
                    <a:pt x="8953" y="18845"/>
                    <a:pt x="9376" y="18422"/>
                  </a:cubicBezTo>
                  <a:cubicBezTo>
                    <a:pt x="9860" y="18059"/>
                    <a:pt x="10405" y="17998"/>
                    <a:pt x="10405" y="16909"/>
                  </a:cubicBezTo>
                  <a:cubicBezTo>
                    <a:pt x="10405" y="15276"/>
                    <a:pt x="10405" y="5416"/>
                    <a:pt x="10405" y="5416"/>
                  </a:cubicBezTo>
                  <a:cubicBezTo>
                    <a:pt x="10058" y="1487"/>
                    <a:pt x="7697" y="1"/>
                    <a:pt x="5324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8"/>
            <p:cNvSpPr/>
            <p:nvPr/>
          </p:nvSpPr>
          <p:spPr>
            <a:xfrm>
              <a:off x="5263225" y="2194875"/>
              <a:ext cx="257125" cy="517025"/>
            </a:xfrm>
            <a:custGeom>
              <a:avLst/>
              <a:gdLst/>
              <a:ahLst/>
              <a:cxnLst/>
              <a:rect l="l" t="t" r="r" b="b"/>
              <a:pathLst>
                <a:path w="10285" h="20681" extrusionOk="0">
                  <a:moveTo>
                    <a:pt x="5302" y="0"/>
                  </a:moveTo>
                  <a:cubicBezTo>
                    <a:pt x="2726" y="0"/>
                    <a:pt x="122" y="1783"/>
                    <a:pt x="122" y="4064"/>
                  </a:cubicBezTo>
                  <a:cubicBezTo>
                    <a:pt x="122" y="4729"/>
                    <a:pt x="182" y="15738"/>
                    <a:pt x="122" y="16464"/>
                  </a:cubicBezTo>
                  <a:cubicBezTo>
                    <a:pt x="61" y="17250"/>
                    <a:pt x="1" y="17553"/>
                    <a:pt x="727" y="17976"/>
                  </a:cubicBezTo>
                  <a:lnTo>
                    <a:pt x="4296" y="20275"/>
                  </a:lnTo>
                  <a:cubicBezTo>
                    <a:pt x="4560" y="20501"/>
                    <a:pt x="4871" y="20680"/>
                    <a:pt x="5244" y="20680"/>
                  </a:cubicBezTo>
                  <a:cubicBezTo>
                    <a:pt x="5469" y="20680"/>
                    <a:pt x="5716" y="20615"/>
                    <a:pt x="5989" y="20456"/>
                  </a:cubicBezTo>
                  <a:cubicBezTo>
                    <a:pt x="6957" y="19851"/>
                    <a:pt x="8832" y="18762"/>
                    <a:pt x="9316" y="18400"/>
                  </a:cubicBezTo>
                  <a:cubicBezTo>
                    <a:pt x="9800" y="18037"/>
                    <a:pt x="10284" y="17976"/>
                    <a:pt x="10284" y="16887"/>
                  </a:cubicBezTo>
                  <a:cubicBezTo>
                    <a:pt x="10284" y="15254"/>
                    <a:pt x="10284" y="5394"/>
                    <a:pt x="10284" y="5394"/>
                  </a:cubicBezTo>
                  <a:cubicBezTo>
                    <a:pt x="9967" y="1476"/>
                    <a:pt x="7646" y="0"/>
                    <a:pt x="5302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8"/>
            <p:cNvSpPr/>
            <p:nvPr/>
          </p:nvSpPr>
          <p:spPr>
            <a:xfrm>
              <a:off x="5263225" y="2195850"/>
              <a:ext cx="257125" cy="514625"/>
            </a:xfrm>
            <a:custGeom>
              <a:avLst/>
              <a:gdLst/>
              <a:ahLst/>
              <a:cxnLst/>
              <a:rect l="l" t="t" r="r" b="b"/>
              <a:pathLst>
                <a:path w="10285" h="20585" extrusionOk="0">
                  <a:moveTo>
                    <a:pt x="5284" y="0"/>
                  </a:moveTo>
                  <a:cubicBezTo>
                    <a:pt x="2713" y="0"/>
                    <a:pt x="122" y="1778"/>
                    <a:pt x="122" y="4085"/>
                  </a:cubicBezTo>
                  <a:cubicBezTo>
                    <a:pt x="122" y="4690"/>
                    <a:pt x="182" y="15639"/>
                    <a:pt x="122" y="16425"/>
                  </a:cubicBezTo>
                  <a:cubicBezTo>
                    <a:pt x="61" y="17211"/>
                    <a:pt x="1" y="17453"/>
                    <a:pt x="727" y="17937"/>
                  </a:cubicBezTo>
                  <a:lnTo>
                    <a:pt x="4296" y="20236"/>
                  </a:lnTo>
                  <a:cubicBezTo>
                    <a:pt x="4556" y="20421"/>
                    <a:pt x="4861" y="20584"/>
                    <a:pt x="5227" y="20584"/>
                  </a:cubicBezTo>
                  <a:cubicBezTo>
                    <a:pt x="5456" y="20584"/>
                    <a:pt x="5709" y="20520"/>
                    <a:pt x="5989" y="20357"/>
                  </a:cubicBezTo>
                  <a:cubicBezTo>
                    <a:pt x="6957" y="19752"/>
                    <a:pt x="8832" y="18723"/>
                    <a:pt x="9316" y="18300"/>
                  </a:cubicBezTo>
                  <a:cubicBezTo>
                    <a:pt x="9740" y="17937"/>
                    <a:pt x="10284" y="17877"/>
                    <a:pt x="10284" y="16848"/>
                  </a:cubicBezTo>
                  <a:lnTo>
                    <a:pt x="10284" y="5416"/>
                  </a:lnTo>
                  <a:cubicBezTo>
                    <a:pt x="9966" y="1487"/>
                    <a:pt x="7634" y="0"/>
                    <a:pt x="5284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8"/>
            <p:cNvSpPr/>
            <p:nvPr/>
          </p:nvSpPr>
          <p:spPr>
            <a:xfrm>
              <a:off x="5264750" y="2195850"/>
              <a:ext cx="255600" cy="514150"/>
            </a:xfrm>
            <a:custGeom>
              <a:avLst/>
              <a:gdLst/>
              <a:ahLst/>
              <a:cxnLst/>
              <a:rect l="l" t="t" r="r" b="b"/>
              <a:pathLst>
                <a:path w="10224" h="20566" extrusionOk="0">
                  <a:moveTo>
                    <a:pt x="5221" y="0"/>
                  </a:moveTo>
                  <a:cubicBezTo>
                    <a:pt x="2666" y="0"/>
                    <a:pt x="93" y="1778"/>
                    <a:pt x="61" y="4085"/>
                  </a:cubicBezTo>
                  <a:cubicBezTo>
                    <a:pt x="121" y="4751"/>
                    <a:pt x="121" y="15639"/>
                    <a:pt x="61" y="16425"/>
                  </a:cubicBezTo>
                  <a:cubicBezTo>
                    <a:pt x="0" y="17151"/>
                    <a:pt x="0" y="17453"/>
                    <a:pt x="666" y="17877"/>
                  </a:cubicBezTo>
                  <a:lnTo>
                    <a:pt x="4235" y="20175"/>
                  </a:lnTo>
                  <a:cubicBezTo>
                    <a:pt x="4508" y="20370"/>
                    <a:pt x="4832" y="20566"/>
                    <a:pt x="5222" y="20566"/>
                  </a:cubicBezTo>
                  <a:cubicBezTo>
                    <a:pt x="5437" y="20566"/>
                    <a:pt x="5671" y="20507"/>
                    <a:pt x="5928" y="20357"/>
                  </a:cubicBezTo>
                  <a:cubicBezTo>
                    <a:pt x="6896" y="19691"/>
                    <a:pt x="8771" y="18663"/>
                    <a:pt x="9195" y="18300"/>
                  </a:cubicBezTo>
                  <a:cubicBezTo>
                    <a:pt x="9679" y="17937"/>
                    <a:pt x="10223" y="17877"/>
                    <a:pt x="10223" y="16788"/>
                  </a:cubicBezTo>
                  <a:lnTo>
                    <a:pt x="10223" y="5416"/>
                  </a:lnTo>
                  <a:cubicBezTo>
                    <a:pt x="9876" y="1487"/>
                    <a:pt x="7556" y="0"/>
                    <a:pt x="5221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8"/>
            <p:cNvSpPr/>
            <p:nvPr/>
          </p:nvSpPr>
          <p:spPr>
            <a:xfrm>
              <a:off x="5264750" y="2197125"/>
              <a:ext cx="254075" cy="511825"/>
            </a:xfrm>
            <a:custGeom>
              <a:avLst/>
              <a:gdLst/>
              <a:ahLst/>
              <a:cxnLst/>
              <a:rect l="l" t="t" r="r" b="b"/>
              <a:pathLst>
                <a:path w="10163" h="20473" extrusionOk="0">
                  <a:moveTo>
                    <a:pt x="5237" y="1"/>
                  </a:moveTo>
                  <a:cubicBezTo>
                    <a:pt x="2692" y="1"/>
                    <a:pt x="121" y="1782"/>
                    <a:pt x="121" y="4095"/>
                  </a:cubicBezTo>
                  <a:cubicBezTo>
                    <a:pt x="121" y="4700"/>
                    <a:pt x="182" y="15588"/>
                    <a:pt x="121" y="16313"/>
                  </a:cubicBezTo>
                  <a:cubicBezTo>
                    <a:pt x="61" y="17100"/>
                    <a:pt x="0" y="17342"/>
                    <a:pt x="726" y="17826"/>
                  </a:cubicBezTo>
                  <a:lnTo>
                    <a:pt x="4235" y="20124"/>
                  </a:lnTo>
                  <a:cubicBezTo>
                    <a:pt x="4495" y="20310"/>
                    <a:pt x="4800" y="20473"/>
                    <a:pt x="5166" y="20473"/>
                  </a:cubicBezTo>
                  <a:cubicBezTo>
                    <a:pt x="5395" y="20473"/>
                    <a:pt x="5648" y="20409"/>
                    <a:pt x="5928" y="20245"/>
                  </a:cubicBezTo>
                  <a:cubicBezTo>
                    <a:pt x="6896" y="19640"/>
                    <a:pt x="8711" y="18612"/>
                    <a:pt x="9195" y="18189"/>
                  </a:cubicBezTo>
                  <a:cubicBezTo>
                    <a:pt x="9679" y="17826"/>
                    <a:pt x="10163" y="17765"/>
                    <a:pt x="10163" y="16737"/>
                  </a:cubicBezTo>
                  <a:cubicBezTo>
                    <a:pt x="10163" y="15104"/>
                    <a:pt x="10163" y="5365"/>
                    <a:pt x="10163" y="5365"/>
                  </a:cubicBezTo>
                  <a:cubicBezTo>
                    <a:pt x="9846" y="1475"/>
                    <a:pt x="7552" y="1"/>
                    <a:pt x="5237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8"/>
            <p:cNvSpPr/>
            <p:nvPr/>
          </p:nvSpPr>
          <p:spPr>
            <a:xfrm>
              <a:off x="5264750" y="2197350"/>
              <a:ext cx="254075" cy="510100"/>
            </a:xfrm>
            <a:custGeom>
              <a:avLst/>
              <a:gdLst/>
              <a:ahLst/>
              <a:cxnLst/>
              <a:rect l="l" t="t" r="r" b="b"/>
              <a:pathLst>
                <a:path w="10163" h="20404" extrusionOk="0">
                  <a:moveTo>
                    <a:pt x="5240" y="1"/>
                  </a:moveTo>
                  <a:cubicBezTo>
                    <a:pt x="2710" y="1"/>
                    <a:pt x="153" y="1779"/>
                    <a:pt x="121" y="4086"/>
                  </a:cubicBezTo>
                  <a:cubicBezTo>
                    <a:pt x="121" y="4691"/>
                    <a:pt x="182" y="15579"/>
                    <a:pt x="121" y="16304"/>
                  </a:cubicBezTo>
                  <a:cubicBezTo>
                    <a:pt x="61" y="17091"/>
                    <a:pt x="0" y="17333"/>
                    <a:pt x="726" y="17756"/>
                  </a:cubicBezTo>
                  <a:lnTo>
                    <a:pt x="4235" y="20055"/>
                  </a:lnTo>
                  <a:cubicBezTo>
                    <a:pt x="4495" y="20240"/>
                    <a:pt x="4800" y="20403"/>
                    <a:pt x="5166" y="20403"/>
                  </a:cubicBezTo>
                  <a:cubicBezTo>
                    <a:pt x="5395" y="20403"/>
                    <a:pt x="5648" y="20339"/>
                    <a:pt x="5928" y="20176"/>
                  </a:cubicBezTo>
                  <a:cubicBezTo>
                    <a:pt x="6896" y="19571"/>
                    <a:pt x="8711" y="18542"/>
                    <a:pt x="9195" y="18180"/>
                  </a:cubicBezTo>
                  <a:cubicBezTo>
                    <a:pt x="9618" y="17817"/>
                    <a:pt x="10163" y="17756"/>
                    <a:pt x="10163" y="16667"/>
                  </a:cubicBezTo>
                  <a:lnTo>
                    <a:pt x="10163" y="5416"/>
                  </a:lnTo>
                  <a:cubicBezTo>
                    <a:pt x="9845" y="1487"/>
                    <a:pt x="7554" y="1"/>
                    <a:pt x="5240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8"/>
            <p:cNvSpPr/>
            <p:nvPr/>
          </p:nvSpPr>
          <p:spPr>
            <a:xfrm>
              <a:off x="5266250" y="2197950"/>
              <a:ext cx="251075" cy="509425"/>
            </a:xfrm>
            <a:custGeom>
              <a:avLst/>
              <a:gdLst/>
              <a:ahLst/>
              <a:cxnLst/>
              <a:rect l="l" t="t" r="r" b="b"/>
              <a:pathLst>
                <a:path w="10043" h="20377" extrusionOk="0">
                  <a:moveTo>
                    <a:pt x="5139" y="0"/>
                  </a:moveTo>
                  <a:cubicBezTo>
                    <a:pt x="2637" y="0"/>
                    <a:pt x="122" y="1760"/>
                    <a:pt x="122" y="4062"/>
                  </a:cubicBezTo>
                  <a:cubicBezTo>
                    <a:pt x="122" y="4727"/>
                    <a:pt x="182" y="15494"/>
                    <a:pt x="122" y="16280"/>
                  </a:cubicBezTo>
                  <a:cubicBezTo>
                    <a:pt x="61" y="17006"/>
                    <a:pt x="1" y="17248"/>
                    <a:pt x="666" y="17732"/>
                  </a:cubicBezTo>
                  <a:lnTo>
                    <a:pt x="4175" y="19970"/>
                  </a:lnTo>
                  <a:cubicBezTo>
                    <a:pt x="4477" y="20197"/>
                    <a:pt x="4779" y="20376"/>
                    <a:pt x="5139" y="20376"/>
                  </a:cubicBezTo>
                  <a:cubicBezTo>
                    <a:pt x="5357" y="20376"/>
                    <a:pt x="5595" y="20311"/>
                    <a:pt x="5868" y="20152"/>
                  </a:cubicBezTo>
                  <a:cubicBezTo>
                    <a:pt x="6836" y="19547"/>
                    <a:pt x="8651" y="18518"/>
                    <a:pt x="9074" y="18095"/>
                  </a:cubicBezTo>
                  <a:cubicBezTo>
                    <a:pt x="9558" y="17732"/>
                    <a:pt x="10042" y="17732"/>
                    <a:pt x="10042" y="16643"/>
                  </a:cubicBezTo>
                  <a:cubicBezTo>
                    <a:pt x="10042" y="15010"/>
                    <a:pt x="10042" y="5392"/>
                    <a:pt x="10042" y="5392"/>
                  </a:cubicBezTo>
                  <a:cubicBezTo>
                    <a:pt x="9724" y="1484"/>
                    <a:pt x="7437" y="0"/>
                    <a:pt x="5139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8"/>
            <p:cNvSpPr/>
            <p:nvPr/>
          </p:nvSpPr>
          <p:spPr>
            <a:xfrm>
              <a:off x="5266250" y="2198650"/>
              <a:ext cx="251075" cy="507275"/>
            </a:xfrm>
            <a:custGeom>
              <a:avLst/>
              <a:gdLst/>
              <a:ahLst/>
              <a:cxnLst/>
              <a:rect l="l" t="t" r="r" b="b"/>
              <a:pathLst>
                <a:path w="10043" h="20291" extrusionOk="0">
                  <a:moveTo>
                    <a:pt x="5194" y="0"/>
                  </a:moveTo>
                  <a:cubicBezTo>
                    <a:pt x="2690" y="0"/>
                    <a:pt x="154" y="1782"/>
                    <a:pt x="122" y="4094"/>
                  </a:cubicBezTo>
                  <a:cubicBezTo>
                    <a:pt x="122" y="4699"/>
                    <a:pt x="182" y="15466"/>
                    <a:pt x="122" y="16192"/>
                  </a:cubicBezTo>
                  <a:cubicBezTo>
                    <a:pt x="61" y="16978"/>
                    <a:pt x="1" y="17220"/>
                    <a:pt x="727" y="17644"/>
                  </a:cubicBezTo>
                  <a:lnTo>
                    <a:pt x="4175" y="19942"/>
                  </a:lnTo>
                  <a:cubicBezTo>
                    <a:pt x="4472" y="20128"/>
                    <a:pt x="4769" y="20291"/>
                    <a:pt x="5108" y="20291"/>
                  </a:cubicBezTo>
                  <a:cubicBezTo>
                    <a:pt x="5321" y="20291"/>
                    <a:pt x="5551" y="20227"/>
                    <a:pt x="5808" y="20063"/>
                  </a:cubicBezTo>
                  <a:cubicBezTo>
                    <a:pt x="6836" y="19458"/>
                    <a:pt x="8651" y="18430"/>
                    <a:pt x="9074" y="18067"/>
                  </a:cubicBezTo>
                  <a:cubicBezTo>
                    <a:pt x="9558" y="17704"/>
                    <a:pt x="10042" y="17644"/>
                    <a:pt x="10042" y="16615"/>
                  </a:cubicBezTo>
                  <a:lnTo>
                    <a:pt x="10042" y="5364"/>
                  </a:lnTo>
                  <a:cubicBezTo>
                    <a:pt x="9725" y="1475"/>
                    <a:pt x="7473" y="0"/>
                    <a:pt x="5194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8"/>
            <p:cNvSpPr/>
            <p:nvPr/>
          </p:nvSpPr>
          <p:spPr>
            <a:xfrm>
              <a:off x="5267775" y="2199250"/>
              <a:ext cx="249550" cy="505175"/>
            </a:xfrm>
            <a:custGeom>
              <a:avLst/>
              <a:gdLst/>
              <a:ahLst/>
              <a:cxnLst/>
              <a:rect l="l" t="t" r="r" b="b"/>
              <a:pathLst>
                <a:path w="9982" h="20207" extrusionOk="0">
                  <a:moveTo>
                    <a:pt x="5118" y="0"/>
                  </a:moveTo>
                  <a:cubicBezTo>
                    <a:pt x="2619" y="0"/>
                    <a:pt x="92" y="1762"/>
                    <a:pt x="61" y="4070"/>
                  </a:cubicBezTo>
                  <a:cubicBezTo>
                    <a:pt x="61" y="4675"/>
                    <a:pt x="121" y="15442"/>
                    <a:pt x="61" y="16168"/>
                  </a:cubicBezTo>
                  <a:cubicBezTo>
                    <a:pt x="61" y="16894"/>
                    <a:pt x="0" y="17196"/>
                    <a:pt x="666" y="17620"/>
                  </a:cubicBezTo>
                  <a:lnTo>
                    <a:pt x="4114" y="19858"/>
                  </a:lnTo>
                  <a:cubicBezTo>
                    <a:pt x="4411" y="20043"/>
                    <a:pt x="4708" y="20206"/>
                    <a:pt x="5047" y="20206"/>
                  </a:cubicBezTo>
                  <a:cubicBezTo>
                    <a:pt x="5260" y="20206"/>
                    <a:pt x="5490" y="20142"/>
                    <a:pt x="5747" y="19979"/>
                  </a:cubicBezTo>
                  <a:cubicBezTo>
                    <a:pt x="6715" y="19374"/>
                    <a:pt x="8529" y="18406"/>
                    <a:pt x="9013" y="18043"/>
                  </a:cubicBezTo>
                  <a:cubicBezTo>
                    <a:pt x="9437" y="17680"/>
                    <a:pt x="9981" y="17620"/>
                    <a:pt x="9981" y="16531"/>
                  </a:cubicBezTo>
                  <a:cubicBezTo>
                    <a:pt x="9981" y="14958"/>
                    <a:pt x="9981" y="5340"/>
                    <a:pt x="9981" y="5340"/>
                  </a:cubicBezTo>
                  <a:cubicBezTo>
                    <a:pt x="9663" y="1471"/>
                    <a:pt x="7402" y="0"/>
                    <a:pt x="5118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8"/>
            <p:cNvSpPr/>
            <p:nvPr/>
          </p:nvSpPr>
          <p:spPr>
            <a:xfrm>
              <a:off x="5267775" y="2199450"/>
              <a:ext cx="248025" cy="504900"/>
            </a:xfrm>
            <a:custGeom>
              <a:avLst/>
              <a:gdLst/>
              <a:ahLst/>
              <a:cxnLst/>
              <a:rect l="l" t="t" r="r" b="b"/>
              <a:pathLst>
                <a:path w="9921" h="20196" extrusionOk="0">
                  <a:moveTo>
                    <a:pt x="5096" y="1"/>
                  </a:moveTo>
                  <a:cubicBezTo>
                    <a:pt x="2634" y="1"/>
                    <a:pt x="153" y="1760"/>
                    <a:pt x="121" y="4062"/>
                  </a:cubicBezTo>
                  <a:cubicBezTo>
                    <a:pt x="121" y="4728"/>
                    <a:pt x="182" y="15374"/>
                    <a:pt x="121" y="16160"/>
                  </a:cubicBezTo>
                  <a:cubicBezTo>
                    <a:pt x="61" y="16886"/>
                    <a:pt x="0" y="17128"/>
                    <a:pt x="666" y="17612"/>
                  </a:cubicBezTo>
                  <a:lnTo>
                    <a:pt x="4114" y="19789"/>
                  </a:lnTo>
                  <a:cubicBezTo>
                    <a:pt x="4416" y="20016"/>
                    <a:pt x="4718" y="20195"/>
                    <a:pt x="5064" y="20195"/>
                  </a:cubicBezTo>
                  <a:cubicBezTo>
                    <a:pt x="5272" y="20195"/>
                    <a:pt x="5497" y="20130"/>
                    <a:pt x="5747" y="19971"/>
                  </a:cubicBezTo>
                  <a:cubicBezTo>
                    <a:pt x="6715" y="19366"/>
                    <a:pt x="8529" y="18337"/>
                    <a:pt x="8953" y="17975"/>
                  </a:cubicBezTo>
                  <a:cubicBezTo>
                    <a:pt x="9437" y="17612"/>
                    <a:pt x="9921" y="17551"/>
                    <a:pt x="9921" y="16523"/>
                  </a:cubicBezTo>
                  <a:cubicBezTo>
                    <a:pt x="9921" y="14950"/>
                    <a:pt x="9921" y="5393"/>
                    <a:pt x="9921" y="5393"/>
                  </a:cubicBezTo>
                  <a:cubicBezTo>
                    <a:pt x="9602" y="1484"/>
                    <a:pt x="7357" y="1"/>
                    <a:pt x="5096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8"/>
            <p:cNvSpPr/>
            <p:nvPr/>
          </p:nvSpPr>
          <p:spPr>
            <a:xfrm>
              <a:off x="5267775" y="2200200"/>
              <a:ext cx="248025" cy="502700"/>
            </a:xfrm>
            <a:custGeom>
              <a:avLst/>
              <a:gdLst/>
              <a:ahLst/>
              <a:cxnLst/>
              <a:rect l="l" t="t" r="r" b="b"/>
              <a:pathLst>
                <a:path w="9921" h="20108" extrusionOk="0">
                  <a:moveTo>
                    <a:pt x="5096" y="1"/>
                  </a:moveTo>
                  <a:cubicBezTo>
                    <a:pt x="2634" y="1"/>
                    <a:pt x="153" y="1759"/>
                    <a:pt x="121" y="4093"/>
                  </a:cubicBezTo>
                  <a:cubicBezTo>
                    <a:pt x="121" y="4698"/>
                    <a:pt x="182" y="15344"/>
                    <a:pt x="121" y="16069"/>
                  </a:cubicBezTo>
                  <a:cubicBezTo>
                    <a:pt x="61" y="16856"/>
                    <a:pt x="0" y="17098"/>
                    <a:pt x="726" y="17521"/>
                  </a:cubicBezTo>
                  <a:lnTo>
                    <a:pt x="4114" y="19759"/>
                  </a:lnTo>
                  <a:cubicBezTo>
                    <a:pt x="4411" y="19945"/>
                    <a:pt x="4708" y="20108"/>
                    <a:pt x="5047" y="20108"/>
                  </a:cubicBezTo>
                  <a:cubicBezTo>
                    <a:pt x="5260" y="20108"/>
                    <a:pt x="5490" y="20044"/>
                    <a:pt x="5747" y="19880"/>
                  </a:cubicBezTo>
                  <a:cubicBezTo>
                    <a:pt x="6715" y="19275"/>
                    <a:pt x="8529" y="18307"/>
                    <a:pt x="8953" y="17945"/>
                  </a:cubicBezTo>
                  <a:cubicBezTo>
                    <a:pt x="9437" y="17582"/>
                    <a:pt x="9921" y="17521"/>
                    <a:pt x="9921" y="16493"/>
                  </a:cubicBezTo>
                  <a:lnTo>
                    <a:pt x="9921" y="5363"/>
                  </a:lnTo>
                  <a:cubicBezTo>
                    <a:pt x="9602" y="1483"/>
                    <a:pt x="7357" y="1"/>
                    <a:pt x="5096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8"/>
            <p:cNvSpPr/>
            <p:nvPr/>
          </p:nvSpPr>
          <p:spPr>
            <a:xfrm>
              <a:off x="5269275" y="2200750"/>
              <a:ext cx="245025" cy="500650"/>
            </a:xfrm>
            <a:custGeom>
              <a:avLst/>
              <a:gdLst/>
              <a:ahLst/>
              <a:cxnLst/>
              <a:rect l="l" t="t" r="r" b="b"/>
              <a:pathLst>
                <a:path w="9801" h="20026" extrusionOk="0">
                  <a:moveTo>
                    <a:pt x="5074" y="1"/>
                  </a:moveTo>
                  <a:cubicBezTo>
                    <a:pt x="2630" y="1"/>
                    <a:pt x="153" y="1763"/>
                    <a:pt x="122" y="4071"/>
                  </a:cubicBezTo>
                  <a:cubicBezTo>
                    <a:pt x="122" y="4676"/>
                    <a:pt x="182" y="15322"/>
                    <a:pt x="122" y="16047"/>
                  </a:cubicBezTo>
                  <a:cubicBezTo>
                    <a:pt x="61" y="16773"/>
                    <a:pt x="1" y="17015"/>
                    <a:pt x="666" y="17499"/>
                  </a:cubicBezTo>
                  <a:lnTo>
                    <a:pt x="4054" y="19677"/>
                  </a:lnTo>
                  <a:cubicBezTo>
                    <a:pt x="4351" y="19862"/>
                    <a:pt x="4648" y="20025"/>
                    <a:pt x="4987" y="20025"/>
                  </a:cubicBezTo>
                  <a:cubicBezTo>
                    <a:pt x="5200" y="20025"/>
                    <a:pt x="5430" y="19961"/>
                    <a:pt x="5687" y="19798"/>
                  </a:cubicBezTo>
                  <a:cubicBezTo>
                    <a:pt x="6655" y="19253"/>
                    <a:pt x="8409" y="18225"/>
                    <a:pt x="8893" y="17862"/>
                  </a:cubicBezTo>
                  <a:cubicBezTo>
                    <a:pt x="9316" y="17499"/>
                    <a:pt x="9800" y="17439"/>
                    <a:pt x="9800" y="16410"/>
                  </a:cubicBezTo>
                  <a:lnTo>
                    <a:pt x="9800" y="5341"/>
                  </a:lnTo>
                  <a:cubicBezTo>
                    <a:pt x="9511" y="1471"/>
                    <a:pt x="7306" y="1"/>
                    <a:pt x="5074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8"/>
            <p:cNvSpPr/>
            <p:nvPr/>
          </p:nvSpPr>
          <p:spPr>
            <a:xfrm>
              <a:off x="5269275" y="2201500"/>
              <a:ext cx="245025" cy="499825"/>
            </a:xfrm>
            <a:custGeom>
              <a:avLst/>
              <a:gdLst/>
              <a:ahLst/>
              <a:cxnLst/>
              <a:rect l="l" t="t" r="r" b="b"/>
              <a:pathLst>
                <a:path w="9801" h="19993" extrusionOk="0">
                  <a:moveTo>
                    <a:pt x="5050" y="1"/>
                  </a:moveTo>
                  <a:cubicBezTo>
                    <a:pt x="2614" y="1"/>
                    <a:pt x="153" y="1762"/>
                    <a:pt x="122" y="4101"/>
                  </a:cubicBezTo>
                  <a:cubicBezTo>
                    <a:pt x="122" y="4706"/>
                    <a:pt x="182" y="15292"/>
                    <a:pt x="122" y="16017"/>
                  </a:cubicBezTo>
                  <a:cubicBezTo>
                    <a:pt x="61" y="16743"/>
                    <a:pt x="1" y="16985"/>
                    <a:pt x="666" y="17409"/>
                  </a:cubicBezTo>
                  <a:lnTo>
                    <a:pt x="4054" y="19586"/>
                  </a:lnTo>
                  <a:cubicBezTo>
                    <a:pt x="4356" y="19813"/>
                    <a:pt x="4658" y="19992"/>
                    <a:pt x="5004" y="19992"/>
                  </a:cubicBezTo>
                  <a:cubicBezTo>
                    <a:pt x="5212" y="19992"/>
                    <a:pt x="5437" y="19927"/>
                    <a:pt x="5687" y="19768"/>
                  </a:cubicBezTo>
                  <a:cubicBezTo>
                    <a:pt x="6655" y="19163"/>
                    <a:pt x="8409" y="18195"/>
                    <a:pt x="8893" y="17832"/>
                  </a:cubicBezTo>
                  <a:cubicBezTo>
                    <a:pt x="9316" y="17469"/>
                    <a:pt x="9800" y="17409"/>
                    <a:pt x="9800" y="16380"/>
                  </a:cubicBezTo>
                  <a:lnTo>
                    <a:pt x="9800" y="5311"/>
                  </a:lnTo>
                  <a:cubicBezTo>
                    <a:pt x="9482" y="1470"/>
                    <a:pt x="7276" y="1"/>
                    <a:pt x="5050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8"/>
            <p:cNvSpPr/>
            <p:nvPr/>
          </p:nvSpPr>
          <p:spPr>
            <a:xfrm>
              <a:off x="5270800" y="2201725"/>
              <a:ext cx="243500" cy="498150"/>
            </a:xfrm>
            <a:custGeom>
              <a:avLst/>
              <a:gdLst/>
              <a:ahLst/>
              <a:cxnLst/>
              <a:rect l="l" t="t" r="r" b="b"/>
              <a:pathLst>
                <a:path w="9740" h="19926" extrusionOk="0">
                  <a:moveTo>
                    <a:pt x="4993" y="0"/>
                  </a:moveTo>
                  <a:cubicBezTo>
                    <a:pt x="2571" y="0"/>
                    <a:pt x="124" y="1759"/>
                    <a:pt x="61" y="4092"/>
                  </a:cubicBezTo>
                  <a:cubicBezTo>
                    <a:pt x="61" y="4697"/>
                    <a:pt x="121" y="15222"/>
                    <a:pt x="61" y="15948"/>
                  </a:cubicBezTo>
                  <a:cubicBezTo>
                    <a:pt x="61" y="16734"/>
                    <a:pt x="0" y="16976"/>
                    <a:pt x="666" y="17400"/>
                  </a:cubicBezTo>
                  <a:lnTo>
                    <a:pt x="3993" y="19577"/>
                  </a:lnTo>
                  <a:cubicBezTo>
                    <a:pt x="4290" y="19763"/>
                    <a:pt x="4587" y="19926"/>
                    <a:pt x="4926" y="19926"/>
                  </a:cubicBezTo>
                  <a:cubicBezTo>
                    <a:pt x="5139" y="19926"/>
                    <a:pt x="5369" y="19862"/>
                    <a:pt x="5626" y="19698"/>
                  </a:cubicBezTo>
                  <a:cubicBezTo>
                    <a:pt x="6594" y="19093"/>
                    <a:pt x="8348" y="18126"/>
                    <a:pt x="8771" y="17763"/>
                  </a:cubicBezTo>
                  <a:cubicBezTo>
                    <a:pt x="9195" y="17400"/>
                    <a:pt x="9739" y="17339"/>
                    <a:pt x="9739" y="16371"/>
                  </a:cubicBezTo>
                  <a:lnTo>
                    <a:pt x="9739" y="5362"/>
                  </a:lnTo>
                  <a:cubicBezTo>
                    <a:pt x="9421" y="1483"/>
                    <a:pt x="7217" y="0"/>
                    <a:pt x="4993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8"/>
            <p:cNvSpPr/>
            <p:nvPr/>
          </p:nvSpPr>
          <p:spPr>
            <a:xfrm>
              <a:off x="5270800" y="2202850"/>
              <a:ext cx="241975" cy="495900"/>
            </a:xfrm>
            <a:custGeom>
              <a:avLst/>
              <a:gdLst/>
              <a:ahLst/>
              <a:cxnLst/>
              <a:rect l="l" t="t" r="r" b="b"/>
              <a:pathLst>
                <a:path w="9679" h="19836" extrusionOk="0">
                  <a:moveTo>
                    <a:pt x="4994" y="1"/>
                  </a:moveTo>
                  <a:cubicBezTo>
                    <a:pt x="2587" y="1"/>
                    <a:pt x="153" y="1744"/>
                    <a:pt x="121" y="4047"/>
                  </a:cubicBezTo>
                  <a:cubicBezTo>
                    <a:pt x="121" y="4652"/>
                    <a:pt x="182" y="15177"/>
                    <a:pt x="121" y="15903"/>
                  </a:cubicBezTo>
                  <a:cubicBezTo>
                    <a:pt x="61" y="16629"/>
                    <a:pt x="0" y="16871"/>
                    <a:pt x="666" y="17294"/>
                  </a:cubicBezTo>
                  <a:lnTo>
                    <a:pt x="3993" y="19472"/>
                  </a:lnTo>
                  <a:cubicBezTo>
                    <a:pt x="4304" y="19666"/>
                    <a:pt x="4614" y="19835"/>
                    <a:pt x="4973" y="19835"/>
                  </a:cubicBezTo>
                  <a:cubicBezTo>
                    <a:pt x="5173" y="19835"/>
                    <a:pt x="5388" y="19783"/>
                    <a:pt x="5626" y="19653"/>
                  </a:cubicBezTo>
                  <a:cubicBezTo>
                    <a:pt x="6594" y="19048"/>
                    <a:pt x="8348" y="18020"/>
                    <a:pt x="8771" y="17718"/>
                  </a:cubicBezTo>
                  <a:cubicBezTo>
                    <a:pt x="9195" y="17355"/>
                    <a:pt x="9679" y="17294"/>
                    <a:pt x="9679" y="16266"/>
                  </a:cubicBezTo>
                  <a:lnTo>
                    <a:pt x="9679" y="5317"/>
                  </a:lnTo>
                  <a:cubicBezTo>
                    <a:pt x="9389" y="1468"/>
                    <a:pt x="7203" y="1"/>
                    <a:pt x="4994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8"/>
            <p:cNvSpPr/>
            <p:nvPr/>
          </p:nvSpPr>
          <p:spPr>
            <a:xfrm>
              <a:off x="5270800" y="2203025"/>
              <a:ext cx="241975" cy="495350"/>
            </a:xfrm>
            <a:custGeom>
              <a:avLst/>
              <a:gdLst/>
              <a:ahLst/>
              <a:cxnLst/>
              <a:rect l="l" t="t" r="r" b="b"/>
              <a:pathLst>
                <a:path w="9679" h="19814" extrusionOk="0">
                  <a:moveTo>
                    <a:pt x="5007" y="0"/>
                  </a:moveTo>
                  <a:cubicBezTo>
                    <a:pt x="2610" y="0"/>
                    <a:pt x="185" y="1761"/>
                    <a:pt x="121" y="4101"/>
                  </a:cubicBezTo>
                  <a:cubicBezTo>
                    <a:pt x="121" y="4705"/>
                    <a:pt x="182" y="15170"/>
                    <a:pt x="121" y="15896"/>
                  </a:cubicBezTo>
                  <a:cubicBezTo>
                    <a:pt x="61" y="16622"/>
                    <a:pt x="0" y="16864"/>
                    <a:pt x="726" y="17287"/>
                  </a:cubicBezTo>
                  <a:lnTo>
                    <a:pt x="4053" y="19465"/>
                  </a:lnTo>
                  <a:cubicBezTo>
                    <a:pt x="4313" y="19650"/>
                    <a:pt x="4596" y="19813"/>
                    <a:pt x="4930" y="19813"/>
                  </a:cubicBezTo>
                  <a:cubicBezTo>
                    <a:pt x="5139" y="19813"/>
                    <a:pt x="5369" y="19749"/>
                    <a:pt x="5626" y="19586"/>
                  </a:cubicBezTo>
                  <a:cubicBezTo>
                    <a:pt x="6533" y="18981"/>
                    <a:pt x="8287" y="18013"/>
                    <a:pt x="8771" y="17650"/>
                  </a:cubicBezTo>
                  <a:cubicBezTo>
                    <a:pt x="9195" y="17287"/>
                    <a:pt x="9679" y="17287"/>
                    <a:pt x="9679" y="16259"/>
                  </a:cubicBezTo>
                  <a:lnTo>
                    <a:pt x="9679" y="5310"/>
                  </a:lnTo>
                  <a:cubicBezTo>
                    <a:pt x="9361" y="1470"/>
                    <a:pt x="7196" y="0"/>
                    <a:pt x="5007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8"/>
            <p:cNvSpPr/>
            <p:nvPr/>
          </p:nvSpPr>
          <p:spPr>
            <a:xfrm>
              <a:off x="5272300" y="2203825"/>
              <a:ext cx="238975" cy="493025"/>
            </a:xfrm>
            <a:custGeom>
              <a:avLst/>
              <a:gdLst/>
              <a:ahLst/>
              <a:cxnLst/>
              <a:rect l="l" t="t" r="r" b="b"/>
              <a:pathLst>
                <a:path w="9559" h="19721" extrusionOk="0">
                  <a:moveTo>
                    <a:pt x="4913" y="0"/>
                  </a:moveTo>
                  <a:cubicBezTo>
                    <a:pt x="2542" y="0"/>
                    <a:pt x="153" y="1740"/>
                    <a:pt x="122" y="4069"/>
                  </a:cubicBezTo>
                  <a:cubicBezTo>
                    <a:pt x="122" y="4673"/>
                    <a:pt x="182" y="15138"/>
                    <a:pt x="122" y="15803"/>
                  </a:cubicBezTo>
                  <a:cubicBezTo>
                    <a:pt x="61" y="16529"/>
                    <a:pt x="1" y="16771"/>
                    <a:pt x="666" y="17195"/>
                  </a:cubicBezTo>
                  <a:lnTo>
                    <a:pt x="3993" y="19372"/>
                  </a:lnTo>
                  <a:cubicBezTo>
                    <a:pt x="4253" y="19558"/>
                    <a:pt x="4536" y="19721"/>
                    <a:pt x="4870" y="19721"/>
                  </a:cubicBezTo>
                  <a:cubicBezTo>
                    <a:pt x="5079" y="19721"/>
                    <a:pt x="5309" y="19657"/>
                    <a:pt x="5566" y="19493"/>
                  </a:cubicBezTo>
                  <a:cubicBezTo>
                    <a:pt x="6473" y="18949"/>
                    <a:pt x="8227" y="17921"/>
                    <a:pt x="8651" y="17618"/>
                  </a:cubicBezTo>
                  <a:cubicBezTo>
                    <a:pt x="9074" y="17255"/>
                    <a:pt x="9558" y="17195"/>
                    <a:pt x="9558" y="16166"/>
                  </a:cubicBezTo>
                  <a:lnTo>
                    <a:pt x="9558" y="5339"/>
                  </a:lnTo>
                  <a:cubicBezTo>
                    <a:pt x="9268" y="1479"/>
                    <a:pt x="7098" y="0"/>
                    <a:pt x="4913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8"/>
            <p:cNvSpPr/>
            <p:nvPr/>
          </p:nvSpPr>
          <p:spPr>
            <a:xfrm>
              <a:off x="5272300" y="2204525"/>
              <a:ext cx="238975" cy="491200"/>
            </a:xfrm>
            <a:custGeom>
              <a:avLst/>
              <a:gdLst/>
              <a:ahLst/>
              <a:cxnLst/>
              <a:rect l="l" t="t" r="r" b="b"/>
              <a:pathLst>
                <a:path w="9559" h="19648" extrusionOk="0">
                  <a:moveTo>
                    <a:pt x="4966" y="1"/>
                  </a:moveTo>
                  <a:cubicBezTo>
                    <a:pt x="2594" y="1"/>
                    <a:pt x="185" y="1762"/>
                    <a:pt x="122" y="4101"/>
                  </a:cubicBezTo>
                  <a:cubicBezTo>
                    <a:pt x="122" y="4645"/>
                    <a:pt x="182" y="15050"/>
                    <a:pt x="122" y="15775"/>
                  </a:cubicBezTo>
                  <a:cubicBezTo>
                    <a:pt x="61" y="16501"/>
                    <a:pt x="1" y="16743"/>
                    <a:pt x="666" y="17167"/>
                  </a:cubicBezTo>
                  <a:lnTo>
                    <a:pt x="3993" y="19284"/>
                  </a:lnTo>
                  <a:cubicBezTo>
                    <a:pt x="4265" y="19478"/>
                    <a:pt x="4562" y="19647"/>
                    <a:pt x="4916" y="19647"/>
                  </a:cubicBezTo>
                  <a:cubicBezTo>
                    <a:pt x="5113" y="19647"/>
                    <a:pt x="5328" y="19595"/>
                    <a:pt x="5566" y="19465"/>
                  </a:cubicBezTo>
                  <a:cubicBezTo>
                    <a:pt x="6473" y="18860"/>
                    <a:pt x="8227" y="17893"/>
                    <a:pt x="8651" y="17530"/>
                  </a:cubicBezTo>
                  <a:cubicBezTo>
                    <a:pt x="9074" y="17227"/>
                    <a:pt x="9558" y="17167"/>
                    <a:pt x="9558" y="16138"/>
                  </a:cubicBezTo>
                  <a:lnTo>
                    <a:pt x="9558" y="5311"/>
                  </a:lnTo>
                  <a:cubicBezTo>
                    <a:pt x="9269" y="1470"/>
                    <a:pt x="7133" y="1"/>
                    <a:pt x="4966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8"/>
            <p:cNvSpPr/>
            <p:nvPr/>
          </p:nvSpPr>
          <p:spPr>
            <a:xfrm>
              <a:off x="5273825" y="2205125"/>
              <a:ext cx="237450" cy="490225"/>
            </a:xfrm>
            <a:custGeom>
              <a:avLst/>
              <a:gdLst/>
              <a:ahLst/>
              <a:cxnLst/>
              <a:rect l="l" t="t" r="r" b="b"/>
              <a:pathLst>
                <a:path w="9498" h="19609" extrusionOk="0">
                  <a:moveTo>
                    <a:pt x="4874" y="0"/>
                  </a:moveTo>
                  <a:cubicBezTo>
                    <a:pt x="2521" y="0"/>
                    <a:pt x="153" y="1743"/>
                    <a:pt x="121" y="4077"/>
                  </a:cubicBezTo>
                  <a:cubicBezTo>
                    <a:pt x="61" y="4682"/>
                    <a:pt x="121" y="15026"/>
                    <a:pt x="121" y="15751"/>
                  </a:cubicBezTo>
                  <a:cubicBezTo>
                    <a:pt x="61" y="16477"/>
                    <a:pt x="0" y="16659"/>
                    <a:pt x="666" y="17143"/>
                  </a:cubicBezTo>
                  <a:lnTo>
                    <a:pt x="3932" y="19260"/>
                  </a:lnTo>
                  <a:cubicBezTo>
                    <a:pt x="4192" y="19446"/>
                    <a:pt x="4475" y="19608"/>
                    <a:pt x="4809" y="19608"/>
                  </a:cubicBezTo>
                  <a:cubicBezTo>
                    <a:pt x="5018" y="19608"/>
                    <a:pt x="5248" y="19544"/>
                    <a:pt x="5505" y="19381"/>
                  </a:cubicBezTo>
                  <a:cubicBezTo>
                    <a:pt x="6412" y="18836"/>
                    <a:pt x="8166" y="17808"/>
                    <a:pt x="8590" y="17506"/>
                  </a:cubicBezTo>
                  <a:cubicBezTo>
                    <a:pt x="9013" y="17143"/>
                    <a:pt x="9497" y="17082"/>
                    <a:pt x="9497" y="16114"/>
                  </a:cubicBezTo>
                  <a:lnTo>
                    <a:pt x="9497" y="5287"/>
                  </a:lnTo>
                  <a:cubicBezTo>
                    <a:pt x="9179" y="1467"/>
                    <a:pt x="7033" y="0"/>
                    <a:pt x="4874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8"/>
            <p:cNvSpPr/>
            <p:nvPr/>
          </p:nvSpPr>
          <p:spPr>
            <a:xfrm>
              <a:off x="5273825" y="2205125"/>
              <a:ext cx="235925" cy="488700"/>
            </a:xfrm>
            <a:custGeom>
              <a:avLst/>
              <a:gdLst/>
              <a:ahLst/>
              <a:cxnLst/>
              <a:rect l="l" t="t" r="r" b="b"/>
              <a:pathLst>
                <a:path w="9437" h="19548" extrusionOk="0">
                  <a:moveTo>
                    <a:pt x="4887" y="0"/>
                  </a:moveTo>
                  <a:cubicBezTo>
                    <a:pt x="2551" y="0"/>
                    <a:pt x="184" y="1743"/>
                    <a:pt x="121" y="4077"/>
                  </a:cubicBezTo>
                  <a:cubicBezTo>
                    <a:pt x="121" y="4682"/>
                    <a:pt x="182" y="15026"/>
                    <a:pt x="121" y="15691"/>
                  </a:cubicBezTo>
                  <a:cubicBezTo>
                    <a:pt x="61" y="16417"/>
                    <a:pt x="0" y="16659"/>
                    <a:pt x="666" y="17082"/>
                  </a:cubicBezTo>
                  <a:lnTo>
                    <a:pt x="3932" y="19199"/>
                  </a:lnTo>
                  <a:cubicBezTo>
                    <a:pt x="4192" y="19385"/>
                    <a:pt x="4475" y="19548"/>
                    <a:pt x="4809" y="19548"/>
                  </a:cubicBezTo>
                  <a:cubicBezTo>
                    <a:pt x="5018" y="19548"/>
                    <a:pt x="5248" y="19484"/>
                    <a:pt x="5505" y="19320"/>
                  </a:cubicBezTo>
                  <a:cubicBezTo>
                    <a:pt x="6412" y="18776"/>
                    <a:pt x="8106" y="17808"/>
                    <a:pt x="8529" y="17445"/>
                  </a:cubicBezTo>
                  <a:cubicBezTo>
                    <a:pt x="8953" y="17143"/>
                    <a:pt x="9437" y="17082"/>
                    <a:pt x="9437" y="16054"/>
                  </a:cubicBezTo>
                  <a:cubicBezTo>
                    <a:pt x="9437" y="14542"/>
                    <a:pt x="9437" y="5287"/>
                    <a:pt x="9437" y="5287"/>
                  </a:cubicBezTo>
                  <a:cubicBezTo>
                    <a:pt x="9147" y="1467"/>
                    <a:pt x="7030" y="0"/>
                    <a:pt x="4887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8"/>
            <p:cNvSpPr/>
            <p:nvPr/>
          </p:nvSpPr>
          <p:spPr>
            <a:xfrm>
              <a:off x="5273825" y="2206100"/>
              <a:ext cx="235925" cy="486600"/>
            </a:xfrm>
            <a:custGeom>
              <a:avLst/>
              <a:gdLst/>
              <a:ahLst/>
              <a:cxnLst/>
              <a:rect l="l" t="t" r="r" b="b"/>
              <a:pathLst>
                <a:path w="9437" h="19464" extrusionOk="0">
                  <a:moveTo>
                    <a:pt x="4870" y="0"/>
                  </a:moveTo>
                  <a:cubicBezTo>
                    <a:pt x="2539" y="0"/>
                    <a:pt x="184" y="1738"/>
                    <a:pt x="121" y="4099"/>
                  </a:cubicBezTo>
                  <a:cubicBezTo>
                    <a:pt x="121" y="4643"/>
                    <a:pt x="182" y="14926"/>
                    <a:pt x="121" y="15652"/>
                  </a:cubicBezTo>
                  <a:cubicBezTo>
                    <a:pt x="61" y="16378"/>
                    <a:pt x="0" y="16620"/>
                    <a:pt x="666" y="17043"/>
                  </a:cubicBezTo>
                  <a:lnTo>
                    <a:pt x="3932" y="19100"/>
                  </a:lnTo>
                  <a:cubicBezTo>
                    <a:pt x="4204" y="19294"/>
                    <a:pt x="4501" y="19463"/>
                    <a:pt x="4855" y="19463"/>
                  </a:cubicBezTo>
                  <a:cubicBezTo>
                    <a:pt x="5052" y="19463"/>
                    <a:pt x="5267" y="19411"/>
                    <a:pt x="5505" y="19281"/>
                  </a:cubicBezTo>
                  <a:cubicBezTo>
                    <a:pt x="6412" y="18676"/>
                    <a:pt x="8106" y="17709"/>
                    <a:pt x="8529" y="17406"/>
                  </a:cubicBezTo>
                  <a:cubicBezTo>
                    <a:pt x="8953" y="17043"/>
                    <a:pt x="9437" y="16983"/>
                    <a:pt x="9437" y="16015"/>
                  </a:cubicBezTo>
                  <a:lnTo>
                    <a:pt x="9437" y="5308"/>
                  </a:lnTo>
                  <a:cubicBezTo>
                    <a:pt x="9146" y="1478"/>
                    <a:pt x="7019" y="0"/>
                    <a:pt x="4870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8"/>
            <p:cNvSpPr/>
            <p:nvPr/>
          </p:nvSpPr>
          <p:spPr>
            <a:xfrm>
              <a:off x="5275325" y="2206625"/>
              <a:ext cx="234425" cy="485700"/>
            </a:xfrm>
            <a:custGeom>
              <a:avLst/>
              <a:gdLst/>
              <a:ahLst/>
              <a:cxnLst/>
              <a:rect l="l" t="t" r="r" b="b"/>
              <a:pathLst>
                <a:path w="9377" h="19428" extrusionOk="0">
                  <a:moveTo>
                    <a:pt x="4832" y="1"/>
                  </a:moveTo>
                  <a:cubicBezTo>
                    <a:pt x="2519" y="1"/>
                    <a:pt x="185" y="1743"/>
                    <a:pt x="122" y="4078"/>
                  </a:cubicBezTo>
                  <a:cubicBezTo>
                    <a:pt x="61" y="4682"/>
                    <a:pt x="182" y="14905"/>
                    <a:pt x="122" y="15631"/>
                  </a:cubicBezTo>
                  <a:cubicBezTo>
                    <a:pt x="61" y="16296"/>
                    <a:pt x="1" y="16538"/>
                    <a:pt x="666" y="16962"/>
                  </a:cubicBezTo>
                  <a:lnTo>
                    <a:pt x="3872" y="19079"/>
                  </a:lnTo>
                  <a:cubicBezTo>
                    <a:pt x="4132" y="19265"/>
                    <a:pt x="4415" y="19427"/>
                    <a:pt x="4749" y="19427"/>
                  </a:cubicBezTo>
                  <a:cubicBezTo>
                    <a:pt x="4958" y="19427"/>
                    <a:pt x="5188" y="19363"/>
                    <a:pt x="5445" y="19200"/>
                  </a:cubicBezTo>
                  <a:cubicBezTo>
                    <a:pt x="6352" y="18655"/>
                    <a:pt x="8046" y="17688"/>
                    <a:pt x="8469" y="17325"/>
                  </a:cubicBezTo>
                  <a:cubicBezTo>
                    <a:pt x="8893" y="17022"/>
                    <a:pt x="9377" y="16962"/>
                    <a:pt x="9377" y="15994"/>
                  </a:cubicBezTo>
                  <a:lnTo>
                    <a:pt x="9377" y="5287"/>
                  </a:lnTo>
                  <a:cubicBezTo>
                    <a:pt x="9058" y="1467"/>
                    <a:pt x="6954" y="1"/>
                    <a:pt x="4832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8"/>
            <p:cNvSpPr/>
            <p:nvPr/>
          </p:nvSpPr>
          <p:spPr>
            <a:xfrm>
              <a:off x="5275325" y="2207225"/>
              <a:ext cx="232925" cy="483575"/>
            </a:xfrm>
            <a:custGeom>
              <a:avLst/>
              <a:gdLst/>
              <a:ahLst/>
              <a:cxnLst/>
              <a:rect l="l" t="t" r="r" b="b"/>
              <a:pathLst>
                <a:path w="9317" h="19343" extrusionOk="0">
                  <a:moveTo>
                    <a:pt x="4809" y="0"/>
                  </a:moveTo>
                  <a:cubicBezTo>
                    <a:pt x="2509" y="0"/>
                    <a:pt x="185" y="1724"/>
                    <a:pt x="122" y="4054"/>
                  </a:cubicBezTo>
                  <a:cubicBezTo>
                    <a:pt x="122" y="4658"/>
                    <a:pt x="182" y="14881"/>
                    <a:pt x="122" y="15546"/>
                  </a:cubicBezTo>
                  <a:cubicBezTo>
                    <a:pt x="61" y="16272"/>
                    <a:pt x="1" y="16514"/>
                    <a:pt x="666" y="16938"/>
                  </a:cubicBezTo>
                  <a:lnTo>
                    <a:pt x="3872" y="18994"/>
                  </a:lnTo>
                  <a:cubicBezTo>
                    <a:pt x="4132" y="19180"/>
                    <a:pt x="4415" y="19343"/>
                    <a:pt x="4749" y="19343"/>
                  </a:cubicBezTo>
                  <a:cubicBezTo>
                    <a:pt x="4958" y="19343"/>
                    <a:pt x="5188" y="19279"/>
                    <a:pt x="5445" y="19115"/>
                  </a:cubicBezTo>
                  <a:cubicBezTo>
                    <a:pt x="6292" y="18571"/>
                    <a:pt x="7985" y="17603"/>
                    <a:pt x="8409" y="17301"/>
                  </a:cubicBezTo>
                  <a:cubicBezTo>
                    <a:pt x="8832" y="16938"/>
                    <a:pt x="9316" y="16877"/>
                    <a:pt x="9316" y="15909"/>
                  </a:cubicBezTo>
                  <a:lnTo>
                    <a:pt x="9316" y="5263"/>
                  </a:lnTo>
                  <a:cubicBezTo>
                    <a:pt x="9026" y="1463"/>
                    <a:pt x="6928" y="0"/>
                    <a:pt x="4809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8"/>
            <p:cNvSpPr/>
            <p:nvPr/>
          </p:nvSpPr>
          <p:spPr>
            <a:xfrm>
              <a:off x="5276850" y="2207600"/>
              <a:ext cx="231400" cy="482150"/>
            </a:xfrm>
            <a:custGeom>
              <a:avLst/>
              <a:gdLst/>
              <a:ahLst/>
              <a:cxnLst/>
              <a:rect l="l" t="t" r="r" b="b"/>
              <a:pathLst>
                <a:path w="9256" h="19286" extrusionOk="0">
                  <a:moveTo>
                    <a:pt x="4767" y="1"/>
                  </a:moveTo>
                  <a:cubicBezTo>
                    <a:pt x="2476" y="1"/>
                    <a:pt x="155" y="1739"/>
                    <a:pt x="61" y="4099"/>
                  </a:cubicBezTo>
                  <a:cubicBezTo>
                    <a:pt x="61" y="4643"/>
                    <a:pt x="121" y="14866"/>
                    <a:pt x="61" y="15531"/>
                  </a:cubicBezTo>
                  <a:cubicBezTo>
                    <a:pt x="61" y="16257"/>
                    <a:pt x="0" y="16439"/>
                    <a:pt x="605" y="16862"/>
                  </a:cubicBezTo>
                  <a:lnTo>
                    <a:pt x="3811" y="18979"/>
                  </a:lnTo>
                  <a:cubicBezTo>
                    <a:pt x="4079" y="19132"/>
                    <a:pt x="4371" y="19285"/>
                    <a:pt x="4702" y="19285"/>
                  </a:cubicBezTo>
                  <a:cubicBezTo>
                    <a:pt x="4895" y="19285"/>
                    <a:pt x="5101" y="19234"/>
                    <a:pt x="5323" y="19100"/>
                  </a:cubicBezTo>
                  <a:cubicBezTo>
                    <a:pt x="6231" y="18556"/>
                    <a:pt x="7924" y="17588"/>
                    <a:pt x="8348" y="17225"/>
                  </a:cubicBezTo>
                  <a:cubicBezTo>
                    <a:pt x="8771" y="16923"/>
                    <a:pt x="9255" y="16862"/>
                    <a:pt x="9255" y="15894"/>
                  </a:cubicBezTo>
                  <a:lnTo>
                    <a:pt x="9255" y="5309"/>
                  </a:lnTo>
                  <a:cubicBezTo>
                    <a:pt x="8965" y="1478"/>
                    <a:pt x="6879" y="1"/>
                    <a:pt x="4767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8"/>
            <p:cNvSpPr/>
            <p:nvPr/>
          </p:nvSpPr>
          <p:spPr>
            <a:xfrm>
              <a:off x="5276850" y="2208725"/>
              <a:ext cx="229875" cy="480575"/>
            </a:xfrm>
            <a:custGeom>
              <a:avLst/>
              <a:gdLst/>
              <a:ahLst/>
              <a:cxnLst/>
              <a:rect l="l" t="t" r="r" b="b"/>
              <a:pathLst>
                <a:path w="9195" h="19223" extrusionOk="0">
                  <a:moveTo>
                    <a:pt x="4744" y="1"/>
                  </a:moveTo>
                  <a:cubicBezTo>
                    <a:pt x="2476" y="1"/>
                    <a:pt x="184" y="1724"/>
                    <a:pt x="121" y="4054"/>
                  </a:cubicBezTo>
                  <a:cubicBezTo>
                    <a:pt x="121" y="4659"/>
                    <a:pt x="182" y="14761"/>
                    <a:pt x="121" y="15486"/>
                  </a:cubicBezTo>
                  <a:cubicBezTo>
                    <a:pt x="61" y="16152"/>
                    <a:pt x="0" y="16394"/>
                    <a:pt x="666" y="16817"/>
                  </a:cubicBezTo>
                  <a:lnTo>
                    <a:pt x="3811" y="18874"/>
                  </a:lnTo>
                  <a:cubicBezTo>
                    <a:pt x="4071" y="19060"/>
                    <a:pt x="4354" y="19222"/>
                    <a:pt x="4674" y="19222"/>
                  </a:cubicBezTo>
                  <a:cubicBezTo>
                    <a:pt x="4875" y="19222"/>
                    <a:pt x="5090" y="19158"/>
                    <a:pt x="5323" y="18995"/>
                  </a:cubicBezTo>
                  <a:cubicBezTo>
                    <a:pt x="6231" y="18450"/>
                    <a:pt x="7924" y="17483"/>
                    <a:pt x="8348" y="17180"/>
                  </a:cubicBezTo>
                  <a:cubicBezTo>
                    <a:pt x="8771" y="16817"/>
                    <a:pt x="9195" y="16817"/>
                    <a:pt x="9195" y="15849"/>
                  </a:cubicBezTo>
                  <a:lnTo>
                    <a:pt x="9195" y="5264"/>
                  </a:lnTo>
                  <a:cubicBezTo>
                    <a:pt x="8905" y="1464"/>
                    <a:pt x="6834" y="1"/>
                    <a:pt x="4744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8"/>
            <p:cNvSpPr/>
            <p:nvPr/>
          </p:nvSpPr>
          <p:spPr>
            <a:xfrm>
              <a:off x="5278350" y="2208900"/>
              <a:ext cx="228375" cy="478875"/>
            </a:xfrm>
            <a:custGeom>
              <a:avLst/>
              <a:gdLst/>
              <a:ahLst/>
              <a:cxnLst/>
              <a:rect l="l" t="t" r="r" b="b"/>
              <a:pathLst>
                <a:path w="9135" h="19155" extrusionOk="0">
                  <a:moveTo>
                    <a:pt x="4720" y="1"/>
                  </a:moveTo>
                  <a:cubicBezTo>
                    <a:pt x="2455" y="1"/>
                    <a:pt x="156" y="1741"/>
                    <a:pt x="61" y="4108"/>
                  </a:cubicBezTo>
                  <a:cubicBezTo>
                    <a:pt x="61" y="4652"/>
                    <a:pt x="122" y="14754"/>
                    <a:pt x="61" y="15419"/>
                  </a:cubicBezTo>
                  <a:cubicBezTo>
                    <a:pt x="1" y="16145"/>
                    <a:pt x="1" y="16326"/>
                    <a:pt x="606" y="16750"/>
                  </a:cubicBezTo>
                  <a:lnTo>
                    <a:pt x="3751" y="18806"/>
                  </a:lnTo>
                  <a:cubicBezTo>
                    <a:pt x="4011" y="18992"/>
                    <a:pt x="4294" y="19155"/>
                    <a:pt x="4614" y="19155"/>
                  </a:cubicBezTo>
                  <a:cubicBezTo>
                    <a:pt x="4815" y="19155"/>
                    <a:pt x="5030" y="19091"/>
                    <a:pt x="5263" y="18927"/>
                  </a:cubicBezTo>
                  <a:cubicBezTo>
                    <a:pt x="6171" y="18383"/>
                    <a:pt x="7864" y="17476"/>
                    <a:pt x="8227" y="17113"/>
                  </a:cubicBezTo>
                  <a:cubicBezTo>
                    <a:pt x="8651" y="16810"/>
                    <a:pt x="9135" y="16750"/>
                    <a:pt x="9135" y="15782"/>
                  </a:cubicBezTo>
                  <a:lnTo>
                    <a:pt x="9135" y="5257"/>
                  </a:lnTo>
                  <a:cubicBezTo>
                    <a:pt x="8845" y="1466"/>
                    <a:pt x="6797" y="1"/>
                    <a:pt x="4720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28"/>
            <p:cNvSpPr/>
            <p:nvPr/>
          </p:nvSpPr>
          <p:spPr>
            <a:xfrm>
              <a:off x="5278350" y="2209500"/>
              <a:ext cx="228375" cy="477225"/>
            </a:xfrm>
            <a:custGeom>
              <a:avLst/>
              <a:gdLst/>
              <a:ahLst/>
              <a:cxnLst/>
              <a:rect l="l" t="t" r="r" b="b"/>
              <a:pathLst>
                <a:path w="9135" h="19089" extrusionOk="0">
                  <a:moveTo>
                    <a:pt x="4713" y="0"/>
                  </a:moveTo>
                  <a:cubicBezTo>
                    <a:pt x="2460" y="0"/>
                    <a:pt x="185" y="1722"/>
                    <a:pt x="122" y="4084"/>
                  </a:cubicBezTo>
                  <a:cubicBezTo>
                    <a:pt x="61" y="4628"/>
                    <a:pt x="182" y="14730"/>
                    <a:pt x="122" y="15395"/>
                  </a:cubicBezTo>
                  <a:cubicBezTo>
                    <a:pt x="61" y="16060"/>
                    <a:pt x="1" y="16302"/>
                    <a:pt x="606" y="16726"/>
                  </a:cubicBezTo>
                  <a:lnTo>
                    <a:pt x="3751" y="18782"/>
                  </a:lnTo>
                  <a:cubicBezTo>
                    <a:pt x="4019" y="18935"/>
                    <a:pt x="4311" y="19088"/>
                    <a:pt x="4642" y="19088"/>
                  </a:cubicBezTo>
                  <a:cubicBezTo>
                    <a:pt x="4835" y="19088"/>
                    <a:pt x="5041" y="19037"/>
                    <a:pt x="5263" y="18903"/>
                  </a:cubicBezTo>
                  <a:cubicBezTo>
                    <a:pt x="6171" y="18359"/>
                    <a:pt x="7804" y="17391"/>
                    <a:pt x="8227" y="17089"/>
                  </a:cubicBezTo>
                  <a:cubicBezTo>
                    <a:pt x="8651" y="16726"/>
                    <a:pt x="9135" y="16726"/>
                    <a:pt x="9135" y="15758"/>
                  </a:cubicBezTo>
                  <a:cubicBezTo>
                    <a:pt x="9135" y="14306"/>
                    <a:pt x="9135" y="5233"/>
                    <a:pt x="9135" y="5233"/>
                  </a:cubicBezTo>
                  <a:cubicBezTo>
                    <a:pt x="8845" y="1462"/>
                    <a:pt x="6788" y="0"/>
                    <a:pt x="4713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28"/>
            <p:cNvSpPr/>
            <p:nvPr/>
          </p:nvSpPr>
          <p:spPr>
            <a:xfrm>
              <a:off x="5278350" y="2210250"/>
              <a:ext cx="226875" cy="475375"/>
            </a:xfrm>
            <a:custGeom>
              <a:avLst/>
              <a:gdLst/>
              <a:ahLst/>
              <a:cxnLst/>
              <a:rect l="l" t="t" r="r" b="b"/>
              <a:pathLst>
                <a:path w="9075" h="19015" extrusionOk="0">
                  <a:moveTo>
                    <a:pt x="4702" y="0"/>
                  </a:moveTo>
                  <a:cubicBezTo>
                    <a:pt x="2474" y="0"/>
                    <a:pt x="216" y="1724"/>
                    <a:pt x="122" y="4054"/>
                  </a:cubicBezTo>
                  <a:cubicBezTo>
                    <a:pt x="122" y="4658"/>
                    <a:pt x="182" y="14700"/>
                    <a:pt x="122" y="15365"/>
                  </a:cubicBezTo>
                  <a:cubicBezTo>
                    <a:pt x="61" y="16030"/>
                    <a:pt x="1" y="16272"/>
                    <a:pt x="666" y="16635"/>
                  </a:cubicBezTo>
                  <a:lnTo>
                    <a:pt x="3751" y="18692"/>
                  </a:lnTo>
                  <a:cubicBezTo>
                    <a:pt x="4008" y="18875"/>
                    <a:pt x="4287" y="19014"/>
                    <a:pt x="4602" y="19014"/>
                  </a:cubicBezTo>
                  <a:cubicBezTo>
                    <a:pt x="4806" y="19014"/>
                    <a:pt x="5025" y="18956"/>
                    <a:pt x="5263" y="18813"/>
                  </a:cubicBezTo>
                  <a:cubicBezTo>
                    <a:pt x="6171" y="18268"/>
                    <a:pt x="7804" y="17361"/>
                    <a:pt x="8227" y="16998"/>
                  </a:cubicBezTo>
                  <a:cubicBezTo>
                    <a:pt x="8651" y="16696"/>
                    <a:pt x="9074" y="16635"/>
                    <a:pt x="9074" y="15728"/>
                  </a:cubicBezTo>
                  <a:cubicBezTo>
                    <a:pt x="9074" y="14216"/>
                    <a:pt x="9074" y="5263"/>
                    <a:pt x="9074" y="5263"/>
                  </a:cubicBezTo>
                  <a:cubicBezTo>
                    <a:pt x="8784" y="1463"/>
                    <a:pt x="6755" y="0"/>
                    <a:pt x="4702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8"/>
            <p:cNvSpPr/>
            <p:nvPr/>
          </p:nvSpPr>
          <p:spPr>
            <a:xfrm>
              <a:off x="5279875" y="2211000"/>
              <a:ext cx="225350" cy="474150"/>
            </a:xfrm>
            <a:custGeom>
              <a:avLst/>
              <a:gdLst/>
              <a:ahLst/>
              <a:cxnLst/>
              <a:rect l="l" t="t" r="r" b="b"/>
              <a:pathLst>
                <a:path w="9014" h="18966" extrusionOk="0">
                  <a:moveTo>
                    <a:pt x="4648" y="1"/>
                  </a:moveTo>
                  <a:cubicBezTo>
                    <a:pt x="2427" y="1"/>
                    <a:pt x="184" y="1723"/>
                    <a:pt x="121" y="4084"/>
                  </a:cubicBezTo>
                  <a:cubicBezTo>
                    <a:pt x="61" y="4628"/>
                    <a:pt x="121" y="14609"/>
                    <a:pt x="121" y="15274"/>
                  </a:cubicBezTo>
                  <a:cubicBezTo>
                    <a:pt x="61" y="16000"/>
                    <a:pt x="0" y="16182"/>
                    <a:pt x="605" y="16605"/>
                  </a:cubicBezTo>
                  <a:lnTo>
                    <a:pt x="3751" y="18601"/>
                  </a:lnTo>
                  <a:cubicBezTo>
                    <a:pt x="3984" y="18796"/>
                    <a:pt x="4267" y="18965"/>
                    <a:pt x="4600" y="18965"/>
                  </a:cubicBezTo>
                  <a:cubicBezTo>
                    <a:pt x="4785" y="18965"/>
                    <a:pt x="4986" y="18913"/>
                    <a:pt x="5202" y="18783"/>
                  </a:cubicBezTo>
                  <a:cubicBezTo>
                    <a:pt x="6110" y="18238"/>
                    <a:pt x="7743" y="17271"/>
                    <a:pt x="8106" y="16968"/>
                  </a:cubicBezTo>
                  <a:cubicBezTo>
                    <a:pt x="8529" y="16666"/>
                    <a:pt x="9013" y="16605"/>
                    <a:pt x="9013" y="15637"/>
                  </a:cubicBezTo>
                  <a:lnTo>
                    <a:pt x="9013" y="5233"/>
                  </a:lnTo>
                  <a:cubicBezTo>
                    <a:pt x="8723" y="1463"/>
                    <a:pt x="6694" y="1"/>
                    <a:pt x="4648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8"/>
            <p:cNvSpPr/>
            <p:nvPr/>
          </p:nvSpPr>
          <p:spPr>
            <a:xfrm>
              <a:off x="5279875" y="2211000"/>
              <a:ext cx="223825" cy="472700"/>
            </a:xfrm>
            <a:custGeom>
              <a:avLst/>
              <a:gdLst/>
              <a:ahLst/>
              <a:cxnLst/>
              <a:rect l="l" t="t" r="r" b="b"/>
              <a:pathLst>
                <a:path w="8953" h="18908" extrusionOk="0">
                  <a:moveTo>
                    <a:pt x="4661" y="1"/>
                  </a:moveTo>
                  <a:cubicBezTo>
                    <a:pt x="2457" y="1"/>
                    <a:pt x="216" y="1723"/>
                    <a:pt x="121" y="4084"/>
                  </a:cubicBezTo>
                  <a:cubicBezTo>
                    <a:pt x="121" y="4628"/>
                    <a:pt x="182" y="14609"/>
                    <a:pt x="121" y="15274"/>
                  </a:cubicBezTo>
                  <a:cubicBezTo>
                    <a:pt x="61" y="15940"/>
                    <a:pt x="0" y="16182"/>
                    <a:pt x="605" y="16605"/>
                  </a:cubicBezTo>
                  <a:lnTo>
                    <a:pt x="3751" y="18601"/>
                  </a:lnTo>
                  <a:cubicBezTo>
                    <a:pt x="3980" y="18754"/>
                    <a:pt x="4258" y="18907"/>
                    <a:pt x="4584" y="18907"/>
                  </a:cubicBezTo>
                  <a:cubicBezTo>
                    <a:pt x="4774" y="18907"/>
                    <a:pt x="4980" y="18856"/>
                    <a:pt x="5202" y="18722"/>
                  </a:cubicBezTo>
                  <a:cubicBezTo>
                    <a:pt x="6110" y="18178"/>
                    <a:pt x="7682" y="17271"/>
                    <a:pt x="8106" y="16908"/>
                  </a:cubicBezTo>
                  <a:cubicBezTo>
                    <a:pt x="8529" y="16605"/>
                    <a:pt x="8953" y="16545"/>
                    <a:pt x="8953" y="15637"/>
                  </a:cubicBezTo>
                  <a:cubicBezTo>
                    <a:pt x="8953" y="14186"/>
                    <a:pt x="8953" y="5233"/>
                    <a:pt x="8953" y="5233"/>
                  </a:cubicBezTo>
                  <a:cubicBezTo>
                    <a:pt x="8692" y="1463"/>
                    <a:pt x="6692" y="1"/>
                    <a:pt x="4661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8"/>
            <p:cNvSpPr/>
            <p:nvPr/>
          </p:nvSpPr>
          <p:spPr>
            <a:xfrm>
              <a:off x="5281375" y="2211750"/>
              <a:ext cx="222325" cy="470850"/>
            </a:xfrm>
            <a:custGeom>
              <a:avLst/>
              <a:gdLst/>
              <a:ahLst/>
              <a:cxnLst/>
              <a:rect l="l" t="t" r="r" b="b"/>
              <a:pathLst>
                <a:path w="8893" h="18834" extrusionOk="0">
                  <a:moveTo>
                    <a:pt x="4578" y="1"/>
                  </a:moveTo>
                  <a:cubicBezTo>
                    <a:pt x="2380" y="1"/>
                    <a:pt x="156" y="1722"/>
                    <a:pt x="61" y="4115"/>
                  </a:cubicBezTo>
                  <a:cubicBezTo>
                    <a:pt x="61" y="4659"/>
                    <a:pt x="122" y="14579"/>
                    <a:pt x="61" y="15244"/>
                  </a:cubicBezTo>
                  <a:cubicBezTo>
                    <a:pt x="1" y="15910"/>
                    <a:pt x="1" y="16091"/>
                    <a:pt x="606" y="16515"/>
                  </a:cubicBezTo>
                  <a:lnTo>
                    <a:pt x="3691" y="18511"/>
                  </a:lnTo>
                  <a:cubicBezTo>
                    <a:pt x="3911" y="18694"/>
                    <a:pt x="4175" y="18833"/>
                    <a:pt x="4484" y="18833"/>
                  </a:cubicBezTo>
                  <a:cubicBezTo>
                    <a:pt x="4685" y="18833"/>
                    <a:pt x="4904" y="18775"/>
                    <a:pt x="5142" y="18632"/>
                  </a:cubicBezTo>
                  <a:cubicBezTo>
                    <a:pt x="5989" y="18087"/>
                    <a:pt x="7622" y="17180"/>
                    <a:pt x="8046" y="16878"/>
                  </a:cubicBezTo>
                  <a:cubicBezTo>
                    <a:pt x="8469" y="16575"/>
                    <a:pt x="8893" y="16515"/>
                    <a:pt x="8893" y="15547"/>
                  </a:cubicBezTo>
                  <a:lnTo>
                    <a:pt x="8893" y="5203"/>
                  </a:lnTo>
                  <a:cubicBezTo>
                    <a:pt x="8603" y="1462"/>
                    <a:pt x="6602" y="1"/>
                    <a:pt x="4578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8"/>
            <p:cNvSpPr/>
            <p:nvPr/>
          </p:nvSpPr>
          <p:spPr>
            <a:xfrm>
              <a:off x="5281375" y="2212525"/>
              <a:ext cx="222325" cy="469600"/>
            </a:xfrm>
            <a:custGeom>
              <a:avLst/>
              <a:gdLst/>
              <a:ahLst/>
              <a:cxnLst/>
              <a:rect l="l" t="t" r="r" b="b"/>
              <a:pathLst>
                <a:path w="8893" h="18784" extrusionOk="0">
                  <a:moveTo>
                    <a:pt x="4606" y="0"/>
                  </a:moveTo>
                  <a:cubicBezTo>
                    <a:pt x="2424" y="0"/>
                    <a:pt x="216" y="1722"/>
                    <a:pt x="122" y="4084"/>
                  </a:cubicBezTo>
                  <a:cubicBezTo>
                    <a:pt x="61" y="4628"/>
                    <a:pt x="182" y="14488"/>
                    <a:pt x="122" y="15153"/>
                  </a:cubicBezTo>
                  <a:cubicBezTo>
                    <a:pt x="61" y="15818"/>
                    <a:pt x="1" y="16060"/>
                    <a:pt x="606" y="16484"/>
                  </a:cubicBezTo>
                  <a:lnTo>
                    <a:pt x="3691" y="18419"/>
                  </a:lnTo>
                  <a:cubicBezTo>
                    <a:pt x="3924" y="18614"/>
                    <a:pt x="4207" y="18783"/>
                    <a:pt x="4540" y="18783"/>
                  </a:cubicBezTo>
                  <a:cubicBezTo>
                    <a:pt x="4725" y="18783"/>
                    <a:pt x="4926" y="18731"/>
                    <a:pt x="5142" y="18601"/>
                  </a:cubicBezTo>
                  <a:cubicBezTo>
                    <a:pt x="5989" y="18056"/>
                    <a:pt x="7622" y="17149"/>
                    <a:pt x="8046" y="16847"/>
                  </a:cubicBezTo>
                  <a:cubicBezTo>
                    <a:pt x="8409" y="16484"/>
                    <a:pt x="8893" y="16423"/>
                    <a:pt x="8893" y="15516"/>
                  </a:cubicBezTo>
                  <a:lnTo>
                    <a:pt x="8893" y="5233"/>
                  </a:lnTo>
                  <a:cubicBezTo>
                    <a:pt x="8603" y="1462"/>
                    <a:pt x="6616" y="0"/>
                    <a:pt x="4606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8"/>
            <p:cNvSpPr/>
            <p:nvPr/>
          </p:nvSpPr>
          <p:spPr>
            <a:xfrm>
              <a:off x="5229975" y="2160250"/>
              <a:ext cx="325150" cy="606300"/>
            </a:xfrm>
            <a:custGeom>
              <a:avLst/>
              <a:gdLst/>
              <a:ahLst/>
              <a:cxnLst/>
              <a:rect l="l" t="t" r="r" b="b"/>
              <a:pathLst>
                <a:path w="13006" h="24252" extrusionOk="0">
                  <a:moveTo>
                    <a:pt x="6206" y="1"/>
                  </a:moveTo>
                  <a:cubicBezTo>
                    <a:pt x="3179" y="1"/>
                    <a:pt x="268" y="1500"/>
                    <a:pt x="182" y="4178"/>
                  </a:cubicBezTo>
                  <a:cubicBezTo>
                    <a:pt x="121" y="5025"/>
                    <a:pt x="242" y="18030"/>
                    <a:pt x="182" y="18998"/>
                  </a:cubicBezTo>
                  <a:cubicBezTo>
                    <a:pt x="121" y="19966"/>
                    <a:pt x="0" y="20268"/>
                    <a:pt x="908" y="20873"/>
                  </a:cubicBezTo>
                  <a:lnTo>
                    <a:pt x="5444" y="23777"/>
                  </a:lnTo>
                  <a:cubicBezTo>
                    <a:pt x="5816" y="24037"/>
                    <a:pt x="6211" y="24252"/>
                    <a:pt x="6657" y="24252"/>
                  </a:cubicBezTo>
                  <a:cubicBezTo>
                    <a:pt x="6936" y="24252"/>
                    <a:pt x="7235" y="24168"/>
                    <a:pt x="7561" y="23958"/>
                  </a:cubicBezTo>
                  <a:cubicBezTo>
                    <a:pt x="8832" y="23172"/>
                    <a:pt x="11191" y="21841"/>
                    <a:pt x="11796" y="21357"/>
                  </a:cubicBezTo>
                  <a:cubicBezTo>
                    <a:pt x="12340" y="20873"/>
                    <a:pt x="13005" y="20813"/>
                    <a:pt x="13005" y="19482"/>
                  </a:cubicBezTo>
                  <a:cubicBezTo>
                    <a:pt x="13005" y="17365"/>
                    <a:pt x="13005" y="5872"/>
                    <a:pt x="13005" y="5872"/>
                  </a:cubicBezTo>
                  <a:cubicBezTo>
                    <a:pt x="13005" y="1816"/>
                    <a:pt x="9536" y="1"/>
                    <a:pt x="6206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8"/>
            <p:cNvSpPr/>
            <p:nvPr/>
          </p:nvSpPr>
          <p:spPr>
            <a:xfrm>
              <a:off x="5524925" y="2168175"/>
              <a:ext cx="306925" cy="589075"/>
            </a:xfrm>
            <a:custGeom>
              <a:avLst/>
              <a:gdLst/>
              <a:ahLst/>
              <a:cxnLst/>
              <a:rect l="l" t="t" r="r" b="b"/>
              <a:pathLst>
                <a:path w="12277" h="23563" extrusionOk="0">
                  <a:moveTo>
                    <a:pt x="5965" y="0"/>
                  </a:moveTo>
                  <a:cubicBezTo>
                    <a:pt x="2990" y="0"/>
                    <a:pt x="1" y="2118"/>
                    <a:pt x="300" y="4345"/>
                  </a:cubicBezTo>
                  <a:cubicBezTo>
                    <a:pt x="360" y="5132"/>
                    <a:pt x="1147" y="17774"/>
                    <a:pt x="1147" y="18742"/>
                  </a:cubicBezTo>
                  <a:cubicBezTo>
                    <a:pt x="1147" y="19709"/>
                    <a:pt x="1086" y="20012"/>
                    <a:pt x="1873" y="20556"/>
                  </a:cubicBezTo>
                  <a:lnTo>
                    <a:pt x="5925" y="23157"/>
                  </a:lnTo>
                  <a:cubicBezTo>
                    <a:pt x="6245" y="23370"/>
                    <a:pt x="6586" y="23563"/>
                    <a:pt x="6947" y="23563"/>
                  </a:cubicBezTo>
                  <a:cubicBezTo>
                    <a:pt x="7201" y="23563"/>
                    <a:pt x="7465" y="23468"/>
                    <a:pt x="7740" y="23218"/>
                  </a:cubicBezTo>
                  <a:cubicBezTo>
                    <a:pt x="8829" y="22431"/>
                    <a:pt x="10765" y="20980"/>
                    <a:pt x="11248" y="20496"/>
                  </a:cubicBezTo>
                  <a:cubicBezTo>
                    <a:pt x="11672" y="20012"/>
                    <a:pt x="12277" y="19951"/>
                    <a:pt x="12156" y="18621"/>
                  </a:cubicBezTo>
                  <a:cubicBezTo>
                    <a:pt x="12035" y="16564"/>
                    <a:pt x="11430" y="5374"/>
                    <a:pt x="11430" y="5374"/>
                  </a:cubicBezTo>
                  <a:cubicBezTo>
                    <a:pt x="10831" y="1423"/>
                    <a:pt x="8403" y="0"/>
                    <a:pt x="596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8"/>
            <p:cNvSpPr/>
            <p:nvPr/>
          </p:nvSpPr>
          <p:spPr>
            <a:xfrm>
              <a:off x="5525750" y="2169300"/>
              <a:ext cx="304600" cy="586750"/>
            </a:xfrm>
            <a:custGeom>
              <a:avLst/>
              <a:gdLst/>
              <a:ahLst/>
              <a:cxnLst/>
              <a:rect l="l" t="t" r="r" b="b"/>
              <a:pathLst>
                <a:path w="12184" h="23470" extrusionOk="0">
                  <a:moveTo>
                    <a:pt x="5949" y="0"/>
                  </a:moveTo>
                  <a:cubicBezTo>
                    <a:pt x="2992" y="0"/>
                    <a:pt x="1" y="2105"/>
                    <a:pt x="267" y="4300"/>
                  </a:cubicBezTo>
                  <a:cubicBezTo>
                    <a:pt x="388" y="5087"/>
                    <a:pt x="1114" y="17729"/>
                    <a:pt x="1114" y="18697"/>
                  </a:cubicBezTo>
                  <a:cubicBezTo>
                    <a:pt x="1114" y="19604"/>
                    <a:pt x="1053" y="19967"/>
                    <a:pt x="1900" y="20451"/>
                  </a:cubicBezTo>
                  <a:lnTo>
                    <a:pt x="5892" y="23052"/>
                  </a:lnTo>
                  <a:cubicBezTo>
                    <a:pt x="6223" y="23272"/>
                    <a:pt x="6575" y="23470"/>
                    <a:pt x="6950" y="23470"/>
                  </a:cubicBezTo>
                  <a:cubicBezTo>
                    <a:pt x="7193" y="23470"/>
                    <a:pt x="7445" y="23387"/>
                    <a:pt x="7707" y="23173"/>
                  </a:cubicBezTo>
                  <a:cubicBezTo>
                    <a:pt x="8735" y="22326"/>
                    <a:pt x="10671" y="20935"/>
                    <a:pt x="11155" y="20451"/>
                  </a:cubicBezTo>
                  <a:cubicBezTo>
                    <a:pt x="11639" y="19967"/>
                    <a:pt x="12183" y="19846"/>
                    <a:pt x="12123" y="18576"/>
                  </a:cubicBezTo>
                  <a:cubicBezTo>
                    <a:pt x="12002" y="16519"/>
                    <a:pt x="11336" y="5329"/>
                    <a:pt x="11336" y="5329"/>
                  </a:cubicBezTo>
                  <a:cubicBezTo>
                    <a:pt x="10765" y="1409"/>
                    <a:pt x="8368" y="0"/>
                    <a:pt x="5949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8"/>
            <p:cNvSpPr/>
            <p:nvPr/>
          </p:nvSpPr>
          <p:spPr>
            <a:xfrm>
              <a:off x="5525750" y="2169300"/>
              <a:ext cx="304600" cy="586450"/>
            </a:xfrm>
            <a:custGeom>
              <a:avLst/>
              <a:gdLst/>
              <a:ahLst/>
              <a:cxnLst/>
              <a:rect l="l" t="t" r="r" b="b"/>
              <a:pathLst>
                <a:path w="12184" h="23458" extrusionOk="0">
                  <a:moveTo>
                    <a:pt x="5949" y="0"/>
                  </a:moveTo>
                  <a:cubicBezTo>
                    <a:pt x="2992" y="0"/>
                    <a:pt x="1" y="2105"/>
                    <a:pt x="267" y="4300"/>
                  </a:cubicBezTo>
                  <a:cubicBezTo>
                    <a:pt x="388" y="5087"/>
                    <a:pt x="1174" y="17729"/>
                    <a:pt x="1114" y="18636"/>
                  </a:cubicBezTo>
                  <a:cubicBezTo>
                    <a:pt x="1114" y="19604"/>
                    <a:pt x="1053" y="19906"/>
                    <a:pt x="1900" y="20451"/>
                  </a:cubicBezTo>
                  <a:lnTo>
                    <a:pt x="5892" y="23052"/>
                  </a:lnTo>
                  <a:cubicBezTo>
                    <a:pt x="6177" y="23265"/>
                    <a:pt x="6502" y="23457"/>
                    <a:pt x="6870" y="23457"/>
                  </a:cubicBezTo>
                  <a:cubicBezTo>
                    <a:pt x="7128" y="23457"/>
                    <a:pt x="7407" y="23362"/>
                    <a:pt x="7707" y="23112"/>
                  </a:cubicBezTo>
                  <a:cubicBezTo>
                    <a:pt x="8735" y="22326"/>
                    <a:pt x="10671" y="20874"/>
                    <a:pt x="11155" y="20451"/>
                  </a:cubicBezTo>
                  <a:cubicBezTo>
                    <a:pt x="11639" y="19967"/>
                    <a:pt x="12183" y="19846"/>
                    <a:pt x="12123" y="18515"/>
                  </a:cubicBezTo>
                  <a:cubicBezTo>
                    <a:pt x="12002" y="16519"/>
                    <a:pt x="11336" y="5329"/>
                    <a:pt x="11336" y="5329"/>
                  </a:cubicBezTo>
                  <a:cubicBezTo>
                    <a:pt x="10765" y="1409"/>
                    <a:pt x="8368" y="0"/>
                    <a:pt x="5949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8"/>
            <p:cNvSpPr/>
            <p:nvPr/>
          </p:nvSpPr>
          <p:spPr>
            <a:xfrm>
              <a:off x="5526450" y="2170300"/>
              <a:ext cx="303900" cy="584250"/>
            </a:xfrm>
            <a:custGeom>
              <a:avLst/>
              <a:gdLst/>
              <a:ahLst/>
              <a:cxnLst/>
              <a:rect l="l" t="t" r="r" b="b"/>
              <a:pathLst>
                <a:path w="12156" h="23370" extrusionOk="0">
                  <a:moveTo>
                    <a:pt x="5881" y="1"/>
                  </a:moveTo>
                  <a:cubicBezTo>
                    <a:pt x="2944" y="1"/>
                    <a:pt x="1" y="2097"/>
                    <a:pt x="299" y="4321"/>
                  </a:cubicBezTo>
                  <a:cubicBezTo>
                    <a:pt x="360" y="5107"/>
                    <a:pt x="1146" y="17628"/>
                    <a:pt x="1146" y="18596"/>
                  </a:cubicBezTo>
                  <a:cubicBezTo>
                    <a:pt x="1146" y="19564"/>
                    <a:pt x="1086" y="19866"/>
                    <a:pt x="1872" y="20350"/>
                  </a:cubicBezTo>
                  <a:lnTo>
                    <a:pt x="5864" y="22951"/>
                  </a:lnTo>
                  <a:cubicBezTo>
                    <a:pt x="6158" y="23172"/>
                    <a:pt x="6496" y="23370"/>
                    <a:pt x="6879" y="23370"/>
                  </a:cubicBezTo>
                  <a:cubicBezTo>
                    <a:pt x="7127" y="23370"/>
                    <a:pt x="7394" y="23286"/>
                    <a:pt x="7679" y="23072"/>
                  </a:cubicBezTo>
                  <a:cubicBezTo>
                    <a:pt x="8707" y="22225"/>
                    <a:pt x="10643" y="20834"/>
                    <a:pt x="11127" y="20350"/>
                  </a:cubicBezTo>
                  <a:cubicBezTo>
                    <a:pt x="11550" y="19866"/>
                    <a:pt x="12155" y="19806"/>
                    <a:pt x="12034" y="18475"/>
                  </a:cubicBezTo>
                  <a:cubicBezTo>
                    <a:pt x="11913" y="16479"/>
                    <a:pt x="11308" y="5349"/>
                    <a:pt x="11308" y="5349"/>
                  </a:cubicBezTo>
                  <a:cubicBezTo>
                    <a:pt x="10708" y="1418"/>
                    <a:pt x="8297" y="1"/>
                    <a:pt x="5881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8"/>
            <p:cNvSpPr/>
            <p:nvPr/>
          </p:nvSpPr>
          <p:spPr>
            <a:xfrm>
              <a:off x="5527275" y="2170800"/>
              <a:ext cx="301550" cy="582775"/>
            </a:xfrm>
            <a:custGeom>
              <a:avLst/>
              <a:gdLst/>
              <a:ahLst/>
              <a:cxnLst/>
              <a:rect l="l" t="t" r="r" b="b"/>
              <a:pathLst>
                <a:path w="12062" h="23311" extrusionOk="0">
                  <a:moveTo>
                    <a:pt x="5879" y="1"/>
                  </a:moveTo>
                  <a:cubicBezTo>
                    <a:pt x="2955" y="1"/>
                    <a:pt x="0" y="2105"/>
                    <a:pt x="266" y="4301"/>
                  </a:cubicBezTo>
                  <a:cubicBezTo>
                    <a:pt x="387" y="5087"/>
                    <a:pt x="1113" y="17608"/>
                    <a:pt x="1113" y="18576"/>
                  </a:cubicBezTo>
                  <a:cubicBezTo>
                    <a:pt x="1113" y="19483"/>
                    <a:pt x="1053" y="19786"/>
                    <a:pt x="1839" y="20330"/>
                  </a:cubicBezTo>
                  <a:lnTo>
                    <a:pt x="5831" y="22931"/>
                  </a:lnTo>
                  <a:cubicBezTo>
                    <a:pt x="6112" y="23141"/>
                    <a:pt x="6432" y="23311"/>
                    <a:pt x="6793" y="23311"/>
                  </a:cubicBezTo>
                  <a:cubicBezTo>
                    <a:pt x="7056" y="23311"/>
                    <a:pt x="7340" y="23221"/>
                    <a:pt x="7646" y="22992"/>
                  </a:cubicBezTo>
                  <a:cubicBezTo>
                    <a:pt x="8674" y="22145"/>
                    <a:pt x="10610" y="20814"/>
                    <a:pt x="11033" y="20330"/>
                  </a:cubicBezTo>
                  <a:cubicBezTo>
                    <a:pt x="11517" y="19846"/>
                    <a:pt x="12062" y="19725"/>
                    <a:pt x="12001" y="18455"/>
                  </a:cubicBezTo>
                  <a:cubicBezTo>
                    <a:pt x="11880" y="16399"/>
                    <a:pt x="11215" y="5329"/>
                    <a:pt x="11215" y="5329"/>
                  </a:cubicBezTo>
                  <a:cubicBezTo>
                    <a:pt x="10643" y="1409"/>
                    <a:pt x="8271" y="1"/>
                    <a:pt x="5879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8"/>
            <p:cNvSpPr/>
            <p:nvPr/>
          </p:nvSpPr>
          <p:spPr>
            <a:xfrm>
              <a:off x="5527950" y="2171425"/>
              <a:ext cx="300875" cy="581300"/>
            </a:xfrm>
            <a:custGeom>
              <a:avLst/>
              <a:gdLst/>
              <a:ahLst/>
              <a:cxnLst/>
              <a:rect l="l" t="t" r="r" b="b"/>
              <a:pathLst>
                <a:path w="12035" h="23252" extrusionOk="0">
                  <a:moveTo>
                    <a:pt x="5844" y="0"/>
                  </a:moveTo>
                  <a:cubicBezTo>
                    <a:pt x="2931" y="0"/>
                    <a:pt x="1" y="2083"/>
                    <a:pt x="300" y="4276"/>
                  </a:cubicBezTo>
                  <a:cubicBezTo>
                    <a:pt x="360" y="5062"/>
                    <a:pt x="1147" y="17583"/>
                    <a:pt x="1086" y="18491"/>
                  </a:cubicBezTo>
                  <a:cubicBezTo>
                    <a:pt x="1086" y="19458"/>
                    <a:pt x="1026" y="19761"/>
                    <a:pt x="1873" y="20245"/>
                  </a:cubicBezTo>
                  <a:lnTo>
                    <a:pt x="5804" y="22846"/>
                  </a:lnTo>
                  <a:cubicBezTo>
                    <a:pt x="6089" y="23059"/>
                    <a:pt x="6414" y="23251"/>
                    <a:pt x="6782" y="23251"/>
                  </a:cubicBezTo>
                  <a:cubicBezTo>
                    <a:pt x="7040" y="23251"/>
                    <a:pt x="7319" y="23156"/>
                    <a:pt x="7619" y="22906"/>
                  </a:cubicBezTo>
                  <a:cubicBezTo>
                    <a:pt x="8647" y="22120"/>
                    <a:pt x="10523" y="20729"/>
                    <a:pt x="11006" y="20245"/>
                  </a:cubicBezTo>
                  <a:cubicBezTo>
                    <a:pt x="11490" y="19761"/>
                    <a:pt x="12035" y="19700"/>
                    <a:pt x="11974" y="18370"/>
                  </a:cubicBezTo>
                  <a:cubicBezTo>
                    <a:pt x="11853" y="16374"/>
                    <a:pt x="11188" y="5304"/>
                    <a:pt x="11188" y="5304"/>
                  </a:cubicBezTo>
                  <a:cubicBezTo>
                    <a:pt x="10615" y="1404"/>
                    <a:pt x="8235" y="0"/>
                    <a:pt x="5844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8"/>
            <p:cNvSpPr/>
            <p:nvPr/>
          </p:nvSpPr>
          <p:spPr>
            <a:xfrm>
              <a:off x="5528800" y="2171825"/>
              <a:ext cx="298525" cy="579700"/>
            </a:xfrm>
            <a:custGeom>
              <a:avLst/>
              <a:gdLst/>
              <a:ahLst/>
              <a:cxnLst/>
              <a:rect l="l" t="t" r="r" b="b"/>
              <a:pathLst>
                <a:path w="11941" h="23188" extrusionOk="0">
                  <a:moveTo>
                    <a:pt x="5823" y="0"/>
                  </a:moveTo>
                  <a:cubicBezTo>
                    <a:pt x="2922" y="0"/>
                    <a:pt x="0" y="2096"/>
                    <a:pt x="266" y="4320"/>
                  </a:cubicBezTo>
                  <a:cubicBezTo>
                    <a:pt x="326" y="5107"/>
                    <a:pt x="1113" y="17567"/>
                    <a:pt x="1113" y="18475"/>
                  </a:cubicBezTo>
                  <a:cubicBezTo>
                    <a:pt x="1113" y="19382"/>
                    <a:pt x="1052" y="19684"/>
                    <a:pt x="1839" y="20229"/>
                  </a:cubicBezTo>
                  <a:lnTo>
                    <a:pt x="5770" y="22769"/>
                  </a:lnTo>
                  <a:cubicBezTo>
                    <a:pt x="6064" y="22990"/>
                    <a:pt x="6402" y="23188"/>
                    <a:pt x="6785" y="23188"/>
                  </a:cubicBezTo>
                  <a:cubicBezTo>
                    <a:pt x="7033" y="23188"/>
                    <a:pt x="7300" y="23104"/>
                    <a:pt x="7585" y="22890"/>
                  </a:cubicBezTo>
                  <a:cubicBezTo>
                    <a:pt x="8613" y="22044"/>
                    <a:pt x="10489" y="20713"/>
                    <a:pt x="10972" y="20229"/>
                  </a:cubicBezTo>
                  <a:cubicBezTo>
                    <a:pt x="11396" y="19745"/>
                    <a:pt x="11940" y="19624"/>
                    <a:pt x="11880" y="18354"/>
                  </a:cubicBezTo>
                  <a:cubicBezTo>
                    <a:pt x="11759" y="16358"/>
                    <a:pt x="11154" y="5349"/>
                    <a:pt x="11154" y="5349"/>
                  </a:cubicBezTo>
                  <a:cubicBezTo>
                    <a:pt x="10581" y="1418"/>
                    <a:pt x="8209" y="0"/>
                    <a:pt x="5823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8"/>
            <p:cNvSpPr/>
            <p:nvPr/>
          </p:nvSpPr>
          <p:spPr>
            <a:xfrm>
              <a:off x="5528800" y="2172425"/>
              <a:ext cx="298525" cy="578125"/>
            </a:xfrm>
            <a:custGeom>
              <a:avLst/>
              <a:gdLst/>
              <a:ahLst/>
              <a:cxnLst/>
              <a:rect l="l" t="t" r="r" b="b"/>
              <a:pathLst>
                <a:path w="11941" h="23125" extrusionOk="0">
                  <a:moveTo>
                    <a:pt x="5775" y="1"/>
                  </a:moveTo>
                  <a:cubicBezTo>
                    <a:pt x="2895" y="1"/>
                    <a:pt x="1" y="2076"/>
                    <a:pt x="266" y="4296"/>
                  </a:cubicBezTo>
                  <a:cubicBezTo>
                    <a:pt x="387" y="5083"/>
                    <a:pt x="1113" y="17483"/>
                    <a:pt x="1113" y="18451"/>
                  </a:cubicBezTo>
                  <a:cubicBezTo>
                    <a:pt x="1113" y="19358"/>
                    <a:pt x="1052" y="19660"/>
                    <a:pt x="1839" y="20205"/>
                  </a:cubicBezTo>
                  <a:lnTo>
                    <a:pt x="5770" y="22745"/>
                  </a:lnTo>
                  <a:cubicBezTo>
                    <a:pt x="6051" y="22955"/>
                    <a:pt x="6371" y="23125"/>
                    <a:pt x="6732" y="23125"/>
                  </a:cubicBezTo>
                  <a:cubicBezTo>
                    <a:pt x="6995" y="23125"/>
                    <a:pt x="7279" y="23035"/>
                    <a:pt x="7585" y="22806"/>
                  </a:cubicBezTo>
                  <a:cubicBezTo>
                    <a:pt x="8553" y="22020"/>
                    <a:pt x="10489" y="20628"/>
                    <a:pt x="10912" y="20144"/>
                  </a:cubicBezTo>
                  <a:cubicBezTo>
                    <a:pt x="11396" y="19660"/>
                    <a:pt x="11940" y="19600"/>
                    <a:pt x="11880" y="18330"/>
                  </a:cubicBezTo>
                  <a:cubicBezTo>
                    <a:pt x="11759" y="16334"/>
                    <a:pt x="11093" y="5325"/>
                    <a:pt x="11093" y="5325"/>
                  </a:cubicBezTo>
                  <a:cubicBezTo>
                    <a:pt x="10519" y="1414"/>
                    <a:pt x="8152" y="1"/>
                    <a:pt x="5775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8"/>
            <p:cNvSpPr/>
            <p:nvPr/>
          </p:nvSpPr>
          <p:spPr>
            <a:xfrm>
              <a:off x="5530300" y="2172925"/>
              <a:ext cx="297025" cy="576775"/>
            </a:xfrm>
            <a:custGeom>
              <a:avLst/>
              <a:gdLst/>
              <a:ahLst/>
              <a:cxnLst/>
              <a:rect l="l" t="t" r="r" b="b"/>
              <a:pathLst>
                <a:path w="11881" h="23071" extrusionOk="0">
                  <a:moveTo>
                    <a:pt x="5761" y="1"/>
                  </a:moveTo>
                  <a:cubicBezTo>
                    <a:pt x="2891" y="1"/>
                    <a:pt x="1" y="2084"/>
                    <a:pt x="266" y="4276"/>
                  </a:cubicBezTo>
                  <a:cubicBezTo>
                    <a:pt x="327" y="5063"/>
                    <a:pt x="1053" y="17463"/>
                    <a:pt x="1053" y="18370"/>
                  </a:cubicBezTo>
                  <a:cubicBezTo>
                    <a:pt x="1053" y="19278"/>
                    <a:pt x="992" y="19640"/>
                    <a:pt x="1839" y="20124"/>
                  </a:cubicBezTo>
                  <a:lnTo>
                    <a:pt x="5710" y="22665"/>
                  </a:lnTo>
                  <a:cubicBezTo>
                    <a:pt x="5995" y="22878"/>
                    <a:pt x="6320" y="23070"/>
                    <a:pt x="6688" y="23070"/>
                  </a:cubicBezTo>
                  <a:cubicBezTo>
                    <a:pt x="6946" y="23070"/>
                    <a:pt x="7225" y="22975"/>
                    <a:pt x="7525" y="22725"/>
                  </a:cubicBezTo>
                  <a:cubicBezTo>
                    <a:pt x="8493" y="21939"/>
                    <a:pt x="10368" y="20608"/>
                    <a:pt x="10852" y="20124"/>
                  </a:cubicBezTo>
                  <a:cubicBezTo>
                    <a:pt x="11336" y="19640"/>
                    <a:pt x="11880" y="19519"/>
                    <a:pt x="11820" y="18249"/>
                  </a:cubicBezTo>
                  <a:cubicBezTo>
                    <a:pt x="11699" y="16314"/>
                    <a:pt x="11033" y="5305"/>
                    <a:pt x="11033" y="5305"/>
                  </a:cubicBezTo>
                  <a:cubicBezTo>
                    <a:pt x="10461" y="1405"/>
                    <a:pt x="8118" y="1"/>
                    <a:pt x="5761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8"/>
            <p:cNvSpPr/>
            <p:nvPr/>
          </p:nvSpPr>
          <p:spPr>
            <a:xfrm>
              <a:off x="5530300" y="2173700"/>
              <a:ext cx="295500" cy="574800"/>
            </a:xfrm>
            <a:custGeom>
              <a:avLst/>
              <a:gdLst/>
              <a:ahLst/>
              <a:cxnLst/>
              <a:rect l="l" t="t" r="r" b="b"/>
              <a:pathLst>
                <a:path w="11820" h="22992" extrusionOk="0">
                  <a:moveTo>
                    <a:pt x="5762" y="0"/>
                  </a:moveTo>
                  <a:cubicBezTo>
                    <a:pt x="2891" y="0"/>
                    <a:pt x="1" y="2080"/>
                    <a:pt x="266" y="4306"/>
                  </a:cubicBezTo>
                  <a:cubicBezTo>
                    <a:pt x="387" y="5092"/>
                    <a:pt x="1113" y="17432"/>
                    <a:pt x="1113" y="18339"/>
                  </a:cubicBezTo>
                  <a:cubicBezTo>
                    <a:pt x="1113" y="19247"/>
                    <a:pt x="1053" y="19549"/>
                    <a:pt x="1839" y="20093"/>
                  </a:cubicBezTo>
                  <a:lnTo>
                    <a:pt x="5710" y="22573"/>
                  </a:lnTo>
                  <a:cubicBezTo>
                    <a:pt x="6004" y="22794"/>
                    <a:pt x="6342" y="22992"/>
                    <a:pt x="6725" y="22992"/>
                  </a:cubicBezTo>
                  <a:cubicBezTo>
                    <a:pt x="6973" y="22992"/>
                    <a:pt x="7240" y="22908"/>
                    <a:pt x="7525" y="22694"/>
                  </a:cubicBezTo>
                  <a:cubicBezTo>
                    <a:pt x="8493" y="21908"/>
                    <a:pt x="10368" y="20517"/>
                    <a:pt x="10852" y="20033"/>
                  </a:cubicBezTo>
                  <a:cubicBezTo>
                    <a:pt x="11275" y="19609"/>
                    <a:pt x="11820" y="19488"/>
                    <a:pt x="11759" y="18218"/>
                  </a:cubicBezTo>
                  <a:cubicBezTo>
                    <a:pt x="11638" y="16222"/>
                    <a:pt x="11033" y="5274"/>
                    <a:pt x="11033" y="5274"/>
                  </a:cubicBezTo>
                  <a:cubicBezTo>
                    <a:pt x="10461" y="1401"/>
                    <a:pt x="8118" y="0"/>
                    <a:pt x="5762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8"/>
            <p:cNvSpPr/>
            <p:nvPr/>
          </p:nvSpPr>
          <p:spPr>
            <a:xfrm>
              <a:off x="5531150" y="2173950"/>
              <a:ext cx="294650" cy="573575"/>
            </a:xfrm>
            <a:custGeom>
              <a:avLst/>
              <a:gdLst/>
              <a:ahLst/>
              <a:cxnLst/>
              <a:rect l="l" t="t" r="r" b="b"/>
              <a:pathLst>
                <a:path w="11786" h="22943" extrusionOk="0">
                  <a:moveTo>
                    <a:pt x="5718" y="0"/>
                  </a:moveTo>
                  <a:cubicBezTo>
                    <a:pt x="2873" y="0"/>
                    <a:pt x="0" y="2075"/>
                    <a:pt x="232" y="4296"/>
                  </a:cubicBezTo>
                  <a:cubicBezTo>
                    <a:pt x="353" y="5082"/>
                    <a:pt x="1079" y="17361"/>
                    <a:pt x="1079" y="18329"/>
                  </a:cubicBezTo>
                  <a:cubicBezTo>
                    <a:pt x="1079" y="19237"/>
                    <a:pt x="1019" y="19539"/>
                    <a:pt x="1805" y="20023"/>
                  </a:cubicBezTo>
                  <a:lnTo>
                    <a:pt x="5676" y="22563"/>
                  </a:lnTo>
                  <a:cubicBezTo>
                    <a:pt x="5957" y="22773"/>
                    <a:pt x="6277" y="22943"/>
                    <a:pt x="6638" y="22943"/>
                  </a:cubicBezTo>
                  <a:cubicBezTo>
                    <a:pt x="6901" y="22943"/>
                    <a:pt x="7185" y="22853"/>
                    <a:pt x="7491" y="22624"/>
                  </a:cubicBezTo>
                  <a:cubicBezTo>
                    <a:pt x="8459" y="21838"/>
                    <a:pt x="10334" y="20507"/>
                    <a:pt x="10818" y="20023"/>
                  </a:cubicBezTo>
                  <a:cubicBezTo>
                    <a:pt x="11241" y="19539"/>
                    <a:pt x="11786" y="19478"/>
                    <a:pt x="11725" y="18148"/>
                  </a:cubicBezTo>
                  <a:cubicBezTo>
                    <a:pt x="11604" y="16212"/>
                    <a:pt x="10939" y="5324"/>
                    <a:pt x="10939" y="5324"/>
                  </a:cubicBezTo>
                  <a:cubicBezTo>
                    <a:pt x="10392" y="1413"/>
                    <a:pt x="8065" y="0"/>
                    <a:pt x="5718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8"/>
            <p:cNvSpPr/>
            <p:nvPr/>
          </p:nvSpPr>
          <p:spPr>
            <a:xfrm>
              <a:off x="5531825" y="2174700"/>
              <a:ext cx="293975" cy="572300"/>
            </a:xfrm>
            <a:custGeom>
              <a:avLst/>
              <a:gdLst/>
              <a:ahLst/>
              <a:cxnLst/>
              <a:rect l="l" t="t" r="r" b="b"/>
              <a:pathLst>
                <a:path w="11759" h="22892" extrusionOk="0">
                  <a:moveTo>
                    <a:pt x="5672" y="0"/>
                  </a:moveTo>
                  <a:cubicBezTo>
                    <a:pt x="2841" y="0"/>
                    <a:pt x="1" y="2073"/>
                    <a:pt x="266" y="4326"/>
                  </a:cubicBezTo>
                  <a:cubicBezTo>
                    <a:pt x="326" y="5052"/>
                    <a:pt x="1052" y="17331"/>
                    <a:pt x="1052" y="18239"/>
                  </a:cubicBezTo>
                  <a:cubicBezTo>
                    <a:pt x="1052" y="19146"/>
                    <a:pt x="992" y="19448"/>
                    <a:pt x="1778" y="19993"/>
                  </a:cubicBezTo>
                  <a:lnTo>
                    <a:pt x="5649" y="22473"/>
                  </a:lnTo>
                  <a:cubicBezTo>
                    <a:pt x="5943" y="22693"/>
                    <a:pt x="6281" y="22891"/>
                    <a:pt x="6650" y="22891"/>
                  </a:cubicBezTo>
                  <a:cubicBezTo>
                    <a:pt x="6890" y="22891"/>
                    <a:pt x="7142" y="22808"/>
                    <a:pt x="7404" y="22594"/>
                  </a:cubicBezTo>
                  <a:cubicBezTo>
                    <a:pt x="8432" y="21747"/>
                    <a:pt x="10307" y="20416"/>
                    <a:pt x="10731" y="19932"/>
                  </a:cubicBezTo>
                  <a:cubicBezTo>
                    <a:pt x="11214" y="19509"/>
                    <a:pt x="11759" y="19388"/>
                    <a:pt x="11638" y="18118"/>
                  </a:cubicBezTo>
                  <a:cubicBezTo>
                    <a:pt x="11577" y="16182"/>
                    <a:pt x="10912" y="5294"/>
                    <a:pt x="10912" y="5294"/>
                  </a:cubicBezTo>
                  <a:cubicBezTo>
                    <a:pt x="10338" y="1411"/>
                    <a:pt x="8008" y="0"/>
                    <a:pt x="5672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8"/>
            <p:cNvSpPr/>
            <p:nvPr/>
          </p:nvSpPr>
          <p:spPr>
            <a:xfrm>
              <a:off x="5531825" y="2175200"/>
              <a:ext cx="292475" cy="570375"/>
            </a:xfrm>
            <a:custGeom>
              <a:avLst/>
              <a:gdLst/>
              <a:ahLst/>
              <a:cxnLst/>
              <a:rect l="l" t="t" r="r" b="b"/>
              <a:pathLst>
                <a:path w="11699" h="22815" extrusionOk="0">
                  <a:moveTo>
                    <a:pt x="5692" y="1"/>
                  </a:moveTo>
                  <a:cubicBezTo>
                    <a:pt x="2854" y="1"/>
                    <a:pt x="0" y="2080"/>
                    <a:pt x="266" y="4306"/>
                  </a:cubicBezTo>
                  <a:cubicBezTo>
                    <a:pt x="387" y="5032"/>
                    <a:pt x="1113" y="17311"/>
                    <a:pt x="1113" y="18219"/>
                  </a:cubicBezTo>
                  <a:cubicBezTo>
                    <a:pt x="1113" y="19126"/>
                    <a:pt x="1052" y="19428"/>
                    <a:pt x="1839" y="19912"/>
                  </a:cubicBezTo>
                  <a:lnTo>
                    <a:pt x="5649" y="22453"/>
                  </a:lnTo>
                  <a:cubicBezTo>
                    <a:pt x="5939" y="22634"/>
                    <a:pt x="6271" y="22814"/>
                    <a:pt x="6634" y="22814"/>
                  </a:cubicBezTo>
                  <a:cubicBezTo>
                    <a:pt x="6878" y="22814"/>
                    <a:pt x="7136" y="22732"/>
                    <a:pt x="7404" y="22513"/>
                  </a:cubicBezTo>
                  <a:cubicBezTo>
                    <a:pt x="8432" y="21727"/>
                    <a:pt x="10247" y="20396"/>
                    <a:pt x="10731" y="19912"/>
                  </a:cubicBezTo>
                  <a:cubicBezTo>
                    <a:pt x="11154" y="19428"/>
                    <a:pt x="11698" y="19368"/>
                    <a:pt x="11638" y="18098"/>
                  </a:cubicBezTo>
                  <a:cubicBezTo>
                    <a:pt x="11517" y="16162"/>
                    <a:pt x="10912" y="5274"/>
                    <a:pt x="10912" y="5274"/>
                  </a:cubicBezTo>
                  <a:cubicBezTo>
                    <a:pt x="10339" y="1402"/>
                    <a:pt x="8021" y="1"/>
                    <a:pt x="5692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8"/>
            <p:cNvSpPr/>
            <p:nvPr/>
          </p:nvSpPr>
          <p:spPr>
            <a:xfrm>
              <a:off x="5532675" y="2176075"/>
              <a:ext cx="291625" cy="568425"/>
            </a:xfrm>
            <a:custGeom>
              <a:avLst/>
              <a:gdLst/>
              <a:ahLst/>
              <a:cxnLst/>
              <a:rect l="l" t="t" r="r" b="b"/>
              <a:pathLst>
                <a:path w="11665" h="22737" extrusionOk="0">
                  <a:moveTo>
                    <a:pt x="5635" y="0"/>
                  </a:moveTo>
                  <a:cubicBezTo>
                    <a:pt x="2828" y="0"/>
                    <a:pt x="0" y="2054"/>
                    <a:pt x="232" y="4271"/>
                  </a:cubicBezTo>
                  <a:cubicBezTo>
                    <a:pt x="353" y="5058"/>
                    <a:pt x="1079" y="17216"/>
                    <a:pt x="1079" y="18123"/>
                  </a:cubicBezTo>
                  <a:cubicBezTo>
                    <a:pt x="1079" y="19031"/>
                    <a:pt x="1018" y="19333"/>
                    <a:pt x="1805" y="19877"/>
                  </a:cubicBezTo>
                  <a:lnTo>
                    <a:pt x="5615" y="22357"/>
                  </a:lnTo>
                  <a:cubicBezTo>
                    <a:pt x="5896" y="22567"/>
                    <a:pt x="6216" y="22737"/>
                    <a:pt x="6566" y="22737"/>
                  </a:cubicBezTo>
                  <a:cubicBezTo>
                    <a:pt x="6820" y="22737"/>
                    <a:pt x="7089" y="22647"/>
                    <a:pt x="7370" y="22418"/>
                  </a:cubicBezTo>
                  <a:cubicBezTo>
                    <a:pt x="8398" y="21632"/>
                    <a:pt x="10213" y="20301"/>
                    <a:pt x="10697" y="19877"/>
                  </a:cubicBezTo>
                  <a:cubicBezTo>
                    <a:pt x="11120" y="19393"/>
                    <a:pt x="11664" y="19272"/>
                    <a:pt x="11604" y="18063"/>
                  </a:cubicBezTo>
                  <a:cubicBezTo>
                    <a:pt x="11483" y="16127"/>
                    <a:pt x="10817" y="5300"/>
                    <a:pt x="10817" y="5300"/>
                  </a:cubicBezTo>
                  <a:cubicBezTo>
                    <a:pt x="10269" y="1409"/>
                    <a:pt x="7959" y="0"/>
                    <a:pt x="5635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8"/>
            <p:cNvSpPr/>
            <p:nvPr/>
          </p:nvSpPr>
          <p:spPr>
            <a:xfrm>
              <a:off x="5533350" y="2176200"/>
              <a:ext cx="290950" cy="567775"/>
            </a:xfrm>
            <a:custGeom>
              <a:avLst/>
              <a:gdLst/>
              <a:ahLst/>
              <a:cxnLst/>
              <a:rect l="l" t="t" r="r" b="b"/>
              <a:pathLst>
                <a:path w="11638" h="22711" extrusionOk="0">
                  <a:moveTo>
                    <a:pt x="5627" y="1"/>
                  </a:moveTo>
                  <a:cubicBezTo>
                    <a:pt x="2822" y="1"/>
                    <a:pt x="0" y="2073"/>
                    <a:pt x="265" y="4327"/>
                  </a:cubicBezTo>
                  <a:cubicBezTo>
                    <a:pt x="326" y="5053"/>
                    <a:pt x="1052" y="17211"/>
                    <a:pt x="1052" y="18118"/>
                  </a:cubicBezTo>
                  <a:cubicBezTo>
                    <a:pt x="1052" y="19026"/>
                    <a:pt x="991" y="19328"/>
                    <a:pt x="1778" y="19812"/>
                  </a:cubicBezTo>
                  <a:lnTo>
                    <a:pt x="5588" y="22292"/>
                  </a:lnTo>
                  <a:cubicBezTo>
                    <a:pt x="5882" y="22512"/>
                    <a:pt x="6220" y="22710"/>
                    <a:pt x="6589" y="22710"/>
                  </a:cubicBezTo>
                  <a:cubicBezTo>
                    <a:pt x="6829" y="22710"/>
                    <a:pt x="7081" y="22627"/>
                    <a:pt x="7343" y="22413"/>
                  </a:cubicBezTo>
                  <a:cubicBezTo>
                    <a:pt x="8310" y="21627"/>
                    <a:pt x="10186" y="20296"/>
                    <a:pt x="10609" y="19812"/>
                  </a:cubicBezTo>
                  <a:cubicBezTo>
                    <a:pt x="11093" y="19328"/>
                    <a:pt x="11637" y="19267"/>
                    <a:pt x="11516" y="17997"/>
                  </a:cubicBezTo>
                  <a:cubicBezTo>
                    <a:pt x="11456" y="16062"/>
                    <a:pt x="10790" y="5295"/>
                    <a:pt x="10790" y="5295"/>
                  </a:cubicBezTo>
                  <a:cubicBezTo>
                    <a:pt x="10244" y="1411"/>
                    <a:pt x="7941" y="1"/>
                    <a:pt x="562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8"/>
            <p:cNvSpPr/>
            <p:nvPr/>
          </p:nvSpPr>
          <p:spPr>
            <a:xfrm>
              <a:off x="5534175" y="2176825"/>
              <a:ext cx="288600" cy="566175"/>
            </a:xfrm>
            <a:custGeom>
              <a:avLst/>
              <a:gdLst/>
              <a:ahLst/>
              <a:cxnLst/>
              <a:rect l="l" t="t" r="r" b="b"/>
              <a:pathLst>
                <a:path w="11544" h="22647" extrusionOk="0">
                  <a:moveTo>
                    <a:pt x="5577" y="0"/>
                  </a:moveTo>
                  <a:cubicBezTo>
                    <a:pt x="2792" y="0"/>
                    <a:pt x="1" y="2052"/>
                    <a:pt x="232" y="4302"/>
                  </a:cubicBezTo>
                  <a:cubicBezTo>
                    <a:pt x="353" y="5028"/>
                    <a:pt x="1079" y="17186"/>
                    <a:pt x="1079" y="18093"/>
                  </a:cubicBezTo>
                  <a:cubicBezTo>
                    <a:pt x="1019" y="19001"/>
                    <a:pt x="1019" y="19303"/>
                    <a:pt x="1745" y="19787"/>
                  </a:cubicBezTo>
                  <a:lnTo>
                    <a:pt x="5555" y="22267"/>
                  </a:lnTo>
                  <a:cubicBezTo>
                    <a:pt x="5836" y="22477"/>
                    <a:pt x="6156" y="22647"/>
                    <a:pt x="6506" y="22647"/>
                  </a:cubicBezTo>
                  <a:cubicBezTo>
                    <a:pt x="6760" y="22647"/>
                    <a:pt x="7029" y="22557"/>
                    <a:pt x="7310" y="22327"/>
                  </a:cubicBezTo>
                  <a:cubicBezTo>
                    <a:pt x="8277" y="21541"/>
                    <a:pt x="10153" y="20210"/>
                    <a:pt x="10576" y="19787"/>
                  </a:cubicBezTo>
                  <a:cubicBezTo>
                    <a:pt x="10999" y="19303"/>
                    <a:pt x="11544" y="19242"/>
                    <a:pt x="11483" y="17972"/>
                  </a:cubicBezTo>
                  <a:cubicBezTo>
                    <a:pt x="11362" y="16037"/>
                    <a:pt x="10757" y="5270"/>
                    <a:pt x="10757" y="5270"/>
                  </a:cubicBezTo>
                  <a:cubicBezTo>
                    <a:pt x="10182" y="1406"/>
                    <a:pt x="7882" y="0"/>
                    <a:pt x="5577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28"/>
            <p:cNvSpPr/>
            <p:nvPr/>
          </p:nvSpPr>
          <p:spPr>
            <a:xfrm>
              <a:off x="5534850" y="2177325"/>
              <a:ext cx="287925" cy="564175"/>
            </a:xfrm>
            <a:custGeom>
              <a:avLst/>
              <a:gdLst/>
              <a:ahLst/>
              <a:cxnLst/>
              <a:rect l="l" t="t" r="r" b="b"/>
              <a:pathLst>
                <a:path w="11517" h="22567" extrusionOk="0">
                  <a:moveTo>
                    <a:pt x="5565" y="1"/>
                  </a:moveTo>
                  <a:cubicBezTo>
                    <a:pt x="2791" y="1"/>
                    <a:pt x="1" y="2059"/>
                    <a:pt x="266" y="4282"/>
                  </a:cubicBezTo>
                  <a:cubicBezTo>
                    <a:pt x="326" y="5068"/>
                    <a:pt x="1052" y="17166"/>
                    <a:pt x="1052" y="18013"/>
                  </a:cubicBezTo>
                  <a:cubicBezTo>
                    <a:pt x="1052" y="18920"/>
                    <a:pt x="992" y="19222"/>
                    <a:pt x="1778" y="19706"/>
                  </a:cubicBezTo>
                  <a:lnTo>
                    <a:pt x="5528" y="22186"/>
                  </a:lnTo>
                  <a:cubicBezTo>
                    <a:pt x="5809" y="22396"/>
                    <a:pt x="6129" y="22566"/>
                    <a:pt x="6479" y="22566"/>
                  </a:cubicBezTo>
                  <a:cubicBezTo>
                    <a:pt x="6733" y="22566"/>
                    <a:pt x="7002" y="22476"/>
                    <a:pt x="7283" y="22247"/>
                  </a:cubicBezTo>
                  <a:cubicBezTo>
                    <a:pt x="8250" y="21521"/>
                    <a:pt x="10065" y="20190"/>
                    <a:pt x="10549" y="19706"/>
                  </a:cubicBezTo>
                  <a:cubicBezTo>
                    <a:pt x="10972" y="19283"/>
                    <a:pt x="11517" y="19162"/>
                    <a:pt x="11456" y="17892"/>
                  </a:cubicBezTo>
                  <a:cubicBezTo>
                    <a:pt x="11335" y="16017"/>
                    <a:pt x="10670" y="5250"/>
                    <a:pt x="10670" y="5250"/>
                  </a:cubicBezTo>
                  <a:cubicBezTo>
                    <a:pt x="10124" y="1397"/>
                    <a:pt x="7850" y="1"/>
                    <a:pt x="5565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28"/>
            <p:cNvSpPr/>
            <p:nvPr/>
          </p:nvSpPr>
          <p:spPr>
            <a:xfrm>
              <a:off x="5535700" y="2178325"/>
              <a:ext cx="287075" cy="562625"/>
            </a:xfrm>
            <a:custGeom>
              <a:avLst/>
              <a:gdLst/>
              <a:ahLst/>
              <a:cxnLst/>
              <a:rect l="l" t="t" r="r" b="b"/>
              <a:pathLst>
                <a:path w="11483" h="22505" extrusionOk="0">
                  <a:moveTo>
                    <a:pt x="5532" y="1"/>
                  </a:moveTo>
                  <a:cubicBezTo>
                    <a:pt x="2774" y="1"/>
                    <a:pt x="0" y="2052"/>
                    <a:pt x="232" y="4302"/>
                  </a:cubicBezTo>
                  <a:cubicBezTo>
                    <a:pt x="292" y="5028"/>
                    <a:pt x="1018" y="17065"/>
                    <a:pt x="1018" y="17973"/>
                  </a:cubicBezTo>
                  <a:cubicBezTo>
                    <a:pt x="1018" y="18880"/>
                    <a:pt x="958" y="19182"/>
                    <a:pt x="1744" y="19666"/>
                  </a:cubicBezTo>
                  <a:lnTo>
                    <a:pt x="5494" y="22086"/>
                  </a:lnTo>
                  <a:cubicBezTo>
                    <a:pt x="5788" y="22306"/>
                    <a:pt x="6126" y="22504"/>
                    <a:pt x="6495" y="22504"/>
                  </a:cubicBezTo>
                  <a:cubicBezTo>
                    <a:pt x="6735" y="22504"/>
                    <a:pt x="6987" y="22421"/>
                    <a:pt x="7249" y="22207"/>
                  </a:cubicBezTo>
                  <a:cubicBezTo>
                    <a:pt x="8216" y="21421"/>
                    <a:pt x="10031" y="20090"/>
                    <a:pt x="10455" y="19666"/>
                  </a:cubicBezTo>
                  <a:cubicBezTo>
                    <a:pt x="10938" y="19182"/>
                    <a:pt x="11483" y="19122"/>
                    <a:pt x="11362" y="17852"/>
                  </a:cubicBezTo>
                  <a:cubicBezTo>
                    <a:pt x="11241" y="15977"/>
                    <a:pt x="10636" y="5270"/>
                    <a:pt x="10636" y="5270"/>
                  </a:cubicBezTo>
                  <a:cubicBezTo>
                    <a:pt x="10088" y="1407"/>
                    <a:pt x="7815" y="1"/>
                    <a:pt x="5532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8"/>
            <p:cNvSpPr/>
            <p:nvPr/>
          </p:nvSpPr>
          <p:spPr>
            <a:xfrm>
              <a:off x="5535700" y="2178325"/>
              <a:ext cx="285575" cy="561650"/>
            </a:xfrm>
            <a:custGeom>
              <a:avLst/>
              <a:gdLst/>
              <a:ahLst/>
              <a:cxnLst/>
              <a:rect l="l" t="t" r="r" b="b"/>
              <a:pathLst>
                <a:path w="11423" h="22466" extrusionOk="0">
                  <a:moveTo>
                    <a:pt x="5532" y="1"/>
                  </a:moveTo>
                  <a:cubicBezTo>
                    <a:pt x="2774" y="1"/>
                    <a:pt x="0" y="2052"/>
                    <a:pt x="232" y="4302"/>
                  </a:cubicBezTo>
                  <a:cubicBezTo>
                    <a:pt x="353" y="5028"/>
                    <a:pt x="1079" y="17065"/>
                    <a:pt x="1079" y="17973"/>
                  </a:cubicBezTo>
                  <a:cubicBezTo>
                    <a:pt x="1018" y="18820"/>
                    <a:pt x="1018" y="19122"/>
                    <a:pt x="1744" y="19606"/>
                  </a:cubicBezTo>
                  <a:lnTo>
                    <a:pt x="5494" y="22086"/>
                  </a:lnTo>
                  <a:cubicBezTo>
                    <a:pt x="5775" y="22296"/>
                    <a:pt x="6095" y="22466"/>
                    <a:pt x="6445" y="22466"/>
                  </a:cubicBezTo>
                  <a:cubicBezTo>
                    <a:pt x="6699" y="22466"/>
                    <a:pt x="6968" y="22376"/>
                    <a:pt x="7249" y="22146"/>
                  </a:cubicBezTo>
                  <a:cubicBezTo>
                    <a:pt x="8216" y="21360"/>
                    <a:pt x="10031" y="20090"/>
                    <a:pt x="10455" y="19606"/>
                  </a:cubicBezTo>
                  <a:cubicBezTo>
                    <a:pt x="10878" y="19182"/>
                    <a:pt x="11422" y="19062"/>
                    <a:pt x="11362" y="17852"/>
                  </a:cubicBezTo>
                  <a:cubicBezTo>
                    <a:pt x="11241" y="15977"/>
                    <a:pt x="10636" y="5270"/>
                    <a:pt x="10636" y="5270"/>
                  </a:cubicBezTo>
                  <a:cubicBezTo>
                    <a:pt x="10088" y="1407"/>
                    <a:pt x="7815" y="1"/>
                    <a:pt x="5532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8"/>
            <p:cNvSpPr/>
            <p:nvPr/>
          </p:nvSpPr>
          <p:spPr>
            <a:xfrm>
              <a:off x="5537200" y="2179450"/>
              <a:ext cx="284075" cy="559325"/>
            </a:xfrm>
            <a:custGeom>
              <a:avLst/>
              <a:gdLst/>
              <a:ahLst/>
              <a:cxnLst/>
              <a:rect l="l" t="t" r="r" b="b"/>
              <a:pathLst>
                <a:path w="11363" h="22373" extrusionOk="0">
                  <a:moveTo>
                    <a:pt x="5479" y="1"/>
                  </a:moveTo>
                  <a:cubicBezTo>
                    <a:pt x="2742" y="1"/>
                    <a:pt x="1" y="2038"/>
                    <a:pt x="232" y="4257"/>
                  </a:cubicBezTo>
                  <a:cubicBezTo>
                    <a:pt x="293" y="5044"/>
                    <a:pt x="1019" y="17020"/>
                    <a:pt x="1019" y="17867"/>
                  </a:cubicBezTo>
                  <a:cubicBezTo>
                    <a:pt x="1019" y="18775"/>
                    <a:pt x="958" y="19077"/>
                    <a:pt x="1745" y="19561"/>
                  </a:cubicBezTo>
                  <a:lnTo>
                    <a:pt x="5434" y="21980"/>
                  </a:lnTo>
                  <a:cubicBezTo>
                    <a:pt x="5725" y="22198"/>
                    <a:pt x="6059" y="22372"/>
                    <a:pt x="6423" y="22372"/>
                  </a:cubicBezTo>
                  <a:cubicBezTo>
                    <a:pt x="6666" y="22372"/>
                    <a:pt x="6922" y="22295"/>
                    <a:pt x="7189" y="22101"/>
                  </a:cubicBezTo>
                  <a:cubicBezTo>
                    <a:pt x="8156" y="21315"/>
                    <a:pt x="9971" y="19984"/>
                    <a:pt x="10395" y="19561"/>
                  </a:cubicBezTo>
                  <a:cubicBezTo>
                    <a:pt x="10818" y="19077"/>
                    <a:pt x="11362" y="19017"/>
                    <a:pt x="11302" y="17746"/>
                  </a:cubicBezTo>
                  <a:cubicBezTo>
                    <a:pt x="11181" y="15871"/>
                    <a:pt x="10576" y="5225"/>
                    <a:pt x="10576" y="5225"/>
                  </a:cubicBezTo>
                  <a:cubicBezTo>
                    <a:pt x="10001" y="1393"/>
                    <a:pt x="7742" y="1"/>
                    <a:pt x="5479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8"/>
            <p:cNvSpPr/>
            <p:nvPr/>
          </p:nvSpPr>
          <p:spPr>
            <a:xfrm>
              <a:off x="5537200" y="2179850"/>
              <a:ext cx="282550" cy="558150"/>
            </a:xfrm>
            <a:custGeom>
              <a:avLst/>
              <a:gdLst/>
              <a:ahLst/>
              <a:cxnLst/>
              <a:rect l="l" t="t" r="r" b="b"/>
              <a:pathLst>
                <a:path w="11302" h="22326" extrusionOk="0">
                  <a:moveTo>
                    <a:pt x="5463" y="0"/>
                  </a:moveTo>
                  <a:cubicBezTo>
                    <a:pt x="2738" y="0"/>
                    <a:pt x="1" y="2052"/>
                    <a:pt x="232" y="4302"/>
                  </a:cubicBezTo>
                  <a:cubicBezTo>
                    <a:pt x="293" y="5028"/>
                    <a:pt x="1019" y="16944"/>
                    <a:pt x="1019" y="17851"/>
                  </a:cubicBezTo>
                  <a:cubicBezTo>
                    <a:pt x="1019" y="18759"/>
                    <a:pt x="958" y="19061"/>
                    <a:pt x="1745" y="19545"/>
                  </a:cubicBezTo>
                  <a:lnTo>
                    <a:pt x="5434" y="21964"/>
                  </a:lnTo>
                  <a:cubicBezTo>
                    <a:pt x="5724" y="22145"/>
                    <a:pt x="6056" y="22326"/>
                    <a:pt x="6419" y="22326"/>
                  </a:cubicBezTo>
                  <a:cubicBezTo>
                    <a:pt x="6663" y="22326"/>
                    <a:pt x="6921" y="22244"/>
                    <a:pt x="7189" y="22025"/>
                  </a:cubicBezTo>
                  <a:cubicBezTo>
                    <a:pt x="8156" y="21239"/>
                    <a:pt x="9911" y="19968"/>
                    <a:pt x="10395" y="19484"/>
                  </a:cubicBezTo>
                  <a:cubicBezTo>
                    <a:pt x="10818" y="19061"/>
                    <a:pt x="11302" y="18940"/>
                    <a:pt x="11241" y="17730"/>
                  </a:cubicBezTo>
                  <a:cubicBezTo>
                    <a:pt x="11120" y="15855"/>
                    <a:pt x="10516" y="5270"/>
                    <a:pt x="10516" y="5270"/>
                  </a:cubicBezTo>
                  <a:cubicBezTo>
                    <a:pt x="9968" y="1406"/>
                    <a:pt x="7720" y="0"/>
                    <a:pt x="5463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8"/>
            <p:cNvSpPr/>
            <p:nvPr/>
          </p:nvSpPr>
          <p:spPr>
            <a:xfrm>
              <a:off x="5537225" y="2180475"/>
              <a:ext cx="282525" cy="556475"/>
            </a:xfrm>
            <a:custGeom>
              <a:avLst/>
              <a:gdLst/>
              <a:ahLst/>
              <a:cxnLst/>
              <a:rect l="l" t="t" r="r" b="b"/>
              <a:pathLst>
                <a:path w="11301" h="22259" extrusionOk="0">
                  <a:moveTo>
                    <a:pt x="5449" y="0"/>
                  </a:moveTo>
                  <a:cubicBezTo>
                    <a:pt x="2728" y="0"/>
                    <a:pt x="0" y="2030"/>
                    <a:pt x="231" y="4277"/>
                  </a:cubicBezTo>
                  <a:cubicBezTo>
                    <a:pt x="352" y="5003"/>
                    <a:pt x="1078" y="16919"/>
                    <a:pt x="1078" y="17826"/>
                  </a:cubicBezTo>
                  <a:cubicBezTo>
                    <a:pt x="1018" y="18673"/>
                    <a:pt x="1018" y="18976"/>
                    <a:pt x="1744" y="19459"/>
                  </a:cubicBezTo>
                  <a:lnTo>
                    <a:pt x="5433" y="21879"/>
                  </a:lnTo>
                  <a:cubicBezTo>
                    <a:pt x="5714" y="22089"/>
                    <a:pt x="6034" y="22259"/>
                    <a:pt x="6384" y="22259"/>
                  </a:cubicBezTo>
                  <a:cubicBezTo>
                    <a:pt x="6638" y="22259"/>
                    <a:pt x="6907" y="22169"/>
                    <a:pt x="7188" y="21939"/>
                  </a:cubicBezTo>
                  <a:cubicBezTo>
                    <a:pt x="8095" y="21214"/>
                    <a:pt x="9910" y="19883"/>
                    <a:pt x="10333" y="19459"/>
                  </a:cubicBezTo>
                  <a:cubicBezTo>
                    <a:pt x="10817" y="19036"/>
                    <a:pt x="11301" y="18915"/>
                    <a:pt x="11240" y="17705"/>
                  </a:cubicBezTo>
                  <a:cubicBezTo>
                    <a:pt x="11119" y="15830"/>
                    <a:pt x="10515" y="5245"/>
                    <a:pt x="10515" y="5245"/>
                  </a:cubicBezTo>
                  <a:cubicBezTo>
                    <a:pt x="9966" y="1401"/>
                    <a:pt x="7710" y="0"/>
                    <a:pt x="5449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8"/>
            <p:cNvSpPr/>
            <p:nvPr/>
          </p:nvSpPr>
          <p:spPr>
            <a:xfrm>
              <a:off x="5538725" y="2180475"/>
              <a:ext cx="281025" cy="555275"/>
            </a:xfrm>
            <a:custGeom>
              <a:avLst/>
              <a:gdLst/>
              <a:ahLst/>
              <a:cxnLst/>
              <a:rect l="l" t="t" r="r" b="b"/>
              <a:pathLst>
                <a:path w="11241" h="22211" extrusionOk="0">
                  <a:moveTo>
                    <a:pt x="5415" y="0"/>
                  </a:moveTo>
                  <a:cubicBezTo>
                    <a:pt x="2711" y="0"/>
                    <a:pt x="1" y="2030"/>
                    <a:pt x="232" y="4277"/>
                  </a:cubicBezTo>
                  <a:cubicBezTo>
                    <a:pt x="292" y="5063"/>
                    <a:pt x="1018" y="16919"/>
                    <a:pt x="1018" y="17766"/>
                  </a:cubicBezTo>
                  <a:cubicBezTo>
                    <a:pt x="1018" y="18673"/>
                    <a:pt x="958" y="18976"/>
                    <a:pt x="1684" y="19459"/>
                  </a:cubicBezTo>
                  <a:lnTo>
                    <a:pt x="5373" y="21818"/>
                  </a:lnTo>
                  <a:cubicBezTo>
                    <a:pt x="5664" y="22036"/>
                    <a:pt x="5998" y="22210"/>
                    <a:pt x="6349" y="22210"/>
                  </a:cubicBezTo>
                  <a:cubicBezTo>
                    <a:pt x="6583" y="22210"/>
                    <a:pt x="6825" y="22133"/>
                    <a:pt x="7067" y="21939"/>
                  </a:cubicBezTo>
                  <a:cubicBezTo>
                    <a:pt x="8035" y="21153"/>
                    <a:pt x="9850" y="19883"/>
                    <a:pt x="10273" y="19399"/>
                  </a:cubicBezTo>
                  <a:cubicBezTo>
                    <a:pt x="10696" y="18976"/>
                    <a:pt x="11241" y="18915"/>
                    <a:pt x="11180" y="17645"/>
                  </a:cubicBezTo>
                  <a:cubicBezTo>
                    <a:pt x="11059" y="15830"/>
                    <a:pt x="10455" y="5245"/>
                    <a:pt x="10455" y="5245"/>
                  </a:cubicBezTo>
                  <a:cubicBezTo>
                    <a:pt x="9906" y="1401"/>
                    <a:pt x="7662" y="0"/>
                    <a:pt x="5415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8"/>
            <p:cNvSpPr/>
            <p:nvPr/>
          </p:nvSpPr>
          <p:spPr>
            <a:xfrm>
              <a:off x="5538725" y="2181725"/>
              <a:ext cx="279525" cy="553250"/>
            </a:xfrm>
            <a:custGeom>
              <a:avLst/>
              <a:gdLst/>
              <a:ahLst/>
              <a:cxnLst/>
              <a:rect l="l" t="t" r="r" b="b"/>
              <a:pathLst>
                <a:path w="11181" h="22130" extrusionOk="0">
                  <a:moveTo>
                    <a:pt x="5400" y="1"/>
                  </a:moveTo>
                  <a:cubicBezTo>
                    <a:pt x="2706" y="1"/>
                    <a:pt x="0" y="2035"/>
                    <a:pt x="232" y="4287"/>
                  </a:cubicBezTo>
                  <a:cubicBezTo>
                    <a:pt x="292" y="5013"/>
                    <a:pt x="1018" y="16869"/>
                    <a:pt x="1018" y="17716"/>
                  </a:cubicBezTo>
                  <a:cubicBezTo>
                    <a:pt x="1018" y="18563"/>
                    <a:pt x="958" y="18865"/>
                    <a:pt x="1744" y="19349"/>
                  </a:cubicBezTo>
                  <a:lnTo>
                    <a:pt x="5373" y="21768"/>
                  </a:lnTo>
                  <a:cubicBezTo>
                    <a:pt x="5663" y="21949"/>
                    <a:pt x="5995" y="22130"/>
                    <a:pt x="6345" y="22130"/>
                  </a:cubicBezTo>
                  <a:cubicBezTo>
                    <a:pt x="6580" y="22130"/>
                    <a:pt x="6824" y="22048"/>
                    <a:pt x="7067" y="21829"/>
                  </a:cubicBezTo>
                  <a:cubicBezTo>
                    <a:pt x="8035" y="21103"/>
                    <a:pt x="9789" y="19772"/>
                    <a:pt x="10273" y="19349"/>
                  </a:cubicBezTo>
                  <a:cubicBezTo>
                    <a:pt x="10696" y="18926"/>
                    <a:pt x="11180" y="18805"/>
                    <a:pt x="11120" y="17595"/>
                  </a:cubicBezTo>
                  <a:cubicBezTo>
                    <a:pt x="10999" y="15720"/>
                    <a:pt x="10394" y="5195"/>
                    <a:pt x="10394" y="5195"/>
                  </a:cubicBezTo>
                  <a:cubicBezTo>
                    <a:pt x="9847" y="1390"/>
                    <a:pt x="7627" y="1"/>
                    <a:pt x="5400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8"/>
            <p:cNvSpPr/>
            <p:nvPr/>
          </p:nvSpPr>
          <p:spPr>
            <a:xfrm>
              <a:off x="5539550" y="2181975"/>
              <a:ext cx="278700" cy="551950"/>
            </a:xfrm>
            <a:custGeom>
              <a:avLst/>
              <a:gdLst/>
              <a:ahLst/>
              <a:cxnLst/>
              <a:rect l="l" t="t" r="r" b="b"/>
              <a:pathLst>
                <a:path w="11148" h="22078" extrusionOk="0">
                  <a:moveTo>
                    <a:pt x="5368" y="1"/>
                  </a:moveTo>
                  <a:cubicBezTo>
                    <a:pt x="2690" y="1"/>
                    <a:pt x="1" y="2031"/>
                    <a:pt x="199" y="4277"/>
                  </a:cubicBezTo>
                  <a:cubicBezTo>
                    <a:pt x="320" y="5003"/>
                    <a:pt x="1046" y="16798"/>
                    <a:pt x="1046" y="17706"/>
                  </a:cubicBezTo>
                  <a:cubicBezTo>
                    <a:pt x="985" y="18553"/>
                    <a:pt x="985" y="18855"/>
                    <a:pt x="1711" y="19339"/>
                  </a:cubicBezTo>
                  <a:lnTo>
                    <a:pt x="5340" y="21698"/>
                  </a:lnTo>
                  <a:cubicBezTo>
                    <a:pt x="5621" y="21908"/>
                    <a:pt x="5941" y="22078"/>
                    <a:pt x="6279" y="22078"/>
                  </a:cubicBezTo>
                  <a:cubicBezTo>
                    <a:pt x="6525" y="22078"/>
                    <a:pt x="6779" y="21988"/>
                    <a:pt x="7034" y="21758"/>
                  </a:cubicBezTo>
                  <a:cubicBezTo>
                    <a:pt x="8002" y="21033"/>
                    <a:pt x="9756" y="19762"/>
                    <a:pt x="10180" y="19339"/>
                  </a:cubicBezTo>
                  <a:cubicBezTo>
                    <a:pt x="10663" y="18855"/>
                    <a:pt x="11147" y="18795"/>
                    <a:pt x="11087" y="17585"/>
                  </a:cubicBezTo>
                  <a:cubicBezTo>
                    <a:pt x="10966" y="15710"/>
                    <a:pt x="10361" y="5245"/>
                    <a:pt x="10361" y="5245"/>
                  </a:cubicBezTo>
                  <a:cubicBezTo>
                    <a:pt x="9812" y="1402"/>
                    <a:pt x="7594" y="1"/>
                    <a:pt x="5368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8"/>
            <p:cNvSpPr/>
            <p:nvPr/>
          </p:nvSpPr>
          <p:spPr>
            <a:xfrm>
              <a:off x="5540250" y="2182725"/>
              <a:ext cx="278000" cy="550100"/>
            </a:xfrm>
            <a:custGeom>
              <a:avLst/>
              <a:gdLst/>
              <a:ahLst/>
              <a:cxnLst/>
              <a:rect l="l" t="t" r="r" b="b"/>
              <a:pathLst>
                <a:path w="11120" h="22004" extrusionOk="0">
                  <a:moveTo>
                    <a:pt x="5346" y="1"/>
                  </a:moveTo>
                  <a:cubicBezTo>
                    <a:pt x="2674" y="1"/>
                    <a:pt x="0" y="2028"/>
                    <a:pt x="231" y="4308"/>
                  </a:cubicBezTo>
                  <a:cubicBezTo>
                    <a:pt x="292" y="4973"/>
                    <a:pt x="1018" y="16768"/>
                    <a:pt x="1018" y="17615"/>
                  </a:cubicBezTo>
                  <a:cubicBezTo>
                    <a:pt x="1018" y="18523"/>
                    <a:pt x="957" y="18765"/>
                    <a:pt x="1683" y="19248"/>
                  </a:cubicBezTo>
                  <a:lnTo>
                    <a:pt x="5312" y="21668"/>
                  </a:lnTo>
                  <a:cubicBezTo>
                    <a:pt x="5598" y="21846"/>
                    <a:pt x="5904" y="22003"/>
                    <a:pt x="6244" y="22003"/>
                  </a:cubicBezTo>
                  <a:cubicBezTo>
                    <a:pt x="6480" y="22003"/>
                    <a:pt x="6733" y="21927"/>
                    <a:pt x="7006" y="21728"/>
                  </a:cubicBezTo>
                  <a:cubicBezTo>
                    <a:pt x="7974" y="20942"/>
                    <a:pt x="9728" y="19672"/>
                    <a:pt x="10152" y="19248"/>
                  </a:cubicBezTo>
                  <a:cubicBezTo>
                    <a:pt x="10575" y="18825"/>
                    <a:pt x="11119" y="18704"/>
                    <a:pt x="10998" y="17494"/>
                  </a:cubicBezTo>
                  <a:cubicBezTo>
                    <a:pt x="10938" y="15680"/>
                    <a:pt x="10333" y="5215"/>
                    <a:pt x="10333" y="5215"/>
                  </a:cubicBezTo>
                  <a:cubicBezTo>
                    <a:pt x="9784" y="1400"/>
                    <a:pt x="7566" y="1"/>
                    <a:pt x="5346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28"/>
            <p:cNvSpPr/>
            <p:nvPr/>
          </p:nvSpPr>
          <p:spPr>
            <a:xfrm>
              <a:off x="5541075" y="2182725"/>
              <a:ext cx="275650" cy="549225"/>
            </a:xfrm>
            <a:custGeom>
              <a:avLst/>
              <a:gdLst/>
              <a:ahLst/>
              <a:cxnLst/>
              <a:rect l="l" t="t" r="r" b="b"/>
              <a:pathLst>
                <a:path w="11026" h="21969" extrusionOk="0">
                  <a:moveTo>
                    <a:pt x="5324" y="1"/>
                  </a:moveTo>
                  <a:cubicBezTo>
                    <a:pt x="2671" y="1"/>
                    <a:pt x="0" y="2028"/>
                    <a:pt x="198" y="4308"/>
                  </a:cubicBezTo>
                  <a:cubicBezTo>
                    <a:pt x="259" y="5034"/>
                    <a:pt x="985" y="16768"/>
                    <a:pt x="985" y="17615"/>
                  </a:cubicBezTo>
                  <a:cubicBezTo>
                    <a:pt x="985" y="18462"/>
                    <a:pt x="924" y="18765"/>
                    <a:pt x="1650" y="19248"/>
                  </a:cubicBezTo>
                  <a:lnTo>
                    <a:pt x="5279" y="21608"/>
                  </a:lnTo>
                  <a:cubicBezTo>
                    <a:pt x="5569" y="21788"/>
                    <a:pt x="5879" y="21969"/>
                    <a:pt x="6225" y="21969"/>
                  </a:cubicBezTo>
                  <a:cubicBezTo>
                    <a:pt x="6457" y="21969"/>
                    <a:pt x="6705" y="21887"/>
                    <a:pt x="6973" y="21668"/>
                  </a:cubicBezTo>
                  <a:cubicBezTo>
                    <a:pt x="7941" y="20942"/>
                    <a:pt x="9695" y="19672"/>
                    <a:pt x="10119" y="19248"/>
                  </a:cubicBezTo>
                  <a:cubicBezTo>
                    <a:pt x="10542" y="18765"/>
                    <a:pt x="11026" y="18704"/>
                    <a:pt x="10965" y="17494"/>
                  </a:cubicBezTo>
                  <a:cubicBezTo>
                    <a:pt x="10844" y="15680"/>
                    <a:pt x="10240" y="5215"/>
                    <a:pt x="10240" y="5215"/>
                  </a:cubicBezTo>
                  <a:cubicBezTo>
                    <a:pt x="9718" y="1400"/>
                    <a:pt x="7528" y="1"/>
                    <a:pt x="5324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28"/>
            <p:cNvSpPr/>
            <p:nvPr/>
          </p:nvSpPr>
          <p:spPr>
            <a:xfrm>
              <a:off x="5541750" y="2184100"/>
              <a:ext cx="274975" cy="547100"/>
            </a:xfrm>
            <a:custGeom>
              <a:avLst/>
              <a:gdLst/>
              <a:ahLst/>
              <a:cxnLst/>
              <a:rect l="l" t="t" r="r" b="b"/>
              <a:pathLst>
                <a:path w="10999" h="21884" extrusionOk="0">
                  <a:moveTo>
                    <a:pt x="5265" y="1"/>
                  </a:moveTo>
                  <a:cubicBezTo>
                    <a:pt x="2630" y="1"/>
                    <a:pt x="1" y="2010"/>
                    <a:pt x="232" y="4253"/>
                  </a:cubicBezTo>
                  <a:cubicBezTo>
                    <a:pt x="292" y="4979"/>
                    <a:pt x="1018" y="16653"/>
                    <a:pt x="1018" y="17560"/>
                  </a:cubicBezTo>
                  <a:cubicBezTo>
                    <a:pt x="958" y="18407"/>
                    <a:pt x="958" y="18710"/>
                    <a:pt x="1684" y="19133"/>
                  </a:cubicBezTo>
                  <a:lnTo>
                    <a:pt x="5252" y="21492"/>
                  </a:lnTo>
                  <a:cubicBezTo>
                    <a:pt x="5543" y="21710"/>
                    <a:pt x="5855" y="21884"/>
                    <a:pt x="6202" y="21884"/>
                  </a:cubicBezTo>
                  <a:cubicBezTo>
                    <a:pt x="6433" y="21884"/>
                    <a:pt x="6680" y="21807"/>
                    <a:pt x="6946" y="21613"/>
                  </a:cubicBezTo>
                  <a:cubicBezTo>
                    <a:pt x="7853" y="20827"/>
                    <a:pt x="9608" y="19556"/>
                    <a:pt x="10031" y="19133"/>
                  </a:cubicBezTo>
                  <a:cubicBezTo>
                    <a:pt x="10515" y="18710"/>
                    <a:pt x="10999" y="18649"/>
                    <a:pt x="10938" y="17439"/>
                  </a:cubicBezTo>
                  <a:cubicBezTo>
                    <a:pt x="10817" y="15625"/>
                    <a:pt x="10213" y="5221"/>
                    <a:pt x="10213" y="5221"/>
                  </a:cubicBezTo>
                  <a:cubicBezTo>
                    <a:pt x="9662" y="1397"/>
                    <a:pt x="7462" y="1"/>
                    <a:pt x="5265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8"/>
            <p:cNvSpPr/>
            <p:nvPr/>
          </p:nvSpPr>
          <p:spPr>
            <a:xfrm>
              <a:off x="5542575" y="2184250"/>
              <a:ext cx="274150" cy="545550"/>
            </a:xfrm>
            <a:custGeom>
              <a:avLst/>
              <a:gdLst/>
              <a:ahLst/>
              <a:cxnLst/>
              <a:rect l="l" t="t" r="r" b="b"/>
              <a:pathLst>
                <a:path w="10966" h="21822" extrusionOk="0">
                  <a:moveTo>
                    <a:pt x="5265" y="0"/>
                  </a:moveTo>
                  <a:cubicBezTo>
                    <a:pt x="2636" y="0"/>
                    <a:pt x="1" y="2027"/>
                    <a:pt x="199" y="4307"/>
                  </a:cubicBezTo>
                  <a:cubicBezTo>
                    <a:pt x="259" y="4973"/>
                    <a:pt x="985" y="16647"/>
                    <a:pt x="985" y="17494"/>
                  </a:cubicBezTo>
                  <a:cubicBezTo>
                    <a:pt x="985" y="18341"/>
                    <a:pt x="925" y="18643"/>
                    <a:pt x="1651" y="19127"/>
                  </a:cubicBezTo>
                  <a:lnTo>
                    <a:pt x="5219" y="21486"/>
                  </a:lnTo>
                  <a:cubicBezTo>
                    <a:pt x="5505" y="21664"/>
                    <a:pt x="5811" y="21822"/>
                    <a:pt x="6151" y="21822"/>
                  </a:cubicBezTo>
                  <a:cubicBezTo>
                    <a:pt x="6387" y="21822"/>
                    <a:pt x="6640" y="21745"/>
                    <a:pt x="6913" y="21547"/>
                  </a:cubicBezTo>
                  <a:cubicBezTo>
                    <a:pt x="7820" y="20821"/>
                    <a:pt x="9575" y="19550"/>
                    <a:pt x="9998" y="19127"/>
                  </a:cubicBezTo>
                  <a:cubicBezTo>
                    <a:pt x="10421" y="18704"/>
                    <a:pt x="10966" y="18583"/>
                    <a:pt x="10845" y="17373"/>
                  </a:cubicBezTo>
                  <a:cubicBezTo>
                    <a:pt x="10784" y="15558"/>
                    <a:pt x="10180" y="5215"/>
                    <a:pt x="10180" y="5215"/>
                  </a:cubicBezTo>
                  <a:cubicBezTo>
                    <a:pt x="9631" y="1399"/>
                    <a:pt x="7450" y="0"/>
                    <a:pt x="5265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8"/>
            <p:cNvSpPr/>
            <p:nvPr/>
          </p:nvSpPr>
          <p:spPr>
            <a:xfrm>
              <a:off x="5542575" y="2184850"/>
              <a:ext cx="272650" cy="544550"/>
            </a:xfrm>
            <a:custGeom>
              <a:avLst/>
              <a:gdLst/>
              <a:ahLst/>
              <a:cxnLst/>
              <a:rect l="l" t="t" r="r" b="b"/>
              <a:pathLst>
                <a:path w="10906" h="21782" extrusionOk="0">
                  <a:moveTo>
                    <a:pt x="5243" y="1"/>
                  </a:moveTo>
                  <a:cubicBezTo>
                    <a:pt x="2627" y="1"/>
                    <a:pt x="1" y="2007"/>
                    <a:pt x="199" y="4283"/>
                  </a:cubicBezTo>
                  <a:cubicBezTo>
                    <a:pt x="259" y="5009"/>
                    <a:pt x="985" y="16623"/>
                    <a:pt x="985" y="17470"/>
                  </a:cubicBezTo>
                  <a:cubicBezTo>
                    <a:pt x="985" y="18317"/>
                    <a:pt x="925" y="18619"/>
                    <a:pt x="1651" y="19042"/>
                  </a:cubicBezTo>
                  <a:lnTo>
                    <a:pt x="5219" y="21402"/>
                  </a:lnTo>
                  <a:cubicBezTo>
                    <a:pt x="5500" y="21612"/>
                    <a:pt x="5800" y="21781"/>
                    <a:pt x="6132" y="21781"/>
                  </a:cubicBezTo>
                  <a:cubicBezTo>
                    <a:pt x="6374" y="21781"/>
                    <a:pt x="6633" y="21691"/>
                    <a:pt x="6913" y="21462"/>
                  </a:cubicBezTo>
                  <a:cubicBezTo>
                    <a:pt x="7820" y="20736"/>
                    <a:pt x="9575" y="19466"/>
                    <a:pt x="9998" y="19042"/>
                  </a:cubicBezTo>
                  <a:cubicBezTo>
                    <a:pt x="10421" y="18619"/>
                    <a:pt x="10905" y="18559"/>
                    <a:pt x="10845" y="17349"/>
                  </a:cubicBezTo>
                  <a:cubicBezTo>
                    <a:pt x="10724" y="15534"/>
                    <a:pt x="10119" y="5191"/>
                    <a:pt x="10119" y="5191"/>
                  </a:cubicBezTo>
                  <a:cubicBezTo>
                    <a:pt x="9597" y="1395"/>
                    <a:pt x="7423" y="1"/>
                    <a:pt x="5243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8"/>
            <p:cNvSpPr/>
            <p:nvPr/>
          </p:nvSpPr>
          <p:spPr>
            <a:xfrm>
              <a:off x="5543250" y="2185375"/>
              <a:ext cx="271975" cy="542800"/>
            </a:xfrm>
            <a:custGeom>
              <a:avLst/>
              <a:gdLst/>
              <a:ahLst/>
              <a:cxnLst/>
              <a:rect l="l" t="t" r="r" b="b"/>
              <a:pathLst>
                <a:path w="10879" h="21712" extrusionOk="0">
                  <a:moveTo>
                    <a:pt x="5240" y="0"/>
                  </a:moveTo>
                  <a:cubicBezTo>
                    <a:pt x="2625" y="0"/>
                    <a:pt x="1" y="2014"/>
                    <a:pt x="232" y="4262"/>
                  </a:cubicBezTo>
                  <a:cubicBezTo>
                    <a:pt x="293" y="4988"/>
                    <a:pt x="1019" y="16602"/>
                    <a:pt x="958" y="17449"/>
                  </a:cubicBezTo>
                  <a:cubicBezTo>
                    <a:pt x="958" y="18296"/>
                    <a:pt x="958" y="18538"/>
                    <a:pt x="1684" y="19021"/>
                  </a:cubicBezTo>
                  <a:lnTo>
                    <a:pt x="5253" y="21320"/>
                  </a:lnTo>
                  <a:cubicBezTo>
                    <a:pt x="5507" y="21538"/>
                    <a:pt x="5805" y="21712"/>
                    <a:pt x="6146" y="21712"/>
                  </a:cubicBezTo>
                  <a:cubicBezTo>
                    <a:pt x="6373" y="21712"/>
                    <a:pt x="6620" y="21635"/>
                    <a:pt x="6886" y="21441"/>
                  </a:cubicBezTo>
                  <a:cubicBezTo>
                    <a:pt x="7793" y="20715"/>
                    <a:pt x="9548" y="19445"/>
                    <a:pt x="9971" y="19021"/>
                  </a:cubicBezTo>
                  <a:cubicBezTo>
                    <a:pt x="10394" y="18598"/>
                    <a:pt x="10878" y="18477"/>
                    <a:pt x="10818" y="17328"/>
                  </a:cubicBezTo>
                  <a:cubicBezTo>
                    <a:pt x="10697" y="15513"/>
                    <a:pt x="10092" y="5170"/>
                    <a:pt x="10092" y="5170"/>
                  </a:cubicBezTo>
                  <a:cubicBezTo>
                    <a:pt x="9571" y="1385"/>
                    <a:pt x="7409" y="0"/>
                    <a:pt x="5240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8"/>
            <p:cNvSpPr/>
            <p:nvPr/>
          </p:nvSpPr>
          <p:spPr>
            <a:xfrm>
              <a:off x="5544100" y="2186375"/>
              <a:ext cx="269600" cy="540400"/>
            </a:xfrm>
            <a:custGeom>
              <a:avLst/>
              <a:gdLst/>
              <a:ahLst/>
              <a:cxnLst/>
              <a:rect l="l" t="t" r="r" b="b"/>
              <a:pathLst>
                <a:path w="10784" h="21616" extrusionOk="0">
                  <a:moveTo>
                    <a:pt x="5183" y="0"/>
                  </a:moveTo>
                  <a:cubicBezTo>
                    <a:pt x="2591" y="0"/>
                    <a:pt x="0" y="2007"/>
                    <a:pt x="198" y="4283"/>
                  </a:cubicBezTo>
                  <a:cubicBezTo>
                    <a:pt x="259" y="4948"/>
                    <a:pt x="985" y="16501"/>
                    <a:pt x="985" y="17348"/>
                  </a:cubicBezTo>
                  <a:cubicBezTo>
                    <a:pt x="985" y="18195"/>
                    <a:pt x="924" y="18498"/>
                    <a:pt x="1650" y="18981"/>
                  </a:cubicBezTo>
                  <a:lnTo>
                    <a:pt x="5219" y="21280"/>
                  </a:lnTo>
                  <a:cubicBezTo>
                    <a:pt x="5468" y="21458"/>
                    <a:pt x="5760" y="21616"/>
                    <a:pt x="6094" y="21616"/>
                  </a:cubicBezTo>
                  <a:cubicBezTo>
                    <a:pt x="6326" y="21616"/>
                    <a:pt x="6579" y="21539"/>
                    <a:pt x="6852" y="21341"/>
                  </a:cubicBezTo>
                  <a:cubicBezTo>
                    <a:pt x="7759" y="20615"/>
                    <a:pt x="9453" y="19405"/>
                    <a:pt x="9877" y="18921"/>
                  </a:cubicBezTo>
                  <a:cubicBezTo>
                    <a:pt x="10300" y="18498"/>
                    <a:pt x="10784" y="18437"/>
                    <a:pt x="10723" y="17227"/>
                  </a:cubicBezTo>
                  <a:cubicBezTo>
                    <a:pt x="10663" y="15473"/>
                    <a:pt x="10058" y="5190"/>
                    <a:pt x="10058" y="5190"/>
                  </a:cubicBezTo>
                  <a:cubicBezTo>
                    <a:pt x="9508" y="1395"/>
                    <a:pt x="7345" y="0"/>
                    <a:pt x="5183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8"/>
            <p:cNvSpPr/>
            <p:nvPr/>
          </p:nvSpPr>
          <p:spPr>
            <a:xfrm>
              <a:off x="5544100" y="2186375"/>
              <a:ext cx="269600" cy="540000"/>
            </a:xfrm>
            <a:custGeom>
              <a:avLst/>
              <a:gdLst/>
              <a:ahLst/>
              <a:cxnLst/>
              <a:rect l="l" t="t" r="r" b="b"/>
              <a:pathLst>
                <a:path w="10784" h="21600" extrusionOk="0">
                  <a:moveTo>
                    <a:pt x="5174" y="0"/>
                  </a:moveTo>
                  <a:cubicBezTo>
                    <a:pt x="2591" y="0"/>
                    <a:pt x="0" y="2007"/>
                    <a:pt x="198" y="4283"/>
                  </a:cubicBezTo>
                  <a:cubicBezTo>
                    <a:pt x="319" y="5009"/>
                    <a:pt x="985" y="16501"/>
                    <a:pt x="985" y="17348"/>
                  </a:cubicBezTo>
                  <a:cubicBezTo>
                    <a:pt x="985" y="18195"/>
                    <a:pt x="924" y="18437"/>
                    <a:pt x="1650" y="18921"/>
                  </a:cubicBezTo>
                  <a:lnTo>
                    <a:pt x="5219" y="21220"/>
                  </a:lnTo>
                  <a:cubicBezTo>
                    <a:pt x="5464" y="21430"/>
                    <a:pt x="5750" y="21599"/>
                    <a:pt x="6076" y="21599"/>
                  </a:cubicBezTo>
                  <a:cubicBezTo>
                    <a:pt x="6313" y="21599"/>
                    <a:pt x="6572" y="21509"/>
                    <a:pt x="6852" y="21280"/>
                  </a:cubicBezTo>
                  <a:cubicBezTo>
                    <a:pt x="7759" y="20554"/>
                    <a:pt x="9453" y="19344"/>
                    <a:pt x="9877" y="18921"/>
                  </a:cubicBezTo>
                  <a:cubicBezTo>
                    <a:pt x="10300" y="18498"/>
                    <a:pt x="10784" y="18377"/>
                    <a:pt x="10723" y="17227"/>
                  </a:cubicBezTo>
                  <a:cubicBezTo>
                    <a:pt x="10602" y="15473"/>
                    <a:pt x="9998" y="5190"/>
                    <a:pt x="9998" y="5190"/>
                  </a:cubicBezTo>
                  <a:cubicBezTo>
                    <a:pt x="9475" y="1395"/>
                    <a:pt x="7327" y="0"/>
                    <a:pt x="5174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8"/>
            <p:cNvSpPr/>
            <p:nvPr/>
          </p:nvSpPr>
          <p:spPr>
            <a:xfrm>
              <a:off x="5545625" y="2186975"/>
              <a:ext cx="268075" cy="538300"/>
            </a:xfrm>
            <a:custGeom>
              <a:avLst/>
              <a:gdLst/>
              <a:ahLst/>
              <a:cxnLst/>
              <a:rect l="l" t="t" r="r" b="b"/>
              <a:pathLst>
                <a:path w="10723" h="21532" extrusionOk="0">
                  <a:moveTo>
                    <a:pt x="5126" y="1"/>
                  </a:moveTo>
                  <a:cubicBezTo>
                    <a:pt x="2564" y="1"/>
                    <a:pt x="0" y="1986"/>
                    <a:pt x="198" y="4259"/>
                  </a:cubicBezTo>
                  <a:cubicBezTo>
                    <a:pt x="258" y="4985"/>
                    <a:pt x="984" y="16477"/>
                    <a:pt x="924" y="17324"/>
                  </a:cubicBezTo>
                  <a:cubicBezTo>
                    <a:pt x="924" y="18111"/>
                    <a:pt x="924" y="18413"/>
                    <a:pt x="1589" y="18897"/>
                  </a:cubicBezTo>
                  <a:lnTo>
                    <a:pt x="5158" y="21196"/>
                  </a:lnTo>
                  <a:cubicBezTo>
                    <a:pt x="5407" y="21374"/>
                    <a:pt x="5699" y="21531"/>
                    <a:pt x="6033" y="21531"/>
                  </a:cubicBezTo>
                  <a:cubicBezTo>
                    <a:pt x="6265" y="21531"/>
                    <a:pt x="6518" y="21455"/>
                    <a:pt x="6791" y="21256"/>
                  </a:cubicBezTo>
                  <a:cubicBezTo>
                    <a:pt x="7698" y="20530"/>
                    <a:pt x="9392" y="19320"/>
                    <a:pt x="9816" y="18897"/>
                  </a:cubicBezTo>
                  <a:cubicBezTo>
                    <a:pt x="10239" y="18413"/>
                    <a:pt x="10723" y="18353"/>
                    <a:pt x="10662" y="17203"/>
                  </a:cubicBezTo>
                  <a:cubicBezTo>
                    <a:pt x="10541" y="15389"/>
                    <a:pt x="9937" y="5166"/>
                    <a:pt x="9937" y="5166"/>
                  </a:cubicBezTo>
                  <a:cubicBezTo>
                    <a:pt x="9413" y="1391"/>
                    <a:pt x="7270" y="1"/>
                    <a:pt x="5126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8"/>
            <p:cNvSpPr/>
            <p:nvPr/>
          </p:nvSpPr>
          <p:spPr>
            <a:xfrm>
              <a:off x="5545600" y="2187875"/>
              <a:ext cx="266600" cy="535875"/>
            </a:xfrm>
            <a:custGeom>
              <a:avLst/>
              <a:gdLst/>
              <a:ahLst/>
              <a:cxnLst/>
              <a:rect l="l" t="t" r="r" b="b"/>
              <a:pathLst>
                <a:path w="10664" h="21435" extrusionOk="0">
                  <a:moveTo>
                    <a:pt x="5140" y="1"/>
                  </a:moveTo>
                  <a:cubicBezTo>
                    <a:pt x="2573" y="1"/>
                    <a:pt x="1" y="2007"/>
                    <a:pt x="199" y="4283"/>
                  </a:cubicBezTo>
                  <a:cubicBezTo>
                    <a:pt x="259" y="4949"/>
                    <a:pt x="985" y="16381"/>
                    <a:pt x="985" y="17228"/>
                  </a:cubicBezTo>
                  <a:cubicBezTo>
                    <a:pt x="985" y="18075"/>
                    <a:pt x="925" y="18377"/>
                    <a:pt x="1651" y="18800"/>
                  </a:cubicBezTo>
                  <a:lnTo>
                    <a:pt x="5159" y="21099"/>
                  </a:lnTo>
                  <a:cubicBezTo>
                    <a:pt x="5408" y="21277"/>
                    <a:pt x="5700" y="21435"/>
                    <a:pt x="6021" y="21435"/>
                  </a:cubicBezTo>
                  <a:cubicBezTo>
                    <a:pt x="6245" y="21435"/>
                    <a:pt x="6483" y="21358"/>
                    <a:pt x="6732" y="21160"/>
                  </a:cubicBezTo>
                  <a:cubicBezTo>
                    <a:pt x="7639" y="20434"/>
                    <a:pt x="9333" y="19224"/>
                    <a:pt x="9756" y="18800"/>
                  </a:cubicBezTo>
                  <a:cubicBezTo>
                    <a:pt x="10180" y="18377"/>
                    <a:pt x="10663" y="18317"/>
                    <a:pt x="10603" y="17107"/>
                  </a:cubicBezTo>
                  <a:cubicBezTo>
                    <a:pt x="10542" y="15353"/>
                    <a:pt x="9938" y="5191"/>
                    <a:pt x="9938" y="5191"/>
                  </a:cubicBezTo>
                  <a:cubicBezTo>
                    <a:pt x="9415" y="1395"/>
                    <a:pt x="7280" y="1"/>
                    <a:pt x="5140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8"/>
            <p:cNvSpPr/>
            <p:nvPr/>
          </p:nvSpPr>
          <p:spPr>
            <a:xfrm>
              <a:off x="5546450" y="2188500"/>
              <a:ext cx="265750" cy="535150"/>
            </a:xfrm>
            <a:custGeom>
              <a:avLst/>
              <a:gdLst/>
              <a:ahLst/>
              <a:cxnLst/>
              <a:rect l="l" t="t" r="r" b="b"/>
              <a:pathLst>
                <a:path w="10630" h="21406" extrusionOk="0">
                  <a:moveTo>
                    <a:pt x="5079" y="0"/>
                  </a:moveTo>
                  <a:cubicBezTo>
                    <a:pt x="2543" y="0"/>
                    <a:pt x="0" y="1986"/>
                    <a:pt x="165" y="4258"/>
                  </a:cubicBezTo>
                  <a:cubicBezTo>
                    <a:pt x="286" y="4924"/>
                    <a:pt x="951" y="16356"/>
                    <a:pt x="951" y="17203"/>
                  </a:cubicBezTo>
                  <a:cubicBezTo>
                    <a:pt x="951" y="18050"/>
                    <a:pt x="891" y="18292"/>
                    <a:pt x="1617" y="18775"/>
                  </a:cubicBezTo>
                  <a:lnTo>
                    <a:pt x="5125" y="21014"/>
                  </a:lnTo>
                  <a:cubicBezTo>
                    <a:pt x="5379" y="21231"/>
                    <a:pt x="5677" y="21406"/>
                    <a:pt x="6005" y="21406"/>
                  </a:cubicBezTo>
                  <a:cubicBezTo>
                    <a:pt x="6223" y="21406"/>
                    <a:pt x="6456" y="21328"/>
                    <a:pt x="6698" y="21135"/>
                  </a:cubicBezTo>
                  <a:cubicBezTo>
                    <a:pt x="7605" y="20409"/>
                    <a:pt x="9299" y="19199"/>
                    <a:pt x="9722" y="18775"/>
                  </a:cubicBezTo>
                  <a:cubicBezTo>
                    <a:pt x="10146" y="18352"/>
                    <a:pt x="10629" y="18231"/>
                    <a:pt x="10569" y="17082"/>
                  </a:cubicBezTo>
                  <a:cubicBezTo>
                    <a:pt x="10448" y="15328"/>
                    <a:pt x="9843" y="5166"/>
                    <a:pt x="9843" y="5166"/>
                  </a:cubicBezTo>
                  <a:cubicBezTo>
                    <a:pt x="9320" y="1390"/>
                    <a:pt x="7202" y="0"/>
                    <a:pt x="5079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8"/>
            <p:cNvSpPr/>
            <p:nvPr/>
          </p:nvSpPr>
          <p:spPr>
            <a:xfrm>
              <a:off x="5547125" y="2188500"/>
              <a:ext cx="265075" cy="533750"/>
            </a:xfrm>
            <a:custGeom>
              <a:avLst/>
              <a:gdLst/>
              <a:ahLst/>
              <a:cxnLst/>
              <a:rect l="l" t="t" r="r" b="b"/>
              <a:pathLst>
                <a:path w="10603" h="21350" extrusionOk="0">
                  <a:moveTo>
                    <a:pt x="5058" y="0"/>
                  </a:moveTo>
                  <a:cubicBezTo>
                    <a:pt x="2529" y="0"/>
                    <a:pt x="1" y="1986"/>
                    <a:pt x="198" y="4258"/>
                  </a:cubicBezTo>
                  <a:cubicBezTo>
                    <a:pt x="259" y="4984"/>
                    <a:pt x="985" y="16356"/>
                    <a:pt x="924" y="17203"/>
                  </a:cubicBezTo>
                  <a:cubicBezTo>
                    <a:pt x="924" y="17989"/>
                    <a:pt x="924" y="18292"/>
                    <a:pt x="1590" y="18715"/>
                  </a:cubicBezTo>
                  <a:lnTo>
                    <a:pt x="5098" y="21014"/>
                  </a:lnTo>
                  <a:cubicBezTo>
                    <a:pt x="5347" y="21192"/>
                    <a:pt x="5639" y="21349"/>
                    <a:pt x="5960" y="21349"/>
                  </a:cubicBezTo>
                  <a:cubicBezTo>
                    <a:pt x="6184" y="21349"/>
                    <a:pt x="6422" y="21273"/>
                    <a:pt x="6671" y="21074"/>
                  </a:cubicBezTo>
                  <a:cubicBezTo>
                    <a:pt x="7578" y="20348"/>
                    <a:pt x="9272" y="19138"/>
                    <a:pt x="9695" y="18715"/>
                  </a:cubicBezTo>
                  <a:cubicBezTo>
                    <a:pt x="10119" y="18292"/>
                    <a:pt x="10602" y="18231"/>
                    <a:pt x="10542" y="17082"/>
                  </a:cubicBezTo>
                  <a:cubicBezTo>
                    <a:pt x="10421" y="15328"/>
                    <a:pt x="9816" y="5166"/>
                    <a:pt x="9816" y="5166"/>
                  </a:cubicBezTo>
                  <a:cubicBezTo>
                    <a:pt x="9293" y="1390"/>
                    <a:pt x="7175" y="0"/>
                    <a:pt x="5058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8"/>
            <p:cNvSpPr/>
            <p:nvPr/>
          </p:nvSpPr>
          <p:spPr>
            <a:xfrm>
              <a:off x="5547950" y="2189250"/>
              <a:ext cx="262725" cy="532125"/>
            </a:xfrm>
            <a:custGeom>
              <a:avLst/>
              <a:gdLst/>
              <a:ahLst/>
              <a:cxnLst/>
              <a:rect l="l" t="t" r="r" b="b"/>
              <a:pathLst>
                <a:path w="10509" h="21285" extrusionOk="0">
                  <a:moveTo>
                    <a:pt x="5046" y="1"/>
                  </a:moveTo>
                  <a:cubicBezTo>
                    <a:pt x="2526" y="1"/>
                    <a:pt x="1" y="1983"/>
                    <a:pt x="165" y="4289"/>
                  </a:cubicBezTo>
                  <a:cubicBezTo>
                    <a:pt x="226" y="4954"/>
                    <a:pt x="952" y="16326"/>
                    <a:pt x="952" y="17112"/>
                  </a:cubicBezTo>
                  <a:cubicBezTo>
                    <a:pt x="952" y="17959"/>
                    <a:pt x="891" y="18201"/>
                    <a:pt x="1617" y="18685"/>
                  </a:cubicBezTo>
                  <a:lnTo>
                    <a:pt x="5065" y="20923"/>
                  </a:lnTo>
                  <a:cubicBezTo>
                    <a:pt x="5318" y="21104"/>
                    <a:pt x="5614" y="21285"/>
                    <a:pt x="5941" y="21285"/>
                  </a:cubicBezTo>
                  <a:cubicBezTo>
                    <a:pt x="6161" y="21285"/>
                    <a:pt x="6394" y="21203"/>
                    <a:pt x="6638" y="20984"/>
                  </a:cubicBezTo>
                  <a:cubicBezTo>
                    <a:pt x="7545" y="20318"/>
                    <a:pt x="9239" y="19108"/>
                    <a:pt x="9602" y="18685"/>
                  </a:cubicBezTo>
                  <a:cubicBezTo>
                    <a:pt x="10025" y="18262"/>
                    <a:pt x="10509" y="18141"/>
                    <a:pt x="10448" y="16991"/>
                  </a:cubicBezTo>
                  <a:cubicBezTo>
                    <a:pt x="10327" y="15298"/>
                    <a:pt x="9783" y="5136"/>
                    <a:pt x="9783" y="5136"/>
                  </a:cubicBezTo>
                  <a:cubicBezTo>
                    <a:pt x="9260" y="1388"/>
                    <a:pt x="7155" y="1"/>
                    <a:pt x="5046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8"/>
            <p:cNvSpPr/>
            <p:nvPr/>
          </p:nvSpPr>
          <p:spPr>
            <a:xfrm>
              <a:off x="5548650" y="2190000"/>
              <a:ext cx="262025" cy="530725"/>
            </a:xfrm>
            <a:custGeom>
              <a:avLst/>
              <a:gdLst/>
              <a:ahLst/>
              <a:cxnLst/>
              <a:rect l="l" t="t" r="r" b="b"/>
              <a:pathLst>
                <a:path w="10481" h="21229" extrusionOk="0">
                  <a:moveTo>
                    <a:pt x="5014" y="1"/>
                  </a:moveTo>
                  <a:cubicBezTo>
                    <a:pt x="2510" y="1"/>
                    <a:pt x="0" y="1986"/>
                    <a:pt x="198" y="4259"/>
                  </a:cubicBezTo>
                  <a:cubicBezTo>
                    <a:pt x="258" y="4924"/>
                    <a:pt x="924" y="16235"/>
                    <a:pt x="924" y="17082"/>
                  </a:cubicBezTo>
                  <a:cubicBezTo>
                    <a:pt x="924" y="17869"/>
                    <a:pt x="863" y="18171"/>
                    <a:pt x="1589" y="18595"/>
                  </a:cubicBezTo>
                  <a:lnTo>
                    <a:pt x="5037" y="20893"/>
                  </a:lnTo>
                  <a:cubicBezTo>
                    <a:pt x="5286" y="21071"/>
                    <a:pt x="5578" y="21229"/>
                    <a:pt x="5899" y="21229"/>
                  </a:cubicBezTo>
                  <a:cubicBezTo>
                    <a:pt x="6123" y="21229"/>
                    <a:pt x="6361" y="21152"/>
                    <a:pt x="6610" y="20954"/>
                  </a:cubicBezTo>
                  <a:cubicBezTo>
                    <a:pt x="7517" y="20228"/>
                    <a:pt x="9150" y="19018"/>
                    <a:pt x="9574" y="18595"/>
                  </a:cubicBezTo>
                  <a:cubicBezTo>
                    <a:pt x="9997" y="18171"/>
                    <a:pt x="10481" y="18111"/>
                    <a:pt x="10420" y="16961"/>
                  </a:cubicBezTo>
                  <a:cubicBezTo>
                    <a:pt x="10299" y="15207"/>
                    <a:pt x="9695" y="5166"/>
                    <a:pt x="9695" y="5166"/>
                  </a:cubicBezTo>
                  <a:cubicBezTo>
                    <a:pt x="9199" y="1391"/>
                    <a:pt x="7108" y="1"/>
                    <a:pt x="5014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8"/>
            <p:cNvSpPr/>
            <p:nvPr/>
          </p:nvSpPr>
          <p:spPr>
            <a:xfrm>
              <a:off x="5548650" y="2190625"/>
              <a:ext cx="262025" cy="528600"/>
            </a:xfrm>
            <a:custGeom>
              <a:avLst/>
              <a:gdLst/>
              <a:ahLst/>
              <a:cxnLst/>
              <a:rect l="l" t="t" r="r" b="b"/>
              <a:pathLst>
                <a:path w="10481" h="21144" extrusionOk="0">
                  <a:moveTo>
                    <a:pt x="4977" y="0"/>
                  </a:moveTo>
                  <a:cubicBezTo>
                    <a:pt x="2484" y="0"/>
                    <a:pt x="1" y="1965"/>
                    <a:pt x="198" y="4234"/>
                  </a:cubicBezTo>
                  <a:cubicBezTo>
                    <a:pt x="258" y="4960"/>
                    <a:pt x="984" y="16210"/>
                    <a:pt x="924" y="16997"/>
                  </a:cubicBezTo>
                  <a:cubicBezTo>
                    <a:pt x="924" y="17844"/>
                    <a:pt x="924" y="18086"/>
                    <a:pt x="1589" y="18570"/>
                  </a:cubicBezTo>
                  <a:lnTo>
                    <a:pt x="5037" y="20808"/>
                  </a:lnTo>
                  <a:cubicBezTo>
                    <a:pt x="5286" y="20986"/>
                    <a:pt x="5578" y="21143"/>
                    <a:pt x="5899" y="21143"/>
                  </a:cubicBezTo>
                  <a:cubicBezTo>
                    <a:pt x="6123" y="21143"/>
                    <a:pt x="6361" y="21067"/>
                    <a:pt x="6610" y="20868"/>
                  </a:cubicBezTo>
                  <a:cubicBezTo>
                    <a:pt x="7517" y="20142"/>
                    <a:pt x="9150" y="18993"/>
                    <a:pt x="9574" y="18570"/>
                  </a:cubicBezTo>
                  <a:cubicBezTo>
                    <a:pt x="9997" y="18146"/>
                    <a:pt x="10481" y="18086"/>
                    <a:pt x="10360" y="16936"/>
                  </a:cubicBezTo>
                  <a:cubicBezTo>
                    <a:pt x="10299" y="15182"/>
                    <a:pt x="9695" y="5141"/>
                    <a:pt x="9695" y="5141"/>
                  </a:cubicBezTo>
                  <a:cubicBezTo>
                    <a:pt x="9170" y="1386"/>
                    <a:pt x="7070" y="0"/>
                    <a:pt x="4977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8"/>
            <p:cNvSpPr/>
            <p:nvPr/>
          </p:nvSpPr>
          <p:spPr>
            <a:xfrm>
              <a:off x="5549475" y="2190775"/>
              <a:ext cx="259700" cy="528350"/>
            </a:xfrm>
            <a:custGeom>
              <a:avLst/>
              <a:gdLst/>
              <a:ahLst/>
              <a:cxnLst/>
              <a:rect l="l" t="t" r="r" b="b"/>
              <a:pathLst>
                <a:path w="10388" h="21134" extrusionOk="0">
                  <a:moveTo>
                    <a:pt x="4977" y="0"/>
                  </a:moveTo>
                  <a:cubicBezTo>
                    <a:pt x="2490" y="0"/>
                    <a:pt x="0" y="1983"/>
                    <a:pt x="165" y="4288"/>
                  </a:cubicBezTo>
                  <a:cubicBezTo>
                    <a:pt x="225" y="4954"/>
                    <a:pt x="951" y="16204"/>
                    <a:pt x="951" y="16991"/>
                  </a:cubicBezTo>
                  <a:cubicBezTo>
                    <a:pt x="951" y="17838"/>
                    <a:pt x="891" y="18080"/>
                    <a:pt x="1556" y="18503"/>
                  </a:cubicBezTo>
                  <a:lnTo>
                    <a:pt x="5004" y="20741"/>
                  </a:lnTo>
                  <a:cubicBezTo>
                    <a:pt x="5258" y="20959"/>
                    <a:pt x="5556" y="21133"/>
                    <a:pt x="5884" y="21133"/>
                  </a:cubicBezTo>
                  <a:cubicBezTo>
                    <a:pt x="6102" y="21133"/>
                    <a:pt x="6335" y="21056"/>
                    <a:pt x="6577" y="20862"/>
                  </a:cubicBezTo>
                  <a:cubicBezTo>
                    <a:pt x="7423" y="20136"/>
                    <a:pt x="9117" y="18926"/>
                    <a:pt x="9541" y="18503"/>
                  </a:cubicBezTo>
                  <a:cubicBezTo>
                    <a:pt x="9904" y="18140"/>
                    <a:pt x="10387" y="18019"/>
                    <a:pt x="10327" y="16870"/>
                  </a:cubicBezTo>
                  <a:cubicBezTo>
                    <a:pt x="10206" y="15176"/>
                    <a:pt x="9662" y="5135"/>
                    <a:pt x="9662" y="5135"/>
                  </a:cubicBezTo>
                  <a:cubicBezTo>
                    <a:pt x="9138" y="1388"/>
                    <a:pt x="7058" y="0"/>
                    <a:pt x="4977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8"/>
            <p:cNvSpPr/>
            <p:nvPr/>
          </p:nvSpPr>
          <p:spPr>
            <a:xfrm>
              <a:off x="5550175" y="2191625"/>
              <a:ext cx="259000" cy="526075"/>
            </a:xfrm>
            <a:custGeom>
              <a:avLst/>
              <a:gdLst/>
              <a:ahLst/>
              <a:cxnLst/>
              <a:rect l="l" t="t" r="r" b="b"/>
              <a:pathLst>
                <a:path w="10360" h="21043" extrusionOk="0">
                  <a:moveTo>
                    <a:pt x="4914" y="0"/>
                  </a:moveTo>
                  <a:cubicBezTo>
                    <a:pt x="2454" y="0"/>
                    <a:pt x="1" y="1958"/>
                    <a:pt x="197" y="4254"/>
                  </a:cubicBezTo>
                  <a:cubicBezTo>
                    <a:pt x="258" y="4920"/>
                    <a:pt x="923" y="16110"/>
                    <a:pt x="923" y="16957"/>
                  </a:cubicBezTo>
                  <a:cubicBezTo>
                    <a:pt x="923" y="17743"/>
                    <a:pt x="863" y="18046"/>
                    <a:pt x="1589" y="18469"/>
                  </a:cubicBezTo>
                  <a:lnTo>
                    <a:pt x="4976" y="20707"/>
                  </a:lnTo>
                  <a:cubicBezTo>
                    <a:pt x="5225" y="20885"/>
                    <a:pt x="5517" y="21043"/>
                    <a:pt x="5838" y="21043"/>
                  </a:cubicBezTo>
                  <a:cubicBezTo>
                    <a:pt x="6062" y="21043"/>
                    <a:pt x="6300" y="20966"/>
                    <a:pt x="6549" y="20768"/>
                  </a:cubicBezTo>
                  <a:cubicBezTo>
                    <a:pt x="7395" y="20042"/>
                    <a:pt x="9089" y="18892"/>
                    <a:pt x="9452" y="18469"/>
                  </a:cubicBezTo>
                  <a:cubicBezTo>
                    <a:pt x="9876" y="18046"/>
                    <a:pt x="10359" y="17985"/>
                    <a:pt x="10299" y="16836"/>
                  </a:cubicBezTo>
                  <a:cubicBezTo>
                    <a:pt x="10178" y="15142"/>
                    <a:pt x="9573" y="5161"/>
                    <a:pt x="9573" y="5161"/>
                  </a:cubicBezTo>
                  <a:cubicBezTo>
                    <a:pt x="9075" y="1396"/>
                    <a:pt x="6992" y="0"/>
                    <a:pt x="4914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8"/>
            <p:cNvSpPr/>
            <p:nvPr/>
          </p:nvSpPr>
          <p:spPr>
            <a:xfrm>
              <a:off x="5550975" y="2192275"/>
              <a:ext cx="256675" cy="523925"/>
            </a:xfrm>
            <a:custGeom>
              <a:avLst/>
              <a:gdLst/>
              <a:ahLst/>
              <a:cxnLst/>
              <a:rect l="l" t="t" r="r" b="b"/>
              <a:pathLst>
                <a:path w="10267" h="20957" extrusionOk="0">
                  <a:moveTo>
                    <a:pt x="4934" y="1"/>
                  </a:moveTo>
                  <a:cubicBezTo>
                    <a:pt x="2472" y="1"/>
                    <a:pt x="1" y="1983"/>
                    <a:pt x="165" y="4289"/>
                  </a:cubicBezTo>
                  <a:cubicBezTo>
                    <a:pt x="226" y="4954"/>
                    <a:pt x="952" y="16084"/>
                    <a:pt x="891" y="16870"/>
                  </a:cubicBezTo>
                  <a:cubicBezTo>
                    <a:pt x="891" y="17717"/>
                    <a:pt x="891" y="17959"/>
                    <a:pt x="1557" y="18443"/>
                  </a:cubicBezTo>
                  <a:lnTo>
                    <a:pt x="4944" y="20621"/>
                  </a:lnTo>
                  <a:cubicBezTo>
                    <a:pt x="5193" y="20799"/>
                    <a:pt x="5485" y="20956"/>
                    <a:pt x="5806" y="20956"/>
                  </a:cubicBezTo>
                  <a:cubicBezTo>
                    <a:pt x="6030" y="20956"/>
                    <a:pt x="6268" y="20880"/>
                    <a:pt x="6517" y="20681"/>
                  </a:cubicBezTo>
                  <a:cubicBezTo>
                    <a:pt x="7363" y="20016"/>
                    <a:pt x="8997" y="18806"/>
                    <a:pt x="9420" y="18383"/>
                  </a:cubicBezTo>
                  <a:cubicBezTo>
                    <a:pt x="9844" y="18020"/>
                    <a:pt x="10267" y="17899"/>
                    <a:pt x="10206" y="16810"/>
                  </a:cubicBezTo>
                  <a:cubicBezTo>
                    <a:pt x="10146" y="15056"/>
                    <a:pt x="9541" y="5135"/>
                    <a:pt x="9541" y="5135"/>
                  </a:cubicBezTo>
                  <a:cubicBezTo>
                    <a:pt x="9045" y="1388"/>
                    <a:pt x="6993" y="1"/>
                    <a:pt x="4934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8"/>
            <p:cNvSpPr/>
            <p:nvPr/>
          </p:nvSpPr>
          <p:spPr>
            <a:xfrm>
              <a:off x="5550975" y="2192875"/>
              <a:ext cx="256675" cy="523225"/>
            </a:xfrm>
            <a:custGeom>
              <a:avLst/>
              <a:gdLst/>
              <a:ahLst/>
              <a:cxnLst/>
              <a:rect l="l" t="t" r="r" b="b"/>
              <a:pathLst>
                <a:path w="10267" h="20929" extrusionOk="0">
                  <a:moveTo>
                    <a:pt x="4897" y="1"/>
                  </a:moveTo>
                  <a:cubicBezTo>
                    <a:pt x="2446" y="1"/>
                    <a:pt x="1" y="1963"/>
                    <a:pt x="165" y="4265"/>
                  </a:cubicBezTo>
                  <a:cubicBezTo>
                    <a:pt x="226" y="4930"/>
                    <a:pt x="952" y="16060"/>
                    <a:pt x="952" y="16846"/>
                  </a:cubicBezTo>
                  <a:cubicBezTo>
                    <a:pt x="952" y="17633"/>
                    <a:pt x="891" y="17935"/>
                    <a:pt x="1557" y="18359"/>
                  </a:cubicBezTo>
                  <a:lnTo>
                    <a:pt x="4944" y="20536"/>
                  </a:lnTo>
                  <a:cubicBezTo>
                    <a:pt x="5198" y="20754"/>
                    <a:pt x="5496" y="20928"/>
                    <a:pt x="5824" y="20928"/>
                  </a:cubicBezTo>
                  <a:cubicBezTo>
                    <a:pt x="6042" y="20928"/>
                    <a:pt x="6275" y="20851"/>
                    <a:pt x="6517" y="20657"/>
                  </a:cubicBezTo>
                  <a:cubicBezTo>
                    <a:pt x="7363" y="19931"/>
                    <a:pt x="8997" y="18782"/>
                    <a:pt x="9420" y="18359"/>
                  </a:cubicBezTo>
                  <a:cubicBezTo>
                    <a:pt x="9783" y="17935"/>
                    <a:pt x="10267" y="17875"/>
                    <a:pt x="10206" y="16725"/>
                  </a:cubicBezTo>
                  <a:cubicBezTo>
                    <a:pt x="10085" y="15032"/>
                    <a:pt x="9541" y="5111"/>
                    <a:pt x="9541" y="5111"/>
                  </a:cubicBezTo>
                  <a:cubicBezTo>
                    <a:pt x="9017" y="1384"/>
                    <a:pt x="6955" y="1"/>
                    <a:pt x="4897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8"/>
            <p:cNvSpPr/>
            <p:nvPr/>
          </p:nvSpPr>
          <p:spPr>
            <a:xfrm>
              <a:off x="5552500" y="2193500"/>
              <a:ext cx="255150" cy="521175"/>
            </a:xfrm>
            <a:custGeom>
              <a:avLst/>
              <a:gdLst/>
              <a:ahLst/>
              <a:cxnLst/>
              <a:rect l="l" t="t" r="r" b="b"/>
              <a:pathLst>
                <a:path w="10206" h="20847" extrusionOk="0">
                  <a:moveTo>
                    <a:pt x="4840" y="0"/>
                  </a:moveTo>
                  <a:cubicBezTo>
                    <a:pt x="2419" y="0"/>
                    <a:pt x="1" y="1942"/>
                    <a:pt x="165" y="4240"/>
                  </a:cubicBezTo>
                  <a:cubicBezTo>
                    <a:pt x="225" y="4905"/>
                    <a:pt x="891" y="16035"/>
                    <a:pt x="891" y="16821"/>
                  </a:cubicBezTo>
                  <a:cubicBezTo>
                    <a:pt x="891" y="17608"/>
                    <a:pt x="830" y="17850"/>
                    <a:pt x="1496" y="18334"/>
                  </a:cubicBezTo>
                  <a:lnTo>
                    <a:pt x="4883" y="20511"/>
                  </a:lnTo>
                  <a:cubicBezTo>
                    <a:pt x="5132" y="20689"/>
                    <a:pt x="5424" y="20847"/>
                    <a:pt x="5745" y="20847"/>
                  </a:cubicBezTo>
                  <a:cubicBezTo>
                    <a:pt x="5969" y="20847"/>
                    <a:pt x="6207" y="20770"/>
                    <a:pt x="6456" y="20572"/>
                  </a:cubicBezTo>
                  <a:cubicBezTo>
                    <a:pt x="7302" y="19906"/>
                    <a:pt x="8936" y="18696"/>
                    <a:pt x="9299" y="18334"/>
                  </a:cubicBezTo>
                  <a:cubicBezTo>
                    <a:pt x="9722" y="17910"/>
                    <a:pt x="10206" y="17789"/>
                    <a:pt x="10145" y="16700"/>
                  </a:cubicBezTo>
                  <a:cubicBezTo>
                    <a:pt x="10024" y="15007"/>
                    <a:pt x="9420" y="5086"/>
                    <a:pt x="9420" y="5086"/>
                  </a:cubicBezTo>
                  <a:cubicBezTo>
                    <a:pt x="8922" y="1379"/>
                    <a:pt x="6880" y="0"/>
                    <a:pt x="4840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8"/>
            <p:cNvSpPr/>
            <p:nvPr/>
          </p:nvSpPr>
          <p:spPr>
            <a:xfrm>
              <a:off x="5552500" y="2194400"/>
              <a:ext cx="253650" cy="518775"/>
            </a:xfrm>
            <a:custGeom>
              <a:avLst/>
              <a:gdLst/>
              <a:ahLst/>
              <a:cxnLst/>
              <a:rect l="l" t="t" r="r" b="b"/>
              <a:pathLst>
                <a:path w="10146" h="20751" extrusionOk="0">
                  <a:moveTo>
                    <a:pt x="4852" y="0"/>
                  </a:moveTo>
                  <a:cubicBezTo>
                    <a:pt x="2428" y="0"/>
                    <a:pt x="0" y="1963"/>
                    <a:pt x="165" y="4264"/>
                  </a:cubicBezTo>
                  <a:cubicBezTo>
                    <a:pt x="225" y="4930"/>
                    <a:pt x="891" y="15938"/>
                    <a:pt x="891" y="16725"/>
                  </a:cubicBezTo>
                  <a:cubicBezTo>
                    <a:pt x="891" y="17572"/>
                    <a:pt x="891" y="17814"/>
                    <a:pt x="1556" y="18237"/>
                  </a:cubicBezTo>
                  <a:lnTo>
                    <a:pt x="4883" y="20415"/>
                  </a:lnTo>
                  <a:cubicBezTo>
                    <a:pt x="5132" y="20593"/>
                    <a:pt x="5424" y="20750"/>
                    <a:pt x="5745" y="20750"/>
                  </a:cubicBezTo>
                  <a:cubicBezTo>
                    <a:pt x="5969" y="20750"/>
                    <a:pt x="6207" y="20674"/>
                    <a:pt x="6456" y="20475"/>
                  </a:cubicBezTo>
                  <a:cubicBezTo>
                    <a:pt x="7302" y="19810"/>
                    <a:pt x="8936" y="18660"/>
                    <a:pt x="9299" y="18237"/>
                  </a:cubicBezTo>
                  <a:cubicBezTo>
                    <a:pt x="9722" y="17814"/>
                    <a:pt x="10145" y="17753"/>
                    <a:pt x="10085" y="16664"/>
                  </a:cubicBezTo>
                  <a:cubicBezTo>
                    <a:pt x="10024" y="14971"/>
                    <a:pt x="9420" y="5111"/>
                    <a:pt x="9420" y="5111"/>
                  </a:cubicBezTo>
                  <a:cubicBezTo>
                    <a:pt x="8923" y="1384"/>
                    <a:pt x="6888" y="0"/>
                    <a:pt x="4852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8"/>
            <p:cNvSpPr/>
            <p:nvPr/>
          </p:nvSpPr>
          <p:spPr>
            <a:xfrm>
              <a:off x="5553325" y="2195000"/>
              <a:ext cx="252825" cy="518175"/>
            </a:xfrm>
            <a:custGeom>
              <a:avLst/>
              <a:gdLst/>
              <a:ahLst/>
              <a:cxnLst/>
              <a:rect l="l" t="t" r="r" b="b"/>
              <a:pathLst>
                <a:path w="10113" h="20727" extrusionOk="0">
                  <a:moveTo>
                    <a:pt x="4828" y="1"/>
                  </a:moveTo>
                  <a:cubicBezTo>
                    <a:pt x="2416" y="1"/>
                    <a:pt x="0" y="1942"/>
                    <a:pt x="132" y="4240"/>
                  </a:cubicBezTo>
                  <a:cubicBezTo>
                    <a:pt x="192" y="4906"/>
                    <a:pt x="918" y="15914"/>
                    <a:pt x="918" y="16701"/>
                  </a:cubicBezTo>
                  <a:cubicBezTo>
                    <a:pt x="918" y="17487"/>
                    <a:pt x="858" y="17729"/>
                    <a:pt x="1523" y="18213"/>
                  </a:cubicBezTo>
                  <a:lnTo>
                    <a:pt x="4850" y="20391"/>
                  </a:lnTo>
                  <a:cubicBezTo>
                    <a:pt x="5099" y="20569"/>
                    <a:pt x="5391" y="20726"/>
                    <a:pt x="5700" y="20726"/>
                  </a:cubicBezTo>
                  <a:cubicBezTo>
                    <a:pt x="5915" y="20726"/>
                    <a:pt x="6139" y="20650"/>
                    <a:pt x="6362" y="20451"/>
                  </a:cubicBezTo>
                  <a:cubicBezTo>
                    <a:pt x="7269" y="19786"/>
                    <a:pt x="8842" y="18576"/>
                    <a:pt x="9266" y="18213"/>
                  </a:cubicBezTo>
                  <a:cubicBezTo>
                    <a:pt x="9629" y="17790"/>
                    <a:pt x="10112" y="17729"/>
                    <a:pt x="10052" y="16580"/>
                  </a:cubicBezTo>
                  <a:cubicBezTo>
                    <a:pt x="9931" y="14947"/>
                    <a:pt x="9387" y="5087"/>
                    <a:pt x="9387" y="5087"/>
                  </a:cubicBezTo>
                  <a:cubicBezTo>
                    <a:pt x="8889" y="1380"/>
                    <a:pt x="6860" y="1"/>
                    <a:pt x="4828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8"/>
            <p:cNvSpPr/>
            <p:nvPr/>
          </p:nvSpPr>
          <p:spPr>
            <a:xfrm>
              <a:off x="5554025" y="2195000"/>
              <a:ext cx="252125" cy="516650"/>
            </a:xfrm>
            <a:custGeom>
              <a:avLst/>
              <a:gdLst/>
              <a:ahLst/>
              <a:cxnLst/>
              <a:rect l="l" t="t" r="r" b="b"/>
              <a:pathLst>
                <a:path w="10085" h="20666" extrusionOk="0">
                  <a:moveTo>
                    <a:pt x="4781" y="1"/>
                  </a:moveTo>
                  <a:cubicBezTo>
                    <a:pt x="2383" y="1"/>
                    <a:pt x="0" y="1942"/>
                    <a:pt x="164" y="4240"/>
                  </a:cubicBezTo>
                  <a:cubicBezTo>
                    <a:pt x="225" y="4906"/>
                    <a:pt x="890" y="15914"/>
                    <a:pt x="890" y="16701"/>
                  </a:cubicBezTo>
                  <a:cubicBezTo>
                    <a:pt x="890" y="17487"/>
                    <a:pt x="830" y="17729"/>
                    <a:pt x="1495" y="18153"/>
                  </a:cubicBezTo>
                  <a:lnTo>
                    <a:pt x="4822" y="20330"/>
                  </a:lnTo>
                  <a:cubicBezTo>
                    <a:pt x="5071" y="20508"/>
                    <a:pt x="5363" y="20666"/>
                    <a:pt x="5672" y="20666"/>
                  </a:cubicBezTo>
                  <a:cubicBezTo>
                    <a:pt x="5887" y="20666"/>
                    <a:pt x="6111" y="20589"/>
                    <a:pt x="6334" y="20391"/>
                  </a:cubicBezTo>
                  <a:cubicBezTo>
                    <a:pt x="7181" y="19725"/>
                    <a:pt x="8814" y="18576"/>
                    <a:pt x="9177" y="18153"/>
                  </a:cubicBezTo>
                  <a:cubicBezTo>
                    <a:pt x="9601" y="17790"/>
                    <a:pt x="10084" y="17669"/>
                    <a:pt x="10024" y="16580"/>
                  </a:cubicBezTo>
                  <a:cubicBezTo>
                    <a:pt x="9903" y="14886"/>
                    <a:pt x="9359" y="5087"/>
                    <a:pt x="9359" y="5087"/>
                  </a:cubicBezTo>
                  <a:cubicBezTo>
                    <a:pt x="8833" y="1380"/>
                    <a:pt x="6802" y="1"/>
                    <a:pt x="4781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8"/>
            <p:cNvSpPr/>
            <p:nvPr/>
          </p:nvSpPr>
          <p:spPr>
            <a:xfrm>
              <a:off x="5554025" y="2196000"/>
              <a:ext cx="250600" cy="514475"/>
            </a:xfrm>
            <a:custGeom>
              <a:avLst/>
              <a:gdLst/>
              <a:ahLst/>
              <a:cxnLst/>
              <a:rect l="l" t="t" r="r" b="b"/>
              <a:pathLst>
                <a:path w="10024" h="20579" extrusionOk="0">
                  <a:moveTo>
                    <a:pt x="4754" y="1"/>
                  </a:moveTo>
                  <a:cubicBezTo>
                    <a:pt x="2372" y="1"/>
                    <a:pt x="1" y="1936"/>
                    <a:pt x="164" y="4261"/>
                  </a:cubicBezTo>
                  <a:cubicBezTo>
                    <a:pt x="225" y="4866"/>
                    <a:pt x="890" y="15814"/>
                    <a:pt x="890" y="16600"/>
                  </a:cubicBezTo>
                  <a:cubicBezTo>
                    <a:pt x="890" y="17387"/>
                    <a:pt x="890" y="17689"/>
                    <a:pt x="1556" y="18113"/>
                  </a:cubicBezTo>
                  <a:lnTo>
                    <a:pt x="4822" y="20230"/>
                  </a:lnTo>
                  <a:cubicBezTo>
                    <a:pt x="5082" y="20415"/>
                    <a:pt x="5388" y="20578"/>
                    <a:pt x="5711" y="20578"/>
                  </a:cubicBezTo>
                  <a:cubicBezTo>
                    <a:pt x="5914" y="20578"/>
                    <a:pt x="6124" y="20514"/>
                    <a:pt x="6334" y="20351"/>
                  </a:cubicBezTo>
                  <a:cubicBezTo>
                    <a:pt x="7181" y="19625"/>
                    <a:pt x="8814" y="18475"/>
                    <a:pt x="9177" y="18113"/>
                  </a:cubicBezTo>
                  <a:cubicBezTo>
                    <a:pt x="9601" y="17689"/>
                    <a:pt x="10024" y="17629"/>
                    <a:pt x="9963" y="16540"/>
                  </a:cubicBezTo>
                  <a:cubicBezTo>
                    <a:pt x="9903" y="14846"/>
                    <a:pt x="9298" y="5107"/>
                    <a:pt x="9298" y="5107"/>
                  </a:cubicBezTo>
                  <a:cubicBezTo>
                    <a:pt x="8799" y="1390"/>
                    <a:pt x="6772" y="1"/>
                    <a:pt x="4754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8"/>
            <p:cNvSpPr/>
            <p:nvPr/>
          </p:nvSpPr>
          <p:spPr>
            <a:xfrm>
              <a:off x="5555525" y="2196525"/>
              <a:ext cx="249100" cy="513625"/>
            </a:xfrm>
            <a:custGeom>
              <a:avLst/>
              <a:gdLst/>
              <a:ahLst/>
              <a:cxnLst/>
              <a:rect l="l" t="t" r="r" b="b"/>
              <a:pathLst>
                <a:path w="9964" h="20545" extrusionOk="0">
                  <a:moveTo>
                    <a:pt x="4738" y="0"/>
                  </a:moveTo>
                  <a:cubicBezTo>
                    <a:pt x="2366" y="0"/>
                    <a:pt x="1" y="1942"/>
                    <a:pt x="165" y="4240"/>
                  </a:cubicBezTo>
                  <a:cubicBezTo>
                    <a:pt x="165" y="4905"/>
                    <a:pt x="891" y="15793"/>
                    <a:pt x="891" y="16579"/>
                  </a:cubicBezTo>
                  <a:cubicBezTo>
                    <a:pt x="891" y="17366"/>
                    <a:pt x="830" y="17608"/>
                    <a:pt x="1496" y="18031"/>
                  </a:cubicBezTo>
                  <a:lnTo>
                    <a:pt x="4762" y="20209"/>
                  </a:lnTo>
                  <a:cubicBezTo>
                    <a:pt x="5011" y="20387"/>
                    <a:pt x="5282" y="20544"/>
                    <a:pt x="5586" y="20544"/>
                  </a:cubicBezTo>
                  <a:cubicBezTo>
                    <a:pt x="5798" y="20544"/>
                    <a:pt x="6026" y="20468"/>
                    <a:pt x="6274" y="20269"/>
                  </a:cubicBezTo>
                  <a:cubicBezTo>
                    <a:pt x="7121" y="19604"/>
                    <a:pt x="8694" y="18454"/>
                    <a:pt x="9117" y="18031"/>
                  </a:cubicBezTo>
                  <a:cubicBezTo>
                    <a:pt x="9480" y="17668"/>
                    <a:pt x="9964" y="17547"/>
                    <a:pt x="9903" y="16458"/>
                  </a:cubicBezTo>
                  <a:cubicBezTo>
                    <a:pt x="9783" y="14825"/>
                    <a:pt x="9238" y="5086"/>
                    <a:pt x="9238" y="5086"/>
                  </a:cubicBezTo>
                  <a:cubicBezTo>
                    <a:pt x="8740" y="1379"/>
                    <a:pt x="6737" y="0"/>
                    <a:pt x="4738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8"/>
            <p:cNvSpPr/>
            <p:nvPr/>
          </p:nvSpPr>
          <p:spPr>
            <a:xfrm>
              <a:off x="5555525" y="2197125"/>
              <a:ext cx="249100" cy="511500"/>
            </a:xfrm>
            <a:custGeom>
              <a:avLst/>
              <a:gdLst/>
              <a:ahLst/>
              <a:cxnLst/>
              <a:rect l="l" t="t" r="r" b="b"/>
              <a:pathLst>
                <a:path w="9964" h="20460" extrusionOk="0">
                  <a:moveTo>
                    <a:pt x="4725" y="1"/>
                  </a:moveTo>
                  <a:cubicBezTo>
                    <a:pt x="2358" y="1"/>
                    <a:pt x="1" y="1922"/>
                    <a:pt x="165" y="4216"/>
                  </a:cubicBezTo>
                  <a:cubicBezTo>
                    <a:pt x="225" y="4881"/>
                    <a:pt x="891" y="15769"/>
                    <a:pt x="891" y="16555"/>
                  </a:cubicBezTo>
                  <a:cubicBezTo>
                    <a:pt x="891" y="17281"/>
                    <a:pt x="830" y="17584"/>
                    <a:pt x="1496" y="18007"/>
                  </a:cubicBezTo>
                  <a:lnTo>
                    <a:pt x="4762" y="20124"/>
                  </a:lnTo>
                  <a:cubicBezTo>
                    <a:pt x="5011" y="20302"/>
                    <a:pt x="5282" y="20460"/>
                    <a:pt x="5586" y="20460"/>
                  </a:cubicBezTo>
                  <a:cubicBezTo>
                    <a:pt x="5798" y="20460"/>
                    <a:pt x="6026" y="20383"/>
                    <a:pt x="6274" y="20185"/>
                  </a:cubicBezTo>
                  <a:cubicBezTo>
                    <a:pt x="7121" y="19519"/>
                    <a:pt x="8694" y="18370"/>
                    <a:pt x="9117" y="18007"/>
                  </a:cubicBezTo>
                  <a:cubicBezTo>
                    <a:pt x="9480" y="17584"/>
                    <a:pt x="9964" y="17523"/>
                    <a:pt x="9843" y="16434"/>
                  </a:cubicBezTo>
                  <a:cubicBezTo>
                    <a:pt x="9783" y="14801"/>
                    <a:pt x="9238" y="5062"/>
                    <a:pt x="9238" y="5062"/>
                  </a:cubicBezTo>
                  <a:cubicBezTo>
                    <a:pt x="8739" y="1376"/>
                    <a:pt x="6728" y="1"/>
                    <a:pt x="4725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8"/>
            <p:cNvSpPr/>
            <p:nvPr/>
          </p:nvSpPr>
          <p:spPr>
            <a:xfrm>
              <a:off x="5556350" y="2197275"/>
              <a:ext cx="246775" cy="510250"/>
            </a:xfrm>
            <a:custGeom>
              <a:avLst/>
              <a:gdLst/>
              <a:ahLst/>
              <a:cxnLst/>
              <a:rect l="l" t="t" r="r" b="b"/>
              <a:pathLst>
                <a:path w="9871" h="20410" extrusionOk="0">
                  <a:moveTo>
                    <a:pt x="4692" y="1"/>
                  </a:moveTo>
                  <a:cubicBezTo>
                    <a:pt x="2345" y="1"/>
                    <a:pt x="0" y="1939"/>
                    <a:pt x="132" y="4270"/>
                  </a:cubicBezTo>
                  <a:cubicBezTo>
                    <a:pt x="192" y="4875"/>
                    <a:pt x="858" y="15763"/>
                    <a:pt x="858" y="16489"/>
                  </a:cubicBezTo>
                  <a:cubicBezTo>
                    <a:pt x="858" y="17275"/>
                    <a:pt x="858" y="17517"/>
                    <a:pt x="1463" y="17941"/>
                  </a:cubicBezTo>
                  <a:lnTo>
                    <a:pt x="4729" y="20118"/>
                  </a:lnTo>
                  <a:cubicBezTo>
                    <a:pt x="4984" y="20264"/>
                    <a:pt x="5262" y="20410"/>
                    <a:pt x="5574" y="20410"/>
                  </a:cubicBezTo>
                  <a:cubicBezTo>
                    <a:pt x="5780" y="20410"/>
                    <a:pt x="6001" y="20347"/>
                    <a:pt x="6241" y="20179"/>
                  </a:cubicBezTo>
                  <a:cubicBezTo>
                    <a:pt x="7088" y="19513"/>
                    <a:pt x="8661" y="18364"/>
                    <a:pt x="9024" y="17941"/>
                  </a:cubicBezTo>
                  <a:cubicBezTo>
                    <a:pt x="9447" y="17578"/>
                    <a:pt x="9870" y="17517"/>
                    <a:pt x="9810" y="16428"/>
                  </a:cubicBezTo>
                  <a:cubicBezTo>
                    <a:pt x="9750" y="14795"/>
                    <a:pt x="9145" y="5056"/>
                    <a:pt x="9145" y="5056"/>
                  </a:cubicBezTo>
                  <a:cubicBezTo>
                    <a:pt x="8647" y="1377"/>
                    <a:pt x="6669" y="1"/>
                    <a:pt x="4692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8"/>
            <p:cNvSpPr/>
            <p:nvPr/>
          </p:nvSpPr>
          <p:spPr>
            <a:xfrm>
              <a:off x="5557050" y="2198125"/>
              <a:ext cx="246075" cy="509000"/>
            </a:xfrm>
            <a:custGeom>
              <a:avLst/>
              <a:gdLst/>
              <a:ahLst/>
              <a:cxnLst/>
              <a:rect l="l" t="t" r="r" b="b"/>
              <a:pathLst>
                <a:path w="9843" h="20360" extrusionOk="0">
                  <a:moveTo>
                    <a:pt x="4640" y="1"/>
                  </a:moveTo>
                  <a:cubicBezTo>
                    <a:pt x="2310" y="1"/>
                    <a:pt x="1" y="1915"/>
                    <a:pt x="164" y="4236"/>
                  </a:cubicBezTo>
                  <a:cubicBezTo>
                    <a:pt x="225" y="4901"/>
                    <a:pt x="890" y="15668"/>
                    <a:pt x="890" y="16455"/>
                  </a:cubicBezTo>
                  <a:cubicBezTo>
                    <a:pt x="890" y="17241"/>
                    <a:pt x="830" y="17483"/>
                    <a:pt x="1495" y="17907"/>
                  </a:cubicBezTo>
                  <a:lnTo>
                    <a:pt x="4701" y="20024"/>
                  </a:lnTo>
                  <a:cubicBezTo>
                    <a:pt x="4950" y="20202"/>
                    <a:pt x="5221" y="20359"/>
                    <a:pt x="5525" y="20359"/>
                  </a:cubicBezTo>
                  <a:cubicBezTo>
                    <a:pt x="5737" y="20359"/>
                    <a:pt x="5965" y="20283"/>
                    <a:pt x="6213" y="20084"/>
                  </a:cubicBezTo>
                  <a:cubicBezTo>
                    <a:pt x="7060" y="19419"/>
                    <a:pt x="8633" y="18270"/>
                    <a:pt x="8996" y="17907"/>
                  </a:cubicBezTo>
                  <a:cubicBezTo>
                    <a:pt x="9359" y="17483"/>
                    <a:pt x="9842" y="17423"/>
                    <a:pt x="9782" y="16334"/>
                  </a:cubicBezTo>
                  <a:cubicBezTo>
                    <a:pt x="9661" y="14701"/>
                    <a:pt x="9117" y="5083"/>
                    <a:pt x="9117" y="5083"/>
                  </a:cubicBezTo>
                  <a:cubicBezTo>
                    <a:pt x="8616" y="1385"/>
                    <a:pt x="6621" y="1"/>
                    <a:pt x="4640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8"/>
            <p:cNvSpPr/>
            <p:nvPr/>
          </p:nvSpPr>
          <p:spPr>
            <a:xfrm>
              <a:off x="5557875" y="2198650"/>
              <a:ext cx="243725" cy="506950"/>
            </a:xfrm>
            <a:custGeom>
              <a:avLst/>
              <a:gdLst/>
              <a:ahLst/>
              <a:cxnLst/>
              <a:rect l="l" t="t" r="r" b="b"/>
              <a:pathLst>
                <a:path w="9749" h="20278" extrusionOk="0">
                  <a:moveTo>
                    <a:pt x="4645" y="0"/>
                  </a:moveTo>
                  <a:cubicBezTo>
                    <a:pt x="2319" y="0"/>
                    <a:pt x="0" y="1921"/>
                    <a:pt x="131" y="4215"/>
                  </a:cubicBezTo>
                  <a:cubicBezTo>
                    <a:pt x="192" y="4880"/>
                    <a:pt x="857" y="15647"/>
                    <a:pt x="857" y="16434"/>
                  </a:cubicBezTo>
                  <a:cubicBezTo>
                    <a:pt x="857" y="17160"/>
                    <a:pt x="797" y="17402"/>
                    <a:pt x="1462" y="17825"/>
                  </a:cubicBezTo>
                  <a:lnTo>
                    <a:pt x="4668" y="19942"/>
                  </a:lnTo>
                  <a:cubicBezTo>
                    <a:pt x="4917" y="20120"/>
                    <a:pt x="5188" y="20278"/>
                    <a:pt x="5492" y="20278"/>
                  </a:cubicBezTo>
                  <a:cubicBezTo>
                    <a:pt x="5704" y="20278"/>
                    <a:pt x="5932" y="20201"/>
                    <a:pt x="6180" y="20003"/>
                  </a:cubicBezTo>
                  <a:cubicBezTo>
                    <a:pt x="7027" y="19398"/>
                    <a:pt x="8539" y="18249"/>
                    <a:pt x="8963" y="17825"/>
                  </a:cubicBezTo>
                  <a:cubicBezTo>
                    <a:pt x="9326" y="17462"/>
                    <a:pt x="9749" y="17402"/>
                    <a:pt x="9689" y="16313"/>
                  </a:cubicBezTo>
                  <a:cubicBezTo>
                    <a:pt x="9628" y="14680"/>
                    <a:pt x="9084" y="5062"/>
                    <a:pt x="9084" y="5062"/>
                  </a:cubicBezTo>
                  <a:cubicBezTo>
                    <a:pt x="8585" y="1375"/>
                    <a:pt x="6612" y="0"/>
                    <a:pt x="4645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8"/>
            <p:cNvSpPr/>
            <p:nvPr/>
          </p:nvSpPr>
          <p:spPr>
            <a:xfrm>
              <a:off x="5557875" y="2199400"/>
              <a:ext cx="243725" cy="505550"/>
            </a:xfrm>
            <a:custGeom>
              <a:avLst/>
              <a:gdLst/>
              <a:ahLst/>
              <a:cxnLst/>
              <a:rect l="l" t="t" r="r" b="b"/>
              <a:pathLst>
                <a:path w="9749" h="20222" extrusionOk="0">
                  <a:moveTo>
                    <a:pt x="4635" y="1"/>
                  </a:moveTo>
                  <a:cubicBezTo>
                    <a:pt x="2319" y="1"/>
                    <a:pt x="0" y="1919"/>
                    <a:pt x="131" y="4246"/>
                  </a:cubicBezTo>
                  <a:cubicBezTo>
                    <a:pt x="192" y="4850"/>
                    <a:pt x="857" y="15617"/>
                    <a:pt x="857" y="16343"/>
                  </a:cubicBezTo>
                  <a:cubicBezTo>
                    <a:pt x="857" y="17130"/>
                    <a:pt x="857" y="17372"/>
                    <a:pt x="1462" y="17795"/>
                  </a:cubicBezTo>
                  <a:lnTo>
                    <a:pt x="4668" y="19912"/>
                  </a:lnTo>
                  <a:cubicBezTo>
                    <a:pt x="4913" y="20087"/>
                    <a:pt x="5179" y="20222"/>
                    <a:pt x="5476" y="20222"/>
                  </a:cubicBezTo>
                  <a:cubicBezTo>
                    <a:pt x="5692" y="20222"/>
                    <a:pt x="5926" y="20151"/>
                    <a:pt x="6180" y="19973"/>
                  </a:cubicBezTo>
                  <a:cubicBezTo>
                    <a:pt x="6967" y="19307"/>
                    <a:pt x="8539" y="18158"/>
                    <a:pt x="8902" y="17795"/>
                  </a:cubicBezTo>
                  <a:cubicBezTo>
                    <a:pt x="9326" y="17432"/>
                    <a:pt x="9749" y="17311"/>
                    <a:pt x="9689" y="16283"/>
                  </a:cubicBezTo>
                  <a:cubicBezTo>
                    <a:pt x="9628" y="14650"/>
                    <a:pt x="9023" y="5032"/>
                    <a:pt x="9023" y="5032"/>
                  </a:cubicBezTo>
                  <a:cubicBezTo>
                    <a:pt x="8552" y="1373"/>
                    <a:pt x="6595" y="1"/>
                    <a:pt x="4635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8"/>
            <p:cNvSpPr/>
            <p:nvPr/>
          </p:nvSpPr>
          <p:spPr>
            <a:xfrm>
              <a:off x="5559375" y="2199650"/>
              <a:ext cx="242225" cy="504450"/>
            </a:xfrm>
            <a:custGeom>
              <a:avLst/>
              <a:gdLst/>
              <a:ahLst/>
              <a:cxnLst/>
              <a:rect l="l" t="t" r="r" b="b"/>
              <a:pathLst>
                <a:path w="9689" h="20178" extrusionOk="0">
                  <a:moveTo>
                    <a:pt x="4560" y="0"/>
                  </a:moveTo>
                  <a:cubicBezTo>
                    <a:pt x="2273" y="0"/>
                    <a:pt x="1" y="1915"/>
                    <a:pt x="132" y="4236"/>
                  </a:cubicBezTo>
                  <a:cubicBezTo>
                    <a:pt x="192" y="4901"/>
                    <a:pt x="858" y="15547"/>
                    <a:pt x="858" y="16333"/>
                  </a:cubicBezTo>
                  <a:cubicBezTo>
                    <a:pt x="797" y="17059"/>
                    <a:pt x="797" y="17362"/>
                    <a:pt x="1463" y="17785"/>
                  </a:cubicBezTo>
                  <a:lnTo>
                    <a:pt x="4608" y="19842"/>
                  </a:lnTo>
                  <a:cubicBezTo>
                    <a:pt x="4857" y="20020"/>
                    <a:pt x="5128" y="20177"/>
                    <a:pt x="5432" y="20177"/>
                  </a:cubicBezTo>
                  <a:cubicBezTo>
                    <a:pt x="5644" y="20177"/>
                    <a:pt x="5872" y="20101"/>
                    <a:pt x="6120" y="19902"/>
                  </a:cubicBezTo>
                  <a:cubicBezTo>
                    <a:pt x="6907" y="19237"/>
                    <a:pt x="8479" y="18148"/>
                    <a:pt x="8842" y="17785"/>
                  </a:cubicBezTo>
                  <a:cubicBezTo>
                    <a:pt x="9205" y="17362"/>
                    <a:pt x="9689" y="17301"/>
                    <a:pt x="9629" y="16212"/>
                  </a:cubicBezTo>
                  <a:cubicBezTo>
                    <a:pt x="9508" y="14640"/>
                    <a:pt x="8963" y="5082"/>
                    <a:pt x="8963" y="5082"/>
                  </a:cubicBezTo>
                  <a:cubicBezTo>
                    <a:pt x="8463" y="1385"/>
                    <a:pt x="6506" y="0"/>
                    <a:pt x="4560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8"/>
            <p:cNvSpPr/>
            <p:nvPr/>
          </p:nvSpPr>
          <p:spPr>
            <a:xfrm>
              <a:off x="5559375" y="2200925"/>
              <a:ext cx="240725" cy="501975"/>
            </a:xfrm>
            <a:custGeom>
              <a:avLst/>
              <a:gdLst/>
              <a:ahLst/>
              <a:cxnLst/>
              <a:rect l="l" t="t" r="r" b="b"/>
              <a:pathLst>
                <a:path w="9629" h="20079" extrusionOk="0">
                  <a:moveTo>
                    <a:pt x="4577" y="0"/>
                  </a:moveTo>
                  <a:cubicBezTo>
                    <a:pt x="2284" y="0"/>
                    <a:pt x="1" y="1918"/>
                    <a:pt x="132" y="4245"/>
                  </a:cubicBezTo>
                  <a:cubicBezTo>
                    <a:pt x="192" y="4850"/>
                    <a:pt x="858" y="15496"/>
                    <a:pt x="858" y="16282"/>
                  </a:cubicBezTo>
                  <a:cubicBezTo>
                    <a:pt x="858" y="17008"/>
                    <a:pt x="797" y="17250"/>
                    <a:pt x="1463" y="17674"/>
                  </a:cubicBezTo>
                  <a:lnTo>
                    <a:pt x="4608" y="19730"/>
                  </a:lnTo>
                  <a:cubicBezTo>
                    <a:pt x="4868" y="19916"/>
                    <a:pt x="5151" y="20079"/>
                    <a:pt x="5471" y="20079"/>
                  </a:cubicBezTo>
                  <a:cubicBezTo>
                    <a:pt x="5671" y="20079"/>
                    <a:pt x="5887" y="20015"/>
                    <a:pt x="6120" y="19851"/>
                  </a:cubicBezTo>
                  <a:cubicBezTo>
                    <a:pt x="6907" y="19186"/>
                    <a:pt x="8479" y="18037"/>
                    <a:pt x="8842" y="17674"/>
                  </a:cubicBezTo>
                  <a:cubicBezTo>
                    <a:pt x="9205" y="17311"/>
                    <a:pt x="9629" y="17190"/>
                    <a:pt x="9568" y="16161"/>
                  </a:cubicBezTo>
                  <a:cubicBezTo>
                    <a:pt x="9508" y="14589"/>
                    <a:pt x="8963" y="5031"/>
                    <a:pt x="8963" y="5031"/>
                  </a:cubicBezTo>
                  <a:cubicBezTo>
                    <a:pt x="8464" y="1373"/>
                    <a:pt x="6517" y="0"/>
                    <a:pt x="4577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8"/>
            <p:cNvSpPr/>
            <p:nvPr/>
          </p:nvSpPr>
          <p:spPr>
            <a:xfrm>
              <a:off x="5560075" y="2200925"/>
              <a:ext cx="240025" cy="501000"/>
            </a:xfrm>
            <a:custGeom>
              <a:avLst/>
              <a:gdLst/>
              <a:ahLst/>
              <a:cxnLst/>
              <a:rect l="l" t="t" r="r" b="b"/>
              <a:pathLst>
                <a:path w="9601" h="20040" extrusionOk="0">
                  <a:moveTo>
                    <a:pt x="4546" y="0"/>
                  </a:moveTo>
                  <a:cubicBezTo>
                    <a:pt x="2269" y="0"/>
                    <a:pt x="0" y="1918"/>
                    <a:pt x="164" y="4245"/>
                  </a:cubicBezTo>
                  <a:cubicBezTo>
                    <a:pt x="164" y="4850"/>
                    <a:pt x="830" y="15496"/>
                    <a:pt x="830" y="16222"/>
                  </a:cubicBezTo>
                  <a:cubicBezTo>
                    <a:pt x="830" y="17008"/>
                    <a:pt x="830" y="17250"/>
                    <a:pt x="1435" y="17674"/>
                  </a:cubicBezTo>
                  <a:lnTo>
                    <a:pt x="4580" y="19730"/>
                  </a:lnTo>
                  <a:cubicBezTo>
                    <a:pt x="4825" y="19905"/>
                    <a:pt x="5091" y="20040"/>
                    <a:pt x="5376" y="20040"/>
                  </a:cubicBezTo>
                  <a:cubicBezTo>
                    <a:pt x="5584" y="20040"/>
                    <a:pt x="5803" y="19969"/>
                    <a:pt x="6032" y="19791"/>
                  </a:cubicBezTo>
                  <a:cubicBezTo>
                    <a:pt x="6879" y="19125"/>
                    <a:pt x="8391" y="18037"/>
                    <a:pt x="8814" y="17674"/>
                  </a:cubicBezTo>
                  <a:cubicBezTo>
                    <a:pt x="9177" y="17250"/>
                    <a:pt x="9601" y="17190"/>
                    <a:pt x="9540" y="16161"/>
                  </a:cubicBezTo>
                  <a:cubicBezTo>
                    <a:pt x="9419" y="14528"/>
                    <a:pt x="8875" y="5031"/>
                    <a:pt x="8875" y="5031"/>
                  </a:cubicBezTo>
                  <a:cubicBezTo>
                    <a:pt x="8403" y="1373"/>
                    <a:pt x="6471" y="0"/>
                    <a:pt x="4546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8"/>
            <p:cNvSpPr/>
            <p:nvPr/>
          </p:nvSpPr>
          <p:spPr>
            <a:xfrm>
              <a:off x="5560900" y="2201525"/>
              <a:ext cx="239200" cy="499550"/>
            </a:xfrm>
            <a:custGeom>
              <a:avLst/>
              <a:gdLst/>
              <a:ahLst/>
              <a:cxnLst/>
              <a:rect l="l" t="t" r="r" b="b"/>
              <a:pathLst>
                <a:path w="9568" h="19982" extrusionOk="0">
                  <a:moveTo>
                    <a:pt x="4521" y="0"/>
                  </a:moveTo>
                  <a:cubicBezTo>
                    <a:pt x="2258" y="0"/>
                    <a:pt x="0" y="1898"/>
                    <a:pt x="131" y="4221"/>
                  </a:cubicBezTo>
                  <a:cubicBezTo>
                    <a:pt x="192" y="4886"/>
                    <a:pt x="857" y="15472"/>
                    <a:pt x="857" y="16198"/>
                  </a:cubicBezTo>
                  <a:cubicBezTo>
                    <a:pt x="797" y="16924"/>
                    <a:pt x="797" y="17166"/>
                    <a:pt x="1402" y="17589"/>
                  </a:cubicBezTo>
                  <a:lnTo>
                    <a:pt x="4547" y="19646"/>
                  </a:lnTo>
                  <a:cubicBezTo>
                    <a:pt x="4796" y="19824"/>
                    <a:pt x="5067" y="19981"/>
                    <a:pt x="5359" y="19981"/>
                  </a:cubicBezTo>
                  <a:cubicBezTo>
                    <a:pt x="5562" y="19981"/>
                    <a:pt x="5775" y="19905"/>
                    <a:pt x="5999" y="19706"/>
                  </a:cubicBezTo>
                  <a:cubicBezTo>
                    <a:pt x="6846" y="19101"/>
                    <a:pt x="8358" y="17952"/>
                    <a:pt x="8721" y="17589"/>
                  </a:cubicBezTo>
                  <a:cubicBezTo>
                    <a:pt x="9084" y="17226"/>
                    <a:pt x="9568" y="17166"/>
                    <a:pt x="9507" y="16077"/>
                  </a:cubicBezTo>
                  <a:cubicBezTo>
                    <a:pt x="9386" y="14504"/>
                    <a:pt x="8842" y="5007"/>
                    <a:pt x="8842" y="5007"/>
                  </a:cubicBezTo>
                  <a:cubicBezTo>
                    <a:pt x="8369" y="1369"/>
                    <a:pt x="6443" y="0"/>
                    <a:pt x="4521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8"/>
            <p:cNvSpPr/>
            <p:nvPr/>
          </p:nvSpPr>
          <p:spPr>
            <a:xfrm>
              <a:off x="5560900" y="2201900"/>
              <a:ext cx="237700" cy="498075"/>
            </a:xfrm>
            <a:custGeom>
              <a:avLst/>
              <a:gdLst/>
              <a:ahLst/>
              <a:cxnLst/>
              <a:rect l="l" t="t" r="r" b="b"/>
              <a:pathLst>
                <a:path w="9508" h="19923" extrusionOk="0">
                  <a:moveTo>
                    <a:pt x="4492" y="1"/>
                  </a:moveTo>
                  <a:cubicBezTo>
                    <a:pt x="2237" y="1"/>
                    <a:pt x="0" y="1913"/>
                    <a:pt x="131" y="4267"/>
                  </a:cubicBezTo>
                  <a:cubicBezTo>
                    <a:pt x="192" y="4871"/>
                    <a:pt x="857" y="15397"/>
                    <a:pt x="857" y="16183"/>
                  </a:cubicBezTo>
                  <a:cubicBezTo>
                    <a:pt x="857" y="16909"/>
                    <a:pt x="797" y="17151"/>
                    <a:pt x="1462" y="17574"/>
                  </a:cubicBezTo>
                  <a:lnTo>
                    <a:pt x="4547" y="19631"/>
                  </a:lnTo>
                  <a:cubicBezTo>
                    <a:pt x="4802" y="19777"/>
                    <a:pt x="5080" y="19923"/>
                    <a:pt x="5379" y="19923"/>
                  </a:cubicBezTo>
                  <a:cubicBezTo>
                    <a:pt x="5576" y="19923"/>
                    <a:pt x="5783" y="19859"/>
                    <a:pt x="5999" y="19691"/>
                  </a:cubicBezTo>
                  <a:cubicBezTo>
                    <a:pt x="6846" y="19026"/>
                    <a:pt x="8358" y="17937"/>
                    <a:pt x="8721" y="17574"/>
                  </a:cubicBezTo>
                  <a:cubicBezTo>
                    <a:pt x="9084" y="17151"/>
                    <a:pt x="9507" y="17090"/>
                    <a:pt x="9447" y="16062"/>
                  </a:cubicBezTo>
                  <a:cubicBezTo>
                    <a:pt x="9386" y="14489"/>
                    <a:pt x="8842" y="5053"/>
                    <a:pt x="8842" y="5053"/>
                  </a:cubicBezTo>
                  <a:cubicBezTo>
                    <a:pt x="8341" y="1384"/>
                    <a:pt x="6410" y="1"/>
                    <a:pt x="4492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8"/>
            <p:cNvSpPr/>
            <p:nvPr/>
          </p:nvSpPr>
          <p:spPr>
            <a:xfrm>
              <a:off x="5562400" y="2203025"/>
              <a:ext cx="236200" cy="495875"/>
            </a:xfrm>
            <a:custGeom>
              <a:avLst/>
              <a:gdLst/>
              <a:ahLst/>
              <a:cxnLst/>
              <a:rect l="l" t="t" r="r" b="b"/>
              <a:pathLst>
                <a:path w="9448" h="19835" extrusionOk="0">
                  <a:moveTo>
                    <a:pt x="4454" y="1"/>
                  </a:moveTo>
                  <a:cubicBezTo>
                    <a:pt x="2223" y="1"/>
                    <a:pt x="1" y="1899"/>
                    <a:pt x="132" y="4222"/>
                  </a:cubicBezTo>
                  <a:cubicBezTo>
                    <a:pt x="132" y="4826"/>
                    <a:pt x="797" y="15352"/>
                    <a:pt x="797" y="16077"/>
                  </a:cubicBezTo>
                  <a:cubicBezTo>
                    <a:pt x="797" y="16803"/>
                    <a:pt x="797" y="17106"/>
                    <a:pt x="1402" y="17469"/>
                  </a:cubicBezTo>
                  <a:lnTo>
                    <a:pt x="4487" y="19525"/>
                  </a:lnTo>
                  <a:cubicBezTo>
                    <a:pt x="4732" y="19700"/>
                    <a:pt x="4998" y="19835"/>
                    <a:pt x="5283" y="19835"/>
                  </a:cubicBezTo>
                  <a:cubicBezTo>
                    <a:pt x="5491" y="19835"/>
                    <a:pt x="5710" y="19764"/>
                    <a:pt x="5939" y="19586"/>
                  </a:cubicBezTo>
                  <a:cubicBezTo>
                    <a:pt x="6725" y="18981"/>
                    <a:pt x="8237" y="17892"/>
                    <a:pt x="8661" y="17469"/>
                  </a:cubicBezTo>
                  <a:cubicBezTo>
                    <a:pt x="9024" y="17106"/>
                    <a:pt x="9447" y="17045"/>
                    <a:pt x="9387" y="16017"/>
                  </a:cubicBezTo>
                  <a:cubicBezTo>
                    <a:pt x="9266" y="14444"/>
                    <a:pt x="8721" y="5008"/>
                    <a:pt x="8721" y="5008"/>
                  </a:cubicBezTo>
                  <a:cubicBezTo>
                    <a:pt x="8249" y="1369"/>
                    <a:pt x="6348" y="1"/>
                    <a:pt x="4454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8"/>
            <p:cNvSpPr/>
            <p:nvPr/>
          </p:nvSpPr>
          <p:spPr>
            <a:xfrm>
              <a:off x="5562400" y="2203025"/>
              <a:ext cx="236200" cy="495025"/>
            </a:xfrm>
            <a:custGeom>
              <a:avLst/>
              <a:gdLst/>
              <a:ahLst/>
              <a:cxnLst/>
              <a:rect l="l" t="t" r="r" b="b"/>
              <a:pathLst>
                <a:path w="9448" h="19801" extrusionOk="0">
                  <a:moveTo>
                    <a:pt x="4454" y="1"/>
                  </a:moveTo>
                  <a:cubicBezTo>
                    <a:pt x="2223" y="1"/>
                    <a:pt x="1" y="1899"/>
                    <a:pt x="132" y="4222"/>
                  </a:cubicBezTo>
                  <a:cubicBezTo>
                    <a:pt x="192" y="4826"/>
                    <a:pt x="858" y="15352"/>
                    <a:pt x="858" y="16077"/>
                  </a:cubicBezTo>
                  <a:cubicBezTo>
                    <a:pt x="797" y="16803"/>
                    <a:pt x="797" y="17045"/>
                    <a:pt x="1402" y="17469"/>
                  </a:cubicBezTo>
                  <a:lnTo>
                    <a:pt x="4487" y="19465"/>
                  </a:lnTo>
                  <a:cubicBezTo>
                    <a:pt x="4736" y="19643"/>
                    <a:pt x="5007" y="19800"/>
                    <a:pt x="5299" y="19800"/>
                  </a:cubicBezTo>
                  <a:cubicBezTo>
                    <a:pt x="5502" y="19800"/>
                    <a:pt x="5715" y="19724"/>
                    <a:pt x="5939" y="19525"/>
                  </a:cubicBezTo>
                  <a:cubicBezTo>
                    <a:pt x="6725" y="18920"/>
                    <a:pt x="8237" y="17832"/>
                    <a:pt x="8600" y="17469"/>
                  </a:cubicBezTo>
                  <a:cubicBezTo>
                    <a:pt x="8963" y="17106"/>
                    <a:pt x="9447" y="16985"/>
                    <a:pt x="9387" y="15956"/>
                  </a:cubicBezTo>
                  <a:cubicBezTo>
                    <a:pt x="9266" y="14384"/>
                    <a:pt x="8721" y="5008"/>
                    <a:pt x="8721" y="5008"/>
                  </a:cubicBezTo>
                  <a:cubicBezTo>
                    <a:pt x="8249" y="1369"/>
                    <a:pt x="6348" y="1"/>
                    <a:pt x="4454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8"/>
            <p:cNvSpPr/>
            <p:nvPr/>
          </p:nvSpPr>
          <p:spPr>
            <a:xfrm>
              <a:off x="5563225" y="2204025"/>
              <a:ext cx="233850" cy="492925"/>
            </a:xfrm>
            <a:custGeom>
              <a:avLst/>
              <a:gdLst/>
              <a:ahLst/>
              <a:cxnLst/>
              <a:rect l="l" t="t" r="r" b="b"/>
              <a:pathLst>
                <a:path w="9354" h="19717" extrusionOk="0">
                  <a:moveTo>
                    <a:pt x="4425" y="1"/>
                  </a:moveTo>
                  <a:cubicBezTo>
                    <a:pt x="2209" y="1"/>
                    <a:pt x="1" y="1893"/>
                    <a:pt x="99" y="4242"/>
                  </a:cubicBezTo>
                  <a:cubicBezTo>
                    <a:pt x="159" y="4847"/>
                    <a:pt x="825" y="15251"/>
                    <a:pt x="825" y="16037"/>
                  </a:cubicBezTo>
                  <a:cubicBezTo>
                    <a:pt x="825" y="16763"/>
                    <a:pt x="764" y="17005"/>
                    <a:pt x="1369" y="17368"/>
                  </a:cubicBezTo>
                  <a:lnTo>
                    <a:pt x="4454" y="19425"/>
                  </a:lnTo>
                  <a:cubicBezTo>
                    <a:pt x="4709" y="19571"/>
                    <a:pt x="4987" y="19717"/>
                    <a:pt x="5286" y="19717"/>
                  </a:cubicBezTo>
                  <a:cubicBezTo>
                    <a:pt x="5483" y="19717"/>
                    <a:pt x="5690" y="19653"/>
                    <a:pt x="5906" y="19485"/>
                  </a:cubicBezTo>
                  <a:cubicBezTo>
                    <a:pt x="6692" y="18820"/>
                    <a:pt x="8204" y="17792"/>
                    <a:pt x="8567" y="17368"/>
                  </a:cubicBezTo>
                  <a:cubicBezTo>
                    <a:pt x="8930" y="17005"/>
                    <a:pt x="9354" y="16945"/>
                    <a:pt x="9293" y="15916"/>
                  </a:cubicBezTo>
                  <a:cubicBezTo>
                    <a:pt x="9233" y="14344"/>
                    <a:pt x="8688" y="5028"/>
                    <a:pt x="8688" y="5028"/>
                  </a:cubicBezTo>
                  <a:cubicBezTo>
                    <a:pt x="8215" y="1379"/>
                    <a:pt x="6317" y="1"/>
                    <a:pt x="4425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8"/>
            <p:cNvSpPr/>
            <p:nvPr/>
          </p:nvSpPr>
          <p:spPr>
            <a:xfrm>
              <a:off x="5563925" y="2204025"/>
              <a:ext cx="233150" cy="491850"/>
            </a:xfrm>
            <a:custGeom>
              <a:avLst/>
              <a:gdLst/>
              <a:ahLst/>
              <a:cxnLst/>
              <a:rect l="l" t="t" r="r" b="b"/>
              <a:pathLst>
                <a:path w="9326" h="19674" extrusionOk="0">
                  <a:moveTo>
                    <a:pt x="4369" y="1"/>
                  </a:moveTo>
                  <a:cubicBezTo>
                    <a:pt x="2176" y="1"/>
                    <a:pt x="1" y="1893"/>
                    <a:pt x="131" y="4242"/>
                  </a:cubicBezTo>
                  <a:cubicBezTo>
                    <a:pt x="131" y="4847"/>
                    <a:pt x="797" y="15251"/>
                    <a:pt x="797" y="15977"/>
                  </a:cubicBezTo>
                  <a:cubicBezTo>
                    <a:pt x="797" y="16703"/>
                    <a:pt x="736" y="16945"/>
                    <a:pt x="1401" y="17368"/>
                  </a:cubicBezTo>
                  <a:lnTo>
                    <a:pt x="4426" y="19364"/>
                  </a:lnTo>
                  <a:cubicBezTo>
                    <a:pt x="4671" y="19539"/>
                    <a:pt x="4937" y="19674"/>
                    <a:pt x="5222" y="19674"/>
                  </a:cubicBezTo>
                  <a:cubicBezTo>
                    <a:pt x="5430" y="19674"/>
                    <a:pt x="5649" y="19603"/>
                    <a:pt x="5878" y="19425"/>
                  </a:cubicBezTo>
                  <a:cubicBezTo>
                    <a:pt x="6664" y="18820"/>
                    <a:pt x="8176" y="17731"/>
                    <a:pt x="8539" y="17368"/>
                  </a:cubicBezTo>
                  <a:cubicBezTo>
                    <a:pt x="8902" y="17005"/>
                    <a:pt x="9326" y="16945"/>
                    <a:pt x="9265" y="15916"/>
                  </a:cubicBezTo>
                  <a:cubicBezTo>
                    <a:pt x="9144" y="14344"/>
                    <a:pt x="8600" y="5028"/>
                    <a:pt x="8600" y="5028"/>
                  </a:cubicBezTo>
                  <a:cubicBezTo>
                    <a:pt x="8126" y="1379"/>
                    <a:pt x="6241" y="1"/>
                    <a:pt x="4369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8"/>
            <p:cNvSpPr/>
            <p:nvPr/>
          </p:nvSpPr>
          <p:spPr>
            <a:xfrm>
              <a:off x="5564750" y="2205150"/>
              <a:ext cx="232325" cy="490300"/>
            </a:xfrm>
            <a:custGeom>
              <a:avLst/>
              <a:gdLst/>
              <a:ahLst/>
              <a:cxnLst/>
              <a:rect l="l" t="t" r="r" b="b"/>
              <a:pathLst>
                <a:path w="9293" h="19612" extrusionOk="0">
                  <a:moveTo>
                    <a:pt x="4362" y="1"/>
                  </a:moveTo>
                  <a:cubicBezTo>
                    <a:pt x="2176" y="1"/>
                    <a:pt x="0" y="1879"/>
                    <a:pt x="98" y="4197"/>
                  </a:cubicBezTo>
                  <a:cubicBezTo>
                    <a:pt x="159" y="4802"/>
                    <a:pt x="824" y="15206"/>
                    <a:pt x="824" y="15932"/>
                  </a:cubicBezTo>
                  <a:cubicBezTo>
                    <a:pt x="764" y="16658"/>
                    <a:pt x="764" y="16900"/>
                    <a:pt x="1368" y="17263"/>
                  </a:cubicBezTo>
                  <a:lnTo>
                    <a:pt x="4393" y="19319"/>
                  </a:lnTo>
                  <a:cubicBezTo>
                    <a:pt x="4648" y="19465"/>
                    <a:pt x="4926" y="19611"/>
                    <a:pt x="5225" y="19611"/>
                  </a:cubicBezTo>
                  <a:cubicBezTo>
                    <a:pt x="5422" y="19611"/>
                    <a:pt x="5629" y="19548"/>
                    <a:pt x="5845" y="19380"/>
                  </a:cubicBezTo>
                  <a:cubicBezTo>
                    <a:pt x="6631" y="18714"/>
                    <a:pt x="8083" y="17686"/>
                    <a:pt x="8446" y="17323"/>
                  </a:cubicBezTo>
                  <a:cubicBezTo>
                    <a:pt x="8809" y="16900"/>
                    <a:pt x="9293" y="16839"/>
                    <a:pt x="9172" y="15811"/>
                  </a:cubicBezTo>
                  <a:cubicBezTo>
                    <a:pt x="9111" y="14299"/>
                    <a:pt x="8567" y="4983"/>
                    <a:pt x="8567" y="4983"/>
                  </a:cubicBezTo>
                  <a:cubicBezTo>
                    <a:pt x="8093" y="1365"/>
                    <a:pt x="6224" y="1"/>
                    <a:pt x="4362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8"/>
            <p:cNvSpPr/>
            <p:nvPr/>
          </p:nvSpPr>
          <p:spPr>
            <a:xfrm>
              <a:off x="5564750" y="2205300"/>
              <a:ext cx="230825" cy="489075"/>
            </a:xfrm>
            <a:custGeom>
              <a:avLst/>
              <a:gdLst/>
              <a:ahLst/>
              <a:cxnLst/>
              <a:rect l="l" t="t" r="r" b="b"/>
              <a:pathLst>
                <a:path w="9233" h="19563" extrusionOk="0">
                  <a:moveTo>
                    <a:pt x="4374" y="1"/>
                  </a:moveTo>
                  <a:cubicBezTo>
                    <a:pt x="2184" y="1"/>
                    <a:pt x="0" y="1896"/>
                    <a:pt x="98" y="4252"/>
                  </a:cubicBezTo>
                  <a:cubicBezTo>
                    <a:pt x="159" y="4856"/>
                    <a:pt x="824" y="15200"/>
                    <a:pt x="824" y="15865"/>
                  </a:cubicBezTo>
                  <a:cubicBezTo>
                    <a:pt x="824" y="16591"/>
                    <a:pt x="764" y="16833"/>
                    <a:pt x="1368" y="17257"/>
                  </a:cubicBezTo>
                  <a:lnTo>
                    <a:pt x="4453" y="19253"/>
                  </a:lnTo>
                  <a:cubicBezTo>
                    <a:pt x="4664" y="19428"/>
                    <a:pt x="4914" y="19563"/>
                    <a:pt x="5194" y="19563"/>
                  </a:cubicBezTo>
                  <a:cubicBezTo>
                    <a:pt x="5397" y="19563"/>
                    <a:pt x="5616" y="19491"/>
                    <a:pt x="5845" y="19313"/>
                  </a:cubicBezTo>
                  <a:cubicBezTo>
                    <a:pt x="6631" y="18708"/>
                    <a:pt x="8083" y="17620"/>
                    <a:pt x="8446" y="17257"/>
                  </a:cubicBezTo>
                  <a:cubicBezTo>
                    <a:pt x="8809" y="16894"/>
                    <a:pt x="9232" y="16833"/>
                    <a:pt x="9172" y="15805"/>
                  </a:cubicBezTo>
                  <a:cubicBezTo>
                    <a:pt x="9111" y="14293"/>
                    <a:pt x="8567" y="4977"/>
                    <a:pt x="8567" y="4977"/>
                  </a:cubicBezTo>
                  <a:cubicBezTo>
                    <a:pt x="8095" y="1367"/>
                    <a:pt x="6232" y="1"/>
                    <a:pt x="4374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8"/>
            <p:cNvSpPr/>
            <p:nvPr/>
          </p:nvSpPr>
          <p:spPr>
            <a:xfrm>
              <a:off x="5566250" y="2206150"/>
              <a:ext cx="229325" cy="486725"/>
            </a:xfrm>
            <a:custGeom>
              <a:avLst/>
              <a:gdLst/>
              <a:ahLst/>
              <a:cxnLst/>
              <a:rect l="l" t="t" r="r" b="b"/>
              <a:pathLst>
                <a:path w="9173" h="19469" extrusionOk="0">
                  <a:moveTo>
                    <a:pt x="4303" y="0"/>
                  </a:moveTo>
                  <a:cubicBezTo>
                    <a:pt x="2149" y="0"/>
                    <a:pt x="1" y="1872"/>
                    <a:pt x="99" y="4218"/>
                  </a:cubicBezTo>
                  <a:cubicBezTo>
                    <a:pt x="99" y="4822"/>
                    <a:pt x="764" y="15106"/>
                    <a:pt x="764" y="15831"/>
                  </a:cubicBezTo>
                  <a:cubicBezTo>
                    <a:pt x="764" y="16557"/>
                    <a:pt x="704" y="16799"/>
                    <a:pt x="1369" y="17223"/>
                  </a:cubicBezTo>
                  <a:lnTo>
                    <a:pt x="4393" y="19158"/>
                  </a:lnTo>
                  <a:cubicBezTo>
                    <a:pt x="4604" y="19333"/>
                    <a:pt x="4854" y="19468"/>
                    <a:pt x="5134" y="19468"/>
                  </a:cubicBezTo>
                  <a:cubicBezTo>
                    <a:pt x="5337" y="19468"/>
                    <a:pt x="5556" y="19397"/>
                    <a:pt x="5785" y="19219"/>
                  </a:cubicBezTo>
                  <a:cubicBezTo>
                    <a:pt x="6571" y="18614"/>
                    <a:pt x="8023" y="17586"/>
                    <a:pt x="8386" y="17223"/>
                  </a:cubicBezTo>
                  <a:cubicBezTo>
                    <a:pt x="8749" y="16860"/>
                    <a:pt x="9172" y="16739"/>
                    <a:pt x="9112" y="15771"/>
                  </a:cubicBezTo>
                  <a:cubicBezTo>
                    <a:pt x="8991" y="14198"/>
                    <a:pt x="8446" y="5004"/>
                    <a:pt x="8446" y="5004"/>
                  </a:cubicBezTo>
                  <a:cubicBezTo>
                    <a:pt x="8000" y="1375"/>
                    <a:pt x="6149" y="0"/>
                    <a:pt x="4303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8"/>
            <p:cNvSpPr/>
            <p:nvPr/>
          </p:nvSpPr>
          <p:spPr>
            <a:xfrm>
              <a:off x="5566250" y="2206150"/>
              <a:ext cx="227800" cy="486275"/>
            </a:xfrm>
            <a:custGeom>
              <a:avLst/>
              <a:gdLst/>
              <a:ahLst/>
              <a:cxnLst/>
              <a:rect l="l" t="t" r="r" b="b"/>
              <a:pathLst>
                <a:path w="9112" h="19451" extrusionOk="0">
                  <a:moveTo>
                    <a:pt x="4278" y="0"/>
                  </a:moveTo>
                  <a:cubicBezTo>
                    <a:pt x="2131" y="0"/>
                    <a:pt x="1" y="1872"/>
                    <a:pt x="99" y="4218"/>
                  </a:cubicBezTo>
                  <a:cubicBezTo>
                    <a:pt x="159" y="4822"/>
                    <a:pt x="825" y="15106"/>
                    <a:pt x="764" y="15831"/>
                  </a:cubicBezTo>
                  <a:cubicBezTo>
                    <a:pt x="764" y="16557"/>
                    <a:pt x="764" y="16799"/>
                    <a:pt x="1369" y="17162"/>
                  </a:cubicBezTo>
                  <a:lnTo>
                    <a:pt x="4393" y="19158"/>
                  </a:lnTo>
                  <a:cubicBezTo>
                    <a:pt x="4612" y="19304"/>
                    <a:pt x="4875" y="19450"/>
                    <a:pt x="5169" y="19450"/>
                  </a:cubicBezTo>
                  <a:cubicBezTo>
                    <a:pt x="5362" y="19450"/>
                    <a:pt x="5569" y="19387"/>
                    <a:pt x="5785" y="19219"/>
                  </a:cubicBezTo>
                  <a:cubicBezTo>
                    <a:pt x="6511" y="18614"/>
                    <a:pt x="8023" y="17525"/>
                    <a:pt x="8386" y="17162"/>
                  </a:cubicBezTo>
                  <a:cubicBezTo>
                    <a:pt x="8688" y="16799"/>
                    <a:pt x="9112" y="16739"/>
                    <a:pt x="9051" y="15710"/>
                  </a:cubicBezTo>
                  <a:cubicBezTo>
                    <a:pt x="8991" y="14198"/>
                    <a:pt x="8446" y="5004"/>
                    <a:pt x="8446" y="5004"/>
                  </a:cubicBezTo>
                  <a:cubicBezTo>
                    <a:pt x="7972" y="1375"/>
                    <a:pt x="6119" y="0"/>
                    <a:pt x="427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8"/>
            <p:cNvSpPr/>
            <p:nvPr/>
          </p:nvSpPr>
          <p:spPr>
            <a:xfrm>
              <a:off x="5566950" y="2207425"/>
              <a:ext cx="227100" cy="483925"/>
            </a:xfrm>
            <a:custGeom>
              <a:avLst/>
              <a:gdLst/>
              <a:ahLst/>
              <a:cxnLst/>
              <a:rect l="l" t="t" r="r" b="b"/>
              <a:pathLst>
                <a:path w="9084" h="19357" extrusionOk="0">
                  <a:moveTo>
                    <a:pt x="4273" y="0"/>
                  </a:moveTo>
                  <a:cubicBezTo>
                    <a:pt x="2127" y="0"/>
                    <a:pt x="1" y="1876"/>
                    <a:pt x="131" y="4227"/>
                  </a:cubicBezTo>
                  <a:cubicBezTo>
                    <a:pt x="131" y="4832"/>
                    <a:pt x="797" y="15055"/>
                    <a:pt x="797" y="15720"/>
                  </a:cubicBezTo>
                  <a:cubicBezTo>
                    <a:pt x="797" y="16446"/>
                    <a:pt x="736" y="16688"/>
                    <a:pt x="1341" y="17111"/>
                  </a:cubicBezTo>
                  <a:lnTo>
                    <a:pt x="4365" y="19047"/>
                  </a:lnTo>
                  <a:cubicBezTo>
                    <a:pt x="4576" y="19222"/>
                    <a:pt x="4826" y="19357"/>
                    <a:pt x="5094" y="19357"/>
                  </a:cubicBezTo>
                  <a:cubicBezTo>
                    <a:pt x="5289" y="19357"/>
                    <a:pt x="5493" y="19285"/>
                    <a:pt x="5696" y="19107"/>
                  </a:cubicBezTo>
                  <a:cubicBezTo>
                    <a:pt x="6483" y="18502"/>
                    <a:pt x="7934" y="17474"/>
                    <a:pt x="8297" y="17111"/>
                  </a:cubicBezTo>
                  <a:cubicBezTo>
                    <a:pt x="8660" y="16748"/>
                    <a:pt x="9084" y="16627"/>
                    <a:pt x="9023" y="15659"/>
                  </a:cubicBezTo>
                  <a:cubicBezTo>
                    <a:pt x="8963" y="14147"/>
                    <a:pt x="8418" y="4953"/>
                    <a:pt x="8418" y="4953"/>
                  </a:cubicBezTo>
                  <a:cubicBezTo>
                    <a:pt x="7945" y="1363"/>
                    <a:pt x="6102" y="0"/>
                    <a:pt x="4273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8"/>
            <p:cNvSpPr/>
            <p:nvPr/>
          </p:nvSpPr>
          <p:spPr>
            <a:xfrm>
              <a:off x="5567775" y="2207650"/>
              <a:ext cx="226275" cy="482500"/>
            </a:xfrm>
            <a:custGeom>
              <a:avLst/>
              <a:gdLst/>
              <a:ahLst/>
              <a:cxnLst/>
              <a:rect l="l" t="t" r="r" b="b"/>
              <a:pathLst>
                <a:path w="9051" h="19300" extrusionOk="0">
                  <a:moveTo>
                    <a:pt x="4235" y="1"/>
                  </a:moveTo>
                  <a:cubicBezTo>
                    <a:pt x="2113" y="1"/>
                    <a:pt x="0" y="1873"/>
                    <a:pt x="98" y="4218"/>
                  </a:cubicBezTo>
                  <a:cubicBezTo>
                    <a:pt x="98" y="4823"/>
                    <a:pt x="764" y="14985"/>
                    <a:pt x="764" y="15711"/>
                  </a:cubicBezTo>
                  <a:cubicBezTo>
                    <a:pt x="764" y="16437"/>
                    <a:pt x="703" y="16679"/>
                    <a:pt x="1308" y="17042"/>
                  </a:cubicBezTo>
                  <a:lnTo>
                    <a:pt x="4332" y="18977"/>
                  </a:lnTo>
                  <a:cubicBezTo>
                    <a:pt x="4553" y="19161"/>
                    <a:pt x="4817" y="19300"/>
                    <a:pt x="5099" y="19300"/>
                  </a:cubicBezTo>
                  <a:cubicBezTo>
                    <a:pt x="5282" y="19300"/>
                    <a:pt x="5473" y="19241"/>
                    <a:pt x="5663" y="19098"/>
                  </a:cubicBezTo>
                  <a:cubicBezTo>
                    <a:pt x="6450" y="18433"/>
                    <a:pt x="7901" y="17405"/>
                    <a:pt x="8264" y="17042"/>
                  </a:cubicBezTo>
                  <a:cubicBezTo>
                    <a:pt x="8627" y="16679"/>
                    <a:pt x="9051" y="16618"/>
                    <a:pt x="8990" y="15650"/>
                  </a:cubicBezTo>
                  <a:cubicBezTo>
                    <a:pt x="8869" y="14138"/>
                    <a:pt x="8325" y="5004"/>
                    <a:pt x="8325" y="5004"/>
                  </a:cubicBezTo>
                  <a:cubicBezTo>
                    <a:pt x="7878" y="1376"/>
                    <a:pt x="6053" y="1"/>
                    <a:pt x="4235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8"/>
            <p:cNvSpPr/>
            <p:nvPr/>
          </p:nvSpPr>
          <p:spPr>
            <a:xfrm>
              <a:off x="5567775" y="2208275"/>
              <a:ext cx="224775" cy="481125"/>
            </a:xfrm>
            <a:custGeom>
              <a:avLst/>
              <a:gdLst/>
              <a:ahLst/>
              <a:cxnLst/>
              <a:rect l="l" t="t" r="r" b="b"/>
              <a:pathLst>
                <a:path w="8991" h="19245" extrusionOk="0">
                  <a:moveTo>
                    <a:pt x="4223" y="0"/>
                  </a:moveTo>
                  <a:cubicBezTo>
                    <a:pt x="2105" y="0"/>
                    <a:pt x="1" y="1852"/>
                    <a:pt x="98" y="4193"/>
                  </a:cubicBezTo>
                  <a:cubicBezTo>
                    <a:pt x="159" y="4798"/>
                    <a:pt x="824" y="14960"/>
                    <a:pt x="764" y="15686"/>
                  </a:cubicBezTo>
                  <a:cubicBezTo>
                    <a:pt x="764" y="16351"/>
                    <a:pt x="764" y="16593"/>
                    <a:pt x="1368" y="17017"/>
                  </a:cubicBezTo>
                  <a:lnTo>
                    <a:pt x="4332" y="18952"/>
                  </a:lnTo>
                  <a:cubicBezTo>
                    <a:pt x="4551" y="19098"/>
                    <a:pt x="4814" y="19244"/>
                    <a:pt x="5094" y="19244"/>
                  </a:cubicBezTo>
                  <a:cubicBezTo>
                    <a:pt x="5279" y="19244"/>
                    <a:pt x="5471" y="19181"/>
                    <a:pt x="5663" y="19013"/>
                  </a:cubicBezTo>
                  <a:cubicBezTo>
                    <a:pt x="6450" y="18408"/>
                    <a:pt x="7901" y="17380"/>
                    <a:pt x="8264" y="17017"/>
                  </a:cubicBezTo>
                  <a:cubicBezTo>
                    <a:pt x="8567" y="16654"/>
                    <a:pt x="8990" y="16593"/>
                    <a:pt x="8930" y="15565"/>
                  </a:cubicBezTo>
                  <a:cubicBezTo>
                    <a:pt x="8869" y="14113"/>
                    <a:pt x="8325" y="4979"/>
                    <a:pt x="8325" y="4979"/>
                  </a:cubicBezTo>
                  <a:cubicBezTo>
                    <a:pt x="7877" y="1371"/>
                    <a:pt x="6045" y="0"/>
                    <a:pt x="4223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8"/>
            <p:cNvSpPr/>
            <p:nvPr/>
          </p:nvSpPr>
          <p:spPr>
            <a:xfrm>
              <a:off x="5569275" y="2208925"/>
              <a:ext cx="223275" cy="479400"/>
            </a:xfrm>
            <a:custGeom>
              <a:avLst/>
              <a:gdLst/>
              <a:ahLst/>
              <a:cxnLst/>
              <a:rect l="l" t="t" r="r" b="b"/>
              <a:pathLst>
                <a:path w="8931" h="19176" extrusionOk="0">
                  <a:moveTo>
                    <a:pt x="4193" y="1"/>
                  </a:moveTo>
                  <a:cubicBezTo>
                    <a:pt x="2089" y="1"/>
                    <a:pt x="1" y="1876"/>
                    <a:pt x="99" y="4228"/>
                  </a:cubicBezTo>
                  <a:cubicBezTo>
                    <a:pt x="99" y="4772"/>
                    <a:pt x="764" y="14934"/>
                    <a:pt x="764" y="15599"/>
                  </a:cubicBezTo>
                  <a:cubicBezTo>
                    <a:pt x="764" y="16325"/>
                    <a:pt x="704" y="16567"/>
                    <a:pt x="1308" y="16930"/>
                  </a:cubicBezTo>
                  <a:lnTo>
                    <a:pt x="4272" y="18866"/>
                  </a:lnTo>
                  <a:cubicBezTo>
                    <a:pt x="4483" y="19041"/>
                    <a:pt x="4733" y="19176"/>
                    <a:pt x="5001" y="19176"/>
                  </a:cubicBezTo>
                  <a:cubicBezTo>
                    <a:pt x="5196" y="19176"/>
                    <a:pt x="5400" y="19104"/>
                    <a:pt x="5603" y="18926"/>
                  </a:cubicBezTo>
                  <a:cubicBezTo>
                    <a:pt x="6390" y="18321"/>
                    <a:pt x="7781" y="17293"/>
                    <a:pt x="8144" y="16930"/>
                  </a:cubicBezTo>
                  <a:cubicBezTo>
                    <a:pt x="8507" y="16567"/>
                    <a:pt x="8930" y="16507"/>
                    <a:pt x="8870" y="15539"/>
                  </a:cubicBezTo>
                  <a:cubicBezTo>
                    <a:pt x="8809" y="14027"/>
                    <a:pt x="8265" y="4953"/>
                    <a:pt x="8265" y="4953"/>
                  </a:cubicBezTo>
                  <a:cubicBezTo>
                    <a:pt x="7792" y="1363"/>
                    <a:pt x="5987" y="1"/>
                    <a:pt x="4193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8"/>
            <p:cNvSpPr/>
            <p:nvPr/>
          </p:nvSpPr>
          <p:spPr>
            <a:xfrm>
              <a:off x="5569275" y="2209550"/>
              <a:ext cx="223275" cy="478325"/>
            </a:xfrm>
            <a:custGeom>
              <a:avLst/>
              <a:gdLst/>
              <a:ahLst/>
              <a:cxnLst/>
              <a:rect l="l" t="t" r="r" b="b"/>
              <a:pathLst>
                <a:path w="8931" h="19133" extrusionOk="0">
                  <a:moveTo>
                    <a:pt x="4172" y="0"/>
                  </a:moveTo>
                  <a:cubicBezTo>
                    <a:pt x="2081" y="0"/>
                    <a:pt x="1" y="1855"/>
                    <a:pt x="99" y="4203"/>
                  </a:cubicBezTo>
                  <a:cubicBezTo>
                    <a:pt x="99" y="4807"/>
                    <a:pt x="764" y="14909"/>
                    <a:pt x="764" y="15574"/>
                  </a:cubicBezTo>
                  <a:cubicBezTo>
                    <a:pt x="764" y="16300"/>
                    <a:pt x="704" y="16482"/>
                    <a:pt x="1308" y="16905"/>
                  </a:cubicBezTo>
                  <a:lnTo>
                    <a:pt x="4272" y="18841"/>
                  </a:lnTo>
                  <a:cubicBezTo>
                    <a:pt x="4491" y="18987"/>
                    <a:pt x="4754" y="19133"/>
                    <a:pt x="5034" y="19133"/>
                  </a:cubicBezTo>
                  <a:cubicBezTo>
                    <a:pt x="5219" y="19133"/>
                    <a:pt x="5411" y="19069"/>
                    <a:pt x="5603" y="18901"/>
                  </a:cubicBezTo>
                  <a:cubicBezTo>
                    <a:pt x="6390" y="18296"/>
                    <a:pt x="7781" y="17268"/>
                    <a:pt x="8144" y="16905"/>
                  </a:cubicBezTo>
                  <a:cubicBezTo>
                    <a:pt x="8507" y="16542"/>
                    <a:pt x="8930" y="16482"/>
                    <a:pt x="8870" y="15514"/>
                  </a:cubicBezTo>
                  <a:cubicBezTo>
                    <a:pt x="8749" y="14002"/>
                    <a:pt x="8204" y="4928"/>
                    <a:pt x="8204" y="4928"/>
                  </a:cubicBezTo>
                  <a:cubicBezTo>
                    <a:pt x="7758" y="1358"/>
                    <a:pt x="5961" y="0"/>
                    <a:pt x="4172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8"/>
            <p:cNvSpPr/>
            <p:nvPr/>
          </p:nvSpPr>
          <p:spPr>
            <a:xfrm>
              <a:off x="5570100" y="2209925"/>
              <a:ext cx="220925" cy="476450"/>
            </a:xfrm>
            <a:custGeom>
              <a:avLst/>
              <a:gdLst/>
              <a:ahLst/>
              <a:cxnLst/>
              <a:rect l="l" t="t" r="r" b="b"/>
              <a:pathLst>
                <a:path w="8837" h="19058" extrusionOk="0">
                  <a:moveTo>
                    <a:pt x="4156" y="1"/>
                  </a:moveTo>
                  <a:cubicBezTo>
                    <a:pt x="2076" y="1"/>
                    <a:pt x="1" y="1870"/>
                    <a:pt x="66" y="4248"/>
                  </a:cubicBezTo>
                  <a:cubicBezTo>
                    <a:pt x="126" y="4792"/>
                    <a:pt x="792" y="14834"/>
                    <a:pt x="731" y="15559"/>
                  </a:cubicBezTo>
                  <a:cubicBezTo>
                    <a:pt x="731" y="16225"/>
                    <a:pt x="731" y="16467"/>
                    <a:pt x="1336" y="16830"/>
                  </a:cubicBezTo>
                  <a:lnTo>
                    <a:pt x="4239" y="18765"/>
                  </a:lnTo>
                  <a:cubicBezTo>
                    <a:pt x="4458" y="18911"/>
                    <a:pt x="4699" y="19057"/>
                    <a:pt x="4975" y="19057"/>
                  </a:cubicBezTo>
                  <a:cubicBezTo>
                    <a:pt x="5157" y="19057"/>
                    <a:pt x="5354" y="18994"/>
                    <a:pt x="5570" y="18826"/>
                  </a:cubicBezTo>
                  <a:cubicBezTo>
                    <a:pt x="6357" y="18221"/>
                    <a:pt x="7748" y="17193"/>
                    <a:pt x="8111" y="16830"/>
                  </a:cubicBezTo>
                  <a:cubicBezTo>
                    <a:pt x="8413" y="16527"/>
                    <a:pt x="8837" y="16406"/>
                    <a:pt x="8776" y="15438"/>
                  </a:cubicBezTo>
                  <a:cubicBezTo>
                    <a:pt x="8716" y="13987"/>
                    <a:pt x="8171" y="4974"/>
                    <a:pt x="8171" y="4974"/>
                  </a:cubicBezTo>
                  <a:cubicBezTo>
                    <a:pt x="7725" y="1373"/>
                    <a:pt x="5938" y="1"/>
                    <a:pt x="4156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8"/>
            <p:cNvSpPr/>
            <p:nvPr/>
          </p:nvSpPr>
          <p:spPr>
            <a:xfrm>
              <a:off x="5570800" y="2210525"/>
              <a:ext cx="220225" cy="474775"/>
            </a:xfrm>
            <a:custGeom>
              <a:avLst/>
              <a:gdLst/>
              <a:ahLst/>
              <a:cxnLst/>
              <a:rect l="l" t="t" r="r" b="b"/>
              <a:pathLst>
                <a:path w="8809" h="18991" extrusionOk="0">
                  <a:moveTo>
                    <a:pt x="4123" y="1"/>
                  </a:moveTo>
                  <a:cubicBezTo>
                    <a:pt x="2053" y="1"/>
                    <a:pt x="1" y="1850"/>
                    <a:pt x="98" y="4224"/>
                  </a:cubicBezTo>
                  <a:cubicBezTo>
                    <a:pt x="98" y="4768"/>
                    <a:pt x="764" y="14810"/>
                    <a:pt x="764" y="15475"/>
                  </a:cubicBezTo>
                  <a:cubicBezTo>
                    <a:pt x="764" y="16201"/>
                    <a:pt x="703" y="16443"/>
                    <a:pt x="1308" y="16806"/>
                  </a:cubicBezTo>
                  <a:lnTo>
                    <a:pt x="4211" y="18681"/>
                  </a:lnTo>
                  <a:cubicBezTo>
                    <a:pt x="4422" y="18856"/>
                    <a:pt x="4652" y="18991"/>
                    <a:pt x="4915" y="18991"/>
                  </a:cubicBezTo>
                  <a:cubicBezTo>
                    <a:pt x="5105" y="18991"/>
                    <a:pt x="5313" y="18920"/>
                    <a:pt x="5542" y="18741"/>
                  </a:cubicBezTo>
                  <a:cubicBezTo>
                    <a:pt x="6268" y="18197"/>
                    <a:pt x="7720" y="17169"/>
                    <a:pt x="8022" y="16806"/>
                  </a:cubicBezTo>
                  <a:cubicBezTo>
                    <a:pt x="8385" y="16443"/>
                    <a:pt x="8809" y="16382"/>
                    <a:pt x="8748" y="15414"/>
                  </a:cubicBezTo>
                  <a:cubicBezTo>
                    <a:pt x="8688" y="13963"/>
                    <a:pt x="8143" y="4950"/>
                    <a:pt x="8143" y="4950"/>
                  </a:cubicBezTo>
                  <a:cubicBezTo>
                    <a:pt x="7696" y="1369"/>
                    <a:pt x="5903" y="1"/>
                    <a:pt x="4123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8"/>
            <p:cNvSpPr/>
            <p:nvPr/>
          </p:nvSpPr>
          <p:spPr>
            <a:xfrm>
              <a:off x="5571600" y="2211050"/>
              <a:ext cx="219425" cy="473800"/>
            </a:xfrm>
            <a:custGeom>
              <a:avLst/>
              <a:gdLst/>
              <a:ahLst/>
              <a:cxnLst/>
              <a:rect l="l" t="t" r="r" b="b"/>
              <a:pathLst>
                <a:path w="8777" h="18952" extrusionOk="0">
                  <a:moveTo>
                    <a:pt x="4103" y="1"/>
                  </a:moveTo>
                  <a:cubicBezTo>
                    <a:pt x="2044" y="1"/>
                    <a:pt x="1" y="1856"/>
                    <a:pt x="66" y="4203"/>
                  </a:cubicBezTo>
                  <a:cubicBezTo>
                    <a:pt x="127" y="4808"/>
                    <a:pt x="732" y="14789"/>
                    <a:pt x="732" y="15454"/>
                  </a:cubicBezTo>
                  <a:cubicBezTo>
                    <a:pt x="732" y="16119"/>
                    <a:pt x="671" y="16361"/>
                    <a:pt x="1276" y="16724"/>
                  </a:cubicBezTo>
                  <a:lnTo>
                    <a:pt x="4179" y="18660"/>
                  </a:lnTo>
                  <a:cubicBezTo>
                    <a:pt x="4398" y="18806"/>
                    <a:pt x="4639" y="18952"/>
                    <a:pt x="4915" y="18952"/>
                  </a:cubicBezTo>
                  <a:cubicBezTo>
                    <a:pt x="5097" y="18952"/>
                    <a:pt x="5294" y="18888"/>
                    <a:pt x="5510" y="18720"/>
                  </a:cubicBezTo>
                  <a:cubicBezTo>
                    <a:pt x="6236" y="18115"/>
                    <a:pt x="7627" y="17087"/>
                    <a:pt x="7990" y="16724"/>
                  </a:cubicBezTo>
                  <a:cubicBezTo>
                    <a:pt x="8353" y="16422"/>
                    <a:pt x="8777" y="16361"/>
                    <a:pt x="8716" y="15393"/>
                  </a:cubicBezTo>
                  <a:cubicBezTo>
                    <a:pt x="8595" y="13942"/>
                    <a:pt x="8111" y="4929"/>
                    <a:pt x="8111" y="4929"/>
                  </a:cubicBezTo>
                  <a:cubicBezTo>
                    <a:pt x="7637" y="1359"/>
                    <a:pt x="5864" y="1"/>
                    <a:pt x="4103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8"/>
            <p:cNvSpPr/>
            <p:nvPr/>
          </p:nvSpPr>
          <p:spPr>
            <a:xfrm>
              <a:off x="5571625" y="2212050"/>
              <a:ext cx="217900" cy="471750"/>
            </a:xfrm>
            <a:custGeom>
              <a:avLst/>
              <a:gdLst/>
              <a:ahLst/>
              <a:cxnLst/>
              <a:rect l="l" t="t" r="r" b="b"/>
              <a:pathLst>
                <a:path w="8716" h="18870" extrusionOk="0">
                  <a:moveTo>
                    <a:pt x="4077" y="0"/>
                  </a:moveTo>
                  <a:cubicBezTo>
                    <a:pt x="2033" y="0"/>
                    <a:pt x="0" y="1850"/>
                    <a:pt x="65" y="4224"/>
                  </a:cubicBezTo>
                  <a:cubicBezTo>
                    <a:pt x="126" y="4768"/>
                    <a:pt x="791" y="14688"/>
                    <a:pt x="731" y="15414"/>
                  </a:cubicBezTo>
                  <a:cubicBezTo>
                    <a:pt x="731" y="16079"/>
                    <a:pt x="731" y="16321"/>
                    <a:pt x="1275" y="16684"/>
                  </a:cubicBezTo>
                  <a:lnTo>
                    <a:pt x="4178" y="18559"/>
                  </a:lnTo>
                  <a:cubicBezTo>
                    <a:pt x="4389" y="18735"/>
                    <a:pt x="4619" y="18869"/>
                    <a:pt x="4882" y="18869"/>
                  </a:cubicBezTo>
                  <a:cubicBezTo>
                    <a:pt x="5072" y="18869"/>
                    <a:pt x="5280" y="18798"/>
                    <a:pt x="5509" y="18620"/>
                  </a:cubicBezTo>
                  <a:cubicBezTo>
                    <a:pt x="6235" y="18015"/>
                    <a:pt x="7626" y="17047"/>
                    <a:pt x="7989" y="16684"/>
                  </a:cubicBezTo>
                  <a:cubicBezTo>
                    <a:pt x="8292" y="16321"/>
                    <a:pt x="8715" y="16261"/>
                    <a:pt x="8655" y="15293"/>
                  </a:cubicBezTo>
                  <a:cubicBezTo>
                    <a:pt x="8594" y="13841"/>
                    <a:pt x="8050" y="4949"/>
                    <a:pt x="8050" y="4949"/>
                  </a:cubicBezTo>
                  <a:cubicBezTo>
                    <a:pt x="7602" y="1369"/>
                    <a:pt x="5835" y="0"/>
                    <a:pt x="4077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8"/>
            <p:cNvSpPr/>
            <p:nvPr/>
          </p:nvSpPr>
          <p:spPr>
            <a:xfrm>
              <a:off x="5572325" y="2212050"/>
              <a:ext cx="217200" cy="470550"/>
            </a:xfrm>
            <a:custGeom>
              <a:avLst/>
              <a:gdLst/>
              <a:ahLst/>
              <a:cxnLst/>
              <a:rect l="l" t="t" r="r" b="b"/>
              <a:pathLst>
                <a:path w="8688" h="18822" extrusionOk="0">
                  <a:moveTo>
                    <a:pt x="4055" y="0"/>
                  </a:moveTo>
                  <a:cubicBezTo>
                    <a:pt x="2018" y="0"/>
                    <a:pt x="0" y="1850"/>
                    <a:pt x="98" y="4224"/>
                  </a:cubicBezTo>
                  <a:cubicBezTo>
                    <a:pt x="98" y="4768"/>
                    <a:pt x="763" y="14688"/>
                    <a:pt x="763" y="15353"/>
                  </a:cubicBezTo>
                  <a:cubicBezTo>
                    <a:pt x="763" y="16079"/>
                    <a:pt x="703" y="16261"/>
                    <a:pt x="1307" y="16684"/>
                  </a:cubicBezTo>
                  <a:lnTo>
                    <a:pt x="4150" y="18499"/>
                  </a:lnTo>
                  <a:cubicBezTo>
                    <a:pt x="4371" y="18682"/>
                    <a:pt x="4613" y="18821"/>
                    <a:pt x="4891" y="18821"/>
                  </a:cubicBezTo>
                  <a:cubicBezTo>
                    <a:pt x="5071" y="18821"/>
                    <a:pt x="5267" y="18763"/>
                    <a:pt x="5481" y="18620"/>
                  </a:cubicBezTo>
                  <a:cubicBezTo>
                    <a:pt x="6207" y="18015"/>
                    <a:pt x="7598" y="16987"/>
                    <a:pt x="7961" y="16684"/>
                  </a:cubicBezTo>
                  <a:cubicBezTo>
                    <a:pt x="8264" y="16321"/>
                    <a:pt x="8687" y="16261"/>
                    <a:pt x="8627" y="15293"/>
                  </a:cubicBezTo>
                  <a:cubicBezTo>
                    <a:pt x="8506" y="13841"/>
                    <a:pt x="8022" y="4949"/>
                    <a:pt x="8022" y="4949"/>
                  </a:cubicBezTo>
                  <a:cubicBezTo>
                    <a:pt x="7574" y="1369"/>
                    <a:pt x="5807" y="0"/>
                    <a:pt x="4055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8"/>
            <p:cNvSpPr/>
            <p:nvPr/>
          </p:nvSpPr>
          <p:spPr>
            <a:xfrm>
              <a:off x="5573125" y="2212650"/>
              <a:ext cx="214875" cy="469175"/>
            </a:xfrm>
            <a:custGeom>
              <a:avLst/>
              <a:gdLst/>
              <a:ahLst/>
              <a:cxnLst/>
              <a:rect l="l" t="t" r="r" b="b"/>
              <a:pathLst>
                <a:path w="8595" h="18767" extrusionOk="0">
                  <a:moveTo>
                    <a:pt x="4032" y="1"/>
                  </a:moveTo>
                  <a:cubicBezTo>
                    <a:pt x="2008" y="1"/>
                    <a:pt x="1" y="1830"/>
                    <a:pt x="66" y="4200"/>
                  </a:cubicBezTo>
                  <a:cubicBezTo>
                    <a:pt x="126" y="4804"/>
                    <a:pt x="731" y="14664"/>
                    <a:pt x="731" y="15329"/>
                  </a:cubicBezTo>
                  <a:cubicBezTo>
                    <a:pt x="731" y="15995"/>
                    <a:pt x="671" y="16237"/>
                    <a:pt x="1275" y="16600"/>
                  </a:cubicBezTo>
                  <a:lnTo>
                    <a:pt x="4118" y="18475"/>
                  </a:lnTo>
                  <a:cubicBezTo>
                    <a:pt x="4337" y="18621"/>
                    <a:pt x="4578" y="18767"/>
                    <a:pt x="4854" y="18767"/>
                  </a:cubicBezTo>
                  <a:cubicBezTo>
                    <a:pt x="5036" y="18767"/>
                    <a:pt x="5233" y="18703"/>
                    <a:pt x="5449" y="18535"/>
                  </a:cubicBezTo>
                  <a:cubicBezTo>
                    <a:pt x="6175" y="17930"/>
                    <a:pt x="7566" y="16963"/>
                    <a:pt x="7869" y="16600"/>
                  </a:cubicBezTo>
                  <a:cubicBezTo>
                    <a:pt x="8232" y="16237"/>
                    <a:pt x="8595" y="16176"/>
                    <a:pt x="8534" y="15269"/>
                  </a:cubicBezTo>
                  <a:cubicBezTo>
                    <a:pt x="8474" y="13817"/>
                    <a:pt x="7990" y="4925"/>
                    <a:pt x="7990" y="4925"/>
                  </a:cubicBezTo>
                  <a:cubicBezTo>
                    <a:pt x="7541" y="1365"/>
                    <a:pt x="5781" y="1"/>
                    <a:pt x="4032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8"/>
            <p:cNvSpPr/>
            <p:nvPr/>
          </p:nvSpPr>
          <p:spPr>
            <a:xfrm>
              <a:off x="5573825" y="2213325"/>
              <a:ext cx="214175" cy="467450"/>
            </a:xfrm>
            <a:custGeom>
              <a:avLst/>
              <a:gdLst/>
              <a:ahLst/>
              <a:cxnLst/>
              <a:rect l="l" t="t" r="r" b="b"/>
              <a:pathLst>
                <a:path w="8567" h="18698" extrusionOk="0">
                  <a:moveTo>
                    <a:pt x="4003" y="1"/>
                  </a:moveTo>
                  <a:cubicBezTo>
                    <a:pt x="1993" y="1"/>
                    <a:pt x="0" y="1853"/>
                    <a:pt x="98" y="4233"/>
                  </a:cubicBezTo>
                  <a:cubicBezTo>
                    <a:pt x="98" y="4777"/>
                    <a:pt x="703" y="14637"/>
                    <a:pt x="703" y="15302"/>
                  </a:cubicBezTo>
                  <a:cubicBezTo>
                    <a:pt x="703" y="15968"/>
                    <a:pt x="703" y="16149"/>
                    <a:pt x="1247" y="16573"/>
                  </a:cubicBezTo>
                  <a:lnTo>
                    <a:pt x="4090" y="18387"/>
                  </a:lnTo>
                  <a:cubicBezTo>
                    <a:pt x="4301" y="18563"/>
                    <a:pt x="4531" y="18697"/>
                    <a:pt x="4794" y="18697"/>
                  </a:cubicBezTo>
                  <a:cubicBezTo>
                    <a:pt x="4984" y="18697"/>
                    <a:pt x="5192" y="18626"/>
                    <a:pt x="5421" y="18448"/>
                  </a:cubicBezTo>
                  <a:cubicBezTo>
                    <a:pt x="6147" y="17903"/>
                    <a:pt x="7478" y="16875"/>
                    <a:pt x="7841" y="16573"/>
                  </a:cubicBezTo>
                  <a:cubicBezTo>
                    <a:pt x="8143" y="16210"/>
                    <a:pt x="8567" y="16149"/>
                    <a:pt x="8506" y="15181"/>
                  </a:cubicBezTo>
                  <a:cubicBezTo>
                    <a:pt x="8446" y="13790"/>
                    <a:pt x="7901" y="4898"/>
                    <a:pt x="7901" y="4898"/>
                  </a:cubicBezTo>
                  <a:cubicBezTo>
                    <a:pt x="7455" y="1356"/>
                    <a:pt x="5723" y="1"/>
                    <a:pt x="4003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8"/>
            <p:cNvSpPr/>
            <p:nvPr/>
          </p:nvSpPr>
          <p:spPr>
            <a:xfrm>
              <a:off x="5574650" y="2214175"/>
              <a:ext cx="213350" cy="465500"/>
            </a:xfrm>
            <a:custGeom>
              <a:avLst/>
              <a:gdLst/>
              <a:ahLst/>
              <a:cxnLst/>
              <a:rect l="l" t="t" r="r" b="b"/>
              <a:pathLst>
                <a:path w="8534" h="18620" extrusionOk="0">
                  <a:moveTo>
                    <a:pt x="3965" y="0"/>
                  </a:moveTo>
                  <a:cubicBezTo>
                    <a:pt x="1973" y="0"/>
                    <a:pt x="0" y="1830"/>
                    <a:pt x="65" y="4199"/>
                  </a:cubicBezTo>
                  <a:cubicBezTo>
                    <a:pt x="65" y="4743"/>
                    <a:pt x="731" y="14543"/>
                    <a:pt x="731" y="15208"/>
                  </a:cubicBezTo>
                  <a:cubicBezTo>
                    <a:pt x="731" y="15873"/>
                    <a:pt x="670" y="16115"/>
                    <a:pt x="1214" y="16478"/>
                  </a:cubicBezTo>
                  <a:lnTo>
                    <a:pt x="4057" y="18353"/>
                  </a:lnTo>
                  <a:cubicBezTo>
                    <a:pt x="4273" y="18497"/>
                    <a:pt x="4509" y="18619"/>
                    <a:pt x="4767" y="18619"/>
                  </a:cubicBezTo>
                  <a:cubicBezTo>
                    <a:pt x="4944" y="18619"/>
                    <a:pt x="5131" y="18562"/>
                    <a:pt x="5328" y="18414"/>
                  </a:cubicBezTo>
                  <a:cubicBezTo>
                    <a:pt x="6054" y="17809"/>
                    <a:pt x="7445" y="16841"/>
                    <a:pt x="7808" y="16478"/>
                  </a:cubicBezTo>
                  <a:cubicBezTo>
                    <a:pt x="8110" y="16176"/>
                    <a:pt x="8534" y="16055"/>
                    <a:pt x="8473" y="15147"/>
                  </a:cubicBezTo>
                  <a:cubicBezTo>
                    <a:pt x="8352" y="13756"/>
                    <a:pt x="7868" y="4925"/>
                    <a:pt x="7868" y="4925"/>
                  </a:cubicBezTo>
                  <a:cubicBezTo>
                    <a:pt x="7420" y="1365"/>
                    <a:pt x="5685" y="0"/>
                    <a:pt x="3965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8"/>
            <p:cNvSpPr/>
            <p:nvPr/>
          </p:nvSpPr>
          <p:spPr>
            <a:xfrm>
              <a:off x="5574650" y="2214175"/>
              <a:ext cx="211850" cy="464625"/>
            </a:xfrm>
            <a:custGeom>
              <a:avLst/>
              <a:gdLst/>
              <a:ahLst/>
              <a:cxnLst/>
              <a:rect l="l" t="t" r="r" b="b"/>
              <a:pathLst>
                <a:path w="8474" h="18585" extrusionOk="0">
                  <a:moveTo>
                    <a:pt x="3965" y="0"/>
                  </a:moveTo>
                  <a:cubicBezTo>
                    <a:pt x="1973" y="0"/>
                    <a:pt x="0" y="1830"/>
                    <a:pt x="65" y="4199"/>
                  </a:cubicBezTo>
                  <a:cubicBezTo>
                    <a:pt x="126" y="4804"/>
                    <a:pt x="731" y="14543"/>
                    <a:pt x="731" y="15208"/>
                  </a:cubicBezTo>
                  <a:cubicBezTo>
                    <a:pt x="731" y="15873"/>
                    <a:pt x="670" y="16115"/>
                    <a:pt x="1275" y="16478"/>
                  </a:cubicBezTo>
                  <a:lnTo>
                    <a:pt x="4057" y="18293"/>
                  </a:lnTo>
                  <a:cubicBezTo>
                    <a:pt x="4276" y="18439"/>
                    <a:pt x="4517" y="18585"/>
                    <a:pt x="4780" y="18585"/>
                  </a:cubicBezTo>
                  <a:cubicBezTo>
                    <a:pt x="4953" y="18585"/>
                    <a:pt x="5136" y="18521"/>
                    <a:pt x="5328" y="18353"/>
                  </a:cubicBezTo>
                  <a:cubicBezTo>
                    <a:pt x="6054" y="17809"/>
                    <a:pt x="7445" y="16781"/>
                    <a:pt x="7747" y="16478"/>
                  </a:cubicBezTo>
                  <a:cubicBezTo>
                    <a:pt x="8110" y="16115"/>
                    <a:pt x="8473" y="16055"/>
                    <a:pt x="8413" y="15147"/>
                  </a:cubicBezTo>
                  <a:cubicBezTo>
                    <a:pt x="8352" y="13696"/>
                    <a:pt x="7868" y="4925"/>
                    <a:pt x="7868" y="4925"/>
                  </a:cubicBezTo>
                  <a:cubicBezTo>
                    <a:pt x="7420" y="1365"/>
                    <a:pt x="5685" y="0"/>
                    <a:pt x="3965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8"/>
            <p:cNvSpPr/>
            <p:nvPr/>
          </p:nvSpPr>
          <p:spPr>
            <a:xfrm>
              <a:off x="5576150" y="2215450"/>
              <a:ext cx="210350" cy="462300"/>
            </a:xfrm>
            <a:custGeom>
              <a:avLst/>
              <a:gdLst/>
              <a:ahLst/>
              <a:cxnLst/>
              <a:rect l="l" t="t" r="r" b="b"/>
              <a:pathLst>
                <a:path w="8414" h="18492" extrusionOk="0">
                  <a:moveTo>
                    <a:pt x="3938" y="0"/>
                  </a:moveTo>
                  <a:cubicBezTo>
                    <a:pt x="1966" y="0"/>
                    <a:pt x="1" y="1833"/>
                    <a:pt x="66" y="4208"/>
                  </a:cubicBezTo>
                  <a:cubicBezTo>
                    <a:pt x="66" y="4753"/>
                    <a:pt x="671" y="14492"/>
                    <a:pt x="671" y="15157"/>
                  </a:cubicBezTo>
                  <a:cubicBezTo>
                    <a:pt x="671" y="15822"/>
                    <a:pt x="671" y="16004"/>
                    <a:pt x="1215" y="16367"/>
                  </a:cubicBezTo>
                  <a:lnTo>
                    <a:pt x="3997" y="18181"/>
                  </a:lnTo>
                  <a:cubicBezTo>
                    <a:pt x="4208" y="18357"/>
                    <a:pt x="4438" y="18491"/>
                    <a:pt x="4689" y="18491"/>
                  </a:cubicBezTo>
                  <a:cubicBezTo>
                    <a:pt x="4871" y="18491"/>
                    <a:pt x="5064" y="18420"/>
                    <a:pt x="5268" y="18242"/>
                  </a:cubicBezTo>
                  <a:cubicBezTo>
                    <a:pt x="5994" y="17697"/>
                    <a:pt x="7385" y="16730"/>
                    <a:pt x="7687" y="16367"/>
                  </a:cubicBezTo>
                  <a:cubicBezTo>
                    <a:pt x="7990" y="16064"/>
                    <a:pt x="8413" y="16004"/>
                    <a:pt x="8353" y="15036"/>
                  </a:cubicBezTo>
                  <a:cubicBezTo>
                    <a:pt x="8292" y="13645"/>
                    <a:pt x="7748" y="4874"/>
                    <a:pt x="7748" y="4874"/>
                  </a:cubicBezTo>
                  <a:cubicBezTo>
                    <a:pt x="7329" y="1352"/>
                    <a:pt x="5631" y="0"/>
                    <a:pt x="3938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8"/>
            <p:cNvSpPr/>
            <p:nvPr/>
          </p:nvSpPr>
          <p:spPr>
            <a:xfrm>
              <a:off x="5576150" y="2215675"/>
              <a:ext cx="210350" cy="460975"/>
            </a:xfrm>
            <a:custGeom>
              <a:avLst/>
              <a:gdLst/>
              <a:ahLst/>
              <a:cxnLst/>
              <a:rect l="l" t="t" r="r" b="b"/>
              <a:pathLst>
                <a:path w="8414" h="18439" extrusionOk="0">
                  <a:moveTo>
                    <a:pt x="3898" y="1"/>
                  </a:moveTo>
                  <a:cubicBezTo>
                    <a:pt x="1939" y="1"/>
                    <a:pt x="1" y="1830"/>
                    <a:pt x="66" y="4199"/>
                  </a:cubicBezTo>
                  <a:cubicBezTo>
                    <a:pt x="66" y="4744"/>
                    <a:pt x="731" y="14422"/>
                    <a:pt x="731" y="15087"/>
                  </a:cubicBezTo>
                  <a:cubicBezTo>
                    <a:pt x="731" y="15753"/>
                    <a:pt x="671" y="15995"/>
                    <a:pt x="1215" y="16358"/>
                  </a:cubicBezTo>
                  <a:lnTo>
                    <a:pt x="3997" y="18172"/>
                  </a:lnTo>
                  <a:cubicBezTo>
                    <a:pt x="4213" y="18316"/>
                    <a:pt x="4449" y="18438"/>
                    <a:pt x="4707" y="18438"/>
                  </a:cubicBezTo>
                  <a:cubicBezTo>
                    <a:pt x="4884" y="18438"/>
                    <a:pt x="5071" y="18381"/>
                    <a:pt x="5268" y="18233"/>
                  </a:cubicBezTo>
                  <a:cubicBezTo>
                    <a:pt x="5994" y="17628"/>
                    <a:pt x="7324" y="16660"/>
                    <a:pt x="7687" y="16358"/>
                  </a:cubicBezTo>
                  <a:cubicBezTo>
                    <a:pt x="7990" y="15995"/>
                    <a:pt x="8413" y="15934"/>
                    <a:pt x="8353" y="15027"/>
                  </a:cubicBezTo>
                  <a:cubicBezTo>
                    <a:pt x="8232" y="13636"/>
                    <a:pt x="7748" y="4925"/>
                    <a:pt x="7748" y="4925"/>
                  </a:cubicBezTo>
                  <a:cubicBezTo>
                    <a:pt x="7299" y="1365"/>
                    <a:pt x="5591" y="1"/>
                    <a:pt x="3898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8"/>
            <p:cNvSpPr/>
            <p:nvPr/>
          </p:nvSpPr>
          <p:spPr>
            <a:xfrm>
              <a:off x="5576975" y="2216275"/>
              <a:ext cx="208000" cy="459500"/>
            </a:xfrm>
            <a:custGeom>
              <a:avLst/>
              <a:gdLst/>
              <a:ahLst/>
              <a:cxnLst/>
              <a:rect l="l" t="t" r="r" b="b"/>
              <a:pathLst>
                <a:path w="8320" h="18380" extrusionOk="0">
                  <a:moveTo>
                    <a:pt x="3875" y="1"/>
                  </a:moveTo>
                  <a:cubicBezTo>
                    <a:pt x="1928" y="1"/>
                    <a:pt x="0" y="1811"/>
                    <a:pt x="33" y="4175"/>
                  </a:cubicBezTo>
                  <a:cubicBezTo>
                    <a:pt x="93" y="4720"/>
                    <a:pt x="698" y="14398"/>
                    <a:pt x="698" y="15063"/>
                  </a:cubicBezTo>
                  <a:cubicBezTo>
                    <a:pt x="698" y="15729"/>
                    <a:pt x="638" y="15910"/>
                    <a:pt x="1242" y="16273"/>
                  </a:cubicBezTo>
                  <a:lnTo>
                    <a:pt x="3964" y="18088"/>
                  </a:lnTo>
                  <a:cubicBezTo>
                    <a:pt x="4183" y="18234"/>
                    <a:pt x="4424" y="18380"/>
                    <a:pt x="4687" y="18380"/>
                  </a:cubicBezTo>
                  <a:cubicBezTo>
                    <a:pt x="4860" y="18380"/>
                    <a:pt x="5043" y="18316"/>
                    <a:pt x="5235" y="18148"/>
                  </a:cubicBezTo>
                  <a:cubicBezTo>
                    <a:pt x="5961" y="17604"/>
                    <a:pt x="7291" y="16636"/>
                    <a:pt x="7594" y="16273"/>
                  </a:cubicBezTo>
                  <a:cubicBezTo>
                    <a:pt x="7957" y="15971"/>
                    <a:pt x="8320" y="15910"/>
                    <a:pt x="8259" y="15003"/>
                  </a:cubicBezTo>
                  <a:cubicBezTo>
                    <a:pt x="8199" y="13612"/>
                    <a:pt x="7715" y="4901"/>
                    <a:pt x="7715" y="4901"/>
                  </a:cubicBezTo>
                  <a:cubicBezTo>
                    <a:pt x="7265" y="1362"/>
                    <a:pt x="5563" y="1"/>
                    <a:pt x="3875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8"/>
            <p:cNvSpPr/>
            <p:nvPr/>
          </p:nvSpPr>
          <p:spPr>
            <a:xfrm>
              <a:off x="5577675" y="2216425"/>
              <a:ext cx="207300" cy="458700"/>
            </a:xfrm>
            <a:custGeom>
              <a:avLst/>
              <a:gdLst/>
              <a:ahLst/>
              <a:cxnLst/>
              <a:rect l="l" t="t" r="r" b="b"/>
              <a:pathLst>
                <a:path w="8292" h="18348" extrusionOk="0">
                  <a:moveTo>
                    <a:pt x="3855" y="1"/>
                  </a:moveTo>
                  <a:cubicBezTo>
                    <a:pt x="1921" y="1"/>
                    <a:pt x="0" y="1828"/>
                    <a:pt x="65" y="4230"/>
                  </a:cubicBezTo>
                  <a:cubicBezTo>
                    <a:pt x="65" y="4774"/>
                    <a:pt x="670" y="14392"/>
                    <a:pt x="670" y="15057"/>
                  </a:cubicBezTo>
                  <a:cubicBezTo>
                    <a:pt x="670" y="15662"/>
                    <a:pt x="670" y="15904"/>
                    <a:pt x="1214" y="16267"/>
                  </a:cubicBezTo>
                  <a:lnTo>
                    <a:pt x="3936" y="18082"/>
                  </a:lnTo>
                  <a:cubicBezTo>
                    <a:pt x="4152" y="18225"/>
                    <a:pt x="4388" y="18348"/>
                    <a:pt x="4646" y="18348"/>
                  </a:cubicBezTo>
                  <a:cubicBezTo>
                    <a:pt x="4823" y="18348"/>
                    <a:pt x="5010" y="18290"/>
                    <a:pt x="5207" y="18142"/>
                  </a:cubicBezTo>
                  <a:cubicBezTo>
                    <a:pt x="5933" y="17538"/>
                    <a:pt x="7263" y="16570"/>
                    <a:pt x="7566" y="16267"/>
                  </a:cubicBezTo>
                  <a:cubicBezTo>
                    <a:pt x="7929" y="15965"/>
                    <a:pt x="8292" y="15844"/>
                    <a:pt x="8231" y="14936"/>
                  </a:cubicBezTo>
                  <a:cubicBezTo>
                    <a:pt x="8171" y="13545"/>
                    <a:pt x="7626" y="4895"/>
                    <a:pt x="7626" y="4895"/>
                  </a:cubicBezTo>
                  <a:cubicBezTo>
                    <a:pt x="7206" y="1364"/>
                    <a:pt x="5525" y="1"/>
                    <a:pt x="3855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8"/>
            <p:cNvSpPr/>
            <p:nvPr/>
          </p:nvSpPr>
          <p:spPr>
            <a:xfrm>
              <a:off x="5531650" y="2166600"/>
              <a:ext cx="301725" cy="590650"/>
            </a:xfrm>
            <a:custGeom>
              <a:avLst/>
              <a:gdLst/>
              <a:ahLst/>
              <a:cxnLst/>
              <a:rect l="l" t="t" r="r" b="b"/>
              <a:pathLst>
                <a:path w="12069" h="23626" extrusionOk="0">
                  <a:moveTo>
                    <a:pt x="5426" y="0"/>
                  </a:moveTo>
                  <a:cubicBezTo>
                    <a:pt x="2675" y="0"/>
                    <a:pt x="1" y="1650"/>
                    <a:pt x="91" y="4408"/>
                  </a:cubicBezTo>
                  <a:cubicBezTo>
                    <a:pt x="91" y="5195"/>
                    <a:pt x="938" y="17837"/>
                    <a:pt x="938" y="18805"/>
                  </a:cubicBezTo>
                  <a:cubicBezTo>
                    <a:pt x="938" y="19772"/>
                    <a:pt x="878" y="20075"/>
                    <a:pt x="1664" y="20619"/>
                  </a:cubicBezTo>
                  <a:lnTo>
                    <a:pt x="5717" y="23220"/>
                  </a:lnTo>
                  <a:cubicBezTo>
                    <a:pt x="6037" y="23433"/>
                    <a:pt x="6377" y="23626"/>
                    <a:pt x="6738" y="23626"/>
                  </a:cubicBezTo>
                  <a:cubicBezTo>
                    <a:pt x="6992" y="23626"/>
                    <a:pt x="7257" y="23531"/>
                    <a:pt x="7532" y="23281"/>
                  </a:cubicBezTo>
                  <a:cubicBezTo>
                    <a:pt x="8620" y="22494"/>
                    <a:pt x="10556" y="21043"/>
                    <a:pt x="11040" y="20559"/>
                  </a:cubicBezTo>
                  <a:cubicBezTo>
                    <a:pt x="11463" y="20075"/>
                    <a:pt x="12068" y="20014"/>
                    <a:pt x="11947" y="18684"/>
                  </a:cubicBezTo>
                  <a:cubicBezTo>
                    <a:pt x="11826" y="16627"/>
                    <a:pt x="11221" y="5437"/>
                    <a:pt x="11221" y="5437"/>
                  </a:cubicBezTo>
                  <a:cubicBezTo>
                    <a:pt x="10980" y="1635"/>
                    <a:pt x="8165" y="0"/>
                    <a:pt x="5426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8"/>
            <p:cNvSpPr/>
            <p:nvPr/>
          </p:nvSpPr>
          <p:spPr>
            <a:xfrm>
              <a:off x="5597425" y="2530800"/>
              <a:ext cx="186050" cy="145250"/>
            </a:xfrm>
            <a:custGeom>
              <a:avLst/>
              <a:gdLst/>
              <a:ahLst/>
              <a:cxnLst/>
              <a:rect l="l" t="t" r="r" b="b"/>
              <a:pathLst>
                <a:path w="7442" h="5810" extrusionOk="0">
                  <a:moveTo>
                    <a:pt x="3550" y="0"/>
                  </a:moveTo>
                  <a:cubicBezTo>
                    <a:pt x="1560" y="0"/>
                    <a:pt x="1" y="1250"/>
                    <a:pt x="1" y="2845"/>
                  </a:cubicBezTo>
                  <a:cubicBezTo>
                    <a:pt x="1" y="4418"/>
                    <a:pt x="1634" y="5749"/>
                    <a:pt x="3691" y="5809"/>
                  </a:cubicBezTo>
                  <a:cubicBezTo>
                    <a:pt x="5747" y="5809"/>
                    <a:pt x="7441" y="4539"/>
                    <a:pt x="7441" y="2966"/>
                  </a:cubicBezTo>
                  <a:cubicBezTo>
                    <a:pt x="7441" y="1394"/>
                    <a:pt x="5747" y="63"/>
                    <a:pt x="3691" y="2"/>
                  </a:cubicBezTo>
                  <a:cubicBezTo>
                    <a:pt x="3644" y="1"/>
                    <a:pt x="3597" y="0"/>
                    <a:pt x="3550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28"/>
            <p:cNvSpPr/>
            <p:nvPr/>
          </p:nvSpPr>
          <p:spPr>
            <a:xfrm>
              <a:off x="5301050" y="2553525"/>
              <a:ext cx="192075" cy="146775"/>
            </a:xfrm>
            <a:custGeom>
              <a:avLst/>
              <a:gdLst/>
              <a:ahLst/>
              <a:cxnLst/>
              <a:rect l="l" t="t" r="r" b="b"/>
              <a:pathLst>
                <a:path w="7683" h="5871" extrusionOk="0">
                  <a:moveTo>
                    <a:pt x="3871" y="1"/>
                  </a:moveTo>
                  <a:cubicBezTo>
                    <a:pt x="1694" y="1"/>
                    <a:pt x="0" y="1271"/>
                    <a:pt x="0" y="2904"/>
                  </a:cubicBezTo>
                  <a:cubicBezTo>
                    <a:pt x="0" y="4537"/>
                    <a:pt x="1694" y="5868"/>
                    <a:pt x="3871" y="5868"/>
                  </a:cubicBezTo>
                  <a:cubicBezTo>
                    <a:pt x="3920" y="5870"/>
                    <a:pt x="3968" y="5870"/>
                    <a:pt x="4016" y="5870"/>
                  </a:cubicBezTo>
                  <a:cubicBezTo>
                    <a:pt x="6065" y="5870"/>
                    <a:pt x="7682" y="4621"/>
                    <a:pt x="7682" y="3025"/>
                  </a:cubicBezTo>
                  <a:cubicBezTo>
                    <a:pt x="7682" y="1392"/>
                    <a:pt x="5989" y="61"/>
                    <a:pt x="3871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28"/>
            <p:cNvSpPr/>
            <p:nvPr/>
          </p:nvSpPr>
          <p:spPr>
            <a:xfrm>
              <a:off x="4933875" y="2165775"/>
              <a:ext cx="314275" cy="615050"/>
            </a:xfrm>
            <a:custGeom>
              <a:avLst/>
              <a:gdLst/>
              <a:ahLst/>
              <a:cxnLst/>
              <a:rect l="l" t="t" r="r" b="b"/>
              <a:pathLst>
                <a:path w="12571" h="24602" extrusionOk="0">
                  <a:moveTo>
                    <a:pt x="6352" y="1"/>
                  </a:moveTo>
                  <a:cubicBezTo>
                    <a:pt x="3199" y="1"/>
                    <a:pt x="0" y="2141"/>
                    <a:pt x="230" y="4441"/>
                  </a:cubicBezTo>
                  <a:cubicBezTo>
                    <a:pt x="291" y="5288"/>
                    <a:pt x="230" y="18233"/>
                    <a:pt x="170" y="19261"/>
                  </a:cubicBezTo>
                  <a:cubicBezTo>
                    <a:pt x="170" y="20229"/>
                    <a:pt x="109" y="20592"/>
                    <a:pt x="956" y="21197"/>
                  </a:cubicBezTo>
                  <a:lnTo>
                    <a:pt x="5372" y="24100"/>
                  </a:lnTo>
                  <a:cubicBezTo>
                    <a:pt x="5747" y="24363"/>
                    <a:pt x="6145" y="24602"/>
                    <a:pt x="6595" y="24602"/>
                  </a:cubicBezTo>
                  <a:cubicBezTo>
                    <a:pt x="6871" y="24602"/>
                    <a:pt x="7167" y="24512"/>
                    <a:pt x="7489" y="24282"/>
                  </a:cubicBezTo>
                  <a:cubicBezTo>
                    <a:pt x="8638" y="23495"/>
                    <a:pt x="10876" y="22104"/>
                    <a:pt x="11421" y="21620"/>
                  </a:cubicBezTo>
                  <a:cubicBezTo>
                    <a:pt x="11965" y="21136"/>
                    <a:pt x="12570" y="21076"/>
                    <a:pt x="12570" y="19684"/>
                  </a:cubicBezTo>
                  <a:cubicBezTo>
                    <a:pt x="12510" y="17507"/>
                    <a:pt x="12147" y="5712"/>
                    <a:pt x="12147" y="5712"/>
                  </a:cubicBezTo>
                  <a:cubicBezTo>
                    <a:pt x="11622" y="1513"/>
                    <a:pt x="9003" y="1"/>
                    <a:pt x="6352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8"/>
            <p:cNvSpPr/>
            <p:nvPr/>
          </p:nvSpPr>
          <p:spPr>
            <a:xfrm>
              <a:off x="4933875" y="2166025"/>
              <a:ext cx="314275" cy="614150"/>
            </a:xfrm>
            <a:custGeom>
              <a:avLst/>
              <a:gdLst/>
              <a:ahLst/>
              <a:cxnLst/>
              <a:rect l="l" t="t" r="r" b="b"/>
              <a:pathLst>
                <a:path w="12571" h="24566" extrusionOk="0">
                  <a:moveTo>
                    <a:pt x="6331" y="1"/>
                  </a:moveTo>
                  <a:cubicBezTo>
                    <a:pt x="3184" y="1"/>
                    <a:pt x="1" y="2136"/>
                    <a:pt x="230" y="4431"/>
                  </a:cubicBezTo>
                  <a:cubicBezTo>
                    <a:pt x="351" y="5278"/>
                    <a:pt x="291" y="18223"/>
                    <a:pt x="230" y="19191"/>
                  </a:cubicBezTo>
                  <a:cubicBezTo>
                    <a:pt x="170" y="20219"/>
                    <a:pt x="109" y="20521"/>
                    <a:pt x="1017" y="21126"/>
                  </a:cubicBezTo>
                  <a:lnTo>
                    <a:pt x="5372" y="24090"/>
                  </a:lnTo>
                  <a:cubicBezTo>
                    <a:pt x="5744" y="24351"/>
                    <a:pt x="6139" y="24565"/>
                    <a:pt x="6571" y="24565"/>
                  </a:cubicBezTo>
                  <a:cubicBezTo>
                    <a:pt x="6841" y="24565"/>
                    <a:pt x="7126" y="24481"/>
                    <a:pt x="7428" y="24272"/>
                  </a:cubicBezTo>
                  <a:cubicBezTo>
                    <a:pt x="8638" y="23425"/>
                    <a:pt x="10876" y="22094"/>
                    <a:pt x="11421" y="21610"/>
                  </a:cubicBezTo>
                  <a:cubicBezTo>
                    <a:pt x="11965" y="21126"/>
                    <a:pt x="12570" y="21005"/>
                    <a:pt x="12510" y="19614"/>
                  </a:cubicBezTo>
                  <a:cubicBezTo>
                    <a:pt x="12449" y="17497"/>
                    <a:pt x="12147" y="5762"/>
                    <a:pt x="12147" y="5762"/>
                  </a:cubicBezTo>
                  <a:cubicBezTo>
                    <a:pt x="11620" y="1524"/>
                    <a:pt x="8989" y="1"/>
                    <a:pt x="6331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8"/>
            <p:cNvSpPr/>
            <p:nvPr/>
          </p:nvSpPr>
          <p:spPr>
            <a:xfrm>
              <a:off x="4935375" y="2167300"/>
              <a:ext cx="312775" cy="611350"/>
            </a:xfrm>
            <a:custGeom>
              <a:avLst/>
              <a:gdLst/>
              <a:ahLst/>
              <a:cxnLst/>
              <a:rect l="l" t="t" r="r" b="b"/>
              <a:pathLst>
                <a:path w="12511" h="24454" extrusionOk="0">
                  <a:moveTo>
                    <a:pt x="6318" y="0"/>
                  </a:moveTo>
                  <a:cubicBezTo>
                    <a:pt x="3181" y="0"/>
                    <a:pt x="1" y="2140"/>
                    <a:pt x="231" y="4441"/>
                  </a:cubicBezTo>
                  <a:cubicBezTo>
                    <a:pt x="291" y="5288"/>
                    <a:pt x="231" y="18111"/>
                    <a:pt x="170" y="19140"/>
                  </a:cubicBezTo>
                  <a:cubicBezTo>
                    <a:pt x="170" y="20107"/>
                    <a:pt x="110" y="20470"/>
                    <a:pt x="957" y="21075"/>
                  </a:cubicBezTo>
                  <a:lnTo>
                    <a:pt x="5312" y="23979"/>
                  </a:lnTo>
                  <a:cubicBezTo>
                    <a:pt x="5684" y="24239"/>
                    <a:pt x="6079" y="24454"/>
                    <a:pt x="6511" y="24454"/>
                  </a:cubicBezTo>
                  <a:cubicBezTo>
                    <a:pt x="6781" y="24454"/>
                    <a:pt x="7066" y="24370"/>
                    <a:pt x="7368" y="24160"/>
                  </a:cubicBezTo>
                  <a:cubicBezTo>
                    <a:pt x="8578" y="23374"/>
                    <a:pt x="10756" y="21983"/>
                    <a:pt x="11300" y="21499"/>
                  </a:cubicBezTo>
                  <a:cubicBezTo>
                    <a:pt x="11845" y="21015"/>
                    <a:pt x="12510" y="20954"/>
                    <a:pt x="12450" y="19563"/>
                  </a:cubicBezTo>
                  <a:cubicBezTo>
                    <a:pt x="12389" y="17446"/>
                    <a:pt x="12087" y="5711"/>
                    <a:pt x="12087" y="5711"/>
                  </a:cubicBezTo>
                  <a:cubicBezTo>
                    <a:pt x="11562" y="1512"/>
                    <a:pt x="8955" y="0"/>
                    <a:pt x="6318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28"/>
            <p:cNvSpPr/>
            <p:nvPr/>
          </p:nvSpPr>
          <p:spPr>
            <a:xfrm>
              <a:off x="4935375" y="2167300"/>
              <a:ext cx="311250" cy="610500"/>
            </a:xfrm>
            <a:custGeom>
              <a:avLst/>
              <a:gdLst/>
              <a:ahLst/>
              <a:cxnLst/>
              <a:rect l="l" t="t" r="r" b="b"/>
              <a:pathLst>
                <a:path w="12450" h="24420" extrusionOk="0">
                  <a:moveTo>
                    <a:pt x="6284" y="0"/>
                  </a:moveTo>
                  <a:cubicBezTo>
                    <a:pt x="3163" y="0"/>
                    <a:pt x="1" y="2140"/>
                    <a:pt x="231" y="4441"/>
                  </a:cubicBezTo>
                  <a:cubicBezTo>
                    <a:pt x="291" y="5288"/>
                    <a:pt x="231" y="18111"/>
                    <a:pt x="231" y="19140"/>
                  </a:cubicBezTo>
                  <a:cubicBezTo>
                    <a:pt x="170" y="20107"/>
                    <a:pt x="110" y="20410"/>
                    <a:pt x="957" y="21015"/>
                  </a:cubicBezTo>
                  <a:lnTo>
                    <a:pt x="5312" y="23918"/>
                  </a:lnTo>
                  <a:cubicBezTo>
                    <a:pt x="5687" y="24181"/>
                    <a:pt x="6085" y="24420"/>
                    <a:pt x="6521" y="24420"/>
                  </a:cubicBezTo>
                  <a:cubicBezTo>
                    <a:pt x="6788" y="24420"/>
                    <a:pt x="7069" y="24330"/>
                    <a:pt x="7368" y="24100"/>
                  </a:cubicBezTo>
                  <a:cubicBezTo>
                    <a:pt x="8578" y="23313"/>
                    <a:pt x="10756" y="21983"/>
                    <a:pt x="11300" y="21499"/>
                  </a:cubicBezTo>
                  <a:cubicBezTo>
                    <a:pt x="11845" y="21015"/>
                    <a:pt x="12450" y="20954"/>
                    <a:pt x="12450" y="19563"/>
                  </a:cubicBezTo>
                  <a:cubicBezTo>
                    <a:pt x="12389" y="17446"/>
                    <a:pt x="12026" y="5711"/>
                    <a:pt x="12026" y="5711"/>
                  </a:cubicBezTo>
                  <a:cubicBezTo>
                    <a:pt x="11501" y="1512"/>
                    <a:pt x="8907" y="0"/>
                    <a:pt x="6284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28"/>
            <p:cNvSpPr/>
            <p:nvPr/>
          </p:nvSpPr>
          <p:spPr>
            <a:xfrm>
              <a:off x="4935400" y="2167900"/>
              <a:ext cx="311225" cy="609250"/>
            </a:xfrm>
            <a:custGeom>
              <a:avLst/>
              <a:gdLst/>
              <a:ahLst/>
              <a:cxnLst/>
              <a:rect l="l" t="t" r="r" b="b"/>
              <a:pathLst>
                <a:path w="12449" h="24370" extrusionOk="0">
                  <a:moveTo>
                    <a:pt x="6269" y="1"/>
                  </a:moveTo>
                  <a:cubicBezTo>
                    <a:pt x="3153" y="1"/>
                    <a:pt x="0" y="2120"/>
                    <a:pt x="230" y="4417"/>
                  </a:cubicBezTo>
                  <a:cubicBezTo>
                    <a:pt x="351" y="5264"/>
                    <a:pt x="290" y="18087"/>
                    <a:pt x="230" y="19055"/>
                  </a:cubicBezTo>
                  <a:cubicBezTo>
                    <a:pt x="169" y="20083"/>
                    <a:pt x="109" y="20386"/>
                    <a:pt x="1016" y="20991"/>
                  </a:cubicBezTo>
                  <a:lnTo>
                    <a:pt x="5311" y="23894"/>
                  </a:lnTo>
                  <a:cubicBezTo>
                    <a:pt x="5683" y="24155"/>
                    <a:pt x="6078" y="24369"/>
                    <a:pt x="6510" y="24369"/>
                  </a:cubicBezTo>
                  <a:cubicBezTo>
                    <a:pt x="6780" y="24369"/>
                    <a:pt x="7065" y="24285"/>
                    <a:pt x="7367" y="24076"/>
                  </a:cubicBezTo>
                  <a:cubicBezTo>
                    <a:pt x="8517" y="23289"/>
                    <a:pt x="10755" y="21898"/>
                    <a:pt x="11299" y="21414"/>
                  </a:cubicBezTo>
                  <a:cubicBezTo>
                    <a:pt x="11844" y="20930"/>
                    <a:pt x="12449" y="20870"/>
                    <a:pt x="12388" y="19479"/>
                  </a:cubicBezTo>
                  <a:cubicBezTo>
                    <a:pt x="12328" y="17422"/>
                    <a:pt x="12025" y="5687"/>
                    <a:pt x="12025" y="5687"/>
                  </a:cubicBezTo>
                  <a:cubicBezTo>
                    <a:pt x="11499" y="1508"/>
                    <a:pt x="8897" y="1"/>
                    <a:pt x="6269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8"/>
            <p:cNvSpPr/>
            <p:nvPr/>
          </p:nvSpPr>
          <p:spPr>
            <a:xfrm>
              <a:off x="4936900" y="2168300"/>
              <a:ext cx="308225" cy="607325"/>
            </a:xfrm>
            <a:custGeom>
              <a:avLst/>
              <a:gdLst/>
              <a:ahLst/>
              <a:cxnLst/>
              <a:rect l="l" t="t" r="r" b="b"/>
              <a:pathLst>
                <a:path w="12329" h="24293" extrusionOk="0">
                  <a:moveTo>
                    <a:pt x="6219" y="0"/>
                  </a:moveTo>
                  <a:cubicBezTo>
                    <a:pt x="3131" y="0"/>
                    <a:pt x="1" y="2133"/>
                    <a:pt x="230" y="4461"/>
                  </a:cubicBezTo>
                  <a:cubicBezTo>
                    <a:pt x="291" y="5248"/>
                    <a:pt x="230" y="18071"/>
                    <a:pt x="170" y="19039"/>
                  </a:cubicBezTo>
                  <a:cubicBezTo>
                    <a:pt x="170" y="20007"/>
                    <a:pt x="109" y="20370"/>
                    <a:pt x="956" y="20914"/>
                  </a:cubicBezTo>
                  <a:lnTo>
                    <a:pt x="5251" y="23818"/>
                  </a:lnTo>
                  <a:cubicBezTo>
                    <a:pt x="5623" y="24078"/>
                    <a:pt x="6018" y="24293"/>
                    <a:pt x="6450" y="24293"/>
                  </a:cubicBezTo>
                  <a:cubicBezTo>
                    <a:pt x="6720" y="24293"/>
                    <a:pt x="7005" y="24209"/>
                    <a:pt x="7307" y="23999"/>
                  </a:cubicBezTo>
                  <a:cubicBezTo>
                    <a:pt x="8457" y="23213"/>
                    <a:pt x="10634" y="21882"/>
                    <a:pt x="11179" y="21398"/>
                  </a:cubicBezTo>
                  <a:cubicBezTo>
                    <a:pt x="11723" y="20914"/>
                    <a:pt x="12328" y="20854"/>
                    <a:pt x="12328" y="19463"/>
                  </a:cubicBezTo>
                  <a:cubicBezTo>
                    <a:pt x="12268" y="17345"/>
                    <a:pt x="11905" y="5732"/>
                    <a:pt x="11905" y="5732"/>
                  </a:cubicBezTo>
                  <a:cubicBezTo>
                    <a:pt x="11406" y="1522"/>
                    <a:pt x="8828" y="0"/>
                    <a:pt x="6219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8"/>
            <p:cNvSpPr/>
            <p:nvPr/>
          </p:nvSpPr>
          <p:spPr>
            <a:xfrm>
              <a:off x="4936900" y="2169425"/>
              <a:ext cx="308225" cy="605800"/>
            </a:xfrm>
            <a:custGeom>
              <a:avLst/>
              <a:gdLst/>
              <a:ahLst/>
              <a:cxnLst/>
              <a:rect l="l" t="t" r="r" b="b"/>
              <a:pathLst>
                <a:path w="12329" h="24232" extrusionOk="0">
                  <a:moveTo>
                    <a:pt x="6225" y="0"/>
                  </a:moveTo>
                  <a:cubicBezTo>
                    <a:pt x="3135" y="0"/>
                    <a:pt x="1" y="2119"/>
                    <a:pt x="230" y="4416"/>
                  </a:cubicBezTo>
                  <a:cubicBezTo>
                    <a:pt x="291" y="5263"/>
                    <a:pt x="230" y="17966"/>
                    <a:pt x="230" y="18994"/>
                  </a:cubicBezTo>
                  <a:cubicBezTo>
                    <a:pt x="170" y="19962"/>
                    <a:pt x="109" y="20264"/>
                    <a:pt x="956" y="20869"/>
                  </a:cubicBezTo>
                  <a:lnTo>
                    <a:pt x="5311" y="23773"/>
                  </a:lnTo>
                  <a:cubicBezTo>
                    <a:pt x="5656" y="24002"/>
                    <a:pt x="6048" y="24232"/>
                    <a:pt x="6489" y="24232"/>
                  </a:cubicBezTo>
                  <a:cubicBezTo>
                    <a:pt x="6746" y="24232"/>
                    <a:pt x="7018" y="24154"/>
                    <a:pt x="7307" y="23954"/>
                  </a:cubicBezTo>
                  <a:cubicBezTo>
                    <a:pt x="8457" y="23107"/>
                    <a:pt x="10634" y="21777"/>
                    <a:pt x="11179" y="21293"/>
                  </a:cubicBezTo>
                  <a:cubicBezTo>
                    <a:pt x="11723" y="20809"/>
                    <a:pt x="12328" y="20748"/>
                    <a:pt x="12268" y="19418"/>
                  </a:cubicBezTo>
                  <a:cubicBezTo>
                    <a:pt x="12268" y="17300"/>
                    <a:pt x="11905" y="5687"/>
                    <a:pt x="11905" y="5687"/>
                  </a:cubicBezTo>
                  <a:cubicBezTo>
                    <a:pt x="11406" y="1508"/>
                    <a:pt x="8832" y="0"/>
                    <a:pt x="6225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8"/>
            <p:cNvSpPr/>
            <p:nvPr/>
          </p:nvSpPr>
          <p:spPr>
            <a:xfrm>
              <a:off x="4937725" y="2169425"/>
              <a:ext cx="307400" cy="604700"/>
            </a:xfrm>
            <a:custGeom>
              <a:avLst/>
              <a:gdLst/>
              <a:ahLst/>
              <a:cxnLst/>
              <a:rect l="l" t="t" r="r" b="b"/>
              <a:pathLst>
                <a:path w="12296" h="24188" extrusionOk="0">
                  <a:moveTo>
                    <a:pt x="6189" y="0"/>
                  </a:moveTo>
                  <a:cubicBezTo>
                    <a:pt x="3114" y="0"/>
                    <a:pt x="0" y="2119"/>
                    <a:pt x="197" y="4416"/>
                  </a:cubicBezTo>
                  <a:cubicBezTo>
                    <a:pt x="258" y="5263"/>
                    <a:pt x="258" y="17966"/>
                    <a:pt x="197" y="18934"/>
                  </a:cubicBezTo>
                  <a:cubicBezTo>
                    <a:pt x="137" y="19901"/>
                    <a:pt x="76" y="20264"/>
                    <a:pt x="984" y="20809"/>
                  </a:cubicBezTo>
                  <a:lnTo>
                    <a:pt x="5278" y="23712"/>
                  </a:lnTo>
                  <a:cubicBezTo>
                    <a:pt x="5613" y="23973"/>
                    <a:pt x="5994" y="24187"/>
                    <a:pt x="6420" y="24187"/>
                  </a:cubicBezTo>
                  <a:cubicBezTo>
                    <a:pt x="6687" y="24187"/>
                    <a:pt x="6972" y="24103"/>
                    <a:pt x="7274" y="23894"/>
                  </a:cubicBezTo>
                  <a:cubicBezTo>
                    <a:pt x="8424" y="23107"/>
                    <a:pt x="10601" y="21777"/>
                    <a:pt x="11146" y="21293"/>
                  </a:cubicBezTo>
                  <a:cubicBezTo>
                    <a:pt x="11690" y="20809"/>
                    <a:pt x="12295" y="20748"/>
                    <a:pt x="12235" y="19357"/>
                  </a:cubicBezTo>
                  <a:cubicBezTo>
                    <a:pt x="12174" y="17300"/>
                    <a:pt x="11872" y="5687"/>
                    <a:pt x="11872" y="5687"/>
                  </a:cubicBezTo>
                  <a:cubicBezTo>
                    <a:pt x="11346" y="1508"/>
                    <a:pt x="8781" y="0"/>
                    <a:pt x="6189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8"/>
            <p:cNvSpPr/>
            <p:nvPr/>
          </p:nvSpPr>
          <p:spPr>
            <a:xfrm>
              <a:off x="4937725" y="2170425"/>
              <a:ext cx="305875" cy="602175"/>
            </a:xfrm>
            <a:custGeom>
              <a:avLst/>
              <a:gdLst/>
              <a:ahLst/>
              <a:cxnLst/>
              <a:rect l="l" t="t" r="r" b="b"/>
              <a:pathLst>
                <a:path w="12235" h="24087" extrusionOk="0">
                  <a:moveTo>
                    <a:pt x="6159" y="0"/>
                  </a:moveTo>
                  <a:cubicBezTo>
                    <a:pt x="3101" y="0"/>
                    <a:pt x="1" y="2112"/>
                    <a:pt x="197" y="4437"/>
                  </a:cubicBezTo>
                  <a:cubicBezTo>
                    <a:pt x="318" y="5223"/>
                    <a:pt x="258" y="17926"/>
                    <a:pt x="197" y="18894"/>
                  </a:cubicBezTo>
                  <a:cubicBezTo>
                    <a:pt x="197" y="19861"/>
                    <a:pt x="137" y="20164"/>
                    <a:pt x="984" y="20769"/>
                  </a:cubicBezTo>
                  <a:lnTo>
                    <a:pt x="5278" y="23612"/>
                  </a:lnTo>
                  <a:cubicBezTo>
                    <a:pt x="5613" y="23872"/>
                    <a:pt x="5994" y="24087"/>
                    <a:pt x="6420" y="24087"/>
                  </a:cubicBezTo>
                  <a:cubicBezTo>
                    <a:pt x="6687" y="24087"/>
                    <a:pt x="6972" y="24003"/>
                    <a:pt x="7274" y="23793"/>
                  </a:cubicBezTo>
                  <a:cubicBezTo>
                    <a:pt x="8424" y="23007"/>
                    <a:pt x="10601" y="21676"/>
                    <a:pt x="11085" y="21192"/>
                  </a:cubicBezTo>
                  <a:cubicBezTo>
                    <a:pt x="11630" y="20708"/>
                    <a:pt x="12235" y="20648"/>
                    <a:pt x="12235" y="19317"/>
                  </a:cubicBezTo>
                  <a:cubicBezTo>
                    <a:pt x="12174" y="17260"/>
                    <a:pt x="11811" y="5707"/>
                    <a:pt x="11811" y="5707"/>
                  </a:cubicBezTo>
                  <a:cubicBezTo>
                    <a:pt x="11312" y="1517"/>
                    <a:pt x="8750" y="0"/>
                    <a:pt x="6159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8"/>
            <p:cNvSpPr/>
            <p:nvPr/>
          </p:nvSpPr>
          <p:spPr>
            <a:xfrm>
              <a:off x="4938425" y="2170425"/>
              <a:ext cx="305175" cy="601775"/>
            </a:xfrm>
            <a:custGeom>
              <a:avLst/>
              <a:gdLst/>
              <a:ahLst/>
              <a:cxnLst/>
              <a:rect l="l" t="t" r="r" b="b"/>
              <a:pathLst>
                <a:path w="12207" h="24071" extrusionOk="0">
                  <a:moveTo>
                    <a:pt x="6136" y="0"/>
                  </a:moveTo>
                  <a:cubicBezTo>
                    <a:pt x="3085" y="0"/>
                    <a:pt x="1" y="2112"/>
                    <a:pt x="230" y="4437"/>
                  </a:cubicBezTo>
                  <a:cubicBezTo>
                    <a:pt x="290" y="5223"/>
                    <a:pt x="290" y="17865"/>
                    <a:pt x="230" y="18894"/>
                  </a:cubicBezTo>
                  <a:cubicBezTo>
                    <a:pt x="169" y="19801"/>
                    <a:pt x="109" y="20164"/>
                    <a:pt x="956" y="20708"/>
                  </a:cubicBezTo>
                  <a:lnTo>
                    <a:pt x="5250" y="23612"/>
                  </a:lnTo>
                  <a:cubicBezTo>
                    <a:pt x="5595" y="23841"/>
                    <a:pt x="5987" y="24071"/>
                    <a:pt x="6428" y="24071"/>
                  </a:cubicBezTo>
                  <a:cubicBezTo>
                    <a:pt x="6685" y="24071"/>
                    <a:pt x="6957" y="23993"/>
                    <a:pt x="7246" y="23793"/>
                  </a:cubicBezTo>
                  <a:cubicBezTo>
                    <a:pt x="8396" y="23007"/>
                    <a:pt x="10513" y="21676"/>
                    <a:pt x="11057" y="21192"/>
                  </a:cubicBezTo>
                  <a:cubicBezTo>
                    <a:pt x="11602" y="20708"/>
                    <a:pt x="12207" y="20648"/>
                    <a:pt x="12146" y="19317"/>
                  </a:cubicBezTo>
                  <a:cubicBezTo>
                    <a:pt x="12086" y="17200"/>
                    <a:pt x="11783" y="5707"/>
                    <a:pt x="11783" y="5707"/>
                  </a:cubicBezTo>
                  <a:cubicBezTo>
                    <a:pt x="11284" y="1517"/>
                    <a:pt x="8722" y="0"/>
                    <a:pt x="6136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8"/>
            <p:cNvSpPr/>
            <p:nvPr/>
          </p:nvSpPr>
          <p:spPr>
            <a:xfrm>
              <a:off x="4939250" y="2171025"/>
              <a:ext cx="304350" cy="600075"/>
            </a:xfrm>
            <a:custGeom>
              <a:avLst/>
              <a:gdLst/>
              <a:ahLst/>
              <a:cxnLst/>
              <a:rect l="l" t="t" r="r" b="b"/>
              <a:pathLst>
                <a:path w="12174" h="24003" extrusionOk="0">
                  <a:moveTo>
                    <a:pt x="6085" y="1"/>
                  </a:moveTo>
                  <a:cubicBezTo>
                    <a:pt x="3055" y="1"/>
                    <a:pt x="1" y="2092"/>
                    <a:pt x="197" y="4413"/>
                  </a:cubicBezTo>
                  <a:cubicBezTo>
                    <a:pt x="257" y="5260"/>
                    <a:pt x="257" y="17841"/>
                    <a:pt x="197" y="18809"/>
                  </a:cubicBezTo>
                  <a:cubicBezTo>
                    <a:pt x="197" y="19777"/>
                    <a:pt x="136" y="20079"/>
                    <a:pt x="983" y="20684"/>
                  </a:cubicBezTo>
                  <a:lnTo>
                    <a:pt x="5217" y="23527"/>
                  </a:lnTo>
                  <a:cubicBezTo>
                    <a:pt x="5552" y="23788"/>
                    <a:pt x="5933" y="24002"/>
                    <a:pt x="6359" y="24002"/>
                  </a:cubicBezTo>
                  <a:cubicBezTo>
                    <a:pt x="6626" y="24002"/>
                    <a:pt x="6911" y="23918"/>
                    <a:pt x="7213" y="23709"/>
                  </a:cubicBezTo>
                  <a:cubicBezTo>
                    <a:pt x="8363" y="22922"/>
                    <a:pt x="10480" y="21592"/>
                    <a:pt x="11024" y="21108"/>
                  </a:cubicBezTo>
                  <a:cubicBezTo>
                    <a:pt x="11569" y="20684"/>
                    <a:pt x="12174" y="20563"/>
                    <a:pt x="12113" y="19233"/>
                  </a:cubicBezTo>
                  <a:cubicBezTo>
                    <a:pt x="12053" y="17176"/>
                    <a:pt x="11750" y="5683"/>
                    <a:pt x="11750" y="5683"/>
                  </a:cubicBezTo>
                  <a:cubicBezTo>
                    <a:pt x="11222" y="1513"/>
                    <a:pt x="8662" y="1"/>
                    <a:pt x="6085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8"/>
            <p:cNvSpPr/>
            <p:nvPr/>
          </p:nvSpPr>
          <p:spPr>
            <a:xfrm>
              <a:off x="4939225" y="2171700"/>
              <a:ext cx="302875" cy="597875"/>
            </a:xfrm>
            <a:custGeom>
              <a:avLst/>
              <a:gdLst/>
              <a:ahLst/>
              <a:cxnLst/>
              <a:rect l="l" t="t" r="r" b="b"/>
              <a:pathLst>
                <a:path w="12115" h="23915" extrusionOk="0">
                  <a:moveTo>
                    <a:pt x="6112" y="0"/>
                  </a:moveTo>
                  <a:cubicBezTo>
                    <a:pt x="3080" y="0"/>
                    <a:pt x="1" y="2116"/>
                    <a:pt x="198" y="4446"/>
                  </a:cubicBezTo>
                  <a:cubicBezTo>
                    <a:pt x="319" y="5233"/>
                    <a:pt x="258" y="17814"/>
                    <a:pt x="258" y="18782"/>
                  </a:cubicBezTo>
                  <a:cubicBezTo>
                    <a:pt x="198" y="19750"/>
                    <a:pt x="137" y="20052"/>
                    <a:pt x="984" y="20597"/>
                  </a:cubicBezTo>
                  <a:lnTo>
                    <a:pt x="5218" y="23440"/>
                  </a:lnTo>
                  <a:cubicBezTo>
                    <a:pt x="5553" y="23700"/>
                    <a:pt x="5934" y="23915"/>
                    <a:pt x="6360" y="23915"/>
                  </a:cubicBezTo>
                  <a:cubicBezTo>
                    <a:pt x="6627" y="23915"/>
                    <a:pt x="6912" y="23831"/>
                    <a:pt x="7214" y="23621"/>
                  </a:cubicBezTo>
                  <a:cubicBezTo>
                    <a:pt x="8303" y="22835"/>
                    <a:pt x="10481" y="21504"/>
                    <a:pt x="10965" y="21081"/>
                  </a:cubicBezTo>
                  <a:cubicBezTo>
                    <a:pt x="11509" y="20597"/>
                    <a:pt x="12114" y="20536"/>
                    <a:pt x="12114" y="19206"/>
                  </a:cubicBezTo>
                  <a:cubicBezTo>
                    <a:pt x="12054" y="17149"/>
                    <a:pt x="11691" y="5656"/>
                    <a:pt x="11691" y="5656"/>
                  </a:cubicBezTo>
                  <a:cubicBezTo>
                    <a:pt x="11193" y="1505"/>
                    <a:pt x="8669" y="0"/>
                    <a:pt x="6112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8"/>
            <p:cNvSpPr/>
            <p:nvPr/>
          </p:nvSpPr>
          <p:spPr>
            <a:xfrm>
              <a:off x="4940775" y="2172550"/>
              <a:ext cx="301325" cy="595975"/>
            </a:xfrm>
            <a:custGeom>
              <a:avLst/>
              <a:gdLst/>
              <a:ahLst/>
              <a:cxnLst/>
              <a:rect l="l" t="t" r="r" b="b"/>
              <a:pathLst>
                <a:path w="12053" h="23839" extrusionOk="0">
                  <a:moveTo>
                    <a:pt x="6041" y="0"/>
                  </a:moveTo>
                  <a:cubicBezTo>
                    <a:pt x="3037" y="0"/>
                    <a:pt x="0" y="2091"/>
                    <a:pt x="196" y="4412"/>
                  </a:cubicBezTo>
                  <a:cubicBezTo>
                    <a:pt x="257" y="5199"/>
                    <a:pt x="257" y="17780"/>
                    <a:pt x="196" y="18688"/>
                  </a:cubicBezTo>
                  <a:cubicBezTo>
                    <a:pt x="136" y="19655"/>
                    <a:pt x="75" y="20018"/>
                    <a:pt x="922" y="20563"/>
                  </a:cubicBezTo>
                  <a:lnTo>
                    <a:pt x="5156" y="23406"/>
                  </a:lnTo>
                  <a:cubicBezTo>
                    <a:pt x="5499" y="23634"/>
                    <a:pt x="5889" y="23838"/>
                    <a:pt x="6327" y="23838"/>
                  </a:cubicBezTo>
                  <a:cubicBezTo>
                    <a:pt x="6585" y="23838"/>
                    <a:pt x="6860" y="23767"/>
                    <a:pt x="7152" y="23587"/>
                  </a:cubicBezTo>
                  <a:cubicBezTo>
                    <a:pt x="8241" y="22801"/>
                    <a:pt x="10358" y="21470"/>
                    <a:pt x="10903" y="20986"/>
                  </a:cubicBezTo>
                  <a:cubicBezTo>
                    <a:pt x="11447" y="20563"/>
                    <a:pt x="12052" y="20442"/>
                    <a:pt x="11992" y="19111"/>
                  </a:cubicBezTo>
                  <a:cubicBezTo>
                    <a:pt x="11931" y="17115"/>
                    <a:pt x="11629" y="5683"/>
                    <a:pt x="11629" y="5683"/>
                  </a:cubicBezTo>
                  <a:cubicBezTo>
                    <a:pt x="11128" y="1513"/>
                    <a:pt x="8596" y="0"/>
                    <a:pt x="6041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8"/>
            <p:cNvSpPr/>
            <p:nvPr/>
          </p:nvSpPr>
          <p:spPr>
            <a:xfrm>
              <a:off x="4940775" y="2172550"/>
              <a:ext cx="299800" cy="595525"/>
            </a:xfrm>
            <a:custGeom>
              <a:avLst/>
              <a:gdLst/>
              <a:ahLst/>
              <a:cxnLst/>
              <a:rect l="l" t="t" r="r" b="b"/>
              <a:pathLst>
                <a:path w="11992" h="23821" extrusionOk="0">
                  <a:moveTo>
                    <a:pt x="6017" y="0"/>
                  </a:moveTo>
                  <a:cubicBezTo>
                    <a:pt x="3019" y="0"/>
                    <a:pt x="0" y="2091"/>
                    <a:pt x="196" y="4412"/>
                  </a:cubicBezTo>
                  <a:cubicBezTo>
                    <a:pt x="257" y="5199"/>
                    <a:pt x="257" y="17720"/>
                    <a:pt x="196" y="18688"/>
                  </a:cubicBezTo>
                  <a:cubicBezTo>
                    <a:pt x="196" y="19655"/>
                    <a:pt x="136" y="19958"/>
                    <a:pt x="983" y="20502"/>
                  </a:cubicBezTo>
                  <a:lnTo>
                    <a:pt x="5156" y="23345"/>
                  </a:lnTo>
                  <a:cubicBezTo>
                    <a:pt x="5491" y="23606"/>
                    <a:pt x="5872" y="23820"/>
                    <a:pt x="6298" y="23820"/>
                  </a:cubicBezTo>
                  <a:cubicBezTo>
                    <a:pt x="6565" y="23820"/>
                    <a:pt x="6850" y="23736"/>
                    <a:pt x="7152" y="23527"/>
                  </a:cubicBezTo>
                  <a:cubicBezTo>
                    <a:pt x="8241" y="22740"/>
                    <a:pt x="10358" y="21410"/>
                    <a:pt x="10903" y="20986"/>
                  </a:cubicBezTo>
                  <a:cubicBezTo>
                    <a:pt x="11387" y="20502"/>
                    <a:pt x="11992" y="20442"/>
                    <a:pt x="11992" y="19111"/>
                  </a:cubicBezTo>
                  <a:cubicBezTo>
                    <a:pt x="11931" y="17054"/>
                    <a:pt x="11629" y="5683"/>
                    <a:pt x="11629" y="5683"/>
                  </a:cubicBezTo>
                  <a:cubicBezTo>
                    <a:pt x="11100" y="1513"/>
                    <a:pt x="8566" y="0"/>
                    <a:pt x="6017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8"/>
            <p:cNvSpPr/>
            <p:nvPr/>
          </p:nvSpPr>
          <p:spPr>
            <a:xfrm>
              <a:off x="4940775" y="2173150"/>
              <a:ext cx="299800" cy="593400"/>
            </a:xfrm>
            <a:custGeom>
              <a:avLst/>
              <a:gdLst/>
              <a:ahLst/>
              <a:cxnLst/>
              <a:rect l="l" t="t" r="r" b="b"/>
              <a:pathLst>
                <a:path w="11992" h="23736" extrusionOk="0">
                  <a:moveTo>
                    <a:pt x="5993" y="0"/>
                  </a:moveTo>
                  <a:cubicBezTo>
                    <a:pt x="3009" y="0"/>
                    <a:pt x="0" y="2071"/>
                    <a:pt x="196" y="4388"/>
                  </a:cubicBezTo>
                  <a:cubicBezTo>
                    <a:pt x="257" y="5235"/>
                    <a:pt x="257" y="17696"/>
                    <a:pt x="257" y="18664"/>
                  </a:cubicBezTo>
                  <a:cubicBezTo>
                    <a:pt x="196" y="19571"/>
                    <a:pt x="136" y="19934"/>
                    <a:pt x="983" y="20478"/>
                  </a:cubicBezTo>
                  <a:lnTo>
                    <a:pt x="5156" y="23261"/>
                  </a:lnTo>
                  <a:cubicBezTo>
                    <a:pt x="5491" y="23521"/>
                    <a:pt x="5872" y="23736"/>
                    <a:pt x="6298" y="23736"/>
                  </a:cubicBezTo>
                  <a:cubicBezTo>
                    <a:pt x="6565" y="23736"/>
                    <a:pt x="6850" y="23652"/>
                    <a:pt x="7152" y="23442"/>
                  </a:cubicBezTo>
                  <a:cubicBezTo>
                    <a:pt x="8241" y="22656"/>
                    <a:pt x="10358" y="21386"/>
                    <a:pt x="10903" y="20902"/>
                  </a:cubicBezTo>
                  <a:cubicBezTo>
                    <a:pt x="11387" y="20478"/>
                    <a:pt x="11992" y="20418"/>
                    <a:pt x="11931" y="19087"/>
                  </a:cubicBezTo>
                  <a:cubicBezTo>
                    <a:pt x="11871" y="17030"/>
                    <a:pt x="11568" y="5659"/>
                    <a:pt x="11568" y="5659"/>
                  </a:cubicBezTo>
                  <a:cubicBezTo>
                    <a:pt x="11067" y="1509"/>
                    <a:pt x="8539" y="0"/>
                    <a:pt x="5993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8"/>
            <p:cNvSpPr/>
            <p:nvPr/>
          </p:nvSpPr>
          <p:spPr>
            <a:xfrm>
              <a:off x="4942275" y="2174050"/>
              <a:ext cx="298300" cy="591450"/>
            </a:xfrm>
            <a:custGeom>
              <a:avLst/>
              <a:gdLst/>
              <a:ahLst/>
              <a:cxnLst/>
              <a:rect l="l" t="t" r="r" b="b"/>
              <a:pathLst>
                <a:path w="11932" h="23658" extrusionOk="0">
                  <a:moveTo>
                    <a:pt x="5974" y="1"/>
                  </a:moveTo>
                  <a:cubicBezTo>
                    <a:pt x="3002" y="1"/>
                    <a:pt x="1" y="2092"/>
                    <a:pt x="197" y="4413"/>
                  </a:cubicBezTo>
                  <a:cubicBezTo>
                    <a:pt x="257" y="5199"/>
                    <a:pt x="257" y="17660"/>
                    <a:pt x="197" y="18567"/>
                  </a:cubicBezTo>
                  <a:cubicBezTo>
                    <a:pt x="136" y="19535"/>
                    <a:pt x="76" y="19837"/>
                    <a:pt x="923" y="20442"/>
                  </a:cubicBezTo>
                  <a:lnTo>
                    <a:pt x="5096" y="23225"/>
                  </a:lnTo>
                  <a:cubicBezTo>
                    <a:pt x="5439" y="23453"/>
                    <a:pt x="5829" y="23657"/>
                    <a:pt x="6251" y="23657"/>
                  </a:cubicBezTo>
                  <a:cubicBezTo>
                    <a:pt x="6501" y="23657"/>
                    <a:pt x="6762" y="23586"/>
                    <a:pt x="7032" y="23406"/>
                  </a:cubicBezTo>
                  <a:cubicBezTo>
                    <a:pt x="8181" y="22620"/>
                    <a:pt x="10298" y="21289"/>
                    <a:pt x="10782" y="20866"/>
                  </a:cubicBezTo>
                  <a:cubicBezTo>
                    <a:pt x="11327" y="20382"/>
                    <a:pt x="11932" y="20321"/>
                    <a:pt x="11871" y="18991"/>
                  </a:cubicBezTo>
                  <a:cubicBezTo>
                    <a:pt x="11811" y="16994"/>
                    <a:pt x="11508" y="5683"/>
                    <a:pt x="11508" y="5683"/>
                  </a:cubicBezTo>
                  <a:cubicBezTo>
                    <a:pt x="11008" y="1513"/>
                    <a:pt x="8501" y="1"/>
                    <a:pt x="5974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8"/>
            <p:cNvSpPr/>
            <p:nvPr/>
          </p:nvSpPr>
          <p:spPr>
            <a:xfrm>
              <a:off x="4942275" y="2174650"/>
              <a:ext cx="296800" cy="590400"/>
            </a:xfrm>
            <a:custGeom>
              <a:avLst/>
              <a:gdLst/>
              <a:ahLst/>
              <a:cxnLst/>
              <a:rect l="l" t="t" r="r" b="b"/>
              <a:pathLst>
                <a:path w="11872" h="23616" extrusionOk="0">
                  <a:moveTo>
                    <a:pt x="5950" y="1"/>
                  </a:moveTo>
                  <a:cubicBezTo>
                    <a:pt x="2992" y="1"/>
                    <a:pt x="1" y="2072"/>
                    <a:pt x="197" y="4389"/>
                  </a:cubicBezTo>
                  <a:cubicBezTo>
                    <a:pt x="257" y="5175"/>
                    <a:pt x="257" y="17636"/>
                    <a:pt x="257" y="18543"/>
                  </a:cubicBezTo>
                  <a:cubicBezTo>
                    <a:pt x="197" y="19511"/>
                    <a:pt x="136" y="19813"/>
                    <a:pt x="983" y="20358"/>
                  </a:cubicBezTo>
                  <a:lnTo>
                    <a:pt x="5096" y="23140"/>
                  </a:lnTo>
                  <a:cubicBezTo>
                    <a:pt x="5431" y="23401"/>
                    <a:pt x="5812" y="23615"/>
                    <a:pt x="6224" y="23615"/>
                  </a:cubicBezTo>
                  <a:cubicBezTo>
                    <a:pt x="6482" y="23615"/>
                    <a:pt x="6753" y="23531"/>
                    <a:pt x="7032" y="23322"/>
                  </a:cubicBezTo>
                  <a:cubicBezTo>
                    <a:pt x="8181" y="22535"/>
                    <a:pt x="10238" y="21265"/>
                    <a:pt x="10782" y="20781"/>
                  </a:cubicBezTo>
                  <a:cubicBezTo>
                    <a:pt x="11266" y="20358"/>
                    <a:pt x="11871" y="20297"/>
                    <a:pt x="11871" y="18967"/>
                  </a:cubicBezTo>
                  <a:cubicBezTo>
                    <a:pt x="11811" y="16970"/>
                    <a:pt x="11448" y="5659"/>
                    <a:pt x="11448" y="5659"/>
                  </a:cubicBezTo>
                  <a:cubicBezTo>
                    <a:pt x="10974" y="1509"/>
                    <a:pt x="8474" y="1"/>
                    <a:pt x="5950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8"/>
            <p:cNvSpPr/>
            <p:nvPr/>
          </p:nvSpPr>
          <p:spPr>
            <a:xfrm>
              <a:off x="4943100" y="2174650"/>
              <a:ext cx="295975" cy="588875"/>
            </a:xfrm>
            <a:custGeom>
              <a:avLst/>
              <a:gdLst/>
              <a:ahLst/>
              <a:cxnLst/>
              <a:rect l="l" t="t" r="r" b="b"/>
              <a:pathLst>
                <a:path w="11839" h="23555" extrusionOk="0">
                  <a:moveTo>
                    <a:pt x="5914" y="1"/>
                  </a:moveTo>
                  <a:cubicBezTo>
                    <a:pt x="2972" y="1"/>
                    <a:pt x="1" y="2072"/>
                    <a:pt x="164" y="4389"/>
                  </a:cubicBezTo>
                  <a:cubicBezTo>
                    <a:pt x="224" y="5175"/>
                    <a:pt x="285" y="17575"/>
                    <a:pt x="224" y="18543"/>
                  </a:cubicBezTo>
                  <a:cubicBezTo>
                    <a:pt x="164" y="19450"/>
                    <a:pt x="103" y="19753"/>
                    <a:pt x="950" y="20358"/>
                  </a:cubicBezTo>
                  <a:lnTo>
                    <a:pt x="5063" y="23080"/>
                  </a:lnTo>
                  <a:cubicBezTo>
                    <a:pt x="5398" y="23340"/>
                    <a:pt x="5779" y="23555"/>
                    <a:pt x="6191" y="23555"/>
                  </a:cubicBezTo>
                  <a:cubicBezTo>
                    <a:pt x="6449" y="23555"/>
                    <a:pt x="6720" y="23471"/>
                    <a:pt x="6999" y="23261"/>
                  </a:cubicBezTo>
                  <a:cubicBezTo>
                    <a:pt x="8148" y="22535"/>
                    <a:pt x="10205" y="21205"/>
                    <a:pt x="10749" y="20781"/>
                  </a:cubicBezTo>
                  <a:cubicBezTo>
                    <a:pt x="11233" y="20297"/>
                    <a:pt x="11838" y="20237"/>
                    <a:pt x="11778" y="18967"/>
                  </a:cubicBezTo>
                  <a:cubicBezTo>
                    <a:pt x="11717" y="16910"/>
                    <a:pt x="11415" y="5659"/>
                    <a:pt x="11415" y="5659"/>
                  </a:cubicBezTo>
                  <a:cubicBezTo>
                    <a:pt x="10913" y="1509"/>
                    <a:pt x="8424" y="1"/>
                    <a:pt x="5914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8"/>
            <p:cNvSpPr/>
            <p:nvPr/>
          </p:nvSpPr>
          <p:spPr>
            <a:xfrm>
              <a:off x="4943800" y="2175425"/>
              <a:ext cx="293750" cy="587050"/>
            </a:xfrm>
            <a:custGeom>
              <a:avLst/>
              <a:gdLst/>
              <a:ahLst/>
              <a:cxnLst/>
              <a:rect l="l" t="t" r="r" b="b"/>
              <a:pathLst>
                <a:path w="11750" h="23482" extrusionOk="0">
                  <a:moveTo>
                    <a:pt x="5892" y="0"/>
                  </a:moveTo>
                  <a:cubicBezTo>
                    <a:pt x="2957" y="0"/>
                    <a:pt x="0" y="2068"/>
                    <a:pt x="196" y="4418"/>
                  </a:cubicBezTo>
                  <a:cubicBezTo>
                    <a:pt x="257" y="5205"/>
                    <a:pt x="257" y="17544"/>
                    <a:pt x="196" y="18452"/>
                  </a:cubicBezTo>
                  <a:cubicBezTo>
                    <a:pt x="196" y="19419"/>
                    <a:pt x="136" y="19722"/>
                    <a:pt x="922" y="20266"/>
                  </a:cubicBezTo>
                  <a:lnTo>
                    <a:pt x="5035" y="23049"/>
                  </a:lnTo>
                  <a:cubicBezTo>
                    <a:pt x="5378" y="23277"/>
                    <a:pt x="5768" y="23481"/>
                    <a:pt x="6190" y="23481"/>
                  </a:cubicBezTo>
                  <a:cubicBezTo>
                    <a:pt x="6440" y="23481"/>
                    <a:pt x="6701" y="23410"/>
                    <a:pt x="6971" y="23230"/>
                  </a:cubicBezTo>
                  <a:cubicBezTo>
                    <a:pt x="8060" y="22444"/>
                    <a:pt x="10177" y="21174"/>
                    <a:pt x="10661" y="20690"/>
                  </a:cubicBezTo>
                  <a:cubicBezTo>
                    <a:pt x="11205" y="20266"/>
                    <a:pt x="11750" y="20206"/>
                    <a:pt x="11750" y="18875"/>
                  </a:cubicBezTo>
                  <a:cubicBezTo>
                    <a:pt x="11689" y="16879"/>
                    <a:pt x="11387" y="5628"/>
                    <a:pt x="11387" y="5628"/>
                  </a:cubicBezTo>
                  <a:cubicBezTo>
                    <a:pt x="10885" y="1506"/>
                    <a:pt x="8396" y="0"/>
                    <a:pt x="5892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8"/>
            <p:cNvSpPr/>
            <p:nvPr/>
          </p:nvSpPr>
          <p:spPr>
            <a:xfrm>
              <a:off x="4943800" y="2176175"/>
              <a:ext cx="293750" cy="585850"/>
            </a:xfrm>
            <a:custGeom>
              <a:avLst/>
              <a:gdLst/>
              <a:ahLst/>
              <a:cxnLst/>
              <a:rect l="l" t="t" r="r" b="b"/>
              <a:pathLst>
                <a:path w="11750" h="23434" extrusionOk="0">
                  <a:moveTo>
                    <a:pt x="5882" y="0"/>
                  </a:moveTo>
                  <a:cubicBezTo>
                    <a:pt x="2957" y="0"/>
                    <a:pt x="0" y="2071"/>
                    <a:pt x="196" y="4388"/>
                  </a:cubicBezTo>
                  <a:cubicBezTo>
                    <a:pt x="257" y="5175"/>
                    <a:pt x="257" y="17514"/>
                    <a:pt x="257" y="18422"/>
                  </a:cubicBezTo>
                  <a:cubicBezTo>
                    <a:pt x="196" y="19329"/>
                    <a:pt x="136" y="19692"/>
                    <a:pt x="983" y="20236"/>
                  </a:cubicBezTo>
                  <a:lnTo>
                    <a:pt x="5035" y="22958"/>
                  </a:lnTo>
                  <a:cubicBezTo>
                    <a:pt x="5370" y="23219"/>
                    <a:pt x="5728" y="23433"/>
                    <a:pt x="6137" y="23433"/>
                  </a:cubicBezTo>
                  <a:cubicBezTo>
                    <a:pt x="6392" y="23433"/>
                    <a:pt x="6668" y="23349"/>
                    <a:pt x="6971" y="23140"/>
                  </a:cubicBezTo>
                  <a:cubicBezTo>
                    <a:pt x="8060" y="22353"/>
                    <a:pt x="10116" y="21083"/>
                    <a:pt x="10661" y="20660"/>
                  </a:cubicBezTo>
                  <a:cubicBezTo>
                    <a:pt x="11145" y="20176"/>
                    <a:pt x="11750" y="20115"/>
                    <a:pt x="11689" y="18845"/>
                  </a:cubicBezTo>
                  <a:cubicBezTo>
                    <a:pt x="11689" y="16849"/>
                    <a:pt x="11326" y="5659"/>
                    <a:pt x="11326" y="5659"/>
                  </a:cubicBezTo>
                  <a:cubicBezTo>
                    <a:pt x="10853" y="1508"/>
                    <a:pt x="8379" y="0"/>
                    <a:pt x="5882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8"/>
            <p:cNvSpPr/>
            <p:nvPr/>
          </p:nvSpPr>
          <p:spPr>
            <a:xfrm>
              <a:off x="4944625" y="2176775"/>
              <a:ext cx="292925" cy="583725"/>
            </a:xfrm>
            <a:custGeom>
              <a:avLst/>
              <a:gdLst/>
              <a:ahLst/>
              <a:cxnLst/>
              <a:rect l="l" t="t" r="r" b="b"/>
              <a:pathLst>
                <a:path w="11717" h="23349" extrusionOk="0">
                  <a:moveTo>
                    <a:pt x="5831" y="1"/>
                  </a:moveTo>
                  <a:cubicBezTo>
                    <a:pt x="2926" y="1"/>
                    <a:pt x="0" y="2051"/>
                    <a:pt x="163" y="4364"/>
                  </a:cubicBezTo>
                  <a:cubicBezTo>
                    <a:pt x="224" y="5151"/>
                    <a:pt x="284" y="17430"/>
                    <a:pt x="224" y="18398"/>
                  </a:cubicBezTo>
                  <a:cubicBezTo>
                    <a:pt x="163" y="19305"/>
                    <a:pt x="103" y="19607"/>
                    <a:pt x="950" y="20152"/>
                  </a:cubicBezTo>
                  <a:lnTo>
                    <a:pt x="5002" y="22874"/>
                  </a:lnTo>
                  <a:cubicBezTo>
                    <a:pt x="5337" y="23134"/>
                    <a:pt x="5695" y="23349"/>
                    <a:pt x="6104" y="23349"/>
                  </a:cubicBezTo>
                  <a:cubicBezTo>
                    <a:pt x="6359" y="23349"/>
                    <a:pt x="6635" y="23265"/>
                    <a:pt x="6938" y="23055"/>
                  </a:cubicBezTo>
                  <a:cubicBezTo>
                    <a:pt x="8027" y="22329"/>
                    <a:pt x="10083" y="21059"/>
                    <a:pt x="10628" y="20575"/>
                  </a:cubicBezTo>
                  <a:cubicBezTo>
                    <a:pt x="11112" y="20152"/>
                    <a:pt x="11717" y="20091"/>
                    <a:pt x="11656" y="18761"/>
                  </a:cubicBezTo>
                  <a:cubicBezTo>
                    <a:pt x="11596" y="16825"/>
                    <a:pt x="11293" y="5635"/>
                    <a:pt x="11293" y="5635"/>
                  </a:cubicBezTo>
                  <a:cubicBezTo>
                    <a:pt x="10791" y="1504"/>
                    <a:pt x="8319" y="1"/>
                    <a:pt x="5831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8"/>
            <p:cNvSpPr/>
            <p:nvPr/>
          </p:nvSpPr>
          <p:spPr>
            <a:xfrm>
              <a:off x="4944625" y="2176925"/>
              <a:ext cx="291425" cy="582525"/>
            </a:xfrm>
            <a:custGeom>
              <a:avLst/>
              <a:gdLst/>
              <a:ahLst/>
              <a:cxnLst/>
              <a:rect l="l" t="t" r="r" b="b"/>
              <a:pathLst>
                <a:path w="11657" h="23301" extrusionOk="0">
                  <a:moveTo>
                    <a:pt x="5846" y="1"/>
                  </a:moveTo>
                  <a:cubicBezTo>
                    <a:pt x="2936" y="1"/>
                    <a:pt x="0" y="2069"/>
                    <a:pt x="163" y="4419"/>
                  </a:cubicBezTo>
                  <a:cubicBezTo>
                    <a:pt x="284" y="5145"/>
                    <a:pt x="284" y="17424"/>
                    <a:pt x="224" y="18331"/>
                  </a:cubicBezTo>
                  <a:cubicBezTo>
                    <a:pt x="224" y="19299"/>
                    <a:pt x="163" y="19601"/>
                    <a:pt x="950" y="20146"/>
                  </a:cubicBezTo>
                  <a:lnTo>
                    <a:pt x="5002" y="22868"/>
                  </a:lnTo>
                  <a:cubicBezTo>
                    <a:pt x="5345" y="23096"/>
                    <a:pt x="5711" y="23300"/>
                    <a:pt x="6131" y="23300"/>
                  </a:cubicBezTo>
                  <a:cubicBezTo>
                    <a:pt x="6379" y="23300"/>
                    <a:pt x="6646" y="23229"/>
                    <a:pt x="6938" y="23049"/>
                  </a:cubicBezTo>
                  <a:cubicBezTo>
                    <a:pt x="8027" y="22263"/>
                    <a:pt x="10083" y="20993"/>
                    <a:pt x="10567" y="20569"/>
                  </a:cubicBezTo>
                  <a:cubicBezTo>
                    <a:pt x="11112" y="20085"/>
                    <a:pt x="11656" y="20025"/>
                    <a:pt x="11656" y="18755"/>
                  </a:cubicBezTo>
                  <a:cubicBezTo>
                    <a:pt x="11596" y="16758"/>
                    <a:pt x="11293" y="5629"/>
                    <a:pt x="11293" y="5629"/>
                  </a:cubicBezTo>
                  <a:cubicBezTo>
                    <a:pt x="10792" y="1507"/>
                    <a:pt x="8329" y="1"/>
                    <a:pt x="5846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8"/>
            <p:cNvSpPr/>
            <p:nvPr/>
          </p:nvSpPr>
          <p:spPr>
            <a:xfrm>
              <a:off x="4946150" y="2177775"/>
              <a:ext cx="289900" cy="581225"/>
            </a:xfrm>
            <a:custGeom>
              <a:avLst/>
              <a:gdLst/>
              <a:ahLst/>
              <a:cxnLst/>
              <a:rect l="l" t="t" r="r" b="b"/>
              <a:pathLst>
                <a:path w="11596" h="23249" extrusionOk="0">
                  <a:moveTo>
                    <a:pt x="5768" y="0"/>
                  </a:moveTo>
                  <a:cubicBezTo>
                    <a:pt x="2895" y="0"/>
                    <a:pt x="0" y="2044"/>
                    <a:pt x="163" y="4385"/>
                  </a:cubicBezTo>
                  <a:cubicBezTo>
                    <a:pt x="223" y="5171"/>
                    <a:pt x="223" y="17390"/>
                    <a:pt x="223" y="18297"/>
                  </a:cubicBezTo>
                  <a:cubicBezTo>
                    <a:pt x="163" y="19204"/>
                    <a:pt x="102" y="19507"/>
                    <a:pt x="949" y="20051"/>
                  </a:cubicBezTo>
                  <a:lnTo>
                    <a:pt x="4941" y="22773"/>
                  </a:lnTo>
                  <a:cubicBezTo>
                    <a:pt x="5276" y="23034"/>
                    <a:pt x="5634" y="23248"/>
                    <a:pt x="6043" y="23248"/>
                  </a:cubicBezTo>
                  <a:cubicBezTo>
                    <a:pt x="6298" y="23248"/>
                    <a:pt x="6574" y="23164"/>
                    <a:pt x="6877" y="22955"/>
                  </a:cubicBezTo>
                  <a:cubicBezTo>
                    <a:pt x="7966" y="22229"/>
                    <a:pt x="10022" y="20959"/>
                    <a:pt x="10506" y="20475"/>
                  </a:cubicBezTo>
                  <a:cubicBezTo>
                    <a:pt x="10990" y="20051"/>
                    <a:pt x="11595" y="19991"/>
                    <a:pt x="11535" y="18721"/>
                  </a:cubicBezTo>
                  <a:cubicBezTo>
                    <a:pt x="11474" y="16724"/>
                    <a:pt x="11172" y="5655"/>
                    <a:pt x="11172" y="5655"/>
                  </a:cubicBezTo>
                  <a:cubicBezTo>
                    <a:pt x="10696" y="1514"/>
                    <a:pt x="8240" y="0"/>
                    <a:pt x="5768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8"/>
            <p:cNvSpPr/>
            <p:nvPr/>
          </p:nvSpPr>
          <p:spPr>
            <a:xfrm>
              <a:off x="4946150" y="2177775"/>
              <a:ext cx="288375" cy="579800"/>
            </a:xfrm>
            <a:custGeom>
              <a:avLst/>
              <a:gdLst/>
              <a:ahLst/>
              <a:cxnLst/>
              <a:rect l="l" t="t" r="r" b="b"/>
              <a:pathLst>
                <a:path w="11535" h="23192" extrusionOk="0">
                  <a:moveTo>
                    <a:pt x="5744" y="0"/>
                  </a:moveTo>
                  <a:cubicBezTo>
                    <a:pt x="2878" y="0"/>
                    <a:pt x="0" y="2044"/>
                    <a:pt x="163" y="4385"/>
                  </a:cubicBezTo>
                  <a:cubicBezTo>
                    <a:pt x="223" y="5171"/>
                    <a:pt x="284" y="17329"/>
                    <a:pt x="223" y="18297"/>
                  </a:cubicBezTo>
                  <a:cubicBezTo>
                    <a:pt x="163" y="19204"/>
                    <a:pt x="163" y="19507"/>
                    <a:pt x="949" y="20051"/>
                  </a:cubicBezTo>
                  <a:lnTo>
                    <a:pt x="4941" y="22773"/>
                  </a:lnTo>
                  <a:cubicBezTo>
                    <a:pt x="5272" y="22994"/>
                    <a:pt x="5624" y="23191"/>
                    <a:pt x="6026" y="23191"/>
                  </a:cubicBezTo>
                  <a:cubicBezTo>
                    <a:pt x="6287" y="23191"/>
                    <a:pt x="6568" y="23108"/>
                    <a:pt x="6877" y="22894"/>
                  </a:cubicBezTo>
                  <a:cubicBezTo>
                    <a:pt x="7966" y="22168"/>
                    <a:pt x="9962" y="20898"/>
                    <a:pt x="10506" y="20475"/>
                  </a:cubicBezTo>
                  <a:cubicBezTo>
                    <a:pt x="10990" y="20051"/>
                    <a:pt x="11535" y="19930"/>
                    <a:pt x="11535" y="18660"/>
                  </a:cubicBezTo>
                  <a:cubicBezTo>
                    <a:pt x="11474" y="16724"/>
                    <a:pt x="11172" y="5655"/>
                    <a:pt x="11172" y="5655"/>
                  </a:cubicBezTo>
                  <a:cubicBezTo>
                    <a:pt x="10668" y="1514"/>
                    <a:pt x="8210" y="0"/>
                    <a:pt x="5744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8"/>
            <p:cNvSpPr/>
            <p:nvPr/>
          </p:nvSpPr>
          <p:spPr>
            <a:xfrm>
              <a:off x="4946125" y="2179050"/>
              <a:ext cx="288400" cy="577375"/>
            </a:xfrm>
            <a:custGeom>
              <a:avLst/>
              <a:gdLst/>
              <a:ahLst/>
              <a:cxnLst/>
              <a:rect l="l" t="t" r="r" b="b"/>
              <a:pathLst>
                <a:path w="11536" h="23095" extrusionOk="0">
                  <a:moveTo>
                    <a:pt x="5755" y="0"/>
                  </a:moveTo>
                  <a:cubicBezTo>
                    <a:pt x="2892" y="0"/>
                    <a:pt x="1" y="2048"/>
                    <a:pt x="164" y="4394"/>
                  </a:cubicBezTo>
                  <a:cubicBezTo>
                    <a:pt x="224" y="5120"/>
                    <a:pt x="285" y="17278"/>
                    <a:pt x="285" y="18186"/>
                  </a:cubicBezTo>
                  <a:cubicBezTo>
                    <a:pt x="224" y="19093"/>
                    <a:pt x="164" y="19395"/>
                    <a:pt x="950" y="19940"/>
                  </a:cubicBezTo>
                  <a:lnTo>
                    <a:pt x="4942" y="22662"/>
                  </a:lnTo>
                  <a:cubicBezTo>
                    <a:pt x="5285" y="22890"/>
                    <a:pt x="5651" y="23094"/>
                    <a:pt x="6071" y="23094"/>
                  </a:cubicBezTo>
                  <a:cubicBezTo>
                    <a:pt x="6319" y="23094"/>
                    <a:pt x="6586" y="23023"/>
                    <a:pt x="6878" y="22843"/>
                  </a:cubicBezTo>
                  <a:cubicBezTo>
                    <a:pt x="7967" y="22057"/>
                    <a:pt x="9963" y="20847"/>
                    <a:pt x="10447" y="20363"/>
                  </a:cubicBezTo>
                  <a:cubicBezTo>
                    <a:pt x="10991" y="19940"/>
                    <a:pt x="11536" y="19879"/>
                    <a:pt x="11536" y="18609"/>
                  </a:cubicBezTo>
                  <a:cubicBezTo>
                    <a:pt x="11475" y="16673"/>
                    <a:pt x="11112" y="5604"/>
                    <a:pt x="11112" y="5604"/>
                  </a:cubicBezTo>
                  <a:cubicBezTo>
                    <a:pt x="10638" y="1502"/>
                    <a:pt x="8207" y="0"/>
                    <a:pt x="5755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8"/>
            <p:cNvSpPr/>
            <p:nvPr/>
          </p:nvSpPr>
          <p:spPr>
            <a:xfrm>
              <a:off x="4947650" y="2179650"/>
              <a:ext cx="286875" cy="575675"/>
            </a:xfrm>
            <a:custGeom>
              <a:avLst/>
              <a:gdLst/>
              <a:ahLst/>
              <a:cxnLst/>
              <a:rect l="l" t="t" r="r" b="b"/>
              <a:pathLst>
                <a:path w="11475" h="23027" extrusionOk="0">
                  <a:moveTo>
                    <a:pt x="5707" y="1"/>
                  </a:moveTo>
                  <a:cubicBezTo>
                    <a:pt x="2865" y="1"/>
                    <a:pt x="1" y="2028"/>
                    <a:pt x="163" y="4370"/>
                  </a:cubicBezTo>
                  <a:cubicBezTo>
                    <a:pt x="224" y="5157"/>
                    <a:pt x="284" y="17254"/>
                    <a:pt x="224" y="18162"/>
                  </a:cubicBezTo>
                  <a:cubicBezTo>
                    <a:pt x="163" y="19069"/>
                    <a:pt x="103" y="19371"/>
                    <a:pt x="950" y="19916"/>
                  </a:cubicBezTo>
                  <a:lnTo>
                    <a:pt x="4942" y="22577"/>
                  </a:lnTo>
                  <a:cubicBezTo>
                    <a:pt x="5237" y="22835"/>
                    <a:pt x="5577" y="23026"/>
                    <a:pt x="5975" y="23026"/>
                  </a:cubicBezTo>
                  <a:cubicBezTo>
                    <a:pt x="6230" y="23026"/>
                    <a:pt x="6510" y="22948"/>
                    <a:pt x="6817" y="22759"/>
                  </a:cubicBezTo>
                  <a:cubicBezTo>
                    <a:pt x="7845" y="22033"/>
                    <a:pt x="9902" y="20763"/>
                    <a:pt x="10386" y="20339"/>
                  </a:cubicBezTo>
                  <a:cubicBezTo>
                    <a:pt x="10870" y="19916"/>
                    <a:pt x="11475" y="19855"/>
                    <a:pt x="11414" y="18585"/>
                  </a:cubicBezTo>
                  <a:cubicBezTo>
                    <a:pt x="11354" y="16649"/>
                    <a:pt x="11051" y="5580"/>
                    <a:pt x="11051" y="5580"/>
                  </a:cubicBezTo>
                  <a:cubicBezTo>
                    <a:pt x="10576" y="1498"/>
                    <a:pt x="8149" y="1"/>
                    <a:pt x="5707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8"/>
            <p:cNvSpPr/>
            <p:nvPr/>
          </p:nvSpPr>
          <p:spPr>
            <a:xfrm>
              <a:off x="4947650" y="2179900"/>
              <a:ext cx="285375" cy="574650"/>
            </a:xfrm>
            <a:custGeom>
              <a:avLst/>
              <a:gdLst/>
              <a:ahLst/>
              <a:cxnLst/>
              <a:rect l="l" t="t" r="r" b="b"/>
              <a:pathLst>
                <a:path w="11415" h="22986" extrusionOk="0">
                  <a:moveTo>
                    <a:pt x="5687" y="0"/>
                  </a:moveTo>
                  <a:cubicBezTo>
                    <a:pt x="2851" y="0"/>
                    <a:pt x="1" y="2023"/>
                    <a:pt x="163" y="4360"/>
                  </a:cubicBezTo>
                  <a:cubicBezTo>
                    <a:pt x="224" y="5147"/>
                    <a:pt x="284" y="17244"/>
                    <a:pt x="224" y="18152"/>
                  </a:cubicBezTo>
                  <a:cubicBezTo>
                    <a:pt x="224" y="19059"/>
                    <a:pt x="163" y="19361"/>
                    <a:pt x="950" y="19845"/>
                  </a:cubicBezTo>
                  <a:lnTo>
                    <a:pt x="4942" y="22567"/>
                  </a:lnTo>
                  <a:cubicBezTo>
                    <a:pt x="5235" y="22788"/>
                    <a:pt x="5574" y="22986"/>
                    <a:pt x="5970" y="22986"/>
                  </a:cubicBezTo>
                  <a:cubicBezTo>
                    <a:pt x="6227" y="22986"/>
                    <a:pt x="6508" y="22902"/>
                    <a:pt x="6817" y="22688"/>
                  </a:cubicBezTo>
                  <a:cubicBezTo>
                    <a:pt x="7845" y="21962"/>
                    <a:pt x="9902" y="20753"/>
                    <a:pt x="10386" y="20269"/>
                  </a:cubicBezTo>
                  <a:cubicBezTo>
                    <a:pt x="10870" y="19845"/>
                    <a:pt x="11414" y="19785"/>
                    <a:pt x="11414" y="18515"/>
                  </a:cubicBezTo>
                  <a:cubicBezTo>
                    <a:pt x="11354" y="16579"/>
                    <a:pt x="11051" y="5630"/>
                    <a:pt x="11051" y="5630"/>
                  </a:cubicBezTo>
                  <a:cubicBezTo>
                    <a:pt x="10575" y="1510"/>
                    <a:pt x="8136" y="0"/>
                    <a:pt x="5687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8"/>
            <p:cNvSpPr/>
            <p:nvPr/>
          </p:nvSpPr>
          <p:spPr>
            <a:xfrm>
              <a:off x="4948475" y="2180650"/>
              <a:ext cx="284550" cy="572750"/>
            </a:xfrm>
            <a:custGeom>
              <a:avLst/>
              <a:gdLst/>
              <a:ahLst/>
              <a:cxnLst/>
              <a:rect l="l" t="t" r="r" b="b"/>
              <a:pathLst>
                <a:path w="11382" h="22910" extrusionOk="0">
                  <a:moveTo>
                    <a:pt x="5642" y="0"/>
                  </a:moveTo>
                  <a:cubicBezTo>
                    <a:pt x="2831" y="0"/>
                    <a:pt x="0" y="2021"/>
                    <a:pt x="130" y="4391"/>
                  </a:cubicBezTo>
                  <a:cubicBezTo>
                    <a:pt x="191" y="5117"/>
                    <a:pt x="251" y="17154"/>
                    <a:pt x="251" y="18061"/>
                  </a:cubicBezTo>
                  <a:cubicBezTo>
                    <a:pt x="191" y="18969"/>
                    <a:pt x="130" y="19271"/>
                    <a:pt x="917" y="19815"/>
                  </a:cubicBezTo>
                  <a:lnTo>
                    <a:pt x="4909" y="22477"/>
                  </a:lnTo>
                  <a:cubicBezTo>
                    <a:pt x="5213" y="22705"/>
                    <a:pt x="5565" y="22909"/>
                    <a:pt x="5980" y="22909"/>
                  </a:cubicBezTo>
                  <a:cubicBezTo>
                    <a:pt x="6225" y="22909"/>
                    <a:pt x="6492" y="22838"/>
                    <a:pt x="6784" y="22658"/>
                  </a:cubicBezTo>
                  <a:cubicBezTo>
                    <a:pt x="7812" y="21932"/>
                    <a:pt x="9808" y="20662"/>
                    <a:pt x="10292" y="20239"/>
                  </a:cubicBezTo>
                  <a:cubicBezTo>
                    <a:pt x="10837" y="19815"/>
                    <a:pt x="11381" y="19755"/>
                    <a:pt x="11321" y="18485"/>
                  </a:cubicBezTo>
                  <a:cubicBezTo>
                    <a:pt x="11260" y="16549"/>
                    <a:pt x="10958" y="5600"/>
                    <a:pt x="10958" y="5600"/>
                  </a:cubicBezTo>
                  <a:cubicBezTo>
                    <a:pt x="10481" y="1508"/>
                    <a:pt x="8069" y="0"/>
                    <a:pt x="5642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8"/>
            <p:cNvSpPr/>
            <p:nvPr/>
          </p:nvSpPr>
          <p:spPr>
            <a:xfrm>
              <a:off x="4949175" y="2181175"/>
              <a:ext cx="283850" cy="571125"/>
            </a:xfrm>
            <a:custGeom>
              <a:avLst/>
              <a:gdLst/>
              <a:ahLst/>
              <a:cxnLst/>
              <a:rect l="l" t="t" r="r" b="b"/>
              <a:pathLst>
                <a:path w="11354" h="22845" extrusionOk="0">
                  <a:moveTo>
                    <a:pt x="5639" y="0"/>
                  </a:moveTo>
                  <a:cubicBezTo>
                    <a:pt x="2829" y="0"/>
                    <a:pt x="0" y="2027"/>
                    <a:pt x="163" y="4370"/>
                  </a:cubicBezTo>
                  <a:cubicBezTo>
                    <a:pt x="223" y="5096"/>
                    <a:pt x="284" y="17133"/>
                    <a:pt x="223" y="18040"/>
                  </a:cubicBezTo>
                  <a:cubicBezTo>
                    <a:pt x="163" y="18948"/>
                    <a:pt x="102" y="19250"/>
                    <a:pt x="949" y="19734"/>
                  </a:cubicBezTo>
                  <a:lnTo>
                    <a:pt x="4881" y="22395"/>
                  </a:lnTo>
                  <a:cubicBezTo>
                    <a:pt x="5176" y="22653"/>
                    <a:pt x="5516" y="22844"/>
                    <a:pt x="5900" y="22844"/>
                  </a:cubicBezTo>
                  <a:cubicBezTo>
                    <a:pt x="6147" y="22844"/>
                    <a:pt x="6412" y="22766"/>
                    <a:pt x="6695" y="22577"/>
                  </a:cubicBezTo>
                  <a:cubicBezTo>
                    <a:pt x="7784" y="21851"/>
                    <a:pt x="9780" y="20641"/>
                    <a:pt x="10264" y="20157"/>
                  </a:cubicBezTo>
                  <a:cubicBezTo>
                    <a:pt x="10748" y="19734"/>
                    <a:pt x="11353" y="19673"/>
                    <a:pt x="11293" y="18403"/>
                  </a:cubicBezTo>
                  <a:cubicBezTo>
                    <a:pt x="11232" y="16528"/>
                    <a:pt x="10930" y="5579"/>
                    <a:pt x="10930" y="5579"/>
                  </a:cubicBezTo>
                  <a:cubicBezTo>
                    <a:pt x="10454" y="1498"/>
                    <a:pt x="8054" y="0"/>
                    <a:pt x="5639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8"/>
            <p:cNvSpPr/>
            <p:nvPr/>
          </p:nvSpPr>
          <p:spPr>
            <a:xfrm>
              <a:off x="4949175" y="2182000"/>
              <a:ext cx="282325" cy="569525"/>
            </a:xfrm>
            <a:custGeom>
              <a:avLst/>
              <a:gdLst/>
              <a:ahLst/>
              <a:cxnLst/>
              <a:rect l="l" t="t" r="r" b="b"/>
              <a:pathLst>
                <a:path w="11293" h="22781" extrusionOk="0">
                  <a:moveTo>
                    <a:pt x="5605" y="1"/>
                  </a:moveTo>
                  <a:cubicBezTo>
                    <a:pt x="2806" y="1"/>
                    <a:pt x="1" y="2004"/>
                    <a:pt x="163" y="4337"/>
                  </a:cubicBezTo>
                  <a:cubicBezTo>
                    <a:pt x="223" y="5123"/>
                    <a:pt x="284" y="17100"/>
                    <a:pt x="223" y="18007"/>
                  </a:cubicBezTo>
                  <a:cubicBezTo>
                    <a:pt x="223" y="18854"/>
                    <a:pt x="163" y="19156"/>
                    <a:pt x="949" y="19701"/>
                  </a:cubicBezTo>
                  <a:lnTo>
                    <a:pt x="4881" y="22362"/>
                  </a:lnTo>
                  <a:cubicBezTo>
                    <a:pt x="5174" y="22583"/>
                    <a:pt x="5513" y="22781"/>
                    <a:pt x="5895" y="22781"/>
                  </a:cubicBezTo>
                  <a:cubicBezTo>
                    <a:pt x="6143" y="22781"/>
                    <a:pt x="6410" y="22697"/>
                    <a:pt x="6695" y="22483"/>
                  </a:cubicBezTo>
                  <a:cubicBezTo>
                    <a:pt x="7784" y="21757"/>
                    <a:pt x="9780" y="20548"/>
                    <a:pt x="10264" y="20124"/>
                  </a:cubicBezTo>
                  <a:cubicBezTo>
                    <a:pt x="10748" y="19701"/>
                    <a:pt x="11293" y="19640"/>
                    <a:pt x="11293" y="18370"/>
                  </a:cubicBezTo>
                  <a:cubicBezTo>
                    <a:pt x="11232" y="16495"/>
                    <a:pt x="10930" y="5607"/>
                    <a:pt x="10930" y="5607"/>
                  </a:cubicBezTo>
                  <a:cubicBezTo>
                    <a:pt x="10452" y="1506"/>
                    <a:pt x="8031" y="1"/>
                    <a:pt x="5605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8"/>
            <p:cNvSpPr/>
            <p:nvPr/>
          </p:nvSpPr>
          <p:spPr>
            <a:xfrm>
              <a:off x="4949975" y="2182150"/>
              <a:ext cx="281525" cy="568225"/>
            </a:xfrm>
            <a:custGeom>
              <a:avLst/>
              <a:gdLst/>
              <a:ahLst/>
              <a:cxnLst/>
              <a:rect l="l" t="t" r="r" b="b"/>
              <a:pathLst>
                <a:path w="11261" h="22729" extrusionOk="0">
                  <a:moveTo>
                    <a:pt x="5575" y="1"/>
                  </a:moveTo>
                  <a:cubicBezTo>
                    <a:pt x="2797" y="1"/>
                    <a:pt x="1" y="2022"/>
                    <a:pt x="131" y="4391"/>
                  </a:cubicBezTo>
                  <a:cubicBezTo>
                    <a:pt x="191" y="5117"/>
                    <a:pt x="252" y="17094"/>
                    <a:pt x="252" y="17941"/>
                  </a:cubicBezTo>
                  <a:cubicBezTo>
                    <a:pt x="191" y="18848"/>
                    <a:pt x="131" y="19150"/>
                    <a:pt x="917" y="19695"/>
                  </a:cubicBezTo>
                  <a:lnTo>
                    <a:pt x="4849" y="22296"/>
                  </a:lnTo>
                  <a:cubicBezTo>
                    <a:pt x="5153" y="22524"/>
                    <a:pt x="5505" y="22728"/>
                    <a:pt x="5905" y="22728"/>
                  </a:cubicBezTo>
                  <a:cubicBezTo>
                    <a:pt x="6141" y="22728"/>
                    <a:pt x="6394" y="22657"/>
                    <a:pt x="6663" y="22477"/>
                  </a:cubicBezTo>
                  <a:cubicBezTo>
                    <a:pt x="7752" y="21751"/>
                    <a:pt x="9688" y="20542"/>
                    <a:pt x="10172" y="20058"/>
                  </a:cubicBezTo>
                  <a:cubicBezTo>
                    <a:pt x="10656" y="19634"/>
                    <a:pt x="11261" y="19574"/>
                    <a:pt x="11200" y="18364"/>
                  </a:cubicBezTo>
                  <a:cubicBezTo>
                    <a:pt x="11140" y="16428"/>
                    <a:pt x="10837" y="5601"/>
                    <a:pt x="10837" y="5601"/>
                  </a:cubicBezTo>
                  <a:cubicBezTo>
                    <a:pt x="10361" y="1508"/>
                    <a:pt x="7975" y="1"/>
                    <a:pt x="5575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28"/>
            <p:cNvSpPr/>
            <p:nvPr/>
          </p:nvSpPr>
          <p:spPr>
            <a:xfrm>
              <a:off x="4950700" y="2182750"/>
              <a:ext cx="279300" cy="566525"/>
            </a:xfrm>
            <a:custGeom>
              <a:avLst/>
              <a:gdLst/>
              <a:ahLst/>
              <a:cxnLst/>
              <a:rect l="l" t="t" r="r" b="b"/>
              <a:pathLst>
                <a:path w="11172" h="22661" extrusionOk="0">
                  <a:moveTo>
                    <a:pt x="5538" y="1"/>
                  </a:moveTo>
                  <a:cubicBezTo>
                    <a:pt x="2771" y="1"/>
                    <a:pt x="0" y="2002"/>
                    <a:pt x="162" y="4367"/>
                  </a:cubicBezTo>
                  <a:cubicBezTo>
                    <a:pt x="162" y="5093"/>
                    <a:pt x="283" y="17009"/>
                    <a:pt x="223" y="17917"/>
                  </a:cubicBezTo>
                  <a:cubicBezTo>
                    <a:pt x="223" y="18824"/>
                    <a:pt x="162" y="19066"/>
                    <a:pt x="949" y="19610"/>
                  </a:cubicBezTo>
                  <a:lnTo>
                    <a:pt x="4820" y="22211"/>
                  </a:lnTo>
                  <a:cubicBezTo>
                    <a:pt x="5115" y="22469"/>
                    <a:pt x="5455" y="22660"/>
                    <a:pt x="5839" y="22660"/>
                  </a:cubicBezTo>
                  <a:cubicBezTo>
                    <a:pt x="6086" y="22660"/>
                    <a:pt x="6351" y="22582"/>
                    <a:pt x="6634" y="22393"/>
                  </a:cubicBezTo>
                  <a:cubicBezTo>
                    <a:pt x="7723" y="21667"/>
                    <a:pt x="9659" y="20457"/>
                    <a:pt x="10143" y="20034"/>
                  </a:cubicBezTo>
                  <a:cubicBezTo>
                    <a:pt x="10627" y="19610"/>
                    <a:pt x="11171" y="19550"/>
                    <a:pt x="11171" y="18280"/>
                  </a:cubicBezTo>
                  <a:cubicBezTo>
                    <a:pt x="11111" y="16404"/>
                    <a:pt x="10808" y="5577"/>
                    <a:pt x="10808" y="5577"/>
                  </a:cubicBezTo>
                  <a:cubicBezTo>
                    <a:pt x="10331" y="1504"/>
                    <a:pt x="7936" y="1"/>
                    <a:pt x="5538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28"/>
            <p:cNvSpPr/>
            <p:nvPr/>
          </p:nvSpPr>
          <p:spPr>
            <a:xfrm>
              <a:off x="4951500" y="2182750"/>
              <a:ext cx="278500" cy="565750"/>
            </a:xfrm>
            <a:custGeom>
              <a:avLst/>
              <a:gdLst/>
              <a:ahLst/>
              <a:cxnLst/>
              <a:rect l="l" t="t" r="r" b="b"/>
              <a:pathLst>
                <a:path w="11140" h="22630" extrusionOk="0">
                  <a:moveTo>
                    <a:pt x="5518" y="1"/>
                  </a:moveTo>
                  <a:cubicBezTo>
                    <a:pt x="2770" y="1"/>
                    <a:pt x="1" y="2002"/>
                    <a:pt x="130" y="4367"/>
                  </a:cubicBezTo>
                  <a:cubicBezTo>
                    <a:pt x="191" y="5093"/>
                    <a:pt x="251" y="17009"/>
                    <a:pt x="251" y="17917"/>
                  </a:cubicBezTo>
                  <a:cubicBezTo>
                    <a:pt x="191" y="18764"/>
                    <a:pt x="130" y="19066"/>
                    <a:pt x="917" y="19610"/>
                  </a:cubicBezTo>
                  <a:lnTo>
                    <a:pt x="4788" y="22211"/>
                  </a:lnTo>
                  <a:cubicBezTo>
                    <a:pt x="5081" y="22432"/>
                    <a:pt x="5420" y="22630"/>
                    <a:pt x="5802" y="22630"/>
                  </a:cubicBezTo>
                  <a:cubicBezTo>
                    <a:pt x="6050" y="22630"/>
                    <a:pt x="6317" y="22546"/>
                    <a:pt x="6602" y="22332"/>
                  </a:cubicBezTo>
                  <a:cubicBezTo>
                    <a:pt x="7631" y="21667"/>
                    <a:pt x="9627" y="20457"/>
                    <a:pt x="10111" y="19973"/>
                  </a:cubicBezTo>
                  <a:cubicBezTo>
                    <a:pt x="10595" y="19550"/>
                    <a:pt x="11139" y="19489"/>
                    <a:pt x="11079" y="18280"/>
                  </a:cubicBezTo>
                  <a:cubicBezTo>
                    <a:pt x="11079" y="16404"/>
                    <a:pt x="10716" y="5577"/>
                    <a:pt x="10716" y="5577"/>
                  </a:cubicBezTo>
                  <a:cubicBezTo>
                    <a:pt x="10266" y="1504"/>
                    <a:pt x="7900" y="1"/>
                    <a:pt x="5518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8"/>
            <p:cNvSpPr/>
            <p:nvPr/>
          </p:nvSpPr>
          <p:spPr>
            <a:xfrm>
              <a:off x="4951500" y="2184125"/>
              <a:ext cx="278500" cy="563225"/>
            </a:xfrm>
            <a:custGeom>
              <a:avLst/>
              <a:gdLst/>
              <a:ahLst/>
              <a:cxnLst/>
              <a:rect l="l" t="t" r="r" b="b"/>
              <a:pathLst>
                <a:path w="11140" h="22529" extrusionOk="0">
                  <a:moveTo>
                    <a:pt x="5479" y="0"/>
                  </a:moveTo>
                  <a:cubicBezTo>
                    <a:pt x="2743" y="0"/>
                    <a:pt x="1" y="1983"/>
                    <a:pt x="130" y="4312"/>
                  </a:cubicBezTo>
                  <a:cubicBezTo>
                    <a:pt x="191" y="5099"/>
                    <a:pt x="312" y="16954"/>
                    <a:pt x="251" y="17801"/>
                  </a:cubicBezTo>
                  <a:cubicBezTo>
                    <a:pt x="191" y="18709"/>
                    <a:pt x="130" y="18950"/>
                    <a:pt x="917" y="19495"/>
                  </a:cubicBezTo>
                  <a:lnTo>
                    <a:pt x="4788" y="22096"/>
                  </a:lnTo>
                  <a:cubicBezTo>
                    <a:pt x="5092" y="22324"/>
                    <a:pt x="5444" y="22528"/>
                    <a:pt x="5844" y="22528"/>
                  </a:cubicBezTo>
                  <a:cubicBezTo>
                    <a:pt x="6080" y="22528"/>
                    <a:pt x="6333" y="22457"/>
                    <a:pt x="6602" y="22277"/>
                  </a:cubicBezTo>
                  <a:cubicBezTo>
                    <a:pt x="7631" y="21552"/>
                    <a:pt x="9627" y="20342"/>
                    <a:pt x="10050" y="19918"/>
                  </a:cubicBezTo>
                  <a:cubicBezTo>
                    <a:pt x="10534" y="19495"/>
                    <a:pt x="11139" y="19434"/>
                    <a:pt x="11079" y="18225"/>
                  </a:cubicBezTo>
                  <a:cubicBezTo>
                    <a:pt x="11018" y="16349"/>
                    <a:pt x="10716" y="5582"/>
                    <a:pt x="10716" y="5582"/>
                  </a:cubicBezTo>
                  <a:cubicBezTo>
                    <a:pt x="10237" y="1502"/>
                    <a:pt x="7860" y="0"/>
                    <a:pt x="5479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8"/>
            <p:cNvSpPr/>
            <p:nvPr/>
          </p:nvSpPr>
          <p:spPr>
            <a:xfrm>
              <a:off x="4951500" y="2184275"/>
              <a:ext cx="276975" cy="561550"/>
            </a:xfrm>
            <a:custGeom>
              <a:avLst/>
              <a:gdLst/>
              <a:ahLst/>
              <a:cxnLst/>
              <a:rect l="l" t="t" r="r" b="b"/>
              <a:pathLst>
                <a:path w="11079" h="22462" extrusionOk="0">
                  <a:moveTo>
                    <a:pt x="5494" y="0"/>
                  </a:moveTo>
                  <a:cubicBezTo>
                    <a:pt x="2752" y="0"/>
                    <a:pt x="1" y="2001"/>
                    <a:pt x="130" y="4367"/>
                  </a:cubicBezTo>
                  <a:cubicBezTo>
                    <a:pt x="191" y="5093"/>
                    <a:pt x="312" y="16888"/>
                    <a:pt x="251" y="17795"/>
                  </a:cubicBezTo>
                  <a:cubicBezTo>
                    <a:pt x="251" y="18642"/>
                    <a:pt x="191" y="18944"/>
                    <a:pt x="977" y="19489"/>
                  </a:cubicBezTo>
                  <a:lnTo>
                    <a:pt x="4788" y="22029"/>
                  </a:lnTo>
                  <a:cubicBezTo>
                    <a:pt x="5092" y="22258"/>
                    <a:pt x="5444" y="22462"/>
                    <a:pt x="5844" y="22462"/>
                  </a:cubicBezTo>
                  <a:cubicBezTo>
                    <a:pt x="6080" y="22462"/>
                    <a:pt x="6333" y="22391"/>
                    <a:pt x="6602" y="22211"/>
                  </a:cubicBezTo>
                  <a:cubicBezTo>
                    <a:pt x="7631" y="21485"/>
                    <a:pt x="9566" y="20336"/>
                    <a:pt x="10050" y="19912"/>
                  </a:cubicBezTo>
                  <a:cubicBezTo>
                    <a:pt x="10534" y="19428"/>
                    <a:pt x="11079" y="19368"/>
                    <a:pt x="11079" y="18158"/>
                  </a:cubicBezTo>
                  <a:cubicBezTo>
                    <a:pt x="11018" y="16283"/>
                    <a:pt x="10716" y="5576"/>
                    <a:pt x="10716" y="5576"/>
                  </a:cubicBezTo>
                  <a:cubicBezTo>
                    <a:pt x="10238" y="1504"/>
                    <a:pt x="7870" y="0"/>
                    <a:pt x="5494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8"/>
            <p:cNvSpPr/>
            <p:nvPr/>
          </p:nvSpPr>
          <p:spPr>
            <a:xfrm>
              <a:off x="4953025" y="2184875"/>
              <a:ext cx="275450" cy="560600"/>
            </a:xfrm>
            <a:custGeom>
              <a:avLst/>
              <a:gdLst/>
              <a:ahLst/>
              <a:cxnLst/>
              <a:rect l="l" t="t" r="r" b="b"/>
              <a:pathLst>
                <a:path w="11018" h="22424" extrusionOk="0">
                  <a:moveTo>
                    <a:pt x="5436" y="1"/>
                  </a:moveTo>
                  <a:cubicBezTo>
                    <a:pt x="2725" y="1"/>
                    <a:pt x="0" y="1981"/>
                    <a:pt x="130" y="4343"/>
                  </a:cubicBezTo>
                  <a:cubicBezTo>
                    <a:pt x="190" y="5069"/>
                    <a:pt x="251" y="16864"/>
                    <a:pt x="251" y="17711"/>
                  </a:cubicBezTo>
                  <a:cubicBezTo>
                    <a:pt x="190" y="18618"/>
                    <a:pt x="130" y="18920"/>
                    <a:pt x="916" y="19404"/>
                  </a:cubicBezTo>
                  <a:lnTo>
                    <a:pt x="4727" y="22005"/>
                  </a:lnTo>
                  <a:cubicBezTo>
                    <a:pt x="5020" y="22226"/>
                    <a:pt x="5359" y="22424"/>
                    <a:pt x="5741" y="22424"/>
                  </a:cubicBezTo>
                  <a:cubicBezTo>
                    <a:pt x="5989" y="22424"/>
                    <a:pt x="6256" y="22340"/>
                    <a:pt x="6541" y="22126"/>
                  </a:cubicBezTo>
                  <a:cubicBezTo>
                    <a:pt x="7570" y="21461"/>
                    <a:pt x="9505" y="20251"/>
                    <a:pt x="9989" y="19828"/>
                  </a:cubicBezTo>
                  <a:cubicBezTo>
                    <a:pt x="10473" y="19404"/>
                    <a:pt x="11018" y="19344"/>
                    <a:pt x="10957" y="18134"/>
                  </a:cubicBezTo>
                  <a:cubicBezTo>
                    <a:pt x="10897" y="16259"/>
                    <a:pt x="10594" y="5552"/>
                    <a:pt x="10594" y="5552"/>
                  </a:cubicBezTo>
                  <a:cubicBezTo>
                    <a:pt x="10144" y="1500"/>
                    <a:pt x="7795" y="1"/>
                    <a:pt x="5436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8"/>
            <p:cNvSpPr/>
            <p:nvPr/>
          </p:nvSpPr>
          <p:spPr>
            <a:xfrm>
              <a:off x="4953025" y="2184875"/>
              <a:ext cx="273950" cy="559450"/>
            </a:xfrm>
            <a:custGeom>
              <a:avLst/>
              <a:gdLst/>
              <a:ahLst/>
              <a:cxnLst/>
              <a:rect l="l" t="t" r="r" b="b"/>
              <a:pathLst>
                <a:path w="10958" h="22378" extrusionOk="0">
                  <a:moveTo>
                    <a:pt x="5436" y="1"/>
                  </a:moveTo>
                  <a:cubicBezTo>
                    <a:pt x="2725" y="1"/>
                    <a:pt x="0" y="1981"/>
                    <a:pt x="130" y="4343"/>
                  </a:cubicBezTo>
                  <a:cubicBezTo>
                    <a:pt x="190" y="5069"/>
                    <a:pt x="311" y="16864"/>
                    <a:pt x="251" y="17711"/>
                  </a:cubicBezTo>
                  <a:cubicBezTo>
                    <a:pt x="190" y="18558"/>
                    <a:pt x="190" y="18860"/>
                    <a:pt x="916" y="19404"/>
                  </a:cubicBezTo>
                  <a:lnTo>
                    <a:pt x="4727" y="21945"/>
                  </a:lnTo>
                  <a:cubicBezTo>
                    <a:pt x="5069" y="22173"/>
                    <a:pt x="5411" y="22377"/>
                    <a:pt x="5799" y="22377"/>
                  </a:cubicBezTo>
                  <a:cubicBezTo>
                    <a:pt x="6027" y="22377"/>
                    <a:pt x="6272" y="22306"/>
                    <a:pt x="6541" y="22126"/>
                  </a:cubicBezTo>
                  <a:cubicBezTo>
                    <a:pt x="7570" y="21401"/>
                    <a:pt x="9505" y="20191"/>
                    <a:pt x="9929" y="19828"/>
                  </a:cubicBezTo>
                  <a:cubicBezTo>
                    <a:pt x="10413" y="19404"/>
                    <a:pt x="10957" y="19344"/>
                    <a:pt x="10957" y="18134"/>
                  </a:cubicBezTo>
                  <a:cubicBezTo>
                    <a:pt x="10897" y="16259"/>
                    <a:pt x="10594" y="5552"/>
                    <a:pt x="10594" y="5552"/>
                  </a:cubicBezTo>
                  <a:cubicBezTo>
                    <a:pt x="10144" y="1500"/>
                    <a:pt x="7795" y="1"/>
                    <a:pt x="5436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8"/>
            <p:cNvSpPr/>
            <p:nvPr/>
          </p:nvSpPr>
          <p:spPr>
            <a:xfrm>
              <a:off x="4953825" y="2186400"/>
              <a:ext cx="273150" cy="556400"/>
            </a:xfrm>
            <a:custGeom>
              <a:avLst/>
              <a:gdLst/>
              <a:ahLst/>
              <a:cxnLst/>
              <a:rect l="l" t="t" r="r" b="b"/>
              <a:pathLst>
                <a:path w="10926" h="22256" extrusionOk="0">
                  <a:moveTo>
                    <a:pt x="5401" y="0"/>
                  </a:moveTo>
                  <a:cubicBezTo>
                    <a:pt x="2706" y="0"/>
                    <a:pt x="1" y="1981"/>
                    <a:pt x="98" y="4342"/>
                  </a:cubicBezTo>
                  <a:cubicBezTo>
                    <a:pt x="158" y="5068"/>
                    <a:pt x="279" y="16803"/>
                    <a:pt x="219" y="17650"/>
                  </a:cubicBezTo>
                  <a:cubicBezTo>
                    <a:pt x="219" y="18497"/>
                    <a:pt x="158" y="18799"/>
                    <a:pt x="884" y="19283"/>
                  </a:cubicBezTo>
                  <a:lnTo>
                    <a:pt x="4695" y="21823"/>
                  </a:lnTo>
                  <a:cubicBezTo>
                    <a:pt x="5037" y="22052"/>
                    <a:pt x="5379" y="22256"/>
                    <a:pt x="5767" y="22256"/>
                  </a:cubicBezTo>
                  <a:cubicBezTo>
                    <a:pt x="5995" y="22256"/>
                    <a:pt x="6240" y="22185"/>
                    <a:pt x="6509" y="22005"/>
                  </a:cubicBezTo>
                  <a:cubicBezTo>
                    <a:pt x="7538" y="21340"/>
                    <a:pt x="9413" y="20130"/>
                    <a:pt x="9897" y="19706"/>
                  </a:cubicBezTo>
                  <a:cubicBezTo>
                    <a:pt x="10381" y="19283"/>
                    <a:pt x="10925" y="19222"/>
                    <a:pt x="10865" y="18013"/>
                  </a:cubicBezTo>
                  <a:cubicBezTo>
                    <a:pt x="10865" y="16198"/>
                    <a:pt x="10562" y="5552"/>
                    <a:pt x="10562" y="5552"/>
                  </a:cubicBezTo>
                  <a:cubicBezTo>
                    <a:pt x="10084" y="1499"/>
                    <a:pt x="7746" y="0"/>
                    <a:pt x="5401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8"/>
            <p:cNvSpPr/>
            <p:nvPr/>
          </p:nvSpPr>
          <p:spPr>
            <a:xfrm>
              <a:off x="4954525" y="2186400"/>
              <a:ext cx="272450" cy="555400"/>
            </a:xfrm>
            <a:custGeom>
              <a:avLst/>
              <a:gdLst/>
              <a:ahLst/>
              <a:cxnLst/>
              <a:rect l="l" t="t" r="r" b="b"/>
              <a:pathLst>
                <a:path w="10898" h="22216" extrusionOk="0">
                  <a:moveTo>
                    <a:pt x="5370" y="0"/>
                  </a:moveTo>
                  <a:cubicBezTo>
                    <a:pt x="2691" y="0"/>
                    <a:pt x="1" y="1981"/>
                    <a:pt x="130" y="4342"/>
                  </a:cubicBezTo>
                  <a:cubicBezTo>
                    <a:pt x="130" y="5068"/>
                    <a:pt x="251" y="16742"/>
                    <a:pt x="251" y="17589"/>
                  </a:cubicBezTo>
                  <a:cubicBezTo>
                    <a:pt x="191" y="18497"/>
                    <a:pt x="130" y="18739"/>
                    <a:pt x="917" y="19283"/>
                  </a:cubicBezTo>
                  <a:lnTo>
                    <a:pt x="4667" y="21823"/>
                  </a:lnTo>
                  <a:cubicBezTo>
                    <a:pt x="4993" y="22041"/>
                    <a:pt x="5320" y="22215"/>
                    <a:pt x="5686" y="22215"/>
                  </a:cubicBezTo>
                  <a:cubicBezTo>
                    <a:pt x="5930" y="22215"/>
                    <a:pt x="6191" y="22138"/>
                    <a:pt x="6481" y="21944"/>
                  </a:cubicBezTo>
                  <a:cubicBezTo>
                    <a:pt x="7449" y="21279"/>
                    <a:pt x="9385" y="20069"/>
                    <a:pt x="9869" y="19706"/>
                  </a:cubicBezTo>
                  <a:cubicBezTo>
                    <a:pt x="10353" y="19283"/>
                    <a:pt x="10897" y="19222"/>
                    <a:pt x="10837" y="18013"/>
                  </a:cubicBezTo>
                  <a:cubicBezTo>
                    <a:pt x="10776" y="16137"/>
                    <a:pt x="10474" y="5552"/>
                    <a:pt x="10474" y="5552"/>
                  </a:cubicBezTo>
                  <a:cubicBezTo>
                    <a:pt x="10023" y="1499"/>
                    <a:pt x="7701" y="0"/>
                    <a:pt x="5370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8"/>
            <p:cNvSpPr/>
            <p:nvPr/>
          </p:nvSpPr>
          <p:spPr>
            <a:xfrm>
              <a:off x="4954525" y="2187000"/>
              <a:ext cx="270925" cy="554300"/>
            </a:xfrm>
            <a:custGeom>
              <a:avLst/>
              <a:gdLst/>
              <a:ahLst/>
              <a:cxnLst/>
              <a:rect l="l" t="t" r="r" b="b"/>
              <a:pathLst>
                <a:path w="10837" h="22172" extrusionOk="0">
                  <a:moveTo>
                    <a:pt x="5356" y="0"/>
                  </a:moveTo>
                  <a:cubicBezTo>
                    <a:pt x="2682" y="0"/>
                    <a:pt x="1" y="1961"/>
                    <a:pt x="130" y="4318"/>
                  </a:cubicBezTo>
                  <a:cubicBezTo>
                    <a:pt x="191" y="5044"/>
                    <a:pt x="312" y="16718"/>
                    <a:pt x="251" y="17565"/>
                  </a:cubicBezTo>
                  <a:cubicBezTo>
                    <a:pt x="251" y="18412"/>
                    <a:pt x="191" y="18715"/>
                    <a:pt x="917" y="19198"/>
                  </a:cubicBezTo>
                  <a:lnTo>
                    <a:pt x="4667" y="21739"/>
                  </a:lnTo>
                  <a:cubicBezTo>
                    <a:pt x="5009" y="21967"/>
                    <a:pt x="5351" y="22171"/>
                    <a:pt x="5739" y="22171"/>
                  </a:cubicBezTo>
                  <a:cubicBezTo>
                    <a:pt x="5967" y="22171"/>
                    <a:pt x="6212" y="22100"/>
                    <a:pt x="6481" y="21920"/>
                  </a:cubicBezTo>
                  <a:cubicBezTo>
                    <a:pt x="7449" y="21195"/>
                    <a:pt x="9385" y="20045"/>
                    <a:pt x="9869" y="19622"/>
                  </a:cubicBezTo>
                  <a:cubicBezTo>
                    <a:pt x="10292" y="19198"/>
                    <a:pt x="10837" y="19138"/>
                    <a:pt x="10837" y="17928"/>
                  </a:cubicBezTo>
                  <a:cubicBezTo>
                    <a:pt x="10776" y="16113"/>
                    <a:pt x="10474" y="5528"/>
                    <a:pt x="10474" y="5528"/>
                  </a:cubicBezTo>
                  <a:cubicBezTo>
                    <a:pt x="10023" y="1496"/>
                    <a:pt x="7692" y="0"/>
                    <a:pt x="5356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8"/>
            <p:cNvSpPr/>
            <p:nvPr/>
          </p:nvSpPr>
          <p:spPr>
            <a:xfrm>
              <a:off x="4955350" y="2187375"/>
              <a:ext cx="270100" cy="552500"/>
            </a:xfrm>
            <a:custGeom>
              <a:avLst/>
              <a:gdLst/>
              <a:ahLst/>
              <a:cxnLst/>
              <a:rect l="l" t="t" r="r" b="b"/>
              <a:pathLst>
                <a:path w="10804" h="22100" extrusionOk="0">
                  <a:moveTo>
                    <a:pt x="5316" y="1"/>
                  </a:moveTo>
                  <a:cubicBezTo>
                    <a:pt x="2658" y="1"/>
                    <a:pt x="0" y="1976"/>
                    <a:pt x="97" y="4364"/>
                  </a:cubicBezTo>
                  <a:cubicBezTo>
                    <a:pt x="158" y="5029"/>
                    <a:pt x="279" y="16703"/>
                    <a:pt x="279" y="17550"/>
                  </a:cubicBezTo>
                  <a:cubicBezTo>
                    <a:pt x="218" y="18397"/>
                    <a:pt x="158" y="18639"/>
                    <a:pt x="884" y="19183"/>
                  </a:cubicBezTo>
                  <a:lnTo>
                    <a:pt x="4634" y="21724"/>
                  </a:lnTo>
                  <a:cubicBezTo>
                    <a:pt x="4971" y="21912"/>
                    <a:pt x="5309" y="22099"/>
                    <a:pt x="5690" y="22099"/>
                  </a:cubicBezTo>
                  <a:cubicBezTo>
                    <a:pt x="5923" y="22099"/>
                    <a:pt x="6173" y="22029"/>
                    <a:pt x="6448" y="21845"/>
                  </a:cubicBezTo>
                  <a:cubicBezTo>
                    <a:pt x="7416" y="21180"/>
                    <a:pt x="9352" y="19970"/>
                    <a:pt x="9775" y="19607"/>
                  </a:cubicBezTo>
                  <a:cubicBezTo>
                    <a:pt x="10259" y="19183"/>
                    <a:pt x="10804" y="19123"/>
                    <a:pt x="10743" y="17913"/>
                  </a:cubicBezTo>
                  <a:cubicBezTo>
                    <a:pt x="10683" y="16098"/>
                    <a:pt x="10441" y="5573"/>
                    <a:pt x="10441" y="5573"/>
                  </a:cubicBezTo>
                  <a:cubicBezTo>
                    <a:pt x="9961" y="1510"/>
                    <a:pt x="7639" y="1"/>
                    <a:pt x="5316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8"/>
            <p:cNvSpPr/>
            <p:nvPr/>
          </p:nvSpPr>
          <p:spPr>
            <a:xfrm>
              <a:off x="4956050" y="2188500"/>
              <a:ext cx="267900" cy="550625"/>
            </a:xfrm>
            <a:custGeom>
              <a:avLst/>
              <a:gdLst/>
              <a:ahLst/>
              <a:cxnLst/>
              <a:rect l="l" t="t" r="r" b="b"/>
              <a:pathLst>
                <a:path w="10716" h="22025" extrusionOk="0">
                  <a:moveTo>
                    <a:pt x="5289" y="1"/>
                  </a:moveTo>
                  <a:cubicBezTo>
                    <a:pt x="2647" y="1"/>
                    <a:pt x="0" y="1961"/>
                    <a:pt x="130" y="4319"/>
                  </a:cubicBezTo>
                  <a:cubicBezTo>
                    <a:pt x="130" y="5045"/>
                    <a:pt x="311" y="16598"/>
                    <a:pt x="251" y="17445"/>
                  </a:cubicBezTo>
                  <a:cubicBezTo>
                    <a:pt x="190" y="18292"/>
                    <a:pt x="130" y="18594"/>
                    <a:pt x="916" y="19078"/>
                  </a:cubicBezTo>
                  <a:lnTo>
                    <a:pt x="4606" y="21618"/>
                  </a:lnTo>
                  <a:cubicBezTo>
                    <a:pt x="4946" y="21845"/>
                    <a:pt x="5285" y="22024"/>
                    <a:pt x="5654" y="22024"/>
                  </a:cubicBezTo>
                  <a:cubicBezTo>
                    <a:pt x="5877" y="22024"/>
                    <a:pt x="6110" y="21959"/>
                    <a:pt x="6360" y="21800"/>
                  </a:cubicBezTo>
                  <a:cubicBezTo>
                    <a:pt x="7388" y="21074"/>
                    <a:pt x="9263" y="19925"/>
                    <a:pt x="9747" y="19501"/>
                  </a:cubicBezTo>
                  <a:cubicBezTo>
                    <a:pt x="10231" y="19078"/>
                    <a:pt x="10715" y="19017"/>
                    <a:pt x="10715" y="17868"/>
                  </a:cubicBezTo>
                  <a:cubicBezTo>
                    <a:pt x="10655" y="16053"/>
                    <a:pt x="10352" y="5528"/>
                    <a:pt x="10352" y="5528"/>
                  </a:cubicBezTo>
                  <a:cubicBezTo>
                    <a:pt x="9901" y="1496"/>
                    <a:pt x="7596" y="1"/>
                    <a:pt x="5289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8"/>
            <p:cNvSpPr/>
            <p:nvPr/>
          </p:nvSpPr>
          <p:spPr>
            <a:xfrm>
              <a:off x="4956850" y="2188500"/>
              <a:ext cx="267100" cy="549775"/>
            </a:xfrm>
            <a:custGeom>
              <a:avLst/>
              <a:gdLst/>
              <a:ahLst/>
              <a:cxnLst/>
              <a:rect l="l" t="t" r="r" b="b"/>
              <a:pathLst>
                <a:path w="10684" h="21991" extrusionOk="0">
                  <a:moveTo>
                    <a:pt x="5278" y="1"/>
                  </a:moveTo>
                  <a:cubicBezTo>
                    <a:pt x="2645" y="1"/>
                    <a:pt x="1" y="1961"/>
                    <a:pt x="98" y="4319"/>
                  </a:cubicBezTo>
                  <a:cubicBezTo>
                    <a:pt x="158" y="5045"/>
                    <a:pt x="279" y="16598"/>
                    <a:pt x="219" y="17445"/>
                  </a:cubicBezTo>
                  <a:cubicBezTo>
                    <a:pt x="219" y="18292"/>
                    <a:pt x="158" y="18594"/>
                    <a:pt x="884" y="19078"/>
                  </a:cubicBezTo>
                  <a:lnTo>
                    <a:pt x="4574" y="21558"/>
                  </a:lnTo>
                  <a:cubicBezTo>
                    <a:pt x="4916" y="21786"/>
                    <a:pt x="5258" y="21990"/>
                    <a:pt x="5631" y="21990"/>
                  </a:cubicBezTo>
                  <a:cubicBezTo>
                    <a:pt x="5851" y="21990"/>
                    <a:pt x="6081" y="21919"/>
                    <a:pt x="6328" y="21739"/>
                  </a:cubicBezTo>
                  <a:cubicBezTo>
                    <a:pt x="7356" y="21074"/>
                    <a:pt x="9231" y="19864"/>
                    <a:pt x="9715" y="19501"/>
                  </a:cubicBezTo>
                  <a:cubicBezTo>
                    <a:pt x="10139" y="19078"/>
                    <a:pt x="10683" y="19017"/>
                    <a:pt x="10683" y="17808"/>
                  </a:cubicBezTo>
                  <a:cubicBezTo>
                    <a:pt x="10623" y="15993"/>
                    <a:pt x="10320" y="5528"/>
                    <a:pt x="10320" y="5528"/>
                  </a:cubicBezTo>
                  <a:cubicBezTo>
                    <a:pt x="9869" y="1496"/>
                    <a:pt x="7578" y="1"/>
                    <a:pt x="5278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8"/>
            <p:cNvSpPr/>
            <p:nvPr/>
          </p:nvSpPr>
          <p:spPr>
            <a:xfrm>
              <a:off x="4956850" y="2189250"/>
              <a:ext cx="267100" cy="547600"/>
            </a:xfrm>
            <a:custGeom>
              <a:avLst/>
              <a:gdLst/>
              <a:ahLst/>
              <a:cxnLst/>
              <a:rect l="l" t="t" r="r" b="b"/>
              <a:pathLst>
                <a:path w="10684" h="21904" extrusionOk="0">
                  <a:moveTo>
                    <a:pt x="5269" y="1"/>
                  </a:moveTo>
                  <a:cubicBezTo>
                    <a:pt x="2645" y="1"/>
                    <a:pt x="1" y="1960"/>
                    <a:pt x="98" y="4349"/>
                  </a:cubicBezTo>
                  <a:cubicBezTo>
                    <a:pt x="158" y="5015"/>
                    <a:pt x="279" y="16568"/>
                    <a:pt x="279" y="17415"/>
                  </a:cubicBezTo>
                  <a:cubicBezTo>
                    <a:pt x="219" y="18262"/>
                    <a:pt x="158" y="18504"/>
                    <a:pt x="884" y="18987"/>
                  </a:cubicBezTo>
                  <a:lnTo>
                    <a:pt x="4574" y="21528"/>
                  </a:lnTo>
                  <a:cubicBezTo>
                    <a:pt x="4911" y="21716"/>
                    <a:pt x="5249" y="21903"/>
                    <a:pt x="5616" y="21903"/>
                  </a:cubicBezTo>
                  <a:cubicBezTo>
                    <a:pt x="5840" y="21903"/>
                    <a:pt x="6075" y="21833"/>
                    <a:pt x="6328" y="21649"/>
                  </a:cubicBezTo>
                  <a:cubicBezTo>
                    <a:pt x="7356" y="20984"/>
                    <a:pt x="9231" y="19834"/>
                    <a:pt x="9655" y="19411"/>
                  </a:cubicBezTo>
                  <a:cubicBezTo>
                    <a:pt x="10139" y="18987"/>
                    <a:pt x="10683" y="18927"/>
                    <a:pt x="10623" y="17778"/>
                  </a:cubicBezTo>
                  <a:cubicBezTo>
                    <a:pt x="10562" y="15963"/>
                    <a:pt x="10260" y="5498"/>
                    <a:pt x="10260" y="5498"/>
                  </a:cubicBezTo>
                  <a:cubicBezTo>
                    <a:pt x="9837" y="1494"/>
                    <a:pt x="7561" y="1"/>
                    <a:pt x="5269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8"/>
            <p:cNvSpPr/>
            <p:nvPr/>
          </p:nvSpPr>
          <p:spPr>
            <a:xfrm>
              <a:off x="4956850" y="2189500"/>
              <a:ext cx="265575" cy="546600"/>
            </a:xfrm>
            <a:custGeom>
              <a:avLst/>
              <a:gdLst/>
              <a:ahLst/>
              <a:cxnLst/>
              <a:rect l="l" t="t" r="r" b="b"/>
              <a:pathLst>
                <a:path w="10623" h="21864" extrusionOk="0">
                  <a:moveTo>
                    <a:pt x="5227" y="0"/>
                  </a:moveTo>
                  <a:cubicBezTo>
                    <a:pt x="2615" y="0"/>
                    <a:pt x="1" y="1955"/>
                    <a:pt x="98" y="4339"/>
                  </a:cubicBezTo>
                  <a:cubicBezTo>
                    <a:pt x="158" y="5065"/>
                    <a:pt x="340" y="16558"/>
                    <a:pt x="279" y="17344"/>
                  </a:cubicBezTo>
                  <a:cubicBezTo>
                    <a:pt x="219" y="18191"/>
                    <a:pt x="219" y="18494"/>
                    <a:pt x="944" y="18977"/>
                  </a:cubicBezTo>
                  <a:lnTo>
                    <a:pt x="4634" y="21457"/>
                  </a:lnTo>
                  <a:cubicBezTo>
                    <a:pt x="4936" y="21684"/>
                    <a:pt x="5262" y="21863"/>
                    <a:pt x="5626" y="21863"/>
                  </a:cubicBezTo>
                  <a:cubicBezTo>
                    <a:pt x="5845" y="21863"/>
                    <a:pt x="6078" y="21798"/>
                    <a:pt x="6328" y="21639"/>
                  </a:cubicBezTo>
                  <a:cubicBezTo>
                    <a:pt x="7356" y="20913"/>
                    <a:pt x="9171" y="19764"/>
                    <a:pt x="9655" y="19401"/>
                  </a:cubicBezTo>
                  <a:cubicBezTo>
                    <a:pt x="10139" y="18977"/>
                    <a:pt x="10623" y="18917"/>
                    <a:pt x="10623" y="17768"/>
                  </a:cubicBezTo>
                  <a:cubicBezTo>
                    <a:pt x="10562" y="15953"/>
                    <a:pt x="10260" y="5549"/>
                    <a:pt x="10260" y="5549"/>
                  </a:cubicBezTo>
                  <a:cubicBezTo>
                    <a:pt x="9807" y="1506"/>
                    <a:pt x="7518" y="0"/>
                    <a:pt x="5227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8"/>
            <p:cNvSpPr/>
            <p:nvPr/>
          </p:nvSpPr>
          <p:spPr>
            <a:xfrm>
              <a:off x="4958375" y="2190100"/>
              <a:ext cx="264050" cy="545150"/>
            </a:xfrm>
            <a:custGeom>
              <a:avLst/>
              <a:gdLst/>
              <a:ahLst/>
              <a:cxnLst/>
              <a:rect l="l" t="t" r="r" b="b"/>
              <a:pathLst>
                <a:path w="10562" h="21806" extrusionOk="0">
                  <a:moveTo>
                    <a:pt x="5179" y="0"/>
                  </a:moveTo>
                  <a:cubicBezTo>
                    <a:pt x="2588" y="0"/>
                    <a:pt x="1" y="1935"/>
                    <a:pt x="97" y="4315"/>
                  </a:cubicBezTo>
                  <a:cubicBezTo>
                    <a:pt x="97" y="5041"/>
                    <a:pt x="279" y="16473"/>
                    <a:pt x="218" y="17320"/>
                  </a:cubicBezTo>
                  <a:cubicBezTo>
                    <a:pt x="218" y="18167"/>
                    <a:pt x="158" y="18409"/>
                    <a:pt x="883" y="18953"/>
                  </a:cubicBezTo>
                  <a:lnTo>
                    <a:pt x="4573" y="21373"/>
                  </a:lnTo>
                  <a:cubicBezTo>
                    <a:pt x="4878" y="21601"/>
                    <a:pt x="5206" y="21805"/>
                    <a:pt x="5573" y="21805"/>
                  </a:cubicBezTo>
                  <a:cubicBezTo>
                    <a:pt x="5790" y="21805"/>
                    <a:pt x="6020" y="21734"/>
                    <a:pt x="6267" y="21554"/>
                  </a:cubicBezTo>
                  <a:cubicBezTo>
                    <a:pt x="7235" y="20889"/>
                    <a:pt x="9110" y="19740"/>
                    <a:pt x="9594" y="19316"/>
                  </a:cubicBezTo>
                  <a:cubicBezTo>
                    <a:pt x="10017" y="18893"/>
                    <a:pt x="10562" y="18832"/>
                    <a:pt x="10501" y="17683"/>
                  </a:cubicBezTo>
                  <a:cubicBezTo>
                    <a:pt x="10501" y="15929"/>
                    <a:pt x="10199" y="5525"/>
                    <a:pt x="10199" y="5525"/>
                  </a:cubicBezTo>
                  <a:cubicBezTo>
                    <a:pt x="9746" y="1502"/>
                    <a:pt x="7461" y="0"/>
                    <a:pt x="5179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8"/>
            <p:cNvSpPr/>
            <p:nvPr/>
          </p:nvSpPr>
          <p:spPr>
            <a:xfrm>
              <a:off x="4958375" y="2190775"/>
              <a:ext cx="264050" cy="543050"/>
            </a:xfrm>
            <a:custGeom>
              <a:avLst/>
              <a:gdLst/>
              <a:ahLst/>
              <a:cxnLst/>
              <a:rect l="l" t="t" r="r" b="b"/>
              <a:pathLst>
                <a:path w="10562" h="21722" extrusionOk="0">
                  <a:moveTo>
                    <a:pt x="5202" y="0"/>
                  </a:moveTo>
                  <a:cubicBezTo>
                    <a:pt x="2610" y="0"/>
                    <a:pt x="0" y="1959"/>
                    <a:pt x="97" y="4349"/>
                  </a:cubicBezTo>
                  <a:cubicBezTo>
                    <a:pt x="158" y="5014"/>
                    <a:pt x="279" y="16446"/>
                    <a:pt x="279" y="17293"/>
                  </a:cubicBezTo>
                  <a:cubicBezTo>
                    <a:pt x="218" y="18080"/>
                    <a:pt x="158" y="18382"/>
                    <a:pt x="883" y="18866"/>
                  </a:cubicBezTo>
                  <a:lnTo>
                    <a:pt x="4573" y="21346"/>
                  </a:lnTo>
                  <a:cubicBezTo>
                    <a:pt x="4873" y="21534"/>
                    <a:pt x="5197" y="21721"/>
                    <a:pt x="5558" y="21721"/>
                  </a:cubicBezTo>
                  <a:cubicBezTo>
                    <a:pt x="5779" y="21721"/>
                    <a:pt x="6014" y="21651"/>
                    <a:pt x="6267" y="21467"/>
                  </a:cubicBezTo>
                  <a:cubicBezTo>
                    <a:pt x="7235" y="20802"/>
                    <a:pt x="9110" y="19652"/>
                    <a:pt x="9533" y="19289"/>
                  </a:cubicBezTo>
                  <a:cubicBezTo>
                    <a:pt x="10017" y="18866"/>
                    <a:pt x="10562" y="18805"/>
                    <a:pt x="10501" y="17656"/>
                  </a:cubicBezTo>
                  <a:cubicBezTo>
                    <a:pt x="10441" y="15902"/>
                    <a:pt x="10138" y="5498"/>
                    <a:pt x="10138" y="5498"/>
                  </a:cubicBezTo>
                  <a:cubicBezTo>
                    <a:pt x="9715" y="1494"/>
                    <a:pt x="7465" y="0"/>
                    <a:pt x="5202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8"/>
            <p:cNvSpPr/>
            <p:nvPr/>
          </p:nvSpPr>
          <p:spPr>
            <a:xfrm>
              <a:off x="4959175" y="2191600"/>
              <a:ext cx="261750" cy="541475"/>
            </a:xfrm>
            <a:custGeom>
              <a:avLst/>
              <a:gdLst/>
              <a:ahLst/>
              <a:cxnLst/>
              <a:rect l="l" t="t" r="r" b="b"/>
              <a:pathLst>
                <a:path w="10470" h="21659" extrusionOk="0">
                  <a:moveTo>
                    <a:pt x="5135" y="1"/>
                  </a:moveTo>
                  <a:cubicBezTo>
                    <a:pt x="2569" y="1"/>
                    <a:pt x="1" y="1936"/>
                    <a:pt x="65" y="4316"/>
                  </a:cubicBezTo>
                  <a:cubicBezTo>
                    <a:pt x="126" y="4981"/>
                    <a:pt x="307" y="16413"/>
                    <a:pt x="247" y="17200"/>
                  </a:cubicBezTo>
                  <a:cubicBezTo>
                    <a:pt x="247" y="18047"/>
                    <a:pt x="186" y="18289"/>
                    <a:pt x="912" y="18833"/>
                  </a:cubicBezTo>
                  <a:lnTo>
                    <a:pt x="4541" y="21253"/>
                  </a:lnTo>
                  <a:cubicBezTo>
                    <a:pt x="4843" y="21479"/>
                    <a:pt x="5169" y="21658"/>
                    <a:pt x="5533" y="21658"/>
                  </a:cubicBezTo>
                  <a:cubicBezTo>
                    <a:pt x="5752" y="21658"/>
                    <a:pt x="5985" y="21593"/>
                    <a:pt x="6235" y="21434"/>
                  </a:cubicBezTo>
                  <a:cubicBezTo>
                    <a:pt x="7203" y="20708"/>
                    <a:pt x="9078" y="19619"/>
                    <a:pt x="9501" y="19196"/>
                  </a:cubicBezTo>
                  <a:cubicBezTo>
                    <a:pt x="9985" y="18772"/>
                    <a:pt x="10469" y="18772"/>
                    <a:pt x="10469" y="17563"/>
                  </a:cubicBezTo>
                  <a:cubicBezTo>
                    <a:pt x="10409" y="15809"/>
                    <a:pt x="10106" y="5525"/>
                    <a:pt x="10106" y="5525"/>
                  </a:cubicBezTo>
                  <a:cubicBezTo>
                    <a:pt x="9653" y="1503"/>
                    <a:pt x="7395" y="1"/>
                    <a:pt x="5135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8"/>
            <p:cNvSpPr/>
            <p:nvPr/>
          </p:nvSpPr>
          <p:spPr>
            <a:xfrm>
              <a:off x="4959900" y="2191600"/>
              <a:ext cx="261025" cy="540625"/>
            </a:xfrm>
            <a:custGeom>
              <a:avLst/>
              <a:gdLst/>
              <a:ahLst/>
              <a:cxnLst/>
              <a:rect l="l" t="t" r="r" b="b"/>
              <a:pathLst>
                <a:path w="10441" h="21625" extrusionOk="0">
                  <a:moveTo>
                    <a:pt x="5112" y="1"/>
                  </a:moveTo>
                  <a:cubicBezTo>
                    <a:pt x="2554" y="1"/>
                    <a:pt x="0" y="1936"/>
                    <a:pt x="97" y="4316"/>
                  </a:cubicBezTo>
                  <a:cubicBezTo>
                    <a:pt x="97" y="5042"/>
                    <a:pt x="278" y="16353"/>
                    <a:pt x="278" y="17200"/>
                  </a:cubicBezTo>
                  <a:cubicBezTo>
                    <a:pt x="218" y="18047"/>
                    <a:pt x="157" y="18289"/>
                    <a:pt x="883" y="18772"/>
                  </a:cubicBezTo>
                  <a:lnTo>
                    <a:pt x="4512" y="21192"/>
                  </a:lnTo>
                  <a:cubicBezTo>
                    <a:pt x="4817" y="21420"/>
                    <a:pt x="5145" y="21624"/>
                    <a:pt x="5512" y="21624"/>
                  </a:cubicBezTo>
                  <a:cubicBezTo>
                    <a:pt x="5729" y="21624"/>
                    <a:pt x="5959" y="21553"/>
                    <a:pt x="6206" y="21373"/>
                  </a:cubicBezTo>
                  <a:cubicBezTo>
                    <a:pt x="7174" y="20708"/>
                    <a:pt x="8989" y="19559"/>
                    <a:pt x="9472" y="19196"/>
                  </a:cubicBezTo>
                  <a:cubicBezTo>
                    <a:pt x="9896" y="18772"/>
                    <a:pt x="10440" y="18712"/>
                    <a:pt x="10380" y="17563"/>
                  </a:cubicBezTo>
                  <a:cubicBezTo>
                    <a:pt x="10319" y="15809"/>
                    <a:pt x="10077" y="5525"/>
                    <a:pt x="10077" y="5525"/>
                  </a:cubicBezTo>
                  <a:cubicBezTo>
                    <a:pt x="9624" y="1503"/>
                    <a:pt x="7366" y="1"/>
                    <a:pt x="5112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8"/>
            <p:cNvSpPr/>
            <p:nvPr/>
          </p:nvSpPr>
          <p:spPr>
            <a:xfrm>
              <a:off x="4959900" y="2192350"/>
              <a:ext cx="259500" cy="538450"/>
            </a:xfrm>
            <a:custGeom>
              <a:avLst/>
              <a:gdLst/>
              <a:ahLst/>
              <a:cxnLst/>
              <a:rect l="l" t="t" r="r" b="b"/>
              <a:pathLst>
                <a:path w="10380" h="21538" extrusionOk="0">
                  <a:moveTo>
                    <a:pt x="5103" y="1"/>
                  </a:moveTo>
                  <a:cubicBezTo>
                    <a:pt x="2554" y="1"/>
                    <a:pt x="0" y="1934"/>
                    <a:pt x="97" y="4346"/>
                  </a:cubicBezTo>
                  <a:cubicBezTo>
                    <a:pt x="157" y="5012"/>
                    <a:pt x="278" y="16323"/>
                    <a:pt x="278" y="17170"/>
                  </a:cubicBezTo>
                  <a:cubicBezTo>
                    <a:pt x="218" y="17956"/>
                    <a:pt x="157" y="18259"/>
                    <a:pt x="883" y="18742"/>
                  </a:cubicBezTo>
                  <a:lnTo>
                    <a:pt x="4512" y="21162"/>
                  </a:lnTo>
                  <a:cubicBezTo>
                    <a:pt x="4812" y="21350"/>
                    <a:pt x="5136" y="21537"/>
                    <a:pt x="5497" y="21537"/>
                  </a:cubicBezTo>
                  <a:cubicBezTo>
                    <a:pt x="5718" y="21537"/>
                    <a:pt x="5953" y="21467"/>
                    <a:pt x="6206" y="21283"/>
                  </a:cubicBezTo>
                  <a:cubicBezTo>
                    <a:pt x="7174" y="20618"/>
                    <a:pt x="8989" y="19529"/>
                    <a:pt x="9412" y="19105"/>
                  </a:cubicBezTo>
                  <a:cubicBezTo>
                    <a:pt x="9896" y="18742"/>
                    <a:pt x="10380" y="18682"/>
                    <a:pt x="10380" y="17533"/>
                  </a:cubicBezTo>
                  <a:cubicBezTo>
                    <a:pt x="10319" y="15779"/>
                    <a:pt x="10017" y="5495"/>
                    <a:pt x="10017" y="5495"/>
                  </a:cubicBezTo>
                  <a:cubicBezTo>
                    <a:pt x="9592" y="1501"/>
                    <a:pt x="7349" y="1"/>
                    <a:pt x="5103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8"/>
            <p:cNvSpPr/>
            <p:nvPr/>
          </p:nvSpPr>
          <p:spPr>
            <a:xfrm>
              <a:off x="4960700" y="2192900"/>
              <a:ext cx="258700" cy="537150"/>
            </a:xfrm>
            <a:custGeom>
              <a:avLst/>
              <a:gdLst/>
              <a:ahLst/>
              <a:cxnLst/>
              <a:rect l="l" t="t" r="r" b="b"/>
              <a:pathLst>
                <a:path w="10348" h="21486" extrusionOk="0">
                  <a:moveTo>
                    <a:pt x="5086" y="0"/>
                  </a:moveTo>
                  <a:cubicBezTo>
                    <a:pt x="2547" y="0"/>
                    <a:pt x="0" y="1939"/>
                    <a:pt x="65" y="4324"/>
                  </a:cubicBezTo>
                  <a:cubicBezTo>
                    <a:pt x="125" y="4990"/>
                    <a:pt x="307" y="16301"/>
                    <a:pt x="246" y="17087"/>
                  </a:cubicBezTo>
                  <a:cubicBezTo>
                    <a:pt x="246" y="17934"/>
                    <a:pt x="186" y="18176"/>
                    <a:pt x="911" y="18660"/>
                  </a:cubicBezTo>
                  <a:lnTo>
                    <a:pt x="4480" y="21080"/>
                  </a:lnTo>
                  <a:cubicBezTo>
                    <a:pt x="4782" y="21306"/>
                    <a:pt x="5108" y="21485"/>
                    <a:pt x="5472" y="21485"/>
                  </a:cubicBezTo>
                  <a:cubicBezTo>
                    <a:pt x="5691" y="21485"/>
                    <a:pt x="5924" y="21420"/>
                    <a:pt x="6174" y="21261"/>
                  </a:cubicBezTo>
                  <a:cubicBezTo>
                    <a:pt x="7142" y="20596"/>
                    <a:pt x="8957" y="19446"/>
                    <a:pt x="9380" y="19083"/>
                  </a:cubicBezTo>
                  <a:cubicBezTo>
                    <a:pt x="9803" y="18660"/>
                    <a:pt x="10348" y="18599"/>
                    <a:pt x="10287" y="17450"/>
                  </a:cubicBezTo>
                  <a:cubicBezTo>
                    <a:pt x="10287" y="15757"/>
                    <a:pt x="9985" y="5473"/>
                    <a:pt x="9985" y="5473"/>
                  </a:cubicBezTo>
                  <a:cubicBezTo>
                    <a:pt x="9533" y="1490"/>
                    <a:pt x="7312" y="0"/>
                    <a:pt x="508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28"/>
            <p:cNvSpPr/>
            <p:nvPr/>
          </p:nvSpPr>
          <p:spPr>
            <a:xfrm>
              <a:off x="4961400" y="2193725"/>
              <a:ext cx="258000" cy="534800"/>
            </a:xfrm>
            <a:custGeom>
              <a:avLst/>
              <a:gdLst/>
              <a:ahLst/>
              <a:cxnLst/>
              <a:rect l="l" t="t" r="r" b="b"/>
              <a:pathLst>
                <a:path w="10320" h="21392" extrusionOk="0">
                  <a:moveTo>
                    <a:pt x="5024" y="0"/>
                  </a:moveTo>
                  <a:cubicBezTo>
                    <a:pt x="2511" y="0"/>
                    <a:pt x="1" y="1916"/>
                    <a:pt x="97" y="4291"/>
                  </a:cubicBezTo>
                  <a:cubicBezTo>
                    <a:pt x="97" y="4957"/>
                    <a:pt x="279" y="16268"/>
                    <a:pt x="279" y="17054"/>
                  </a:cubicBezTo>
                  <a:cubicBezTo>
                    <a:pt x="218" y="17841"/>
                    <a:pt x="158" y="18143"/>
                    <a:pt x="883" y="18627"/>
                  </a:cubicBezTo>
                  <a:lnTo>
                    <a:pt x="4452" y="20986"/>
                  </a:lnTo>
                  <a:cubicBezTo>
                    <a:pt x="4754" y="21212"/>
                    <a:pt x="5080" y="21392"/>
                    <a:pt x="5444" y="21392"/>
                  </a:cubicBezTo>
                  <a:cubicBezTo>
                    <a:pt x="5663" y="21392"/>
                    <a:pt x="5896" y="21327"/>
                    <a:pt x="6146" y="21168"/>
                  </a:cubicBezTo>
                  <a:cubicBezTo>
                    <a:pt x="7114" y="20502"/>
                    <a:pt x="8868" y="19413"/>
                    <a:pt x="9352" y="18990"/>
                  </a:cubicBezTo>
                  <a:cubicBezTo>
                    <a:pt x="9775" y="18627"/>
                    <a:pt x="10320" y="18566"/>
                    <a:pt x="10259" y="17417"/>
                  </a:cubicBezTo>
                  <a:cubicBezTo>
                    <a:pt x="10199" y="15663"/>
                    <a:pt x="9896" y="5501"/>
                    <a:pt x="9896" y="5501"/>
                  </a:cubicBezTo>
                  <a:cubicBezTo>
                    <a:pt x="9471" y="1498"/>
                    <a:pt x="7246" y="0"/>
                    <a:pt x="5024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28"/>
            <p:cNvSpPr/>
            <p:nvPr/>
          </p:nvSpPr>
          <p:spPr>
            <a:xfrm>
              <a:off x="4962200" y="2193725"/>
              <a:ext cx="255700" cy="534050"/>
            </a:xfrm>
            <a:custGeom>
              <a:avLst/>
              <a:gdLst/>
              <a:ahLst/>
              <a:cxnLst/>
              <a:rect l="l" t="t" r="r" b="b"/>
              <a:pathLst>
                <a:path w="10228" h="21362" extrusionOk="0">
                  <a:moveTo>
                    <a:pt x="5013" y="0"/>
                  </a:moveTo>
                  <a:cubicBezTo>
                    <a:pt x="2509" y="0"/>
                    <a:pt x="1" y="1916"/>
                    <a:pt x="65" y="4291"/>
                  </a:cubicBezTo>
                  <a:cubicBezTo>
                    <a:pt x="65" y="5017"/>
                    <a:pt x="307" y="16207"/>
                    <a:pt x="247" y="17054"/>
                  </a:cubicBezTo>
                  <a:cubicBezTo>
                    <a:pt x="186" y="17841"/>
                    <a:pt x="186" y="18083"/>
                    <a:pt x="851" y="18566"/>
                  </a:cubicBezTo>
                  <a:lnTo>
                    <a:pt x="4420" y="20986"/>
                  </a:lnTo>
                  <a:cubicBezTo>
                    <a:pt x="4720" y="21174"/>
                    <a:pt x="5044" y="21361"/>
                    <a:pt x="5405" y="21361"/>
                  </a:cubicBezTo>
                  <a:cubicBezTo>
                    <a:pt x="5626" y="21361"/>
                    <a:pt x="5861" y="21291"/>
                    <a:pt x="6114" y="21107"/>
                  </a:cubicBezTo>
                  <a:cubicBezTo>
                    <a:pt x="7021" y="20442"/>
                    <a:pt x="8836" y="19353"/>
                    <a:pt x="9259" y="18990"/>
                  </a:cubicBezTo>
                  <a:cubicBezTo>
                    <a:pt x="9743" y="18566"/>
                    <a:pt x="10227" y="18506"/>
                    <a:pt x="10227" y="17417"/>
                  </a:cubicBezTo>
                  <a:cubicBezTo>
                    <a:pt x="10167" y="15663"/>
                    <a:pt x="9864" y="5501"/>
                    <a:pt x="9864" y="5501"/>
                  </a:cubicBezTo>
                  <a:cubicBezTo>
                    <a:pt x="9439" y="1498"/>
                    <a:pt x="7227" y="0"/>
                    <a:pt x="5013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8"/>
            <p:cNvSpPr/>
            <p:nvPr/>
          </p:nvSpPr>
          <p:spPr>
            <a:xfrm>
              <a:off x="4962200" y="2194475"/>
              <a:ext cx="255700" cy="532550"/>
            </a:xfrm>
            <a:custGeom>
              <a:avLst/>
              <a:gdLst/>
              <a:ahLst/>
              <a:cxnLst/>
              <a:rect l="l" t="t" r="r" b="b"/>
              <a:pathLst>
                <a:path w="10228" h="21302" extrusionOk="0">
                  <a:moveTo>
                    <a:pt x="5013" y="0"/>
                  </a:moveTo>
                  <a:cubicBezTo>
                    <a:pt x="2509" y="0"/>
                    <a:pt x="1" y="1914"/>
                    <a:pt x="65" y="4322"/>
                  </a:cubicBezTo>
                  <a:cubicBezTo>
                    <a:pt x="126" y="4987"/>
                    <a:pt x="307" y="16177"/>
                    <a:pt x="247" y="16964"/>
                  </a:cubicBezTo>
                  <a:cubicBezTo>
                    <a:pt x="247" y="17811"/>
                    <a:pt x="186" y="18053"/>
                    <a:pt x="912" y="18536"/>
                  </a:cubicBezTo>
                  <a:lnTo>
                    <a:pt x="4420" y="20896"/>
                  </a:lnTo>
                  <a:cubicBezTo>
                    <a:pt x="4722" y="21122"/>
                    <a:pt x="5048" y="21301"/>
                    <a:pt x="5412" y="21301"/>
                  </a:cubicBezTo>
                  <a:cubicBezTo>
                    <a:pt x="5631" y="21301"/>
                    <a:pt x="5864" y="21236"/>
                    <a:pt x="6114" y="21077"/>
                  </a:cubicBezTo>
                  <a:cubicBezTo>
                    <a:pt x="7021" y="20412"/>
                    <a:pt x="8836" y="19323"/>
                    <a:pt x="9259" y="18899"/>
                  </a:cubicBezTo>
                  <a:cubicBezTo>
                    <a:pt x="9683" y="18536"/>
                    <a:pt x="10227" y="18476"/>
                    <a:pt x="10167" y="17327"/>
                  </a:cubicBezTo>
                  <a:cubicBezTo>
                    <a:pt x="10106" y="15633"/>
                    <a:pt x="9864" y="5471"/>
                    <a:pt x="9864" y="5471"/>
                  </a:cubicBezTo>
                  <a:cubicBezTo>
                    <a:pt x="9439" y="1497"/>
                    <a:pt x="7228" y="0"/>
                    <a:pt x="5013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8"/>
            <p:cNvSpPr/>
            <p:nvPr/>
          </p:nvSpPr>
          <p:spPr>
            <a:xfrm>
              <a:off x="4962925" y="2195225"/>
              <a:ext cx="253450" cy="530275"/>
            </a:xfrm>
            <a:custGeom>
              <a:avLst/>
              <a:gdLst/>
              <a:ahLst/>
              <a:cxnLst/>
              <a:rect l="l" t="t" r="r" b="b"/>
              <a:pathLst>
                <a:path w="10138" h="21211" extrusionOk="0">
                  <a:moveTo>
                    <a:pt x="4957" y="1"/>
                  </a:moveTo>
                  <a:cubicBezTo>
                    <a:pt x="2476" y="1"/>
                    <a:pt x="0" y="1916"/>
                    <a:pt x="97" y="4292"/>
                  </a:cubicBezTo>
                  <a:cubicBezTo>
                    <a:pt x="97" y="4957"/>
                    <a:pt x="278" y="16147"/>
                    <a:pt x="278" y="16934"/>
                  </a:cubicBezTo>
                  <a:cubicBezTo>
                    <a:pt x="218" y="17720"/>
                    <a:pt x="157" y="17962"/>
                    <a:pt x="883" y="18446"/>
                  </a:cubicBezTo>
                  <a:lnTo>
                    <a:pt x="4391" y="20805"/>
                  </a:lnTo>
                  <a:cubicBezTo>
                    <a:pt x="4693" y="21032"/>
                    <a:pt x="5019" y="21211"/>
                    <a:pt x="5368" y="21211"/>
                  </a:cubicBezTo>
                  <a:cubicBezTo>
                    <a:pt x="5578" y="21211"/>
                    <a:pt x="5797" y="21146"/>
                    <a:pt x="6025" y="20987"/>
                  </a:cubicBezTo>
                  <a:cubicBezTo>
                    <a:pt x="6992" y="20321"/>
                    <a:pt x="8807" y="19232"/>
                    <a:pt x="9230" y="18869"/>
                  </a:cubicBezTo>
                  <a:cubicBezTo>
                    <a:pt x="9654" y="18446"/>
                    <a:pt x="10138" y="18386"/>
                    <a:pt x="10138" y="17297"/>
                  </a:cubicBezTo>
                  <a:cubicBezTo>
                    <a:pt x="10077" y="15603"/>
                    <a:pt x="9775" y="5501"/>
                    <a:pt x="9775" y="5501"/>
                  </a:cubicBezTo>
                  <a:cubicBezTo>
                    <a:pt x="9349" y="1499"/>
                    <a:pt x="7151" y="1"/>
                    <a:pt x="4957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8"/>
            <p:cNvSpPr/>
            <p:nvPr/>
          </p:nvSpPr>
          <p:spPr>
            <a:xfrm>
              <a:off x="4963725" y="2195825"/>
              <a:ext cx="252650" cy="528925"/>
            </a:xfrm>
            <a:custGeom>
              <a:avLst/>
              <a:gdLst/>
              <a:ahLst/>
              <a:cxnLst/>
              <a:rect l="l" t="t" r="r" b="b"/>
              <a:pathLst>
                <a:path w="10106" h="21157" extrusionOk="0">
                  <a:moveTo>
                    <a:pt x="4933" y="1"/>
                  </a:moveTo>
                  <a:cubicBezTo>
                    <a:pt x="2465" y="1"/>
                    <a:pt x="1" y="1896"/>
                    <a:pt x="65" y="4268"/>
                  </a:cubicBezTo>
                  <a:cubicBezTo>
                    <a:pt x="65" y="4933"/>
                    <a:pt x="307" y="16063"/>
                    <a:pt x="246" y="16910"/>
                  </a:cubicBezTo>
                  <a:cubicBezTo>
                    <a:pt x="246" y="17696"/>
                    <a:pt x="186" y="17938"/>
                    <a:pt x="851" y="18422"/>
                  </a:cubicBezTo>
                  <a:lnTo>
                    <a:pt x="4359" y="20781"/>
                  </a:lnTo>
                  <a:cubicBezTo>
                    <a:pt x="4659" y="20969"/>
                    <a:pt x="4983" y="21156"/>
                    <a:pt x="5329" y="21156"/>
                  </a:cubicBezTo>
                  <a:cubicBezTo>
                    <a:pt x="5542" y="21156"/>
                    <a:pt x="5763" y="21086"/>
                    <a:pt x="5993" y="20902"/>
                  </a:cubicBezTo>
                  <a:cubicBezTo>
                    <a:pt x="6960" y="20297"/>
                    <a:pt x="8715" y="19208"/>
                    <a:pt x="9138" y="18785"/>
                  </a:cubicBezTo>
                  <a:cubicBezTo>
                    <a:pt x="9622" y="18422"/>
                    <a:pt x="10106" y="18362"/>
                    <a:pt x="10045" y="17212"/>
                  </a:cubicBezTo>
                  <a:cubicBezTo>
                    <a:pt x="10045" y="15519"/>
                    <a:pt x="9743" y="5477"/>
                    <a:pt x="9743" y="5477"/>
                  </a:cubicBezTo>
                  <a:cubicBezTo>
                    <a:pt x="9316" y="1495"/>
                    <a:pt x="7124" y="1"/>
                    <a:pt x="4933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8"/>
            <p:cNvSpPr/>
            <p:nvPr/>
          </p:nvSpPr>
          <p:spPr>
            <a:xfrm>
              <a:off x="4963725" y="2196575"/>
              <a:ext cx="252650" cy="527425"/>
            </a:xfrm>
            <a:custGeom>
              <a:avLst/>
              <a:gdLst/>
              <a:ahLst/>
              <a:cxnLst/>
              <a:rect l="l" t="t" r="r" b="b"/>
              <a:pathLst>
                <a:path w="10106" h="21097" extrusionOk="0">
                  <a:moveTo>
                    <a:pt x="4933" y="1"/>
                  </a:moveTo>
                  <a:cubicBezTo>
                    <a:pt x="2466" y="1"/>
                    <a:pt x="1" y="1895"/>
                    <a:pt x="65" y="4298"/>
                  </a:cubicBezTo>
                  <a:cubicBezTo>
                    <a:pt x="125" y="4963"/>
                    <a:pt x="307" y="16033"/>
                    <a:pt x="307" y="16819"/>
                  </a:cubicBezTo>
                  <a:cubicBezTo>
                    <a:pt x="246" y="17606"/>
                    <a:pt x="186" y="17908"/>
                    <a:pt x="911" y="18332"/>
                  </a:cubicBezTo>
                  <a:lnTo>
                    <a:pt x="4359" y="20691"/>
                  </a:lnTo>
                  <a:cubicBezTo>
                    <a:pt x="4661" y="20917"/>
                    <a:pt x="4987" y="21096"/>
                    <a:pt x="5336" y="21096"/>
                  </a:cubicBezTo>
                  <a:cubicBezTo>
                    <a:pt x="5546" y="21096"/>
                    <a:pt x="5765" y="21031"/>
                    <a:pt x="5993" y="20872"/>
                  </a:cubicBezTo>
                  <a:cubicBezTo>
                    <a:pt x="6960" y="20207"/>
                    <a:pt x="8715" y="19118"/>
                    <a:pt x="9138" y="18755"/>
                  </a:cubicBezTo>
                  <a:cubicBezTo>
                    <a:pt x="9561" y="18332"/>
                    <a:pt x="10106" y="18271"/>
                    <a:pt x="10045" y="17182"/>
                  </a:cubicBezTo>
                  <a:cubicBezTo>
                    <a:pt x="9985" y="15489"/>
                    <a:pt x="9743" y="5447"/>
                    <a:pt x="9743" y="5447"/>
                  </a:cubicBezTo>
                  <a:cubicBezTo>
                    <a:pt x="9316" y="1493"/>
                    <a:pt x="7124" y="1"/>
                    <a:pt x="4933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8"/>
            <p:cNvSpPr/>
            <p:nvPr/>
          </p:nvSpPr>
          <p:spPr>
            <a:xfrm>
              <a:off x="4964525" y="2196575"/>
              <a:ext cx="250350" cy="526000"/>
            </a:xfrm>
            <a:custGeom>
              <a:avLst/>
              <a:gdLst/>
              <a:ahLst/>
              <a:cxnLst/>
              <a:rect l="l" t="t" r="r" b="b"/>
              <a:pathLst>
                <a:path w="10014" h="21040" extrusionOk="0">
                  <a:moveTo>
                    <a:pt x="4890" y="1"/>
                  </a:moveTo>
                  <a:cubicBezTo>
                    <a:pt x="2447" y="1"/>
                    <a:pt x="1" y="1895"/>
                    <a:pt x="33" y="4298"/>
                  </a:cubicBezTo>
                  <a:cubicBezTo>
                    <a:pt x="93" y="4963"/>
                    <a:pt x="275" y="16033"/>
                    <a:pt x="275" y="16819"/>
                  </a:cubicBezTo>
                  <a:cubicBezTo>
                    <a:pt x="214" y="17606"/>
                    <a:pt x="214" y="17848"/>
                    <a:pt x="879" y="18332"/>
                  </a:cubicBezTo>
                  <a:lnTo>
                    <a:pt x="4327" y="20691"/>
                  </a:lnTo>
                  <a:cubicBezTo>
                    <a:pt x="4625" y="20876"/>
                    <a:pt x="4945" y="21039"/>
                    <a:pt x="5287" y="21039"/>
                  </a:cubicBezTo>
                  <a:cubicBezTo>
                    <a:pt x="5503" y="21039"/>
                    <a:pt x="5727" y="20975"/>
                    <a:pt x="5961" y="20812"/>
                  </a:cubicBezTo>
                  <a:cubicBezTo>
                    <a:pt x="6928" y="20146"/>
                    <a:pt x="8683" y="19118"/>
                    <a:pt x="9106" y="18694"/>
                  </a:cubicBezTo>
                  <a:cubicBezTo>
                    <a:pt x="9529" y="18332"/>
                    <a:pt x="10013" y="18271"/>
                    <a:pt x="10013" y="17182"/>
                  </a:cubicBezTo>
                  <a:cubicBezTo>
                    <a:pt x="9953" y="15489"/>
                    <a:pt x="9650" y="5447"/>
                    <a:pt x="9650" y="5447"/>
                  </a:cubicBezTo>
                  <a:cubicBezTo>
                    <a:pt x="9224" y="1493"/>
                    <a:pt x="7058" y="1"/>
                    <a:pt x="4890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8"/>
            <p:cNvSpPr/>
            <p:nvPr/>
          </p:nvSpPr>
          <p:spPr>
            <a:xfrm>
              <a:off x="4965250" y="2197400"/>
              <a:ext cx="249625" cy="524325"/>
            </a:xfrm>
            <a:custGeom>
              <a:avLst/>
              <a:gdLst/>
              <a:ahLst/>
              <a:cxnLst/>
              <a:rect l="l" t="t" r="r" b="b"/>
              <a:pathLst>
                <a:path w="9985" h="20973" extrusionOk="0">
                  <a:moveTo>
                    <a:pt x="4836" y="1"/>
                  </a:moveTo>
                  <a:cubicBezTo>
                    <a:pt x="2411" y="1"/>
                    <a:pt x="0" y="1872"/>
                    <a:pt x="64" y="4265"/>
                  </a:cubicBezTo>
                  <a:cubicBezTo>
                    <a:pt x="64" y="4930"/>
                    <a:pt x="306" y="16000"/>
                    <a:pt x="246" y="16726"/>
                  </a:cubicBezTo>
                  <a:cubicBezTo>
                    <a:pt x="246" y="17512"/>
                    <a:pt x="185" y="17815"/>
                    <a:pt x="850" y="18238"/>
                  </a:cubicBezTo>
                  <a:lnTo>
                    <a:pt x="4298" y="20597"/>
                  </a:lnTo>
                  <a:cubicBezTo>
                    <a:pt x="4598" y="20785"/>
                    <a:pt x="4922" y="20972"/>
                    <a:pt x="5268" y="20972"/>
                  </a:cubicBezTo>
                  <a:cubicBezTo>
                    <a:pt x="5481" y="20972"/>
                    <a:pt x="5702" y="20902"/>
                    <a:pt x="5932" y="20718"/>
                  </a:cubicBezTo>
                  <a:cubicBezTo>
                    <a:pt x="6899" y="20113"/>
                    <a:pt x="8593" y="19024"/>
                    <a:pt x="9077" y="18661"/>
                  </a:cubicBezTo>
                  <a:cubicBezTo>
                    <a:pt x="9500" y="18238"/>
                    <a:pt x="9984" y="18178"/>
                    <a:pt x="9924" y="17089"/>
                  </a:cubicBezTo>
                  <a:cubicBezTo>
                    <a:pt x="9924" y="15456"/>
                    <a:pt x="9621" y="5475"/>
                    <a:pt x="9621" y="5475"/>
                  </a:cubicBezTo>
                  <a:cubicBezTo>
                    <a:pt x="9193" y="1502"/>
                    <a:pt x="7008" y="1"/>
                    <a:pt x="4836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8"/>
            <p:cNvSpPr/>
            <p:nvPr/>
          </p:nvSpPr>
          <p:spPr>
            <a:xfrm>
              <a:off x="4965250" y="2198100"/>
              <a:ext cx="248100" cy="522875"/>
            </a:xfrm>
            <a:custGeom>
              <a:avLst/>
              <a:gdLst/>
              <a:ahLst/>
              <a:cxnLst/>
              <a:rect l="l" t="t" r="r" b="b"/>
              <a:pathLst>
                <a:path w="9924" h="20915" extrusionOk="0">
                  <a:moveTo>
                    <a:pt x="4867" y="0"/>
                  </a:moveTo>
                  <a:cubicBezTo>
                    <a:pt x="2431" y="0"/>
                    <a:pt x="0" y="1894"/>
                    <a:pt x="64" y="4298"/>
                  </a:cubicBezTo>
                  <a:cubicBezTo>
                    <a:pt x="64" y="4902"/>
                    <a:pt x="306" y="15911"/>
                    <a:pt x="306" y="16698"/>
                  </a:cubicBezTo>
                  <a:cubicBezTo>
                    <a:pt x="246" y="17484"/>
                    <a:pt x="185" y="17726"/>
                    <a:pt x="911" y="18210"/>
                  </a:cubicBezTo>
                  <a:lnTo>
                    <a:pt x="4298" y="20509"/>
                  </a:lnTo>
                  <a:cubicBezTo>
                    <a:pt x="4600" y="20735"/>
                    <a:pt x="4926" y="20914"/>
                    <a:pt x="5275" y="20914"/>
                  </a:cubicBezTo>
                  <a:cubicBezTo>
                    <a:pt x="5485" y="20914"/>
                    <a:pt x="5704" y="20849"/>
                    <a:pt x="5932" y="20690"/>
                  </a:cubicBezTo>
                  <a:cubicBezTo>
                    <a:pt x="6839" y="20025"/>
                    <a:pt x="8593" y="18996"/>
                    <a:pt x="9016" y="18573"/>
                  </a:cubicBezTo>
                  <a:cubicBezTo>
                    <a:pt x="9440" y="18210"/>
                    <a:pt x="9924" y="18150"/>
                    <a:pt x="9924" y="17061"/>
                  </a:cubicBezTo>
                  <a:cubicBezTo>
                    <a:pt x="9863" y="15367"/>
                    <a:pt x="9621" y="5447"/>
                    <a:pt x="9621" y="5447"/>
                  </a:cubicBezTo>
                  <a:cubicBezTo>
                    <a:pt x="9195" y="1493"/>
                    <a:pt x="7029" y="0"/>
                    <a:pt x="4867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8"/>
            <p:cNvSpPr/>
            <p:nvPr/>
          </p:nvSpPr>
          <p:spPr>
            <a:xfrm>
              <a:off x="4966050" y="2198700"/>
              <a:ext cx="247300" cy="520850"/>
            </a:xfrm>
            <a:custGeom>
              <a:avLst/>
              <a:gdLst/>
              <a:ahLst/>
              <a:cxnLst/>
              <a:rect l="l" t="t" r="r" b="b"/>
              <a:pathLst>
                <a:path w="9892" h="20834" extrusionOk="0">
                  <a:moveTo>
                    <a:pt x="4810" y="0"/>
                  </a:moveTo>
                  <a:cubicBezTo>
                    <a:pt x="2403" y="0"/>
                    <a:pt x="0" y="1875"/>
                    <a:pt x="32" y="4274"/>
                  </a:cubicBezTo>
                  <a:cubicBezTo>
                    <a:pt x="93" y="4939"/>
                    <a:pt x="335" y="15887"/>
                    <a:pt x="274" y="16674"/>
                  </a:cubicBezTo>
                  <a:cubicBezTo>
                    <a:pt x="214" y="17460"/>
                    <a:pt x="214" y="17702"/>
                    <a:pt x="879" y="18186"/>
                  </a:cubicBezTo>
                  <a:lnTo>
                    <a:pt x="4266" y="20485"/>
                  </a:lnTo>
                  <a:cubicBezTo>
                    <a:pt x="4564" y="20670"/>
                    <a:pt x="4884" y="20833"/>
                    <a:pt x="5226" y="20833"/>
                  </a:cubicBezTo>
                  <a:cubicBezTo>
                    <a:pt x="5442" y="20833"/>
                    <a:pt x="5666" y="20769"/>
                    <a:pt x="5900" y="20606"/>
                  </a:cubicBezTo>
                  <a:cubicBezTo>
                    <a:pt x="6807" y="20001"/>
                    <a:pt x="8561" y="18912"/>
                    <a:pt x="8984" y="18549"/>
                  </a:cubicBezTo>
                  <a:cubicBezTo>
                    <a:pt x="9408" y="18186"/>
                    <a:pt x="9892" y="18126"/>
                    <a:pt x="9892" y="17037"/>
                  </a:cubicBezTo>
                  <a:cubicBezTo>
                    <a:pt x="9831" y="15343"/>
                    <a:pt x="9529" y="5423"/>
                    <a:pt x="9529" y="5423"/>
                  </a:cubicBezTo>
                  <a:cubicBezTo>
                    <a:pt x="9101" y="1489"/>
                    <a:pt x="6954" y="0"/>
                    <a:pt x="4810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8"/>
            <p:cNvSpPr/>
            <p:nvPr/>
          </p:nvSpPr>
          <p:spPr>
            <a:xfrm>
              <a:off x="4966750" y="2198925"/>
              <a:ext cx="246600" cy="519775"/>
            </a:xfrm>
            <a:custGeom>
              <a:avLst/>
              <a:gdLst/>
              <a:ahLst/>
              <a:cxnLst/>
              <a:rect l="l" t="t" r="r" b="b"/>
              <a:pathLst>
                <a:path w="9864" h="20791" extrusionOk="0">
                  <a:moveTo>
                    <a:pt x="4771" y="0"/>
                  </a:moveTo>
                  <a:cubicBezTo>
                    <a:pt x="2378" y="0"/>
                    <a:pt x="1" y="1872"/>
                    <a:pt x="65" y="4265"/>
                  </a:cubicBezTo>
                  <a:cubicBezTo>
                    <a:pt x="65" y="4930"/>
                    <a:pt x="307" y="15878"/>
                    <a:pt x="246" y="16604"/>
                  </a:cubicBezTo>
                  <a:cubicBezTo>
                    <a:pt x="246" y="17391"/>
                    <a:pt x="186" y="17633"/>
                    <a:pt x="851" y="18117"/>
                  </a:cubicBezTo>
                  <a:lnTo>
                    <a:pt x="4238" y="20415"/>
                  </a:lnTo>
                  <a:cubicBezTo>
                    <a:pt x="4538" y="20603"/>
                    <a:pt x="4862" y="20790"/>
                    <a:pt x="5208" y="20790"/>
                  </a:cubicBezTo>
                  <a:cubicBezTo>
                    <a:pt x="5421" y="20790"/>
                    <a:pt x="5642" y="20720"/>
                    <a:pt x="5872" y="20536"/>
                  </a:cubicBezTo>
                  <a:cubicBezTo>
                    <a:pt x="6779" y="19931"/>
                    <a:pt x="8533" y="18842"/>
                    <a:pt x="8956" y="18479"/>
                  </a:cubicBezTo>
                  <a:cubicBezTo>
                    <a:pt x="9380" y="18117"/>
                    <a:pt x="9864" y="18056"/>
                    <a:pt x="9803" y="16967"/>
                  </a:cubicBezTo>
                  <a:cubicBezTo>
                    <a:pt x="9743" y="15334"/>
                    <a:pt x="9501" y="5474"/>
                    <a:pt x="9501" y="5474"/>
                  </a:cubicBezTo>
                  <a:cubicBezTo>
                    <a:pt x="9072" y="1502"/>
                    <a:pt x="6915" y="0"/>
                    <a:pt x="4771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8"/>
            <p:cNvSpPr/>
            <p:nvPr/>
          </p:nvSpPr>
          <p:spPr>
            <a:xfrm>
              <a:off x="4967550" y="2199675"/>
              <a:ext cx="244300" cy="518275"/>
            </a:xfrm>
            <a:custGeom>
              <a:avLst/>
              <a:gdLst/>
              <a:ahLst/>
              <a:cxnLst/>
              <a:rect l="l" t="t" r="r" b="b"/>
              <a:pathLst>
                <a:path w="9772" h="20731" extrusionOk="0">
                  <a:moveTo>
                    <a:pt x="4752" y="0"/>
                  </a:moveTo>
                  <a:cubicBezTo>
                    <a:pt x="2376" y="0"/>
                    <a:pt x="1" y="1870"/>
                    <a:pt x="33" y="4295"/>
                  </a:cubicBezTo>
                  <a:cubicBezTo>
                    <a:pt x="33" y="4900"/>
                    <a:pt x="275" y="15788"/>
                    <a:pt x="275" y="16574"/>
                  </a:cubicBezTo>
                  <a:cubicBezTo>
                    <a:pt x="214" y="17361"/>
                    <a:pt x="154" y="17603"/>
                    <a:pt x="879" y="18087"/>
                  </a:cubicBezTo>
                  <a:lnTo>
                    <a:pt x="4267" y="20325"/>
                  </a:lnTo>
                  <a:cubicBezTo>
                    <a:pt x="4531" y="20551"/>
                    <a:pt x="4819" y="20730"/>
                    <a:pt x="5159" y="20730"/>
                  </a:cubicBezTo>
                  <a:cubicBezTo>
                    <a:pt x="5365" y="20730"/>
                    <a:pt x="5589" y="20665"/>
                    <a:pt x="5840" y="20506"/>
                  </a:cubicBezTo>
                  <a:cubicBezTo>
                    <a:pt x="6747" y="19841"/>
                    <a:pt x="8441" y="18812"/>
                    <a:pt x="8864" y="18449"/>
                  </a:cubicBezTo>
                  <a:cubicBezTo>
                    <a:pt x="9287" y="18087"/>
                    <a:pt x="9771" y="18026"/>
                    <a:pt x="9771" y="16937"/>
                  </a:cubicBezTo>
                  <a:cubicBezTo>
                    <a:pt x="9711" y="15304"/>
                    <a:pt x="9408" y="5444"/>
                    <a:pt x="9408" y="5444"/>
                  </a:cubicBezTo>
                  <a:cubicBezTo>
                    <a:pt x="9008" y="1500"/>
                    <a:pt x="6880" y="0"/>
                    <a:pt x="4752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8"/>
            <p:cNvSpPr/>
            <p:nvPr/>
          </p:nvSpPr>
          <p:spPr>
            <a:xfrm>
              <a:off x="4967550" y="2200200"/>
              <a:ext cx="244300" cy="516325"/>
            </a:xfrm>
            <a:custGeom>
              <a:avLst/>
              <a:gdLst/>
              <a:ahLst/>
              <a:cxnLst/>
              <a:rect l="l" t="t" r="r" b="b"/>
              <a:pathLst>
                <a:path w="9772" h="20653" extrusionOk="0">
                  <a:moveTo>
                    <a:pt x="4768" y="1"/>
                  </a:moveTo>
                  <a:cubicBezTo>
                    <a:pt x="2387" y="1"/>
                    <a:pt x="1" y="1875"/>
                    <a:pt x="33" y="4274"/>
                  </a:cubicBezTo>
                  <a:cubicBezTo>
                    <a:pt x="93" y="4879"/>
                    <a:pt x="335" y="15767"/>
                    <a:pt x="275" y="16553"/>
                  </a:cubicBezTo>
                  <a:cubicBezTo>
                    <a:pt x="275" y="17279"/>
                    <a:pt x="214" y="17582"/>
                    <a:pt x="879" y="18005"/>
                  </a:cubicBezTo>
                  <a:lnTo>
                    <a:pt x="4267" y="20304"/>
                  </a:lnTo>
                  <a:cubicBezTo>
                    <a:pt x="4527" y="20489"/>
                    <a:pt x="4810" y="20652"/>
                    <a:pt x="5143" y="20652"/>
                  </a:cubicBezTo>
                  <a:cubicBezTo>
                    <a:pt x="5353" y="20652"/>
                    <a:pt x="5583" y="20588"/>
                    <a:pt x="5840" y="20425"/>
                  </a:cubicBezTo>
                  <a:cubicBezTo>
                    <a:pt x="6747" y="19820"/>
                    <a:pt x="8441" y="18731"/>
                    <a:pt x="8864" y="18368"/>
                  </a:cubicBezTo>
                  <a:cubicBezTo>
                    <a:pt x="9287" y="18005"/>
                    <a:pt x="9771" y="17945"/>
                    <a:pt x="9711" y="16916"/>
                  </a:cubicBezTo>
                  <a:cubicBezTo>
                    <a:pt x="9711" y="15223"/>
                    <a:pt x="9408" y="5423"/>
                    <a:pt x="9408" y="5423"/>
                  </a:cubicBezTo>
                  <a:cubicBezTo>
                    <a:pt x="9009" y="1490"/>
                    <a:pt x="6891" y="1"/>
                    <a:pt x="4768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8"/>
            <p:cNvSpPr/>
            <p:nvPr/>
          </p:nvSpPr>
          <p:spPr>
            <a:xfrm>
              <a:off x="4968275" y="2200800"/>
              <a:ext cx="242050" cy="514200"/>
            </a:xfrm>
            <a:custGeom>
              <a:avLst/>
              <a:gdLst/>
              <a:ahLst/>
              <a:cxnLst/>
              <a:rect l="l" t="t" r="r" b="b"/>
              <a:pathLst>
                <a:path w="9682" h="20568" extrusionOk="0">
                  <a:moveTo>
                    <a:pt x="4709" y="1"/>
                  </a:moveTo>
                  <a:cubicBezTo>
                    <a:pt x="2346" y="1"/>
                    <a:pt x="0" y="1856"/>
                    <a:pt x="64" y="4250"/>
                  </a:cubicBezTo>
                  <a:cubicBezTo>
                    <a:pt x="64" y="4915"/>
                    <a:pt x="306" y="15743"/>
                    <a:pt x="306" y="16469"/>
                  </a:cubicBezTo>
                  <a:cubicBezTo>
                    <a:pt x="246" y="17255"/>
                    <a:pt x="185" y="17497"/>
                    <a:pt x="850" y="17981"/>
                  </a:cubicBezTo>
                  <a:lnTo>
                    <a:pt x="4238" y="20219"/>
                  </a:lnTo>
                  <a:cubicBezTo>
                    <a:pt x="4498" y="20405"/>
                    <a:pt x="4781" y="20568"/>
                    <a:pt x="5114" y="20568"/>
                  </a:cubicBezTo>
                  <a:cubicBezTo>
                    <a:pt x="5324" y="20568"/>
                    <a:pt x="5554" y="20503"/>
                    <a:pt x="5811" y="20340"/>
                  </a:cubicBezTo>
                  <a:cubicBezTo>
                    <a:pt x="6718" y="19735"/>
                    <a:pt x="8412" y="18707"/>
                    <a:pt x="8835" y="18344"/>
                  </a:cubicBezTo>
                  <a:cubicBezTo>
                    <a:pt x="9258" y="17981"/>
                    <a:pt x="9682" y="17921"/>
                    <a:pt x="9682" y="16832"/>
                  </a:cubicBezTo>
                  <a:cubicBezTo>
                    <a:pt x="9621" y="15199"/>
                    <a:pt x="9379" y="5399"/>
                    <a:pt x="9379" y="5399"/>
                  </a:cubicBezTo>
                  <a:cubicBezTo>
                    <a:pt x="8951" y="1486"/>
                    <a:pt x="6823" y="1"/>
                    <a:pt x="4709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8"/>
            <p:cNvSpPr/>
            <p:nvPr/>
          </p:nvSpPr>
          <p:spPr>
            <a:xfrm>
              <a:off x="4969075" y="2201175"/>
              <a:ext cx="241250" cy="513750"/>
            </a:xfrm>
            <a:custGeom>
              <a:avLst/>
              <a:gdLst/>
              <a:ahLst/>
              <a:cxnLst/>
              <a:rect l="l" t="t" r="r" b="b"/>
              <a:pathLst>
                <a:path w="9650" h="20550" extrusionOk="0">
                  <a:moveTo>
                    <a:pt x="4686" y="1"/>
                  </a:moveTo>
                  <a:cubicBezTo>
                    <a:pt x="2342" y="1"/>
                    <a:pt x="0" y="1871"/>
                    <a:pt x="32" y="4296"/>
                  </a:cubicBezTo>
                  <a:cubicBezTo>
                    <a:pt x="32" y="4900"/>
                    <a:pt x="274" y="15728"/>
                    <a:pt x="274" y="16454"/>
                  </a:cubicBezTo>
                  <a:cubicBezTo>
                    <a:pt x="214" y="17240"/>
                    <a:pt x="214" y="17482"/>
                    <a:pt x="879" y="17906"/>
                  </a:cubicBezTo>
                  <a:lnTo>
                    <a:pt x="4206" y="20144"/>
                  </a:lnTo>
                  <a:cubicBezTo>
                    <a:pt x="4470" y="20370"/>
                    <a:pt x="4758" y="20549"/>
                    <a:pt x="5098" y="20549"/>
                  </a:cubicBezTo>
                  <a:cubicBezTo>
                    <a:pt x="5304" y="20549"/>
                    <a:pt x="5528" y="20484"/>
                    <a:pt x="5779" y="20325"/>
                  </a:cubicBezTo>
                  <a:cubicBezTo>
                    <a:pt x="6625" y="19720"/>
                    <a:pt x="8319" y="18631"/>
                    <a:pt x="8742" y="18268"/>
                  </a:cubicBezTo>
                  <a:cubicBezTo>
                    <a:pt x="9166" y="17906"/>
                    <a:pt x="9650" y="17845"/>
                    <a:pt x="9650" y="16817"/>
                  </a:cubicBezTo>
                  <a:cubicBezTo>
                    <a:pt x="9589" y="15184"/>
                    <a:pt x="9287" y="5445"/>
                    <a:pt x="9287" y="5445"/>
                  </a:cubicBezTo>
                  <a:cubicBezTo>
                    <a:pt x="8887" y="1501"/>
                    <a:pt x="6785" y="1"/>
                    <a:pt x="4686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8"/>
            <p:cNvSpPr/>
            <p:nvPr/>
          </p:nvSpPr>
          <p:spPr>
            <a:xfrm>
              <a:off x="4969075" y="2201775"/>
              <a:ext cx="241250" cy="511725"/>
            </a:xfrm>
            <a:custGeom>
              <a:avLst/>
              <a:gdLst/>
              <a:ahLst/>
              <a:cxnLst/>
              <a:rect l="l" t="t" r="r" b="b"/>
              <a:pathLst>
                <a:path w="9650" h="20469" extrusionOk="0">
                  <a:moveTo>
                    <a:pt x="4672" y="1"/>
                  </a:moveTo>
                  <a:cubicBezTo>
                    <a:pt x="2333" y="1"/>
                    <a:pt x="0" y="1851"/>
                    <a:pt x="32" y="4272"/>
                  </a:cubicBezTo>
                  <a:cubicBezTo>
                    <a:pt x="32" y="4876"/>
                    <a:pt x="335" y="15643"/>
                    <a:pt x="274" y="16430"/>
                  </a:cubicBezTo>
                  <a:cubicBezTo>
                    <a:pt x="274" y="17156"/>
                    <a:pt x="214" y="17398"/>
                    <a:pt x="879" y="17882"/>
                  </a:cubicBezTo>
                  <a:lnTo>
                    <a:pt x="4206" y="20120"/>
                  </a:lnTo>
                  <a:cubicBezTo>
                    <a:pt x="4466" y="20305"/>
                    <a:pt x="4749" y="20468"/>
                    <a:pt x="5082" y="20468"/>
                  </a:cubicBezTo>
                  <a:cubicBezTo>
                    <a:pt x="5292" y="20468"/>
                    <a:pt x="5522" y="20404"/>
                    <a:pt x="5779" y="20241"/>
                  </a:cubicBezTo>
                  <a:cubicBezTo>
                    <a:pt x="6625" y="19636"/>
                    <a:pt x="8319" y="18607"/>
                    <a:pt x="8742" y="18244"/>
                  </a:cubicBezTo>
                  <a:cubicBezTo>
                    <a:pt x="9166" y="17882"/>
                    <a:pt x="9650" y="17821"/>
                    <a:pt x="9589" y="16732"/>
                  </a:cubicBezTo>
                  <a:cubicBezTo>
                    <a:pt x="9529" y="15160"/>
                    <a:pt x="9287" y="5421"/>
                    <a:pt x="9287" y="5421"/>
                  </a:cubicBezTo>
                  <a:cubicBezTo>
                    <a:pt x="8886" y="1497"/>
                    <a:pt x="6776" y="1"/>
                    <a:pt x="4672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8"/>
            <p:cNvSpPr/>
            <p:nvPr/>
          </p:nvSpPr>
          <p:spPr>
            <a:xfrm>
              <a:off x="4970575" y="2201775"/>
              <a:ext cx="238250" cy="510200"/>
            </a:xfrm>
            <a:custGeom>
              <a:avLst/>
              <a:gdLst/>
              <a:ahLst/>
              <a:cxnLst/>
              <a:rect l="l" t="t" r="r" b="b"/>
              <a:pathLst>
                <a:path w="9530" h="20408" extrusionOk="0">
                  <a:moveTo>
                    <a:pt x="4616" y="1"/>
                  </a:moveTo>
                  <a:cubicBezTo>
                    <a:pt x="2300" y="1"/>
                    <a:pt x="1" y="1851"/>
                    <a:pt x="33" y="4272"/>
                  </a:cubicBezTo>
                  <a:cubicBezTo>
                    <a:pt x="33" y="4937"/>
                    <a:pt x="275" y="15643"/>
                    <a:pt x="275" y="16369"/>
                  </a:cubicBezTo>
                  <a:cubicBezTo>
                    <a:pt x="214" y="17156"/>
                    <a:pt x="154" y="17398"/>
                    <a:pt x="819" y="17821"/>
                  </a:cubicBezTo>
                  <a:lnTo>
                    <a:pt x="4146" y="20059"/>
                  </a:lnTo>
                  <a:cubicBezTo>
                    <a:pt x="4406" y="20245"/>
                    <a:pt x="4689" y="20408"/>
                    <a:pt x="5022" y="20408"/>
                  </a:cubicBezTo>
                  <a:cubicBezTo>
                    <a:pt x="5232" y="20408"/>
                    <a:pt x="5462" y="20344"/>
                    <a:pt x="5719" y="20180"/>
                  </a:cubicBezTo>
                  <a:cubicBezTo>
                    <a:pt x="6565" y="19575"/>
                    <a:pt x="8259" y="18547"/>
                    <a:pt x="8682" y="18184"/>
                  </a:cubicBezTo>
                  <a:cubicBezTo>
                    <a:pt x="9106" y="17821"/>
                    <a:pt x="9529" y="17761"/>
                    <a:pt x="9529" y="16732"/>
                  </a:cubicBezTo>
                  <a:cubicBezTo>
                    <a:pt x="9469" y="15160"/>
                    <a:pt x="9227" y="5421"/>
                    <a:pt x="9227" y="5421"/>
                  </a:cubicBezTo>
                  <a:cubicBezTo>
                    <a:pt x="8797" y="1497"/>
                    <a:pt x="6700" y="1"/>
                    <a:pt x="4616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8"/>
            <p:cNvSpPr/>
            <p:nvPr/>
          </p:nvSpPr>
          <p:spPr>
            <a:xfrm>
              <a:off x="4970575" y="2203125"/>
              <a:ext cx="238250" cy="508775"/>
            </a:xfrm>
            <a:custGeom>
              <a:avLst/>
              <a:gdLst/>
              <a:ahLst/>
              <a:cxnLst/>
              <a:rect l="l" t="t" r="r" b="b"/>
              <a:pathLst>
                <a:path w="9530" h="20351" extrusionOk="0">
                  <a:moveTo>
                    <a:pt x="4594" y="1"/>
                  </a:moveTo>
                  <a:cubicBezTo>
                    <a:pt x="2291" y="1"/>
                    <a:pt x="1" y="1834"/>
                    <a:pt x="33" y="4218"/>
                  </a:cubicBezTo>
                  <a:cubicBezTo>
                    <a:pt x="33" y="4883"/>
                    <a:pt x="335" y="15589"/>
                    <a:pt x="275" y="16315"/>
                  </a:cubicBezTo>
                  <a:cubicBezTo>
                    <a:pt x="214" y="17041"/>
                    <a:pt x="214" y="17283"/>
                    <a:pt x="879" y="17767"/>
                  </a:cubicBezTo>
                  <a:lnTo>
                    <a:pt x="4146" y="19945"/>
                  </a:lnTo>
                  <a:cubicBezTo>
                    <a:pt x="4410" y="20171"/>
                    <a:pt x="4698" y="20350"/>
                    <a:pt x="5024" y="20350"/>
                  </a:cubicBezTo>
                  <a:cubicBezTo>
                    <a:pt x="5220" y="20350"/>
                    <a:pt x="5431" y="20285"/>
                    <a:pt x="5658" y="20126"/>
                  </a:cubicBezTo>
                  <a:cubicBezTo>
                    <a:pt x="6565" y="19521"/>
                    <a:pt x="8259" y="18493"/>
                    <a:pt x="8622" y="18130"/>
                  </a:cubicBezTo>
                  <a:cubicBezTo>
                    <a:pt x="9045" y="17767"/>
                    <a:pt x="9529" y="17707"/>
                    <a:pt x="9469" y="16678"/>
                  </a:cubicBezTo>
                  <a:cubicBezTo>
                    <a:pt x="9469" y="15045"/>
                    <a:pt x="9166" y="5427"/>
                    <a:pt x="9166" y="5427"/>
                  </a:cubicBezTo>
                  <a:cubicBezTo>
                    <a:pt x="8765" y="1495"/>
                    <a:pt x="6674" y="1"/>
                    <a:pt x="4594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8"/>
            <p:cNvSpPr/>
            <p:nvPr/>
          </p:nvSpPr>
          <p:spPr>
            <a:xfrm>
              <a:off x="4970575" y="2203300"/>
              <a:ext cx="238250" cy="507175"/>
            </a:xfrm>
            <a:custGeom>
              <a:avLst/>
              <a:gdLst/>
              <a:ahLst/>
              <a:cxnLst/>
              <a:rect l="l" t="t" r="r" b="b"/>
              <a:pathLst>
                <a:path w="9530" h="20287" extrusionOk="0">
                  <a:moveTo>
                    <a:pt x="4608" y="0"/>
                  </a:moveTo>
                  <a:cubicBezTo>
                    <a:pt x="2300" y="0"/>
                    <a:pt x="1" y="1851"/>
                    <a:pt x="33" y="4271"/>
                  </a:cubicBezTo>
                  <a:cubicBezTo>
                    <a:pt x="33" y="4876"/>
                    <a:pt x="335" y="15522"/>
                    <a:pt x="275" y="16308"/>
                  </a:cubicBezTo>
                  <a:cubicBezTo>
                    <a:pt x="275" y="17034"/>
                    <a:pt x="214" y="17276"/>
                    <a:pt x="879" y="17700"/>
                  </a:cubicBezTo>
                  <a:lnTo>
                    <a:pt x="4146" y="19938"/>
                  </a:lnTo>
                  <a:cubicBezTo>
                    <a:pt x="4406" y="20123"/>
                    <a:pt x="4689" y="20286"/>
                    <a:pt x="5008" y="20286"/>
                  </a:cubicBezTo>
                  <a:cubicBezTo>
                    <a:pt x="5209" y="20286"/>
                    <a:pt x="5425" y="20222"/>
                    <a:pt x="5658" y="20059"/>
                  </a:cubicBezTo>
                  <a:cubicBezTo>
                    <a:pt x="6565" y="19454"/>
                    <a:pt x="8199" y="18425"/>
                    <a:pt x="8622" y="18063"/>
                  </a:cubicBezTo>
                  <a:cubicBezTo>
                    <a:pt x="9045" y="17700"/>
                    <a:pt x="9529" y="17700"/>
                    <a:pt x="9469" y="16611"/>
                  </a:cubicBezTo>
                  <a:cubicBezTo>
                    <a:pt x="9408" y="15038"/>
                    <a:pt x="9166" y="5420"/>
                    <a:pt x="9166" y="5420"/>
                  </a:cubicBezTo>
                  <a:cubicBezTo>
                    <a:pt x="8765" y="1497"/>
                    <a:pt x="6683" y="0"/>
                    <a:pt x="4608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8"/>
            <p:cNvSpPr/>
            <p:nvPr/>
          </p:nvSpPr>
          <p:spPr>
            <a:xfrm>
              <a:off x="4971375" y="2203900"/>
              <a:ext cx="235925" cy="505050"/>
            </a:xfrm>
            <a:custGeom>
              <a:avLst/>
              <a:gdLst/>
              <a:ahLst/>
              <a:cxnLst/>
              <a:rect l="l" t="t" r="r" b="b"/>
              <a:pathLst>
                <a:path w="9437" h="20202" extrusionOk="0">
                  <a:moveTo>
                    <a:pt x="4575" y="0"/>
                  </a:moveTo>
                  <a:cubicBezTo>
                    <a:pt x="2289" y="0"/>
                    <a:pt x="1" y="1831"/>
                    <a:pt x="1" y="4247"/>
                  </a:cubicBezTo>
                  <a:cubicBezTo>
                    <a:pt x="61" y="4852"/>
                    <a:pt x="303" y="15498"/>
                    <a:pt x="303" y="16224"/>
                  </a:cubicBezTo>
                  <a:cubicBezTo>
                    <a:pt x="243" y="17010"/>
                    <a:pt x="243" y="17252"/>
                    <a:pt x="847" y="17676"/>
                  </a:cubicBezTo>
                  <a:lnTo>
                    <a:pt x="4114" y="19853"/>
                  </a:lnTo>
                  <a:cubicBezTo>
                    <a:pt x="4374" y="20039"/>
                    <a:pt x="4657" y="20202"/>
                    <a:pt x="4976" y="20202"/>
                  </a:cubicBezTo>
                  <a:cubicBezTo>
                    <a:pt x="5177" y="20202"/>
                    <a:pt x="5393" y="20138"/>
                    <a:pt x="5626" y="19974"/>
                  </a:cubicBezTo>
                  <a:cubicBezTo>
                    <a:pt x="6533" y="19430"/>
                    <a:pt x="8167" y="18401"/>
                    <a:pt x="8590" y="18039"/>
                  </a:cubicBezTo>
                  <a:cubicBezTo>
                    <a:pt x="8953" y="17676"/>
                    <a:pt x="9437" y="17615"/>
                    <a:pt x="9437" y="16587"/>
                  </a:cubicBezTo>
                  <a:cubicBezTo>
                    <a:pt x="9376" y="15014"/>
                    <a:pt x="9074" y="5396"/>
                    <a:pt x="9074" y="5396"/>
                  </a:cubicBezTo>
                  <a:cubicBezTo>
                    <a:pt x="8701" y="1493"/>
                    <a:pt x="6639" y="0"/>
                    <a:pt x="4575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8"/>
            <p:cNvSpPr/>
            <p:nvPr/>
          </p:nvSpPr>
          <p:spPr>
            <a:xfrm>
              <a:off x="4972100" y="2203900"/>
              <a:ext cx="235200" cy="504975"/>
            </a:xfrm>
            <a:custGeom>
              <a:avLst/>
              <a:gdLst/>
              <a:ahLst/>
              <a:cxnLst/>
              <a:rect l="l" t="t" r="r" b="b"/>
              <a:pathLst>
                <a:path w="9408" h="20199" extrusionOk="0">
                  <a:moveTo>
                    <a:pt x="4529" y="0"/>
                  </a:moveTo>
                  <a:cubicBezTo>
                    <a:pt x="2257" y="0"/>
                    <a:pt x="0" y="1831"/>
                    <a:pt x="32" y="4247"/>
                  </a:cubicBezTo>
                  <a:cubicBezTo>
                    <a:pt x="32" y="4912"/>
                    <a:pt x="334" y="15498"/>
                    <a:pt x="274" y="16224"/>
                  </a:cubicBezTo>
                  <a:cubicBezTo>
                    <a:pt x="274" y="16950"/>
                    <a:pt x="214" y="17192"/>
                    <a:pt x="879" y="17615"/>
                  </a:cubicBezTo>
                  <a:lnTo>
                    <a:pt x="4085" y="19793"/>
                  </a:lnTo>
                  <a:cubicBezTo>
                    <a:pt x="4349" y="20019"/>
                    <a:pt x="4637" y="20199"/>
                    <a:pt x="4963" y="20199"/>
                  </a:cubicBezTo>
                  <a:cubicBezTo>
                    <a:pt x="5159" y="20199"/>
                    <a:pt x="5370" y="20133"/>
                    <a:pt x="5597" y="19974"/>
                  </a:cubicBezTo>
                  <a:cubicBezTo>
                    <a:pt x="6504" y="19369"/>
                    <a:pt x="8138" y="18341"/>
                    <a:pt x="8501" y="17978"/>
                  </a:cubicBezTo>
                  <a:cubicBezTo>
                    <a:pt x="8924" y="17615"/>
                    <a:pt x="9408" y="17615"/>
                    <a:pt x="9347" y="16587"/>
                  </a:cubicBezTo>
                  <a:cubicBezTo>
                    <a:pt x="9347" y="15014"/>
                    <a:pt x="9045" y="5396"/>
                    <a:pt x="9045" y="5396"/>
                  </a:cubicBezTo>
                  <a:cubicBezTo>
                    <a:pt x="8643" y="1493"/>
                    <a:pt x="6580" y="0"/>
                    <a:pt x="4529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8"/>
            <p:cNvSpPr/>
            <p:nvPr/>
          </p:nvSpPr>
          <p:spPr>
            <a:xfrm>
              <a:off x="4972100" y="2205400"/>
              <a:ext cx="233700" cy="502050"/>
            </a:xfrm>
            <a:custGeom>
              <a:avLst/>
              <a:gdLst/>
              <a:ahLst/>
              <a:cxnLst/>
              <a:rect l="l" t="t" r="r" b="b"/>
              <a:pathLst>
                <a:path w="9348" h="20082" extrusionOk="0">
                  <a:moveTo>
                    <a:pt x="4529" y="1"/>
                  </a:moveTo>
                  <a:cubicBezTo>
                    <a:pt x="2257" y="1"/>
                    <a:pt x="0" y="1832"/>
                    <a:pt x="32" y="4248"/>
                  </a:cubicBezTo>
                  <a:cubicBezTo>
                    <a:pt x="32" y="4852"/>
                    <a:pt x="334" y="15438"/>
                    <a:pt x="334" y="16164"/>
                  </a:cubicBezTo>
                  <a:cubicBezTo>
                    <a:pt x="274" y="16890"/>
                    <a:pt x="214" y="17132"/>
                    <a:pt x="879" y="17555"/>
                  </a:cubicBezTo>
                  <a:lnTo>
                    <a:pt x="4085" y="19733"/>
                  </a:lnTo>
                  <a:cubicBezTo>
                    <a:pt x="4345" y="19918"/>
                    <a:pt x="4628" y="20081"/>
                    <a:pt x="4947" y="20081"/>
                  </a:cubicBezTo>
                  <a:cubicBezTo>
                    <a:pt x="5148" y="20081"/>
                    <a:pt x="5364" y="20017"/>
                    <a:pt x="5597" y="19854"/>
                  </a:cubicBezTo>
                  <a:cubicBezTo>
                    <a:pt x="6444" y="19249"/>
                    <a:pt x="8077" y="18281"/>
                    <a:pt x="8501" y="17918"/>
                  </a:cubicBezTo>
                  <a:cubicBezTo>
                    <a:pt x="8924" y="17555"/>
                    <a:pt x="9347" y="17495"/>
                    <a:pt x="9347" y="16466"/>
                  </a:cubicBezTo>
                  <a:cubicBezTo>
                    <a:pt x="9287" y="14894"/>
                    <a:pt x="9045" y="5397"/>
                    <a:pt x="9045" y="5397"/>
                  </a:cubicBezTo>
                  <a:cubicBezTo>
                    <a:pt x="8643" y="1493"/>
                    <a:pt x="6580" y="1"/>
                    <a:pt x="4529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8"/>
            <p:cNvSpPr/>
            <p:nvPr/>
          </p:nvSpPr>
          <p:spPr>
            <a:xfrm>
              <a:off x="4972900" y="2205400"/>
              <a:ext cx="232900" cy="500525"/>
            </a:xfrm>
            <a:custGeom>
              <a:avLst/>
              <a:gdLst/>
              <a:ahLst/>
              <a:cxnLst/>
              <a:rect l="l" t="t" r="r" b="b"/>
              <a:pathLst>
                <a:path w="9316" h="20021" extrusionOk="0">
                  <a:moveTo>
                    <a:pt x="4509" y="1"/>
                  </a:moveTo>
                  <a:cubicBezTo>
                    <a:pt x="2255" y="1"/>
                    <a:pt x="0" y="1832"/>
                    <a:pt x="0" y="4248"/>
                  </a:cubicBezTo>
                  <a:cubicBezTo>
                    <a:pt x="61" y="4852"/>
                    <a:pt x="302" y="15377"/>
                    <a:pt x="302" y="16103"/>
                  </a:cubicBezTo>
                  <a:cubicBezTo>
                    <a:pt x="242" y="16829"/>
                    <a:pt x="242" y="17071"/>
                    <a:pt x="847" y="17495"/>
                  </a:cubicBezTo>
                  <a:lnTo>
                    <a:pt x="4053" y="19672"/>
                  </a:lnTo>
                  <a:cubicBezTo>
                    <a:pt x="4313" y="19858"/>
                    <a:pt x="4596" y="20021"/>
                    <a:pt x="4915" y="20021"/>
                  </a:cubicBezTo>
                  <a:cubicBezTo>
                    <a:pt x="5116" y="20021"/>
                    <a:pt x="5332" y="19957"/>
                    <a:pt x="5565" y="19793"/>
                  </a:cubicBezTo>
                  <a:cubicBezTo>
                    <a:pt x="6412" y="19249"/>
                    <a:pt x="8045" y="18220"/>
                    <a:pt x="8469" y="17858"/>
                  </a:cubicBezTo>
                  <a:cubicBezTo>
                    <a:pt x="8831" y="17555"/>
                    <a:pt x="9315" y="17495"/>
                    <a:pt x="9315" y="16466"/>
                  </a:cubicBezTo>
                  <a:cubicBezTo>
                    <a:pt x="9255" y="14894"/>
                    <a:pt x="8952" y="5397"/>
                    <a:pt x="8952" y="5397"/>
                  </a:cubicBezTo>
                  <a:cubicBezTo>
                    <a:pt x="8579" y="1493"/>
                    <a:pt x="6545" y="1"/>
                    <a:pt x="4509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28"/>
            <p:cNvSpPr/>
            <p:nvPr/>
          </p:nvSpPr>
          <p:spPr>
            <a:xfrm>
              <a:off x="4973600" y="2206000"/>
              <a:ext cx="232200" cy="499925"/>
            </a:xfrm>
            <a:custGeom>
              <a:avLst/>
              <a:gdLst/>
              <a:ahLst/>
              <a:cxnLst/>
              <a:rect l="l" t="t" r="r" b="b"/>
              <a:pathLst>
                <a:path w="9288" h="19997" extrusionOk="0">
                  <a:moveTo>
                    <a:pt x="4451" y="0"/>
                  </a:moveTo>
                  <a:cubicBezTo>
                    <a:pt x="2215" y="0"/>
                    <a:pt x="1" y="1812"/>
                    <a:pt x="33" y="4224"/>
                  </a:cubicBezTo>
                  <a:cubicBezTo>
                    <a:pt x="33" y="4828"/>
                    <a:pt x="335" y="15353"/>
                    <a:pt x="274" y="16079"/>
                  </a:cubicBezTo>
                  <a:cubicBezTo>
                    <a:pt x="274" y="16805"/>
                    <a:pt x="214" y="17047"/>
                    <a:pt x="879" y="17471"/>
                  </a:cubicBezTo>
                  <a:lnTo>
                    <a:pt x="4025" y="19648"/>
                  </a:lnTo>
                  <a:cubicBezTo>
                    <a:pt x="4285" y="19834"/>
                    <a:pt x="4568" y="19997"/>
                    <a:pt x="4887" y="19997"/>
                  </a:cubicBezTo>
                  <a:cubicBezTo>
                    <a:pt x="5088" y="19997"/>
                    <a:pt x="5304" y="19933"/>
                    <a:pt x="5537" y="19769"/>
                  </a:cubicBezTo>
                  <a:cubicBezTo>
                    <a:pt x="6384" y="19164"/>
                    <a:pt x="8017" y="18196"/>
                    <a:pt x="8380" y="17834"/>
                  </a:cubicBezTo>
                  <a:cubicBezTo>
                    <a:pt x="8803" y="17471"/>
                    <a:pt x="9287" y="17410"/>
                    <a:pt x="9227" y="16382"/>
                  </a:cubicBezTo>
                  <a:cubicBezTo>
                    <a:pt x="9166" y="14870"/>
                    <a:pt x="8924" y="5373"/>
                    <a:pt x="8924" y="5373"/>
                  </a:cubicBezTo>
                  <a:cubicBezTo>
                    <a:pt x="8522" y="1490"/>
                    <a:pt x="6478" y="0"/>
                    <a:pt x="4451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28"/>
            <p:cNvSpPr/>
            <p:nvPr/>
          </p:nvSpPr>
          <p:spPr>
            <a:xfrm>
              <a:off x="4974400" y="2206375"/>
              <a:ext cx="229875" cy="498050"/>
            </a:xfrm>
            <a:custGeom>
              <a:avLst/>
              <a:gdLst/>
              <a:ahLst/>
              <a:cxnLst/>
              <a:rect l="l" t="t" r="r" b="b"/>
              <a:pathLst>
                <a:path w="9195" h="19922" extrusionOk="0">
                  <a:moveTo>
                    <a:pt x="4438" y="1"/>
                  </a:moveTo>
                  <a:cubicBezTo>
                    <a:pt x="2212" y="1"/>
                    <a:pt x="1" y="1827"/>
                    <a:pt x="1" y="4269"/>
                  </a:cubicBezTo>
                  <a:cubicBezTo>
                    <a:pt x="1" y="4874"/>
                    <a:pt x="303" y="15338"/>
                    <a:pt x="303" y="16064"/>
                  </a:cubicBezTo>
                  <a:cubicBezTo>
                    <a:pt x="242" y="16730"/>
                    <a:pt x="182" y="16972"/>
                    <a:pt x="847" y="17456"/>
                  </a:cubicBezTo>
                  <a:lnTo>
                    <a:pt x="3993" y="19573"/>
                  </a:lnTo>
                  <a:cubicBezTo>
                    <a:pt x="4253" y="19758"/>
                    <a:pt x="4536" y="19921"/>
                    <a:pt x="4855" y="19921"/>
                  </a:cubicBezTo>
                  <a:cubicBezTo>
                    <a:pt x="5056" y="19921"/>
                    <a:pt x="5272" y="19857"/>
                    <a:pt x="5505" y="19694"/>
                  </a:cubicBezTo>
                  <a:cubicBezTo>
                    <a:pt x="6352" y="19149"/>
                    <a:pt x="7985" y="18121"/>
                    <a:pt x="8348" y="17758"/>
                  </a:cubicBezTo>
                  <a:cubicBezTo>
                    <a:pt x="8771" y="17456"/>
                    <a:pt x="9195" y="17395"/>
                    <a:pt x="9195" y="16367"/>
                  </a:cubicBezTo>
                  <a:cubicBezTo>
                    <a:pt x="9134" y="14855"/>
                    <a:pt x="8892" y="5418"/>
                    <a:pt x="8892" y="5418"/>
                  </a:cubicBezTo>
                  <a:cubicBezTo>
                    <a:pt x="8490" y="1505"/>
                    <a:pt x="6458" y="1"/>
                    <a:pt x="4438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8"/>
            <p:cNvSpPr/>
            <p:nvPr/>
          </p:nvSpPr>
          <p:spPr>
            <a:xfrm>
              <a:off x="4974400" y="2207500"/>
              <a:ext cx="229875" cy="495775"/>
            </a:xfrm>
            <a:custGeom>
              <a:avLst/>
              <a:gdLst/>
              <a:ahLst/>
              <a:cxnLst/>
              <a:rect l="l" t="t" r="r" b="b"/>
              <a:pathLst>
                <a:path w="9195" h="19831" extrusionOk="0">
                  <a:moveTo>
                    <a:pt x="4432" y="1"/>
                  </a:moveTo>
                  <a:cubicBezTo>
                    <a:pt x="2214" y="1"/>
                    <a:pt x="1" y="1813"/>
                    <a:pt x="1" y="4224"/>
                  </a:cubicBezTo>
                  <a:cubicBezTo>
                    <a:pt x="1" y="4829"/>
                    <a:pt x="363" y="15233"/>
                    <a:pt x="303" y="15959"/>
                  </a:cubicBezTo>
                  <a:cubicBezTo>
                    <a:pt x="303" y="16685"/>
                    <a:pt x="242" y="16927"/>
                    <a:pt x="847" y="17350"/>
                  </a:cubicBezTo>
                  <a:lnTo>
                    <a:pt x="3993" y="19467"/>
                  </a:lnTo>
                  <a:cubicBezTo>
                    <a:pt x="4265" y="19662"/>
                    <a:pt x="4562" y="19831"/>
                    <a:pt x="4900" y="19831"/>
                  </a:cubicBezTo>
                  <a:cubicBezTo>
                    <a:pt x="5088" y="19831"/>
                    <a:pt x="5289" y="19778"/>
                    <a:pt x="5505" y="19649"/>
                  </a:cubicBezTo>
                  <a:cubicBezTo>
                    <a:pt x="6352" y="19044"/>
                    <a:pt x="7925" y="18076"/>
                    <a:pt x="8348" y="17713"/>
                  </a:cubicBezTo>
                  <a:cubicBezTo>
                    <a:pt x="8711" y="17350"/>
                    <a:pt x="9195" y="17290"/>
                    <a:pt x="9134" y="16322"/>
                  </a:cubicBezTo>
                  <a:cubicBezTo>
                    <a:pt x="9134" y="14749"/>
                    <a:pt x="8832" y="5373"/>
                    <a:pt x="8832" y="5373"/>
                  </a:cubicBezTo>
                  <a:cubicBezTo>
                    <a:pt x="8458" y="1490"/>
                    <a:pt x="6443" y="1"/>
                    <a:pt x="4432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8"/>
            <p:cNvSpPr/>
            <p:nvPr/>
          </p:nvSpPr>
          <p:spPr>
            <a:xfrm>
              <a:off x="4975125" y="2207500"/>
              <a:ext cx="227650" cy="494750"/>
            </a:xfrm>
            <a:custGeom>
              <a:avLst/>
              <a:gdLst/>
              <a:ahLst/>
              <a:cxnLst/>
              <a:rect l="l" t="t" r="r" b="b"/>
              <a:pathLst>
                <a:path w="9106" h="19790" extrusionOk="0">
                  <a:moveTo>
                    <a:pt x="4386" y="1"/>
                  </a:moveTo>
                  <a:cubicBezTo>
                    <a:pt x="2182" y="1"/>
                    <a:pt x="0" y="1813"/>
                    <a:pt x="32" y="4224"/>
                  </a:cubicBezTo>
                  <a:cubicBezTo>
                    <a:pt x="32" y="4829"/>
                    <a:pt x="334" y="15233"/>
                    <a:pt x="274" y="15959"/>
                  </a:cubicBezTo>
                  <a:cubicBezTo>
                    <a:pt x="274" y="16685"/>
                    <a:pt x="213" y="16927"/>
                    <a:pt x="879" y="17350"/>
                  </a:cubicBezTo>
                  <a:lnTo>
                    <a:pt x="3964" y="19467"/>
                  </a:lnTo>
                  <a:cubicBezTo>
                    <a:pt x="4221" y="19651"/>
                    <a:pt x="4500" y="19790"/>
                    <a:pt x="4814" y="19790"/>
                  </a:cubicBezTo>
                  <a:cubicBezTo>
                    <a:pt x="5019" y="19790"/>
                    <a:pt x="5238" y="19731"/>
                    <a:pt x="5476" y="19588"/>
                  </a:cubicBezTo>
                  <a:cubicBezTo>
                    <a:pt x="6323" y="18983"/>
                    <a:pt x="7896" y="18015"/>
                    <a:pt x="8259" y="17653"/>
                  </a:cubicBezTo>
                  <a:cubicBezTo>
                    <a:pt x="8682" y="17350"/>
                    <a:pt x="9105" y="17290"/>
                    <a:pt x="9105" y="16261"/>
                  </a:cubicBezTo>
                  <a:cubicBezTo>
                    <a:pt x="9045" y="14749"/>
                    <a:pt x="8803" y="5373"/>
                    <a:pt x="8803" y="5373"/>
                  </a:cubicBezTo>
                  <a:cubicBezTo>
                    <a:pt x="8400" y="1490"/>
                    <a:pt x="6384" y="1"/>
                    <a:pt x="4386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8"/>
            <p:cNvSpPr/>
            <p:nvPr/>
          </p:nvSpPr>
          <p:spPr>
            <a:xfrm>
              <a:off x="4975925" y="2208275"/>
              <a:ext cx="226850" cy="493125"/>
            </a:xfrm>
            <a:custGeom>
              <a:avLst/>
              <a:gdLst/>
              <a:ahLst/>
              <a:cxnLst/>
              <a:rect l="l" t="t" r="r" b="b"/>
              <a:pathLst>
                <a:path w="9074" h="19725" extrusionOk="0">
                  <a:moveTo>
                    <a:pt x="4375" y="0"/>
                  </a:moveTo>
                  <a:cubicBezTo>
                    <a:pt x="2180" y="0"/>
                    <a:pt x="0" y="1811"/>
                    <a:pt x="0" y="4254"/>
                  </a:cubicBezTo>
                  <a:cubicBezTo>
                    <a:pt x="0" y="4798"/>
                    <a:pt x="302" y="15202"/>
                    <a:pt x="302" y="15928"/>
                  </a:cubicBezTo>
                  <a:cubicBezTo>
                    <a:pt x="242" y="16593"/>
                    <a:pt x="242" y="16835"/>
                    <a:pt x="847" y="17259"/>
                  </a:cubicBezTo>
                  <a:lnTo>
                    <a:pt x="3932" y="19376"/>
                  </a:lnTo>
                  <a:cubicBezTo>
                    <a:pt x="4192" y="19561"/>
                    <a:pt x="4475" y="19724"/>
                    <a:pt x="4794" y="19724"/>
                  </a:cubicBezTo>
                  <a:cubicBezTo>
                    <a:pt x="4995" y="19724"/>
                    <a:pt x="5211" y="19660"/>
                    <a:pt x="5444" y="19497"/>
                  </a:cubicBezTo>
                  <a:cubicBezTo>
                    <a:pt x="6291" y="18952"/>
                    <a:pt x="7864" y="17984"/>
                    <a:pt x="8227" y="17622"/>
                  </a:cubicBezTo>
                  <a:cubicBezTo>
                    <a:pt x="8650" y="17259"/>
                    <a:pt x="9073" y="17198"/>
                    <a:pt x="9073" y="16230"/>
                  </a:cubicBezTo>
                  <a:cubicBezTo>
                    <a:pt x="9013" y="14718"/>
                    <a:pt x="8771" y="5342"/>
                    <a:pt x="8771" y="5342"/>
                  </a:cubicBezTo>
                  <a:cubicBezTo>
                    <a:pt x="8368" y="1488"/>
                    <a:pt x="6365" y="0"/>
                    <a:pt x="4375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8"/>
            <p:cNvSpPr/>
            <p:nvPr/>
          </p:nvSpPr>
          <p:spPr>
            <a:xfrm>
              <a:off x="4975925" y="2208475"/>
              <a:ext cx="226850" cy="491775"/>
            </a:xfrm>
            <a:custGeom>
              <a:avLst/>
              <a:gdLst/>
              <a:ahLst/>
              <a:cxnLst/>
              <a:rect l="l" t="t" r="r" b="b"/>
              <a:pathLst>
                <a:path w="9074" h="19671" extrusionOk="0">
                  <a:moveTo>
                    <a:pt x="4351" y="1"/>
                  </a:moveTo>
                  <a:cubicBezTo>
                    <a:pt x="2169" y="1"/>
                    <a:pt x="0" y="1808"/>
                    <a:pt x="0" y="4246"/>
                  </a:cubicBezTo>
                  <a:cubicBezTo>
                    <a:pt x="0" y="4850"/>
                    <a:pt x="363" y="15194"/>
                    <a:pt x="302" y="15859"/>
                  </a:cubicBezTo>
                  <a:cubicBezTo>
                    <a:pt x="302" y="16585"/>
                    <a:pt x="242" y="16827"/>
                    <a:pt x="847" y="17251"/>
                  </a:cubicBezTo>
                  <a:lnTo>
                    <a:pt x="3932" y="19307"/>
                  </a:lnTo>
                  <a:cubicBezTo>
                    <a:pt x="4204" y="19502"/>
                    <a:pt x="4501" y="19671"/>
                    <a:pt x="4839" y="19671"/>
                  </a:cubicBezTo>
                  <a:cubicBezTo>
                    <a:pt x="5027" y="19671"/>
                    <a:pt x="5228" y="19618"/>
                    <a:pt x="5444" y="19489"/>
                  </a:cubicBezTo>
                  <a:cubicBezTo>
                    <a:pt x="6230" y="18884"/>
                    <a:pt x="7803" y="17916"/>
                    <a:pt x="8227" y="17553"/>
                  </a:cubicBezTo>
                  <a:cubicBezTo>
                    <a:pt x="8589" y="17251"/>
                    <a:pt x="9073" y="17190"/>
                    <a:pt x="9013" y="16222"/>
                  </a:cubicBezTo>
                  <a:cubicBezTo>
                    <a:pt x="9013" y="14710"/>
                    <a:pt x="8710" y="5395"/>
                    <a:pt x="8710" y="5395"/>
                  </a:cubicBezTo>
                  <a:cubicBezTo>
                    <a:pt x="8336" y="1502"/>
                    <a:pt x="6338" y="1"/>
                    <a:pt x="4351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8"/>
            <p:cNvSpPr/>
            <p:nvPr/>
          </p:nvSpPr>
          <p:spPr>
            <a:xfrm>
              <a:off x="4977425" y="2209075"/>
              <a:ext cx="223825" cy="490150"/>
            </a:xfrm>
            <a:custGeom>
              <a:avLst/>
              <a:gdLst/>
              <a:ahLst/>
              <a:cxnLst/>
              <a:rect l="l" t="t" r="r" b="b"/>
              <a:pathLst>
                <a:path w="8953" h="19606" extrusionOk="0">
                  <a:moveTo>
                    <a:pt x="4306" y="0"/>
                  </a:moveTo>
                  <a:cubicBezTo>
                    <a:pt x="2145" y="0"/>
                    <a:pt x="1" y="1789"/>
                    <a:pt x="1" y="4222"/>
                  </a:cubicBezTo>
                  <a:cubicBezTo>
                    <a:pt x="1" y="4826"/>
                    <a:pt x="303" y="15110"/>
                    <a:pt x="303" y="15835"/>
                  </a:cubicBezTo>
                  <a:cubicBezTo>
                    <a:pt x="242" y="16501"/>
                    <a:pt x="182" y="16743"/>
                    <a:pt x="847" y="17166"/>
                  </a:cubicBezTo>
                  <a:lnTo>
                    <a:pt x="3872" y="19283"/>
                  </a:lnTo>
                  <a:cubicBezTo>
                    <a:pt x="4129" y="19467"/>
                    <a:pt x="4408" y="19606"/>
                    <a:pt x="4722" y="19606"/>
                  </a:cubicBezTo>
                  <a:cubicBezTo>
                    <a:pt x="4927" y="19606"/>
                    <a:pt x="5146" y="19547"/>
                    <a:pt x="5384" y="19404"/>
                  </a:cubicBezTo>
                  <a:cubicBezTo>
                    <a:pt x="6170" y="18799"/>
                    <a:pt x="7743" y="17892"/>
                    <a:pt x="8167" y="17529"/>
                  </a:cubicBezTo>
                  <a:cubicBezTo>
                    <a:pt x="8529" y="17166"/>
                    <a:pt x="8953" y="17106"/>
                    <a:pt x="8953" y="16138"/>
                  </a:cubicBezTo>
                  <a:cubicBezTo>
                    <a:pt x="8892" y="14626"/>
                    <a:pt x="8650" y="5371"/>
                    <a:pt x="8650" y="5371"/>
                  </a:cubicBezTo>
                  <a:cubicBezTo>
                    <a:pt x="8275" y="1498"/>
                    <a:pt x="6283" y="0"/>
                    <a:pt x="4306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8"/>
            <p:cNvSpPr/>
            <p:nvPr/>
          </p:nvSpPr>
          <p:spPr>
            <a:xfrm>
              <a:off x="4977425" y="2209775"/>
              <a:ext cx="223825" cy="488600"/>
            </a:xfrm>
            <a:custGeom>
              <a:avLst/>
              <a:gdLst/>
              <a:ahLst/>
              <a:cxnLst/>
              <a:rect l="l" t="t" r="r" b="b"/>
              <a:pathLst>
                <a:path w="8953" h="19544" extrusionOk="0">
                  <a:moveTo>
                    <a:pt x="4302" y="1"/>
                  </a:moveTo>
                  <a:cubicBezTo>
                    <a:pt x="2147" y="1"/>
                    <a:pt x="1" y="1811"/>
                    <a:pt x="1" y="4254"/>
                  </a:cubicBezTo>
                  <a:cubicBezTo>
                    <a:pt x="1" y="4798"/>
                    <a:pt x="303" y="15082"/>
                    <a:pt x="303" y="15807"/>
                  </a:cubicBezTo>
                  <a:cubicBezTo>
                    <a:pt x="242" y="16473"/>
                    <a:pt x="242" y="16715"/>
                    <a:pt x="847" y="17138"/>
                  </a:cubicBezTo>
                  <a:lnTo>
                    <a:pt x="3932" y="19195"/>
                  </a:lnTo>
                  <a:cubicBezTo>
                    <a:pt x="4155" y="19380"/>
                    <a:pt x="4424" y="19543"/>
                    <a:pt x="4724" y="19543"/>
                  </a:cubicBezTo>
                  <a:cubicBezTo>
                    <a:pt x="4912" y="19543"/>
                    <a:pt x="5113" y="19479"/>
                    <a:pt x="5324" y="19316"/>
                  </a:cubicBezTo>
                  <a:cubicBezTo>
                    <a:pt x="6170" y="18771"/>
                    <a:pt x="7743" y="17804"/>
                    <a:pt x="8106" y="17441"/>
                  </a:cubicBezTo>
                  <a:cubicBezTo>
                    <a:pt x="8529" y="17138"/>
                    <a:pt x="8953" y="17078"/>
                    <a:pt x="8892" y="16110"/>
                  </a:cubicBezTo>
                  <a:cubicBezTo>
                    <a:pt x="8892" y="14598"/>
                    <a:pt x="8590" y="5343"/>
                    <a:pt x="8590" y="5343"/>
                  </a:cubicBezTo>
                  <a:cubicBezTo>
                    <a:pt x="8216" y="1489"/>
                    <a:pt x="6256" y="1"/>
                    <a:pt x="4302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8"/>
            <p:cNvSpPr/>
            <p:nvPr/>
          </p:nvSpPr>
          <p:spPr>
            <a:xfrm>
              <a:off x="4977425" y="2210575"/>
              <a:ext cx="222325" cy="486650"/>
            </a:xfrm>
            <a:custGeom>
              <a:avLst/>
              <a:gdLst/>
              <a:ahLst/>
              <a:cxnLst/>
              <a:rect l="l" t="t" r="r" b="b"/>
              <a:pathLst>
                <a:path w="8893" h="19466" extrusionOk="0">
                  <a:moveTo>
                    <a:pt x="4274" y="1"/>
                  </a:moveTo>
                  <a:cubicBezTo>
                    <a:pt x="2128" y="1"/>
                    <a:pt x="1" y="1790"/>
                    <a:pt x="1" y="4222"/>
                  </a:cubicBezTo>
                  <a:cubicBezTo>
                    <a:pt x="1" y="4766"/>
                    <a:pt x="363" y="15050"/>
                    <a:pt x="303" y="15715"/>
                  </a:cubicBezTo>
                  <a:cubicBezTo>
                    <a:pt x="303" y="16441"/>
                    <a:pt x="242" y="16622"/>
                    <a:pt x="847" y="17046"/>
                  </a:cubicBezTo>
                  <a:lnTo>
                    <a:pt x="3932" y="19102"/>
                  </a:lnTo>
                  <a:cubicBezTo>
                    <a:pt x="4165" y="19297"/>
                    <a:pt x="4449" y="19466"/>
                    <a:pt x="4766" y="19466"/>
                  </a:cubicBezTo>
                  <a:cubicBezTo>
                    <a:pt x="4942" y="19466"/>
                    <a:pt x="5129" y="19413"/>
                    <a:pt x="5324" y="19284"/>
                  </a:cubicBezTo>
                  <a:cubicBezTo>
                    <a:pt x="6170" y="18679"/>
                    <a:pt x="7743" y="17772"/>
                    <a:pt x="8106" y="17409"/>
                  </a:cubicBezTo>
                  <a:cubicBezTo>
                    <a:pt x="8469" y="17046"/>
                    <a:pt x="8892" y="17046"/>
                    <a:pt x="8892" y="16078"/>
                  </a:cubicBezTo>
                  <a:cubicBezTo>
                    <a:pt x="8832" y="14566"/>
                    <a:pt x="8590" y="5371"/>
                    <a:pt x="8590" y="5371"/>
                  </a:cubicBezTo>
                  <a:cubicBezTo>
                    <a:pt x="8214" y="1499"/>
                    <a:pt x="6237" y="1"/>
                    <a:pt x="4274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8"/>
            <p:cNvSpPr/>
            <p:nvPr/>
          </p:nvSpPr>
          <p:spPr>
            <a:xfrm>
              <a:off x="4977425" y="2210575"/>
              <a:ext cx="222325" cy="485625"/>
            </a:xfrm>
            <a:custGeom>
              <a:avLst/>
              <a:gdLst/>
              <a:ahLst/>
              <a:cxnLst/>
              <a:rect l="l" t="t" r="r" b="b"/>
              <a:pathLst>
                <a:path w="8893" h="19425" extrusionOk="0">
                  <a:moveTo>
                    <a:pt x="4295" y="1"/>
                  </a:moveTo>
                  <a:cubicBezTo>
                    <a:pt x="2159" y="1"/>
                    <a:pt x="32" y="1790"/>
                    <a:pt x="1" y="4222"/>
                  </a:cubicBezTo>
                  <a:cubicBezTo>
                    <a:pt x="1" y="4827"/>
                    <a:pt x="363" y="14989"/>
                    <a:pt x="363" y="15715"/>
                  </a:cubicBezTo>
                  <a:cubicBezTo>
                    <a:pt x="303" y="16380"/>
                    <a:pt x="242" y="16622"/>
                    <a:pt x="908" y="17046"/>
                  </a:cubicBezTo>
                  <a:lnTo>
                    <a:pt x="3932" y="19102"/>
                  </a:lnTo>
                  <a:cubicBezTo>
                    <a:pt x="4152" y="19286"/>
                    <a:pt x="4417" y="19425"/>
                    <a:pt x="4713" y="19425"/>
                  </a:cubicBezTo>
                  <a:cubicBezTo>
                    <a:pt x="4904" y="19425"/>
                    <a:pt x="5109" y="19366"/>
                    <a:pt x="5324" y="19223"/>
                  </a:cubicBezTo>
                  <a:cubicBezTo>
                    <a:pt x="6170" y="18679"/>
                    <a:pt x="7683" y="17711"/>
                    <a:pt x="8106" y="17348"/>
                  </a:cubicBezTo>
                  <a:cubicBezTo>
                    <a:pt x="8469" y="17046"/>
                    <a:pt x="8892" y="16985"/>
                    <a:pt x="8892" y="16017"/>
                  </a:cubicBezTo>
                  <a:cubicBezTo>
                    <a:pt x="8832" y="14566"/>
                    <a:pt x="8590" y="5371"/>
                    <a:pt x="8590" y="5371"/>
                  </a:cubicBezTo>
                  <a:cubicBezTo>
                    <a:pt x="8214" y="1499"/>
                    <a:pt x="6250" y="1"/>
                    <a:pt x="4295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8"/>
            <p:cNvSpPr/>
            <p:nvPr/>
          </p:nvSpPr>
          <p:spPr>
            <a:xfrm>
              <a:off x="4978925" y="2211175"/>
              <a:ext cx="220825" cy="484175"/>
            </a:xfrm>
            <a:custGeom>
              <a:avLst/>
              <a:gdLst/>
              <a:ahLst/>
              <a:cxnLst/>
              <a:rect l="l" t="t" r="r" b="b"/>
              <a:pathLst>
                <a:path w="8833" h="19367" extrusionOk="0">
                  <a:moveTo>
                    <a:pt x="4197" y="0"/>
                  </a:moveTo>
                  <a:cubicBezTo>
                    <a:pt x="2087" y="0"/>
                    <a:pt x="1" y="1771"/>
                    <a:pt x="1" y="4198"/>
                  </a:cubicBezTo>
                  <a:cubicBezTo>
                    <a:pt x="1" y="4803"/>
                    <a:pt x="364" y="14965"/>
                    <a:pt x="303" y="15630"/>
                  </a:cubicBezTo>
                  <a:cubicBezTo>
                    <a:pt x="303" y="16356"/>
                    <a:pt x="243" y="16598"/>
                    <a:pt x="848" y="16961"/>
                  </a:cubicBezTo>
                  <a:lnTo>
                    <a:pt x="3872" y="19018"/>
                  </a:lnTo>
                  <a:cubicBezTo>
                    <a:pt x="4095" y="19204"/>
                    <a:pt x="4364" y="19366"/>
                    <a:pt x="4664" y="19366"/>
                  </a:cubicBezTo>
                  <a:cubicBezTo>
                    <a:pt x="4852" y="19366"/>
                    <a:pt x="5053" y="19302"/>
                    <a:pt x="5264" y="19139"/>
                  </a:cubicBezTo>
                  <a:cubicBezTo>
                    <a:pt x="6110" y="18594"/>
                    <a:pt x="7623" y="17687"/>
                    <a:pt x="7986" y="17324"/>
                  </a:cubicBezTo>
                  <a:cubicBezTo>
                    <a:pt x="8409" y="16961"/>
                    <a:pt x="8832" y="16961"/>
                    <a:pt x="8772" y="15993"/>
                  </a:cubicBezTo>
                  <a:cubicBezTo>
                    <a:pt x="8772" y="14481"/>
                    <a:pt x="8469" y="5347"/>
                    <a:pt x="8469" y="5347"/>
                  </a:cubicBezTo>
                  <a:cubicBezTo>
                    <a:pt x="8093" y="1495"/>
                    <a:pt x="6135" y="0"/>
                    <a:pt x="4197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8"/>
            <p:cNvSpPr/>
            <p:nvPr/>
          </p:nvSpPr>
          <p:spPr>
            <a:xfrm>
              <a:off x="4978925" y="2212475"/>
              <a:ext cx="219300" cy="481725"/>
            </a:xfrm>
            <a:custGeom>
              <a:avLst/>
              <a:gdLst/>
              <a:ahLst/>
              <a:cxnLst/>
              <a:rect l="l" t="t" r="r" b="b"/>
              <a:pathLst>
                <a:path w="8772" h="19269" extrusionOk="0">
                  <a:moveTo>
                    <a:pt x="4234" y="0"/>
                  </a:moveTo>
                  <a:cubicBezTo>
                    <a:pt x="2128" y="0"/>
                    <a:pt x="33" y="1773"/>
                    <a:pt x="1" y="4207"/>
                  </a:cubicBezTo>
                  <a:cubicBezTo>
                    <a:pt x="1" y="4751"/>
                    <a:pt x="364" y="14913"/>
                    <a:pt x="303" y="15578"/>
                  </a:cubicBezTo>
                  <a:cubicBezTo>
                    <a:pt x="303" y="16244"/>
                    <a:pt x="243" y="16486"/>
                    <a:pt x="848" y="16909"/>
                  </a:cubicBezTo>
                  <a:lnTo>
                    <a:pt x="3872" y="18905"/>
                  </a:lnTo>
                  <a:cubicBezTo>
                    <a:pt x="4105" y="19100"/>
                    <a:pt x="4389" y="19269"/>
                    <a:pt x="4706" y="19269"/>
                  </a:cubicBezTo>
                  <a:cubicBezTo>
                    <a:pt x="4882" y="19269"/>
                    <a:pt x="5069" y="19217"/>
                    <a:pt x="5264" y="19087"/>
                  </a:cubicBezTo>
                  <a:cubicBezTo>
                    <a:pt x="6110" y="18482"/>
                    <a:pt x="7623" y="17575"/>
                    <a:pt x="7986" y="17212"/>
                  </a:cubicBezTo>
                  <a:cubicBezTo>
                    <a:pt x="8348" y="16909"/>
                    <a:pt x="8772" y="16849"/>
                    <a:pt x="8772" y="15881"/>
                  </a:cubicBezTo>
                  <a:cubicBezTo>
                    <a:pt x="8711" y="14429"/>
                    <a:pt x="8469" y="5295"/>
                    <a:pt x="8469" y="5295"/>
                  </a:cubicBezTo>
                  <a:cubicBezTo>
                    <a:pt x="8094" y="1482"/>
                    <a:pt x="6159" y="0"/>
                    <a:pt x="4234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8"/>
            <p:cNvSpPr/>
            <p:nvPr/>
          </p:nvSpPr>
          <p:spPr>
            <a:xfrm>
              <a:off x="4938100" y="2163925"/>
              <a:ext cx="313075" cy="616900"/>
            </a:xfrm>
            <a:custGeom>
              <a:avLst/>
              <a:gdLst/>
              <a:ahLst/>
              <a:cxnLst/>
              <a:rect l="l" t="t" r="r" b="b"/>
              <a:pathLst>
                <a:path w="12523" h="24676" extrusionOk="0">
                  <a:moveTo>
                    <a:pt x="5883" y="1"/>
                  </a:moveTo>
                  <a:cubicBezTo>
                    <a:pt x="2945" y="1"/>
                    <a:pt x="61" y="1674"/>
                    <a:pt x="61" y="4515"/>
                  </a:cubicBezTo>
                  <a:cubicBezTo>
                    <a:pt x="61" y="5362"/>
                    <a:pt x="122" y="18307"/>
                    <a:pt x="122" y="19335"/>
                  </a:cubicBezTo>
                  <a:cubicBezTo>
                    <a:pt x="61" y="20303"/>
                    <a:pt x="1" y="20666"/>
                    <a:pt x="908" y="21271"/>
                  </a:cubicBezTo>
                  <a:lnTo>
                    <a:pt x="5263" y="24174"/>
                  </a:lnTo>
                  <a:cubicBezTo>
                    <a:pt x="5638" y="24437"/>
                    <a:pt x="6036" y="24676"/>
                    <a:pt x="6486" y="24676"/>
                  </a:cubicBezTo>
                  <a:cubicBezTo>
                    <a:pt x="6763" y="24676"/>
                    <a:pt x="7058" y="24586"/>
                    <a:pt x="7380" y="24356"/>
                  </a:cubicBezTo>
                  <a:cubicBezTo>
                    <a:pt x="8530" y="23569"/>
                    <a:pt x="10768" y="22178"/>
                    <a:pt x="11312" y="21694"/>
                  </a:cubicBezTo>
                  <a:cubicBezTo>
                    <a:pt x="11857" y="21210"/>
                    <a:pt x="12522" y="21150"/>
                    <a:pt x="12462" y="19758"/>
                  </a:cubicBezTo>
                  <a:cubicBezTo>
                    <a:pt x="12401" y="17581"/>
                    <a:pt x="12038" y="5786"/>
                    <a:pt x="12038" y="5786"/>
                  </a:cubicBezTo>
                  <a:cubicBezTo>
                    <a:pt x="11946" y="1749"/>
                    <a:pt x="8887" y="1"/>
                    <a:pt x="5883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8"/>
            <p:cNvSpPr/>
            <p:nvPr/>
          </p:nvSpPr>
          <p:spPr>
            <a:xfrm>
              <a:off x="4989525" y="2487000"/>
              <a:ext cx="198125" cy="149775"/>
            </a:xfrm>
            <a:custGeom>
              <a:avLst/>
              <a:gdLst/>
              <a:ahLst/>
              <a:cxnLst/>
              <a:rect l="l" t="t" r="r" b="b"/>
              <a:pathLst>
                <a:path w="7925" h="5991" extrusionOk="0">
                  <a:moveTo>
                    <a:pt x="3993" y="0"/>
                  </a:moveTo>
                  <a:cubicBezTo>
                    <a:pt x="1815" y="0"/>
                    <a:pt x="0" y="1271"/>
                    <a:pt x="0" y="2904"/>
                  </a:cubicBezTo>
                  <a:cubicBezTo>
                    <a:pt x="0" y="4597"/>
                    <a:pt x="1815" y="5928"/>
                    <a:pt x="3993" y="5989"/>
                  </a:cubicBezTo>
                  <a:cubicBezTo>
                    <a:pt x="4040" y="5990"/>
                    <a:pt x="4088" y="5991"/>
                    <a:pt x="4135" y="5991"/>
                  </a:cubicBezTo>
                  <a:cubicBezTo>
                    <a:pt x="6246" y="5991"/>
                    <a:pt x="7924" y="4683"/>
                    <a:pt x="7924" y="3085"/>
                  </a:cubicBezTo>
                  <a:cubicBezTo>
                    <a:pt x="7924" y="1452"/>
                    <a:pt x="6170" y="61"/>
                    <a:pt x="3993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8"/>
            <p:cNvSpPr/>
            <p:nvPr/>
          </p:nvSpPr>
          <p:spPr>
            <a:xfrm>
              <a:off x="4536375" y="2153825"/>
              <a:ext cx="401750" cy="609300"/>
            </a:xfrm>
            <a:custGeom>
              <a:avLst/>
              <a:gdLst/>
              <a:ahLst/>
              <a:cxnLst/>
              <a:rect l="l" t="t" r="r" b="b"/>
              <a:pathLst>
                <a:path w="16070" h="24372" extrusionOk="0">
                  <a:moveTo>
                    <a:pt x="8103" y="1"/>
                  </a:moveTo>
                  <a:cubicBezTo>
                    <a:pt x="4039" y="1"/>
                    <a:pt x="0" y="1887"/>
                    <a:pt x="222" y="4072"/>
                  </a:cubicBezTo>
                  <a:cubicBezTo>
                    <a:pt x="282" y="4919"/>
                    <a:pt x="282" y="18045"/>
                    <a:pt x="222" y="19013"/>
                  </a:cubicBezTo>
                  <a:cubicBezTo>
                    <a:pt x="101" y="20042"/>
                    <a:pt x="40" y="20344"/>
                    <a:pt x="1129" y="20949"/>
                  </a:cubicBezTo>
                  <a:lnTo>
                    <a:pt x="6694" y="23913"/>
                  </a:lnTo>
                  <a:cubicBezTo>
                    <a:pt x="7153" y="24142"/>
                    <a:pt x="7661" y="24372"/>
                    <a:pt x="8247" y="24372"/>
                  </a:cubicBezTo>
                  <a:cubicBezTo>
                    <a:pt x="8588" y="24372"/>
                    <a:pt x="8955" y="24294"/>
                    <a:pt x="9356" y="24094"/>
                  </a:cubicBezTo>
                  <a:cubicBezTo>
                    <a:pt x="10928" y="23308"/>
                    <a:pt x="13771" y="21917"/>
                    <a:pt x="14497" y="21493"/>
                  </a:cubicBezTo>
                  <a:cubicBezTo>
                    <a:pt x="15223" y="21009"/>
                    <a:pt x="16009" y="20949"/>
                    <a:pt x="16009" y="19558"/>
                  </a:cubicBezTo>
                  <a:lnTo>
                    <a:pt x="16070" y="5887"/>
                  </a:lnTo>
                  <a:cubicBezTo>
                    <a:pt x="15522" y="1564"/>
                    <a:pt x="11802" y="1"/>
                    <a:pt x="8103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8"/>
            <p:cNvSpPr/>
            <p:nvPr/>
          </p:nvSpPr>
          <p:spPr>
            <a:xfrm>
              <a:off x="4537175" y="2154425"/>
              <a:ext cx="399450" cy="607600"/>
            </a:xfrm>
            <a:custGeom>
              <a:avLst/>
              <a:gdLst/>
              <a:ahLst/>
              <a:cxnLst/>
              <a:rect l="l" t="t" r="r" b="b"/>
              <a:pathLst>
                <a:path w="15978" h="24304" extrusionOk="0">
                  <a:moveTo>
                    <a:pt x="8037" y="1"/>
                  </a:moveTo>
                  <a:cubicBezTo>
                    <a:pt x="4005" y="1"/>
                    <a:pt x="0" y="1868"/>
                    <a:pt x="190" y="4048"/>
                  </a:cubicBezTo>
                  <a:cubicBezTo>
                    <a:pt x="311" y="4895"/>
                    <a:pt x="311" y="18021"/>
                    <a:pt x="190" y="18989"/>
                  </a:cubicBezTo>
                  <a:cubicBezTo>
                    <a:pt x="129" y="19957"/>
                    <a:pt x="8" y="20320"/>
                    <a:pt x="1158" y="20864"/>
                  </a:cubicBezTo>
                  <a:lnTo>
                    <a:pt x="6662" y="23828"/>
                  </a:lnTo>
                  <a:cubicBezTo>
                    <a:pt x="7108" y="24089"/>
                    <a:pt x="7601" y="24303"/>
                    <a:pt x="8167" y="24303"/>
                  </a:cubicBezTo>
                  <a:cubicBezTo>
                    <a:pt x="8521" y="24303"/>
                    <a:pt x="8904" y="24219"/>
                    <a:pt x="9324" y="24010"/>
                  </a:cubicBezTo>
                  <a:cubicBezTo>
                    <a:pt x="10836" y="23223"/>
                    <a:pt x="13739" y="21893"/>
                    <a:pt x="14465" y="21409"/>
                  </a:cubicBezTo>
                  <a:cubicBezTo>
                    <a:pt x="15191" y="20925"/>
                    <a:pt x="15977" y="20864"/>
                    <a:pt x="15977" y="19534"/>
                  </a:cubicBezTo>
                  <a:cubicBezTo>
                    <a:pt x="15977" y="17416"/>
                    <a:pt x="15977" y="5863"/>
                    <a:pt x="15977" y="5863"/>
                  </a:cubicBezTo>
                  <a:cubicBezTo>
                    <a:pt x="15429" y="1560"/>
                    <a:pt x="11722" y="1"/>
                    <a:pt x="8037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8"/>
            <p:cNvSpPr/>
            <p:nvPr/>
          </p:nvSpPr>
          <p:spPr>
            <a:xfrm>
              <a:off x="4537850" y="2155125"/>
              <a:ext cx="398775" cy="605375"/>
            </a:xfrm>
            <a:custGeom>
              <a:avLst/>
              <a:gdLst/>
              <a:ahLst/>
              <a:cxnLst/>
              <a:rect l="l" t="t" r="r" b="b"/>
              <a:pathLst>
                <a:path w="15951" h="24215" extrusionOk="0">
                  <a:moveTo>
                    <a:pt x="8068" y="1"/>
                  </a:moveTo>
                  <a:cubicBezTo>
                    <a:pt x="4026" y="1"/>
                    <a:pt x="1" y="1891"/>
                    <a:pt x="223" y="4081"/>
                  </a:cubicBezTo>
                  <a:cubicBezTo>
                    <a:pt x="284" y="4867"/>
                    <a:pt x="284" y="17993"/>
                    <a:pt x="223" y="18961"/>
                  </a:cubicBezTo>
                  <a:cubicBezTo>
                    <a:pt x="102" y="19929"/>
                    <a:pt x="42" y="20231"/>
                    <a:pt x="1131" y="20836"/>
                  </a:cubicBezTo>
                  <a:lnTo>
                    <a:pt x="6635" y="23740"/>
                  </a:lnTo>
                  <a:cubicBezTo>
                    <a:pt x="7081" y="24000"/>
                    <a:pt x="7574" y="24215"/>
                    <a:pt x="8140" y="24215"/>
                  </a:cubicBezTo>
                  <a:cubicBezTo>
                    <a:pt x="8494" y="24215"/>
                    <a:pt x="8877" y="24131"/>
                    <a:pt x="9297" y="23921"/>
                  </a:cubicBezTo>
                  <a:cubicBezTo>
                    <a:pt x="10809" y="23135"/>
                    <a:pt x="13712" y="21804"/>
                    <a:pt x="14438" y="21381"/>
                  </a:cubicBezTo>
                  <a:cubicBezTo>
                    <a:pt x="15103" y="20897"/>
                    <a:pt x="15950" y="20836"/>
                    <a:pt x="15950" y="19445"/>
                  </a:cubicBezTo>
                  <a:lnTo>
                    <a:pt x="15950" y="5835"/>
                  </a:lnTo>
                  <a:cubicBezTo>
                    <a:pt x="15404" y="1552"/>
                    <a:pt x="11729" y="1"/>
                    <a:pt x="8068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8"/>
            <p:cNvSpPr/>
            <p:nvPr/>
          </p:nvSpPr>
          <p:spPr>
            <a:xfrm>
              <a:off x="4538675" y="2155950"/>
              <a:ext cx="396425" cy="604150"/>
            </a:xfrm>
            <a:custGeom>
              <a:avLst/>
              <a:gdLst/>
              <a:ahLst/>
              <a:cxnLst/>
              <a:rect l="l" t="t" r="r" b="b"/>
              <a:pathLst>
                <a:path w="15857" h="24166" extrusionOk="0">
                  <a:moveTo>
                    <a:pt x="7997" y="0"/>
                  </a:moveTo>
                  <a:cubicBezTo>
                    <a:pt x="3989" y="0"/>
                    <a:pt x="1" y="1867"/>
                    <a:pt x="190" y="4048"/>
                  </a:cubicBezTo>
                  <a:cubicBezTo>
                    <a:pt x="311" y="4895"/>
                    <a:pt x="311" y="17900"/>
                    <a:pt x="190" y="18868"/>
                  </a:cubicBezTo>
                  <a:cubicBezTo>
                    <a:pt x="130" y="19896"/>
                    <a:pt x="9" y="20198"/>
                    <a:pt x="1158" y="20803"/>
                  </a:cubicBezTo>
                  <a:lnTo>
                    <a:pt x="6602" y="23707"/>
                  </a:lnTo>
                  <a:cubicBezTo>
                    <a:pt x="7061" y="23936"/>
                    <a:pt x="7569" y="24166"/>
                    <a:pt x="8155" y="24166"/>
                  </a:cubicBezTo>
                  <a:cubicBezTo>
                    <a:pt x="8496" y="24166"/>
                    <a:pt x="8863" y="24088"/>
                    <a:pt x="9264" y="23888"/>
                  </a:cubicBezTo>
                  <a:cubicBezTo>
                    <a:pt x="10776" y="23102"/>
                    <a:pt x="13619" y="21771"/>
                    <a:pt x="14345" y="21287"/>
                  </a:cubicBezTo>
                  <a:cubicBezTo>
                    <a:pt x="15070" y="20803"/>
                    <a:pt x="15857" y="20743"/>
                    <a:pt x="15857" y="19412"/>
                  </a:cubicBezTo>
                  <a:cubicBezTo>
                    <a:pt x="15857" y="17355"/>
                    <a:pt x="15857" y="5863"/>
                    <a:pt x="15857" y="5863"/>
                  </a:cubicBezTo>
                  <a:cubicBezTo>
                    <a:pt x="15337" y="1559"/>
                    <a:pt x="11659" y="0"/>
                    <a:pt x="7997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8"/>
            <p:cNvSpPr/>
            <p:nvPr/>
          </p:nvSpPr>
          <p:spPr>
            <a:xfrm>
              <a:off x="4540175" y="2156100"/>
              <a:ext cx="394925" cy="602900"/>
            </a:xfrm>
            <a:custGeom>
              <a:avLst/>
              <a:gdLst/>
              <a:ahLst/>
              <a:cxnLst/>
              <a:rect l="l" t="t" r="r" b="b"/>
              <a:pathLst>
                <a:path w="15797" h="24116" extrusionOk="0">
                  <a:moveTo>
                    <a:pt x="7964" y="1"/>
                  </a:moveTo>
                  <a:cubicBezTo>
                    <a:pt x="3972" y="1"/>
                    <a:pt x="1" y="1886"/>
                    <a:pt x="191" y="4102"/>
                  </a:cubicBezTo>
                  <a:cubicBezTo>
                    <a:pt x="251" y="4889"/>
                    <a:pt x="251" y="17894"/>
                    <a:pt x="191" y="18862"/>
                  </a:cubicBezTo>
                  <a:cubicBezTo>
                    <a:pt x="70" y="19830"/>
                    <a:pt x="9" y="20132"/>
                    <a:pt x="1098" y="20737"/>
                  </a:cubicBezTo>
                  <a:lnTo>
                    <a:pt x="6542" y="23640"/>
                  </a:lnTo>
                  <a:cubicBezTo>
                    <a:pt x="6988" y="23901"/>
                    <a:pt x="7481" y="24115"/>
                    <a:pt x="8047" y="24115"/>
                  </a:cubicBezTo>
                  <a:cubicBezTo>
                    <a:pt x="8401" y="24115"/>
                    <a:pt x="8784" y="24031"/>
                    <a:pt x="9204" y="23822"/>
                  </a:cubicBezTo>
                  <a:cubicBezTo>
                    <a:pt x="10716" y="23035"/>
                    <a:pt x="13559" y="21705"/>
                    <a:pt x="14285" y="21281"/>
                  </a:cubicBezTo>
                  <a:cubicBezTo>
                    <a:pt x="14950" y="20797"/>
                    <a:pt x="15797" y="20737"/>
                    <a:pt x="15797" y="19406"/>
                  </a:cubicBezTo>
                  <a:lnTo>
                    <a:pt x="15797" y="5857"/>
                  </a:lnTo>
                  <a:cubicBezTo>
                    <a:pt x="15249" y="1562"/>
                    <a:pt x="11598" y="1"/>
                    <a:pt x="7964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8"/>
            <p:cNvSpPr/>
            <p:nvPr/>
          </p:nvSpPr>
          <p:spPr>
            <a:xfrm>
              <a:off x="4540175" y="2157225"/>
              <a:ext cx="393425" cy="600250"/>
            </a:xfrm>
            <a:custGeom>
              <a:avLst/>
              <a:gdLst/>
              <a:ahLst/>
              <a:cxnLst/>
              <a:rect l="l" t="t" r="r" b="b"/>
              <a:pathLst>
                <a:path w="15737" h="24010" extrusionOk="0">
                  <a:moveTo>
                    <a:pt x="7960" y="1"/>
                  </a:moveTo>
                  <a:cubicBezTo>
                    <a:pt x="3975" y="1"/>
                    <a:pt x="1" y="1872"/>
                    <a:pt x="191" y="4057"/>
                  </a:cubicBezTo>
                  <a:cubicBezTo>
                    <a:pt x="312" y="4844"/>
                    <a:pt x="312" y="17849"/>
                    <a:pt x="191" y="18817"/>
                  </a:cubicBezTo>
                  <a:cubicBezTo>
                    <a:pt x="130" y="19785"/>
                    <a:pt x="9" y="20087"/>
                    <a:pt x="1158" y="20692"/>
                  </a:cubicBezTo>
                  <a:lnTo>
                    <a:pt x="6602" y="23535"/>
                  </a:lnTo>
                  <a:cubicBezTo>
                    <a:pt x="7012" y="23795"/>
                    <a:pt x="7490" y="24010"/>
                    <a:pt x="8050" y="24010"/>
                  </a:cubicBezTo>
                  <a:cubicBezTo>
                    <a:pt x="8401" y="24010"/>
                    <a:pt x="8784" y="23926"/>
                    <a:pt x="9204" y="23716"/>
                  </a:cubicBezTo>
                  <a:cubicBezTo>
                    <a:pt x="10716" y="22990"/>
                    <a:pt x="13559" y="21660"/>
                    <a:pt x="14224" y="21176"/>
                  </a:cubicBezTo>
                  <a:cubicBezTo>
                    <a:pt x="14950" y="20692"/>
                    <a:pt x="15736" y="20631"/>
                    <a:pt x="15736" y="19301"/>
                  </a:cubicBezTo>
                  <a:lnTo>
                    <a:pt x="15736" y="5812"/>
                  </a:lnTo>
                  <a:cubicBezTo>
                    <a:pt x="15218" y="1548"/>
                    <a:pt x="11585" y="1"/>
                    <a:pt x="7960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8"/>
            <p:cNvSpPr/>
            <p:nvPr/>
          </p:nvSpPr>
          <p:spPr>
            <a:xfrm>
              <a:off x="4541700" y="2157450"/>
              <a:ext cx="391900" cy="599625"/>
            </a:xfrm>
            <a:custGeom>
              <a:avLst/>
              <a:gdLst/>
              <a:ahLst/>
              <a:cxnLst/>
              <a:rect l="l" t="t" r="r" b="b"/>
              <a:pathLst>
                <a:path w="15676" h="23985" extrusionOk="0">
                  <a:moveTo>
                    <a:pt x="7876" y="1"/>
                  </a:moveTo>
                  <a:cubicBezTo>
                    <a:pt x="3923" y="1"/>
                    <a:pt x="1" y="1868"/>
                    <a:pt x="190" y="4048"/>
                  </a:cubicBezTo>
                  <a:cubicBezTo>
                    <a:pt x="251" y="4895"/>
                    <a:pt x="251" y="17779"/>
                    <a:pt x="190" y="18747"/>
                  </a:cubicBezTo>
                  <a:cubicBezTo>
                    <a:pt x="69" y="19715"/>
                    <a:pt x="9" y="20078"/>
                    <a:pt x="1097" y="20622"/>
                  </a:cubicBezTo>
                  <a:lnTo>
                    <a:pt x="6541" y="23526"/>
                  </a:lnTo>
                  <a:cubicBezTo>
                    <a:pt x="7001" y="23755"/>
                    <a:pt x="7484" y="23985"/>
                    <a:pt x="8053" y="23985"/>
                  </a:cubicBezTo>
                  <a:cubicBezTo>
                    <a:pt x="8383" y="23985"/>
                    <a:pt x="8742" y="23907"/>
                    <a:pt x="9143" y="23707"/>
                  </a:cubicBezTo>
                  <a:cubicBezTo>
                    <a:pt x="10655" y="22921"/>
                    <a:pt x="13437" y="21590"/>
                    <a:pt x="14163" y="21167"/>
                  </a:cubicBezTo>
                  <a:cubicBezTo>
                    <a:pt x="14889" y="20683"/>
                    <a:pt x="15675" y="20622"/>
                    <a:pt x="15675" y="19292"/>
                  </a:cubicBezTo>
                  <a:cubicBezTo>
                    <a:pt x="15675" y="17235"/>
                    <a:pt x="15675" y="5863"/>
                    <a:pt x="15675" y="5863"/>
                  </a:cubicBezTo>
                  <a:cubicBezTo>
                    <a:pt x="15127" y="1560"/>
                    <a:pt x="11489" y="1"/>
                    <a:pt x="7876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8"/>
            <p:cNvSpPr/>
            <p:nvPr/>
          </p:nvSpPr>
          <p:spPr>
            <a:xfrm>
              <a:off x="4541700" y="2158200"/>
              <a:ext cx="390375" cy="597775"/>
            </a:xfrm>
            <a:custGeom>
              <a:avLst/>
              <a:gdLst/>
              <a:ahLst/>
              <a:cxnLst/>
              <a:rect l="l" t="t" r="r" b="b"/>
              <a:pathLst>
                <a:path w="15615" h="23911" extrusionOk="0">
                  <a:moveTo>
                    <a:pt x="7868" y="1"/>
                  </a:moveTo>
                  <a:cubicBezTo>
                    <a:pt x="3923" y="1"/>
                    <a:pt x="1" y="1866"/>
                    <a:pt x="190" y="4079"/>
                  </a:cubicBezTo>
                  <a:cubicBezTo>
                    <a:pt x="311" y="4865"/>
                    <a:pt x="311" y="17749"/>
                    <a:pt x="190" y="18717"/>
                  </a:cubicBezTo>
                  <a:cubicBezTo>
                    <a:pt x="130" y="19685"/>
                    <a:pt x="9" y="19987"/>
                    <a:pt x="1097" y="20592"/>
                  </a:cubicBezTo>
                  <a:lnTo>
                    <a:pt x="6541" y="23435"/>
                  </a:lnTo>
                  <a:cubicBezTo>
                    <a:pt x="6988" y="23696"/>
                    <a:pt x="7457" y="23910"/>
                    <a:pt x="7992" y="23910"/>
                  </a:cubicBezTo>
                  <a:cubicBezTo>
                    <a:pt x="8326" y="23910"/>
                    <a:pt x="8686" y="23826"/>
                    <a:pt x="9082" y="23617"/>
                  </a:cubicBezTo>
                  <a:cubicBezTo>
                    <a:pt x="10594" y="22830"/>
                    <a:pt x="13437" y="21560"/>
                    <a:pt x="14163" y="21076"/>
                  </a:cubicBezTo>
                  <a:cubicBezTo>
                    <a:pt x="14828" y="20653"/>
                    <a:pt x="15615" y="20592"/>
                    <a:pt x="15615" y="19201"/>
                  </a:cubicBezTo>
                  <a:cubicBezTo>
                    <a:pt x="15615" y="17205"/>
                    <a:pt x="15615" y="5833"/>
                    <a:pt x="15615" y="5833"/>
                  </a:cubicBezTo>
                  <a:cubicBezTo>
                    <a:pt x="15095" y="1559"/>
                    <a:pt x="11472" y="1"/>
                    <a:pt x="7868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8"/>
            <p:cNvSpPr/>
            <p:nvPr/>
          </p:nvSpPr>
          <p:spPr>
            <a:xfrm>
              <a:off x="4543200" y="2158750"/>
              <a:ext cx="388875" cy="596075"/>
            </a:xfrm>
            <a:custGeom>
              <a:avLst/>
              <a:gdLst/>
              <a:ahLst/>
              <a:cxnLst/>
              <a:rect l="l" t="t" r="r" b="b"/>
              <a:pathLst>
                <a:path w="15555" h="23843" extrusionOk="0">
                  <a:moveTo>
                    <a:pt x="7863" y="0"/>
                  </a:moveTo>
                  <a:cubicBezTo>
                    <a:pt x="3925" y="0"/>
                    <a:pt x="1" y="1871"/>
                    <a:pt x="191" y="4057"/>
                  </a:cubicBezTo>
                  <a:cubicBezTo>
                    <a:pt x="251" y="4843"/>
                    <a:pt x="251" y="17727"/>
                    <a:pt x="191" y="18695"/>
                  </a:cubicBezTo>
                  <a:cubicBezTo>
                    <a:pt x="70" y="19603"/>
                    <a:pt x="9" y="19965"/>
                    <a:pt x="1098" y="20510"/>
                  </a:cubicBezTo>
                  <a:lnTo>
                    <a:pt x="6481" y="23353"/>
                  </a:lnTo>
                  <a:cubicBezTo>
                    <a:pt x="6943" y="23622"/>
                    <a:pt x="7430" y="23843"/>
                    <a:pt x="7987" y="23843"/>
                  </a:cubicBezTo>
                  <a:cubicBezTo>
                    <a:pt x="8306" y="23843"/>
                    <a:pt x="8648" y="23771"/>
                    <a:pt x="9022" y="23595"/>
                  </a:cubicBezTo>
                  <a:cubicBezTo>
                    <a:pt x="10534" y="22808"/>
                    <a:pt x="13377" y="21478"/>
                    <a:pt x="14043" y="21054"/>
                  </a:cubicBezTo>
                  <a:cubicBezTo>
                    <a:pt x="14768" y="20570"/>
                    <a:pt x="15555" y="20510"/>
                    <a:pt x="15555" y="19179"/>
                  </a:cubicBezTo>
                  <a:cubicBezTo>
                    <a:pt x="15555" y="17123"/>
                    <a:pt x="15555" y="5811"/>
                    <a:pt x="15555" y="5811"/>
                  </a:cubicBezTo>
                  <a:cubicBezTo>
                    <a:pt x="15036" y="1547"/>
                    <a:pt x="11444" y="0"/>
                    <a:pt x="7863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28"/>
            <p:cNvSpPr/>
            <p:nvPr/>
          </p:nvSpPr>
          <p:spPr>
            <a:xfrm>
              <a:off x="4543425" y="2159500"/>
              <a:ext cx="387150" cy="594550"/>
            </a:xfrm>
            <a:custGeom>
              <a:avLst/>
              <a:gdLst/>
              <a:ahLst/>
              <a:cxnLst/>
              <a:rect l="l" t="t" r="r" b="b"/>
              <a:pathLst>
                <a:path w="15486" h="23782" extrusionOk="0">
                  <a:moveTo>
                    <a:pt x="7844" y="1"/>
                  </a:moveTo>
                  <a:cubicBezTo>
                    <a:pt x="3930" y="1"/>
                    <a:pt x="23" y="1870"/>
                    <a:pt x="182" y="4087"/>
                  </a:cubicBezTo>
                  <a:cubicBezTo>
                    <a:pt x="242" y="4874"/>
                    <a:pt x="303" y="17697"/>
                    <a:pt x="182" y="18605"/>
                  </a:cubicBezTo>
                  <a:cubicBezTo>
                    <a:pt x="121" y="19573"/>
                    <a:pt x="0" y="19875"/>
                    <a:pt x="1089" y="20480"/>
                  </a:cubicBezTo>
                  <a:lnTo>
                    <a:pt x="6472" y="23323"/>
                  </a:lnTo>
                  <a:cubicBezTo>
                    <a:pt x="6932" y="23552"/>
                    <a:pt x="7415" y="23782"/>
                    <a:pt x="7968" y="23782"/>
                  </a:cubicBezTo>
                  <a:cubicBezTo>
                    <a:pt x="8290" y="23782"/>
                    <a:pt x="8635" y="23704"/>
                    <a:pt x="9013" y="23504"/>
                  </a:cubicBezTo>
                  <a:cubicBezTo>
                    <a:pt x="10525" y="22718"/>
                    <a:pt x="13308" y="21448"/>
                    <a:pt x="14034" y="20964"/>
                  </a:cubicBezTo>
                  <a:cubicBezTo>
                    <a:pt x="14699" y="20540"/>
                    <a:pt x="15485" y="20480"/>
                    <a:pt x="15485" y="19149"/>
                  </a:cubicBezTo>
                  <a:lnTo>
                    <a:pt x="15485" y="5781"/>
                  </a:lnTo>
                  <a:cubicBezTo>
                    <a:pt x="14967" y="1546"/>
                    <a:pt x="11402" y="1"/>
                    <a:pt x="7844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28"/>
            <p:cNvSpPr/>
            <p:nvPr/>
          </p:nvSpPr>
          <p:spPr>
            <a:xfrm>
              <a:off x="4544725" y="2159725"/>
              <a:ext cx="385850" cy="593225"/>
            </a:xfrm>
            <a:custGeom>
              <a:avLst/>
              <a:gdLst/>
              <a:ahLst/>
              <a:cxnLst/>
              <a:rect l="l" t="t" r="r" b="b"/>
              <a:pathLst>
                <a:path w="15434" h="23729" extrusionOk="0">
                  <a:moveTo>
                    <a:pt x="7771" y="0"/>
                  </a:moveTo>
                  <a:cubicBezTo>
                    <a:pt x="3874" y="0"/>
                    <a:pt x="0" y="1866"/>
                    <a:pt x="190" y="4078"/>
                  </a:cubicBezTo>
                  <a:cubicBezTo>
                    <a:pt x="251" y="4865"/>
                    <a:pt x="251" y="17628"/>
                    <a:pt x="190" y="18596"/>
                  </a:cubicBezTo>
                  <a:cubicBezTo>
                    <a:pt x="69" y="19564"/>
                    <a:pt x="9" y="19866"/>
                    <a:pt x="1097" y="20410"/>
                  </a:cubicBezTo>
                  <a:lnTo>
                    <a:pt x="6420" y="23253"/>
                  </a:lnTo>
                  <a:cubicBezTo>
                    <a:pt x="6867" y="23514"/>
                    <a:pt x="7336" y="23728"/>
                    <a:pt x="7871" y="23728"/>
                  </a:cubicBezTo>
                  <a:cubicBezTo>
                    <a:pt x="8205" y="23728"/>
                    <a:pt x="8565" y="23644"/>
                    <a:pt x="8961" y="23435"/>
                  </a:cubicBezTo>
                  <a:cubicBezTo>
                    <a:pt x="10473" y="22709"/>
                    <a:pt x="13256" y="21378"/>
                    <a:pt x="13921" y="20955"/>
                  </a:cubicBezTo>
                  <a:cubicBezTo>
                    <a:pt x="14647" y="20471"/>
                    <a:pt x="15433" y="20410"/>
                    <a:pt x="15433" y="19080"/>
                  </a:cubicBezTo>
                  <a:cubicBezTo>
                    <a:pt x="15433" y="17084"/>
                    <a:pt x="15433" y="5833"/>
                    <a:pt x="15433" y="5833"/>
                  </a:cubicBezTo>
                  <a:cubicBezTo>
                    <a:pt x="14913" y="1558"/>
                    <a:pt x="11332" y="0"/>
                    <a:pt x="7771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8"/>
            <p:cNvSpPr/>
            <p:nvPr/>
          </p:nvSpPr>
          <p:spPr>
            <a:xfrm>
              <a:off x="4544925" y="2160850"/>
              <a:ext cx="384125" cy="591025"/>
            </a:xfrm>
            <a:custGeom>
              <a:avLst/>
              <a:gdLst/>
              <a:ahLst/>
              <a:cxnLst/>
              <a:rect l="l" t="t" r="r" b="b"/>
              <a:pathLst>
                <a:path w="15365" h="23641" extrusionOk="0">
                  <a:moveTo>
                    <a:pt x="7757" y="1"/>
                  </a:moveTo>
                  <a:cubicBezTo>
                    <a:pt x="3882" y="1"/>
                    <a:pt x="24" y="1852"/>
                    <a:pt x="182" y="4033"/>
                  </a:cubicBezTo>
                  <a:cubicBezTo>
                    <a:pt x="243" y="4820"/>
                    <a:pt x="303" y="17583"/>
                    <a:pt x="182" y="18551"/>
                  </a:cubicBezTo>
                  <a:cubicBezTo>
                    <a:pt x="122" y="19458"/>
                    <a:pt x="1" y="19761"/>
                    <a:pt x="1089" y="20365"/>
                  </a:cubicBezTo>
                  <a:lnTo>
                    <a:pt x="6412" y="23208"/>
                  </a:lnTo>
                  <a:cubicBezTo>
                    <a:pt x="6869" y="23437"/>
                    <a:pt x="7349" y="23641"/>
                    <a:pt x="7898" y="23641"/>
                  </a:cubicBezTo>
                  <a:cubicBezTo>
                    <a:pt x="8223" y="23641"/>
                    <a:pt x="8571" y="23570"/>
                    <a:pt x="8953" y="23390"/>
                  </a:cubicBezTo>
                  <a:cubicBezTo>
                    <a:pt x="10465" y="22603"/>
                    <a:pt x="13248" y="21333"/>
                    <a:pt x="13913" y="20849"/>
                  </a:cubicBezTo>
                  <a:cubicBezTo>
                    <a:pt x="14579" y="20426"/>
                    <a:pt x="15365" y="20365"/>
                    <a:pt x="15365" y="19035"/>
                  </a:cubicBezTo>
                  <a:cubicBezTo>
                    <a:pt x="15365" y="17039"/>
                    <a:pt x="15365" y="5788"/>
                    <a:pt x="15365" y="5788"/>
                  </a:cubicBezTo>
                  <a:cubicBezTo>
                    <a:pt x="14845" y="1544"/>
                    <a:pt x="11294" y="1"/>
                    <a:pt x="7757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8"/>
            <p:cNvSpPr/>
            <p:nvPr/>
          </p:nvSpPr>
          <p:spPr>
            <a:xfrm>
              <a:off x="4546450" y="2161025"/>
              <a:ext cx="382600" cy="590000"/>
            </a:xfrm>
            <a:custGeom>
              <a:avLst/>
              <a:gdLst/>
              <a:ahLst/>
              <a:cxnLst/>
              <a:rect l="l" t="t" r="r" b="b"/>
              <a:pathLst>
                <a:path w="15304" h="23600" extrusionOk="0">
                  <a:moveTo>
                    <a:pt x="7746" y="0"/>
                  </a:moveTo>
                  <a:cubicBezTo>
                    <a:pt x="3880" y="0"/>
                    <a:pt x="23" y="1869"/>
                    <a:pt x="182" y="4087"/>
                  </a:cubicBezTo>
                  <a:cubicBezTo>
                    <a:pt x="242" y="4873"/>
                    <a:pt x="242" y="17576"/>
                    <a:pt x="182" y="18483"/>
                  </a:cubicBezTo>
                  <a:cubicBezTo>
                    <a:pt x="61" y="19451"/>
                    <a:pt x="0" y="19754"/>
                    <a:pt x="1089" y="20298"/>
                  </a:cubicBezTo>
                  <a:lnTo>
                    <a:pt x="6351" y="23141"/>
                  </a:lnTo>
                  <a:cubicBezTo>
                    <a:pt x="6811" y="23370"/>
                    <a:pt x="7294" y="23600"/>
                    <a:pt x="7847" y="23600"/>
                  </a:cubicBezTo>
                  <a:cubicBezTo>
                    <a:pt x="8169" y="23600"/>
                    <a:pt x="8514" y="23522"/>
                    <a:pt x="8892" y="23322"/>
                  </a:cubicBezTo>
                  <a:cubicBezTo>
                    <a:pt x="10404" y="22536"/>
                    <a:pt x="13126" y="21266"/>
                    <a:pt x="13852" y="20842"/>
                  </a:cubicBezTo>
                  <a:cubicBezTo>
                    <a:pt x="14518" y="20358"/>
                    <a:pt x="15304" y="20298"/>
                    <a:pt x="15304" y="19028"/>
                  </a:cubicBezTo>
                  <a:cubicBezTo>
                    <a:pt x="15304" y="16971"/>
                    <a:pt x="15304" y="5781"/>
                    <a:pt x="15304" y="5781"/>
                  </a:cubicBezTo>
                  <a:cubicBezTo>
                    <a:pt x="14785" y="1546"/>
                    <a:pt x="11262" y="0"/>
                    <a:pt x="7746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8"/>
            <p:cNvSpPr/>
            <p:nvPr/>
          </p:nvSpPr>
          <p:spPr>
            <a:xfrm>
              <a:off x="4546450" y="2161825"/>
              <a:ext cx="381100" cy="588100"/>
            </a:xfrm>
            <a:custGeom>
              <a:avLst/>
              <a:gdLst/>
              <a:ahLst/>
              <a:cxnLst/>
              <a:rect l="l" t="t" r="r" b="b"/>
              <a:pathLst>
                <a:path w="15244" h="23524" extrusionOk="0">
                  <a:moveTo>
                    <a:pt x="7689" y="0"/>
                  </a:moveTo>
                  <a:cubicBezTo>
                    <a:pt x="3848" y="0"/>
                    <a:pt x="24" y="1847"/>
                    <a:pt x="182" y="4055"/>
                  </a:cubicBezTo>
                  <a:cubicBezTo>
                    <a:pt x="242" y="4841"/>
                    <a:pt x="303" y="17483"/>
                    <a:pt x="182" y="18451"/>
                  </a:cubicBezTo>
                  <a:cubicBezTo>
                    <a:pt x="121" y="19359"/>
                    <a:pt x="0" y="19722"/>
                    <a:pt x="1089" y="20266"/>
                  </a:cubicBezTo>
                  <a:lnTo>
                    <a:pt x="6351" y="23048"/>
                  </a:lnTo>
                  <a:cubicBezTo>
                    <a:pt x="6798" y="23309"/>
                    <a:pt x="7267" y="23523"/>
                    <a:pt x="7802" y="23523"/>
                  </a:cubicBezTo>
                  <a:cubicBezTo>
                    <a:pt x="8136" y="23523"/>
                    <a:pt x="8496" y="23439"/>
                    <a:pt x="8892" y="23230"/>
                  </a:cubicBezTo>
                  <a:cubicBezTo>
                    <a:pt x="10344" y="22504"/>
                    <a:pt x="13126" y="21234"/>
                    <a:pt x="13792" y="20750"/>
                  </a:cubicBezTo>
                  <a:cubicBezTo>
                    <a:pt x="14518" y="20326"/>
                    <a:pt x="15243" y="20266"/>
                    <a:pt x="15243" y="18935"/>
                  </a:cubicBezTo>
                  <a:lnTo>
                    <a:pt x="15243" y="5809"/>
                  </a:lnTo>
                  <a:cubicBezTo>
                    <a:pt x="14751" y="1555"/>
                    <a:pt x="11213" y="0"/>
                    <a:pt x="7689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8"/>
            <p:cNvSpPr/>
            <p:nvPr/>
          </p:nvSpPr>
          <p:spPr>
            <a:xfrm>
              <a:off x="4547950" y="2162525"/>
              <a:ext cx="379600" cy="586325"/>
            </a:xfrm>
            <a:custGeom>
              <a:avLst/>
              <a:gdLst/>
              <a:ahLst/>
              <a:cxnLst/>
              <a:rect l="l" t="t" r="r" b="b"/>
              <a:pathLst>
                <a:path w="15184" h="23453" extrusionOk="0">
                  <a:moveTo>
                    <a:pt x="7682" y="1"/>
                  </a:moveTo>
                  <a:cubicBezTo>
                    <a:pt x="3847" y="1"/>
                    <a:pt x="24" y="1870"/>
                    <a:pt x="182" y="4087"/>
                  </a:cubicBezTo>
                  <a:cubicBezTo>
                    <a:pt x="243" y="4874"/>
                    <a:pt x="243" y="17455"/>
                    <a:pt x="182" y="18423"/>
                  </a:cubicBezTo>
                  <a:cubicBezTo>
                    <a:pt x="61" y="19331"/>
                    <a:pt x="1" y="19633"/>
                    <a:pt x="1029" y="20238"/>
                  </a:cubicBezTo>
                  <a:lnTo>
                    <a:pt x="6291" y="23020"/>
                  </a:lnTo>
                  <a:cubicBezTo>
                    <a:pt x="6748" y="23249"/>
                    <a:pt x="7228" y="23453"/>
                    <a:pt x="7777" y="23453"/>
                  </a:cubicBezTo>
                  <a:cubicBezTo>
                    <a:pt x="8102" y="23453"/>
                    <a:pt x="8450" y="23382"/>
                    <a:pt x="8832" y="23202"/>
                  </a:cubicBezTo>
                  <a:cubicBezTo>
                    <a:pt x="10284" y="22416"/>
                    <a:pt x="13066" y="21145"/>
                    <a:pt x="13732" y="20722"/>
                  </a:cubicBezTo>
                  <a:cubicBezTo>
                    <a:pt x="14397" y="20238"/>
                    <a:pt x="15183" y="20177"/>
                    <a:pt x="15183" y="18907"/>
                  </a:cubicBezTo>
                  <a:lnTo>
                    <a:pt x="15183" y="5781"/>
                  </a:lnTo>
                  <a:cubicBezTo>
                    <a:pt x="14665" y="1546"/>
                    <a:pt x="11169" y="1"/>
                    <a:pt x="7682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8"/>
            <p:cNvSpPr/>
            <p:nvPr/>
          </p:nvSpPr>
          <p:spPr>
            <a:xfrm>
              <a:off x="4547950" y="2163125"/>
              <a:ext cx="378075" cy="584875"/>
            </a:xfrm>
            <a:custGeom>
              <a:avLst/>
              <a:gdLst/>
              <a:ahLst/>
              <a:cxnLst/>
              <a:rect l="l" t="t" r="r" b="b"/>
              <a:pathLst>
                <a:path w="15123" h="23395" extrusionOk="0">
                  <a:moveTo>
                    <a:pt x="7651" y="0"/>
                  </a:moveTo>
                  <a:cubicBezTo>
                    <a:pt x="3833" y="0"/>
                    <a:pt x="24" y="1850"/>
                    <a:pt x="182" y="4063"/>
                  </a:cubicBezTo>
                  <a:cubicBezTo>
                    <a:pt x="243" y="4850"/>
                    <a:pt x="303" y="17431"/>
                    <a:pt x="182" y="18339"/>
                  </a:cubicBezTo>
                  <a:cubicBezTo>
                    <a:pt x="122" y="19307"/>
                    <a:pt x="1" y="19609"/>
                    <a:pt x="1089" y="20153"/>
                  </a:cubicBezTo>
                  <a:lnTo>
                    <a:pt x="6291" y="22936"/>
                  </a:lnTo>
                  <a:cubicBezTo>
                    <a:pt x="6751" y="23165"/>
                    <a:pt x="7234" y="23395"/>
                    <a:pt x="7787" y="23395"/>
                  </a:cubicBezTo>
                  <a:cubicBezTo>
                    <a:pt x="8109" y="23395"/>
                    <a:pt x="8454" y="23317"/>
                    <a:pt x="8832" y="23117"/>
                  </a:cubicBezTo>
                  <a:cubicBezTo>
                    <a:pt x="10284" y="22392"/>
                    <a:pt x="13006" y="21121"/>
                    <a:pt x="13671" y="20637"/>
                  </a:cubicBezTo>
                  <a:cubicBezTo>
                    <a:pt x="14397" y="20214"/>
                    <a:pt x="15123" y="20153"/>
                    <a:pt x="15123" y="18883"/>
                  </a:cubicBezTo>
                  <a:lnTo>
                    <a:pt x="15123" y="5757"/>
                  </a:lnTo>
                  <a:cubicBezTo>
                    <a:pt x="14632" y="1542"/>
                    <a:pt x="11138" y="0"/>
                    <a:pt x="7651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8"/>
            <p:cNvSpPr/>
            <p:nvPr/>
          </p:nvSpPr>
          <p:spPr>
            <a:xfrm>
              <a:off x="4549475" y="2163125"/>
              <a:ext cx="376550" cy="583775"/>
            </a:xfrm>
            <a:custGeom>
              <a:avLst/>
              <a:gdLst/>
              <a:ahLst/>
              <a:cxnLst/>
              <a:rect l="l" t="t" r="r" b="b"/>
              <a:pathLst>
                <a:path w="15062" h="23351" extrusionOk="0">
                  <a:moveTo>
                    <a:pt x="7595" y="0"/>
                  </a:moveTo>
                  <a:cubicBezTo>
                    <a:pt x="3799" y="0"/>
                    <a:pt x="23" y="1850"/>
                    <a:pt x="182" y="4063"/>
                  </a:cubicBezTo>
                  <a:cubicBezTo>
                    <a:pt x="242" y="4850"/>
                    <a:pt x="242" y="17431"/>
                    <a:pt x="182" y="18339"/>
                  </a:cubicBezTo>
                  <a:cubicBezTo>
                    <a:pt x="61" y="19246"/>
                    <a:pt x="0" y="19549"/>
                    <a:pt x="1028" y="20153"/>
                  </a:cubicBezTo>
                  <a:lnTo>
                    <a:pt x="6291" y="22875"/>
                  </a:lnTo>
                  <a:cubicBezTo>
                    <a:pt x="6700" y="23136"/>
                    <a:pt x="7155" y="23351"/>
                    <a:pt x="7684" y="23351"/>
                  </a:cubicBezTo>
                  <a:cubicBezTo>
                    <a:pt x="8015" y="23351"/>
                    <a:pt x="8375" y="23266"/>
                    <a:pt x="8771" y="23057"/>
                  </a:cubicBezTo>
                  <a:cubicBezTo>
                    <a:pt x="10223" y="22331"/>
                    <a:pt x="12945" y="21061"/>
                    <a:pt x="13610" y="20637"/>
                  </a:cubicBezTo>
                  <a:cubicBezTo>
                    <a:pt x="14276" y="20214"/>
                    <a:pt x="15062" y="20093"/>
                    <a:pt x="15062" y="18823"/>
                  </a:cubicBezTo>
                  <a:lnTo>
                    <a:pt x="15062" y="5757"/>
                  </a:lnTo>
                  <a:cubicBezTo>
                    <a:pt x="14542" y="1542"/>
                    <a:pt x="11060" y="0"/>
                    <a:pt x="7595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8"/>
            <p:cNvSpPr/>
            <p:nvPr/>
          </p:nvSpPr>
          <p:spPr>
            <a:xfrm>
              <a:off x="4549475" y="2164100"/>
              <a:ext cx="375050" cy="581725"/>
            </a:xfrm>
            <a:custGeom>
              <a:avLst/>
              <a:gdLst/>
              <a:ahLst/>
              <a:cxnLst/>
              <a:rect l="l" t="t" r="r" b="b"/>
              <a:pathLst>
                <a:path w="15002" h="23269" extrusionOk="0">
                  <a:moveTo>
                    <a:pt x="7582" y="0"/>
                  </a:moveTo>
                  <a:cubicBezTo>
                    <a:pt x="3812" y="0"/>
                    <a:pt x="55" y="1845"/>
                    <a:pt x="182" y="4085"/>
                  </a:cubicBezTo>
                  <a:cubicBezTo>
                    <a:pt x="242" y="4871"/>
                    <a:pt x="303" y="17332"/>
                    <a:pt x="182" y="18300"/>
                  </a:cubicBezTo>
                  <a:cubicBezTo>
                    <a:pt x="121" y="19207"/>
                    <a:pt x="0" y="19510"/>
                    <a:pt x="1089" y="20054"/>
                  </a:cubicBezTo>
                  <a:lnTo>
                    <a:pt x="6291" y="22836"/>
                  </a:lnTo>
                  <a:cubicBezTo>
                    <a:pt x="6709" y="23065"/>
                    <a:pt x="7175" y="23269"/>
                    <a:pt x="7719" y="23269"/>
                  </a:cubicBezTo>
                  <a:cubicBezTo>
                    <a:pt x="8041" y="23269"/>
                    <a:pt x="8389" y="23198"/>
                    <a:pt x="8771" y="23018"/>
                  </a:cubicBezTo>
                  <a:cubicBezTo>
                    <a:pt x="10223" y="22232"/>
                    <a:pt x="12945" y="21022"/>
                    <a:pt x="13610" y="20538"/>
                  </a:cubicBezTo>
                  <a:cubicBezTo>
                    <a:pt x="14276" y="20114"/>
                    <a:pt x="15001" y="20054"/>
                    <a:pt x="15001" y="18784"/>
                  </a:cubicBezTo>
                  <a:cubicBezTo>
                    <a:pt x="15001" y="16788"/>
                    <a:pt x="15001" y="5779"/>
                    <a:pt x="15001" y="5779"/>
                  </a:cubicBezTo>
                  <a:cubicBezTo>
                    <a:pt x="14509" y="1553"/>
                    <a:pt x="11040" y="0"/>
                    <a:pt x="758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8"/>
            <p:cNvSpPr/>
            <p:nvPr/>
          </p:nvSpPr>
          <p:spPr>
            <a:xfrm>
              <a:off x="4550975" y="2164625"/>
              <a:ext cx="373550" cy="580350"/>
            </a:xfrm>
            <a:custGeom>
              <a:avLst/>
              <a:gdLst/>
              <a:ahLst/>
              <a:cxnLst/>
              <a:rect l="l" t="t" r="r" b="b"/>
              <a:pathLst>
                <a:path w="14942" h="23214" extrusionOk="0">
                  <a:moveTo>
                    <a:pt x="7554" y="1"/>
                  </a:moveTo>
                  <a:cubicBezTo>
                    <a:pt x="3783" y="1"/>
                    <a:pt x="24" y="1851"/>
                    <a:pt x="182" y="4064"/>
                  </a:cubicBezTo>
                  <a:cubicBezTo>
                    <a:pt x="243" y="4850"/>
                    <a:pt x="243" y="17311"/>
                    <a:pt x="182" y="18218"/>
                  </a:cubicBezTo>
                  <a:cubicBezTo>
                    <a:pt x="61" y="19126"/>
                    <a:pt x="1" y="19489"/>
                    <a:pt x="1029" y="20033"/>
                  </a:cubicBezTo>
                  <a:lnTo>
                    <a:pt x="6231" y="22755"/>
                  </a:lnTo>
                  <a:cubicBezTo>
                    <a:pt x="6652" y="22984"/>
                    <a:pt x="7121" y="23214"/>
                    <a:pt x="7669" y="23214"/>
                  </a:cubicBezTo>
                  <a:cubicBezTo>
                    <a:pt x="7988" y="23214"/>
                    <a:pt x="8333" y="23136"/>
                    <a:pt x="8711" y="22936"/>
                  </a:cubicBezTo>
                  <a:cubicBezTo>
                    <a:pt x="10163" y="22211"/>
                    <a:pt x="12824" y="20940"/>
                    <a:pt x="13490" y="20517"/>
                  </a:cubicBezTo>
                  <a:cubicBezTo>
                    <a:pt x="14155" y="20093"/>
                    <a:pt x="14941" y="20033"/>
                    <a:pt x="14941" y="18702"/>
                  </a:cubicBezTo>
                  <a:lnTo>
                    <a:pt x="14941" y="5758"/>
                  </a:lnTo>
                  <a:cubicBezTo>
                    <a:pt x="14451" y="1543"/>
                    <a:pt x="10998" y="1"/>
                    <a:pt x="7554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8"/>
            <p:cNvSpPr/>
            <p:nvPr/>
          </p:nvSpPr>
          <p:spPr>
            <a:xfrm>
              <a:off x="4550975" y="2165400"/>
              <a:ext cx="372025" cy="578475"/>
            </a:xfrm>
            <a:custGeom>
              <a:avLst/>
              <a:gdLst/>
              <a:ahLst/>
              <a:cxnLst/>
              <a:rect l="l" t="t" r="r" b="b"/>
              <a:pathLst>
                <a:path w="14881" h="23139" extrusionOk="0">
                  <a:moveTo>
                    <a:pt x="7544" y="0"/>
                  </a:moveTo>
                  <a:cubicBezTo>
                    <a:pt x="3797" y="0"/>
                    <a:pt x="56" y="1848"/>
                    <a:pt x="182" y="4093"/>
                  </a:cubicBezTo>
                  <a:cubicBezTo>
                    <a:pt x="243" y="4819"/>
                    <a:pt x="303" y="17280"/>
                    <a:pt x="182" y="18187"/>
                  </a:cubicBezTo>
                  <a:cubicBezTo>
                    <a:pt x="122" y="19095"/>
                    <a:pt x="1" y="19397"/>
                    <a:pt x="1089" y="19941"/>
                  </a:cubicBezTo>
                  <a:lnTo>
                    <a:pt x="6231" y="22663"/>
                  </a:lnTo>
                  <a:cubicBezTo>
                    <a:pt x="6640" y="22924"/>
                    <a:pt x="7095" y="23139"/>
                    <a:pt x="7624" y="23139"/>
                  </a:cubicBezTo>
                  <a:cubicBezTo>
                    <a:pt x="7955" y="23139"/>
                    <a:pt x="8315" y="23054"/>
                    <a:pt x="8711" y="22845"/>
                  </a:cubicBezTo>
                  <a:cubicBezTo>
                    <a:pt x="10102" y="22119"/>
                    <a:pt x="12824" y="20909"/>
                    <a:pt x="13490" y="20425"/>
                  </a:cubicBezTo>
                  <a:cubicBezTo>
                    <a:pt x="14155" y="20002"/>
                    <a:pt x="14881" y="19941"/>
                    <a:pt x="14881" y="18671"/>
                  </a:cubicBezTo>
                  <a:cubicBezTo>
                    <a:pt x="14881" y="16736"/>
                    <a:pt x="14881" y="5727"/>
                    <a:pt x="14881" y="5727"/>
                  </a:cubicBezTo>
                  <a:cubicBezTo>
                    <a:pt x="14390" y="1541"/>
                    <a:pt x="10965" y="0"/>
                    <a:pt x="7544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8"/>
            <p:cNvSpPr/>
            <p:nvPr/>
          </p:nvSpPr>
          <p:spPr>
            <a:xfrm>
              <a:off x="4552500" y="2165400"/>
              <a:ext cx="370500" cy="577400"/>
            </a:xfrm>
            <a:custGeom>
              <a:avLst/>
              <a:gdLst/>
              <a:ahLst/>
              <a:cxnLst/>
              <a:rect l="l" t="t" r="r" b="b"/>
              <a:pathLst>
                <a:path w="14820" h="23096" extrusionOk="0">
                  <a:moveTo>
                    <a:pt x="7511" y="0"/>
                  </a:moveTo>
                  <a:cubicBezTo>
                    <a:pt x="3780" y="0"/>
                    <a:pt x="55" y="1848"/>
                    <a:pt x="182" y="4093"/>
                  </a:cubicBezTo>
                  <a:cubicBezTo>
                    <a:pt x="242" y="4880"/>
                    <a:pt x="242" y="17280"/>
                    <a:pt x="182" y="18187"/>
                  </a:cubicBezTo>
                  <a:cubicBezTo>
                    <a:pt x="61" y="19095"/>
                    <a:pt x="0" y="19397"/>
                    <a:pt x="1028" y="19941"/>
                  </a:cubicBezTo>
                  <a:lnTo>
                    <a:pt x="6170" y="22663"/>
                  </a:lnTo>
                  <a:cubicBezTo>
                    <a:pt x="6588" y="22892"/>
                    <a:pt x="7054" y="23096"/>
                    <a:pt x="7598" y="23096"/>
                  </a:cubicBezTo>
                  <a:cubicBezTo>
                    <a:pt x="7920" y="23096"/>
                    <a:pt x="8268" y="23025"/>
                    <a:pt x="8650" y="22845"/>
                  </a:cubicBezTo>
                  <a:cubicBezTo>
                    <a:pt x="10041" y="22119"/>
                    <a:pt x="12763" y="20849"/>
                    <a:pt x="13429" y="20425"/>
                  </a:cubicBezTo>
                  <a:cubicBezTo>
                    <a:pt x="14094" y="20002"/>
                    <a:pt x="14820" y="19941"/>
                    <a:pt x="14820" y="18671"/>
                  </a:cubicBezTo>
                  <a:lnTo>
                    <a:pt x="14820" y="5727"/>
                  </a:lnTo>
                  <a:cubicBezTo>
                    <a:pt x="14329" y="1541"/>
                    <a:pt x="10918" y="0"/>
                    <a:pt x="7511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8"/>
            <p:cNvSpPr/>
            <p:nvPr/>
          </p:nvSpPr>
          <p:spPr>
            <a:xfrm>
              <a:off x="4552500" y="2166725"/>
              <a:ext cx="369000" cy="574975"/>
            </a:xfrm>
            <a:custGeom>
              <a:avLst/>
              <a:gdLst/>
              <a:ahLst/>
              <a:cxnLst/>
              <a:rect l="l" t="t" r="r" b="b"/>
              <a:pathLst>
                <a:path w="14760" h="22999" extrusionOk="0">
                  <a:moveTo>
                    <a:pt x="7457" y="1"/>
                  </a:moveTo>
                  <a:cubicBezTo>
                    <a:pt x="3749" y="1"/>
                    <a:pt x="55" y="1831"/>
                    <a:pt x="182" y="4040"/>
                  </a:cubicBezTo>
                  <a:cubicBezTo>
                    <a:pt x="242" y="4827"/>
                    <a:pt x="303" y="17166"/>
                    <a:pt x="182" y="18074"/>
                  </a:cubicBezTo>
                  <a:cubicBezTo>
                    <a:pt x="121" y="18981"/>
                    <a:pt x="0" y="19284"/>
                    <a:pt x="1089" y="19828"/>
                  </a:cubicBezTo>
                  <a:lnTo>
                    <a:pt x="6170" y="22550"/>
                  </a:lnTo>
                  <a:cubicBezTo>
                    <a:pt x="6576" y="22808"/>
                    <a:pt x="7026" y="22999"/>
                    <a:pt x="7535" y="22999"/>
                  </a:cubicBezTo>
                  <a:cubicBezTo>
                    <a:pt x="7861" y="22999"/>
                    <a:pt x="8212" y="22920"/>
                    <a:pt x="8590" y="22731"/>
                  </a:cubicBezTo>
                  <a:cubicBezTo>
                    <a:pt x="10041" y="22006"/>
                    <a:pt x="12703" y="20796"/>
                    <a:pt x="13368" y="20312"/>
                  </a:cubicBezTo>
                  <a:cubicBezTo>
                    <a:pt x="14034" y="19888"/>
                    <a:pt x="14759" y="19828"/>
                    <a:pt x="14759" y="18558"/>
                  </a:cubicBezTo>
                  <a:lnTo>
                    <a:pt x="14759" y="5734"/>
                  </a:lnTo>
                  <a:cubicBezTo>
                    <a:pt x="14268" y="1539"/>
                    <a:pt x="10856" y="1"/>
                    <a:pt x="7457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8"/>
            <p:cNvSpPr/>
            <p:nvPr/>
          </p:nvSpPr>
          <p:spPr>
            <a:xfrm>
              <a:off x="4554000" y="2166900"/>
              <a:ext cx="367500" cy="574050"/>
            </a:xfrm>
            <a:custGeom>
              <a:avLst/>
              <a:gdLst/>
              <a:ahLst/>
              <a:cxnLst/>
              <a:rect l="l" t="t" r="r" b="b"/>
              <a:pathLst>
                <a:path w="14700" h="22962" extrusionOk="0">
                  <a:moveTo>
                    <a:pt x="7447" y="0"/>
                  </a:moveTo>
                  <a:cubicBezTo>
                    <a:pt x="3747" y="0"/>
                    <a:pt x="56" y="1849"/>
                    <a:pt x="182" y="4094"/>
                  </a:cubicBezTo>
                  <a:cubicBezTo>
                    <a:pt x="243" y="4820"/>
                    <a:pt x="243" y="17159"/>
                    <a:pt x="182" y="18067"/>
                  </a:cubicBezTo>
                  <a:cubicBezTo>
                    <a:pt x="61" y="18974"/>
                    <a:pt x="1" y="19277"/>
                    <a:pt x="1029" y="19821"/>
                  </a:cubicBezTo>
                  <a:lnTo>
                    <a:pt x="6110" y="22543"/>
                  </a:lnTo>
                  <a:cubicBezTo>
                    <a:pt x="6514" y="22763"/>
                    <a:pt x="6962" y="22961"/>
                    <a:pt x="7468" y="22961"/>
                  </a:cubicBezTo>
                  <a:cubicBezTo>
                    <a:pt x="7796" y="22961"/>
                    <a:pt x="8149" y="22878"/>
                    <a:pt x="8530" y="22664"/>
                  </a:cubicBezTo>
                  <a:cubicBezTo>
                    <a:pt x="9981" y="21938"/>
                    <a:pt x="12643" y="20728"/>
                    <a:pt x="13308" y="20305"/>
                  </a:cubicBezTo>
                  <a:cubicBezTo>
                    <a:pt x="13974" y="19881"/>
                    <a:pt x="14699" y="19821"/>
                    <a:pt x="14699" y="18551"/>
                  </a:cubicBezTo>
                  <a:cubicBezTo>
                    <a:pt x="14699" y="16615"/>
                    <a:pt x="14699" y="5727"/>
                    <a:pt x="14699" y="5727"/>
                  </a:cubicBezTo>
                  <a:cubicBezTo>
                    <a:pt x="14209" y="1541"/>
                    <a:pt x="10825" y="0"/>
                    <a:pt x="7447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8"/>
            <p:cNvSpPr/>
            <p:nvPr/>
          </p:nvSpPr>
          <p:spPr>
            <a:xfrm>
              <a:off x="4554000" y="2167500"/>
              <a:ext cx="365975" cy="572275"/>
            </a:xfrm>
            <a:custGeom>
              <a:avLst/>
              <a:gdLst/>
              <a:ahLst/>
              <a:cxnLst/>
              <a:rect l="l" t="t" r="r" b="b"/>
              <a:pathLst>
                <a:path w="14639" h="22891" extrusionOk="0">
                  <a:moveTo>
                    <a:pt x="7417" y="0"/>
                  </a:moveTo>
                  <a:cubicBezTo>
                    <a:pt x="3733" y="0"/>
                    <a:pt x="56" y="1829"/>
                    <a:pt x="182" y="4070"/>
                  </a:cubicBezTo>
                  <a:cubicBezTo>
                    <a:pt x="243" y="4856"/>
                    <a:pt x="303" y="17135"/>
                    <a:pt x="182" y="18043"/>
                  </a:cubicBezTo>
                  <a:cubicBezTo>
                    <a:pt x="122" y="18890"/>
                    <a:pt x="1" y="19192"/>
                    <a:pt x="1029" y="19736"/>
                  </a:cubicBezTo>
                  <a:lnTo>
                    <a:pt x="6110" y="22458"/>
                  </a:lnTo>
                  <a:cubicBezTo>
                    <a:pt x="6528" y="22687"/>
                    <a:pt x="6994" y="22891"/>
                    <a:pt x="7523" y="22891"/>
                  </a:cubicBezTo>
                  <a:cubicBezTo>
                    <a:pt x="7836" y="22891"/>
                    <a:pt x="8170" y="22820"/>
                    <a:pt x="8530" y="22640"/>
                  </a:cubicBezTo>
                  <a:cubicBezTo>
                    <a:pt x="9981" y="21914"/>
                    <a:pt x="12582" y="20704"/>
                    <a:pt x="13248" y="20220"/>
                  </a:cubicBezTo>
                  <a:cubicBezTo>
                    <a:pt x="13913" y="19797"/>
                    <a:pt x="14639" y="19736"/>
                    <a:pt x="14639" y="18527"/>
                  </a:cubicBezTo>
                  <a:lnTo>
                    <a:pt x="14639" y="5703"/>
                  </a:lnTo>
                  <a:cubicBezTo>
                    <a:pt x="14176" y="1537"/>
                    <a:pt x="10794" y="0"/>
                    <a:pt x="7417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8"/>
            <p:cNvSpPr/>
            <p:nvPr/>
          </p:nvSpPr>
          <p:spPr>
            <a:xfrm>
              <a:off x="4555525" y="2168250"/>
              <a:ext cx="364450" cy="570425"/>
            </a:xfrm>
            <a:custGeom>
              <a:avLst/>
              <a:gdLst/>
              <a:ahLst/>
              <a:cxnLst/>
              <a:rect l="l" t="t" r="r" b="b"/>
              <a:pathLst>
                <a:path w="14578" h="22817" extrusionOk="0">
                  <a:moveTo>
                    <a:pt x="7360" y="0"/>
                  </a:moveTo>
                  <a:cubicBezTo>
                    <a:pt x="3700" y="0"/>
                    <a:pt x="55" y="1831"/>
                    <a:pt x="182" y="4040"/>
                  </a:cubicBezTo>
                  <a:cubicBezTo>
                    <a:pt x="242" y="4826"/>
                    <a:pt x="242" y="17045"/>
                    <a:pt x="182" y="17952"/>
                  </a:cubicBezTo>
                  <a:cubicBezTo>
                    <a:pt x="61" y="18860"/>
                    <a:pt x="0" y="19162"/>
                    <a:pt x="1028" y="19706"/>
                  </a:cubicBezTo>
                  <a:lnTo>
                    <a:pt x="6049" y="22368"/>
                  </a:lnTo>
                  <a:cubicBezTo>
                    <a:pt x="6455" y="22626"/>
                    <a:pt x="6905" y="22817"/>
                    <a:pt x="7414" y="22817"/>
                  </a:cubicBezTo>
                  <a:cubicBezTo>
                    <a:pt x="7740" y="22817"/>
                    <a:pt x="8091" y="22738"/>
                    <a:pt x="8469" y="22549"/>
                  </a:cubicBezTo>
                  <a:cubicBezTo>
                    <a:pt x="9920" y="21824"/>
                    <a:pt x="12521" y="20614"/>
                    <a:pt x="13187" y="20190"/>
                  </a:cubicBezTo>
                  <a:cubicBezTo>
                    <a:pt x="13852" y="19767"/>
                    <a:pt x="14578" y="19706"/>
                    <a:pt x="14578" y="18436"/>
                  </a:cubicBezTo>
                  <a:lnTo>
                    <a:pt x="14578" y="5734"/>
                  </a:lnTo>
                  <a:cubicBezTo>
                    <a:pt x="14086" y="1539"/>
                    <a:pt x="10716" y="0"/>
                    <a:pt x="7360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8"/>
            <p:cNvSpPr/>
            <p:nvPr/>
          </p:nvSpPr>
          <p:spPr>
            <a:xfrm>
              <a:off x="4555525" y="2169000"/>
              <a:ext cx="362950" cy="569275"/>
            </a:xfrm>
            <a:custGeom>
              <a:avLst/>
              <a:gdLst/>
              <a:ahLst/>
              <a:cxnLst/>
              <a:rect l="l" t="t" r="r" b="b"/>
              <a:pathLst>
                <a:path w="14518" h="22771" extrusionOk="0">
                  <a:moveTo>
                    <a:pt x="7374" y="1"/>
                  </a:moveTo>
                  <a:cubicBezTo>
                    <a:pt x="3730" y="1"/>
                    <a:pt x="87" y="1830"/>
                    <a:pt x="182" y="4070"/>
                  </a:cubicBezTo>
                  <a:cubicBezTo>
                    <a:pt x="242" y="4796"/>
                    <a:pt x="303" y="17015"/>
                    <a:pt x="182" y="17922"/>
                  </a:cubicBezTo>
                  <a:cubicBezTo>
                    <a:pt x="121" y="18830"/>
                    <a:pt x="0" y="19132"/>
                    <a:pt x="1028" y="19616"/>
                  </a:cubicBezTo>
                  <a:lnTo>
                    <a:pt x="6049" y="22338"/>
                  </a:lnTo>
                  <a:cubicBezTo>
                    <a:pt x="6467" y="22566"/>
                    <a:pt x="6933" y="22770"/>
                    <a:pt x="7462" y="22770"/>
                  </a:cubicBezTo>
                  <a:cubicBezTo>
                    <a:pt x="7775" y="22770"/>
                    <a:pt x="8109" y="22699"/>
                    <a:pt x="8469" y="22519"/>
                  </a:cubicBezTo>
                  <a:cubicBezTo>
                    <a:pt x="9860" y="21794"/>
                    <a:pt x="12521" y="20584"/>
                    <a:pt x="13187" y="20100"/>
                  </a:cubicBezTo>
                  <a:cubicBezTo>
                    <a:pt x="13792" y="19676"/>
                    <a:pt x="14517" y="19616"/>
                    <a:pt x="14517" y="18406"/>
                  </a:cubicBezTo>
                  <a:cubicBezTo>
                    <a:pt x="14517" y="16471"/>
                    <a:pt x="14517" y="5704"/>
                    <a:pt x="14517" y="5704"/>
                  </a:cubicBezTo>
                  <a:cubicBezTo>
                    <a:pt x="14055" y="1538"/>
                    <a:pt x="10714" y="1"/>
                    <a:pt x="7374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8"/>
            <p:cNvSpPr/>
            <p:nvPr/>
          </p:nvSpPr>
          <p:spPr>
            <a:xfrm>
              <a:off x="4557025" y="2169000"/>
              <a:ext cx="361450" cy="567750"/>
            </a:xfrm>
            <a:custGeom>
              <a:avLst/>
              <a:gdLst/>
              <a:ahLst/>
              <a:cxnLst/>
              <a:rect l="l" t="t" r="r" b="b"/>
              <a:pathLst>
                <a:path w="14458" h="22710" extrusionOk="0">
                  <a:moveTo>
                    <a:pt x="7297" y="1"/>
                  </a:moveTo>
                  <a:cubicBezTo>
                    <a:pt x="3667" y="1"/>
                    <a:pt x="56" y="1830"/>
                    <a:pt x="182" y="4070"/>
                  </a:cubicBezTo>
                  <a:cubicBezTo>
                    <a:pt x="243" y="4857"/>
                    <a:pt x="243" y="17015"/>
                    <a:pt x="182" y="17922"/>
                  </a:cubicBezTo>
                  <a:cubicBezTo>
                    <a:pt x="61" y="18769"/>
                    <a:pt x="1" y="19072"/>
                    <a:pt x="1029" y="19616"/>
                  </a:cubicBezTo>
                  <a:lnTo>
                    <a:pt x="6049" y="22277"/>
                  </a:lnTo>
                  <a:cubicBezTo>
                    <a:pt x="6430" y="22506"/>
                    <a:pt x="6882" y="22710"/>
                    <a:pt x="7405" y="22710"/>
                  </a:cubicBezTo>
                  <a:cubicBezTo>
                    <a:pt x="7715" y="22710"/>
                    <a:pt x="8049" y="22639"/>
                    <a:pt x="8409" y="22459"/>
                  </a:cubicBezTo>
                  <a:cubicBezTo>
                    <a:pt x="9800" y="21733"/>
                    <a:pt x="12401" y="20523"/>
                    <a:pt x="13066" y="20100"/>
                  </a:cubicBezTo>
                  <a:cubicBezTo>
                    <a:pt x="13732" y="19676"/>
                    <a:pt x="14457" y="19616"/>
                    <a:pt x="14457" y="18346"/>
                  </a:cubicBezTo>
                  <a:lnTo>
                    <a:pt x="14457" y="5704"/>
                  </a:lnTo>
                  <a:cubicBezTo>
                    <a:pt x="13966" y="1538"/>
                    <a:pt x="10624" y="1"/>
                    <a:pt x="7297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8"/>
            <p:cNvSpPr/>
            <p:nvPr/>
          </p:nvSpPr>
          <p:spPr>
            <a:xfrm>
              <a:off x="4558550" y="2170300"/>
              <a:ext cx="359925" cy="565350"/>
            </a:xfrm>
            <a:custGeom>
              <a:avLst/>
              <a:gdLst/>
              <a:ahLst/>
              <a:cxnLst/>
              <a:rect l="l" t="t" r="r" b="b"/>
              <a:pathLst>
                <a:path w="14397" h="22614" extrusionOk="0">
                  <a:moveTo>
                    <a:pt x="7283" y="0"/>
                  </a:moveTo>
                  <a:cubicBezTo>
                    <a:pt x="3653" y="0"/>
                    <a:pt x="26" y="1833"/>
                    <a:pt x="121" y="4079"/>
                  </a:cubicBezTo>
                  <a:cubicBezTo>
                    <a:pt x="182" y="4805"/>
                    <a:pt x="242" y="16963"/>
                    <a:pt x="121" y="17810"/>
                  </a:cubicBezTo>
                  <a:cubicBezTo>
                    <a:pt x="61" y="18717"/>
                    <a:pt x="0" y="19020"/>
                    <a:pt x="968" y="19564"/>
                  </a:cubicBezTo>
                  <a:lnTo>
                    <a:pt x="5988" y="22165"/>
                  </a:lnTo>
                  <a:cubicBezTo>
                    <a:pt x="6357" y="22423"/>
                    <a:pt x="6793" y="22614"/>
                    <a:pt x="7297" y="22614"/>
                  </a:cubicBezTo>
                  <a:cubicBezTo>
                    <a:pt x="7619" y="22614"/>
                    <a:pt x="7970" y="22535"/>
                    <a:pt x="8348" y="22346"/>
                  </a:cubicBezTo>
                  <a:cubicBezTo>
                    <a:pt x="9739" y="21621"/>
                    <a:pt x="12340" y="20471"/>
                    <a:pt x="13005" y="20048"/>
                  </a:cubicBezTo>
                  <a:cubicBezTo>
                    <a:pt x="13671" y="19564"/>
                    <a:pt x="14396" y="19503"/>
                    <a:pt x="14396" y="18294"/>
                  </a:cubicBezTo>
                  <a:lnTo>
                    <a:pt x="14396" y="5652"/>
                  </a:lnTo>
                  <a:cubicBezTo>
                    <a:pt x="13906" y="1525"/>
                    <a:pt x="10593" y="0"/>
                    <a:pt x="7283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8"/>
            <p:cNvSpPr/>
            <p:nvPr/>
          </p:nvSpPr>
          <p:spPr>
            <a:xfrm>
              <a:off x="4558550" y="2170525"/>
              <a:ext cx="358400" cy="564725"/>
            </a:xfrm>
            <a:custGeom>
              <a:avLst/>
              <a:gdLst/>
              <a:ahLst/>
              <a:cxnLst/>
              <a:rect l="l" t="t" r="r" b="b"/>
              <a:pathLst>
                <a:path w="14336" h="22589" extrusionOk="0">
                  <a:moveTo>
                    <a:pt x="7255" y="0"/>
                  </a:moveTo>
                  <a:cubicBezTo>
                    <a:pt x="3650" y="0"/>
                    <a:pt x="55" y="1829"/>
                    <a:pt x="182" y="4070"/>
                  </a:cubicBezTo>
                  <a:cubicBezTo>
                    <a:pt x="182" y="4796"/>
                    <a:pt x="242" y="16893"/>
                    <a:pt x="182" y="17801"/>
                  </a:cubicBezTo>
                  <a:cubicBezTo>
                    <a:pt x="61" y="18648"/>
                    <a:pt x="0" y="18950"/>
                    <a:pt x="1028" y="19494"/>
                  </a:cubicBezTo>
                  <a:lnTo>
                    <a:pt x="5988" y="22156"/>
                  </a:lnTo>
                  <a:cubicBezTo>
                    <a:pt x="6407" y="22384"/>
                    <a:pt x="6849" y="22588"/>
                    <a:pt x="7360" y="22588"/>
                  </a:cubicBezTo>
                  <a:cubicBezTo>
                    <a:pt x="7662" y="22588"/>
                    <a:pt x="7988" y="22517"/>
                    <a:pt x="8348" y="22337"/>
                  </a:cubicBezTo>
                  <a:cubicBezTo>
                    <a:pt x="9739" y="21612"/>
                    <a:pt x="12340" y="20402"/>
                    <a:pt x="12945" y="19978"/>
                  </a:cubicBezTo>
                  <a:cubicBezTo>
                    <a:pt x="13610" y="19555"/>
                    <a:pt x="14336" y="19494"/>
                    <a:pt x="14336" y="18285"/>
                  </a:cubicBezTo>
                  <a:lnTo>
                    <a:pt x="14336" y="5703"/>
                  </a:lnTo>
                  <a:cubicBezTo>
                    <a:pt x="13873" y="1537"/>
                    <a:pt x="10560" y="0"/>
                    <a:pt x="7255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28"/>
            <p:cNvSpPr/>
            <p:nvPr/>
          </p:nvSpPr>
          <p:spPr>
            <a:xfrm>
              <a:off x="4560050" y="2171100"/>
              <a:ext cx="356900" cy="562625"/>
            </a:xfrm>
            <a:custGeom>
              <a:avLst/>
              <a:gdLst/>
              <a:ahLst/>
              <a:cxnLst/>
              <a:rect l="l" t="t" r="r" b="b"/>
              <a:pathLst>
                <a:path w="14276" h="22505" extrusionOk="0">
                  <a:moveTo>
                    <a:pt x="7172" y="1"/>
                  </a:moveTo>
                  <a:cubicBezTo>
                    <a:pt x="3590" y="1"/>
                    <a:pt x="27" y="1811"/>
                    <a:pt x="122" y="4047"/>
                  </a:cubicBezTo>
                  <a:cubicBezTo>
                    <a:pt x="182" y="4833"/>
                    <a:pt x="243" y="16870"/>
                    <a:pt x="122" y="17778"/>
                  </a:cubicBezTo>
                  <a:cubicBezTo>
                    <a:pt x="61" y="18625"/>
                    <a:pt x="1" y="18927"/>
                    <a:pt x="968" y="19471"/>
                  </a:cubicBezTo>
                  <a:lnTo>
                    <a:pt x="5928" y="22073"/>
                  </a:lnTo>
                  <a:cubicBezTo>
                    <a:pt x="6347" y="22301"/>
                    <a:pt x="6789" y="22505"/>
                    <a:pt x="7300" y="22505"/>
                  </a:cubicBezTo>
                  <a:cubicBezTo>
                    <a:pt x="7602" y="22505"/>
                    <a:pt x="7928" y="22434"/>
                    <a:pt x="8288" y="22254"/>
                  </a:cubicBezTo>
                  <a:cubicBezTo>
                    <a:pt x="9679" y="21528"/>
                    <a:pt x="12219" y="20379"/>
                    <a:pt x="12885" y="19955"/>
                  </a:cubicBezTo>
                  <a:cubicBezTo>
                    <a:pt x="13550" y="19532"/>
                    <a:pt x="14276" y="19471"/>
                    <a:pt x="14276" y="18201"/>
                  </a:cubicBezTo>
                  <a:cubicBezTo>
                    <a:pt x="14276" y="16326"/>
                    <a:pt x="14276" y="5680"/>
                    <a:pt x="14276" y="5680"/>
                  </a:cubicBezTo>
                  <a:cubicBezTo>
                    <a:pt x="13783" y="1534"/>
                    <a:pt x="10469" y="1"/>
                    <a:pt x="7172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28"/>
            <p:cNvSpPr/>
            <p:nvPr/>
          </p:nvSpPr>
          <p:spPr>
            <a:xfrm>
              <a:off x="4560050" y="2171275"/>
              <a:ext cx="355400" cy="561350"/>
            </a:xfrm>
            <a:custGeom>
              <a:avLst/>
              <a:gdLst/>
              <a:ahLst/>
              <a:cxnLst/>
              <a:rect l="l" t="t" r="r" b="b"/>
              <a:pathLst>
                <a:path w="14216" h="22454" extrusionOk="0">
                  <a:moveTo>
                    <a:pt x="7213" y="0"/>
                  </a:moveTo>
                  <a:cubicBezTo>
                    <a:pt x="3648" y="0"/>
                    <a:pt x="87" y="1828"/>
                    <a:pt x="182" y="4100"/>
                  </a:cubicBezTo>
                  <a:cubicBezTo>
                    <a:pt x="182" y="4826"/>
                    <a:pt x="243" y="16863"/>
                    <a:pt x="182" y="17710"/>
                  </a:cubicBezTo>
                  <a:cubicBezTo>
                    <a:pt x="61" y="18618"/>
                    <a:pt x="1" y="18860"/>
                    <a:pt x="968" y="19404"/>
                  </a:cubicBezTo>
                  <a:lnTo>
                    <a:pt x="5928" y="22005"/>
                  </a:lnTo>
                  <a:cubicBezTo>
                    <a:pt x="6334" y="22263"/>
                    <a:pt x="6762" y="22454"/>
                    <a:pt x="7254" y="22454"/>
                  </a:cubicBezTo>
                  <a:cubicBezTo>
                    <a:pt x="7569" y="22454"/>
                    <a:pt x="7910" y="22375"/>
                    <a:pt x="8288" y="22186"/>
                  </a:cubicBezTo>
                  <a:cubicBezTo>
                    <a:pt x="9679" y="21521"/>
                    <a:pt x="12219" y="20311"/>
                    <a:pt x="12885" y="19888"/>
                  </a:cubicBezTo>
                  <a:cubicBezTo>
                    <a:pt x="13490" y="19464"/>
                    <a:pt x="14215" y="19404"/>
                    <a:pt x="14215" y="18194"/>
                  </a:cubicBezTo>
                  <a:lnTo>
                    <a:pt x="14215" y="5673"/>
                  </a:lnTo>
                  <a:cubicBezTo>
                    <a:pt x="13753" y="1536"/>
                    <a:pt x="10481" y="0"/>
                    <a:pt x="7213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8"/>
            <p:cNvSpPr/>
            <p:nvPr/>
          </p:nvSpPr>
          <p:spPr>
            <a:xfrm>
              <a:off x="4561575" y="2172400"/>
              <a:ext cx="353875" cy="559825"/>
            </a:xfrm>
            <a:custGeom>
              <a:avLst/>
              <a:gdLst/>
              <a:ahLst/>
              <a:cxnLst/>
              <a:rect l="l" t="t" r="r" b="b"/>
              <a:pathLst>
                <a:path w="14155" h="22393" extrusionOk="0">
                  <a:moveTo>
                    <a:pt x="7133" y="1"/>
                  </a:moveTo>
                  <a:cubicBezTo>
                    <a:pt x="3573" y="1"/>
                    <a:pt x="26" y="1814"/>
                    <a:pt x="121" y="4055"/>
                  </a:cubicBezTo>
                  <a:cubicBezTo>
                    <a:pt x="182" y="4781"/>
                    <a:pt x="242" y="16758"/>
                    <a:pt x="121" y="17665"/>
                  </a:cubicBezTo>
                  <a:cubicBezTo>
                    <a:pt x="61" y="18512"/>
                    <a:pt x="0" y="18815"/>
                    <a:pt x="968" y="19359"/>
                  </a:cubicBezTo>
                  <a:lnTo>
                    <a:pt x="5867" y="21960"/>
                  </a:lnTo>
                  <a:cubicBezTo>
                    <a:pt x="6286" y="22188"/>
                    <a:pt x="6728" y="22392"/>
                    <a:pt x="7239" y="22392"/>
                  </a:cubicBezTo>
                  <a:cubicBezTo>
                    <a:pt x="7541" y="22392"/>
                    <a:pt x="7867" y="22321"/>
                    <a:pt x="8227" y="22141"/>
                  </a:cubicBezTo>
                  <a:cubicBezTo>
                    <a:pt x="9557" y="21416"/>
                    <a:pt x="12158" y="20266"/>
                    <a:pt x="12763" y="19843"/>
                  </a:cubicBezTo>
                  <a:cubicBezTo>
                    <a:pt x="13429" y="19419"/>
                    <a:pt x="14154" y="19359"/>
                    <a:pt x="14154" y="18149"/>
                  </a:cubicBezTo>
                  <a:lnTo>
                    <a:pt x="14154" y="5628"/>
                  </a:lnTo>
                  <a:cubicBezTo>
                    <a:pt x="13663" y="1522"/>
                    <a:pt x="10393" y="1"/>
                    <a:pt x="7133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8"/>
            <p:cNvSpPr/>
            <p:nvPr/>
          </p:nvSpPr>
          <p:spPr>
            <a:xfrm>
              <a:off x="4561575" y="2172775"/>
              <a:ext cx="352350" cy="557925"/>
            </a:xfrm>
            <a:custGeom>
              <a:avLst/>
              <a:gdLst/>
              <a:ahLst/>
              <a:cxnLst/>
              <a:rect l="l" t="t" r="r" b="b"/>
              <a:pathLst>
                <a:path w="14094" h="22317" extrusionOk="0">
                  <a:moveTo>
                    <a:pt x="7148" y="1"/>
                  </a:moveTo>
                  <a:cubicBezTo>
                    <a:pt x="3615" y="1"/>
                    <a:pt x="87" y="1829"/>
                    <a:pt x="182" y="4101"/>
                  </a:cubicBezTo>
                  <a:cubicBezTo>
                    <a:pt x="182" y="4827"/>
                    <a:pt x="242" y="16743"/>
                    <a:pt x="182" y="17650"/>
                  </a:cubicBezTo>
                  <a:cubicBezTo>
                    <a:pt x="61" y="18497"/>
                    <a:pt x="0" y="18800"/>
                    <a:pt x="968" y="19284"/>
                  </a:cubicBezTo>
                  <a:lnTo>
                    <a:pt x="5867" y="21885"/>
                  </a:lnTo>
                  <a:cubicBezTo>
                    <a:pt x="6286" y="22113"/>
                    <a:pt x="6728" y="22317"/>
                    <a:pt x="7239" y="22317"/>
                  </a:cubicBezTo>
                  <a:cubicBezTo>
                    <a:pt x="7541" y="22317"/>
                    <a:pt x="7867" y="22246"/>
                    <a:pt x="8227" y="22066"/>
                  </a:cubicBezTo>
                  <a:cubicBezTo>
                    <a:pt x="9557" y="21340"/>
                    <a:pt x="12098" y="20191"/>
                    <a:pt x="12763" y="19767"/>
                  </a:cubicBezTo>
                  <a:cubicBezTo>
                    <a:pt x="13368" y="19344"/>
                    <a:pt x="14094" y="19284"/>
                    <a:pt x="14094" y="18074"/>
                  </a:cubicBezTo>
                  <a:lnTo>
                    <a:pt x="14094" y="5674"/>
                  </a:lnTo>
                  <a:cubicBezTo>
                    <a:pt x="13631" y="1537"/>
                    <a:pt x="10387" y="1"/>
                    <a:pt x="7148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28"/>
            <p:cNvSpPr/>
            <p:nvPr/>
          </p:nvSpPr>
          <p:spPr>
            <a:xfrm>
              <a:off x="4563075" y="2173375"/>
              <a:ext cx="350850" cy="556325"/>
            </a:xfrm>
            <a:custGeom>
              <a:avLst/>
              <a:gdLst/>
              <a:ahLst/>
              <a:cxnLst/>
              <a:rect l="l" t="t" r="r" b="b"/>
              <a:pathLst>
                <a:path w="14034" h="22253" extrusionOk="0">
                  <a:moveTo>
                    <a:pt x="7089" y="0"/>
                  </a:moveTo>
                  <a:cubicBezTo>
                    <a:pt x="3571" y="0"/>
                    <a:pt x="59" y="1809"/>
                    <a:pt x="122" y="4077"/>
                  </a:cubicBezTo>
                  <a:cubicBezTo>
                    <a:pt x="182" y="4803"/>
                    <a:pt x="242" y="16719"/>
                    <a:pt x="122" y="17566"/>
                  </a:cubicBezTo>
                  <a:cubicBezTo>
                    <a:pt x="61" y="18413"/>
                    <a:pt x="1" y="18715"/>
                    <a:pt x="968" y="19260"/>
                  </a:cubicBezTo>
                  <a:lnTo>
                    <a:pt x="5807" y="21861"/>
                  </a:lnTo>
                  <a:cubicBezTo>
                    <a:pt x="6207" y="22078"/>
                    <a:pt x="6628" y="22252"/>
                    <a:pt x="7110" y="22252"/>
                  </a:cubicBezTo>
                  <a:cubicBezTo>
                    <a:pt x="7431" y="22252"/>
                    <a:pt x="7779" y="22175"/>
                    <a:pt x="8167" y="21982"/>
                  </a:cubicBezTo>
                  <a:cubicBezTo>
                    <a:pt x="9497" y="21316"/>
                    <a:pt x="12038" y="20167"/>
                    <a:pt x="12643" y="19743"/>
                  </a:cubicBezTo>
                  <a:cubicBezTo>
                    <a:pt x="13308" y="19320"/>
                    <a:pt x="14034" y="19260"/>
                    <a:pt x="14034" y="18050"/>
                  </a:cubicBezTo>
                  <a:lnTo>
                    <a:pt x="14034" y="5650"/>
                  </a:lnTo>
                  <a:cubicBezTo>
                    <a:pt x="13570" y="1533"/>
                    <a:pt x="10327" y="0"/>
                    <a:pt x="7089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28"/>
            <p:cNvSpPr/>
            <p:nvPr/>
          </p:nvSpPr>
          <p:spPr>
            <a:xfrm>
              <a:off x="4563075" y="2173925"/>
              <a:ext cx="349350" cy="555275"/>
            </a:xfrm>
            <a:custGeom>
              <a:avLst/>
              <a:gdLst/>
              <a:ahLst/>
              <a:cxnLst/>
              <a:rect l="l" t="t" r="r" b="b"/>
              <a:pathLst>
                <a:path w="13974" h="22211" extrusionOk="0">
                  <a:moveTo>
                    <a:pt x="7088" y="0"/>
                  </a:moveTo>
                  <a:cubicBezTo>
                    <a:pt x="3585" y="0"/>
                    <a:pt x="87" y="1813"/>
                    <a:pt x="182" y="4055"/>
                  </a:cubicBezTo>
                  <a:cubicBezTo>
                    <a:pt x="182" y="4781"/>
                    <a:pt x="242" y="16697"/>
                    <a:pt x="182" y="17544"/>
                  </a:cubicBezTo>
                  <a:cubicBezTo>
                    <a:pt x="61" y="18391"/>
                    <a:pt x="1" y="18693"/>
                    <a:pt x="968" y="19177"/>
                  </a:cubicBezTo>
                  <a:lnTo>
                    <a:pt x="5807" y="21778"/>
                  </a:lnTo>
                  <a:cubicBezTo>
                    <a:pt x="6226" y="22006"/>
                    <a:pt x="6668" y="22210"/>
                    <a:pt x="7179" y="22210"/>
                  </a:cubicBezTo>
                  <a:cubicBezTo>
                    <a:pt x="7481" y="22210"/>
                    <a:pt x="7807" y="22139"/>
                    <a:pt x="8167" y="21960"/>
                  </a:cubicBezTo>
                  <a:cubicBezTo>
                    <a:pt x="9497" y="21234"/>
                    <a:pt x="12038" y="20084"/>
                    <a:pt x="12643" y="19661"/>
                  </a:cubicBezTo>
                  <a:cubicBezTo>
                    <a:pt x="13248" y="19238"/>
                    <a:pt x="13973" y="19177"/>
                    <a:pt x="13973" y="18028"/>
                  </a:cubicBezTo>
                  <a:lnTo>
                    <a:pt x="13973" y="5628"/>
                  </a:lnTo>
                  <a:cubicBezTo>
                    <a:pt x="13511" y="1521"/>
                    <a:pt x="10297" y="0"/>
                    <a:pt x="7088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28"/>
            <p:cNvSpPr/>
            <p:nvPr/>
          </p:nvSpPr>
          <p:spPr>
            <a:xfrm>
              <a:off x="4564600" y="2174875"/>
              <a:ext cx="347825" cy="552800"/>
            </a:xfrm>
            <a:custGeom>
              <a:avLst/>
              <a:gdLst/>
              <a:ahLst/>
              <a:cxnLst/>
              <a:rect l="l" t="t" r="r" b="b"/>
              <a:pathLst>
                <a:path w="13913" h="22112" extrusionOk="0">
                  <a:moveTo>
                    <a:pt x="7024" y="1"/>
                  </a:moveTo>
                  <a:cubicBezTo>
                    <a:pt x="3538" y="1"/>
                    <a:pt x="58" y="1810"/>
                    <a:pt x="121" y="4077"/>
                  </a:cubicBezTo>
                  <a:cubicBezTo>
                    <a:pt x="181" y="4803"/>
                    <a:pt x="242" y="16598"/>
                    <a:pt x="121" y="17506"/>
                  </a:cubicBezTo>
                  <a:cubicBezTo>
                    <a:pt x="61" y="18353"/>
                    <a:pt x="0" y="18595"/>
                    <a:pt x="968" y="19139"/>
                  </a:cubicBezTo>
                  <a:lnTo>
                    <a:pt x="5746" y="21680"/>
                  </a:lnTo>
                  <a:cubicBezTo>
                    <a:pt x="6165" y="21908"/>
                    <a:pt x="6607" y="22112"/>
                    <a:pt x="7103" y="22112"/>
                  </a:cubicBezTo>
                  <a:cubicBezTo>
                    <a:pt x="7396" y="22112"/>
                    <a:pt x="7708" y="22041"/>
                    <a:pt x="8045" y="21861"/>
                  </a:cubicBezTo>
                  <a:cubicBezTo>
                    <a:pt x="9436" y="21196"/>
                    <a:pt x="11916" y="19986"/>
                    <a:pt x="12582" y="19623"/>
                  </a:cubicBezTo>
                  <a:cubicBezTo>
                    <a:pt x="13187" y="19200"/>
                    <a:pt x="13912" y="19139"/>
                    <a:pt x="13912" y="17929"/>
                  </a:cubicBezTo>
                  <a:lnTo>
                    <a:pt x="13912" y="5650"/>
                  </a:lnTo>
                  <a:cubicBezTo>
                    <a:pt x="13449" y="1533"/>
                    <a:pt x="10233" y="1"/>
                    <a:pt x="7024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28"/>
            <p:cNvSpPr/>
            <p:nvPr/>
          </p:nvSpPr>
          <p:spPr>
            <a:xfrm>
              <a:off x="4564600" y="2174875"/>
              <a:ext cx="346300" cy="551800"/>
            </a:xfrm>
            <a:custGeom>
              <a:avLst/>
              <a:gdLst/>
              <a:ahLst/>
              <a:cxnLst/>
              <a:rect l="l" t="t" r="r" b="b"/>
              <a:pathLst>
                <a:path w="13852" h="22072" extrusionOk="0">
                  <a:moveTo>
                    <a:pt x="6999" y="1"/>
                  </a:moveTo>
                  <a:cubicBezTo>
                    <a:pt x="3535" y="1"/>
                    <a:pt x="87" y="1810"/>
                    <a:pt x="181" y="4077"/>
                  </a:cubicBezTo>
                  <a:cubicBezTo>
                    <a:pt x="181" y="4803"/>
                    <a:pt x="242" y="16598"/>
                    <a:pt x="181" y="17445"/>
                  </a:cubicBezTo>
                  <a:cubicBezTo>
                    <a:pt x="61" y="18292"/>
                    <a:pt x="0" y="18595"/>
                    <a:pt x="968" y="19079"/>
                  </a:cubicBezTo>
                  <a:lnTo>
                    <a:pt x="5746" y="21680"/>
                  </a:lnTo>
                  <a:cubicBezTo>
                    <a:pt x="6146" y="21897"/>
                    <a:pt x="6567" y="22072"/>
                    <a:pt x="7036" y="22072"/>
                  </a:cubicBezTo>
                  <a:cubicBezTo>
                    <a:pt x="7348" y="22072"/>
                    <a:pt x="7682" y="21994"/>
                    <a:pt x="8045" y="21801"/>
                  </a:cubicBezTo>
                  <a:cubicBezTo>
                    <a:pt x="9436" y="21135"/>
                    <a:pt x="11916" y="19986"/>
                    <a:pt x="12521" y="19562"/>
                  </a:cubicBezTo>
                  <a:cubicBezTo>
                    <a:pt x="13187" y="19139"/>
                    <a:pt x="13852" y="19079"/>
                    <a:pt x="13852" y="17929"/>
                  </a:cubicBezTo>
                  <a:lnTo>
                    <a:pt x="13852" y="5650"/>
                  </a:lnTo>
                  <a:cubicBezTo>
                    <a:pt x="13388" y="1533"/>
                    <a:pt x="10187" y="1"/>
                    <a:pt x="6999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28"/>
            <p:cNvSpPr/>
            <p:nvPr/>
          </p:nvSpPr>
          <p:spPr>
            <a:xfrm>
              <a:off x="4566100" y="2176175"/>
              <a:ext cx="344800" cy="550000"/>
            </a:xfrm>
            <a:custGeom>
              <a:avLst/>
              <a:gdLst/>
              <a:ahLst/>
              <a:cxnLst/>
              <a:rect l="l" t="t" r="r" b="b"/>
              <a:pathLst>
                <a:path w="13792" h="22000" extrusionOk="0">
                  <a:moveTo>
                    <a:pt x="6985" y="1"/>
                  </a:moveTo>
                  <a:cubicBezTo>
                    <a:pt x="3522" y="1"/>
                    <a:pt x="58" y="1813"/>
                    <a:pt x="121" y="4086"/>
                  </a:cubicBezTo>
                  <a:cubicBezTo>
                    <a:pt x="182" y="4751"/>
                    <a:pt x="242" y="16546"/>
                    <a:pt x="121" y="17393"/>
                  </a:cubicBezTo>
                  <a:cubicBezTo>
                    <a:pt x="61" y="18240"/>
                    <a:pt x="1" y="18543"/>
                    <a:pt x="968" y="19027"/>
                  </a:cubicBezTo>
                  <a:lnTo>
                    <a:pt x="5747" y="21567"/>
                  </a:lnTo>
                  <a:cubicBezTo>
                    <a:pt x="6127" y="21795"/>
                    <a:pt x="6555" y="21999"/>
                    <a:pt x="7046" y="21999"/>
                  </a:cubicBezTo>
                  <a:cubicBezTo>
                    <a:pt x="7336" y="21999"/>
                    <a:pt x="7648" y="21928"/>
                    <a:pt x="7985" y="21749"/>
                  </a:cubicBezTo>
                  <a:cubicBezTo>
                    <a:pt x="9316" y="21023"/>
                    <a:pt x="11856" y="19873"/>
                    <a:pt x="12461" y="19510"/>
                  </a:cubicBezTo>
                  <a:cubicBezTo>
                    <a:pt x="13066" y="19087"/>
                    <a:pt x="13792" y="19027"/>
                    <a:pt x="13792" y="17817"/>
                  </a:cubicBezTo>
                  <a:lnTo>
                    <a:pt x="13792" y="5598"/>
                  </a:lnTo>
                  <a:cubicBezTo>
                    <a:pt x="13329" y="1521"/>
                    <a:pt x="10157" y="1"/>
                    <a:pt x="6985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28"/>
            <p:cNvSpPr/>
            <p:nvPr/>
          </p:nvSpPr>
          <p:spPr>
            <a:xfrm>
              <a:off x="4566100" y="2176175"/>
              <a:ext cx="343300" cy="548475"/>
            </a:xfrm>
            <a:custGeom>
              <a:avLst/>
              <a:gdLst/>
              <a:ahLst/>
              <a:cxnLst/>
              <a:rect l="l" t="t" r="r" b="b"/>
              <a:pathLst>
                <a:path w="13732" h="21939" extrusionOk="0">
                  <a:moveTo>
                    <a:pt x="7005" y="1"/>
                  </a:moveTo>
                  <a:cubicBezTo>
                    <a:pt x="3566" y="1"/>
                    <a:pt x="119" y="1813"/>
                    <a:pt x="182" y="4086"/>
                  </a:cubicBezTo>
                  <a:cubicBezTo>
                    <a:pt x="182" y="4812"/>
                    <a:pt x="242" y="16546"/>
                    <a:pt x="182" y="17393"/>
                  </a:cubicBezTo>
                  <a:cubicBezTo>
                    <a:pt x="61" y="18180"/>
                    <a:pt x="1" y="18482"/>
                    <a:pt x="968" y="19027"/>
                  </a:cubicBezTo>
                  <a:lnTo>
                    <a:pt x="5747" y="21507"/>
                  </a:lnTo>
                  <a:cubicBezTo>
                    <a:pt x="6127" y="21735"/>
                    <a:pt x="6555" y="21939"/>
                    <a:pt x="7046" y="21939"/>
                  </a:cubicBezTo>
                  <a:cubicBezTo>
                    <a:pt x="7336" y="21939"/>
                    <a:pt x="7648" y="21868"/>
                    <a:pt x="7985" y="21688"/>
                  </a:cubicBezTo>
                  <a:cubicBezTo>
                    <a:pt x="9316" y="21023"/>
                    <a:pt x="11796" y="19873"/>
                    <a:pt x="12461" y="19450"/>
                  </a:cubicBezTo>
                  <a:cubicBezTo>
                    <a:pt x="13066" y="19027"/>
                    <a:pt x="13732" y="19027"/>
                    <a:pt x="13732" y="17817"/>
                  </a:cubicBezTo>
                  <a:lnTo>
                    <a:pt x="13732" y="5598"/>
                  </a:lnTo>
                  <a:cubicBezTo>
                    <a:pt x="13298" y="1521"/>
                    <a:pt x="10155" y="1"/>
                    <a:pt x="7005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28"/>
            <p:cNvSpPr/>
            <p:nvPr/>
          </p:nvSpPr>
          <p:spPr>
            <a:xfrm>
              <a:off x="4567600" y="2176975"/>
              <a:ext cx="341800" cy="546675"/>
            </a:xfrm>
            <a:custGeom>
              <a:avLst/>
              <a:gdLst/>
              <a:ahLst/>
              <a:cxnLst/>
              <a:rect l="l" t="t" r="r" b="b"/>
              <a:pathLst>
                <a:path w="13672" h="21867" extrusionOk="0">
                  <a:moveTo>
                    <a:pt x="6876" y="1"/>
                  </a:moveTo>
                  <a:cubicBezTo>
                    <a:pt x="3459" y="1"/>
                    <a:pt x="59" y="1791"/>
                    <a:pt x="122" y="4054"/>
                  </a:cubicBezTo>
                  <a:cubicBezTo>
                    <a:pt x="182" y="4780"/>
                    <a:pt x="243" y="16454"/>
                    <a:pt x="122" y="17301"/>
                  </a:cubicBezTo>
                  <a:cubicBezTo>
                    <a:pt x="61" y="18148"/>
                    <a:pt x="1" y="18450"/>
                    <a:pt x="908" y="18934"/>
                  </a:cubicBezTo>
                  <a:lnTo>
                    <a:pt x="5687" y="21475"/>
                  </a:lnTo>
                  <a:cubicBezTo>
                    <a:pt x="6050" y="21692"/>
                    <a:pt x="6456" y="21867"/>
                    <a:pt x="6919" y="21867"/>
                  </a:cubicBezTo>
                  <a:cubicBezTo>
                    <a:pt x="7228" y="21867"/>
                    <a:pt x="7562" y="21789"/>
                    <a:pt x="7925" y="21596"/>
                  </a:cubicBezTo>
                  <a:cubicBezTo>
                    <a:pt x="9256" y="20930"/>
                    <a:pt x="11736" y="19781"/>
                    <a:pt x="12341" y="19418"/>
                  </a:cubicBezTo>
                  <a:cubicBezTo>
                    <a:pt x="12946" y="18995"/>
                    <a:pt x="13672" y="18934"/>
                    <a:pt x="13672" y="17785"/>
                  </a:cubicBezTo>
                  <a:cubicBezTo>
                    <a:pt x="13672" y="15970"/>
                    <a:pt x="13672" y="5627"/>
                    <a:pt x="13672" y="5627"/>
                  </a:cubicBezTo>
                  <a:cubicBezTo>
                    <a:pt x="13207" y="1530"/>
                    <a:pt x="10034" y="1"/>
                    <a:pt x="687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28"/>
            <p:cNvSpPr/>
            <p:nvPr/>
          </p:nvSpPr>
          <p:spPr>
            <a:xfrm>
              <a:off x="4567600" y="2177700"/>
              <a:ext cx="340300" cy="545450"/>
            </a:xfrm>
            <a:custGeom>
              <a:avLst/>
              <a:gdLst/>
              <a:ahLst/>
              <a:cxnLst/>
              <a:rect l="l" t="t" r="r" b="b"/>
              <a:pathLst>
                <a:path w="13612" h="21818" extrusionOk="0">
                  <a:moveTo>
                    <a:pt x="6941" y="0"/>
                  </a:moveTo>
                  <a:cubicBezTo>
                    <a:pt x="3533" y="0"/>
                    <a:pt x="119" y="1812"/>
                    <a:pt x="182" y="4085"/>
                  </a:cubicBezTo>
                  <a:cubicBezTo>
                    <a:pt x="182" y="4751"/>
                    <a:pt x="243" y="16425"/>
                    <a:pt x="182" y="17272"/>
                  </a:cubicBezTo>
                  <a:cubicBezTo>
                    <a:pt x="61" y="18119"/>
                    <a:pt x="1" y="18361"/>
                    <a:pt x="969" y="18905"/>
                  </a:cubicBezTo>
                  <a:lnTo>
                    <a:pt x="5687" y="21385"/>
                  </a:lnTo>
                  <a:cubicBezTo>
                    <a:pt x="6067" y="21613"/>
                    <a:pt x="6495" y="21818"/>
                    <a:pt x="6986" y="21818"/>
                  </a:cubicBezTo>
                  <a:cubicBezTo>
                    <a:pt x="7276" y="21818"/>
                    <a:pt x="7588" y="21746"/>
                    <a:pt x="7925" y="21567"/>
                  </a:cubicBezTo>
                  <a:cubicBezTo>
                    <a:pt x="9256" y="20901"/>
                    <a:pt x="11736" y="19752"/>
                    <a:pt x="12341" y="19328"/>
                  </a:cubicBezTo>
                  <a:cubicBezTo>
                    <a:pt x="12946" y="18966"/>
                    <a:pt x="13611" y="18905"/>
                    <a:pt x="13611" y="17695"/>
                  </a:cubicBezTo>
                  <a:cubicBezTo>
                    <a:pt x="13611" y="15941"/>
                    <a:pt x="13611" y="5598"/>
                    <a:pt x="13611" y="5598"/>
                  </a:cubicBezTo>
                  <a:cubicBezTo>
                    <a:pt x="13177" y="1520"/>
                    <a:pt x="10062" y="0"/>
                    <a:pt x="6941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28"/>
            <p:cNvSpPr/>
            <p:nvPr/>
          </p:nvSpPr>
          <p:spPr>
            <a:xfrm>
              <a:off x="4569125" y="2178275"/>
              <a:ext cx="338775" cy="543375"/>
            </a:xfrm>
            <a:custGeom>
              <a:avLst/>
              <a:gdLst/>
              <a:ahLst/>
              <a:cxnLst/>
              <a:rect l="l" t="t" r="r" b="b"/>
              <a:pathLst>
                <a:path w="13551" h="21735" extrusionOk="0">
                  <a:moveTo>
                    <a:pt x="6836" y="1"/>
                  </a:moveTo>
                  <a:cubicBezTo>
                    <a:pt x="3442" y="1"/>
                    <a:pt x="58" y="1794"/>
                    <a:pt x="121" y="4062"/>
                  </a:cubicBezTo>
                  <a:cubicBezTo>
                    <a:pt x="182" y="4788"/>
                    <a:pt x="182" y="16402"/>
                    <a:pt x="121" y="17188"/>
                  </a:cubicBezTo>
                  <a:cubicBezTo>
                    <a:pt x="61" y="18035"/>
                    <a:pt x="0" y="18338"/>
                    <a:pt x="908" y="18822"/>
                  </a:cubicBezTo>
                  <a:lnTo>
                    <a:pt x="5626" y="21302"/>
                  </a:lnTo>
                  <a:cubicBezTo>
                    <a:pt x="6006" y="21530"/>
                    <a:pt x="6434" y="21734"/>
                    <a:pt x="6925" y="21734"/>
                  </a:cubicBezTo>
                  <a:cubicBezTo>
                    <a:pt x="7215" y="21734"/>
                    <a:pt x="7527" y="21663"/>
                    <a:pt x="7864" y="21483"/>
                  </a:cubicBezTo>
                  <a:cubicBezTo>
                    <a:pt x="9195" y="20818"/>
                    <a:pt x="11614" y="19668"/>
                    <a:pt x="12219" y="19305"/>
                  </a:cubicBezTo>
                  <a:cubicBezTo>
                    <a:pt x="12824" y="18882"/>
                    <a:pt x="13550" y="18822"/>
                    <a:pt x="13550" y="17672"/>
                  </a:cubicBezTo>
                  <a:lnTo>
                    <a:pt x="13550" y="5575"/>
                  </a:lnTo>
                  <a:cubicBezTo>
                    <a:pt x="13086" y="1517"/>
                    <a:pt x="9957" y="1"/>
                    <a:pt x="6836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28"/>
            <p:cNvSpPr/>
            <p:nvPr/>
          </p:nvSpPr>
          <p:spPr>
            <a:xfrm>
              <a:off x="4569125" y="2178275"/>
              <a:ext cx="337250" cy="542700"/>
            </a:xfrm>
            <a:custGeom>
              <a:avLst/>
              <a:gdLst/>
              <a:ahLst/>
              <a:cxnLst/>
              <a:rect l="l" t="t" r="r" b="b"/>
              <a:pathLst>
                <a:path w="13490" h="21708" extrusionOk="0">
                  <a:moveTo>
                    <a:pt x="6856" y="1"/>
                  </a:moveTo>
                  <a:cubicBezTo>
                    <a:pt x="3486" y="1"/>
                    <a:pt x="119" y="1794"/>
                    <a:pt x="182" y="4062"/>
                  </a:cubicBezTo>
                  <a:cubicBezTo>
                    <a:pt x="182" y="4788"/>
                    <a:pt x="242" y="16342"/>
                    <a:pt x="182" y="17188"/>
                  </a:cubicBezTo>
                  <a:cubicBezTo>
                    <a:pt x="61" y="18035"/>
                    <a:pt x="0" y="18277"/>
                    <a:pt x="968" y="18822"/>
                  </a:cubicBezTo>
                  <a:lnTo>
                    <a:pt x="5626" y="21302"/>
                  </a:lnTo>
                  <a:cubicBezTo>
                    <a:pt x="6003" y="21528"/>
                    <a:pt x="6428" y="21707"/>
                    <a:pt x="6914" y="21707"/>
                  </a:cubicBezTo>
                  <a:cubicBezTo>
                    <a:pt x="7207" y="21707"/>
                    <a:pt x="7523" y="21642"/>
                    <a:pt x="7864" y="21483"/>
                  </a:cubicBezTo>
                  <a:cubicBezTo>
                    <a:pt x="9195" y="20818"/>
                    <a:pt x="11614" y="19668"/>
                    <a:pt x="12219" y="19245"/>
                  </a:cubicBezTo>
                  <a:cubicBezTo>
                    <a:pt x="12824" y="18882"/>
                    <a:pt x="13490" y="18822"/>
                    <a:pt x="13490" y="17672"/>
                  </a:cubicBezTo>
                  <a:cubicBezTo>
                    <a:pt x="13490" y="15858"/>
                    <a:pt x="13490" y="5575"/>
                    <a:pt x="13490" y="5575"/>
                  </a:cubicBezTo>
                  <a:cubicBezTo>
                    <a:pt x="13055" y="1517"/>
                    <a:pt x="9954" y="1"/>
                    <a:pt x="6856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28"/>
            <p:cNvSpPr/>
            <p:nvPr/>
          </p:nvSpPr>
          <p:spPr>
            <a:xfrm>
              <a:off x="4570625" y="2179250"/>
              <a:ext cx="335750" cy="540200"/>
            </a:xfrm>
            <a:custGeom>
              <a:avLst/>
              <a:gdLst/>
              <a:ahLst/>
              <a:cxnLst/>
              <a:rect l="l" t="t" r="r" b="b"/>
              <a:pathLst>
                <a:path w="13430" h="21608" extrusionOk="0">
                  <a:moveTo>
                    <a:pt x="6793" y="1"/>
                  </a:moveTo>
                  <a:cubicBezTo>
                    <a:pt x="3441" y="1"/>
                    <a:pt x="91" y="1789"/>
                    <a:pt x="122" y="4084"/>
                  </a:cubicBezTo>
                  <a:cubicBezTo>
                    <a:pt x="182" y="4749"/>
                    <a:pt x="182" y="16303"/>
                    <a:pt x="122" y="17149"/>
                  </a:cubicBezTo>
                  <a:cubicBezTo>
                    <a:pt x="61" y="17936"/>
                    <a:pt x="1" y="18238"/>
                    <a:pt x="908" y="18722"/>
                  </a:cubicBezTo>
                  <a:lnTo>
                    <a:pt x="5566" y="21202"/>
                  </a:lnTo>
                  <a:cubicBezTo>
                    <a:pt x="5943" y="21429"/>
                    <a:pt x="6368" y="21608"/>
                    <a:pt x="6854" y="21608"/>
                  </a:cubicBezTo>
                  <a:cubicBezTo>
                    <a:pt x="7147" y="21608"/>
                    <a:pt x="7463" y="21543"/>
                    <a:pt x="7804" y="21384"/>
                  </a:cubicBezTo>
                  <a:cubicBezTo>
                    <a:pt x="9074" y="20718"/>
                    <a:pt x="11554" y="19569"/>
                    <a:pt x="12159" y="19206"/>
                  </a:cubicBezTo>
                  <a:cubicBezTo>
                    <a:pt x="12764" y="18783"/>
                    <a:pt x="13430" y="18722"/>
                    <a:pt x="13430" y="17573"/>
                  </a:cubicBezTo>
                  <a:cubicBezTo>
                    <a:pt x="13430" y="15819"/>
                    <a:pt x="13430" y="5596"/>
                    <a:pt x="13430" y="5596"/>
                  </a:cubicBezTo>
                  <a:cubicBezTo>
                    <a:pt x="12994" y="1528"/>
                    <a:pt x="9892" y="1"/>
                    <a:pt x="6793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28"/>
            <p:cNvSpPr/>
            <p:nvPr/>
          </p:nvSpPr>
          <p:spPr>
            <a:xfrm>
              <a:off x="4570625" y="2179800"/>
              <a:ext cx="334250" cy="538900"/>
            </a:xfrm>
            <a:custGeom>
              <a:avLst/>
              <a:gdLst/>
              <a:ahLst/>
              <a:cxnLst/>
              <a:rect l="l" t="t" r="r" b="b"/>
              <a:pathLst>
                <a:path w="13370" h="21556" extrusionOk="0">
                  <a:moveTo>
                    <a:pt x="6792" y="0"/>
                  </a:moveTo>
                  <a:cubicBezTo>
                    <a:pt x="3454" y="0"/>
                    <a:pt x="119" y="1793"/>
                    <a:pt x="182" y="4062"/>
                  </a:cubicBezTo>
                  <a:cubicBezTo>
                    <a:pt x="182" y="4788"/>
                    <a:pt x="243" y="16281"/>
                    <a:pt x="182" y="17067"/>
                  </a:cubicBezTo>
                  <a:cubicBezTo>
                    <a:pt x="61" y="17914"/>
                    <a:pt x="1" y="18216"/>
                    <a:pt x="969" y="18700"/>
                  </a:cubicBezTo>
                  <a:lnTo>
                    <a:pt x="5566" y="21180"/>
                  </a:lnTo>
                  <a:cubicBezTo>
                    <a:pt x="5941" y="21368"/>
                    <a:pt x="6363" y="21555"/>
                    <a:pt x="6845" y="21555"/>
                  </a:cubicBezTo>
                  <a:cubicBezTo>
                    <a:pt x="7141" y="21555"/>
                    <a:pt x="7459" y="21485"/>
                    <a:pt x="7804" y="21301"/>
                  </a:cubicBezTo>
                  <a:cubicBezTo>
                    <a:pt x="9074" y="20636"/>
                    <a:pt x="11494" y="19547"/>
                    <a:pt x="12099" y="19123"/>
                  </a:cubicBezTo>
                  <a:cubicBezTo>
                    <a:pt x="12704" y="18761"/>
                    <a:pt x="13369" y="18700"/>
                    <a:pt x="13369" y="17551"/>
                  </a:cubicBezTo>
                  <a:lnTo>
                    <a:pt x="13369" y="5574"/>
                  </a:lnTo>
                  <a:cubicBezTo>
                    <a:pt x="12934" y="1517"/>
                    <a:pt x="9862" y="0"/>
                    <a:pt x="6792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28"/>
            <p:cNvSpPr/>
            <p:nvPr/>
          </p:nvSpPr>
          <p:spPr>
            <a:xfrm>
              <a:off x="4572150" y="2180550"/>
              <a:ext cx="332725" cy="537400"/>
            </a:xfrm>
            <a:custGeom>
              <a:avLst/>
              <a:gdLst/>
              <a:ahLst/>
              <a:cxnLst/>
              <a:rect l="l" t="t" r="r" b="b"/>
              <a:pathLst>
                <a:path w="13309" h="21496" extrusionOk="0">
                  <a:moveTo>
                    <a:pt x="6753" y="1"/>
                  </a:moveTo>
                  <a:cubicBezTo>
                    <a:pt x="3423" y="1"/>
                    <a:pt x="90" y="1792"/>
                    <a:pt x="121" y="4092"/>
                  </a:cubicBezTo>
                  <a:cubicBezTo>
                    <a:pt x="182" y="4758"/>
                    <a:pt x="182" y="16251"/>
                    <a:pt x="121" y="17037"/>
                  </a:cubicBezTo>
                  <a:cubicBezTo>
                    <a:pt x="61" y="17884"/>
                    <a:pt x="0" y="18126"/>
                    <a:pt x="908" y="18610"/>
                  </a:cubicBezTo>
                  <a:lnTo>
                    <a:pt x="5505" y="21090"/>
                  </a:lnTo>
                  <a:cubicBezTo>
                    <a:pt x="5882" y="21316"/>
                    <a:pt x="6307" y="21495"/>
                    <a:pt x="6793" y="21495"/>
                  </a:cubicBezTo>
                  <a:cubicBezTo>
                    <a:pt x="7086" y="21495"/>
                    <a:pt x="7402" y="21430"/>
                    <a:pt x="7743" y="21271"/>
                  </a:cubicBezTo>
                  <a:cubicBezTo>
                    <a:pt x="9013" y="20606"/>
                    <a:pt x="11433" y="19456"/>
                    <a:pt x="12038" y="19093"/>
                  </a:cubicBezTo>
                  <a:cubicBezTo>
                    <a:pt x="12643" y="18670"/>
                    <a:pt x="13308" y="18610"/>
                    <a:pt x="13308" y="17521"/>
                  </a:cubicBezTo>
                  <a:cubicBezTo>
                    <a:pt x="13308" y="15767"/>
                    <a:pt x="13308" y="5544"/>
                    <a:pt x="13308" y="5544"/>
                  </a:cubicBezTo>
                  <a:cubicBezTo>
                    <a:pt x="12873" y="1516"/>
                    <a:pt x="9815" y="1"/>
                    <a:pt x="6753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28"/>
            <p:cNvSpPr/>
            <p:nvPr/>
          </p:nvSpPr>
          <p:spPr>
            <a:xfrm>
              <a:off x="4572150" y="2180775"/>
              <a:ext cx="331200" cy="535650"/>
            </a:xfrm>
            <a:custGeom>
              <a:avLst/>
              <a:gdLst/>
              <a:ahLst/>
              <a:cxnLst/>
              <a:rect l="l" t="t" r="r" b="b"/>
              <a:pathLst>
                <a:path w="13248" h="21426" extrusionOk="0">
                  <a:moveTo>
                    <a:pt x="6725" y="0"/>
                  </a:moveTo>
                  <a:cubicBezTo>
                    <a:pt x="3435" y="0"/>
                    <a:pt x="150" y="1789"/>
                    <a:pt x="182" y="4083"/>
                  </a:cubicBezTo>
                  <a:cubicBezTo>
                    <a:pt x="182" y="4749"/>
                    <a:pt x="242" y="16181"/>
                    <a:pt x="182" y="17028"/>
                  </a:cubicBezTo>
                  <a:cubicBezTo>
                    <a:pt x="61" y="17814"/>
                    <a:pt x="0" y="18117"/>
                    <a:pt x="908" y="18601"/>
                  </a:cubicBezTo>
                  <a:lnTo>
                    <a:pt x="5505" y="21020"/>
                  </a:lnTo>
                  <a:cubicBezTo>
                    <a:pt x="5882" y="21247"/>
                    <a:pt x="6307" y="21426"/>
                    <a:pt x="6793" y="21426"/>
                  </a:cubicBezTo>
                  <a:cubicBezTo>
                    <a:pt x="7086" y="21426"/>
                    <a:pt x="7402" y="21361"/>
                    <a:pt x="7743" y="21202"/>
                  </a:cubicBezTo>
                  <a:cubicBezTo>
                    <a:pt x="9013" y="20536"/>
                    <a:pt x="11433" y="19447"/>
                    <a:pt x="11977" y="19024"/>
                  </a:cubicBezTo>
                  <a:cubicBezTo>
                    <a:pt x="12582" y="18661"/>
                    <a:pt x="13248" y="18601"/>
                    <a:pt x="13248" y="17451"/>
                  </a:cubicBezTo>
                  <a:lnTo>
                    <a:pt x="13248" y="5595"/>
                  </a:lnTo>
                  <a:cubicBezTo>
                    <a:pt x="12812" y="1528"/>
                    <a:pt x="9766" y="0"/>
                    <a:pt x="6725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28"/>
            <p:cNvSpPr/>
            <p:nvPr/>
          </p:nvSpPr>
          <p:spPr>
            <a:xfrm>
              <a:off x="4573650" y="2181900"/>
              <a:ext cx="329700" cy="533775"/>
            </a:xfrm>
            <a:custGeom>
              <a:avLst/>
              <a:gdLst/>
              <a:ahLst/>
              <a:cxnLst/>
              <a:rect l="l" t="t" r="r" b="b"/>
              <a:pathLst>
                <a:path w="13188" h="21351" extrusionOk="0">
                  <a:moveTo>
                    <a:pt x="6669" y="1"/>
                  </a:moveTo>
                  <a:cubicBezTo>
                    <a:pt x="3378" y="1"/>
                    <a:pt x="90" y="1774"/>
                    <a:pt x="122" y="4038"/>
                  </a:cubicBezTo>
                  <a:cubicBezTo>
                    <a:pt x="182" y="4764"/>
                    <a:pt x="182" y="16136"/>
                    <a:pt x="122" y="16922"/>
                  </a:cubicBezTo>
                  <a:cubicBezTo>
                    <a:pt x="61" y="17769"/>
                    <a:pt x="1" y="18011"/>
                    <a:pt x="908" y="18495"/>
                  </a:cubicBezTo>
                  <a:lnTo>
                    <a:pt x="5445" y="20975"/>
                  </a:lnTo>
                  <a:cubicBezTo>
                    <a:pt x="5820" y="21163"/>
                    <a:pt x="6242" y="21350"/>
                    <a:pt x="6724" y="21350"/>
                  </a:cubicBezTo>
                  <a:cubicBezTo>
                    <a:pt x="7020" y="21350"/>
                    <a:pt x="7338" y="21280"/>
                    <a:pt x="7683" y="21096"/>
                  </a:cubicBezTo>
                  <a:cubicBezTo>
                    <a:pt x="8953" y="20491"/>
                    <a:pt x="11312" y="19342"/>
                    <a:pt x="11917" y="18979"/>
                  </a:cubicBezTo>
                  <a:cubicBezTo>
                    <a:pt x="12522" y="18556"/>
                    <a:pt x="13188" y="18556"/>
                    <a:pt x="13188" y="17406"/>
                  </a:cubicBezTo>
                  <a:cubicBezTo>
                    <a:pt x="13188" y="15652"/>
                    <a:pt x="13188" y="5550"/>
                    <a:pt x="13188" y="5550"/>
                  </a:cubicBezTo>
                  <a:cubicBezTo>
                    <a:pt x="12752" y="1513"/>
                    <a:pt x="9709" y="1"/>
                    <a:pt x="6669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28"/>
            <p:cNvSpPr/>
            <p:nvPr/>
          </p:nvSpPr>
          <p:spPr>
            <a:xfrm>
              <a:off x="4573650" y="2182075"/>
              <a:ext cx="328200" cy="532850"/>
            </a:xfrm>
            <a:custGeom>
              <a:avLst/>
              <a:gdLst/>
              <a:ahLst/>
              <a:cxnLst/>
              <a:rect l="l" t="t" r="r" b="b"/>
              <a:pathLst>
                <a:path w="13128" h="21314" extrusionOk="0">
                  <a:moveTo>
                    <a:pt x="6709" y="0"/>
                  </a:moveTo>
                  <a:cubicBezTo>
                    <a:pt x="3435" y="0"/>
                    <a:pt x="151" y="1792"/>
                    <a:pt x="182" y="4092"/>
                  </a:cubicBezTo>
                  <a:cubicBezTo>
                    <a:pt x="182" y="4757"/>
                    <a:pt x="243" y="16129"/>
                    <a:pt x="182" y="16915"/>
                  </a:cubicBezTo>
                  <a:cubicBezTo>
                    <a:pt x="61" y="17702"/>
                    <a:pt x="1" y="18004"/>
                    <a:pt x="908" y="18488"/>
                  </a:cubicBezTo>
                  <a:lnTo>
                    <a:pt x="5505" y="20908"/>
                  </a:lnTo>
                  <a:cubicBezTo>
                    <a:pt x="5845" y="21134"/>
                    <a:pt x="6255" y="21313"/>
                    <a:pt x="6736" y="21313"/>
                  </a:cubicBezTo>
                  <a:cubicBezTo>
                    <a:pt x="7026" y="21313"/>
                    <a:pt x="7342" y="21248"/>
                    <a:pt x="7683" y="21089"/>
                  </a:cubicBezTo>
                  <a:cubicBezTo>
                    <a:pt x="8953" y="20424"/>
                    <a:pt x="11312" y="19335"/>
                    <a:pt x="11917" y="18912"/>
                  </a:cubicBezTo>
                  <a:cubicBezTo>
                    <a:pt x="12462" y="18549"/>
                    <a:pt x="13127" y="18488"/>
                    <a:pt x="13127" y="17339"/>
                  </a:cubicBezTo>
                  <a:lnTo>
                    <a:pt x="13127" y="5543"/>
                  </a:lnTo>
                  <a:cubicBezTo>
                    <a:pt x="12721" y="1515"/>
                    <a:pt x="9719" y="0"/>
                    <a:pt x="6709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28"/>
            <p:cNvSpPr/>
            <p:nvPr/>
          </p:nvSpPr>
          <p:spPr>
            <a:xfrm>
              <a:off x="4575175" y="2182650"/>
              <a:ext cx="326675" cy="530750"/>
            </a:xfrm>
            <a:custGeom>
              <a:avLst/>
              <a:gdLst/>
              <a:ahLst/>
              <a:cxnLst/>
              <a:rect l="l" t="t" r="r" b="b"/>
              <a:pathLst>
                <a:path w="13067" h="21230" extrusionOk="0">
                  <a:moveTo>
                    <a:pt x="6604" y="1"/>
                  </a:moveTo>
                  <a:cubicBezTo>
                    <a:pt x="3344" y="1"/>
                    <a:pt x="90" y="1773"/>
                    <a:pt x="121" y="4069"/>
                  </a:cubicBezTo>
                  <a:cubicBezTo>
                    <a:pt x="121" y="4734"/>
                    <a:pt x="182" y="16046"/>
                    <a:pt x="121" y="16892"/>
                  </a:cubicBezTo>
                  <a:cubicBezTo>
                    <a:pt x="61" y="17679"/>
                    <a:pt x="0" y="17921"/>
                    <a:pt x="908" y="18465"/>
                  </a:cubicBezTo>
                  <a:lnTo>
                    <a:pt x="5444" y="20824"/>
                  </a:lnTo>
                  <a:cubicBezTo>
                    <a:pt x="5822" y="21051"/>
                    <a:pt x="6223" y="21230"/>
                    <a:pt x="6677" y="21230"/>
                  </a:cubicBezTo>
                  <a:cubicBezTo>
                    <a:pt x="6950" y="21230"/>
                    <a:pt x="7243" y="21165"/>
                    <a:pt x="7562" y="21006"/>
                  </a:cubicBezTo>
                  <a:cubicBezTo>
                    <a:pt x="8832" y="20340"/>
                    <a:pt x="11251" y="19251"/>
                    <a:pt x="11796" y="18889"/>
                  </a:cubicBezTo>
                  <a:cubicBezTo>
                    <a:pt x="12401" y="18526"/>
                    <a:pt x="13066" y="18465"/>
                    <a:pt x="13066" y="17316"/>
                  </a:cubicBezTo>
                  <a:cubicBezTo>
                    <a:pt x="13066" y="15622"/>
                    <a:pt x="13066" y="5520"/>
                    <a:pt x="13066" y="5520"/>
                  </a:cubicBezTo>
                  <a:cubicBezTo>
                    <a:pt x="12630" y="1513"/>
                    <a:pt x="9615" y="1"/>
                    <a:pt x="6604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28"/>
            <p:cNvSpPr/>
            <p:nvPr/>
          </p:nvSpPr>
          <p:spPr>
            <a:xfrm>
              <a:off x="4575175" y="2183575"/>
              <a:ext cx="325150" cy="529075"/>
            </a:xfrm>
            <a:custGeom>
              <a:avLst/>
              <a:gdLst/>
              <a:ahLst/>
              <a:cxnLst/>
              <a:rect l="l" t="t" r="r" b="b"/>
              <a:pathLst>
                <a:path w="13006" h="21163" extrusionOk="0">
                  <a:moveTo>
                    <a:pt x="6644" y="1"/>
                  </a:moveTo>
                  <a:cubicBezTo>
                    <a:pt x="3402" y="1"/>
                    <a:pt x="150" y="1792"/>
                    <a:pt x="182" y="4092"/>
                  </a:cubicBezTo>
                  <a:cubicBezTo>
                    <a:pt x="182" y="4758"/>
                    <a:pt x="242" y="16009"/>
                    <a:pt x="182" y="16795"/>
                  </a:cubicBezTo>
                  <a:cubicBezTo>
                    <a:pt x="61" y="17642"/>
                    <a:pt x="0" y="17884"/>
                    <a:pt x="908" y="18368"/>
                  </a:cubicBezTo>
                  <a:lnTo>
                    <a:pt x="5444" y="20787"/>
                  </a:lnTo>
                  <a:cubicBezTo>
                    <a:pt x="5820" y="20975"/>
                    <a:pt x="6218" y="21162"/>
                    <a:pt x="6669" y="21162"/>
                  </a:cubicBezTo>
                  <a:cubicBezTo>
                    <a:pt x="6944" y="21162"/>
                    <a:pt x="7240" y="21092"/>
                    <a:pt x="7562" y="20908"/>
                  </a:cubicBezTo>
                  <a:cubicBezTo>
                    <a:pt x="8832" y="20303"/>
                    <a:pt x="11191" y="19214"/>
                    <a:pt x="11796" y="18791"/>
                  </a:cubicBezTo>
                  <a:cubicBezTo>
                    <a:pt x="12401" y="18428"/>
                    <a:pt x="13006" y="18368"/>
                    <a:pt x="13006" y="17279"/>
                  </a:cubicBezTo>
                  <a:cubicBezTo>
                    <a:pt x="13006" y="15525"/>
                    <a:pt x="13006" y="5544"/>
                    <a:pt x="13006" y="5544"/>
                  </a:cubicBezTo>
                  <a:cubicBezTo>
                    <a:pt x="12600" y="1516"/>
                    <a:pt x="9626" y="1"/>
                    <a:pt x="6644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28"/>
            <p:cNvSpPr/>
            <p:nvPr/>
          </p:nvSpPr>
          <p:spPr>
            <a:xfrm>
              <a:off x="4576675" y="2184175"/>
              <a:ext cx="323650" cy="527725"/>
            </a:xfrm>
            <a:custGeom>
              <a:avLst/>
              <a:gdLst/>
              <a:ahLst/>
              <a:cxnLst/>
              <a:rect l="l" t="t" r="r" b="b"/>
              <a:pathLst>
                <a:path w="12946" h="21109" extrusionOk="0">
                  <a:moveTo>
                    <a:pt x="6562" y="0"/>
                  </a:moveTo>
                  <a:cubicBezTo>
                    <a:pt x="3342" y="0"/>
                    <a:pt x="122" y="1773"/>
                    <a:pt x="122" y="4068"/>
                  </a:cubicBezTo>
                  <a:cubicBezTo>
                    <a:pt x="122" y="4734"/>
                    <a:pt x="182" y="15985"/>
                    <a:pt x="122" y="16771"/>
                  </a:cubicBezTo>
                  <a:cubicBezTo>
                    <a:pt x="61" y="17557"/>
                    <a:pt x="1" y="17860"/>
                    <a:pt x="908" y="18344"/>
                  </a:cubicBezTo>
                  <a:lnTo>
                    <a:pt x="5384" y="20703"/>
                  </a:lnTo>
                  <a:cubicBezTo>
                    <a:pt x="5762" y="20929"/>
                    <a:pt x="6163" y="21108"/>
                    <a:pt x="6617" y="21108"/>
                  </a:cubicBezTo>
                  <a:cubicBezTo>
                    <a:pt x="6890" y="21108"/>
                    <a:pt x="7183" y="21043"/>
                    <a:pt x="7502" y="20884"/>
                  </a:cubicBezTo>
                  <a:cubicBezTo>
                    <a:pt x="8772" y="20219"/>
                    <a:pt x="11131" y="19130"/>
                    <a:pt x="11736" y="18767"/>
                  </a:cubicBezTo>
                  <a:cubicBezTo>
                    <a:pt x="12280" y="18404"/>
                    <a:pt x="12946" y="18344"/>
                    <a:pt x="12946" y="17194"/>
                  </a:cubicBezTo>
                  <a:cubicBezTo>
                    <a:pt x="12946" y="15501"/>
                    <a:pt x="12946" y="5520"/>
                    <a:pt x="12946" y="5520"/>
                  </a:cubicBezTo>
                  <a:cubicBezTo>
                    <a:pt x="12510" y="1512"/>
                    <a:pt x="9536" y="0"/>
                    <a:pt x="6562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28"/>
            <p:cNvSpPr/>
            <p:nvPr/>
          </p:nvSpPr>
          <p:spPr>
            <a:xfrm>
              <a:off x="4576675" y="2184175"/>
              <a:ext cx="322150" cy="526200"/>
            </a:xfrm>
            <a:custGeom>
              <a:avLst/>
              <a:gdLst/>
              <a:ahLst/>
              <a:cxnLst/>
              <a:rect l="l" t="t" r="r" b="b"/>
              <a:pathLst>
                <a:path w="12886" h="21048" extrusionOk="0">
                  <a:moveTo>
                    <a:pt x="6561" y="0"/>
                  </a:moveTo>
                  <a:cubicBezTo>
                    <a:pt x="3356" y="0"/>
                    <a:pt x="151" y="1773"/>
                    <a:pt x="182" y="4068"/>
                  </a:cubicBezTo>
                  <a:cubicBezTo>
                    <a:pt x="182" y="4734"/>
                    <a:pt x="243" y="15985"/>
                    <a:pt x="182" y="16771"/>
                  </a:cubicBezTo>
                  <a:cubicBezTo>
                    <a:pt x="61" y="17557"/>
                    <a:pt x="1" y="17799"/>
                    <a:pt x="908" y="18283"/>
                  </a:cubicBezTo>
                  <a:lnTo>
                    <a:pt x="5384" y="20642"/>
                  </a:lnTo>
                  <a:cubicBezTo>
                    <a:pt x="5762" y="20869"/>
                    <a:pt x="6163" y="21048"/>
                    <a:pt x="6617" y="21048"/>
                  </a:cubicBezTo>
                  <a:cubicBezTo>
                    <a:pt x="6890" y="21048"/>
                    <a:pt x="7183" y="20983"/>
                    <a:pt x="7502" y="20824"/>
                  </a:cubicBezTo>
                  <a:cubicBezTo>
                    <a:pt x="8772" y="20219"/>
                    <a:pt x="11070" y="19130"/>
                    <a:pt x="11675" y="18707"/>
                  </a:cubicBezTo>
                  <a:cubicBezTo>
                    <a:pt x="12280" y="18344"/>
                    <a:pt x="12885" y="18283"/>
                    <a:pt x="12885" y="17194"/>
                  </a:cubicBezTo>
                  <a:lnTo>
                    <a:pt x="12885" y="5520"/>
                  </a:lnTo>
                  <a:cubicBezTo>
                    <a:pt x="12478" y="1512"/>
                    <a:pt x="9520" y="0"/>
                    <a:pt x="6561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28"/>
            <p:cNvSpPr/>
            <p:nvPr/>
          </p:nvSpPr>
          <p:spPr>
            <a:xfrm>
              <a:off x="4578200" y="2185475"/>
              <a:ext cx="320625" cy="524150"/>
            </a:xfrm>
            <a:custGeom>
              <a:avLst/>
              <a:gdLst/>
              <a:ahLst/>
              <a:cxnLst/>
              <a:rect l="l" t="t" r="r" b="b"/>
              <a:pathLst>
                <a:path w="12825" h="20966" extrusionOk="0">
                  <a:moveTo>
                    <a:pt x="6545" y="0"/>
                  </a:moveTo>
                  <a:cubicBezTo>
                    <a:pt x="3341" y="0"/>
                    <a:pt x="121" y="1776"/>
                    <a:pt x="121" y="4077"/>
                  </a:cubicBezTo>
                  <a:cubicBezTo>
                    <a:pt x="121" y="4742"/>
                    <a:pt x="182" y="15872"/>
                    <a:pt x="121" y="16658"/>
                  </a:cubicBezTo>
                  <a:cubicBezTo>
                    <a:pt x="61" y="17445"/>
                    <a:pt x="0" y="17747"/>
                    <a:pt x="847" y="18231"/>
                  </a:cubicBezTo>
                  <a:lnTo>
                    <a:pt x="5323" y="20590"/>
                  </a:lnTo>
                  <a:cubicBezTo>
                    <a:pt x="5699" y="20778"/>
                    <a:pt x="6097" y="20965"/>
                    <a:pt x="6548" y="20965"/>
                  </a:cubicBezTo>
                  <a:cubicBezTo>
                    <a:pt x="6823" y="20965"/>
                    <a:pt x="7119" y="20895"/>
                    <a:pt x="7441" y="20711"/>
                  </a:cubicBezTo>
                  <a:cubicBezTo>
                    <a:pt x="8711" y="20106"/>
                    <a:pt x="11009" y="19017"/>
                    <a:pt x="11614" y="18655"/>
                  </a:cubicBezTo>
                  <a:cubicBezTo>
                    <a:pt x="12159" y="18292"/>
                    <a:pt x="12824" y="18231"/>
                    <a:pt x="12824" y="17142"/>
                  </a:cubicBezTo>
                  <a:cubicBezTo>
                    <a:pt x="12824" y="15449"/>
                    <a:pt x="12824" y="5468"/>
                    <a:pt x="12824" y="5468"/>
                  </a:cubicBezTo>
                  <a:cubicBezTo>
                    <a:pt x="12419" y="1499"/>
                    <a:pt x="9488" y="0"/>
                    <a:pt x="6545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28"/>
            <p:cNvSpPr/>
            <p:nvPr/>
          </p:nvSpPr>
          <p:spPr>
            <a:xfrm>
              <a:off x="4578200" y="2185675"/>
              <a:ext cx="320625" cy="523200"/>
            </a:xfrm>
            <a:custGeom>
              <a:avLst/>
              <a:gdLst/>
              <a:ahLst/>
              <a:cxnLst/>
              <a:rect l="l" t="t" r="r" b="b"/>
              <a:pathLst>
                <a:path w="12825" h="20928" extrusionOk="0">
                  <a:moveTo>
                    <a:pt x="6526" y="1"/>
                  </a:moveTo>
                  <a:cubicBezTo>
                    <a:pt x="3353" y="1"/>
                    <a:pt x="182" y="1773"/>
                    <a:pt x="182" y="4069"/>
                  </a:cubicBezTo>
                  <a:cubicBezTo>
                    <a:pt x="182" y="4734"/>
                    <a:pt x="242" y="15864"/>
                    <a:pt x="182" y="16650"/>
                  </a:cubicBezTo>
                  <a:cubicBezTo>
                    <a:pt x="61" y="17437"/>
                    <a:pt x="0" y="17679"/>
                    <a:pt x="908" y="18163"/>
                  </a:cubicBezTo>
                  <a:lnTo>
                    <a:pt x="5323" y="20522"/>
                  </a:lnTo>
                  <a:cubicBezTo>
                    <a:pt x="5701" y="20748"/>
                    <a:pt x="6102" y="20928"/>
                    <a:pt x="6556" y="20928"/>
                  </a:cubicBezTo>
                  <a:cubicBezTo>
                    <a:pt x="6829" y="20928"/>
                    <a:pt x="7122" y="20862"/>
                    <a:pt x="7441" y="20703"/>
                  </a:cubicBezTo>
                  <a:cubicBezTo>
                    <a:pt x="8711" y="20038"/>
                    <a:pt x="11009" y="19009"/>
                    <a:pt x="11554" y="18586"/>
                  </a:cubicBezTo>
                  <a:cubicBezTo>
                    <a:pt x="12159" y="18223"/>
                    <a:pt x="12824" y="18163"/>
                    <a:pt x="12824" y="17074"/>
                  </a:cubicBezTo>
                  <a:lnTo>
                    <a:pt x="12824" y="5520"/>
                  </a:lnTo>
                  <a:cubicBezTo>
                    <a:pt x="12388" y="1513"/>
                    <a:pt x="9457" y="1"/>
                    <a:pt x="6526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28"/>
            <p:cNvSpPr/>
            <p:nvPr/>
          </p:nvSpPr>
          <p:spPr>
            <a:xfrm>
              <a:off x="4579700" y="2186425"/>
              <a:ext cx="317600" cy="521025"/>
            </a:xfrm>
            <a:custGeom>
              <a:avLst/>
              <a:gdLst/>
              <a:ahLst/>
              <a:cxnLst/>
              <a:rect l="l" t="t" r="r" b="b"/>
              <a:pathLst>
                <a:path w="12704" h="20841" extrusionOk="0">
                  <a:moveTo>
                    <a:pt x="6458" y="1"/>
                  </a:moveTo>
                  <a:cubicBezTo>
                    <a:pt x="3293" y="1"/>
                    <a:pt x="122" y="1772"/>
                    <a:pt x="122" y="4099"/>
                  </a:cubicBezTo>
                  <a:cubicBezTo>
                    <a:pt x="122" y="4704"/>
                    <a:pt x="182" y="15834"/>
                    <a:pt x="122" y="16620"/>
                  </a:cubicBezTo>
                  <a:cubicBezTo>
                    <a:pt x="61" y="17407"/>
                    <a:pt x="1" y="17649"/>
                    <a:pt x="848" y="18133"/>
                  </a:cubicBezTo>
                  <a:lnTo>
                    <a:pt x="5263" y="20492"/>
                  </a:lnTo>
                  <a:cubicBezTo>
                    <a:pt x="5635" y="20677"/>
                    <a:pt x="6029" y="20840"/>
                    <a:pt x="6474" y="20840"/>
                  </a:cubicBezTo>
                  <a:cubicBezTo>
                    <a:pt x="6754" y="20840"/>
                    <a:pt x="7054" y="20776"/>
                    <a:pt x="7381" y="20613"/>
                  </a:cubicBezTo>
                  <a:cubicBezTo>
                    <a:pt x="8590" y="20008"/>
                    <a:pt x="10889" y="18919"/>
                    <a:pt x="11494" y="18556"/>
                  </a:cubicBezTo>
                  <a:cubicBezTo>
                    <a:pt x="12038" y="18193"/>
                    <a:pt x="12704" y="18133"/>
                    <a:pt x="12704" y="17044"/>
                  </a:cubicBezTo>
                  <a:lnTo>
                    <a:pt x="12704" y="5490"/>
                  </a:lnTo>
                  <a:cubicBezTo>
                    <a:pt x="12297" y="1512"/>
                    <a:pt x="9380" y="1"/>
                    <a:pt x="6458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28"/>
            <p:cNvSpPr/>
            <p:nvPr/>
          </p:nvSpPr>
          <p:spPr>
            <a:xfrm>
              <a:off x="4579700" y="2186425"/>
              <a:ext cx="317600" cy="520175"/>
            </a:xfrm>
            <a:custGeom>
              <a:avLst/>
              <a:gdLst/>
              <a:ahLst/>
              <a:cxnLst/>
              <a:rect l="l" t="t" r="r" b="b"/>
              <a:pathLst>
                <a:path w="12704" h="20807" extrusionOk="0">
                  <a:moveTo>
                    <a:pt x="6463" y="1"/>
                  </a:moveTo>
                  <a:cubicBezTo>
                    <a:pt x="3321" y="1"/>
                    <a:pt x="182" y="1772"/>
                    <a:pt x="182" y="4099"/>
                  </a:cubicBezTo>
                  <a:cubicBezTo>
                    <a:pt x="182" y="4765"/>
                    <a:pt x="243" y="15834"/>
                    <a:pt x="182" y="16560"/>
                  </a:cubicBezTo>
                  <a:cubicBezTo>
                    <a:pt x="61" y="17346"/>
                    <a:pt x="1" y="17649"/>
                    <a:pt x="908" y="18072"/>
                  </a:cubicBezTo>
                  <a:lnTo>
                    <a:pt x="5263" y="20431"/>
                  </a:lnTo>
                  <a:cubicBezTo>
                    <a:pt x="5639" y="20619"/>
                    <a:pt x="6037" y="20806"/>
                    <a:pt x="6488" y="20806"/>
                  </a:cubicBezTo>
                  <a:cubicBezTo>
                    <a:pt x="6763" y="20806"/>
                    <a:pt x="7059" y="20736"/>
                    <a:pt x="7381" y="20552"/>
                  </a:cubicBezTo>
                  <a:cubicBezTo>
                    <a:pt x="8590" y="19947"/>
                    <a:pt x="10889" y="18919"/>
                    <a:pt x="11494" y="18556"/>
                  </a:cubicBezTo>
                  <a:cubicBezTo>
                    <a:pt x="12038" y="18133"/>
                    <a:pt x="12704" y="18072"/>
                    <a:pt x="12704" y="17044"/>
                  </a:cubicBezTo>
                  <a:lnTo>
                    <a:pt x="12704" y="5490"/>
                  </a:lnTo>
                  <a:cubicBezTo>
                    <a:pt x="12268" y="1512"/>
                    <a:pt x="9364" y="1"/>
                    <a:pt x="6463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28"/>
            <p:cNvSpPr/>
            <p:nvPr/>
          </p:nvSpPr>
          <p:spPr>
            <a:xfrm>
              <a:off x="4581225" y="2187775"/>
              <a:ext cx="314575" cy="518075"/>
            </a:xfrm>
            <a:custGeom>
              <a:avLst/>
              <a:gdLst/>
              <a:ahLst/>
              <a:cxnLst/>
              <a:rect l="l" t="t" r="r" b="b"/>
              <a:pathLst>
                <a:path w="12583" h="20723" extrusionOk="0">
                  <a:moveTo>
                    <a:pt x="6374" y="1"/>
                  </a:moveTo>
                  <a:cubicBezTo>
                    <a:pt x="3247" y="1"/>
                    <a:pt x="121" y="1754"/>
                    <a:pt x="121" y="4045"/>
                  </a:cubicBezTo>
                  <a:cubicBezTo>
                    <a:pt x="121" y="4711"/>
                    <a:pt x="182" y="15720"/>
                    <a:pt x="121" y="16506"/>
                  </a:cubicBezTo>
                  <a:cubicBezTo>
                    <a:pt x="61" y="17292"/>
                    <a:pt x="0" y="17534"/>
                    <a:pt x="847" y="18018"/>
                  </a:cubicBezTo>
                  <a:lnTo>
                    <a:pt x="5202" y="20317"/>
                  </a:lnTo>
                  <a:cubicBezTo>
                    <a:pt x="5580" y="20543"/>
                    <a:pt x="5981" y="20723"/>
                    <a:pt x="6435" y="20723"/>
                  </a:cubicBezTo>
                  <a:cubicBezTo>
                    <a:pt x="6708" y="20723"/>
                    <a:pt x="7001" y="20657"/>
                    <a:pt x="7320" y="20498"/>
                  </a:cubicBezTo>
                  <a:cubicBezTo>
                    <a:pt x="8529" y="19893"/>
                    <a:pt x="10828" y="18804"/>
                    <a:pt x="11372" y="18442"/>
                  </a:cubicBezTo>
                  <a:cubicBezTo>
                    <a:pt x="11977" y="18079"/>
                    <a:pt x="12582" y="18018"/>
                    <a:pt x="12582" y="16929"/>
                  </a:cubicBezTo>
                  <a:cubicBezTo>
                    <a:pt x="12582" y="15296"/>
                    <a:pt x="12582" y="5497"/>
                    <a:pt x="12582" y="5497"/>
                  </a:cubicBezTo>
                  <a:cubicBezTo>
                    <a:pt x="12175" y="1509"/>
                    <a:pt x="9274" y="1"/>
                    <a:pt x="6374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28"/>
            <p:cNvSpPr/>
            <p:nvPr/>
          </p:nvSpPr>
          <p:spPr>
            <a:xfrm>
              <a:off x="4581225" y="2187950"/>
              <a:ext cx="314575" cy="516475"/>
            </a:xfrm>
            <a:custGeom>
              <a:avLst/>
              <a:gdLst/>
              <a:ahLst/>
              <a:cxnLst/>
              <a:rect l="l" t="t" r="r" b="b"/>
              <a:pathLst>
                <a:path w="12583" h="20659" extrusionOk="0">
                  <a:moveTo>
                    <a:pt x="6422" y="0"/>
                  </a:moveTo>
                  <a:cubicBezTo>
                    <a:pt x="3304" y="0"/>
                    <a:pt x="182" y="1772"/>
                    <a:pt x="182" y="4099"/>
                  </a:cubicBezTo>
                  <a:cubicBezTo>
                    <a:pt x="182" y="4704"/>
                    <a:pt x="242" y="15713"/>
                    <a:pt x="182" y="16499"/>
                  </a:cubicBezTo>
                  <a:cubicBezTo>
                    <a:pt x="61" y="17225"/>
                    <a:pt x="0" y="17527"/>
                    <a:pt x="908" y="17951"/>
                  </a:cubicBezTo>
                  <a:lnTo>
                    <a:pt x="5202" y="20310"/>
                  </a:lnTo>
                  <a:cubicBezTo>
                    <a:pt x="5574" y="20495"/>
                    <a:pt x="5968" y="20658"/>
                    <a:pt x="6413" y="20658"/>
                  </a:cubicBezTo>
                  <a:cubicBezTo>
                    <a:pt x="6693" y="20658"/>
                    <a:pt x="6993" y="20594"/>
                    <a:pt x="7320" y="20431"/>
                  </a:cubicBezTo>
                  <a:cubicBezTo>
                    <a:pt x="8529" y="19826"/>
                    <a:pt x="10767" y="18797"/>
                    <a:pt x="11372" y="18435"/>
                  </a:cubicBezTo>
                  <a:cubicBezTo>
                    <a:pt x="11917" y="18011"/>
                    <a:pt x="12582" y="18011"/>
                    <a:pt x="12582" y="16922"/>
                  </a:cubicBezTo>
                  <a:lnTo>
                    <a:pt x="12582" y="5490"/>
                  </a:lnTo>
                  <a:cubicBezTo>
                    <a:pt x="12176" y="1511"/>
                    <a:pt x="9301" y="0"/>
                    <a:pt x="6422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28"/>
            <p:cNvSpPr/>
            <p:nvPr/>
          </p:nvSpPr>
          <p:spPr>
            <a:xfrm>
              <a:off x="4582725" y="2188525"/>
              <a:ext cx="311550" cy="515425"/>
            </a:xfrm>
            <a:custGeom>
              <a:avLst/>
              <a:gdLst/>
              <a:ahLst/>
              <a:cxnLst/>
              <a:rect l="l" t="t" r="r" b="b"/>
              <a:pathLst>
                <a:path w="12462" h="20617" extrusionOk="0">
                  <a:moveTo>
                    <a:pt x="6333" y="1"/>
                  </a:moveTo>
                  <a:cubicBezTo>
                    <a:pt x="3246" y="1"/>
                    <a:pt x="153" y="1753"/>
                    <a:pt x="122" y="4076"/>
                  </a:cubicBezTo>
                  <a:cubicBezTo>
                    <a:pt x="122" y="4741"/>
                    <a:pt x="182" y="15690"/>
                    <a:pt x="122" y="16415"/>
                  </a:cubicBezTo>
                  <a:cubicBezTo>
                    <a:pt x="61" y="17202"/>
                    <a:pt x="1" y="17444"/>
                    <a:pt x="848" y="17928"/>
                  </a:cubicBezTo>
                  <a:lnTo>
                    <a:pt x="5203" y="20226"/>
                  </a:lnTo>
                  <a:cubicBezTo>
                    <a:pt x="5554" y="20421"/>
                    <a:pt x="5956" y="20617"/>
                    <a:pt x="6425" y="20617"/>
                  </a:cubicBezTo>
                  <a:cubicBezTo>
                    <a:pt x="6682" y="20617"/>
                    <a:pt x="6959" y="20558"/>
                    <a:pt x="7260" y="20408"/>
                  </a:cubicBezTo>
                  <a:cubicBezTo>
                    <a:pt x="8469" y="19742"/>
                    <a:pt x="10707" y="18714"/>
                    <a:pt x="11252" y="18351"/>
                  </a:cubicBezTo>
                  <a:cubicBezTo>
                    <a:pt x="11857" y="17988"/>
                    <a:pt x="12462" y="17928"/>
                    <a:pt x="12462" y="16839"/>
                  </a:cubicBezTo>
                  <a:lnTo>
                    <a:pt x="12462" y="5467"/>
                  </a:lnTo>
                  <a:cubicBezTo>
                    <a:pt x="12054" y="1508"/>
                    <a:pt x="9196" y="1"/>
                    <a:pt x="6333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28"/>
            <p:cNvSpPr/>
            <p:nvPr/>
          </p:nvSpPr>
          <p:spPr>
            <a:xfrm>
              <a:off x="4582725" y="2189250"/>
              <a:ext cx="311550" cy="513575"/>
            </a:xfrm>
            <a:custGeom>
              <a:avLst/>
              <a:gdLst/>
              <a:ahLst/>
              <a:cxnLst/>
              <a:rect l="l" t="t" r="r" b="b"/>
              <a:pathLst>
                <a:path w="12462" h="20543" extrusionOk="0">
                  <a:moveTo>
                    <a:pt x="6380" y="0"/>
                  </a:moveTo>
                  <a:cubicBezTo>
                    <a:pt x="3287" y="0"/>
                    <a:pt x="182" y="1775"/>
                    <a:pt x="182" y="4107"/>
                  </a:cubicBezTo>
                  <a:cubicBezTo>
                    <a:pt x="182" y="4712"/>
                    <a:pt x="243" y="15600"/>
                    <a:pt x="182" y="16386"/>
                  </a:cubicBezTo>
                  <a:cubicBezTo>
                    <a:pt x="61" y="17173"/>
                    <a:pt x="1" y="17415"/>
                    <a:pt x="908" y="17899"/>
                  </a:cubicBezTo>
                  <a:lnTo>
                    <a:pt x="5203" y="20137"/>
                  </a:lnTo>
                  <a:cubicBezTo>
                    <a:pt x="5543" y="20363"/>
                    <a:pt x="5929" y="20543"/>
                    <a:pt x="6378" y="20543"/>
                  </a:cubicBezTo>
                  <a:cubicBezTo>
                    <a:pt x="6648" y="20543"/>
                    <a:pt x="6941" y="20477"/>
                    <a:pt x="7260" y="20318"/>
                  </a:cubicBezTo>
                  <a:cubicBezTo>
                    <a:pt x="8469" y="19713"/>
                    <a:pt x="10707" y="18685"/>
                    <a:pt x="11252" y="18322"/>
                  </a:cubicBezTo>
                  <a:cubicBezTo>
                    <a:pt x="11796" y="17959"/>
                    <a:pt x="12462" y="17899"/>
                    <a:pt x="12462" y="16810"/>
                  </a:cubicBezTo>
                  <a:cubicBezTo>
                    <a:pt x="12462" y="15177"/>
                    <a:pt x="12462" y="5438"/>
                    <a:pt x="12462" y="5438"/>
                  </a:cubicBezTo>
                  <a:cubicBezTo>
                    <a:pt x="12056" y="1499"/>
                    <a:pt x="9223" y="0"/>
                    <a:pt x="6380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28"/>
            <p:cNvSpPr/>
            <p:nvPr/>
          </p:nvSpPr>
          <p:spPr>
            <a:xfrm>
              <a:off x="4584250" y="2190050"/>
              <a:ext cx="308525" cy="511350"/>
            </a:xfrm>
            <a:custGeom>
              <a:avLst/>
              <a:gdLst/>
              <a:ahLst/>
              <a:cxnLst/>
              <a:rect l="l" t="t" r="r" b="b"/>
              <a:pathLst>
                <a:path w="12341" h="20454" extrusionOk="0">
                  <a:moveTo>
                    <a:pt x="6292" y="0"/>
                  </a:moveTo>
                  <a:cubicBezTo>
                    <a:pt x="3229" y="0"/>
                    <a:pt x="153" y="1753"/>
                    <a:pt x="121" y="4075"/>
                  </a:cubicBezTo>
                  <a:cubicBezTo>
                    <a:pt x="121" y="4680"/>
                    <a:pt x="182" y="15568"/>
                    <a:pt x="121" y="16354"/>
                  </a:cubicBezTo>
                  <a:cubicBezTo>
                    <a:pt x="61" y="17080"/>
                    <a:pt x="0" y="17322"/>
                    <a:pt x="847" y="17806"/>
                  </a:cubicBezTo>
                  <a:lnTo>
                    <a:pt x="5142" y="20105"/>
                  </a:lnTo>
                  <a:cubicBezTo>
                    <a:pt x="5476" y="20290"/>
                    <a:pt x="5856" y="20453"/>
                    <a:pt x="6296" y="20453"/>
                  </a:cubicBezTo>
                  <a:cubicBezTo>
                    <a:pt x="6572" y="20453"/>
                    <a:pt x="6872" y="20389"/>
                    <a:pt x="7199" y="20226"/>
                  </a:cubicBezTo>
                  <a:cubicBezTo>
                    <a:pt x="8348" y="19621"/>
                    <a:pt x="10586" y="18593"/>
                    <a:pt x="11191" y="18230"/>
                  </a:cubicBezTo>
                  <a:cubicBezTo>
                    <a:pt x="11735" y="17867"/>
                    <a:pt x="12340" y="17806"/>
                    <a:pt x="12340" y="16778"/>
                  </a:cubicBezTo>
                  <a:lnTo>
                    <a:pt x="12340" y="5466"/>
                  </a:lnTo>
                  <a:cubicBezTo>
                    <a:pt x="11962" y="1508"/>
                    <a:pt x="9132" y="0"/>
                    <a:pt x="6292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28"/>
            <p:cNvSpPr/>
            <p:nvPr/>
          </p:nvSpPr>
          <p:spPr>
            <a:xfrm>
              <a:off x="4584250" y="2190050"/>
              <a:ext cx="308525" cy="510875"/>
            </a:xfrm>
            <a:custGeom>
              <a:avLst/>
              <a:gdLst/>
              <a:ahLst/>
              <a:cxnLst/>
              <a:rect l="l" t="t" r="r" b="b"/>
              <a:pathLst>
                <a:path w="12341" h="20435" extrusionOk="0">
                  <a:moveTo>
                    <a:pt x="6275" y="0"/>
                  </a:moveTo>
                  <a:cubicBezTo>
                    <a:pt x="3226" y="0"/>
                    <a:pt x="182" y="1753"/>
                    <a:pt x="182" y="4075"/>
                  </a:cubicBezTo>
                  <a:cubicBezTo>
                    <a:pt x="182" y="4741"/>
                    <a:pt x="242" y="15568"/>
                    <a:pt x="182" y="16294"/>
                  </a:cubicBezTo>
                  <a:cubicBezTo>
                    <a:pt x="61" y="17080"/>
                    <a:pt x="0" y="17322"/>
                    <a:pt x="847" y="17806"/>
                  </a:cubicBezTo>
                  <a:lnTo>
                    <a:pt x="5142" y="20044"/>
                  </a:lnTo>
                  <a:cubicBezTo>
                    <a:pt x="5493" y="20239"/>
                    <a:pt x="5895" y="20435"/>
                    <a:pt x="6347" y="20435"/>
                  </a:cubicBezTo>
                  <a:cubicBezTo>
                    <a:pt x="6596" y="20435"/>
                    <a:pt x="6859" y="20376"/>
                    <a:pt x="7138" y="20226"/>
                  </a:cubicBezTo>
                  <a:cubicBezTo>
                    <a:pt x="8348" y="19621"/>
                    <a:pt x="10586" y="18593"/>
                    <a:pt x="11130" y="18230"/>
                  </a:cubicBezTo>
                  <a:cubicBezTo>
                    <a:pt x="11675" y="17867"/>
                    <a:pt x="12340" y="17806"/>
                    <a:pt x="12340" y="16717"/>
                  </a:cubicBezTo>
                  <a:lnTo>
                    <a:pt x="12340" y="5466"/>
                  </a:lnTo>
                  <a:cubicBezTo>
                    <a:pt x="11933" y="1508"/>
                    <a:pt x="9102" y="0"/>
                    <a:pt x="6275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28"/>
            <p:cNvSpPr/>
            <p:nvPr/>
          </p:nvSpPr>
          <p:spPr>
            <a:xfrm>
              <a:off x="4585750" y="2191350"/>
              <a:ext cx="305500" cy="508450"/>
            </a:xfrm>
            <a:custGeom>
              <a:avLst/>
              <a:gdLst/>
              <a:ahLst/>
              <a:cxnLst/>
              <a:rect l="l" t="t" r="r" b="b"/>
              <a:pathLst>
                <a:path w="12220" h="20338" extrusionOk="0">
                  <a:moveTo>
                    <a:pt x="6250" y="0"/>
                  </a:moveTo>
                  <a:cubicBezTo>
                    <a:pt x="3211" y="0"/>
                    <a:pt x="153" y="1756"/>
                    <a:pt x="122" y="4084"/>
                  </a:cubicBezTo>
                  <a:cubicBezTo>
                    <a:pt x="122" y="4689"/>
                    <a:pt x="182" y="15516"/>
                    <a:pt x="122" y="16242"/>
                  </a:cubicBezTo>
                  <a:cubicBezTo>
                    <a:pt x="61" y="16968"/>
                    <a:pt x="1" y="17270"/>
                    <a:pt x="848" y="17694"/>
                  </a:cubicBezTo>
                  <a:lnTo>
                    <a:pt x="5082" y="19932"/>
                  </a:lnTo>
                  <a:cubicBezTo>
                    <a:pt x="5422" y="20158"/>
                    <a:pt x="5808" y="20338"/>
                    <a:pt x="6242" y="20338"/>
                  </a:cubicBezTo>
                  <a:cubicBezTo>
                    <a:pt x="6504" y="20338"/>
                    <a:pt x="6782" y="20272"/>
                    <a:pt x="7078" y="20113"/>
                  </a:cubicBezTo>
                  <a:cubicBezTo>
                    <a:pt x="8288" y="19508"/>
                    <a:pt x="10526" y="18480"/>
                    <a:pt x="11070" y="18117"/>
                  </a:cubicBezTo>
                  <a:cubicBezTo>
                    <a:pt x="11615" y="17754"/>
                    <a:pt x="12220" y="17694"/>
                    <a:pt x="12220" y="16665"/>
                  </a:cubicBezTo>
                  <a:lnTo>
                    <a:pt x="12220" y="5414"/>
                  </a:lnTo>
                  <a:cubicBezTo>
                    <a:pt x="11842" y="1495"/>
                    <a:pt x="9054" y="0"/>
                    <a:pt x="6250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28"/>
            <p:cNvSpPr/>
            <p:nvPr/>
          </p:nvSpPr>
          <p:spPr>
            <a:xfrm>
              <a:off x="4585750" y="2191350"/>
              <a:ext cx="305500" cy="507025"/>
            </a:xfrm>
            <a:custGeom>
              <a:avLst/>
              <a:gdLst/>
              <a:ahLst/>
              <a:cxnLst/>
              <a:rect l="l" t="t" r="r" b="b"/>
              <a:pathLst>
                <a:path w="12220" h="20281" extrusionOk="0">
                  <a:moveTo>
                    <a:pt x="6255" y="0"/>
                  </a:moveTo>
                  <a:cubicBezTo>
                    <a:pt x="3239" y="0"/>
                    <a:pt x="214" y="1756"/>
                    <a:pt x="182" y="4084"/>
                  </a:cubicBezTo>
                  <a:cubicBezTo>
                    <a:pt x="182" y="4689"/>
                    <a:pt x="243" y="15456"/>
                    <a:pt x="182" y="16242"/>
                  </a:cubicBezTo>
                  <a:cubicBezTo>
                    <a:pt x="61" y="16968"/>
                    <a:pt x="1" y="17210"/>
                    <a:pt x="848" y="17694"/>
                  </a:cubicBezTo>
                  <a:lnTo>
                    <a:pt x="5082" y="19932"/>
                  </a:lnTo>
                  <a:cubicBezTo>
                    <a:pt x="5416" y="20117"/>
                    <a:pt x="5796" y="20280"/>
                    <a:pt x="6222" y="20280"/>
                  </a:cubicBezTo>
                  <a:cubicBezTo>
                    <a:pt x="6489" y="20280"/>
                    <a:pt x="6775" y="20216"/>
                    <a:pt x="7078" y="20053"/>
                  </a:cubicBezTo>
                  <a:cubicBezTo>
                    <a:pt x="8288" y="19448"/>
                    <a:pt x="10465" y="18480"/>
                    <a:pt x="11010" y="18117"/>
                  </a:cubicBezTo>
                  <a:cubicBezTo>
                    <a:pt x="11615" y="17754"/>
                    <a:pt x="12220" y="17694"/>
                    <a:pt x="12220" y="16665"/>
                  </a:cubicBezTo>
                  <a:lnTo>
                    <a:pt x="12220" y="5414"/>
                  </a:lnTo>
                  <a:cubicBezTo>
                    <a:pt x="11813" y="1495"/>
                    <a:pt x="9038" y="0"/>
                    <a:pt x="6255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28"/>
            <p:cNvSpPr/>
            <p:nvPr/>
          </p:nvSpPr>
          <p:spPr>
            <a:xfrm>
              <a:off x="4587275" y="2192150"/>
              <a:ext cx="302475" cy="505075"/>
            </a:xfrm>
            <a:custGeom>
              <a:avLst/>
              <a:gdLst/>
              <a:ahLst/>
              <a:cxnLst/>
              <a:rect l="l" t="t" r="r" b="b"/>
              <a:pathLst>
                <a:path w="12099" h="20203" extrusionOk="0">
                  <a:moveTo>
                    <a:pt x="6145" y="0"/>
                  </a:moveTo>
                  <a:cubicBezTo>
                    <a:pt x="3151" y="0"/>
                    <a:pt x="153" y="1734"/>
                    <a:pt x="121" y="4052"/>
                  </a:cubicBezTo>
                  <a:cubicBezTo>
                    <a:pt x="121" y="4717"/>
                    <a:pt x="182" y="15424"/>
                    <a:pt x="121" y="16149"/>
                  </a:cubicBezTo>
                  <a:cubicBezTo>
                    <a:pt x="61" y="16936"/>
                    <a:pt x="0" y="17178"/>
                    <a:pt x="847" y="17601"/>
                  </a:cubicBezTo>
                  <a:lnTo>
                    <a:pt x="5021" y="19839"/>
                  </a:lnTo>
                  <a:cubicBezTo>
                    <a:pt x="5371" y="20034"/>
                    <a:pt x="5770" y="20203"/>
                    <a:pt x="6220" y="20203"/>
                  </a:cubicBezTo>
                  <a:cubicBezTo>
                    <a:pt x="6470" y="20203"/>
                    <a:pt x="6736" y="20150"/>
                    <a:pt x="7017" y="20021"/>
                  </a:cubicBezTo>
                  <a:cubicBezTo>
                    <a:pt x="8227" y="19416"/>
                    <a:pt x="10404" y="18388"/>
                    <a:pt x="10949" y="18025"/>
                  </a:cubicBezTo>
                  <a:cubicBezTo>
                    <a:pt x="11493" y="17662"/>
                    <a:pt x="12098" y="17601"/>
                    <a:pt x="12098" y="16573"/>
                  </a:cubicBezTo>
                  <a:lnTo>
                    <a:pt x="12098" y="5443"/>
                  </a:lnTo>
                  <a:cubicBezTo>
                    <a:pt x="11719" y="1505"/>
                    <a:pt x="8934" y="0"/>
                    <a:pt x="6145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28"/>
            <p:cNvSpPr/>
            <p:nvPr/>
          </p:nvSpPr>
          <p:spPr>
            <a:xfrm>
              <a:off x="4587275" y="2192850"/>
              <a:ext cx="302475" cy="504000"/>
            </a:xfrm>
            <a:custGeom>
              <a:avLst/>
              <a:gdLst/>
              <a:ahLst/>
              <a:cxnLst/>
              <a:rect l="l" t="t" r="r" b="b"/>
              <a:pathLst>
                <a:path w="12099" h="20160" extrusionOk="0">
                  <a:moveTo>
                    <a:pt x="6214" y="1"/>
                  </a:moveTo>
                  <a:cubicBezTo>
                    <a:pt x="3222" y="1"/>
                    <a:pt x="213" y="1756"/>
                    <a:pt x="182" y="4084"/>
                  </a:cubicBezTo>
                  <a:cubicBezTo>
                    <a:pt x="182" y="4689"/>
                    <a:pt x="242" y="15396"/>
                    <a:pt x="182" y="16121"/>
                  </a:cubicBezTo>
                  <a:cubicBezTo>
                    <a:pt x="61" y="16847"/>
                    <a:pt x="0" y="17089"/>
                    <a:pt x="847" y="17573"/>
                  </a:cubicBezTo>
                  <a:lnTo>
                    <a:pt x="5021" y="19811"/>
                  </a:lnTo>
                  <a:cubicBezTo>
                    <a:pt x="5355" y="19997"/>
                    <a:pt x="5735" y="20160"/>
                    <a:pt x="6161" y="20160"/>
                  </a:cubicBezTo>
                  <a:cubicBezTo>
                    <a:pt x="6428" y="20160"/>
                    <a:pt x="6714" y="20096"/>
                    <a:pt x="7017" y="19932"/>
                  </a:cubicBezTo>
                  <a:cubicBezTo>
                    <a:pt x="8227" y="19327"/>
                    <a:pt x="10404" y="18360"/>
                    <a:pt x="10949" y="17997"/>
                  </a:cubicBezTo>
                  <a:cubicBezTo>
                    <a:pt x="11493" y="17634"/>
                    <a:pt x="12098" y="17573"/>
                    <a:pt x="12098" y="16545"/>
                  </a:cubicBezTo>
                  <a:lnTo>
                    <a:pt x="12098" y="5415"/>
                  </a:lnTo>
                  <a:cubicBezTo>
                    <a:pt x="11721" y="1496"/>
                    <a:pt x="8975" y="1"/>
                    <a:pt x="6214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28"/>
            <p:cNvSpPr/>
            <p:nvPr/>
          </p:nvSpPr>
          <p:spPr>
            <a:xfrm>
              <a:off x="4588775" y="2193450"/>
              <a:ext cx="299450" cy="501900"/>
            </a:xfrm>
            <a:custGeom>
              <a:avLst/>
              <a:gdLst/>
              <a:ahLst/>
              <a:cxnLst/>
              <a:rect l="l" t="t" r="r" b="b"/>
              <a:pathLst>
                <a:path w="11978" h="20076" extrusionOk="0">
                  <a:moveTo>
                    <a:pt x="6125" y="1"/>
                  </a:moveTo>
                  <a:cubicBezTo>
                    <a:pt x="3164" y="1"/>
                    <a:pt x="185" y="1737"/>
                    <a:pt x="122" y="4060"/>
                  </a:cubicBezTo>
                  <a:cubicBezTo>
                    <a:pt x="122" y="4665"/>
                    <a:pt x="182" y="15311"/>
                    <a:pt x="122" y="16097"/>
                  </a:cubicBezTo>
                  <a:cubicBezTo>
                    <a:pt x="61" y="16823"/>
                    <a:pt x="1" y="17065"/>
                    <a:pt x="848" y="17489"/>
                  </a:cubicBezTo>
                  <a:lnTo>
                    <a:pt x="4961" y="19727"/>
                  </a:lnTo>
                  <a:cubicBezTo>
                    <a:pt x="5295" y="19913"/>
                    <a:pt x="5675" y="20075"/>
                    <a:pt x="6101" y="20075"/>
                  </a:cubicBezTo>
                  <a:cubicBezTo>
                    <a:pt x="6368" y="20075"/>
                    <a:pt x="6654" y="20011"/>
                    <a:pt x="6957" y="19848"/>
                  </a:cubicBezTo>
                  <a:cubicBezTo>
                    <a:pt x="8106" y="19303"/>
                    <a:pt x="10284" y="18275"/>
                    <a:pt x="10828" y="17912"/>
                  </a:cubicBezTo>
                  <a:cubicBezTo>
                    <a:pt x="11373" y="17549"/>
                    <a:pt x="11978" y="17549"/>
                    <a:pt x="11978" y="16521"/>
                  </a:cubicBezTo>
                  <a:cubicBezTo>
                    <a:pt x="11978" y="14888"/>
                    <a:pt x="11978" y="5391"/>
                    <a:pt x="11978" y="5391"/>
                  </a:cubicBezTo>
                  <a:cubicBezTo>
                    <a:pt x="11599" y="1492"/>
                    <a:pt x="8870" y="1"/>
                    <a:pt x="6125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28"/>
            <p:cNvSpPr/>
            <p:nvPr/>
          </p:nvSpPr>
          <p:spPr>
            <a:xfrm>
              <a:off x="4588775" y="2193825"/>
              <a:ext cx="299450" cy="500375"/>
            </a:xfrm>
            <a:custGeom>
              <a:avLst/>
              <a:gdLst/>
              <a:ahLst/>
              <a:cxnLst/>
              <a:rect l="l" t="t" r="r" b="b"/>
              <a:pathLst>
                <a:path w="11978" h="20015" extrusionOk="0">
                  <a:moveTo>
                    <a:pt x="6129" y="1"/>
                  </a:moveTo>
                  <a:cubicBezTo>
                    <a:pt x="3176" y="1"/>
                    <a:pt x="214" y="1752"/>
                    <a:pt x="182" y="4106"/>
                  </a:cubicBezTo>
                  <a:cubicBezTo>
                    <a:pt x="122" y="4711"/>
                    <a:pt x="243" y="15296"/>
                    <a:pt x="182" y="16022"/>
                  </a:cubicBezTo>
                  <a:cubicBezTo>
                    <a:pt x="61" y="16748"/>
                    <a:pt x="1" y="16990"/>
                    <a:pt x="848" y="17474"/>
                  </a:cubicBezTo>
                  <a:lnTo>
                    <a:pt x="4961" y="19651"/>
                  </a:lnTo>
                  <a:cubicBezTo>
                    <a:pt x="5311" y="19846"/>
                    <a:pt x="5710" y="20015"/>
                    <a:pt x="6160" y="20015"/>
                  </a:cubicBezTo>
                  <a:cubicBezTo>
                    <a:pt x="6410" y="20015"/>
                    <a:pt x="6676" y="19963"/>
                    <a:pt x="6957" y="19833"/>
                  </a:cubicBezTo>
                  <a:cubicBezTo>
                    <a:pt x="8106" y="19228"/>
                    <a:pt x="10284" y="18260"/>
                    <a:pt x="10828" y="17897"/>
                  </a:cubicBezTo>
                  <a:cubicBezTo>
                    <a:pt x="11373" y="17534"/>
                    <a:pt x="11978" y="17474"/>
                    <a:pt x="11978" y="16445"/>
                  </a:cubicBezTo>
                  <a:lnTo>
                    <a:pt x="11978" y="5436"/>
                  </a:lnTo>
                  <a:cubicBezTo>
                    <a:pt x="11599" y="1507"/>
                    <a:pt x="8868" y="1"/>
                    <a:pt x="6129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28"/>
            <p:cNvSpPr/>
            <p:nvPr/>
          </p:nvSpPr>
          <p:spPr>
            <a:xfrm>
              <a:off x="4590300" y="2194425"/>
              <a:ext cx="296425" cy="499400"/>
            </a:xfrm>
            <a:custGeom>
              <a:avLst/>
              <a:gdLst/>
              <a:ahLst/>
              <a:cxnLst/>
              <a:rect l="l" t="t" r="r" b="b"/>
              <a:pathLst>
                <a:path w="11857" h="19976" extrusionOk="0">
                  <a:moveTo>
                    <a:pt x="6040" y="0"/>
                  </a:moveTo>
                  <a:cubicBezTo>
                    <a:pt x="3117" y="0"/>
                    <a:pt x="184" y="1733"/>
                    <a:pt x="121" y="4082"/>
                  </a:cubicBezTo>
                  <a:cubicBezTo>
                    <a:pt x="121" y="4687"/>
                    <a:pt x="182" y="15272"/>
                    <a:pt x="121" y="15998"/>
                  </a:cubicBezTo>
                  <a:cubicBezTo>
                    <a:pt x="61" y="16724"/>
                    <a:pt x="0" y="16966"/>
                    <a:pt x="787" y="17389"/>
                  </a:cubicBezTo>
                  <a:lnTo>
                    <a:pt x="4900" y="19627"/>
                  </a:lnTo>
                  <a:cubicBezTo>
                    <a:pt x="5234" y="19813"/>
                    <a:pt x="5614" y="19976"/>
                    <a:pt x="6040" y="19976"/>
                  </a:cubicBezTo>
                  <a:cubicBezTo>
                    <a:pt x="6307" y="19976"/>
                    <a:pt x="6593" y="19912"/>
                    <a:pt x="6896" y="19748"/>
                  </a:cubicBezTo>
                  <a:cubicBezTo>
                    <a:pt x="8045" y="19143"/>
                    <a:pt x="10223" y="18176"/>
                    <a:pt x="10767" y="17813"/>
                  </a:cubicBezTo>
                  <a:cubicBezTo>
                    <a:pt x="11251" y="17450"/>
                    <a:pt x="11856" y="17450"/>
                    <a:pt x="11856" y="16421"/>
                  </a:cubicBezTo>
                  <a:cubicBezTo>
                    <a:pt x="11856" y="14849"/>
                    <a:pt x="11856" y="5412"/>
                    <a:pt x="11856" y="5412"/>
                  </a:cubicBezTo>
                  <a:cubicBezTo>
                    <a:pt x="11477" y="1503"/>
                    <a:pt x="8762" y="0"/>
                    <a:pt x="6040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28"/>
            <p:cNvSpPr/>
            <p:nvPr/>
          </p:nvSpPr>
          <p:spPr>
            <a:xfrm>
              <a:off x="4590300" y="2194950"/>
              <a:ext cx="296425" cy="497375"/>
            </a:xfrm>
            <a:custGeom>
              <a:avLst/>
              <a:gdLst/>
              <a:ahLst/>
              <a:cxnLst/>
              <a:rect l="l" t="t" r="r" b="b"/>
              <a:pathLst>
                <a:path w="11857" h="19895" extrusionOk="0">
                  <a:moveTo>
                    <a:pt x="6068" y="1"/>
                  </a:moveTo>
                  <a:cubicBezTo>
                    <a:pt x="3145" y="1"/>
                    <a:pt x="213" y="1738"/>
                    <a:pt x="182" y="4061"/>
                  </a:cubicBezTo>
                  <a:cubicBezTo>
                    <a:pt x="121" y="4666"/>
                    <a:pt x="242" y="15251"/>
                    <a:pt x="182" y="15977"/>
                  </a:cubicBezTo>
                  <a:cubicBezTo>
                    <a:pt x="61" y="16703"/>
                    <a:pt x="0" y="16945"/>
                    <a:pt x="847" y="17368"/>
                  </a:cubicBezTo>
                  <a:lnTo>
                    <a:pt x="4960" y="19546"/>
                  </a:lnTo>
                  <a:cubicBezTo>
                    <a:pt x="5258" y="19732"/>
                    <a:pt x="5623" y="19894"/>
                    <a:pt x="6043" y="19894"/>
                  </a:cubicBezTo>
                  <a:cubicBezTo>
                    <a:pt x="6307" y="19894"/>
                    <a:pt x="6593" y="19830"/>
                    <a:pt x="6896" y="19667"/>
                  </a:cubicBezTo>
                  <a:cubicBezTo>
                    <a:pt x="8045" y="19122"/>
                    <a:pt x="10162" y="18155"/>
                    <a:pt x="10707" y="17792"/>
                  </a:cubicBezTo>
                  <a:cubicBezTo>
                    <a:pt x="11251" y="17429"/>
                    <a:pt x="11856" y="17368"/>
                    <a:pt x="11856" y="16340"/>
                  </a:cubicBezTo>
                  <a:lnTo>
                    <a:pt x="11856" y="5391"/>
                  </a:lnTo>
                  <a:cubicBezTo>
                    <a:pt x="11478" y="1493"/>
                    <a:pt x="8777" y="1"/>
                    <a:pt x="6068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28"/>
            <p:cNvSpPr/>
            <p:nvPr/>
          </p:nvSpPr>
          <p:spPr>
            <a:xfrm>
              <a:off x="4591800" y="2195725"/>
              <a:ext cx="293400" cy="495450"/>
            </a:xfrm>
            <a:custGeom>
              <a:avLst/>
              <a:gdLst/>
              <a:ahLst/>
              <a:cxnLst/>
              <a:rect l="l" t="t" r="r" b="b"/>
              <a:pathLst>
                <a:path w="11736" h="19818" extrusionOk="0">
                  <a:moveTo>
                    <a:pt x="6021" y="0"/>
                  </a:moveTo>
                  <a:cubicBezTo>
                    <a:pt x="3115" y="0"/>
                    <a:pt x="185" y="1736"/>
                    <a:pt x="122" y="4090"/>
                  </a:cubicBezTo>
                  <a:cubicBezTo>
                    <a:pt x="122" y="4695"/>
                    <a:pt x="182" y="15160"/>
                    <a:pt x="122" y="15885"/>
                  </a:cubicBezTo>
                  <a:cubicBezTo>
                    <a:pt x="61" y="16611"/>
                    <a:pt x="1" y="16853"/>
                    <a:pt x="787" y="17277"/>
                  </a:cubicBezTo>
                  <a:lnTo>
                    <a:pt x="4900" y="19454"/>
                  </a:lnTo>
                  <a:cubicBezTo>
                    <a:pt x="5250" y="19649"/>
                    <a:pt x="5625" y="19818"/>
                    <a:pt x="6057" y="19818"/>
                  </a:cubicBezTo>
                  <a:cubicBezTo>
                    <a:pt x="6297" y="19818"/>
                    <a:pt x="6555" y="19766"/>
                    <a:pt x="6836" y="19636"/>
                  </a:cubicBezTo>
                  <a:cubicBezTo>
                    <a:pt x="7985" y="19031"/>
                    <a:pt x="10102" y="18063"/>
                    <a:pt x="10647" y="17700"/>
                  </a:cubicBezTo>
                  <a:cubicBezTo>
                    <a:pt x="11131" y="17398"/>
                    <a:pt x="11736" y="17337"/>
                    <a:pt x="11736" y="16309"/>
                  </a:cubicBezTo>
                  <a:cubicBezTo>
                    <a:pt x="11736" y="14797"/>
                    <a:pt x="11736" y="5360"/>
                    <a:pt x="11736" y="5360"/>
                  </a:cubicBezTo>
                  <a:cubicBezTo>
                    <a:pt x="11387" y="1491"/>
                    <a:pt x="8714" y="0"/>
                    <a:pt x="6021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28"/>
            <p:cNvSpPr/>
            <p:nvPr/>
          </p:nvSpPr>
          <p:spPr>
            <a:xfrm>
              <a:off x="4591800" y="2195925"/>
              <a:ext cx="293400" cy="494875"/>
            </a:xfrm>
            <a:custGeom>
              <a:avLst/>
              <a:gdLst/>
              <a:ahLst/>
              <a:cxnLst/>
              <a:rect l="l" t="t" r="r" b="b"/>
              <a:pathLst>
                <a:path w="11736" h="19795" extrusionOk="0">
                  <a:moveTo>
                    <a:pt x="6005" y="1"/>
                  </a:moveTo>
                  <a:cubicBezTo>
                    <a:pt x="3129" y="1"/>
                    <a:pt x="245" y="1733"/>
                    <a:pt x="182" y="4082"/>
                  </a:cubicBezTo>
                  <a:cubicBezTo>
                    <a:pt x="122" y="4687"/>
                    <a:pt x="243" y="15152"/>
                    <a:pt x="182" y="15877"/>
                  </a:cubicBezTo>
                  <a:cubicBezTo>
                    <a:pt x="61" y="16603"/>
                    <a:pt x="1" y="16845"/>
                    <a:pt x="848" y="17269"/>
                  </a:cubicBezTo>
                  <a:lnTo>
                    <a:pt x="4900" y="19446"/>
                  </a:lnTo>
                  <a:cubicBezTo>
                    <a:pt x="5235" y="19632"/>
                    <a:pt x="5592" y="19795"/>
                    <a:pt x="6000" y="19795"/>
                  </a:cubicBezTo>
                  <a:cubicBezTo>
                    <a:pt x="6256" y="19795"/>
                    <a:pt x="6533" y="19731"/>
                    <a:pt x="6836" y="19567"/>
                  </a:cubicBezTo>
                  <a:cubicBezTo>
                    <a:pt x="7985" y="19023"/>
                    <a:pt x="10102" y="17995"/>
                    <a:pt x="10586" y="17692"/>
                  </a:cubicBezTo>
                  <a:cubicBezTo>
                    <a:pt x="11131" y="17329"/>
                    <a:pt x="11736" y="17269"/>
                    <a:pt x="11736" y="16301"/>
                  </a:cubicBezTo>
                  <a:cubicBezTo>
                    <a:pt x="11736" y="14728"/>
                    <a:pt x="11736" y="5413"/>
                    <a:pt x="11736" y="5413"/>
                  </a:cubicBezTo>
                  <a:cubicBezTo>
                    <a:pt x="11356" y="1504"/>
                    <a:pt x="8684" y="1"/>
                    <a:pt x="6005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28"/>
            <p:cNvSpPr/>
            <p:nvPr/>
          </p:nvSpPr>
          <p:spPr>
            <a:xfrm>
              <a:off x="4593325" y="2197225"/>
              <a:ext cx="290375" cy="492450"/>
            </a:xfrm>
            <a:custGeom>
              <a:avLst/>
              <a:gdLst/>
              <a:ahLst/>
              <a:cxnLst/>
              <a:rect l="l" t="t" r="r" b="b"/>
              <a:pathLst>
                <a:path w="11615" h="19698" extrusionOk="0">
                  <a:moveTo>
                    <a:pt x="5957" y="1"/>
                  </a:moveTo>
                  <a:cubicBezTo>
                    <a:pt x="3082" y="1"/>
                    <a:pt x="184" y="1736"/>
                    <a:pt x="121" y="4091"/>
                  </a:cubicBezTo>
                  <a:cubicBezTo>
                    <a:pt x="121" y="4696"/>
                    <a:pt x="182" y="15100"/>
                    <a:pt x="121" y="15825"/>
                  </a:cubicBezTo>
                  <a:cubicBezTo>
                    <a:pt x="61" y="16491"/>
                    <a:pt x="0" y="16733"/>
                    <a:pt x="787" y="17217"/>
                  </a:cubicBezTo>
                  <a:lnTo>
                    <a:pt x="4839" y="19334"/>
                  </a:lnTo>
                  <a:cubicBezTo>
                    <a:pt x="5189" y="19528"/>
                    <a:pt x="5564" y="19697"/>
                    <a:pt x="5996" y="19697"/>
                  </a:cubicBezTo>
                  <a:cubicBezTo>
                    <a:pt x="6236" y="19697"/>
                    <a:pt x="6494" y="19645"/>
                    <a:pt x="6775" y="19515"/>
                  </a:cubicBezTo>
                  <a:cubicBezTo>
                    <a:pt x="7864" y="18910"/>
                    <a:pt x="9981" y="17943"/>
                    <a:pt x="10525" y="17580"/>
                  </a:cubicBezTo>
                  <a:cubicBezTo>
                    <a:pt x="11070" y="17277"/>
                    <a:pt x="11614" y="17217"/>
                    <a:pt x="11614" y="16188"/>
                  </a:cubicBezTo>
                  <a:lnTo>
                    <a:pt x="11614" y="5361"/>
                  </a:lnTo>
                  <a:cubicBezTo>
                    <a:pt x="11265" y="1491"/>
                    <a:pt x="8621" y="1"/>
                    <a:pt x="5957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28"/>
            <p:cNvSpPr/>
            <p:nvPr/>
          </p:nvSpPr>
          <p:spPr>
            <a:xfrm>
              <a:off x="4593325" y="2197225"/>
              <a:ext cx="290375" cy="490925"/>
            </a:xfrm>
            <a:custGeom>
              <a:avLst/>
              <a:gdLst/>
              <a:ahLst/>
              <a:cxnLst/>
              <a:rect l="l" t="t" r="r" b="b"/>
              <a:pathLst>
                <a:path w="11615" h="19637" extrusionOk="0">
                  <a:moveTo>
                    <a:pt x="5962" y="1"/>
                  </a:moveTo>
                  <a:cubicBezTo>
                    <a:pt x="3110" y="1"/>
                    <a:pt x="245" y="1736"/>
                    <a:pt x="182" y="4091"/>
                  </a:cubicBezTo>
                  <a:cubicBezTo>
                    <a:pt x="121" y="4696"/>
                    <a:pt x="242" y="15100"/>
                    <a:pt x="182" y="15765"/>
                  </a:cubicBezTo>
                  <a:cubicBezTo>
                    <a:pt x="61" y="16491"/>
                    <a:pt x="0" y="16733"/>
                    <a:pt x="847" y="17156"/>
                  </a:cubicBezTo>
                  <a:lnTo>
                    <a:pt x="4839" y="19273"/>
                  </a:lnTo>
                  <a:cubicBezTo>
                    <a:pt x="5189" y="19468"/>
                    <a:pt x="5564" y="19637"/>
                    <a:pt x="5996" y="19637"/>
                  </a:cubicBezTo>
                  <a:cubicBezTo>
                    <a:pt x="6236" y="19637"/>
                    <a:pt x="6494" y="19585"/>
                    <a:pt x="6775" y="19455"/>
                  </a:cubicBezTo>
                  <a:cubicBezTo>
                    <a:pt x="7864" y="18850"/>
                    <a:pt x="9981" y="17882"/>
                    <a:pt x="10525" y="17580"/>
                  </a:cubicBezTo>
                  <a:cubicBezTo>
                    <a:pt x="11009" y="17217"/>
                    <a:pt x="11614" y="17156"/>
                    <a:pt x="11614" y="16188"/>
                  </a:cubicBezTo>
                  <a:lnTo>
                    <a:pt x="11614" y="5361"/>
                  </a:lnTo>
                  <a:cubicBezTo>
                    <a:pt x="11236" y="1491"/>
                    <a:pt x="8605" y="1"/>
                    <a:pt x="5962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28"/>
            <p:cNvSpPr/>
            <p:nvPr/>
          </p:nvSpPr>
          <p:spPr>
            <a:xfrm>
              <a:off x="4594825" y="2198025"/>
              <a:ext cx="287350" cy="489750"/>
            </a:xfrm>
            <a:custGeom>
              <a:avLst/>
              <a:gdLst/>
              <a:ahLst/>
              <a:cxnLst/>
              <a:rect l="l" t="t" r="r" b="b"/>
              <a:pathLst>
                <a:path w="11494" h="19590" extrusionOk="0">
                  <a:moveTo>
                    <a:pt x="5855" y="1"/>
                  </a:moveTo>
                  <a:cubicBezTo>
                    <a:pt x="3024" y="1"/>
                    <a:pt x="184" y="1715"/>
                    <a:pt x="122" y="4059"/>
                  </a:cubicBezTo>
                  <a:cubicBezTo>
                    <a:pt x="122" y="4664"/>
                    <a:pt x="182" y="15007"/>
                    <a:pt x="122" y="15733"/>
                  </a:cubicBezTo>
                  <a:cubicBezTo>
                    <a:pt x="61" y="16459"/>
                    <a:pt x="1" y="16701"/>
                    <a:pt x="787" y="17124"/>
                  </a:cubicBezTo>
                  <a:lnTo>
                    <a:pt x="4779" y="19241"/>
                  </a:lnTo>
                  <a:cubicBezTo>
                    <a:pt x="5114" y="19427"/>
                    <a:pt x="5471" y="19590"/>
                    <a:pt x="5879" y="19590"/>
                  </a:cubicBezTo>
                  <a:cubicBezTo>
                    <a:pt x="6135" y="19590"/>
                    <a:pt x="6412" y="19526"/>
                    <a:pt x="6715" y="19362"/>
                  </a:cubicBezTo>
                  <a:cubicBezTo>
                    <a:pt x="7804" y="18818"/>
                    <a:pt x="9921" y="17850"/>
                    <a:pt x="10405" y="17487"/>
                  </a:cubicBezTo>
                  <a:cubicBezTo>
                    <a:pt x="10949" y="17185"/>
                    <a:pt x="11494" y="17124"/>
                    <a:pt x="11494" y="16156"/>
                  </a:cubicBezTo>
                  <a:lnTo>
                    <a:pt x="11494" y="5389"/>
                  </a:lnTo>
                  <a:cubicBezTo>
                    <a:pt x="11143" y="1501"/>
                    <a:pt x="8503" y="1"/>
                    <a:pt x="5855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28"/>
            <p:cNvSpPr/>
            <p:nvPr/>
          </p:nvSpPr>
          <p:spPr>
            <a:xfrm>
              <a:off x="4594825" y="2198750"/>
              <a:ext cx="287350" cy="487900"/>
            </a:xfrm>
            <a:custGeom>
              <a:avLst/>
              <a:gdLst/>
              <a:ahLst/>
              <a:cxnLst/>
              <a:rect l="l" t="t" r="r" b="b"/>
              <a:pathLst>
                <a:path w="11494" h="19516" extrusionOk="0">
                  <a:moveTo>
                    <a:pt x="5922" y="0"/>
                  </a:moveTo>
                  <a:cubicBezTo>
                    <a:pt x="3094" y="0"/>
                    <a:pt x="245" y="1736"/>
                    <a:pt x="182" y="4090"/>
                  </a:cubicBezTo>
                  <a:cubicBezTo>
                    <a:pt x="122" y="4695"/>
                    <a:pt x="243" y="14978"/>
                    <a:pt x="182" y="15704"/>
                  </a:cubicBezTo>
                  <a:cubicBezTo>
                    <a:pt x="61" y="16369"/>
                    <a:pt x="1" y="16611"/>
                    <a:pt x="848" y="17035"/>
                  </a:cubicBezTo>
                  <a:lnTo>
                    <a:pt x="4779" y="19152"/>
                  </a:lnTo>
                  <a:cubicBezTo>
                    <a:pt x="5129" y="19346"/>
                    <a:pt x="5504" y="19515"/>
                    <a:pt x="5920" y="19515"/>
                  </a:cubicBezTo>
                  <a:cubicBezTo>
                    <a:pt x="6151" y="19515"/>
                    <a:pt x="6395" y="19463"/>
                    <a:pt x="6655" y="19333"/>
                  </a:cubicBezTo>
                  <a:cubicBezTo>
                    <a:pt x="7804" y="18728"/>
                    <a:pt x="9861" y="17761"/>
                    <a:pt x="10405" y="17458"/>
                  </a:cubicBezTo>
                  <a:cubicBezTo>
                    <a:pt x="10889" y="17095"/>
                    <a:pt x="11494" y="17035"/>
                    <a:pt x="11494" y="16067"/>
                  </a:cubicBezTo>
                  <a:lnTo>
                    <a:pt x="11494" y="5360"/>
                  </a:lnTo>
                  <a:cubicBezTo>
                    <a:pt x="11145" y="1491"/>
                    <a:pt x="8542" y="0"/>
                    <a:pt x="5922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28"/>
            <p:cNvSpPr/>
            <p:nvPr/>
          </p:nvSpPr>
          <p:spPr>
            <a:xfrm>
              <a:off x="4596350" y="2199325"/>
              <a:ext cx="284325" cy="485875"/>
            </a:xfrm>
            <a:custGeom>
              <a:avLst/>
              <a:gdLst/>
              <a:ahLst/>
              <a:cxnLst/>
              <a:rect l="l" t="t" r="r" b="b"/>
              <a:pathLst>
                <a:path w="11373" h="19435" extrusionOk="0">
                  <a:moveTo>
                    <a:pt x="5833" y="1"/>
                  </a:moveTo>
                  <a:cubicBezTo>
                    <a:pt x="3035" y="1"/>
                    <a:pt x="215" y="1718"/>
                    <a:pt x="121" y="4067"/>
                  </a:cubicBezTo>
                  <a:cubicBezTo>
                    <a:pt x="121" y="4672"/>
                    <a:pt x="182" y="14955"/>
                    <a:pt x="121" y="15620"/>
                  </a:cubicBezTo>
                  <a:cubicBezTo>
                    <a:pt x="61" y="16346"/>
                    <a:pt x="0" y="16588"/>
                    <a:pt x="787" y="17012"/>
                  </a:cubicBezTo>
                  <a:lnTo>
                    <a:pt x="4718" y="19129"/>
                  </a:lnTo>
                  <a:cubicBezTo>
                    <a:pt x="5063" y="19282"/>
                    <a:pt x="5431" y="19435"/>
                    <a:pt x="5839" y="19435"/>
                  </a:cubicBezTo>
                  <a:cubicBezTo>
                    <a:pt x="6076" y="19435"/>
                    <a:pt x="6327" y="19383"/>
                    <a:pt x="6594" y="19250"/>
                  </a:cubicBezTo>
                  <a:cubicBezTo>
                    <a:pt x="7743" y="18705"/>
                    <a:pt x="9800" y="17738"/>
                    <a:pt x="10283" y="17375"/>
                  </a:cubicBezTo>
                  <a:cubicBezTo>
                    <a:pt x="10828" y="17072"/>
                    <a:pt x="11372" y="17012"/>
                    <a:pt x="11372" y="16044"/>
                  </a:cubicBezTo>
                  <a:lnTo>
                    <a:pt x="11372" y="5337"/>
                  </a:lnTo>
                  <a:cubicBezTo>
                    <a:pt x="11022" y="1488"/>
                    <a:pt x="8437" y="1"/>
                    <a:pt x="5833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28"/>
            <p:cNvSpPr/>
            <p:nvPr/>
          </p:nvSpPr>
          <p:spPr>
            <a:xfrm>
              <a:off x="4596350" y="2199500"/>
              <a:ext cx="284325" cy="485275"/>
            </a:xfrm>
            <a:custGeom>
              <a:avLst/>
              <a:gdLst/>
              <a:ahLst/>
              <a:cxnLst/>
              <a:rect l="l" t="t" r="r" b="b"/>
              <a:pathLst>
                <a:path w="11373" h="19411" extrusionOk="0">
                  <a:moveTo>
                    <a:pt x="5857" y="0"/>
                  </a:moveTo>
                  <a:cubicBezTo>
                    <a:pt x="3061" y="0"/>
                    <a:pt x="245" y="1735"/>
                    <a:pt x="182" y="4121"/>
                  </a:cubicBezTo>
                  <a:cubicBezTo>
                    <a:pt x="121" y="4665"/>
                    <a:pt x="242" y="14888"/>
                    <a:pt x="182" y="15613"/>
                  </a:cubicBezTo>
                  <a:cubicBezTo>
                    <a:pt x="61" y="16279"/>
                    <a:pt x="0" y="16521"/>
                    <a:pt x="787" y="16944"/>
                  </a:cubicBezTo>
                  <a:lnTo>
                    <a:pt x="4718" y="19061"/>
                  </a:lnTo>
                  <a:cubicBezTo>
                    <a:pt x="5053" y="19247"/>
                    <a:pt x="5410" y="19410"/>
                    <a:pt x="5804" y="19410"/>
                  </a:cubicBezTo>
                  <a:cubicBezTo>
                    <a:pt x="6051" y="19410"/>
                    <a:pt x="6314" y="19346"/>
                    <a:pt x="6594" y="19182"/>
                  </a:cubicBezTo>
                  <a:cubicBezTo>
                    <a:pt x="7743" y="18638"/>
                    <a:pt x="9800" y="17670"/>
                    <a:pt x="10283" y="17368"/>
                  </a:cubicBezTo>
                  <a:cubicBezTo>
                    <a:pt x="10767" y="17005"/>
                    <a:pt x="11372" y="17005"/>
                    <a:pt x="11372" y="15976"/>
                  </a:cubicBezTo>
                  <a:lnTo>
                    <a:pt x="11372" y="5330"/>
                  </a:lnTo>
                  <a:cubicBezTo>
                    <a:pt x="11023" y="1490"/>
                    <a:pt x="8449" y="0"/>
                    <a:pt x="5857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28"/>
            <p:cNvSpPr/>
            <p:nvPr/>
          </p:nvSpPr>
          <p:spPr>
            <a:xfrm>
              <a:off x="4597850" y="2200850"/>
              <a:ext cx="281300" cy="482775"/>
            </a:xfrm>
            <a:custGeom>
              <a:avLst/>
              <a:gdLst/>
              <a:ahLst/>
              <a:cxnLst/>
              <a:rect l="l" t="t" r="r" b="b"/>
              <a:pathLst>
                <a:path w="11252" h="19311" extrusionOk="0">
                  <a:moveTo>
                    <a:pt x="5770" y="0"/>
                  </a:moveTo>
                  <a:cubicBezTo>
                    <a:pt x="3003" y="0"/>
                    <a:pt x="216" y="1717"/>
                    <a:pt x="122" y="4067"/>
                  </a:cubicBezTo>
                  <a:cubicBezTo>
                    <a:pt x="122" y="4672"/>
                    <a:pt x="182" y="14834"/>
                    <a:pt x="122" y="15559"/>
                  </a:cubicBezTo>
                  <a:cubicBezTo>
                    <a:pt x="61" y="16225"/>
                    <a:pt x="1" y="16467"/>
                    <a:pt x="787" y="16890"/>
                  </a:cubicBezTo>
                  <a:lnTo>
                    <a:pt x="4658" y="18947"/>
                  </a:lnTo>
                  <a:cubicBezTo>
                    <a:pt x="5008" y="19141"/>
                    <a:pt x="5383" y="19311"/>
                    <a:pt x="5799" y="19311"/>
                  </a:cubicBezTo>
                  <a:cubicBezTo>
                    <a:pt x="6030" y="19311"/>
                    <a:pt x="6274" y="19258"/>
                    <a:pt x="6534" y="19128"/>
                  </a:cubicBezTo>
                  <a:cubicBezTo>
                    <a:pt x="7622" y="18523"/>
                    <a:pt x="9679" y="17616"/>
                    <a:pt x="10223" y="17253"/>
                  </a:cubicBezTo>
                  <a:cubicBezTo>
                    <a:pt x="10707" y="16951"/>
                    <a:pt x="11252" y="16890"/>
                    <a:pt x="11252" y="15922"/>
                  </a:cubicBezTo>
                  <a:lnTo>
                    <a:pt x="11252" y="5337"/>
                  </a:lnTo>
                  <a:cubicBezTo>
                    <a:pt x="10902" y="1488"/>
                    <a:pt x="8345" y="0"/>
                    <a:pt x="577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28"/>
            <p:cNvSpPr/>
            <p:nvPr/>
          </p:nvSpPr>
          <p:spPr>
            <a:xfrm>
              <a:off x="4597850" y="2200850"/>
              <a:ext cx="281300" cy="481325"/>
            </a:xfrm>
            <a:custGeom>
              <a:avLst/>
              <a:gdLst/>
              <a:ahLst/>
              <a:cxnLst/>
              <a:rect l="l" t="t" r="r" b="b"/>
              <a:pathLst>
                <a:path w="11252" h="19253" extrusionOk="0">
                  <a:moveTo>
                    <a:pt x="5798" y="0"/>
                  </a:moveTo>
                  <a:cubicBezTo>
                    <a:pt x="3047" y="0"/>
                    <a:pt x="276" y="1717"/>
                    <a:pt x="182" y="4067"/>
                  </a:cubicBezTo>
                  <a:cubicBezTo>
                    <a:pt x="122" y="4672"/>
                    <a:pt x="243" y="14834"/>
                    <a:pt x="182" y="15499"/>
                  </a:cubicBezTo>
                  <a:cubicBezTo>
                    <a:pt x="61" y="16225"/>
                    <a:pt x="1" y="16406"/>
                    <a:pt x="787" y="16830"/>
                  </a:cubicBezTo>
                  <a:lnTo>
                    <a:pt x="4658" y="18947"/>
                  </a:lnTo>
                  <a:cubicBezTo>
                    <a:pt x="5003" y="19100"/>
                    <a:pt x="5371" y="19253"/>
                    <a:pt x="5779" y="19253"/>
                  </a:cubicBezTo>
                  <a:cubicBezTo>
                    <a:pt x="6016" y="19253"/>
                    <a:pt x="6267" y="19201"/>
                    <a:pt x="6534" y="19068"/>
                  </a:cubicBezTo>
                  <a:cubicBezTo>
                    <a:pt x="7622" y="18523"/>
                    <a:pt x="9679" y="17556"/>
                    <a:pt x="10163" y="17253"/>
                  </a:cubicBezTo>
                  <a:cubicBezTo>
                    <a:pt x="10707" y="16890"/>
                    <a:pt x="11252" y="16890"/>
                    <a:pt x="11252" y="15922"/>
                  </a:cubicBezTo>
                  <a:lnTo>
                    <a:pt x="11252" y="5337"/>
                  </a:lnTo>
                  <a:cubicBezTo>
                    <a:pt x="10902" y="1488"/>
                    <a:pt x="8359" y="0"/>
                    <a:pt x="5798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28"/>
            <p:cNvSpPr/>
            <p:nvPr/>
          </p:nvSpPr>
          <p:spPr>
            <a:xfrm>
              <a:off x="4599375" y="2201600"/>
              <a:ext cx="279775" cy="480150"/>
            </a:xfrm>
            <a:custGeom>
              <a:avLst/>
              <a:gdLst/>
              <a:ahLst/>
              <a:cxnLst/>
              <a:rect l="l" t="t" r="r" b="b"/>
              <a:pathLst>
                <a:path w="11191" h="19206" extrusionOk="0">
                  <a:moveTo>
                    <a:pt x="5737" y="0"/>
                  </a:moveTo>
                  <a:cubicBezTo>
                    <a:pt x="2986" y="0"/>
                    <a:pt x="215" y="1716"/>
                    <a:pt x="121" y="4097"/>
                  </a:cubicBezTo>
                  <a:cubicBezTo>
                    <a:pt x="121" y="4642"/>
                    <a:pt x="182" y="14804"/>
                    <a:pt x="121" y="15469"/>
                  </a:cubicBezTo>
                  <a:cubicBezTo>
                    <a:pt x="61" y="16134"/>
                    <a:pt x="0" y="16376"/>
                    <a:pt x="787" y="16800"/>
                  </a:cubicBezTo>
                  <a:lnTo>
                    <a:pt x="4658" y="18856"/>
                  </a:lnTo>
                  <a:cubicBezTo>
                    <a:pt x="4955" y="19042"/>
                    <a:pt x="5298" y="19205"/>
                    <a:pt x="5686" y="19205"/>
                  </a:cubicBezTo>
                  <a:cubicBezTo>
                    <a:pt x="5930" y="19205"/>
                    <a:pt x="6193" y="19141"/>
                    <a:pt x="6473" y="18977"/>
                  </a:cubicBezTo>
                  <a:cubicBezTo>
                    <a:pt x="7561" y="18433"/>
                    <a:pt x="9558" y="17526"/>
                    <a:pt x="10102" y="17163"/>
                  </a:cubicBezTo>
                  <a:cubicBezTo>
                    <a:pt x="10586" y="16860"/>
                    <a:pt x="11130" y="16800"/>
                    <a:pt x="11130" y="15832"/>
                  </a:cubicBezTo>
                  <a:cubicBezTo>
                    <a:pt x="11191" y="14380"/>
                    <a:pt x="11191" y="5307"/>
                    <a:pt x="11191" y="5307"/>
                  </a:cubicBezTo>
                  <a:cubicBezTo>
                    <a:pt x="10841" y="1487"/>
                    <a:pt x="8298" y="0"/>
                    <a:pt x="5737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28"/>
            <p:cNvSpPr/>
            <p:nvPr/>
          </p:nvSpPr>
          <p:spPr>
            <a:xfrm>
              <a:off x="4599375" y="2201600"/>
              <a:ext cx="278275" cy="479000"/>
            </a:xfrm>
            <a:custGeom>
              <a:avLst/>
              <a:gdLst/>
              <a:ahLst/>
              <a:cxnLst/>
              <a:rect l="l" t="t" r="r" b="b"/>
              <a:pathLst>
                <a:path w="11131" h="19160" extrusionOk="0">
                  <a:moveTo>
                    <a:pt x="5734" y="0"/>
                  </a:moveTo>
                  <a:cubicBezTo>
                    <a:pt x="3014" y="0"/>
                    <a:pt x="276" y="1716"/>
                    <a:pt x="182" y="4097"/>
                  </a:cubicBezTo>
                  <a:cubicBezTo>
                    <a:pt x="121" y="4702"/>
                    <a:pt x="242" y="14743"/>
                    <a:pt x="182" y="15469"/>
                  </a:cubicBezTo>
                  <a:cubicBezTo>
                    <a:pt x="61" y="16134"/>
                    <a:pt x="0" y="16376"/>
                    <a:pt x="787" y="16739"/>
                  </a:cubicBezTo>
                  <a:lnTo>
                    <a:pt x="4658" y="18796"/>
                  </a:lnTo>
                  <a:cubicBezTo>
                    <a:pt x="4969" y="18990"/>
                    <a:pt x="5330" y="19160"/>
                    <a:pt x="5740" y="19160"/>
                  </a:cubicBezTo>
                  <a:cubicBezTo>
                    <a:pt x="5969" y="19160"/>
                    <a:pt x="6213" y="19107"/>
                    <a:pt x="6473" y="18977"/>
                  </a:cubicBezTo>
                  <a:cubicBezTo>
                    <a:pt x="7561" y="18433"/>
                    <a:pt x="9558" y="17465"/>
                    <a:pt x="10041" y="17163"/>
                  </a:cubicBezTo>
                  <a:cubicBezTo>
                    <a:pt x="10586" y="16860"/>
                    <a:pt x="11130" y="16800"/>
                    <a:pt x="11130" y="15832"/>
                  </a:cubicBezTo>
                  <a:lnTo>
                    <a:pt x="11130" y="5307"/>
                  </a:lnTo>
                  <a:cubicBezTo>
                    <a:pt x="10780" y="1487"/>
                    <a:pt x="8266" y="0"/>
                    <a:pt x="5734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28"/>
            <p:cNvSpPr/>
            <p:nvPr/>
          </p:nvSpPr>
          <p:spPr>
            <a:xfrm>
              <a:off x="4600875" y="2203100"/>
              <a:ext cx="276775" cy="476050"/>
            </a:xfrm>
            <a:custGeom>
              <a:avLst/>
              <a:gdLst/>
              <a:ahLst/>
              <a:cxnLst/>
              <a:rect l="l" t="t" r="r" b="b"/>
              <a:pathLst>
                <a:path w="11071" h="19042" extrusionOk="0">
                  <a:moveTo>
                    <a:pt x="5674" y="1"/>
                  </a:moveTo>
                  <a:cubicBezTo>
                    <a:pt x="2954" y="1"/>
                    <a:pt x="216" y="1717"/>
                    <a:pt x="122" y="4098"/>
                  </a:cubicBezTo>
                  <a:cubicBezTo>
                    <a:pt x="122" y="4642"/>
                    <a:pt x="182" y="14683"/>
                    <a:pt x="122" y="15349"/>
                  </a:cubicBezTo>
                  <a:cubicBezTo>
                    <a:pt x="61" y="16014"/>
                    <a:pt x="1" y="16256"/>
                    <a:pt x="787" y="16679"/>
                  </a:cubicBezTo>
                  <a:lnTo>
                    <a:pt x="4598" y="18736"/>
                  </a:lnTo>
                  <a:cubicBezTo>
                    <a:pt x="4904" y="18889"/>
                    <a:pt x="5258" y="19042"/>
                    <a:pt x="5661" y="19042"/>
                  </a:cubicBezTo>
                  <a:cubicBezTo>
                    <a:pt x="5895" y="19042"/>
                    <a:pt x="6146" y="18990"/>
                    <a:pt x="6413" y="18857"/>
                  </a:cubicBezTo>
                  <a:cubicBezTo>
                    <a:pt x="7501" y="18312"/>
                    <a:pt x="9498" y="17405"/>
                    <a:pt x="9981" y="17042"/>
                  </a:cubicBezTo>
                  <a:cubicBezTo>
                    <a:pt x="10465" y="16740"/>
                    <a:pt x="11070" y="16679"/>
                    <a:pt x="11070" y="15772"/>
                  </a:cubicBezTo>
                  <a:cubicBezTo>
                    <a:pt x="11070" y="14320"/>
                    <a:pt x="11070" y="5307"/>
                    <a:pt x="11070" y="5307"/>
                  </a:cubicBezTo>
                  <a:cubicBezTo>
                    <a:pt x="10720" y="1487"/>
                    <a:pt x="8206" y="1"/>
                    <a:pt x="5674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28"/>
            <p:cNvSpPr/>
            <p:nvPr/>
          </p:nvSpPr>
          <p:spPr>
            <a:xfrm>
              <a:off x="4600875" y="2203100"/>
              <a:ext cx="275250" cy="475625"/>
            </a:xfrm>
            <a:custGeom>
              <a:avLst/>
              <a:gdLst/>
              <a:ahLst/>
              <a:cxnLst/>
              <a:rect l="l" t="t" r="r" b="b"/>
              <a:pathLst>
                <a:path w="11010" h="19025" extrusionOk="0">
                  <a:moveTo>
                    <a:pt x="5671" y="1"/>
                  </a:moveTo>
                  <a:cubicBezTo>
                    <a:pt x="2983" y="1"/>
                    <a:pt x="276" y="1717"/>
                    <a:pt x="182" y="4098"/>
                  </a:cubicBezTo>
                  <a:cubicBezTo>
                    <a:pt x="122" y="4642"/>
                    <a:pt x="243" y="14683"/>
                    <a:pt x="182" y="15349"/>
                  </a:cubicBezTo>
                  <a:cubicBezTo>
                    <a:pt x="61" y="16014"/>
                    <a:pt x="1" y="16256"/>
                    <a:pt x="787" y="16679"/>
                  </a:cubicBezTo>
                  <a:lnTo>
                    <a:pt x="4598" y="18675"/>
                  </a:lnTo>
                  <a:cubicBezTo>
                    <a:pt x="4895" y="18861"/>
                    <a:pt x="5238" y="19024"/>
                    <a:pt x="5626" y="19024"/>
                  </a:cubicBezTo>
                  <a:cubicBezTo>
                    <a:pt x="5870" y="19024"/>
                    <a:pt x="6133" y="18960"/>
                    <a:pt x="6413" y="18796"/>
                  </a:cubicBezTo>
                  <a:cubicBezTo>
                    <a:pt x="7501" y="18252"/>
                    <a:pt x="9437" y="17345"/>
                    <a:pt x="9981" y="17042"/>
                  </a:cubicBezTo>
                  <a:cubicBezTo>
                    <a:pt x="10465" y="16740"/>
                    <a:pt x="11010" y="16679"/>
                    <a:pt x="11010" y="15711"/>
                  </a:cubicBezTo>
                  <a:lnTo>
                    <a:pt x="11010" y="5307"/>
                  </a:lnTo>
                  <a:cubicBezTo>
                    <a:pt x="10660" y="1487"/>
                    <a:pt x="8173" y="1"/>
                    <a:pt x="5671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28"/>
            <p:cNvSpPr/>
            <p:nvPr/>
          </p:nvSpPr>
          <p:spPr>
            <a:xfrm>
              <a:off x="4602400" y="2203700"/>
              <a:ext cx="273725" cy="473875"/>
            </a:xfrm>
            <a:custGeom>
              <a:avLst/>
              <a:gdLst/>
              <a:ahLst/>
              <a:cxnLst/>
              <a:rect l="l" t="t" r="r" b="b"/>
              <a:pathLst>
                <a:path w="10949" h="18955" extrusionOk="0">
                  <a:moveTo>
                    <a:pt x="5615" y="0"/>
                  </a:moveTo>
                  <a:cubicBezTo>
                    <a:pt x="2940" y="0"/>
                    <a:pt x="246" y="1698"/>
                    <a:pt x="121" y="4074"/>
                  </a:cubicBezTo>
                  <a:cubicBezTo>
                    <a:pt x="121" y="4678"/>
                    <a:pt x="182" y="14659"/>
                    <a:pt x="121" y="15325"/>
                  </a:cubicBezTo>
                  <a:cubicBezTo>
                    <a:pt x="61" y="15990"/>
                    <a:pt x="0" y="16171"/>
                    <a:pt x="726" y="16595"/>
                  </a:cubicBezTo>
                  <a:lnTo>
                    <a:pt x="4537" y="18591"/>
                  </a:lnTo>
                  <a:cubicBezTo>
                    <a:pt x="4848" y="18785"/>
                    <a:pt x="5209" y="18955"/>
                    <a:pt x="5619" y="18955"/>
                  </a:cubicBezTo>
                  <a:cubicBezTo>
                    <a:pt x="5848" y="18955"/>
                    <a:pt x="6092" y="18902"/>
                    <a:pt x="6352" y="18772"/>
                  </a:cubicBezTo>
                  <a:cubicBezTo>
                    <a:pt x="7380" y="18228"/>
                    <a:pt x="9376" y="17321"/>
                    <a:pt x="9860" y="16958"/>
                  </a:cubicBezTo>
                  <a:cubicBezTo>
                    <a:pt x="10344" y="16655"/>
                    <a:pt x="10949" y="16595"/>
                    <a:pt x="10949" y="15687"/>
                  </a:cubicBezTo>
                  <a:cubicBezTo>
                    <a:pt x="10949" y="14236"/>
                    <a:pt x="10949" y="5283"/>
                    <a:pt x="10949" y="5283"/>
                  </a:cubicBezTo>
                  <a:cubicBezTo>
                    <a:pt x="10598" y="1484"/>
                    <a:pt x="8115" y="0"/>
                    <a:pt x="5615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28"/>
            <p:cNvSpPr/>
            <p:nvPr/>
          </p:nvSpPr>
          <p:spPr>
            <a:xfrm>
              <a:off x="4538875" y="2150925"/>
              <a:ext cx="400775" cy="612200"/>
            </a:xfrm>
            <a:custGeom>
              <a:avLst/>
              <a:gdLst/>
              <a:ahLst/>
              <a:cxnLst/>
              <a:rect l="l" t="t" r="r" b="b"/>
              <a:pathLst>
                <a:path w="16031" h="24488" extrusionOk="0">
                  <a:moveTo>
                    <a:pt x="7562" y="0"/>
                  </a:moveTo>
                  <a:cubicBezTo>
                    <a:pt x="3849" y="0"/>
                    <a:pt x="297" y="1499"/>
                    <a:pt x="182" y="4188"/>
                  </a:cubicBezTo>
                  <a:cubicBezTo>
                    <a:pt x="182" y="5035"/>
                    <a:pt x="303" y="18161"/>
                    <a:pt x="182" y="19129"/>
                  </a:cubicBezTo>
                  <a:cubicBezTo>
                    <a:pt x="122" y="20158"/>
                    <a:pt x="1" y="20460"/>
                    <a:pt x="1150" y="21065"/>
                  </a:cubicBezTo>
                  <a:lnTo>
                    <a:pt x="6715" y="24029"/>
                  </a:lnTo>
                  <a:cubicBezTo>
                    <a:pt x="7174" y="24258"/>
                    <a:pt x="7682" y="24488"/>
                    <a:pt x="8253" y="24488"/>
                  </a:cubicBezTo>
                  <a:cubicBezTo>
                    <a:pt x="8585" y="24488"/>
                    <a:pt x="8938" y="24410"/>
                    <a:pt x="9316" y="24210"/>
                  </a:cubicBezTo>
                  <a:cubicBezTo>
                    <a:pt x="10889" y="23424"/>
                    <a:pt x="13792" y="22033"/>
                    <a:pt x="14518" y="21609"/>
                  </a:cubicBezTo>
                  <a:cubicBezTo>
                    <a:pt x="15244" y="21125"/>
                    <a:pt x="16030" y="21065"/>
                    <a:pt x="16030" y="19674"/>
                  </a:cubicBezTo>
                  <a:lnTo>
                    <a:pt x="16030" y="6003"/>
                  </a:lnTo>
                  <a:cubicBezTo>
                    <a:pt x="16030" y="1860"/>
                    <a:pt x="11697" y="0"/>
                    <a:pt x="7562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28"/>
            <p:cNvSpPr/>
            <p:nvPr/>
          </p:nvSpPr>
          <p:spPr>
            <a:xfrm>
              <a:off x="4659850" y="2532350"/>
              <a:ext cx="207200" cy="152775"/>
            </a:xfrm>
            <a:custGeom>
              <a:avLst/>
              <a:gdLst/>
              <a:ahLst/>
              <a:cxnLst/>
              <a:rect l="l" t="t" r="r" b="b"/>
              <a:pathLst>
                <a:path w="8288" h="6111" extrusionOk="0">
                  <a:moveTo>
                    <a:pt x="4175" y="1"/>
                  </a:moveTo>
                  <a:cubicBezTo>
                    <a:pt x="1876" y="1"/>
                    <a:pt x="1" y="1271"/>
                    <a:pt x="1" y="2965"/>
                  </a:cubicBezTo>
                  <a:cubicBezTo>
                    <a:pt x="1" y="4659"/>
                    <a:pt x="1876" y="6050"/>
                    <a:pt x="4175" y="6110"/>
                  </a:cubicBezTo>
                  <a:cubicBezTo>
                    <a:pt x="6413" y="6110"/>
                    <a:pt x="8288" y="4840"/>
                    <a:pt x="8288" y="3146"/>
                  </a:cubicBezTo>
                  <a:cubicBezTo>
                    <a:pt x="8288" y="1453"/>
                    <a:pt x="6413" y="61"/>
                    <a:pt x="4175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28"/>
            <p:cNvSpPr/>
            <p:nvPr/>
          </p:nvSpPr>
          <p:spPr>
            <a:xfrm>
              <a:off x="3374475" y="2357400"/>
              <a:ext cx="591300" cy="628750"/>
            </a:xfrm>
            <a:custGeom>
              <a:avLst/>
              <a:gdLst/>
              <a:ahLst/>
              <a:cxnLst/>
              <a:rect l="l" t="t" r="r" b="b"/>
              <a:pathLst>
                <a:path w="23652" h="25150" extrusionOk="0">
                  <a:moveTo>
                    <a:pt x="19564" y="1"/>
                  </a:moveTo>
                  <a:cubicBezTo>
                    <a:pt x="18437" y="1"/>
                    <a:pt x="17169" y="199"/>
                    <a:pt x="15909" y="285"/>
                  </a:cubicBezTo>
                  <a:cubicBezTo>
                    <a:pt x="12824" y="587"/>
                    <a:pt x="9739" y="2523"/>
                    <a:pt x="7803" y="4761"/>
                  </a:cubicBezTo>
                  <a:lnTo>
                    <a:pt x="7259" y="5305"/>
                  </a:lnTo>
                  <a:cubicBezTo>
                    <a:pt x="4779" y="6999"/>
                    <a:pt x="3932" y="6999"/>
                    <a:pt x="1996" y="9479"/>
                  </a:cubicBezTo>
                  <a:cubicBezTo>
                    <a:pt x="0" y="11959"/>
                    <a:pt x="303" y="14197"/>
                    <a:pt x="1996" y="16435"/>
                  </a:cubicBezTo>
                  <a:cubicBezTo>
                    <a:pt x="3388" y="18371"/>
                    <a:pt x="4476" y="19218"/>
                    <a:pt x="5021" y="21456"/>
                  </a:cubicBezTo>
                  <a:cubicBezTo>
                    <a:pt x="5323" y="23089"/>
                    <a:pt x="4779" y="24480"/>
                    <a:pt x="6714" y="25085"/>
                  </a:cubicBezTo>
                  <a:cubicBezTo>
                    <a:pt x="6913" y="25129"/>
                    <a:pt x="7123" y="25149"/>
                    <a:pt x="7342" y="25149"/>
                  </a:cubicBezTo>
                  <a:cubicBezTo>
                    <a:pt x="9852" y="25149"/>
                    <a:pt x="13548" y="22477"/>
                    <a:pt x="15606" y="21698"/>
                  </a:cubicBezTo>
                  <a:cubicBezTo>
                    <a:pt x="17844" y="21153"/>
                    <a:pt x="19236" y="22000"/>
                    <a:pt x="20324" y="19520"/>
                  </a:cubicBezTo>
                  <a:cubicBezTo>
                    <a:pt x="21171" y="18129"/>
                    <a:pt x="20627" y="16133"/>
                    <a:pt x="20869" y="14741"/>
                  </a:cubicBezTo>
                  <a:cubicBezTo>
                    <a:pt x="21474" y="10870"/>
                    <a:pt x="23651" y="8088"/>
                    <a:pt x="23409" y="3914"/>
                  </a:cubicBezTo>
                  <a:cubicBezTo>
                    <a:pt x="23214" y="667"/>
                    <a:pt x="21626" y="1"/>
                    <a:pt x="19564" y="1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28"/>
            <p:cNvSpPr/>
            <p:nvPr/>
          </p:nvSpPr>
          <p:spPr>
            <a:xfrm>
              <a:off x="3374475" y="2329725"/>
              <a:ext cx="591300" cy="668425"/>
            </a:xfrm>
            <a:custGeom>
              <a:avLst/>
              <a:gdLst/>
              <a:ahLst/>
              <a:cxnLst/>
              <a:rect l="l" t="t" r="r" b="b"/>
              <a:pathLst>
                <a:path w="23652" h="26737" fill="none" extrusionOk="0">
                  <a:moveTo>
                    <a:pt x="7259" y="6412"/>
                  </a:moveTo>
                  <a:cubicBezTo>
                    <a:pt x="4779" y="8106"/>
                    <a:pt x="3932" y="8106"/>
                    <a:pt x="1996" y="10586"/>
                  </a:cubicBezTo>
                  <a:cubicBezTo>
                    <a:pt x="0" y="13066"/>
                    <a:pt x="303" y="15304"/>
                    <a:pt x="1996" y="17542"/>
                  </a:cubicBezTo>
                  <a:cubicBezTo>
                    <a:pt x="3388" y="19478"/>
                    <a:pt x="4476" y="20325"/>
                    <a:pt x="5021" y="22563"/>
                  </a:cubicBezTo>
                  <a:cubicBezTo>
                    <a:pt x="5323" y="24196"/>
                    <a:pt x="4779" y="25587"/>
                    <a:pt x="6714" y="26192"/>
                  </a:cubicBezTo>
                  <a:cubicBezTo>
                    <a:pt x="9195" y="26736"/>
                    <a:pt x="13368" y="23652"/>
                    <a:pt x="15606" y="22805"/>
                  </a:cubicBezTo>
                  <a:cubicBezTo>
                    <a:pt x="17844" y="22260"/>
                    <a:pt x="19236" y="23107"/>
                    <a:pt x="20324" y="20627"/>
                  </a:cubicBezTo>
                  <a:cubicBezTo>
                    <a:pt x="21171" y="19236"/>
                    <a:pt x="20627" y="17240"/>
                    <a:pt x="20869" y="15848"/>
                  </a:cubicBezTo>
                  <a:cubicBezTo>
                    <a:pt x="21474" y="11977"/>
                    <a:pt x="23651" y="9195"/>
                    <a:pt x="23409" y="5021"/>
                  </a:cubicBezTo>
                  <a:cubicBezTo>
                    <a:pt x="23107" y="0"/>
                    <a:pt x="19478" y="1150"/>
                    <a:pt x="15909" y="1392"/>
                  </a:cubicBezTo>
                  <a:cubicBezTo>
                    <a:pt x="12824" y="1694"/>
                    <a:pt x="9739" y="3630"/>
                    <a:pt x="7803" y="5868"/>
                  </a:cubicBezTo>
                </a:path>
              </a:pathLst>
            </a:custGeom>
            <a:noFill/>
            <a:ln w="13600" cap="flat" cmpd="sng">
              <a:solidFill>
                <a:srgbClr val="231F20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28"/>
            <p:cNvSpPr/>
            <p:nvPr/>
          </p:nvSpPr>
          <p:spPr>
            <a:xfrm>
              <a:off x="2861825" y="3342900"/>
              <a:ext cx="580725" cy="558125"/>
            </a:xfrm>
            <a:custGeom>
              <a:avLst/>
              <a:gdLst/>
              <a:ahLst/>
              <a:cxnLst/>
              <a:rect l="l" t="t" r="r" b="b"/>
              <a:pathLst>
                <a:path w="23229" h="22325" extrusionOk="0">
                  <a:moveTo>
                    <a:pt x="7864" y="1"/>
                  </a:moveTo>
                  <a:cubicBezTo>
                    <a:pt x="5081" y="485"/>
                    <a:pt x="1634" y="1876"/>
                    <a:pt x="847" y="4961"/>
                  </a:cubicBezTo>
                  <a:cubicBezTo>
                    <a:pt x="121" y="7018"/>
                    <a:pt x="726" y="10465"/>
                    <a:pt x="726" y="12764"/>
                  </a:cubicBezTo>
                  <a:lnTo>
                    <a:pt x="726" y="15788"/>
                  </a:lnTo>
                  <a:cubicBezTo>
                    <a:pt x="726" y="16333"/>
                    <a:pt x="0" y="18269"/>
                    <a:pt x="424" y="18631"/>
                  </a:cubicBezTo>
                  <a:cubicBezTo>
                    <a:pt x="4226" y="21673"/>
                    <a:pt x="8206" y="22325"/>
                    <a:pt x="11201" y="22325"/>
                  </a:cubicBezTo>
                  <a:cubicBezTo>
                    <a:pt x="13447" y="22325"/>
                    <a:pt x="15140" y="21958"/>
                    <a:pt x="15788" y="21958"/>
                  </a:cubicBezTo>
                  <a:lnTo>
                    <a:pt x="18087" y="21958"/>
                  </a:lnTo>
                  <a:cubicBezTo>
                    <a:pt x="18873" y="21656"/>
                    <a:pt x="19659" y="21172"/>
                    <a:pt x="20143" y="20628"/>
                  </a:cubicBezTo>
                  <a:cubicBezTo>
                    <a:pt x="22200" y="19357"/>
                    <a:pt x="22986" y="15788"/>
                    <a:pt x="23228" y="13490"/>
                  </a:cubicBezTo>
                  <a:cubicBezTo>
                    <a:pt x="23228" y="10707"/>
                    <a:pt x="23228" y="7622"/>
                    <a:pt x="21655" y="5082"/>
                  </a:cubicBezTo>
                  <a:cubicBezTo>
                    <a:pt x="20385" y="2783"/>
                    <a:pt x="18087" y="1271"/>
                    <a:pt x="15546" y="485"/>
                  </a:cubicBezTo>
                  <a:cubicBezTo>
                    <a:pt x="14760" y="1"/>
                    <a:pt x="13792" y="1"/>
                    <a:pt x="12764" y="1"/>
                  </a:cubicBezTo>
                  <a:cubicBezTo>
                    <a:pt x="11977" y="1"/>
                    <a:pt x="11191" y="243"/>
                    <a:pt x="10465" y="485"/>
                  </a:cubicBezTo>
                  <a:cubicBezTo>
                    <a:pt x="9679" y="485"/>
                    <a:pt x="8408" y="243"/>
                    <a:pt x="7864" y="243"/>
                  </a:cubicBezTo>
                  <a:lnTo>
                    <a:pt x="7864" y="1"/>
                  </a:ln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28"/>
            <p:cNvSpPr/>
            <p:nvPr/>
          </p:nvSpPr>
          <p:spPr>
            <a:xfrm>
              <a:off x="2861825" y="3342900"/>
              <a:ext cx="580725" cy="598875"/>
            </a:xfrm>
            <a:custGeom>
              <a:avLst/>
              <a:gdLst/>
              <a:ahLst/>
              <a:cxnLst/>
              <a:rect l="l" t="t" r="r" b="b"/>
              <a:pathLst>
                <a:path w="23229" h="23955" fill="none" extrusionOk="0">
                  <a:moveTo>
                    <a:pt x="7864" y="1"/>
                  </a:moveTo>
                  <a:cubicBezTo>
                    <a:pt x="5081" y="485"/>
                    <a:pt x="1634" y="1876"/>
                    <a:pt x="847" y="4961"/>
                  </a:cubicBezTo>
                  <a:cubicBezTo>
                    <a:pt x="121" y="7018"/>
                    <a:pt x="726" y="10465"/>
                    <a:pt x="726" y="12764"/>
                  </a:cubicBezTo>
                  <a:lnTo>
                    <a:pt x="726" y="15788"/>
                  </a:lnTo>
                  <a:cubicBezTo>
                    <a:pt x="726" y="16333"/>
                    <a:pt x="0" y="18269"/>
                    <a:pt x="424" y="18631"/>
                  </a:cubicBezTo>
                  <a:cubicBezTo>
                    <a:pt x="7078" y="23954"/>
                    <a:pt x="14276" y="21958"/>
                    <a:pt x="15788" y="21958"/>
                  </a:cubicBezTo>
                  <a:lnTo>
                    <a:pt x="18087" y="21958"/>
                  </a:lnTo>
                  <a:cubicBezTo>
                    <a:pt x="18873" y="21656"/>
                    <a:pt x="19659" y="21172"/>
                    <a:pt x="20143" y="20628"/>
                  </a:cubicBezTo>
                  <a:cubicBezTo>
                    <a:pt x="22200" y="19357"/>
                    <a:pt x="22986" y="15788"/>
                    <a:pt x="23228" y="13490"/>
                  </a:cubicBezTo>
                  <a:cubicBezTo>
                    <a:pt x="23228" y="10707"/>
                    <a:pt x="23228" y="7622"/>
                    <a:pt x="21655" y="5082"/>
                  </a:cubicBezTo>
                  <a:cubicBezTo>
                    <a:pt x="20385" y="2783"/>
                    <a:pt x="18087" y="1271"/>
                    <a:pt x="15546" y="485"/>
                  </a:cubicBezTo>
                  <a:cubicBezTo>
                    <a:pt x="14760" y="1"/>
                    <a:pt x="13792" y="1"/>
                    <a:pt x="12764" y="1"/>
                  </a:cubicBezTo>
                  <a:cubicBezTo>
                    <a:pt x="11977" y="1"/>
                    <a:pt x="11191" y="243"/>
                    <a:pt x="10465" y="485"/>
                  </a:cubicBezTo>
                  <a:cubicBezTo>
                    <a:pt x="9679" y="485"/>
                    <a:pt x="8408" y="243"/>
                    <a:pt x="7864" y="243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28"/>
            <p:cNvSpPr/>
            <p:nvPr/>
          </p:nvSpPr>
          <p:spPr>
            <a:xfrm>
              <a:off x="4495025" y="3439700"/>
              <a:ext cx="406825" cy="443500"/>
            </a:xfrm>
            <a:custGeom>
              <a:avLst/>
              <a:gdLst/>
              <a:ahLst/>
              <a:cxnLst/>
              <a:rect l="l" t="t" r="r" b="b"/>
              <a:pathLst>
                <a:path w="16273" h="17740" extrusionOk="0">
                  <a:moveTo>
                    <a:pt x="11312" y="0"/>
                  </a:moveTo>
                  <a:cubicBezTo>
                    <a:pt x="9195" y="0"/>
                    <a:pt x="6896" y="545"/>
                    <a:pt x="5021" y="1331"/>
                  </a:cubicBezTo>
                  <a:cubicBezTo>
                    <a:pt x="4416" y="1512"/>
                    <a:pt x="3630" y="1694"/>
                    <a:pt x="3267" y="2299"/>
                  </a:cubicBezTo>
                  <a:lnTo>
                    <a:pt x="3402" y="2330"/>
                  </a:lnTo>
                  <a:lnTo>
                    <a:pt x="3402" y="2330"/>
                  </a:lnTo>
                  <a:cubicBezTo>
                    <a:pt x="2935" y="2335"/>
                    <a:pt x="2541" y="2589"/>
                    <a:pt x="2118" y="2843"/>
                  </a:cubicBezTo>
                  <a:cubicBezTo>
                    <a:pt x="1150" y="3630"/>
                    <a:pt x="1755" y="4416"/>
                    <a:pt x="1755" y="5384"/>
                  </a:cubicBezTo>
                  <a:lnTo>
                    <a:pt x="1755" y="6714"/>
                  </a:lnTo>
                  <a:cubicBezTo>
                    <a:pt x="1755" y="7077"/>
                    <a:pt x="1573" y="7440"/>
                    <a:pt x="1573" y="7864"/>
                  </a:cubicBezTo>
                  <a:cubicBezTo>
                    <a:pt x="1573" y="8832"/>
                    <a:pt x="1755" y="9739"/>
                    <a:pt x="1936" y="10525"/>
                  </a:cubicBezTo>
                  <a:cubicBezTo>
                    <a:pt x="2118" y="11675"/>
                    <a:pt x="1936" y="12824"/>
                    <a:pt x="1936" y="13792"/>
                  </a:cubicBezTo>
                  <a:cubicBezTo>
                    <a:pt x="1936" y="14759"/>
                    <a:pt x="1" y="17239"/>
                    <a:pt x="968" y="17602"/>
                  </a:cubicBezTo>
                  <a:cubicBezTo>
                    <a:pt x="1093" y="17698"/>
                    <a:pt x="1293" y="17739"/>
                    <a:pt x="1546" y="17739"/>
                  </a:cubicBezTo>
                  <a:cubicBezTo>
                    <a:pt x="2886" y="17739"/>
                    <a:pt x="5690" y="16577"/>
                    <a:pt x="6352" y="16272"/>
                  </a:cubicBezTo>
                  <a:cubicBezTo>
                    <a:pt x="6896" y="16090"/>
                    <a:pt x="7320" y="15727"/>
                    <a:pt x="7683" y="15485"/>
                  </a:cubicBezTo>
                  <a:cubicBezTo>
                    <a:pt x="8469" y="15122"/>
                    <a:pt x="9195" y="15122"/>
                    <a:pt x="9981" y="14759"/>
                  </a:cubicBezTo>
                  <a:cubicBezTo>
                    <a:pt x="11130" y="14336"/>
                    <a:pt x="12280" y="13973"/>
                    <a:pt x="13429" y="13187"/>
                  </a:cubicBezTo>
                  <a:cubicBezTo>
                    <a:pt x="14760" y="12642"/>
                    <a:pt x="15123" y="10888"/>
                    <a:pt x="15365" y="9557"/>
                  </a:cubicBezTo>
                  <a:cubicBezTo>
                    <a:pt x="15728" y="8590"/>
                    <a:pt x="15728" y="7440"/>
                    <a:pt x="15909" y="6291"/>
                  </a:cubicBezTo>
                  <a:cubicBezTo>
                    <a:pt x="15909" y="5384"/>
                    <a:pt x="16272" y="4416"/>
                    <a:pt x="16272" y="3448"/>
                  </a:cubicBezTo>
                  <a:cubicBezTo>
                    <a:pt x="16272" y="2117"/>
                    <a:pt x="15546" y="1331"/>
                    <a:pt x="14397" y="787"/>
                  </a:cubicBezTo>
                  <a:cubicBezTo>
                    <a:pt x="13429" y="182"/>
                    <a:pt x="12461" y="0"/>
                    <a:pt x="11312" y="0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28"/>
            <p:cNvSpPr/>
            <p:nvPr/>
          </p:nvSpPr>
          <p:spPr>
            <a:xfrm>
              <a:off x="4495025" y="3439700"/>
              <a:ext cx="406825" cy="455200"/>
            </a:xfrm>
            <a:custGeom>
              <a:avLst/>
              <a:gdLst/>
              <a:ahLst/>
              <a:cxnLst/>
              <a:rect l="l" t="t" r="r" b="b"/>
              <a:pathLst>
                <a:path w="16273" h="18208" fill="none" extrusionOk="0">
                  <a:moveTo>
                    <a:pt x="4053" y="2480"/>
                  </a:moveTo>
                  <a:cubicBezTo>
                    <a:pt x="3267" y="2117"/>
                    <a:pt x="2723" y="2480"/>
                    <a:pt x="2118" y="2843"/>
                  </a:cubicBezTo>
                  <a:cubicBezTo>
                    <a:pt x="1150" y="3630"/>
                    <a:pt x="1755" y="4416"/>
                    <a:pt x="1755" y="5384"/>
                  </a:cubicBezTo>
                  <a:lnTo>
                    <a:pt x="1755" y="6714"/>
                  </a:lnTo>
                  <a:cubicBezTo>
                    <a:pt x="1755" y="7077"/>
                    <a:pt x="1573" y="7440"/>
                    <a:pt x="1573" y="7864"/>
                  </a:cubicBezTo>
                  <a:cubicBezTo>
                    <a:pt x="1573" y="8832"/>
                    <a:pt x="1755" y="9739"/>
                    <a:pt x="1936" y="10525"/>
                  </a:cubicBezTo>
                  <a:cubicBezTo>
                    <a:pt x="2118" y="11675"/>
                    <a:pt x="1936" y="12824"/>
                    <a:pt x="1936" y="13792"/>
                  </a:cubicBezTo>
                  <a:cubicBezTo>
                    <a:pt x="1936" y="14759"/>
                    <a:pt x="1" y="17239"/>
                    <a:pt x="968" y="17602"/>
                  </a:cubicBezTo>
                  <a:cubicBezTo>
                    <a:pt x="1755" y="18207"/>
                    <a:pt x="5566" y="16635"/>
                    <a:pt x="6352" y="16272"/>
                  </a:cubicBezTo>
                  <a:cubicBezTo>
                    <a:pt x="6896" y="16090"/>
                    <a:pt x="7320" y="15727"/>
                    <a:pt x="7683" y="15485"/>
                  </a:cubicBezTo>
                  <a:cubicBezTo>
                    <a:pt x="8469" y="15122"/>
                    <a:pt x="9195" y="15122"/>
                    <a:pt x="9981" y="14759"/>
                  </a:cubicBezTo>
                  <a:cubicBezTo>
                    <a:pt x="11130" y="14336"/>
                    <a:pt x="12280" y="13973"/>
                    <a:pt x="13429" y="13187"/>
                  </a:cubicBezTo>
                  <a:cubicBezTo>
                    <a:pt x="14760" y="12642"/>
                    <a:pt x="15123" y="10888"/>
                    <a:pt x="15365" y="9557"/>
                  </a:cubicBezTo>
                  <a:cubicBezTo>
                    <a:pt x="15728" y="8590"/>
                    <a:pt x="15728" y="7440"/>
                    <a:pt x="15909" y="6291"/>
                  </a:cubicBezTo>
                  <a:cubicBezTo>
                    <a:pt x="15909" y="5384"/>
                    <a:pt x="16272" y="4416"/>
                    <a:pt x="16272" y="3448"/>
                  </a:cubicBezTo>
                  <a:cubicBezTo>
                    <a:pt x="16272" y="2117"/>
                    <a:pt x="15546" y="1331"/>
                    <a:pt x="14397" y="787"/>
                  </a:cubicBezTo>
                  <a:cubicBezTo>
                    <a:pt x="13429" y="182"/>
                    <a:pt x="12461" y="0"/>
                    <a:pt x="11312" y="0"/>
                  </a:cubicBezTo>
                  <a:cubicBezTo>
                    <a:pt x="9195" y="0"/>
                    <a:pt x="6896" y="545"/>
                    <a:pt x="5021" y="1331"/>
                  </a:cubicBezTo>
                  <a:cubicBezTo>
                    <a:pt x="4416" y="1512"/>
                    <a:pt x="3630" y="1694"/>
                    <a:pt x="3267" y="2299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28"/>
            <p:cNvSpPr/>
            <p:nvPr/>
          </p:nvSpPr>
          <p:spPr>
            <a:xfrm>
              <a:off x="3965750" y="3380725"/>
              <a:ext cx="615500" cy="564125"/>
            </a:xfrm>
            <a:custGeom>
              <a:avLst/>
              <a:gdLst/>
              <a:ahLst/>
              <a:cxnLst/>
              <a:rect l="l" t="t" r="r" b="b"/>
              <a:pathLst>
                <a:path w="24620" h="22565" extrusionOk="0">
                  <a:moveTo>
                    <a:pt x="16574" y="0"/>
                  </a:moveTo>
                  <a:cubicBezTo>
                    <a:pt x="15304" y="0"/>
                    <a:pt x="13792" y="0"/>
                    <a:pt x="12522" y="242"/>
                  </a:cubicBezTo>
                  <a:cubicBezTo>
                    <a:pt x="11493" y="484"/>
                    <a:pt x="10949" y="786"/>
                    <a:pt x="9981" y="786"/>
                  </a:cubicBezTo>
                  <a:lnTo>
                    <a:pt x="10707" y="484"/>
                  </a:lnTo>
                  <a:lnTo>
                    <a:pt x="10707" y="484"/>
                  </a:lnTo>
                  <a:cubicBezTo>
                    <a:pt x="8953" y="1028"/>
                    <a:pt x="7138" y="2057"/>
                    <a:pt x="5626" y="3085"/>
                  </a:cubicBezTo>
                  <a:cubicBezTo>
                    <a:pt x="3811" y="4355"/>
                    <a:pt x="2057" y="5626"/>
                    <a:pt x="787" y="7380"/>
                  </a:cubicBezTo>
                  <a:cubicBezTo>
                    <a:pt x="0" y="8408"/>
                    <a:pt x="0" y="21595"/>
                    <a:pt x="484" y="22079"/>
                  </a:cubicBezTo>
                  <a:cubicBezTo>
                    <a:pt x="867" y="22461"/>
                    <a:pt x="1476" y="22564"/>
                    <a:pt x="2458" y="22564"/>
                  </a:cubicBezTo>
                  <a:cubicBezTo>
                    <a:pt x="3595" y="22564"/>
                    <a:pt x="5231" y="22426"/>
                    <a:pt x="7594" y="22426"/>
                  </a:cubicBezTo>
                  <a:cubicBezTo>
                    <a:pt x="8023" y="22426"/>
                    <a:pt x="8475" y="22431"/>
                    <a:pt x="8953" y="22441"/>
                  </a:cubicBezTo>
                  <a:cubicBezTo>
                    <a:pt x="9047" y="22445"/>
                    <a:pt x="9143" y="22446"/>
                    <a:pt x="9241" y="22446"/>
                  </a:cubicBezTo>
                  <a:cubicBezTo>
                    <a:pt x="11018" y="22446"/>
                    <a:pt x="13294" y="21945"/>
                    <a:pt x="15244" y="21716"/>
                  </a:cubicBezTo>
                  <a:cubicBezTo>
                    <a:pt x="16272" y="21716"/>
                    <a:pt x="18450" y="21353"/>
                    <a:pt x="19478" y="21111"/>
                  </a:cubicBezTo>
                  <a:cubicBezTo>
                    <a:pt x="21534" y="20627"/>
                    <a:pt x="22502" y="20264"/>
                    <a:pt x="23652" y="18449"/>
                  </a:cubicBezTo>
                  <a:cubicBezTo>
                    <a:pt x="24619" y="16937"/>
                    <a:pt x="24256" y="13792"/>
                    <a:pt x="24498" y="12219"/>
                  </a:cubicBezTo>
                  <a:cubicBezTo>
                    <a:pt x="24498" y="10949"/>
                    <a:pt x="24498" y="9678"/>
                    <a:pt x="23712" y="8408"/>
                  </a:cubicBezTo>
                  <a:cubicBezTo>
                    <a:pt x="22986" y="6351"/>
                    <a:pt x="21958" y="4597"/>
                    <a:pt x="20688" y="3085"/>
                  </a:cubicBezTo>
                  <a:cubicBezTo>
                    <a:pt x="19659" y="1512"/>
                    <a:pt x="18631" y="242"/>
                    <a:pt x="16574" y="0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28"/>
            <p:cNvSpPr/>
            <p:nvPr/>
          </p:nvSpPr>
          <p:spPr>
            <a:xfrm>
              <a:off x="3965750" y="3380725"/>
              <a:ext cx="615500" cy="574650"/>
            </a:xfrm>
            <a:custGeom>
              <a:avLst/>
              <a:gdLst/>
              <a:ahLst/>
              <a:cxnLst/>
              <a:rect l="l" t="t" r="r" b="b"/>
              <a:pathLst>
                <a:path w="24620" h="22986" fill="none" extrusionOk="0">
                  <a:moveTo>
                    <a:pt x="10707" y="484"/>
                  </a:moveTo>
                  <a:cubicBezTo>
                    <a:pt x="8953" y="1028"/>
                    <a:pt x="7138" y="2057"/>
                    <a:pt x="5626" y="3085"/>
                  </a:cubicBezTo>
                  <a:cubicBezTo>
                    <a:pt x="3811" y="4355"/>
                    <a:pt x="2057" y="5626"/>
                    <a:pt x="787" y="7380"/>
                  </a:cubicBezTo>
                  <a:cubicBezTo>
                    <a:pt x="0" y="8408"/>
                    <a:pt x="0" y="21595"/>
                    <a:pt x="484" y="22079"/>
                  </a:cubicBezTo>
                  <a:cubicBezTo>
                    <a:pt x="1392" y="22986"/>
                    <a:pt x="3569" y="22320"/>
                    <a:pt x="8953" y="22441"/>
                  </a:cubicBezTo>
                  <a:cubicBezTo>
                    <a:pt x="10767" y="22502"/>
                    <a:pt x="13187" y="21958"/>
                    <a:pt x="15244" y="21716"/>
                  </a:cubicBezTo>
                  <a:cubicBezTo>
                    <a:pt x="16272" y="21716"/>
                    <a:pt x="18450" y="21353"/>
                    <a:pt x="19478" y="21111"/>
                  </a:cubicBezTo>
                  <a:cubicBezTo>
                    <a:pt x="21534" y="20627"/>
                    <a:pt x="22502" y="20264"/>
                    <a:pt x="23652" y="18449"/>
                  </a:cubicBezTo>
                  <a:cubicBezTo>
                    <a:pt x="24619" y="16937"/>
                    <a:pt x="24256" y="13792"/>
                    <a:pt x="24498" y="12219"/>
                  </a:cubicBezTo>
                  <a:cubicBezTo>
                    <a:pt x="24498" y="10949"/>
                    <a:pt x="24498" y="9678"/>
                    <a:pt x="23712" y="8408"/>
                  </a:cubicBezTo>
                  <a:cubicBezTo>
                    <a:pt x="22986" y="6351"/>
                    <a:pt x="21958" y="4597"/>
                    <a:pt x="20688" y="3085"/>
                  </a:cubicBezTo>
                  <a:cubicBezTo>
                    <a:pt x="19659" y="1512"/>
                    <a:pt x="18631" y="242"/>
                    <a:pt x="16574" y="0"/>
                  </a:cubicBezTo>
                  <a:cubicBezTo>
                    <a:pt x="15304" y="0"/>
                    <a:pt x="13792" y="0"/>
                    <a:pt x="12522" y="242"/>
                  </a:cubicBezTo>
                  <a:cubicBezTo>
                    <a:pt x="11493" y="484"/>
                    <a:pt x="10949" y="786"/>
                    <a:pt x="9981" y="786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28"/>
            <p:cNvSpPr/>
            <p:nvPr/>
          </p:nvSpPr>
          <p:spPr>
            <a:xfrm>
              <a:off x="3950625" y="2887300"/>
              <a:ext cx="645750" cy="696200"/>
            </a:xfrm>
            <a:custGeom>
              <a:avLst/>
              <a:gdLst/>
              <a:ahLst/>
              <a:cxnLst/>
              <a:rect l="l" t="t" r="r" b="b"/>
              <a:pathLst>
                <a:path w="25830" h="27848" extrusionOk="0">
                  <a:moveTo>
                    <a:pt x="16870" y="0"/>
                  </a:moveTo>
                  <a:cubicBezTo>
                    <a:pt x="16534" y="0"/>
                    <a:pt x="16193" y="63"/>
                    <a:pt x="15849" y="199"/>
                  </a:cubicBezTo>
                  <a:lnTo>
                    <a:pt x="14760" y="502"/>
                  </a:lnTo>
                  <a:cubicBezTo>
                    <a:pt x="14501" y="421"/>
                    <a:pt x="14244" y="385"/>
                    <a:pt x="13989" y="385"/>
                  </a:cubicBezTo>
                  <a:cubicBezTo>
                    <a:pt x="12337" y="385"/>
                    <a:pt x="10751" y="1873"/>
                    <a:pt x="9074" y="2135"/>
                  </a:cubicBezTo>
                  <a:cubicBezTo>
                    <a:pt x="6170" y="3103"/>
                    <a:pt x="4235" y="2437"/>
                    <a:pt x="3569" y="5341"/>
                  </a:cubicBezTo>
                  <a:cubicBezTo>
                    <a:pt x="2602" y="9212"/>
                    <a:pt x="1936" y="13083"/>
                    <a:pt x="666" y="16955"/>
                  </a:cubicBezTo>
                  <a:cubicBezTo>
                    <a:pt x="0" y="19858"/>
                    <a:pt x="1271" y="25605"/>
                    <a:pt x="4235" y="27238"/>
                  </a:cubicBezTo>
                  <a:cubicBezTo>
                    <a:pt x="4886" y="27672"/>
                    <a:pt x="5440" y="27847"/>
                    <a:pt x="5929" y="27847"/>
                  </a:cubicBezTo>
                  <a:cubicBezTo>
                    <a:pt x="7621" y="27847"/>
                    <a:pt x="8540" y="25750"/>
                    <a:pt x="10042" y="25000"/>
                  </a:cubicBezTo>
                  <a:cubicBezTo>
                    <a:pt x="11614" y="23669"/>
                    <a:pt x="13550" y="24032"/>
                    <a:pt x="15183" y="23669"/>
                  </a:cubicBezTo>
                  <a:cubicBezTo>
                    <a:pt x="21656" y="22701"/>
                    <a:pt x="21051" y="19979"/>
                    <a:pt x="21656" y="15019"/>
                  </a:cubicBezTo>
                  <a:cubicBezTo>
                    <a:pt x="22139" y="11269"/>
                    <a:pt x="25829" y="10180"/>
                    <a:pt x="23591" y="6309"/>
                  </a:cubicBezTo>
                  <a:cubicBezTo>
                    <a:pt x="22133" y="4311"/>
                    <a:pt x="19664" y="0"/>
                    <a:pt x="16870" y="0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28"/>
            <p:cNvSpPr/>
            <p:nvPr/>
          </p:nvSpPr>
          <p:spPr>
            <a:xfrm>
              <a:off x="3270125" y="3370750"/>
              <a:ext cx="502075" cy="565450"/>
            </a:xfrm>
            <a:custGeom>
              <a:avLst/>
              <a:gdLst/>
              <a:ahLst/>
              <a:cxnLst/>
              <a:rect l="l" t="t" r="r" b="b"/>
              <a:pathLst>
                <a:path w="20083" h="22618" extrusionOk="0">
                  <a:moveTo>
                    <a:pt x="16678" y="1"/>
                  </a:moveTo>
                  <a:cubicBezTo>
                    <a:pt x="14508" y="1"/>
                    <a:pt x="11704" y="1525"/>
                    <a:pt x="9739" y="1790"/>
                  </a:cubicBezTo>
                  <a:cubicBezTo>
                    <a:pt x="6722" y="2334"/>
                    <a:pt x="5872" y="2034"/>
                    <a:pt x="3645" y="4796"/>
                  </a:cubicBezTo>
                  <a:lnTo>
                    <a:pt x="3645" y="4796"/>
                  </a:lnTo>
                  <a:cubicBezTo>
                    <a:pt x="3105" y="5081"/>
                    <a:pt x="2654" y="5477"/>
                    <a:pt x="2239" y="5662"/>
                  </a:cubicBezTo>
                  <a:cubicBezTo>
                    <a:pt x="0" y="7053"/>
                    <a:pt x="847" y="6811"/>
                    <a:pt x="847" y="8989"/>
                  </a:cubicBezTo>
                  <a:cubicBezTo>
                    <a:pt x="1150" y="10682"/>
                    <a:pt x="847" y="11952"/>
                    <a:pt x="1150" y="13283"/>
                  </a:cubicBezTo>
                  <a:cubicBezTo>
                    <a:pt x="1634" y="15582"/>
                    <a:pt x="1271" y="19272"/>
                    <a:pt x="2299" y="20784"/>
                  </a:cubicBezTo>
                  <a:cubicBezTo>
                    <a:pt x="3283" y="22162"/>
                    <a:pt x="5190" y="22617"/>
                    <a:pt x="7385" y="22617"/>
                  </a:cubicBezTo>
                  <a:cubicBezTo>
                    <a:pt x="8563" y="22617"/>
                    <a:pt x="9824" y="22486"/>
                    <a:pt x="11070" y="22296"/>
                  </a:cubicBezTo>
                  <a:cubicBezTo>
                    <a:pt x="14155" y="21449"/>
                    <a:pt x="15244" y="19090"/>
                    <a:pt x="15062" y="15945"/>
                  </a:cubicBezTo>
                  <a:cubicBezTo>
                    <a:pt x="15002" y="14795"/>
                    <a:pt x="14215" y="13223"/>
                    <a:pt x="14518" y="12073"/>
                  </a:cubicBezTo>
                  <a:cubicBezTo>
                    <a:pt x="14760" y="10138"/>
                    <a:pt x="16151" y="8989"/>
                    <a:pt x="16695" y="7355"/>
                  </a:cubicBezTo>
                  <a:cubicBezTo>
                    <a:pt x="17845" y="5420"/>
                    <a:pt x="20083" y="641"/>
                    <a:pt x="17542" y="97"/>
                  </a:cubicBezTo>
                  <a:cubicBezTo>
                    <a:pt x="17269" y="30"/>
                    <a:pt x="16979" y="1"/>
                    <a:pt x="16678" y="1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28"/>
            <p:cNvSpPr/>
            <p:nvPr/>
          </p:nvSpPr>
          <p:spPr>
            <a:xfrm>
              <a:off x="3270125" y="3359550"/>
              <a:ext cx="502075" cy="583725"/>
            </a:xfrm>
            <a:custGeom>
              <a:avLst/>
              <a:gdLst/>
              <a:ahLst/>
              <a:cxnLst/>
              <a:rect l="l" t="t" r="r" b="b"/>
              <a:pathLst>
                <a:path w="20083" h="23349" fill="none" extrusionOk="0">
                  <a:moveTo>
                    <a:pt x="3630" y="5263"/>
                  </a:moveTo>
                  <a:cubicBezTo>
                    <a:pt x="5868" y="2480"/>
                    <a:pt x="6715" y="2783"/>
                    <a:pt x="9739" y="2238"/>
                  </a:cubicBezTo>
                  <a:cubicBezTo>
                    <a:pt x="11977" y="1936"/>
                    <a:pt x="15304" y="0"/>
                    <a:pt x="17542" y="545"/>
                  </a:cubicBezTo>
                  <a:cubicBezTo>
                    <a:pt x="20083" y="1089"/>
                    <a:pt x="17845" y="5868"/>
                    <a:pt x="16695" y="7803"/>
                  </a:cubicBezTo>
                  <a:cubicBezTo>
                    <a:pt x="16151" y="9437"/>
                    <a:pt x="14760" y="10586"/>
                    <a:pt x="14518" y="12521"/>
                  </a:cubicBezTo>
                  <a:cubicBezTo>
                    <a:pt x="14215" y="13671"/>
                    <a:pt x="15002" y="15243"/>
                    <a:pt x="15062" y="16393"/>
                  </a:cubicBezTo>
                  <a:cubicBezTo>
                    <a:pt x="15244" y="19538"/>
                    <a:pt x="14155" y="21897"/>
                    <a:pt x="11070" y="22744"/>
                  </a:cubicBezTo>
                  <a:cubicBezTo>
                    <a:pt x="7501" y="23288"/>
                    <a:pt x="3811" y="23349"/>
                    <a:pt x="2299" y="21232"/>
                  </a:cubicBezTo>
                  <a:cubicBezTo>
                    <a:pt x="1271" y="19720"/>
                    <a:pt x="1634" y="16030"/>
                    <a:pt x="1150" y="13731"/>
                  </a:cubicBezTo>
                  <a:cubicBezTo>
                    <a:pt x="847" y="12400"/>
                    <a:pt x="1150" y="11130"/>
                    <a:pt x="847" y="9437"/>
                  </a:cubicBezTo>
                  <a:cubicBezTo>
                    <a:pt x="847" y="7259"/>
                    <a:pt x="0" y="7501"/>
                    <a:pt x="2239" y="6110"/>
                  </a:cubicBezTo>
                  <a:cubicBezTo>
                    <a:pt x="2783" y="5868"/>
                    <a:pt x="3388" y="5263"/>
                    <a:pt x="4174" y="5021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28"/>
            <p:cNvSpPr/>
            <p:nvPr/>
          </p:nvSpPr>
          <p:spPr>
            <a:xfrm>
              <a:off x="3876525" y="2022150"/>
              <a:ext cx="465800" cy="562875"/>
            </a:xfrm>
            <a:custGeom>
              <a:avLst/>
              <a:gdLst/>
              <a:ahLst/>
              <a:cxnLst/>
              <a:rect l="l" t="t" r="r" b="b"/>
              <a:pathLst>
                <a:path w="18632" h="22515" extrusionOk="0">
                  <a:moveTo>
                    <a:pt x="15817" y="1"/>
                  </a:moveTo>
                  <a:cubicBezTo>
                    <a:pt x="14968" y="1"/>
                    <a:pt x="14088" y="85"/>
                    <a:pt x="13611" y="85"/>
                  </a:cubicBezTo>
                  <a:cubicBezTo>
                    <a:pt x="10949" y="327"/>
                    <a:pt x="7683" y="932"/>
                    <a:pt x="6231" y="3109"/>
                  </a:cubicBezTo>
                  <a:lnTo>
                    <a:pt x="5203" y="3533"/>
                  </a:lnTo>
                  <a:cubicBezTo>
                    <a:pt x="2239" y="5468"/>
                    <a:pt x="1" y="4803"/>
                    <a:pt x="303" y="8674"/>
                  </a:cubicBezTo>
                  <a:cubicBezTo>
                    <a:pt x="605" y="11457"/>
                    <a:pt x="1210" y="13997"/>
                    <a:pt x="1210" y="16780"/>
                  </a:cubicBezTo>
                  <a:cubicBezTo>
                    <a:pt x="1210" y="18778"/>
                    <a:pt x="487" y="22514"/>
                    <a:pt x="2659" y="22514"/>
                  </a:cubicBezTo>
                  <a:cubicBezTo>
                    <a:pt x="2919" y="22514"/>
                    <a:pt x="3220" y="22461"/>
                    <a:pt x="3569" y="22345"/>
                  </a:cubicBezTo>
                  <a:cubicBezTo>
                    <a:pt x="6231" y="21195"/>
                    <a:pt x="8590" y="18171"/>
                    <a:pt x="11554" y="17626"/>
                  </a:cubicBezTo>
                  <a:cubicBezTo>
                    <a:pt x="15062" y="16780"/>
                    <a:pt x="17482" y="17626"/>
                    <a:pt x="18026" y="13695"/>
                  </a:cubicBezTo>
                  <a:cubicBezTo>
                    <a:pt x="18631" y="10368"/>
                    <a:pt x="18329" y="7283"/>
                    <a:pt x="18026" y="3956"/>
                  </a:cubicBezTo>
                  <a:cubicBezTo>
                    <a:pt x="18026" y="2565"/>
                    <a:pt x="18631" y="1173"/>
                    <a:pt x="17724" y="327"/>
                  </a:cubicBezTo>
                  <a:cubicBezTo>
                    <a:pt x="17323" y="69"/>
                    <a:pt x="16582" y="1"/>
                    <a:pt x="15817" y="1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28"/>
            <p:cNvSpPr/>
            <p:nvPr/>
          </p:nvSpPr>
          <p:spPr>
            <a:xfrm>
              <a:off x="4289375" y="2515725"/>
              <a:ext cx="555000" cy="615850"/>
            </a:xfrm>
            <a:custGeom>
              <a:avLst/>
              <a:gdLst/>
              <a:ahLst/>
              <a:cxnLst/>
              <a:rect l="l" t="t" r="r" b="b"/>
              <a:pathLst>
                <a:path w="22200" h="24634" extrusionOk="0">
                  <a:moveTo>
                    <a:pt x="14275" y="1"/>
                  </a:moveTo>
                  <a:cubicBezTo>
                    <a:pt x="11916" y="666"/>
                    <a:pt x="9255" y="1"/>
                    <a:pt x="7319" y="968"/>
                  </a:cubicBezTo>
                  <a:cubicBezTo>
                    <a:pt x="3992" y="2299"/>
                    <a:pt x="3992" y="4598"/>
                    <a:pt x="2662" y="7622"/>
                  </a:cubicBezTo>
                  <a:cubicBezTo>
                    <a:pt x="1996" y="10284"/>
                    <a:pt x="0" y="13550"/>
                    <a:pt x="1633" y="16212"/>
                  </a:cubicBezTo>
                  <a:cubicBezTo>
                    <a:pt x="2662" y="17905"/>
                    <a:pt x="4960" y="18873"/>
                    <a:pt x="5988" y="20567"/>
                  </a:cubicBezTo>
                  <a:cubicBezTo>
                    <a:pt x="6956" y="21535"/>
                    <a:pt x="7622" y="23833"/>
                    <a:pt x="9255" y="24498"/>
                  </a:cubicBezTo>
                  <a:cubicBezTo>
                    <a:pt x="9443" y="24593"/>
                    <a:pt x="9697" y="24633"/>
                    <a:pt x="10001" y="24633"/>
                  </a:cubicBezTo>
                  <a:cubicBezTo>
                    <a:pt x="11843" y="24633"/>
                    <a:pt x="15483" y="23125"/>
                    <a:pt x="16937" y="22865"/>
                  </a:cubicBezTo>
                  <a:cubicBezTo>
                    <a:pt x="20869" y="21897"/>
                    <a:pt x="20869" y="20204"/>
                    <a:pt x="20869" y="16574"/>
                  </a:cubicBezTo>
                  <a:cubicBezTo>
                    <a:pt x="20869" y="13550"/>
                    <a:pt x="22199" y="10586"/>
                    <a:pt x="21534" y="7925"/>
                  </a:cubicBezTo>
                  <a:cubicBezTo>
                    <a:pt x="20566" y="4961"/>
                    <a:pt x="16574" y="1997"/>
                    <a:pt x="14275" y="1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28"/>
            <p:cNvSpPr/>
            <p:nvPr/>
          </p:nvSpPr>
          <p:spPr>
            <a:xfrm>
              <a:off x="2860300" y="2635475"/>
              <a:ext cx="668450" cy="536575"/>
            </a:xfrm>
            <a:custGeom>
              <a:avLst/>
              <a:gdLst/>
              <a:ahLst/>
              <a:cxnLst/>
              <a:rect l="l" t="t" r="r" b="b"/>
              <a:pathLst>
                <a:path w="26738" h="21463" extrusionOk="0">
                  <a:moveTo>
                    <a:pt x="7502" y="1441"/>
                  </a:moveTo>
                  <a:lnTo>
                    <a:pt x="7447" y="1519"/>
                  </a:lnTo>
                  <a:lnTo>
                    <a:pt x="7447" y="1519"/>
                  </a:lnTo>
                  <a:cubicBezTo>
                    <a:pt x="7466" y="1493"/>
                    <a:pt x="7484" y="1467"/>
                    <a:pt x="7502" y="1441"/>
                  </a:cubicBezTo>
                  <a:close/>
                  <a:moveTo>
                    <a:pt x="12794" y="1"/>
                  </a:moveTo>
                  <a:cubicBezTo>
                    <a:pt x="10625" y="1"/>
                    <a:pt x="8520" y="665"/>
                    <a:pt x="6957" y="2227"/>
                  </a:cubicBezTo>
                  <a:lnTo>
                    <a:pt x="7447" y="1519"/>
                  </a:lnTo>
                  <a:lnTo>
                    <a:pt x="7447" y="1519"/>
                  </a:lnTo>
                  <a:cubicBezTo>
                    <a:pt x="6323" y="3084"/>
                    <a:pt x="3603" y="3399"/>
                    <a:pt x="1937" y="4768"/>
                  </a:cubicBezTo>
                  <a:cubicBezTo>
                    <a:pt x="1" y="6703"/>
                    <a:pt x="545" y="7248"/>
                    <a:pt x="848" y="9788"/>
                  </a:cubicBezTo>
                  <a:cubicBezTo>
                    <a:pt x="1090" y="12268"/>
                    <a:pt x="1090" y="13357"/>
                    <a:pt x="2783" y="15051"/>
                  </a:cubicBezTo>
                  <a:cubicBezTo>
                    <a:pt x="3872" y="15898"/>
                    <a:pt x="6110" y="16987"/>
                    <a:pt x="6655" y="18136"/>
                  </a:cubicBezTo>
                  <a:cubicBezTo>
                    <a:pt x="7260" y="18922"/>
                    <a:pt x="7260" y="20071"/>
                    <a:pt x="7502" y="21160"/>
                  </a:cubicBezTo>
                  <a:cubicBezTo>
                    <a:pt x="9614" y="20350"/>
                    <a:pt x="13038" y="19254"/>
                    <a:pt x="16080" y="19254"/>
                  </a:cubicBezTo>
                  <a:cubicBezTo>
                    <a:pt x="18264" y="19254"/>
                    <a:pt x="20251" y="19819"/>
                    <a:pt x="21414" y="21463"/>
                  </a:cubicBezTo>
                  <a:cubicBezTo>
                    <a:pt x="22805" y="20616"/>
                    <a:pt x="26737" y="15051"/>
                    <a:pt x="26737" y="13357"/>
                  </a:cubicBezTo>
                  <a:cubicBezTo>
                    <a:pt x="26737" y="10575"/>
                    <a:pt x="23350" y="6703"/>
                    <a:pt x="21958" y="4465"/>
                  </a:cubicBezTo>
                  <a:cubicBezTo>
                    <a:pt x="20218" y="1854"/>
                    <a:pt x="16417" y="1"/>
                    <a:pt x="12794" y="1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28"/>
            <p:cNvSpPr/>
            <p:nvPr/>
          </p:nvSpPr>
          <p:spPr>
            <a:xfrm>
              <a:off x="2860300" y="2586800"/>
              <a:ext cx="668450" cy="585250"/>
            </a:xfrm>
            <a:custGeom>
              <a:avLst/>
              <a:gdLst/>
              <a:ahLst/>
              <a:cxnLst/>
              <a:rect l="l" t="t" r="r" b="b"/>
              <a:pathLst>
                <a:path w="26738" h="23410" fill="none" extrusionOk="0">
                  <a:moveTo>
                    <a:pt x="6957" y="4174"/>
                  </a:moveTo>
                  <a:cubicBezTo>
                    <a:pt x="11131" y="1"/>
                    <a:pt x="19176" y="2239"/>
                    <a:pt x="21958" y="6412"/>
                  </a:cubicBezTo>
                  <a:cubicBezTo>
                    <a:pt x="23350" y="8650"/>
                    <a:pt x="26737" y="12522"/>
                    <a:pt x="26737" y="15304"/>
                  </a:cubicBezTo>
                  <a:cubicBezTo>
                    <a:pt x="26737" y="16998"/>
                    <a:pt x="22805" y="22563"/>
                    <a:pt x="21414" y="23410"/>
                  </a:cubicBezTo>
                  <a:cubicBezTo>
                    <a:pt x="18632" y="19478"/>
                    <a:pt x="11131" y="21716"/>
                    <a:pt x="7502" y="23107"/>
                  </a:cubicBezTo>
                  <a:cubicBezTo>
                    <a:pt x="7260" y="22018"/>
                    <a:pt x="7260" y="20869"/>
                    <a:pt x="6655" y="20083"/>
                  </a:cubicBezTo>
                  <a:cubicBezTo>
                    <a:pt x="6110" y="18934"/>
                    <a:pt x="3872" y="17845"/>
                    <a:pt x="2783" y="16998"/>
                  </a:cubicBezTo>
                  <a:cubicBezTo>
                    <a:pt x="1090" y="15304"/>
                    <a:pt x="1090" y="14215"/>
                    <a:pt x="848" y="11735"/>
                  </a:cubicBezTo>
                  <a:cubicBezTo>
                    <a:pt x="545" y="9195"/>
                    <a:pt x="1" y="8650"/>
                    <a:pt x="1937" y="6715"/>
                  </a:cubicBezTo>
                  <a:cubicBezTo>
                    <a:pt x="3630" y="5324"/>
                    <a:pt x="6413" y="5021"/>
                    <a:pt x="7502" y="3388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28"/>
            <p:cNvSpPr/>
            <p:nvPr/>
          </p:nvSpPr>
          <p:spPr>
            <a:xfrm>
              <a:off x="3473000" y="1837825"/>
              <a:ext cx="568800" cy="576475"/>
            </a:xfrm>
            <a:custGeom>
              <a:avLst/>
              <a:gdLst/>
              <a:ahLst/>
              <a:cxnLst/>
              <a:rect l="l" t="t" r="r" b="b"/>
              <a:pathLst>
                <a:path w="22752" h="23059" extrusionOk="0">
                  <a:moveTo>
                    <a:pt x="13550" y="0"/>
                  </a:moveTo>
                  <a:cubicBezTo>
                    <a:pt x="12838" y="0"/>
                    <a:pt x="12130" y="169"/>
                    <a:pt x="11451" y="543"/>
                  </a:cubicBezTo>
                  <a:lnTo>
                    <a:pt x="11451" y="543"/>
                  </a:lnTo>
                  <a:cubicBezTo>
                    <a:pt x="7241" y="1330"/>
                    <a:pt x="0" y="842"/>
                    <a:pt x="535" y="6611"/>
                  </a:cubicBezTo>
                  <a:cubicBezTo>
                    <a:pt x="838" y="9696"/>
                    <a:pt x="1927" y="13265"/>
                    <a:pt x="3318" y="16047"/>
                  </a:cubicBezTo>
                  <a:cubicBezTo>
                    <a:pt x="3862" y="17438"/>
                    <a:pt x="4407" y="21915"/>
                    <a:pt x="5556" y="22761"/>
                  </a:cubicBezTo>
                  <a:cubicBezTo>
                    <a:pt x="5767" y="22972"/>
                    <a:pt x="6125" y="23058"/>
                    <a:pt x="6580" y="23058"/>
                  </a:cubicBezTo>
                  <a:cubicBezTo>
                    <a:pt x="8473" y="23058"/>
                    <a:pt x="12040" y="21565"/>
                    <a:pt x="13601" y="21370"/>
                  </a:cubicBezTo>
                  <a:cubicBezTo>
                    <a:pt x="17230" y="21068"/>
                    <a:pt x="18319" y="21370"/>
                    <a:pt x="17533" y="17438"/>
                  </a:cubicBezTo>
                  <a:cubicBezTo>
                    <a:pt x="16928" y="15805"/>
                    <a:pt x="16686" y="14958"/>
                    <a:pt x="17230" y="13869"/>
                  </a:cubicBezTo>
                  <a:cubicBezTo>
                    <a:pt x="18077" y="12478"/>
                    <a:pt x="20013" y="12176"/>
                    <a:pt x="20860" y="10785"/>
                  </a:cubicBezTo>
                  <a:cubicBezTo>
                    <a:pt x="22751" y="6797"/>
                    <a:pt x="18075" y="0"/>
                    <a:pt x="13550" y="0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28"/>
            <p:cNvSpPr/>
            <p:nvPr/>
          </p:nvSpPr>
          <p:spPr>
            <a:xfrm>
              <a:off x="3472750" y="1773225"/>
              <a:ext cx="577700" cy="660875"/>
            </a:xfrm>
            <a:custGeom>
              <a:avLst/>
              <a:gdLst/>
              <a:ahLst/>
              <a:cxnLst/>
              <a:rect l="l" t="t" r="r" b="b"/>
              <a:pathLst>
                <a:path w="23108" h="26435" fill="none" extrusionOk="0">
                  <a:moveTo>
                    <a:pt x="11675" y="3085"/>
                  </a:moveTo>
                  <a:cubicBezTo>
                    <a:pt x="7502" y="3932"/>
                    <a:pt x="1" y="3327"/>
                    <a:pt x="545" y="9195"/>
                  </a:cubicBezTo>
                  <a:cubicBezTo>
                    <a:pt x="848" y="12280"/>
                    <a:pt x="1937" y="15849"/>
                    <a:pt x="3328" y="18631"/>
                  </a:cubicBezTo>
                  <a:cubicBezTo>
                    <a:pt x="3872" y="20022"/>
                    <a:pt x="4417" y="24499"/>
                    <a:pt x="5566" y="25345"/>
                  </a:cubicBezTo>
                  <a:cubicBezTo>
                    <a:pt x="6655" y="26434"/>
                    <a:pt x="11675" y="24196"/>
                    <a:pt x="13611" y="23954"/>
                  </a:cubicBezTo>
                  <a:cubicBezTo>
                    <a:pt x="17240" y="23652"/>
                    <a:pt x="18329" y="23954"/>
                    <a:pt x="17543" y="20022"/>
                  </a:cubicBezTo>
                  <a:cubicBezTo>
                    <a:pt x="16938" y="18389"/>
                    <a:pt x="16696" y="17542"/>
                    <a:pt x="17240" y="16453"/>
                  </a:cubicBezTo>
                  <a:cubicBezTo>
                    <a:pt x="18087" y="15062"/>
                    <a:pt x="20023" y="14760"/>
                    <a:pt x="20870" y="13369"/>
                  </a:cubicBezTo>
                  <a:cubicBezTo>
                    <a:pt x="23108" y="8650"/>
                    <a:pt x="16152" y="1"/>
                    <a:pt x="11131" y="3327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28"/>
            <p:cNvSpPr/>
            <p:nvPr/>
          </p:nvSpPr>
          <p:spPr>
            <a:xfrm>
              <a:off x="2984325" y="1870725"/>
              <a:ext cx="556500" cy="525300"/>
            </a:xfrm>
            <a:custGeom>
              <a:avLst/>
              <a:gdLst/>
              <a:ahLst/>
              <a:cxnLst/>
              <a:rect l="l" t="t" r="r" b="b"/>
              <a:pathLst>
                <a:path w="22260" h="21012" extrusionOk="0">
                  <a:moveTo>
                    <a:pt x="18700" y="1"/>
                  </a:moveTo>
                  <a:cubicBezTo>
                    <a:pt x="18088" y="1"/>
                    <a:pt x="17184" y="438"/>
                    <a:pt x="15485" y="819"/>
                  </a:cubicBezTo>
                  <a:cubicBezTo>
                    <a:pt x="13187" y="1424"/>
                    <a:pt x="11735" y="2512"/>
                    <a:pt x="9981" y="3359"/>
                  </a:cubicBezTo>
                  <a:cubicBezTo>
                    <a:pt x="8227" y="4206"/>
                    <a:pt x="6775" y="4448"/>
                    <a:pt x="5021" y="4750"/>
                  </a:cubicBezTo>
                  <a:cubicBezTo>
                    <a:pt x="907" y="6142"/>
                    <a:pt x="1512" y="8622"/>
                    <a:pt x="1512" y="11949"/>
                  </a:cubicBezTo>
                  <a:cubicBezTo>
                    <a:pt x="1210" y="14187"/>
                    <a:pt x="0" y="16727"/>
                    <a:pt x="605" y="18905"/>
                  </a:cubicBezTo>
                  <a:cubicBezTo>
                    <a:pt x="1111" y="20466"/>
                    <a:pt x="1831" y="21012"/>
                    <a:pt x="2679" y="21012"/>
                  </a:cubicBezTo>
                  <a:cubicBezTo>
                    <a:pt x="4263" y="21012"/>
                    <a:pt x="6296" y="19109"/>
                    <a:pt x="8227" y="18360"/>
                  </a:cubicBezTo>
                  <a:cubicBezTo>
                    <a:pt x="9678" y="18118"/>
                    <a:pt x="11130" y="17816"/>
                    <a:pt x="12582" y="16969"/>
                  </a:cubicBezTo>
                  <a:cubicBezTo>
                    <a:pt x="14336" y="15880"/>
                    <a:pt x="14941" y="14731"/>
                    <a:pt x="16997" y="14187"/>
                  </a:cubicBezTo>
                  <a:cubicBezTo>
                    <a:pt x="19598" y="13340"/>
                    <a:pt x="22260" y="14187"/>
                    <a:pt x="22260" y="11162"/>
                  </a:cubicBezTo>
                  <a:cubicBezTo>
                    <a:pt x="22260" y="8924"/>
                    <a:pt x="21050" y="6686"/>
                    <a:pt x="20203" y="4448"/>
                  </a:cubicBezTo>
                  <a:lnTo>
                    <a:pt x="20264" y="2089"/>
                  </a:lnTo>
                  <a:cubicBezTo>
                    <a:pt x="19671" y="497"/>
                    <a:pt x="19352" y="1"/>
                    <a:pt x="18700" y="1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28"/>
            <p:cNvSpPr/>
            <p:nvPr/>
          </p:nvSpPr>
          <p:spPr>
            <a:xfrm>
              <a:off x="4661375" y="2122025"/>
              <a:ext cx="591300" cy="649825"/>
            </a:xfrm>
            <a:custGeom>
              <a:avLst/>
              <a:gdLst/>
              <a:ahLst/>
              <a:cxnLst/>
              <a:rect l="l" t="t" r="r" b="b"/>
              <a:pathLst>
                <a:path w="23652" h="25993" extrusionOk="0">
                  <a:moveTo>
                    <a:pt x="3606" y="0"/>
                  </a:moveTo>
                  <a:cubicBezTo>
                    <a:pt x="2684" y="0"/>
                    <a:pt x="1823" y="218"/>
                    <a:pt x="1271" y="929"/>
                  </a:cubicBezTo>
                  <a:lnTo>
                    <a:pt x="1150" y="1352"/>
                  </a:lnTo>
                  <a:cubicBezTo>
                    <a:pt x="0" y="2078"/>
                    <a:pt x="1815" y="6494"/>
                    <a:pt x="2238" y="7462"/>
                  </a:cubicBezTo>
                  <a:cubicBezTo>
                    <a:pt x="3206" y="9155"/>
                    <a:pt x="3811" y="11091"/>
                    <a:pt x="4597" y="12906"/>
                  </a:cubicBezTo>
                  <a:cubicBezTo>
                    <a:pt x="5444" y="14841"/>
                    <a:pt x="6412" y="16232"/>
                    <a:pt x="7803" y="17805"/>
                  </a:cubicBezTo>
                  <a:cubicBezTo>
                    <a:pt x="9195" y="19438"/>
                    <a:pt x="10586" y="19983"/>
                    <a:pt x="12401" y="21011"/>
                  </a:cubicBezTo>
                  <a:cubicBezTo>
                    <a:pt x="13550" y="21676"/>
                    <a:pt x="14760" y="22644"/>
                    <a:pt x="15606" y="23612"/>
                  </a:cubicBezTo>
                  <a:cubicBezTo>
                    <a:pt x="16516" y="24911"/>
                    <a:pt x="16991" y="25993"/>
                    <a:pt x="17942" y="25993"/>
                  </a:cubicBezTo>
                  <a:cubicBezTo>
                    <a:pt x="18320" y="25993"/>
                    <a:pt x="18772" y="25822"/>
                    <a:pt x="19357" y="25427"/>
                  </a:cubicBezTo>
                  <a:cubicBezTo>
                    <a:pt x="20325" y="24761"/>
                    <a:pt x="21171" y="24036"/>
                    <a:pt x="22018" y="23370"/>
                  </a:cubicBezTo>
                  <a:cubicBezTo>
                    <a:pt x="22986" y="22765"/>
                    <a:pt x="23289" y="22523"/>
                    <a:pt x="23410" y="21374"/>
                  </a:cubicBezTo>
                  <a:cubicBezTo>
                    <a:pt x="23531" y="19983"/>
                    <a:pt x="23107" y="18471"/>
                    <a:pt x="23107" y="17079"/>
                  </a:cubicBezTo>
                  <a:cubicBezTo>
                    <a:pt x="22986" y="13450"/>
                    <a:pt x="23652" y="9881"/>
                    <a:pt x="23289" y="6252"/>
                  </a:cubicBezTo>
                  <a:cubicBezTo>
                    <a:pt x="22684" y="1897"/>
                    <a:pt x="18812" y="263"/>
                    <a:pt x="14760" y="263"/>
                  </a:cubicBezTo>
                  <a:cubicBezTo>
                    <a:pt x="12843" y="263"/>
                    <a:pt x="10959" y="723"/>
                    <a:pt x="9036" y="723"/>
                  </a:cubicBezTo>
                  <a:cubicBezTo>
                    <a:pt x="8349" y="723"/>
                    <a:pt x="7657" y="665"/>
                    <a:pt x="6957" y="505"/>
                  </a:cubicBezTo>
                  <a:cubicBezTo>
                    <a:pt x="6102" y="369"/>
                    <a:pt x="4803" y="0"/>
                    <a:pt x="3606" y="0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28"/>
            <p:cNvSpPr/>
            <p:nvPr/>
          </p:nvSpPr>
          <p:spPr>
            <a:xfrm>
              <a:off x="4661375" y="2104400"/>
              <a:ext cx="591300" cy="688075"/>
            </a:xfrm>
            <a:custGeom>
              <a:avLst/>
              <a:gdLst/>
              <a:ahLst/>
              <a:cxnLst/>
              <a:rect l="l" t="t" r="r" b="b"/>
              <a:pathLst>
                <a:path w="23652" h="27523" fill="none" extrusionOk="0">
                  <a:moveTo>
                    <a:pt x="1271" y="1634"/>
                  </a:moveTo>
                  <a:cubicBezTo>
                    <a:pt x="2541" y="1"/>
                    <a:pt x="5444" y="968"/>
                    <a:pt x="6957" y="1210"/>
                  </a:cubicBezTo>
                  <a:cubicBezTo>
                    <a:pt x="9618" y="1815"/>
                    <a:pt x="12159" y="968"/>
                    <a:pt x="14760" y="968"/>
                  </a:cubicBezTo>
                  <a:cubicBezTo>
                    <a:pt x="18812" y="968"/>
                    <a:pt x="22684" y="2602"/>
                    <a:pt x="23289" y="6957"/>
                  </a:cubicBezTo>
                  <a:cubicBezTo>
                    <a:pt x="23652" y="10586"/>
                    <a:pt x="22986" y="14155"/>
                    <a:pt x="23107" y="17784"/>
                  </a:cubicBezTo>
                  <a:cubicBezTo>
                    <a:pt x="23107" y="19176"/>
                    <a:pt x="23531" y="20688"/>
                    <a:pt x="23410" y="22079"/>
                  </a:cubicBezTo>
                  <a:cubicBezTo>
                    <a:pt x="23289" y="23228"/>
                    <a:pt x="22986" y="23470"/>
                    <a:pt x="22018" y="24075"/>
                  </a:cubicBezTo>
                  <a:cubicBezTo>
                    <a:pt x="21171" y="24741"/>
                    <a:pt x="20325" y="25466"/>
                    <a:pt x="19357" y="26132"/>
                  </a:cubicBezTo>
                  <a:cubicBezTo>
                    <a:pt x="17300" y="27523"/>
                    <a:pt x="16877" y="26132"/>
                    <a:pt x="15606" y="24317"/>
                  </a:cubicBezTo>
                  <a:cubicBezTo>
                    <a:pt x="14760" y="23349"/>
                    <a:pt x="13550" y="22381"/>
                    <a:pt x="12401" y="21716"/>
                  </a:cubicBezTo>
                  <a:cubicBezTo>
                    <a:pt x="10586" y="20688"/>
                    <a:pt x="9195" y="20143"/>
                    <a:pt x="7803" y="18510"/>
                  </a:cubicBezTo>
                  <a:cubicBezTo>
                    <a:pt x="6412" y="16937"/>
                    <a:pt x="5444" y="15546"/>
                    <a:pt x="4597" y="13611"/>
                  </a:cubicBezTo>
                  <a:cubicBezTo>
                    <a:pt x="3811" y="11796"/>
                    <a:pt x="3206" y="9860"/>
                    <a:pt x="2238" y="8167"/>
                  </a:cubicBezTo>
                  <a:cubicBezTo>
                    <a:pt x="1815" y="7199"/>
                    <a:pt x="0" y="2783"/>
                    <a:pt x="1150" y="2057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28"/>
            <p:cNvSpPr/>
            <p:nvPr/>
          </p:nvSpPr>
          <p:spPr>
            <a:xfrm>
              <a:off x="4570625" y="2429350"/>
              <a:ext cx="556525" cy="647400"/>
            </a:xfrm>
            <a:custGeom>
              <a:avLst/>
              <a:gdLst/>
              <a:ahLst/>
              <a:cxnLst/>
              <a:rect l="l" t="t" r="r" b="b"/>
              <a:pathLst>
                <a:path w="22261" h="25896" extrusionOk="0">
                  <a:moveTo>
                    <a:pt x="11513" y="1"/>
                  </a:moveTo>
                  <a:cubicBezTo>
                    <a:pt x="11284" y="1"/>
                    <a:pt x="11103" y="136"/>
                    <a:pt x="11010" y="492"/>
                  </a:cubicBezTo>
                  <a:lnTo>
                    <a:pt x="11010" y="189"/>
                  </a:lnTo>
                  <a:cubicBezTo>
                    <a:pt x="10405" y="3456"/>
                    <a:pt x="7441" y="4665"/>
                    <a:pt x="4477" y="5512"/>
                  </a:cubicBezTo>
                  <a:cubicBezTo>
                    <a:pt x="3872" y="6117"/>
                    <a:pt x="908" y="6419"/>
                    <a:pt x="606" y="7266"/>
                  </a:cubicBezTo>
                  <a:cubicBezTo>
                    <a:pt x="1" y="8174"/>
                    <a:pt x="1211" y="10230"/>
                    <a:pt x="1816" y="11138"/>
                  </a:cubicBezTo>
                  <a:cubicBezTo>
                    <a:pt x="3570" y="14646"/>
                    <a:pt x="6534" y="17005"/>
                    <a:pt x="7441" y="21179"/>
                  </a:cubicBezTo>
                  <a:cubicBezTo>
                    <a:pt x="8046" y="23780"/>
                    <a:pt x="8348" y="23780"/>
                    <a:pt x="11010" y="24687"/>
                  </a:cubicBezTo>
                  <a:cubicBezTo>
                    <a:pt x="12773" y="25139"/>
                    <a:pt x="14063" y="25895"/>
                    <a:pt x="15460" y="25895"/>
                  </a:cubicBezTo>
                  <a:cubicBezTo>
                    <a:pt x="15933" y="25895"/>
                    <a:pt x="16418" y="25809"/>
                    <a:pt x="16938" y="25594"/>
                  </a:cubicBezTo>
                  <a:cubicBezTo>
                    <a:pt x="19962" y="23780"/>
                    <a:pt x="21596" y="21542"/>
                    <a:pt x="21354" y="18033"/>
                  </a:cubicBezTo>
                  <a:cubicBezTo>
                    <a:pt x="20749" y="14767"/>
                    <a:pt x="22261" y="9686"/>
                    <a:pt x="18934" y="7327"/>
                  </a:cubicBezTo>
                  <a:cubicBezTo>
                    <a:pt x="17785" y="6419"/>
                    <a:pt x="17845" y="6419"/>
                    <a:pt x="16635" y="5210"/>
                  </a:cubicBezTo>
                  <a:cubicBezTo>
                    <a:pt x="15184" y="4060"/>
                    <a:pt x="14881" y="2004"/>
                    <a:pt x="13369" y="1096"/>
                  </a:cubicBezTo>
                  <a:cubicBezTo>
                    <a:pt x="12784" y="679"/>
                    <a:pt x="12026" y="1"/>
                    <a:pt x="11513" y="1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28"/>
            <p:cNvSpPr/>
            <p:nvPr/>
          </p:nvSpPr>
          <p:spPr>
            <a:xfrm>
              <a:off x="4570625" y="2412900"/>
              <a:ext cx="556525" cy="677500"/>
            </a:xfrm>
            <a:custGeom>
              <a:avLst/>
              <a:gdLst/>
              <a:ahLst/>
              <a:cxnLst/>
              <a:rect l="l" t="t" r="r" b="b"/>
              <a:pathLst>
                <a:path w="22261" h="27100" fill="none" extrusionOk="0">
                  <a:moveTo>
                    <a:pt x="11010" y="1150"/>
                  </a:moveTo>
                  <a:cubicBezTo>
                    <a:pt x="11312" y="0"/>
                    <a:pt x="12522" y="1150"/>
                    <a:pt x="13369" y="1754"/>
                  </a:cubicBezTo>
                  <a:cubicBezTo>
                    <a:pt x="14881" y="2662"/>
                    <a:pt x="15184" y="4718"/>
                    <a:pt x="16635" y="5868"/>
                  </a:cubicBezTo>
                  <a:cubicBezTo>
                    <a:pt x="17845" y="7077"/>
                    <a:pt x="17785" y="7077"/>
                    <a:pt x="18934" y="7985"/>
                  </a:cubicBezTo>
                  <a:cubicBezTo>
                    <a:pt x="22261" y="10344"/>
                    <a:pt x="20749" y="15425"/>
                    <a:pt x="21354" y="18691"/>
                  </a:cubicBezTo>
                  <a:cubicBezTo>
                    <a:pt x="21596" y="22200"/>
                    <a:pt x="19962" y="24438"/>
                    <a:pt x="16938" y="26252"/>
                  </a:cubicBezTo>
                  <a:cubicBezTo>
                    <a:pt x="14881" y="27099"/>
                    <a:pt x="13369" y="25950"/>
                    <a:pt x="11010" y="25345"/>
                  </a:cubicBezTo>
                  <a:cubicBezTo>
                    <a:pt x="8348" y="24438"/>
                    <a:pt x="8046" y="24438"/>
                    <a:pt x="7441" y="21837"/>
                  </a:cubicBezTo>
                  <a:cubicBezTo>
                    <a:pt x="6534" y="17663"/>
                    <a:pt x="3570" y="15304"/>
                    <a:pt x="1816" y="11796"/>
                  </a:cubicBezTo>
                  <a:cubicBezTo>
                    <a:pt x="1211" y="10888"/>
                    <a:pt x="1" y="8832"/>
                    <a:pt x="606" y="7924"/>
                  </a:cubicBezTo>
                  <a:cubicBezTo>
                    <a:pt x="908" y="7077"/>
                    <a:pt x="3872" y="6775"/>
                    <a:pt x="4477" y="6170"/>
                  </a:cubicBezTo>
                  <a:cubicBezTo>
                    <a:pt x="7441" y="5323"/>
                    <a:pt x="10405" y="4114"/>
                    <a:pt x="11010" y="847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28"/>
            <p:cNvSpPr/>
            <p:nvPr/>
          </p:nvSpPr>
          <p:spPr>
            <a:xfrm>
              <a:off x="4224325" y="2045350"/>
              <a:ext cx="632150" cy="629725"/>
            </a:xfrm>
            <a:custGeom>
              <a:avLst/>
              <a:gdLst/>
              <a:ahLst/>
              <a:cxnLst/>
              <a:rect l="l" t="t" r="r" b="b"/>
              <a:pathLst>
                <a:path w="25286" h="25189" extrusionOk="0">
                  <a:moveTo>
                    <a:pt x="6692" y="0"/>
                  </a:moveTo>
                  <a:cubicBezTo>
                    <a:pt x="3997" y="0"/>
                    <a:pt x="4126" y="2423"/>
                    <a:pt x="3872" y="2423"/>
                  </a:cubicBezTo>
                  <a:cubicBezTo>
                    <a:pt x="1634" y="4601"/>
                    <a:pt x="1634" y="7081"/>
                    <a:pt x="1937" y="10166"/>
                  </a:cubicBezTo>
                  <a:cubicBezTo>
                    <a:pt x="1937" y="12343"/>
                    <a:pt x="1634" y="13251"/>
                    <a:pt x="787" y="15428"/>
                  </a:cubicBezTo>
                  <a:cubicBezTo>
                    <a:pt x="1" y="18211"/>
                    <a:pt x="243" y="17908"/>
                    <a:pt x="1937" y="19723"/>
                  </a:cubicBezTo>
                  <a:cubicBezTo>
                    <a:pt x="3570" y="21296"/>
                    <a:pt x="4175" y="23473"/>
                    <a:pt x="6110" y="24683"/>
                  </a:cubicBezTo>
                  <a:cubicBezTo>
                    <a:pt x="6862" y="25059"/>
                    <a:pt x="7405" y="25188"/>
                    <a:pt x="7900" y="25188"/>
                  </a:cubicBezTo>
                  <a:cubicBezTo>
                    <a:pt x="8679" y="25188"/>
                    <a:pt x="9343" y="24868"/>
                    <a:pt x="10526" y="24683"/>
                  </a:cubicBezTo>
                  <a:cubicBezTo>
                    <a:pt x="12220" y="24078"/>
                    <a:pt x="13913" y="23473"/>
                    <a:pt x="15547" y="23171"/>
                  </a:cubicBezTo>
                  <a:cubicBezTo>
                    <a:pt x="17240" y="22505"/>
                    <a:pt x="18874" y="23171"/>
                    <a:pt x="20567" y="22203"/>
                  </a:cubicBezTo>
                  <a:cubicBezTo>
                    <a:pt x="21958" y="21598"/>
                    <a:pt x="24197" y="19420"/>
                    <a:pt x="24741" y="17606"/>
                  </a:cubicBezTo>
                  <a:cubicBezTo>
                    <a:pt x="25285" y="16033"/>
                    <a:pt x="23894" y="14823"/>
                    <a:pt x="23350" y="12948"/>
                  </a:cubicBezTo>
                  <a:cubicBezTo>
                    <a:pt x="22503" y="11073"/>
                    <a:pt x="22503" y="8956"/>
                    <a:pt x="21656" y="7081"/>
                  </a:cubicBezTo>
                  <a:cubicBezTo>
                    <a:pt x="20870" y="5568"/>
                    <a:pt x="18874" y="3996"/>
                    <a:pt x="17482" y="3088"/>
                  </a:cubicBezTo>
                  <a:cubicBezTo>
                    <a:pt x="15849" y="1818"/>
                    <a:pt x="15002" y="1516"/>
                    <a:pt x="13067" y="1516"/>
                  </a:cubicBezTo>
                  <a:cubicBezTo>
                    <a:pt x="11131" y="1516"/>
                    <a:pt x="10284" y="608"/>
                    <a:pt x="8590" y="306"/>
                  </a:cubicBezTo>
                  <a:cubicBezTo>
                    <a:pt x="7837" y="91"/>
                    <a:pt x="7212" y="0"/>
                    <a:pt x="6692" y="0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28"/>
            <p:cNvSpPr/>
            <p:nvPr/>
          </p:nvSpPr>
          <p:spPr>
            <a:xfrm>
              <a:off x="4451175" y="3040650"/>
              <a:ext cx="514175" cy="494350"/>
            </a:xfrm>
            <a:custGeom>
              <a:avLst/>
              <a:gdLst/>
              <a:ahLst/>
              <a:cxnLst/>
              <a:rect l="l" t="t" r="r" b="b"/>
              <a:pathLst>
                <a:path w="20567" h="19774" extrusionOk="0">
                  <a:moveTo>
                    <a:pt x="14476" y="1"/>
                  </a:moveTo>
                  <a:cubicBezTo>
                    <a:pt x="13463" y="1"/>
                    <a:pt x="12293" y="338"/>
                    <a:pt x="10767" y="1384"/>
                  </a:cubicBezTo>
                  <a:cubicBezTo>
                    <a:pt x="8953" y="2292"/>
                    <a:pt x="6291" y="1929"/>
                    <a:pt x="4779" y="3381"/>
                  </a:cubicBezTo>
                  <a:cubicBezTo>
                    <a:pt x="2662" y="5740"/>
                    <a:pt x="0" y="10034"/>
                    <a:pt x="605" y="12696"/>
                  </a:cubicBezTo>
                  <a:cubicBezTo>
                    <a:pt x="908" y="15055"/>
                    <a:pt x="666" y="14631"/>
                    <a:pt x="1271" y="16688"/>
                  </a:cubicBezTo>
                  <a:cubicBezTo>
                    <a:pt x="1951" y="18967"/>
                    <a:pt x="4487" y="19773"/>
                    <a:pt x="7104" y="19773"/>
                  </a:cubicBezTo>
                  <a:cubicBezTo>
                    <a:pt x="9140" y="19773"/>
                    <a:pt x="11225" y="19285"/>
                    <a:pt x="12522" y="18624"/>
                  </a:cubicBezTo>
                  <a:cubicBezTo>
                    <a:pt x="15244" y="17474"/>
                    <a:pt x="18208" y="16567"/>
                    <a:pt x="18812" y="13664"/>
                  </a:cubicBezTo>
                  <a:cubicBezTo>
                    <a:pt x="19115" y="11607"/>
                    <a:pt x="19296" y="9611"/>
                    <a:pt x="19599" y="7554"/>
                  </a:cubicBezTo>
                  <a:cubicBezTo>
                    <a:pt x="19901" y="4288"/>
                    <a:pt x="20567" y="1808"/>
                    <a:pt x="17300" y="659"/>
                  </a:cubicBezTo>
                  <a:cubicBezTo>
                    <a:pt x="16383" y="353"/>
                    <a:pt x="15512" y="1"/>
                    <a:pt x="14476" y="1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28"/>
            <p:cNvSpPr/>
            <p:nvPr/>
          </p:nvSpPr>
          <p:spPr>
            <a:xfrm>
              <a:off x="2491325" y="2632725"/>
              <a:ext cx="570125" cy="839525"/>
            </a:xfrm>
            <a:custGeom>
              <a:avLst/>
              <a:gdLst/>
              <a:ahLst/>
              <a:cxnLst/>
              <a:rect l="l" t="t" r="r" b="b"/>
              <a:pathLst>
                <a:path w="22805" h="33581" extrusionOk="0">
                  <a:moveTo>
                    <a:pt x="7032" y="0"/>
                  </a:moveTo>
                  <a:cubicBezTo>
                    <a:pt x="6839" y="0"/>
                    <a:pt x="6633" y="49"/>
                    <a:pt x="6412" y="160"/>
                  </a:cubicBezTo>
                  <a:cubicBezTo>
                    <a:pt x="5566" y="704"/>
                    <a:pt x="4719" y="2942"/>
                    <a:pt x="3630" y="3728"/>
                  </a:cubicBezTo>
                  <a:cubicBezTo>
                    <a:pt x="2239" y="5120"/>
                    <a:pt x="847" y="5422"/>
                    <a:pt x="303" y="7660"/>
                  </a:cubicBezTo>
                  <a:cubicBezTo>
                    <a:pt x="1" y="8749"/>
                    <a:pt x="303" y="10443"/>
                    <a:pt x="303" y="11532"/>
                  </a:cubicBezTo>
                  <a:cubicBezTo>
                    <a:pt x="545" y="14072"/>
                    <a:pt x="1150" y="13770"/>
                    <a:pt x="2783" y="14858"/>
                  </a:cubicBezTo>
                  <a:cubicBezTo>
                    <a:pt x="6715" y="17097"/>
                    <a:pt x="7501" y="19032"/>
                    <a:pt x="7259" y="22964"/>
                  </a:cubicBezTo>
                  <a:cubicBezTo>
                    <a:pt x="6957" y="27984"/>
                    <a:pt x="7259" y="29920"/>
                    <a:pt x="11433" y="32400"/>
                  </a:cubicBezTo>
                  <a:cubicBezTo>
                    <a:pt x="12433" y="33104"/>
                    <a:pt x="13343" y="33581"/>
                    <a:pt x="14287" y="33581"/>
                  </a:cubicBezTo>
                  <a:cubicBezTo>
                    <a:pt x="14884" y="33581"/>
                    <a:pt x="15495" y="33390"/>
                    <a:pt x="16151" y="32945"/>
                  </a:cubicBezTo>
                  <a:cubicBezTo>
                    <a:pt x="17542" y="32158"/>
                    <a:pt x="20627" y="29618"/>
                    <a:pt x="21414" y="28529"/>
                  </a:cubicBezTo>
                  <a:cubicBezTo>
                    <a:pt x="22805" y="26291"/>
                    <a:pt x="22805" y="20423"/>
                    <a:pt x="22805" y="17943"/>
                  </a:cubicBezTo>
                  <a:cubicBezTo>
                    <a:pt x="22563" y="14616"/>
                    <a:pt x="20325" y="10987"/>
                    <a:pt x="18389" y="8507"/>
                  </a:cubicBezTo>
                  <a:cubicBezTo>
                    <a:pt x="16998" y="6813"/>
                    <a:pt x="15607" y="5967"/>
                    <a:pt x="14216" y="4575"/>
                  </a:cubicBezTo>
                  <a:lnTo>
                    <a:pt x="14216" y="4575"/>
                  </a:lnTo>
                  <a:lnTo>
                    <a:pt x="14457" y="5120"/>
                  </a:lnTo>
                  <a:cubicBezTo>
                    <a:pt x="13066" y="4031"/>
                    <a:pt x="11433" y="3728"/>
                    <a:pt x="10042" y="2640"/>
                  </a:cubicBezTo>
                  <a:cubicBezTo>
                    <a:pt x="9042" y="2166"/>
                    <a:pt x="8317" y="0"/>
                    <a:pt x="7032" y="0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28"/>
            <p:cNvSpPr/>
            <p:nvPr/>
          </p:nvSpPr>
          <p:spPr>
            <a:xfrm>
              <a:off x="2491325" y="2615525"/>
              <a:ext cx="570125" cy="869550"/>
            </a:xfrm>
            <a:custGeom>
              <a:avLst/>
              <a:gdLst/>
              <a:ahLst/>
              <a:cxnLst/>
              <a:rect l="l" t="t" r="r" b="b"/>
              <a:pathLst>
                <a:path w="22805" h="34782" fill="none" extrusionOk="0">
                  <a:moveTo>
                    <a:pt x="14457" y="5808"/>
                  </a:moveTo>
                  <a:cubicBezTo>
                    <a:pt x="13066" y="4719"/>
                    <a:pt x="11433" y="4416"/>
                    <a:pt x="10042" y="3328"/>
                  </a:cubicBezTo>
                  <a:cubicBezTo>
                    <a:pt x="8892" y="2783"/>
                    <a:pt x="8106" y="1"/>
                    <a:pt x="6412" y="848"/>
                  </a:cubicBezTo>
                  <a:cubicBezTo>
                    <a:pt x="5566" y="1392"/>
                    <a:pt x="4719" y="3630"/>
                    <a:pt x="3630" y="4416"/>
                  </a:cubicBezTo>
                  <a:cubicBezTo>
                    <a:pt x="2239" y="5808"/>
                    <a:pt x="847" y="6110"/>
                    <a:pt x="303" y="8348"/>
                  </a:cubicBezTo>
                  <a:cubicBezTo>
                    <a:pt x="1" y="9437"/>
                    <a:pt x="303" y="11131"/>
                    <a:pt x="303" y="12220"/>
                  </a:cubicBezTo>
                  <a:cubicBezTo>
                    <a:pt x="545" y="14760"/>
                    <a:pt x="1150" y="14458"/>
                    <a:pt x="2783" y="15546"/>
                  </a:cubicBezTo>
                  <a:cubicBezTo>
                    <a:pt x="6715" y="17785"/>
                    <a:pt x="7501" y="19720"/>
                    <a:pt x="7259" y="23652"/>
                  </a:cubicBezTo>
                  <a:cubicBezTo>
                    <a:pt x="6957" y="28672"/>
                    <a:pt x="7259" y="30608"/>
                    <a:pt x="11433" y="33088"/>
                  </a:cubicBezTo>
                  <a:cubicBezTo>
                    <a:pt x="13066" y="34237"/>
                    <a:pt x="14457" y="34782"/>
                    <a:pt x="16151" y="33633"/>
                  </a:cubicBezTo>
                  <a:cubicBezTo>
                    <a:pt x="17542" y="32846"/>
                    <a:pt x="20627" y="30306"/>
                    <a:pt x="21414" y="29217"/>
                  </a:cubicBezTo>
                  <a:cubicBezTo>
                    <a:pt x="22805" y="26979"/>
                    <a:pt x="22805" y="21111"/>
                    <a:pt x="22805" y="18631"/>
                  </a:cubicBezTo>
                  <a:cubicBezTo>
                    <a:pt x="22563" y="15304"/>
                    <a:pt x="20325" y="11675"/>
                    <a:pt x="18389" y="9195"/>
                  </a:cubicBezTo>
                  <a:cubicBezTo>
                    <a:pt x="16998" y="7501"/>
                    <a:pt x="15607" y="6655"/>
                    <a:pt x="14216" y="5263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28"/>
            <p:cNvSpPr/>
            <p:nvPr/>
          </p:nvSpPr>
          <p:spPr>
            <a:xfrm>
              <a:off x="3016075" y="2177750"/>
              <a:ext cx="627600" cy="549500"/>
            </a:xfrm>
            <a:custGeom>
              <a:avLst/>
              <a:gdLst/>
              <a:ahLst/>
              <a:cxnLst/>
              <a:rect l="l" t="t" r="r" b="b"/>
              <a:pathLst>
                <a:path w="25104" h="21980" extrusionOk="0">
                  <a:moveTo>
                    <a:pt x="18966" y="1"/>
                  </a:moveTo>
                  <a:cubicBezTo>
                    <a:pt x="16758" y="1"/>
                    <a:pt x="14769" y="1738"/>
                    <a:pt x="13247" y="2753"/>
                  </a:cubicBezTo>
                  <a:lnTo>
                    <a:pt x="12703" y="3236"/>
                  </a:lnTo>
                  <a:cubicBezTo>
                    <a:pt x="9981" y="4144"/>
                    <a:pt x="6957" y="5656"/>
                    <a:pt x="4235" y="6866"/>
                  </a:cubicBezTo>
                  <a:cubicBezTo>
                    <a:pt x="908" y="8680"/>
                    <a:pt x="605" y="10193"/>
                    <a:pt x="908" y="13520"/>
                  </a:cubicBezTo>
                  <a:cubicBezTo>
                    <a:pt x="908" y="15939"/>
                    <a:pt x="0" y="19871"/>
                    <a:pt x="2117" y="20173"/>
                  </a:cubicBezTo>
                  <a:cubicBezTo>
                    <a:pt x="2202" y="20216"/>
                    <a:pt x="2298" y="20234"/>
                    <a:pt x="2404" y="20234"/>
                  </a:cubicBezTo>
                  <a:cubicBezTo>
                    <a:pt x="3054" y="20234"/>
                    <a:pt x="4059" y="19526"/>
                    <a:pt x="4839" y="19266"/>
                  </a:cubicBezTo>
                  <a:cubicBezTo>
                    <a:pt x="5747" y="19266"/>
                    <a:pt x="6957" y="19568"/>
                    <a:pt x="7864" y="19871"/>
                  </a:cubicBezTo>
                  <a:cubicBezTo>
                    <a:pt x="9376" y="20173"/>
                    <a:pt x="10888" y="20778"/>
                    <a:pt x="12098" y="21081"/>
                  </a:cubicBezTo>
                  <a:cubicBezTo>
                    <a:pt x="13066" y="21468"/>
                    <a:pt x="13663" y="21979"/>
                    <a:pt x="14284" y="21979"/>
                  </a:cubicBezTo>
                  <a:cubicBezTo>
                    <a:pt x="14633" y="21979"/>
                    <a:pt x="14990" y="21818"/>
                    <a:pt x="15425" y="21383"/>
                  </a:cubicBezTo>
                  <a:cubicBezTo>
                    <a:pt x="15727" y="21081"/>
                    <a:pt x="16030" y="18964"/>
                    <a:pt x="16332" y="18359"/>
                  </a:cubicBezTo>
                  <a:cubicBezTo>
                    <a:pt x="16635" y="17451"/>
                    <a:pt x="17542" y="16544"/>
                    <a:pt x="18449" y="15637"/>
                  </a:cubicBezTo>
                  <a:cubicBezTo>
                    <a:pt x="20567" y="12915"/>
                    <a:pt x="25103" y="12007"/>
                    <a:pt x="24801" y="7773"/>
                  </a:cubicBezTo>
                  <a:cubicBezTo>
                    <a:pt x="24498" y="5656"/>
                    <a:pt x="22381" y="1119"/>
                    <a:pt x="20264" y="212"/>
                  </a:cubicBezTo>
                  <a:cubicBezTo>
                    <a:pt x="19824" y="65"/>
                    <a:pt x="19391" y="1"/>
                    <a:pt x="18966" y="1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28"/>
            <p:cNvSpPr/>
            <p:nvPr/>
          </p:nvSpPr>
          <p:spPr>
            <a:xfrm>
              <a:off x="3392625" y="2883825"/>
              <a:ext cx="674475" cy="532125"/>
            </a:xfrm>
            <a:custGeom>
              <a:avLst/>
              <a:gdLst/>
              <a:ahLst/>
              <a:cxnLst/>
              <a:rect l="l" t="t" r="r" b="b"/>
              <a:pathLst>
                <a:path w="26979" h="21285" extrusionOk="0">
                  <a:moveTo>
                    <a:pt x="16091" y="1"/>
                  </a:moveTo>
                  <a:cubicBezTo>
                    <a:pt x="14845" y="1"/>
                    <a:pt x="13601" y="368"/>
                    <a:pt x="12340" y="1306"/>
                  </a:cubicBezTo>
                  <a:lnTo>
                    <a:pt x="12642" y="1306"/>
                  </a:lnTo>
                  <a:cubicBezTo>
                    <a:pt x="9981" y="2758"/>
                    <a:pt x="7622" y="1609"/>
                    <a:pt x="5565" y="3907"/>
                  </a:cubicBezTo>
                  <a:cubicBezTo>
                    <a:pt x="4113" y="5419"/>
                    <a:pt x="847" y="9230"/>
                    <a:pt x="302" y="11287"/>
                  </a:cubicBezTo>
                  <a:cubicBezTo>
                    <a:pt x="0" y="13041"/>
                    <a:pt x="3508" y="19513"/>
                    <a:pt x="5565" y="20662"/>
                  </a:cubicBezTo>
                  <a:cubicBezTo>
                    <a:pt x="6187" y="21125"/>
                    <a:pt x="6868" y="21285"/>
                    <a:pt x="7588" y="21285"/>
                  </a:cubicBezTo>
                  <a:cubicBezTo>
                    <a:pt x="9196" y="21285"/>
                    <a:pt x="10997" y="20488"/>
                    <a:pt x="12771" y="20488"/>
                  </a:cubicBezTo>
                  <a:cubicBezTo>
                    <a:pt x="13215" y="20488"/>
                    <a:pt x="13657" y="20538"/>
                    <a:pt x="14094" y="20662"/>
                  </a:cubicBezTo>
                  <a:cubicBezTo>
                    <a:pt x="15476" y="21043"/>
                    <a:pt x="16673" y="21218"/>
                    <a:pt x="17715" y="21218"/>
                  </a:cubicBezTo>
                  <a:cubicBezTo>
                    <a:pt x="23968" y="21218"/>
                    <a:pt x="24628" y="14899"/>
                    <a:pt x="26131" y="8625"/>
                  </a:cubicBezTo>
                  <a:cubicBezTo>
                    <a:pt x="26978" y="3665"/>
                    <a:pt x="23772" y="2153"/>
                    <a:pt x="19357" y="701"/>
                  </a:cubicBezTo>
                  <a:cubicBezTo>
                    <a:pt x="18259" y="279"/>
                    <a:pt x="17174" y="1"/>
                    <a:pt x="16091" y="1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28"/>
            <p:cNvSpPr/>
            <p:nvPr/>
          </p:nvSpPr>
          <p:spPr>
            <a:xfrm>
              <a:off x="3392625" y="2872600"/>
              <a:ext cx="674475" cy="594325"/>
            </a:xfrm>
            <a:custGeom>
              <a:avLst/>
              <a:gdLst/>
              <a:ahLst/>
              <a:cxnLst/>
              <a:rect l="l" t="t" r="r" b="b"/>
              <a:pathLst>
                <a:path w="26979" h="23773" fill="none" extrusionOk="0">
                  <a:moveTo>
                    <a:pt x="12642" y="1755"/>
                  </a:moveTo>
                  <a:cubicBezTo>
                    <a:pt x="9981" y="3207"/>
                    <a:pt x="7622" y="2058"/>
                    <a:pt x="5565" y="4356"/>
                  </a:cubicBezTo>
                  <a:cubicBezTo>
                    <a:pt x="4113" y="5868"/>
                    <a:pt x="847" y="9679"/>
                    <a:pt x="302" y="11736"/>
                  </a:cubicBezTo>
                  <a:cubicBezTo>
                    <a:pt x="0" y="13490"/>
                    <a:pt x="3508" y="19962"/>
                    <a:pt x="5565" y="21111"/>
                  </a:cubicBezTo>
                  <a:cubicBezTo>
                    <a:pt x="7924" y="22866"/>
                    <a:pt x="11130" y="20265"/>
                    <a:pt x="14094" y="21111"/>
                  </a:cubicBezTo>
                  <a:cubicBezTo>
                    <a:pt x="23772" y="23773"/>
                    <a:pt x="24377" y="16393"/>
                    <a:pt x="26131" y="9074"/>
                  </a:cubicBezTo>
                  <a:cubicBezTo>
                    <a:pt x="26978" y="4114"/>
                    <a:pt x="23772" y="2602"/>
                    <a:pt x="19357" y="1150"/>
                  </a:cubicBezTo>
                  <a:cubicBezTo>
                    <a:pt x="16997" y="243"/>
                    <a:pt x="14699" y="1"/>
                    <a:pt x="12340" y="1755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28"/>
            <p:cNvSpPr/>
            <p:nvPr/>
          </p:nvSpPr>
          <p:spPr>
            <a:xfrm>
              <a:off x="2963150" y="3093100"/>
              <a:ext cx="632125" cy="469775"/>
            </a:xfrm>
            <a:custGeom>
              <a:avLst/>
              <a:gdLst/>
              <a:ahLst/>
              <a:cxnLst/>
              <a:rect l="l" t="t" r="r" b="b"/>
              <a:pathLst>
                <a:path w="25285" h="18791" extrusionOk="0">
                  <a:moveTo>
                    <a:pt x="12125" y="1"/>
                  </a:moveTo>
                  <a:cubicBezTo>
                    <a:pt x="9600" y="1"/>
                    <a:pt x="6948" y="1105"/>
                    <a:pt x="4295" y="2432"/>
                  </a:cubicBezTo>
                  <a:cubicBezTo>
                    <a:pt x="4295" y="2432"/>
                    <a:pt x="2904" y="8723"/>
                    <a:pt x="2057" y="9993"/>
                  </a:cubicBezTo>
                  <a:cubicBezTo>
                    <a:pt x="0" y="12836"/>
                    <a:pt x="666" y="12775"/>
                    <a:pt x="4839" y="16102"/>
                  </a:cubicBezTo>
                  <a:cubicBezTo>
                    <a:pt x="6352" y="17614"/>
                    <a:pt x="9376" y="18791"/>
                    <a:pt x="11567" y="18791"/>
                  </a:cubicBezTo>
                  <a:cubicBezTo>
                    <a:pt x="12006" y="18791"/>
                    <a:pt x="12410" y="18744"/>
                    <a:pt x="12763" y="18643"/>
                  </a:cubicBezTo>
                  <a:cubicBezTo>
                    <a:pt x="15788" y="17735"/>
                    <a:pt x="18026" y="15437"/>
                    <a:pt x="21050" y="14530"/>
                  </a:cubicBezTo>
                  <a:cubicBezTo>
                    <a:pt x="25285" y="13017"/>
                    <a:pt x="22563" y="12715"/>
                    <a:pt x="20748" y="9388"/>
                  </a:cubicBezTo>
                  <a:cubicBezTo>
                    <a:pt x="19841" y="6968"/>
                    <a:pt x="19538" y="3944"/>
                    <a:pt x="17421" y="2129"/>
                  </a:cubicBezTo>
                  <a:cubicBezTo>
                    <a:pt x="15758" y="594"/>
                    <a:pt x="13976" y="1"/>
                    <a:pt x="12125" y="1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28"/>
            <p:cNvSpPr/>
            <p:nvPr/>
          </p:nvSpPr>
          <p:spPr>
            <a:xfrm>
              <a:off x="3563500" y="3345925"/>
              <a:ext cx="565600" cy="604925"/>
            </a:xfrm>
            <a:custGeom>
              <a:avLst/>
              <a:gdLst/>
              <a:ahLst/>
              <a:cxnLst/>
              <a:rect l="l" t="t" r="r" b="b"/>
              <a:pathLst>
                <a:path w="22624" h="24197" extrusionOk="0">
                  <a:moveTo>
                    <a:pt x="14399" y="163"/>
                  </a:moveTo>
                  <a:cubicBezTo>
                    <a:pt x="14125" y="163"/>
                    <a:pt x="13823" y="189"/>
                    <a:pt x="13489" y="243"/>
                  </a:cubicBezTo>
                  <a:cubicBezTo>
                    <a:pt x="10646" y="787"/>
                    <a:pt x="11070" y="1"/>
                    <a:pt x="8408" y="1271"/>
                  </a:cubicBezTo>
                  <a:lnTo>
                    <a:pt x="6775" y="1997"/>
                  </a:lnTo>
                  <a:cubicBezTo>
                    <a:pt x="5807" y="3509"/>
                    <a:pt x="4960" y="4054"/>
                    <a:pt x="4658" y="6110"/>
                  </a:cubicBezTo>
                  <a:cubicBezTo>
                    <a:pt x="4356" y="7925"/>
                    <a:pt x="4356" y="8772"/>
                    <a:pt x="3085" y="10284"/>
                  </a:cubicBezTo>
                  <a:cubicBezTo>
                    <a:pt x="2117" y="11736"/>
                    <a:pt x="1271" y="14397"/>
                    <a:pt x="1271" y="16212"/>
                  </a:cubicBezTo>
                  <a:cubicBezTo>
                    <a:pt x="666" y="19176"/>
                    <a:pt x="0" y="22866"/>
                    <a:pt x="908" y="23289"/>
                  </a:cubicBezTo>
                  <a:cubicBezTo>
                    <a:pt x="2390" y="23924"/>
                    <a:pt x="5686" y="24196"/>
                    <a:pt x="8922" y="24196"/>
                  </a:cubicBezTo>
                  <a:cubicBezTo>
                    <a:pt x="12159" y="24196"/>
                    <a:pt x="15334" y="23924"/>
                    <a:pt x="16574" y="23471"/>
                  </a:cubicBezTo>
                  <a:cubicBezTo>
                    <a:pt x="20083" y="22019"/>
                    <a:pt x="19478" y="17664"/>
                    <a:pt x="21050" y="13550"/>
                  </a:cubicBezTo>
                  <a:cubicBezTo>
                    <a:pt x="22623" y="9982"/>
                    <a:pt x="20748" y="8469"/>
                    <a:pt x="18873" y="5263"/>
                  </a:cubicBezTo>
                  <a:cubicBezTo>
                    <a:pt x="17110" y="2839"/>
                    <a:pt x="17204" y="163"/>
                    <a:pt x="14399" y="163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28"/>
            <p:cNvSpPr/>
            <p:nvPr/>
          </p:nvSpPr>
          <p:spPr>
            <a:xfrm>
              <a:off x="2613825" y="2127950"/>
              <a:ext cx="494525" cy="650100"/>
            </a:xfrm>
            <a:custGeom>
              <a:avLst/>
              <a:gdLst/>
              <a:ahLst/>
              <a:cxnLst/>
              <a:rect l="l" t="t" r="r" b="b"/>
              <a:pathLst>
                <a:path w="19781" h="26004" extrusionOk="0">
                  <a:moveTo>
                    <a:pt x="15277" y="0"/>
                  </a:moveTo>
                  <a:cubicBezTo>
                    <a:pt x="10583" y="0"/>
                    <a:pt x="1495" y="2321"/>
                    <a:pt x="1210" y="7164"/>
                  </a:cubicBezTo>
                  <a:cubicBezTo>
                    <a:pt x="908" y="10007"/>
                    <a:pt x="1815" y="12548"/>
                    <a:pt x="908" y="15995"/>
                  </a:cubicBezTo>
                  <a:cubicBezTo>
                    <a:pt x="0" y="19685"/>
                    <a:pt x="2117" y="21681"/>
                    <a:pt x="5565" y="23980"/>
                  </a:cubicBezTo>
                  <a:cubicBezTo>
                    <a:pt x="6775" y="24524"/>
                    <a:pt x="8348" y="25976"/>
                    <a:pt x="9557" y="25976"/>
                  </a:cubicBezTo>
                  <a:cubicBezTo>
                    <a:pt x="9726" y="25995"/>
                    <a:pt x="9891" y="26004"/>
                    <a:pt x="10053" y="26004"/>
                  </a:cubicBezTo>
                  <a:cubicBezTo>
                    <a:pt x="11979" y="26004"/>
                    <a:pt x="13430" y="24738"/>
                    <a:pt x="14881" y="23678"/>
                  </a:cubicBezTo>
                  <a:cubicBezTo>
                    <a:pt x="16393" y="22831"/>
                    <a:pt x="17965" y="22528"/>
                    <a:pt x="18570" y="21137"/>
                  </a:cubicBezTo>
                  <a:cubicBezTo>
                    <a:pt x="19175" y="19141"/>
                    <a:pt x="18268" y="16842"/>
                    <a:pt x="18268" y="14846"/>
                  </a:cubicBezTo>
                  <a:cubicBezTo>
                    <a:pt x="18268" y="13394"/>
                    <a:pt x="18873" y="12548"/>
                    <a:pt x="19175" y="11156"/>
                  </a:cubicBezTo>
                  <a:cubicBezTo>
                    <a:pt x="19780" y="9160"/>
                    <a:pt x="18873" y="8555"/>
                    <a:pt x="18570" y="6559"/>
                  </a:cubicBezTo>
                  <a:cubicBezTo>
                    <a:pt x="18268" y="4563"/>
                    <a:pt x="19478" y="329"/>
                    <a:pt x="15788" y="26"/>
                  </a:cubicBezTo>
                  <a:lnTo>
                    <a:pt x="16090" y="26"/>
                  </a:lnTo>
                  <a:cubicBezTo>
                    <a:pt x="15838" y="9"/>
                    <a:pt x="15565" y="0"/>
                    <a:pt x="15277" y="0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28"/>
            <p:cNvSpPr/>
            <p:nvPr/>
          </p:nvSpPr>
          <p:spPr>
            <a:xfrm>
              <a:off x="2613825" y="2121025"/>
              <a:ext cx="494525" cy="662400"/>
            </a:xfrm>
            <a:custGeom>
              <a:avLst/>
              <a:gdLst/>
              <a:ahLst/>
              <a:cxnLst/>
              <a:rect l="l" t="t" r="r" b="b"/>
              <a:pathLst>
                <a:path w="19781" h="26496" fill="none" extrusionOk="0">
                  <a:moveTo>
                    <a:pt x="16090" y="303"/>
                  </a:moveTo>
                  <a:cubicBezTo>
                    <a:pt x="11735" y="1"/>
                    <a:pt x="1512" y="2300"/>
                    <a:pt x="1210" y="7441"/>
                  </a:cubicBezTo>
                  <a:cubicBezTo>
                    <a:pt x="908" y="10284"/>
                    <a:pt x="1815" y="12825"/>
                    <a:pt x="908" y="16272"/>
                  </a:cubicBezTo>
                  <a:cubicBezTo>
                    <a:pt x="0" y="19962"/>
                    <a:pt x="2117" y="21958"/>
                    <a:pt x="5565" y="24257"/>
                  </a:cubicBezTo>
                  <a:cubicBezTo>
                    <a:pt x="6775" y="24801"/>
                    <a:pt x="8348" y="26253"/>
                    <a:pt x="9557" y="26253"/>
                  </a:cubicBezTo>
                  <a:cubicBezTo>
                    <a:pt x="11735" y="26495"/>
                    <a:pt x="13308" y="25104"/>
                    <a:pt x="14881" y="23955"/>
                  </a:cubicBezTo>
                  <a:cubicBezTo>
                    <a:pt x="16393" y="23108"/>
                    <a:pt x="17965" y="22805"/>
                    <a:pt x="18570" y="21414"/>
                  </a:cubicBezTo>
                  <a:cubicBezTo>
                    <a:pt x="19175" y="19418"/>
                    <a:pt x="18268" y="17119"/>
                    <a:pt x="18268" y="15123"/>
                  </a:cubicBezTo>
                  <a:cubicBezTo>
                    <a:pt x="18268" y="13671"/>
                    <a:pt x="18873" y="12825"/>
                    <a:pt x="19175" y="11433"/>
                  </a:cubicBezTo>
                  <a:cubicBezTo>
                    <a:pt x="19780" y="9437"/>
                    <a:pt x="18873" y="8832"/>
                    <a:pt x="18570" y="6836"/>
                  </a:cubicBezTo>
                  <a:cubicBezTo>
                    <a:pt x="18268" y="4840"/>
                    <a:pt x="19478" y="606"/>
                    <a:pt x="15788" y="303"/>
                  </a:cubicBezTo>
                </a:path>
              </a:pathLst>
            </a:custGeom>
            <a:noFill/>
            <a:ln w="1965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28"/>
            <p:cNvSpPr/>
            <p:nvPr/>
          </p:nvSpPr>
          <p:spPr>
            <a:xfrm>
              <a:off x="3828125" y="2416950"/>
              <a:ext cx="597375" cy="614475"/>
            </a:xfrm>
            <a:custGeom>
              <a:avLst/>
              <a:gdLst/>
              <a:ahLst/>
              <a:cxnLst/>
              <a:rect l="l" t="t" r="r" b="b"/>
              <a:pathLst>
                <a:path w="23895" h="24579" extrusionOk="0">
                  <a:moveTo>
                    <a:pt x="15470" y="1"/>
                  </a:moveTo>
                  <a:cubicBezTo>
                    <a:pt x="12979" y="1"/>
                    <a:pt x="8619" y="3171"/>
                    <a:pt x="6534" y="4677"/>
                  </a:cubicBezTo>
                  <a:cubicBezTo>
                    <a:pt x="4659" y="5887"/>
                    <a:pt x="3449" y="6190"/>
                    <a:pt x="2783" y="8972"/>
                  </a:cubicBezTo>
                  <a:cubicBezTo>
                    <a:pt x="2481" y="10847"/>
                    <a:pt x="2783" y="12722"/>
                    <a:pt x="2481" y="14598"/>
                  </a:cubicBezTo>
                  <a:cubicBezTo>
                    <a:pt x="2178" y="15807"/>
                    <a:pt x="1" y="17682"/>
                    <a:pt x="1" y="18590"/>
                  </a:cubicBezTo>
                  <a:cubicBezTo>
                    <a:pt x="1" y="19497"/>
                    <a:pt x="5929" y="21977"/>
                    <a:pt x="7441" y="23247"/>
                  </a:cubicBezTo>
                  <a:cubicBezTo>
                    <a:pt x="8530" y="24185"/>
                    <a:pt x="8999" y="24578"/>
                    <a:pt x="9505" y="24578"/>
                  </a:cubicBezTo>
                  <a:cubicBezTo>
                    <a:pt x="10012" y="24578"/>
                    <a:pt x="10556" y="24185"/>
                    <a:pt x="11796" y="23550"/>
                  </a:cubicBezTo>
                  <a:cubicBezTo>
                    <a:pt x="13369" y="22643"/>
                    <a:pt x="14881" y="22340"/>
                    <a:pt x="16756" y="21977"/>
                  </a:cubicBezTo>
                  <a:cubicBezTo>
                    <a:pt x="18269" y="21675"/>
                    <a:pt x="20749" y="22340"/>
                    <a:pt x="21716" y="20465"/>
                  </a:cubicBezTo>
                  <a:cubicBezTo>
                    <a:pt x="22321" y="19195"/>
                    <a:pt x="20446" y="16715"/>
                    <a:pt x="20749" y="15202"/>
                  </a:cubicBezTo>
                  <a:cubicBezTo>
                    <a:pt x="21414" y="12118"/>
                    <a:pt x="23894" y="9275"/>
                    <a:pt x="23592" y="5887"/>
                  </a:cubicBezTo>
                  <a:cubicBezTo>
                    <a:pt x="23229" y="3105"/>
                    <a:pt x="18631" y="20"/>
                    <a:pt x="15789" y="20"/>
                  </a:cubicBezTo>
                  <a:cubicBezTo>
                    <a:pt x="15686" y="7"/>
                    <a:pt x="15580" y="1"/>
                    <a:pt x="15470" y="1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28"/>
            <p:cNvSpPr/>
            <p:nvPr/>
          </p:nvSpPr>
          <p:spPr>
            <a:xfrm>
              <a:off x="3143100" y="2006100"/>
              <a:ext cx="241975" cy="198125"/>
            </a:xfrm>
            <a:custGeom>
              <a:avLst/>
              <a:gdLst/>
              <a:ahLst/>
              <a:cxnLst/>
              <a:rect l="l" t="t" r="r" b="b"/>
              <a:pathLst>
                <a:path w="9679" h="7925" extrusionOk="0">
                  <a:moveTo>
                    <a:pt x="4839" y="1"/>
                  </a:moveTo>
                  <a:cubicBezTo>
                    <a:pt x="2117" y="1"/>
                    <a:pt x="0" y="1815"/>
                    <a:pt x="0" y="3993"/>
                  </a:cubicBezTo>
                  <a:cubicBezTo>
                    <a:pt x="0" y="6171"/>
                    <a:pt x="2117" y="7925"/>
                    <a:pt x="4839" y="7925"/>
                  </a:cubicBezTo>
                  <a:cubicBezTo>
                    <a:pt x="7501" y="7925"/>
                    <a:pt x="9679" y="6171"/>
                    <a:pt x="9679" y="3993"/>
                  </a:cubicBezTo>
                  <a:cubicBezTo>
                    <a:pt x="9679" y="1815"/>
                    <a:pt x="7501" y="1"/>
                    <a:pt x="4839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28"/>
            <p:cNvSpPr/>
            <p:nvPr/>
          </p:nvSpPr>
          <p:spPr>
            <a:xfrm>
              <a:off x="2710600" y="2337050"/>
              <a:ext cx="334225" cy="257325"/>
            </a:xfrm>
            <a:custGeom>
              <a:avLst/>
              <a:gdLst/>
              <a:ahLst/>
              <a:cxnLst/>
              <a:rect l="l" t="t" r="r" b="b"/>
              <a:pathLst>
                <a:path w="13369" h="10293" extrusionOk="0">
                  <a:moveTo>
                    <a:pt x="7496" y="1"/>
                  </a:moveTo>
                  <a:cubicBezTo>
                    <a:pt x="6652" y="1"/>
                    <a:pt x="5769" y="160"/>
                    <a:pt x="4900" y="494"/>
                  </a:cubicBezTo>
                  <a:cubicBezTo>
                    <a:pt x="1755" y="1704"/>
                    <a:pt x="1" y="4728"/>
                    <a:pt x="968" y="7329"/>
                  </a:cubicBezTo>
                  <a:cubicBezTo>
                    <a:pt x="1673" y="9180"/>
                    <a:pt x="3662" y="10292"/>
                    <a:pt x="5906" y="10292"/>
                  </a:cubicBezTo>
                  <a:cubicBezTo>
                    <a:pt x="6743" y="10292"/>
                    <a:pt x="7615" y="10138"/>
                    <a:pt x="8469" y="9809"/>
                  </a:cubicBezTo>
                  <a:cubicBezTo>
                    <a:pt x="11614" y="8599"/>
                    <a:pt x="13369" y="5575"/>
                    <a:pt x="12401" y="2974"/>
                  </a:cubicBezTo>
                  <a:cubicBezTo>
                    <a:pt x="11656" y="1091"/>
                    <a:pt x="9708" y="1"/>
                    <a:pt x="7496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28"/>
            <p:cNvSpPr/>
            <p:nvPr/>
          </p:nvSpPr>
          <p:spPr>
            <a:xfrm>
              <a:off x="3983900" y="2655550"/>
              <a:ext cx="334225" cy="257200"/>
            </a:xfrm>
            <a:custGeom>
              <a:avLst/>
              <a:gdLst/>
              <a:ahLst/>
              <a:cxnLst/>
              <a:rect l="l" t="t" r="r" b="b"/>
              <a:pathLst>
                <a:path w="13369" h="10288" extrusionOk="0">
                  <a:moveTo>
                    <a:pt x="7424" y="1"/>
                  </a:moveTo>
                  <a:cubicBezTo>
                    <a:pt x="6602" y="1"/>
                    <a:pt x="5744" y="148"/>
                    <a:pt x="4900" y="456"/>
                  </a:cubicBezTo>
                  <a:cubicBezTo>
                    <a:pt x="1754" y="1666"/>
                    <a:pt x="0" y="4751"/>
                    <a:pt x="968" y="7292"/>
                  </a:cubicBezTo>
                  <a:cubicBezTo>
                    <a:pt x="1676" y="9194"/>
                    <a:pt x="3679" y="10288"/>
                    <a:pt x="5935" y="10288"/>
                  </a:cubicBezTo>
                  <a:cubicBezTo>
                    <a:pt x="6763" y="10288"/>
                    <a:pt x="7624" y="10141"/>
                    <a:pt x="8469" y="9832"/>
                  </a:cubicBezTo>
                  <a:cubicBezTo>
                    <a:pt x="11614" y="8622"/>
                    <a:pt x="13368" y="5537"/>
                    <a:pt x="12400" y="2997"/>
                  </a:cubicBezTo>
                  <a:cubicBezTo>
                    <a:pt x="11648" y="1094"/>
                    <a:pt x="9666" y="1"/>
                    <a:pt x="7424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28"/>
            <p:cNvSpPr/>
            <p:nvPr/>
          </p:nvSpPr>
          <p:spPr>
            <a:xfrm>
              <a:off x="4771775" y="2662950"/>
              <a:ext cx="322125" cy="273575"/>
            </a:xfrm>
            <a:custGeom>
              <a:avLst/>
              <a:gdLst/>
              <a:ahLst/>
              <a:cxnLst/>
              <a:rect l="l" t="t" r="r" b="b"/>
              <a:pathLst>
                <a:path w="12885" h="10943" extrusionOk="0">
                  <a:moveTo>
                    <a:pt x="5339" y="1"/>
                  </a:moveTo>
                  <a:cubicBezTo>
                    <a:pt x="3952" y="1"/>
                    <a:pt x="2673" y="515"/>
                    <a:pt x="1815" y="1552"/>
                  </a:cubicBezTo>
                  <a:cubicBezTo>
                    <a:pt x="0" y="3669"/>
                    <a:pt x="665" y="7117"/>
                    <a:pt x="3266" y="9294"/>
                  </a:cubicBezTo>
                  <a:cubicBezTo>
                    <a:pt x="4586" y="10399"/>
                    <a:pt x="6138" y="10943"/>
                    <a:pt x="7577" y="10943"/>
                  </a:cubicBezTo>
                  <a:cubicBezTo>
                    <a:pt x="8975" y="10943"/>
                    <a:pt x="10265" y="10429"/>
                    <a:pt x="11130" y="9415"/>
                  </a:cubicBezTo>
                  <a:cubicBezTo>
                    <a:pt x="12884" y="7298"/>
                    <a:pt x="12279" y="3790"/>
                    <a:pt x="9678" y="1673"/>
                  </a:cubicBezTo>
                  <a:cubicBezTo>
                    <a:pt x="8350" y="561"/>
                    <a:pt x="6786" y="1"/>
                    <a:pt x="5339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28"/>
            <p:cNvSpPr/>
            <p:nvPr/>
          </p:nvSpPr>
          <p:spPr>
            <a:xfrm>
              <a:off x="4036825" y="3132525"/>
              <a:ext cx="322125" cy="273550"/>
            </a:xfrm>
            <a:custGeom>
              <a:avLst/>
              <a:gdLst/>
              <a:ahLst/>
              <a:cxnLst/>
              <a:rect l="l" t="t" r="r" b="b"/>
              <a:pathLst>
                <a:path w="12885" h="10942" extrusionOk="0">
                  <a:moveTo>
                    <a:pt x="5361" y="0"/>
                  </a:moveTo>
                  <a:cubicBezTo>
                    <a:pt x="3944" y="0"/>
                    <a:pt x="2625" y="530"/>
                    <a:pt x="1755" y="1581"/>
                  </a:cubicBezTo>
                  <a:cubicBezTo>
                    <a:pt x="0" y="3637"/>
                    <a:pt x="666" y="7146"/>
                    <a:pt x="3206" y="9323"/>
                  </a:cubicBezTo>
                  <a:cubicBezTo>
                    <a:pt x="4525" y="10397"/>
                    <a:pt x="6078" y="10942"/>
                    <a:pt x="7516" y="10942"/>
                  </a:cubicBezTo>
                  <a:cubicBezTo>
                    <a:pt x="8915" y="10942"/>
                    <a:pt x="10205" y="10427"/>
                    <a:pt x="11070" y="9384"/>
                  </a:cubicBezTo>
                  <a:cubicBezTo>
                    <a:pt x="12885" y="7267"/>
                    <a:pt x="12219" y="3819"/>
                    <a:pt x="9618" y="1641"/>
                  </a:cubicBezTo>
                  <a:cubicBezTo>
                    <a:pt x="8339" y="545"/>
                    <a:pt x="6799" y="0"/>
                    <a:pt x="5361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28"/>
            <p:cNvSpPr/>
            <p:nvPr/>
          </p:nvSpPr>
          <p:spPr>
            <a:xfrm>
              <a:off x="3722275" y="3541000"/>
              <a:ext cx="241975" cy="198125"/>
            </a:xfrm>
            <a:custGeom>
              <a:avLst/>
              <a:gdLst/>
              <a:ahLst/>
              <a:cxnLst/>
              <a:rect l="l" t="t" r="r" b="b"/>
              <a:pathLst>
                <a:path w="9679" h="7925" extrusionOk="0">
                  <a:moveTo>
                    <a:pt x="4840" y="1"/>
                  </a:moveTo>
                  <a:cubicBezTo>
                    <a:pt x="2118" y="1"/>
                    <a:pt x="1" y="1755"/>
                    <a:pt x="1" y="3933"/>
                  </a:cubicBezTo>
                  <a:cubicBezTo>
                    <a:pt x="1" y="6110"/>
                    <a:pt x="2118" y="7925"/>
                    <a:pt x="4840" y="7925"/>
                  </a:cubicBezTo>
                  <a:cubicBezTo>
                    <a:pt x="7501" y="7925"/>
                    <a:pt x="9679" y="6110"/>
                    <a:pt x="9679" y="3933"/>
                  </a:cubicBezTo>
                  <a:cubicBezTo>
                    <a:pt x="9679" y="1755"/>
                    <a:pt x="7501" y="1"/>
                    <a:pt x="4840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28"/>
            <p:cNvSpPr/>
            <p:nvPr/>
          </p:nvSpPr>
          <p:spPr>
            <a:xfrm>
              <a:off x="4166875" y="3642325"/>
              <a:ext cx="241975" cy="198125"/>
            </a:xfrm>
            <a:custGeom>
              <a:avLst/>
              <a:gdLst/>
              <a:ahLst/>
              <a:cxnLst/>
              <a:rect l="l" t="t" r="r" b="b"/>
              <a:pathLst>
                <a:path w="9679" h="7925" extrusionOk="0">
                  <a:moveTo>
                    <a:pt x="4840" y="1"/>
                  </a:moveTo>
                  <a:cubicBezTo>
                    <a:pt x="2178" y="1"/>
                    <a:pt x="0" y="1815"/>
                    <a:pt x="0" y="3993"/>
                  </a:cubicBezTo>
                  <a:cubicBezTo>
                    <a:pt x="0" y="6171"/>
                    <a:pt x="2178" y="7925"/>
                    <a:pt x="4840" y="7925"/>
                  </a:cubicBezTo>
                  <a:cubicBezTo>
                    <a:pt x="7501" y="7925"/>
                    <a:pt x="9679" y="6171"/>
                    <a:pt x="9679" y="3993"/>
                  </a:cubicBezTo>
                  <a:cubicBezTo>
                    <a:pt x="9679" y="1815"/>
                    <a:pt x="7501" y="1"/>
                    <a:pt x="4840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28"/>
            <p:cNvSpPr/>
            <p:nvPr/>
          </p:nvSpPr>
          <p:spPr>
            <a:xfrm>
              <a:off x="4420925" y="2793975"/>
              <a:ext cx="241975" cy="198125"/>
            </a:xfrm>
            <a:custGeom>
              <a:avLst/>
              <a:gdLst/>
              <a:ahLst/>
              <a:cxnLst/>
              <a:rect l="l" t="t" r="r" b="b"/>
              <a:pathLst>
                <a:path w="9679" h="7925" extrusionOk="0">
                  <a:moveTo>
                    <a:pt x="4840" y="0"/>
                  </a:moveTo>
                  <a:cubicBezTo>
                    <a:pt x="2178" y="0"/>
                    <a:pt x="1" y="1815"/>
                    <a:pt x="1" y="3993"/>
                  </a:cubicBezTo>
                  <a:cubicBezTo>
                    <a:pt x="1" y="6170"/>
                    <a:pt x="2178" y="7925"/>
                    <a:pt x="4840" y="7925"/>
                  </a:cubicBezTo>
                  <a:cubicBezTo>
                    <a:pt x="7501" y="7925"/>
                    <a:pt x="9679" y="6170"/>
                    <a:pt x="9679" y="3993"/>
                  </a:cubicBezTo>
                  <a:cubicBezTo>
                    <a:pt x="9679" y="1815"/>
                    <a:pt x="7501" y="0"/>
                    <a:pt x="4840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28"/>
            <p:cNvSpPr/>
            <p:nvPr/>
          </p:nvSpPr>
          <p:spPr>
            <a:xfrm>
              <a:off x="3106800" y="3291500"/>
              <a:ext cx="207200" cy="181475"/>
            </a:xfrm>
            <a:custGeom>
              <a:avLst/>
              <a:gdLst/>
              <a:ahLst/>
              <a:cxnLst/>
              <a:rect l="l" t="t" r="r" b="b"/>
              <a:pathLst>
                <a:path w="8288" h="7259" extrusionOk="0">
                  <a:moveTo>
                    <a:pt x="4114" y="0"/>
                  </a:moveTo>
                  <a:cubicBezTo>
                    <a:pt x="1876" y="0"/>
                    <a:pt x="1" y="1633"/>
                    <a:pt x="1" y="3630"/>
                  </a:cubicBezTo>
                  <a:cubicBezTo>
                    <a:pt x="1" y="5626"/>
                    <a:pt x="1876" y="7259"/>
                    <a:pt x="4114" y="7259"/>
                  </a:cubicBezTo>
                  <a:cubicBezTo>
                    <a:pt x="6412" y="7259"/>
                    <a:pt x="8288" y="5626"/>
                    <a:pt x="8288" y="3630"/>
                  </a:cubicBezTo>
                  <a:cubicBezTo>
                    <a:pt x="8288" y="1633"/>
                    <a:pt x="6412" y="0"/>
                    <a:pt x="4114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28"/>
            <p:cNvSpPr/>
            <p:nvPr/>
          </p:nvSpPr>
          <p:spPr>
            <a:xfrm>
              <a:off x="3341200" y="3519675"/>
              <a:ext cx="255600" cy="222650"/>
            </a:xfrm>
            <a:custGeom>
              <a:avLst/>
              <a:gdLst/>
              <a:ahLst/>
              <a:cxnLst/>
              <a:rect l="l" t="t" r="r" b="b"/>
              <a:pathLst>
                <a:path w="10224" h="8906" extrusionOk="0">
                  <a:moveTo>
                    <a:pt x="5297" y="1"/>
                  </a:moveTo>
                  <a:cubicBezTo>
                    <a:pt x="5027" y="1"/>
                    <a:pt x="4753" y="23"/>
                    <a:pt x="4477" y="68"/>
                  </a:cubicBezTo>
                  <a:cubicBezTo>
                    <a:pt x="1815" y="431"/>
                    <a:pt x="0" y="2729"/>
                    <a:pt x="363" y="5149"/>
                  </a:cubicBezTo>
                  <a:cubicBezTo>
                    <a:pt x="688" y="7365"/>
                    <a:pt x="2655" y="8905"/>
                    <a:pt x="4926" y="8905"/>
                  </a:cubicBezTo>
                  <a:cubicBezTo>
                    <a:pt x="5196" y="8905"/>
                    <a:pt x="5470" y="8883"/>
                    <a:pt x="5747" y="8838"/>
                  </a:cubicBezTo>
                  <a:cubicBezTo>
                    <a:pt x="8408" y="8476"/>
                    <a:pt x="10223" y="6177"/>
                    <a:pt x="9860" y="3757"/>
                  </a:cubicBezTo>
                  <a:cubicBezTo>
                    <a:pt x="9536" y="1541"/>
                    <a:pt x="7569" y="1"/>
                    <a:pt x="5297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28"/>
            <p:cNvSpPr/>
            <p:nvPr/>
          </p:nvSpPr>
          <p:spPr>
            <a:xfrm>
              <a:off x="3927950" y="2286375"/>
              <a:ext cx="195100" cy="149625"/>
            </a:xfrm>
            <a:custGeom>
              <a:avLst/>
              <a:gdLst/>
              <a:ahLst/>
              <a:cxnLst/>
              <a:rect l="l" t="t" r="r" b="b"/>
              <a:pathLst>
                <a:path w="7804" h="5985" extrusionOk="0">
                  <a:moveTo>
                    <a:pt x="3514" y="0"/>
                  </a:moveTo>
                  <a:cubicBezTo>
                    <a:pt x="2149" y="0"/>
                    <a:pt x="954" y="658"/>
                    <a:pt x="545" y="1795"/>
                  </a:cubicBezTo>
                  <a:cubicBezTo>
                    <a:pt x="0" y="3307"/>
                    <a:pt x="1089" y="5122"/>
                    <a:pt x="2964" y="5727"/>
                  </a:cubicBezTo>
                  <a:cubicBezTo>
                    <a:pt x="3441" y="5901"/>
                    <a:pt x="3925" y="5984"/>
                    <a:pt x="4391" y="5984"/>
                  </a:cubicBezTo>
                  <a:cubicBezTo>
                    <a:pt x="5699" y="5984"/>
                    <a:pt x="6857" y="5330"/>
                    <a:pt x="7259" y="4214"/>
                  </a:cubicBezTo>
                  <a:cubicBezTo>
                    <a:pt x="7803" y="2642"/>
                    <a:pt x="6714" y="888"/>
                    <a:pt x="4900" y="222"/>
                  </a:cubicBezTo>
                  <a:cubicBezTo>
                    <a:pt x="4434" y="72"/>
                    <a:pt x="3965" y="0"/>
                    <a:pt x="3514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28"/>
            <p:cNvSpPr/>
            <p:nvPr/>
          </p:nvSpPr>
          <p:spPr>
            <a:xfrm>
              <a:off x="3580125" y="1983725"/>
              <a:ext cx="263150" cy="212650"/>
            </a:xfrm>
            <a:custGeom>
              <a:avLst/>
              <a:gdLst/>
              <a:ahLst/>
              <a:cxnLst/>
              <a:rect l="l" t="t" r="r" b="b"/>
              <a:pathLst>
                <a:path w="10526" h="8506" extrusionOk="0">
                  <a:moveTo>
                    <a:pt x="4463" y="0"/>
                  </a:moveTo>
                  <a:cubicBezTo>
                    <a:pt x="3104" y="0"/>
                    <a:pt x="1880" y="565"/>
                    <a:pt x="1210" y="1622"/>
                  </a:cubicBezTo>
                  <a:cubicBezTo>
                    <a:pt x="1" y="3497"/>
                    <a:pt x="908" y="6158"/>
                    <a:pt x="3146" y="7610"/>
                  </a:cubicBezTo>
                  <a:cubicBezTo>
                    <a:pt x="4080" y="8216"/>
                    <a:pt x="5109" y="8506"/>
                    <a:pt x="6079" y="8506"/>
                  </a:cubicBezTo>
                  <a:cubicBezTo>
                    <a:pt x="7433" y="8506"/>
                    <a:pt x="8672" y="7941"/>
                    <a:pt x="9376" y="6884"/>
                  </a:cubicBezTo>
                  <a:cubicBezTo>
                    <a:pt x="10526" y="5009"/>
                    <a:pt x="9679" y="2348"/>
                    <a:pt x="7441" y="896"/>
                  </a:cubicBezTo>
                  <a:cubicBezTo>
                    <a:pt x="6481" y="290"/>
                    <a:pt x="5438" y="0"/>
                    <a:pt x="4463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28"/>
            <p:cNvSpPr/>
            <p:nvPr/>
          </p:nvSpPr>
          <p:spPr>
            <a:xfrm>
              <a:off x="4602400" y="3214375"/>
              <a:ext cx="241975" cy="198125"/>
            </a:xfrm>
            <a:custGeom>
              <a:avLst/>
              <a:gdLst/>
              <a:ahLst/>
              <a:cxnLst/>
              <a:rect l="l" t="t" r="r" b="b"/>
              <a:pathLst>
                <a:path w="9679" h="7925" extrusionOk="0">
                  <a:moveTo>
                    <a:pt x="4839" y="0"/>
                  </a:moveTo>
                  <a:cubicBezTo>
                    <a:pt x="2117" y="0"/>
                    <a:pt x="0" y="1815"/>
                    <a:pt x="0" y="3993"/>
                  </a:cubicBezTo>
                  <a:cubicBezTo>
                    <a:pt x="0" y="6170"/>
                    <a:pt x="2117" y="7924"/>
                    <a:pt x="4839" y="7924"/>
                  </a:cubicBezTo>
                  <a:cubicBezTo>
                    <a:pt x="7501" y="7924"/>
                    <a:pt x="9678" y="6170"/>
                    <a:pt x="9678" y="3993"/>
                  </a:cubicBezTo>
                  <a:cubicBezTo>
                    <a:pt x="9678" y="1815"/>
                    <a:pt x="7501" y="0"/>
                    <a:pt x="4839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28"/>
            <p:cNvSpPr/>
            <p:nvPr/>
          </p:nvSpPr>
          <p:spPr>
            <a:xfrm>
              <a:off x="2978275" y="3574275"/>
              <a:ext cx="241975" cy="198125"/>
            </a:xfrm>
            <a:custGeom>
              <a:avLst/>
              <a:gdLst/>
              <a:ahLst/>
              <a:cxnLst/>
              <a:rect l="l" t="t" r="r" b="b"/>
              <a:pathLst>
                <a:path w="9679" h="7925" extrusionOk="0">
                  <a:moveTo>
                    <a:pt x="4839" y="1"/>
                  </a:moveTo>
                  <a:cubicBezTo>
                    <a:pt x="2117" y="1"/>
                    <a:pt x="0" y="1755"/>
                    <a:pt x="0" y="3932"/>
                  </a:cubicBezTo>
                  <a:cubicBezTo>
                    <a:pt x="0" y="6171"/>
                    <a:pt x="2117" y="7925"/>
                    <a:pt x="4839" y="7925"/>
                  </a:cubicBezTo>
                  <a:cubicBezTo>
                    <a:pt x="7501" y="7925"/>
                    <a:pt x="9678" y="6171"/>
                    <a:pt x="9678" y="3932"/>
                  </a:cubicBezTo>
                  <a:cubicBezTo>
                    <a:pt x="9678" y="1755"/>
                    <a:pt x="7501" y="1"/>
                    <a:pt x="4839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28"/>
            <p:cNvSpPr/>
            <p:nvPr/>
          </p:nvSpPr>
          <p:spPr>
            <a:xfrm>
              <a:off x="4629625" y="3569750"/>
              <a:ext cx="192075" cy="173925"/>
            </a:xfrm>
            <a:custGeom>
              <a:avLst/>
              <a:gdLst/>
              <a:ahLst/>
              <a:cxnLst/>
              <a:rect l="l" t="t" r="r" b="b"/>
              <a:pathLst>
                <a:path w="7683" h="6957" extrusionOk="0">
                  <a:moveTo>
                    <a:pt x="3811" y="0"/>
                  </a:moveTo>
                  <a:cubicBezTo>
                    <a:pt x="1694" y="0"/>
                    <a:pt x="0" y="1573"/>
                    <a:pt x="0" y="3448"/>
                  </a:cubicBezTo>
                  <a:cubicBezTo>
                    <a:pt x="0" y="5384"/>
                    <a:pt x="1694" y="6956"/>
                    <a:pt x="3811" y="6956"/>
                  </a:cubicBezTo>
                  <a:cubicBezTo>
                    <a:pt x="5928" y="6956"/>
                    <a:pt x="7682" y="5384"/>
                    <a:pt x="7682" y="3448"/>
                  </a:cubicBezTo>
                  <a:cubicBezTo>
                    <a:pt x="7682" y="1573"/>
                    <a:pt x="5928" y="0"/>
                    <a:pt x="3811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28"/>
            <p:cNvSpPr/>
            <p:nvPr/>
          </p:nvSpPr>
          <p:spPr>
            <a:xfrm>
              <a:off x="4910875" y="2247975"/>
              <a:ext cx="260150" cy="215175"/>
            </a:xfrm>
            <a:custGeom>
              <a:avLst/>
              <a:gdLst/>
              <a:ahLst/>
              <a:cxnLst/>
              <a:rect l="l" t="t" r="r" b="b"/>
              <a:pathLst>
                <a:path w="10406" h="8607" extrusionOk="0">
                  <a:moveTo>
                    <a:pt x="4334" y="0"/>
                  </a:moveTo>
                  <a:cubicBezTo>
                    <a:pt x="3137" y="0"/>
                    <a:pt x="2033" y="471"/>
                    <a:pt x="1332" y="1395"/>
                  </a:cubicBezTo>
                  <a:cubicBezTo>
                    <a:pt x="1" y="3210"/>
                    <a:pt x="666" y="5871"/>
                    <a:pt x="2844" y="7505"/>
                  </a:cubicBezTo>
                  <a:cubicBezTo>
                    <a:pt x="3835" y="8241"/>
                    <a:pt x="4986" y="8606"/>
                    <a:pt x="6059" y="8606"/>
                  </a:cubicBezTo>
                  <a:cubicBezTo>
                    <a:pt x="7279" y="8606"/>
                    <a:pt x="8399" y="8135"/>
                    <a:pt x="9074" y="7202"/>
                  </a:cubicBezTo>
                  <a:cubicBezTo>
                    <a:pt x="10405" y="5448"/>
                    <a:pt x="9740" y="2726"/>
                    <a:pt x="7562" y="1153"/>
                  </a:cubicBezTo>
                  <a:cubicBezTo>
                    <a:pt x="6560" y="380"/>
                    <a:pt x="5409" y="0"/>
                    <a:pt x="4334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28"/>
            <p:cNvSpPr/>
            <p:nvPr/>
          </p:nvSpPr>
          <p:spPr>
            <a:xfrm>
              <a:off x="3528725" y="2599325"/>
              <a:ext cx="263150" cy="202575"/>
            </a:xfrm>
            <a:custGeom>
              <a:avLst/>
              <a:gdLst/>
              <a:ahLst/>
              <a:cxnLst/>
              <a:rect l="l" t="t" r="r" b="b"/>
              <a:pathLst>
                <a:path w="10526" h="8103" extrusionOk="0">
                  <a:moveTo>
                    <a:pt x="5730" y="0"/>
                  </a:moveTo>
                  <a:cubicBezTo>
                    <a:pt x="5205" y="0"/>
                    <a:pt x="4660" y="73"/>
                    <a:pt x="4113" y="225"/>
                  </a:cubicBezTo>
                  <a:cubicBezTo>
                    <a:pt x="1573" y="1012"/>
                    <a:pt x="0" y="3310"/>
                    <a:pt x="605" y="5427"/>
                  </a:cubicBezTo>
                  <a:cubicBezTo>
                    <a:pt x="1076" y="7077"/>
                    <a:pt x="2760" y="8103"/>
                    <a:pt x="4711" y="8103"/>
                  </a:cubicBezTo>
                  <a:cubicBezTo>
                    <a:pt x="5264" y="8103"/>
                    <a:pt x="5838" y="8020"/>
                    <a:pt x="6412" y="7847"/>
                  </a:cubicBezTo>
                  <a:cubicBezTo>
                    <a:pt x="8952" y="7061"/>
                    <a:pt x="10525" y="4762"/>
                    <a:pt x="9920" y="2645"/>
                  </a:cubicBezTo>
                  <a:cubicBezTo>
                    <a:pt x="9395" y="1021"/>
                    <a:pt x="7700" y="0"/>
                    <a:pt x="5730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28"/>
            <p:cNvSpPr/>
            <p:nvPr/>
          </p:nvSpPr>
          <p:spPr>
            <a:xfrm>
              <a:off x="2689425" y="2962075"/>
              <a:ext cx="313050" cy="239200"/>
            </a:xfrm>
            <a:custGeom>
              <a:avLst/>
              <a:gdLst/>
              <a:ahLst/>
              <a:cxnLst/>
              <a:rect l="l" t="t" r="r" b="b"/>
              <a:pathLst>
                <a:path w="12522" h="9568" extrusionOk="0">
                  <a:moveTo>
                    <a:pt x="6895" y="0"/>
                  </a:moveTo>
                  <a:cubicBezTo>
                    <a:pt x="6249" y="0"/>
                    <a:pt x="5576" y="94"/>
                    <a:pt x="4900" y="293"/>
                  </a:cubicBezTo>
                  <a:cubicBezTo>
                    <a:pt x="1876" y="1201"/>
                    <a:pt x="1" y="3923"/>
                    <a:pt x="787" y="6403"/>
                  </a:cubicBezTo>
                  <a:cubicBezTo>
                    <a:pt x="1361" y="8363"/>
                    <a:pt x="3409" y="9568"/>
                    <a:pt x="5737" y="9568"/>
                  </a:cubicBezTo>
                  <a:cubicBezTo>
                    <a:pt x="6353" y="9568"/>
                    <a:pt x="6989" y="9483"/>
                    <a:pt x="7622" y="9306"/>
                  </a:cubicBezTo>
                  <a:cubicBezTo>
                    <a:pt x="10647" y="8399"/>
                    <a:pt x="12522" y="5616"/>
                    <a:pt x="11796" y="3136"/>
                  </a:cubicBezTo>
                  <a:cubicBezTo>
                    <a:pt x="11182" y="1199"/>
                    <a:pt x="9203" y="0"/>
                    <a:pt x="6895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28"/>
            <p:cNvSpPr/>
            <p:nvPr/>
          </p:nvSpPr>
          <p:spPr>
            <a:xfrm>
              <a:off x="3121925" y="2840850"/>
              <a:ext cx="241975" cy="198125"/>
            </a:xfrm>
            <a:custGeom>
              <a:avLst/>
              <a:gdLst/>
              <a:ahLst/>
              <a:cxnLst/>
              <a:rect l="l" t="t" r="r" b="b"/>
              <a:pathLst>
                <a:path w="9679" h="7925" extrusionOk="0">
                  <a:moveTo>
                    <a:pt x="4840" y="1"/>
                  </a:moveTo>
                  <a:cubicBezTo>
                    <a:pt x="2178" y="1"/>
                    <a:pt x="1" y="1815"/>
                    <a:pt x="1" y="3993"/>
                  </a:cubicBezTo>
                  <a:cubicBezTo>
                    <a:pt x="1" y="6170"/>
                    <a:pt x="2178" y="7925"/>
                    <a:pt x="4840" y="7925"/>
                  </a:cubicBezTo>
                  <a:cubicBezTo>
                    <a:pt x="7501" y="7925"/>
                    <a:pt x="9679" y="6170"/>
                    <a:pt x="9679" y="3993"/>
                  </a:cubicBezTo>
                  <a:cubicBezTo>
                    <a:pt x="9679" y="1815"/>
                    <a:pt x="7501" y="1"/>
                    <a:pt x="4840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28"/>
            <p:cNvSpPr/>
            <p:nvPr/>
          </p:nvSpPr>
          <p:spPr>
            <a:xfrm>
              <a:off x="4364975" y="2231425"/>
              <a:ext cx="343300" cy="281300"/>
            </a:xfrm>
            <a:custGeom>
              <a:avLst/>
              <a:gdLst/>
              <a:ahLst/>
              <a:cxnLst/>
              <a:rect l="l" t="t" r="r" b="b"/>
              <a:pathLst>
                <a:path w="13732" h="11252" extrusionOk="0">
                  <a:moveTo>
                    <a:pt x="6896" y="1"/>
                  </a:moveTo>
                  <a:cubicBezTo>
                    <a:pt x="3085" y="1"/>
                    <a:pt x="0" y="2481"/>
                    <a:pt x="0" y="5626"/>
                  </a:cubicBezTo>
                  <a:cubicBezTo>
                    <a:pt x="0" y="8711"/>
                    <a:pt x="3085" y="11252"/>
                    <a:pt x="6896" y="11252"/>
                  </a:cubicBezTo>
                  <a:cubicBezTo>
                    <a:pt x="10707" y="11252"/>
                    <a:pt x="13731" y="8711"/>
                    <a:pt x="13731" y="5626"/>
                  </a:cubicBezTo>
                  <a:cubicBezTo>
                    <a:pt x="13731" y="2481"/>
                    <a:pt x="10707" y="1"/>
                    <a:pt x="6896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28"/>
            <p:cNvSpPr/>
            <p:nvPr/>
          </p:nvSpPr>
          <p:spPr>
            <a:xfrm>
              <a:off x="3545350" y="3038950"/>
              <a:ext cx="344800" cy="282825"/>
            </a:xfrm>
            <a:custGeom>
              <a:avLst/>
              <a:gdLst/>
              <a:ahLst/>
              <a:cxnLst/>
              <a:rect l="l" t="t" r="r" b="b"/>
              <a:pathLst>
                <a:path w="13792" h="11313" extrusionOk="0">
                  <a:moveTo>
                    <a:pt x="6896" y="1"/>
                  </a:moveTo>
                  <a:cubicBezTo>
                    <a:pt x="3085" y="1"/>
                    <a:pt x="0" y="2541"/>
                    <a:pt x="0" y="5687"/>
                  </a:cubicBezTo>
                  <a:cubicBezTo>
                    <a:pt x="0" y="8772"/>
                    <a:pt x="3085" y="11312"/>
                    <a:pt x="6896" y="11312"/>
                  </a:cubicBezTo>
                  <a:cubicBezTo>
                    <a:pt x="10707" y="11312"/>
                    <a:pt x="13792" y="8772"/>
                    <a:pt x="13792" y="5687"/>
                  </a:cubicBezTo>
                  <a:cubicBezTo>
                    <a:pt x="13792" y="2541"/>
                    <a:pt x="10707" y="1"/>
                    <a:pt x="6896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28"/>
            <p:cNvSpPr/>
            <p:nvPr/>
          </p:nvSpPr>
          <p:spPr>
            <a:xfrm>
              <a:off x="3127975" y="2346350"/>
              <a:ext cx="344800" cy="281300"/>
            </a:xfrm>
            <a:custGeom>
              <a:avLst/>
              <a:gdLst/>
              <a:ahLst/>
              <a:cxnLst/>
              <a:rect l="l" t="t" r="r" b="b"/>
              <a:pathLst>
                <a:path w="13792" h="11252" extrusionOk="0">
                  <a:moveTo>
                    <a:pt x="6896" y="1"/>
                  </a:moveTo>
                  <a:cubicBezTo>
                    <a:pt x="3085" y="1"/>
                    <a:pt x="0" y="2481"/>
                    <a:pt x="0" y="5626"/>
                  </a:cubicBezTo>
                  <a:cubicBezTo>
                    <a:pt x="0" y="8711"/>
                    <a:pt x="3085" y="11252"/>
                    <a:pt x="6896" y="11252"/>
                  </a:cubicBezTo>
                  <a:cubicBezTo>
                    <a:pt x="10707" y="11252"/>
                    <a:pt x="13792" y="8711"/>
                    <a:pt x="13792" y="5626"/>
                  </a:cubicBezTo>
                  <a:cubicBezTo>
                    <a:pt x="13792" y="2481"/>
                    <a:pt x="10707" y="1"/>
                    <a:pt x="6896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28"/>
            <p:cNvSpPr/>
            <p:nvPr/>
          </p:nvSpPr>
          <p:spPr>
            <a:xfrm>
              <a:off x="5255675" y="3704325"/>
              <a:ext cx="226850" cy="869550"/>
            </a:xfrm>
            <a:custGeom>
              <a:avLst/>
              <a:gdLst/>
              <a:ahLst/>
              <a:cxnLst/>
              <a:rect l="l" t="t" r="r" b="b"/>
              <a:pathLst>
                <a:path w="9074" h="34782" fill="none" extrusionOk="0">
                  <a:moveTo>
                    <a:pt x="9074" y="34782"/>
                  </a:moveTo>
                  <a:lnTo>
                    <a:pt x="0" y="34782"/>
                  </a:lnTo>
                  <a:lnTo>
                    <a:pt x="0" y="1"/>
                  </a:lnTo>
                </a:path>
              </a:pathLst>
            </a:custGeom>
            <a:noFill/>
            <a:ln w="19650" cap="flat" cmpd="sng">
              <a:solidFill>
                <a:srgbClr val="333333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28"/>
            <p:cNvSpPr/>
            <p:nvPr/>
          </p:nvSpPr>
          <p:spPr>
            <a:xfrm>
              <a:off x="2996400" y="3846475"/>
              <a:ext cx="972400" cy="727400"/>
            </a:xfrm>
            <a:custGeom>
              <a:avLst/>
              <a:gdLst/>
              <a:ahLst/>
              <a:cxnLst/>
              <a:rect l="l" t="t" r="r" b="b"/>
              <a:pathLst>
                <a:path w="38896" h="29096" fill="none" extrusionOk="0">
                  <a:moveTo>
                    <a:pt x="1" y="29096"/>
                  </a:moveTo>
                  <a:lnTo>
                    <a:pt x="38895" y="29096"/>
                  </a:lnTo>
                  <a:lnTo>
                    <a:pt x="38895" y="1"/>
                  </a:lnTo>
                </a:path>
              </a:pathLst>
            </a:custGeom>
            <a:noFill/>
            <a:ln w="19650" cap="flat" cmpd="sng">
              <a:solidFill>
                <a:srgbClr val="333333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28"/>
            <p:cNvSpPr/>
            <p:nvPr/>
          </p:nvSpPr>
          <p:spPr>
            <a:xfrm>
              <a:off x="3422850" y="3855550"/>
              <a:ext cx="25" cy="718325"/>
            </a:xfrm>
            <a:custGeom>
              <a:avLst/>
              <a:gdLst/>
              <a:ahLst/>
              <a:cxnLst/>
              <a:rect l="l" t="t" r="r" b="b"/>
              <a:pathLst>
                <a:path w="1" h="28733" fill="none" extrusionOk="0">
                  <a:moveTo>
                    <a:pt x="1" y="1"/>
                  </a:moveTo>
                  <a:lnTo>
                    <a:pt x="1" y="28733"/>
                  </a:lnTo>
                </a:path>
              </a:pathLst>
            </a:custGeom>
            <a:noFill/>
            <a:ln w="19650" cap="flat" cmpd="sng">
              <a:solidFill>
                <a:srgbClr val="333333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28"/>
            <p:cNvSpPr/>
            <p:nvPr/>
          </p:nvSpPr>
          <p:spPr>
            <a:xfrm>
              <a:off x="2697000" y="1532775"/>
              <a:ext cx="2519375" cy="638200"/>
            </a:xfrm>
            <a:custGeom>
              <a:avLst/>
              <a:gdLst/>
              <a:ahLst/>
              <a:cxnLst/>
              <a:rect l="l" t="t" r="r" b="b"/>
              <a:pathLst>
                <a:path w="100775" h="25528" fill="none" extrusionOk="0">
                  <a:moveTo>
                    <a:pt x="0" y="24015"/>
                  </a:moveTo>
                  <a:lnTo>
                    <a:pt x="0" y="1"/>
                  </a:lnTo>
                  <a:lnTo>
                    <a:pt x="100775" y="1"/>
                  </a:lnTo>
                  <a:lnTo>
                    <a:pt x="100775" y="25527"/>
                  </a:lnTo>
                </a:path>
              </a:pathLst>
            </a:custGeom>
            <a:noFill/>
            <a:ln w="19650" cap="flat" cmpd="sng">
              <a:solidFill>
                <a:srgbClr val="333333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28"/>
            <p:cNvSpPr/>
            <p:nvPr/>
          </p:nvSpPr>
          <p:spPr>
            <a:xfrm>
              <a:off x="3956675" y="1088200"/>
              <a:ext cx="25" cy="444600"/>
            </a:xfrm>
            <a:custGeom>
              <a:avLst/>
              <a:gdLst/>
              <a:ahLst/>
              <a:cxnLst/>
              <a:rect l="l" t="t" r="r" b="b"/>
              <a:pathLst>
                <a:path w="1" h="17784" fill="none" extrusionOk="0">
                  <a:moveTo>
                    <a:pt x="0" y="17784"/>
                  </a:moveTo>
                  <a:lnTo>
                    <a:pt x="0" y="0"/>
                  </a:lnTo>
                </a:path>
              </a:pathLst>
            </a:custGeom>
            <a:noFill/>
            <a:ln w="19650" cap="flat" cmpd="sng">
              <a:solidFill>
                <a:srgbClr val="333333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7" name="Google Shape;6857;p28"/>
          <p:cNvSpPr txBox="1"/>
          <p:nvPr/>
        </p:nvSpPr>
        <p:spPr>
          <a:xfrm>
            <a:off x="4135933" y="964847"/>
            <a:ext cx="10941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TUMOUR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858" name="Google Shape;6858;p28"/>
          <p:cNvSpPr txBox="1"/>
          <p:nvPr/>
        </p:nvSpPr>
        <p:spPr>
          <a:xfrm>
            <a:off x="5924858" y="3906245"/>
            <a:ext cx="10941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NORMAL CELLS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859" name="Google Shape;6859;p28"/>
          <p:cNvSpPr txBox="1"/>
          <p:nvPr/>
        </p:nvSpPr>
        <p:spPr>
          <a:xfrm>
            <a:off x="2535200" y="3906250"/>
            <a:ext cx="14460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CANCEROUS CELLS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860" name="Google Shape;6860;p28"/>
          <p:cNvSpPr txBox="1"/>
          <p:nvPr/>
        </p:nvSpPr>
        <p:spPr>
          <a:xfrm>
            <a:off x="578088" y="329875"/>
            <a:ext cx="798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Mutations in DNA can lead the the formation of a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cancerous tumour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A7BF17E-10B2-6016-65BB-D6DA220B075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0DF2E88-3E51-18A5-B923-3C094F93623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9E99E8-86A7-441F-F2B5-66AFD4BD17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B06853-58A2-BEF8-2922-07F9068B28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5" name="Google Shape;6865;p29"/>
          <p:cNvSpPr txBox="1">
            <a:spLocks noGrp="1"/>
          </p:cNvSpPr>
          <p:nvPr>
            <p:ph type="title"/>
          </p:nvPr>
        </p:nvSpPr>
        <p:spPr>
          <a:xfrm>
            <a:off x="500550" y="473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Radioactive Waste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866" name="Google Shape;6866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7405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Some medical fields and industries lead to the production of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radioactive waste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Most radioactive waste comes from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power stations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Some radioactive waste comes from discarded medical materials.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Radioactive waste can remain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hazardous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thousands of years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Many of the radioactive isotopes used have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long half-lives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isotopes will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continue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be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radioactive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 a long period of time.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Radioactive waste is usually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buried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landfill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High-level waste is often sealed in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glass blocks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lead-lined canisters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first.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waste is then buried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deep underground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challenges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burying radioactive waste.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 is often difficult to find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suitable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locations to bury the waste.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the container holding the waste were to be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compromised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the waste may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contaminate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surrounding land and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groundwater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867" name="Google Shape;686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grpSp>
        <p:nvGrpSpPr>
          <p:cNvPr id="6868" name="Google Shape;6868;p29"/>
          <p:cNvGrpSpPr/>
          <p:nvPr/>
        </p:nvGrpSpPr>
        <p:grpSpPr>
          <a:xfrm>
            <a:off x="6365625" y="1527627"/>
            <a:ext cx="1892789" cy="2760610"/>
            <a:chOff x="2018025" y="238125"/>
            <a:chExt cx="3571300" cy="5194975"/>
          </a:xfrm>
        </p:grpSpPr>
        <p:sp>
          <p:nvSpPr>
            <p:cNvPr id="6869" name="Google Shape;6869;p29"/>
            <p:cNvSpPr/>
            <p:nvPr/>
          </p:nvSpPr>
          <p:spPr>
            <a:xfrm>
              <a:off x="2893575" y="756625"/>
              <a:ext cx="2560525" cy="3583975"/>
            </a:xfrm>
            <a:custGeom>
              <a:avLst/>
              <a:gdLst/>
              <a:ahLst/>
              <a:cxnLst/>
              <a:rect l="l" t="t" r="r" b="b"/>
              <a:pathLst>
                <a:path w="102421" h="143359" extrusionOk="0">
                  <a:moveTo>
                    <a:pt x="102420" y="124602"/>
                  </a:moveTo>
                  <a:cubicBezTo>
                    <a:pt x="102420" y="134954"/>
                    <a:pt x="79500" y="143359"/>
                    <a:pt x="51210" y="143359"/>
                  </a:cubicBezTo>
                  <a:cubicBezTo>
                    <a:pt x="22920" y="143359"/>
                    <a:pt x="0" y="134954"/>
                    <a:pt x="0" y="124602"/>
                  </a:cubicBezTo>
                  <a:lnTo>
                    <a:pt x="0" y="1"/>
                  </a:lnTo>
                  <a:lnTo>
                    <a:pt x="102420" y="1"/>
                  </a:lnTo>
                  <a:close/>
                </a:path>
              </a:pathLst>
            </a:custGeom>
            <a:solidFill>
              <a:srgbClr val="3C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29"/>
            <p:cNvSpPr/>
            <p:nvPr/>
          </p:nvSpPr>
          <p:spPr>
            <a:xfrm>
              <a:off x="3059925" y="756625"/>
              <a:ext cx="2394175" cy="3583975"/>
            </a:xfrm>
            <a:custGeom>
              <a:avLst/>
              <a:gdLst/>
              <a:ahLst/>
              <a:cxnLst/>
              <a:rect l="l" t="t" r="r" b="b"/>
              <a:pathLst>
                <a:path w="95767" h="143359" extrusionOk="0">
                  <a:moveTo>
                    <a:pt x="95766" y="124602"/>
                  </a:moveTo>
                  <a:cubicBezTo>
                    <a:pt x="95766" y="134954"/>
                    <a:pt x="72846" y="143359"/>
                    <a:pt x="44556" y="143359"/>
                  </a:cubicBezTo>
                  <a:cubicBezTo>
                    <a:pt x="31442" y="143359"/>
                    <a:pt x="19457" y="141530"/>
                    <a:pt x="10429" y="138572"/>
                  </a:cubicBezTo>
                  <a:cubicBezTo>
                    <a:pt x="25372" y="139312"/>
                    <a:pt x="54090" y="137911"/>
                    <a:pt x="53818" y="123085"/>
                  </a:cubicBezTo>
                  <a:cubicBezTo>
                    <a:pt x="52611" y="55686"/>
                    <a:pt x="53973" y="33233"/>
                    <a:pt x="39342" y="27124"/>
                  </a:cubicBezTo>
                  <a:cubicBezTo>
                    <a:pt x="32960" y="24478"/>
                    <a:pt x="12258" y="21481"/>
                    <a:pt x="0" y="5138"/>
                  </a:cubicBezTo>
                  <a:cubicBezTo>
                    <a:pt x="0" y="5138"/>
                    <a:pt x="4942" y="2842"/>
                    <a:pt x="10974" y="1"/>
                  </a:cubicBezTo>
                  <a:lnTo>
                    <a:pt x="95766" y="1"/>
                  </a:lnTo>
                  <a:close/>
                </a:path>
              </a:pathLst>
            </a:custGeom>
            <a:solidFill>
              <a:srgbClr val="20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29"/>
            <p:cNvSpPr/>
            <p:nvPr/>
          </p:nvSpPr>
          <p:spPr>
            <a:xfrm>
              <a:off x="2774875" y="238125"/>
              <a:ext cx="2798875" cy="1037050"/>
            </a:xfrm>
            <a:custGeom>
              <a:avLst/>
              <a:gdLst/>
              <a:ahLst/>
              <a:cxnLst/>
              <a:rect l="l" t="t" r="r" b="b"/>
              <a:pathLst>
                <a:path w="111955" h="41482" extrusionOk="0">
                  <a:moveTo>
                    <a:pt x="55958" y="41482"/>
                  </a:moveTo>
                  <a:cubicBezTo>
                    <a:pt x="86778" y="41482"/>
                    <a:pt x="111955" y="32143"/>
                    <a:pt x="111955" y="20741"/>
                  </a:cubicBezTo>
                  <a:cubicBezTo>
                    <a:pt x="111955" y="9300"/>
                    <a:pt x="86778" y="0"/>
                    <a:pt x="55958" y="0"/>
                  </a:cubicBezTo>
                  <a:cubicBezTo>
                    <a:pt x="25139" y="0"/>
                    <a:pt x="1" y="9300"/>
                    <a:pt x="1" y="20741"/>
                  </a:cubicBezTo>
                  <a:cubicBezTo>
                    <a:pt x="1" y="32182"/>
                    <a:pt x="25139" y="41482"/>
                    <a:pt x="55958" y="41482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29"/>
            <p:cNvSpPr/>
            <p:nvPr/>
          </p:nvSpPr>
          <p:spPr>
            <a:xfrm>
              <a:off x="2893575" y="298425"/>
              <a:ext cx="2560525" cy="916450"/>
            </a:xfrm>
            <a:custGeom>
              <a:avLst/>
              <a:gdLst/>
              <a:ahLst/>
              <a:cxnLst/>
              <a:rect l="l" t="t" r="r" b="b"/>
              <a:pathLst>
                <a:path w="102421" h="36658" extrusionOk="0">
                  <a:moveTo>
                    <a:pt x="51210" y="36657"/>
                  </a:moveTo>
                  <a:cubicBezTo>
                    <a:pt x="79422" y="36657"/>
                    <a:pt x="102420" y="28408"/>
                    <a:pt x="102420" y="18329"/>
                  </a:cubicBezTo>
                  <a:cubicBezTo>
                    <a:pt x="102420" y="8211"/>
                    <a:pt x="79422" y="1"/>
                    <a:pt x="51210" y="1"/>
                  </a:cubicBezTo>
                  <a:cubicBezTo>
                    <a:pt x="22998" y="1"/>
                    <a:pt x="0" y="8211"/>
                    <a:pt x="0" y="18329"/>
                  </a:cubicBezTo>
                  <a:cubicBezTo>
                    <a:pt x="0" y="28447"/>
                    <a:pt x="22998" y="36657"/>
                    <a:pt x="51210" y="36657"/>
                  </a:cubicBezTo>
                  <a:close/>
                </a:path>
              </a:pathLst>
            </a:custGeom>
            <a:solidFill>
              <a:srgbClr val="3C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29"/>
            <p:cNvSpPr/>
            <p:nvPr/>
          </p:nvSpPr>
          <p:spPr>
            <a:xfrm>
              <a:off x="2921775" y="489100"/>
              <a:ext cx="2505075" cy="725775"/>
            </a:xfrm>
            <a:custGeom>
              <a:avLst/>
              <a:gdLst/>
              <a:ahLst/>
              <a:cxnLst/>
              <a:rect l="l" t="t" r="r" b="b"/>
              <a:pathLst>
                <a:path w="100203" h="29031" extrusionOk="0">
                  <a:moveTo>
                    <a:pt x="100203" y="14516"/>
                  </a:moveTo>
                  <a:cubicBezTo>
                    <a:pt x="95261" y="22804"/>
                    <a:pt x="74714" y="29030"/>
                    <a:pt x="50082" y="29030"/>
                  </a:cubicBezTo>
                  <a:cubicBezTo>
                    <a:pt x="25450" y="29030"/>
                    <a:pt x="4904" y="22804"/>
                    <a:pt x="1" y="14516"/>
                  </a:cubicBezTo>
                  <a:cubicBezTo>
                    <a:pt x="4904" y="6266"/>
                    <a:pt x="25450" y="1"/>
                    <a:pt x="50082" y="1"/>
                  </a:cubicBezTo>
                  <a:cubicBezTo>
                    <a:pt x="74714" y="1"/>
                    <a:pt x="95261" y="6227"/>
                    <a:pt x="100203" y="14516"/>
                  </a:cubicBezTo>
                  <a:close/>
                </a:path>
              </a:pathLst>
            </a:custGeom>
            <a:solidFill>
              <a:srgbClr val="F4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29"/>
            <p:cNvSpPr/>
            <p:nvPr/>
          </p:nvSpPr>
          <p:spPr>
            <a:xfrm>
              <a:off x="2758350" y="1474600"/>
              <a:ext cx="2830975" cy="739375"/>
            </a:xfrm>
            <a:custGeom>
              <a:avLst/>
              <a:gdLst/>
              <a:ahLst/>
              <a:cxnLst/>
              <a:rect l="l" t="t" r="r" b="b"/>
              <a:pathLst>
                <a:path w="113239" h="29575" extrusionOk="0">
                  <a:moveTo>
                    <a:pt x="107829" y="0"/>
                  </a:moveTo>
                  <a:cubicBezTo>
                    <a:pt x="111292" y="2685"/>
                    <a:pt x="113238" y="5682"/>
                    <a:pt x="113238" y="8834"/>
                  </a:cubicBezTo>
                  <a:cubicBezTo>
                    <a:pt x="113238" y="20313"/>
                    <a:pt x="87906" y="29575"/>
                    <a:pt x="56619" y="29575"/>
                  </a:cubicBezTo>
                  <a:cubicBezTo>
                    <a:pt x="25372" y="29575"/>
                    <a:pt x="0" y="20313"/>
                    <a:pt x="0" y="8834"/>
                  </a:cubicBezTo>
                  <a:cubicBezTo>
                    <a:pt x="0" y="5682"/>
                    <a:pt x="1946" y="2685"/>
                    <a:pt x="5409" y="0"/>
                  </a:cubicBezTo>
                  <a:lnTo>
                    <a:pt x="5409" y="8834"/>
                  </a:lnTo>
                  <a:cubicBezTo>
                    <a:pt x="5409" y="18951"/>
                    <a:pt x="28329" y="27162"/>
                    <a:pt x="56619" y="27162"/>
                  </a:cubicBezTo>
                  <a:cubicBezTo>
                    <a:pt x="84909" y="27162"/>
                    <a:pt x="107829" y="18951"/>
                    <a:pt x="107829" y="8834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29"/>
            <p:cNvSpPr/>
            <p:nvPr/>
          </p:nvSpPr>
          <p:spPr>
            <a:xfrm>
              <a:off x="2758350" y="2721775"/>
              <a:ext cx="2830975" cy="739375"/>
            </a:xfrm>
            <a:custGeom>
              <a:avLst/>
              <a:gdLst/>
              <a:ahLst/>
              <a:cxnLst/>
              <a:rect l="l" t="t" r="r" b="b"/>
              <a:pathLst>
                <a:path w="113239" h="29575" extrusionOk="0">
                  <a:moveTo>
                    <a:pt x="107829" y="1"/>
                  </a:moveTo>
                  <a:cubicBezTo>
                    <a:pt x="111292" y="2686"/>
                    <a:pt x="113238" y="5682"/>
                    <a:pt x="113238" y="8834"/>
                  </a:cubicBezTo>
                  <a:cubicBezTo>
                    <a:pt x="113238" y="20313"/>
                    <a:pt x="87906" y="29575"/>
                    <a:pt x="56619" y="29575"/>
                  </a:cubicBezTo>
                  <a:cubicBezTo>
                    <a:pt x="25372" y="29575"/>
                    <a:pt x="0" y="20313"/>
                    <a:pt x="0" y="8834"/>
                  </a:cubicBezTo>
                  <a:cubicBezTo>
                    <a:pt x="0" y="5682"/>
                    <a:pt x="1946" y="2686"/>
                    <a:pt x="5409" y="1"/>
                  </a:cubicBezTo>
                  <a:lnTo>
                    <a:pt x="5409" y="8834"/>
                  </a:lnTo>
                  <a:cubicBezTo>
                    <a:pt x="5409" y="18990"/>
                    <a:pt x="28329" y="27201"/>
                    <a:pt x="56619" y="27201"/>
                  </a:cubicBezTo>
                  <a:cubicBezTo>
                    <a:pt x="84909" y="27201"/>
                    <a:pt x="107829" y="18990"/>
                    <a:pt x="107829" y="8834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29"/>
            <p:cNvSpPr/>
            <p:nvPr/>
          </p:nvSpPr>
          <p:spPr>
            <a:xfrm>
              <a:off x="2042325" y="949250"/>
              <a:ext cx="2104275" cy="4041225"/>
            </a:xfrm>
            <a:custGeom>
              <a:avLst/>
              <a:gdLst/>
              <a:ahLst/>
              <a:cxnLst/>
              <a:rect l="l" t="t" r="r" b="b"/>
              <a:pathLst>
                <a:path w="84171" h="161649" extrusionOk="0">
                  <a:moveTo>
                    <a:pt x="70745" y="134525"/>
                  </a:moveTo>
                  <a:cubicBezTo>
                    <a:pt x="68839" y="144409"/>
                    <a:pt x="77633" y="151375"/>
                    <a:pt x="72030" y="156161"/>
                  </a:cubicBezTo>
                  <a:cubicBezTo>
                    <a:pt x="65687" y="161648"/>
                    <a:pt x="21403" y="156356"/>
                    <a:pt x="13309" y="151219"/>
                  </a:cubicBezTo>
                  <a:cubicBezTo>
                    <a:pt x="9846" y="148573"/>
                    <a:pt x="6733" y="143553"/>
                    <a:pt x="4748" y="139662"/>
                  </a:cubicBezTo>
                  <a:cubicBezTo>
                    <a:pt x="1" y="130401"/>
                    <a:pt x="8095" y="129856"/>
                    <a:pt x="14788" y="127365"/>
                  </a:cubicBezTo>
                  <a:cubicBezTo>
                    <a:pt x="20897" y="125108"/>
                    <a:pt x="22610" y="123591"/>
                    <a:pt x="29497" y="124525"/>
                  </a:cubicBezTo>
                  <a:cubicBezTo>
                    <a:pt x="31404" y="124836"/>
                    <a:pt x="33350" y="125030"/>
                    <a:pt x="35295" y="125108"/>
                  </a:cubicBezTo>
                  <a:cubicBezTo>
                    <a:pt x="45218" y="125264"/>
                    <a:pt x="58877" y="124097"/>
                    <a:pt x="63663" y="113784"/>
                  </a:cubicBezTo>
                  <a:cubicBezTo>
                    <a:pt x="68021" y="104328"/>
                    <a:pt x="57126" y="100165"/>
                    <a:pt x="62068" y="93549"/>
                  </a:cubicBezTo>
                  <a:cubicBezTo>
                    <a:pt x="65453" y="89035"/>
                    <a:pt x="65375" y="87206"/>
                    <a:pt x="65142" y="81564"/>
                  </a:cubicBezTo>
                  <a:cubicBezTo>
                    <a:pt x="64908" y="75182"/>
                    <a:pt x="64325" y="70357"/>
                    <a:pt x="64831" y="63897"/>
                  </a:cubicBezTo>
                  <a:cubicBezTo>
                    <a:pt x="65064" y="61212"/>
                    <a:pt x="65298" y="58527"/>
                    <a:pt x="64714" y="55920"/>
                  </a:cubicBezTo>
                  <a:cubicBezTo>
                    <a:pt x="62924" y="51133"/>
                    <a:pt x="59538" y="53040"/>
                    <a:pt x="61562" y="45491"/>
                  </a:cubicBezTo>
                  <a:cubicBezTo>
                    <a:pt x="62574" y="41911"/>
                    <a:pt x="62924" y="38136"/>
                    <a:pt x="62535" y="34439"/>
                  </a:cubicBezTo>
                  <a:cubicBezTo>
                    <a:pt x="61834" y="27980"/>
                    <a:pt x="61017" y="25684"/>
                    <a:pt x="61679" y="18602"/>
                  </a:cubicBezTo>
                  <a:cubicBezTo>
                    <a:pt x="61912" y="15372"/>
                    <a:pt x="62613" y="12220"/>
                    <a:pt x="63741" y="9185"/>
                  </a:cubicBezTo>
                  <a:cubicBezTo>
                    <a:pt x="68916" y="1"/>
                    <a:pt x="84171" y="3698"/>
                    <a:pt x="76077" y="12998"/>
                  </a:cubicBezTo>
                  <a:cubicBezTo>
                    <a:pt x="71757" y="17940"/>
                    <a:pt x="66660" y="22921"/>
                    <a:pt x="67360" y="29964"/>
                  </a:cubicBezTo>
                  <a:cubicBezTo>
                    <a:pt x="68138" y="37864"/>
                    <a:pt x="69228" y="38720"/>
                    <a:pt x="66426" y="46542"/>
                  </a:cubicBezTo>
                  <a:cubicBezTo>
                    <a:pt x="64519" y="51873"/>
                    <a:pt x="70434" y="52379"/>
                    <a:pt x="70317" y="61874"/>
                  </a:cubicBezTo>
                  <a:cubicBezTo>
                    <a:pt x="70123" y="66310"/>
                    <a:pt x="70162" y="70746"/>
                    <a:pt x="70473" y="75143"/>
                  </a:cubicBezTo>
                  <a:cubicBezTo>
                    <a:pt x="70862" y="80280"/>
                    <a:pt x="71952" y="89502"/>
                    <a:pt x="68761" y="93900"/>
                  </a:cubicBezTo>
                  <a:cubicBezTo>
                    <a:pt x="65881" y="97830"/>
                    <a:pt x="64714" y="96818"/>
                    <a:pt x="68021" y="101721"/>
                  </a:cubicBezTo>
                  <a:cubicBezTo>
                    <a:pt x="75376" y="112500"/>
                    <a:pt x="73119" y="122657"/>
                    <a:pt x="70745" y="134525"/>
                  </a:cubicBezTo>
                  <a:close/>
                </a:path>
              </a:pathLst>
            </a:custGeom>
            <a:solidFill>
              <a:srgbClr val="F4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29"/>
            <p:cNvSpPr/>
            <p:nvPr/>
          </p:nvSpPr>
          <p:spPr>
            <a:xfrm>
              <a:off x="4024000" y="4530300"/>
              <a:ext cx="400825" cy="208200"/>
            </a:xfrm>
            <a:custGeom>
              <a:avLst/>
              <a:gdLst/>
              <a:ahLst/>
              <a:cxnLst/>
              <a:rect l="l" t="t" r="r" b="b"/>
              <a:pathLst>
                <a:path w="16033" h="8328" extrusionOk="0">
                  <a:moveTo>
                    <a:pt x="8017" y="8328"/>
                  </a:moveTo>
                  <a:cubicBezTo>
                    <a:pt x="12414" y="8328"/>
                    <a:pt x="16033" y="6460"/>
                    <a:pt x="16033" y="4164"/>
                  </a:cubicBezTo>
                  <a:cubicBezTo>
                    <a:pt x="16033" y="1868"/>
                    <a:pt x="12414" y="0"/>
                    <a:pt x="8017" y="0"/>
                  </a:cubicBezTo>
                  <a:cubicBezTo>
                    <a:pt x="3580" y="0"/>
                    <a:pt x="0" y="1868"/>
                    <a:pt x="0" y="4164"/>
                  </a:cubicBezTo>
                  <a:cubicBezTo>
                    <a:pt x="0" y="6460"/>
                    <a:pt x="3580" y="8328"/>
                    <a:pt x="8017" y="8328"/>
                  </a:cubicBezTo>
                  <a:close/>
                </a:path>
              </a:pathLst>
            </a:custGeom>
            <a:solidFill>
              <a:srgbClr val="F4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29"/>
            <p:cNvSpPr/>
            <p:nvPr/>
          </p:nvSpPr>
          <p:spPr>
            <a:xfrm>
              <a:off x="3518125" y="5036175"/>
              <a:ext cx="849300" cy="396925"/>
            </a:xfrm>
            <a:custGeom>
              <a:avLst/>
              <a:gdLst/>
              <a:ahLst/>
              <a:cxnLst/>
              <a:rect l="l" t="t" r="r" b="b"/>
              <a:pathLst>
                <a:path w="33972" h="15877" extrusionOk="0">
                  <a:moveTo>
                    <a:pt x="16967" y="0"/>
                  </a:moveTo>
                  <a:cubicBezTo>
                    <a:pt x="7628" y="0"/>
                    <a:pt x="0" y="3541"/>
                    <a:pt x="0" y="7939"/>
                  </a:cubicBezTo>
                  <a:cubicBezTo>
                    <a:pt x="0" y="12297"/>
                    <a:pt x="7628" y="15877"/>
                    <a:pt x="16967" y="15877"/>
                  </a:cubicBezTo>
                  <a:cubicBezTo>
                    <a:pt x="26345" y="15877"/>
                    <a:pt x="33972" y="12297"/>
                    <a:pt x="33972" y="7939"/>
                  </a:cubicBezTo>
                  <a:cubicBezTo>
                    <a:pt x="33972" y="3541"/>
                    <a:pt x="26345" y="0"/>
                    <a:pt x="16967" y="0"/>
                  </a:cubicBezTo>
                  <a:close/>
                </a:path>
              </a:pathLst>
            </a:custGeom>
            <a:solidFill>
              <a:srgbClr val="F4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29"/>
            <p:cNvSpPr/>
            <p:nvPr/>
          </p:nvSpPr>
          <p:spPr>
            <a:xfrm>
              <a:off x="2018025" y="3948525"/>
              <a:ext cx="296725" cy="145950"/>
            </a:xfrm>
            <a:custGeom>
              <a:avLst/>
              <a:gdLst/>
              <a:ahLst/>
              <a:cxnLst/>
              <a:rect l="l" t="t" r="r" b="b"/>
              <a:pathLst>
                <a:path w="11869" h="5838" extrusionOk="0">
                  <a:moveTo>
                    <a:pt x="5954" y="5838"/>
                  </a:moveTo>
                  <a:cubicBezTo>
                    <a:pt x="9222" y="5838"/>
                    <a:pt x="11869" y="4515"/>
                    <a:pt x="11869" y="2919"/>
                  </a:cubicBezTo>
                  <a:cubicBezTo>
                    <a:pt x="11869" y="1324"/>
                    <a:pt x="9222" y="1"/>
                    <a:pt x="5954" y="1"/>
                  </a:cubicBezTo>
                  <a:cubicBezTo>
                    <a:pt x="2646" y="1"/>
                    <a:pt x="0" y="1324"/>
                    <a:pt x="0" y="2919"/>
                  </a:cubicBezTo>
                  <a:cubicBezTo>
                    <a:pt x="0" y="4515"/>
                    <a:pt x="2685" y="5838"/>
                    <a:pt x="5954" y="5838"/>
                  </a:cubicBezTo>
                  <a:close/>
                </a:path>
              </a:pathLst>
            </a:custGeom>
            <a:solidFill>
              <a:srgbClr val="F4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29"/>
            <p:cNvSpPr/>
            <p:nvPr/>
          </p:nvSpPr>
          <p:spPr>
            <a:xfrm>
              <a:off x="2504425" y="3935875"/>
              <a:ext cx="142075" cy="85650"/>
            </a:xfrm>
            <a:custGeom>
              <a:avLst/>
              <a:gdLst/>
              <a:ahLst/>
              <a:cxnLst/>
              <a:rect l="l" t="t" r="r" b="b"/>
              <a:pathLst>
                <a:path w="5683" h="3426" extrusionOk="0">
                  <a:moveTo>
                    <a:pt x="2841" y="3425"/>
                  </a:moveTo>
                  <a:cubicBezTo>
                    <a:pt x="4398" y="3425"/>
                    <a:pt x="5682" y="2647"/>
                    <a:pt x="5682" y="1713"/>
                  </a:cubicBezTo>
                  <a:cubicBezTo>
                    <a:pt x="5682" y="779"/>
                    <a:pt x="4398" y="1"/>
                    <a:pt x="2841" y="1"/>
                  </a:cubicBezTo>
                  <a:cubicBezTo>
                    <a:pt x="1246" y="1"/>
                    <a:pt x="1" y="779"/>
                    <a:pt x="1" y="1713"/>
                  </a:cubicBezTo>
                  <a:cubicBezTo>
                    <a:pt x="1" y="2647"/>
                    <a:pt x="1285" y="3425"/>
                    <a:pt x="2841" y="3425"/>
                  </a:cubicBezTo>
                  <a:close/>
                </a:path>
              </a:pathLst>
            </a:custGeom>
            <a:solidFill>
              <a:srgbClr val="F4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29"/>
            <p:cNvSpPr/>
            <p:nvPr/>
          </p:nvSpPr>
          <p:spPr>
            <a:xfrm>
              <a:off x="2504425" y="4946675"/>
              <a:ext cx="373600" cy="170250"/>
            </a:xfrm>
            <a:custGeom>
              <a:avLst/>
              <a:gdLst/>
              <a:ahLst/>
              <a:cxnLst/>
              <a:rect l="l" t="t" r="r" b="b"/>
              <a:pathLst>
                <a:path w="14944" h="6810" extrusionOk="0">
                  <a:moveTo>
                    <a:pt x="7472" y="6810"/>
                  </a:moveTo>
                  <a:cubicBezTo>
                    <a:pt x="11597" y="6810"/>
                    <a:pt x="14943" y="5253"/>
                    <a:pt x="14943" y="3386"/>
                  </a:cubicBezTo>
                  <a:cubicBezTo>
                    <a:pt x="14943" y="1518"/>
                    <a:pt x="11597" y="0"/>
                    <a:pt x="7472" y="0"/>
                  </a:cubicBezTo>
                  <a:cubicBezTo>
                    <a:pt x="3347" y="0"/>
                    <a:pt x="1" y="1518"/>
                    <a:pt x="1" y="3386"/>
                  </a:cubicBezTo>
                  <a:cubicBezTo>
                    <a:pt x="1" y="5253"/>
                    <a:pt x="3347" y="6810"/>
                    <a:pt x="7472" y="6810"/>
                  </a:cubicBezTo>
                  <a:close/>
                </a:path>
              </a:pathLst>
            </a:custGeom>
            <a:solidFill>
              <a:srgbClr val="F4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29"/>
            <p:cNvSpPr/>
            <p:nvPr/>
          </p:nvSpPr>
          <p:spPr>
            <a:xfrm>
              <a:off x="3961725" y="2316100"/>
              <a:ext cx="928125" cy="929100"/>
            </a:xfrm>
            <a:custGeom>
              <a:avLst/>
              <a:gdLst/>
              <a:ahLst/>
              <a:cxnLst/>
              <a:rect l="l" t="t" r="r" b="b"/>
              <a:pathLst>
                <a:path w="37125" h="37164" extrusionOk="0">
                  <a:moveTo>
                    <a:pt x="19263" y="13543"/>
                  </a:moveTo>
                  <a:cubicBezTo>
                    <a:pt x="23116" y="13543"/>
                    <a:pt x="25022" y="18212"/>
                    <a:pt x="22298" y="20936"/>
                  </a:cubicBezTo>
                  <a:cubicBezTo>
                    <a:pt x="19574" y="23660"/>
                    <a:pt x="14944" y="21714"/>
                    <a:pt x="14944" y="17862"/>
                  </a:cubicBezTo>
                  <a:cubicBezTo>
                    <a:pt x="14944" y="15488"/>
                    <a:pt x="16889" y="13543"/>
                    <a:pt x="19263" y="13543"/>
                  </a:cubicBezTo>
                  <a:close/>
                  <a:moveTo>
                    <a:pt x="13037" y="18990"/>
                  </a:moveTo>
                  <a:lnTo>
                    <a:pt x="10235" y="19380"/>
                  </a:lnTo>
                  <a:lnTo>
                    <a:pt x="3542" y="20352"/>
                  </a:lnTo>
                  <a:cubicBezTo>
                    <a:pt x="4126" y="24283"/>
                    <a:pt x="6188" y="27785"/>
                    <a:pt x="9262" y="30275"/>
                  </a:cubicBezTo>
                  <a:lnTo>
                    <a:pt x="13426" y="24944"/>
                  </a:lnTo>
                  <a:lnTo>
                    <a:pt x="15177" y="22726"/>
                  </a:lnTo>
                  <a:cubicBezTo>
                    <a:pt x="14049" y="21792"/>
                    <a:pt x="13309" y="20469"/>
                    <a:pt x="13037" y="18990"/>
                  </a:cubicBezTo>
                  <a:close/>
                  <a:moveTo>
                    <a:pt x="19263" y="1985"/>
                  </a:moveTo>
                  <a:cubicBezTo>
                    <a:pt x="21209" y="1946"/>
                    <a:pt x="23154" y="2335"/>
                    <a:pt x="24983" y="3036"/>
                  </a:cubicBezTo>
                  <a:lnTo>
                    <a:pt x="22454" y="9301"/>
                  </a:lnTo>
                  <a:lnTo>
                    <a:pt x="21403" y="11908"/>
                  </a:lnTo>
                  <a:cubicBezTo>
                    <a:pt x="20002" y="11402"/>
                    <a:pt x="18485" y="11402"/>
                    <a:pt x="17084" y="11908"/>
                  </a:cubicBezTo>
                  <a:lnTo>
                    <a:pt x="16033" y="9301"/>
                  </a:lnTo>
                  <a:lnTo>
                    <a:pt x="13504" y="2997"/>
                  </a:lnTo>
                  <a:cubicBezTo>
                    <a:pt x="15333" y="2296"/>
                    <a:pt x="17279" y="1946"/>
                    <a:pt x="19224" y="1946"/>
                  </a:cubicBezTo>
                  <a:close/>
                  <a:moveTo>
                    <a:pt x="34984" y="20352"/>
                  </a:moveTo>
                  <a:lnTo>
                    <a:pt x="28291" y="19380"/>
                  </a:lnTo>
                  <a:lnTo>
                    <a:pt x="25489" y="18990"/>
                  </a:lnTo>
                  <a:cubicBezTo>
                    <a:pt x="25217" y="20430"/>
                    <a:pt x="24478" y="21753"/>
                    <a:pt x="23349" y="22726"/>
                  </a:cubicBezTo>
                  <a:lnTo>
                    <a:pt x="25100" y="24944"/>
                  </a:lnTo>
                  <a:lnTo>
                    <a:pt x="29264" y="30275"/>
                  </a:lnTo>
                  <a:cubicBezTo>
                    <a:pt x="32338" y="27785"/>
                    <a:pt x="34362" y="24244"/>
                    <a:pt x="34984" y="20352"/>
                  </a:cubicBezTo>
                  <a:close/>
                  <a:moveTo>
                    <a:pt x="19263" y="39"/>
                  </a:moveTo>
                  <a:cubicBezTo>
                    <a:pt x="12025" y="39"/>
                    <a:pt x="5527" y="4398"/>
                    <a:pt x="2764" y="11052"/>
                  </a:cubicBezTo>
                  <a:cubicBezTo>
                    <a:pt x="1" y="17745"/>
                    <a:pt x="1519" y="25411"/>
                    <a:pt x="6616" y="30548"/>
                  </a:cubicBezTo>
                  <a:cubicBezTo>
                    <a:pt x="11714" y="35645"/>
                    <a:pt x="19419" y="37163"/>
                    <a:pt x="26112" y="34400"/>
                  </a:cubicBezTo>
                  <a:cubicBezTo>
                    <a:pt x="32766" y="31637"/>
                    <a:pt x="37124" y="25100"/>
                    <a:pt x="37124" y="17901"/>
                  </a:cubicBezTo>
                  <a:cubicBezTo>
                    <a:pt x="37124" y="8017"/>
                    <a:pt x="29147" y="1"/>
                    <a:pt x="19263" y="1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29"/>
            <p:cNvSpPr/>
            <p:nvPr/>
          </p:nvSpPr>
          <p:spPr>
            <a:xfrm>
              <a:off x="4371300" y="2281075"/>
              <a:ext cx="537025" cy="928125"/>
            </a:xfrm>
            <a:custGeom>
              <a:avLst/>
              <a:gdLst/>
              <a:ahLst/>
              <a:cxnLst/>
              <a:rect l="l" t="t" r="r" b="b"/>
              <a:pathLst>
                <a:path w="21481" h="37125" extrusionOk="0">
                  <a:moveTo>
                    <a:pt x="2880" y="14944"/>
                  </a:moveTo>
                  <a:cubicBezTo>
                    <a:pt x="5721" y="14944"/>
                    <a:pt x="7783" y="17629"/>
                    <a:pt x="7044" y="20391"/>
                  </a:cubicBezTo>
                  <a:cubicBezTo>
                    <a:pt x="6343" y="23115"/>
                    <a:pt x="3191" y="24438"/>
                    <a:pt x="740" y="23038"/>
                  </a:cubicBezTo>
                  <a:cubicBezTo>
                    <a:pt x="818" y="27396"/>
                    <a:pt x="896" y="32066"/>
                    <a:pt x="973" y="37046"/>
                  </a:cubicBezTo>
                  <a:cubicBezTo>
                    <a:pt x="1596" y="37124"/>
                    <a:pt x="2258" y="37124"/>
                    <a:pt x="2880" y="37124"/>
                  </a:cubicBezTo>
                  <a:cubicBezTo>
                    <a:pt x="13270" y="37124"/>
                    <a:pt x="21481" y="28213"/>
                    <a:pt x="20625" y="17823"/>
                  </a:cubicBezTo>
                  <a:cubicBezTo>
                    <a:pt x="19807" y="7472"/>
                    <a:pt x="10274" y="1"/>
                    <a:pt x="1" y="1635"/>
                  </a:cubicBezTo>
                  <a:cubicBezTo>
                    <a:pt x="39" y="2258"/>
                    <a:pt x="78" y="2919"/>
                    <a:pt x="117" y="3581"/>
                  </a:cubicBezTo>
                  <a:cubicBezTo>
                    <a:pt x="1012" y="3425"/>
                    <a:pt x="1946" y="3347"/>
                    <a:pt x="2880" y="3347"/>
                  </a:cubicBezTo>
                  <a:cubicBezTo>
                    <a:pt x="4826" y="3347"/>
                    <a:pt x="6771" y="3697"/>
                    <a:pt x="8600" y="4398"/>
                  </a:cubicBezTo>
                  <a:lnTo>
                    <a:pt x="6071" y="10702"/>
                  </a:lnTo>
                  <a:lnTo>
                    <a:pt x="5020" y="13309"/>
                  </a:lnTo>
                  <a:cubicBezTo>
                    <a:pt x="3619" y="12803"/>
                    <a:pt x="2102" y="12803"/>
                    <a:pt x="701" y="13309"/>
                  </a:cubicBezTo>
                  <a:lnTo>
                    <a:pt x="468" y="12687"/>
                  </a:lnTo>
                  <a:cubicBezTo>
                    <a:pt x="506" y="13659"/>
                    <a:pt x="506" y="14632"/>
                    <a:pt x="545" y="15644"/>
                  </a:cubicBezTo>
                  <a:cubicBezTo>
                    <a:pt x="1246" y="15177"/>
                    <a:pt x="2024" y="14944"/>
                    <a:pt x="2880" y="14944"/>
                  </a:cubicBezTo>
                  <a:close/>
                  <a:moveTo>
                    <a:pt x="18601" y="21753"/>
                  </a:moveTo>
                  <a:cubicBezTo>
                    <a:pt x="17979" y="25684"/>
                    <a:pt x="15955" y="29186"/>
                    <a:pt x="12881" y="31676"/>
                  </a:cubicBezTo>
                  <a:lnTo>
                    <a:pt x="8717" y="26345"/>
                  </a:lnTo>
                  <a:lnTo>
                    <a:pt x="6966" y="24127"/>
                  </a:lnTo>
                  <a:cubicBezTo>
                    <a:pt x="8095" y="23154"/>
                    <a:pt x="8834" y="21831"/>
                    <a:pt x="9106" y="20391"/>
                  </a:cubicBezTo>
                  <a:lnTo>
                    <a:pt x="11908" y="20781"/>
                  </a:lnTo>
                  <a:close/>
                </a:path>
              </a:pathLst>
            </a:custGeom>
            <a:solidFill>
              <a:srgbClr val="F4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29"/>
            <p:cNvSpPr/>
            <p:nvPr/>
          </p:nvSpPr>
          <p:spPr>
            <a:xfrm>
              <a:off x="2921775" y="489100"/>
              <a:ext cx="2250200" cy="627525"/>
            </a:xfrm>
            <a:custGeom>
              <a:avLst/>
              <a:gdLst/>
              <a:ahLst/>
              <a:cxnLst/>
              <a:rect l="l" t="t" r="r" b="b"/>
              <a:pathLst>
                <a:path w="90008" h="25101" extrusionOk="0">
                  <a:moveTo>
                    <a:pt x="18446" y="25100"/>
                  </a:moveTo>
                  <a:cubicBezTo>
                    <a:pt x="9184" y="22493"/>
                    <a:pt x="2530" y="18796"/>
                    <a:pt x="1" y="14516"/>
                  </a:cubicBezTo>
                  <a:cubicBezTo>
                    <a:pt x="4904" y="6266"/>
                    <a:pt x="25450" y="1"/>
                    <a:pt x="50082" y="1"/>
                  </a:cubicBezTo>
                  <a:cubicBezTo>
                    <a:pt x="66231" y="1"/>
                    <a:pt x="80629" y="2686"/>
                    <a:pt x="90007" y="6850"/>
                  </a:cubicBezTo>
                  <a:cubicBezTo>
                    <a:pt x="86894" y="6694"/>
                    <a:pt x="83742" y="6577"/>
                    <a:pt x="80512" y="6577"/>
                  </a:cubicBezTo>
                  <a:cubicBezTo>
                    <a:pt x="50316" y="6577"/>
                    <a:pt x="25022" y="14516"/>
                    <a:pt x="18446" y="25100"/>
                  </a:cubicBezTo>
                  <a:close/>
                </a:path>
              </a:pathLst>
            </a:custGeom>
            <a:solidFill>
              <a:srgbClr val="E2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E58E5FF-5164-6A89-D203-2DB931BE99A3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DB977DB-3B0B-8E15-03B6-65EFCC9472E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A4B33-9F25-4E2C-7C9C-2C26BC5B0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4FD73-5D83-F9C7-A8DC-525BDA801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9" name="Google Shape;688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6890" name="Google Shape;6890;p30"/>
          <p:cNvPicPr preferRelativeResize="0"/>
          <p:nvPr/>
        </p:nvPicPr>
        <p:blipFill rotWithShape="1">
          <a:blip r:embed="rId3">
            <a:alphaModFix/>
          </a:blip>
          <a:srcRect t="1844" b="13135"/>
          <a:stretch/>
        </p:blipFill>
        <p:spPr>
          <a:xfrm>
            <a:off x="0" y="0"/>
            <a:ext cx="4572000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91" name="Google Shape;6891;p30"/>
          <p:cNvCxnSpPr/>
          <p:nvPr/>
        </p:nvCxnSpPr>
        <p:spPr>
          <a:xfrm>
            <a:off x="4572000" y="0"/>
            <a:ext cx="0" cy="514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92" name="Google Shape;6892;p30"/>
          <p:cNvSpPr txBox="1"/>
          <p:nvPr/>
        </p:nvSpPr>
        <p:spPr>
          <a:xfrm>
            <a:off x="5190250" y="1617450"/>
            <a:ext cx="34602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There are significant challenges surrounding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long-term storage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radioactive waste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Radioactive material often has to be stored in dense metal canisters to minimise the hazard. These canisters are then buried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deep underground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specially designated landfill sites.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4555F12-40D0-4249-AA0C-6097C008136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DA1E09A-B45D-F1CE-4018-4C9F364A008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06FFDB-8509-87AF-A1E4-202CD94AD8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B3141C-BB4A-9742-B909-600ECD7B3E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Background Radiation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610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7.10</a:t>
            </a:r>
            <a:endParaRPr sz="14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Explain the sources of background radiation from Earth and space.</a:t>
            </a:r>
            <a:endParaRPr sz="10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All individuals are exposed to 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low-level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daily radiation.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exposure comes from a combination of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natural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artificial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sources.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form of radiation is referred to as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background radiation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Background radiation comes from a variety of sources: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Radiation from materials on Earth - mostly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radon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gas.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Cosmic rays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from space.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Living organisms.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Radiation due to human activity - such as the construction and use of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power stations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5789850" y="1285900"/>
            <a:ext cx="2682600" cy="3377325"/>
            <a:chOff x="5817125" y="1350700"/>
            <a:chExt cx="2682600" cy="3377325"/>
          </a:xfrm>
        </p:grpSpPr>
        <p:grpSp>
          <p:nvGrpSpPr>
            <p:cNvPr id="65" name="Google Shape;65;p14"/>
            <p:cNvGrpSpPr/>
            <p:nvPr/>
          </p:nvGrpSpPr>
          <p:grpSpPr>
            <a:xfrm>
              <a:off x="5844425" y="1350700"/>
              <a:ext cx="2628027" cy="2806642"/>
              <a:chOff x="5844425" y="1350700"/>
              <a:chExt cx="2628027" cy="2806642"/>
            </a:xfrm>
          </p:grpSpPr>
          <p:grpSp>
            <p:nvGrpSpPr>
              <p:cNvPr id="66" name="Google Shape;66;p14"/>
              <p:cNvGrpSpPr/>
              <p:nvPr/>
            </p:nvGrpSpPr>
            <p:grpSpPr>
              <a:xfrm>
                <a:off x="5844425" y="1658500"/>
                <a:ext cx="2628027" cy="2498842"/>
                <a:chOff x="1776000" y="1064300"/>
                <a:chExt cx="3754325" cy="3569775"/>
              </a:xfrm>
            </p:grpSpPr>
            <p:sp>
              <p:nvSpPr>
                <p:cNvPr id="67" name="Google Shape;67;p14"/>
                <p:cNvSpPr/>
                <p:nvPr/>
              </p:nvSpPr>
              <p:spPr>
                <a:xfrm>
                  <a:off x="3713175" y="1066400"/>
                  <a:ext cx="1817150" cy="33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86" h="132760" extrusionOk="0">
                      <a:moveTo>
                        <a:pt x="1972" y="0"/>
                      </a:moveTo>
                      <a:cubicBezTo>
                        <a:pt x="1381" y="0"/>
                        <a:pt x="788" y="10"/>
                        <a:pt x="192" y="31"/>
                      </a:cubicBezTo>
                      <a:lnTo>
                        <a:pt x="0" y="71404"/>
                      </a:lnTo>
                      <a:lnTo>
                        <a:pt x="35975" y="132759"/>
                      </a:lnTo>
                      <a:cubicBezTo>
                        <a:pt x="35975" y="132759"/>
                        <a:pt x="67693" y="118197"/>
                        <a:pt x="71342" y="71820"/>
                      </a:cubicBezTo>
                      <a:cubicBezTo>
                        <a:pt x="71342" y="71820"/>
                        <a:pt x="72686" y="32037"/>
                        <a:pt x="37063" y="10112"/>
                      </a:cubicBezTo>
                      <a:cubicBezTo>
                        <a:pt x="37063" y="10112"/>
                        <a:pt x="20872" y="0"/>
                        <a:pt x="1972" y="0"/>
                      </a:cubicBezTo>
                      <a:close/>
                    </a:path>
                  </a:pathLst>
                </a:custGeom>
                <a:solidFill>
                  <a:srgbClr val="00AE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14"/>
                <p:cNvSpPr/>
                <p:nvPr/>
              </p:nvSpPr>
              <p:spPr>
                <a:xfrm>
                  <a:off x="2015250" y="1067150"/>
                  <a:ext cx="1697950" cy="178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18" h="71374" extrusionOk="0">
                      <a:moveTo>
                        <a:pt x="66377" y="1"/>
                      </a:moveTo>
                      <a:cubicBezTo>
                        <a:pt x="65868" y="1"/>
                        <a:pt x="15763" y="127"/>
                        <a:pt x="0" y="49994"/>
                      </a:cubicBezTo>
                      <a:lnTo>
                        <a:pt x="67917" y="71374"/>
                      </a:lnTo>
                      <a:lnTo>
                        <a:pt x="66381" y="1"/>
                      </a:lnTo>
                      <a:cubicBezTo>
                        <a:pt x="66381" y="1"/>
                        <a:pt x="66380" y="1"/>
                        <a:pt x="66377" y="1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14"/>
                <p:cNvSpPr/>
                <p:nvPr/>
              </p:nvSpPr>
              <p:spPr>
                <a:xfrm>
                  <a:off x="2159275" y="2849875"/>
                  <a:ext cx="1549125" cy="17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65" h="71183" extrusionOk="0">
                      <a:moveTo>
                        <a:pt x="61964" y="1"/>
                      </a:moveTo>
                      <a:lnTo>
                        <a:pt x="1" y="34471"/>
                      </a:lnTo>
                      <a:cubicBezTo>
                        <a:pt x="1" y="34471"/>
                        <a:pt x="14723" y="65741"/>
                        <a:pt x="57483" y="71182"/>
                      </a:cubicBezTo>
                      <a:lnTo>
                        <a:pt x="61964" y="1"/>
                      </a:lnTo>
                      <a:close/>
                    </a:path>
                  </a:pathLst>
                </a:custGeom>
                <a:solidFill>
                  <a:srgbClr val="35C232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14"/>
                <p:cNvSpPr/>
                <p:nvPr/>
              </p:nvSpPr>
              <p:spPr>
                <a:xfrm>
                  <a:off x="3601150" y="2851475"/>
                  <a:ext cx="1011425" cy="178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57" h="71304" extrusionOk="0">
                      <a:moveTo>
                        <a:pt x="4481" y="1"/>
                      </a:moveTo>
                      <a:lnTo>
                        <a:pt x="0" y="71182"/>
                      </a:lnTo>
                      <a:cubicBezTo>
                        <a:pt x="0" y="71182"/>
                        <a:pt x="1308" y="71303"/>
                        <a:pt x="3571" y="71303"/>
                      </a:cubicBezTo>
                      <a:cubicBezTo>
                        <a:pt x="10396" y="71303"/>
                        <a:pt x="25914" y="70202"/>
                        <a:pt x="40456" y="61356"/>
                      </a:cubicBezTo>
                      <a:lnTo>
                        <a:pt x="4481" y="1"/>
                      </a:ln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14"/>
                <p:cNvSpPr/>
                <p:nvPr/>
              </p:nvSpPr>
              <p:spPr>
                <a:xfrm>
                  <a:off x="3674750" y="1064300"/>
                  <a:ext cx="65650" cy="17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6" h="71488" extrusionOk="0">
                      <a:moveTo>
                        <a:pt x="883" y="1"/>
                      </a:moveTo>
                      <a:cubicBezTo>
                        <a:pt x="371" y="1"/>
                        <a:pt x="1" y="115"/>
                        <a:pt x="1" y="115"/>
                      </a:cubicBezTo>
                      <a:lnTo>
                        <a:pt x="1537" y="71488"/>
                      </a:lnTo>
                      <a:cubicBezTo>
                        <a:pt x="1537" y="71488"/>
                        <a:pt x="2625" y="371"/>
                        <a:pt x="1729" y="115"/>
                      </a:cubicBezTo>
                      <a:cubicBezTo>
                        <a:pt x="1431" y="29"/>
                        <a:pt x="1139" y="1"/>
                        <a:pt x="883" y="1"/>
                      </a:cubicBezTo>
                      <a:close/>
                    </a:path>
                  </a:pathLst>
                </a:custGeom>
                <a:solidFill>
                  <a:srgbClr val="FF004D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14"/>
                <p:cNvSpPr/>
                <p:nvPr/>
              </p:nvSpPr>
              <p:spPr>
                <a:xfrm>
                  <a:off x="1776000" y="2316975"/>
                  <a:ext cx="1937200" cy="138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88" h="55404" extrusionOk="0">
                      <a:moveTo>
                        <a:pt x="9570" y="1"/>
                      </a:moveTo>
                      <a:cubicBezTo>
                        <a:pt x="9570" y="1"/>
                        <a:pt x="1" y="27718"/>
                        <a:pt x="15332" y="55403"/>
                      </a:cubicBezTo>
                      <a:lnTo>
                        <a:pt x="77487" y="21381"/>
                      </a:lnTo>
                      <a:lnTo>
                        <a:pt x="9570" y="1"/>
                      </a:lnTo>
                      <a:close/>
                    </a:path>
                  </a:pathLst>
                </a:custGeom>
                <a:solidFill>
                  <a:srgbClr val="9900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9900FF"/>
                    </a:solidFill>
                  </a:endParaRPr>
                </a:p>
              </p:txBody>
            </p:sp>
          </p:grpSp>
          <p:sp>
            <p:nvSpPr>
              <p:cNvPr id="73" name="Google Shape;73;p14"/>
              <p:cNvSpPr txBox="1"/>
              <p:nvPr/>
            </p:nvSpPr>
            <p:spPr>
              <a:xfrm>
                <a:off x="7189275" y="2671725"/>
                <a:ext cx="12405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latin typeface="Kalam"/>
                    <a:ea typeface="Kalam"/>
                    <a:cs typeface="Kalam"/>
                    <a:sym typeface="Kalam"/>
                  </a:rPr>
                  <a:t>RADON GAS</a:t>
                </a:r>
                <a:endParaRPr sz="7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74" name="Google Shape;74;p14"/>
              <p:cNvSpPr txBox="1"/>
              <p:nvPr/>
            </p:nvSpPr>
            <p:spPr>
              <a:xfrm>
                <a:off x="6305450" y="2037263"/>
                <a:ext cx="8205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latin typeface="Kalam"/>
                    <a:ea typeface="Kalam"/>
                    <a:cs typeface="Kalam"/>
                    <a:sym typeface="Kalam"/>
                  </a:rPr>
                  <a:t>MEDICAL SOURCES</a:t>
                </a:r>
                <a:endParaRPr sz="7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75" name="Google Shape;75;p14"/>
              <p:cNvSpPr txBox="1"/>
              <p:nvPr/>
            </p:nvSpPr>
            <p:spPr>
              <a:xfrm>
                <a:off x="5973263" y="2863700"/>
                <a:ext cx="8205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COSMIC RAYS</a:t>
                </a:r>
                <a:endParaRPr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76" name="Google Shape;76;p14"/>
              <p:cNvSpPr txBox="1"/>
              <p:nvPr/>
            </p:nvSpPr>
            <p:spPr>
              <a:xfrm>
                <a:off x="6397850" y="3385975"/>
                <a:ext cx="7281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latin typeface="Kalam"/>
                    <a:ea typeface="Kalam"/>
                    <a:cs typeface="Kalam"/>
                    <a:sym typeface="Kalam"/>
                  </a:rPr>
                  <a:t>GROUND AND BUILDINGS</a:t>
                </a:r>
                <a:endParaRPr sz="7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77" name="Google Shape;77;p14"/>
              <p:cNvSpPr txBox="1"/>
              <p:nvPr/>
            </p:nvSpPr>
            <p:spPr>
              <a:xfrm>
                <a:off x="6737575" y="1350700"/>
                <a:ext cx="9681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rgbClr val="FF004D"/>
                    </a:solidFill>
                    <a:latin typeface="Kalam"/>
                    <a:ea typeface="Kalam"/>
                    <a:cs typeface="Kalam"/>
                    <a:sym typeface="Kalam"/>
                  </a:rPr>
                  <a:t>OTHER SOURCES</a:t>
                </a:r>
                <a:endParaRPr sz="700">
                  <a:solidFill>
                    <a:srgbClr val="FF004D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78" name="Google Shape;78;p14"/>
              <p:cNvSpPr txBox="1"/>
              <p:nvPr/>
            </p:nvSpPr>
            <p:spPr>
              <a:xfrm>
                <a:off x="7140975" y="3507800"/>
                <a:ext cx="5487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FOOD, WATER</a:t>
                </a:r>
                <a:endParaRPr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79" name="Google Shape;79;p14"/>
            <p:cNvSpPr txBox="1"/>
            <p:nvPr/>
          </p:nvSpPr>
          <p:spPr>
            <a:xfrm>
              <a:off x="5817125" y="4204825"/>
              <a:ext cx="26826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There are many different sources of background radiation.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A4778EE-6C13-AC70-C30C-628EBA019A3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E172F1A-7C98-DCB7-32CA-AF391507947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5AD9D7-7CD3-E582-5A34-48CE99D762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59DCEC-E5A9-2C73-10B6-409F1EABEA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900" y="180025"/>
            <a:ext cx="4783452" cy="478345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4821050" y="2048400"/>
            <a:ext cx="3383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Radon (Rn) gas is the largest worldwide producer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background radiation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Radon is formed from the radioactive decay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uranium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in rocks.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2520173-EA28-3774-D3E6-CB181386AE2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50EDAFC-E645-2D40-BFCD-B2EC0BCFA4A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871A7-A5B4-4823-DF8E-D4FC45470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6A748-DC51-9518-C774-CE7BB0B0F5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/>
          <p:cNvPicPr preferRelativeResize="0"/>
          <p:nvPr/>
        </p:nvPicPr>
        <p:blipFill rotWithShape="1">
          <a:blip r:embed="rId3">
            <a:alphaModFix/>
          </a:blip>
          <a:srcRect t="842"/>
          <a:stretch/>
        </p:blipFill>
        <p:spPr>
          <a:xfrm>
            <a:off x="5996000" y="0"/>
            <a:ext cx="3147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93" name="Google Shape;93;p16"/>
          <p:cNvSpPr txBox="1"/>
          <p:nvPr/>
        </p:nvSpPr>
        <p:spPr>
          <a:xfrm>
            <a:off x="1226500" y="2156100"/>
            <a:ext cx="3383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Depending on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location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, there can be large variation in the amount of background radon radiation.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94" name="Google Shape;94;p16"/>
          <p:cNvCxnSpPr/>
          <p:nvPr/>
        </p:nvCxnSpPr>
        <p:spPr>
          <a:xfrm flipH="1">
            <a:off x="5995850" y="0"/>
            <a:ext cx="9300" cy="5143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0C4BF10-02B8-A1D3-E747-C8F0CA759D3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112BB1C-E138-972A-0EC6-0955133BA6F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6CA6A9-E6C6-FB65-D6AF-90C130CA95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E5576E-CECF-1BAE-1FAD-0E33BC06C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Activity of a Radioactive Source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657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7.11</a:t>
            </a:r>
            <a:endParaRPr sz="15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the activity of a radioactive source decreases over a period of time and is measured in becquerels.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rate at which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radioactive nuclei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decay is referred to as their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activity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Activity is measured in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becquerels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Bq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single becquerel is equivalent to a single nucleus decaying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per second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Over time the activity of a radioactive source will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decrease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because the unstable nuclei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disappear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as they are emitted.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Activity is measured using a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Geiger-Muller counter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9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102" name="Google Shape;102;p17"/>
          <p:cNvGrpSpPr/>
          <p:nvPr/>
        </p:nvGrpSpPr>
        <p:grpSpPr>
          <a:xfrm>
            <a:off x="5038325" y="1221800"/>
            <a:ext cx="3128700" cy="3372250"/>
            <a:chOff x="5028925" y="1152475"/>
            <a:chExt cx="3128700" cy="3372250"/>
          </a:xfrm>
        </p:grpSpPr>
        <p:grpSp>
          <p:nvGrpSpPr>
            <p:cNvPr id="103" name="Google Shape;103;p17"/>
            <p:cNvGrpSpPr/>
            <p:nvPr/>
          </p:nvGrpSpPr>
          <p:grpSpPr>
            <a:xfrm>
              <a:off x="5028925" y="2030875"/>
              <a:ext cx="3128692" cy="2493850"/>
              <a:chOff x="5085300" y="1673775"/>
              <a:chExt cx="3128692" cy="2493850"/>
            </a:xfrm>
          </p:grpSpPr>
          <p:grpSp>
            <p:nvGrpSpPr>
              <p:cNvPr id="104" name="Google Shape;104;p17"/>
              <p:cNvGrpSpPr/>
              <p:nvPr/>
            </p:nvGrpSpPr>
            <p:grpSpPr>
              <a:xfrm>
                <a:off x="5408400" y="1673775"/>
                <a:ext cx="2805592" cy="2170741"/>
                <a:chOff x="4572000" y="1017725"/>
                <a:chExt cx="3896655" cy="3014918"/>
              </a:xfrm>
            </p:grpSpPr>
            <p:sp>
              <p:nvSpPr>
                <p:cNvPr id="105" name="Google Shape;105;p17"/>
                <p:cNvSpPr/>
                <p:nvPr/>
              </p:nvSpPr>
              <p:spPr>
                <a:xfrm>
                  <a:off x="4572000" y="1020219"/>
                  <a:ext cx="3892227" cy="3009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413" h="171996" fill="none" extrusionOk="0">
                      <a:moveTo>
                        <a:pt x="0" y="1"/>
                      </a:moveTo>
                      <a:lnTo>
                        <a:pt x="95" y="571"/>
                      </a:lnTo>
                      <a:lnTo>
                        <a:pt x="317" y="1426"/>
                      </a:lnTo>
                      <a:lnTo>
                        <a:pt x="539" y="2281"/>
                      </a:lnTo>
                      <a:lnTo>
                        <a:pt x="760" y="3136"/>
                      </a:lnTo>
                      <a:lnTo>
                        <a:pt x="982" y="3991"/>
                      </a:lnTo>
                      <a:lnTo>
                        <a:pt x="1204" y="4846"/>
                      </a:lnTo>
                      <a:lnTo>
                        <a:pt x="1426" y="5670"/>
                      </a:lnTo>
                      <a:lnTo>
                        <a:pt x="1647" y="6525"/>
                      </a:lnTo>
                      <a:lnTo>
                        <a:pt x="1869" y="7348"/>
                      </a:lnTo>
                      <a:lnTo>
                        <a:pt x="2091" y="8171"/>
                      </a:lnTo>
                      <a:lnTo>
                        <a:pt x="2344" y="8995"/>
                      </a:lnTo>
                      <a:lnTo>
                        <a:pt x="2566" y="9818"/>
                      </a:lnTo>
                      <a:lnTo>
                        <a:pt x="2787" y="10610"/>
                      </a:lnTo>
                      <a:lnTo>
                        <a:pt x="3009" y="11433"/>
                      </a:lnTo>
                      <a:lnTo>
                        <a:pt x="3231" y="12257"/>
                      </a:lnTo>
                      <a:lnTo>
                        <a:pt x="3452" y="13048"/>
                      </a:lnTo>
                      <a:lnTo>
                        <a:pt x="3674" y="13840"/>
                      </a:lnTo>
                      <a:lnTo>
                        <a:pt x="3896" y="14632"/>
                      </a:lnTo>
                      <a:lnTo>
                        <a:pt x="4117" y="15424"/>
                      </a:lnTo>
                      <a:lnTo>
                        <a:pt x="4339" y="16215"/>
                      </a:lnTo>
                      <a:lnTo>
                        <a:pt x="4561" y="17007"/>
                      </a:lnTo>
                      <a:lnTo>
                        <a:pt x="4782" y="17767"/>
                      </a:lnTo>
                      <a:lnTo>
                        <a:pt x="5004" y="18559"/>
                      </a:lnTo>
                      <a:lnTo>
                        <a:pt x="5226" y="19319"/>
                      </a:lnTo>
                      <a:lnTo>
                        <a:pt x="5447" y="20079"/>
                      </a:lnTo>
                      <a:lnTo>
                        <a:pt x="5669" y="20839"/>
                      </a:lnTo>
                      <a:lnTo>
                        <a:pt x="5891" y="21599"/>
                      </a:lnTo>
                      <a:lnTo>
                        <a:pt x="6113" y="22359"/>
                      </a:lnTo>
                      <a:lnTo>
                        <a:pt x="6334" y="23119"/>
                      </a:lnTo>
                      <a:lnTo>
                        <a:pt x="6556" y="23879"/>
                      </a:lnTo>
                      <a:lnTo>
                        <a:pt x="6778" y="24608"/>
                      </a:lnTo>
                      <a:lnTo>
                        <a:pt x="6999" y="25368"/>
                      </a:lnTo>
                      <a:lnTo>
                        <a:pt x="7221" y="26096"/>
                      </a:lnTo>
                      <a:lnTo>
                        <a:pt x="7443" y="26824"/>
                      </a:lnTo>
                      <a:lnTo>
                        <a:pt x="7664" y="27553"/>
                      </a:lnTo>
                      <a:lnTo>
                        <a:pt x="7886" y="28281"/>
                      </a:lnTo>
                      <a:lnTo>
                        <a:pt x="8108" y="29010"/>
                      </a:lnTo>
                      <a:lnTo>
                        <a:pt x="8329" y="29738"/>
                      </a:lnTo>
                      <a:lnTo>
                        <a:pt x="8551" y="30435"/>
                      </a:lnTo>
                      <a:lnTo>
                        <a:pt x="8773" y="31163"/>
                      </a:lnTo>
                      <a:lnTo>
                        <a:pt x="8994" y="31860"/>
                      </a:lnTo>
                      <a:lnTo>
                        <a:pt x="9216" y="32557"/>
                      </a:lnTo>
                      <a:lnTo>
                        <a:pt x="9438" y="33253"/>
                      </a:lnTo>
                      <a:lnTo>
                        <a:pt x="9659" y="33950"/>
                      </a:lnTo>
                      <a:lnTo>
                        <a:pt x="9881" y="34647"/>
                      </a:lnTo>
                      <a:lnTo>
                        <a:pt x="10103" y="35343"/>
                      </a:lnTo>
                      <a:lnTo>
                        <a:pt x="10325" y="36040"/>
                      </a:lnTo>
                      <a:lnTo>
                        <a:pt x="10578" y="36705"/>
                      </a:lnTo>
                      <a:lnTo>
                        <a:pt x="10800" y="37402"/>
                      </a:lnTo>
                      <a:lnTo>
                        <a:pt x="11021" y="38067"/>
                      </a:lnTo>
                      <a:lnTo>
                        <a:pt x="11243" y="38764"/>
                      </a:lnTo>
                      <a:lnTo>
                        <a:pt x="11465" y="39429"/>
                      </a:lnTo>
                      <a:lnTo>
                        <a:pt x="11686" y="40094"/>
                      </a:lnTo>
                      <a:lnTo>
                        <a:pt x="11908" y="40759"/>
                      </a:lnTo>
                      <a:lnTo>
                        <a:pt x="12130" y="41424"/>
                      </a:lnTo>
                      <a:lnTo>
                        <a:pt x="12351" y="42057"/>
                      </a:lnTo>
                      <a:lnTo>
                        <a:pt x="12573" y="42722"/>
                      </a:lnTo>
                      <a:lnTo>
                        <a:pt x="12795" y="43387"/>
                      </a:lnTo>
                      <a:lnTo>
                        <a:pt x="13016" y="44021"/>
                      </a:lnTo>
                      <a:lnTo>
                        <a:pt x="13238" y="44654"/>
                      </a:lnTo>
                      <a:lnTo>
                        <a:pt x="13460" y="45319"/>
                      </a:lnTo>
                      <a:lnTo>
                        <a:pt x="13681" y="45953"/>
                      </a:lnTo>
                      <a:lnTo>
                        <a:pt x="13903" y="46586"/>
                      </a:lnTo>
                      <a:lnTo>
                        <a:pt x="14125" y="47219"/>
                      </a:lnTo>
                      <a:lnTo>
                        <a:pt x="14346" y="47853"/>
                      </a:lnTo>
                      <a:lnTo>
                        <a:pt x="14568" y="48454"/>
                      </a:lnTo>
                      <a:lnTo>
                        <a:pt x="14790" y="49088"/>
                      </a:lnTo>
                      <a:lnTo>
                        <a:pt x="15012" y="49690"/>
                      </a:lnTo>
                      <a:lnTo>
                        <a:pt x="15233" y="50323"/>
                      </a:lnTo>
                      <a:lnTo>
                        <a:pt x="15455" y="50925"/>
                      </a:lnTo>
                      <a:lnTo>
                        <a:pt x="15677" y="51558"/>
                      </a:lnTo>
                      <a:lnTo>
                        <a:pt x="15898" y="52160"/>
                      </a:lnTo>
                      <a:lnTo>
                        <a:pt x="16120" y="52761"/>
                      </a:lnTo>
                      <a:lnTo>
                        <a:pt x="16342" y="53363"/>
                      </a:lnTo>
                      <a:lnTo>
                        <a:pt x="16563" y="53965"/>
                      </a:lnTo>
                      <a:lnTo>
                        <a:pt x="16785" y="54535"/>
                      </a:lnTo>
                      <a:lnTo>
                        <a:pt x="17007" y="55137"/>
                      </a:lnTo>
                      <a:lnTo>
                        <a:pt x="17228" y="55738"/>
                      </a:lnTo>
                      <a:lnTo>
                        <a:pt x="17450" y="56308"/>
                      </a:lnTo>
                      <a:lnTo>
                        <a:pt x="17672" y="56878"/>
                      </a:lnTo>
                      <a:lnTo>
                        <a:pt x="17893" y="57480"/>
                      </a:lnTo>
                      <a:lnTo>
                        <a:pt x="18115" y="58050"/>
                      </a:lnTo>
                      <a:lnTo>
                        <a:pt x="18337" y="58620"/>
                      </a:lnTo>
                      <a:lnTo>
                        <a:pt x="18558" y="59190"/>
                      </a:lnTo>
                      <a:lnTo>
                        <a:pt x="18812" y="59760"/>
                      </a:lnTo>
                      <a:lnTo>
                        <a:pt x="19034" y="60330"/>
                      </a:lnTo>
                      <a:lnTo>
                        <a:pt x="19255" y="60900"/>
                      </a:lnTo>
                      <a:lnTo>
                        <a:pt x="19477" y="61439"/>
                      </a:lnTo>
                      <a:lnTo>
                        <a:pt x="19699" y="62009"/>
                      </a:lnTo>
                      <a:lnTo>
                        <a:pt x="19920" y="62579"/>
                      </a:lnTo>
                      <a:lnTo>
                        <a:pt x="20142" y="63117"/>
                      </a:lnTo>
                      <a:lnTo>
                        <a:pt x="20364" y="63656"/>
                      </a:lnTo>
                      <a:lnTo>
                        <a:pt x="20585" y="64226"/>
                      </a:lnTo>
                      <a:lnTo>
                        <a:pt x="20807" y="64764"/>
                      </a:lnTo>
                      <a:lnTo>
                        <a:pt x="21029" y="65302"/>
                      </a:lnTo>
                      <a:lnTo>
                        <a:pt x="21250" y="65841"/>
                      </a:lnTo>
                      <a:lnTo>
                        <a:pt x="21472" y="66379"/>
                      </a:lnTo>
                      <a:lnTo>
                        <a:pt x="21694" y="66886"/>
                      </a:lnTo>
                      <a:lnTo>
                        <a:pt x="21915" y="67424"/>
                      </a:lnTo>
                      <a:lnTo>
                        <a:pt x="22137" y="67963"/>
                      </a:lnTo>
                      <a:lnTo>
                        <a:pt x="22359" y="68469"/>
                      </a:lnTo>
                      <a:lnTo>
                        <a:pt x="22580" y="69008"/>
                      </a:lnTo>
                      <a:lnTo>
                        <a:pt x="22802" y="69514"/>
                      </a:lnTo>
                      <a:lnTo>
                        <a:pt x="23024" y="70053"/>
                      </a:lnTo>
                      <a:lnTo>
                        <a:pt x="23246" y="70559"/>
                      </a:lnTo>
                      <a:lnTo>
                        <a:pt x="23467" y="71066"/>
                      </a:lnTo>
                      <a:lnTo>
                        <a:pt x="23689" y="71573"/>
                      </a:lnTo>
                      <a:lnTo>
                        <a:pt x="23911" y="72080"/>
                      </a:lnTo>
                      <a:lnTo>
                        <a:pt x="24132" y="72586"/>
                      </a:lnTo>
                      <a:lnTo>
                        <a:pt x="24354" y="73093"/>
                      </a:lnTo>
                      <a:lnTo>
                        <a:pt x="24576" y="73600"/>
                      </a:lnTo>
                      <a:lnTo>
                        <a:pt x="24797" y="74075"/>
                      </a:lnTo>
                      <a:lnTo>
                        <a:pt x="25019" y="74581"/>
                      </a:lnTo>
                      <a:lnTo>
                        <a:pt x="25241" y="75056"/>
                      </a:lnTo>
                      <a:lnTo>
                        <a:pt x="25462" y="75563"/>
                      </a:lnTo>
                      <a:lnTo>
                        <a:pt x="25684" y="76038"/>
                      </a:lnTo>
                      <a:lnTo>
                        <a:pt x="25906" y="76545"/>
                      </a:lnTo>
                      <a:lnTo>
                        <a:pt x="26127" y="77020"/>
                      </a:lnTo>
                      <a:lnTo>
                        <a:pt x="26349" y="77495"/>
                      </a:lnTo>
                      <a:lnTo>
                        <a:pt x="26571" y="77970"/>
                      </a:lnTo>
                      <a:lnTo>
                        <a:pt x="26792" y="78445"/>
                      </a:lnTo>
                      <a:lnTo>
                        <a:pt x="27046" y="78920"/>
                      </a:lnTo>
                      <a:lnTo>
                        <a:pt x="27267" y="79395"/>
                      </a:lnTo>
                      <a:lnTo>
                        <a:pt x="27489" y="79870"/>
                      </a:lnTo>
                      <a:lnTo>
                        <a:pt x="27711" y="80314"/>
                      </a:lnTo>
                      <a:lnTo>
                        <a:pt x="27933" y="80789"/>
                      </a:lnTo>
                      <a:lnTo>
                        <a:pt x="28154" y="81232"/>
                      </a:lnTo>
                      <a:lnTo>
                        <a:pt x="28376" y="81707"/>
                      </a:lnTo>
                      <a:lnTo>
                        <a:pt x="28598" y="82150"/>
                      </a:lnTo>
                      <a:lnTo>
                        <a:pt x="28819" y="82625"/>
                      </a:lnTo>
                      <a:lnTo>
                        <a:pt x="29041" y="83069"/>
                      </a:lnTo>
                      <a:lnTo>
                        <a:pt x="29263" y="83512"/>
                      </a:lnTo>
                      <a:lnTo>
                        <a:pt x="29484" y="83955"/>
                      </a:lnTo>
                      <a:lnTo>
                        <a:pt x="29706" y="84399"/>
                      </a:lnTo>
                      <a:lnTo>
                        <a:pt x="29928" y="84842"/>
                      </a:lnTo>
                      <a:lnTo>
                        <a:pt x="30149" y="85286"/>
                      </a:lnTo>
                      <a:lnTo>
                        <a:pt x="30371" y="85729"/>
                      </a:lnTo>
                      <a:lnTo>
                        <a:pt x="30593" y="86172"/>
                      </a:lnTo>
                      <a:lnTo>
                        <a:pt x="30814" y="86584"/>
                      </a:lnTo>
                      <a:lnTo>
                        <a:pt x="31036" y="87027"/>
                      </a:lnTo>
                      <a:lnTo>
                        <a:pt x="31258" y="87471"/>
                      </a:lnTo>
                      <a:lnTo>
                        <a:pt x="31479" y="87882"/>
                      </a:lnTo>
                      <a:lnTo>
                        <a:pt x="31701" y="88326"/>
                      </a:lnTo>
                      <a:lnTo>
                        <a:pt x="31923" y="88737"/>
                      </a:lnTo>
                      <a:lnTo>
                        <a:pt x="32145" y="89149"/>
                      </a:lnTo>
                      <a:lnTo>
                        <a:pt x="32366" y="89561"/>
                      </a:lnTo>
                      <a:lnTo>
                        <a:pt x="32588" y="90004"/>
                      </a:lnTo>
                      <a:lnTo>
                        <a:pt x="32810" y="90416"/>
                      </a:lnTo>
                      <a:lnTo>
                        <a:pt x="33031" y="90828"/>
                      </a:lnTo>
                      <a:lnTo>
                        <a:pt x="33253" y="91239"/>
                      </a:lnTo>
                      <a:lnTo>
                        <a:pt x="33475" y="91651"/>
                      </a:lnTo>
                      <a:lnTo>
                        <a:pt x="33696" y="92031"/>
                      </a:lnTo>
                      <a:lnTo>
                        <a:pt x="33918" y="92443"/>
                      </a:lnTo>
                      <a:lnTo>
                        <a:pt x="34140" y="92854"/>
                      </a:lnTo>
                      <a:lnTo>
                        <a:pt x="34361" y="93266"/>
                      </a:lnTo>
                      <a:lnTo>
                        <a:pt x="34583" y="93646"/>
                      </a:lnTo>
                      <a:lnTo>
                        <a:pt x="34805" y="94058"/>
                      </a:lnTo>
                      <a:lnTo>
                        <a:pt x="35026" y="94438"/>
                      </a:lnTo>
                      <a:lnTo>
                        <a:pt x="35248" y="94850"/>
                      </a:lnTo>
                      <a:lnTo>
                        <a:pt x="35501" y="95230"/>
                      </a:lnTo>
                      <a:lnTo>
                        <a:pt x="35723" y="95610"/>
                      </a:lnTo>
                      <a:lnTo>
                        <a:pt x="35945" y="95990"/>
                      </a:lnTo>
                      <a:lnTo>
                        <a:pt x="36166" y="96401"/>
                      </a:lnTo>
                      <a:lnTo>
                        <a:pt x="36388" y="96781"/>
                      </a:lnTo>
                      <a:lnTo>
                        <a:pt x="36610" y="97161"/>
                      </a:lnTo>
                      <a:lnTo>
                        <a:pt x="36832" y="97541"/>
                      </a:lnTo>
                      <a:lnTo>
                        <a:pt x="37053" y="97922"/>
                      </a:lnTo>
                      <a:lnTo>
                        <a:pt x="37275" y="98270"/>
                      </a:lnTo>
                      <a:lnTo>
                        <a:pt x="37497" y="98650"/>
                      </a:lnTo>
                      <a:lnTo>
                        <a:pt x="37718" y="99030"/>
                      </a:lnTo>
                      <a:lnTo>
                        <a:pt x="37940" y="99410"/>
                      </a:lnTo>
                      <a:lnTo>
                        <a:pt x="38162" y="99758"/>
                      </a:lnTo>
                      <a:lnTo>
                        <a:pt x="38383" y="100138"/>
                      </a:lnTo>
                      <a:lnTo>
                        <a:pt x="38605" y="100487"/>
                      </a:lnTo>
                      <a:lnTo>
                        <a:pt x="38827" y="100867"/>
                      </a:lnTo>
                      <a:lnTo>
                        <a:pt x="39048" y="101215"/>
                      </a:lnTo>
                      <a:lnTo>
                        <a:pt x="39270" y="101563"/>
                      </a:lnTo>
                      <a:lnTo>
                        <a:pt x="39492" y="101943"/>
                      </a:lnTo>
                      <a:lnTo>
                        <a:pt x="39713" y="102292"/>
                      </a:lnTo>
                      <a:lnTo>
                        <a:pt x="39935" y="102640"/>
                      </a:lnTo>
                      <a:lnTo>
                        <a:pt x="40157" y="102989"/>
                      </a:lnTo>
                      <a:lnTo>
                        <a:pt x="40378" y="103337"/>
                      </a:lnTo>
                      <a:lnTo>
                        <a:pt x="40600" y="103685"/>
                      </a:lnTo>
                      <a:lnTo>
                        <a:pt x="40822" y="104034"/>
                      </a:lnTo>
                      <a:lnTo>
                        <a:pt x="41044" y="104382"/>
                      </a:lnTo>
                      <a:lnTo>
                        <a:pt x="41265" y="104730"/>
                      </a:lnTo>
                      <a:lnTo>
                        <a:pt x="41487" y="105079"/>
                      </a:lnTo>
                      <a:lnTo>
                        <a:pt x="41709" y="105395"/>
                      </a:lnTo>
                      <a:lnTo>
                        <a:pt x="41930" y="105744"/>
                      </a:lnTo>
                      <a:lnTo>
                        <a:pt x="42152" y="106092"/>
                      </a:lnTo>
                      <a:lnTo>
                        <a:pt x="42374" y="106409"/>
                      </a:lnTo>
                      <a:lnTo>
                        <a:pt x="42595" y="106757"/>
                      </a:lnTo>
                      <a:lnTo>
                        <a:pt x="42817" y="107074"/>
                      </a:lnTo>
                      <a:lnTo>
                        <a:pt x="43039" y="107422"/>
                      </a:lnTo>
                      <a:lnTo>
                        <a:pt x="43260" y="107739"/>
                      </a:lnTo>
                      <a:lnTo>
                        <a:pt x="43482" y="108056"/>
                      </a:lnTo>
                      <a:lnTo>
                        <a:pt x="43735" y="108404"/>
                      </a:lnTo>
                      <a:lnTo>
                        <a:pt x="43957" y="108721"/>
                      </a:lnTo>
                      <a:lnTo>
                        <a:pt x="44179" y="109037"/>
                      </a:lnTo>
                      <a:lnTo>
                        <a:pt x="44400" y="109354"/>
                      </a:lnTo>
                      <a:lnTo>
                        <a:pt x="44622" y="109671"/>
                      </a:lnTo>
                      <a:lnTo>
                        <a:pt x="44844" y="109987"/>
                      </a:lnTo>
                      <a:lnTo>
                        <a:pt x="45065" y="110304"/>
                      </a:lnTo>
                      <a:lnTo>
                        <a:pt x="45287" y="110621"/>
                      </a:lnTo>
                      <a:lnTo>
                        <a:pt x="45509" y="110937"/>
                      </a:lnTo>
                      <a:lnTo>
                        <a:pt x="45731" y="111254"/>
                      </a:lnTo>
                      <a:lnTo>
                        <a:pt x="45952" y="111539"/>
                      </a:lnTo>
                      <a:lnTo>
                        <a:pt x="46174" y="111856"/>
                      </a:lnTo>
                      <a:lnTo>
                        <a:pt x="46396" y="112173"/>
                      </a:lnTo>
                      <a:lnTo>
                        <a:pt x="46617" y="112458"/>
                      </a:lnTo>
                      <a:lnTo>
                        <a:pt x="46839" y="112774"/>
                      </a:lnTo>
                      <a:lnTo>
                        <a:pt x="47061" y="113059"/>
                      </a:lnTo>
                      <a:lnTo>
                        <a:pt x="47282" y="113376"/>
                      </a:lnTo>
                      <a:lnTo>
                        <a:pt x="47504" y="113661"/>
                      </a:lnTo>
                      <a:lnTo>
                        <a:pt x="47726" y="113978"/>
                      </a:lnTo>
                      <a:lnTo>
                        <a:pt x="47947" y="114263"/>
                      </a:lnTo>
                      <a:lnTo>
                        <a:pt x="48169" y="114548"/>
                      </a:lnTo>
                      <a:lnTo>
                        <a:pt x="48391" y="114833"/>
                      </a:lnTo>
                      <a:lnTo>
                        <a:pt x="48612" y="115149"/>
                      </a:lnTo>
                      <a:lnTo>
                        <a:pt x="48834" y="115434"/>
                      </a:lnTo>
                      <a:lnTo>
                        <a:pt x="49056" y="115720"/>
                      </a:lnTo>
                      <a:lnTo>
                        <a:pt x="49277" y="116005"/>
                      </a:lnTo>
                      <a:lnTo>
                        <a:pt x="49499" y="116290"/>
                      </a:lnTo>
                      <a:lnTo>
                        <a:pt x="49721" y="116575"/>
                      </a:lnTo>
                      <a:lnTo>
                        <a:pt x="49943" y="116860"/>
                      </a:lnTo>
                      <a:lnTo>
                        <a:pt x="50164" y="117145"/>
                      </a:lnTo>
                      <a:lnTo>
                        <a:pt x="50386" y="117398"/>
                      </a:lnTo>
                      <a:lnTo>
                        <a:pt x="50608" y="117683"/>
                      </a:lnTo>
                      <a:lnTo>
                        <a:pt x="50829" y="117968"/>
                      </a:lnTo>
                      <a:lnTo>
                        <a:pt x="51051" y="118253"/>
                      </a:lnTo>
                      <a:lnTo>
                        <a:pt x="51273" y="118506"/>
                      </a:lnTo>
                      <a:lnTo>
                        <a:pt x="51494" y="118791"/>
                      </a:lnTo>
                      <a:lnTo>
                        <a:pt x="51716" y="119045"/>
                      </a:lnTo>
                      <a:lnTo>
                        <a:pt x="51969" y="119330"/>
                      </a:lnTo>
                      <a:lnTo>
                        <a:pt x="52191" y="119583"/>
                      </a:lnTo>
                      <a:lnTo>
                        <a:pt x="52413" y="119868"/>
                      </a:lnTo>
                      <a:lnTo>
                        <a:pt x="52634" y="120122"/>
                      </a:lnTo>
                      <a:lnTo>
                        <a:pt x="52856" y="120407"/>
                      </a:lnTo>
                      <a:lnTo>
                        <a:pt x="53078" y="120660"/>
                      </a:lnTo>
                      <a:lnTo>
                        <a:pt x="53299" y="120913"/>
                      </a:lnTo>
                      <a:lnTo>
                        <a:pt x="53521" y="121167"/>
                      </a:lnTo>
                      <a:lnTo>
                        <a:pt x="53743" y="121452"/>
                      </a:lnTo>
                      <a:lnTo>
                        <a:pt x="53965" y="121705"/>
                      </a:lnTo>
                      <a:lnTo>
                        <a:pt x="54186" y="121958"/>
                      </a:lnTo>
                      <a:lnTo>
                        <a:pt x="54408" y="122212"/>
                      </a:lnTo>
                      <a:lnTo>
                        <a:pt x="54630" y="122465"/>
                      </a:lnTo>
                      <a:lnTo>
                        <a:pt x="54851" y="122718"/>
                      </a:lnTo>
                      <a:lnTo>
                        <a:pt x="55073" y="122972"/>
                      </a:lnTo>
                      <a:lnTo>
                        <a:pt x="55295" y="123225"/>
                      </a:lnTo>
                      <a:lnTo>
                        <a:pt x="55516" y="123478"/>
                      </a:lnTo>
                      <a:lnTo>
                        <a:pt x="55738" y="123732"/>
                      </a:lnTo>
                      <a:lnTo>
                        <a:pt x="55960" y="123953"/>
                      </a:lnTo>
                      <a:lnTo>
                        <a:pt x="56181" y="124207"/>
                      </a:lnTo>
                      <a:lnTo>
                        <a:pt x="56403" y="124460"/>
                      </a:lnTo>
                      <a:lnTo>
                        <a:pt x="56625" y="124682"/>
                      </a:lnTo>
                      <a:lnTo>
                        <a:pt x="56846" y="124935"/>
                      </a:lnTo>
                      <a:lnTo>
                        <a:pt x="57068" y="125189"/>
                      </a:lnTo>
                      <a:lnTo>
                        <a:pt x="57290" y="125410"/>
                      </a:lnTo>
                      <a:lnTo>
                        <a:pt x="57511" y="125664"/>
                      </a:lnTo>
                      <a:lnTo>
                        <a:pt x="57733" y="125885"/>
                      </a:lnTo>
                      <a:lnTo>
                        <a:pt x="57955" y="126139"/>
                      </a:lnTo>
                      <a:lnTo>
                        <a:pt x="58176" y="126360"/>
                      </a:lnTo>
                      <a:lnTo>
                        <a:pt x="58398" y="126582"/>
                      </a:lnTo>
                      <a:lnTo>
                        <a:pt x="58620" y="126835"/>
                      </a:lnTo>
                      <a:lnTo>
                        <a:pt x="58842" y="127057"/>
                      </a:lnTo>
                      <a:lnTo>
                        <a:pt x="59063" y="127279"/>
                      </a:lnTo>
                      <a:lnTo>
                        <a:pt x="59285" y="127532"/>
                      </a:lnTo>
                      <a:lnTo>
                        <a:pt x="59507" y="127754"/>
                      </a:lnTo>
                      <a:lnTo>
                        <a:pt x="59728" y="127975"/>
                      </a:lnTo>
                      <a:lnTo>
                        <a:pt x="59950" y="128197"/>
                      </a:lnTo>
                      <a:lnTo>
                        <a:pt x="60203" y="128419"/>
                      </a:lnTo>
                      <a:lnTo>
                        <a:pt x="60425" y="128640"/>
                      </a:lnTo>
                      <a:lnTo>
                        <a:pt x="60647" y="128862"/>
                      </a:lnTo>
                      <a:lnTo>
                        <a:pt x="60868" y="129084"/>
                      </a:lnTo>
                      <a:lnTo>
                        <a:pt x="61090" y="129306"/>
                      </a:lnTo>
                      <a:lnTo>
                        <a:pt x="61312" y="129527"/>
                      </a:lnTo>
                      <a:lnTo>
                        <a:pt x="61533" y="129749"/>
                      </a:lnTo>
                      <a:lnTo>
                        <a:pt x="61755" y="129971"/>
                      </a:lnTo>
                      <a:lnTo>
                        <a:pt x="61977" y="130161"/>
                      </a:lnTo>
                      <a:lnTo>
                        <a:pt x="62198" y="130382"/>
                      </a:lnTo>
                      <a:lnTo>
                        <a:pt x="62420" y="130604"/>
                      </a:lnTo>
                      <a:lnTo>
                        <a:pt x="62642" y="130826"/>
                      </a:lnTo>
                      <a:lnTo>
                        <a:pt x="62864" y="131016"/>
                      </a:lnTo>
                      <a:lnTo>
                        <a:pt x="63085" y="131237"/>
                      </a:lnTo>
                      <a:lnTo>
                        <a:pt x="63307" y="131459"/>
                      </a:lnTo>
                      <a:lnTo>
                        <a:pt x="63529" y="131649"/>
                      </a:lnTo>
                      <a:lnTo>
                        <a:pt x="63750" y="131871"/>
                      </a:lnTo>
                      <a:lnTo>
                        <a:pt x="63972" y="132061"/>
                      </a:lnTo>
                      <a:lnTo>
                        <a:pt x="64194" y="132282"/>
                      </a:lnTo>
                      <a:lnTo>
                        <a:pt x="64415" y="132472"/>
                      </a:lnTo>
                      <a:lnTo>
                        <a:pt x="64637" y="132694"/>
                      </a:lnTo>
                      <a:lnTo>
                        <a:pt x="64859" y="132884"/>
                      </a:lnTo>
                      <a:lnTo>
                        <a:pt x="65080" y="133074"/>
                      </a:lnTo>
                      <a:lnTo>
                        <a:pt x="65302" y="133296"/>
                      </a:lnTo>
                      <a:lnTo>
                        <a:pt x="65524" y="133486"/>
                      </a:lnTo>
                      <a:lnTo>
                        <a:pt x="65745" y="133676"/>
                      </a:lnTo>
                      <a:lnTo>
                        <a:pt x="65967" y="133866"/>
                      </a:lnTo>
                      <a:lnTo>
                        <a:pt x="66189" y="134088"/>
                      </a:lnTo>
                      <a:lnTo>
                        <a:pt x="66410" y="134278"/>
                      </a:lnTo>
                      <a:lnTo>
                        <a:pt x="66632" y="134468"/>
                      </a:lnTo>
                      <a:lnTo>
                        <a:pt x="66854" y="134658"/>
                      </a:lnTo>
                      <a:lnTo>
                        <a:pt x="67075" y="134848"/>
                      </a:lnTo>
                      <a:lnTo>
                        <a:pt x="67297" y="135038"/>
                      </a:lnTo>
                      <a:lnTo>
                        <a:pt x="67519" y="135228"/>
                      </a:lnTo>
                      <a:lnTo>
                        <a:pt x="67741" y="135418"/>
                      </a:lnTo>
                      <a:lnTo>
                        <a:pt x="67962" y="135608"/>
                      </a:lnTo>
                      <a:lnTo>
                        <a:pt x="68184" y="135798"/>
                      </a:lnTo>
                      <a:lnTo>
                        <a:pt x="68437" y="135988"/>
                      </a:lnTo>
                      <a:lnTo>
                        <a:pt x="68659" y="136178"/>
                      </a:lnTo>
                      <a:lnTo>
                        <a:pt x="68881" y="136336"/>
                      </a:lnTo>
                      <a:lnTo>
                        <a:pt x="69102" y="136526"/>
                      </a:lnTo>
                      <a:lnTo>
                        <a:pt x="69324" y="136716"/>
                      </a:lnTo>
                      <a:lnTo>
                        <a:pt x="69546" y="136906"/>
                      </a:lnTo>
                      <a:lnTo>
                        <a:pt x="69767" y="137064"/>
                      </a:lnTo>
                      <a:lnTo>
                        <a:pt x="69989" y="137254"/>
                      </a:lnTo>
                      <a:lnTo>
                        <a:pt x="70211" y="137444"/>
                      </a:lnTo>
                      <a:lnTo>
                        <a:pt x="70432" y="137603"/>
                      </a:lnTo>
                      <a:lnTo>
                        <a:pt x="70654" y="137793"/>
                      </a:lnTo>
                      <a:lnTo>
                        <a:pt x="70876" y="137983"/>
                      </a:lnTo>
                      <a:lnTo>
                        <a:pt x="71097" y="138141"/>
                      </a:lnTo>
                      <a:lnTo>
                        <a:pt x="71319" y="138331"/>
                      </a:lnTo>
                      <a:lnTo>
                        <a:pt x="71541" y="138490"/>
                      </a:lnTo>
                      <a:lnTo>
                        <a:pt x="71763" y="138680"/>
                      </a:lnTo>
                      <a:lnTo>
                        <a:pt x="71984" y="138838"/>
                      </a:lnTo>
                      <a:lnTo>
                        <a:pt x="72206" y="138996"/>
                      </a:lnTo>
                      <a:lnTo>
                        <a:pt x="72428" y="139186"/>
                      </a:lnTo>
                      <a:lnTo>
                        <a:pt x="72649" y="139345"/>
                      </a:lnTo>
                      <a:lnTo>
                        <a:pt x="72871" y="139503"/>
                      </a:lnTo>
                      <a:lnTo>
                        <a:pt x="73093" y="139693"/>
                      </a:lnTo>
                      <a:lnTo>
                        <a:pt x="73314" y="139851"/>
                      </a:lnTo>
                      <a:lnTo>
                        <a:pt x="73536" y="140010"/>
                      </a:lnTo>
                      <a:lnTo>
                        <a:pt x="73758" y="140168"/>
                      </a:lnTo>
                      <a:lnTo>
                        <a:pt x="73979" y="140358"/>
                      </a:lnTo>
                      <a:lnTo>
                        <a:pt x="74201" y="140516"/>
                      </a:lnTo>
                      <a:lnTo>
                        <a:pt x="74423" y="140675"/>
                      </a:lnTo>
                      <a:lnTo>
                        <a:pt x="74644" y="140833"/>
                      </a:lnTo>
                      <a:lnTo>
                        <a:pt x="74866" y="140991"/>
                      </a:lnTo>
                      <a:lnTo>
                        <a:pt x="75088" y="141150"/>
                      </a:lnTo>
                      <a:lnTo>
                        <a:pt x="75309" y="141308"/>
                      </a:lnTo>
                      <a:lnTo>
                        <a:pt x="75531" y="141466"/>
                      </a:lnTo>
                      <a:lnTo>
                        <a:pt x="75753" y="141625"/>
                      </a:lnTo>
                      <a:lnTo>
                        <a:pt x="75975" y="141783"/>
                      </a:lnTo>
                      <a:lnTo>
                        <a:pt x="76196" y="141941"/>
                      </a:lnTo>
                      <a:lnTo>
                        <a:pt x="76418" y="142100"/>
                      </a:lnTo>
                      <a:lnTo>
                        <a:pt x="76671" y="142258"/>
                      </a:lnTo>
                      <a:lnTo>
                        <a:pt x="76893" y="142417"/>
                      </a:lnTo>
                      <a:lnTo>
                        <a:pt x="77115" y="142575"/>
                      </a:lnTo>
                      <a:lnTo>
                        <a:pt x="77336" y="142733"/>
                      </a:lnTo>
                      <a:lnTo>
                        <a:pt x="77558" y="142860"/>
                      </a:lnTo>
                      <a:lnTo>
                        <a:pt x="77780" y="143018"/>
                      </a:lnTo>
                      <a:lnTo>
                        <a:pt x="78001" y="143177"/>
                      </a:lnTo>
                      <a:lnTo>
                        <a:pt x="78223" y="143335"/>
                      </a:lnTo>
                      <a:lnTo>
                        <a:pt x="78445" y="143462"/>
                      </a:lnTo>
                      <a:lnTo>
                        <a:pt x="78666" y="143620"/>
                      </a:lnTo>
                      <a:lnTo>
                        <a:pt x="78888" y="143778"/>
                      </a:lnTo>
                      <a:lnTo>
                        <a:pt x="79110" y="143905"/>
                      </a:lnTo>
                      <a:lnTo>
                        <a:pt x="79331" y="144063"/>
                      </a:lnTo>
                      <a:lnTo>
                        <a:pt x="79553" y="144190"/>
                      </a:lnTo>
                      <a:lnTo>
                        <a:pt x="79775" y="144348"/>
                      </a:lnTo>
                      <a:lnTo>
                        <a:pt x="79996" y="144507"/>
                      </a:lnTo>
                      <a:lnTo>
                        <a:pt x="80218" y="144633"/>
                      </a:lnTo>
                      <a:lnTo>
                        <a:pt x="80440" y="144792"/>
                      </a:lnTo>
                      <a:lnTo>
                        <a:pt x="80662" y="144918"/>
                      </a:lnTo>
                      <a:lnTo>
                        <a:pt x="80883" y="145045"/>
                      </a:lnTo>
                      <a:lnTo>
                        <a:pt x="81105" y="145203"/>
                      </a:lnTo>
                      <a:lnTo>
                        <a:pt x="81327" y="145330"/>
                      </a:lnTo>
                      <a:lnTo>
                        <a:pt x="81548" y="145488"/>
                      </a:lnTo>
                      <a:lnTo>
                        <a:pt x="81770" y="145615"/>
                      </a:lnTo>
                      <a:lnTo>
                        <a:pt x="81992" y="145742"/>
                      </a:lnTo>
                      <a:lnTo>
                        <a:pt x="82213" y="145900"/>
                      </a:lnTo>
                      <a:lnTo>
                        <a:pt x="82435" y="146027"/>
                      </a:lnTo>
                      <a:lnTo>
                        <a:pt x="82657" y="146153"/>
                      </a:lnTo>
                      <a:lnTo>
                        <a:pt x="82878" y="146312"/>
                      </a:lnTo>
                      <a:lnTo>
                        <a:pt x="83100" y="146438"/>
                      </a:lnTo>
                      <a:lnTo>
                        <a:pt x="83322" y="146565"/>
                      </a:lnTo>
                      <a:lnTo>
                        <a:pt x="83543" y="146692"/>
                      </a:lnTo>
                      <a:lnTo>
                        <a:pt x="83765" y="146819"/>
                      </a:lnTo>
                      <a:lnTo>
                        <a:pt x="83987" y="146945"/>
                      </a:lnTo>
                      <a:lnTo>
                        <a:pt x="84208" y="147104"/>
                      </a:lnTo>
                      <a:lnTo>
                        <a:pt x="84430" y="147230"/>
                      </a:lnTo>
                      <a:lnTo>
                        <a:pt x="84652" y="147357"/>
                      </a:lnTo>
                      <a:lnTo>
                        <a:pt x="84874" y="147484"/>
                      </a:lnTo>
                      <a:lnTo>
                        <a:pt x="85127" y="147610"/>
                      </a:lnTo>
                      <a:lnTo>
                        <a:pt x="85349" y="147737"/>
                      </a:lnTo>
                      <a:lnTo>
                        <a:pt x="85570" y="147864"/>
                      </a:lnTo>
                      <a:lnTo>
                        <a:pt x="85792" y="147990"/>
                      </a:lnTo>
                      <a:lnTo>
                        <a:pt x="86014" y="148117"/>
                      </a:lnTo>
                      <a:lnTo>
                        <a:pt x="86235" y="148244"/>
                      </a:lnTo>
                      <a:lnTo>
                        <a:pt x="86457" y="148370"/>
                      </a:lnTo>
                      <a:lnTo>
                        <a:pt x="86679" y="148497"/>
                      </a:lnTo>
                      <a:lnTo>
                        <a:pt x="86900" y="148624"/>
                      </a:lnTo>
                      <a:lnTo>
                        <a:pt x="87122" y="148719"/>
                      </a:lnTo>
                      <a:lnTo>
                        <a:pt x="87344" y="148845"/>
                      </a:lnTo>
                      <a:lnTo>
                        <a:pt x="87565" y="148972"/>
                      </a:lnTo>
                      <a:lnTo>
                        <a:pt x="87787" y="149099"/>
                      </a:lnTo>
                      <a:lnTo>
                        <a:pt x="88009" y="149225"/>
                      </a:lnTo>
                      <a:lnTo>
                        <a:pt x="88230" y="149320"/>
                      </a:lnTo>
                      <a:lnTo>
                        <a:pt x="88452" y="149447"/>
                      </a:lnTo>
                      <a:lnTo>
                        <a:pt x="88674" y="149574"/>
                      </a:lnTo>
                      <a:lnTo>
                        <a:pt x="88895" y="149700"/>
                      </a:lnTo>
                      <a:lnTo>
                        <a:pt x="89117" y="149795"/>
                      </a:lnTo>
                      <a:lnTo>
                        <a:pt x="89339" y="149922"/>
                      </a:lnTo>
                      <a:lnTo>
                        <a:pt x="89561" y="150049"/>
                      </a:lnTo>
                      <a:lnTo>
                        <a:pt x="89782" y="150144"/>
                      </a:lnTo>
                      <a:lnTo>
                        <a:pt x="90004" y="150270"/>
                      </a:lnTo>
                      <a:lnTo>
                        <a:pt x="90226" y="150397"/>
                      </a:lnTo>
                      <a:lnTo>
                        <a:pt x="90447" y="150492"/>
                      </a:lnTo>
                      <a:lnTo>
                        <a:pt x="90669" y="150619"/>
                      </a:lnTo>
                      <a:lnTo>
                        <a:pt x="90891" y="150714"/>
                      </a:lnTo>
                      <a:lnTo>
                        <a:pt x="91112" y="150840"/>
                      </a:lnTo>
                      <a:lnTo>
                        <a:pt x="91334" y="150936"/>
                      </a:lnTo>
                      <a:lnTo>
                        <a:pt x="91556" y="151062"/>
                      </a:lnTo>
                      <a:lnTo>
                        <a:pt x="91777" y="151157"/>
                      </a:lnTo>
                      <a:lnTo>
                        <a:pt x="91999" y="151284"/>
                      </a:lnTo>
                      <a:lnTo>
                        <a:pt x="92221" y="151379"/>
                      </a:lnTo>
                      <a:lnTo>
                        <a:pt x="92442" y="151506"/>
                      </a:lnTo>
                      <a:lnTo>
                        <a:pt x="92664" y="151601"/>
                      </a:lnTo>
                      <a:lnTo>
                        <a:pt x="92886" y="151696"/>
                      </a:lnTo>
                      <a:lnTo>
                        <a:pt x="93107" y="151822"/>
                      </a:lnTo>
                      <a:lnTo>
                        <a:pt x="93361" y="151917"/>
                      </a:lnTo>
                      <a:lnTo>
                        <a:pt x="93583" y="152044"/>
                      </a:lnTo>
                      <a:lnTo>
                        <a:pt x="93804" y="152139"/>
                      </a:lnTo>
                      <a:lnTo>
                        <a:pt x="94026" y="152234"/>
                      </a:lnTo>
                      <a:lnTo>
                        <a:pt x="94248" y="152329"/>
                      </a:lnTo>
                      <a:lnTo>
                        <a:pt x="94469" y="152456"/>
                      </a:lnTo>
                      <a:lnTo>
                        <a:pt x="94691" y="152551"/>
                      </a:lnTo>
                      <a:lnTo>
                        <a:pt x="94913" y="152646"/>
                      </a:lnTo>
                      <a:lnTo>
                        <a:pt x="95134" y="152741"/>
                      </a:lnTo>
                      <a:lnTo>
                        <a:pt x="95356" y="152867"/>
                      </a:lnTo>
                      <a:lnTo>
                        <a:pt x="95578" y="152962"/>
                      </a:lnTo>
                      <a:lnTo>
                        <a:pt x="95799" y="153057"/>
                      </a:lnTo>
                      <a:lnTo>
                        <a:pt x="96021" y="153152"/>
                      </a:lnTo>
                      <a:lnTo>
                        <a:pt x="96243" y="153247"/>
                      </a:lnTo>
                      <a:lnTo>
                        <a:pt x="96464" y="153374"/>
                      </a:lnTo>
                      <a:lnTo>
                        <a:pt x="96686" y="153469"/>
                      </a:lnTo>
                      <a:lnTo>
                        <a:pt x="96908" y="153564"/>
                      </a:lnTo>
                      <a:lnTo>
                        <a:pt x="97129" y="153659"/>
                      </a:lnTo>
                      <a:lnTo>
                        <a:pt x="97351" y="153754"/>
                      </a:lnTo>
                      <a:lnTo>
                        <a:pt x="97573" y="153849"/>
                      </a:lnTo>
                      <a:lnTo>
                        <a:pt x="97794" y="153944"/>
                      </a:lnTo>
                      <a:lnTo>
                        <a:pt x="98016" y="154039"/>
                      </a:lnTo>
                      <a:lnTo>
                        <a:pt x="98238" y="154134"/>
                      </a:lnTo>
                      <a:lnTo>
                        <a:pt x="98460" y="154229"/>
                      </a:lnTo>
                      <a:lnTo>
                        <a:pt x="98681" y="154324"/>
                      </a:lnTo>
                      <a:lnTo>
                        <a:pt x="98903" y="154419"/>
                      </a:lnTo>
                      <a:lnTo>
                        <a:pt x="99125" y="154514"/>
                      </a:lnTo>
                      <a:lnTo>
                        <a:pt x="99346" y="154609"/>
                      </a:lnTo>
                      <a:lnTo>
                        <a:pt x="99568" y="154704"/>
                      </a:lnTo>
                      <a:lnTo>
                        <a:pt x="99790" y="154799"/>
                      </a:lnTo>
                      <a:lnTo>
                        <a:pt x="100011" y="154894"/>
                      </a:lnTo>
                      <a:lnTo>
                        <a:pt x="100233" y="154957"/>
                      </a:lnTo>
                      <a:lnTo>
                        <a:pt x="100455" y="155052"/>
                      </a:lnTo>
                      <a:lnTo>
                        <a:pt x="100676" y="155147"/>
                      </a:lnTo>
                      <a:lnTo>
                        <a:pt x="100898" y="155242"/>
                      </a:lnTo>
                      <a:lnTo>
                        <a:pt x="101120" y="155338"/>
                      </a:lnTo>
                      <a:lnTo>
                        <a:pt x="101341" y="155433"/>
                      </a:lnTo>
                      <a:lnTo>
                        <a:pt x="101595" y="155496"/>
                      </a:lnTo>
                      <a:lnTo>
                        <a:pt x="101816" y="155591"/>
                      </a:lnTo>
                      <a:lnTo>
                        <a:pt x="102038" y="155686"/>
                      </a:lnTo>
                      <a:lnTo>
                        <a:pt x="102260" y="155781"/>
                      </a:lnTo>
                      <a:lnTo>
                        <a:pt x="102482" y="155876"/>
                      </a:lnTo>
                      <a:lnTo>
                        <a:pt x="102703" y="155939"/>
                      </a:lnTo>
                      <a:lnTo>
                        <a:pt x="102925" y="156034"/>
                      </a:lnTo>
                      <a:lnTo>
                        <a:pt x="103147" y="156129"/>
                      </a:lnTo>
                      <a:lnTo>
                        <a:pt x="103368" y="156193"/>
                      </a:lnTo>
                      <a:lnTo>
                        <a:pt x="103590" y="156288"/>
                      </a:lnTo>
                      <a:lnTo>
                        <a:pt x="103812" y="156383"/>
                      </a:lnTo>
                      <a:lnTo>
                        <a:pt x="104033" y="156446"/>
                      </a:lnTo>
                      <a:lnTo>
                        <a:pt x="104255" y="156541"/>
                      </a:lnTo>
                      <a:lnTo>
                        <a:pt x="104477" y="156636"/>
                      </a:lnTo>
                      <a:lnTo>
                        <a:pt x="104698" y="156699"/>
                      </a:lnTo>
                      <a:lnTo>
                        <a:pt x="104920" y="156794"/>
                      </a:lnTo>
                      <a:lnTo>
                        <a:pt x="105142" y="156858"/>
                      </a:lnTo>
                      <a:lnTo>
                        <a:pt x="105363" y="156953"/>
                      </a:lnTo>
                      <a:lnTo>
                        <a:pt x="105585" y="157016"/>
                      </a:lnTo>
                      <a:lnTo>
                        <a:pt x="105807" y="157111"/>
                      </a:lnTo>
                      <a:lnTo>
                        <a:pt x="106028" y="157206"/>
                      </a:lnTo>
                      <a:lnTo>
                        <a:pt x="106250" y="157269"/>
                      </a:lnTo>
                      <a:lnTo>
                        <a:pt x="106472" y="157364"/>
                      </a:lnTo>
                      <a:lnTo>
                        <a:pt x="106694" y="157428"/>
                      </a:lnTo>
                      <a:lnTo>
                        <a:pt x="106915" y="157491"/>
                      </a:lnTo>
                      <a:lnTo>
                        <a:pt x="107137" y="157586"/>
                      </a:lnTo>
                      <a:lnTo>
                        <a:pt x="107359" y="157649"/>
                      </a:lnTo>
                      <a:lnTo>
                        <a:pt x="107580" y="157744"/>
                      </a:lnTo>
                      <a:lnTo>
                        <a:pt x="107802" y="157808"/>
                      </a:lnTo>
                      <a:lnTo>
                        <a:pt x="108024" y="157903"/>
                      </a:lnTo>
                      <a:lnTo>
                        <a:pt x="108245" y="157966"/>
                      </a:lnTo>
                      <a:lnTo>
                        <a:pt x="108467" y="158061"/>
                      </a:lnTo>
                      <a:lnTo>
                        <a:pt x="108689" y="158124"/>
                      </a:lnTo>
                      <a:lnTo>
                        <a:pt x="108910" y="158188"/>
                      </a:lnTo>
                      <a:lnTo>
                        <a:pt x="109132" y="158283"/>
                      </a:lnTo>
                      <a:lnTo>
                        <a:pt x="109354" y="158346"/>
                      </a:lnTo>
                      <a:lnTo>
                        <a:pt x="109575" y="158409"/>
                      </a:lnTo>
                      <a:lnTo>
                        <a:pt x="109829" y="158504"/>
                      </a:lnTo>
                      <a:lnTo>
                        <a:pt x="110050" y="158568"/>
                      </a:lnTo>
                      <a:lnTo>
                        <a:pt x="110272" y="158631"/>
                      </a:lnTo>
                      <a:lnTo>
                        <a:pt x="110494" y="158726"/>
                      </a:lnTo>
                      <a:lnTo>
                        <a:pt x="110715" y="158789"/>
                      </a:lnTo>
                      <a:lnTo>
                        <a:pt x="110937" y="158853"/>
                      </a:lnTo>
                      <a:lnTo>
                        <a:pt x="111159" y="158916"/>
                      </a:lnTo>
                      <a:lnTo>
                        <a:pt x="111381" y="159011"/>
                      </a:lnTo>
                      <a:lnTo>
                        <a:pt x="111602" y="159074"/>
                      </a:lnTo>
                      <a:lnTo>
                        <a:pt x="111824" y="159138"/>
                      </a:lnTo>
                      <a:lnTo>
                        <a:pt x="112046" y="159201"/>
                      </a:lnTo>
                      <a:lnTo>
                        <a:pt x="112267" y="159264"/>
                      </a:lnTo>
                      <a:lnTo>
                        <a:pt x="112489" y="159359"/>
                      </a:lnTo>
                      <a:lnTo>
                        <a:pt x="112711" y="159423"/>
                      </a:lnTo>
                      <a:lnTo>
                        <a:pt x="112932" y="159486"/>
                      </a:lnTo>
                      <a:lnTo>
                        <a:pt x="113154" y="159549"/>
                      </a:lnTo>
                      <a:lnTo>
                        <a:pt x="113376" y="159613"/>
                      </a:lnTo>
                      <a:lnTo>
                        <a:pt x="113597" y="159676"/>
                      </a:lnTo>
                      <a:lnTo>
                        <a:pt x="113819" y="159740"/>
                      </a:lnTo>
                      <a:lnTo>
                        <a:pt x="114041" y="159835"/>
                      </a:lnTo>
                      <a:lnTo>
                        <a:pt x="114262" y="159898"/>
                      </a:lnTo>
                      <a:lnTo>
                        <a:pt x="114484" y="159961"/>
                      </a:lnTo>
                      <a:lnTo>
                        <a:pt x="114706" y="160025"/>
                      </a:lnTo>
                      <a:lnTo>
                        <a:pt x="114927" y="160088"/>
                      </a:lnTo>
                      <a:lnTo>
                        <a:pt x="115149" y="160151"/>
                      </a:lnTo>
                      <a:lnTo>
                        <a:pt x="115371" y="160215"/>
                      </a:lnTo>
                      <a:lnTo>
                        <a:pt x="115593" y="160278"/>
                      </a:lnTo>
                      <a:lnTo>
                        <a:pt x="115814" y="160341"/>
                      </a:lnTo>
                      <a:lnTo>
                        <a:pt x="116036" y="160405"/>
                      </a:lnTo>
                      <a:lnTo>
                        <a:pt x="116258" y="160468"/>
                      </a:lnTo>
                      <a:lnTo>
                        <a:pt x="116479" y="160531"/>
                      </a:lnTo>
                      <a:lnTo>
                        <a:pt x="116701" y="160595"/>
                      </a:lnTo>
                      <a:lnTo>
                        <a:pt x="116923" y="160658"/>
                      </a:lnTo>
                      <a:lnTo>
                        <a:pt x="117144" y="160721"/>
                      </a:lnTo>
                      <a:lnTo>
                        <a:pt x="117366" y="160785"/>
                      </a:lnTo>
                      <a:lnTo>
                        <a:pt x="117588" y="160848"/>
                      </a:lnTo>
                      <a:lnTo>
                        <a:pt x="117809" y="160911"/>
                      </a:lnTo>
                      <a:lnTo>
                        <a:pt x="118063" y="160975"/>
                      </a:lnTo>
                      <a:lnTo>
                        <a:pt x="118284" y="161038"/>
                      </a:lnTo>
                      <a:lnTo>
                        <a:pt x="118506" y="161101"/>
                      </a:lnTo>
                      <a:lnTo>
                        <a:pt x="118728" y="161165"/>
                      </a:lnTo>
                      <a:lnTo>
                        <a:pt x="118949" y="161196"/>
                      </a:lnTo>
                      <a:lnTo>
                        <a:pt x="119171" y="161260"/>
                      </a:lnTo>
                      <a:lnTo>
                        <a:pt x="119393" y="161323"/>
                      </a:lnTo>
                      <a:lnTo>
                        <a:pt x="119614" y="161386"/>
                      </a:lnTo>
                      <a:lnTo>
                        <a:pt x="119836" y="161450"/>
                      </a:lnTo>
                      <a:lnTo>
                        <a:pt x="120058" y="161513"/>
                      </a:lnTo>
                      <a:lnTo>
                        <a:pt x="120280" y="161576"/>
                      </a:lnTo>
                      <a:lnTo>
                        <a:pt x="120501" y="161608"/>
                      </a:lnTo>
                      <a:lnTo>
                        <a:pt x="120723" y="161671"/>
                      </a:lnTo>
                      <a:lnTo>
                        <a:pt x="120945" y="161735"/>
                      </a:lnTo>
                      <a:lnTo>
                        <a:pt x="121166" y="161798"/>
                      </a:lnTo>
                      <a:lnTo>
                        <a:pt x="121388" y="161861"/>
                      </a:lnTo>
                      <a:lnTo>
                        <a:pt x="121610" y="161893"/>
                      </a:lnTo>
                      <a:lnTo>
                        <a:pt x="121831" y="161956"/>
                      </a:lnTo>
                      <a:lnTo>
                        <a:pt x="122053" y="162020"/>
                      </a:lnTo>
                      <a:lnTo>
                        <a:pt x="122275" y="162083"/>
                      </a:lnTo>
                      <a:lnTo>
                        <a:pt x="122496" y="162115"/>
                      </a:lnTo>
                      <a:lnTo>
                        <a:pt x="122718" y="162178"/>
                      </a:lnTo>
                      <a:lnTo>
                        <a:pt x="122940" y="162241"/>
                      </a:lnTo>
                      <a:lnTo>
                        <a:pt x="123161" y="162305"/>
                      </a:lnTo>
                      <a:lnTo>
                        <a:pt x="123383" y="162336"/>
                      </a:lnTo>
                      <a:lnTo>
                        <a:pt x="123605" y="162400"/>
                      </a:lnTo>
                      <a:lnTo>
                        <a:pt x="123826" y="162463"/>
                      </a:lnTo>
                      <a:lnTo>
                        <a:pt x="124048" y="162495"/>
                      </a:lnTo>
                      <a:lnTo>
                        <a:pt x="124270" y="162558"/>
                      </a:lnTo>
                      <a:lnTo>
                        <a:pt x="124492" y="162621"/>
                      </a:lnTo>
                      <a:lnTo>
                        <a:pt x="124713" y="162653"/>
                      </a:lnTo>
                      <a:lnTo>
                        <a:pt x="124935" y="162716"/>
                      </a:lnTo>
                      <a:lnTo>
                        <a:pt x="125157" y="162780"/>
                      </a:lnTo>
                      <a:lnTo>
                        <a:pt x="125378" y="162811"/>
                      </a:lnTo>
                      <a:lnTo>
                        <a:pt x="125600" y="162875"/>
                      </a:lnTo>
                      <a:lnTo>
                        <a:pt x="125822" y="162938"/>
                      </a:lnTo>
                      <a:lnTo>
                        <a:pt x="126043" y="162970"/>
                      </a:lnTo>
                      <a:lnTo>
                        <a:pt x="126265" y="163033"/>
                      </a:lnTo>
                      <a:lnTo>
                        <a:pt x="126518" y="163065"/>
                      </a:lnTo>
                      <a:lnTo>
                        <a:pt x="126740" y="163128"/>
                      </a:lnTo>
                      <a:lnTo>
                        <a:pt x="126962" y="163191"/>
                      </a:lnTo>
                      <a:lnTo>
                        <a:pt x="127183" y="163223"/>
                      </a:lnTo>
                      <a:lnTo>
                        <a:pt x="127405" y="163286"/>
                      </a:lnTo>
                      <a:lnTo>
                        <a:pt x="127627" y="163318"/>
                      </a:lnTo>
                      <a:lnTo>
                        <a:pt x="127848" y="163381"/>
                      </a:lnTo>
                      <a:lnTo>
                        <a:pt x="128070" y="163413"/>
                      </a:lnTo>
                      <a:lnTo>
                        <a:pt x="128292" y="163476"/>
                      </a:lnTo>
                      <a:lnTo>
                        <a:pt x="128513" y="163508"/>
                      </a:lnTo>
                      <a:lnTo>
                        <a:pt x="128735" y="163571"/>
                      </a:lnTo>
                      <a:lnTo>
                        <a:pt x="128957" y="163635"/>
                      </a:lnTo>
                      <a:lnTo>
                        <a:pt x="129179" y="163666"/>
                      </a:lnTo>
                      <a:lnTo>
                        <a:pt x="129400" y="163730"/>
                      </a:lnTo>
                      <a:lnTo>
                        <a:pt x="129622" y="163761"/>
                      </a:lnTo>
                      <a:lnTo>
                        <a:pt x="129844" y="163793"/>
                      </a:lnTo>
                      <a:lnTo>
                        <a:pt x="130065" y="163856"/>
                      </a:lnTo>
                      <a:lnTo>
                        <a:pt x="130287" y="163888"/>
                      </a:lnTo>
                      <a:lnTo>
                        <a:pt x="130509" y="163951"/>
                      </a:lnTo>
                      <a:lnTo>
                        <a:pt x="130730" y="163983"/>
                      </a:lnTo>
                      <a:lnTo>
                        <a:pt x="130952" y="164046"/>
                      </a:lnTo>
                      <a:lnTo>
                        <a:pt x="131174" y="164078"/>
                      </a:lnTo>
                      <a:lnTo>
                        <a:pt x="131395" y="164141"/>
                      </a:lnTo>
                      <a:lnTo>
                        <a:pt x="131617" y="164173"/>
                      </a:lnTo>
                      <a:lnTo>
                        <a:pt x="131839" y="164205"/>
                      </a:lnTo>
                      <a:lnTo>
                        <a:pt x="132060" y="164268"/>
                      </a:lnTo>
                      <a:lnTo>
                        <a:pt x="132282" y="164300"/>
                      </a:lnTo>
                      <a:lnTo>
                        <a:pt x="132504" y="164363"/>
                      </a:lnTo>
                      <a:lnTo>
                        <a:pt x="132725" y="164395"/>
                      </a:lnTo>
                      <a:lnTo>
                        <a:pt x="132947" y="164427"/>
                      </a:lnTo>
                      <a:lnTo>
                        <a:pt x="133169" y="164490"/>
                      </a:lnTo>
                      <a:lnTo>
                        <a:pt x="133391" y="164522"/>
                      </a:lnTo>
                      <a:lnTo>
                        <a:pt x="133612" y="164585"/>
                      </a:lnTo>
                      <a:lnTo>
                        <a:pt x="133834" y="164617"/>
                      </a:lnTo>
                      <a:lnTo>
                        <a:pt x="134056" y="164648"/>
                      </a:lnTo>
                      <a:lnTo>
                        <a:pt x="134277" y="164712"/>
                      </a:lnTo>
                      <a:lnTo>
                        <a:pt x="134499" y="164743"/>
                      </a:lnTo>
                      <a:lnTo>
                        <a:pt x="134752" y="164775"/>
                      </a:lnTo>
                      <a:lnTo>
                        <a:pt x="134974" y="164838"/>
                      </a:lnTo>
                      <a:lnTo>
                        <a:pt x="135196" y="164870"/>
                      </a:lnTo>
                      <a:lnTo>
                        <a:pt x="135417" y="164902"/>
                      </a:lnTo>
                      <a:lnTo>
                        <a:pt x="135639" y="164933"/>
                      </a:lnTo>
                      <a:lnTo>
                        <a:pt x="135861" y="164997"/>
                      </a:lnTo>
                      <a:lnTo>
                        <a:pt x="136082" y="165028"/>
                      </a:lnTo>
                      <a:lnTo>
                        <a:pt x="136304" y="165060"/>
                      </a:lnTo>
                      <a:lnTo>
                        <a:pt x="136526" y="165123"/>
                      </a:lnTo>
                      <a:lnTo>
                        <a:pt x="136747" y="165155"/>
                      </a:lnTo>
                      <a:lnTo>
                        <a:pt x="136969" y="165187"/>
                      </a:lnTo>
                      <a:lnTo>
                        <a:pt x="137191" y="165218"/>
                      </a:lnTo>
                      <a:lnTo>
                        <a:pt x="137413" y="165282"/>
                      </a:lnTo>
                      <a:lnTo>
                        <a:pt x="137634" y="165313"/>
                      </a:lnTo>
                      <a:lnTo>
                        <a:pt x="137856" y="165345"/>
                      </a:lnTo>
                      <a:lnTo>
                        <a:pt x="138078" y="165377"/>
                      </a:lnTo>
                      <a:lnTo>
                        <a:pt x="138299" y="165440"/>
                      </a:lnTo>
                      <a:lnTo>
                        <a:pt x="138521" y="165472"/>
                      </a:lnTo>
                      <a:lnTo>
                        <a:pt x="138743" y="165503"/>
                      </a:lnTo>
                      <a:lnTo>
                        <a:pt x="138964" y="165535"/>
                      </a:lnTo>
                      <a:lnTo>
                        <a:pt x="139186" y="165567"/>
                      </a:lnTo>
                      <a:lnTo>
                        <a:pt x="139408" y="165630"/>
                      </a:lnTo>
                      <a:lnTo>
                        <a:pt x="139629" y="165662"/>
                      </a:lnTo>
                      <a:lnTo>
                        <a:pt x="139851" y="165693"/>
                      </a:lnTo>
                      <a:lnTo>
                        <a:pt x="140073" y="165725"/>
                      </a:lnTo>
                      <a:lnTo>
                        <a:pt x="140294" y="165757"/>
                      </a:lnTo>
                      <a:lnTo>
                        <a:pt x="140516" y="165820"/>
                      </a:lnTo>
                      <a:lnTo>
                        <a:pt x="140738" y="165852"/>
                      </a:lnTo>
                      <a:lnTo>
                        <a:pt x="140959" y="165883"/>
                      </a:lnTo>
                      <a:lnTo>
                        <a:pt x="141181" y="165915"/>
                      </a:lnTo>
                      <a:lnTo>
                        <a:pt x="141403" y="165947"/>
                      </a:lnTo>
                      <a:lnTo>
                        <a:pt x="141624" y="165978"/>
                      </a:lnTo>
                      <a:lnTo>
                        <a:pt x="141846" y="166010"/>
                      </a:lnTo>
                      <a:lnTo>
                        <a:pt x="142068" y="166073"/>
                      </a:lnTo>
                      <a:lnTo>
                        <a:pt x="142290" y="166105"/>
                      </a:lnTo>
                      <a:lnTo>
                        <a:pt x="142511" y="166137"/>
                      </a:lnTo>
                      <a:lnTo>
                        <a:pt x="142733" y="166168"/>
                      </a:lnTo>
                      <a:lnTo>
                        <a:pt x="142986" y="166200"/>
                      </a:lnTo>
                      <a:lnTo>
                        <a:pt x="143208" y="166232"/>
                      </a:lnTo>
                      <a:lnTo>
                        <a:pt x="143430" y="166263"/>
                      </a:lnTo>
                      <a:lnTo>
                        <a:pt x="143651" y="166295"/>
                      </a:lnTo>
                      <a:lnTo>
                        <a:pt x="143873" y="166327"/>
                      </a:lnTo>
                      <a:lnTo>
                        <a:pt x="144095" y="166358"/>
                      </a:lnTo>
                      <a:lnTo>
                        <a:pt x="144316" y="166390"/>
                      </a:lnTo>
                      <a:lnTo>
                        <a:pt x="144538" y="166453"/>
                      </a:lnTo>
                      <a:lnTo>
                        <a:pt x="144760" y="166485"/>
                      </a:lnTo>
                      <a:lnTo>
                        <a:pt x="144981" y="166517"/>
                      </a:lnTo>
                      <a:lnTo>
                        <a:pt x="145203" y="166548"/>
                      </a:lnTo>
                      <a:lnTo>
                        <a:pt x="145425" y="166580"/>
                      </a:lnTo>
                      <a:lnTo>
                        <a:pt x="145646" y="166612"/>
                      </a:lnTo>
                      <a:lnTo>
                        <a:pt x="145868" y="166643"/>
                      </a:lnTo>
                      <a:lnTo>
                        <a:pt x="146090" y="166675"/>
                      </a:lnTo>
                      <a:lnTo>
                        <a:pt x="146312" y="166707"/>
                      </a:lnTo>
                      <a:lnTo>
                        <a:pt x="146533" y="166738"/>
                      </a:lnTo>
                      <a:lnTo>
                        <a:pt x="146755" y="166770"/>
                      </a:lnTo>
                      <a:lnTo>
                        <a:pt x="146977" y="166802"/>
                      </a:lnTo>
                      <a:lnTo>
                        <a:pt x="147198" y="166833"/>
                      </a:lnTo>
                      <a:lnTo>
                        <a:pt x="147420" y="166865"/>
                      </a:lnTo>
                      <a:lnTo>
                        <a:pt x="147642" y="166897"/>
                      </a:lnTo>
                      <a:lnTo>
                        <a:pt x="147863" y="166928"/>
                      </a:lnTo>
                      <a:lnTo>
                        <a:pt x="148085" y="166960"/>
                      </a:lnTo>
                      <a:lnTo>
                        <a:pt x="148307" y="166992"/>
                      </a:lnTo>
                      <a:lnTo>
                        <a:pt x="148528" y="167023"/>
                      </a:lnTo>
                      <a:lnTo>
                        <a:pt x="148750" y="167055"/>
                      </a:lnTo>
                      <a:lnTo>
                        <a:pt x="148972" y="167087"/>
                      </a:lnTo>
                      <a:lnTo>
                        <a:pt x="149193" y="167118"/>
                      </a:lnTo>
                      <a:lnTo>
                        <a:pt x="149415" y="167150"/>
                      </a:lnTo>
                      <a:lnTo>
                        <a:pt x="149637" y="167182"/>
                      </a:lnTo>
                      <a:lnTo>
                        <a:pt x="149858" y="167213"/>
                      </a:lnTo>
                      <a:lnTo>
                        <a:pt x="150080" y="167213"/>
                      </a:lnTo>
                      <a:lnTo>
                        <a:pt x="150302" y="167245"/>
                      </a:lnTo>
                      <a:lnTo>
                        <a:pt x="150523" y="167277"/>
                      </a:lnTo>
                      <a:lnTo>
                        <a:pt x="150745" y="167308"/>
                      </a:lnTo>
                      <a:lnTo>
                        <a:pt x="150967" y="167340"/>
                      </a:lnTo>
                      <a:lnTo>
                        <a:pt x="151220" y="167372"/>
                      </a:lnTo>
                      <a:lnTo>
                        <a:pt x="151442" y="167403"/>
                      </a:lnTo>
                      <a:lnTo>
                        <a:pt x="151664" y="167435"/>
                      </a:lnTo>
                      <a:lnTo>
                        <a:pt x="151885" y="167467"/>
                      </a:lnTo>
                      <a:lnTo>
                        <a:pt x="152107" y="167498"/>
                      </a:lnTo>
                      <a:lnTo>
                        <a:pt x="152329" y="167530"/>
                      </a:lnTo>
                      <a:lnTo>
                        <a:pt x="152550" y="167562"/>
                      </a:lnTo>
                      <a:lnTo>
                        <a:pt x="152772" y="167562"/>
                      </a:lnTo>
                      <a:lnTo>
                        <a:pt x="152994" y="167593"/>
                      </a:lnTo>
                      <a:lnTo>
                        <a:pt x="153215" y="167625"/>
                      </a:lnTo>
                      <a:lnTo>
                        <a:pt x="153437" y="167657"/>
                      </a:lnTo>
                      <a:lnTo>
                        <a:pt x="153659" y="167688"/>
                      </a:lnTo>
                      <a:lnTo>
                        <a:pt x="153880" y="167720"/>
                      </a:lnTo>
                      <a:lnTo>
                        <a:pt x="154102" y="167752"/>
                      </a:lnTo>
                      <a:lnTo>
                        <a:pt x="154324" y="167752"/>
                      </a:lnTo>
                      <a:lnTo>
                        <a:pt x="154545" y="167783"/>
                      </a:lnTo>
                      <a:lnTo>
                        <a:pt x="154767" y="167815"/>
                      </a:lnTo>
                      <a:lnTo>
                        <a:pt x="154989" y="167847"/>
                      </a:lnTo>
                      <a:lnTo>
                        <a:pt x="155211" y="167878"/>
                      </a:lnTo>
                      <a:lnTo>
                        <a:pt x="155432" y="167910"/>
                      </a:lnTo>
                      <a:lnTo>
                        <a:pt x="155654" y="167910"/>
                      </a:lnTo>
                      <a:lnTo>
                        <a:pt x="155876" y="167942"/>
                      </a:lnTo>
                      <a:lnTo>
                        <a:pt x="156097" y="167973"/>
                      </a:lnTo>
                      <a:lnTo>
                        <a:pt x="156319" y="168005"/>
                      </a:lnTo>
                      <a:lnTo>
                        <a:pt x="156541" y="168037"/>
                      </a:lnTo>
                      <a:lnTo>
                        <a:pt x="156762" y="168068"/>
                      </a:lnTo>
                      <a:lnTo>
                        <a:pt x="156984" y="168068"/>
                      </a:lnTo>
                      <a:lnTo>
                        <a:pt x="157206" y="168100"/>
                      </a:lnTo>
                      <a:lnTo>
                        <a:pt x="157427" y="168132"/>
                      </a:lnTo>
                      <a:lnTo>
                        <a:pt x="157649" y="168163"/>
                      </a:lnTo>
                      <a:lnTo>
                        <a:pt x="157871" y="168195"/>
                      </a:lnTo>
                      <a:lnTo>
                        <a:pt x="158092" y="168195"/>
                      </a:lnTo>
                      <a:lnTo>
                        <a:pt x="158314" y="168227"/>
                      </a:lnTo>
                      <a:lnTo>
                        <a:pt x="158536" y="168258"/>
                      </a:lnTo>
                      <a:lnTo>
                        <a:pt x="158757" y="168290"/>
                      </a:lnTo>
                      <a:lnTo>
                        <a:pt x="158979" y="168290"/>
                      </a:lnTo>
                      <a:lnTo>
                        <a:pt x="159201" y="168322"/>
                      </a:lnTo>
                      <a:lnTo>
                        <a:pt x="159454" y="168353"/>
                      </a:lnTo>
                      <a:lnTo>
                        <a:pt x="159676" y="168385"/>
                      </a:lnTo>
                      <a:lnTo>
                        <a:pt x="159898" y="168385"/>
                      </a:lnTo>
                      <a:lnTo>
                        <a:pt x="160119" y="168417"/>
                      </a:lnTo>
                      <a:lnTo>
                        <a:pt x="160341" y="168448"/>
                      </a:lnTo>
                      <a:lnTo>
                        <a:pt x="160563" y="168480"/>
                      </a:lnTo>
                      <a:lnTo>
                        <a:pt x="160784" y="168480"/>
                      </a:lnTo>
                      <a:lnTo>
                        <a:pt x="161006" y="168512"/>
                      </a:lnTo>
                      <a:lnTo>
                        <a:pt x="161228" y="168543"/>
                      </a:lnTo>
                      <a:lnTo>
                        <a:pt x="161449" y="168575"/>
                      </a:lnTo>
                      <a:lnTo>
                        <a:pt x="161671" y="168575"/>
                      </a:lnTo>
                      <a:lnTo>
                        <a:pt x="161893" y="168607"/>
                      </a:lnTo>
                      <a:lnTo>
                        <a:pt x="162114" y="168639"/>
                      </a:lnTo>
                      <a:lnTo>
                        <a:pt x="162336" y="168670"/>
                      </a:lnTo>
                      <a:lnTo>
                        <a:pt x="162558" y="168670"/>
                      </a:lnTo>
                      <a:lnTo>
                        <a:pt x="162779" y="168702"/>
                      </a:lnTo>
                      <a:lnTo>
                        <a:pt x="163001" y="168734"/>
                      </a:lnTo>
                      <a:lnTo>
                        <a:pt x="163223" y="168734"/>
                      </a:lnTo>
                      <a:lnTo>
                        <a:pt x="163444" y="168765"/>
                      </a:lnTo>
                      <a:lnTo>
                        <a:pt x="163666" y="168797"/>
                      </a:lnTo>
                      <a:lnTo>
                        <a:pt x="163888" y="168797"/>
                      </a:lnTo>
                      <a:lnTo>
                        <a:pt x="164110" y="168829"/>
                      </a:lnTo>
                      <a:lnTo>
                        <a:pt x="164331" y="168860"/>
                      </a:lnTo>
                      <a:lnTo>
                        <a:pt x="164553" y="168860"/>
                      </a:lnTo>
                      <a:lnTo>
                        <a:pt x="164775" y="168892"/>
                      </a:lnTo>
                      <a:lnTo>
                        <a:pt x="164996" y="168924"/>
                      </a:lnTo>
                      <a:lnTo>
                        <a:pt x="165218" y="168924"/>
                      </a:lnTo>
                      <a:lnTo>
                        <a:pt x="165440" y="168955"/>
                      </a:lnTo>
                      <a:lnTo>
                        <a:pt x="165661" y="168987"/>
                      </a:lnTo>
                      <a:lnTo>
                        <a:pt x="165883" y="168987"/>
                      </a:lnTo>
                      <a:lnTo>
                        <a:pt x="166105" y="169019"/>
                      </a:lnTo>
                      <a:lnTo>
                        <a:pt x="166326" y="169050"/>
                      </a:lnTo>
                      <a:lnTo>
                        <a:pt x="166548" y="169050"/>
                      </a:lnTo>
                      <a:lnTo>
                        <a:pt x="166770" y="169082"/>
                      </a:lnTo>
                      <a:lnTo>
                        <a:pt x="166991" y="169114"/>
                      </a:lnTo>
                      <a:lnTo>
                        <a:pt x="167213" y="169114"/>
                      </a:lnTo>
                      <a:lnTo>
                        <a:pt x="167435" y="169145"/>
                      </a:lnTo>
                      <a:lnTo>
                        <a:pt x="167656" y="169177"/>
                      </a:lnTo>
                      <a:lnTo>
                        <a:pt x="167910" y="169177"/>
                      </a:lnTo>
                      <a:lnTo>
                        <a:pt x="168131" y="169209"/>
                      </a:lnTo>
                      <a:lnTo>
                        <a:pt x="168353" y="169240"/>
                      </a:lnTo>
                      <a:lnTo>
                        <a:pt x="168575" y="169240"/>
                      </a:lnTo>
                      <a:lnTo>
                        <a:pt x="168797" y="169272"/>
                      </a:lnTo>
                      <a:lnTo>
                        <a:pt x="169018" y="169272"/>
                      </a:lnTo>
                      <a:lnTo>
                        <a:pt x="169240" y="169304"/>
                      </a:lnTo>
                      <a:lnTo>
                        <a:pt x="169462" y="169335"/>
                      </a:lnTo>
                      <a:lnTo>
                        <a:pt x="169683" y="169335"/>
                      </a:lnTo>
                      <a:lnTo>
                        <a:pt x="169905" y="169367"/>
                      </a:lnTo>
                      <a:lnTo>
                        <a:pt x="170127" y="169367"/>
                      </a:lnTo>
                      <a:lnTo>
                        <a:pt x="170348" y="169399"/>
                      </a:lnTo>
                      <a:lnTo>
                        <a:pt x="170570" y="169430"/>
                      </a:lnTo>
                      <a:lnTo>
                        <a:pt x="170792" y="169430"/>
                      </a:lnTo>
                      <a:lnTo>
                        <a:pt x="171013" y="169462"/>
                      </a:lnTo>
                      <a:lnTo>
                        <a:pt x="171235" y="169462"/>
                      </a:lnTo>
                      <a:lnTo>
                        <a:pt x="171457" y="169494"/>
                      </a:lnTo>
                      <a:lnTo>
                        <a:pt x="171678" y="169494"/>
                      </a:lnTo>
                      <a:lnTo>
                        <a:pt x="171900" y="169525"/>
                      </a:lnTo>
                      <a:lnTo>
                        <a:pt x="172122" y="169557"/>
                      </a:lnTo>
                      <a:lnTo>
                        <a:pt x="172343" y="169557"/>
                      </a:lnTo>
                      <a:lnTo>
                        <a:pt x="172565" y="169589"/>
                      </a:lnTo>
                      <a:lnTo>
                        <a:pt x="172787" y="169589"/>
                      </a:lnTo>
                      <a:lnTo>
                        <a:pt x="173009" y="169620"/>
                      </a:lnTo>
                      <a:lnTo>
                        <a:pt x="173230" y="169620"/>
                      </a:lnTo>
                      <a:lnTo>
                        <a:pt x="173452" y="169652"/>
                      </a:lnTo>
                      <a:lnTo>
                        <a:pt x="173674" y="169684"/>
                      </a:lnTo>
                      <a:lnTo>
                        <a:pt x="173895" y="169684"/>
                      </a:lnTo>
                      <a:lnTo>
                        <a:pt x="174117" y="169715"/>
                      </a:lnTo>
                      <a:lnTo>
                        <a:pt x="174339" y="169715"/>
                      </a:lnTo>
                      <a:lnTo>
                        <a:pt x="174560" y="169747"/>
                      </a:lnTo>
                      <a:lnTo>
                        <a:pt x="174782" y="169747"/>
                      </a:lnTo>
                      <a:lnTo>
                        <a:pt x="175004" y="169779"/>
                      </a:lnTo>
                      <a:lnTo>
                        <a:pt x="175225" y="169779"/>
                      </a:lnTo>
                      <a:lnTo>
                        <a:pt x="175447" y="169810"/>
                      </a:lnTo>
                      <a:lnTo>
                        <a:pt x="175669" y="169810"/>
                      </a:lnTo>
                      <a:lnTo>
                        <a:pt x="175890" y="169842"/>
                      </a:lnTo>
                      <a:lnTo>
                        <a:pt x="176144" y="169842"/>
                      </a:lnTo>
                      <a:lnTo>
                        <a:pt x="176365" y="169874"/>
                      </a:lnTo>
                      <a:lnTo>
                        <a:pt x="176587" y="169905"/>
                      </a:lnTo>
                      <a:lnTo>
                        <a:pt x="176809" y="169905"/>
                      </a:lnTo>
                      <a:lnTo>
                        <a:pt x="177031" y="169937"/>
                      </a:lnTo>
                      <a:lnTo>
                        <a:pt x="177252" y="169937"/>
                      </a:lnTo>
                      <a:lnTo>
                        <a:pt x="177474" y="169969"/>
                      </a:lnTo>
                      <a:lnTo>
                        <a:pt x="177696" y="169969"/>
                      </a:lnTo>
                      <a:lnTo>
                        <a:pt x="177917" y="170000"/>
                      </a:lnTo>
                      <a:lnTo>
                        <a:pt x="178139" y="170000"/>
                      </a:lnTo>
                      <a:lnTo>
                        <a:pt x="178361" y="170032"/>
                      </a:lnTo>
                      <a:lnTo>
                        <a:pt x="178582" y="170032"/>
                      </a:lnTo>
                      <a:lnTo>
                        <a:pt x="178804" y="170064"/>
                      </a:lnTo>
                      <a:lnTo>
                        <a:pt x="179026" y="170064"/>
                      </a:lnTo>
                      <a:lnTo>
                        <a:pt x="179247" y="170095"/>
                      </a:lnTo>
                      <a:lnTo>
                        <a:pt x="179469" y="170095"/>
                      </a:lnTo>
                      <a:lnTo>
                        <a:pt x="179691" y="170127"/>
                      </a:lnTo>
                      <a:lnTo>
                        <a:pt x="179912" y="170127"/>
                      </a:lnTo>
                      <a:lnTo>
                        <a:pt x="180134" y="170127"/>
                      </a:lnTo>
                      <a:lnTo>
                        <a:pt x="180356" y="170159"/>
                      </a:lnTo>
                      <a:lnTo>
                        <a:pt x="180577" y="170159"/>
                      </a:lnTo>
                      <a:lnTo>
                        <a:pt x="180799" y="170190"/>
                      </a:lnTo>
                      <a:lnTo>
                        <a:pt x="181021" y="170190"/>
                      </a:lnTo>
                      <a:lnTo>
                        <a:pt x="181242" y="170222"/>
                      </a:lnTo>
                      <a:lnTo>
                        <a:pt x="181464" y="170222"/>
                      </a:lnTo>
                      <a:lnTo>
                        <a:pt x="181686" y="170254"/>
                      </a:lnTo>
                      <a:lnTo>
                        <a:pt x="181908" y="170254"/>
                      </a:lnTo>
                      <a:lnTo>
                        <a:pt x="182129" y="170285"/>
                      </a:lnTo>
                      <a:lnTo>
                        <a:pt x="182351" y="170285"/>
                      </a:lnTo>
                      <a:lnTo>
                        <a:pt x="182573" y="170317"/>
                      </a:lnTo>
                      <a:lnTo>
                        <a:pt x="182794" y="170317"/>
                      </a:lnTo>
                      <a:lnTo>
                        <a:pt x="183016" y="170317"/>
                      </a:lnTo>
                      <a:lnTo>
                        <a:pt x="183238" y="170349"/>
                      </a:lnTo>
                      <a:lnTo>
                        <a:pt x="183459" y="170349"/>
                      </a:lnTo>
                      <a:lnTo>
                        <a:pt x="183681" y="170380"/>
                      </a:lnTo>
                      <a:lnTo>
                        <a:pt x="183903" y="170380"/>
                      </a:lnTo>
                      <a:lnTo>
                        <a:pt x="184124" y="170412"/>
                      </a:lnTo>
                      <a:lnTo>
                        <a:pt x="184378" y="170412"/>
                      </a:lnTo>
                      <a:lnTo>
                        <a:pt x="184599" y="170444"/>
                      </a:lnTo>
                      <a:lnTo>
                        <a:pt x="184821" y="170444"/>
                      </a:lnTo>
                      <a:lnTo>
                        <a:pt x="185043" y="170444"/>
                      </a:lnTo>
                      <a:lnTo>
                        <a:pt x="185264" y="170475"/>
                      </a:lnTo>
                      <a:lnTo>
                        <a:pt x="185486" y="170475"/>
                      </a:lnTo>
                      <a:lnTo>
                        <a:pt x="185708" y="170507"/>
                      </a:lnTo>
                      <a:lnTo>
                        <a:pt x="185930" y="170507"/>
                      </a:lnTo>
                      <a:lnTo>
                        <a:pt x="186151" y="170539"/>
                      </a:lnTo>
                      <a:lnTo>
                        <a:pt x="186373" y="170539"/>
                      </a:lnTo>
                      <a:lnTo>
                        <a:pt x="186595" y="170539"/>
                      </a:lnTo>
                      <a:lnTo>
                        <a:pt x="186816" y="170570"/>
                      </a:lnTo>
                      <a:lnTo>
                        <a:pt x="187038" y="170570"/>
                      </a:lnTo>
                      <a:lnTo>
                        <a:pt x="187260" y="170602"/>
                      </a:lnTo>
                      <a:lnTo>
                        <a:pt x="187481" y="170602"/>
                      </a:lnTo>
                      <a:lnTo>
                        <a:pt x="187703" y="170602"/>
                      </a:lnTo>
                      <a:lnTo>
                        <a:pt x="187925" y="170634"/>
                      </a:lnTo>
                      <a:lnTo>
                        <a:pt x="188146" y="170634"/>
                      </a:lnTo>
                      <a:lnTo>
                        <a:pt x="188368" y="170665"/>
                      </a:lnTo>
                      <a:lnTo>
                        <a:pt x="188590" y="170665"/>
                      </a:lnTo>
                      <a:lnTo>
                        <a:pt x="188811" y="170665"/>
                      </a:lnTo>
                      <a:lnTo>
                        <a:pt x="189033" y="170697"/>
                      </a:lnTo>
                      <a:lnTo>
                        <a:pt x="189255" y="170697"/>
                      </a:lnTo>
                      <a:lnTo>
                        <a:pt x="189476" y="170729"/>
                      </a:lnTo>
                      <a:lnTo>
                        <a:pt x="189698" y="170729"/>
                      </a:lnTo>
                      <a:lnTo>
                        <a:pt x="189920" y="170729"/>
                      </a:lnTo>
                      <a:lnTo>
                        <a:pt x="190141" y="170760"/>
                      </a:lnTo>
                      <a:lnTo>
                        <a:pt x="190363" y="170760"/>
                      </a:lnTo>
                      <a:lnTo>
                        <a:pt x="190585" y="170760"/>
                      </a:lnTo>
                      <a:lnTo>
                        <a:pt x="190807" y="170792"/>
                      </a:lnTo>
                      <a:lnTo>
                        <a:pt x="191028" y="170792"/>
                      </a:lnTo>
                      <a:lnTo>
                        <a:pt x="191250" y="170824"/>
                      </a:lnTo>
                      <a:lnTo>
                        <a:pt x="191472" y="170824"/>
                      </a:lnTo>
                      <a:lnTo>
                        <a:pt x="191693" y="170824"/>
                      </a:lnTo>
                      <a:lnTo>
                        <a:pt x="191915" y="170855"/>
                      </a:lnTo>
                      <a:lnTo>
                        <a:pt x="192137" y="170855"/>
                      </a:lnTo>
                      <a:lnTo>
                        <a:pt x="192358" y="170855"/>
                      </a:lnTo>
                      <a:lnTo>
                        <a:pt x="192612" y="170887"/>
                      </a:lnTo>
                      <a:lnTo>
                        <a:pt x="192833" y="170887"/>
                      </a:lnTo>
                      <a:lnTo>
                        <a:pt x="193055" y="170887"/>
                      </a:lnTo>
                      <a:lnTo>
                        <a:pt x="193277" y="170919"/>
                      </a:lnTo>
                      <a:lnTo>
                        <a:pt x="193498" y="170919"/>
                      </a:lnTo>
                      <a:lnTo>
                        <a:pt x="193720" y="170950"/>
                      </a:lnTo>
                      <a:lnTo>
                        <a:pt x="193942" y="170950"/>
                      </a:lnTo>
                      <a:lnTo>
                        <a:pt x="194163" y="170950"/>
                      </a:lnTo>
                      <a:lnTo>
                        <a:pt x="194385" y="170982"/>
                      </a:lnTo>
                      <a:lnTo>
                        <a:pt x="194607" y="170982"/>
                      </a:lnTo>
                      <a:lnTo>
                        <a:pt x="194829" y="170982"/>
                      </a:lnTo>
                      <a:lnTo>
                        <a:pt x="195050" y="171014"/>
                      </a:lnTo>
                      <a:lnTo>
                        <a:pt x="195272" y="171014"/>
                      </a:lnTo>
                      <a:lnTo>
                        <a:pt x="195494" y="171014"/>
                      </a:lnTo>
                      <a:lnTo>
                        <a:pt x="195715" y="171045"/>
                      </a:lnTo>
                      <a:lnTo>
                        <a:pt x="195937" y="171045"/>
                      </a:lnTo>
                      <a:lnTo>
                        <a:pt x="196159" y="171045"/>
                      </a:lnTo>
                      <a:lnTo>
                        <a:pt x="196380" y="171077"/>
                      </a:lnTo>
                      <a:lnTo>
                        <a:pt x="196602" y="171077"/>
                      </a:lnTo>
                      <a:lnTo>
                        <a:pt x="196824" y="171077"/>
                      </a:lnTo>
                      <a:lnTo>
                        <a:pt x="197045" y="171109"/>
                      </a:lnTo>
                      <a:lnTo>
                        <a:pt x="197267" y="171109"/>
                      </a:lnTo>
                      <a:lnTo>
                        <a:pt x="197489" y="171109"/>
                      </a:lnTo>
                      <a:lnTo>
                        <a:pt x="197710" y="171140"/>
                      </a:lnTo>
                      <a:lnTo>
                        <a:pt x="197932" y="171140"/>
                      </a:lnTo>
                      <a:lnTo>
                        <a:pt x="198154" y="171140"/>
                      </a:lnTo>
                      <a:lnTo>
                        <a:pt x="198375" y="171172"/>
                      </a:lnTo>
                      <a:lnTo>
                        <a:pt x="198597" y="171172"/>
                      </a:lnTo>
                      <a:lnTo>
                        <a:pt x="198819" y="171172"/>
                      </a:lnTo>
                      <a:lnTo>
                        <a:pt x="199041" y="171204"/>
                      </a:lnTo>
                      <a:lnTo>
                        <a:pt x="199262" y="171204"/>
                      </a:lnTo>
                      <a:lnTo>
                        <a:pt x="199484" y="171204"/>
                      </a:lnTo>
                      <a:lnTo>
                        <a:pt x="199706" y="171204"/>
                      </a:lnTo>
                      <a:lnTo>
                        <a:pt x="199927" y="171235"/>
                      </a:lnTo>
                      <a:lnTo>
                        <a:pt x="200149" y="171235"/>
                      </a:lnTo>
                      <a:lnTo>
                        <a:pt x="200371" y="171235"/>
                      </a:lnTo>
                      <a:lnTo>
                        <a:pt x="200592" y="171267"/>
                      </a:lnTo>
                      <a:lnTo>
                        <a:pt x="200846" y="171267"/>
                      </a:lnTo>
                      <a:lnTo>
                        <a:pt x="201067" y="171267"/>
                      </a:lnTo>
                      <a:lnTo>
                        <a:pt x="201289" y="171299"/>
                      </a:lnTo>
                      <a:lnTo>
                        <a:pt x="201511" y="171299"/>
                      </a:lnTo>
                      <a:lnTo>
                        <a:pt x="201732" y="171299"/>
                      </a:lnTo>
                      <a:lnTo>
                        <a:pt x="201954" y="171299"/>
                      </a:lnTo>
                      <a:lnTo>
                        <a:pt x="202176" y="171330"/>
                      </a:lnTo>
                      <a:lnTo>
                        <a:pt x="202397" y="171330"/>
                      </a:lnTo>
                      <a:lnTo>
                        <a:pt x="202619" y="171330"/>
                      </a:lnTo>
                      <a:lnTo>
                        <a:pt x="202841" y="171362"/>
                      </a:lnTo>
                      <a:lnTo>
                        <a:pt x="203062" y="171362"/>
                      </a:lnTo>
                      <a:lnTo>
                        <a:pt x="203284" y="171362"/>
                      </a:lnTo>
                      <a:lnTo>
                        <a:pt x="203506" y="171362"/>
                      </a:lnTo>
                      <a:lnTo>
                        <a:pt x="203728" y="171394"/>
                      </a:lnTo>
                      <a:lnTo>
                        <a:pt x="203949" y="171394"/>
                      </a:lnTo>
                      <a:lnTo>
                        <a:pt x="204171" y="171394"/>
                      </a:lnTo>
                      <a:lnTo>
                        <a:pt x="204393" y="171425"/>
                      </a:lnTo>
                      <a:lnTo>
                        <a:pt x="204614" y="171425"/>
                      </a:lnTo>
                      <a:lnTo>
                        <a:pt x="204836" y="171425"/>
                      </a:lnTo>
                      <a:lnTo>
                        <a:pt x="205058" y="171425"/>
                      </a:lnTo>
                      <a:lnTo>
                        <a:pt x="205279" y="171457"/>
                      </a:lnTo>
                      <a:lnTo>
                        <a:pt x="205501" y="171457"/>
                      </a:lnTo>
                      <a:lnTo>
                        <a:pt x="205723" y="171457"/>
                      </a:lnTo>
                      <a:lnTo>
                        <a:pt x="205944" y="171457"/>
                      </a:lnTo>
                      <a:lnTo>
                        <a:pt x="206166" y="171489"/>
                      </a:lnTo>
                      <a:lnTo>
                        <a:pt x="206388" y="171489"/>
                      </a:lnTo>
                      <a:lnTo>
                        <a:pt x="206609" y="171489"/>
                      </a:lnTo>
                      <a:lnTo>
                        <a:pt x="206831" y="171520"/>
                      </a:lnTo>
                      <a:lnTo>
                        <a:pt x="207053" y="171520"/>
                      </a:lnTo>
                      <a:lnTo>
                        <a:pt x="207274" y="171520"/>
                      </a:lnTo>
                      <a:lnTo>
                        <a:pt x="207496" y="171520"/>
                      </a:lnTo>
                      <a:lnTo>
                        <a:pt x="207718" y="171552"/>
                      </a:lnTo>
                      <a:lnTo>
                        <a:pt x="207940" y="171552"/>
                      </a:lnTo>
                      <a:lnTo>
                        <a:pt x="208161" y="171552"/>
                      </a:lnTo>
                      <a:lnTo>
                        <a:pt x="208383" y="171552"/>
                      </a:lnTo>
                      <a:lnTo>
                        <a:pt x="208605" y="171584"/>
                      </a:lnTo>
                      <a:lnTo>
                        <a:pt x="208826" y="171584"/>
                      </a:lnTo>
                      <a:lnTo>
                        <a:pt x="209080" y="171584"/>
                      </a:lnTo>
                      <a:lnTo>
                        <a:pt x="209301" y="171584"/>
                      </a:lnTo>
                      <a:lnTo>
                        <a:pt x="209523" y="171615"/>
                      </a:lnTo>
                      <a:lnTo>
                        <a:pt x="209745" y="171615"/>
                      </a:lnTo>
                      <a:lnTo>
                        <a:pt x="209966" y="171615"/>
                      </a:lnTo>
                      <a:lnTo>
                        <a:pt x="210188" y="171615"/>
                      </a:lnTo>
                      <a:lnTo>
                        <a:pt x="210410" y="171647"/>
                      </a:lnTo>
                      <a:lnTo>
                        <a:pt x="210631" y="171647"/>
                      </a:lnTo>
                      <a:lnTo>
                        <a:pt x="210853" y="171647"/>
                      </a:lnTo>
                      <a:lnTo>
                        <a:pt x="211075" y="171647"/>
                      </a:lnTo>
                      <a:lnTo>
                        <a:pt x="211296" y="171679"/>
                      </a:lnTo>
                      <a:lnTo>
                        <a:pt x="211518" y="171679"/>
                      </a:lnTo>
                      <a:lnTo>
                        <a:pt x="211740" y="171679"/>
                      </a:lnTo>
                      <a:lnTo>
                        <a:pt x="211961" y="171679"/>
                      </a:lnTo>
                      <a:lnTo>
                        <a:pt x="212183" y="171679"/>
                      </a:lnTo>
                      <a:lnTo>
                        <a:pt x="212405" y="171710"/>
                      </a:lnTo>
                      <a:lnTo>
                        <a:pt x="212627" y="171710"/>
                      </a:lnTo>
                      <a:lnTo>
                        <a:pt x="212848" y="171710"/>
                      </a:lnTo>
                      <a:lnTo>
                        <a:pt x="213070" y="171710"/>
                      </a:lnTo>
                      <a:lnTo>
                        <a:pt x="213292" y="171742"/>
                      </a:lnTo>
                      <a:lnTo>
                        <a:pt x="213513" y="171742"/>
                      </a:lnTo>
                      <a:lnTo>
                        <a:pt x="213735" y="171742"/>
                      </a:lnTo>
                      <a:lnTo>
                        <a:pt x="213957" y="171742"/>
                      </a:lnTo>
                      <a:lnTo>
                        <a:pt x="214178" y="171742"/>
                      </a:lnTo>
                      <a:lnTo>
                        <a:pt x="214400" y="171774"/>
                      </a:lnTo>
                      <a:lnTo>
                        <a:pt x="214622" y="171774"/>
                      </a:lnTo>
                      <a:lnTo>
                        <a:pt x="214843" y="171774"/>
                      </a:lnTo>
                      <a:lnTo>
                        <a:pt x="215065" y="171774"/>
                      </a:lnTo>
                      <a:lnTo>
                        <a:pt x="215287" y="171805"/>
                      </a:lnTo>
                      <a:lnTo>
                        <a:pt x="215508" y="171805"/>
                      </a:lnTo>
                      <a:lnTo>
                        <a:pt x="215730" y="171805"/>
                      </a:lnTo>
                      <a:lnTo>
                        <a:pt x="215952" y="171805"/>
                      </a:lnTo>
                      <a:lnTo>
                        <a:pt x="216173" y="171805"/>
                      </a:lnTo>
                      <a:lnTo>
                        <a:pt x="216395" y="171837"/>
                      </a:lnTo>
                      <a:lnTo>
                        <a:pt x="216617" y="171837"/>
                      </a:lnTo>
                      <a:lnTo>
                        <a:pt x="216839" y="171837"/>
                      </a:lnTo>
                      <a:lnTo>
                        <a:pt x="217060" y="171837"/>
                      </a:lnTo>
                      <a:lnTo>
                        <a:pt x="217282" y="171837"/>
                      </a:lnTo>
                      <a:lnTo>
                        <a:pt x="217535" y="171869"/>
                      </a:lnTo>
                      <a:lnTo>
                        <a:pt x="217757" y="171869"/>
                      </a:lnTo>
                      <a:lnTo>
                        <a:pt x="217979" y="171869"/>
                      </a:lnTo>
                      <a:lnTo>
                        <a:pt x="218200" y="171869"/>
                      </a:lnTo>
                      <a:lnTo>
                        <a:pt x="218422" y="171900"/>
                      </a:lnTo>
                      <a:lnTo>
                        <a:pt x="218644" y="171900"/>
                      </a:lnTo>
                      <a:lnTo>
                        <a:pt x="218865" y="171900"/>
                      </a:lnTo>
                      <a:lnTo>
                        <a:pt x="219087" y="171900"/>
                      </a:lnTo>
                      <a:lnTo>
                        <a:pt x="219309" y="171900"/>
                      </a:lnTo>
                      <a:lnTo>
                        <a:pt x="219530" y="171932"/>
                      </a:lnTo>
                      <a:lnTo>
                        <a:pt x="219752" y="171932"/>
                      </a:lnTo>
                      <a:lnTo>
                        <a:pt x="219974" y="171932"/>
                      </a:lnTo>
                      <a:lnTo>
                        <a:pt x="220195" y="171932"/>
                      </a:lnTo>
                      <a:lnTo>
                        <a:pt x="220417" y="171932"/>
                      </a:lnTo>
                      <a:lnTo>
                        <a:pt x="220639" y="171932"/>
                      </a:lnTo>
                      <a:lnTo>
                        <a:pt x="220861" y="171964"/>
                      </a:lnTo>
                      <a:lnTo>
                        <a:pt x="221082" y="171964"/>
                      </a:lnTo>
                      <a:lnTo>
                        <a:pt x="221304" y="171964"/>
                      </a:lnTo>
                      <a:lnTo>
                        <a:pt x="221526" y="171964"/>
                      </a:lnTo>
                      <a:lnTo>
                        <a:pt x="221747" y="171964"/>
                      </a:lnTo>
                      <a:lnTo>
                        <a:pt x="221969" y="171995"/>
                      </a:lnTo>
                      <a:lnTo>
                        <a:pt x="222191" y="171995"/>
                      </a:lnTo>
                      <a:lnTo>
                        <a:pt x="222412" y="171995"/>
                      </a:lnTo>
                    </a:path>
                  </a:pathLst>
                </a:custGeom>
                <a:noFill/>
                <a:ln w="19050" cap="sq" cmpd="sng">
                  <a:solidFill>
                    <a:srgbClr val="35C232"/>
                  </a:solidFill>
                  <a:prstDash val="solid"/>
                  <a:miter lim="3166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17"/>
                <p:cNvSpPr/>
                <p:nvPr/>
              </p:nvSpPr>
              <p:spPr>
                <a:xfrm>
                  <a:off x="4574205" y="1017725"/>
                  <a:ext cx="3894450" cy="3014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40" h="172281" fill="none" extrusionOk="0">
                      <a:moveTo>
                        <a:pt x="1" y="172280"/>
                      </a:moveTo>
                      <a:lnTo>
                        <a:pt x="1" y="1"/>
                      </a:lnTo>
                      <a:lnTo>
                        <a:pt x="222539" y="1"/>
                      </a:lnTo>
                      <a:lnTo>
                        <a:pt x="222539" y="172280"/>
                      </a:lnTo>
                      <a:close/>
                    </a:path>
                  </a:pathLst>
                </a:custGeom>
                <a:noFill/>
                <a:ln w="19050" cap="sq" cmpd="sng">
                  <a:solidFill>
                    <a:srgbClr val="FFFFFF"/>
                  </a:solidFill>
                  <a:prstDash val="solid"/>
                  <a:miter lim="3166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7" name="Google Shape;107;p17"/>
              <p:cNvSpPr txBox="1"/>
              <p:nvPr/>
            </p:nvSpPr>
            <p:spPr>
              <a:xfrm>
                <a:off x="6247350" y="3844525"/>
                <a:ext cx="11277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TIME →</a:t>
                </a:r>
                <a:endParaRPr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08" name="Google Shape;108;p17"/>
              <p:cNvSpPr txBox="1"/>
              <p:nvPr/>
            </p:nvSpPr>
            <p:spPr>
              <a:xfrm rot="-5400000">
                <a:off x="4683000" y="2597600"/>
                <a:ext cx="11277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ACTIVITY →</a:t>
                </a:r>
                <a:endParaRPr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109" name="Google Shape;109;p17"/>
            <p:cNvSpPr txBox="1"/>
            <p:nvPr/>
          </p:nvSpPr>
          <p:spPr>
            <a:xfrm>
              <a:off x="5337925" y="1152475"/>
              <a:ext cx="28197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As time increases, the activity of a radioactive source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decreases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This is because the unstable nuclei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disappear 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as they are emitted.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010EC89-F4AF-E0D9-EB33-26C667EF6AF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A313A6C-4C36-0E1F-BE6B-914D25474E8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90E7D-0262-51B7-35FB-C90D07712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4F64FC-C2A8-9A4F-244E-94652E87FE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Half-Lives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7.12 and 7.13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the definition of the term half-life and understand that it is different for different radioactive isotopes.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Use the concept of the half-life to carry out simple calculations on activity, including graphical methods.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Some radioactive nuclei decay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very quickly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Copernicium-285 has a half life of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28 seconds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Other radioactive nuclei decay much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more slowly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Uranium-235 has a half life of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700 million years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activity of a radioactive isotope will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never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reach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zero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rate at which the activity of a sample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decreases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is referred as its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half-life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Half-life can be defined as the time it takes for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half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radioactive atoms present in a sample to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decay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half-life of a sample will remain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constant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6" name="Google Shape;11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AA43DF3-7559-B74A-A9A7-72BD974673C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1E34CF2-739E-E063-2240-92ADE8AB13C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D2D96-B779-350A-6B06-B8D793DFDB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C2FC4F-0994-6406-4A5F-4472A9DE9C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22" name="Google Shape;122;p19"/>
          <p:cNvSpPr txBox="1"/>
          <p:nvPr/>
        </p:nvSpPr>
        <p:spPr>
          <a:xfrm>
            <a:off x="4519625" y="1940700"/>
            <a:ext cx="38121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half-life of </a:t>
            </a:r>
            <a:r>
              <a:rPr lang="en" b="1">
                <a:solidFill>
                  <a:srgbClr val="FFFD38"/>
                </a:solidFill>
                <a:latin typeface="Cambria"/>
                <a:ea typeface="Cambria"/>
                <a:cs typeface="Cambria"/>
                <a:sym typeface="Cambria"/>
              </a:rPr>
              <a:t>americium-245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is around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 hours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The half-life of a radioactive compound can be determined using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graph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by finding the time it takes for the radioactivity to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halve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The half-life will remain constant.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23" name="Google Shape;123;p19"/>
          <p:cNvGrpSpPr/>
          <p:nvPr/>
        </p:nvGrpSpPr>
        <p:grpSpPr>
          <a:xfrm>
            <a:off x="351525" y="802635"/>
            <a:ext cx="5282073" cy="3860590"/>
            <a:chOff x="336775" y="937885"/>
            <a:chExt cx="5282073" cy="3860590"/>
          </a:xfrm>
        </p:grpSpPr>
        <p:sp>
          <p:nvSpPr>
            <p:cNvPr id="124" name="Google Shape;124;p19"/>
            <p:cNvSpPr txBox="1"/>
            <p:nvPr/>
          </p:nvSpPr>
          <p:spPr>
            <a:xfrm>
              <a:off x="1206325" y="4246775"/>
              <a:ext cx="245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25" name="Google Shape;125;p19"/>
            <p:cNvSpPr txBox="1"/>
            <p:nvPr/>
          </p:nvSpPr>
          <p:spPr>
            <a:xfrm>
              <a:off x="1636025" y="4239575"/>
              <a:ext cx="245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4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26" name="Google Shape;126;p19"/>
            <p:cNvSpPr txBox="1"/>
            <p:nvPr/>
          </p:nvSpPr>
          <p:spPr>
            <a:xfrm>
              <a:off x="2073375" y="4239575"/>
              <a:ext cx="245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6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27" name="Google Shape;127;p19"/>
            <p:cNvSpPr txBox="1"/>
            <p:nvPr/>
          </p:nvSpPr>
          <p:spPr>
            <a:xfrm>
              <a:off x="2510725" y="4239575"/>
              <a:ext cx="245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8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28" name="Google Shape;128;p19"/>
            <p:cNvSpPr txBox="1"/>
            <p:nvPr/>
          </p:nvSpPr>
          <p:spPr>
            <a:xfrm>
              <a:off x="2918100" y="4239575"/>
              <a:ext cx="324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10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29" name="Google Shape;129;p19"/>
            <p:cNvSpPr txBox="1"/>
            <p:nvPr/>
          </p:nvSpPr>
          <p:spPr>
            <a:xfrm>
              <a:off x="3360850" y="4239575"/>
              <a:ext cx="324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12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0" name="Google Shape;130;p19"/>
            <p:cNvSpPr txBox="1"/>
            <p:nvPr/>
          </p:nvSpPr>
          <p:spPr>
            <a:xfrm>
              <a:off x="3803600" y="4239575"/>
              <a:ext cx="324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14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1" name="Google Shape;131;p19"/>
            <p:cNvSpPr txBox="1"/>
            <p:nvPr/>
          </p:nvSpPr>
          <p:spPr>
            <a:xfrm>
              <a:off x="4246350" y="4239575"/>
              <a:ext cx="324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16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2" name="Google Shape;132;p19"/>
            <p:cNvSpPr txBox="1"/>
            <p:nvPr/>
          </p:nvSpPr>
          <p:spPr>
            <a:xfrm>
              <a:off x="4689100" y="4239575"/>
              <a:ext cx="324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18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3" name="Google Shape;133;p19"/>
            <p:cNvSpPr txBox="1"/>
            <p:nvPr/>
          </p:nvSpPr>
          <p:spPr>
            <a:xfrm>
              <a:off x="5131850" y="4239575"/>
              <a:ext cx="324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20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4" name="Google Shape;134;p19"/>
            <p:cNvSpPr txBox="1"/>
            <p:nvPr/>
          </p:nvSpPr>
          <p:spPr>
            <a:xfrm>
              <a:off x="587275" y="1044025"/>
              <a:ext cx="2457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5" name="Google Shape;135;p19"/>
            <p:cNvSpPr txBox="1"/>
            <p:nvPr/>
          </p:nvSpPr>
          <p:spPr>
            <a:xfrm>
              <a:off x="587275" y="2537350"/>
              <a:ext cx="2457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½ 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6" name="Google Shape;136;p19"/>
            <p:cNvSpPr txBox="1"/>
            <p:nvPr/>
          </p:nvSpPr>
          <p:spPr>
            <a:xfrm>
              <a:off x="587275" y="3328425"/>
              <a:ext cx="2457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¼  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7" name="Google Shape;137;p19"/>
            <p:cNvSpPr txBox="1"/>
            <p:nvPr/>
          </p:nvSpPr>
          <p:spPr>
            <a:xfrm>
              <a:off x="1800450" y="4475375"/>
              <a:ext cx="25596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TIME (HOURS)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8" name="Google Shape;138;p19"/>
            <p:cNvSpPr txBox="1"/>
            <p:nvPr/>
          </p:nvSpPr>
          <p:spPr>
            <a:xfrm rot="-5400000">
              <a:off x="-781475" y="2410200"/>
              <a:ext cx="25596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RADIOACTIVITY (Bq)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grpSp>
          <p:nvGrpSpPr>
            <p:cNvPr id="139" name="Google Shape;139;p19"/>
            <p:cNvGrpSpPr/>
            <p:nvPr/>
          </p:nvGrpSpPr>
          <p:grpSpPr>
            <a:xfrm>
              <a:off x="885023" y="937885"/>
              <a:ext cx="4733825" cy="3347999"/>
              <a:chOff x="834555" y="980313"/>
              <a:chExt cx="4303477" cy="2536363"/>
            </a:xfrm>
          </p:grpSpPr>
          <p:sp>
            <p:nvSpPr>
              <p:cNvPr id="140" name="Google Shape;140;p19"/>
              <p:cNvSpPr/>
              <p:nvPr/>
            </p:nvSpPr>
            <p:spPr>
              <a:xfrm>
                <a:off x="834555" y="3476110"/>
                <a:ext cx="4303477" cy="18"/>
              </a:xfrm>
              <a:custGeom>
                <a:avLst/>
                <a:gdLst/>
                <a:ahLst/>
                <a:cxnLst/>
                <a:rect l="l" t="t" r="r" b="b"/>
                <a:pathLst>
                  <a:path w="245913" h="1" fill="none" extrusionOk="0">
                    <a:moveTo>
                      <a:pt x="0" y="1"/>
                    </a:moveTo>
                    <a:lnTo>
                      <a:pt x="245912" y="1"/>
                    </a:lnTo>
                  </a:path>
                </a:pathLst>
              </a:custGeom>
              <a:noFill/>
              <a:ln w="9525" cap="flat" cmpd="sng">
                <a:solidFill>
                  <a:srgbClr val="B7B7B7"/>
                </a:solidFill>
                <a:prstDash val="solid"/>
                <a:miter lim="6435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9"/>
              <p:cNvSpPr/>
              <p:nvPr/>
            </p:nvSpPr>
            <p:spPr>
              <a:xfrm>
                <a:off x="1237755" y="3477247"/>
                <a:ext cx="17" cy="39428"/>
              </a:xfrm>
              <a:custGeom>
                <a:avLst/>
                <a:gdLst/>
                <a:ahLst/>
                <a:cxnLst/>
                <a:rect l="l" t="t" r="r" b="b"/>
                <a:pathLst>
                  <a:path w="1" h="2253" fill="none" extrusionOk="0">
                    <a:moveTo>
                      <a:pt x="0" y="0"/>
                    </a:moveTo>
                    <a:lnTo>
                      <a:pt x="0" y="2253"/>
                    </a:lnTo>
                  </a:path>
                </a:pathLst>
              </a:custGeom>
              <a:noFill/>
              <a:ln w="9525" cap="rnd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9"/>
              <p:cNvSpPr/>
              <p:nvPr/>
            </p:nvSpPr>
            <p:spPr>
              <a:xfrm>
                <a:off x="1637578" y="3477247"/>
                <a:ext cx="17" cy="39428"/>
              </a:xfrm>
              <a:custGeom>
                <a:avLst/>
                <a:gdLst/>
                <a:ahLst/>
                <a:cxnLst/>
                <a:rect l="l" t="t" r="r" b="b"/>
                <a:pathLst>
                  <a:path w="1" h="2253" fill="none" extrusionOk="0">
                    <a:moveTo>
                      <a:pt x="0" y="0"/>
                    </a:moveTo>
                    <a:lnTo>
                      <a:pt x="0" y="2253"/>
                    </a:lnTo>
                  </a:path>
                </a:pathLst>
              </a:custGeom>
              <a:noFill/>
              <a:ln w="9525" cap="rnd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9"/>
              <p:cNvSpPr/>
              <p:nvPr/>
            </p:nvSpPr>
            <p:spPr>
              <a:xfrm>
                <a:off x="2036280" y="3477247"/>
                <a:ext cx="17" cy="39428"/>
              </a:xfrm>
              <a:custGeom>
                <a:avLst/>
                <a:gdLst/>
                <a:ahLst/>
                <a:cxnLst/>
                <a:rect l="l" t="t" r="r" b="b"/>
                <a:pathLst>
                  <a:path w="1" h="2253" fill="none" extrusionOk="0">
                    <a:moveTo>
                      <a:pt x="0" y="0"/>
                    </a:moveTo>
                    <a:lnTo>
                      <a:pt x="0" y="2253"/>
                    </a:lnTo>
                  </a:path>
                </a:pathLst>
              </a:custGeom>
              <a:noFill/>
              <a:ln w="9525" cap="rnd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9"/>
              <p:cNvSpPr/>
              <p:nvPr/>
            </p:nvSpPr>
            <p:spPr>
              <a:xfrm>
                <a:off x="2434965" y="3477247"/>
                <a:ext cx="17" cy="39428"/>
              </a:xfrm>
              <a:custGeom>
                <a:avLst/>
                <a:gdLst/>
                <a:ahLst/>
                <a:cxnLst/>
                <a:rect l="l" t="t" r="r" b="b"/>
                <a:pathLst>
                  <a:path w="1" h="2253" fill="none" extrusionOk="0">
                    <a:moveTo>
                      <a:pt x="1" y="0"/>
                    </a:moveTo>
                    <a:lnTo>
                      <a:pt x="1" y="2253"/>
                    </a:lnTo>
                  </a:path>
                </a:pathLst>
              </a:custGeom>
              <a:noFill/>
              <a:ln w="9525" cap="rnd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9"/>
              <p:cNvSpPr/>
              <p:nvPr/>
            </p:nvSpPr>
            <p:spPr>
              <a:xfrm>
                <a:off x="2834805" y="3477247"/>
                <a:ext cx="17" cy="39428"/>
              </a:xfrm>
              <a:custGeom>
                <a:avLst/>
                <a:gdLst/>
                <a:ahLst/>
                <a:cxnLst/>
                <a:rect l="l" t="t" r="r" b="b"/>
                <a:pathLst>
                  <a:path w="1" h="2253" fill="none" extrusionOk="0">
                    <a:moveTo>
                      <a:pt x="0" y="0"/>
                    </a:moveTo>
                    <a:lnTo>
                      <a:pt x="0" y="2253"/>
                    </a:lnTo>
                  </a:path>
                </a:pathLst>
              </a:custGeom>
              <a:noFill/>
              <a:ln w="9525" cap="rnd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9"/>
              <p:cNvSpPr/>
              <p:nvPr/>
            </p:nvSpPr>
            <p:spPr>
              <a:xfrm>
                <a:off x="3233490" y="3477247"/>
                <a:ext cx="17" cy="39428"/>
              </a:xfrm>
              <a:custGeom>
                <a:avLst/>
                <a:gdLst/>
                <a:ahLst/>
                <a:cxnLst/>
                <a:rect l="l" t="t" r="r" b="b"/>
                <a:pathLst>
                  <a:path w="1" h="2253" fill="none" extrusionOk="0">
                    <a:moveTo>
                      <a:pt x="1" y="0"/>
                    </a:moveTo>
                    <a:lnTo>
                      <a:pt x="1" y="2253"/>
                    </a:lnTo>
                  </a:path>
                </a:pathLst>
              </a:custGeom>
              <a:noFill/>
              <a:ln w="9525" cap="rnd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9"/>
              <p:cNvSpPr/>
              <p:nvPr/>
            </p:nvSpPr>
            <p:spPr>
              <a:xfrm>
                <a:off x="3632193" y="3477247"/>
                <a:ext cx="18" cy="39428"/>
              </a:xfrm>
              <a:custGeom>
                <a:avLst/>
                <a:gdLst/>
                <a:ahLst/>
                <a:cxnLst/>
                <a:rect l="l" t="t" r="r" b="b"/>
                <a:pathLst>
                  <a:path w="1" h="2253" fill="none" extrusionOk="0">
                    <a:moveTo>
                      <a:pt x="1" y="0"/>
                    </a:moveTo>
                    <a:lnTo>
                      <a:pt x="1" y="2253"/>
                    </a:lnTo>
                  </a:path>
                </a:pathLst>
              </a:custGeom>
              <a:noFill/>
              <a:ln w="9525" cap="rnd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9"/>
              <p:cNvSpPr/>
              <p:nvPr/>
            </p:nvSpPr>
            <p:spPr>
              <a:xfrm>
                <a:off x="839065" y="2262267"/>
                <a:ext cx="399630" cy="4527"/>
              </a:xfrm>
              <a:custGeom>
                <a:avLst/>
                <a:gdLst/>
                <a:ahLst/>
                <a:cxnLst/>
                <a:rect l="l" t="t" r="r" b="b"/>
                <a:pathLst>
                  <a:path w="240379" h="1" fill="none" extrusionOk="0">
                    <a:moveTo>
                      <a:pt x="1" y="0"/>
                    </a:moveTo>
                    <a:lnTo>
                      <a:pt x="240378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9"/>
              <p:cNvSpPr/>
              <p:nvPr/>
            </p:nvSpPr>
            <p:spPr>
              <a:xfrm>
                <a:off x="1194375" y="2266801"/>
                <a:ext cx="47318" cy="1204103"/>
              </a:xfrm>
              <a:custGeom>
                <a:avLst/>
                <a:gdLst/>
                <a:ahLst/>
                <a:cxnLst/>
                <a:rect l="l" t="t" r="r" b="b"/>
                <a:pathLst>
                  <a:path w="1" h="146351" fill="none" extrusionOk="0">
                    <a:moveTo>
                      <a:pt x="1" y="146350"/>
                    </a:moveTo>
                    <a:lnTo>
                      <a:pt x="1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9"/>
              <p:cNvSpPr/>
              <p:nvPr/>
            </p:nvSpPr>
            <p:spPr>
              <a:xfrm flipH="1">
                <a:off x="1458830" y="2861631"/>
                <a:ext cx="178773" cy="619796"/>
              </a:xfrm>
              <a:custGeom>
                <a:avLst/>
                <a:gdLst/>
                <a:ahLst/>
                <a:cxnLst/>
                <a:rect l="l" t="t" r="r" b="b"/>
                <a:pathLst>
                  <a:path w="1" h="146351" fill="none" extrusionOk="0">
                    <a:moveTo>
                      <a:pt x="0" y="14635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9"/>
              <p:cNvSpPr/>
              <p:nvPr/>
            </p:nvSpPr>
            <p:spPr>
              <a:xfrm>
                <a:off x="839052" y="1122220"/>
                <a:ext cx="4166085" cy="2352787"/>
              </a:xfrm>
              <a:custGeom>
                <a:avLst/>
                <a:gdLst/>
                <a:ahLst/>
                <a:cxnLst/>
                <a:rect l="l" t="t" r="r" b="b"/>
                <a:pathLst>
                  <a:path w="238062" h="134445" fill="none" extrusionOk="0">
                    <a:moveTo>
                      <a:pt x="1" y="1"/>
                    </a:moveTo>
                    <a:lnTo>
                      <a:pt x="902" y="3798"/>
                    </a:lnTo>
                    <a:lnTo>
                      <a:pt x="1867" y="7402"/>
                    </a:lnTo>
                    <a:lnTo>
                      <a:pt x="2768" y="10942"/>
                    </a:lnTo>
                    <a:lnTo>
                      <a:pt x="3733" y="14417"/>
                    </a:lnTo>
                    <a:lnTo>
                      <a:pt x="4634" y="17764"/>
                    </a:lnTo>
                    <a:lnTo>
                      <a:pt x="5600" y="20982"/>
                    </a:lnTo>
                    <a:lnTo>
                      <a:pt x="6501" y="24199"/>
                    </a:lnTo>
                    <a:lnTo>
                      <a:pt x="7466" y="27224"/>
                    </a:lnTo>
                    <a:lnTo>
                      <a:pt x="8367" y="30249"/>
                    </a:lnTo>
                    <a:lnTo>
                      <a:pt x="9268" y="33145"/>
                    </a:lnTo>
                    <a:lnTo>
                      <a:pt x="10233" y="35977"/>
                    </a:lnTo>
                    <a:lnTo>
                      <a:pt x="11134" y="38744"/>
                    </a:lnTo>
                    <a:lnTo>
                      <a:pt x="12100" y="41383"/>
                    </a:lnTo>
                    <a:lnTo>
                      <a:pt x="13001" y="43957"/>
                    </a:lnTo>
                    <a:lnTo>
                      <a:pt x="13966" y="46532"/>
                    </a:lnTo>
                    <a:lnTo>
                      <a:pt x="14867" y="48977"/>
                    </a:lnTo>
                    <a:lnTo>
                      <a:pt x="15833" y="51358"/>
                    </a:lnTo>
                    <a:lnTo>
                      <a:pt x="16734" y="53675"/>
                    </a:lnTo>
                    <a:lnTo>
                      <a:pt x="18600" y="58116"/>
                    </a:lnTo>
                    <a:lnTo>
                      <a:pt x="20466" y="62299"/>
                    </a:lnTo>
                    <a:lnTo>
                      <a:pt x="22333" y="66289"/>
                    </a:lnTo>
                    <a:lnTo>
                      <a:pt x="24199" y="70022"/>
                    </a:lnTo>
                    <a:lnTo>
                      <a:pt x="26066" y="73562"/>
                    </a:lnTo>
                    <a:lnTo>
                      <a:pt x="27868" y="76973"/>
                    </a:lnTo>
                    <a:lnTo>
                      <a:pt x="29734" y="80126"/>
                    </a:lnTo>
                    <a:lnTo>
                      <a:pt x="31600" y="83087"/>
                    </a:lnTo>
                    <a:lnTo>
                      <a:pt x="33467" y="85919"/>
                    </a:lnTo>
                    <a:lnTo>
                      <a:pt x="35333" y="88622"/>
                    </a:lnTo>
                    <a:lnTo>
                      <a:pt x="37200" y="91132"/>
                    </a:lnTo>
                    <a:lnTo>
                      <a:pt x="39066" y="93513"/>
                    </a:lnTo>
                    <a:lnTo>
                      <a:pt x="40932" y="95765"/>
                    </a:lnTo>
                    <a:lnTo>
                      <a:pt x="42799" y="97889"/>
                    </a:lnTo>
                    <a:lnTo>
                      <a:pt x="44665" y="99949"/>
                    </a:lnTo>
                    <a:lnTo>
                      <a:pt x="46467" y="101815"/>
                    </a:lnTo>
                    <a:lnTo>
                      <a:pt x="48333" y="103617"/>
                    </a:lnTo>
                    <a:lnTo>
                      <a:pt x="50200" y="105355"/>
                    </a:lnTo>
                    <a:lnTo>
                      <a:pt x="52066" y="106964"/>
                    </a:lnTo>
                    <a:lnTo>
                      <a:pt x="53933" y="108444"/>
                    </a:lnTo>
                    <a:lnTo>
                      <a:pt x="55799" y="109860"/>
                    </a:lnTo>
                    <a:lnTo>
                      <a:pt x="57665" y="111211"/>
                    </a:lnTo>
                    <a:lnTo>
                      <a:pt x="59532" y="112498"/>
                    </a:lnTo>
                    <a:lnTo>
                      <a:pt x="61398" y="113721"/>
                    </a:lnTo>
                    <a:lnTo>
                      <a:pt x="63265" y="114880"/>
                    </a:lnTo>
                    <a:lnTo>
                      <a:pt x="65067" y="115974"/>
                    </a:lnTo>
                    <a:lnTo>
                      <a:pt x="66933" y="117003"/>
                    </a:lnTo>
                    <a:lnTo>
                      <a:pt x="68799" y="117969"/>
                    </a:lnTo>
                    <a:lnTo>
                      <a:pt x="70666" y="118870"/>
                    </a:lnTo>
                    <a:lnTo>
                      <a:pt x="72532" y="119707"/>
                    </a:lnTo>
                    <a:lnTo>
                      <a:pt x="74398" y="120543"/>
                    </a:lnTo>
                    <a:lnTo>
                      <a:pt x="76265" y="121315"/>
                    </a:lnTo>
                    <a:lnTo>
                      <a:pt x="78131" y="122023"/>
                    </a:lnTo>
                    <a:lnTo>
                      <a:pt x="79998" y="122731"/>
                    </a:lnTo>
                    <a:lnTo>
                      <a:pt x="81864" y="123375"/>
                    </a:lnTo>
                    <a:lnTo>
                      <a:pt x="83666" y="124018"/>
                    </a:lnTo>
                    <a:lnTo>
                      <a:pt x="85532" y="124598"/>
                    </a:lnTo>
                    <a:lnTo>
                      <a:pt x="87399" y="125113"/>
                    </a:lnTo>
                    <a:lnTo>
                      <a:pt x="89265" y="125627"/>
                    </a:lnTo>
                    <a:lnTo>
                      <a:pt x="91132" y="126142"/>
                    </a:lnTo>
                    <a:lnTo>
                      <a:pt x="92998" y="126593"/>
                    </a:lnTo>
                    <a:lnTo>
                      <a:pt x="94864" y="127043"/>
                    </a:lnTo>
                    <a:lnTo>
                      <a:pt x="96731" y="127429"/>
                    </a:lnTo>
                    <a:lnTo>
                      <a:pt x="98597" y="127816"/>
                    </a:lnTo>
                    <a:lnTo>
                      <a:pt x="100464" y="128202"/>
                    </a:lnTo>
                    <a:lnTo>
                      <a:pt x="102266" y="128588"/>
                    </a:lnTo>
                    <a:lnTo>
                      <a:pt x="104132" y="128910"/>
                    </a:lnTo>
                    <a:lnTo>
                      <a:pt x="105998" y="129167"/>
                    </a:lnTo>
                    <a:lnTo>
                      <a:pt x="107865" y="129489"/>
                    </a:lnTo>
                    <a:lnTo>
                      <a:pt x="109731" y="129746"/>
                    </a:lnTo>
                    <a:lnTo>
                      <a:pt x="111597" y="130068"/>
                    </a:lnTo>
                    <a:lnTo>
                      <a:pt x="113464" y="130261"/>
                    </a:lnTo>
                    <a:lnTo>
                      <a:pt x="115330" y="130519"/>
                    </a:lnTo>
                    <a:lnTo>
                      <a:pt x="117197" y="130712"/>
                    </a:lnTo>
                    <a:lnTo>
                      <a:pt x="119063" y="130969"/>
                    </a:lnTo>
                    <a:lnTo>
                      <a:pt x="120865" y="131162"/>
                    </a:lnTo>
                    <a:lnTo>
                      <a:pt x="122731" y="131355"/>
                    </a:lnTo>
                    <a:lnTo>
                      <a:pt x="124598" y="131484"/>
                    </a:lnTo>
                    <a:lnTo>
                      <a:pt x="126464" y="131677"/>
                    </a:lnTo>
                    <a:lnTo>
                      <a:pt x="128331" y="131870"/>
                    </a:lnTo>
                    <a:lnTo>
                      <a:pt x="130197" y="131999"/>
                    </a:lnTo>
                    <a:lnTo>
                      <a:pt x="132063" y="132128"/>
                    </a:lnTo>
                    <a:lnTo>
                      <a:pt x="133930" y="132256"/>
                    </a:lnTo>
                    <a:lnTo>
                      <a:pt x="135796" y="132385"/>
                    </a:lnTo>
                    <a:lnTo>
                      <a:pt x="137663" y="132514"/>
                    </a:lnTo>
                    <a:lnTo>
                      <a:pt x="139465" y="132642"/>
                    </a:lnTo>
                    <a:lnTo>
                      <a:pt x="141331" y="132707"/>
                    </a:lnTo>
                    <a:lnTo>
                      <a:pt x="143197" y="132836"/>
                    </a:lnTo>
                    <a:lnTo>
                      <a:pt x="145064" y="132900"/>
                    </a:lnTo>
                    <a:lnTo>
                      <a:pt x="146930" y="133029"/>
                    </a:lnTo>
                    <a:lnTo>
                      <a:pt x="148796" y="133093"/>
                    </a:lnTo>
                    <a:lnTo>
                      <a:pt x="150663" y="133157"/>
                    </a:lnTo>
                    <a:lnTo>
                      <a:pt x="152529" y="133286"/>
                    </a:lnTo>
                    <a:lnTo>
                      <a:pt x="154396" y="133350"/>
                    </a:lnTo>
                    <a:lnTo>
                      <a:pt x="156262" y="133415"/>
                    </a:lnTo>
                    <a:lnTo>
                      <a:pt x="158064" y="133479"/>
                    </a:lnTo>
                    <a:lnTo>
                      <a:pt x="159930" y="133543"/>
                    </a:lnTo>
                    <a:lnTo>
                      <a:pt x="161797" y="133608"/>
                    </a:lnTo>
                    <a:lnTo>
                      <a:pt x="163663" y="133608"/>
                    </a:lnTo>
                    <a:lnTo>
                      <a:pt x="165530" y="133672"/>
                    </a:lnTo>
                    <a:lnTo>
                      <a:pt x="167396" y="133737"/>
                    </a:lnTo>
                    <a:lnTo>
                      <a:pt x="169262" y="133801"/>
                    </a:lnTo>
                    <a:lnTo>
                      <a:pt x="171129" y="133801"/>
                    </a:lnTo>
                    <a:lnTo>
                      <a:pt x="172995" y="133865"/>
                    </a:lnTo>
                    <a:lnTo>
                      <a:pt x="174862" y="133930"/>
                    </a:lnTo>
                    <a:lnTo>
                      <a:pt x="176664" y="133930"/>
                    </a:lnTo>
                    <a:lnTo>
                      <a:pt x="178530" y="133994"/>
                    </a:lnTo>
                    <a:lnTo>
                      <a:pt x="180396" y="133994"/>
                    </a:lnTo>
                    <a:lnTo>
                      <a:pt x="182263" y="134058"/>
                    </a:lnTo>
                    <a:lnTo>
                      <a:pt x="184129" y="134058"/>
                    </a:lnTo>
                    <a:lnTo>
                      <a:pt x="185995" y="134123"/>
                    </a:lnTo>
                    <a:lnTo>
                      <a:pt x="187862" y="134123"/>
                    </a:lnTo>
                    <a:lnTo>
                      <a:pt x="189728" y="134123"/>
                    </a:lnTo>
                    <a:lnTo>
                      <a:pt x="191595" y="134187"/>
                    </a:lnTo>
                    <a:lnTo>
                      <a:pt x="193461" y="134187"/>
                    </a:lnTo>
                    <a:lnTo>
                      <a:pt x="195263" y="134187"/>
                    </a:lnTo>
                    <a:lnTo>
                      <a:pt x="197129" y="134251"/>
                    </a:lnTo>
                    <a:lnTo>
                      <a:pt x="198996" y="134251"/>
                    </a:lnTo>
                    <a:lnTo>
                      <a:pt x="200862" y="134251"/>
                    </a:lnTo>
                    <a:lnTo>
                      <a:pt x="202729" y="134251"/>
                    </a:lnTo>
                    <a:lnTo>
                      <a:pt x="204595" y="134316"/>
                    </a:lnTo>
                    <a:lnTo>
                      <a:pt x="206461" y="134316"/>
                    </a:lnTo>
                    <a:lnTo>
                      <a:pt x="208328" y="134316"/>
                    </a:lnTo>
                    <a:lnTo>
                      <a:pt x="210194" y="134316"/>
                    </a:lnTo>
                    <a:lnTo>
                      <a:pt x="212060" y="134316"/>
                    </a:lnTo>
                    <a:lnTo>
                      <a:pt x="213863" y="134380"/>
                    </a:lnTo>
                    <a:lnTo>
                      <a:pt x="215729" y="134380"/>
                    </a:lnTo>
                    <a:lnTo>
                      <a:pt x="217595" y="134380"/>
                    </a:lnTo>
                    <a:lnTo>
                      <a:pt x="219462" y="134380"/>
                    </a:lnTo>
                    <a:lnTo>
                      <a:pt x="221328" y="134380"/>
                    </a:lnTo>
                    <a:lnTo>
                      <a:pt x="223194" y="134380"/>
                    </a:lnTo>
                    <a:lnTo>
                      <a:pt x="225061" y="134444"/>
                    </a:lnTo>
                    <a:lnTo>
                      <a:pt x="226927" y="134444"/>
                    </a:lnTo>
                    <a:lnTo>
                      <a:pt x="228794" y="134444"/>
                    </a:lnTo>
                    <a:lnTo>
                      <a:pt x="230660" y="134444"/>
                    </a:lnTo>
                    <a:lnTo>
                      <a:pt x="232526" y="134444"/>
                    </a:lnTo>
                    <a:lnTo>
                      <a:pt x="234328" y="134444"/>
                    </a:lnTo>
                    <a:lnTo>
                      <a:pt x="236195" y="134444"/>
                    </a:lnTo>
                    <a:lnTo>
                      <a:pt x="238061" y="134444"/>
                    </a:lnTo>
                  </a:path>
                </a:pathLst>
              </a:custGeom>
              <a:noFill/>
              <a:ln w="19050" cap="rnd" cmpd="sng">
                <a:solidFill>
                  <a:srgbClr val="FFFD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9"/>
              <p:cNvSpPr/>
              <p:nvPr/>
            </p:nvSpPr>
            <p:spPr>
              <a:xfrm>
                <a:off x="839053" y="980313"/>
                <a:ext cx="17" cy="25003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42876" fill="none" extrusionOk="0">
                    <a:moveTo>
                      <a:pt x="1" y="1"/>
                    </a:moveTo>
                    <a:lnTo>
                      <a:pt x="1" y="142875"/>
                    </a:lnTo>
                  </a:path>
                </a:pathLst>
              </a:custGeom>
              <a:noFill/>
              <a:ln w="9525" cap="flat" cmpd="sng">
                <a:solidFill>
                  <a:srgbClr val="B7B7B7"/>
                </a:solidFill>
                <a:prstDash val="solid"/>
                <a:miter lim="6435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9"/>
              <p:cNvSpPr/>
              <p:nvPr/>
            </p:nvSpPr>
            <p:spPr>
              <a:xfrm>
                <a:off x="4430718" y="3477247"/>
                <a:ext cx="18" cy="39428"/>
              </a:xfrm>
              <a:custGeom>
                <a:avLst/>
                <a:gdLst/>
                <a:ahLst/>
                <a:cxnLst/>
                <a:rect l="l" t="t" r="r" b="b"/>
                <a:pathLst>
                  <a:path w="1" h="2253" fill="none" extrusionOk="0">
                    <a:moveTo>
                      <a:pt x="1" y="0"/>
                    </a:moveTo>
                    <a:lnTo>
                      <a:pt x="1" y="2253"/>
                    </a:lnTo>
                  </a:path>
                </a:pathLst>
              </a:custGeom>
              <a:noFill/>
              <a:ln w="9525" cap="rnd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19"/>
              <p:cNvSpPr/>
              <p:nvPr/>
            </p:nvSpPr>
            <p:spPr>
              <a:xfrm>
                <a:off x="4032015" y="3477247"/>
                <a:ext cx="18" cy="39428"/>
              </a:xfrm>
              <a:custGeom>
                <a:avLst/>
                <a:gdLst/>
                <a:ahLst/>
                <a:cxnLst/>
                <a:rect l="l" t="t" r="r" b="b"/>
                <a:pathLst>
                  <a:path w="1" h="2253" fill="none" extrusionOk="0">
                    <a:moveTo>
                      <a:pt x="1" y="0"/>
                    </a:moveTo>
                    <a:lnTo>
                      <a:pt x="1" y="2253"/>
                    </a:lnTo>
                  </a:path>
                </a:pathLst>
              </a:custGeom>
              <a:noFill/>
              <a:ln w="9525" cap="rnd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9"/>
              <p:cNvSpPr/>
              <p:nvPr/>
            </p:nvSpPr>
            <p:spPr>
              <a:xfrm>
                <a:off x="4829420" y="3477247"/>
                <a:ext cx="18" cy="39428"/>
              </a:xfrm>
              <a:custGeom>
                <a:avLst/>
                <a:gdLst/>
                <a:ahLst/>
                <a:cxnLst/>
                <a:rect l="l" t="t" r="r" b="b"/>
                <a:pathLst>
                  <a:path w="1" h="2253" fill="none" extrusionOk="0">
                    <a:moveTo>
                      <a:pt x="0" y="0"/>
                    </a:moveTo>
                    <a:lnTo>
                      <a:pt x="0" y="2253"/>
                    </a:lnTo>
                  </a:path>
                </a:pathLst>
              </a:custGeom>
              <a:noFill/>
              <a:ln w="9525" cap="rnd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6" name="Google Shape;156;p19"/>
            <p:cNvSpPr/>
            <p:nvPr/>
          </p:nvSpPr>
          <p:spPr>
            <a:xfrm rot="5400000">
              <a:off x="858993" y="3398102"/>
              <a:ext cx="19" cy="52044"/>
            </a:xfrm>
            <a:custGeom>
              <a:avLst/>
              <a:gdLst/>
              <a:ahLst/>
              <a:cxnLst/>
              <a:rect l="l" t="t" r="r" b="b"/>
              <a:pathLst>
                <a:path w="1" h="2253" fill="none" extrusionOk="0">
                  <a:moveTo>
                    <a:pt x="0" y="0"/>
                  </a:moveTo>
                  <a:lnTo>
                    <a:pt x="0" y="2253"/>
                  </a:lnTo>
                </a:path>
              </a:pathLst>
            </a:custGeom>
            <a:noFill/>
            <a:ln w="9525" cap="rnd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9"/>
            <p:cNvSpPr/>
            <p:nvPr/>
          </p:nvSpPr>
          <p:spPr>
            <a:xfrm rot="5400000">
              <a:off x="858993" y="2607027"/>
              <a:ext cx="19" cy="52044"/>
            </a:xfrm>
            <a:custGeom>
              <a:avLst/>
              <a:gdLst/>
              <a:ahLst/>
              <a:cxnLst/>
              <a:rect l="l" t="t" r="r" b="b"/>
              <a:pathLst>
                <a:path w="1" h="2253" fill="none" extrusionOk="0">
                  <a:moveTo>
                    <a:pt x="0" y="0"/>
                  </a:moveTo>
                  <a:lnTo>
                    <a:pt x="0" y="2253"/>
                  </a:lnTo>
                </a:path>
              </a:pathLst>
            </a:custGeom>
            <a:noFill/>
            <a:ln w="9525" cap="rnd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9"/>
            <p:cNvSpPr/>
            <p:nvPr/>
          </p:nvSpPr>
          <p:spPr>
            <a:xfrm rot="5400000">
              <a:off x="858993" y="1113702"/>
              <a:ext cx="19" cy="52044"/>
            </a:xfrm>
            <a:custGeom>
              <a:avLst/>
              <a:gdLst/>
              <a:ahLst/>
              <a:cxnLst/>
              <a:rect l="l" t="t" r="r" b="b"/>
              <a:pathLst>
                <a:path w="1" h="2253" fill="none" extrusionOk="0">
                  <a:moveTo>
                    <a:pt x="0" y="0"/>
                  </a:moveTo>
                  <a:lnTo>
                    <a:pt x="0" y="2253"/>
                  </a:lnTo>
                </a:path>
              </a:pathLst>
            </a:custGeom>
            <a:noFill/>
            <a:ln w="9525" cap="rnd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885016" y="3421221"/>
              <a:ext cx="864163" cy="40375"/>
            </a:xfrm>
            <a:custGeom>
              <a:avLst/>
              <a:gdLst/>
              <a:ahLst/>
              <a:cxnLst/>
              <a:rect l="l" t="t" r="r" b="b"/>
              <a:pathLst>
                <a:path w="240379" h="1" fill="none" extrusionOk="0">
                  <a:moveTo>
                    <a:pt x="1" y="0"/>
                  </a:moveTo>
                  <a:lnTo>
                    <a:pt x="240378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D2D4DB2-A152-9CE3-B726-27EBC99365C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11C65F3-6FE1-B387-1007-78D8D70CCBE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DD36F-7B50-EC2A-21DB-77512C8804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DF1804-44C8-EA22-FD40-7F13034526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Uses of Radiation - Medicine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5" name="Google Shape;16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3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7.14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uses of radioactivity in industry and medicine.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Radiation has a number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useful applications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Radioactivity is used in a number of </a:t>
            </a:r>
            <a:r>
              <a:rPr lang="en" b="1">
                <a:solidFill>
                  <a:srgbClr val="CFE2F3"/>
                </a:solidFill>
                <a:latin typeface="Cambria"/>
                <a:ea typeface="Cambria"/>
                <a:cs typeface="Cambria"/>
                <a:sym typeface="Cambria"/>
              </a:rPr>
              <a:t>medical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solidFill>
                  <a:srgbClr val="CFE2F3"/>
                </a:solidFill>
                <a:latin typeface="Cambria"/>
                <a:ea typeface="Cambria"/>
                <a:cs typeface="Cambria"/>
                <a:sym typeface="Cambria"/>
              </a:rPr>
              <a:t>procedures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6" name="Google Shape;16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aphicFrame>
        <p:nvGraphicFramePr>
          <p:cNvPr id="167" name="Google Shape;167;p20"/>
          <p:cNvGraphicFramePr/>
          <p:nvPr/>
        </p:nvGraphicFramePr>
        <p:xfrm>
          <a:off x="952500" y="2571750"/>
          <a:ext cx="7239000" cy="2270670"/>
        </p:xfrm>
        <a:graphic>
          <a:graphicData uri="http://schemas.openxmlformats.org/drawingml/2006/table">
            <a:tbl>
              <a:tblPr>
                <a:noFill/>
                <a:tableStyleId>{90614B12-1A1C-4DB3-B230-17E2C6B3164A}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C9DAF8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Application</a:t>
                      </a:r>
                      <a:endParaRPr sz="1100" b="1">
                        <a:solidFill>
                          <a:srgbClr val="C9DAF8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C9DAF8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Explanation</a:t>
                      </a:r>
                      <a:endParaRPr sz="1100" b="1">
                        <a:solidFill>
                          <a:srgbClr val="C9DAF8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Medical tracers.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Radioactive isotopes are injected into or swallowed by patients. As the tracer moves through the body, it is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detected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by an external device. Doctors can use these to detect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cancers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Treating cancers.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Radiation can target and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destroy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cancerous cells. A beam of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gamma rays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are directed at tumours.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Sterilizing food and equipment.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Food can be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irradiated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using gamma radiation. This will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kill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any potentially harmful microorganisms.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4A81EBE-D48B-EF64-00DD-C9789C5B246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F3D774C-B0E2-D824-9BB4-67C03B13688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A3640-FD05-37EC-685E-98AF7A500B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09EBE7-7347-3235-13AC-34A27535BB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315710" y="299887"/>
            <a:ext cx="5143500" cy="454372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74" name="Google Shape;174;p21"/>
          <p:cNvSpPr txBox="1"/>
          <p:nvPr/>
        </p:nvSpPr>
        <p:spPr>
          <a:xfrm>
            <a:off x="5108000" y="1833000"/>
            <a:ext cx="35922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Radioactive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tracers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are often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injected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into patients to reveal medical conditions, such as cancers. These tracers have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short half-life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so the radiation in the patient will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disappear quickly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This example uses radioactive isotopes to map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brain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75" name="Google Shape;175;p21"/>
          <p:cNvCxnSpPr/>
          <p:nvPr/>
        </p:nvCxnSpPr>
        <p:spPr>
          <a:xfrm>
            <a:off x="4527900" y="0"/>
            <a:ext cx="0" cy="514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1A1B961-769F-7C21-D36E-815CE6D6C61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A5B12A3-EAF4-72C3-9886-742504D5E47A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00CFC7-E493-AC84-06AA-3C458A830A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EA2130-4D4D-63B2-B70A-671DBEF828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1794</Words>
  <Application>Microsoft Office PowerPoint</Application>
  <PresentationFormat>On-screen Show (16:9)</PresentationFormat>
  <Paragraphs>205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Kalam</vt:lpstr>
      <vt:lpstr>gg sans</vt:lpstr>
      <vt:lpstr>Arial</vt:lpstr>
      <vt:lpstr>Times New Roman</vt:lpstr>
      <vt:lpstr>Cambria</vt:lpstr>
      <vt:lpstr>Simple Dark</vt:lpstr>
      <vt:lpstr>Edexcel IGCSE Physics 29 - Radioactivity Part 2</vt:lpstr>
      <vt:lpstr>Background Radiation</vt:lpstr>
      <vt:lpstr>PowerPoint Presentation</vt:lpstr>
      <vt:lpstr>PowerPoint Presentation</vt:lpstr>
      <vt:lpstr>Activity of a Radioactive Source</vt:lpstr>
      <vt:lpstr>Half-Lives</vt:lpstr>
      <vt:lpstr>PowerPoint Presentation</vt:lpstr>
      <vt:lpstr>Uses of Radiation - Medicine</vt:lpstr>
      <vt:lpstr>PowerPoint Presentation</vt:lpstr>
      <vt:lpstr>PowerPoint Presentation</vt:lpstr>
      <vt:lpstr>Uses of Radiation - Industry</vt:lpstr>
      <vt:lpstr>PowerPoint Presentation</vt:lpstr>
      <vt:lpstr>Contamination and Irradiation</vt:lpstr>
      <vt:lpstr>Protecting Against Contamination and Irradiation</vt:lpstr>
      <vt:lpstr>Dangers of Radiation</vt:lpstr>
      <vt:lpstr>PowerPoint Presentation</vt:lpstr>
      <vt:lpstr>Radioactive Waste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Physics 29 - Radioactivity Part 2</dc:title>
  <cp:lastModifiedBy>Chezka Mae Madrona</cp:lastModifiedBy>
  <cp:revision>2</cp:revision>
  <dcterms:modified xsi:type="dcterms:W3CDTF">2025-04-26T09:01:35Z</dcterms:modified>
</cp:coreProperties>
</file>